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5.xml" ContentType="application/vnd.openxmlformats-officedocument.presentationml.notesSlide+xml"/>
  <Override PartName="/ppt/ink/ink14.xml" ContentType="application/inkml+xml"/>
  <Override PartName="/ppt/ink/ink15.xml" ContentType="application/inkml+xml"/>
  <Override PartName="/ppt/notesSlides/notesSlide6.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notesSlides/notesSlide9.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notesSlides/notesSlide10.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notesSlides/notesSlide11.xml" ContentType="application/vnd.openxmlformats-officedocument.presentationml.notesSlide+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notesSlides/notesSlide12.xml" ContentType="application/vnd.openxmlformats-officedocument.presentationml.notesSlide+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notesSlides/notesSlide13.xml" ContentType="application/vnd.openxmlformats-officedocument.presentationml.notesSlide+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notesSlides/notesSlide14.xml" ContentType="application/vnd.openxmlformats-officedocument.presentationml.notesSlide+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notesSlides/notesSlide15.xml" ContentType="application/vnd.openxmlformats-officedocument.presentationml.notesSlide+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notesSlides/notesSlide16.xml" ContentType="application/vnd.openxmlformats-officedocument.presentationml.notesSlide+xml"/>
  <Override PartName="/ppt/ink/ink285.xml" ContentType="application/inkml+xml"/>
  <Override PartName="/ppt/ink/ink286.xml" ContentType="application/inkml+xml"/>
  <Override PartName="/ppt/ink/ink287.xml" ContentType="application/inkml+xml"/>
  <Override PartName="/ppt/notesSlides/notesSlide17.xml" ContentType="application/vnd.openxmlformats-officedocument.presentationml.notesSlide+xml"/>
  <Override PartName="/ppt/ink/ink288.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89.xml" ContentType="application/inkml+xml"/>
  <Override PartName="/ppt/ink/ink290.xml" ContentType="application/inkml+xml"/>
  <Override PartName="/ppt/ink/ink291.xml" ContentType="application/inkml+xml"/>
  <Override PartName="/ppt/notesSlides/notesSlide20.xml" ContentType="application/vnd.openxmlformats-officedocument.presentationml.notesSlide+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notesSlides/notesSlide21.xml" ContentType="application/vnd.openxmlformats-officedocument.presentationml.notesSlide+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notesSlides/notesSlide22.xml" ContentType="application/vnd.openxmlformats-officedocument.presentationml.notesSlide+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notesSlides/notesSlide26.xml" ContentType="application/vnd.openxmlformats-officedocument.presentationml.notesSlide+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notesSlides/notesSlide27.xml" ContentType="application/vnd.openxmlformats-officedocument.presentationml.notesSlide+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notesSlides/notesSlide28.xml" ContentType="application/vnd.openxmlformats-officedocument.presentationml.notesSlide+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notesSlides/notesSlide29.xml" ContentType="application/vnd.openxmlformats-officedocument.presentationml.notesSlide+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notesSlides/notesSlide30.xml" ContentType="application/vnd.openxmlformats-officedocument.presentationml.notesSlide+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1" r:id="rId2"/>
    <p:sldId id="265" r:id="rId3"/>
    <p:sldId id="268" r:id="rId4"/>
    <p:sldId id="270" r:id="rId5"/>
    <p:sldId id="283" r:id="rId6"/>
    <p:sldId id="284" r:id="rId7"/>
    <p:sldId id="272" r:id="rId8"/>
    <p:sldId id="282" r:id="rId9"/>
    <p:sldId id="285" r:id="rId10"/>
    <p:sldId id="286" r:id="rId11"/>
    <p:sldId id="287" r:id="rId12"/>
    <p:sldId id="288" r:id="rId13"/>
    <p:sldId id="289" r:id="rId14"/>
    <p:sldId id="290" r:id="rId15"/>
    <p:sldId id="291" r:id="rId16"/>
    <p:sldId id="292" r:id="rId17"/>
    <p:sldId id="293" r:id="rId18"/>
    <p:sldId id="271"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56A78E-54B8-4577-B915-8EC49F4DD6E8}" v="3" dt="2023-09-21T11:19:53.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9" autoAdjust="0"/>
    <p:restoredTop sz="75135" autoAdjust="0"/>
  </p:normalViewPr>
  <p:slideViewPr>
    <p:cSldViewPr snapToGrid="0">
      <p:cViewPr varScale="1">
        <p:scale>
          <a:sx n="84" d="100"/>
          <a:sy n="84" d="100"/>
        </p:scale>
        <p:origin x="65" y="93"/>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D356A78E-54B8-4577-B915-8EC49F4DD6E8}"/>
    <pc:docChg chg="modSld">
      <pc:chgData name="Duane Miller" userId="086b8d4e5ca37aec" providerId="LiveId" clId="{D356A78E-54B8-4577-B915-8EC49F4DD6E8}" dt="2023-09-21T11:24:32.302" v="1026" actId="207"/>
      <pc:docMkLst>
        <pc:docMk/>
      </pc:docMkLst>
      <pc:sldChg chg="setBg modNotesTx">
        <pc:chgData name="Duane Miller" userId="086b8d4e5ca37aec" providerId="LiveId" clId="{D356A78E-54B8-4577-B915-8EC49F4DD6E8}" dt="2023-09-21T11:21:03.642" v="254" actId="6549"/>
        <pc:sldMkLst>
          <pc:docMk/>
          <pc:sldMk cId="2832398454" sldId="265"/>
        </pc:sldMkLst>
      </pc:sldChg>
      <pc:sldChg chg="modSp mod setBg">
        <pc:chgData name="Duane Miller" userId="086b8d4e5ca37aec" providerId="LiveId" clId="{D356A78E-54B8-4577-B915-8EC49F4DD6E8}" dt="2023-09-21T11:20:02.242" v="37" actId="207"/>
        <pc:sldMkLst>
          <pc:docMk/>
          <pc:sldMk cId="2153912712" sldId="268"/>
        </pc:sldMkLst>
        <pc:spChg chg="mod">
          <ac:chgData name="Duane Miller" userId="086b8d4e5ca37aec" providerId="LiveId" clId="{D356A78E-54B8-4577-B915-8EC49F4DD6E8}" dt="2023-09-21T11:20:02.242" v="37" actId="207"/>
          <ac:spMkLst>
            <pc:docMk/>
            <pc:sldMk cId="2153912712" sldId="268"/>
            <ac:spMk id="7" creationId="{4426F626-7A1A-43A8-B380-D11D76D34155}"/>
          </ac:spMkLst>
        </pc:spChg>
      </pc:sldChg>
      <pc:sldChg chg="modSp mod setBg">
        <pc:chgData name="Duane Miller" userId="086b8d4e5ca37aec" providerId="LiveId" clId="{D356A78E-54B8-4577-B915-8EC49F4DD6E8}" dt="2023-09-21T11:20:10.779" v="67" actId="207"/>
        <pc:sldMkLst>
          <pc:docMk/>
          <pc:sldMk cId="906262494" sldId="270"/>
        </pc:sldMkLst>
        <pc:spChg chg="mod">
          <ac:chgData name="Duane Miller" userId="086b8d4e5ca37aec" providerId="LiveId" clId="{D356A78E-54B8-4577-B915-8EC49F4DD6E8}" dt="2023-09-21T11:20:10.779" v="67" actId="207"/>
          <ac:spMkLst>
            <pc:docMk/>
            <pc:sldMk cId="906262494" sldId="270"/>
            <ac:spMk id="6" creationId="{B2FD387F-92CC-4779-81C3-06BBC90B104F}"/>
          </ac:spMkLst>
        </pc:spChg>
      </pc:sldChg>
      <pc:sldChg chg="modSp mod setBg">
        <pc:chgData name="Duane Miller" userId="086b8d4e5ca37aec" providerId="LiveId" clId="{D356A78E-54B8-4577-B915-8EC49F4DD6E8}" dt="2023-09-21T11:22:36.246" v="576" actId="207"/>
        <pc:sldMkLst>
          <pc:docMk/>
          <pc:sldMk cId="1512310284" sldId="271"/>
        </pc:sldMkLst>
        <pc:spChg chg="mod">
          <ac:chgData name="Duane Miller" userId="086b8d4e5ca37aec" providerId="LiveId" clId="{D356A78E-54B8-4577-B915-8EC49F4DD6E8}" dt="2023-09-21T11:22:36.246" v="576" actId="207"/>
          <ac:spMkLst>
            <pc:docMk/>
            <pc:sldMk cId="1512310284" sldId="271"/>
            <ac:spMk id="7" creationId="{4426F626-7A1A-43A8-B380-D11D76D34155}"/>
          </ac:spMkLst>
        </pc:spChg>
      </pc:sldChg>
      <pc:sldChg chg="modSp mod setBg">
        <pc:chgData name="Duane Miller" userId="086b8d4e5ca37aec" providerId="LiveId" clId="{D356A78E-54B8-4577-B915-8EC49F4DD6E8}" dt="2023-09-21T11:20:36.802" v="188" actId="207"/>
        <pc:sldMkLst>
          <pc:docMk/>
          <pc:sldMk cId="2799131102" sldId="272"/>
        </pc:sldMkLst>
        <pc:spChg chg="mod">
          <ac:chgData name="Duane Miller" userId="086b8d4e5ca37aec" providerId="LiveId" clId="{D356A78E-54B8-4577-B915-8EC49F4DD6E8}" dt="2023-09-21T11:20:36.802" v="188" actId="207"/>
          <ac:spMkLst>
            <pc:docMk/>
            <pc:sldMk cId="2799131102" sldId="272"/>
            <ac:spMk id="7" creationId="{4426F626-7A1A-43A8-B380-D11D76D34155}"/>
          </ac:spMkLst>
        </pc:spChg>
      </pc:sldChg>
      <pc:sldChg chg="modSp mod setBg modNotesTx">
        <pc:chgData name="Duane Miller" userId="086b8d4e5ca37aec" providerId="LiveId" clId="{D356A78E-54B8-4577-B915-8EC49F4DD6E8}" dt="2023-09-21T11:21:11.469" v="255" actId="6549"/>
        <pc:sldMkLst>
          <pc:docMk/>
          <pc:sldMk cId="2017877149" sldId="282"/>
        </pc:sldMkLst>
        <pc:spChg chg="mod">
          <ac:chgData name="Duane Miller" userId="086b8d4e5ca37aec" providerId="LiveId" clId="{D356A78E-54B8-4577-B915-8EC49F4DD6E8}" dt="2023-09-21T11:20:45.274" v="219" actId="207"/>
          <ac:spMkLst>
            <pc:docMk/>
            <pc:sldMk cId="2017877149" sldId="282"/>
            <ac:spMk id="6" creationId="{B2FD387F-92CC-4779-81C3-06BBC90B104F}"/>
          </ac:spMkLst>
        </pc:spChg>
      </pc:sldChg>
      <pc:sldChg chg="modSp mod setBg">
        <pc:chgData name="Duane Miller" userId="086b8d4e5ca37aec" providerId="LiveId" clId="{D356A78E-54B8-4577-B915-8EC49F4DD6E8}" dt="2023-09-21T11:20:18.310" v="100" actId="207"/>
        <pc:sldMkLst>
          <pc:docMk/>
          <pc:sldMk cId="2714875735" sldId="283"/>
        </pc:sldMkLst>
        <pc:spChg chg="mod">
          <ac:chgData name="Duane Miller" userId="086b8d4e5ca37aec" providerId="LiveId" clId="{D356A78E-54B8-4577-B915-8EC49F4DD6E8}" dt="2023-09-21T11:20:18.310" v="100" actId="207"/>
          <ac:spMkLst>
            <pc:docMk/>
            <pc:sldMk cId="2714875735" sldId="283"/>
            <ac:spMk id="6" creationId="{B2FD387F-92CC-4779-81C3-06BBC90B104F}"/>
          </ac:spMkLst>
        </pc:spChg>
      </pc:sldChg>
      <pc:sldChg chg="modSp mod setBg">
        <pc:chgData name="Duane Miller" userId="086b8d4e5ca37aec" providerId="LiveId" clId="{D356A78E-54B8-4577-B915-8EC49F4DD6E8}" dt="2023-09-21T11:20:28.999" v="156" actId="207"/>
        <pc:sldMkLst>
          <pc:docMk/>
          <pc:sldMk cId="1106279601" sldId="284"/>
        </pc:sldMkLst>
        <pc:spChg chg="mod">
          <ac:chgData name="Duane Miller" userId="086b8d4e5ca37aec" providerId="LiveId" clId="{D356A78E-54B8-4577-B915-8EC49F4DD6E8}" dt="2023-09-21T11:20:28.999" v="156" actId="207"/>
          <ac:spMkLst>
            <pc:docMk/>
            <pc:sldMk cId="1106279601" sldId="284"/>
            <ac:spMk id="6" creationId="{B2FD387F-92CC-4779-81C3-06BBC90B104F}"/>
          </ac:spMkLst>
        </pc:spChg>
      </pc:sldChg>
      <pc:sldChg chg="modSp mod setBg">
        <pc:chgData name="Duane Miller" userId="086b8d4e5ca37aec" providerId="LiveId" clId="{D356A78E-54B8-4577-B915-8EC49F4DD6E8}" dt="2023-09-21T11:20:54.104" v="253" actId="207"/>
        <pc:sldMkLst>
          <pc:docMk/>
          <pc:sldMk cId="1943062154" sldId="285"/>
        </pc:sldMkLst>
        <pc:spChg chg="mod">
          <ac:chgData name="Duane Miller" userId="086b8d4e5ca37aec" providerId="LiveId" clId="{D356A78E-54B8-4577-B915-8EC49F4DD6E8}" dt="2023-09-21T11:20:54.104" v="253" actId="207"/>
          <ac:spMkLst>
            <pc:docMk/>
            <pc:sldMk cId="1943062154" sldId="285"/>
            <ac:spMk id="6" creationId="{B2FD387F-92CC-4779-81C3-06BBC90B104F}"/>
          </ac:spMkLst>
        </pc:spChg>
      </pc:sldChg>
      <pc:sldChg chg="modSp mod setBg modNotesTx">
        <pc:chgData name="Duane Miller" userId="086b8d4e5ca37aec" providerId="LiveId" clId="{D356A78E-54B8-4577-B915-8EC49F4DD6E8}" dt="2023-09-21T11:21:28.099" v="289" actId="207"/>
        <pc:sldMkLst>
          <pc:docMk/>
          <pc:sldMk cId="3720763501" sldId="286"/>
        </pc:sldMkLst>
        <pc:spChg chg="mod">
          <ac:chgData name="Duane Miller" userId="086b8d4e5ca37aec" providerId="LiveId" clId="{D356A78E-54B8-4577-B915-8EC49F4DD6E8}" dt="2023-09-21T11:21:28.099" v="289" actId="207"/>
          <ac:spMkLst>
            <pc:docMk/>
            <pc:sldMk cId="3720763501" sldId="286"/>
            <ac:spMk id="6" creationId="{B2FD387F-92CC-4779-81C3-06BBC90B104F}"/>
          </ac:spMkLst>
        </pc:spChg>
      </pc:sldChg>
      <pc:sldChg chg="modSp mod setBg">
        <pc:chgData name="Duane Miller" userId="086b8d4e5ca37aec" providerId="LiveId" clId="{D356A78E-54B8-4577-B915-8EC49F4DD6E8}" dt="2023-09-21T11:21:35.374" v="321" actId="207"/>
        <pc:sldMkLst>
          <pc:docMk/>
          <pc:sldMk cId="1365306513" sldId="287"/>
        </pc:sldMkLst>
        <pc:spChg chg="mod">
          <ac:chgData name="Duane Miller" userId="086b8d4e5ca37aec" providerId="LiveId" clId="{D356A78E-54B8-4577-B915-8EC49F4DD6E8}" dt="2023-09-21T11:21:35.374" v="321" actId="207"/>
          <ac:spMkLst>
            <pc:docMk/>
            <pc:sldMk cId="1365306513" sldId="287"/>
            <ac:spMk id="6" creationId="{B2FD387F-92CC-4779-81C3-06BBC90B104F}"/>
          </ac:spMkLst>
        </pc:spChg>
      </pc:sldChg>
      <pc:sldChg chg="modSp mod setBg">
        <pc:chgData name="Duane Miller" userId="086b8d4e5ca37aec" providerId="LiveId" clId="{D356A78E-54B8-4577-B915-8EC49F4DD6E8}" dt="2023-09-21T11:21:43.909" v="355" actId="207"/>
        <pc:sldMkLst>
          <pc:docMk/>
          <pc:sldMk cId="2955916292" sldId="288"/>
        </pc:sldMkLst>
        <pc:spChg chg="mod">
          <ac:chgData name="Duane Miller" userId="086b8d4e5ca37aec" providerId="LiveId" clId="{D356A78E-54B8-4577-B915-8EC49F4DD6E8}" dt="2023-09-21T11:21:43.909" v="355" actId="207"/>
          <ac:spMkLst>
            <pc:docMk/>
            <pc:sldMk cId="2955916292" sldId="288"/>
            <ac:spMk id="6" creationId="{B2FD387F-92CC-4779-81C3-06BBC90B104F}"/>
          </ac:spMkLst>
        </pc:spChg>
      </pc:sldChg>
      <pc:sldChg chg="modSp mod setBg">
        <pc:chgData name="Duane Miller" userId="086b8d4e5ca37aec" providerId="LiveId" clId="{D356A78E-54B8-4577-B915-8EC49F4DD6E8}" dt="2023-09-21T11:21:51.686" v="388" actId="207"/>
        <pc:sldMkLst>
          <pc:docMk/>
          <pc:sldMk cId="2343108563" sldId="289"/>
        </pc:sldMkLst>
        <pc:spChg chg="mod">
          <ac:chgData name="Duane Miller" userId="086b8d4e5ca37aec" providerId="LiveId" clId="{D356A78E-54B8-4577-B915-8EC49F4DD6E8}" dt="2023-09-21T11:21:51.686" v="388" actId="207"/>
          <ac:spMkLst>
            <pc:docMk/>
            <pc:sldMk cId="2343108563" sldId="289"/>
            <ac:spMk id="6" creationId="{B2FD387F-92CC-4779-81C3-06BBC90B104F}"/>
          </ac:spMkLst>
        </pc:spChg>
      </pc:sldChg>
      <pc:sldChg chg="modSp mod setBg">
        <pc:chgData name="Duane Miller" userId="086b8d4e5ca37aec" providerId="LiveId" clId="{D356A78E-54B8-4577-B915-8EC49F4DD6E8}" dt="2023-09-21T11:21:58.269" v="420" actId="207"/>
        <pc:sldMkLst>
          <pc:docMk/>
          <pc:sldMk cId="1809178655" sldId="290"/>
        </pc:sldMkLst>
        <pc:spChg chg="mod">
          <ac:chgData name="Duane Miller" userId="086b8d4e5ca37aec" providerId="LiveId" clId="{D356A78E-54B8-4577-B915-8EC49F4DD6E8}" dt="2023-09-21T11:21:58.269" v="420" actId="207"/>
          <ac:spMkLst>
            <pc:docMk/>
            <pc:sldMk cId="1809178655" sldId="290"/>
            <ac:spMk id="6" creationId="{B2FD387F-92CC-4779-81C3-06BBC90B104F}"/>
          </ac:spMkLst>
        </pc:spChg>
      </pc:sldChg>
      <pc:sldChg chg="modSp mod setBg">
        <pc:chgData name="Duane Miller" userId="086b8d4e5ca37aec" providerId="LiveId" clId="{D356A78E-54B8-4577-B915-8EC49F4DD6E8}" dt="2023-09-21T11:22:07.195" v="457" actId="207"/>
        <pc:sldMkLst>
          <pc:docMk/>
          <pc:sldMk cId="1206188701" sldId="291"/>
        </pc:sldMkLst>
        <pc:spChg chg="mod">
          <ac:chgData name="Duane Miller" userId="086b8d4e5ca37aec" providerId="LiveId" clId="{D356A78E-54B8-4577-B915-8EC49F4DD6E8}" dt="2023-09-21T11:22:07.195" v="457" actId="207"/>
          <ac:spMkLst>
            <pc:docMk/>
            <pc:sldMk cId="1206188701" sldId="291"/>
            <ac:spMk id="6" creationId="{B2FD387F-92CC-4779-81C3-06BBC90B104F}"/>
          </ac:spMkLst>
        </pc:spChg>
      </pc:sldChg>
      <pc:sldChg chg="modSp mod setBg">
        <pc:chgData name="Duane Miller" userId="086b8d4e5ca37aec" providerId="LiveId" clId="{D356A78E-54B8-4577-B915-8EC49F4DD6E8}" dt="2023-09-21T11:22:15.179" v="497" actId="207"/>
        <pc:sldMkLst>
          <pc:docMk/>
          <pc:sldMk cId="2804360564" sldId="292"/>
        </pc:sldMkLst>
        <pc:spChg chg="mod">
          <ac:chgData name="Duane Miller" userId="086b8d4e5ca37aec" providerId="LiveId" clId="{D356A78E-54B8-4577-B915-8EC49F4DD6E8}" dt="2023-09-21T11:22:15.179" v="497" actId="207"/>
          <ac:spMkLst>
            <pc:docMk/>
            <pc:sldMk cId="2804360564" sldId="292"/>
            <ac:spMk id="6" creationId="{B2FD387F-92CC-4779-81C3-06BBC90B104F}"/>
          </ac:spMkLst>
        </pc:spChg>
      </pc:sldChg>
      <pc:sldChg chg="modSp mod setBg">
        <pc:chgData name="Duane Miller" userId="086b8d4e5ca37aec" providerId="LiveId" clId="{D356A78E-54B8-4577-B915-8EC49F4DD6E8}" dt="2023-09-21T11:22:25.638" v="538" actId="207"/>
        <pc:sldMkLst>
          <pc:docMk/>
          <pc:sldMk cId="1668588523" sldId="293"/>
        </pc:sldMkLst>
        <pc:spChg chg="mod">
          <ac:chgData name="Duane Miller" userId="086b8d4e5ca37aec" providerId="LiveId" clId="{D356A78E-54B8-4577-B915-8EC49F4DD6E8}" dt="2023-09-21T11:22:25.638" v="538" actId="207"/>
          <ac:spMkLst>
            <pc:docMk/>
            <pc:sldMk cId="1668588523" sldId="293"/>
            <ac:spMk id="6" creationId="{B2FD387F-92CC-4779-81C3-06BBC90B104F}"/>
          </ac:spMkLst>
        </pc:spChg>
      </pc:sldChg>
      <pc:sldChg chg="modSp mod setBg">
        <pc:chgData name="Duane Miller" userId="086b8d4e5ca37aec" providerId="LiveId" clId="{D356A78E-54B8-4577-B915-8EC49F4DD6E8}" dt="2023-09-21T11:22:45.289" v="612" actId="207"/>
        <pc:sldMkLst>
          <pc:docMk/>
          <pc:sldMk cId="3329732326" sldId="294"/>
        </pc:sldMkLst>
        <pc:spChg chg="mod">
          <ac:chgData name="Duane Miller" userId="086b8d4e5ca37aec" providerId="LiveId" clId="{D356A78E-54B8-4577-B915-8EC49F4DD6E8}" dt="2023-09-21T11:22:45.289" v="612" actId="207"/>
          <ac:spMkLst>
            <pc:docMk/>
            <pc:sldMk cId="3329732326" sldId="294"/>
            <ac:spMk id="6" creationId="{B2FD387F-92CC-4779-81C3-06BBC90B104F}"/>
          </ac:spMkLst>
        </pc:spChg>
      </pc:sldChg>
      <pc:sldChg chg="modSp mod setBg">
        <pc:chgData name="Duane Miller" userId="086b8d4e5ca37aec" providerId="LiveId" clId="{D356A78E-54B8-4577-B915-8EC49F4DD6E8}" dt="2023-09-21T11:22:52.107" v="654" actId="207"/>
        <pc:sldMkLst>
          <pc:docMk/>
          <pc:sldMk cId="2113762105" sldId="295"/>
        </pc:sldMkLst>
        <pc:spChg chg="mod">
          <ac:chgData name="Duane Miller" userId="086b8d4e5ca37aec" providerId="LiveId" clId="{D356A78E-54B8-4577-B915-8EC49F4DD6E8}" dt="2023-09-21T11:22:52.107" v="654" actId="207"/>
          <ac:spMkLst>
            <pc:docMk/>
            <pc:sldMk cId="2113762105" sldId="295"/>
            <ac:spMk id="6" creationId="{B2FD387F-92CC-4779-81C3-06BBC90B104F}"/>
          </ac:spMkLst>
        </pc:spChg>
      </pc:sldChg>
      <pc:sldChg chg="modSp mod setBg">
        <pc:chgData name="Duane Miller" userId="086b8d4e5ca37aec" providerId="LiveId" clId="{D356A78E-54B8-4577-B915-8EC49F4DD6E8}" dt="2023-09-21T11:23:01.353" v="693" actId="207"/>
        <pc:sldMkLst>
          <pc:docMk/>
          <pc:sldMk cId="306440707" sldId="296"/>
        </pc:sldMkLst>
        <pc:spChg chg="mod">
          <ac:chgData name="Duane Miller" userId="086b8d4e5ca37aec" providerId="LiveId" clId="{D356A78E-54B8-4577-B915-8EC49F4DD6E8}" dt="2023-09-21T11:23:01.353" v="693" actId="207"/>
          <ac:spMkLst>
            <pc:docMk/>
            <pc:sldMk cId="306440707" sldId="296"/>
            <ac:spMk id="6" creationId="{B2FD387F-92CC-4779-81C3-06BBC90B104F}"/>
          </ac:spMkLst>
        </pc:spChg>
      </pc:sldChg>
      <pc:sldChg chg="modSp mod setBg">
        <pc:chgData name="Duane Miller" userId="086b8d4e5ca37aec" providerId="LiveId" clId="{D356A78E-54B8-4577-B915-8EC49F4DD6E8}" dt="2023-09-21T11:23:11.523" v="726" actId="207"/>
        <pc:sldMkLst>
          <pc:docMk/>
          <pc:sldMk cId="871171393" sldId="297"/>
        </pc:sldMkLst>
        <pc:spChg chg="mod">
          <ac:chgData name="Duane Miller" userId="086b8d4e5ca37aec" providerId="LiveId" clId="{D356A78E-54B8-4577-B915-8EC49F4DD6E8}" dt="2023-09-21T11:23:11.523" v="726" actId="207"/>
          <ac:spMkLst>
            <pc:docMk/>
            <pc:sldMk cId="871171393" sldId="297"/>
            <ac:spMk id="6" creationId="{B2FD387F-92CC-4779-81C3-06BBC90B104F}"/>
          </ac:spMkLst>
        </pc:spChg>
      </pc:sldChg>
      <pc:sldChg chg="modSp mod setBg">
        <pc:chgData name="Duane Miller" userId="086b8d4e5ca37aec" providerId="LiveId" clId="{D356A78E-54B8-4577-B915-8EC49F4DD6E8}" dt="2023-09-21T11:23:21.574" v="768" actId="207"/>
        <pc:sldMkLst>
          <pc:docMk/>
          <pc:sldMk cId="2789386366" sldId="298"/>
        </pc:sldMkLst>
        <pc:spChg chg="mod">
          <ac:chgData name="Duane Miller" userId="086b8d4e5ca37aec" providerId="LiveId" clId="{D356A78E-54B8-4577-B915-8EC49F4DD6E8}" dt="2023-09-21T11:23:21.574" v="768" actId="207"/>
          <ac:spMkLst>
            <pc:docMk/>
            <pc:sldMk cId="2789386366" sldId="298"/>
            <ac:spMk id="6" creationId="{B2FD387F-92CC-4779-81C3-06BBC90B104F}"/>
          </ac:spMkLst>
        </pc:spChg>
      </pc:sldChg>
      <pc:sldChg chg="modSp mod setBg">
        <pc:chgData name="Duane Miller" userId="086b8d4e5ca37aec" providerId="LiveId" clId="{D356A78E-54B8-4577-B915-8EC49F4DD6E8}" dt="2023-09-21T11:23:33.568" v="801" actId="207"/>
        <pc:sldMkLst>
          <pc:docMk/>
          <pc:sldMk cId="1973899510" sldId="299"/>
        </pc:sldMkLst>
        <pc:spChg chg="mod">
          <ac:chgData name="Duane Miller" userId="086b8d4e5ca37aec" providerId="LiveId" clId="{D356A78E-54B8-4577-B915-8EC49F4DD6E8}" dt="2023-09-21T11:23:33.568" v="801" actId="207"/>
          <ac:spMkLst>
            <pc:docMk/>
            <pc:sldMk cId="1973899510" sldId="299"/>
            <ac:spMk id="6" creationId="{B2FD387F-92CC-4779-81C3-06BBC90B104F}"/>
          </ac:spMkLst>
        </pc:spChg>
      </pc:sldChg>
      <pc:sldChg chg="modSp mod setBg">
        <pc:chgData name="Duane Miller" userId="086b8d4e5ca37aec" providerId="LiveId" clId="{D356A78E-54B8-4577-B915-8EC49F4DD6E8}" dt="2023-09-21T11:23:43.983" v="830" actId="207"/>
        <pc:sldMkLst>
          <pc:docMk/>
          <pc:sldMk cId="2417111168" sldId="300"/>
        </pc:sldMkLst>
        <pc:spChg chg="mod">
          <ac:chgData name="Duane Miller" userId="086b8d4e5ca37aec" providerId="LiveId" clId="{D356A78E-54B8-4577-B915-8EC49F4DD6E8}" dt="2023-09-21T11:23:43.983" v="830" actId="207"/>
          <ac:spMkLst>
            <pc:docMk/>
            <pc:sldMk cId="2417111168" sldId="300"/>
            <ac:spMk id="6" creationId="{B2FD387F-92CC-4779-81C3-06BBC90B104F}"/>
          </ac:spMkLst>
        </pc:spChg>
      </pc:sldChg>
      <pc:sldChg chg="modSp mod setBg">
        <pc:chgData name="Duane Miller" userId="086b8d4e5ca37aec" providerId="LiveId" clId="{D356A78E-54B8-4577-B915-8EC49F4DD6E8}" dt="2023-09-21T11:23:50.570" v="864" actId="207"/>
        <pc:sldMkLst>
          <pc:docMk/>
          <pc:sldMk cId="3828340451" sldId="301"/>
        </pc:sldMkLst>
        <pc:spChg chg="mod">
          <ac:chgData name="Duane Miller" userId="086b8d4e5ca37aec" providerId="LiveId" clId="{D356A78E-54B8-4577-B915-8EC49F4DD6E8}" dt="2023-09-21T11:23:50.570" v="864" actId="207"/>
          <ac:spMkLst>
            <pc:docMk/>
            <pc:sldMk cId="3828340451" sldId="301"/>
            <ac:spMk id="6" creationId="{B2FD387F-92CC-4779-81C3-06BBC90B104F}"/>
          </ac:spMkLst>
        </pc:spChg>
      </pc:sldChg>
      <pc:sldChg chg="modSp mod setBg">
        <pc:chgData name="Duane Miller" userId="086b8d4e5ca37aec" providerId="LiveId" clId="{D356A78E-54B8-4577-B915-8EC49F4DD6E8}" dt="2023-09-21T11:23:59.960" v="898" actId="207"/>
        <pc:sldMkLst>
          <pc:docMk/>
          <pc:sldMk cId="1453143860" sldId="302"/>
        </pc:sldMkLst>
        <pc:spChg chg="mod">
          <ac:chgData name="Duane Miller" userId="086b8d4e5ca37aec" providerId="LiveId" clId="{D356A78E-54B8-4577-B915-8EC49F4DD6E8}" dt="2023-09-21T11:23:59.960" v="898" actId="207"/>
          <ac:spMkLst>
            <pc:docMk/>
            <pc:sldMk cId="1453143860" sldId="302"/>
            <ac:spMk id="6" creationId="{B2FD387F-92CC-4779-81C3-06BBC90B104F}"/>
          </ac:spMkLst>
        </pc:spChg>
      </pc:sldChg>
      <pc:sldChg chg="modSp mod setBg">
        <pc:chgData name="Duane Miller" userId="086b8d4e5ca37aec" providerId="LiveId" clId="{D356A78E-54B8-4577-B915-8EC49F4DD6E8}" dt="2023-09-21T11:24:07.989" v="931" actId="207"/>
        <pc:sldMkLst>
          <pc:docMk/>
          <pc:sldMk cId="1681033673" sldId="303"/>
        </pc:sldMkLst>
        <pc:spChg chg="mod">
          <ac:chgData name="Duane Miller" userId="086b8d4e5ca37aec" providerId="LiveId" clId="{D356A78E-54B8-4577-B915-8EC49F4DD6E8}" dt="2023-09-21T11:24:07.989" v="931" actId="207"/>
          <ac:spMkLst>
            <pc:docMk/>
            <pc:sldMk cId="1681033673" sldId="303"/>
            <ac:spMk id="6" creationId="{B2FD387F-92CC-4779-81C3-06BBC90B104F}"/>
          </ac:spMkLst>
        </pc:spChg>
      </pc:sldChg>
      <pc:sldChg chg="modSp mod setBg">
        <pc:chgData name="Duane Miller" userId="086b8d4e5ca37aec" providerId="LiveId" clId="{D356A78E-54B8-4577-B915-8EC49F4DD6E8}" dt="2023-09-21T11:24:21.972" v="981" actId="207"/>
        <pc:sldMkLst>
          <pc:docMk/>
          <pc:sldMk cId="4262058881" sldId="304"/>
        </pc:sldMkLst>
        <pc:spChg chg="mod">
          <ac:chgData name="Duane Miller" userId="086b8d4e5ca37aec" providerId="LiveId" clId="{D356A78E-54B8-4577-B915-8EC49F4DD6E8}" dt="2023-09-21T11:24:21.972" v="981" actId="207"/>
          <ac:spMkLst>
            <pc:docMk/>
            <pc:sldMk cId="4262058881" sldId="304"/>
            <ac:spMk id="6" creationId="{B2FD387F-92CC-4779-81C3-06BBC90B104F}"/>
          </ac:spMkLst>
        </pc:spChg>
      </pc:sldChg>
      <pc:sldChg chg="modSp mod setBg">
        <pc:chgData name="Duane Miller" userId="086b8d4e5ca37aec" providerId="LiveId" clId="{D356A78E-54B8-4577-B915-8EC49F4DD6E8}" dt="2023-09-21T11:24:32.302" v="1026" actId="207"/>
        <pc:sldMkLst>
          <pc:docMk/>
          <pc:sldMk cId="3344752606" sldId="305"/>
        </pc:sldMkLst>
        <pc:spChg chg="mod">
          <ac:chgData name="Duane Miller" userId="086b8d4e5ca37aec" providerId="LiveId" clId="{D356A78E-54B8-4577-B915-8EC49F4DD6E8}" dt="2023-09-21T11:24:32.302" v="1026" actId="207"/>
          <ac:spMkLst>
            <pc:docMk/>
            <pc:sldMk cId="3344752606" sldId="305"/>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4:05.633"/>
    </inkml:context>
    <inkml:brush xml:id="br0">
      <inkml:brushProperty name="width" value="0.1" units="cm"/>
      <inkml:brushProperty name="height" value="0.1" units="cm"/>
      <inkml:brushProperty name="color" value="#F4F91B"/>
    </inkml:brush>
  </inkml:definitions>
  <inkml:trace contextRef="#ctx0" brushRef="#br0">306 310 6127 0 0,'-1'1'72'0'0,"-1"0"0"0"0,1 0-1 0 0,-1-1 1 0 0,1 1 0 0 0,-1 0 0 0 0,1 0-1 0 0,-1-1 1 0 0,0 1 0 0 0,0-1-1 0 0,1 1 1 0 0,-1-1 0 0 0,0 0-1 0 0,0 0 1 0 0,1 1 0 0 0,-1-1-1 0 0,0-1 1 0 0,0 1 0 0 0,1 0 0 0 0,-1 0-1 0 0,0-1 1 0 0,0 1 0 0 0,1-1-1 0 0,-1 1 1 0 0,0-1 0 0 0,1 0-1 0 0,-1 1 1 0 0,1-1 0 0 0,-1 0-1 0 0,1 0 1 0 0,-1 0 0 0 0,1 0 0 0 0,0-1-1 0 0,-1 1 1 0 0,1 0 0 0 0,0-1-1 0 0,0 1 1 0 0,0 0 0 0 0,-1-3-1 0 0,0 2-62 0 0,0 0 0 0 0,0 0-1 0 0,0 0 1 0 0,-1 1-1 0 0,1-1 1 0 0,0 1 0 0 0,0 0-1 0 0,-1 0 1 0 0,1 0 0 0 0,-1 0-1 0 0,-3-1 1 0 0,2 1 66 0 0,1 0 0 0 0,0-1-1 0 0,0 1 1 0 0,0 0 0 0 0,0-1 0 0 0,0 0 0 0 0,0 0 0 0 0,-3-2 0 0 0,-8-10 994 0 0,-1 1 0 0 0,-22-15 1 0 0,35 26-1021 0 0,1 1 0 0 0,-1 0 1 0 0,1 0-1 0 0,-1 1 0 0 0,0-1 0 0 0,0 0 1 0 0,1 1-1 0 0,-1-1 0 0 0,0 1 1 0 0,0-1-1 0 0,0 1 0 0 0,0 0 1 0 0,0 0-1 0 0,0 0 0 0 0,0 0 0 0 0,1 0 1 0 0,-1 0-1 0 0,0 0 0 0 0,0 1 1 0 0,-2 0-1 0 0,1 0 21 0 0,0 0 0 0 0,1 1 0 0 0,-1-1 1 0 0,0 1-1 0 0,1 0 0 0 0,-1 0 0 0 0,1 0 0 0 0,0 0 0 0 0,-1 0 0 0 0,1 1 1 0 0,-2 2-1 0 0,-2 4 80 0 0,0 1 0 0 0,1 0 0 0 0,0 0 1 0 0,0 0-1 0 0,-5 19 0 0 0,8-21-103 0 0,0 1-1 0 0,1-1 0 0 0,0 0 0 0 0,0 1 1 0 0,1-1-1 0 0,0 0 0 0 0,0 1 0 0 0,1-1 1 0 0,0 0-1 0 0,0 1 0 0 0,1-1 0 0 0,1 0 1 0 0,-1 0-1 0 0,5 8 0 0 0,-5-11-11 0 0,0 0 0 0 0,1-1-1 0 0,-1 1 1 0 0,1-1-1 0 0,0 0 1 0 0,1 0 0 0 0,-1 0-1 0 0,1 0 1 0 0,0-1 0 0 0,-1 1-1 0 0,2-1 1 0 0,-1 0 0 0 0,0 0-1 0 0,1 0 1 0 0,-1-1-1 0 0,1 1 1 0 0,0-1 0 0 0,0 0-1 0 0,0-1 1 0 0,0 1 0 0 0,0-1-1 0 0,0 0 1 0 0,8 1 0 0 0,-8-2 2 0 0,0 0 1 0 0,0 0-1 0 0,0 0 1 0 0,0-1 0 0 0,0 1-1 0 0,0-1 1 0 0,-1-1-1 0 0,1 1 1 0 0,0 0 0 0 0,0-1-1 0 0,-1 0 1 0 0,1 0 0 0 0,-1-1-1 0 0,0 1 1 0 0,6-5-1 0 0,-5 3 10 0 0,0-1 0 0 0,-1 0 0 0 0,0 0-1 0 0,0 0 1 0 0,0 0 0 0 0,-1 0 0 0 0,1-1-1 0 0,-1 0 1 0 0,0 1 0 0 0,-1-1-1 0 0,3-10 1 0 0,1-4-13 0 0,-2 0 0 0 0,0 0 1 0 0,-2-1-1 0 0,0 1 0 0 0,-1-1 0 0 0,-1 0 0 0 0,-1 1 0 0 0,-1-1 0 0 0,-8-36 1 0 0,9 53 4 0 0,0 1 1 0 0,-1-1-1 0 0,1 0 0 0 0,-1 1 1 0 0,0-1-1 0 0,0 1 1 0 0,0-1-1 0 0,-6-5 1 0 0,7 8-26 0 0,1 0 0 0 0,-1 0 0 0 0,0 0 1 0 0,0-1-1 0 0,0 2 0 0 0,-1-1 0 0 0,1 0 0 0 0,0 0 0 0 0,0 0 1 0 0,0 0-1 0 0,-1 1 0 0 0,1-1 0 0 0,0 1 0 0 0,-1-1 0 0 0,1 1 1 0 0,0-1-1 0 0,-1 1 0 0 0,1 0 0 0 0,-1 0 0 0 0,1-1 0 0 0,0 1 1 0 0,-1 0-1 0 0,1 0 0 0 0,-1 1 0 0 0,1-1 0 0 0,-1 0 0 0 0,-1 1 1 0 0,-1 1-15 0 0,0 1 1 0 0,0-1 0 0 0,0 1-1 0 0,0 0 1 0 0,0 0 0 0 0,1 1 0 0 0,-1-1-1 0 0,1 1 1 0 0,0 0 0 0 0,0 0 0 0 0,-3 6-1 0 0,1-1 19 0 0,0 0-1 0 0,0 0 1 0 0,1 1-1 0 0,-4 15 1 0 0,6-17-7 0 0,0 0 1 0 0,0-1 0 0 0,1 1-1 0 0,1 0 1 0 0,-1 0-1 0 0,1 0 1 0 0,0 0-1 0 0,1 0 1 0 0,0 0 0 0 0,2 9-1 0 0,-2-14 3 0 0,0 1-1 0 0,1 0 1 0 0,0-1 0 0 0,-1 1-1 0 0,1-1 1 0 0,0 1 0 0 0,1-1-1 0 0,-1 0 1 0 0,1 0-1 0 0,-1 0 1 0 0,1 0 0 0 0,0 0-1 0 0,0-1 1 0 0,0 1 0 0 0,0-1-1 0 0,1 0 1 0 0,-1 0-1 0 0,1 0 1 0 0,-1 0 0 0 0,1-1-1 0 0,0 1 1 0 0,4 0 0 0 0,-5-1 19 0 0,0 0 1 0 0,0 0 0 0 0,1-1 0 0 0,-1 1 0 0 0,0-1 0 0 0,1 0 0 0 0,-1 0 0 0 0,0 0 0 0 0,1 0 0 0 0,-1 0-1 0 0,0-1 1 0 0,0 1 0 0 0,1-1 0 0 0,5-3 0 0 0,-7 3-26 0 0,0 0 1 0 0,0 0-1 0 0,0-1 0 0 0,0 1 1 0 0,0-1-1 0 0,0 0 0 0 0,-1 1 0 0 0,1-1 1 0 0,0 0-1 0 0,-1 0 0 0 0,0 0 1 0 0,1 0-1 0 0,-1 0 0 0 0,0 0 0 0 0,0-1 1 0 0,0 1-1 0 0,0 0 0 0 0,-1-1 1 0 0,1 1-1 0 0,-1 0 0 0 0,1-3 1 0 0,0-5-3 0 0,0 1 1 0 0,-1-1 0 0 0,-1 1 0 0 0,1-1 0 0 0,-1 0-1 0 0,-1 1 1 0 0,0 0 0 0 0,0-1 0 0 0,-1 1 0 0 0,0 0 0 0 0,-8-16-1 0 0,8 18 8 0 0,-1 1-1 0 0,1 0 1 0 0,-1 0 0 0 0,-1 0-1 0 0,1 0 1 0 0,-1 1-1 0 0,0-1 1 0 0,0 1-1 0 0,-1 1 1 0 0,1-1-1 0 0,-1 1 1 0 0,0 0 0 0 0,-1 0-1 0 0,1 0 1 0 0,0 1-1 0 0,-10-3 1 0 0,13 5-7 0 0,-1 0 1 0 0,1 0 0 0 0,-1 1-1 0 0,1-1 1 0 0,-1 1 0 0 0,1 0-1 0 0,-1 0 1 0 0,1 0-1 0 0,-1 0 1 0 0,1 1 0 0 0,-1-1-1 0 0,1 1 1 0 0,-1 0-1 0 0,1 0 1 0 0,-5 3 0 0 0,3-2 18 0 0,1 1 0 0 0,-1 0 1 0 0,1 0-1 0 0,0 0 0 0 0,0 1 1 0 0,0-1-1 0 0,0 1 0 0 0,1 0 0 0 0,-6 8 1 0 0,5-6-5 0 0,-1 1 1 0 0,2 0 0 0 0,-1 1-1 0 0,1-1 1 0 0,0 0-1 0 0,0 1 1 0 0,1 0 0 0 0,0 0-1 0 0,0 0 1 0 0,1 0-1 0 0,0 0 1 0 0,1 0 0 0 0,0 13-1 0 0,1-15-24 0 0,0 0 0 0 0,0-1-1 0 0,0 1 1 0 0,1-1 0 0 0,0 1-1 0 0,0-1 1 0 0,1 0 0 0 0,-1 1-1 0 0,1-1 1 0 0,0-1 0 0 0,1 1-1 0 0,-1 0 1 0 0,1-1 0 0 0,0 1 0 0 0,6 5-1 0 0,-6-8 13 0 0,-1 0 1 0 0,0 1-1 0 0,1-2 0 0 0,-1 1 0 0 0,1 0 0 0 0,-1-1 1 0 0,1 1-1 0 0,0-1 0 0 0,0 0 0 0 0,0 0 0 0 0,0-1 1 0 0,-1 1-1 0 0,1-1 0 0 0,0 0 0 0 0,0 0 1 0 0,0 0-1 0 0,0-1 0 0 0,0 1 0 0 0,0-1 0 0 0,0 0 1 0 0,0 0-1 0 0,-1 0 0 0 0,8-3 0 0 0,5-4 9 0 0,0-1-1 0 0,0 0 1 0 0,-1-1-1 0 0,-1 0 1 0 0,1-1-1 0 0,-2-1 1 0 0,21-22-1 0 0,-26 26-11 0 0,-1-1 1 0 0,0 0-1 0 0,-1 0 0 0 0,1-1 1 0 0,-2 0-1 0 0,0 0 0 0 0,0 0 0 0 0,0-1 1 0 0,-2 1-1 0 0,1-1 0 0 0,-1 0 1 0 0,-1 0-1 0 0,2-14 0 0 0,-4 19-2 0 0,0 1-1 0 0,-1-1 1 0 0,1 1 0 0 0,-1 0-1 0 0,-1-1 1 0 0,1 1 0 0 0,-1 0-1 0 0,1-1 1 0 0,-1 1-1 0 0,-1 0 1 0 0,1 0 0 0 0,-1 1-1 0 0,0-1 1 0 0,0 0 0 0 0,0 1-1 0 0,-1 0 1 0 0,0 0-1 0 0,1 0 1 0 0,-1 0 0 0 0,-1 0-1 0 0,1 1 1 0 0,-1 0 0 0 0,1 0-1 0 0,-1 0 1 0 0,0 0 0 0 0,0 1-1 0 0,0 0 1 0 0,0 0-1 0 0,0 0 1 0 0,-1 1 0 0 0,1 0-1 0 0,0 0 1 0 0,-1 0 0 0 0,1 0-1 0 0,-10 1 1 0 0,9 0-4 0 0,1 0 0 0 0,-1 1 1 0 0,1 0-1 0 0,0 0 0 0 0,-1 0 1 0 0,1 0-1 0 0,0 1 0 0 0,0 0 1 0 0,0 0-1 0 0,0 0 0 0 0,0 1 1 0 0,0-1-1 0 0,0 1 0 0 0,1 0 1 0 0,0 1-1 0 0,-1-1 0 0 0,1 1 1 0 0,1 0-1 0 0,-1 0 0 0 0,0 0 1 0 0,1 0-1 0 0,-4 8 0 0 0,0-2-2 0 0,1 1 0 0 0,1 0 0 0 0,0 0 0 0 0,0 0 0 0 0,1 1 0 0 0,1-1 0 0 0,0 1 0 0 0,0 0 0 0 0,1 0 0 0 0,1 0 0 0 0,0 0 0 0 0,1 24 0 0 0,1-30 0 0 0,-1 0 0 0 0,1 0 0 0 0,0 0 0 0 0,0-1 0 0 0,1 1 0 0 0,0 0 0 0 0,0-1 0 0 0,0 1 0 0 0,1-1 0 0 0,0 1 0 0 0,0-1 0 0 0,0 0 0 0 0,0-1 0 0 0,1 1 0 0 0,0 0 0 0 0,0-1 0 0 0,0 0 0 0 0,1 0 0 0 0,-1 0 0 0 0,1 0 0 0 0,0-1 0 0 0,0 0 0 0 0,0 0 0 0 0,1 0 0 0 0,-1-1 0 0 0,1 0 0 0 0,-1 0 0 0 0,7 2 0 0 0,-6-3 4 0 0,1 1 1 0 0,0-1-1 0 0,-1-1 0 0 0,1 1 0 0 0,0-1 1 0 0,0 0-1 0 0,-1-1 0 0 0,1 1 0 0 0,0-1 0 0 0,-1 0 1 0 0,1-1-1 0 0,-1 0 0 0 0,1 0 0 0 0,6-4 1 0 0,-9 4 1 0 0,0 0 0 0 0,-1 0 0 0 0,1-1 0 0 0,-1 1 1 0 0,1-1-1 0 0,-1 0 0 0 0,0 0 0 0 0,0 0 0 0 0,-1 0 1 0 0,1-1-1 0 0,-1 1 0 0 0,1-1 0 0 0,-1 0 0 0 0,0 0 0 0 0,0 0 1 0 0,-1 0-1 0 0,1 0 0 0 0,-1 0 0 0 0,0 0 0 0 0,0 0 1 0 0,0 0-1 0 0,-1-1 0 0 0,1-3 0 0 0,-1 4 3 0 0,0-1 0 0 0,0 1 0 0 0,0 0-1 0 0,-1 0 1 0 0,1-1 0 0 0,-1 1 0 0 0,0 0 0 0 0,0 0-1 0 0,-1 0 1 0 0,1 0 0 0 0,-1 0 0 0 0,0 1 0 0 0,0-1-1 0 0,0 0 1 0 0,0 1 0 0 0,-5-6 0 0 0,3 5 34 0 0,0 1-1 0 0,0-1 1 0 0,0 1 0 0 0,0 0 0 0 0,-1 0 0 0 0,0 0 0 0 0,1 1 0 0 0,-1 0-1 0 0,0 0 1 0 0,0 0 0 0 0,-10-2 0 0 0,7 2 36 0 0,1 1 1 0 0,0 0-1 0 0,-1 0 0 0 0,1 1 1 0 0,-1 0-1 0 0,1 0 0 0 0,-1 1 0 0 0,1 0 1 0 0,0 0-1 0 0,-1 1 0 0 0,1 0 1 0 0,0 0-1 0 0,0 1 0 0 0,0 0 1 0 0,0 0-1 0 0,1 0 0 0 0,-1 1 0 0 0,-10 8 1 0 0,10-5-171 0 0,0 0 0 0 0,0 1 0 0 0,1 0 0 0 0,0 0 0 0 0,0 0 0 0 0,1 1 0 0 0,0 0 0 0 0,0 0 1 0 0,1 0-1 0 0,0 0 0 0 0,1 1 0 0 0,0-1 0 0 0,1 1 0 0 0,0 0 0 0 0,-2 18 0 0 0,4 8-8357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5:15.222"/>
    </inkml:context>
    <inkml:brush xml:id="br0">
      <inkml:brushProperty name="width" value="0.1" units="cm"/>
      <inkml:brushProperty name="height" value="0.1" units="cm"/>
      <inkml:brushProperty name="color" value="#F4F91B"/>
    </inkml:brush>
  </inkml:definitions>
  <inkml:trace contextRef="#ctx0" brushRef="#br0">10 6 1375 0 0,'0'-1'71'0'0,"0"1"0"0"0,0 0 0 0 0,-1-1 0 0 0,1 1-1 0 0,0 0 1 0 0,0 0 0 0 0,0 0 0 0 0,0-1-1 0 0,0 1 1 0 0,-1 0 0 0 0,1 0 0 0 0,0-1 0 0 0,0 1-1 0 0,0 0 1 0 0,-1 0 0 0 0,1 0 0 0 0,0 0-1 0 0,0-1 1 0 0,-1 1 0 0 0,1 0 0 0 0,0 0 0 0 0,0 0-1 0 0,-1 0 1 0 0,1 0 0 0 0,0 0 0 0 0,0 0-1 0 0,-1 0 1 0 0,1 0 0 0 0,0 0 0 0 0,-1 0-1 0 0,1 0 1 0 0,0 0 0 0 0,0 0 0 0 0,-1 0 0 0 0,1 0-1 0 0,0 0 1 0 0,0 0 0 0 0,-1 0 0 0 0,1 0-1 0 0,2 13 676 0 0,-1-9-725 0 0,1 1 0 0 0,0-1 0 0 0,0 0-1 0 0,0 0 1 0 0,4 5 0 0 0,17-29 2540 0 0,-21 19-2495 0 0,0 1-1 0 0,0-1 1 0 0,0 0-1 0 0,0 1 1 0 0,0 0-1 0 0,1-1 1 0 0,-1 1 0 0 0,0 0-1 0 0,0 0 1 0 0,0 0-1 0 0,0 1 1 0 0,0-1-1 0 0,4 1 1 0 0,19 1 4 0 0,8-12 402 0 0,-29 8-394 0 0,1 1 0 0 0,-1-1 0 0 0,0 1 0 0 0,1 0 0 0 0,-1 0 0 0 0,0 0 0 0 0,1 1 0 0 0,-1-1 0 0 0,1 1 0 0 0,-1 0 0 0 0,5 1 0 0 0,107 27-25 0 0,-84-19 9 0 0,-15-4 28 0 0,-1-1 0 0 0,2 0 0 0 0,-1-1 0 0 0,24 0 0 0 0,33 3 185 0 0,-39-2-208 0 0,-8-1-42 0 0,0-1 1 0 0,0-2-1 0 0,0 0 1 0 0,32-5 0 0 0,-34 1 21 0 0,0 2 0 0 0,0 1 0 0 0,0 0 1 0 0,1 2-1 0 0,-1 1 0 0 0,44 10 0 0 0,-41-8-34 0 0,-1-1 0 0 0,0 0 0 0 0,1-2 0 0 0,41-4-1 0 0,-49 2-12 0 0,0 2 0 0 0,0 0 0 0 0,0 2 0 0 0,22 5 0 0 0,42 4 0 0 0,-10-4 26 0 0,-44-3-7 0 0,40 0 0 0 0,133 4-19 0 0,-163-7 0 0 0,-11 1 0 0 0,0-2 0 0 0,0-1 0 0 0,0-2 0 0 0,57-9 0 0 0,79-28 304 0 0,-115 27-126 0 0,-27 6-3 0 0,41-13 0 0 0,-61 18-178 0 0,20-6-143 0 0,-22 6 139 0 0,-1 1 0 0 0,1 0-1 0 0,-1 0 1 0 0,1 0 0 0 0,0 0 0 0 0,-1 0-1 0 0,1 0 1 0 0,-1 0 0 0 0,1 0-1 0 0,-1 0 1 0 0,1 0 0 0 0,-1 0 0 0 0,1 1-1 0 0,0-1 1 0 0,-1 0 0 0 0,1 0-1 0 0,-1 0 1 0 0,1 1 0 0 0,-1-1 0 0 0,1 0-1 0 0,-1 1 1 0 0,0-1 0 0 0,1 0-1 0 0,-1 1 1 0 0,1-1 0 0 0,-1 1 0 0 0,0-1-1 0 0,1 0 1 0 0,-1 1 0 0 0,0-1-1 0 0,1 1 1 0 0,-1-1 0 0 0,0 1 0 0 0,0-1-1 0 0,0 1 1 0 0,1 0 0 0 0,-1 3-311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41.208"/>
    </inkml:context>
    <inkml:brush xml:id="br0">
      <inkml:brushProperty name="width" value="0.1" units="cm"/>
      <inkml:brushProperty name="height" value="0.1" units="cm"/>
      <inkml:brushProperty name="color" value="#E71224"/>
    </inkml:brush>
  </inkml:definitions>
  <inkml:trace contextRef="#ctx0" brushRef="#br0">1994 29 5551 0 0,'-2'-2'68'0'0,"-1"-1"-1"0"0,1 1 1 0 0,-1 0-1 0 0,0-1 1 0 0,1 1-1 0 0,-1 1 0 0 0,0-1 1 0 0,-1 0-1 0 0,1 1 1 0 0,0-1-1 0 0,0 1 1 0 0,-1 0-1 0 0,1 0 0 0 0,-6 0 1 0 0,-4-1 359 0 0,0 1 1 0 0,-22 2-1 0 0,11-1-59 0 0,-281 17 292 0 0,50 0-616 0 0,-131-26 621 0 0,157 0 312 0 0,49 11-529 0 0,-225 31 0 0 0,306-21-600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42.687"/>
    </inkml:context>
    <inkml:brush xml:id="br0">
      <inkml:brushProperty name="width" value="0.1" units="cm"/>
      <inkml:brushProperty name="height" value="0.1" units="cm"/>
      <inkml:brushProperty name="color" value="#E71224"/>
    </inkml:brush>
  </inkml:definitions>
  <inkml:trace contextRef="#ctx0" brushRef="#br0">2345 27 6911 0 0,'-10'-4'234'0'0,"1"0"-1"0"0,-1 0 1 0 0,0 1 0 0 0,0 0-1 0 0,0 0 1 0 0,0 1-1 0 0,0 1 1 0 0,0-1-1 0 0,-1 2 1 0 0,1-1-1 0 0,-15 3 1 0 0,-256 25 184 0 0,-52 1-119 0 0,222-31-74 0 0,-192-31 0 0 0,243 26 271 0 0,-87-1 0 0 0,-60 14 310 0 0,1-1-438 0 0,93-5-448 0 0,0 5-1 0 0,-132 22 1 0 0,154-10-359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43.860"/>
    </inkml:context>
    <inkml:brush xml:id="br0">
      <inkml:brushProperty name="width" value="0.1" units="cm"/>
      <inkml:brushProperty name="height" value="0.1" units="cm"/>
      <inkml:brushProperty name="color" value="#E71224"/>
    </inkml:brush>
  </inkml:definitions>
  <inkml:trace contextRef="#ctx0" brushRef="#br0">1032 147 7831 0 0,'-3'-13'115'0'0,"-1"0"0"0"0,0 1 0 0 0,0 0 0 0 0,-2 0 0 0 0,1 0 0 0 0,-2 0 0 0 0,-7-11 0 0 0,10 20 47 0 0,1 1 0 0 0,-1-1 0 0 0,0 1 0 0 0,0 0 0 0 0,0 0 0 0 0,0 0 0 0 0,0 0 0 0 0,0 1-1 0 0,0 0 1 0 0,-1-1 0 0 0,-6 1 0 0 0,5-1-105 0 0,-19-2-53 0 0,1 0-1 0 0,-1 1 0 0 0,-44 2 1 0 0,-77 12 31 0 0,29-1 6 0 0,59-7 89 0 0,-87 5 292 0 0,116-4-345 0 0,0 0 1 0 0,1 2 0 0 0,-29 10-1 0 0,15-1-153 0 0,-44 23-1 0 0,43-16-66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44.354"/>
    </inkml:context>
    <inkml:brush xml:id="br0">
      <inkml:brushProperty name="width" value="0.1" units="cm"/>
      <inkml:brushProperty name="height" value="0.1" units="cm"/>
      <inkml:brushProperty name="color" value="#E71224"/>
    </inkml:brush>
  </inkml:definitions>
  <inkml:trace contextRef="#ctx0" brushRef="#br0">2048 34 6391 0 0,'-1'-2'60'0'0,"0"0"-1"0"0,-1 0 0 0 0,1 0 1 0 0,0 0-1 0 0,-1 0 0 0 0,1 0 1 0 0,-1 1-1 0 0,0-1 0 0 0,1 1 1 0 0,-1-1-1 0 0,0 1 1 0 0,0 0-1 0 0,-3-2 0 0 0,1 2 122 0 0,-1 0-1 0 0,0 0 1 0 0,0 0-1 0 0,1 1 0 0 0,-9-1 1 0 0,11 1-111 0 0,-62 1 367 0 0,-1 2-1 0 0,-66 13 1 0 0,-32 2-328 0 0,30-15 134 0 0,-188-21 1 0 0,145 4 149 0 0,-241 2 672 0 0,283 16-996 0 0,-148 23 0 0 0,183-11-195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45.419"/>
    </inkml:context>
    <inkml:brush xml:id="br0">
      <inkml:brushProperty name="width" value="0.1" units="cm"/>
      <inkml:brushProperty name="height" value="0.1" units="cm"/>
      <inkml:brushProperty name="color" value="#E71224"/>
    </inkml:brush>
  </inkml:definitions>
  <inkml:trace contextRef="#ctx0" brushRef="#br0">1848 52 455 0 0,'-3'-3'242'0'0,"1"-1"0"0"0,-1 1 0 0 0,0 0 0 0 0,0 0 0 0 0,0 0 0 0 0,0 0 0 0 0,0 1 0 0 0,-1-1-1 0 0,1 1 1 0 0,-1 0 0 0 0,1 0 0 0 0,-1 0 0 0 0,0 0 0 0 0,0 0 0 0 0,0 1 0 0 0,0 0-1 0 0,-5-1 1 0 0,-9-1 773 0 0,0 1 0 0 0,-31-1 0 0 0,29 3-1231 0 0,-403 7 3045 0 0,244 0-2106 0 0,-622 67 638 0 0,621-44-1485 0 0,86-11-64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49.154"/>
    </inkml:context>
    <inkml:brush xml:id="br0">
      <inkml:brushProperty name="width" value="0.1" units="cm"/>
      <inkml:brushProperty name="height" value="0.1" units="cm"/>
      <inkml:brushProperty name="color" value="#E71224"/>
    </inkml:brush>
  </inkml:definitions>
  <inkml:trace contextRef="#ctx0" brushRef="#br0">1110 102 3967 0 0,'-13'-24'308'0'0,"11"19"-250"0"0,0 1 1 0 0,0-1 0 0 0,0 1 0 0 0,-1 0-1 0 0,1-1 1 0 0,-1 1 0 0 0,0 0-1 0 0,0 1 1 0 0,-1-1 0 0 0,1 0 0 0 0,-1 1-1 0 0,-5-4 1 0 0,-4 3 398 0 0,-1-1 1 0 0,1 2-1 0 0,-1 0 0 0 0,0 0 1 0 0,0 1-1 0 0,-19 1 0 0 0,-105 1 504 0 0,27 1-130 0 0,27-2-437 0 0,1 3 0 0 0,-1 4 0 0 0,-134 26 0 0 0,75 1-1172 0 0,65-18-3116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50.214"/>
    </inkml:context>
    <inkml:brush xml:id="br0">
      <inkml:brushProperty name="width" value="0.1" units="cm"/>
      <inkml:brushProperty name="height" value="0.1" units="cm"/>
      <inkml:brushProperty name="color" value="#E71224"/>
    </inkml:brush>
  </inkml:definitions>
  <inkml:trace contextRef="#ctx0" brushRef="#br0">2068 68 5295 0 0,'1'0'17'0'0,"-1"0"-1"0"0,0 0 1 0 0,1 0-1 0 0,-1 0 0 0 0,1 0 1 0 0,-1 0-1 0 0,0 0 1 0 0,1 0-1 0 0,-1 0 0 0 0,0 0 1 0 0,1 0-1 0 0,-1 0 1 0 0,1 0-1 0 0,-1 0 0 0 0,0 0 1 0 0,1-1-1 0 0,-1 1 1 0 0,0 0-1 0 0,1 0 0 0 0,-1 0 1 0 0,0-1-1 0 0,0 1 1 0 0,1 0-1 0 0,-1 0 0 0 0,0-1 1 0 0,0 1-1 0 0,1 0 1 0 0,-1-1-1 0 0,0 1 0 0 0,0 0 1 0 0,0-1-1 0 0,1 1 1 0 0,-1 0-1 0 0,0-1 1 0 0,0 0-1 0 0,9-15 557 0 0,-8 15-374 0 0,0-1-91 0 0,-1 1-1 0 0,1-1 1 0 0,0 1 0 0 0,-1-1-1 0 0,1 0 1 0 0,-1 1-1 0 0,1-1 1 0 0,-1 0 0 0 0,0 1-1 0 0,1-1 1 0 0,-1 0 0 0 0,0 0-1 0 0,0 1 1 0 0,-1-1-1 0 0,1 0 1 0 0,-1-1 0 0 0,1 2-65 0 0,-1 0 0 0 0,1 0 1 0 0,-1 0-1 0 0,0 0 0 0 0,1 0 0 0 0,-1 1 1 0 0,0-1-1 0 0,0 0 0 0 0,1 1 1 0 0,-1-1-1 0 0,0 0 0 0 0,0 1 1 0 0,0-1-1 0 0,0 1 0 0 0,0 0 0 0 0,0-1 1 0 0,0 1-1 0 0,0 0 0 0 0,0-1 1 0 0,0 1-1 0 0,0 0 0 0 0,0 0 1 0 0,0 0-1 0 0,0 0 0 0 0,0 0 0 0 0,0 0 1 0 0,0 0-1 0 0,-2 1 0 0 0,-15 1 73 0 0,0 2 1 0 0,0 0-1 0 0,1 1 0 0 0,-29 13 0 0 0,-5 1-105 0 0,2-5 30 0 0,0-2-1 0 0,0-3 0 0 0,-52 5 1 0 0,-152-8 715 0 0,247-6-752 0 0,-480-2 794 0 0,-26 4-670 0 0,207 7-1148 0 0,217-1-2992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52.652"/>
    </inkml:context>
    <inkml:brush xml:id="br0">
      <inkml:brushProperty name="width" value="0.1" units="cm"/>
      <inkml:brushProperty name="height" value="0.1" units="cm"/>
      <inkml:brushProperty name="color" value="#E71224"/>
    </inkml:brush>
  </inkml:definitions>
  <inkml:trace contextRef="#ctx0" brushRef="#br0">1644 129 919 0 0,'-6'-2'-14'0'0,"0"1"0"0"0,0-1 0 0 0,0 1 0 0 0,0 0 0 0 0,0 0 0 0 0,0 1 0 0 0,0-1 0 0 0,-9 2 0 0 0,-19-2-164 0 0,29 1 177 0 0,-1-1 0 0 0,1 0-1 0 0,-1 0 1 0 0,1 0-1 0 0,0-1 1 0 0,-1 0-1 0 0,1 0 1 0 0,0 0-1 0 0,0 0 1 0 0,-7-5-1 0 0,9 4 150 0 0,0 1 0 0 0,-1 0 0 0 0,1 0 0 0 0,-1 0 0 0 0,0 0 0 0 0,1 1 0 0 0,-1 0 0 0 0,0 0 0 0 0,0 0 0 0 0,0 0 0 0 0,0 0-1 0 0,0 1 1 0 0,0-1 0 0 0,0 1 0 0 0,-4 1 0 0 0,5-1-69 0 0,1 0 0 0 0,0 0 0 0 0,0 0-1 0 0,0-1 1 0 0,-1 1 0 0 0,1 0 0 0 0,0-1 0 0 0,0 0 0 0 0,0 1 0 0 0,0-1-1 0 0,0 0 1 0 0,0 0 0 0 0,0 0 0 0 0,0 0 0 0 0,0-1 0 0 0,0 1-1 0 0,-3-3 1 0 0,-13-8 930 0 0,5 7-556 0 0,0 1 1 0 0,-1 0-1 0 0,0 1 0 0 0,0 0 1 0 0,-19-1-1 0 0,7 1-16 0 0,-127-14 547 0 0,-1 7 0 0 0,-245 15 0 0 0,227 1-923 0 0,-93 8-939 0 0,176-4-153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53.512"/>
    </inkml:context>
    <inkml:brush xml:id="br0">
      <inkml:brushProperty name="width" value="0.1" units="cm"/>
      <inkml:brushProperty name="height" value="0.1" units="cm"/>
      <inkml:brushProperty name="color" value="#E71224"/>
    </inkml:brush>
  </inkml:definitions>
  <inkml:trace contextRef="#ctx0" brushRef="#br0">2312 14 1839 0 0,'0'0'8'0'0,"0"0"0"0"0,0-1 0 0 0,0 1 0 0 0,0 0-1 0 0,0 0 1 0 0,0 0 0 0 0,0-1 0 0 0,0 1-1 0 0,0 0 1 0 0,0 0 0 0 0,1-1 0 0 0,-1 1-1 0 0,0 0 1 0 0,0 0 0 0 0,0 0 0 0 0,0-1-1 0 0,0 1 1 0 0,-1 0 0 0 0,1 0 0 0 0,0-1 0 0 0,0 1-1 0 0,0 0 1 0 0,0 0 0 0 0,0 0 0 0 0,0-1-1 0 0,0 1 1 0 0,0 0 0 0 0,0 0 0 0 0,-1 0-1 0 0,1-1 1 0 0,0 1 0 0 0,0 0 0 0 0,0 0-1 0 0,0 0 1 0 0,0 0 0 0 0,-1 0 0 0 0,1-1-1 0 0,0 1 1 0 0,0 0 0 0 0,0 0 0 0 0,-1 0 0 0 0,1 0-1 0 0,0 0 1 0 0,-15-2 1401 0 0,-18 7 203 0 0,-37 8-592 0 0,-103 7-1 0 0,-74-13 555 0 0,-75-26 271 0 0,43 1-786 0 0,115 13-757 0 0,-142-1-2 0 0,1 23-216 0 0,11 26-3644 0 0,193-27-246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54.615"/>
    </inkml:context>
    <inkml:brush xml:id="br0">
      <inkml:brushProperty name="width" value="0.1" units="cm"/>
      <inkml:brushProperty name="height" value="0.1" units="cm"/>
      <inkml:brushProperty name="color" value="#E71224"/>
    </inkml:brush>
  </inkml:definitions>
  <inkml:trace contextRef="#ctx0" brushRef="#br0">3172 30 3223 0 0,'-1'-1'36'0'0,"0"0"0"0"0,0 0-1 0 0,0 0 1 0 0,0 0-1 0 0,0 1 1 0 0,0-1-1 0 0,-1 0 1 0 0,1 0-1 0 0,0 1 1 0 0,-1-1-1 0 0,1 1 1 0 0,-1-1-1 0 0,1 1 1 0 0,0 0-1 0 0,-1-1 1 0 0,1 1-1 0 0,-1 0 1 0 0,1 0-1 0 0,-3 0 1 0 0,-16-4 1101 0 0,14 1-748 0 0,0 1 0 0 0,-1 0 0 0 0,1 0-1 0 0,-1 0 1 0 0,0 1 0 0 0,0 0 0 0 0,1 0-1 0 0,-14 1 1 0 0,-6 1-52 0 0,-26 6 0 0 0,20-3-47 0 0,-221 29 679 0 0,66-4-407 0 0,54-6-292 0 0,-39-5 18 0 0,145-17-230 0 0,-167 2 364 0 0,-152 10 50 0 0,262-6-384 0 0,32-5-12 0 0,1-2 0 0 0,0-3 0 0 0,-78-13 0 0 0,-335-39 476 0 0,348 50-506 0 0,-172-4 93 0 0,210 11-276 0 0,-130 18 0 0 0,100 1-46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5:16.627"/>
    </inkml:context>
    <inkml:brush xml:id="br0">
      <inkml:brushProperty name="width" value="0.1" units="cm"/>
      <inkml:brushProperty name="height" value="0.1" units="cm"/>
      <inkml:brushProperty name="color" value="#F4F91B"/>
    </inkml:brush>
  </inkml:definitions>
  <inkml:trace contextRef="#ctx0" brushRef="#br0">79 58 3079 0 0,'0'-3'94'0'0,"0"0"-1"0"0,0-1 0 0 0,-1 1 1 0 0,1 0-1 0 0,-1 0 0 0 0,0 0 0 0 0,0 1 1 0 0,0-1-1 0 0,0 0 0 0 0,0 0 1 0 0,-3-3-1 0 0,3 4-54 0 0,0 1 0 0 0,0-1 0 0 0,0 1 0 0 0,0 0 0 0 0,-1 0 0 0 0,1-1-1 0 0,0 1 1 0 0,-1 0 0 0 0,1 0 0 0 0,-1 0 0 0 0,1 1 0 0 0,-1-1 0 0 0,0 0 0 0 0,1 1 0 0 0,-1-1 0 0 0,0 0 0 0 0,1 1 0 0 0,-1 0 0 0 0,0-1 0 0 0,0 1-1 0 0,-2 0 1 0 0,3 0-6 0 0,0 0 0 0 0,-1 0 0 0 0,1 1 0 0 0,-1-1 0 0 0,1 0 0 0 0,0 0 0 0 0,-1 1 0 0 0,1-1 0 0 0,0 1 0 0 0,0 0-1 0 0,-1-1 1 0 0,1 1 0 0 0,0 0 0 0 0,0-1 0 0 0,0 1 0 0 0,0 0 0 0 0,0 0 0 0 0,0 0 0 0 0,0 0 0 0 0,0 0 0 0 0,0 0-1 0 0,0 1 1 0 0,0-1 0 0 0,1 0 0 0 0,-1 0 0 0 0,0 1 0 0 0,1-1 0 0 0,-1 0 0 0 0,1 0 0 0 0,0 1 0 0 0,-1-1 0 0 0,1 3-1 0 0,0-2-24 0 0,-1 0-1 0 0,1 0 0 0 0,0 0 1 0 0,0 1-1 0 0,0-1 0 0 0,1 0 1 0 0,-1 0-1 0 0,0 0 0 0 0,1 0 1 0 0,-1 0-1 0 0,1 0 0 0 0,0 0 1 0 0,0 0-1 0 0,0 0 0 0 0,0 0 1 0 0,0 0-1 0 0,0-1 0 0 0,0 1 1 0 0,1 0-1 0 0,2 2 0 0 0,4 3 175 0 0,1-1-1 0 0,0 0 1 0 0,0-1-1 0 0,1 0 1 0 0,-1 0-1 0 0,1-1 1 0 0,0-1-1 0 0,11 3 0 0 0,-6-2-53 0 0,0-2 0 0 0,1 0 0 0 0,-1-1 0 0 0,30-1-1 0 0,190-25 990 0 0,-90 8-970 0 0,-96 13-93 0 0,0 2-1 0 0,1 2 0 0 0,-1 2 1 0 0,0 3-1 0 0,74 15 0 0 0,17 3-53 0 0,-57-10 0 0 0,84 3 0 0 0,-78-10 0 0 0,-33-4 84 0 0,0-3 0 0 0,1-2 0 0 0,77-16 0 0 0,250-34 434 0 0,-61 14 79 0 0,-318 39-575 0 0,1 0 0 0 0,-1 0 0 0 0,1 0 0 0 0,-1 1-1 0 0,10 2 1 0 0,-14-3-30 0 0,0 0 1 0 0,-1 0-1 0 0,1 0 0 0 0,0 1 0 0 0,0-1 0 0 0,0 0 1 0 0,-1 1-1 0 0,1-1 0 0 0,0 1 0 0 0,0-1 1 0 0,-1 1-1 0 0,1-1 0 0 0,0 1 0 0 0,-1-1 0 0 0,1 1 1 0 0,0 0-1 0 0,-1-1 0 0 0,1 1 0 0 0,-1 0 0 0 0,1 0 1 0 0,-1-1-1 0 0,1 1 0 0 0,-1 0 0 0 0,0 0 0 0 0,0 0 1 0 0,1-1-1 0 0,-1 1 0 0 0,0 0 0 0 0,0 0 0 0 0,0 0 1 0 0,0 0-1 0 0,0 0 0 0 0,0-1 0 0 0,0 1 0 0 0,0 0 1 0 0,0 0-1 0 0,0 0 0 0 0,0 0 0 0 0,0 0 0 0 0,-1-1 1 0 0,1 1-1 0 0,-1 1 0 0 0,-4 8-183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56.781"/>
    </inkml:context>
    <inkml:brush xml:id="br0">
      <inkml:brushProperty name="width" value="0.1" units="cm"/>
      <inkml:brushProperty name="height" value="0.1" units="cm"/>
      <inkml:brushProperty name="color" value="#E71224"/>
    </inkml:brush>
  </inkml:definitions>
  <inkml:trace contextRef="#ctx0" brushRef="#br0">1145 91 919 0 0,'0'-1'24'0'0,"0"1"-1"0"0,0 0 0 0 0,0-1 0 0 0,0 1 0 0 0,0 0 0 0 0,0-1 0 0 0,-1 1 0 0 0,1 0 0 0 0,0-1 0 0 0,0 1 1 0 0,0 0-1 0 0,0 0 0 0 0,0-1 0 0 0,0 1 0 0 0,-1 0 0 0 0,1-1 0 0 0,0 1 0 0 0,0 0 0 0 0,0 0 0 0 0,-1 0 1 0 0,1-1-1 0 0,0 1 0 0 0,0 0 0 0 0,-1 0 0 0 0,1 0 0 0 0,0 0 0 0 0,-1-1 0 0 0,1 1 0 0 0,0 0 0 0 0,0 0 1 0 0,-1 0-1 0 0,1 0 0 0 0,0 0 0 0 0,-1 0 0 0 0,-14 0 967 0 0,2 1-701 0 0,9-3-88 0 0,1 1-1 0 0,-1-1 1 0 0,1 0-1 0 0,0 0 0 0 0,-1 0 1 0 0,1 0-1 0 0,0-1 0 0 0,0 1 1 0 0,1-1-1 0 0,-1 1 0 0 0,-2-5 1 0 0,1 3 115 0 0,1 1 1 0 0,-1-1 0 0 0,1 1-1 0 0,-1 0 1 0 0,-8-5-1 0 0,2 3-27 0 0,-1 0 0 0 0,0 1-1 0 0,0 1 1 0 0,-1-1-1 0 0,1 2 1 0 0,-1 0-1 0 0,1 0 1 0 0,-1 1 0 0 0,-14 0-1 0 0,-14 3-169 0 0,-55 8 0 0 0,27-2 19 0 0,-243 9-28 0 0,39-3-264 0 0,210-9-92 0 0,-3 2-30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57.341"/>
    </inkml:context>
    <inkml:brush xml:id="br0">
      <inkml:brushProperty name="width" value="0.1" units="cm"/>
      <inkml:brushProperty name="height" value="0.1" units="cm"/>
      <inkml:brushProperty name="color" value="#E71224"/>
    </inkml:brush>
  </inkml:definitions>
  <inkml:trace contextRef="#ctx0" brushRef="#br0">3976 70 3279 0 0,'-154'-22'2625'0'0,"25"5"-887"0"0,33 3-242 0 0,-165-2 0 0 0,-99 33-1017 0 0,218-2-308 0 0,-451 33 40 0 0,95-38 325 0 0,-298 22-74 0 0,342 41-537 0 0,229-31-284 0 0,91-19-666 0 0,1 1-2970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8:11.657"/>
    </inkml:context>
    <inkml:brush xml:id="br0">
      <inkml:brushProperty name="width" value="0.1" units="cm"/>
      <inkml:brushProperty name="height" value="0.1" units="cm"/>
      <inkml:brushProperty name="color" value="#E71224"/>
    </inkml:brush>
  </inkml:definitions>
  <inkml:trace contextRef="#ctx0" brushRef="#br0">2247 700 2303 0 0,'0'-2'254'0'0,"0"-1"1"0"0,0 1-1 0 0,0 0 0 0 0,1 0 0 0 0,-2 0 0 0 0,1 0 0 0 0,0 0 0 0 0,0 0 0 0 0,-1 0 0 0 0,1 0 0 0 0,-1 0 0 0 0,0 0 0 0 0,1 0 0 0 0,-1 0 0 0 0,0 0 0 0 0,0 1 0 0 0,0-1 0 0 0,0 0 0 0 0,-1 1 0 0 0,1-1 0 0 0,0 0 0 0 0,-3-1 0 0 0,-1-3 324 0 0,0 1 0 0 0,0 0 0 0 0,-1 0 0 0 0,0 0 0 0 0,-7-5 0 0 0,-2 1 616 0 0,2-1 0 0 0,-1-1 0 0 0,1-1 0 0 0,-20-21 0 0 0,9 8-612 0 0,-9-6 20 0 0,16 15-10 0 0,-29-33 1 0 0,6 0 280 0 0,-13-17-172 0 0,14 15 224 0 0,-51-49 0 0 0,82 91-790 0 0,-1-1-22 0 0,-2 0 0 0 0,0 0-1 0 0,0 1 1 0 0,0 1-1 0 0,-1 0 1 0 0,-1 0 0 0 0,1 1-1 0 0,-1 1 1 0 0,0 0 0 0 0,-17-5-1 0 0,-8-2-82 0 0,0 3 0 0 0,0 0 0 0 0,-1 3 0 0 0,0 1 0 0 0,0 1 0 0 0,-1 3 0 0 0,1 1 0 0 0,-41 5-1 0 0,-11 8-21 0 0,50-5 34 0 0,0-2 1 0 0,-55-1-1 0 0,68-5-21 0 0,0 2 0 0 0,0 0-1 0 0,0 2 1 0 0,0 1 0 0 0,1 1-1 0 0,-1 2 1 0 0,1 0 0 0 0,0 2 0 0 0,1 1-1 0 0,-27 14 1 0 0,-129 81-21 0 0,149-83 0 0 0,0 2 0 0 0,2 2 0 0 0,-33 34 0 0 0,29-22 0 0 0,-36 50 0 0 0,56-67 0 0 0,1 1 0 0 0,1 1 0 0 0,1 0 0 0 0,-12 32 0 0 0,16-33 0 0 0,-49 147 0 0 0,49-138 0 0 0,1 0 0 0 0,2 1 0 0 0,-3 50 0 0 0,10 74 0 0 0,1-134 0 0 0,0 0 0 0 0,1-1 0 0 0,1 1 0 0 0,0-1 0 0 0,11 23 0 0 0,-2-12 66 0 0,3 0 0 0 0,0-1 0 0 0,33 44-1 0 0,-14-30 77 0 0,57 57 0 0 0,-92-101-141 0 0,21 22 41 0 0,0-1 0 0 0,2-2 0 0 0,0 0 0 0 0,42 25-1 0 0,-21-20 62 0 0,65 25 1 0 0,-85-40-44 0 0,1-2 0 0 0,0-1 0 0 0,1-1 0 0 0,36 3 0 0 0,238-4 429 0 0,-166-7-327 0 0,-52 1-36 0 0,-1-4 0 0 0,138-24 0 0 0,-173 19-89 0 0,130-30 174 0 0,-133 28-98 0 0,82-34 1 0 0,-106 36-72 0 0,0-1-1 0 0,0-1 1 0 0,-1-1-1 0 0,0 0 1 0 0,23-24-1 0 0,-18 14 35 0 0,-2-2-1 0 0,0 0 0 0 0,20-33 0 0 0,1-13 94 0 0,-2-2-1 0 0,32-86 1 0 0,-59 127-91 0 0,-2 0 0 0 0,15-60 0 0 0,-24 73-43 0 0,0 0 0 0 0,-1-1 0 0 0,0 0 0 0 0,-2 1 1 0 0,0-1-1 0 0,-5-25 0 0 0,-1 9-6 0 0,-2 0-1 0 0,-1 0 1 0 0,-2 0-1 0 0,-1 2 1 0 0,-2-1-1 0 0,-25-45 1 0 0,23 53-7 0 0,-2 0 0 0 0,-1 1 0 0 0,0 1 0 0 0,-2 1 0 0 0,-1 1 0 0 0,-1 0 0 0 0,-44-32 0 0 0,28 28-13 0 0,-1 2-1 0 0,-2 1 1 0 0,0 3-1 0 0,-1 1 1 0 0,-1 2-1 0 0,-1 2 1 0 0,-59-12-1 0 0,54 17 2 0 0,-1 3-1 0 0,-1 2 1 0 0,1 2 0 0 0,-1 2 0 0 0,0 3-1 0 0,-78 10 1 0 0,63 1-162 0 0,1 3 0 0 0,-102 37 0 0 0,-121 67-2441 0 0,272-112 2353 0 0,-130 58-1375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3:57.085"/>
    </inkml:context>
    <inkml:brush xml:id="br0">
      <inkml:brushProperty name="width" value="0.1" units="cm"/>
      <inkml:brushProperty name="height" value="0.1" units="cm"/>
      <inkml:brushProperty name="color" value="#E71224"/>
    </inkml:brush>
  </inkml:definitions>
  <inkml:trace contextRef="#ctx0" brushRef="#br0">4454 457 1839 0 0,'-5'-9'428'0'0,"0"-1"-645"0"0,-1 1 1 0 0,-10-14-1 0 0,14 21 622 0 0,-1-1 0 0 0,1 1 0 0 0,-1-1-1 0 0,0 1 1 0 0,1 0 0 0 0,-1 0 0 0 0,0 0-1 0 0,0 0 1 0 0,0 0 0 0 0,-1 1 0 0 0,1-1 0 0 0,-4 0-1 0 0,-27-5-331 0 0,0 1-1 0 0,-55-1 0 0 0,52 5-566 0 0,1-2-1 0 0,-46-9 1 0 0,60 7 640 0 0,0 2 1 0 0,0 0 0 0 0,-1 1-1 0 0,-28 1 1 0 0,-166 20 2168 0 0,132-9-1499 0 0,-126-1 1 0 0,156-11-600 0 0,-133-8 851 0 0,159 9-735 0 0,0 1-1 0 0,0 1 0 0 0,0 1 1 0 0,-1 2-1 0 0,2 1 1 0 0,-35 9-1 0 0,43-6-69 0 0,14-5 353 0 0,16-9 93 0 0,3 1-472 0 0,0 1 0 0 0,0 0 0 0 0,1 1 0 0 0,18-4-1 0 0,-4 1-32 0 0,0 0-53 0 0,1 2 0 0 0,-1 1 0 0 0,35-1 0 0 0,87 7 38 0 0,-109-1-174 0 0,-3 0 11 0 0,284-1 207 0 0,146 13 353 0 0,-467-13-586 0 0,100 4 63 0 0,131-12 0 0 0,97-28 168 0 0,-27 2-110 0 0,-215 29-66 0 0,109 8 1 0 0,88 22-22 0 0,-125-9-41 0 0,-28-11 6 0 0,9 1 13 0 0,-128-5 105 0 0,-24-4 31 0 0,-25-4 131 0 0,-203-13 532 0 0,237 20-809 0 0,-125-8 68 0 0,-207-3 50 0 0,132 24-109 0 0,-16 0-12 0 0,-75 12 1 0 0,1 19 0 0 0,215-32 0 0 0,-371 23 0 0 0,237-25 0 0 0,-149-6 0 0 0,196-11 0 0 0,-92-7 0 0 0,143-1 39 0 0,-143-39-1 0 0,193 38-51 0 0,-10 2 13 0 0,42 9 18 0 0,1-2 0 0 0,-49-16 0 0 0,79 22-18 0 0,0 1 0 0 0,0-1 0 0 0,0 1 1 0 0,-1-1-1 0 0,1 1 0 0 0,0 0 0 0 0,0 0 1 0 0,-1 0-1 0 0,1-1 0 0 0,0 1 0 0 0,0 0 1 0 0,-1 1-1 0 0,0-1 0 0 0,1 0-1 0 0,1 0 0 0 0,0 0 0 0 0,-1 0 0 0 0,1 1 0 0 0,0-1 0 0 0,0 0 0 0 0,-1 0 0 0 0,1 0 0 0 0,0 0 0 0 0,0 1 0 0 0,-1-1 0 0 0,1 0 0 0 0,0 0 0 0 0,0 0 0 0 0,0 1 0 0 0,0-1 0 0 0,-1 0 0 0 0,1 1 0 0 0,0-1 0 0 0,0 0 0 0 0,0 0 0 0 0,0 1 0 0 0,0-1 0 0 0,0 0 0 0 0,0 1 0 0 0,0-1 0 0 0,-1 0 0 0 0,1 0 0 0 0,0 1 0 0 0,0-1 0 0 0,1 1 0 0 0,-1 0 0 0 0,0 0 0 0 0,1 0 0 0 0,-1 1 0 0 0,1-1 0 0 0,0 0 0 0 0,-1 0 0 0 0,1 0 0 0 0,0 0 0 0 0,-1 0 0 0 0,1 0 0 0 0,0-1 0 0 0,0 1 0 0 0,0 0 0 0 0,0 0 0 0 0,0-1 0 0 0,0 1 0 0 0,0 0 0 0 0,0-1 0 0 0,0 1 0 0 0,0-1 0 0 0,1 1 0 0 0,-1-1 0 0 0,0 0 0 0 0,2 1 0 0 0,16 1 1 0 0,-1 0 0 0 0,1-1 0 0 0,-1-2 0 0 0,24-2 0 0 0,20 0 0 0 0,-37 5 0 0 0,0 0 0 0 0,0 1 0 0 0,0 2 0 0 0,-1 1 0 0 0,28 10 0 0 0,-5-2 0 0 0,-1 2 0 0 0,2-2 0 0 0,0-3 0 0 0,78 10 0 0 0,303 30 118 0 0,-342-38-100 0 0,1-3 1 0 0,1-5 0 0 0,115-7-1 0 0,153-13 65 0 0,-55 19-33 0 0,148 4 17 0 0,-381-8-67 0 0,0-3 0 0 0,100-16 0 0 0,-91 8 16 0 0,1 5 0 0 0,0 2 0 0 0,81 8 0 0 0,-122-2-16 0 0,231 7 0 0 0,-186-11 0 0 0,249 2 0 0 0,-183-2 21 0 0,-109 0 22 0 0,-22 1-43 0 0,0-1 0 0 0,0-1 0 0 0,-1 0 0 0 0,33-11 0 0 0,-38 7 24 0 0,-12 6-21 0 0,-1 1-1 0 0,1-1 1 0 0,-1 1 0 0 0,1-1 0 0 0,-1 1-1 0 0,1 0 1 0 0,0-1 0 0 0,-1 1 0 0 0,1-1-1 0 0,-1 1 1 0 0,0 0 0 0 0,1-1 0 0 0,-1 1-1 0 0,1 0 1 0 0,-1 0 0 0 0,0 0 0 0 0,1-1-1 0 0,-1 1 1 0 0,1 0 0 0 0,-2 0 0 0 0,-65-23 303 0 0,-93-28-187 0 0,91 36-95 0 0,-114-8 0 0 0,-75 11 32 0 0,106 6-43 0 0,-750 1-13 0 0,745 7 0 0 0,55 0 0 0 0,-471-6 0 0 0,-365-74 64 0 0,775 65-64 0 0,-97-15 0 0 0,128 7 0 0 0,-210-6 0 0 0,37 40 0 0 0,159-4 0 0 0,-152 23 0 0 0,214-21 0 0 0,-162 6 0 0 0,-14 3 0 0 0,239-17 18 0 0,-250 25 28 0 0,242-28-27 0 0,-1-1-1 0 0,0-1 0 0 0,1-2 1 0 0,-1-1-1 0 0,1-1 1 0 0,0-2-1 0 0,1-1 1 0 0,0-1-1 0 0,0-1 0 0 0,-31-18 1 0 0,42 20 19 0 0,7 4-33 0 0,1 0 1 0 0,-16-11 0 0 0,22 13-5 0 0,-1 0-1 0 0,1 0 1 0 0,0-1 0 0 0,0 1 0 0 0,1-1 0 0 0,-1 1 0 0 0,1-1-1 0 0,-1 0 1 0 0,1 0 0 0 0,-1-4 0 0 0,1 3 3 0 0,0 1 0 0 0,0-1 0 0 0,0 1 0 0 0,-1 0 0 0 0,1-1 0 0 0,-1 1 1 0 0,0 0-1 0 0,0 1 0 0 0,0-1 0 0 0,-1 1 0 0 0,1-1 0 0 0,-6-3 0 0 0,8 7-6 0 0,0 1 1 0 0,1-1-1 0 0,-1 0 0 0 0,0 0 0 0 0,0 1 0 0 0,0-1 0 0 0,1 0 1 0 0,-1 1-1 0 0,0-1 0 0 0,1 1 0 0 0,-1-1 0 0 0,0 1 1 0 0,1-1-1 0 0,-1 1 0 0 0,1-1 0 0 0,-1 1 0 0 0,1 0 0 0 0,-1-1 1 0 0,1 1-1 0 0,-1 0 0 0 0,1 0 0 0 0,-12 16-118 0 0,-25 45-2830 0 0,26-42 1588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3:59.785"/>
    </inkml:context>
    <inkml:brush xml:id="br0">
      <inkml:brushProperty name="width" value="0.1" units="cm"/>
      <inkml:brushProperty name="height" value="0.1" units="cm"/>
      <inkml:brushProperty name="color" value="#E71224"/>
    </inkml:brush>
  </inkml:definitions>
  <inkml:trace contextRef="#ctx0" brushRef="#br0">1070 56 1839 0 0,'2'-5'46'0'0,"1"0"-1"0"0,0 0 0 0 0,0 0 0 0 0,6-7 0 0 0,-9 12-7 0 0,1-1-1 0 0,-1 1 1 0 0,0 0 0 0 0,0 0 0 0 0,1-1 0 0 0,-1 1-1 0 0,0 0 1 0 0,0 0 0 0 0,0-1 0 0 0,1 1 0 0 0,-1 0-1 0 0,0-1 1 0 0,0 1 0 0 0,0 0 0 0 0,0 0 0 0 0,0-1-1 0 0,0 1 1 0 0,0 0 0 0 0,1-1 0 0 0,-1 1 0 0 0,0 0-1 0 0,0-1 1 0 0,0 1 0 0 0,0 0 0 0 0,0-1 0 0 0,-1 1-1 0 0,1 0 1 0 0,0-1 0 0 0,0 1 0 0 0,0 0 0 0 0,0-1-1 0 0,0 1 1 0 0,0 0 0 0 0,0-1 0 0 0,-1 1 0 0 0,-12-8 533 0 0,8 7-364 0 0,1 0 0 0 0,-1 0 0 0 0,0 0 1 0 0,-8 1-1 0 0,-19 3 372 0 0,1 1 1 0 0,0 3 0 0 0,-31 9-1 0 0,-88 37-112 0 0,13-4-320 0 0,-283 47 33 0 0,363-85-55 0 0,-70 6 1876 0 0,287-23-1666 0 0,30 1 2 0 0,103-2-235 0 0,107 4 60 0 0,-333 8-140 0 0,0-3-1 0 0,109-10 0 0 0,-118 2 61 0 0,-25 3 44 0 0,0-1-1 0 0,-1-1 0 0 0,38-12 0 0 0,-98 11 862 0 0,-309-28 426 0 0,242 23-1308 0 0,46 6-311 0 0,-1 2-1 0 0,0 3 0 0 0,-54 5 1 0 0,42 4-4648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4:00.500"/>
    </inkml:context>
    <inkml:brush xml:id="br0">
      <inkml:brushProperty name="width" value="0.1" units="cm"/>
      <inkml:brushProperty name="height" value="0.1" units="cm"/>
      <inkml:brushProperty name="color" value="#E71224"/>
    </inkml:brush>
  </inkml:definitions>
  <inkml:trace contextRef="#ctx0" brushRef="#br0">1708 23 919 0 0,'-32'-7'594'0'0,"-1"1"0"0"0,0 1-1 0 0,-52 1 1 0 0,-214 19 1200 0 0,-23 1-499 0 0,61-25-1297 0 0,-56-1 15 0 0,101 12 40 0 0,106-1-53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8:13.717"/>
    </inkml:context>
    <inkml:brush xml:id="br0">
      <inkml:brushProperty name="width" value="0.1" units="cm"/>
      <inkml:brushProperty name="height" value="0.1" units="cm"/>
      <inkml:brushProperty name="color" value="#E71224"/>
    </inkml:brush>
  </inkml:definitions>
  <inkml:trace contextRef="#ctx0" brushRef="#br0">2888 483 7831 0 0,'-9'-13'710'0'0,"7"10"-631"0"0,1 0 0 0 0,-1 0 0 0 0,0 1-1 0 0,0-1 1 0 0,0 1 0 0 0,0-1 0 0 0,-4-1-1 0 0,5 3 7 0 0,-1 0 0 0 0,0 0 0 0 0,0 1 0 0 0,0-1 0 0 0,0 1-1 0 0,0 0 1 0 0,0-1 0 0 0,0 1 0 0 0,0 0 0 0 0,0 0 0 0 0,0 0 0 0 0,-4 1-1 0 0,-22 6 753 0 0,10 1-848 0 0,-1-1-1 0 0,0 0 1 0 0,0-2-1 0 0,-1 0 1 0 0,1-1-1 0 0,-1-1 1 0 0,-23 0-1 0 0,30-3 329 0 0,0-1-1 0 0,-1-1 0 0 0,1 0 0 0 0,0-1 0 0 0,-20-7 1 0 0,-62-30 2583 0 0,13 4-1239 0 0,39 18-1272 0 0,-68-38 0 0 0,-35-34 402 0 0,140 87-741 0 0,-23-14 155 0 0,-1 1 1 0 0,-1 1-1 0 0,-42-14 1 0 0,-101-22 71 0 0,160 47-255 0 0,-64-18-17 0 0,-208-45 698 0 0,254 63-628 0 0,-1 0 0 0 0,1 2 0 0 0,-1 2 1 0 0,1 1-1 0 0,-1 2 0 0 0,1 0 0 0 0,-33 10 0 0 0,-185 65-43 0 0,-1-1 0 0 0,208-66 39 0 0,0 2 1 0 0,1 2-1 0 0,0 2 0 0 0,-51 28 0 0 0,72-33-35 0 0,1 1-1 0 0,0 1 1 0 0,1 1 0 0 0,1 0-1 0 0,0 1 1 0 0,1 1-1 0 0,1 1 1 0 0,0 1 0 0 0,-21 34-1 0 0,26-33-31 0 0,1-1 0 0 0,1 2-1 0 0,1-1 1 0 0,0 1 0 0 0,2 0 0 0 0,0 1 0 0 0,2-1-1 0 0,0 1 1 0 0,2 0 0 0 0,0 0 0 0 0,1 0-1 0 0,2 0 1 0 0,2 24 0 0 0,2-16 31 0 0,0 0 1 0 0,2 0 0 0 0,1 0-1 0 0,2-1 1 0 0,0-1 0 0 0,2 1-1 0 0,2-2 1 0 0,30 50-1 0 0,286 366 299 0 0,-281-387-295 0 0,3-2 0 0 0,112 90 0 0 0,-140-126-9 0 0,1-1 1 0 0,0 0-1 0 0,1-2 0 0 0,1-1 0 0 0,0-2 0 0 0,1 0 1 0 0,0-2-1 0 0,1-1 0 0 0,0-1 0 0 0,0-2 1 0 0,37 4-1 0 0,-11-4 76 0 0,28 3 149 0 0,98-2-1 0 0,-153-8-130 0 0,0-1 0 0 0,-1-1 0 0 0,0-2 0 0 0,0 0 1 0 0,0-2-1 0 0,0-1 0 0 0,39-18 0 0 0,166-104 633 0 0,-186 99-652 0 0,0-1 0 0 0,-3-3 1 0 0,0-1-1 0 0,-3-2 0 0 0,-1-2 0 0 0,56-74 0 0 0,-28 21 199 0 0,-3-2-1 0 0,69-142 1 0 0,-122 214-246 0 0,-2 0 0 0 0,0-1 0 0 0,-1-1 0 0 0,-2 1 0 0 0,0-1 0 0 0,-2 0 0 0 0,-1-1 0 0 0,0 1 0 0 0,-2-1 0 0 0,-1 1 0 0 0,-4-28 0 0 0,1 31-5 0 0,-1 0 0 0 0,-1 1 1 0 0,-1 0-1 0 0,-1 0 0 0 0,-1 0 1 0 0,0 1-1 0 0,-2 0 0 0 0,0 0 1 0 0,-1 2-1 0 0,-1-1 0 0 0,-1 1 1 0 0,-1 1-1 0 0,-17-18 0 0 0,9 14-19 0 0,-2 0-1 0 0,-1 1 1 0 0,0 1-1 0 0,-1 1 1 0 0,-1 2-1 0 0,-1 0 0 0 0,0 2 1 0 0,-1 2-1 0 0,-45-15 1 0 0,35 17 3 0 0,-1 1 1 0 0,0 1 0 0 0,-1 3 0 0 0,1 1 0 0 0,-1 2-1 0 0,-76 6 1 0 0,30 7-405 0 0,1 4 1 0 0,0 4-1 0 0,-163 58 0 0 0,136-29-1752 0 0,4 12-4108 0 0,-8 17-2272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0:18.943"/>
    </inkml:context>
    <inkml:brush xml:id="br0">
      <inkml:brushProperty name="width" value="0.1" units="cm"/>
      <inkml:brushProperty name="height" value="0.1" units="cm"/>
      <inkml:brushProperty name="color" value="#66CC00"/>
    </inkml:brush>
  </inkml:definitions>
  <inkml:trace contextRef="#ctx0" brushRef="#br0">6 26 1839 0 0,'-6'-1'1625'0'0,"12"11"-1063"0"0,-5-8-555 0 0,0-1 0 0 0,1 0 0 0 0,-1 0 0 0 0,0 0 0 0 0,1 0-1 0 0,-1 0 1 0 0,1 0 0 0 0,-1-1 0 0 0,1 1 0 0 0,0-1 0 0 0,-1 1 0 0 0,1-1 0 0 0,0 1 0 0 0,-1-1 0 0 0,1 0-1 0 0,0 1 1 0 0,-1-1 0 0 0,1 0 0 0 0,0 0 0 0 0,0-1 0 0 0,2 1 0 0 0,2-2 140 0 0,0 0 1 0 0,0 0-1 0 0,0 0 0 0 0,8-5 1 0 0,5-2 560 0 0,-14 6-628 0 0,0 1 0 0 0,0 1 0 0 0,0-1 0 0 0,1 1 0 0 0,-1 0 0 0 0,0 0 0 0 0,1 0 0 0 0,-1 1 0 0 0,0 0 0 0 0,9 0 0 0 0,-4 1 45 0 0,-1-1-1 0 0,1 0 0 0 0,0-1 0 0 0,20-4 1 0 0,-22 3-59 0 0,0 1 0 0 0,0 0 1 0 0,0 0-1 0 0,1 0 1 0 0,-1 1-1 0 0,1 1 0 0 0,-1-1 1 0 0,13 3-1 0 0,29 12 10 0 0,-19-5-50 0 0,49 8 0 0 0,-22-12 87 0 0,78-2 0 0 0,1 0 10 0 0,-116-2-91 0 0,-1-1 0 0 0,1-2 0 0 0,0 0 0 0 0,-1-1 0 0 0,34-7 0 0 0,-36 5 31 0 0,34-3 0 0 0,-24 5 1 0 0,67-14 301 0 0,-92 15-308 0 0,0 1-1 0 0,1 0 1 0 0,-1 0 0 0 0,0 0 0 0 0,1 0-1 0 0,-1 0 1 0 0,0 1 0 0 0,1 0-1 0 0,-1-1 1 0 0,0 1 0 0 0,0 0-1 0 0,0 1 1 0 0,0-1 0 0 0,0 0 0 0 0,0 1-1 0 0,0 0 1 0 0,0 0 0 0 0,3 2-1 0 0,-6-4-130 0 0,1 1 0 0 0,-1-1 0 0 0,1 0 0 0 0,-1 1-1 0 0,1-1 1 0 0,-1 1 0 0 0,1-1 0 0 0,-1 1 0 0 0,0-1-1 0 0,1 1 1 0 0,-1-1 0 0 0,0 1 0 0 0,1-1 0 0 0,-1 1-1 0 0,0-1 1 0 0,0 1 0 0 0,1 0 0 0 0,-1-1 0 0 0,0 1-1 0 0,0-1 1 0 0,0 1 0 0 0,0 0 0 0 0,0-1 0 0 0,0 1-1 0 0,0-1 1 0 0,0 1 0 0 0,0 0 0 0 0,0-1 0 0 0,0 1-1 0 0,0 0 1 0 0,0-1 0 0 0,0 1 0 0 0,-1-1 0 0 0,1 1-1 0 0,0 0 1 0 0,-1 0 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0:19.901"/>
    </inkml:context>
    <inkml:brush xml:id="br0">
      <inkml:brushProperty name="width" value="0.1" units="cm"/>
      <inkml:brushProperty name="height" value="0.1" units="cm"/>
      <inkml:brushProperty name="color" value="#66CC00"/>
    </inkml:brush>
  </inkml:definitions>
  <inkml:trace contextRef="#ctx0" brushRef="#br0">0 45 3567 0 0,'1'-1'76'0'0,"0"-1"0"0"0,-1 1-1 0 0,1 0 1 0 0,0-1-1 0 0,0 1 1 0 0,0 0 0 0 0,-1 0-1 0 0,1 0 1 0 0,1-1 0 0 0,-1 1-1 0 0,0 0 1 0 0,0 0-1 0 0,0 1 1 0 0,0-1 0 0 0,1 0-1 0 0,-1 0 1 0 0,0 1-1 0 0,1-1 1 0 0,-1 0 0 0 0,1 1-1 0 0,-1 0 1 0 0,1-1-1 0 0,-1 1 1 0 0,1 0 0 0 0,-1 0-1 0 0,1-1 1 0 0,-1 1 0 0 0,3 1-1 0 0,2 0-63 0 0,0 0-1 0 0,0 1 0 0 0,0 0 1 0 0,0 0-1 0 0,9 6 1 0 0,17 5 14 0 0,-17-10 32 0 0,0-1 0 0 0,1 0 0 0 0,19-2 1 0 0,16 3 334 0 0,-2 2-176 0 0,1-2 0 0 0,73-6-1 0 0,-67-3 82 0 0,70-17 0 0 0,23-7 275 0 0,-120 26-446 0 0,0 2 0 0 0,0 0-1 0 0,37 4 1 0 0,111 6 273 0 0,-106-10-357 0 0,26 0 48 0 0,-91 3-102 0 0,-1-1 1 0 0,1 1-1 0 0,-1 0 1 0 0,1 0-1 0 0,7 3 1 0 0,3 5-2490 0 0,-6 0-415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0:20.755"/>
    </inkml:context>
    <inkml:brush xml:id="br0">
      <inkml:brushProperty name="width" value="0.1" units="cm"/>
      <inkml:brushProperty name="height" value="0.1" units="cm"/>
      <inkml:brushProperty name="color" value="#66CC00"/>
    </inkml:brush>
  </inkml:definitions>
  <inkml:trace contextRef="#ctx0" brushRef="#br0">0 14 2303 0 0,'0'-1'79'0'0,"0"0"0"0"0,0 1 0 0 0,0-1 0 0 0,1 1 0 0 0,-1-1 0 0 0,0 0 0 0 0,0 1 0 0 0,0-1 0 0 0,1 1 0 0 0,-1-1 0 0 0,0 1 0 0 0,1-1 0 0 0,-1 1 0 0 0,0-1 0 0 0,1 1 0 0 0,-1-1 0 0 0,1 1 0 0 0,-1-1 0 0 0,1 1 0 0 0,-1 0 0 0 0,1-1-1 0 0,-1 1 1 0 0,1 0 0 0 0,-1 0 0 0 0,1-1 0 0 0,-1 1 0 0 0,1 0 0 0 0,-1 0 0 0 0,2-1 0 0 0,-1 2 21 0 0,1-1 1 0 0,0 1-1 0 0,-1 0 0 0 0,1 0 1 0 0,-1-1-1 0 0,1 1 0 0 0,-1 0 1 0 0,0 0-1 0 0,1 1 0 0 0,1 1 0 0 0,13 13-82 0 0,6 5-30 0 0,-12-14-26 0 0,-5-3 7 0 0,0-1 0 0 0,0 1 0 0 0,0-1 0 0 0,1 0 0 0 0,-1-1 0 0 0,1 1 0 0 0,0-1 0 0 0,-1 0 0 0 0,1-1 0 0 0,9 2 0 0 0,105 5 207 0 0,-49-5-37 0 0,283-1 71 0 0,-261 1-210 0 0,-60-1 7 0 0,56-3 0 0 0,39-6 181 0 0,9-2 114 0 0,-90 3-66 0 0,-23 2 196 0 0,40-2 0 0 0,-63 6-448 0 0,-1 0 4 0 0,0 0 0 0 0,1 0 0 0 0,-1 0 0 0 0,0 0 0 0 0,0 0 0 0 0,1 0 0 0 0,-1 0 0 0 0,0 0 0 0 0,1 0 0 0 0,-1 0 0 0 0,0 0 1 0 0,1 0-1 0 0,-1 0 0 0 0,0 0 0 0 0,1 0 0 0 0,-1 1 0 0 0,0-1 0 0 0,0 0 0 0 0,1 0 0 0 0,-1 0 0 0 0,0 0 0 0 0,0 1 0 0 0,1-1 0 0 0,-1 0 0 0 0,0 0 0 0 0,0 0 0 0 0,1 1 0 0 0,-1-1 1 0 0,0 0-1 0 0,0 1 0 0 0,0-1 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5:25.753"/>
    </inkml:context>
    <inkml:brush xml:id="br0">
      <inkml:brushProperty name="width" value="0.1" units="cm"/>
      <inkml:brushProperty name="height" value="0.1" units="cm"/>
      <inkml:brushProperty name="color" value="#F4F91B"/>
    </inkml:brush>
  </inkml:definitions>
  <inkml:trace contextRef="#ctx0" brushRef="#br0">105 102 2527 0 0,'-2'-1'55'0'0,"0"0"-1"0"0,0 0 0 0 0,0 0 1 0 0,0 0-1 0 0,0 1 0 0 0,0-1 1 0 0,0 0-1 0 0,0 1 0 0 0,-1 0 1 0 0,1 0-1 0 0,0-1 1 0 0,0 1-1 0 0,0 1 0 0 0,0-1 1 0 0,-1 0-1 0 0,-2 1 0 0 0,1 0 30 0 0,-10 1 272 0 0,11-1-278 0 0,-1-1 1 0 0,1 1 0 0 0,-1-1-1 0 0,1 1 1 0 0,-1-1-1 0 0,1 0 1 0 0,0 0 0 0 0,-1-1-1 0 0,1 1 1 0 0,-1-1-1 0 0,-5-1 1 0 0,9 1-46 0 0,0 1 0 0 0,0-1 0 0 0,-1 1-1 0 0,1-1 1 0 0,0 1 0 0 0,0-1 0 0 0,0 0 0 0 0,0 1-1 0 0,0-1 1 0 0,0 1 0 0 0,0-1 0 0 0,1 0 0 0 0,-1 1-1 0 0,0-1 1 0 0,0 1 0 0 0,0-1 0 0 0,0 1 0 0 0,1-1 0 0 0,-1 1-1 0 0,0-1 1 0 0,1 1 0 0 0,-1-1 0 0 0,0 1 0 0 0,1-1-1 0 0,9-15 969 0 0,-9 16-948 0 0,-1-1-1 0 0,1 1 0 0 0,0 0 1 0 0,-1-1-1 0 0,1 1 0 0 0,0-1 1 0 0,-1 1-1 0 0,1 0 0 0 0,0-1 1 0 0,-1 1-1 0 0,1 0 0 0 0,0 0 0 0 0,-1 0 1 0 0,1-1-1 0 0,0 1 0 0 0,0 0 1 0 0,-1 0-1 0 0,1 0 0 0 0,0 0 1 0 0,0 0-1 0 0,-1 0 0 0 0,1 1 1 0 0,0-1-1 0 0,0 0 0 0 0,-1 0 0 0 0,1 0 1 0 0,0 1-1 0 0,-1-1 0 0 0,2 1 1 0 0,25 15 381 0 0,-16-9-246 0 0,-4-4-115 0 0,0 0 0 0 0,1 0 0 0 0,-1 0 0 0 0,1-1 0 0 0,-1 0 0 0 0,1-1-1 0 0,16 2 1 0 0,57-5 424 0 0,-55 0-290 0 0,2-1-58 0 0,0-1 0 0 0,0-2 0 0 0,50-17 1 0 0,7-2-68 0 0,-36 13 48 0 0,1 2 1 0 0,1 2 0 0 0,68-2-1 0 0,-119 10-130 0 0,1-1 3 0 0,0 1 1 0 0,0 0 0 0 0,0 0 0 0 0,0 0 0 0 0,0 1-1 0 0,1-1 1 0 0,-1 0 0 0 0,0 0 0 0 0,0 1 0 0 0,0-1-1 0 0,0 0 1 0 0,0 1 0 0 0,0-1 0 0 0,0 1 0 0 0,0 0 0 0 0,1 0-1 0 0,-2-1-3 0 0,-1 1 0 0 0,1-1 0 0 0,-1 0 0 0 0,1 1 0 0 0,-1-1 0 0 0,1 0 0 0 0,-1 0 0 0 0,1 1 0 0 0,-1-1 0 0 0,1 0 0 0 0,-1 0 0 0 0,0 0 0 0 0,1 0 0 0 0,-1 0 0 0 0,1 0 0 0 0,-1 0 0 0 0,0 0 0 0 0,1 0 0 0 0,-1 0 0 0 0,1 0 0 0 0,-1 0 0 0 0,0-1 0 0 0,-17-2 7 0 0,16 3-3 0 0,-12-2 17 0 0,-1 1 0 0 0,1 1 0 0 0,-17 1 0 0 0,-15 0 12 0 0,-341-8 767 0 0,383 7-787 0 0,-137 0 316 0 0,138 0-333 0 0,1 0 1 0 0,-1 1-1 0 0,1-1 1 0 0,-1 1 0 0 0,1-1-1 0 0,-1 1 1 0 0,1 0-1 0 0,0 0 1 0 0,-1 0-1 0 0,1 0 1 0 0,0 0 0 0 0,0 0-1 0 0,-1 1 1 0 0,1-1-1 0 0,0 1 1 0 0,1 0 0 0 0,-1-1-1 0 0,0 1 1 0 0,0 0-1 0 0,1 0 1 0 0,-1 0-1 0 0,1 0 1 0 0,0 1 0 0 0,-1-1-1 0 0,1 0 1 0 0,0 0-1 0 0,0 1 1 0 0,1-1 0 0 0,-1 1-1 0 0,0-1 1 0 0,0 4-1 0 0,-2 12-212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0:21.631"/>
    </inkml:context>
    <inkml:brush xml:id="br0">
      <inkml:brushProperty name="width" value="0.1" units="cm"/>
      <inkml:brushProperty name="height" value="0.1" units="cm"/>
      <inkml:brushProperty name="color" value="#66CC00"/>
    </inkml:brush>
  </inkml:definitions>
  <inkml:trace contextRef="#ctx0" brushRef="#br0">0 69 919 0 0,'7'-6'173'0'0,"0"1"-1"0"0,0-1 1 0 0,0 1-1 0 0,1 1 1 0 0,0 0-1 0 0,0 0 1 0 0,0 0-1 0 0,0 1 1 0 0,0 0-1 0 0,11-2 1 0 0,11-2 724 0 0,0 2-1 0 0,57-2 1 0 0,62 9-628 0 0,-1 0-107 0 0,86 5 981 0 0,-120-1-279 0 0,4 2-222 0 0,38 2-486 0 0,-153-10-166 0 0,-1 0 1 0 0,1 0-1 0 0,0 0 0 0 0,-1 1 0 0 0,1-1 0 0 0,0 1 0 0 0,-1 0 0 0 0,1 0 0 0 0,-1 0 0 0 0,1 0 0 0 0,-1 0 1 0 0,0 0-1 0 0,5 4 0 0 0,0-1-132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6:21.099"/>
    </inkml:context>
    <inkml:brush xml:id="br0">
      <inkml:brushProperty name="width" value="0.1" units="cm"/>
      <inkml:brushProperty name="height" value="0.1" units="cm"/>
      <inkml:brushProperty name="color" value="#F4F91B"/>
    </inkml:brush>
  </inkml:definitions>
  <inkml:trace contextRef="#ctx0" brushRef="#br0">1113 2282 2303 0 0,'-2'0'-2'0'0,"1"0"-1"0"0,-1-1 1 0 0,1 1-1 0 0,0 0 0 0 0,-1-1 1 0 0,1 1-1 0 0,0-1 1 0 0,-1 0-1 0 0,1 1 0 0 0,0-1 1 0 0,-2-1-1 0 0,-9-5 1078 0 0,2 7 3037 0 0,-56 5-2460 0 0,6 11-1308 0 0,2 3 0 0 0,-70 33 0 0 0,116-46-128 0 0,1 0 0 0 0,-20 15 0 0 0,21-13-6 0 0,-1-1-1 0 0,-21 11 0 0 0,21-13-95 0 0,-1-1 0 0 0,-21 6 0 0 0,28-9-77 0 0,0 0 0 0 0,1 0 0 0 0,-1-1 0 0 0,0 0 0 0 0,1 0 0 0 0,-1 0 0 0 0,0 0 0 0 0,1-1 0 0 0,-1 1-1 0 0,-7-3 1 0 0,6 0 125 0 0,-1 1 0 0 0,0 1 0 0 0,0-1 0 0 0,-1 1 0 0 0,1 0 0 0 0,0 1 0 0 0,-15 0 0 0 0,2 2 156 0 0,-30 8 1 0 0,45-9-318 0 0,-1 1 7 0 0,3-1 7 0 0,1-1 0 0 0,-1 1 0 0 0,1-1 1 0 0,-1 1-1 0 0,0-1 0 0 0,-4 0 0 0 0,6 0 19 0 0,1 0-1 0 0,0 0 0 0 0,-1 0 1 0 0,1 0-1 0 0,0 0 0 0 0,0 0 1 0 0,-1-1-1 0 0,1 1 0 0 0,0 0 1 0 0,0 0-1 0 0,0 0 0 0 0,-1-1 1 0 0,1 1-1 0 0,0 0 0 0 0,0 0 1 0 0,0-1-1 0 0,0 1 0 0 0,-1 0 1 0 0,1 0-1 0 0,0-1 0 0 0,0 1 1 0 0,0 0-1 0 0,0 0 0 0 0,0-1 1 0 0,0 1-1 0 0,0 0 0 0 0,0-1 1 0 0,0 1-1 0 0,0 0 0 0 0,0 0 1 0 0,0-1-1 0 0,0 1 0 0 0,2-3 1043 0 0,36 1-916 0 0,-20 3 4 0 0,27 4-1 0 0,-26-2-57 0 0,27 1 0 0 0,58-9 105 0 0,-90 4-134 0 0,0-2 1 0 0,0 0-1 0 0,0 0 0 0 0,-1-1 0 0 0,19-9 1 0 0,-11 4 88 0 0,0 1 1 0 0,0 1 0 0 0,1 1 0 0 0,29-4 0 0 0,92-5-15 0 0,-74 9-82 0 0,-5-5-57 0 0,-42 7 62 0 0,31-3-1 0 0,34 9 353 0 0,-68-1-354 0 0,0 0 0 0 0,1-1 0 0 0,-1 0 0 0 0,0-2 0 0 0,29-6 1 0 0,-37 6-26 0 0,1 1 0 0 0,-1 0 1 0 0,0 1-1 0 0,1 0 1 0 0,-1 0-1 0 0,22 4 1 0 0,3 0-35 0 0,-14-3 13 0 0,-1-2 0 0 0,32-5 1 0 0,24 0 131 0 0,-60 7-130 0 0,1 1 1 0 0,-1 1-1 0 0,0 1 0 0 0,21 6 0 0 0,-17-4-35 0 0,-11-4 22 0 0,0-1-1 0 0,1 0 1 0 0,-1-1-1 0 0,0 0 1 0 0,1-1-1 0 0,10-2 1 0 0,-6 2 3 0 0,-7 0-19 0 0,0 2 0 0 0,1-1 0 0 0,-1 1 0 0 0,0 1 0 0 0,0-1 0 0 0,0 1 0 0 0,0 1 0 0 0,15 6 0 0 0,3 0 0 0 0,-12-5 14 0 0,0-2 0 0 0,0 0-1 0 0,0-1 1 0 0,0 0 0 0 0,1-1 0 0 0,-1 0-1 0 0,21-4 1 0 0,-19 2 15 0 0,1-1-10 0 0,0-1 0 0 0,0-1 0 0 0,0 0 0 0 0,-1-1-1 0 0,0-1 1 0 0,25-15 0 0 0,-16 9 102 0 0,36-13-1 0 0,-38 17-65 0 0,-1 0-1 0 0,-1-2 0 0 0,0 0 1 0 0,37-28-1 0 0,-20 18 29 0 0,-30 17-58 0 0,1 0-1 0 0,-1 0 1 0 0,9-8 0 0 0,-16 11-20 0 0,1-1 1 0 0,0 1-1 0 0,-1-1 1 0 0,1 0-1 0 0,-1 1 1 0 0,0-1 0 0 0,0 0-1 0 0,0 0 1 0 0,0 0-1 0 0,0 0 1 0 0,0 0 0 0 0,0 0-1 0 0,0 0 1 0 0,0-3-1 0 0,1-32 197 0 0,-2 30-142 0 0,0 0 0 0 0,0 1 1 0 0,1-1-1 0 0,2-12 0 0 0,2 7-1 0 0,0 0-1 0 0,1 1 1 0 0,0-1 0 0 0,1 1-1 0 0,0 1 1 0 0,16-18 0 0 0,-10 12-17 0 0,14-24 0 0 0,-23 34-22 0 0,-1 0 1 0 0,1-1-1 0 0,-2 0 0 0 0,1 1 0 0 0,-1-1 0 0 0,0 0 0 0 0,2-12 0 0 0,-2-14 222 0 0,-2-46 0 0 0,-2 55-197 0 0,2-1 1 0 0,1 1 0 0 0,1-1-1 0 0,6-30 1 0 0,-5 44-32 0 0,1 0 0 0 0,1 1 0 0 0,6-14 0 0 0,-5 14-11 0 0,-1-1 0 0 0,7-20 0 0 0,-11 27-3 0 0,0 0 0 0 0,0 0 0 0 0,-1 0 0 0 0,1 0 0 0 0,-1 0 0 0 0,0 0 0 0 0,0 0-1 0 0,-1 0 1 0 0,1 0 0 0 0,-1 0 0 0 0,0 0 0 0 0,-2-6 0 0 0,-1 0 0 0 0,-1 0 0 0 0,-10-16 0 0 0,11 20 0 0 0,0 0 0 0 0,1 0 0 0 0,0 0 0 0 0,0-1 0 0 0,0 1 0 0 0,0-1 0 0 0,1 0 0 0 0,1 1 0 0 0,-3-13 0 0 0,5 4 14 0 0,0-1-1 0 0,1 1 0 0 0,0 0 1 0 0,2 0-1 0 0,0 0 1 0 0,0 1-1 0 0,10-21 1 0 0,-6 13-4 0 0,11-46 0 0 0,-14 43 22 0 0,1-29 0 0 0,-6 45-23 0 0,0 0 0 0 0,0-1 1 0 0,-1 1-1 0 0,-1 0 0 0 0,1 0 0 0 0,-5-14 0 0 0,-10-21-10 0 0,8 25 4 0 0,1-2 0 0 0,1 1 0 0 0,-5-36 0 0 0,4-15 51 0 0,4 30-55 0 0,-2-1 1 0 0,-12-47 0 0 0,11 73 0 0 0,-1 0 0 0 0,0 0 0 0 0,-1 1 0 0 0,0 0 0 0 0,-2 0 0 0 0,-20-26 0 0 0,-6-8 0 0 0,34 46 0 0 0,-6-9 0 0 0,0 0 0 0 0,0 0 0 0 0,-1 1 0 0 0,-1 0 0 0 0,0 1 0 0 0,-14-12 0 0 0,-8 1 0 0 0,-2 1 0 0 0,-60-27 0 0 0,56 29 0 0 0,15 9 0 0 0,0 0 0 0 0,-1 1 0 0 0,-27-6 0 0 0,-77-8 0 0 0,85 15 0 0 0,-23-2 0 0 0,0 2 0 0 0,-1 4 0 0 0,1 2 0 0 0,-1 3 0 0 0,-98 16 0 0 0,-50 12 0 0 0,158-27 0 0 0,-75-6 0 0 0,132 3 0 0 0,-20-2 0 0 0,0-1 0 0 0,-26-8 0 0 0,-13-1 0 0 0,-33-6 0 0 0,60 10 0 0 0,0 2 0 0 0,0 1 0 0 0,-36 0 0 0 0,-113 14 0 0 0,153-5 0 0 0,-1 2 0 0 0,1 0 0 0 0,1 2 0 0 0,-35 14 0 0 0,47-16 0 0 0,0 0 0 0 0,1 1 0 0 0,0 0 0 0 0,0 1 0 0 0,1 1 0 0 0,0 0 0 0 0,0 1 0 0 0,-18 19 0 0 0,22-20 0 0 0,-1 0 0 0 0,0-1 0 0 0,-12 9 0 0 0,-14 11 0 0 0,21-15 0 0 0,9-9 0 0 0,0 0 0 0 0,1 1 0 0 0,0 0 0 0 0,-1 1 0 0 0,2-1 0 0 0,-1 1 0 0 0,1 0 0 0 0,0 0 0 0 0,0 0 0 0 0,0 1 0 0 0,1-1 0 0 0,-4 11 0 0 0,-58 235 0 0 0,58-227 0 0 0,-16 40 0 0 0,11-34 0 0 0,-13 46 0 0 0,-16 82 0 0 0,36-138 0 0 0,4-13 0 0 0,-1 0 0 0 0,1-1 0 0 0,0 1 0 0 0,0 0 0 0 0,1-1 0 0 0,0 1 0 0 0,0 0 0 0 0,1-1 0 0 0,0 1 0 0 0,1 0 0 0 0,-1-1 0 0 0,2 1 0 0 0,-1-1 0 0 0,6 11 0 0 0,18 51-19 0 0,-2 1-1 0 0,16 78 0 0 0,-25-86 15 0 0,20 85 5 0 0,-29-112 0 0 0,-2 1 0 0 0,1 45 0 0 0,-4-57 0 0 0,1 0 0 0 0,0-1 0 0 0,9 34 0 0 0,-9-52 0 0 0,-1 0 0 0 0,-1 1 0 0 0,1-1 0 0 0,-1 0 0 0 0,0 1 0 0 0,0-1 0 0 0,-1 0 0 0 0,1 1 0 0 0,-3 6 0 0 0,-1 2 0 0 0,-1-1 0 0 0,-9 17 0 0 0,14-29 0 0 0,-8 16-685 0 0,1 0-1 0 0,1 0 0 0 0,1 1 1 0 0,1-1-1 0 0,-5 35 1 0 0,7-10-6610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6:23.202"/>
    </inkml:context>
    <inkml:brush xml:id="br0">
      <inkml:brushProperty name="width" value="0.1" units="cm"/>
      <inkml:brushProperty name="height" value="0.1" units="cm"/>
      <inkml:brushProperty name="color" value="#F4F91B"/>
    </inkml:brush>
  </inkml:definitions>
  <inkml:trace contextRef="#ctx0" brushRef="#br0">83 1848 6447 0 0,'-6'-3'494'0'0,"-14"-8"-456"0"0,20 11 32 0 0,-1 0 1 0 0,1-1-1 0 0,-1 1 0 0 0,0 0 0 0 0,1 0 1 0 0,-1 0-1 0 0,0 0 0 0 0,1 0 0 0 0,-1 0 0 0 0,1 0 1 0 0,-1 0-1 0 0,0 0 0 0 0,1 0 0 0 0,-1 0 0 0 0,0 0 1 0 0,1 1-1 0 0,-1-1 0 0 0,1 0 0 0 0,-1 0 0 0 0,0 1 1 0 0,1-1-1 0 0,-1 0 0 0 0,1 1 0 0 0,-1-1 1 0 0,1 0-1 0 0,-1 1 0 0 0,1-1 0 0 0,-1 2 0 0 0,0-1 12 0 0,-6 7 92 0 0,2 0 0 0 0,-1 1 1 0 0,1 0-1 0 0,-5 10 1 0 0,9-18-169 0 0,1 1 1 0 0,-1 0 0 0 0,0 1 0 0 0,1-1-1 0 0,-1 0 1 0 0,1 0 0 0 0,-1 0 0 0 0,1 0-1 0 0,0 0 1 0 0,0 0 0 0 0,0 1 0 0 0,0-1 0 0 0,0 0-1 0 0,1 0 1 0 0,-1 0 0 0 0,1 0 0 0 0,-1 0-1 0 0,1 1 1 0 0,0-1 0 0 0,0 0 0 0 0,-1-1-1 0 0,2 1 1 0 0,-1 0 0 0 0,0 0 0 0 0,0 0 0 0 0,2 2-1 0 0,-2-4 88 0 0,1 1 1 0 0,-1 0-1 0 0,0 0 0 0 0,0-1 0 0 0,0 1 0 0 0,1 0 0 0 0,-1-1 0 0 0,0 1 0 0 0,1-1 0 0 0,-1 0 0 0 0,0 1 0 0 0,1-1 1 0 0,-1 0-1 0 0,0 0 0 0 0,3 0 0 0 0,25-3 1921 0 0,-2 1-858 0 0,-10 4-975 0 0,1 1 0 0 0,28 9 0 0 0,21 4 122 0 0,-25-9-203 0 0,0-2 0 0 0,1-2 0 0 0,0-2-1 0 0,47-4 1 0 0,211-23 1427 0 0,-96 18-1177 0 0,-143 9-180 0 0,-1-4 0 0 0,73-11 0 0 0,-100 9-68 0 0,1 1-1 0 0,-1 1 1 0 0,1 2-1 0 0,0 2 1 0 0,0 1-1 0 0,52 10 1 0 0,-62-8-71 0 0,0-2 1 0 0,0 0 0 0 0,0-1-1 0 0,41-5 1 0 0,98-23 385 0 0,-23 2-146 0 0,-101 18-194 0 0,-1-2 1 0 0,60-22-1 0 0,-60 18 11 0 0,1 1-1 0 0,53-9 1 0 0,-48 16-58 0 0,-4 0 52 0 0,54-14-1 0 0,-77 15-42 0 0,0-1 0 0 0,0-1 0 0 0,-1 0 0 0 0,0-1-1 0 0,0-1 1 0 0,-1-1 0 0 0,18-12 0 0 0,-12 5 94 0 0,-16 13-93 0 0,0-1 0 0 0,-1 0 0 0 0,1 0-1 0 0,-1-1 1 0 0,0 1 0 0 0,0-1 0 0 0,-1 0 0 0 0,1-1 0 0 0,-1 1 0 0 0,6-11 0 0 0,-9 12-26 0 0,0-1 0 0 0,0 1 0 0 0,0-1 0 0 0,-1 1 1 0 0,0 0-1 0 0,0-1 0 0 0,0 1 0 0 0,0-1 0 0 0,-2-7 0 0 0,-1-20 82 0 0,20-80 37 0 0,-11 87-90 0 0,-2-1 1 0 0,0-1 0 0 0,-2 1-1 0 0,-2-44 1 0 0,-3 47-36 0 0,-1 1 1 0 0,-1-1-1 0 0,-11-30 0 0 0,-31-62 57 0 0,9 24-41 0 0,-63-124 95 0 0,65 144-112 0 0,-14-46-16 0 0,34 74 63 0 0,-31-57 0 0 0,39 86-29 0 0,-1 1 0 0 0,0 0 0 0 0,-1 0 0 0 0,0 1 0 0 0,-1 0 0 0 0,0 1 0 0 0,-25-19-1 0 0,-149-89 125 0 0,152 103-142 0 0,0 1 1 0 0,-1 2 0 0 0,-41-10-1 0 0,-108-17 11 0 0,135 31-19 0 0,-158-24 0 0 0,155 27 0 0 0,-1 3 0 0 0,-53 3 0 0 0,64 4 0 0 0,0 2 0 0 0,0 1 0 0 0,-64 20 0 0 0,-112 58 0 0 0,89-18 0 0 0,79-40 0 0 0,31-18 0 0 0,-2 0 0 0 0,1-2 0 0 0,-1 0 0 0 0,0-2 0 0 0,0 0 0 0 0,-1-1 0 0 0,0-1 0 0 0,-23 0 0 0 0,36-2 0 0 0,1 0 0 0 0,-1 1 0 0 0,1 0 0 0 0,0 0 0 0 0,-1 0 0 0 0,1 1 0 0 0,1 0 0 0 0,-1 1 0 0 0,0-1 0 0 0,1 1 0 0 0,-1 1 0 0 0,1-1 0 0 0,-9 9 0 0 0,-3 6 0 0 0,0 1 0 0 0,-23 35 0 0 0,-6 6 0 0 0,36-48-15 0 0,1 1 0 0 0,-12 22 0 0 0,-1 2-4 0 0,19-32 19 0 0,-10 15 0 0 0,-18 36 0 0 0,28-49 0 0 0,1 0 0 0 0,0 1 0 0 0,0-1 0 0 0,1 1 0 0 0,0 0 0 0 0,1 0 0 0 0,0 0 0 0 0,0 10 0 0 0,2 5 0 0 0,2-1 0 0 0,8 37 0 0 0,2 20 0 0 0,-12 82 37 0 0,-2-33-10 0 0,2-114-18 0 0,1 0-1 0 0,1 1 0 0 0,0-1 1 0 0,8 20-1 0 0,26 56 74 0 0,1 2-25 0 0,-35-80 15 0 0,2 0 0 0 0,0-1 0 0 0,0 0-1 0 0,1 0 1 0 0,0 0 0 0 0,1 0 0 0 0,1-1-1 0 0,0 0 1 0 0,9 10 0 0 0,-15-19-62 0 0,1 1 0 0 0,-1 0-1 0 0,0 0 1 0 0,-1 1 0 0 0,1-1 0 0 0,-1 0 0 0 0,1 1 0 0 0,-1-1-1 0 0,0 0 1 0 0,0 1 0 0 0,0 0 0 0 0,-1-1 0 0 0,1 1 0 0 0,-1-1 0 0 0,0 1-1 0 0,0 3 1 0 0,-1 10-65 0 0,-1-1 0 0 0,-4 19 1 0 0,6-33 40 0 0,-3 9 51 0 0,-22 107-3594 0 0,14-79 1757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7:01.334"/>
    </inkml:context>
    <inkml:brush xml:id="br0">
      <inkml:brushProperty name="width" value="0.1" units="cm"/>
      <inkml:brushProperty name="height" value="0.1" units="cm"/>
      <inkml:brushProperty name="color" value="#F4F91B"/>
    </inkml:brush>
  </inkml:definitions>
  <inkml:trace contextRef="#ctx0" brushRef="#br0">1481 106 919 0 0,'3'-25'1405'0'0,"-5"17"1660"0"0,2 7-2998 0 0,-1 1-1 0 0,1 1 0 0 0,0-1 1 0 0,-1 0-1 0 0,1 0 0 0 0,-1 0 1 0 0,1 0-1 0 0,0 0 1 0 0,-1 0-1 0 0,1 0 0 0 0,0 0 1 0 0,-1 1-1 0 0,1-1 0 0 0,0 0 1 0 0,0 0-1 0 0,-1 0 0 0 0,1 1 1 0 0,0-1-1 0 0,-1 0 1 0 0,1 0-1 0 0,0 1 0 0 0,0-1 1 0 0,-1 0-1 0 0,1 1 0 0 0,0-1 1 0 0,0 0-1 0 0,0 1 0 0 0,-11 14 362 0 0,8-11-372 0 0,1-1 0 0 0,-1 1 0 0 0,1-1-1 0 0,-1 0 1 0 0,0 1 0 0 0,-6 3 0 0 0,8-6-17 0 0,0-1-1 0 0,-1 1 1 0 0,1 0-1 0 0,-1-1 1 0 0,1 1 0 0 0,-1-1-1 0 0,0 1 1 0 0,1-1-1 0 0,-1 0 1 0 0,0 0 0 0 0,1 0-1 0 0,-1 0 1 0 0,1 0-1 0 0,-1 0 1 0 0,0 0 0 0 0,1 0-1 0 0,-1 0 1 0 0,0-1 0 0 0,1 1-1 0 0,-1-1 1 0 0,-2-1-1 0 0,-4-2 334 0 0,-1 0-1 0 0,1-1 0 0 0,0 0 1 0 0,-8-7-1 0 0,12 8-216 0 0,-1 0 0 0 0,-1 0 0 0 0,1 1 0 0 0,0-1 0 0 0,-1 1 0 0 0,0 1 0 0 0,0-1 0 0 0,1 1-1 0 0,-2 0 1 0 0,1 0 0 0 0,-8-1 0 0 0,-14 2 191 0 0,0 2 1 0 0,-48 6-1 0 0,49-3-26 0 0,-1-2 1 0 0,1 0 0 0 0,-29-3 0 0 0,-518-65 2973 0 0,555 64-3258 0 0,0 1 0 0 0,0 0 0 0 0,-1 2 0 0 0,1 0 0 0 0,0 1 0 0 0,0 1 0 0 0,-22 6 0 0 0,16-2-266 0 0,1 2 0 0 0,1 0 0 0 0,0 2 0 0 0,0 0 0 0 0,-20 16 0 0 0,-5 3-3967 0 0,0 2-1378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7:02.505"/>
    </inkml:context>
    <inkml:brush xml:id="br0">
      <inkml:brushProperty name="width" value="0.1" units="cm"/>
      <inkml:brushProperty name="height" value="0.1" units="cm"/>
      <inkml:brushProperty name="color" value="#F4F91B"/>
    </inkml:brush>
  </inkml:definitions>
  <inkml:trace contextRef="#ctx0" brushRef="#br0">1736 53 4895 0 0,'2'-1'27'0'0,"0"0"0"0"0,-1 0-1 0 0,1 0 1 0 0,0 0 0 0 0,0 0-1 0 0,-1 0 1 0 0,1 1 0 0 0,0-1-1 0 0,0 1 1 0 0,0-1 0 0 0,0 1-1 0 0,0 0 1 0 0,0-1 0 0 0,0 1-1 0 0,0 0 1 0 0,0 0 0 0 0,0 1-1 0 0,0-1 1 0 0,0 0 0 0 0,-1 1-1 0 0,1-1 1 0 0,0 1 0 0 0,3 1-1 0 0,-5-2-26 0 0,0 0 0 0 0,1 0 0 0 0,-1 0 0 0 0,0 0 0 0 0,0 0 0 0 0,0 1 0 0 0,1-1 0 0 0,-1 0 0 0 0,0 0 0 0 0,0 0 0 0 0,0 0 0 0 0,0 0 0 0 0,0 1 0 0 0,1-1 0 0 0,-1 0 0 0 0,0 0 0 0 0,0 0 0 0 0,0 1 0 0 0,0-1 0 0 0,0 0 0 0 0,0 0 0 0 0,0 0 0 0 0,0 1 0 0 0,0-1 0 0 0,0 0 0 0 0,0 0 0 0 0,0 0 0 0 0,0 1 0 0 0,0-1 0 0 0,0 0 0 0 0,0 0 0 0 0,0 1 0 0 0,0-1 0 0 0,0 0 0 0 0,0 0 0 0 0,0 0 0 0 0,0 1 0 0 0,0-1 0 0 0,-9 5 0 0 0,-13-2 0 0 0,19-4 131 0 0,-1-1 0 0 0,0 1 0 0 0,0-1-1 0 0,0 0 1 0 0,1 0 0 0 0,-1 0 0 0 0,1 0-1 0 0,-1 0 1 0 0,1-1 0 0 0,0 1 0 0 0,0-1-1 0 0,0 0 1 0 0,-3-5 0 0 0,-22-17 2405 0 0,27 24-2483 0 0,0 1 0 0 0,0 0-1 0 0,0-1 1 0 0,-1 1 0 0 0,1 0 0 0 0,0-1 0 0 0,0 1 0 0 0,-1 0-1 0 0,1 0 1 0 0,0 0 0 0 0,0 0 0 0 0,-1 0 0 0 0,1 0 0 0 0,0 1-1 0 0,0-1 1 0 0,-1 0 0 0 0,1 1 0 0 0,0-1 0 0 0,-2 1 0 0 0,-25 14 81 0 0,13-7 180 0 0,4-5-71 0 0,0-1-1 0 0,-1 0 0 0 0,1-1 0 0 0,-1 0 0 0 0,0 0 1 0 0,1-1-1 0 0,-16-2 0 0 0,11 1-93 0 0,-228-4 1054 0 0,92 4-627 0 0,37 4-230 0 0,-167 25 0 0 0,-1 2-154 0 0,241-28-368 0 0,-1 2 1 0 0,1 2-1 0 0,-1 2 1 0 0,2 2-1 0 0,-1 1 1 0 0,-60 27 0 0 0,48-13-5179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7:05.265"/>
    </inkml:context>
    <inkml:brush xml:id="br0">
      <inkml:brushProperty name="width" value="0.1" units="cm"/>
      <inkml:brushProperty name="height" value="0.1" units="cm"/>
      <inkml:brushProperty name="color" value="#F4F91B"/>
    </inkml:brush>
  </inkml:definitions>
  <inkml:trace contextRef="#ctx0" brushRef="#br0">1824 207 3279 0 0,'4'-9'28'0'0,"-4"8"-12"0"0,1 1 0 0 0,-1-1-1 0 0,1 1 1 0 0,-1-1 0 0 0,0 0 0 0 0,1 1-1 0 0,-1-1 1 0 0,0 0 0 0 0,0 1 0 0 0,1-1 0 0 0,-1 0-1 0 0,0 0 1 0 0,0 1 0 0 0,0-1 0 0 0,0 0-1 0 0,0 0 1 0 0,0 1 0 0 0,0-1 0 0 0,0 0 0 0 0,0 0-1 0 0,0 1 1 0 0,-1-1 0 0 0,1 0 0 0 0,0 1 0 0 0,0-1-1 0 0,-1 0 1 0 0,1 1 0 0 0,0-1 0 0 0,-1 0-1 0 0,1 1 1 0 0,-1-1 0 0 0,1 0 0 0 0,-1 1 0 0 0,1-1-1 0 0,-1 1 1 0 0,1-1 0 0 0,-1 1 0 0 0,1-1 0 0 0,-1 1-1 0 0,-1-1 1 0 0,-21-18 620 0 0,18 14-397 0 0,0 1 0 0 0,1 0 0 0 0,-1 0 0 0 0,-1 0 0 0 0,1 1 0 0 0,0 0-1 0 0,-1 0 1 0 0,0 0 0 0 0,1 1 0 0 0,-1 0 0 0 0,-12-3 0 0 0,-14 2 113 0 0,-1 2 1 0 0,1 1 0 0 0,-1 2-1 0 0,-40 7 1 0 0,-63 2 276 0 0,69-14-72 0 0,0-3-1 0 0,-105-23 1 0 0,136 23-274 0 0,-1 1-1 0 0,-46 1 1 0 0,-75 8 48 0 0,-3 0-101 0 0,125-5-46 0 0,0-1 0 0 0,-51-11-1 0 0,-15-15 399 0 0,73 19-457 0 0,0 0 0 0 0,0 2 1 0 0,-1 2-1 0 0,-33-3 0 0 0,40 8-308 0 0,-1 0 0 0 0,1 2 0 0 0,-30 6 0 0 0,15 0-725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7:15.732"/>
    </inkml:context>
    <inkml:brush xml:id="br0">
      <inkml:brushProperty name="width" value="0.1" units="cm"/>
      <inkml:brushProperty name="height" value="0.1" units="cm"/>
      <inkml:brushProperty name="color" value="#F4F91B"/>
    </inkml:brush>
  </inkml:definitions>
  <inkml:trace contextRef="#ctx0" brushRef="#br0">823 2149 455 0 0,'-25'-4'26'0'0,"18"3"451"0"0,0-1 1 0 0,0 1 0 0 0,-13-5-1 0 0,-55-20 1717 0 0,68 23-1985 0 0,0 1 0 0 0,0 1 0 0 0,0-1 1 0 0,0 1-1 0 0,0 0 0 0 0,0 1 0 0 0,0-1 1 0 0,-10 2-1 0 0,-4 2 349 0 0,-30 7 0 0 0,31-5-80 0 0,-30 2 1 0 0,45-7-304 0 0,1 0-1 0 0,-1-1 1 0 0,1 0 0 0 0,-1 0 0 0 0,1 0 0 0 0,-1 0-1 0 0,1-1 1 0 0,0 0 0 0 0,-1 1 0 0 0,1-2 0 0 0,0 1-1 0 0,-3-3 1 0 0,-20-9 1414 0 0,25 14-1541 0 0,1-1 0 0 0,0 1 0 0 0,0-1 0 0 0,-1 1 0 0 0,1-1 0 0 0,0 0 0 0 0,0 1 0 0 0,0-1 0 0 0,0 0 0 0 0,0 0 0 0 0,0 0 0 0 0,0 0 0 0 0,0 0 0 0 0,0 0 0 0 0,0 0-1 0 0,0 0 1 0 0,1 0 0 0 0,-1 0 0 0 0,-1-3 0 0 0,2 3 11 0 0,0 0-1 0 0,0 0 0 0 0,0 0 1 0 0,0 0-1 0 0,0 0 0 0 0,1 0 1 0 0,-1 0-1 0 0,0 0 0 0 0,0 0 1 0 0,1 0-1 0 0,-1 1 0 0 0,1-1 1 0 0,-1 0-1 0 0,0 0 0 0 0,1 0 1 0 0,0 0-1 0 0,-1 0 0 0 0,1 0 1 0 0,1-1-1 0 0,1-1 90 0 0,1 0-1 0 0,0 0 1 0 0,0 0 0 0 0,0 0-1 0 0,0 1 1 0 0,0-1 0 0 0,1 1-1 0 0,-1 0 1 0 0,6-2 0 0 0,16-1 18 0 0,-1 1 0 0 0,1 1 0 0 0,36 1 0 0 0,-17 0 172 0 0,-6 2 14 0 0,0 2 0 0 0,0 1 0 0 0,54 13-1 0 0,-67-12-304 0 0,35 8 35 0 0,-6-2 264 0 0,72 6-1 0 0,-75-14-52 0 0,-1-2 1 0 0,0-2-1 0 0,77-13 0 0 0,24-4 192 0 0,-52 8-318 0 0,-83 8-170 0 0,120-20 93 0 0,5-6 44 0 0,25-7-23 0 0,-154 32-81 0 0,0-1-1 0 0,-1-1 0 0 0,1 1 1 0 0,-1-2-1 0 0,19-13 0 0 0,50-46 147 0 0,-73 59-151 0 0,-1 0 0 0 0,0-1-1 0 0,0 0 1 0 0,0-1 0 0 0,-1 0-1 0 0,9-18 1 0 0,-3 1 97 0 0,10-34 0 0 0,-14 38-99 0 0,57-201 356 0 0,-60 206-363 0 0,50-189 325 0 0,-46 162-263 0 0,-2 0 0 0 0,-2 0 0 0 0,-1-74 0 0 0,-8-1-14 0 0,5 74-59 0 0,0 15 12 0 0,-3-32 0 0 0,0 51-13 0 0,1 1 1 0 0,-1 0-1 0 0,0 0 1 0 0,-1 0-1 0 0,-1 1 1 0 0,1-1-1 0 0,-6-9 1 0 0,-3-2 21 0 0,-2 0 0 0 0,0 0 0 0 0,-25-26 0 0 0,-57-49-13 0 0,78 79-8 0 0,-1 2 0 0 0,-1 0 0 0 0,-1 1 0 0 0,0 0 0 0 0,-1 2 0 0 0,0 1 0 0 0,-1 1 0 0 0,0 0-1 0 0,0 2 1 0 0,-1 1 0 0 0,0 1 0 0 0,-42-6 0 0 0,37 8-5 0 0,0-1 0 0 0,1-2 0 0 0,0-1 0 0 0,0-1 0 0 0,0-1 0 0 0,1-2 0 0 0,-33-19 0 0 0,42 22 0 0 0,0 0 0 0 0,-24-7 0 0 0,-3-2 0 0 0,-2-1 0 0 0,-1 1 0 0 0,0 3 0 0 0,-2 2 0 0 0,-94-13 0 0 0,-95 18 0 0 0,90 7 0 0 0,104-1 0 0 0,-1 2 0 0 0,1 3 0 0 0,-73 12 0 0 0,68-6 0 0 0,30-6 0 0 0,1 1 0 0 0,-1 0 0 0 0,1 2 0 0 0,0 0 0 0 0,-33 16 0 0 0,25-7 2 0 0,1 2 0 0 0,-45 35 0 0 0,60-41-11 0 0,-1-1 0 0 0,2 2 1 0 0,0-1-1 0 0,0 1 0 0 0,1 1 1 0 0,0 0-1 0 0,-11 23 0 0 0,-26 88 10 0 0,18-42-13 0 0,-19 17-46 0 0,0 0 63 0 0,41-84-5 0 0,2 1 0 0 0,0 0 0 0 0,1 0 0 0 0,0 0 0 0 0,1 0 0 0 0,1 23 0 0 0,11 95 0 0 0,0-1 0 0 0,-7-75-16 0 0,2 1 0 0 0,2-1 0 0 0,23 82 0 0 0,-29-134 16 0 0,26 93 0 0 0,-22-84 0 0 0,1-1 0 0 0,1 0 0 0 0,0 0 0 0 0,14 21 0 0 0,112 139 235 0 0,-69-103 71 0 0,-65-75-221 0 0,-4-19 356 0 0,5 22-430 0 0,-1 0 0 0 0,1 1 0 0 0,-1-1 0 0 0,1 0 0 0 0,-1 0 0 0 0,0 0 0 0 0,1 0 0 0 0,-1 1 0 0 0,0-1 0 0 0,0 0 0 0 0,1 1 0 0 0,-1-1 0 0 0,0 1 0 0 0,0-1 0 0 0,0 1 0 0 0,0-1 0 0 0,0 1-1 0 0,0-1 1 0 0,0 1 0 0 0,0 0 0 0 0,0 0 0 0 0,0-1 0 0 0,0 1 0 0 0,0 0 0 0 0,-1 0 0 0 0,-2 0-56 0 0,1 1-1 0 0,0-1 1 0 0,0 1-1 0 0,0 0 1 0 0,0 0-1 0 0,0 0 1 0 0,0 0-1 0 0,0 0 1 0 0,0 1-1 0 0,1 0 0 0 0,-1-1 1 0 0,0 1-1 0 0,1 0 1 0 0,-3 2-1 0 0,-4 4-360 0 0,1 1 0 0 0,-11 14 0 0 0,-7 12-677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27.442"/>
    </inkml:context>
    <inkml:brush xml:id="br0">
      <inkml:brushProperty name="width" value="0.1" units="cm"/>
      <inkml:brushProperty name="height" value="0.1" units="cm"/>
      <inkml:brushProperty name="color" value="#66CC00"/>
    </inkml:brush>
  </inkml:definitions>
  <inkml:trace contextRef="#ctx0" brushRef="#br0">5695 43 1839 0 0,'-8'1'190'0'0,"0"0"0"0"0,0 0 0 0 0,-10 4 0 0 0,3-2 1640 0 0,-19 4-787 0 0,-1-2 1 0 0,-65 2-1 0 0,-48-16 853 0 0,32 18-487 0 0,29 0-1140 0 0,33-7-238 0 0,-44 3 262 0 0,-1-1 326 0 0,75-4-384 0 0,-1 0 0 0 0,1 2-1 0 0,-41 7 1 0 0,55-7-198 0 0,1 0-1 0 0,-1-1 1 0 0,1 0-1 0 0,-1-1 1 0 0,0 0-1 0 0,1 0 1 0 0,-13-3-1 0 0,-6-2 215 0 0,-30-11 0 0 0,-1-1-77 0 0,-68-3 48 0 0,63 11-156 0 0,-3 1-66 0 0,-37-18 0 0 0,83 23 0 0 0,-1 1 0 0 0,-33 1 0 0 0,37 2 0 0 0,-3 0 0 0 0,1 1 0 0 0,-26 5 0 0 0,-21 3 0 0 0,11-4 0 0 0,-35 1 0 0 0,-43-13 296 0 0,54 12-193 0 0,57-3-70 0 0,-1-1 1 0 0,-36-2-1 0 0,0-5 198 0 0,-1 2 0 0 0,-100 8 0 0 0,11 0-108 0 0,130-5-118 0 0,-60-2 108 0 0,29 1 39 0 0,-52 4-1 0 0,-66 4-84 0 0,10-1-6 0 0,65 5-58 0 0,47-5 17 0 0,0-2 1 0 0,-87-2-1 0 0,54-10-10 0 0,-121-7 60 0 0,160 14-54 0 0,1 2 0 0 0,-79 12 0 0 0,65-5 0 0 0,1-3 1 0 0,-68-3-1 0 0,13 0-1 0 0,68 3-15 0 0,0 1 0 0 0,0 1 0 0 0,-68 24 0 0 0,-34 7 0 0 0,114-33 26 0 0,0-2-1 0 0,0-1 0 0 0,0-1 1 0 0,-46-4-1 0 0,14-5 46 0 0,-64-16 1 0 0,51 10 80 0 0,-1 4 1 0 0,-84-3 0 0 0,135 14-497 0 0,0 0-1 0 0,0 1 0 0 0,0 2 1 0 0,0 0-1 0 0,-25 9 0 0 0,15-3-723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33.341"/>
    </inkml:context>
    <inkml:brush xml:id="br0">
      <inkml:brushProperty name="width" value="0.1" units="cm"/>
      <inkml:brushProperty name="height" value="0.1" units="cm"/>
      <inkml:brushProperty name="color" value="#66CC00"/>
    </inkml:brush>
  </inkml:definitions>
  <inkml:trace contextRef="#ctx0" brushRef="#br0">1041 65 2527 0 0,'-154'6'2080'0'0,"140"-6"-1862"0"0,0 0-1 0 0,0-1 0 0 0,1-1 1 0 0,-1 0-1 0 0,0 0 0 0 0,1-2 1 0 0,-1 0-1 0 0,-23-10 0 0 0,16 6 233 0 0,-1 0-1 0 0,0 1 1 0 0,0 2-1 0 0,-1 0 1 0 0,0 1-1 0 0,0 2 0 0 0,-40-1 1 0 0,-161 21-165 0 0,211-16-236 0 0,-158 24 31 0 0,99-9-2971 0 0,32-6-400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34.308"/>
    </inkml:context>
    <inkml:brush xml:id="br0">
      <inkml:brushProperty name="width" value="0.1" units="cm"/>
      <inkml:brushProperty name="height" value="0.1" units="cm"/>
      <inkml:brushProperty name="color" value="#66CC00"/>
    </inkml:brush>
  </inkml:definitions>
  <inkml:trace contextRef="#ctx0" brushRef="#br0">1126 82 919 0 0,'-130'-11'4583'0'0,"64"3"-3598"0"0,-101-9 1208 0 0,-305-15-243 0 0,306 25-1764 0 0,83 3-263 0 0,41 2 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5:27.483"/>
    </inkml:context>
    <inkml:brush xml:id="br0">
      <inkml:brushProperty name="width" value="0.1" units="cm"/>
      <inkml:brushProperty name="height" value="0.1" units="cm"/>
      <inkml:brushProperty name="color" value="#F4F91B"/>
    </inkml:brush>
  </inkml:definitions>
  <inkml:trace contextRef="#ctx0" brushRef="#br0">7 189 3279 0 0,'0'-3'165'0'0,"0"2"-149"0"0,0 0 1 0 0,0 0 0 0 0,0 0 0 0 0,0 0-1 0 0,0 0 1 0 0,-1 0 0 0 0,1 0 0 0 0,0 0-1 0 0,0 0 1 0 0,-1 0 0 0 0,1 0 0 0 0,0 0-1 0 0,-2-1 1 0 0,0-4 2376 0 0,6 7-1890 0 0,11 4-516 0 0,-7-5 208 0 0,1 1 0 0 0,-1 1 0 0 0,0-1 0 0 0,1 1 0 0 0,-1 1 1 0 0,11 4-1 0 0,12 4 269 0 0,43 6 520 0 0,-61-16-843 0 0,0 0 0 0 0,-1-1 0 0 0,1-1-1 0 0,0 0 1 0 0,-1 0 0 0 0,1-2 0 0 0,17-5-1 0 0,-13 4 5 0 0,0 1-1 0 0,0 0 1 0 0,23-1-1 0 0,-29 4-124 0 0,1 1-1 0 0,0 0 0 0 0,-1 0 1 0 0,1 1-1 0 0,-1 1 0 0 0,1 0 1 0 0,18 8-1 0 0,-22-8-2 0 0,-1-1 0 0 0,1 0-1 0 0,0 0 1 0 0,0-1 0 0 0,0 0 0 0 0,0 0-1 0 0,0-1 1 0 0,12-1 0 0 0,67-12 229 0 0,-60 8-171 0 0,-25 5-67 0 0,24-5 70 0 0,-1 1 0 0 0,1 1 0 0 0,0 1-1 0 0,30 2 1 0 0,174 2 60 0 0,-208-3-132 0 0,85-3 64 0 0,219-11 228 0 0,-256 12-280 0 0,67-8 28 0 0,-64 2-3 0 0,0 3 0 0 0,96 4-1 0 0,-103 8-15 0 0,17 1 10 0 0,149-20 27 0 0,-208 11-58 0 0,21-4 55 0 0,77 1 0 0 0,-11 19 0 0 0,-84-9-34 0 0,-1-1-1 0 0,1-2 0 0 0,0 0 0 0 0,52-5 0 0 0,-45-2 20 0 0,1-3-1 0 0,-1-1 0 0 0,33-13 1 0 0,68-19 444 0 0,-121 36-459 0 0,-4 3 15 0 0,1-1 1 0 0,-1-1 0 0 0,0 0 0 0 0,0 0 0 0 0,-1-1 0 0 0,0 0 0 0 0,18-13 0 0 0,-5 2 81 0 0,-22 16-127 0 0,0 0 0 0 0,0-1 0 0 0,0 1 0 0 0,1 0 0 0 0,-1 0 0 0 0,0 0 0 0 0,0 0 0 0 0,0 0 0 0 0,0 0 1 0 0,0 0-1 0 0,0 0 0 0 0,0 0 0 0 0,1 0 0 0 0,-1 0 0 0 0,0 0 0 0 0,0 0 0 0 0,0 0 0 0 0,0 1 0 0 0,0-1 0 0 0,0 0 1 0 0,0 0-1 0 0,0 0 0 0 0,1 0 0 0 0,-1 0 0 0 0,0 0 0 0 0,0 0 0 0 0,0 0 0 0 0,0 0 0 0 0,0 0 0 0 0,0 0 0 0 0,0 0 1 0 0,0 0-1 0 0,0 1 0 0 0,0-1 0 0 0,0 0 0 0 0,0 0 0 0 0,1 0 0 0 0,-1 0 0 0 0,0 0 0 0 0,0 0 0 0 0,0 0 0 0 0,0 0 1 0 0,0 1-1 0 0,0-1 0 0 0,0 0 0 0 0,0 0 0 0 0,0 0 0 0 0,0 0 0 0 0,0 0 0 0 0,0 0 0 0 0,0 0 0 0 0,0 1 0 0 0,0-1 1 0 0,0 0-1 0 0,-1 0 0 0 0,1 0 0 0 0,0 0 0 0 0,0 0 0 0 0,0 0 0 0 0,0 0 0 0 0,0 0 0 0 0,0 1 0 0 0,0-1 0 0 0,0 0 1 0 0,0 0-1 0 0,0 0 0 0 0,0 0 0 0 0,-3 7-22 0 0,3-7 20 0 0,-12 26-410 0 0,0-8 148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35.069"/>
    </inkml:context>
    <inkml:brush xml:id="br0">
      <inkml:brushProperty name="width" value="0.1" units="cm"/>
      <inkml:brushProperty name="height" value="0.1" units="cm"/>
      <inkml:brushProperty name="color" value="#66CC00"/>
    </inkml:brush>
  </inkml:definitions>
  <inkml:trace contextRef="#ctx0" brushRef="#br0">609 126 1983 0 0,'-6'-4'93'0'0,"0"0"-1"0"0,1 0 1 0 0,-1 0-1 0 0,0 1 0 0 0,-1 0 1 0 0,-12-5-1 0 0,-8-3 437 0 0,-100-45 2485 0 0,107 49-2609 0 0,0 1-1 0 0,0 1 1 0 0,-1 1 0 0 0,-35-2 0 0 0,29 6-330 0 0,0 1-1 0 0,0 2 1 0 0,0 0 0 0 0,1 2 0 0 0,-1 1 0 0 0,-27 10 0 0 0,6-1-181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35.551"/>
    </inkml:context>
    <inkml:brush xml:id="br0">
      <inkml:brushProperty name="width" value="0.1" units="cm"/>
      <inkml:brushProperty name="height" value="0.1" units="cm"/>
      <inkml:brushProperty name="color" value="#66CC00"/>
    </inkml:brush>
  </inkml:definitions>
  <inkml:trace contextRef="#ctx0" brushRef="#br0">1220 5 919 0 0,'-3'-3'-78'0'0,"1"2"906"0"0,-6 3 392 0 0,-82 13-235 0 0,36-5-1128 0 0,-86 4 1 0 0,-82-26 1838 0 0,149 4-372 0 0,-108 5 0 0 0,93 11-1110 0 0,1 3 0 0 0,-135 38 0 0 0,172-36-214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36.194"/>
    </inkml:context>
    <inkml:brush xml:id="br0">
      <inkml:brushProperty name="width" value="0.1" units="cm"/>
      <inkml:brushProperty name="height" value="0.1" units="cm"/>
      <inkml:brushProperty name="color" value="#66CC00"/>
    </inkml:brush>
  </inkml:definitions>
  <inkml:trace contextRef="#ctx0" brushRef="#br0">1670 0 919 0 0,'-7'0'6'0'0,"-126"0"2371"0"0,-165 21 0 0 0,153-7-2201 0 0,-163-5-1 0 0,6-22 657 0 0,1 1-213 0 0,183 12-605 0 0,60 0-14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36.912"/>
    </inkml:context>
    <inkml:brush xml:id="br0">
      <inkml:brushProperty name="width" value="0.1" units="cm"/>
      <inkml:brushProperty name="height" value="0.1" units="cm"/>
      <inkml:brushProperty name="color" value="#66CC00"/>
    </inkml:brush>
  </inkml:definitions>
  <inkml:trace contextRef="#ctx0" brushRef="#br0">934 37 4631 0 0,'-1'-2'28'0'0,"0"1"0"0"0,0-1 0 0 0,-1 0 0 0 0,1 1 0 0 0,0-1-1 0 0,-1 1 1 0 0,1-1 0 0 0,-1 1 0 0 0,1 0 0 0 0,-1 0 0 0 0,0 0-1 0 0,1 0 1 0 0,-1 0 0 0 0,0 0 0 0 0,0 0 0 0 0,0 0 0 0 0,1 1-1 0 0,-1-1 1 0 0,-3 0 0 0 0,-6-1 35 0 0,-1 0-1 0 0,-14 0 1 0 0,10 0 130 0 0,-59-2 394 0 0,-89 4 0 0 0,55 3-51 0 0,49-1-307 0 0,1 2 0 0 0,-1 4 0 0 0,1 2 0 0 0,-84 25-1 0 0,90-21-246 0 0,1 0-76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37.369"/>
    </inkml:context>
    <inkml:brush xml:id="br0">
      <inkml:brushProperty name="width" value="0.1" units="cm"/>
      <inkml:brushProperty name="height" value="0.1" units="cm"/>
      <inkml:brushProperty name="color" value="#66CC00"/>
    </inkml:brush>
  </inkml:definitions>
  <inkml:trace contextRef="#ctx0" brushRef="#br0">2015 38 5039 0 0,'-1'-2'45'0'0,"1"0"0"0"0,-1 0 1 0 0,0 0-1 0 0,0 1 0 0 0,0-1 0 0 0,0 0 0 0 0,0 0 0 0 0,0 1 0 0 0,0-1 0 0 0,-1 1 0 0 0,1-1 0 0 0,0 1 0 0 0,-1 0 0 0 0,0 0 0 0 0,1-1 0 0 0,-1 1 0 0 0,0 0 0 0 0,1 0 0 0 0,-1 1 0 0 0,0-1 0 0 0,0 0 0 0 0,0 1 0 0 0,0-1 0 0 0,1 1 0 0 0,-5-1 0 0 0,-6-1 131 0 0,1 1-1 0 0,-1 0 1 0 0,-14 1-1 0 0,14 0-296 0 0,-178 6 304 0 0,-32 0-70 0 0,39-10 236 0 0,-348 1 998 0 0,368 16-1080 0 0,-269 54 0 0 0,311-37-2815 0 0,62-12-358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49.684"/>
    </inkml:context>
    <inkml:brush xml:id="br0">
      <inkml:brushProperty name="width" value="0.1" units="cm"/>
      <inkml:brushProperty name="height" value="0.1" units="cm"/>
      <inkml:brushProperty name="color" value="#66CC00"/>
    </inkml:brush>
  </inkml:definitions>
  <inkml:trace contextRef="#ctx0" brushRef="#br0">1807 14 2071 0 0,'-4'0'190'0'0,"0"0"-1"0"0,1-1 0 0 0,-1 1 0 0 0,0-1 0 0 0,0 0 0 0 0,-6-3 0 0 0,7 3-38 0 0,1 0 0 0 0,-1 0 0 0 0,0 0 0 0 0,1 0 0 0 0,-1 1 0 0 0,0-1 0 0 0,1 1 0 0 0,-1 0 0 0 0,0 0 0 0 0,-4 0-1 0 0,-22 5 741 0 0,12-2-726 0 0,-1-1 0 0 0,1 0 0 0 0,-1-1 0 0 0,1-1 0 0 0,-19-1-1 0 0,17-2 63 0 0,-1 2 0 0 0,0 0-1 0 0,0 2 1 0 0,0 0 0 0 0,1 1-1 0 0,-1 1 1 0 0,-33 9 0 0 0,26-7-122 0 0,0-1 0 0 0,0-1 0 0 0,0-1 0 0 0,0-2 0 0 0,-32-3 0 0 0,17 0 340 0 0,-45 5 1 0 0,8 7-357 0 0,-59 2 47 0 0,64-14 383 0 0,-117-22 0 0 0,111 13-42 0 0,-86-3 0 0 0,-41 21-447 0 0,121 6-3381 0 0,34-1-584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50.512"/>
    </inkml:context>
    <inkml:brush xml:id="br0">
      <inkml:brushProperty name="width" value="0.1" units="cm"/>
      <inkml:brushProperty name="height" value="0.1" units="cm"/>
      <inkml:brushProperty name="color" value="#66CC00"/>
    </inkml:brush>
  </inkml:definitions>
  <inkml:trace contextRef="#ctx0" brushRef="#br0">525 62 4951 0 0,'-21'-10'351'0'0,"-1"0"0"0"0,0 2-1 0 0,0 0 1 0 0,-1 1 0 0 0,0 2-1 0 0,0 0 1 0 0,-1 1 0 0 0,1 2-1 0 0,-1 0 1 0 0,0 2 0 0 0,0 0-1 0 0,1 2 1 0 0,-1 0 0 0 0,1 2-1 0 0,-25 7 1 0 0,-47 13-700 0 0,58-17-129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50.961"/>
    </inkml:context>
    <inkml:brush xml:id="br0">
      <inkml:brushProperty name="width" value="0.1" units="cm"/>
      <inkml:brushProperty name="height" value="0.1" units="cm"/>
      <inkml:brushProperty name="color" value="#66CC00"/>
    </inkml:brush>
  </inkml:definitions>
  <inkml:trace contextRef="#ctx0" brushRef="#br0">677 78 3911 0 0,'-4'-7'1'0'0,"3"5"135"0"0,0 0 0 0 0,0 0 0 0 0,-1 0 1 0 0,1 0-1 0 0,-1 0 0 0 0,1 1 0 0 0,-1-1 0 0 0,0 1 0 0 0,1-1 0 0 0,-1 1 0 0 0,0-1 0 0 0,0 1 1 0 0,0 0-1 0 0,0 0 0 0 0,0 0 0 0 0,-3-1 0 0 0,-6-1-42 0 0,-1-1 1 0 0,0 2-1 0 0,-19-3 1 0 0,-2 0 290 0 0,-23-4 41 0 0,0 1 1 0 0,-1 3 0 0 0,0 3-1 0 0,-89 7 1 0 0,119-1-1041 0 0,1 1-1 0 0,0 1 1 0 0,-35 14 0 0 0,30-9-2244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51.665"/>
    </inkml:context>
    <inkml:brush xml:id="br0">
      <inkml:brushProperty name="width" value="0.1" units="cm"/>
      <inkml:brushProperty name="height" value="0.1" units="cm"/>
      <inkml:brushProperty name="color" value="#66CC00"/>
    </inkml:brush>
  </inkml:definitions>
  <inkml:trace contextRef="#ctx0" brushRef="#br0">1162 27 455 0 0,'-4'-12'11'0'0,"-2"15"1409"0"0,-4 6-79 0 0,-22 14-1084 0 0,27-18-267 0 0,0-1 0 0 0,-1 0 1 0 0,1 0-1 0 0,-1-1 0 0 0,1 1 0 0 0,-1-1 0 0 0,0 0 0 0 0,0-1 1 0 0,-1 0-1 0 0,1 0 0 0 0,-9 2 0 0 0,-4-4 296 0 0,0 0 0 0 0,0 0 0 0 0,0-2 0 0 0,0-1 0 0 0,1 0 0 0 0,-20-6 0 0 0,-31-6 1233 0 0,23 11-1052 0 0,0 1 0 0 0,-70 6 0 0 0,73-1-315 0 0,-1-1 0 0 0,1-2 0 0 0,-50-9 1 0 0,-250-35 556 0 0,306 45-812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52.145"/>
    </inkml:context>
    <inkml:brush xml:id="br0">
      <inkml:brushProperty name="width" value="0.1" units="cm"/>
      <inkml:brushProperty name="height" value="0.1" units="cm"/>
      <inkml:brushProperty name="color" value="#66CC00"/>
    </inkml:brush>
  </inkml:definitions>
  <inkml:trace contextRef="#ctx0" brushRef="#br0">2024 30 3423 0 0,'-5'-3'31'0'0,"1"0"0"0"0,-1 0 0 0 0,0 0 0 0 0,0 1 0 0 0,0 0 0 0 0,0 0 0 0 0,0 1 0 0 0,0-1 0 0 0,-1 1-1 0 0,-9-1 1 0 0,-6 1 134 0 0,-30 1 0 0 0,40 1-155 0 0,-583-4 2310 0 0,51 1-366 0 0,417 4-1729 0 0,-38-2-27 0 0,51-1-138 0 0,-162 18-1 0 0,214-8-139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2:10.745"/>
    </inkml:context>
    <inkml:brush xml:id="br0">
      <inkml:brushProperty name="width" value="0.1" units="cm"/>
      <inkml:brushProperty name="height" value="0.1" units="cm"/>
      <inkml:brushProperty name="color" value="#F4F91B"/>
    </inkml:brush>
  </inkml:definitions>
  <inkml:trace contextRef="#ctx0" brushRef="#br0">880 162 2759 0 0,'-5'-30'159'0'0,"2"11"-78"0"0,1 0 1 0 0,1 0 0 0 0,1-31 0 0 0,0 49 25 0 0,0 0-1 0 0,0 0 1 0 0,1-1 0 0 0,-1 1 0 0 0,1 0 0 0 0,-1 0-1 0 0,1 0 1 0 0,-1 0 0 0 0,1 0 0 0 0,-1 0-1 0 0,1 0 1 0 0,0 0 0 0 0,0 0 0 0 0,-1 0 0 0 0,1 0-1 0 0,0 1 1 0 0,0-1 0 0 0,0 0 0 0 0,0 0 0 0 0,0 1-1 0 0,0-1 1 0 0,0 1 0 0 0,0-1 0 0 0,0 1 0 0 0,0-1-1 0 0,1 1 1 0 0,-1 0 0 0 0,0-1 0 0 0,0 1-1 0 0,0 0 1 0 0,2 0 0 0 0,-1 0 56 0 0,0 0 0 0 0,0 0 0 0 0,0 0 0 0 0,0 0 0 0 0,0 0 0 0 0,0 1 0 0 0,0-1 0 0 0,0 0 0 0 0,-1 1 0 0 0,1 0 0 0 0,0-1 0 0 0,0 1 0 0 0,-1 0 0 0 0,1 0 0 0 0,0 0 0 0 0,-1 0 0 0 0,1 0 0 0 0,2 3 0 0 0,-2-2-162 0 0,0 1-1 0 0,-1 0 0 0 0,1-1 1 0 0,-1 1-1 0 0,1 0 1 0 0,-1 0-1 0 0,0 0 0 0 0,0 0 1 0 0,0 0-1 0 0,0 0 0 0 0,-1 0 1 0 0,1 0-1 0 0,-1 0 0 0 0,0 0 1 0 0,0 5-1 0 0,-1-2 2 0 0,0 0 0 0 0,0-1 0 0 0,0 1 0 0 0,-1-1 0 0 0,0 0-1 0 0,0 1 1 0 0,0-1 0 0 0,-4 5 0 0 0,-6 8 14 0 0,0-1 1 0 0,-1 0-1 0 0,-25 23 1 0 0,34-35-11 0 0,-96 82 418 0 0,54-49-151 0 0,9-8-84 0 0,-88 82 365 0 0,102-89-509 0 0,1 0 0 0 0,1 2 0 0 0,-21 33 0 0 0,27-33-26 0 0,3-5 6 0 0,-1-1-1 0 0,-1 0 1 0 0,-19 21-1 0 0,31-38 38 0 0,0 0-1 0 0,0 0 0 0 0,0 0 1 0 0,-1-1-1 0 0,1 1 0 0 0,0-1 1 0 0,-1 1-1 0 0,1-1 0 0 0,-1 0 1 0 0,0 0-1 0 0,1 0 1 0 0,-1 0-1 0 0,0 0 0 0 0,0-1 1 0 0,0 1-1 0 0,1-1 0 0 0,-5 1 1 0 0,4-2-6 0 0,1 1-1 0 0,0-1 1 0 0,-1 1 0 0 0,1-1 0 0 0,0 0 0 0 0,0 0 0 0 0,0 1 0 0 0,0-2 0 0 0,0 1 0 0 0,0 0 0 0 0,0 0 0 0 0,0-1 0 0 0,0 1 0 0 0,0-1-1 0 0,1 1 1 0 0,-1-1 0 0 0,1 0 0 0 0,-1 0 0 0 0,1 1 0 0 0,0-1 0 0 0,-3-4 0 0 0,0-3 14 0 0,1 1 0 0 0,-1-1-1 0 0,1 0 1 0 0,1 0 0 0 0,-1 0 0 0 0,0-12-1 0 0,-3-59 548 0 0,4 34-473 0 0,-39-282-26 0 0,31 261-108 0 0,8 58-10 0 0,1 0 0 0 0,0-1 0 0 0,0 1 0 0 0,1 0 0 0 0,0-1 0 0 0,1 1 0 0 0,0-1 0 0 0,0 1 0 0 0,5-13 0 0 0,-6 21 1 0 0,0 1-1 0 0,0-1 1 0 0,0 1-1 0 0,0-1 1 0 0,1 1-1 0 0,-1-1 1 0 0,0 0-1 0 0,0 1 1 0 0,1-1-1 0 0,-1 1 1 0 0,1-1-1 0 0,-1 1 1 0 0,0-1-1 0 0,1 1 1 0 0,-1 0-1 0 0,1-1 0 0 0,-1 1 1 0 0,1 0-1 0 0,-1-1 1 0 0,1 1-1 0 0,-1 0 1 0 0,1-1-1 0 0,-1 1 1 0 0,1 0-1 0 0,0 0 1 0 0,-1 0-1 0 0,1-1 1 0 0,-1 1-1 0 0,1 0 1 0 0,0 0-1 0 0,-1 0 1 0 0,1 0-1 0 0,-1 0 1 0 0,1 0-1 0 0,0 0 1 0 0,-1 1-1 0 0,1-1 1 0 0,-1 0-1 0 0,1 0 1 0 0,0 0-1 0 0,-1 0 1 0 0,1 1-1 0 0,-1-1 1 0 0,1 0-1 0 0,-1 1 1 0 0,1-1-1 0 0,-1 0 0 0 0,1 1 1 0 0,-1-1-1 0 0,1 1 1 0 0,-1-1-1 0 0,1 1 1 0 0,-1 0-1 0 0,5 4 9 0 0,0 0 0 0 0,0 1 0 0 0,6 10 0 0 0,-7-10-7 0 0,131 208-180 0 0,-125-198 156 0 0,114 204 84 0 0,-92-174 357 0 0,52 61 1 0 0,-70-91-202 0 0,-6-5 127 0 0,-16-21-88 0 0,-16-19 9 0 0,-5-12-140 0 0,15 22-73 0 0,0-1-1 0 0,2 0 1 0 0,0-1 0 0 0,-14-37-1 0 0,2-32-7 0 0,21 70-31 0 0,-2 0 0 0 0,0 0 0 0 0,-1 1 0 0 0,-1 0-1 0 0,-14-27 1 0 0,20 44-17 0 0,0 0 0 0 0,-1 0 0 0 0,1 1 0 0 0,0-1 0 0 0,-1 1 0 0 0,0-1 0 0 0,1 1 0 0 0,-1-1 0 0 0,0 1 0 0 0,1 0 0 0 0,-1 0 1 0 0,0-1-1 0 0,0 1 0 0 0,0 1 0 0 0,0-1 0 0 0,0 0 0 0 0,0 0 0 0 0,-3 0 0 0 0,0 1-5 0 0,1 0 0 0 0,0-1 1 0 0,0 2-1 0 0,-1-1 0 0 0,1 0 1 0 0,0 1-1 0 0,0 0 0 0 0,-8 2 1 0 0,-3 3-22 0 0,1 1 0 0 0,-1 0 0 0 0,1 0 1 0 0,-13 11-1 0 0,14-8 12 0 0,0 0 0 0 0,1 1 0 0 0,0 1 0 0 0,1 0 0 0 0,0 1 0 0 0,-17 25 1 0 0,5-1-8 0 0,-25 56 1 0 0,27-51-19 0 0,7-15 40 0 0,2 0 0 0 0,0 1 0 0 0,2 0 0 0 0,1 0 0 0 0,-6 31 0 0 0,16-48 25 0 0,4-9 34 0 0,14-11 77 0 0,-9 4-94 0 0,8-3-21 0 0,0 2 0 0 0,0 0-1 0 0,32-6 1 0 0,59-2-17 0 0,-65 10-3 0 0,59-13-1 0 0,-66 6 2 0 0,41-18 0 0 0,-35 12 0 0 0,-47 20-196 0 0,-1 1 0 0 0,0 0-1 0 0,1 0 1 0 0,-5 5 0 0 0,-3 3-372 0 0,-11 11-323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53.785"/>
    </inkml:context>
    <inkml:brush xml:id="br0">
      <inkml:brushProperty name="width" value="0.1" units="cm"/>
      <inkml:brushProperty name="height" value="0.1" units="cm"/>
      <inkml:brushProperty name="color" value="#66CC00"/>
    </inkml:brush>
  </inkml:definitions>
  <inkml:trace contextRef="#ctx0" brushRef="#br0">1856 42 4231 0 0,'-19'-6'331'0'0,"1"0"0"0"0,-1 1-1 0 0,0 0 1 0 0,0 2 0 0 0,-20-2-1 0 0,-135 0-37 0 0,80 4-234 0 0,30-2-58 0 0,-25 0 4 0 0,-113 10 0 0 0,-214 12 1302 0 0,299-18-1037 0 0,0 5 0 0 0,-128 24 0 0 0,88-8-158 0 0,110-13-112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54.656"/>
    </inkml:context>
    <inkml:brush xml:id="br0">
      <inkml:brushProperty name="width" value="0.1" units="cm"/>
      <inkml:brushProperty name="height" value="0.1" units="cm"/>
      <inkml:brushProperty name="color" value="#66CC00"/>
    </inkml:brush>
  </inkml:definitions>
  <inkml:trace contextRef="#ctx0" brushRef="#br0">1238 19 1727 0 0,'13'10'187'0'0,"-12"-10"-181"0"0,-1 0 0 0 0,0 0 0 0 0,1 1 0 0 0,-1-1 0 0 0,0 0 0 0 0,1 0 0 0 0,-1 1 1 0 0,0-1-1 0 0,0 0 0 0 0,1 1 0 0 0,-1-1 0 0 0,0 0 0 0 0,0 1 0 0 0,0-1 0 0 0,1 1 0 0 0,-1-1 0 0 0,0 0 0 0 0,0 1 1 0 0,0-1-1 0 0,0 1 0 0 0,0-1 0 0 0,0 0 0 0 0,0 1 0 0 0,0-1 0 0 0,0 1 0 0 0,0-1 0 0 0,0 1 0 0 0,0-1 1 0 0,0 0-1 0 0,0 1 0 0 0,0-1 0 0 0,0 1 0 0 0,-1-1 0 0 0,1 0 0 0 0,0 1 0 0 0,0-1 0 0 0,0 0 0 0 0,-1 1 0 0 0,-2 1 236 0 0,0 1 0 0 0,0-1 0 0 0,-1-1-1 0 0,1 1 1 0 0,-1 0 0 0 0,1-1-1 0 0,-1 0 1 0 0,1 0 0 0 0,-8 2-1 0 0,-13 4 400 0 0,-2 3-110 0 0,0-1 1 0 0,0-2 0 0 0,-51 9-1 0 0,53-14-333 0 0,0-1 0 0 0,0-2 0 0 0,1 0 0 0 0,-41-7 0 0 0,-92-31 843 0 0,38 9-409 0 0,59 18-506 0 0,0 3 1 0 0,0 2-1 0 0,-107 2 0 0 0,-40 6-516 0 0,155-2-60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55.509"/>
    </inkml:context>
    <inkml:brush xml:id="br0">
      <inkml:brushProperty name="width" value="0.1" units="cm"/>
      <inkml:brushProperty name="height" value="0.1" units="cm"/>
      <inkml:brushProperty name="color" value="#66CC00"/>
    </inkml:brush>
  </inkml:definitions>
  <inkml:trace contextRef="#ctx0" brushRef="#br0">1230 122 1007 0 0,'4'-4'160'0'0,"-3"4"-157"0"0,-1 0 1 0 0,0 0 0 0 0,0-1-1 0 0,0 1 1 0 0,0 0 0 0 0,1 0-1 0 0,-1 0 1 0 0,0 0 0 0 0,0-1-1 0 0,0 1 1 0 0,0 0 0 0 0,0 0 0 0 0,1-1-1 0 0,-1 1 1 0 0,0 0 0 0 0,0 0-1 0 0,0 0 1 0 0,0-1 0 0 0,0 1-1 0 0,0 0 1 0 0,0 0 0 0 0,0-1-1 0 0,0 1 1 0 0,0 0 0 0 0,0 0 0 0 0,0-1-1 0 0,0 1 1 0 0,0 0 0 0 0,0 0-1 0 0,0 0 1 0 0,0-1 0 0 0,0 1-1 0 0,-1 0 1 0 0,1 0 0 0 0,0-1 0 0 0,0 1-1 0 0,0 0 1 0 0,0 0 0 0 0,0 0-1 0 0,0 0 1 0 0,-1-1 0 0 0,1 1-1 0 0,0 0 1 0 0,0 0 0 0 0,0 0-1 0 0,-1-1 1 0 0,0 0 58 0 0,1 0 84 0 0,-1-1 1 0 0,0 1-1 0 0,0 0 0 0 0,0-1 1 0 0,0 1-1 0 0,0 0 0 0 0,0 0 1 0 0,0 0-1 0 0,0 0 0 0 0,-1 0 1 0 0,1 0-1 0 0,0 0 0 0 0,-1 0 1 0 0,1 0-1 0 0,0 1 0 0 0,-1-1 1 0 0,1 1-1 0 0,-1-1 0 0 0,1 1 1 0 0,-1-1-1 0 0,-2 1 0 0 0,-3-1-51 0 0,1 1 0 0 0,-1 0 1 0 0,0 1-1 0 0,-7 1 0 0 0,-21 0 45 0 0,-127-15 2572 0 0,79 8-1671 0 0,-142-28 0 0 0,166 20-880 0 0,0 3 1 0 0,-1 2-1 0 0,0 3 0 0 0,0 2 0 0 0,-1 3 0 0 0,-62 8 0 0 0,6 6-907 0 0,58-8-2988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56.605"/>
    </inkml:context>
    <inkml:brush xml:id="br0">
      <inkml:brushProperty name="width" value="0.1" units="cm"/>
      <inkml:brushProperty name="height" value="0.1" units="cm"/>
      <inkml:brushProperty name="color" value="#66CC00"/>
    </inkml:brush>
  </inkml:definitions>
  <inkml:trace contextRef="#ctx0" brushRef="#br0">1557 102 3511 0 0,'-10'-6'91'0'0,"10"5"-78"0"0,-1 1-1 0 0,0-1 0 0 0,0 0 0 0 0,0 1 1 0 0,0-1-1 0 0,1 1 0 0 0,-1-1 0 0 0,0 1 0 0 0,0 0 1 0 0,0-1-1 0 0,0 1 0 0 0,0 0 0 0 0,0 0 1 0 0,0 0-1 0 0,0-1 0 0 0,0 1 0 0 0,0 0 1 0 0,0 0-1 0 0,0 0 0 0 0,0 1 0 0 0,-2-1 0 0 0,-52 9 124 0 0,53-8-91 0 0,1 0-1 0 0,-1-1 1 0 0,0 1-1 0 0,1-1 1 0 0,-1 0-1 0 0,0 1 1 0 0,0-1-1 0 0,1 0 1 0 0,-1 0-1 0 0,0 0 1 0 0,0 0-1 0 0,1-1 1 0 0,-1 1-1 0 0,0 0 0 0 0,0-1 1 0 0,-1 0-1 0 0,-1-1 125 0 0,0 0 0 0 0,0-1-1 0 0,0 1 1 0 0,1-1 0 0 0,-5-4-1 0 0,0 1 103 0 0,1 0-1 0 0,-1 1 1 0 0,0 0-1 0 0,-1 1 0 0 0,1 0 1 0 0,-1 0-1 0 0,0 0 0 0 0,0 1 1 0 0,0 1-1 0 0,0-1 1 0 0,-14 0-1 0 0,-10 0 44 0 0,-65 2-1 0 0,46 2-67 0 0,-38 0-117 0 0,-21 0 151 0 0,-114-14 0 0 0,203 10-244 0 0,-37-5 50 0 0,1 3 0 0 0,-108 3 1 0 0,-134 35-143 0 0,218-26-54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1:57.876"/>
    </inkml:context>
    <inkml:brush xml:id="br0">
      <inkml:brushProperty name="width" value="0.1" units="cm"/>
      <inkml:brushProperty name="height" value="0.1" units="cm"/>
      <inkml:brushProperty name="color" value="#66CC00"/>
    </inkml:brush>
  </inkml:definitions>
  <inkml:trace contextRef="#ctx0" brushRef="#br0">1582 83 2959 0 0,'-16'2'179'0'0,"0"-1"-1"0"0,0 2 1 0 0,-31 8-1 0 0,29-6-147 0 0,0-1-1 0 0,-29 3 1 0 0,26-6 4 0 0,0-2 0 0 0,0 0 0 0 0,0-1 1 0 0,-31-8-1 0 0,-81-28 1125 0 0,-17-4 1178 0 0,93 33-1559 0 0,-1 2-1 0 0,-85 1 1 0 0,-116 17-145 0 0,187-6-565 0 0,-118 20-70 0 0,66 0-2827 0 0,42-7-462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13.113"/>
    </inkml:context>
    <inkml:brush xml:id="br0">
      <inkml:brushProperty name="width" value="0.1" units="cm"/>
      <inkml:brushProperty name="height" value="0.1" units="cm"/>
      <inkml:brushProperty name="color" value="#66CC00"/>
    </inkml:brush>
  </inkml:definitions>
  <inkml:trace contextRef="#ctx0" brushRef="#br0">5513 209 2071 0 0,'3'-2'176'0'0,"-1"0"0"0"0,1 0 0 0 0,-1 0 0 0 0,0 0 0 0 0,0 0 0 0 0,1-1 0 0 0,-2 1 0 0 0,1-1 0 0 0,0 1-1 0 0,0-1 1 0 0,-1 0 0 0 0,0 1 0 0 0,3-7 0 0 0,-4 9-164 0 0,0 0 0 0 0,0 0 0 0 0,0-1 0 0 0,0 1 0 0 0,0 0 0 0 0,0 0 0 0 0,0 0 0 0 0,0-1 0 0 0,0 1 0 0 0,0 0 0 0 0,0 0 0 0 0,0 0 0 0 0,0-1 0 0 0,0 1 0 0 0,0 0 0 0 0,0 0 0 0 0,0 0 0 0 0,-1-1 0 0 0,1 1 0 0 0,0 0 0 0 0,0 0 0 0 0,0 0 0 0 0,0 0 0 0 0,0 0 0 0 0,0-1 0 0 0,0 1 0 0 0,-1 0 0 0 0,1 0 0 0 0,0 0 0 0 0,0 0 0 0 0,0 0 0 0 0,0 0 0 0 0,-1-1 0 0 0,1 1 0 0 0,0 0 0 0 0,0 0 0 0 0,-1 0 0 0 0,-10-1 488 0 0,-9 2 369 0 0,-35 13 954 0 0,43-10-1606 0 0,0 0 0 0 0,0-1 0 0 0,0-1-1 0 0,-22 2 1 0 0,-37-11 290 0 0,54 5-160 0 0,-1-1 0 0 0,-17-5 0 0 0,20 4-109 0 0,0 0 1 0 0,1 2-1 0 0,-28-3 0 0 0,18 5-142 0 0,-75 1 280 0 0,-193-24-1 0 0,179-3-94 0 0,5 0-49 0 0,83 23-23 0 0,0 0 0 0 0,0 2-1 0 0,-34 1 1 0 0,-76 14 382 0 0,89-7-483 0 0,0-2 0 0 0,-84-3 0 0 0,-57-32 369 0 0,127 18-103 0 0,-94-7 1 0 0,-228 2-311 0 0,328 16-64 0 0,-71-6 0 0 0,53-2 0 0 0,40 4 29 0 0,-1 1 1 0 0,0 2-1 0 0,-52 2 1 0 0,21 6-1 0 0,-59 8 16 0 0,-72 15-26 0 0,148-25-8 0 0,0-2 1 0 0,-56-5 0 0 0,62 2 64 0 0,-1 1 1 0 0,-75 12-1 0 0,78-7 2 0 0,0-1-1 0 0,0-2 0 0 0,-56-4 0 0 0,-102-13-50 0 0,22 2 2158 0 0,111 6-1818 0 0,22 2-837 0 0,-1 1-1 0 0,1 2 0 0 0,-59 4 0 0 0,-275 20 663 0 0,242-21-70 0 0,-123-2 231 0 0,160-7-231 0 0,74 4-277 0 0,0 1 0 0 0,-1 2 0 0 0,1 0 0 0 0,-1 1 0 0 0,1 2 0 0 0,-27 4 0 0 0,6 6-4073 0 0,-2 4-1408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18.092"/>
    </inkml:context>
    <inkml:brush xml:id="br0">
      <inkml:brushProperty name="width" value="0.1" units="cm"/>
      <inkml:brushProperty name="height" value="0.1" units="cm"/>
      <inkml:brushProperty name="color" value="#66CC00"/>
    </inkml:brush>
  </inkml:definitions>
  <inkml:trace contextRef="#ctx0" brushRef="#br0">2603 61 3167 0 0,'4'-2'48'0'0,"0"0"0"0"0,0 0 0 0 0,0 0-1 0 0,1 1 1 0 0,4-2 0 0 0,-5 2 55 0 0,0 0 0 0 0,0 0 0 0 0,-1-1 0 0 0,1 0 0 0 0,0 1 0 0 0,4-4 0 0 0,-7 4-24 0 0,-1 1-1 0 0,1-1 1 0 0,-1 0-1 0 0,1 0 0 0 0,-1 1 1 0 0,1-1-1 0 0,-1 0 0 0 0,1 0 1 0 0,-1 1-1 0 0,0-1 0 0 0,1 0 1 0 0,-1 0-1 0 0,0 0 0 0 0,0 0 1 0 0,1 0-1 0 0,-1 1 1 0 0,0-1-1 0 0,0 0 0 0 0,0 0 1 0 0,0 0-1 0 0,0 0 0 0 0,-1 0 1 0 0,1 0-1 0 0,0 1 0 0 0,0-1 1 0 0,0 0-1 0 0,-1 0 0 0 0,1 0 1 0 0,0 0-1 0 0,-1 1 1 0 0,1-1-1 0 0,-1 0 0 0 0,1 0 1 0 0,-1 1-1 0 0,1-1 0 0 0,-1 0 1 0 0,0 1-1 0 0,1-1 0 0 0,-1 1 1 0 0,0-1-1 0 0,1 0 0 0 0,-1 1 1 0 0,0 0-1 0 0,0-1 1 0 0,0 1-1 0 0,1-1 0 0 0,-1 1 1 0 0,0 0-1 0 0,0 0 0 0 0,0 0 1 0 0,-1-1-1 0 0,-7 2 29 0 0,1 0 0 0 0,-1 0 1 0 0,0 1-1 0 0,0 0 0 0 0,1 0 0 0 0,0 1 0 0 0,-11 5 0 0 0,-5 1-33 0 0,-17 4-42 0 0,-81 14 0 0 0,0-12 365 0 0,8 0 264 0 0,102-14-592 0 0,0 1 0 0 0,-1-1 0 0 0,1-1 0 0 0,-1 0 0 0 0,1-1 0 0 0,0 0 0 0 0,-21-5 0 0 0,6 2 126 0 0,0 1-1 0 0,-1 1 1 0 0,1 1-1 0 0,-29 4 0 0 0,-44-1-110 0 0,51-5 97 0 0,1-1 101 0 0,0 3-1 0 0,0 2 0 0 0,-69 9 1 0 0,72-4-226 0 0,29-5-57 0 0,-30 7-1 0 0,-17 5 165 0 0,-104 8-1 0 0,56-9-55 0 0,88-9-12 0 0,0-1 0 0 0,0-1-1 0 0,0-1 1 0 0,-1-2 0 0 0,-27-4-1 0 0,-60-6 224 0 0,-8-2-28 0 0,94 9-279 0 0,-26-6 127 0 0,0 2-1 0 0,-88-3 1 0 0,55 9-400 0 0,-36 0-1092 0 0,107 4 977 0 0,-1 1 0 0 0,0 0 1 0 0,1 1-1 0 0,0 0 0 0 0,0 1 1 0 0,-24 10-1 0 0,14-1-4378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19.482"/>
    </inkml:context>
    <inkml:brush xml:id="br0">
      <inkml:brushProperty name="width" value="0.1" units="cm"/>
      <inkml:brushProperty name="height" value="0.1" units="cm"/>
      <inkml:brushProperty name="color" value="#66CC00"/>
    </inkml:brush>
  </inkml:definitions>
  <inkml:trace contextRef="#ctx0" brushRef="#br0">1869 89 1839 0 0,'1'-4'104'0'0,"0"1"0"0"0,-1 0 0 0 0,1-1 0 0 0,0 1 0 0 0,-1 0 0 0 0,0-1 0 0 0,0 1 0 0 0,0 0 0 0 0,0-1 0 0 0,0 1 0 0 0,-1-1 0 0 0,-1-4 0 0 0,1 6-47 0 0,1 0 1 0 0,-1 0-1 0 0,0 0 0 0 0,0 1 0 0 0,0-1 0 0 0,0 0 0 0 0,-1 1 0 0 0,1-1 0 0 0,0 1 0 0 0,0-1 0 0 0,-1 1 0 0 0,1 0 0 0 0,-1-1 0 0 0,0 1 0 0 0,1 0 0 0 0,-1 0 0 0 0,0 0 0 0 0,0 0 0 0 0,1 0 0 0 0,-1 1 0 0 0,0-1 0 0 0,-3 0 0 0 0,-17-3 167 0 0,1 2 0 0 0,-1 1 0 0 0,0 0-1 0 0,0 1 1 0 0,0 2 0 0 0,1 0 0 0 0,-1 1-1 0 0,1 1 1 0 0,-27 9 0 0 0,13-5 16 0 0,-59 6 0 0 0,42-7 236 0 0,8-1 146 0 0,-119 15 813 0 0,100-17-1011 0 0,-80-5 0 0 0,-64-17 634 0 0,84 7-551 0 0,-182 3 188 0 0,237 12-730 0 0,1 3 1 0 0,-101 23-1 0 0,109-15-76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20.447"/>
    </inkml:context>
    <inkml:brush xml:id="br0">
      <inkml:brushProperty name="width" value="0.1" units="cm"/>
      <inkml:brushProperty name="height" value="0.1" units="cm"/>
      <inkml:brushProperty name="color" value="#66CC00"/>
    </inkml:brush>
  </inkml:definitions>
  <inkml:trace contextRef="#ctx0" brushRef="#br0">1755 80 919 0 0,'-4'-2'291'0'0,"0"0"-1"0"0,-1 0 0 0 0,1 1 0 0 0,0-1 0 0 0,0 1 0 0 0,-1 0 0 0 0,1 1 1 0 0,-1-1-1 0 0,-7 0 0 0 0,-6-1-236 0 0,-120-19 1574 0 0,18 3 380 0 0,84 13-1569 0 0,0 1-1 0 0,-45 1 0 0 0,-74 10 140 0 0,-25 0-213 0 0,44-9-93 0 0,-278-13 558 0 0,76 5-1040 0 0,286 11-36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21.362"/>
    </inkml:context>
    <inkml:brush xml:id="br0">
      <inkml:brushProperty name="width" value="0.1" units="cm"/>
      <inkml:brushProperty name="height" value="0.1" units="cm"/>
      <inkml:brushProperty name="color" value="#66CC00"/>
    </inkml:brush>
  </inkml:definitions>
  <inkml:trace contextRef="#ctx0" brushRef="#br0">1473 123 3223 0 0,'-5'-13'236'0'0,"3"10"-131"0"0,1 1 0 0 0,0-1 1 0 0,0 0-1 0 0,0 0 0 0 0,0 1 0 0 0,0-6 0 0 0,-1 6 204 0 0,0-1-1 0 0,0 1 1 0 0,0 0-1 0 0,0 0 1 0 0,0 0-1 0 0,0 0 0 0 0,-1 0 1 0 0,1 1-1 0 0,-5-3 1 0 0,4 2-92 0 0,-4-2-174 0 0,0 0 0 0 0,0 1 0 0 0,0 0 0 0 0,0 0 0 0 0,0 1 0 0 0,-1 0 0 0 0,-9-2 0 0 0,-57-3 414 0 0,54 6-180 0 0,-37 0 329 0 0,0 3-1 0 0,1 2 0 0 0,-61 13 0 0 0,-100 7-148 0 0,139-25-388 0 0,0-3 0 0 0,1-4 1 0 0,-105-24-1 0 0,121 21 20 0 0,-91-6 0 0 0,59 15-3447 0 0,48 3-329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2:27.470"/>
    </inkml:context>
    <inkml:brush xml:id="br0">
      <inkml:brushProperty name="width" value="0.1" units="cm"/>
      <inkml:brushProperty name="height" value="0.1" units="cm"/>
      <inkml:brushProperty name="color" value="#F4F91B"/>
    </inkml:brush>
  </inkml:definitions>
  <inkml:trace contextRef="#ctx0" brushRef="#br0">852 510 4031 0 0,'-12'28'205'0'0,"1"0"0"0"0,-9 33 0 0 0,0 5 164 0 0,12-43-293 0 0,-50 132 105 0 0,43-119-49 0 0,-2 0 1 0 0,-26 39-1 0 0,33-60 81 0 0,0-1 0 0 0,-2 0 0 0 0,1-1-1 0 0,-2 0 1 0 0,1-1 0 0 0,-24 17 0 0 0,27-23 9 0 0,0 0 1 0 0,0-1-1 0 0,0 0 0 0 0,-1 0 0 0 0,0-1 0 0 0,0 0 0 0 0,0-1 1 0 0,-1 0-1 0 0,1 0 0 0 0,-1-1 0 0 0,1-1 0 0 0,-12 1 0 0 0,18-2-137 0 0,0 0-1 0 0,0 0 1 0 0,0-1 0 0 0,0 1-1 0 0,0-1 1 0 0,1 1-1 0 0,-1-1 1 0 0,0-1-1 0 0,0 1 1 0 0,-6-3-1 0 0,9 3-63 0 0,0-1-1 0 0,-1 1 0 0 0,1 0 0 0 0,0-1 1 0 0,-1 1-1 0 0,1-1 0 0 0,0 1 0 0 0,0-1 1 0 0,0 1-1 0 0,0-1 0 0 0,1 0 0 0 0,-1 0 1 0 0,0 1-1 0 0,1-1 0 0 0,-1 0 0 0 0,1 0 1 0 0,-1 0-1 0 0,1 1 0 0 0,0-1 0 0 0,0 0 1 0 0,0 0-1 0 0,0 0 0 0 0,1-4 0 0 0,2-18 80 0 0,1-1-1 0 0,14-43 0 0 0,-5 20 3 0 0,3-25-38 0 0,-3 0 0 0 0,4-88 0 0 0,-16-152 552 0 0,-9 237-302 0 0,-3 0 0 0 0,-24-87 0 0 0,28 141-44 0 0,7 22-267 0 0,0 0 1 0 0,0 0-1 0 0,0 0 1 0 0,0 1-1 0 0,0-1 1 0 0,0 0-1 0 0,-1 0 1 0 0,1 0-1 0 0,0 0 1 0 0,0 0-1 0 0,0 0 1 0 0,0 0-1 0 0,0 0 1 0 0,0 0-1 0 0,0 0 1 0 0,0 0-1 0 0,0 0 1 0 0,0 0-1 0 0,0 0 1 0 0,0 0-1 0 0,0 0 1 0 0,0 0-1 0 0,0 0 1 0 0,0 0-1 0 0,0 0 1 0 0,0 0-1 0 0,-1 0 1 0 0,1 0-1 0 0,0 0 1 0 0,0 0-1 0 0,0 0 1 0 0,0 0-1 0 0,0 0 1 0 0,0 0-1 0 0,0 0 1 0 0,0 0-1 0 0,0 0 1 0 0,0 0-1 0 0,0 0 1 0 0,0 0-1 0 0,0 0 1 0 0,0 0-1 0 0,0 0 1 0 0,0 0-1 0 0,0 0 1 0 0,-1 0-1 0 0,1 0 1 0 0,0 0-1 0 0,0 0 1 0 0,0 0-1 0 0,0-1 1 0 0,0 1-1 0 0,0 0 1 0 0,0 0-1 0 0,0 0 1 0 0,0 0-1 0 0,0 0 1 0 0,0 0-1 0 0,0 0 1 0 0,0 0-1 0 0,0 0 1 0 0,0 0-1 0 0,0 0 1 0 0,0 0-1 0 0,0 0 1 0 0,0 0-1 0 0,0 0 1 0 0,0 0-1 0 0,0-1 1 0 0,0 13 131 0 0,3 4-131 0 0,0 0-1 0 0,0 0 1 0 0,1 0-1 0 0,8 16 1 0 0,29 60-31 0 0,-18-45 20 0 0,180 395 7 0 0,-137-312 142 0 0,-23-46-36 0 0,-28-53 382 0 0,-39-48 40 0 0,-7-22-485 0 0,23 28-30 0 0,0 0-1 0 0,-1 0 1 0 0,0 1 0 0 0,0 0-1 0 0,-1 1 1 0 0,-1 0 0 0 0,-12-8-1 0 0,-10-2-41 0 0,0 2 0 0 0,-1 2-1 0 0,-1 0 1 0 0,-1 3 0 0 0,0 1-1 0 0,-66-11 1 0 0,86 20 25 0 0,0 1 0 0 0,0 1-1 0 0,0 1 1 0 0,0 0 0 0 0,1 1 0 0 0,-1 1 0 0 0,0 0 0 0 0,1 1 0 0 0,0 0-1 0 0,0 2 1 0 0,0 0 0 0 0,1 0 0 0 0,0 1 0 0 0,0 1 0 0 0,1 1 0 0 0,-1 0-1 0 0,-14 13 1 0 0,24-18-1 0 0,0 1-1 0 0,0-1 0 0 0,1 0 0 0 0,0 1 1 0 0,-1 0-1 0 0,2 0 0 0 0,-1 0 0 0 0,0 0 1 0 0,1 0-1 0 0,0 0 0 0 0,-2 12 0 0 0,3-15 6 0 0,1-1 1 0 0,-1 1-1 0 0,1 0 0 0 0,0 0 0 0 0,0-1 0 0 0,0 1 0 0 0,0 0 0 0 0,0 0 0 0 0,0 0 1 0 0,0-1-1 0 0,1 1 0 0 0,-1 0 0 0 0,0 0 0 0 0,1-1 0 0 0,0 1 0 0 0,-1 0 0 0 0,1-1 1 0 0,0 1-1 0 0,0-1 0 0 0,0 1 0 0 0,0-1 0 0 0,0 1 0 0 0,0-1 0 0 0,1 1 0 0 0,-1-1 0 0 0,0 0 1 0 0,1 0-1 0 0,-1 0 0 0 0,0 0 0 0 0,1 0 0 0 0,0 0 0 0 0,-1 0 0 0 0,1 0 0 0 0,0-1 1 0 0,-1 1-1 0 0,1-1 0 0 0,0 1 0 0 0,-1-1 0 0 0,1 0 0 0 0,2 1 0 0 0,17 0 98 0 0,-1-1 0 0 0,1 0-1 0 0,-1-2 1 0 0,1 0 0 0 0,20-6 0 0 0,23-2 123 0 0,-7 4-170 0 0,0-3 0 0 0,-1-2 0 0 0,0-3 0 0 0,-1-2 0 0 0,0-3 0 0 0,-2-2 0 0 0,64-34 0 0 0,9-9 13 0 0,-126 64-63 0 0,0 0-1 0 0,-1 0 0 0 0,1 0 1 0 0,0 0-1 0 0,0 0 1 0 0,0 0-1 0 0,0 0 0 0 0,0 0 1 0 0,0 0-1 0 0,0 0 0 0 0,0 0 1 0 0,0 0-1 0 0,0-1 1 0 0,0 1-1 0 0,0 0 0 0 0,0 0 1 0 0,-1 0-1 0 0,1 0 0 0 0,0 0 1 0 0,0 0-1 0 0,0 0 1 0 0,0 0-1 0 0,0 0 0 0 0,0 0 1 0 0,0-1-1 0 0,0 1 0 0 0,0 0 1 0 0,0 0-1 0 0,0 0 1 0 0,0 0-1 0 0,0 0 0 0 0,0 0 1 0 0,0 0-1 0 0,0 0 1 0 0,0 0-1 0 0,0-1 0 0 0,0 1 1 0 0,0 0-1 0 0,1 0 0 0 0,-1 0 1 0 0,0 0-1 0 0,0 0 1 0 0,0 0-1 0 0,0 0 0 0 0,0 0 1 0 0,0 0-1 0 0,0 0 0 0 0,0 0 1 0 0,0 0-1 0 0,0-1 1 0 0,0 1-1 0 0,0 0 0 0 0,0 0 1 0 0,0 0-1 0 0,1 0 0 0 0,-17 0 47 0 0,-21 4 21 0 0,-68 16 76 0 0,10-2-91 0 0,25-6 12 0 0,69-12-65 0 0,-59 13 56 0 0,-78 26 1 0 0,120-32-46 0 0,1 0 0 0 0,-1 1-1 0 0,1 1 1 0 0,1 0 0 0 0,0 2 0 0 0,0 0 0 0 0,1 0-1 0 0,-23 24 1 0 0,21-17-11 0 0,1 1 0 0 0,1 1 0 0 0,1 0 0 0 0,1 1 0 0 0,-11 24 0 0 0,13-27 0 0 0,22-36 29 0 0,13-32 0 0 0,-16 31-6 0 0,2 0 1 0 0,15-24-1 0 0,86-105 105 0 0,-98 129-128 0 0,-1 1 0 0 0,-1-2 0 0 0,0 1 0 0 0,-2-2 0 0 0,0 1 0 0 0,10-37 0 0 0,-16 45-13 0 0,2 0 0 0 0,-1 0-1 0 0,1 1 1 0 0,1-1 0 0 0,11-16-1 0 0,-12 23-61 0 0,0 0-86 0 0,-13 8 99 0 0,3 1 55 0 0,-1 1 1 0 0,1 0 0 0 0,0-1 0 0 0,0 2 0 0 0,1-1-1 0 0,-1 1 1 0 0,-3 7 0 0 0,5-9 2 0 0,-26 38 4 0 0,2 2 0 0 0,3 1 0 0 0,1 1 0 0 0,-17 49 0 0 0,29-58 0 0 0,-9 46 0 0 0,6-19 0 0 0,5-32-425 0 0,-1-1 0 0 0,-1 0-1 0 0,-29 54 1 0 0,21-51-5098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38.201"/>
    </inkml:context>
    <inkml:brush xml:id="br0">
      <inkml:brushProperty name="width" value="0.1" units="cm"/>
      <inkml:brushProperty name="height" value="0.1" units="cm"/>
      <inkml:brushProperty name="color" value="#66CC00"/>
    </inkml:brush>
  </inkml:definitions>
  <inkml:trace contextRef="#ctx0" brushRef="#br0">3407 1222 1375 0 0,'-6'0'248'0'0,"1"-1"0"0"0,-1 0 0 0 0,1 0 0 0 0,0-1 0 0 0,0 0-1 0 0,-1 0 1 0 0,-5-3 0 0 0,5 2 77 0 0,-1 1 0 0 0,0-1-1 0 0,0 1 1 0 0,-10-2 0 0 0,8 3-41 0 0,-1 0-1 0 0,1 0 0 0 0,-1 1 1 0 0,1 1-1 0 0,0-1 1 0 0,-13 4-1 0 0,16-3-251 0 0,-1-1-1 0 0,1 0 0 0 0,-1 1 1 0 0,1-2-1 0 0,-8 0 1 0 0,-11-1 20 0 0,17 3 17 0 0,-1 0 0 0 0,1 0 0 0 0,0 1-1 0 0,-1 0 1 0 0,-8 4 0 0 0,-29 6 214 0 0,-12-4 80 0 0,20-2 517 0 0,-57 2 0 0 0,77-9-651 0 0,0-1 0 0 0,0-1-1 0 0,-30-9 1 0 0,30 7-50 0 0,-1 1-1 0 0,1 1 1 0 0,-33-3-1 0 0,6 8-121 0 0,29-1-30 0 0,-1 0 0 0 0,0-2 0 0 0,1 1 0 0 0,-29-7 0 0 0,33 5-6 0 0,0 0 0 0 0,0 0 0 0 0,-1 1-1 0 0,1 1 1 0 0,-13 0 0 0 0,-61 11 199 0 0,25-2-133 0 0,47-8 35 0 0,0-1 0 0 0,-18-1 0 0 0,17-1-20 0 0,1 2 0 0 0,-16 1 0 0 0,23-1-30 0 0,-1-1-1 0 0,1 1 0 0 0,0-1 1 0 0,0 0-1 0 0,0-1 1 0 0,0 0-1 0 0,0 0 0 0 0,0 0 1 0 0,1-1-1 0 0,-1 0 0 0 0,-7-5 1 0 0,-12-4 266 0 0,16 9-259 0 0,0-1 1 0 0,-18-2-1 0 0,-6-1-2 0 0,19 4-21 0 0,0 0 1 0 0,0 1-1 0 0,0 1 1 0 0,0 1-1 0 0,0 0 1 0 0,-1 1-1 0 0,1 0 1 0 0,-19 5-1 0 0,-22 2 44 0 0,-14-6-9 0 0,49-2 12 0 0,-1 0 0 0 0,1 2 1 0 0,-25 5-1 0 0,31-4-97 0 0,-20 7 81 0 0,21-5-22 0 0,-1 0 1 0 0,1-1-1 0 0,-1-1 1 0 0,0 0 0 0 0,0-1-1 0 0,-27 0 1 0 0,-19 0 147 0 0,42-3-156 0 0,15 1-37 0 0,1-1 0 0 0,-1 1 0 0 0,0 0 0 0 0,0 0 0 0 0,0 1 0 0 0,0-1 0 0 0,0 1 0 0 0,0 0 0 0 0,0 0 0 0 0,-5 2 0 0 0,-38 15-20 0 0,31-13 0 0 0,-30 15 0 0 0,29-12 0 0 0,0-1 0 0 0,-21 6 0 0 0,-11 5 0 0 0,37-14 10 0 0,-1-1 1 0 0,1 0-1 0 0,-1-1 0 0 0,1-1 0 0 0,-1 0 1 0 0,0 0-1 0 0,-15-2 0 0 0,-23 2 26 0 0,-161 14 38 0 0,174-9-74 0 0,-16-1 0 0 0,46-5 101 0 0,-1-1 0 0 0,0-1 0 0 0,1 0 0 0 0,-11-3 0 0 0,-15-4 194 0 0,30 9-252 0 0,0-1 0 0 0,0 0 0 0 0,0-1 1 0 0,0 1-1 0 0,1-1 0 0 0,-1 0 0 0 0,0 0 0 0 0,1 0 0 0 0,0 0 0 0 0,-1 0 0 0 0,1-1 0 0 0,-4-3 0 0 0,4 3-23 0 0,0 1-1 0 0,-1 0 1 0 0,1 0-1 0 0,-1 1 1 0 0,1-1-1 0 0,-1 1 1 0 0,-4-2-1 0 0,-15-6 33 0 0,9 1-1 0 0,0 1 1 0 0,-1 1-1 0 0,0 0 0 0 0,-19-4 0 0 0,31 9-29 0 0,1-1 1 0 0,-1 1-1 0 0,1 0 0 0 0,0-1 0 0 0,0 1 0 0 0,0-1 1 0 0,-1 0-1 0 0,2 1 0 0 0,-1-1 0 0 0,0 0 0 0 0,0 0 1 0 0,1-1-1 0 0,-1 1 0 0 0,1 0 0 0 0,-2-3 0 0 0,1 1 11 0 0,-1 0 0 0 0,1 1 0 0 0,-1 0 0 0 0,0-1-1 0 0,-4-3 1 0 0,-9-5-10 0 0,9 7 8 0 0,0-1 1 0 0,0 1 0 0 0,0-1 0 0 0,-8-10 0 0 0,13 13-6 0 0,1 1 0 0 0,-1-1 0 0 0,0 0 1 0 0,1 1-1 0 0,0-1 0 0 0,-1 0 0 0 0,1 0 1 0 0,0 0-1 0 0,1 0 0 0 0,-1 0 0 0 0,0-1 1 0 0,1 1-1 0 0,0 0 0 0 0,0 0 1 0 0,0 0-1 0 0,0-5 0 0 0,2-1 81 0 0,0 0-1 0 0,1 0 0 0 0,0 1 1 0 0,5-13-1 0 0,-6 18-87 0 0,-1 0-1 0 0,-1 0 1 0 0,1-1 0 0 0,0 1-1 0 0,-1 0 1 0 0,0 0-1 0 0,1-1 1 0 0,-1 1 0 0 0,-1 0-1 0 0,0-7 1 0 0,-11-34 96 0 0,9 34-83 0 0,0 1 0 0 0,-2-18 0 0 0,4 17 8 0 0,1 0 0 0 0,1 1 0 0 0,2-17 0 0 0,-1 15-20 0 0,-1 0 1 0 0,1-16-1 0 0,-3 23-15 0 0,1 1 1 0 0,0-1-1 0 0,-1 1 0 0 0,0-1 1 0 0,0 1-1 0 0,0 0 1 0 0,0-1-1 0 0,0 1 0 0 0,-1 0 1 0 0,1 0-1 0 0,-1 0 0 0 0,-2-3 1 0 0,-6-8 54 0 0,0 0 0 0 0,-10-20 0 0 0,18 31-32 0 0,0 0-1 0 0,1 0 1 0 0,-1-1 0 0 0,1 1 0 0 0,0-1 0 0 0,0 0 0 0 0,0 1-1 0 0,1-1 1 0 0,-1 0 0 0 0,1 1 0 0 0,0-1 0 0 0,0 0 0 0 0,0 0 0 0 0,0 1-1 0 0,1-1 1 0 0,1-7 0 0 0,-1 6-17 0 0,-1 0 0 0 0,1 1-1 0 0,-1-1 1 0 0,0 0 0 0 0,0 0-1 0 0,-1 0 1 0 0,0 0 0 0 0,0 0-1 0 0,0 0 1 0 0,0 1 0 0 0,-1-1-1 0 0,-2-5 1 0 0,0-2-14 0 0,2 5 11 0 0,-1-2 1 0 0,1 0 1 0 0,0 1-1 0 0,0-1 0 0 0,1 0 1 0 0,-1-12-1 0 0,2 18-9 0 0,0 0 0 0 0,0 0 0 0 0,0 0 0 0 0,-1 0 0 0 0,1 0 0 0 0,-1 0 0 0 0,0 0 0 0 0,0 0 0 0 0,0 1 0 0 0,0-1 0 0 0,0 0 0 0 0,-1 1 0 0 0,1-1 0 0 0,-1 1 0 0 0,1-1 0 0 0,-4-3 0 0 0,2 3 2 0 0,0 0-1 0 0,1 0 1 0 0,-1 0-1 0 0,1-1 1 0 0,0 1-1 0 0,0-1 1 0 0,0 1-1 0 0,0-1 1 0 0,1 0-1 0 0,-1 0 1 0 0,0-4 0 0 0,0-4 28 0 0,1 0 0 0 0,-1-17 0 0 0,2 16-2 0 0,-1 1-1 0 0,-3-16 1 0 0,3 20-25 0 0,0 0 0 0 0,1-1-1 0 0,0 1 1 0 0,1-11 0 0 0,-1 9 53 0 0,1 0 0 0 0,-2-15-1 0 0,1 22-51 0 0,0 0-1 0 0,0 0 0 0 0,1 0 1 0 0,-1 1-1 0 0,1-1 0 0 0,0 0 0 0 0,0 0 1 0 0,0 1-1 0 0,0-1 0 0 0,0 1 0 0 0,1-1 1 0 0,-1 1-1 0 0,1-1 0 0 0,-1 1 1 0 0,5-4-1 0 0,-4 3 0 0 0,1 0-1 0 0,-1 0 1 0 0,0 0 0 0 0,0-1 0 0 0,-1 1 0 0 0,1-1-1 0 0,2-5 1 0 0,-4 7-2 0 0,1-1 0 0 0,-1 1 0 0 0,1 0 0 0 0,0 0 1 0 0,0 0-1 0 0,0 0 0 0 0,0 0 0 0 0,0 0 0 0 0,1 0 0 0 0,-1 0 0 0 0,1 0 0 0 0,-1 0 0 0 0,1 1 0 0 0,-1-1 0 0 0,1 1 0 0 0,0-1 0 0 0,0 1 0 0 0,0 0 0 0 0,0 0 0 0 0,0 0 1 0 0,0 0-1 0 0,0 0 0 0 0,0 0 0 0 0,1 0 0 0 0,-1 1 0 0 0,0-1 0 0 0,0 1 0 0 0,1-1 0 0 0,2 1 0 0 0,2 0 3 0 0,0 0-1 0 0,-1 0 1 0 0,1 0-1 0 0,0 1 1 0 0,0 0-1 0 0,0 1 1 0 0,-1-1 0 0 0,11 5-1 0 0,6 3-3 0 0,0-2 0 0 0,1 0 0 0 0,0-1 0 0 0,0-2 0 0 0,1 0 0 0 0,-1-2 0 0 0,1 0 0 0 0,37-4 0 0 0,3-1 0 0 0,102 7 0 0 0,-149-3 0 0 0,0-2 0 0 0,0 0 0 0 0,27-6 0 0 0,19-1 0 0 0,-13 3 0 0 0,-35 2 0 0 0,-1 2 0 0 0,1 0 0 0 0,32 2 0 0 0,-5 3 0 0 0,18 2 0 0 0,86 11 0 0 0,-15-3 0 0 0,-90-7 0 0 0,-5 0 0 0 0,0-1 0 0 0,43 0 0 0 0,18-7 0 0 0,88 1 0 0 0,-148 1 13 0 0,0-3-1 0 0,0-1 0 0 0,0-1 1 0 0,0-3-1 0 0,63-18 1 0 0,-76 18 8 0 0,41-4 0 0 0,-11 2-10 0 0,-24 5-11 0 0,1 1 0 0 0,43 2 0 0 0,66 6 0 0 0,-71 6 0 0 0,-39-6 0 0 0,61 3 0 0 0,-35-9 0 0 0,0-2 0 0 0,61-13 0 0 0,-103 14 0 0 0,1 1 0 0 0,-1 1 0 0 0,27 2 0 0 0,5 1 0 0 0,194 0 0 0 0,28-7 0 0 0,-182-5 0 0 0,-44 6 0 0 0,57 4 0 0 0,-70-1 14 0 0,1-1 0 0 0,-1-2 0 0 0,52-10 1 0 0,-36 4-8 0 0,74-11 57 0 0,-99 17-64 0 0,0 0 0 0 0,-1 2 0 0 0,1 0 0 0 0,37 4 0 0 0,-30-2 0 0 0,-23-1 0 0 0,1 0 0 0 0,-1 0 0 0 0,0 1 0 0 0,1-1 0 0 0,-1 1 0 0 0,6 2 0 0 0,-9-2 0 0 0,-1 0 0 0 0,1-1 0 0 0,-1 1 0 0 0,0 0 0 0 0,1 0 0 0 0,-1 0 0 0 0,0 0 0 0 0,1 0 0 0 0,-1 1 0 0 0,0-1 0 0 0,0 0 0 0 0,0 0 0 0 0,0 1 0 0 0,0-1 0 0 0,0 1 0 0 0,-1-1 0 0 0,1 1 0 0 0,0-1 0 0 0,-1 1 0 0 0,1-1 0 0 0,-1 1 0 0 0,1 0 0 0 0,-1-1 0 0 0,0 3 0 0 0,4 21-32 0 0,7 26 0 0 0,4 23 32 0 0,-2-12 0 0 0,-12-56 0 0 0,0 0 0 0 0,0 0 0 0 0,-1 0 0 0 0,1 0 0 0 0,-2 1 0 0 0,1-1 0 0 0,0 0 0 0 0,-1 0 0 0 0,-3 11 0 0 0,2-7 0 0 0,1 0 0 0 0,0 0 0 0 0,0-1 0 0 0,1 1 0 0 0,1 0 0 0 0,-1 0 0 0 0,4 15 0 0 0,-1-12 0 0 0,-2 0 0 0 0,0 1 0 0 0,-1 19 0 0 0,-7 86 0 0 0,7-113 0 0 0,0 0 0 0 0,0 0 0 0 0,1-1 0 0 0,0 1 0 0 0,0 0 0 0 0,1 0 0 0 0,-1 0 0 0 0,1-1 0 0 0,0 1 0 0 0,1-1 0 0 0,-1 0 0 0 0,7 10 0 0 0,-5-9 0 0 0,1-1 0 0 0,-2 1 0 0 0,1 0 0 0 0,-1 1 0 0 0,0-1 0 0 0,0 1 0 0 0,0-1 0 0 0,-1 1 0 0 0,0 0 0 0 0,-1 0 0 0 0,0 0 0 0 0,0 0 0 0 0,0 8 0 0 0,-1-4 0 0 0,0 1 0 0 0,-2-1 0 0 0,1 1 0 0 0,-2-1 0 0 0,1 0 0 0 0,-1 0 0 0 0,-7 15 0 0 0,8-21 0 0 0,-1 5 0 0 0,-1-1 0 0 0,0 0 0 0 0,-1-1 0 0 0,0 1 0 0 0,-9 12 0 0 0,3-8 0 0 0,3-3 0 0 0,0 0 0 0 0,-15 12 0 0 0,-14 20 0 0 0,34-39-104 0 0,1 0-1 0 0,0 0 1 0 0,0 0-1 0 0,0 1 1 0 0,-3 4-1 0 0,-2 6-2038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43.594"/>
    </inkml:context>
    <inkml:brush xml:id="br0">
      <inkml:brushProperty name="width" value="0.1" units="cm"/>
      <inkml:brushProperty name="height" value="0.1" units="cm"/>
      <inkml:brushProperty name="color" value="#66CC00"/>
    </inkml:brush>
  </inkml:definitions>
  <inkml:trace contextRef="#ctx0" brushRef="#br0">2095 42 3967 0 0,'-5'1'121'0'0,"0"0"0"0"0,1-1 0 0 0,-1 2 0 0 0,0-1 0 0 0,1 0 0 0 0,-6 3 0 0 0,6-2-1 0 0,0 0 0 0 0,0 0 0 0 0,0-1 1 0 0,-1 0-1 0 0,1 0 0 0 0,-1 0 0 0 0,1 0 0 0 0,-1-1 0 0 0,-7 0 0 0 0,5-1 192 0 0,1-1-1 0 0,-1 0 0 0 0,1 0 0 0 0,-10-6 0 0 0,11 6-93 0 0,0-1-1 0 0,0 1 1 0 0,0 0-1 0 0,-1 1 1 0 0,1-1-1 0 0,0 1 1 0 0,-12-1-1 0 0,6 2-46 0 0,0 1 0 0 0,-22 5-1 0 0,31-6-156 0 0,-9 2 104 0 0,0-1 0 0 0,0 0 1 0 0,1-1-1 0 0,-1-1 0 0 0,0 0 1 0 0,0 0-1 0 0,-16-4 0 0 0,21 4-38 0 0,0 0-1 0 0,0 1 1 0 0,-1 0-1 0 0,1 0 1 0 0,0 1-1 0 0,0 0 1 0 0,-1 0-1 0 0,-5 2 1 0 0,4-1-24 0 0,-1 0-1 0 0,-17 1 1 0 0,-11-2 75 0 0,20 0-62 0 0,1-1-1 0 0,0-1 1 0 0,-26-3-1 0 0,16-1 15 0 0,-1 2-1 0 0,-48 0 1 0 0,-54 11 284 0 0,36-1-246 0 0,-67-6 570 0 0,11-1-22 0 0,115 2-557 0 0,-155 2 488 0 0,139-5-348 0 0,-87-14 0 0 0,91 6-172 0 0,-111-16 200 0 0,126 22-349 0 0,1 1-1 0 0,-1 2 0 0 0,-35 4 1 0 0,24 1-998 0 0,-3 1-340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46.482"/>
    </inkml:context>
    <inkml:brush xml:id="br0">
      <inkml:brushProperty name="width" value="0.1" units="cm"/>
      <inkml:brushProperty name="height" value="0.1" units="cm"/>
      <inkml:brushProperty name="color" value="#66CC00"/>
    </inkml:brush>
  </inkml:definitions>
  <inkml:trace contextRef="#ctx0" brushRef="#br0">2393 192 2303 0 0,'-8'-3'136'0'0,"0"1"0"0"0,0 0-1 0 0,0 0 1 0 0,-1 1 0 0 0,1 0-1 0 0,0 1 1 0 0,-1-1-1 0 0,1 2 1 0 0,-1-1 0 0 0,-11 3-1 0 0,-11 4 511 0 0,-43 15-1 0 0,29-8-956 0 0,19-7 343 0 0,0-1 0 0 0,0-1-1 0 0,-1-1 1 0 0,0-1-1 0 0,1-1 1 0 0,-1-2 0 0 0,0-1-1 0 0,0-1 1 0 0,0-1-1 0 0,0-1 1 0 0,1-1-1 0 0,-49-18 1 0 0,20 2 884 0 0,-58-20 1212 0 0,97 36-1985 0 0,-1 2 0 0 0,0 0 0 0 0,0 0 0 0 0,0 2 0 0 0,-19 0-1 0 0,-119 17-63 0 0,99-8-82 0 0,-65 1-1 0 0,94-11 4 0 0,-40-6 0 0 0,19 1 0 0 0,32 5 43 0 0,-82-9 1318 0 0,-130 2 1 0 0,197 9-1074 0 0,0-1 0 0 0,0-2 1 0 0,0 0-1 0 0,1-3 1 0 0,-1 0-1 0 0,-47-18 0 0 0,50 15 1 0 0,-4-2 157 0 0,-51-24 1 0 0,71 29-391 0 0,1 1 1 0 0,0 0-1 0 0,-1 1 1 0 0,0 0-1 0 0,-16-3 1 0 0,20 6-108 0 0,0 0 0 0 0,0 1 0 0 0,-1 0 0 0 0,1 0 0 0 0,0 1 0 0 0,0 0 0 0 0,0 0 0 0 0,0 1 0 0 0,-10 2 0 0 0,-11 8-612 0 0,-1 2-37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51.621"/>
    </inkml:context>
    <inkml:brush xml:id="br0">
      <inkml:brushProperty name="width" value="0.1" units="cm"/>
      <inkml:brushProperty name="height" value="0.1" units="cm"/>
      <inkml:brushProperty name="color" value="#66CC00"/>
    </inkml:brush>
  </inkml:definitions>
  <inkml:trace contextRef="#ctx0" brushRef="#br0">2156 98 919 0 0,'-4'1'217'0'0,"1"0"-1"0"0,0-1 0 0 0,-1 0 0 0 0,1 0 0 0 0,-1 0 1 0 0,1 0-1 0 0,0-1 0 0 0,-5 0 0 0 0,-18-1 2660 0 0,21 2-2753 0 0,1 0 0 0 0,0 0 0 0 0,-1-1-1 0 0,1 1 1 0 0,0-1 0 0 0,0 0 0 0 0,0-1 0 0 0,0 1 0 0 0,0-1 0 0 0,0 1 0 0 0,0-1 0 0 0,0 0 0 0 0,0-1 0 0 0,-4-3 0 0 0,-14-6 891 0 0,17 10-864 0 0,-1 0 0 0 0,1 1 0 0 0,-1-1 0 0 0,0 1 1 0 0,1 1-1 0 0,-1-1 0 0 0,0 1 0 0 0,0 0 0 0 0,1 0 0 0 0,-1 1 0 0 0,0 0 0 0 0,0 0 0 0 0,-8 3 0 0 0,-12 1 149 0 0,2-5 65 0 0,20 0-285 0 0,1 0 1 0 0,-1 0-1 0 0,1 0 0 0 0,-1 0 1 0 0,1 1-1 0 0,-1-1 0 0 0,1 1 0 0 0,-5 1 1 0 0,-10 6 128 0 0,-26 17 1 0 0,31-17-143 0 0,0 0 0 0 0,-1-1 0 0 0,0-1-1 0 0,-19 6 1 0 0,24-9 57 0 0,-1-1 0 0 0,1 0-1 0 0,-1 0 1 0 0,0-1 0 0 0,1 0-1 0 0,-1-1 1 0 0,-15-2 0 0 0,-3-1 288 0 0,5 0-116 0 0,-24 0 1 0 0,36 2-245 0 0,1 0 1 0 0,0-1-1 0 0,0 0 0 0 0,0 0 0 0 0,0-1 1 0 0,1 0-1 0 0,-12-6 0 0 0,8 3 103 0 0,-1 1 0 0 0,-25-6 0 0 0,27 10-115 0 0,0 0 0 0 0,-1 1 0 0 0,1 0-1 0 0,-20 3 1 0 0,20-1-38 0 0,0-1 1 0 0,-1 0-1 0 0,1-1 0 0 0,-20-3 0 0 0,6-2 7 0 0,0 1 0 0 0,0 1 0 0 0,0 1 0 0 0,0 2 0 0 0,0 0 0 0 0,0 2 0 0 0,-28 5 0 0 0,41-5-8 0 0,0 0 0 0 0,-20 1 0 0 0,25-2 9 0 0,-1 0 0 0 0,1 0 1 0 0,-1 1-1 0 0,1 0 0 0 0,0 0 0 0 0,-13 6 0 0 0,17-7-9 0 0,-10 4 0 0 0,-1-2 0 0 0,0 0 0 0 0,-22 1 0 0 0,20-3 76 0 0,0-1 1 0 0,0 0-1 0 0,1-2 0 0 0,-1 0 0 0 0,0 0 0 0 0,-21-8 1 0 0,26 6 48 0 0,1-1 0 0 0,-18-9 1 0 0,17 7 43 0 0,-25-9 0 0 0,-168-45 1037 0 0,194 58-1192 0 0,1 0 0 0 0,-1 1 0 0 0,0 0 0 0 0,-1 0 1 0 0,1 2-1 0 0,0-1 0 0 0,0 1 0 0 0,-21 3 1 0 0,24-1-57 0 0,0 0 0 0 0,0 0 0 0 0,0 1 0 0 0,0 0 0 0 0,0 0 1 0 0,0 1-1 0 0,1 0 0 0 0,-1 1 0 0 0,1-1 0 0 0,1 1 0 0 0,-1 1 0 0 0,-7 7 1 0 0,-12 15-1386 0 0,-1 6-4568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52.183"/>
    </inkml:context>
    <inkml:brush xml:id="br0">
      <inkml:brushProperty name="width" value="0.1" units="cm"/>
      <inkml:brushProperty name="height" value="0.1" units="cm"/>
      <inkml:brushProperty name="color" value="#66CC00"/>
    </inkml:brush>
  </inkml:definitions>
  <inkml:trace contextRef="#ctx0" brushRef="#br0">780 174 5927 0 0,'-1'-4'95'0'0,"0"-1"0"0"0,-1 1-1 0 0,1 0 1 0 0,-1 0-1 0 0,0 1 1 0 0,0-1-1 0 0,0 0 1 0 0,-1 1 0 0 0,1-1-1 0 0,-1 1 1 0 0,0 0-1 0 0,0 0 1 0 0,0 0-1 0 0,0 0 1 0 0,0 0 0 0 0,-1 1-1 0 0,1-1 1 0 0,-1 1-1 0 0,0 0 1 0 0,0 0-1 0 0,0 1 1 0 0,0-1 0 0 0,0 1-1 0 0,0 0 1 0 0,0 0-1 0 0,0 0 1 0 0,-6 0-1 0 0,-12-3 156 0 0,0 0 0 0 0,1-1 0 0 0,0-1-1 0 0,0-1 1 0 0,-24-12 0 0 0,27 10-48 0 0,-1 1 0 0 0,0 1 0 0 0,0 0 0 0 0,-1 1 0 0 0,1 1 0 0 0,-1 1 0 0 0,-1 1 0 0 0,1 1 0 0 0,0 1 0 0 0,0 0 0 0 0,-1 2 0 0 0,1 0 0 0 0,0 1-1 0 0,0 1 1 0 0,0 1 0 0 0,0 1 0 0 0,0 1 0 0 0,-25 11 0 0 0,-57 36-2026 0 0,67-34-2576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52.900"/>
    </inkml:context>
    <inkml:brush xml:id="br0">
      <inkml:brushProperty name="width" value="0.1" units="cm"/>
      <inkml:brushProperty name="height" value="0.1" units="cm"/>
      <inkml:brushProperty name="color" value="#66CC00"/>
    </inkml:brush>
  </inkml:definitions>
  <inkml:trace contextRef="#ctx0" brushRef="#br0">1617 16 2759 0 0,'-17'-13'4214'0'0,"14"13"-4075"0"0,0-1 0 0 0,0 0 0 0 0,1 1 0 0 0,-1 0 0 0 0,0 0 0 0 0,0 0 0 0 0,0 0 0 0 0,0 0 0 0 0,-6 1 0 0 0,-4 1 130 0 0,-1-1-1 0 0,1 0 1 0 0,-1-1-1 0 0,-21-3 1 0 0,18 1 40 0 0,1 2 0 0 0,-1 0-1 0 0,0 0 1 0 0,1 2 0 0 0,-19 3 0 0 0,-80 25 72 0 0,79-20-193 0 0,0 0 1 0 0,-50 5 0 0 0,-16-12 590 0 0,13 0-305 0 0,-54 2-95 0 0,79-6-298 0 0,6 0 78 0 0,-61 7 1 0 0,77-1-16 0 0,-63-1-1 0 0,86-5-19 0 0,1-1 0 0 0,-1 0-1 0 0,1-2 1 0 0,0 0 0 0 0,-34-12-1 0 0,-2-10 273 0 0,37 17-265 0 0,-1 0 0 0 0,-23-7 1 0 0,39 16-126 0 0,0 0 0 0 0,0-1 0 0 0,1 1 0 0 0,-1 0 0 0 0,0 0 0 0 0,0 0 0 0 0,0 0 0 0 0,0 0 0 0 0,0 1 0 0 0,0-1 0 0 0,1 0 0 0 0,-1 1 0 0 0,0 0 0 0 0,0-1 0 0 0,0 1 0 0 0,1 0 0 0 0,-1 0 0 0 0,-2 1 0 0 0,-2 2-189 0 0,0 1 0 0 0,1 0 0 0 0,-8 7 0 0 0,7-6-347 0 0,-10 11-808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54.266"/>
    </inkml:context>
    <inkml:brush xml:id="br0">
      <inkml:brushProperty name="width" value="0.1" units="cm"/>
      <inkml:brushProperty name="height" value="0.1" units="cm"/>
      <inkml:brushProperty name="color" value="#66CC00"/>
    </inkml:brush>
  </inkml:definitions>
  <inkml:trace contextRef="#ctx0" brushRef="#br0">1422 73 4111 0 0,'-17'3'432'0'0,"12"-1"-385"0"0,1-1-1 0 0,0 1 0 0 0,-1-1 0 0 0,1 1 0 0 0,-1-1 1 0 0,1 0-1 0 0,-8 0 0 0 0,10-2-15 0 0,0 1 0 0 0,0 0 1 0 0,0-1-1 0 0,-1 0 0 0 0,1 1 0 0 0,0-1 0 0 0,0 0 0 0 0,0 0 0 0 0,1 0 0 0 0,-1 0 1 0 0,0-1-1 0 0,0 1 0 0 0,1 0 0 0 0,-1-1 0 0 0,0 1 0 0 0,1-1 0 0 0,-1 0 1 0 0,-1-2-1 0 0,0-1 208 0 0,0 1 0 0 0,-1 0 1 0 0,0 0-1 0 0,0 0 0 0 0,0 0 1 0 0,-1 0-1 0 0,1 1 0 0 0,-1 0 0 0 0,0 0 1 0 0,0 0-1 0 0,0 1 0 0 0,0-1 1 0 0,0 1-1 0 0,0 0 0 0 0,-1 1 1 0 0,1-1-1 0 0,-1 1 0 0 0,1 0 0 0 0,-1 1 1 0 0,1-1-1 0 0,-1 1 0 0 0,-7 1 1 0 0,-16 1 74 0 0,-29 8 1 0 0,34-5-229 0 0,0-1-1 0 0,-32 0 1 0 0,-153-12 1265 0 0,50 1-363 0 0,-174-11-164 0 0,313 18-791 0 0,0 0 0 0 0,0 1 1 0 0,0 2-1 0 0,-34 7 0 0 0,39-6-167 0 0,1 1 0 0 0,-1 1 0 0 0,1 0 0 0 0,0 1 0 0 0,1 0 0 0 0,-22 17 0 0 0,6-3-1193 0 0,-2 2-3393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56.145"/>
    </inkml:context>
    <inkml:brush xml:id="br0">
      <inkml:brushProperty name="width" value="0.1" units="cm"/>
      <inkml:brushProperty name="height" value="0.1" units="cm"/>
      <inkml:brushProperty name="color" value="#66CC00"/>
    </inkml:brush>
  </inkml:definitions>
  <inkml:trace contextRef="#ctx0" brushRef="#br0">3823 52 1375 0 0,'0'-1'86'0'0,"-1"0"-1"0"0,0 0 1 0 0,1 1-1 0 0,-1-1 1 0 0,1 0-1 0 0,-1 0 0 0 0,0 1 1 0 0,1-1-1 0 0,-1 1 1 0 0,0-1-1 0 0,0 1 1 0 0,0-1-1 0 0,1 1 0 0 0,-1-1 1 0 0,0 1-1 0 0,0 0 1 0 0,0-1-1 0 0,0 1 0 0 0,0 0 1 0 0,0 0-1 0 0,0-1 1 0 0,0 1-1 0 0,0 0 1 0 0,0 0-1 0 0,1 0 0 0 0,-1 0 1 0 0,0 1-1 0 0,0-1 1 0 0,0 0-1 0 0,0 0 1 0 0,-2 1-1 0 0,-3 1 828 0 0,-1 1 0 0 0,1 0 1 0 0,-10 5-1 0 0,3-2-1897 0 0,9-3 985 0 0,0-2-1 0 0,0 1 1 0 0,0 0 0 0 0,0-1-1 0 0,0 1 1 0 0,0-1 0 0 0,0 0-1 0 0,-1-1 1 0 0,1 1 0 0 0,0-1-1 0 0,-1 0 1 0 0,1 0 0 0 0,0 0-1 0 0,-1 0 1 0 0,1-1 0 0 0,0 0-1 0 0,-1 0 1 0 0,1 0 0 0 0,-7-3-1 0 0,5 1 83 0 0,-17-8 644 0 0,-1 1-1 0 0,-26-7 1 0 0,42 15-608 0 0,-1 0 0 0 0,1 1 0 0 0,-1 0 0 0 0,0 0 0 0 0,1 1 0 0 0,-1 0-1 0 0,0 0 1 0 0,1 1 0 0 0,-1 0 0 0 0,-8 3 0 0 0,-23 6-110 0 0,-61 8 1 0 0,83-16 60 0 0,1-1 0 0 0,-1-1 0 0 0,1 0 0 0 0,-1-2 0 0 0,0 0 0 0 0,-19-5 0 0 0,-1-1 227 0 0,0 2 1 0 0,0 1-1 0 0,-41 1 0 0 0,-119 8-172 0 0,137-1 49 0 0,0-1 114 0 0,-91-8 0 0 0,-105-4 165 0 0,243 10-450 0 0,-226 2 277 0 0,212-2-162 0 0,5 1-50 0 0,0-1 1 0 0,1-1-1 0 0,-1-1 0 0 0,-34-9 0 0 0,42 9-42 0 0,0 0 1 0 0,0 0-1 0 0,0 1 1 0 0,-1 1-1 0 0,1 1 0 0 0,-19 2 1 0 0,-28 1-31 0 0,-3-1 4 0 0,-85 14 0 0 0,141-16 0 0 0,-80 7 0 0 0,60-7 0 0 0,1 1 0 0 0,-51 12 0 0 0,50-7 0 0 0,10 0 0 0 0,-1-2 0 0 0,0-1 0 0 0,-1 0 0 0 0,-21 0 0 0 0,28-4 0 0 0,-1 0 0 0 0,1 1 0 0 0,-24 6 0 0 0,35-7 5 0 0,0 0-1 0 0,-1 0 1 0 0,1 0-1 0 0,0 0 0 0 0,0-1 1 0 0,-1 1-1 0 0,1-1 1 0 0,0 0-1 0 0,0 1 1 0 0,0-2-1 0 0,0 1 1 0 0,0 0-1 0 0,-5-3 0 0 0,-23-8 13 0 0,14 9 37 0 0,0 1 0 0 0,-1 0 0 0 0,0 1 1 0 0,1 1-1 0 0,-1 1 0 0 0,1 0 0 0 0,-26 6 0 0 0,-32 3-54 0 0,13-2 0 0 0,52-7 5 0 0,-1-1 0 0 0,1 1-1 0 0,-1-2 1 0 0,1 0-1 0 0,0 0 1 0 0,-18-4 0 0 0,-10-2 16 0 0,4 2-10 0 0,23 2-11 0 0,-1 1 0 0 0,1 1 0 0 0,-1 0-1 0 0,-23 1 1 0 0,17 1 0 0 0,0 0 0 0 0,0-2 0 0 0,0 0 0 0 0,0-1 0 0 0,-25-6 0 0 0,36 6-31 0 0,1 1 1 0 0,-1 1-1 0 0,0-1 0 0 0,1 1 0 0 0,-1 1 0 0 0,0-1 0 0 0,1 1 0 0 0,-1 0 1 0 0,1 1-1 0 0,-1-1 0 0 0,-11 6 0 0 0,4-1-434 0 0,1 2 0 0 0,-1 0 0 0 0,-23 18 0 0 0,18-11-4161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56.687"/>
    </inkml:context>
    <inkml:brush xml:id="br0">
      <inkml:brushProperty name="width" value="0.1" units="cm"/>
      <inkml:brushProperty name="height" value="0.1" units="cm"/>
      <inkml:brushProperty name="color" value="#66CC00"/>
    </inkml:brush>
  </inkml:definitions>
  <inkml:trace contextRef="#ctx0" brushRef="#br0">939 134 2303 0 0,'-2'-6'170'0'0,"2"5"-107"0"0,0 0 1 0 0,0 0 0 0 0,-1 1-1 0 0,1-1 1 0 0,0 0-1 0 0,0 1 1 0 0,-1-1 0 0 0,1 0-1 0 0,0 0 1 0 0,-1 1-1 0 0,1-1 1 0 0,0 1 0 0 0,-1-1-1 0 0,1 0 1 0 0,-1 1-1 0 0,0-1 1 0 0,-1 0 315 0 0,0 1 0 0 0,0 0 1 0 0,0 0-1 0 0,0-1 0 0 0,0 0 0 0 0,0 1 0 0 0,1-1 0 0 0,-1 0 0 0 0,-3-1 1 0 0,-8-4-244 0 0,4 5-199 0 0,-1 0 0 0 0,1 1 0 0 0,0 0 0 0 0,0 1 0 0 0,-18 3 0 0 0,14-2-175 0 0,1-1 1 0 0,-21 0-1 0 0,17-3 413 0 0,1-1-1 0 0,-1 0 0 0 0,1-2 0 0 0,-19-7 0 0 0,-26-7 1451 0 0,-230-27 391 0 0,224 38-1848 0 0,18 2-481 0 0,0 2-1 0 0,-86 3 0 0 0,112 3-289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2:57.180"/>
    </inkml:context>
    <inkml:brush xml:id="br0">
      <inkml:brushProperty name="width" value="0.1" units="cm"/>
      <inkml:brushProperty name="height" value="0.1" units="cm"/>
      <inkml:brushProperty name="color" value="#66CC00"/>
    </inkml:brush>
  </inkml:definitions>
  <inkml:trace contextRef="#ctx0" brushRef="#br0">1574 96 919 0 0,'-68'-20'5424'0'0,"18"7"-3323"0"0,-96-11-1 0 0,-52 9-805 0 0,96 9-721 0 0,13-1-205 0 0,7 0-74 0 0,1 3 1 0 0,-115 9 0 0 0,94 12-542 0 0,-172 50 1 0 0,145-32-1074 0 0,73-20 115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4:48.506"/>
    </inkml:context>
    <inkml:brush xml:id="br0">
      <inkml:brushProperty name="width" value="0.1" units="cm"/>
      <inkml:brushProperty name="height" value="0.1" units="cm"/>
      <inkml:brushProperty name="color" value="#F4F91B"/>
    </inkml:brush>
  </inkml:definitions>
  <inkml:trace contextRef="#ctx0" brushRef="#br0">0 214 1375 0 0,'18'0'483'0'0,"28"6"-1"0"0,7 1 185 0 0,-21-7-427 0 0,1-2 0 0 0,61-10 0 0 0,-62 7-105 0 0,9 1 720 0 0,57 1 1 0 0,-66 4-812 0 0,0 2 0 0 0,48 11 0 0 0,0 0-46 0 0,-31-8 6 0 0,0-2 0 0 0,81-5 0 0 0,-74-3 56 0 0,-55 4-60 0 0,1 0 0 0 0,-1 0 0 0 0,0 0 0 0 0,1 0 0 0 0,-1 0 0 0 0,1 1 0 0 0,-1-1 0 0 0,0 1 0 0 0,1-1 0 0 0,-1 1 0 0 0,0-1 0 0 0,1 1 0 0 0,-1 0 0 0 0,0-1 0 0 0,0 1 0 0 0,0 0 0 0 0,1 0 0 0 0,-1 0 0 0 0,0 0 0 0 0,0 0 0 0 0,0 0 0 0 0,-1 0 0 0 0,2 2 0 0 0,13 10 0 0 0,-11-12 0 0 0,-9-2 0 0 0,5 1 1 0 0,-1 0 0 0 0,1 0 0 0 0,-1 1 0 0 0,0-1 0 0 0,1 0 0 0 0,-1 0 0 0 0,1 0 0 0 0,-1 0-1 0 0,0 1 1 0 0,1-1 0 0 0,-1 0 0 0 0,1 1 0 0 0,-1-1 0 0 0,1 0 0 0 0,-1 1 0 0 0,1-1 0 0 0,-1 1-1 0 0,1-1 1 0 0,-1 0 0 0 0,1 1 0 0 0,0-1 0 0 0,-1 1 0 0 0,1-1 0 0 0,0 1 0 0 0,-1 0 0 0 0,1-1-1 0 0,0 1 1 0 0,0-1 0 0 0,0 1 0 0 0,-1 0 0 0 0,1-1 0 0 0,0 1 0 0 0,0-1 0 0 0,0 1 0 0 0,0 1-1 0 0,0-1 2 0 0,0 0-1 0 0,0-1 1 0 0,0 1-1 0 0,0 0 0 0 0,0 0 1 0 0,0 0-1 0 0,1 0 1 0 0,-1 0-1 0 0,0 0 0 0 0,1 0 1 0 0,-1 0-1 0 0,0-1 0 0 0,1 1 1 0 0,-1 0-1 0 0,1 0 1 0 0,-1 0-1 0 0,1-1 0 0 0,-1 1 1 0 0,1 0-1 0 0,0-1 1 0 0,-1 1-1 0 0,2 1 0 0 0,4 0 0 0 0,0-1 0 0 0,0 1 0 0 0,0-1-1 0 0,0 0 1 0 0,0 0 0 0 0,0-1-1 0 0,1 1 1 0 0,-1-2 0 0 0,6 0 0 0 0,7 1 45 0 0,21-1-28 0 0,1-1 1 0 0,-1-2 0 0 0,45-11-1 0 0,-64 12 182 0 0,1 0 0 0 0,-1 2 0 0 0,24 0 0 0 0,-34 1-169 0 0,109 8 265 0 0,-79-4-247 0 0,-23-3-46 0 0,-1 0-1 0 0,1-2 0 0 0,0 1 0 0 0,20-5 0 0 0,22-1 211 0 0,-53 5-205 0 0,1 1 0 0 0,-1 0-1 0 0,1 0 1 0 0,-1 1-1 0 0,0 0 1 0 0,1 0-1 0 0,-1 0 1 0 0,0 1-1 0 0,0 0 1 0 0,8 4 0 0 0,-4-2 3 0 0,0-1 0 0 0,0 0 0 0 0,15 2 0 0 0,112 13-11 0 0,-119-17 188 0 0,0-1 0 0 0,29-3 0 0 0,8 0 144 0 0,1 6-132 0 0,-29 0-147 0 0,37-3 0 0 0,17 2 33 0 0,7 10-86 0 0,-58-8 0 0 0,1-2 0 0 0,-1-2 0 0 0,1 0 0 0 0,-1-2 0 0 0,1-2 0 0 0,-1-1 0 0 0,36-10 0 0 0,-51 12 6 0 0,1 0 0 0 0,-1 0-1 0 0,1 2 1 0 0,23 0 0 0 0,66 10 50 0 0,-68-5-34 0 0,59 0-1 0 0,-36-10 9 0 0,104-22 0 0 0,-87 12-18 0 0,24 3-9 0 0,-71 11 17 0 0,-1-2 1 0 0,55-13-1 0 0,-67 12-14 0 0,-4 0 35 0 0,0 1 0 0 0,17-3-1 0 0,49 3-40 0 0,-19 2 0 0 0,-51 0 12 0 0,0 0 0 0 0,0 0 1 0 0,15-6-1 0 0,19-4 70 0 0,-42 11-77 0 0,-1 1 1 0 0,0 0-1 0 0,1 0 0 0 0,-1 0 1 0 0,1 0-1 0 0,-1 1 0 0 0,1-1 1 0 0,-1 0-1 0 0,0 0 1 0 0,1 1-1 0 0,-1-1 0 0 0,0 1 1 0 0,1-1-1 0 0,-1 1 0 0 0,0 0 1 0 0,0-1-1 0 0,1 1 0 0 0,-1 0 1 0 0,0 0-1 0 0,0 0 0 0 0,0 0 1 0 0,0 0-1 0 0,0 0 0 0 0,0 0 1 0 0,0 0-1 0 0,0 2 1 0 0,12 9-10 0 0,-12-11 6 0 0,0 0-1 0 0,1-1 0 0 0,-1 0 1 0 0,0 1-1 0 0,0-1 0 0 0,1 0 1 0 0,-1 1-1 0 0,0-1 0 0 0,1 0 0 0 0,-1 0 1 0 0,0 0-1 0 0,1 0 0 0 0,-1 0 1 0 0,0-1-1 0 0,1 1 0 0 0,-1 0 1 0 0,3-1-1 0 0,24-12 88 0 0,-17 8-10 0 0,31-10 108 0 0,-25 9-160 0 0,0 0-1 0 0,22-13 1 0 0,-33 16-18 0 0,0 1 0 0 0,1-1 0 0 0,-1 1 0 0 0,1 0 0 0 0,9-1 0 0 0,14-4-10 0 0,-26 6 1 0 0,0 0 0 0 0,0 1 0 0 0,0 0 0 0 0,0-1 0 0 0,0 1 0 0 0,0 0 0 0 0,0 1 0 0 0,0-1 0 0 0,0 1 0 0 0,4 1 0 0 0,26 2 0 0 0,-30-4 0 0 0,0-1 0 0 0,0 1 0 0 0,0-1 0 0 0,0 0 0 0 0,5-2 0 0 0,-6 2 0 0 0,0 0 0 0 0,0 0 0 0 0,0 0 0 0 0,0 1 0 0 0,0-1 0 0 0,1 1 0 0 0,-1-1 0 0 0,0 1 0 0 0,6 1 0 0 0,-6-1 3 0 0,-1 1-1 0 0,1-1 0 0 0,0 0 0 0 0,-1 0 0 0 0,1 0 1 0 0,0-1-1 0 0,-1 1 0 0 0,1-1 0 0 0,0 1 0 0 0,-1-1 1 0 0,1 0-1 0 0,-1 0 0 0 0,3-1 0 0 0,29-20 31 0 0,-32 21-33 0 0,-2 1 0 0 0,0-1 0 0 0,0 1 0 0 0,1 0 0 0 0,-1-1 0 0 0,0 1 0 0 0,1 0 0 0 0,-1 0 0 0 0,0 0 0 0 0,1-1 0 0 0,-1 1 0 0 0,0 0 0 0 0,1 0 0 0 0,-1 0 0 0 0,0 0 0 0 0,1 0 0 0 0,-1 0 0 0 0,1 0 0 0 0,-1 0 0 0 0,0 0 0 0 0,1 0 0 0 0,-1 0 0 0 0,1 0 0 0 0,-1 0 0 0 0,0 0 0 0 0,1 0 0 0 0,-1 0 0 0 0,0 0 0 0 0,1 1 0 0 0,11 1 0 0 0,-10-3 0 0 0,0 0 0 0 0,0 0 0 0 0,0 0 0 0 0,0-1 0 0 0,0 1 0 0 0,-1 0 0 0 0,1-1 0 0 0,0 1 0 0 0,1-3 0 0 0,12-8 0 0 0,-13 12 0 0 0,-1 0 0 0 0,1-1 0 0 0,-1 1 0 0 0,1 0 0 0 0,-1 0 0 0 0,1 0 0 0 0,0 0 0 0 0,-1 0 0 0 0,1 1 0 0 0,-1-1 0 0 0,1 0 0 0 0,2 2 0 0 0,24 8 0 0 0,-21-7 0 0 0,25 11 3 0 0,-9-4 11 0 0,0-1-1 0 0,46 11 1 0 0,-62-18-11 0 0,0-1 1 0 0,0 0 0 0 0,0-1-1 0 0,1 1 1 0 0,-1-2 0 0 0,0 1 0 0 0,0-1-1 0 0,0 0 1 0 0,0 0 0 0 0,0-1-1 0 0,0 0 1 0 0,0 0 0 0 0,-1 0-1 0 0,12-7 1 0 0,-17 9 7 0 0,1-1-1 0 0,-1 0 1 0 0,1 0 0 0 0,-1 0 0 0 0,0 0-1 0 0,1 0 1 0 0,-1-1 0 0 0,0 1 0 0 0,0 0-1 0 0,0-1 1 0 0,0 1 0 0 0,0-1-1 0 0,0 1 1 0 0,0-1 0 0 0,-1 1 0 0 0,1-1-1 0 0,0 1 1 0 0,-1-1 0 0 0,1 0 0 0 0,-1 0-1 0 0,0 1 1 0 0,1-1 0 0 0,-1 0-1 0 0,0 1 1 0 0,0-1 0 0 0,0 0 0 0 0,0 0-1 0 0,-1 1 1 0 0,1-1 0 0 0,0 0-1 0 0,-1 1 1 0 0,1-1 0 0 0,-2-3 0 0 0,1 3 2 0 0,0 0 1 0 0,-1 0-1 0 0,1 0 1 0 0,0 0-1 0 0,-1 0 0 0 0,1 0 1 0 0,-1 0-1 0 0,0 0 1 0 0,1 0-1 0 0,-1 1 1 0 0,0-1-1 0 0,0 1 1 0 0,0 0-1 0 0,0-1 1 0 0,0 1-1 0 0,-1 0 1 0 0,1 0-1 0 0,0 0 1 0 0,-1 1-1 0 0,1-1 0 0 0,0 0 1 0 0,-1 1-1 0 0,1 0 1 0 0,-3-1-1 0 0,0 1-13 0 0,-1 0 0 0 0,1 0 0 0 0,0 1 0 0 0,-1 0 0 0 0,1 0 0 0 0,0 0 0 0 0,-9 3 0 0 0,13-4 0 0 0,0 0 0 0 0,1 1 0 0 0,-1-1 0 0 0,1 0 0 0 0,-1 1 0 0 0,0-1 0 0 0,1 0 0 0 0,-1 1 0 0 0,1-1 0 0 0,-1 1 0 0 0,1-1 0 0 0,-1 1 0 0 0,1-1 0 0 0,-1 1 0 0 0,1-1 0 0 0,0 1 0 0 0,-1-1 0 0 0,0 2 0 0 0,1-1 0 0 0,0-1 0 0 0,0 0 0 0 0,0 1 0 0 0,0-1 0 0 0,0 1 0 0 0,0-1 0 0 0,0 1 0 0 0,1-1 0 0 0,-1 0 0 0 0,0 1 0 0 0,0-1 0 0 0,0 1 0 0 0,0-1 0 0 0,1 0 0 0 0,-1 1 0 0 0,0-1 0 0 0,0 0 0 0 0,1 1 0 0 0,-1-1 0 0 0,1 1 0 0 0,0 0 0 0 0,0 0 0 0 0,1 0 0 0 0,-1 0 0 0 0,0 0 0 0 0,1 0 0 0 0,-1 0 0 0 0,1 0 0 0 0,0 0 0 0 0,1 0 0 0 0,217 13 0 0 0,-182-12 0 0 0,0 2 0 0 0,48 10 0 0 0,-8 0 0 0 0,-49-10 0 0 0,1-1 0 0 0,0-2 0 0 0,0 0 0 0 0,31-5 0 0 0,-23 1 0 0 0,0 2 0 0 0,0 1 0 0 0,50 6 0 0 0,-50-1-38 0 0,-1 0-96 0 0,-1-1-1 0 0,51-3 1 0 0,82-7-9 0 0,-35-2 44 0 0,21-2-498 0 0,64-30-24 0 0,-199 36 610 0 0,49-7 11 0 0,-1 2 0 0 0,79 2 0 0 0,-35 2 0 0 0,-81 5-12 0 0,0 1 0 0 0,42 7 0 0 0,39 1-16 0 0,263-30 28 0 0,-369 20 0 0 0,131-9 0 0 0,107-11 0 0 0,-202 16 0 0 0,0 3 0 0 0,0 1 0 0 0,0 2 0 0 0,1 2 0 0 0,74 15 0 0 0,-66-10-10 0 0,0-3-1 0 0,60-1 0 0 0,31 2-21 0 0,-19-2-4 0 0,-23-1 8 0 0,-3 12 28 0 0,-74-12 0 0 0,27 6 0 0 0,9 1 0 0 0,84 3 0 0 0,62 9 0 0 0,-96-9-180 0 0,-101-14-48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3:14.096"/>
    </inkml:context>
    <inkml:brush xml:id="br0">
      <inkml:brushProperty name="width" value="0.1" units="cm"/>
      <inkml:brushProperty name="height" value="0.1" units="cm"/>
      <inkml:brushProperty name="color" value="#66CC00"/>
    </inkml:brush>
  </inkml:definitions>
  <inkml:trace contextRef="#ctx0" brushRef="#br0">3032 153 1375 0 0,'-23'27'5633'0'0,"16"-13"-5938"0"0,7-13 319 0 0,0-1 0 0 0,0 0 0 0 0,-1 0 0 0 0,1 1-1 0 0,0-1 1 0 0,0 0 0 0 0,-1 0 0 0 0,1 0 0 0 0,0 1-1 0 0,0-1 1 0 0,-1 0 0 0 0,1 0 0 0 0,0 0 0 0 0,-1 0 0 0 0,1 0-1 0 0,0 0 1 0 0,-1 0 0 0 0,1 0 0 0 0,0 1 0 0 0,-1-1-1 0 0,1 0 1 0 0,0 0 0 0 0,-1 0 0 0 0,1 0 0 0 0,0-1-1 0 0,-1 1 1 0 0,1 0 0 0 0,0 0 0 0 0,-1 0 0 0 0,1 0-1 0 0,0 0 1 0 0,0 0 0 0 0,-1 0 0 0 0,0-1 0 0 0,-13-6 503 0 0,9 4-260 0 0,-11-3 161 0 0,-1 1 0 0 0,0 1 0 0 0,0 0 0 0 0,-26-2 0 0 0,12 2-198 0 0,-50-2 23 0 0,15-5 193 0 0,-68-7 629 0 0,50 21-756 0 0,58-1-219 0 0,-43-2-1 0 0,44-3-38 0 0,-109-11 690 0 0,-79-10-78 0 0,181 20-582 0 0,13 3 43 0 0,-30 3-1 0 0,31-1-56 0 0,-35-3-1 0 0,-58-15 562 0 0,94 16-557 0 0,0 0-1 0 0,0 1 0 0 0,0 0 0 0 0,-23 5 1 0 0,-28 0-31 0 0,49-7 17 0 0,0 0 1 0 0,0-1-1 0 0,0-1 0 0 0,-34-12 0 0 0,-1 0 169 0 0,14 4-93 0 0,28 8-112 0 0,0 0 0 0 0,0 1-1 0 0,-17-2 1 0 0,-6 3-21 0 0,0 2 0 0 0,0 2 0 0 0,-38 6 0 0 0,-51 1 64 0 0,77-1-64 0 0,33-5 0 0 0,-1-1 0 0 0,-22 2 0 0 0,-1-5 18 0 0,20 0 5 0 0,-34 2 0 0 0,41 1-23 0 0,-143 21 0 0 0,118-18 0 0 0,26-4 0 0 0,0 0 0 0 0,1 0 0 0 0,-1 1 0 0 0,-10 4 0 0 0,7-1 0 0 0,-2-1 0 0 0,1 0 0 0 0,0-2 0 0 0,-17 2 0 0 0,-71 9 0 0 0,87-10 22 0 0,0 0 0 0 0,-18 6 0 0 0,21-6 3 0 0,0 1 1 0 0,0-2-1 0 0,0 0 0 0 0,-19 2 0 0 0,15-4 62 0 0,2 0-20 0 0,-1 0 0 0 0,1 0 1 0 0,-1-2-1 0 0,1 0 1 0 0,-15-4-1 0 0,21 4-136 0 0,8 2 80 0 0,-1-1 0 0 0,1 1 0 0 0,-1 0 0 0 0,1-1 0 0 0,-1 1 0 0 0,1 0 0 0 0,-1 0 1 0 0,1 0-1 0 0,-1 0 0 0 0,0 0 0 0 0,1 0 0 0 0,-1-1 0 0 0,1 1 0 0 0,-1 0 0 0 0,0 1 0 0 0,1-1 0 0 0,-1 0 0 0 0,0 0 0 0 0,0 1-231 0 0,1 0 1 0 0,0 0-1 0 0,-1 0 0 0 0,1 0 1 0 0,0 0-1 0 0,0 0 0 0 0,0 0 0 0 0,0 0 1 0 0,0 0-1 0 0,0 1 0 0 0,0-1 1 0 0,0 0-1 0 0,1 1 0 0 0,0 13-3350 0 0,-1 5-200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3:20.473"/>
    </inkml:context>
    <inkml:brush xml:id="br0">
      <inkml:brushProperty name="width" value="0.1" units="cm"/>
      <inkml:brushProperty name="height" value="0.1" units="cm"/>
      <inkml:brushProperty name="color" value="#F4F91B"/>
    </inkml:brush>
  </inkml:definitions>
  <inkml:trace contextRef="#ctx0" brushRef="#br0">3 18 919 0 0,'0'0'72'0'0,"-1"0"0"0"0,1 1-1 0 0,0-1 1 0 0,0 0-1 0 0,0 1 1 0 0,-1-1-1 0 0,1 0 1 0 0,0 1-1 0 0,0-1 1 0 0,0 1-1 0 0,0-1 1 0 0,0 0-1 0 0,0 1 1 0 0,0-1-1 0 0,0 1 1 0 0,0-1-1 0 0,0 1 1 0 0,0-1-1 0 0,0 0 1 0 0,0 1-1 0 0,0-1 1 0 0,0 1-1 0 0,1-1 1 0 0,-1 0-1 0 0,0 1 1 0 0,0-1 0 0 0,0 0-1 0 0,0 1 1 0 0,1-1-1 0 0,-1 0 1 0 0,0 1-1 0 0,1-1 1 0 0,-1 0-1 0 0,0 0 1 0 0,0 1-1 0 0,1-1 1 0 0,-1 0-1 0 0,0 0 1 0 0,1 1-1 0 0,-1-1 1 0 0,1 0-1 0 0,-1 0 1 0 0,0 0-1 0 0,1 0 1 0 0,-1 0-1 0 0,1 1 1 0 0,-1-1-1 0 0,0 0 1 0 0,1 0-1 0 0,-1 0 1 0 0,1 0 0 0 0,-1 0-1 0 0,0 0 1 0 0,1 0-1 0 0,-1 0 1 0 0,1-1-1 0 0,-1 1 1 0 0,0 0-1 0 0,1 0 1 0 0,-1 0-1 0 0,0 0 1 0 0,1-1-1 0 0,0 1 1 0 0,0 0 77 0 0,0 0 0 0 0,1 0 0 0 0,-1 0 1 0 0,1 0-1 0 0,-1 0 0 0 0,0 0 0 0 0,1 0 1 0 0,-1 1-1 0 0,0-1 0 0 0,1 0 0 0 0,-1 1 1 0 0,0-1-1 0 0,0 1 0 0 0,0 0 0 0 0,2 0 1 0 0,-3 1-140 0 0,-2 0 6 0 0,2-2 35 0 0,0 1-1 0 0,0 0 1 0 0,-1 0-1 0 0,1 0 0 0 0,0 0 1 0 0,0-1-1 0 0,0 1 0 0 0,0 0 1 0 0,0 0-1 0 0,0 0 1 0 0,0 0-1 0 0,0 0 0 0 0,0-1 1 0 0,1 1-1 0 0,-1 0 1 0 0,0 0-1 0 0,0 0 0 0 0,1 0 1 0 0,-1-1-1 0 0,1 1 0 0 0,-1 0 1 0 0,1 0-1 0 0,-1-1 1 0 0,1 1-1 0 0,-1 0 0 0 0,1-1 1 0 0,-1 1-1 0 0,2 0 1 0 0,19 20-121 0 0,-20-20 89 0 0,1 0 1 0 0,-1 0-1 0 0,1-1 0 0 0,0 1 0 0 0,-1 0 0 0 0,1-1 0 0 0,-1 1 0 0 0,1-1 1 0 0,0 0-1 0 0,-1 0 0 0 0,1 1 0 0 0,0-1 0 0 0,0 0 0 0 0,-1 0 0 0 0,3-1 1 0 0,29-7 441 0 0,-27 7-376 0 0,0-1 1 0 0,0 1-1 0 0,-1 0 0 0 0,7-1 0 0 0,11 3 204 0 0,32 6 0 0 0,-33-4-233 0 0,31 1 0 0 0,-45-4-43 0 0,0 0 1 0 0,0-1-1 0 0,0 0 0 0 0,0-1 0 0 0,0 1 0 0 0,-1-1 0 0 0,14-6 1 0 0,-15 6 15 0 0,1 0 0 0 0,-1 0 0 0 0,0 0 0 0 0,1 1 0 0 0,0 0 0 0 0,-1 0 1 0 0,1 1-1 0 0,0 0 0 0 0,0 0 0 0 0,-1 0 0 0 0,1 1 0 0 0,12 3 0 0 0,-8-2-20 0 0,0-1-1 0 0,0-1 1 0 0,12 0-1 0 0,-11 0 2 0 0,1 0 0 0 0,16 3 0 0 0,-2 0 16 0 0,1 0 0 0 0,0-3-1 0 0,0 0 1 0 0,53-8-1 0 0,-76 7-22 0 0,0 0 0 0 0,0 1 0 0 0,0-1-1 0 0,0 1 1 0 0,1 0 0 0 0,-1 1 0 0 0,0-1 0 0 0,0 1-1 0 0,0 0 1 0 0,0 0 0 0 0,0 0 0 0 0,0 1-1 0 0,0 0 1 0 0,-1 0 0 0 0,1 0 0 0 0,0 1 0 0 0,-1-1-1 0 0,0 1 1 0 0,0 0 0 0 0,1 0 0 0 0,-2 1 0 0 0,5 3-1 0 0,-4-3 0 0 0,1-1 0 0 0,-1 1 0 0 0,0-1 0 0 0,1-1 0 0 0,0 1 0 0 0,-1 0-1 0 0,1-1 1 0 0,0 0 0 0 0,0-1 0 0 0,6 2 0 0 0,10 2 15 0 0,27 1 0 0 0,-7 0-8 0 0,-12-3 3 0 0,1-1 0 0 0,-1-1 0 0 0,1-1 0 0 0,38-7-1 0 0,-29 4-6 0 0,-8 2 6 0 0,0 1 0 0 0,34 6 1 0 0,-33-3 3 0 0,57-1 0 0 0,-62-4-12 0 0,0 2 0 0 0,0 0-1 0 0,47 9 1 0 0,-28-1 26 0 0,0-1 1 0 0,0-3-1 0 0,77-1 0 0 0,40-7 25 0 0,-137 3-27 0 0,0 0 1 0 0,0-1 0 0 0,0-2 0 0 0,35-10-1 0 0,-54 13-4 0 0,0 0 0 0 0,0 0-1 0 0,0 0 1 0 0,13 1-1 0 0,-12 0 5 0 0,0 0-1 0 0,0 0 1 0 0,9-3-1 0 0,42-4 91 0 0,-18 0-117 0 0,-30 5 0 0 0,1 1 0 0 0,17-6 0 0 0,-21 5 0 0 0,1 0 0 0 0,-1 1 0 0 0,0 0 0 0 0,1 1 0 0 0,-1 0 0 0 0,0 0 0 0 0,1 1 0 0 0,-1 0 0 0 0,12 3 0 0 0,-10-1 0 0 0,0-2 0 0 0,0 0 0 0 0,0 0 0 0 0,1 0 0 0 0,-1-1 0 0 0,12-2 0 0 0,35-11 52 0 0,-41 8-22 0 0,-1 1 0 0 0,1 1 1 0 0,-1 0-1 0 0,1 1 0 0 0,0 1 0 0 0,0 1 0 0 0,25 1 1 0 0,-24 3-19 0 0,-1-2 1 0 0,1 0-1 0 0,0-1 0 0 0,0-1 1 0 0,27-3-1 0 0,89-10 168 0 0,-108 11-168 0 0,144-16 52 0 0,8 12 208 0 0,-101 2-190 0 0,-32 2 65 0 0,0-1 0 0 0,85-19 0 0 0,-45 5 109 0 0,34-7-75 0 0,-111 23-181 0 0,-1 0 0 0 0,0 0 0 0 0,0 1 0 0 0,1 0 0 0 0,-1 1 0 0 0,0-1 0 0 0,1 1 0 0 0,-1 0 0 0 0,0 1 0 0 0,0-1 0 0 0,0 1 0 0 0,0 1 0 0 0,0-1 0 0 0,5 4 0 0 0,-5-4 0 0 0,-1-1 0 0 0,1 1 0 0 0,0-1-1 0 0,0 0 1 0 0,-1-1 0 0 0,1 1 0 0 0,0-1 0 0 0,0 0-1 0 0,0-1 1 0 0,8-1 0 0 0,28 1 66 0 0,153 20 126 0 0,-165-15-178 0 0,-16-2-1 0 0,-1 0-1 0 0,1-1 1 0 0,15-1-1 0 0,-6 2-12 0 0,-21-2 0 0 0,1 1 0 0 0,0-1 0 0 0,0 0 0 0 0,0 1 0 0 0,0-1 0 0 0,0 0 0 0 0,0-1 0 0 0,-1 1 0 0 0,6-1 0 0 0,0-1 0 0 0,-1 1 0 0 0,1 0 0 0 0,0 1 0 0 0,0 0 0 0 0,-1 0 0 0 0,1 1 0 0 0,11 1 0 0 0,6 1 0 0 0,1-3 22 0 0,0-1 0 0 0,0-1 1 0 0,47-10-1 0 0,-20 3 7 0 0,-16 4 77 0 0,57 2 1 0 0,-88 3-87 0 0,1-1-1 0 0,-1 0 1 0 0,11-3 0 0 0,-11 2-11 0 0,0 1 1 0 0,0 0 0 0 0,11-1-1 0 0,-7 3 14 0 0,0 0 0 0 0,-1 0 0 0 0,19 7 0 0 0,2-1 13 0 0,-28-6-76 0 0,1-1 0 0 0,-1 1 0 0 0,0-1 0 0 0,0 1 0 0 0,0 0 0 0 0,0 0 0 0 0,0 0 0 0 0,0 0-1 0 0,0 0 1 0 0,0 1 0 0 0,0-1 0 0 0,0 0 0 0 0,2 4 0 0 0,0 4-279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3:24.915"/>
    </inkml:context>
    <inkml:brush xml:id="br0">
      <inkml:brushProperty name="width" value="0.1" units="cm"/>
      <inkml:brushProperty name="height" value="0.1" units="cm"/>
      <inkml:brushProperty name="color" value="#F4F91B"/>
    </inkml:brush>
  </inkml:definitions>
  <inkml:trace contextRef="#ctx0" brushRef="#br0">45 0 455 0 0,'-4'0'0'0'0,"-3"0"0"0"0,-1 2 0 0 0,1 0 0 0 0,-1 0 0 0 0,3 0 0 0 0,1 0 288 0 0,2 0 24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3:25.315"/>
    </inkml:context>
    <inkml:brush xml:id="br0">
      <inkml:brushProperty name="width" value="0.1" units="cm"/>
      <inkml:brushProperty name="height" value="0.1" units="cm"/>
      <inkml:brushProperty name="color" value="#F4F91B"/>
    </inkml:brush>
  </inkml:definitions>
  <inkml:trace contextRef="#ctx0" brushRef="#br0">4 4 2415 0 0,'0'-2'104'0'0,"-2"0"24"0"0,0 2-128 0 0,2 2 0 0 0,2 0 0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3:25.995"/>
    </inkml:context>
    <inkml:brush xml:id="br0">
      <inkml:brushProperty name="width" value="0.1" units="cm"/>
      <inkml:brushProperty name="height" value="0.1" units="cm"/>
      <inkml:brushProperty name="color" value="#F4F91B"/>
    </inkml:brush>
  </inkml:definitions>
  <inkml:trace contextRef="#ctx0" brushRef="#br0">3144 22 2615 0 0,'0'0'44'0'0,"0"-1"0"0"0,0 1 0 0 0,0 0 0 0 0,0 0 0 0 0,0 0-1 0 0,0 0 1 0 0,0 0 0 0 0,-1-1 0 0 0,1 1 0 0 0,0 0 0 0 0,0 0 0 0 0,0 0-1 0 0,0 0 1 0 0,0 0 0 0 0,0-1 0 0 0,-1 1 0 0 0,1 0 0 0 0,0 0-1 0 0,0 0 1 0 0,0 0 0 0 0,0 0 0 0 0,-1 0 0 0 0,1 0 0 0 0,0 0-1 0 0,0 0 1 0 0,0 0 0 0 0,-1 0 0 0 0,1 0 0 0 0,0 0 0 0 0,0 0-1 0 0,0 0 1 0 0,0 0 0 0 0,-1 0 0 0 0,1 0 0 0 0,0 0 0 0 0,0 0 0 0 0,0 0-1 0 0,0 0 1 0 0,-1 0 0 0 0,1 0 0 0 0,0 0 0 0 0,0 0 0 0 0,0 0-1 0 0,0 0 1 0 0,-1 1 0 0 0,1-1 0 0 0,0 0 0 0 0,0 0 0 0 0,0 0-1 0 0,0 0 41 0 0,0-1-1 0 0,-1 1 0 0 0,1-1 0 0 0,0 0 0 0 0,0 1 0 0 0,0-1 0 0 0,0 1 0 0 0,-1-1 0 0 0,1 1 1 0 0,0-1-1 0 0,-1 1 0 0 0,1-1 0 0 0,0 1 0 0 0,-1 0 0 0 0,1-1 0 0 0,-1 1 0 0 0,1-1 0 0 0,0 1 1 0 0,-1 0-1 0 0,1-1 0 0 0,-1 1 0 0 0,1 0 0 0 0,-1 0 0 0 0,1-1 0 0 0,-1 1 0 0 0,1 0 0 0 0,-1 0 1 0 0,0 0-1 0 0,1 0 0 0 0,-1 0 0 0 0,1-1 0 0 0,-1 1 0 0 0,1 0 0 0 0,-1 0 0 0 0,0 0 0 0 0,1 1 1 0 0,-1-1-1 0 0,-27 4-32 0 0,20-3 107 0 0,2 0-112 0 0,1 0-1 0 0,-1 0 0 0 0,0-1 1 0 0,1 0-1 0 0,-1 0 0 0 0,1-1 1 0 0,-1 1-1 0 0,0-1 0 0 0,1 0 1 0 0,-1-1-1 0 0,-9-3 0 0 0,8 3 125 0 0,0 1-1 0 0,0-1 0 0 0,0 1 1 0 0,-1 1-1 0 0,1-1 1 0 0,0 1-1 0 0,-1 0 0 0 0,1 1 1 0 0,-12 2-1 0 0,2-1-116 0 0,-2 1 3 0 0,-24 6 0 0 0,26-4-30 0 0,0-2 1 0 0,-19 2 0 0 0,-10 0 31 0 0,28-2 66 0 0,0-1 0 0 0,-22-1-1 0 0,-76-2 737 0 0,78 3-744 0 0,-1-2 1 0 0,0-2-1 0 0,-65-12 1 0 0,63 7 81 0 0,0 2 1 0 0,-1 2-1 0 0,-77 3 1 0 0,48 1-87 0 0,-54 5-48 0 0,0 1 0 0 0,40-8 248 0 0,-143 18 0 0 0,154-5-5 0 0,-1-4-1 0 0,-146-4 0 0 0,40-28 305 0 0,84 9-405 0 0,23 5-14 0 0,-1 3 0 0 0,-92 4 0 0 0,65 6-369 0 0,-82 7 543 0 0,60 7-5036 0 0,58-2-457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3:30.639"/>
    </inkml:context>
    <inkml:brush xml:id="br0">
      <inkml:brushProperty name="width" value="0.1" units="cm"/>
      <inkml:brushProperty name="height" value="0.1" units="cm"/>
      <inkml:brushProperty name="color" value="#F4F91B"/>
    </inkml:brush>
  </inkml:definitions>
  <inkml:trace contextRef="#ctx0" brushRef="#br0">1800 149 2879 0 0,'-1'0'19'0'0,"0"0"0"0"0,0 0 0 0 0,0-1 0 0 0,0 1 0 0 0,0 0 0 0 0,0 0-1 0 0,1 0 1 0 0,-1-1 0 0 0,0 1 0 0 0,0-1 0 0 0,0 1 0 0 0,0 0 0 0 0,1-1-1 0 0,-1 1 1 0 0,0-1 0 0 0,0 0 0 0 0,1 1 0 0 0,-1-1 0 0 0,1 0 0 0 0,-1 1-1 0 0,0-2 1 0 0,-9-20 348 0 0,2 4-229 0 0,5 11 38 0 0,-1 1 0 0 0,0-1 0 0 0,0 1 0 0 0,0 0 0 0 0,-1 1 0 0 0,0-1 0 0 0,0 1 0 0 0,-1 0 0 0 0,1 0 0 0 0,-1 1 0 0 0,0-1 0 0 0,0 1-1 0 0,-1 0 1 0 0,1 1 0 0 0,-1 0 0 0 0,0 0 0 0 0,0 0 0 0 0,-7-1 0 0 0,1 1-4 0 0,1 1 0 0 0,-1 1 1 0 0,0 0-1 0 0,0 0 0 0 0,0 2 0 0 0,0-1 0 0 0,0 2 1 0 0,-14 2-1 0 0,-104 33-163 0 0,61-16 25 0 0,-163 34 210 0 0,175-46 123 0 0,0-2 0 0 0,-63 0-1 0 0,96-8-179 0 0,0-1 0 0 0,0-1-1 0 0,-39-10 1 0 0,-71-28 714 0 0,93 26-587 0 0,0 2 0 0 0,-1 2 0 0 0,-64-9 0 0 0,102 20-300 0 0,-82-8 27 0 0,-122 6 0 0 0,167 5-329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3:40.767"/>
    </inkml:context>
    <inkml:brush xml:id="br0">
      <inkml:brushProperty name="width" value="0.1" units="cm"/>
      <inkml:brushProperty name="height" value="0.1" units="cm"/>
      <inkml:brushProperty name="color" value="#F4F91B"/>
    </inkml:brush>
  </inkml:definitions>
  <inkml:trace contextRef="#ctx0" brushRef="#br0">5744 64 1839 0 0,'-7'-13'473'0'0,"7"12"-377"0"0,0 1-1 0 0,0-1 1 0 0,0 1 0 0 0,0-1 0 0 0,0 1-1 0 0,0-1 1 0 0,-1 1 0 0 0,1 0 0 0 0,0-1-1 0 0,0 1 1 0 0,-1-1 0 0 0,1 1 0 0 0,0 0 0 0 0,-1-1-1 0 0,1 1 1 0 0,0-1 0 0 0,-1 1 0 0 0,1 0-1 0 0,0 0 1 0 0,-1-1 0 0 0,1 1 0 0 0,-1 0-1 0 0,1 0 1 0 0,-1-1 0 0 0,1 1 0 0 0,0 0-1 0 0,-1 0 1 0 0,1 0 0 0 0,-1 0 0 0 0,1 0 0 0 0,-1 0-1 0 0,1 0 1 0 0,-1-1 0 0 0,1 2 0 0 0,-2-1-1 0 0,-1-18 79 0 0,2 17-119 0 0,1 1 1 0 0,0-1 0 0 0,-1 1-1 0 0,1-1 1 0 0,0 1-1 0 0,-1-1 1 0 0,1 1 0 0 0,-1 0-1 0 0,1-1 1 0 0,-1 1-1 0 0,1-1 1 0 0,-1 1 0 0 0,1 0-1 0 0,-1-1 1 0 0,1 1-1 0 0,-1 0 1 0 0,1 0 0 0 0,-1-1-1 0 0,1 1 1 0 0,-1 0-1 0 0,0 0 1 0 0,1 0 0 0 0,-1 0-1 0 0,1 0 1 0 0,-1 0 0 0 0,0 0-1 0 0,1 0 1 0 0,-1 0-1 0 0,1 0 1 0 0,-1 0 0 0 0,0 0-1 0 0,-25 7 427 0 0,11-2-423 0 0,9-4 106 0 0,0 0 0 0 0,0-1 1 0 0,0 1-1 0 0,0-1 0 0 0,-1-1 1 0 0,1 1-1 0 0,-9-3 0 0 0,8 3-41 0 0,0-1 1 0 0,1 1-1 0 0,-1 0 0 0 0,0 0 0 0 0,0 1 0 0 0,1 0 0 0 0,-1 0 0 0 0,-10 4 0 0 0,9-3-101 0 0,0 0-1 0 0,0 0 0 0 0,0-1 0 0 0,0 0 1 0 0,-14 0-1 0 0,-15-6 292 0 0,18 3-30 0 0,0 0 0 0 0,-27 1-1 0 0,-7 5 13 0 0,16 0-211 0 0,1-2 0 0 0,-1-2 0 0 0,1-1-1 0 0,-38-6 1 0 0,51 3 41 0 0,-1 1-1 0 0,0 1 0 0 0,0 1 1 0 0,-25 3-1 0 0,-43 0 148 0 0,55-2-115 0 0,-40 4 0 0 0,35 2-106 0 0,19-2-25 0 0,1-1 0 0 0,-1-1 0 0 0,0-1 1 0 0,0-1-1 0 0,-43-5 0 0 0,-15-6 300 0 0,51 8-118 0 0,-40-9 0 0 0,44 7-182 0 0,-1 0 0 0 0,0 2 0 0 0,-33 0 0 0 0,-83 8 125 0 0,109-3-137 0 0,-3-3 11 0 0,29 0-22 0 0,0 0 1 0 0,-1 1-1 0 0,1 1 1 0 0,0-1 0 0 0,-16 4-1 0 0,-106 23 132 0 0,109-23-101 0 0,0-2 0 0 0,-1 0 0 0 0,1-1-1 0 0,-1-1 1 0 0,-31-5 0 0 0,24 3 79 0 0,1 1 1 0 0,-38 2-1 0 0,48 1-90 0 0,-23 3 28 0 0,0-1 1 0 0,-54-4 0 0 0,40-1 43 0 0,1 1 1 0 0,-1 3 0 0 0,-90 17-1 0 0,120-16-87 0 0,0-3 0 0 0,-36 0 0 0 0,-5-1 18 0 0,-59-4 136 0 0,29-1 988 0 0,31 4 17 0 0,11 0-1760 0 0,0 2-1 0 0,-56 9 1 0 0,24 1 1285 0 0,0-5 1 0 0,-149-6-1 0 0,201-3-667 0 0,-19 0-435 0 0,-92 3-1151 0 0,-14 15 1560 0 0,120-9 0 0 0,27-4 0 0 0,-1-1 0 0 0,0 1 0 0 0,-12-2 0 0 0,-12-1 0 0 0,0 0 0 0 0,0-2 0 0 0,-63-12 0 0 0,64 7 22 0 0,0 2-1 0 0,-1 2 0 0 0,1 1 1 0 0,-1 1-1 0 0,-58 6 0 0 0,-230 32 43 0 0,172-20-53 0 0,73-10 88 0 0,-19 1-1 0 0,77-4-268 0 0,0 1 0 0 0,1 1-1 0 0,0 1 1 0 0,0 0 0 0 0,0 2 0 0 0,1 0-1 0 0,0 2 1 0 0,1 0 0 0 0,-24 16 0 0 0,10-2-792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3:46.892"/>
    </inkml:context>
    <inkml:brush xml:id="br0">
      <inkml:brushProperty name="width" value="0.1" units="cm"/>
      <inkml:brushProperty name="height" value="0.1" units="cm"/>
      <inkml:brushProperty name="color" value="#F4F91B"/>
    </inkml:brush>
  </inkml:definitions>
  <inkml:trace contextRef="#ctx0" brushRef="#br0">5285 339 1375 0 0,'-8'-4'426'0'0,"0"-2"0"0"0,0 1 0 0 0,0-1 0 0 0,1-1-1 0 0,-10-10 1 0 0,11 11-299 0 0,-1-1-1 0 0,1 1 1 0 0,-1 0 0 0 0,0 1-1 0 0,0 0 1 0 0,-1 0 0 0 0,-9-4-1 0 0,-6 0 572 0 0,1 2-1 0 0,-1 0 1 0 0,-36-4-1 0 0,-73-2 217 0 0,80 9-834 0 0,-38-1 642 0 0,72 5-553 0 0,0 1 0 0 0,-1 1 0 0 0,1 0-1 0 0,0 1 1 0 0,0 1 0 0 0,-26 10 0 0 0,-160 49 55 0 0,178-58-95 0 0,1-1 0 0 0,-1-1 0 0 0,-52-2 0 0 0,66-1-110 0 0,6 0 55 0 0,-1-1 0 0 0,1-1 0 0 0,0 1 0 0 0,0-1 0 0 0,0 0 0 0 0,0 0 0 0 0,0-1 0 0 0,0 0 0 0 0,-7-4 0 0 0,-23-11 539 0 0,23 14-483 0 0,0 1-1 0 0,0 0 0 0 0,-1 1 0 0 0,-23-1 1 0 0,29 3-101 0 0,-7-2 15 0 0,7 2-28 0 0,1-1 0 0 0,-1 1 0 0 0,0 0 0 0 0,-9 2 0 0 0,-70 10-14 0 0,42-7 163 0 0,-85 22-1 0 0,32-1-112 0 0,85-24-41 0 0,0-1 0 0 0,0 1 0 0 0,-1-2 0 0 0,1 0-1 0 0,-22-3 1 0 0,26 1 26 0 0,0 1 0 0 0,-1 0 0 0 0,1 1 0 0 0,-1 0 0 0 0,1 0 0 0 0,-1 1 0 0 0,1 0 0 0 0,-1 1 0 0 0,1 0 0 0 0,0 0-1 0 0,0 1 1 0 0,-16 7 0 0 0,23-9-22 0 0,-1 0 1 0 0,1 0-1 0 0,-1 0 0 0 0,0 0 0 0 0,1 0 0 0 0,-1-1 0 0 0,0 1 0 0 0,1-1 0 0 0,-1 0 0 0 0,0 0 0 0 0,0 0 1 0 0,0 0-1 0 0,1 0 0 0 0,-1 0 0 0 0,0-1 0 0 0,0 1 0 0 0,1-1 0 0 0,-1 0 0 0 0,0 0 0 0 0,1 0 1 0 0,-1 0-1 0 0,1-1 0 0 0,-3-1 0 0 0,-2 1 22 0 0,1 0 0 0 0,0 0 0 0 0,-1 0 0 0 0,1 1 0 0 0,-1 0 0 0 0,-11 0 1 0 0,9 0-2 0 0,1 1 0 0 0,-1-2 1 0 0,-12-2-1 0 0,1-3-17 0 0,13 4 2 0 0,0 0 1 0 0,0 0-1 0 0,0 1 1 0 0,0 1 0 0 0,-1-1-1 0 0,1 1 1 0 0,-1 0-1 0 0,1 1 1 0 0,-1-1-1 0 0,1 2 1 0 0,-12 1 0 0 0,-3 2-7 0 0,1-1 0 0 0,-32 0 0 0 0,45-3-12 0 0,0 0 0 0 0,-1 0 0 0 0,1-1 0 0 0,0-1 0 0 0,-1 1 0 0 0,1-1-1 0 0,0-1 1 0 0,0 1 0 0 0,-10-6 0 0 0,5 2 2 0 0,-1 0 1 0 0,-1 2-1 0 0,1-1 0 0 0,0 2 0 0 0,-1 0 0 0 0,0 0 0 0 0,-17 0 0 0 0,9 1 3 0 0,1-1 0 0 0,-25-8-1 0 0,12-6 16 0 0,7 3 8 0 0,23 12-26 0 0,0-1 12 0 0,-1 1 0 0 0,1 0 0 0 0,-1 0 0 0 0,0 0 0 0 0,1 1 0 0 0,-1-1 0 0 0,0 1 0 0 0,0 1 0 0 0,0-1 0 0 0,0 1 0 0 0,0 0 0 0 0,-9 1 0 0 0,1 1-5 0 0,1-1 0 0 0,-1-1 0 0 0,0 0 0 0 0,-20-3 0 0 0,20 1-8 0 0,-61-5-4 0 0,67 8 0 0 0,0-1 0 0 0,0 2 0 0 0,0-1 0 0 0,0 1 0 0 0,0 0 0 0 0,0 1 0 0 0,0 0 0 0 0,-7 3 0 0 0,7-2 0 0 0,-3 0 0 0 0,-1-1 0 0 0,1 0 0 0 0,-1-1 0 0 0,0 0 0 0 0,0 0 0 0 0,0-2 0 0 0,0 1 0 0 0,0-2 0 0 0,0 1 0 0 0,1-2 0 0 0,-23-4 0 0 0,-18-3 48 0 0,21 4-40 0 0,-37-11 0 0 0,-41-17 120 0 0,104 31-132 0 0,-13-3 27 0 0,0 0 0 0 0,-36-3-1 0 0,34 6-22 0 0,7 0 0 0 0,0 1 0 0 0,0 1 0 0 0,0 0 0 0 0,0 0 0 0 0,0 1 0 0 0,0 1 0 0 0,-18 5 0 0 0,-1 3 16 0 0,-1-2 0 0 0,0-1 0 0 0,-58 5 0 0 0,-34-9-16 0 0,105-2 0 0 0,-23-4 0 0 0,25 2 0 0 0,0 0 0 0 0,-18 2 0 0 0,20 0 0 0 0,1-2 0 0 0,0 0 0 0 0,-1 0 0 0 0,1-2 0 0 0,-18-4 0 0 0,10 2 0 0 0,-24-3 0 0 0,19 3 0 0 0,-7 0 0 0 0,-93-3 0 0 0,102 6 19 0 0,-1-1 0 0 0,-47-11 0 0 0,40 7-12 0 0,-80-23-7 0 0,64 15 0 0 0,5 2 24 0 0,26 6 1 0 0,0 2 0 0 0,0 0 0 0 0,0 1 1 0 0,-1 1-1 0 0,0 0 0 0 0,-30 1 0 0 0,36 3-67 0 0,0 1 0 0 0,1 1-1 0 0,-1 0 1 0 0,1 0 0 0 0,-18 9 0 0 0,0 1-380 0 0,-29 19 0 0 0,9-3-841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3:54.108"/>
    </inkml:context>
    <inkml:brush xml:id="br0">
      <inkml:brushProperty name="width" value="0.1" units="cm"/>
      <inkml:brushProperty name="height" value="0.1" units="cm"/>
      <inkml:brushProperty name="color" value="#F4F91B"/>
    </inkml:brush>
  </inkml:definitions>
  <inkml:trace contextRef="#ctx0" brushRef="#br0">1911 1340 3967 0 0,'-3'-3'266'0'0,"-7"-5"34"0"0,10 7-276 0 0,0 1-1 0 0,-1 0 1 0 0,1 0 0 0 0,0 0-1 0 0,-1 0 1 0 0,1 0 0 0 0,0 0-1 0 0,0 0 1 0 0,-1 0-1 0 0,1 0 1 0 0,0 0 0 0 0,-1 0-1 0 0,1 1 1 0 0,0-1 0 0 0,-1 0-1 0 0,1 0 1 0 0,0 0-1 0 0,0 8 3469 0 0,1-8-3412 0 0,-1 1 0 0 0,0-1 0 0 0,1 0-1 0 0,-1 1 1 0 0,1-1 0 0 0,-1 0 0 0 0,0 0 0 0 0,1 1 0 0 0,-1-1 0 0 0,1 0 0 0 0,-1 0 0 0 0,1 0-1 0 0,-1 0 1 0 0,1 1 0 0 0,-1-1 0 0 0,1 0 0 0 0,-1 0 0 0 0,1 0 0 0 0,-1 0 0 0 0,0 0 0 0 0,1 0-1 0 0,0-1 1 0 0,5-1 141 0 0,1 0 0 0 0,-1-1-1 0 0,0 0 1 0 0,-1 0-1 0 0,1-1 1 0 0,0 1 0 0 0,-1-1-1 0 0,0 0 1 0 0,0-1-1 0 0,6-6 1 0 0,-1 5 2632 0 0,-10 6-2797 0 0,0 0 0 0 0,0 0 0 0 0,1 0-1 0 0,-1 0 1 0 0,0 1 0 0 0,0-1 0 0 0,1 0-1 0 0,-1 0 1 0 0,0 0 0 0 0,1 0 0 0 0,-1 0-1 0 0,0 0 1 0 0,0 0 0 0 0,1 0 0 0 0,-1 0-1 0 0,0 0 1 0 0,1 0 0 0 0,-1 0 0 0 0,0 0-1 0 0,0 0 1 0 0,1-1 0 0 0,-1 1 0 0 0,0 0-1 0 0,1 0 1 0 0,-1 0 0 0 0,0 0 0 0 0,0 0-1 0 0,1-1 1 0 0,-1 1 0 0 0,0 0 0 0 0,0 0-1 0 0,0 0 1 0 0,1-1 0 0 0,-1 1 0 0 0,0 0-1 0 0,0 0 1 0 0,0-1 0 0 0,1 1-21 0 0,-1-1-1 0 0,0 1 1 0 0,1 0-1 0 0,-1 0 1 0 0,0-1 0 0 0,1 1-1 0 0,-1 0 1 0 0,0-1 0 0 0,0 1-1 0 0,1 0 1 0 0,-1-1 0 0 0,0 1-1 0 0,0-1 1 0 0,0 1-1 0 0,0 0 1 0 0,1-1 0 0 0,-1 1-1 0 0,0-1 1 0 0,0 1 0 0 0,0-1-1 0 0,0 1 1 0 0,0 0-1 0 0,0-1 1 0 0,0 1 0 0 0,0-1-1 0 0,0 1 1 0 0,0-1 0 0 0,-1 1-1 0 0,1 0 1 0 0,0-1 0 0 0,0 1-1 0 0,0-1 1 0 0,0 1-1 0 0,-1 0 1 0 0,1-1 0 0 0,0 1-1 0 0,0 0 1 0 0,-1-1 0 0 0,1 1-1 0 0,-2-4 124 0 0,1 0 0 0 0,0 1 0 0 0,0-1-1 0 0,0 0 1 0 0,1 0 0 0 0,-1 1 0 0 0,1-1 0 0 0,0-6-1 0 0,0-3-58 0 0,0 10-70 0 0,-1 0 0 0 0,1 0 0 0 0,-1-1 0 0 0,1 1 0 0 0,-1 0 1 0 0,0 0-1 0 0,0 0 0 0 0,0 0 0 0 0,-1 0 0 0 0,1 0 0 0 0,-1 0 0 0 0,1 1 0 0 0,-1-1 1 0 0,0 0-1 0 0,0 1 0 0 0,0-1 0 0 0,-1 1 0 0 0,-2-3 0 0 0,4 4 19 0 0,0 1 0 0 0,0-1 1 0 0,0 1-1 0 0,1-1 0 0 0,-1 0 0 0 0,0 1 0 0 0,1-1 0 0 0,-1 0 0 0 0,0 0 1 0 0,1 1-1 0 0,-1-1 0 0 0,1 0 0 0 0,0 0 0 0 0,-1 0 0 0 0,1 0 0 0 0,0 0 1 0 0,-1 0-1 0 0,1 1 0 0 0,0-1 0 0 0,0 0 0 0 0,0 0 0 0 0,-1 0 0 0 0,1 0 1 0 0,1-2-1 0 0,-1 0 6 0 0,1 1-1 0 0,0-1 1 0 0,0 0 0 0 0,0 1 0 0 0,1-1 0 0 0,2-3-1 0 0,-2 4-50 0 0,-1 0 1 0 0,0-1-1 0 0,1 1 0 0 0,-1 0 0 0 0,0 0 0 0 0,0 0 0 0 0,-1-1 0 0 0,1 1 1 0 0,0-1-1 0 0,0-2 0 0 0,-1 4 14 0 0,0 1 1 0 0,0 0 0 0 0,-1-1-1 0 0,1 1 1 0 0,0-1-1 0 0,0 1 1 0 0,0 0 0 0 0,0-1-1 0 0,0 1 1 0 0,-1-1-1 0 0,1 1 1 0 0,0 0 0 0 0,0-1-1 0 0,-1 1 1 0 0,1 0 0 0 0,0-1-1 0 0,-1 1 1 0 0,1 0-1 0 0,0 0 1 0 0,-1-1 0 0 0,1 1-1 0 0,0 0 1 0 0,-1 0-1 0 0,1-1-4 0 0,-1 1 0 0 0,1 0 0 0 0,0 0-1 0 0,0 0 1 0 0,0 0 0 0 0,-1 0 0 0 0,1 0 0 0 0,0 0-1 0 0,0-1 1 0 0,0 1 0 0 0,0 0 0 0 0,-1 0 0 0 0,1 0-1 0 0,0 0 1 0 0,0-1 0 0 0,0 1 0 0 0,0 0-1 0 0,0 0 1 0 0,0 0 0 0 0,-1-1 0 0 0,1 1 0 0 0,0 0-1 0 0,0 0 1 0 0,0 0 0 0 0,0-1 0 0 0,0 1-1 0 0,0 0 1 0 0,0 0 0 0 0,0-1 0 0 0,0 1 0 0 0,0 0-1 0 0,0 0 1 0 0,0 0 0 0 0,0-1 0 0 0,0 1 0 0 0,0 0-1 0 0,0 0 1 0 0,1-1 0 0 0,-1 1 0 0 0,0 0-1 0 0,0 0 1 0 0,0 0 0 0 0,0-1 0 0 0,0 1 0 0 0,0 0-1 0 0,1 0 1 0 0,-1 0 0 0 0,0 0 0 0 0,0-1-1 0 0,0 1 1 0 0,0 0 0 0 0,1 0 0 0 0,-1 0 0 0 0,0 0-1 0 0,0 0 1 0 0,0 0 0 0 0,1 0 0 0 0,-1-2 1 0 0,0 1 0 0 0,1 0 0 0 0,-1-1-1 0 0,0 1 1 0 0,0 0 0 0 0,0-1 0 0 0,0 1 0 0 0,0 0 0 0 0,-1 0 0 0 0,1-1 0 0 0,0 1 0 0 0,-1 0 0 0 0,1 0 0 0 0,0-1 0 0 0,-1 1 0 0 0,0-2-1 0 0,-2-4 220 0 0,2-1-2 0 0,0 2-101 0 0,-1 0 1 0 0,1 0-1 0 0,-1 0 0 0 0,-3-8 1 0 0,3 9-99 0 0,1 1-1 0 0,0 0 1 0 0,0 0 0 0 0,0 0 0 0 0,0-1 0 0 0,1-8 0 0 0,-2-9 67 0 0,1 19-88 0 0,1-1-1 0 0,0 1 0 0 0,0-1 0 0 0,1 1 0 0 0,-1-1 0 0 0,1 1 0 0 0,1-7 0 0 0,-1 8 1 0 0,0 0 0 0 0,-1 0 0 0 0,1-1 0 0 0,-1 1 0 0 0,1 0 0 0 0,-1 0 0 0 0,0-1 0 0 0,0 1 0 0 0,0 0 0 0 0,0 0 0 0 0,-1-1 0 0 0,1 1 0 0 0,0 0 0 0 0,-1 0-1 0 0,-1-3 1 0 0,0 0 21 0 0,0 1 0 0 0,0-1-1 0 0,0 0 1 0 0,1 1 0 0 0,0-1-1 0 0,0 0 1 0 0,0 0 0 0 0,0 0-1 0 0,1 0 1 0 0,0 0 0 0 0,0 0-1 0 0,0 1 1 0 0,0-1 0 0 0,1 0-1 0 0,1-7 1 0 0,9-18-32 0 0,-9 26 0 0 0,0 0 0 0 0,0 0 0 0 0,-1 0 0 0 0,0 0 0 0 0,0 0 0 0 0,0-1 0 0 0,0 1 0 0 0,0-7 0 0 0,5-56 272 0 0,3 34-272 0 0,-6 28 0 0 0,-1-1 0 0 0,-1 0 0 0 0,1 0 0 0 0,-1 1 0 0 0,1-10 0 0 0,-9-42 53 0 0,9 6-21 0 0,0 36-21 0 0,-2-1 0 0 0,0 0-1 0 0,-3-25 1 0 0,1 27 16 0 0,-2 1 1 0 0,1-1-1 0 0,-2 1 0 0 0,0 1 0 0 0,0-1 1 0 0,-1 1-1 0 0,-1-1 0 0 0,-15-19 0 0 0,-6-5 48 0 0,22 31-59 0 0,1 0 0 0 0,0-1 0 0 0,-8-13 0 0 0,7 7-9 0 0,1 3 33 0 0,-1-1 0 0 0,0 0 1 0 0,-10-12-1 0 0,13 20-29 0 0,0-1-1 0 0,0 1 1 0 0,-1 0 0 0 0,0 0 0 0 0,1 0 0 0 0,-1 0 0 0 0,0 0 0 0 0,0 1 0 0 0,-1 0 0 0 0,1 0 0 0 0,0 0 0 0 0,-6-1-1 0 0,-6-1 71 0 0,-1 1 0 0 0,1 1 0 0 0,-22-1 0 0 0,20 2-63 0 0,0 0-1 0 0,0-2 1 0 0,-17-4 0 0 0,15 1 6 0 0,0 1-1 0 0,0 1 0 0 0,-1 1 1 0 0,-31-2-1 0 0,-66 3 52 0 0,-124 5 0 0 0,183 3-11 0 0,-56 3 42 0 0,81-7-76 0 0,-63 11 0 0 0,31-2-15 0 0,-86 15-15 0 0,-47 5 0 0 0,171-27 0 0 0,0 1 0 0 0,0 2 0 0 0,-27 9 0 0 0,26-7 0 0 0,3 0 0 0 0,8-3 0 0 0,-29 5 0 0 0,32-5 0 0 0,-5 1 0 0 0,17-6-3 0 0,-1-1 1 0 0,1 1-1 0 0,0 0 0 0 0,0 0 1 0 0,0 0-1 0 0,-1 0 0 0 0,1 1 1 0 0,0-1-1 0 0,0 1 0 0 0,1-1 1 0 0,-5 4-1 0 0,5-3 1 0 0,1 0 1 0 0,-1-1-1 0 0,1 1 0 0 0,-1 0 0 0 0,1 0 0 0 0,0 0 1 0 0,0 0-1 0 0,0 0 0 0 0,0 0 0 0 0,0 0 1 0 0,1 0-1 0 0,-1 0 0 0 0,0 0 0 0 0,1 0 0 0 0,0 1 1 0 0,-1-1-1 0 0,1 4 0 0 0,-5 39 2 0 0,3-37 0 0 0,1 1 0 0 0,0 0 0 0 0,1 0 0 0 0,0 13 0 0 0,4 62 0 0 0,-11 18 0 0 0,4-77 0 0 0,0 0 0 0 0,2 0 0 0 0,1 0 0 0 0,1 0 0 0 0,6 32 0 0 0,-3-38-4 0 0,-3-9-3 0 0,1 1 1 0 0,1-1-1 0 0,0 0 0 0 0,0 0 1 0 0,1-1-1 0 0,0 1 0 0 0,0-1 1 0 0,7 10-1 0 0,-2-6 7 0 0,0 0 0 0 0,-1 1 0 0 0,-1 1 0 0 0,8 19 0 0 0,-9-1 0 0 0,-5-26 0 0 0,0 0 0 0 0,0 0 0 0 0,4 9 0 0 0,-3-10-3 0 0,0-1-1 0 0,1 1 0 0 0,-1-1 1 0 0,1 0-1 0 0,0 0 1 0 0,1 0-1 0 0,-1 0 1 0 0,1 0-1 0 0,0-1 1 0 0,0 0-1 0 0,1 0 0 0 0,-1 0 1 0 0,1 0-1 0 0,0-1 1 0 0,0 1-1 0 0,0-1 1 0 0,9 4-1 0 0,25 7 4 0 0,0 0 0 0 0,54 9 0 0 0,-42-13 0 0 0,0-3 0 0 0,70 1 0 0 0,190 6-64 0 0,-104 3 64 0 0,-172-14 41 0 0,0-2-1 0 0,0-1 0 0 0,0-2 1 0 0,0-1-1 0 0,45-11 1 0 0,168-58 217 0 0,-243 71-254 0 0,3-3 2 0 0,0 1-1 0 0,1 1 1 0 0,-1-1-1 0 0,1 1 1 0 0,-1 1-1 0 0,1 0 1 0 0,15 0-1 0 0,-24 1-93 0 0,1 0 0 0 0,0 1-1 0 0,0-1 1 0 0,0 1 0 0 0,-1-1-1 0 0,1 1 1 0 0,0-1 0 0 0,-1 1-1 0 0,1 0 1 0 0,0-1-1 0 0,-1 1 1 0 0,1 0 0 0 0,-1-1-1 0 0,1 1 1 0 0,-1 0 0 0 0,0 0-1 0 0,1 0 1 0 0,-1-1 0 0 0,0 1-1 0 0,1 0 1 0 0,-1 0 0 0 0,0 0-1 0 0,0 0 1 0 0,0 0-1 0 0,0-1 1 0 0,0 3 0 0 0,1-3-91 0 0,0 11-1894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08.185"/>
    </inkml:context>
    <inkml:brush xml:id="br0">
      <inkml:brushProperty name="width" value="0.1" units="cm"/>
      <inkml:brushProperty name="height" value="0.1" units="cm"/>
      <inkml:brushProperty name="color" value="#F4F91B"/>
    </inkml:brush>
  </inkml:definitions>
  <inkml:trace contextRef="#ctx0" brushRef="#br0">5897 94 2183 0 0,'0'-3'-81'0'0,"-2"-4"1548"0"0,-9 4-373 0 0,8 3-1013 0 0,1 0-1 0 0,-1 0 0 0 0,0 0 1 0 0,1 0-1 0 0,-1 1 0 0 0,1-1 1 0 0,-5 2-1 0 0,4-1-65 0 0,1-1 1 0 0,-1 1-1 0 0,0-1 0 0 0,0 1 1 0 0,1-1-1 0 0,-1 0 0 0 0,-3 0 1 0 0,-33-10 1126 0 0,22 4-202 0 0,10 6-787 0 0,0 0 0 0 0,0 0 0 0 0,0 0 0 0 0,0 0 0 0 0,0 1 0 0 0,0 1-1 0 0,0-1 1 0 0,0 1 0 0 0,-7 3 0 0 0,0-1-108 0 0,-26 4 116 0 0,-13 4 312 0 0,-9 3 25 0 0,31-9-212 0 0,13-3-110 0 0,-1 0 0 0 0,-32-1 0 0 0,39-4 1 0 0,0 1 0 0 0,0-1-1 0 0,-16-5 1 0 0,16 4-36 0 0,-162-33 393 0 0,153 35-509 0 0,0 0 0 0 0,-34 4 1 0 0,35-2-5 0 0,0 0-1 0 0,-39-4 1 0 0,-30-4 116 0 0,54 5-92 0 0,-112-10 349 0 0,38 10 287 0 0,70 3-433 0 0,-1-2-1 0 0,-72-11 1 0 0,48-3-159 0 0,38 8-27 0 0,1 2 0 0 0,-1 0-1 0 0,-44-2 1 0 0,-9 2-43 0 0,60 3-11 0 0,0 0-1 0 0,-1 1 1 0 0,1 1-1 0 0,-1 1 1 0 0,-21 4-1 0 0,6 1 22 0 0,-54 2 0 0 0,59-6-23 0 0,-1 1 10 0 0,-56 15-1 0 0,32-6 8 0 0,35-9-16 0 0,1-2 1 0 0,-1 0 0 0 0,0-1-1 0 0,0-1 1 0 0,-20-4 0 0 0,-46-2 20 0 0,58 6-28 0 0,-32-6 0 0 0,32 3 0 0 0,-33 0 0 0 0,40 5 0 0 0,-28 5 0 0 0,-5 0 0 0 0,2 1 0 0 0,36-4 0 0 0,0-1 0 0 0,-15 0 0 0 0,-60 1 100 0 0,-41-1 46 0 0,106-3-96 0 0,-28 5 0 0 0,31-2 1 0 0,-45-2 0 0 0,-25-10-52 0 0,-161-7 13 0 0,236 18 5 0 0,-1 1 0 0 0,1 0 0 0 0,-22 7 1 0 0,22-4-4 0 0,0-2 1 0 0,0 0 0 0 0,-24 1 0 0 0,30-4 15 0 0,-3 0-15 0 0,1 0-1 0 0,-1-1 1 0 0,0 0-1 0 0,1-1 1 0 0,-21-6-1 0 0,9 1 41 0 0,0 1 0 0 0,0 1 1 0 0,0 1-1 0 0,-1 1 0 0 0,-29 1 0 0 0,31 2-38 0 0,-93-2 83 0 0,73-2-101 0 0,12 1 4 0 0,0 1 0 0 0,0 2 0 0 0,-59 7 0 0 0,64-2 8 0 0,0 1 10 0 0,-1-1 1 0 0,0-2-1 0 0,0-1 0 0 0,-54-2 0 0 0,-4-9 11 0 0,-160 4 0 0 0,202 6-32 0 0,-43 4 0 0 0,29-1 41 0 0,1-3 0 0 0,-83-7 0 0 0,105 3-36 0 0,11 2-14 0 0,1 0 0 0 0,0 2 1 0 0,0 0-1 0 0,0 2 0 0 0,0 0 0 0 0,0 2 0 0 0,1 1 0 0 0,-37 13 0 0 0,31-6-459 0 0,-35 20-1 0 0,14-2-74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5:06.763"/>
    </inkml:context>
    <inkml:brush xml:id="br0">
      <inkml:brushProperty name="width" value="0.1" units="cm"/>
      <inkml:brushProperty name="height" value="0.1" units="cm"/>
      <inkml:brushProperty name="color" value="#F4F91B"/>
    </inkml:brush>
  </inkml:definitions>
  <inkml:trace contextRef="#ctx0" brushRef="#br0">47 0 455 0 0,'-2'0'58'0'0,"0"1"-1"0"0,0-1 0 0 0,0 1 1 0 0,0 0-1 0 0,0-1 0 0 0,1 1 1 0 0,-1 0-1 0 0,0 0 0 0 0,0 0 0 0 0,1 0 1 0 0,-1 1-1 0 0,1-1 0 0 0,-1 0 1 0 0,1 1-1 0 0,-1-1 0 0 0,1 1 0 0 0,-1 1 1 0 0,0-1 61 0 0,0 0 1 0 0,1 0-1 0 0,-1 0 0 0 0,1 1 1 0 0,0-1-1 0 0,-1 1 0 0 0,1-1 1 0 0,0 1-1 0 0,1-1 1 0 0,-1 1-1 0 0,0 4 0 0 0,1-6-105 0 0,0 0-1 0 0,0-1 0 0 0,0 1 0 0 0,0-1 0 0 0,0 1 0 0 0,1-1 0 0 0,-1 1 0 0 0,0-1 0 0 0,1 1 0 0 0,-1-1 0 0 0,0 1 1 0 0,1-1-1 0 0,-1 0 0 0 0,0 1 0 0 0,1-1 0 0 0,-1 1 0 0 0,1-1 0 0 0,-1 0 0 0 0,1 1 0 0 0,-1-1 0 0 0,1 0 0 0 0,-1 0 0 0 0,1 0 1 0 0,-1 1-1 0 0,1-1 0 0 0,-1 0 0 0 0,1 0 0 0 0,-1 0 0 0 0,1 0 0 0 0,-1 0 0 0 0,1 0 0 0 0,-1 0 0 0 0,1 0 0 0 0,0 0 1 0 0,-1 0-1 0 0,1 0 0 0 0,0 0 0 0 0,22-5 379 0 0,-3-3-70 0 0,0 1 0 0 0,0 1 0 0 0,1 0 0 0 0,0 2 0 0 0,0 0 0 0 0,42-1 0 0 0,205-3-104 0 0,-212 6 48 0 0,0 3 0 0 0,71 9 0 0 0,12 5-138 0 0,-116-13-128 0 0,40 11 0 0 0,-50-9 0 0 0,4 0 0 0 0,0 2 0 0 0,23 10 0 0 0,-21-9 0 0 0,0 0 0 0 0,0-1 0 0 0,1-1 0 0 0,35 4 0 0 0,-24-4 0 0 0,24 4 74 0 0,111 4-1 0 0,91-2 244 0 0,-160 5-294 0 0,-11-1 29 0 0,33 5 52 0 0,-78-12-22 0 0,1-1 0 0 0,0-3 0 0 0,69 0 0 0 0,3-16-28 0 0,45-2 9 0 0,65 29 43 0 0,-147-7-31 0 0,130-3 0 0 0,-118-11-53 0 0,0 4-1 0 0,142 16 0 0 0,-166-5-21 0 0,114 13 0 0 0,-127-21 61 0 0,0-2 0 0 0,87-14 0 0 0,-10 1 26 0 0,226-3 326 0 0,-323 17-362 0 0,262-11 79 0 0,-246 7-94 0 0,83 6 0 0 0,69 13-36 0 0,-108-8 0 0 0,205 32 64 0 0,-260-34-29 0 0,0-1 0 0 0,0-2-1 0 0,71-5 1 0 0,-51 1 126 0 0,62 6 0 0 0,-3 0 128 0 0,-47-7-215 0 0,81-14 1 0 0,-41 3-22 0 0,79 7-59 0 0,-19 3 76 0 0,-113 0-59 0 0,-25 2 2 0 0,1 0 1 0 0,-1-3-1 0 0,35-8 0 0 0,-9-1 9 0 0,0 3-1 0 0,73-5 0 0 0,-119 15-21 0 0,40-4 0 0 0,75 2 0 0 0,-110 4 0 0 0,19 0 0 0 0,-1 1 0 0 0,1 3 0 0 0,0 0 0 0 0,55 18 0 0 0,-75-19 0 0 0,1 1 0 0 0,-1-2 0 0 0,1 0 0 0 0,30 1 0 0 0,62-7 0 0 0,-76 1 0 0 0,13 2 22 0 0,0 1-1 0 0,46 8 0 0 0,-35-5 11 0 0,1-1 0 0 0,0-4 0 0 0,61-7 0 0 0,-66 5-32 0 0,-1 2 0 0 0,0 3 0 0 0,1 2 0 0 0,86 18 0 0 0,76 4 0 0 0,-168-22 0 0 0,-11-1 0 0 0,213 12 0 0 0,-174-16 28 0 0,95 4 72 0 0,-46 13-100 0 0,-63-7 0 0 0,-1-2 0 0 0,72-2 0 0 0,-68-10 20 0 0,-32 2 2 0 0,44 2 0 0 0,-58 3-22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25.916"/>
    </inkml:context>
    <inkml:brush xml:id="br0">
      <inkml:brushProperty name="width" value="0.1" units="cm"/>
      <inkml:brushProperty name="height" value="0.1" units="cm"/>
      <inkml:brushProperty name="color" value="#F4F91B"/>
    </inkml:brush>
  </inkml:definitions>
  <inkml:trace contextRef="#ctx0" brushRef="#br0">1982 5 455 0 0,'0'-1'60'0'0,"1"1"-1"0"0,0-1 0 0 0,0 1 0 0 0,0 0 0 0 0,0-1 0 0 0,0 1 0 0 0,0 0 0 0 0,0 0 0 0 0,0 0 0 0 0,0-1 0 0 0,0 1 0 0 0,0 0 0 0 0,0 0 0 0 0,0 1 0 0 0,0-1 0 0 0,0 0 0 0 0,2 1 1 0 0,-2-1 60 0 0,-1 0 1 0 0,1 0-1 0 0,0 0 1 0 0,0 1-1 0 0,0-1 1 0 0,0 0-1 0 0,0 0 1 0 0,0 0 0 0 0,0 0-1 0 0,0-1 1 0 0,0 1-1 0 0,0 0 1 0 0,0 0-1 0 0,0-1 1 0 0,-1 1 0 0 0,1 0-1 0 0,1-1 1 0 0,-35 5 2183 0 0,30-2-2200 0 0,-1-1 0 0 0,0 0-1 0 0,0 1 1 0 0,0-2 0 0 0,0 1 0 0 0,0 0 0 0 0,0-1 0 0 0,0 0 0 0 0,0 0 0 0 0,0 0 0 0 0,0 0 0 0 0,0-1-1 0 0,-4-1 1 0 0,-5 1 77 0 0,0 0 0 0 0,0 0-1 0 0,-1 1 1 0 0,1 1-1 0 0,0 0 1 0 0,0 1-1 0 0,-19 5 1 0 0,-37 4-26 0 0,-59 7 792 0 0,82-10-756 0 0,-54 3-1 0 0,-33-16-74 0 0,63 1 224 0 0,24 4 64 0 0,-87 13 0 0 0,77-6-214 0 0,-85 6 187 0 0,-167-5 0 0 0,167-11-209 0 0,-175 19 0 0 0,259-9-345 0 0,0 2-14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13.965"/>
    </inkml:context>
    <inkml:brush xml:id="br0">
      <inkml:brushProperty name="width" value="0.1" units="cm"/>
      <inkml:brushProperty name="height" value="0.1" units="cm"/>
      <inkml:brushProperty name="color" value="#F4F91B"/>
    </inkml:brush>
  </inkml:definitions>
  <inkml:trace contextRef="#ctx0" brushRef="#br0">4274 61 919 0 0,'-11'3'326'0'0,"0"-1"0"0"0,0-1 0 0 0,-1 0-1 0 0,1-1 1 0 0,0 0 0 0 0,0-1-1 0 0,-15-2 1 0 0,-8-4 173 0 0,-34-11 0 0 0,43 10-306 0 0,0 1 0 0 0,-1 2 0 0 0,-35-4 0 0 0,49 9-154 0 0,0 0-1 0 0,0 1 1 0 0,0 0-1 0 0,0 1 1 0 0,0 1 0 0 0,0 0-1 0 0,1 0 1 0 0,-15 7-1 0 0,-72 25 15 0 0,84-31-38 0 0,0 0 0 0 0,0-1 0 0 0,-1 0 0 0 0,1-1 0 0 0,-1-1 0 0 0,1 0 0 0 0,-1-1 0 0 0,1-1 0 0 0,-1 0 0 0 0,1-1 0 0 0,-16-4 0 0 0,-1 1 251 0 0,0 1-1 0 0,-1 2 0 0 0,1 1 1 0 0,-1 1-1 0 0,1 2 0 0 0,-42 7 1 0 0,25-3-208 0 0,-60 2 1 0 0,74-6-33 0 0,-70 13-1 0 0,73-9-12 0 0,-12 2 19 0 0,8-1 30 0 0,1-2-1 0 0,-1-1 0 0 0,0-1 0 0 0,-37-3 1 0 0,-11-3 119 0 0,-93 8 0 0 0,146-5-77 0 0,1-1 0 0 0,-1-2-1 0 0,-34-7 1 0 0,34 5 48 0 0,0 1 1 0 0,-56-1-1 0 0,22 6 20 0 0,-101-11 0 0 0,59-9-106 0 0,70 12-62 0 0,-1 1 0 0 0,-57-3 0 0 0,52 10 61 0 0,-56 7 0 0 0,58-2-65 0 0,-38 6 0 0 0,0-3 0 0 0,-106-2 0 0 0,133-8 77 0 0,26 1 36 0 0,1-1-1 0 0,-1-1 1 0 0,-28-6-1 0 0,-41-15 47 0 0,-104-23 605 0 0,146 37-521 0 0,-97-5 0 0 0,146 14-243 0 0,-23-2 16 0 0,0 2 0 0 0,0 2 0 0 0,-49 7 0 0 0,21 5-131 0 0,1 2-1 0 0,-68 31 1 0 0,73-25-91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14.917"/>
    </inkml:context>
    <inkml:brush xml:id="br0">
      <inkml:brushProperty name="width" value="0.1" units="cm"/>
      <inkml:brushProperty name="height" value="0.1" units="cm"/>
      <inkml:brushProperty name="color" value="#F4F91B"/>
    </inkml:brush>
  </inkml:definitions>
  <inkml:trace contextRef="#ctx0" brushRef="#br0">1 1 455 0 0,'11'2'0'0'0,"-4"-1"0"0"0,1 1 0 0 0,-5-2 0 0 0,-1 2 0 0 0,0 0 0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15.437"/>
    </inkml:context>
    <inkml:brush xml:id="br0">
      <inkml:brushProperty name="width" value="0.1" units="cm"/>
      <inkml:brushProperty name="height" value="0.1" units="cm"/>
      <inkml:brushProperty name="color" value="#F4F91B"/>
    </inkml:brush>
  </inkml:definitions>
  <inkml:trace contextRef="#ctx0" brushRef="#br0">1641 20 455 0 0,'-1'-2'141'0'0,"0"1"0"0"0,0 0-1 0 0,0 0 1 0 0,-1 0-1 0 0,1 1 1 0 0,0-1-1 0 0,0 0 1 0 0,0 0-1 0 0,-1 1 1 0 0,1-1-1 0 0,0 0 1 0 0,-1 1-1 0 0,1-1 1 0 0,0 1-1 0 0,-3 0 1 0 0,-24-4 4394 0 0,13 3-4751 0 0,-23-1 356 0 0,-1 1 0 0 0,1 2 0 0 0,-46 8 0 0 0,-1-2-105 0 0,-107-2 122 0 0,61-4 51 0 0,4 2 174 0 0,-219 12 1069 0 0,269-7-1260 0 0,1 3-1 0 0,-112 31 0 0 0,86-11-475 0 0,50-16 94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15.987"/>
    </inkml:context>
    <inkml:brush xml:id="br0">
      <inkml:brushProperty name="width" value="0.1" units="cm"/>
      <inkml:brushProperty name="height" value="0.1" units="cm"/>
      <inkml:brushProperty name="color" value="#F4F91B"/>
    </inkml:brush>
  </inkml:definitions>
  <inkml:trace contextRef="#ctx0" brushRef="#br0">1931 128 1375 0 0,'-12'-3'578'0'0,"-1"0"1"0"0,1 1-1 0 0,-25-1 0 0 0,-21-3-571 0 0,-8-7 350 0 0,-1 2-1 0 0,-81-2 1 0 0,-170 7 2613 0 0,-39-25-1798 0 0,23 0-256 0 0,269 28-731 0 0,-135 0 161 0 0,176 5-351 0 0,1 0-1 0 0,-1 2 0 0 0,1 1 1 0 0,0 0-1 0 0,0 2 1 0 0,-29 12-1 0 0,0 8-94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16.485"/>
    </inkml:context>
    <inkml:brush xml:id="br0">
      <inkml:brushProperty name="width" value="0.1" units="cm"/>
      <inkml:brushProperty name="height" value="0.1" units="cm"/>
      <inkml:brushProperty name="color" value="#F4F91B"/>
    </inkml:brush>
  </inkml:definitions>
  <inkml:trace contextRef="#ctx0" brushRef="#br0">924 95 1639 0 0,'-15'2'40'0'0,"0"0"-1"0"0,0-1 0 0 0,0 0 0 0 0,-24-2 0 0 0,-60-12 257 0 0,88 11-226 0 0,-163-35 1639 0 0,-4-2 1245 0 0,149 35-2614 0 0,0 1 1 0 0,0 1 0 0 0,0 2 0 0 0,-37 4-1 0 0,36 0-449 0 0,0 2 0 0 0,-53 17-1 0 0,46-10-2810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17.565"/>
    </inkml:context>
    <inkml:brush xml:id="br0">
      <inkml:brushProperty name="width" value="0.1" units="cm"/>
      <inkml:brushProperty name="height" value="0.1" units="cm"/>
      <inkml:brushProperty name="color" value="#F4F91B"/>
    </inkml:brush>
  </inkml:definitions>
  <inkml:trace contextRef="#ctx0" brushRef="#br0">2321 164 2527 0 0,'6'-9'117'0'0,"-1"1"-1"0"0,0-1 1 0 0,-1 0-1 0 0,1-1 0 0 0,-2 1 1 0 0,1-1-1 0 0,2-16 0 0 0,-5 24 0 0 0,-1-1 0 0 0,1 1-1 0 0,-1-1 1 0 0,0 1-1 0 0,0-1 1 0 0,0 1-1 0 0,0-1 1 0 0,-1 1-1 0 0,1 0 1 0 0,-1-1 0 0 0,1 1-1 0 0,-1-1 1 0 0,0 1-1 0 0,0 0 1 0 0,0 0-1 0 0,0-1 1 0 0,-1 1-1 0 0,1 0 1 0 0,0 0 0 0 0,-1 0-1 0 0,1 0 1 0 0,-1 0-1 0 0,0 1 1 0 0,0-1-1 0 0,0 0 1 0 0,0 1-1 0 0,0-1 1 0 0,0 1 0 0 0,0 0-1 0 0,0 0 1 0 0,0 0-1 0 0,-1 0 1 0 0,1 0-1 0 0,-1 0 1 0 0,1 1-1 0 0,-3-1 1 0 0,-4-1 39 0 0,1 1 0 0 0,0 0 0 0 0,0 1 0 0 0,0 0 0 0 0,0 0 0 0 0,0 1 0 0 0,-12 1 0 0 0,-56 18-14 0 0,60-16-113 0 0,-441 102 116 0 0,187-44 307 0 0,186-39-378 0 0,-170 24 1 0 0,-40-44 175 0 0,112-6 174 0 0,-203 42 476 0 0,373-37-892 0 0,-133 28-161 0 0,118-23-401 0 0,-6 2-3312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18.518"/>
    </inkml:context>
    <inkml:brush xml:id="br0">
      <inkml:brushProperty name="width" value="0.1" units="cm"/>
      <inkml:brushProperty name="height" value="0.1" units="cm"/>
      <inkml:brushProperty name="color" value="#F4F91B"/>
    </inkml:brush>
  </inkml:definitions>
  <inkml:trace contextRef="#ctx0" brushRef="#br0">1147 189 919 0 0,'-388'-64'3758'0'0,"230"33"-2348"0"0,-26-10-364 0 0,25 3-509 0 0,127 32-606 0 0,-1 2 0 0 0,1 1 0 0 0,-1 1 0 0 0,-49 4 0 0 0,36 2-2545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19.833"/>
    </inkml:context>
    <inkml:brush xml:id="br0">
      <inkml:brushProperty name="width" value="0.1" units="cm"/>
      <inkml:brushProperty name="height" value="0.1" units="cm"/>
      <inkml:brushProperty name="color" value="#F4F91B"/>
    </inkml:brush>
  </inkml:definitions>
  <inkml:trace contextRef="#ctx0" brushRef="#br0">2228 21 3223 0 0,'-7'-3'363'0'0,"0"0"-1"0"0,1 0 0 0 0,-2 1 0 0 0,1 0 0 0 0,0 0 0 0 0,0 0 0 0 0,-13 0 1 0 0,-53 0 1169 0 0,12 7-1355 0 0,-90 18 0 0 0,99-13-81 0 0,0-3 0 0 0,-94 3 0 0 0,-122-12 275 0 0,-24-1 156 0 0,137-7 35 0 0,-97-1 98 0 0,-335 45-1032 0 0,517-27-3208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21.327"/>
    </inkml:context>
    <inkml:brush xml:id="br0">
      <inkml:brushProperty name="width" value="0.1" units="cm"/>
      <inkml:brushProperty name="height" value="0.1" units="cm"/>
      <inkml:brushProperty name="color" value="#F4F91B"/>
    </inkml:brush>
  </inkml:definitions>
  <inkml:trace contextRef="#ctx0" brushRef="#br0">1943 54 3079 0 0,'-15'-3'117'0'0,"11"3"-87"0"0,0-1 0 0 0,0 0 0 0 0,0 0 0 0 0,1 0 0 0 0,-6-3-1 0 0,-8-3 191 0 0,0 0-1 0 0,0 0 1 0 0,-1 2-1 0 0,0 0 1 0 0,0 1-1 0 0,-1 1 1 0 0,-21-1-1 0 0,-15 3 659 0 0,-61 6 0 0 0,0-4-885 0 0,74-2 74 0 0,-69 7 0 0 0,-36 19 546 0 0,77-12-96 0 0,-1-2 0 0 0,-109 1 0 0 0,120-13-303 0 0,-125 0 435 0 0,129 3-406 0 0,-73 13-1 0 0,27 3-177 0 0,-126 20-262 0 0,161-30-158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5:08.434"/>
    </inkml:context>
    <inkml:brush xml:id="br0">
      <inkml:brushProperty name="width" value="0.1" units="cm"/>
      <inkml:brushProperty name="height" value="0.1" units="cm"/>
      <inkml:brushProperty name="color" value="#F4F91B"/>
    </inkml:brush>
  </inkml:definitions>
  <inkml:trace contextRef="#ctx0" brushRef="#br0">96 7 919 0 0,'-1'0'90'0'0,"1"-1"-1"0"0,-1 0 0 0 0,0 1 0 0 0,0-1 0 0 0,0 1 1 0 0,0-1-1 0 0,0 1 0 0 0,0-1 0 0 0,0 1 0 0 0,0 0 1 0 0,0-1-1 0 0,-1 1 0 0 0,1 0 0 0 0,0 0 0 0 0,0 0 1 0 0,0 0-1 0 0,0 0 0 0 0,-2 0 0 0 0,-1 1-19 0 0,1-1-1 0 0,0 1 1 0 0,0 0-1 0 0,-1 0 1 0 0,1 1 0 0 0,-4 1-1 0 0,2 0-24 0 0,1-1 0 0 0,-1 1 1 0 0,1 0-1 0 0,0 0 0 0 0,0 1 0 0 0,0-1 0 0 0,1 1 0 0 0,-6 7 0 0 0,7-8 38 0 0,1 1-1 0 0,0-1 0 0 0,1 1 0 0 0,-1-1 0 0 0,1 1 0 0 0,-1-1 0 0 0,1 1 0 0 0,0-1 0 0 0,0 1 0 0 0,1-1 0 0 0,-1 1 0 0 0,1-1 0 0 0,-1 1 1 0 0,1-1-1 0 0,0 1 0 0 0,1-1 0 0 0,-1 0 0 0 0,0 0 0 0 0,1 1 0 0 0,0-1 0 0 0,0 0 0 0 0,0 0 0 0 0,0-1 0 0 0,4 6 0 0 0,2-2 57 0 0,0 0 0 0 0,1-1 0 0 0,-1 0 0 0 0,1 0 0 0 0,0 0 0 0 0,1-1 0 0 0,-1-1 0 0 0,1 0 0 0 0,-1 0-1 0 0,15 2 1 0 0,-5-2 87 0 0,0-2 0 0 0,0 0 0 0 0,0-1 0 0 0,31-4 0 0 0,29-7 612 0 0,179-11 66 0 0,-213 15-881 0 0,-26 3-2 0 0,27-1-1 0 0,16 3-6 0 0,82-6 36 0 0,95-28 263 0 0,-66 8-98 0 0,-119 22-111 0 0,61 2 0 0 0,-57 6-91 0 0,-36-1-3 0 0,-1 0 1 0 0,0-1-1 0 0,1-1 0 0 0,36-7 0 0 0,-21-2-1 0 0,-2 1 19 0 0,61-9-1 0 0,-88 17-20 0 0,-1 1-1 0 0,1 1 1 0 0,-1 0-1 0 0,1 0 1 0 0,-1 0-1 0 0,10 4 0 0 0,43 16 61 0 0,-52-17-61 0 0,-2-1-11 0 0,1 0 0 0 0,-1 1 0 0 0,0-1 1 0 0,-1 1-1 0 0,1 1 0 0 0,6 6 0 0 0,-2-2-87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22.328"/>
    </inkml:context>
    <inkml:brush xml:id="br0">
      <inkml:brushProperty name="width" value="0.1" units="cm"/>
      <inkml:brushProperty name="height" value="0.1" units="cm"/>
      <inkml:brushProperty name="color" value="#F4F91B"/>
    </inkml:brush>
  </inkml:definitions>
  <inkml:trace contextRef="#ctx0" brushRef="#br0">1740 0 2879 0 0,'-94'22'609'0'0,"-26"4"-108"0"0,37-13 855 0 0,-166 2 0 0 0,81-22 140 0 0,97 2-605 0 0,-131 8 0 0 0,-74 50-232 0 0,113-16-586 0 0,137-33-221 0 0,-116 25 293 0 0,49-3-3062 0 0,40-8-419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43.964"/>
    </inkml:context>
    <inkml:brush xml:id="br0">
      <inkml:brushProperty name="width" value="0.1" units="cm"/>
      <inkml:brushProperty name="height" value="0.1" units="cm"/>
      <inkml:brushProperty name="color" value="#F4F91B"/>
    </inkml:brush>
  </inkml:definitions>
  <inkml:trace contextRef="#ctx0" brushRef="#br0">646 6 455 0 0,'-9'-2'249'0'0,"0"0"-1"0"0,0 1 0 0 0,-1 1 1 0 0,1-1-1 0 0,-1 1 0 0 0,1 1 1 0 0,0 0-1 0 0,-1 0 0 0 0,1 1 1 0 0,0 0-1 0 0,0 0 0 0 0,-17 8 0 0 0,-42 20-253 0 0,-7 3 189 0 0,65-30-24 0 0,0 0-1 0 0,0 0 1 0 0,0-1-1 0 0,-1 0 1 0 0,-18 0-1 0 0,-82-12 1607 0 0,107 11-1712 0 0,1-1 0 0 0,-1 1 0 0 0,0 0 0 0 0,0 0 0 0 0,1 0 0 0 0,-1 1 1 0 0,1-1-1 0 0,-1 1 0 0 0,1 0 0 0 0,0 0 0 0 0,-1 0 0 0 0,1 0 0 0 0,-4 4 1 0 0,2-1-37 0 0,0-1 0 0 0,0 1 1 0 0,1 0-1 0 0,0 1 1 0 0,0-1-1 0 0,-6 11 0 0 0,9-14-17 0 0,0-1-1 0 0,0 1 0 0 0,1-1 0 0 0,-1 1 0 0 0,1-1 0 0 0,-1 1 0 0 0,1 0 1 0 0,-1-1-1 0 0,1 1 0 0 0,0 0 0 0 0,0-1 0 0 0,0 1 0 0 0,0 0 0 0 0,0-1 1 0 0,0 1-1 0 0,0-1 0 0 0,1 1 0 0 0,-1 0 0 0 0,1-1 0 0 0,-1 1 0 0 0,2 2 1 0 0,0-2-2 0 0,-1 0 0 0 0,1 0 1 0 0,0 0-1 0 0,0 0 1 0 0,0 0-1 0 0,0-1 0 0 0,0 1 1 0 0,0-1-1 0 0,0 1 1 0 0,0-1-1 0 0,1 0 0 0 0,2 2 1 0 0,6 1 9 0 0,0-1 1 0 0,-1-1 0 0 0,1 1-1 0 0,0-1 1 0 0,13 0 0 0 0,-15-2 12 0 0,1-1 0 0 0,16-2 0 0 0,13 0 46 0 0,11 0 41 0 0,56-10 0 0 0,-52 6 73 0 0,13-1-95 0 0,188-32 316 0 0,-241 37-332 0 0,-9 3-4 0 0,-1-1-1 0 0,0 0 1 0 0,0 0-1 0 0,1 0 1 0 0,-1 0-1 0 0,0-1 0 0 0,0 1 1 0 0,-1-1-1 0 0,1 0 1 0 0,0 0-1 0 0,0-1 0 0 0,-1 1 1 0 0,0-1-1 0 0,6-5 1 0 0,-9 8-53 0 0,1 0 0 0 0,-1-1 0 0 0,0 1 0 0 0,1 0 0 0 0,-1-1 0 0 0,0 1 0 0 0,0 0 1 0 0,1-1-1 0 0,-1 1 0 0 0,0 0 0 0 0,0-1 0 0 0,0 1 0 0 0,0-1 0 0 0,1 1 0 0 0,-1-1 0 0 0,0 1 0 0 0,0 0 1 0 0,0-1-1 0 0,0 1 0 0 0,0-1 0 0 0,0 1 0 0 0,0-1 0 0 0,0 1 0 0 0,0-1 0 0 0,0 1 0 0 0,-1 0 0 0 0,1-1 1 0 0,0 1-1 0 0,0-1 0 0 0,0 1 0 0 0,0 0 0 0 0,-1-1 0 0 0,1 1 0 0 0,-1-1 0 0 0,0 0 14 0 0,0 0 0 0 0,0 1 0 0 0,0-1-1 0 0,-1 0 1 0 0,1 1 0 0 0,0-1 0 0 0,0 1-1 0 0,-1 0 1 0 0,1-1 0 0 0,0 1 0 0 0,-3 0 0 0 0,-41-1 263 0 0,41 2-280 0 0,-19 1 58 0 0,0 2 1 0 0,-36 10-1 0 0,11-3-18 0 0,31-7-56 0 0,-44 10 32 0 0,-1-2-1 0 0,-112 5 0 0 0,152-18 42 0 0,0-1 1 0 0,-26-6-1 0 0,36 6-17 0 0,5 0-14 0 0,-1 0-1 0 0,1-1 1 0 0,-13-5 0 0 0,18 7-12 0 0,-1 0 0 0 0,0-1 0 0 0,0 1 0 0 0,1-1 0 0 0,-1 0 0 0 0,1 0 1 0 0,0 0-1 0 0,-1 0 0 0 0,1 0 0 0 0,0 0 0 0 0,-3-5 0 0 0,5 7-19 0 0,0 0 0 0 0,0-1 0 0 0,-1 1 0 0 0,1 0 1 0 0,0-1-1 0 0,0 1 0 0 0,0 0 0 0 0,0 0 0 0 0,0-1 0 0 0,0 1 0 0 0,0 0 0 0 0,0-1 0 0 0,0 1 0 0 0,0 0 0 0 0,0-1 0 0 0,0 1 0 0 0,0 0 0 0 0,0 0 0 0 0,0-1 0 0 0,0 1 0 0 0,1 0 0 0 0,-1-1 0 0 0,0 1 0 0 0,0 0 0 0 0,0 0 0 0 0,0-1 0 0 0,0 1 0 0 0,1 0 0 0 0,-1 0 1 0 0,0-1-1 0 0,0 1 0 0 0,0 0 0 0 0,1 0 0 0 0,-1 0 0 0 0,0 0 0 0 0,1-1 0 0 0,15-3 101 0 0,17 3 0 0 0,-18 2-103 0 0,32 3-1 0 0,81-4 0 0 0,-93-3-3 0 0,0-1 0 0 0,0 2 0 0 0,1 1 0 0 0,-1 1 0 0 0,49 8 0 0 0,55 16 0 0 0,-123-21 0 0 0,0-1 0 0 0,-1-1 0 0 0,1-1 0 0 0,30-2 0 0 0,-21-5 32 0 0,-24 7-30 0 0,0 0 0 0 0,0-1-1 0 0,0 1 1 0 0,0 0-1 0 0,0-1 1 0 0,0 1 0 0 0,0-1-1 0 0,0 1 1 0 0,0-1-1 0 0,0 1 1 0 0,0-1 0 0 0,0 0-1 0 0,-1 0 1 0 0,1 1-1 0 0,0-1 1 0 0,0 0 0 0 0,-1 0-1 0 0,1 0 1 0 0,0-1-1 0 0,-1 1-1 0 0,0 1 0 0 0,0-1 0 0 0,-1 1 0 0 0,1 0 0 0 0,0-1 0 0 0,-1 1 0 0 0,1 0 0 0 0,0-1 0 0 0,-1 1 0 0 0,1 0-1 0 0,0-1 1 0 0,-1 1 0 0 0,1 0 0 0 0,-1-1 0 0 0,1 1 0 0 0,0 0 0 0 0,-1 0 0 0 0,1 0 0 0 0,-1 0 0 0 0,1-1 0 0 0,-1 1 0 0 0,1 0 0 0 0,-1 0-1 0 0,1 0 1 0 0,-1 0 0 0 0,1 0 0 0 0,-1 0 0 0 0,1 0 0 0 0,0 0 0 0 0,-1 0 0 0 0,0 1 0 0 0,-21 0 6 0 0,18 0 1 0 0,-12-1 22 0 0,1-1 0 0 0,-1 0 0 0 0,-18-4 1 0 0,-17-1 24 0 0,-21 2-21 0 0,-1 2 1 0 0,1 4 0 0 0,0 3 0 0 0,1 3 0 0 0,-95 24-1 0 0,118-20-404 0 0,0 3 0 0 0,1 1 0 0 0,-47 25 0 0 0,62-23-3681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47.042"/>
    </inkml:context>
    <inkml:brush xml:id="br0">
      <inkml:brushProperty name="width" value="0.1" units="cm"/>
      <inkml:brushProperty name="height" value="0.1" units="cm"/>
      <inkml:brushProperty name="color" value="#F4F91B"/>
    </inkml:brush>
  </inkml:definitions>
  <inkml:trace contextRef="#ctx0" brushRef="#br0">1688 81 1639 0 0,'-35'-1'516'0'0,"24"0"-286"0"0,0 0 0 0 0,0 1 0 0 0,0 0 0 0 0,0 1 0 0 0,0 0 0 0 0,1 1 0 0 0,-16 4 0 0 0,15-3 15 0 0,-1 0 0 0 0,0-1-1 0 0,-24 1 1 0 0,27-2-157 0 0,-191 6 2111 0 0,84-10-2020 0 0,-48 0-36 0 0,-97 24 956 0 0,228-18-1040 0 0,-62-5-1 0 0,76 1-30 0 0,1-1-1 0 0,0-2 1 0 0,0 1-1 0 0,0-2 1 0 0,1-1-1 0 0,-31-13 0 0 0,30 11-13 0 0,0 1-1 0 0,-1 0 0 0 0,-32-6 1 0 0,32 11 1 0 0,1 1 0 0 0,-1 0-1 0 0,1 2 1 0 0,-32 4 0 0 0,22-2-15 0 0,0-1 0 0 0,-51-3 0 0 0,70 0 66 0 0,-1 0 0 0 0,1 2 0 0 0,0-1 0 0 0,0 1 0 0 0,0 0 0 0 0,-16 5 0 0 0,26-6-64 0 0,-1 0 1 0 0,1 0 0 0 0,-1 0-1 0 0,1 0 1 0 0,-1 0 0 0 0,1 0 0 0 0,-1 0-1 0 0,1 0 1 0 0,-1 0 0 0 0,1 0-1 0 0,-1 0 1 0 0,1 1 0 0 0,-1-1-1 0 0,1 0 1 0 0,-1 0 0 0 0,1 1-1 0 0,-1-1 1 0 0,1 0 0 0 0,-1 1-1 0 0,0-1 1 0 0,1 0 0 0 0,-1 1 0 0 0,0-1-1 0 0,1 1 1 0 0,-1-1 0 0 0,0 1-1 0 0,1-1 1 0 0,-1 1 0 0 0,0-1-1 0 0,0 1 1 0 0,0-1 0 0 0,1 1-1 0 0,-1-1 1 0 0,0 1 0 0 0,0-1 0 0 0,0 1-1 0 0,0-1 1 0 0,0 1 0 0 0,0-1-1 0 0,0 1 1 0 0,0-1 0 0 0,0 1-1 0 0,0 0 1 0 0,0-1 0 0 0,-1 1-1 0 0,1-1 1 0 0,0 1 0 0 0,0-1-1 0 0,0 1 1 0 0,-1-1 0 0 0,1 1 0 0 0,0-1-1 0 0,-1 0 1 0 0,1 1 0 0 0,0-1-1 0 0,-1 1 1 0 0,1-1 0 0 0,-1 1-1 0 0,32-10 354 0 0,34-6-1 0 0,13 6-229 0 0,-34 5-71 0 0,2 1-39 0 0,0 2 0 0 0,79 10 0 0 0,-17-2 0 0 0,76-2-16 0 0,-145-3 0 0 0,44 7 0 0 0,17 2 0 0 0,-66-9 0 0 0,3 0 0 0 0,61-4 0 0 0,97-6 0 0 0,-154 5 0 0 0,82-14 0 0 0,-81 9 0 0 0,-36 7 0 0 0,-1 0 0 0 0,-1 0 0 0 0,1 1 0 0 0,0-1 0 0 0,0 1 0 0 0,-1 0 0 0 0,1 0 0 0 0,0 1 0 0 0,5 0 0 0 0,3 2 21 0 0,-11-2 2 0 0,-7-2-6 0 0,-2 0-14 0 0,-244-23 35 0 0,53 8-12 0 0,133 9 6 0 0,-1 4 0 0 0,1 2 0 0 0,-107 13 0 0 0,126-5-27 0 0,-190 16 54 0 0,156-14-59 0 0,8-1 0 0 0,51-6 0 0 0,-36 9 0 0 0,-4 0 0 0 0,57-11 0 0 0,3 0 0 0 0,-1 0 0 0 0,1 0 0 0 0,-1 0 0 0 0,1 0 0 0 0,0 1 0 0 0,-1-1 0 0 0,1 0 0 0 0,-1 0 0 0 0,1 1 0 0 0,0-1 0 0 0,-1 1 0 0 0,1 0 0 0 0,0-1 0 0 0,-1 1 0 0 0,1 0 0 0 0,0 0 0 0 0,0-1 0 0 0,0 1 0 0 0,0 0 0 0 0,-1 0 0 0 0,0 2 0 0 0,7-1 0 0 0,-1 0 0 0 0,1-1 0 0 0,-1 0 0 0 0,10 2 0 0 0,26 1 24 0 0,0-1 0 0 0,58-4 0 0 0,-24-1-32 0 0,264-19 72 0 0,-86 12-64 0 0,2 18 0 0 0,-221-7 0 0 0,1-2 0 0 0,0-2 0 0 0,0-1 0 0 0,37-8 0 0 0,-55 7 8 0 0,1 1 0 0 0,0 1-1 0 0,0 1 1 0 0,0 0-1 0 0,0 1 1 0 0,20 3 0 0 0,-36-3-43 0 0,0 1 0 0 0,0-1 0 0 0,1 0 0 0 0,-1 1 0 0 0,0-1 0 0 0,0 0-1 0 0,0 1 1 0 0,0-1 0 0 0,0 1 0 0 0,0 0 0 0 0,0-1 0 0 0,0 1 0 0 0,0 0 0 0 0,-1 0 0 0 0,1-1 0 0 0,0 1 0 0 0,0 0 0 0 0,-1 0 0 0 0,1 0 0 0 0,0 0 0 0 0,-1 0 0 0 0,1 0 0 0 0,-1 0 0 0 0,1 0 0 0 0,-1 1 0 0 0,3 11-3660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48.906"/>
    </inkml:context>
    <inkml:brush xml:id="br0">
      <inkml:brushProperty name="width" value="0.1" units="cm"/>
      <inkml:brushProperty name="height" value="0.1" units="cm"/>
      <inkml:brushProperty name="color" value="#F4F91B"/>
    </inkml:brush>
  </inkml:definitions>
  <inkml:trace contextRef="#ctx0" brushRef="#br0">763 79 2615 0 0,'-7'-1'30'0'0,"0"0"0"0"0,0 0 0 0 0,0 0 0 0 0,0-1 0 0 0,-10-4 0 0 0,-16-4 62 0 0,9 6 288 0 0,-1 2 0 0 0,-42 1 0 0 0,-14-2-229 0 0,16 2 33 0 0,46 1 151 0 0,0 0 0 0 0,-34-6 0 0 0,-1-1 421 0 0,39 6-682 0 0,0-1-1 0 0,1-1 1 0 0,-1 0 0 0 0,-18-7-1 0 0,27 8-10 0 0,1-1 0 0 0,-1 1-1 0 0,1 1 1 0 0,-1-1-1 0 0,1 1 1 0 0,-1 0-1 0 0,0 0 1 0 0,0 0-1 0 0,1 1 1 0 0,-1 0 0 0 0,0 0-1 0 0,0 1 1 0 0,0 0-1 0 0,1 0 1 0 0,-1 0-1 0 0,0 0 1 0 0,1 1-1 0 0,-1 0 1 0 0,1 0 0 0 0,0 1-1 0 0,0-1 1 0 0,0 1-1 0 0,0 0 1 0 0,-9 8-1 0 0,-7 7-602 0 0,10-10-2160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50.432"/>
    </inkml:context>
    <inkml:brush xml:id="br0">
      <inkml:brushProperty name="width" value="0.1" units="cm"/>
      <inkml:brushProperty name="height" value="0.1" units="cm"/>
      <inkml:brushProperty name="color" value="#F4F91B"/>
    </inkml:brush>
  </inkml:definitions>
  <inkml:trace contextRef="#ctx0" brushRef="#br0">2371 1 1783 0 0,'-19'4'28'0'0,"0"0"0"0"0,0 2 1 0 0,1 0-1 0 0,0 1 0 0 0,-17 10 0 0 0,-30 11-29 0 0,41-19 3 0 0,0 0 0 0 0,-1-2 0 0 0,0-1-1 0 0,0-1 1 0 0,0 0 0 0 0,-26-1-1 0 0,-6-1 1230 0 0,-64 11 0 0 0,101-11-1189 0 0,-312 31 1130 0 0,224-31-1068 0 0,-148 1 354 0 0,182-8-327 0 0,5 1 95 0 0,-71 4-1 0 0,107 1-190 0 0,-33-4-1 0 0,-23 0 25 0 0,15 4-59 0 0,40-2 22 0 0,-1 1-1 0 0,-37 7 0 0 0,30-1 30 0 0,-1-1-1 0 0,1-3 1 0 0,-1-1-1 0 0,0-3 1 0 0,-49-6-1 0 0,81 6 49 0 0,3 0-13 0 0,0 0 1 0 0,0-1-1 0 0,0 0 1 0 0,0 0-1 0 0,-13-6 0 0 0,-1-4 608 0 0,31 16-679 0 0,1-1 0 0 0,-1 0 1 0 0,1 0-1 0 0,0-1 0 0 0,15 2 1 0 0,57 2 35 0 0,-37-4-2 0 0,31 3 79 0 0,-1-3 1 0 0,107-10-1 0 0,24-9 113 0 0,97-14-73 0 0,-56-2-24 0 0,-167 28-21 0 0,135-5 5 0 0,-160 9-108 0 0,-23 0-9 0 0,1 1 0 0 0,42 6 0 0 0,-44-2-11 0 0,-24-4 0 0 0,1 0 0 0 0,-1 1 0 0 0,0 0 0 0 0,0 1 0 0 0,0 0 0 0 0,0 0 0 0 0,0 0 0 0 0,12 7 0 0 0,-17-8 0 0 0,3 3 5 0 0,1-1 0 0 0,0 1 0 0 0,0-1 0 0 0,-1-1 0 0 0,2 1-1 0 0,-1-1 1 0 0,0 0 0 0 0,0 0 0 0 0,1-1 0 0 0,6 1 0 0 0,-58-13 136 0 0,-35 2-28 0 0,-97 0-1 0 0,160 9-116 0 0,-314 3 61 0 0,244-1-50 0 0,-33 2-7 0 0,-240 0 0 0 0,76 0 0 0 0,275-4 0 0 0,2 1 0 0 0,0 0 0 0 0,0-1 0 0 0,0 0 0 0 0,-1 0 0 0 0,1-1 0 0 0,0 0 0 0 0,0 0 0 0 0,-10-4 0 0 0,25 8 0 0 0,0-1 0 0 0,1-1 0 0 0,12 2 0 0 0,4 1 0 0 0,43 7 0 0 0,0-3 0 0 0,120-2 0 0 0,-1 2 0 0 0,-52-1 0 0 0,193 6 0 0 0,-248-9 0 0 0,335 1 0 0 0,-364-8 0 0 0,-1-3 0 0 0,53-12 0 0 0,-100 17 4 0 0,-1 0-1 0 0,0 0 1 0 0,0 1 0 0 0,1-1-1 0 0,-1-1 1 0 0,0 1-1 0 0,0 0 1 0 0,3-3-1 0 0,-5 4-2 0 0,1-1 0 0 0,-1 1 0 0 0,0 0-1 0 0,0 0 1 0 0,0 0 0 0 0,1-1 0 0 0,-1 1-1 0 0,0 0 1 0 0,0 0 0 0 0,0 0 0 0 0,0-1-1 0 0,1 1 1 0 0,-1 0 0 0 0,0 0 0 0 0,0-1-1 0 0,0 1 1 0 0,0 0 0 0 0,0 0 0 0 0,0-1 0 0 0,0 1-1 0 0,0 0 1 0 0,0 0 0 0 0,0-1 0 0 0,0 1-1 0 0,0 0 1 0 0,0-1 0 0 0,0 1 0 0 0,0-1-1 0 0,-1 1 1 0 0,1 0-1 0 0,-1-1 1 0 0,1 1 0 0 0,-1-1-1 0 0,0 1 1 0 0,1 0-1 0 0,-1-1 1 0 0,0 1-1 0 0,1 0 1 0 0,-1 0-1 0 0,0 0 1 0 0,1-1 0 0 0,-1 1-1 0 0,0 0 1 0 0,1 0-1 0 0,-1 0 1 0 0,-1 0-1 0 0,-22 0-138 0 0,0 0 0 0 0,0 2-1 0 0,-37 7 1 0 0,14-2-2327 0 0,4-3-781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4:53.857"/>
    </inkml:context>
    <inkml:brush xml:id="br0">
      <inkml:brushProperty name="width" value="0.1" units="cm"/>
      <inkml:brushProperty name="height" value="0.1" units="cm"/>
      <inkml:brushProperty name="color" value="#F4F91B"/>
    </inkml:brush>
  </inkml:definitions>
  <inkml:trace contextRef="#ctx0" brushRef="#br0">4144 40 3367 0 0,'-16'-6'776'0'0,"8"3"-306"0"0,0 1-332 0 0,0 0 0 0 0,1 1 0 0 0,-16-1 1 0 0,-15-3 510 0 0,26 4-499 0 0,-1 0 1 0 0,1 1-1 0 0,-1 0 0 0 0,0 0 0 0 0,1 2 0 0 0,-1 0 0 0 0,1 0 0 0 0,-17 6 0 0 0,10-4-64 0 0,-1 0 0 0 0,-23 2-1 0 0,27-6 125 0 0,-1-1-1 0 0,1 0 0 0 0,0-2 0 0 0,-1 0 1 0 0,-27-9-1 0 0,31 9-51 0 0,-10-4 94 0 0,13 4-203 0 0,0 0 0 0 0,0 0-1 0 0,-1 1 1 0 0,1 0 0 0 0,-1 1 0 0 0,0 0 0 0 0,-14 2-1 0 0,0 1-43 0 0,-71 5 50 0 0,61-7-51 0 0,1 2 0 0 0,-47 7 0 0 0,33 2-4 0 0,-53 20 0 0 0,22-7 0 0 0,62-20 0 0 0,-1-1 0 0 0,-1-1 0 0 0,1 0 0 0 0,0-2 0 0 0,-25-1 0 0 0,-3-1 0 0 0,22 4 20 0 0,-29 4 0 0 0,40-4-9 0 0,0 0 0 0 0,0 0 0 0 0,-1-1 0 0 0,1-1 0 0 0,0 0 0 0 0,0-1 0 0 0,-26-5 0 0 0,29 3 9 0 0,0 1-1 0 0,0 1 0 0 0,0 0 1 0 0,0 0-1 0 0,0 1 0 0 0,-12 1 1 0 0,-60 11 259 0 0,62-7-224 0 0,-1-2 0 0 0,1 0-1 0 0,0-2 1 0 0,-25 0-1 0 0,-77-4 10 0 0,98 2 38 0 0,-47-7-1 0 0,23-1 121 0 0,-82-10 567 0 0,109 19-766 0 0,-1 1 0 0 0,0 1 1 0 0,0 1-1 0 0,1 1 0 0 0,-41 13 1 0 0,-5 0-434 0 0,18-7 39 0 0,0-3 0 0 0,0-2 0 0 0,0-2 0 0 0,-72-4-1 0 0,62-8 675 0 0,41 6-211 0 0,0 0 0 0 0,-22 0 0 0 0,35 3-67 0 0,-1 0 0 0 0,1-1 0 0 0,0 1 1 0 0,0-1-1 0 0,0 0 0 0 0,0 0 0 0 0,0-1 0 0 0,0 0 0 0 0,0 0 0 0 0,0 0 1 0 0,0 0-1 0 0,1 0 0 0 0,-8-6 0 0 0,6 5 11 0 0,0 0 0 0 0,0 1 0 0 0,0 0 0 0 0,0 0 0 0 0,0 0 0 0 0,-7 0 0 0 0,-20-7 181 0 0,20 5-176 0 0,-1 1-1 0 0,1 0 0 0 0,-1 0 0 0 0,0 1 1 0 0,-19 0-1 0 0,-73 6 236 0 0,72-1-250 0 0,-139-6 105 0 0,152 2-118 0 0,-10 1 30 0 0,1 2 0 0 0,-1 1 0 0 0,-30 6 0 0 0,-12 3-39 0 0,-9-7 13 0 0,63-6-11 0 0,-1 2 1 0 0,0 1 0 0 0,0 0 0 0 0,1 2 0 0 0,-1 0-1 0 0,-24 9 1 0 0,-29 17-174 0 0,-59 23-483 0 0,97-40 211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03.894"/>
    </inkml:context>
    <inkml:brush xml:id="br0">
      <inkml:brushProperty name="width" value="0.1" units="cm"/>
      <inkml:brushProperty name="height" value="0.1" units="cm"/>
      <inkml:brushProperty name="color" value="#F4F91B"/>
    </inkml:brush>
  </inkml:definitions>
  <inkml:trace contextRef="#ctx0" brushRef="#br0">1327 38 1583 0 0,'-5'0'152'0'0,"0"0"-1"0"0,1-1 0 0 0,-1 1 0 0 0,0-1 0 0 0,0 0 0 0 0,1 0 0 0 0,-1-1 0 0 0,1 1 0 0 0,-1-1 0 0 0,1 0 1 0 0,-5-3-1 0 0,0 0 235 0 0,7 5-317 0 0,0-1-1 0 0,-1 0 1 0 0,1 1-1 0 0,0 0 1 0 0,-1-1-1 0 0,1 1 0 0 0,-1 0 1 0 0,1 0-1 0 0,0 0 1 0 0,-1 1-1 0 0,1-1 1 0 0,-4 2-1 0 0,-30 9 83 0 0,34-10-125 0 0,-6 1 17 0 0,2 1-25 0 0,1-1 0 0 0,-1 0-1 0 0,0-1 1 0 0,0 1 0 0 0,-10 0 0 0 0,13-2 50 0 0,0 0 1 0 0,1-1 0 0 0,-1 1 0 0 0,1 0 0 0 0,0-1-1 0 0,-1 0 1 0 0,1 0 0 0 0,-1 0 0 0 0,1 0 0 0 0,0 0-1 0 0,0 0 1 0 0,-1 0 0 0 0,1-1 0 0 0,0 1 0 0 0,0-1-1 0 0,1 0 1 0 0,-4-2 0 0 0,3 2 36 0 0,-1 0 0 0 0,1 0 0 0 0,-1 0 1 0 0,0 0-1 0 0,0 1 0 0 0,0-1 0 0 0,0 1 0 0 0,0 0 0 0 0,0-1 0 0 0,-1 2 0 0 0,-5-2 1 0 0,-38-1 167 0 0,28 4-266 0 0,-35 7 0 0 0,15-2 189 0 0,33-5-143 0 0,1 1 0 0 0,-1-1-1 0 0,1 1 1 0 0,-1 0 0 0 0,-8 5-1 0 0,9-4-46 0 0,-1 0-1 0 0,1-1 1 0 0,-1 0 0 0 0,-10 3-1 0 0,-5-1-7 0 0,15-2 47 0 0,0-1 0 0 0,0 0 1 0 0,0 0-1 0 0,0 0 0 0 0,0-1 1 0 0,0 1-1 0 0,0-2 0 0 0,0 1 1 0 0,0-1-1 0 0,-9-1 0 0 0,-5-3 28 0 0,0 2 0 0 0,0 0 0 0 0,-1 1 0 0 0,-33 2-1 0 0,53 0-70 0 0,-51-2 271 0 0,-94-17 0 0 0,107 13-161 0 0,-44-2 0 0 0,69 7-80 0 0,0 2 0 0 0,-1-1 0 0 0,1 2 0 0 0,0 0 0 0 0,0 1 0 0 0,-22 7 0 0 0,3 3-149 0 0,-32 18 0 0 0,28-13-41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05.997"/>
    </inkml:context>
    <inkml:brush xml:id="br0">
      <inkml:brushProperty name="width" value="0.1" units="cm"/>
      <inkml:brushProperty name="height" value="0.1" units="cm"/>
      <inkml:brushProperty name="color" value="#F4F91B"/>
    </inkml:brush>
  </inkml:definitions>
  <inkml:trace contextRef="#ctx0" brushRef="#br0">1798 44 1375 0 0,'-1'-3'286'0'0,"0"0"-1"0"0,0 0 0 0 0,0 0 0 0 0,-1 0 0 0 0,1 1 0 0 0,-1-1 1 0 0,1 0-1 0 0,-1 1 0 0 0,0-1 0 0 0,0 1 0 0 0,0 0 0 0 0,-1 0 1 0 0,-2-3-1 0 0,3 4-253 0 0,1 0 1 0 0,-1 1-1 0 0,1-1 1 0 0,-1 1 0 0 0,0-1-1 0 0,1 1 1 0 0,-1 0-1 0 0,1-1 1 0 0,-1 1-1 0 0,0 0 1 0 0,1 0 0 0 0,-1 0-1 0 0,0 0 1 0 0,1 0-1 0 0,-1 1 1 0 0,1-1 0 0 0,-1 1-1 0 0,0-1 1 0 0,1 1-1 0 0,-1-1 1 0 0,1 1-1 0 0,-1 0 1 0 0,1-1 0 0 0,0 1-1 0 0,-1 0 1 0 0,-1 2-1 0 0,-5 1 26 0 0,0 0 0 0 0,0 0-1 0 0,0-1 1 0 0,0 0-1 0 0,-1 0 1 0 0,0-1 0 0 0,1 0-1 0 0,-1 0 1 0 0,-11-1-1 0 0,-32 8 743 0 0,-42 21-437 0 0,-29 6-326 0 0,101-31-30 0 0,-77 14 211 0 0,85-18-135 0 0,1 0-1 0 0,-1 0 1 0 0,1-2-1 0 0,-1 0 1 0 0,-20-4-1 0 0,14 2-21 0 0,-1 1 0 0 0,1 1-1 0 0,-1 1 1 0 0,1 1-1 0 0,-32 4 1 0 0,47-4-62 0 0,-134 9 54 0 0,59-4-53 0 0,-55 6 64 0 0,122-10-57 0 0,0 0-1 0 0,0-1 1 0 0,0 0-1 0 0,0-1 0 0 0,0-1 1 0 0,1 0-1 0 0,-1-1 1 0 0,0 0-1 0 0,-19-6 0 0 0,24 5-4 0 0,-33-11 219 0 0,-47-9-1 0 0,74 21-169 0 0,-1 0-1 0 0,1 0 1 0 0,-1 2 0 0 0,0 0-1 0 0,1 0 1 0 0,-1 1 0 0 0,-16 4-1 0 0,-142 31-3062 0 0,137-27-48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07.249"/>
    </inkml:context>
    <inkml:brush xml:id="br0">
      <inkml:brushProperty name="width" value="0.1" units="cm"/>
      <inkml:brushProperty name="height" value="0.1" units="cm"/>
      <inkml:brushProperty name="color" value="#F4F91B"/>
    </inkml:brush>
  </inkml:definitions>
  <inkml:trace contextRef="#ctx0" brushRef="#br0">742 211 4775 0 0,'-1'0'33'0'0,"0"0"-1"0"0,0 0 0 0 0,0 0 0 0 0,0-1 1 0 0,0 1-1 0 0,0 0 0 0 0,1-1 1 0 0,-1 1-1 0 0,0-1 0 0 0,0 1 0 0 0,0-1 1 0 0,0 1-1 0 0,1-1 0 0 0,-1 0 0 0 0,0 1 1 0 0,-1-3-1 0 0,-3-1 266 0 0,-57-41 1785 0 0,-102-54-1 0 0,144 90-1910 0 0,-1 0 0 0 0,0 2 0 0 0,0 1 0 0 0,-1 0 0 0 0,-24-2 0 0 0,7 3-107 0 0,0 2 1 0 0,-41 2-1 0 0,59 3-239 0 0,0 0-1 0 0,0 1 1 0 0,0 1 0 0 0,1 1-1 0 0,-34 12 1 0 0,26-7-3420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07.915"/>
    </inkml:context>
    <inkml:brush xml:id="br0">
      <inkml:brushProperty name="width" value="0.1" units="cm"/>
      <inkml:brushProperty name="height" value="0.1" units="cm"/>
      <inkml:brushProperty name="color" value="#F4F91B"/>
    </inkml:brush>
  </inkml:definitions>
  <inkml:trace contextRef="#ctx0" brushRef="#br0">1592 36 1839 0 0,'-97'-10'1818'0'0,"-2"4"-1"0"0,-118 9 0 0 0,106 4-1077 0 0,1-5 0 0 0,-194-21 0 0 0,199 11-324 0 0,0 4 0 0 0,-160 14 0 0 0,144 6-660 0 0,64-4 64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5:12.368"/>
    </inkml:context>
    <inkml:brush xml:id="br0">
      <inkml:brushProperty name="width" value="0.1" units="cm"/>
      <inkml:brushProperty name="height" value="0.1" units="cm"/>
      <inkml:brushProperty name="color" value="#F4F91B"/>
    </inkml:brush>
  </inkml:definitions>
  <inkml:trace contextRef="#ctx0" brushRef="#br0">0 123 1839 0 0,'21'4'1959'0'0,"1"2"-1801"0"0,0-2 0 0 0,1 0 0 0 0,-1-1 0 0 0,1-2 0 0 0,24 0 0 0 0,66-5 1146 0 0,-93 4-1021 0 0,-1 2 0 0 0,0 1 0 0 0,35 8 0 0 0,66 19-44 0 0,-95-23-219 0 0,1-1 1 0 0,0-2 0 0 0,0 0-1 0 0,0-2 1 0 0,52-2 0 0 0,-32-4 221 0 0,-1-1 0 0 0,71-20 0 0 0,-64 15 30 0 0,0 2-1 0 0,0 2 0 0 0,90 3 1 0 0,-109 4-268 0 0,0 3 0 0 0,57 12 1 0 0,28 5-8 0 0,-87-20 16 0 0,0 0 0 0 0,0-2 0 0 0,0-2 0 0 0,55-10-1 0 0,-45 7 156 0 0,47-2 0 0 0,0 1 35 0 0,-58 5-169 0 0,0 2 0 0 0,0 0 0 0 0,44 8 0 0 0,12 0 11 0 0,-37-7-29 0 0,-1-2 0 0 0,0-2 0 0 0,56-11 0 0 0,30-3 56 0 0,-93 10-72 0 0,0 2 0 0 0,1 1 0 0 0,0 3 0 0 0,47 3 0 0 0,-20 5 0 0 0,-19 0 0 0 0,1-3 0 0 0,0-2 0 0 0,57-5 0 0 0,-37-6 31 0 0,134-8 66 0 0,-110 18-97 0 0,54 0 0 0 0,-90-1 0 0 0,36-2 0 0 0,169-10 0 0 0,-221 13 0 0 0,67 14 0 0 0,8-1 0 0 0,-75-11 7 0 0,-11 0 12 0 0,0-1 0 0 0,63-6 0 0 0,-3-10-7 0 0,-48 6 1 0 0,-1 1 0 0 0,1 3 0 0 0,73 2 0 0 0,6 14-23 0 0,45 4 6 0 0,-131-15 34 0 0,0-1-1 0 0,58-9 1 0 0,144-18-33 0 0,-173 24-33 0 0,75 7 0 0 0,-18-4 36 0 0,-78 2 21 0 0,0-1 0 0 0,-1-3-1 0 0,53-9 1 0 0,-33 0 28 0 0,98-33 1 0 0,-129 36-48 0 0,0 1 1 0 0,0 2 0 0 0,36-2-1 0 0,-39 7-2 0 0,0 1 0 0 0,0 1 0 0 0,40 8 0 0 0,-37-5 0 0 0,36 7 0 0 0,53 6 0 0 0,-37-16 916 0 0,145-13-1 0 0,-195 7-1092 0 0,5 0-614 0 0,49 2 0 0 0,-54 3 791 0 0,114 9 0 0 0,99 22 0 0 0,-174-27 0 0 0,106-4 0 0 0,-24-2 0 0 0,-47 0 0 0 0,-67-1 0 0 0,0 2 0 0 0,56 7 0 0 0,8 11 0 0 0,-26-3 0 0 0,96 4 0 0 0,-125-16 13 0 0,-15-1 12 0 0,60-3 1 0 0,-51-1-26 0 0,61 4 0 0 0,-76 0 0 0 0,-8 0 0 0 0,26 6 0 0 0,-26-4 0 0 0,28 2 0 0 0,66-1 32 0 0,166-13 0 0 0,-90-16-32 0 0,-159 21-12 0 0,0 2 0 0 0,0 2 0 0 0,0 1 0 0 0,0 1 0 0 0,33 8 0 0 0,7-2 12 0 0,-34-6 0 0 0,18 1 22 0 0,-1-4-1 0 0,76-7 0 0 0,-131 7-21 0 0,16 0 0 0 0,0 0 0 0 0,0 1 0 0 0,18 4 0 0 0,-20-3 0 0 0,0 0 0 0 0,0 0 0 0 0,0-2 0 0 0,20-1 0 0 0,-19-1 0 0 0,1 1 0 0 0,0 0 0 0 0,31 4 0 0 0,-8-4 0 0 0,40-5 0 0 0,110 12 0 0 0,37-4 0 0 0,-24-1 0 0 0,-160 1 0 0 0,1-2 0 0 0,49-7 0 0 0,-69 6-10 0 0,1 1 0 0 0,0 1 0 0 0,0 1 0 0 0,34 7 0 0 0,5 1-4 0 0,145 5 14 0 0,-180-14 0 0 0,176-7 0 0 0,-127 1 0 0 0,29 9 0 0 0,-5 0 0 0 0,13-15 0 0 0,-77 6 0 0 0,-1 2 0 0 0,1 1 0 0 0,61 6 0 0 0,-29 2 0 0 0,77-1 0 0 0,134 2 0 0 0,-215-11 0 0 0,-41 2 0 0 0,40 1 0 0 0,-51 3 6 0 0,0-2 0 0 0,0 1 0 0 0,0-2 0 0 0,0 0-1 0 0,0 0 1 0 0,-1-1 0 0 0,1-1 0 0 0,0-1 0 0 0,-1 1 0 0 0,23-11-1 0 0,-25 9 42 0 0,1 1 1 0 0,0 0-1 0 0,0 1 0 0 0,0 1 0 0 0,0 0 0 0 0,0 0 0 0 0,1 1 0 0 0,21 2 0 0 0,77 2-463 0 0,-85-3 406 0 0,-13-1-5 0 0,-1 0 1 0 0,0 2-1 0 0,0-1 0 0 0,1 2 0 0 0,-1-1 1 0 0,0 2-1 0 0,15 4 0 0 0,-21-4-145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08.472"/>
    </inkml:context>
    <inkml:brush xml:id="br0">
      <inkml:brushProperty name="width" value="0.1" units="cm"/>
      <inkml:brushProperty name="height" value="0.1" units="cm"/>
      <inkml:brushProperty name="color" value="#F4F91B"/>
    </inkml:brush>
  </inkml:definitions>
  <inkml:trace contextRef="#ctx0" brushRef="#br0">601 203 2303 0 0,'-5'-10'57'0'0,"-16"-37"110"0"0,19 44 308 0 0,0 0-1 0 0,-1 1 0 0 0,1-1 0 0 0,-1 1 0 0 0,1 0 1 0 0,-7-5-1 0 0,4 3-51 0 0,-10-7-334 0 0,-1 1-1 0 0,0 0 1 0 0,-1 1-1 0 0,1 1 1 0 0,-22-7-1 0 0,-22-11 141 0 0,48 20-146 0 0,0 1-1 0 0,-1 1 1 0 0,1 0-1 0 0,-1 0 1 0 0,0 2-1 0 0,0-1 1 0 0,0 2-1 0 0,-1 0 1 0 0,1 0 0 0 0,0 1-1 0 0,0 1 1 0 0,-1 0-1 0 0,1 1 1 0 0,0 0-1 0 0,0 1 1 0 0,0 1-1 0 0,1 0 1 0 0,-1 0 0 0 0,1 1-1 0 0,0 1 1 0 0,0 0-1 0 0,1 1 1 0 0,-17 12-1 0 0,3 2-728 0 0,1-1-2360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09.040"/>
    </inkml:context>
    <inkml:brush xml:id="br0">
      <inkml:brushProperty name="width" value="0.1" units="cm"/>
      <inkml:brushProperty name="height" value="0.1" units="cm"/>
      <inkml:brushProperty name="color" value="#F4F91B"/>
    </inkml:brush>
  </inkml:definitions>
  <inkml:trace contextRef="#ctx0" brushRef="#br0">1145 82 1375 0 0,'-10'-8'19'0'0,"-4"-3"20"0"0,-1 0 0 0 0,-24-13 0 0 0,27 19 295 0 0,0 0 1 0 0,0 1-1 0 0,-1 0 0 0 0,1 1 0 0 0,-1 1 0 0 0,0 0 0 0 0,-14-1 0 0 0,-92 5 3417 0 0,81 0-3367 0 0,-71 3-372 0 0,-172 4 40 0 0,263-8-60 0 0,-54-1-2 0 0,0 3 1 0 0,-125 22-1 0 0,150-14-81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09.920"/>
    </inkml:context>
    <inkml:brush xml:id="br0">
      <inkml:brushProperty name="width" value="0.1" units="cm"/>
      <inkml:brushProperty name="height" value="0.1" units="cm"/>
      <inkml:brushProperty name="color" value="#F4F91B"/>
    </inkml:brush>
  </inkml:definitions>
  <inkml:trace contextRef="#ctx0" brushRef="#br0">1180 99 1839 0 0,'-3'-2'234'0'0,"1"0"-1"0"0,-1 0 0 0 0,0 1 1 0 0,0-1-1 0 0,-1 1 0 0 0,1-1 1 0 0,0 1-1 0 0,0 0 0 0 0,-1 0 1 0 0,1 1-1 0 0,0-1 0 0 0,-1 1 1 0 0,1 0-1 0 0,-1-1 0 0 0,-4 2 1 0 0,-64 4 273 0 0,-68 2 61 0 0,109-7-368 0 0,0-1-1 0 0,-49-9 1 0 0,-65-23 553 0 0,68 14-181 0 0,-93-10-1 0 0,132 27-609 0 0,-1 1-1 0 0,1 2 0 0 0,0 2 1 0 0,0 2-1 0 0,1 1 0 0 0,-70 20 1 0 0,65-14-3148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10.490"/>
    </inkml:context>
    <inkml:brush xml:id="br0">
      <inkml:brushProperty name="width" value="0.1" units="cm"/>
      <inkml:brushProperty name="height" value="0.1" units="cm"/>
      <inkml:brushProperty name="color" value="#F4F91B"/>
    </inkml:brush>
  </inkml:definitions>
  <inkml:trace contextRef="#ctx0" brushRef="#br0">1168 148 455 0 0,'-1'-1'34'0'0,"0"0"-1"0"0,1 1 0 0 0,-1-1 0 0 0,0 0 1 0 0,1 1-1 0 0,-1-1 0 0 0,0 1 0 0 0,0-1 1 0 0,1 1-1 0 0,-1-1 0 0 0,0 1 0 0 0,0 0 0 0 0,0-1 1 0 0,0 1-1 0 0,0 0 0 0 0,0 0 0 0 0,0-1 1 0 0,0 1-1 0 0,1 0 0 0 0,-1 0 0 0 0,-2 0 1 0 0,-24 5 1266 0 0,6-1-748 0 0,-3-4-283 0 0,-1-1 0 0 0,1 0 0 0 0,0-2-1 0 0,0-1 1 0 0,-33-10 0 0 0,-111-46 2347 0 0,77 25-1959 0 0,67 28-530 0 0,0 0-1 0 0,0 2 1 0 0,-1 1 0 0 0,1 1 0 0 0,-1 1 0 0 0,0 1 0 0 0,0 1-1 0 0,-25 4 1 0 0,-19 5-80 0 0,-108 28-1 0 0,63-7-420 0 0,58-17-60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11.136"/>
    </inkml:context>
    <inkml:brush xml:id="br0">
      <inkml:brushProperty name="width" value="0.1" units="cm"/>
      <inkml:brushProperty name="height" value="0.1" units="cm"/>
      <inkml:brushProperty name="color" value="#F4F91B"/>
    </inkml:brush>
  </inkml:definitions>
  <inkml:trace contextRef="#ctx0" brushRef="#br0">731 42 4287 0 0,'-148'-12'1734'0'0,"86"4"-985"0"0,6 2-430 0 0,-22-3 177 0 0,-158 2 1 0 0,214 10-542 0 0,-1 0-1 0 0,1 1 1 0 0,-27 10 0 0 0,15-3-97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11.630"/>
    </inkml:context>
    <inkml:brush xml:id="br0">
      <inkml:brushProperty name="width" value="0.1" units="cm"/>
      <inkml:brushProperty name="height" value="0.1" units="cm"/>
      <inkml:brushProperty name="color" value="#F4F91B"/>
    </inkml:brush>
  </inkml:definitions>
  <inkml:trace contextRef="#ctx0" brushRef="#br0">445 63 4831 0 0,'-7'-2'104'0'0,"-4"0"24"0"0,-2 1 8 0 0,2-1 0 0 0,3 0-136 0 0,1 2 0 0 0,-2-4 0 0 0,-10 2 0 0 0,-9-3 144 0 0,-13-3 0 0 0,-5-1 0 0 0,0 0 0 0 0,1 1-144 0 0,4 3 0 0 0,2 3 64 0 0,2 0-64 0 0,0 2-112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13.477"/>
    </inkml:context>
    <inkml:brush xml:id="br0">
      <inkml:brushProperty name="width" value="0.1" units="cm"/>
      <inkml:brushProperty name="height" value="0.1" units="cm"/>
      <inkml:brushProperty name="color" value="#F4F91B"/>
    </inkml:brush>
  </inkml:definitions>
  <inkml:trace contextRef="#ctx0" brushRef="#br0">1865 173 1983 0 0,'2'-4'264'0'0,"0"0"0"0"0,0 0 0 0 0,0 0 0 0 0,0-1 0 0 0,-1 1-1 0 0,0 0 1 0 0,0-1 0 0 0,0 1 0 0 0,0-1 0 0 0,-1 0-1 0 0,1-4 1 0 0,1-6 89 0 0,-2 14-330 0 0,0 1 1 0 0,0-1-1 0 0,0 0 0 0 0,0 0 0 0 0,0 0 1 0 0,0 1-1 0 0,0-1 0 0 0,-1 0 0 0 0,1 0 1 0 0,0 0-1 0 0,0 1 0 0 0,-1-1 1 0 0,1 0-1 0 0,0 0 0 0 0,-1 1 0 0 0,1-1 1 0 0,-1 0-1 0 0,1 1 0 0 0,-1-1 0 0 0,1 1 1 0 0,-1-1-1 0 0,0 1 0 0 0,1-1 0 0 0,-1 1 1 0 0,1-1-1 0 0,-1 1 0 0 0,0-1 0 0 0,0 1 1 0 0,1 0-1 0 0,-1-1 0 0 0,0 1 1 0 0,0 0-1 0 0,1 0 0 0 0,-1-1 0 0 0,0 1 1 0 0,0 0-1 0 0,-1 0 0 0 0,-5-1-6 0 0,-1 0 1 0 0,1 1-1 0 0,-11 0 0 0 0,1 0 153 0 0,-73-15 1088 0 0,2 1-184 0 0,47 12-868 0 0,-48 3 1 0 0,-32 0-18 0 0,22-7 1 0 0,-93-9 350 0 0,40-1-42 0 0,-185 4 0 0 0,277 14-524 0 0,0 3 0 0 0,0 2-1 0 0,1 3 1 0 0,1 2-1 0 0,0 3 1 0 0,-65 26 0 0 0,60-13-320 0 0,6 3-26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14.236"/>
    </inkml:context>
    <inkml:brush xml:id="br0">
      <inkml:brushProperty name="width" value="0.1" units="cm"/>
      <inkml:brushProperty name="height" value="0.1" units="cm"/>
      <inkml:brushProperty name="color" value="#F4F91B"/>
    </inkml:brush>
  </inkml:definitions>
  <inkml:trace contextRef="#ctx0" brushRef="#br0">765 229 4143 0 0,'-15'-15'-68'0'0,"0"-1"899"0"0,-1 1 0 0 0,0 0 0 0 0,-1 1 0 0 0,-29-17 0 0 0,10 11-522 0 0,0 1 0 0 0,-1 2 0 0 0,-1 2 0 0 0,-1 1 0 0 0,-43-9 0 0 0,59 18-303 0 0,0 1 0 0 0,0 1 0 0 0,-1 2 0 0 0,1 0-1 0 0,-1 1 1 0 0,1 2 0 0 0,0 0 0 0 0,-1 1 0 0 0,1 2 0 0 0,-33 10 0 0 0,13 1-348 0 0,4 1-98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14.865"/>
    </inkml:context>
    <inkml:brush xml:id="br0">
      <inkml:brushProperty name="width" value="0.1" units="cm"/>
      <inkml:brushProperty name="height" value="0.1" units="cm"/>
      <inkml:brushProperty name="color" value="#F4F91B"/>
    </inkml:brush>
  </inkml:definitions>
  <inkml:trace contextRef="#ctx0" brushRef="#br0">1184 74 5815 0 0,'-25'-12'279'0'0,"0"1"-1"0"0,-1 1 0 0 0,0 1 1 0 0,0 2-1 0 0,-1 0 0 0 0,0 2 1 0 0,-32-3-1 0 0,-4 4-57 0 0,0 3 0 0 0,-64 7 0 0 0,-180 24 123 0 0,223-17-1715 0 0,-135 37 0 0 0,140-25-1345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40.114"/>
    </inkml:context>
    <inkml:brush xml:id="br0">
      <inkml:brushProperty name="width" value="0.1" units="cm"/>
      <inkml:brushProperty name="height" value="0.1" units="cm"/>
      <inkml:brushProperty name="color" value="#F4F91B"/>
    </inkml:brush>
  </inkml:definitions>
  <inkml:trace contextRef="#ctx0" brushRef="#br0">37 33 1639 0 0,'0'0'2'0'0,"0"0"-1"0"0,0 0 0 0 0,0 0 0 0 0,-1 0 1 0 0,1 0-1 0 0,0 0 0 0 0,0 0 0 0 0,0 0 0 0 0,-1 0 1 0 0,1 0-1 0 0,0 0 0 0 0,0 0 0 0 0,0 0 0 0 0,-1 0 1 0 0,1 0-1 0 0,0 0 0 0 0,0-1 0 0 0,0 1 0 0 0,0 0 1 0 0,0 0-1 0 0,-1 0 0 0 0,1 0 0 0 0,0 0 1 0 0,0 0-1 0 0,0 0 0 0 0,0-1 0 0 0,0 1 0 0 0,-1 0 1 0 0,1 0-1 0 0,0 0 0 0 0,0 0 0 0 0,0-1 0 0 0,0 1 1 0 0,0 0-1 0 0,0 0 0 0 0,0 0 0 0 0,0 0 0 0 0,0-1 1 0 0,0 1-1 0 0,0 0 0 0 0,0 0 0 0 0,0-1 1 0 0,3-8 73 0 0,1-2-3 0 0,-4 11-71 0 0,0 0 0 0 0,0-1 0 0 0,0 1 0 0 0,0 0-1 0 0,0 0 1 0 0,0-1 0 0 0,-1 1 0 0 0,1 0-1 0 0,0 0 1 0 0,0 0 0 0 0,0-1 0 0 0,0 1-1 0 0,0 0 1 0 0,0 0 0 0 0,0 0 0 0 0,-1-1-1 0 0,1 1 1 0 0,0 0 0 0 0,0 0 0 0 0,0 0-1 0 0,0 0 1 0 0,-1 0 0 0 0,1-1 0 0 0,0 1 0 0 0,0 0-1 0 0,0 0 1 0 0,-1 0 0 0 0,1 0 0 0 0,0 0-1 0 0,0 0 1 0 0,-1 0 0 0 0,1 0 0 0 0,0 0-1 0 0,0 0 1 0 0,0 0 0 0 0,-1 0 0 0 0,1 0-1 0 0,0 0 1 0 0,0 0 0 0 0,-1 0 0 0 0,1 0-1 0 0,-24 4 3283 0 0,16-3-1805 0 0,13-1-391 0 0,14-1-103 0 0,-17 0-825 0 0,0 0 0 0 0,0 0 0 0 0,0 0 0 0 0,0 1 0 0 0,0-1 0 0 0,0 1 0 0 0,0-1 0 0 0,1 1 0 0 0,-1 0 0 0 0,0 0 0 0 0,0 0 0 0 0,0 0 0 0 0,4 1 0 0 0,-3 0-54 0 0,-1 0-1 0 0,1 1 0 0 0,-1-1 0 0 0,0 1 1 0 0,1-1-1 0 0,-1 1 0 0 0,0 0 1 0 0,0 0-1 0 0,0 0 0 0 0,2 3 1 0 0,21 25 210 0 0,2-2 1 0 0,0-1 0 0 0,40 29-1 0 0,-35-34-223 0 0,49 40 588 0 0,-73-55-552 0 0,0 1 0 0 0,-1 0 0 0 0,0 0-1 0 0,0 0 1 0 0,-1 1 0 0 0,0-1 0 0 0,6 15 0 0 0,-7-11-8 0 0,-1 0 0 0 0,0-1 0 0 0,-1 1 0 0 0,-1 1 0 0 0,2 13 0 0 0,1 64 435 0 0,-4-41-359 0 0,-1-22-117 0 0,-1 0 0 0 0,-1 0 0 0 0,-2-1 0 0 0,-1 1 0 0 0,-11 36 0 0 0,13-53-17 0 0,-1-1 0 0 0,-1 1 0 0 0,0 0 0 0 0,0-1 0 0 0,-1 0 0 0 0,0-1 0 0 0,-1 1 0 0 0,-13 12 0 0 0,-8 6 308 0 0,-32 24 1 0 0,41-36-230 0 0,-34 24 252 0 0,-8 6 34 0 0,51-36-398 0 0,2-3-5 0 0,0 1 0 0 0,0 1 0 0 0,1-1 0 0 0,0 1-1 0 0,-8 12 1 0 0,11-14-73 0 0,3-5 6 0 0,1 0-1 0 0,-1-1 1 0 0,1 1 0 0 0,-1 0 0 0 0,1-1-1 0 0,-1 1 1 0 0,1 0 0 0 0,-1 0-1 0 0,1-1 1 0 0,0 1 0 0 0,-1 0 0 0 0,1 0-1 0 0,0 0 1 0 0,0-1 0 0 0,-1 1-1 0 0,1 0 1 0 0,0 0 0 0 0,0 0-1 0 0,0 0 1 0 0,0 0 0 0 0,0-1 0 0 0,0 1-1 0 0,0 0 1 0 0,1 0 0 0 0,-1 0-1 0 0,0 0 1 0 0,0 0 0 0 0,1-1-1 0 0,0 2 1 0 0,4 4-1513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4:28.412"/>
    </inkml:context>
    <inkml:brush xml:id="br0">
      <inkml:brushProperty name="width" value="0.1" units="cm"/>
      <inkml:brushProperty name="height" value="0.1" units="cm"/>
      <inkml:brushProperty name="color" value="#F4F91B"/>
    </inkml:brush>
  </inkml:definitions>
  <inkml:trace contextRef="#ctx0" brushRef="#br0">342 40 431 0 0,'-1'3'0'0'0,"1"-3"0"0"0,0 0 0 0 0,0 0 0 0 0,0 0 0 0 0,0 1 0 0 0,0-1 0 0 0,0 0 0 0 0,0 0 0 0 0,0 0 0 0 0,0 0 0 0 0,0 1 0 0 0,0-1 0 0 0,0 0 0 0 0,0 0 0 0 0,-1 1 0 0 0,2-1 0 0 0,-1 0 0 0 0,0 0 0 0 0,0 0 0 0 0,0 1 0 0 0,0-1 0 0 0,0 0 0 0 0,0 0 0 0 0,0 0 0 0 0,0 1 0 0 0,0-1 0 0 0,0 0 0 0 0,0 0 0 0 0,0 0 0 0 0,0 0 0 0 0,1 1 0 0 0,-1-1 0 0 0,0 0 0 0 0,0 0 0 0 0,0 0 0 0 0,1 0 0 0 0,9-14 72 0 0,-8 11 217 0 0,0 0-1 0 0,-1 1 0 0 0,0-1 1 0 0,1 0-1 0 0,-1 0 0 0 0,1-5 1 0 0,-2 8-203 0 0,0-1 1 0 0,0 1-1 0 0,0 0 1 0 0,0-1-1 0 0,0 1 0 0 0,0 0 1 0 0,0-1-1 0 0,0 1 1 0 0,0-1-1 0 0,0 1 1 0 0,0 0-1 0 0,0-1 1 0 0,0 1-1 0 0,0 0 1 0 0,-1-1-1 0 0,1 1 1 0 0,0 0-1 0 0,0-1 0 0 0,0 1 1 0 0,0 0-1 0 0,-1-1 1 0 0,1 1-1 0 0,0 0 1 0 0,-1-1-1 0 0,1 1-16 0 0,-1 0 1 0 0,0 0-1 0 0,1 0 0 0 0,-1 0 0 0 0,0 0 0 0 0,1 0 0 0 0,-1 0 0 0 0,0 0 1 0 0,1 0-1 0 0,-1 0 0 0 0,0 0 0 0 0,1 0 0 0 0,-1 0 0 0 0,1 1 0 0 0,-1-1 1 0 0,0 0-1 0 0,1 0 0 0 0,-1 1 0 0 0,0 0 0 0 0,-15 6 308 0 0,1 2-160 0 0,-2-1 0 0 0,1-1 0 0 0,-1 0 0 0 0,-30 6 0 0 0,39-11-22 0 0,0 1 0 0 0,0 0 0 0 0,0 0 0 0 0,1 0 0 0 0,-1 1 0 0 0,1 0 0 0 0,0 1 0 0 0,0 0 0 0 0,0 0 0 0 0,0 0 0 0 0,1 1 0 0 0,-10 11 0 0 0,-4 7 305 0 0,-34 53-1 0 0,52-74-484 0 0,-4 6 118 0 0,1 0 0 0 0,0 0 0 0 0,0 1 0 0 0,1-1-1 0 0,0 1 1 0 0,-2 11 0 0 0,4-14 9 0 0,1 0 0 0 0,0 0 1 0 0,1 0-1 0 0,0 0 0 0 0,0 0 0 0 0,1 0 0 0 0,-1 0 1 0 0,1 0-1 0 0,1-1 0 0 0,2 10 0 0 0,1-1 28 0 0,1 0 0 0 0,0 0-1 0 0,1-1 1 0 0,0 0-1 0 0,15 20 1 0 0,-19-29-139 0 0,0 0 0 0 0,1-1 1 0 0,0 1-1 0 0,0-1 0 0 0,1 0 0 0 0,-1 0 1 0 0,1 0-1 0 0,0 0 0 0 0,0-1 0 0 0,0 0 1 0 0,0 0-1 0 0,1 0 0 0 0,-1-1 0 0 0,1 0 1 0 0,-1 0-1 0 0,1 0 0 0 0,11 1 0 0 0,-10-3 17 0 0,1 0 0 0 0,0-1 0 0 0,0 0 0 0 0,-1 0-1 0 0,1-1 1 0 0,-1 0 0 0 0,12-5 0 0 0,1-1 102 0 0,26-16-1 0 0,-32 15-112 0 0,-1-1 1 0 0,0 0-1 0 0,0-1 0 0 0,-1 0 0 0 0,15-19 1 0 0,-20 21-23 0 0,1 0 0 0 0,-1 0 0 0 0,-1-1 0 0 0,0 0 1 0 0,0 0-1 0 0,6-16 0 0 0,-10 22-11 0 0,-1-1 1 0 0,0 0-1 0 0,0 1 1 0 0,0-1-1 0 0,-1 0 0 0 0,1 0 1 0 0,-1 0-1 0 0,0 0 1 0 0,-1 1-1 0 0,1-1 0 0 0,-1 0 1 0 0,0 0-1 0 0,0 0 1 0 0,0 1-1 0 0,-1-1 0 0 0,0 1 1 0 0,-4-9-1 0 0,2 7-1 0 0,0-1-1 0 0,0 1 1 0 0,-1 0-1 0 0,0 0 1 0 0,-1 1-1 0 0,1-1 1 0 0,-1 1-1 0 0,0 0 0 0 0,-7-4 1 0 0,10 7-3 0 0,0 0 0 0 0,-1 0 0 0 0,1 0 0 0 0,0 1 0 0 0,-1-1 0 0 0,1 1-1 0 0,-1 0 1 0 0,0 0 0 0 0,0 0 0 0 0,1 0 0 0 0,-1 0 0 0 0,0 1 0 0 0,0 0 0 0 0,0 0 0 0 0,1 0 0 0 0,-1 0 0 0 0,0 1 0 0 0,0-1 0 0 0,-7 3 0 0 0,-1 2-5 0 0,-1 1 0 0 0,1 0 0 0 0,0 1 0 0 0,1 0 1 0 0,0 1-1 0 0,0 0 0 0 0,1 1 0 0 0,-1 0 0 0 0,2 0 0 0 0,0 1 1 0 0,0 1-1 0 0,1-1 0 0 0,-9 15 0 0 0,11-14 18 0 0,0 0 0 0 0,0 1 0 0 0,1 0 0 0 0,1 0 0 0 0,0 0-1 0 0,0 1 1 0 0,1 0 0 0 0,1-1 0 0 0,-1 17 0 0 0,2-19-3 0 0,1-1 0 0 0,0 0 0 0 0,1 0 0 0 0,0 1 0 0 0,1-1 0 0 0,0 0 0 0 0,0 0 0 0 0,1 0 0 0 0,0-1 0 0 0,1 1 0 0 0,0-1 0 0 0,0 0 1 0 0,9 14-1 0 0,-11-19 15 0 0,1 0 1 0 0,-1-1-1 0 0,1 1 1 0 0,0-1 0 0 0,-1 1-1 0 0,1-1 1 0 0,0 0 0 0 0,1 0-1 0 0,-1 0 1 0 0,0-1-1 0 0,0 1 1 0 0,1-1 0 0 0,-1 1-1 0 0,1-1 1 0 0,-1 0 0 0 0,1-1-1 0 0,-1 1 1 0 0,1-1 0 0 0,0 1-1 0 0,-1-1 1 0 0,1 0-1 0 0,0 0 1 0 0,-1-1 0 0 0,1 1-1 0 0,0-1 1 0 0,-1 0 0 0 0,1 0-1 0 0,5-2 1 0 0,1-1 72 0 0,0 0 1 0 0,0 0-1 0 0,-1-2 0 0 0,1 1 1 0 0,-1-1-1 0 0,0 0 0 0 0,-1-1 1 0 0,12-11-1 0 0,-3 3-48 0 0,-1-2 0 0 0,-1-1 0 0 0,-1 0 0 0 0,0 0 0 0 0,-1-1 0 0 0,15-31 1 0 0,-27 47-49 0 0,0 0 1 0 0,0 0-1 0 0,0 0 1 0 0,-1 0-1 0 0,1 0 1 0 0,-1 0-1 0 0,0 0 1 0 0,1 0-1 0 0,-1 0 1 0 0,-1 0-1 0 0,1 0 1 0 0,0 0-1 0 0,-1 0 1 0 0,-1-3-1 0 0,1 1 3 0 0,-1 0 0 0 0,-1 0-1 0 0,1 0 1 0 0,-1 0 0 0 0,0 0 0 0 0,0 1-1 0 0,-5-6 1 0 0,0 1 0 0 0,0 1-1 0 0,0 0 1 0 0,-1 0 0 0 0,-1 1 0 0 0,1 0-1 0 0,-20-9 1 0 0,24 13-7 0 0,0 1 0 0 0,-1 0-1 0 0,1 0 1 0 0,-1 1 0 0 0,1-1 0 0 0,-1 1 0 0 0,1 1-1 0 0,-1-1 1 0 0,0 1 0 0 0,1 0 0 0 0,-1 0-1 0 0,0 0 1 0 0,1 1 0 0 0,-10 2 0 0 0,11-2-6 0 0,-1 1 1 0 0,1-1-1 0 0,0 1 1 0 0,0 0-1 0 0,-1 0 1 0 0,2 1-1 0 0,-1-1 1 0 0,0 1-1 0 0,0 0 1 0 0,1 0 0 0 0,-1 0-1 0 0,1 0 1 0 0,0 1-1 0 0,0-1 1 0 0,1 1-1 0 0,-1 0 1 0 0,1-1-1 0 0,-3 6 1 0 0,1 0-1 0 0,0 0 0 0 0,1 0 0 0 0,1 0 0 0 0,-1 0 0 0 0,1 1 0 0 0,1-1 0 0 0,0 1 0 0 0,0-1 0 0 0,1 1 0 0 0,1 15 0 0 0,0-21 4 0 0,-1 0 1 0 0,1 0 0 0 0,0 0-1 0 0,0 0 1 0 0,1 0 0 0 0,-1 0 0 0 0,1 0-1 0 0,0 0 1 0 0,0-1 0 0 0,0 1 0 0 0,0-1-1 0 0,1 0 1 0 0,-1 1 0 0 0,1-1-1 0 0,0 0 1 0 0,0 0 0 0 0,0-1 0 0 0,0 1-1 0 0,0-1 1 0 0,1 1 0 0 0,-1-1 0 0 0,1 0-1 0 0,0 0 1 0 0,-1-1 0 0 0,1 1-1 0 0,8 1 1 0 0,-8-2 13 0 0,0 0-1 0 0,0 0 1 0 0,1 0-1 0 0,-1-1 1 0 0,1 1 0 0 0,-1-1-1 0 0,0 0 1 0 0,1-1-1 0 0,-1 1 1 0 0,1-1-1 0 0,5-1 1 0 0,-7 0-2 0 0,1 1 1 0 0,-1-1-1 0 0,0 0 1 0 0,0 0-1 0 0,0 0 1 0 0,0 0-1 0 0,0-1 1 0 0,-1 1-1 0 0,1-1 1 0 0,-1 1 0 0 0,0-1-1 0 0,1 0 1 0 0,-1 0-1 0 0,2-5 1 0 0,1-1 1 0 0,-1 1 1 0 0,-1-1 0 0 0,1 0 0 0 0,-2 0 0 0 0,1-1 0 0 0,-1 1 0 0 0,0 0 0 0 0,-1-1 0 0 0,0 1 0 0 0,-1-1 0 0 0,0 1 0 0 0,0-1 0 0 0,-1 0 0 0 0,-1 1 0 0 0,1 0 0 0 0,-1-1 0 0 0,-1 1 0 0 0,0 0-1 0 0,0 0 1 0 0,-1 0 0 0 0,0 0 0 0 0,-5-8 0 0 0,4 11-8 0 0,0 0 1 0 0,0 0-1 0 0,-1 0 0 0 0,0 1 1 0 0,0 0-1 0 0,0 0 0 0 0,0 0 0 0 0,-1 1 1 0 0,0 0-1 0 0,0 0 0 0 0,0 1 0 0 0,0 0 1 0 0,-1 0-1 0 0,-12-2 0 0 0,18 5-4 0 0,-1-1 0 0 0,0 2 0 0 0,0-1 0 0 0,1 0 0 0 0,-1 0 0 0 0,0 1 0 0 0,1 0 1 0 0,-1-1-1 0 0,0 1 0 0 0,1 0 0 0 0,-1 0 0 0 0,1 0 0 0 0,-1 1 0 0 0,1-1 0 0 0,0 1 0 0 0,-1-1 0 0 0,1 1 0 0 0,0 0 0 0 0,0 0 0 0 0,0 0 0 0 0,0 0 0 0 0,-2 4 0 0 0,-1 1-2 0 0,0 0 0 0 0,0 1 0 0 0,1 0 0 0 0,0-1 0 0 0,-5 16 1 0 0,5-10-9 0 0,0 0 1 0 0,1-1-1 0 0,1 1 1 0 0,0 0 0 0 0,1 1-1 0 0,0-1 1 0 0,2 19 0 0 0,0-24 5 0 0,0 1 1 0 0,1-1 0 0 0,0 0 0 0 0,0 1-1 0 0,1-1 1 0 0,0 0 0 0 0,0-1 0 0 0,1 1-1 0 0,0 0 1 0 0,0-1 0 0 0,1 0-1 0 0,8 10 1 0 0,-12-16 3 0 0,0 1 0 0 0,0-1 1 0 0,0 0-1 0 0,0 0 0 0 0,0 0 0 0 0,1 0 0 0 0,-1 0 0 0 0,0 0 0 0 0,1 0 0 0 0,-1 0 0 0 0,1-1 0 0 0,-1 1 0 0 0,1-1 1 0 0,-1 1-1 0 0,1-1 0 0 0,-1 1 0 0 0,4-1 0 0 0,-4 0 4 0 0,1 0-1 0 0,-1 0 1 0 0,0 0-1 0 0,0-1 1 0 0,1 1 0 0 0,-1 0-1 0 0,0-1 1 0 0,0 1-1 0 0,0-1 1 0 0,0 1 0 0 0,1-1-1 0 0,-1 0 1 0 0,0 0-1 0 0,0 1 1 0 0,0-1 0 0 0,-1 0-1 0 0,1 0 1 0 0,1-1 0 0 0,0 0-1 0 0,-1 0 0 0 0,0 0-1 0 0,1-1 1 0 0,-1 1 0 0 0,0 0 0 0 0,0-1 0 0 0,0 1 0 0 0,0-1 0 0 0,-1 1 0 0 0,1-1 0 0 0,-1 1 0 0 0,1-1 0 0 0,-1 1 0 0 0,0-1 0 0 0,0 0 0 0 0,0 1 0 0 0,0-1 0 0 0,-1 1 0 0 0,1-1 0 0 0,-1 1 0 0 0,0-3 0 0 0,1 4-5 0 0,-1 0 1 0 0,1 0-1 0 0,0 0 0 0 0,-1 0 0 0 0,1 1 0 0 0,-1-1 1 0 0,1 0-1 0 0,-1 0 0 0 0,1 1 0 0 0,-1-1 1 0 0,0 0-1 0 0,1 1 0 0 0,-1-1 0 0 0,0 1 0 0 0,1-1 1 0 0,-1 1-1 0 0,0-1 0 0 0,0 1 0 0 0,0-1 0 0 0,1 1 1 0 0,-2-1-1 0 0,0 1-87 0 0,1 0 1 0 0,-1 0 0 0 0,0 0-1 0 0,1 0 1 0 0,-1 0 0 0 0,1 1-1 0 0,-1-1 1 0 0,1 0-1 0 0,-1 1 1 0 0,1-1 0 0 0,-4 2-1 0 0,-14 8-1155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5:14.159"/>
    </inkml:context>
    <inkml:brush xml:id="br0">
      <inkml:brushProperty name="width" value="0.1" units="cm"/>
      <inkml:brushProperty name="height" value="0.1" units="cm"/>
      <inkml:brushProperty name="color" value="#F4F91B"/>
    </inkml:brush>
  </inkml:definitions>
  <inkml:trace contextRef="#ctx0" brushRef="#br0">0 95 455 0 0,'4'-2'254'0'0,"1"1"-1"0"0,-1-1 0 0 0,1 1 0 0 0,-1 1 0 0 0,1-1 0 0 0,0 0 0 0 0,8 1 0 0 0,16-2 50 0 0,0-2 237 0 0,29 0 0 0 0,13-2 298 0 0,51-1-136 0 0,-33 4-360 0 0,-46-1-135 0 0,-10 0-125 0 0,-1 1 0 0 0,1 2 1 0 0,0 2-1 0 0,38 5 0 0 0,146 22-24 0 0,-162-25 132 0 0,-1-2 0 0 0,56-6 0 0 0,-42-5-86 0 0,74-20-1 0 0,-81 15 122 0 0,110-12-1 0 0,-155 26-186 0 0,0 1-1 0 0,1 1 0 0 0,-1 1 1 0 0,21 4-1 0 0,64 21 214 0 0,-8-2-137 0 0,-35-13-82 0 0,112 6 0 0 0,-125-13-32 0 0,0 1 0 0 0,0 3 0 0 0,62 20 0 0 0,11 2 0 0 0,-89-27 0 0 0,-1-1 0 0 0,1-1 0 0 0,-1-2 0 0 0,43-4 0 0 0,47 1 0 0 0,-37 7 12 0 0,98 4 58 0 0,-136-9-55 0 0,0-1 1 0 0,48-9-1 0 0,-57 5-17 0 0,145-23 67 0 0,-143 25-89 0 0,0 2 0 0 0,72 6 0 0 0,-91-3 9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41.614"/>
    </inkml:context>
    <inkml:brush xml:id="br0">
      <inkml:brushProperty name="width" value="0.1" units="cm"/>
      <inkml:brushProperty name="height" value="0.1" units="cm"/>
      <inkml:brushProperty name="color" value="#F4F91B"/>
    </inkml:brush>
  </inkml:definitions>
  <inkml:trace contextRef="#ctx0" brushRef="#br0">107 15 919 0 0,'-19'-7'66'0'0,"6"2"1669"0"0,0 2 3282 0 0,11 4-5002 0 0,1-1 0 0 0,-1 1 0 0 0,1 0 0 0 0,0-1 0 0 0,-1 1 0 0 0,1 0 0 0 0,0 0 1 0 0,0 0-1 0 0,-1 0 0 0 0,1 0 0 0 0,0 0 0 0 0,0 0 0 0 0,0 0 0 0 0,-1 2 0 0 0,-9 7 2469 0 0,10-10-2387 0 0,-1 1-1 0 0,1 0 0 0 0,0 0 1 0 0,-1-1-1 0 0,1 1 0 0 0,0 0 1 0 0,0 0-1 0 0,0 0 0 0 0,0 0 0 0 0,0 0 1 0 0,0 0-1 0 0,0 0 0 0 0,0 1 1 0 0,0-1-1 0 0,1 0 0 0 0,-1 1 1 0 0,0-1-1 0 0,1 0 0 0 0,-1 1 1 0 0,1-1-1 0 0,-1 3 0 0 0,0-2 86 0 0,1 0-1 0 0,-1 0 1 0 0,0-1 0 0 0,0 1-1 0 0,0 0 1 0 0,0 0-1 0 0,0-1 1 0 0,-2 3 0 0 0,31-4 1342 0 0,-19-2-1497 0 0,0 0 1 0 0,0-1 0 0 0,0 0 0 0 0,12-5-1 0 0,0-9 181 0 0,-12 13-204 0 0,0 1 0 0 0,0 0 0 0 0,0 0 0 0 0,1 1 0 0 0,0 0 0 0 0,-1 1 0 0 0,1 0 0 0 0,0 1 0 0 0,-1 0 0 0 0,1 0 0 0 0,0 1 0 0 0,0 0 0 0 0,-1 1 0 0 0,1 0 0 0 0,9 4 0 0 0,-14-4 2 0 0,0 0-1 0 0,-1 1 0 0 0,0-1 1 0 0,1 1-1 0 0,-1 1 0 0 0,0-1 0 0 0,0 0 1 0 0,-1 1-1 0 0,1 0 0 0 0,-1 0 1 0 0,1 0-1 0 0,-1 0 0 0 0,-1 0 1 0 0,1 1-1 0 0,-1-1 0 0 0,1 1 1 0 0,-1 0-1 0 0,0-1 0 0 0,-1 1 1 0 0,2 8-1 0 0,2 8 81 0 0,-2 0 1 0 0,0 0-1 0 0,0 32 1 0 0,-3-26 39 0 0,0 0 0 0 0,-2 0-1 0 0,-1 0 1 0 0,-9 37 0 0 0,8-49-55 0 0,-1 0-1 0 0,0 0 0 0 0,-1-1 0 0 0,0 1 0 0 0,-2-2 0 0 0,1 1 1 0 0,-2-1-1 0 0,-18 24 0 0 0,-45 47 304 0 0,-52 56-1237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43.583"/>
    </inkml:context>
    <inkml:brush xml:id="br0">
      <inkml:brushProperty name="width" value="0.1" units="cm"/>
      <inkml:brushProperty name="height" value="0.1" units="cm"/>
      <inkml:brushProperty name="color" value="#F4F91B"/>
    </inkml:brush>
  </inkml:definitions>
  <inkml:trace contextRef="#ctx0" brushRef="#br0">14 65 2879 0 0,'-1'-1'142'0'0,"0"0"-1"0"0,0 0 0 0 0,0 0 1 0 0,0-1-1 0 0,0 1 0 0 0,0 0 1 0 0,0 0-1 0 0,0-1 0 0 0,0 1 1 0 0,1-1-1 0 0,-1 1 0 0 0,0-1 1 0 0,1 1-1 0 0,-1-3 0 0 0,1 2 12 0 0,0 1 0 0 0,1-1 0 0 0,-1 0 0 0 0,1 1 0 0 0,-1-1 0 0 0,1 1 0 0 0,-1-1 0 0 0,1 0 0 0 0,0 1 0 0 0,0 0 0 0 0,0-1 0 0 0,0 1 0 0 0,0 0 0 0 0,1-2 0 0 0,0 1 1 0 0,-1 0-1 0 0,0 1 0 0 0,0-1 1 0 0,1 1-1 0 0,-1-1 1 0 0,1 1-1 0 0,-1 0 1 0 0,1 0-1 0 0,0-1 1 0 0,-1 1-1 0 0,4-1 1 0 0,-4 2-103 0 0,-1 0 0 0 0,0 0 0 0 0,1 0 0 0 0,-1 0 0 0 0,0 0 0 0 0,1 0 0 0 0,-1 0 0 0 0,0 0 0 0 0,1 0 0 0 0,-1 0 0 0 0,0 0 0 0 0,1 0 0 0 0,-1 0 0 0 0,0 1 0 0 0,0-1 0 0 0,1 0 0 0 0,-1 0 0 0 0,0 0 0 0 0,1 0 0 0 0,-1 1 0 0 0,0-1 0 0 0,0 0 0 0 0,0 0 0 0 0,1 1 0 0 0,-1-1 0 0 0,5 14 940 0 0,-4-11-927 0 0,0 0-1 0 0,0 0 1 0 0,0-1 0 0 0,0 1 0 0 0,1 0 0 0 0,-1-1 0 0 0,1 1 0 0 0,0-1-1 0 0,-1 0 1 0 0,1 0 0 0 0,0 1 0 0 0,0-1 0 0 0,1-1 0 0 0,3 4 0 0 0,41 24 63 0 0,-29-19-68 0 0,25 15-39 0 0,-23-15-11 0 0,-1 1 0 0 0,0 1 0 0 0,-1 1 0 0 0,-1 0 0 0 0,18 17 0 0 0,-11-3 75 0 0,-2 0 0 0 0,0 2 0 0 0,-2 0 0 0 0,0 1 0 0 0,14 33 0 0 0,-30-55 31 0 0,-1 0 0 0 0,0 1-1 0 0,0-1 1 0 0,0 1 0 0 0,-1 0-1 0 0,-1 0 1 0 0,0 0 0 0 0,0 0-1 0 0,0 0 1 0 0,-1 0 0 0 0,0 0-1 0 0,-1 0 1 0 0,0 0 0 0 0,-1-1-1 0 0,1 1 1 0 0,-2 0 0 0 0,1 0-1 0 0,-1-1 1 0 0,-1 1 0 0 0,1-1-1 0 0,-6 8 1 0 0,-3 0-181 0 0,0 0-1 0 0,-1-1 1 0 0,-20 18 0 0 0,17-17-632 0 0,11-12 16 0 0,1 0-28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5:44.946"/>
    </inkml:context>
    <inkml:brush xml:id="br0">
      <inkml:brushProperty name="width" value="0.1" units="cm"/>
      <inkml:brushProperty name="height" value="0.1" units="cm"/>
      <inkml:brushProperty name="color" value="#F4F91B"/>
    </inkml:brush>
  </inkml:definitions>
  <inkml:trace contextRef="#ctx0" brushRef="#br0">24 54 1375 0 0,'0'1'97'0'0,"-1"-1"0"0"0,1 1 0 0 0,-1-1 0 0 0,1 0 0 0 0,-1 1 0 0 0,1-1 0 0 0,-1 0 0 0 0,0 0 0 0 0,1 0 0 0 0,-1 1 0 0 0,1-1 0 0 0,-1 0 0 0 0,1 0 0 0 0,-1 0 0 0 0,0 0 0 0 0,1 0 0 0 0,-1 0 0 0 0,1 0 0 0 0,-1 0 0 0 0,1 0 0 0 0,-1 0 0 0 0,0 0 0 0 0,1-1 0 0 0,-1 1 0 0 0,1 0 0 0 0,-1 0 0 0 0,1-1 0 0 0,-1 1 0 0 0,1 0 0 0 0,-1 0 0 0 0,1-1 0 0 0,-1 1 0 0 0,1-1 0 0 0,-1 1 0 0 0,1 0 0 0 0,0-1 0 0 0,-1 1 0 0 0,1-1 0 0 0,0 1 0 0 0,-1-1 0 0 0,1 1 0 0 0,0-1 0 0 0,-1 0 0 0 0,1-1-32 0 0,-1 1 0 0 0,1-1 0 0 0,0 0 0 0 0,0 0-1 0 0,0 1 1 0 0,0-1 0 0 0,0 0 0 0 0,0 0 0 0 0,0 1 0 0 0,0-1 0 0 0,1 0 0 0 0,-1 0 0 0 0,2-1-1 0 0,-2 1-11 0 0,1 1-1 0 0,-1 0 1 0 0,1 0-1 0 0,0-1 1 0 0,0 1-1 0 0,0 0 1 0 0,0 0-1 0 0,0 0 1 0 0,0 0-1 0 0,0 0 1 0 0,0 0-1 0 0,0 0 1 0 0,0 0-1 0 0,0 1 1 0 0,1-1-1 0 0,-1 0 1 0 0,0 1-1 0 0,0-1 1 0 0,3 0-1 0 0,-1 0 57 0 0,1 1-1 0 0,0-1 1 0 0,0 1 0 0 0,-1-1-1 0 0,1 1 1 0 0,0 1 0 0 0,5-1-1 0 0,4 3 148 0 0,0 0 0 0 0,1 0 0 0 0,13 7 0 0 0,-5-2-4 0 0,-1 1-1 0 0,0 1 1 0 0,35 23 0 0 0,-45-25-125 0 0,-1 0 0 0 0,0 0 1 0 0,0 1-1 0 0,-1 0 1 0 0,0 1-1 0 0,-1 0 0 0 0,0 0 1 0 0,9 15-1 0 0,1 13 166 0 0,0 1-1 0 0,-3 0 1 0 0,-1 1-1 0 0,-2 0 1 0 0,7 44-1 0 0,-16-67-197 0 0,0-1 1 0 0,-1 1-1 0 0,-1 0 0 0 0,0 0 1 0 0,-1 0-1 0 0,-1 0 0 0 0,-1 0 1 0 0,-1 0-1 0 0,0 0 0 0 0,-1-1 1 0 0,0 0-1 0 0,-1 1 0 0 0,-1-2 1 0 0,-1 1-1 0 0,-11 18 0 0 0,0-6 7 0 0,-1-1 1 0 0,-1 0-1 0 0,-1-2 0 0 0,-1-1 0 0 0,-37 31 1 0 0,50-44-1054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1:56.123"/>
    </inkml:context>
    <inkml:brush xml:id="br0">
      <inkml:brushProperty name="width" value="0.1" units="cm"/>
      <inkml:brushProperty name="height" value="0.1" units="cm"/>
      <inkml:brushProperty name="color" value="#E71224"/>
    </inkml:brush>
  </inkml:definitions>
  <inkml:trace contextRef="#ctx0" brushRef="#br0">56 379 1839 0 0,'-7'-10'2457'0'0,"20"6"-717"0"0,-12 3-1974 0 0,8-1 697 0 0,-5 2-298 0 0,0-1-1 0 0,-1 0 0 0 0,1-1 0 0 0,0 1 0 0 0,0 0 1 0 0,-1-1-1 0 0,1 0 0 0 0,6-4 0 0 0,13-13 403 0 0,-1-1-1 0 0,19-23 0 0 0,-7 8-290 0 0,24-20 47 0 0,69-48 1 0 0,-117 95-322 0 0,-1 0 0 0 0,13-17 0 0 0,0 0 56 0 0,-19 22-41 0 0,-5 4 82 0 0,-6 2 3 0 0,4-1-69 0 0,-1 0-1 0 0,1 0 1 0 0,-1 0-1 0 0,1 1 1 0 0,0-1-1 0 0,0 1 0 0 0,0 0 1 0 0,1 0-1 0 0,-1 1 1 0 0,-3 3-1 0 0,-18 14 111 0 0,-260 181 1021 0 0,250-167-670 0 0,61-39-364 0 0,114-50-190 0 0,-93 34 48 0 0,63-30 12 0 0,-93 43 0 0 0,-1-1 0 0 0,0-1 0 0 0,0 0 0 0 0,20-17 0 0 0,-6 2 0 0 0,28-30 0 0 0,-25 25 0 0 0,-33 29 4 0 0,0-1 0 0 0,-1 1 1 0 0,1 0-1 0 0,0 0 0 0 0,-1-1 0 0 0,1 1 0 0 0,0 0 0 0 0,-1 0 0 0 0,1 0 0 0 0,0 0 0 0 0,-1-1 0 0 0,1 1 0 0 0,-1 0 0 0 0,1 0 0 0 0,0 0 0 0 0,-1 0 1 0 0,1 0-1 0 0,-1 0 0 0 0,1 0 0 0 0,-1 0 0 0 0,1 0 0 0 0,0 0 0 0 0,-1 0 0 0 0,1 1 0 0 0,-1-1 0 0 0,0 0 0 0 0,-16 1 182 0 0,1 2 14 0 0,1 0 1 0 0,0 2-1 0 0,-1-1 0 0 0,2 2 0 0 0,-1 0 0 0 0,-26 15 0 0 0,-29 13-75 0 0,25-14-4 0 0,0 3 0 0 0,-65 44 1 0 0,88-53-76 0 0,7-3-9 0 0,1 1-1 0 0,0 0 0 0 0,-24 27 1 0 0,22-21-78 0 0,-29 24 0 0 0,21-28-952 0 0,17-11 482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1:59.180"/>
    </inkml:context>
    <inkml:brush xml:id="br0">
      <inkml:brushProperty name="width" value="0.1" units="cm"/>
      <inkml:brushProperty name="height" value="0.1" units="cm"/>
      <inkml:brushProperty name="color" value="#E71224"/>
    </inkml:brush>
  </inkml:definitions>
  <inkml:trace contextRef="#ctx0" brushRef="#br0">128 428 1375 0 0,'-27'7'675'0'0,"17"-4"88"0"0,0 0 0 0 0,-19 8-1 0 0,58-31 3499 0 0,50-31-3690 0 0,-42 29-516 0 0,65-52 0 0 0,13-8 16 0 0,-96 71-71 0 0,-8 5 0 0 0,-1 0 0 0 0,0-1 0 0 0,0 0 0 0 0,12-11 0 0 0,-16 12 4 0 0,14-13 18 0 0,-20 19-21 0 0,1-1 0 0 0,0 1 1 0 0,-1-1-1 0 0,1 1 0 0 0,-1-1 0 0 0,1 0 1 0 0,-1 1-1 0 0,1-1 0 0 0,-1 0 0 0 0,0 1 1 0 0,1-1-1 0 0,-1 0 0 0 0,0 0 1 0 0,1 0-1 0 0,-1 1 0 0 0,0-1 0 0 0,0 0 1 0 0,0 0-1 0 0,0 0 0 0 0,0 1 0 0 0,0-2 1 0 0,0 1 21 0 0,-1 1 0 0 0,1 0 0 0 0,-1 0 0 0 0,1 0 0 0 0,-1 0 0 0 0,0 0 0 0 0,1-1 0 0 0,-1 1 0 0 0,1 0 0 0 0,-1 0 0 0 0,0 0 0 0 0,1 0 0 0 0,-1 1 0 0 0,1-1 0 0 0,-1 0 0 0 0,1 0 0 0 0,-1 0 0 0 0,0 0 0 0 0,1 1 0 0 0,-1-1 0 0 0,0 0 0 0 0,-19 8 347 0 0,12-5-236 0 0,-22 10 55 0 0,1 0 0 0 0,1 2-1 0 0,-42 28 1 0 0,38-23-21 0 0,-35 29 157 0 0,46-31-206 0 0,-36 21 0 0 0,25-21-60 0 0,11-7 107 0 0,1 0 1 0 0,1 2-1 0 0,0 0 0 0 0,-24 22 0 0 0,68-42-86 0 0,84-50-152 0 0,-88 45 72 0 0,0-2 0 0 0,-1 0 0 0 0,0-1 0 0 0,-1 0 0 0 0,-1-2 0 0 0,24-28 0 0 0,-24 28 0 0 0,-1 1 0 0 0,2 1 0 0 0,30-19 0 0 0,-14 10 0 0 0,49-29-58 0 0,10-6-12 0 0,-74 45 70 0 0,-36 15 0 0 0,-19 11 122 0 0,0 2-1 0 0,-61 36 0 0 0,83-44-109 0 0,-10 8 84 0 0,-1 1-1 0 0,2 1 1 0 0,-37 33-1 0 0,22-12 154 0 0,-34 44 0 0 0,24-30-185 0 0,29-34-38 0 0,-6 6 39 0 0,23-23-63 0 0,0 1 0 0 0,0 0-1 0 0,1 0 1 0 0,-1 0 0 0 0,0 0-1 0 0,1 0 1 0 0,-1 1 0 0 0,1-1-1 0 0,-1 0 1 0 0,1 0 0 0 0,0 0-1 0 0,0 0 1 0 0,-1 0 0 0 0,1 1 0 0 0,0-1-1 0 0,0 0 1 0 0,0 0 0 0 0,0 0-1 0 0,0 1 1 0 0,0-1 0 0 0,1 1-1 0 0,-1-1-1 0 0,1-1 0 0 0,-1 1 0 0 0,0-1 0 0 0,1 0 0 0 0,-1 1 0 0 0,1-1 0 0 0,-1 0 0 0 0,0 0 0 0 0,1 1 0 0 0,-1-1 0 0 0,1 0 0 0 0,-1 0 0 0 0,1 0 0 0 0,-1 0 0 0 0,1 1 0 0 0,-1-1 0 0 0,1 0 0 0 0,-1 0 0 0 0,1 0 0 0 0,-1 0 0 0 0,1 0 0 0 0,-1 0 0 0 0,1 0 0 0 0,-1 0 0 0 0,1-1 0 0 0,-1 1 0 0 0,1 0 0 0 0,0 0 0 0 0,17-6 0 0 0,-14 5 0 0 0,0 0-79 0 0,1-1-1 0 0,0 0 1 0 0,0 0-1 0 0,-1-1 1 0 0,0 1-1 0 0,1-1 1 0 0,-1 0-1 0 0,0 0 1 0 0,0-1-1 0 0,0 1 1 0 0,-1-1-1 0 0,5-5 1 0 0,-1-2-400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2:15.046"/>
    </inkml:context>
    <inkml:brush xml:id="br0">
      <inkml:brushProperty name="width" value="0.1" units="cm"/>
      <inkml:brushProperty name="height" value="0.1" units="cm"/>
      <inkml:brushProperty name="color" value="#E71224"/>
    </inkml:brush>
  </inkml:definitions>
  <inkml:trace contextRef="#ctx0" brushRef="#br0">295 34 455 0 0,'-3'1'245'0'0,"0"0"-1"0"0,0 0 1 0 0,-1-1-1 0 0,1 1 0 0 0,0-1 1 0 0,-1 0-1 0 0,1 0 1 0 0,0 0-1 0 0,-6-1 0 0 0,8 0-137 0 0,-1 1-1 0 0,1 0 0 0 0,0-1 0 0 0,-1 1 1 0 0,1-1-1 0 0,0 1 0 0 0,-1-1 1 0 0,1 1-1 0 0,0-1 0 0 0,0 0 0 0 0,-1 0 1 0 0,1 0-1 0 0,0 0 0 0 0,0 0 0 0 0,0 0 1 0 0,0 0-1 0 0,0 0 0 0 0,0 0 0 0 0,1 0 1 0 0,-1-1-1 0 0,0 1 0 0 0,0-2 0 0 0,0 2-64 0 0,1 0-1 0 0,0 1 0 0 0,0-1 1 0 0,-1 0-1 0 0,1 0 0 0 0,0 0 1 0 0,-1 1-1 0 0,1-1 0 0 0,-1 0 1 0 0,1 1-1 0 0,-1-1 0 0 0,0 0 1 0 0,1 1-1 0 0,-1-1 0 0 0,0 1 1 0 0,1-1-1 0 0,-1 1 0 0 0,0-1 1 0 0,1 1-1 0 0,-1 0 0 0 0,0-1 1 0 0,0 1-1 0 0,1 0 0 0 0,-1-1 1 0 0,0 1-1 0 0,0 0 0 0 0,0 0 1 0 0,0 0-1 0 0,1 0 0 0 0,-3 0 1 0 0,-5 24 3290 0 0,8-24-3187 0 0,-1 0 0 0 0,0 1 0 0 0,1-1 0 0 0,-1 1 0 0 0,1-1 1 0 0,-1 1-1 0 0,1-1 0 0 0,-1 1 0 0 0,1 0 0 0 0,-1-1 0 0 0,1 1 1 0 0,-1 0-1 0 0,1-1 0 0 0,0 1 0 0 0,-1 0 0 0 0,1-1 0 0 0,0 1 1 0 0,0 0-1 0 0,0 0 0 0 0,-1-1 0 0 0,1 1 0 0 0,0 1 0 0 0,10 6 749 0 0,-10-7-863 0 0,1-1 0 0 0,-1 0 0 0 0,0 1 0 0 0,1-1 0 0 0,-1 1-1 0 0,1-1 1 0 0,-1 0 0 0 0,0 1 0 0 0,1-1 0 0 0,-1 0 0 0 0,1 1-1 0 0,-1-1 1 0 0,1 0 0 0 0,-1 0 0 0 0,1 1 0 0 0,-1-1 0 0 0,1 0 0 0 0,-1 0-1 0 0,1 0 1 0 0,-1 0 0 0 0,1 0 0 0 0,-1 0 0 0 0,1 0 0 0 0,-1 0 0 0 0,1 0-1 0 0,0 0 1 0 0,-1 0 0 0 0,1 0 0 0 0,-1 0 0 0 0,1 0 0 0 0,-1 0-1 0 0,1-1 1 0 0,-1 1 0 0 0,1 0 0 0 0,-1 0 0 0 0,1-1 0 0 0,-1 1 0 0 0,0 0-1 0 0,2-1 1 0 0,20 1 2849 0 0,-18 3-2629 0 0,-1 0 0 0 0,1 0-1 0 0,-1 1 1 0 0,0-1 0 0 0,0 1 0 0 0,0 0-1 0 0,3 4 1 0 0,-2-1-59 0 0,25 30 445 0 0,55 54 0 0 0,-78-83-539 0 0,0-1 0 0 0,-1 1 0 0 0,0 1 0 0 0,-1-1 0 0 0,0 1 0 0 0,0-1 0 0 0,0 1 0 0 0,1 11 0 0 0,5 7 148 0 0,-9-24-242 0 0,57 137 296 0 0,-26-62-183 0 0,-22-49-31 0 0,2 0-1 0 0,22 37 0 0 0,-21-41-31 0 0,0 0-1 0 0,-2 0 0 0 0,-1 1 1 0 0,-1 0-1 0 0,-1 1 0 0 0,7 47 1 0 0,7 39 74 0 0,-18-74-59 0 0,-2-9-13 0 0,-1-16-32 0 0,0-1-1 0 0,-1 0 0 0 0,-3 18 1 0 0,2 24 71 0 0,21 138-84 0 0,-9-98-11 0 0,11 138 195 0 0,-19-5 14 0 0,-3-133-213 0 0,-2-25 36 0 0,-21 138 0 0 0,-14 31-32 0 0,16-126 65 0 0,7-48-66 0 0,-47 182 257 0 0,19-119-53 0 0,35-93-99 0 0,5-23-75 0 0,-1 1 1 0 0,-4 15-1 0 0,0-6-5 0 0,-4 28 1 0 0,6-28-21 0 0,-6 26 23 0 0,3-14 23 0 0,-6 47 1 0 0,13-70-41 0 0,-2-1 1 0 0,1 1-1 0 0,-9 19 0 0 0,2-3 13 0 0,6-20-12 0 0,0 0 0 0 0,-1 0 1 0 0,0 0-1 0 0,0-1 0 0 0,-1 0 0 0 0,-6 8 0 0 0,-8 12 76 0 0,14-19-79 0 0,-10 16 84 0 0,0 1-1 0 0,-18 43 1 0 0,30-61-80 0 0,0 0 0 0 0,-1 0-1 0 0,-6 8 1 0 0,-1 2 5 0 0,-10 16 61 0 0,11-18-53 0 0,-13 23 0 0 0,-7 35-25 0 0,8-19 0 0 0,14-35 26 0 0,0 1-1 0 0,2 0 1 0 0,0 1 0 0 0,-5 29-1 0 0,-9 17 234 0 0,18-55-213 0 0,-1 0 0 0 0,0 0-1 0 0,0 0 1 0 0,-1 0 0 0 0,0 0 0 0 0,-9 14 0 0 0,10-21-56 0 0,0 0 1 0 0,-1-1-1 0 0,1 1 0 0 0,-1 0 1 0 0,0-1-1 0 0,0 0 0 0 0,-1 0 1 0 0,1 0-1 0 0,0-1 0 0 0,-1 1 1 0 0,0-1-1 0 0,1 0 0 0 0,-1-1 1 0 0,0 1-1 0 0,0-1 0 0 0,0 0 1 0 0,0 0-1 0 0,-1 0 0 0 0,-5-1 1 0 0,4-3-1855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2:19.671"/>
    </inkml:context>
    <inkml:brush xml:id="br0">
      <inkml:brushProperty name="width" value="0.1" units="cm"/>
      <inkml:brushProperty name="height" value="0.1" units="cm"/>
      <inkml:brushProperty name="color" value="#E71224"/>
    </inkml:brush>
  </inkml:definitions>
  <inkml:trace contextRef="#ctx0" brushRef="#br0">1658 41 2271 0 0,'0'-1'30'0'0,"0"-1"-1"0"0,0 1 1 0 0,0-1-1 0 0,0 1 1 0 0,0-1-1 0 0,-1 1 1 0 0,1-1-1 0 0,-1 1 1 0 0,1-1-1 0 0,-1 1 1 0 0,1 0 0 0 0,-1-1-1 0 0,0 1 1 0 0,0 0-1 0 0,0-1 1 0 0,0 1-1 0 0,0 0 1 0 0,0 0-1 0 0,0 0 1 0 0,0 0-1 0 0,-2-2 1 0 0,1 2 99 0 0,-1 0 1 0 0,0-1 0 0 0,0 1 0 0 0,1 0 0 0 0,-1 0 0 0 0,0 1 0 0 0,0-1 0 0 0,0 1 0 0 0,0-1 0 0 0,-5 1 0 0 0,0 0 169 0 0,-1 1 1 0 0,0-1-1 0 0,1 2 0 0 0,-1-1 0 0 0,1 1 0 0 0,-16 6 1 0 0,0 2-284 0 0,-71 27 25 0 0,81-33 15 0 0,0 0 0 0 0,0-1 0 0 0,-1-1 0 0 0,-28 1 0 0 0,-61 0 1347 0 0,-54-1-333 0 0,-47 0 40 0 0,7 1-444 0 0,89-2-411 0 0,64 0 74 0 0,-73-7-1 0 0,61 2 30 0 0,-70 2-1 0 0,73 2-192 0 0,-43 3 257 0 0,92-3-395 0 0,4 0-22 0 0,1 0 0 0 0,-1 0 1 0 0,1 0-1 0 0,-1 0 1 0 0,1 0-1 0 0,-1 0 1 0 0,1 0-1 0 0,-1 0 0 0 0,1 0 1 0 0,-1 0-1 0 0,1 0 1 0 0,-1 0-1 0 0,1 0 1 0 0,-1-1-1 0 0,1 1 0 0 0,-1 0 1 0 0,1 0-1 0 0,-1-1 1 0 0,1 1-1 0 0,0 0 1 0 0,-1-1-1 0 0,1 1 1 0 0,-1-1-1 0 0,-1 1 48 0 0,-9-1 133 0 0,11 1-177 0 0,0 0-1 0 0,-1 0 1 0 0,1 0 0 0 0,-1 0-1 0 0,1-1 1 0 0,-1 1-1 0 0,1 0 1 0 0,-1 0 0 0 0,1 0-1 0 0,-1 0 1 0 0,1 0 0 0 0,0 0-1 0 0,-1 0 1 0 0,1 0-1 0 0,-1 0 1 0 0,1 0 0 0 0,-1 1-1 0 0,1-1 1 0 0,-1 0-1 0 0,1 0 1 0 0,-1 0 0 0 0,0 1-1 0 0,16 0 496 0 0,4-1-438 0 0,-4 0 87 0 0,1 0 0 0 0,-1 1 1 0 0,1 0-1 0 0,24 6 0 0 0,-12 0-128 0 0,0-2 0 0 0,1-1 0 0 0,0-2-1 0 0,34-1 1 0 0,55 7 51 0 0,-89-7-57 0 0,0 1 0 0 0,52 11 0 0 0,55 23-11 0 0,-132-35-9 0 0,14 3 0 0 0,0 0 0 0 0,1-1 0 0 0,-1-1 0 0 0,38 0 0 0 0,72-14 52 0 0,-114 10-33 0 0,-3 2-18 0 0,-1-1 0 0 0,0 2 0 0 0,14 1 0 0 0,14 1 0 0 0,-27-2-11 0 0,16-2 51 0 0,-25 1-37 0 0,-1 0-1 0 0,0 0 0 0 0,0 0 0 0 0,0-1 0 0 0,0 1 0 0 0,0 0 1 0 0,0-1-1 0 0,0 1 0 0 0,0-1 0 0 0,0 0 0 0 0,0 1 0 0 0,0-1 1 0 0,0 0-1 0 0,0 1 0 0 0,0-1 0 0 0,-1 0 0 0 0,1 0 0 0 0,0 0 1 0 0,-1 0-1 0 0,2-1 0 0 0,-2 2 2 0 0,0 0 0 0 0,0-1 0 0 0,0 1-1 0 0,0 0 1 0 0,0-1 0 0 0,0 1 0 0 0,0 0 0 0 0,0 0 0 0 0,0-1 0 0 0,0 1 0 0 0,0 0 0 0 0,0 0-1 0 0,0-1 1 0 0,0 1 0 0 0,0 0 0 0 0,0 0 0 0 0,0-1 0 0 0,0 1 0 0 0,0 0 0 0 0,-1 0 0 0 0,1-1-1 0 0,0 1 1 0 0,0 0 0 0 0,0 0 0 0 0,0-1 0 0 0,-1 1 0 0 0,1 0 0 0 0,0 0 0 0 0,0 0 0 0 0,-1 0-1 0 0,1-1 1 0 0,0 1 0 0 0,0 0 0 0 0,0 0 0 0 0,-1 0 0 0 0,1 0 0 0 0,0 0 0 0 0,-1 0 0 0 0,1 0-1 0 0,0 0 1 0 0,0 0 0 0 0,-1 0 0 0 0,1 0 0 0 0,0 0 0 0 0,0 0 0 0 0,-1 0 0 0 0,1 0-1 0 0,0 0 1 0 0,-1 0 0 0 0,1 0 0 0 0,0 0 0 0 0,0 0 0 0 0,-1 0 0 0 0,1 1 0 0 0,-18 1 19 0 0,8 1-182 0 0,-1 0-1 0 0,1 1 1 0 0,0 1-1 0 0,-12 6 1 0 0,-12 5-820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2:21.557"/>
    </inkml:context>
    <inkml:brush xml:id="br0">
      <inkml:brushProperty name="width" value="0.1" units="cm"/>
      <inkml:brushProperty name="height" value="0.1" units="cm"/>
      <inkml:brushProperty name="color" value="#E71224"/>
    </inkml:brush>
  </inkml:definitions>
  <inkml:trace contextRef="#ctx0" brushRef="#br0">5320 102 1727 0 0,'1'9'4407'0'0,"-17"-23"-2740"0"0,-4-3-310 0 0,14 14-1310 0 0,-1 0 0 0 0,1 0 0 0 0,-1 1 0 0 0,0 0 0 0 0,1 0 0 0 0,-1 1 0 0 0,0-1 0 0 0,0 2 0 0 0,0-1 0 0 0,0 1 0 0 0,-8 0 0 0 0,-58 6 394 0 0,-179 11 787 0 0,40-15-389 0 0,-56 2-390 0 0,185-6-81 0 0,76 2-283 0 0,0-1 1 0 0,0 0-1 0 0,0-1 0 0 0,-10-3 0 0 0,-7-2 161 0 0,8 3-162 0 0,-1 1-1 0 0,1 1 1 0 0,-1 0 0 0 0,0 1-1 0 0,1 1 1 0 0,-1 0-1 0 0,0 2 1 0 0,-26 4-1 0 0,13 0-83 0 0,-47 2 0 0 0,-20 3 0 0 0,83-9 0 0 0,0 0 0 0 0,-16-1 0 0 0,23 0 35 0 0,0-1 0 0 0,0 2 0 0 0,1-1 0 0 0,-8 3 0 0 0,7-2 3 0 0,1-1 0 0 0,-1 1 0 0 0,1-1-1 0 0,-8 0 1 0 0,12-1-24 0 0,1 0 0 0 0,-1-1 1 0 0,1 1-1 0 0,-1-1 0 0 0,1 1 0 0 0,-1-1 0 0 0,1 1 0 0 0,-1-1 0 0 0,1 0 0 0 0,0 0 0 0 0,-1 0 1 0 0,1 0-1 0 0,-2-1 0 0 0,2 0 5 0 0,-1 1 0 0 0,1 0 0 0 0,-1 0 0 0 0,0 0 0 0 0,1 0 0 0 0,-1 0 0 0 0,0 1 1 0 0,-2-2-1 0 0,-45-4 224 0 0,37 6-202 0 0,1-1 0 0 0,-1-1 0 0 0,-22-6 1 0 0,-4-2 108 0 0,-1 1 1 0 0,-53-6 0 0 0,7 3-49 0 0,32-2-21 0 0,43 10-57 0 0,1 1 0 0 0,-1 1 0 0 0,0 0 0 0 0,0 0 0 0 0,0 1 0 0 0,0 0 0 0 0,0 0-1 0 0,0 1 1 0 0,-11 2 0 0 0,-103 22 40 0 0,-55-8-10 0 0,119-13-44 0 0,-50 10-10 0 0,25-1 0 0 0,61-10 32 0 0,0 0 0 0 0,0-2 0 0 0,-30-3 0 0 0,36 1-53 0 0,-1 2 0 0 0,1 0 0 0 0,-28 4 0 0 0,4 0 17 0 0,17-3 4 0 0,1-2 0 0 0,-28-5 0 0 0,47 5 0 0 0,-42-7-1 0 0,28 5 23 0 0,-1 0 0 0 0,-26-1-1 0 0,21 6 5 0 0,-1 0 0 0 0,1 2 0 0 0,0 1 0 0 0,-40 14-1 0 0,-35 6-26 0 0,61-18 23 0 0,1-1-1 0 0,-49 0 0 0 0,45-4-21 0 0,-57 10 0 0 0,-25 1 0 0 0,85-11 0 0 0,-168 1 0 0 0,158-5 0 0 0,-1-2 0 0 0,-58-13 0 0 0,58 7 28 0 0,-1 1-1 0 0,0 3 1 0 0,-1 2-1 0 0,0 2 0 0 0,1 2 1 0 0,-89 13-1 0 0,32 5-2386 0 0,-203 62 0 0 0,245-56-2963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2:22.263"/>
    </inkml:context>
    <inkml:brush xml:id="br0">
      <inkml:brushProperty name="width" value="0.1" units="cm"/>
      <inkml:brushProperty name="height" value="0.1" units="cm"/>
      <inkml:brushProperty name="color" value="#E71224"/>
    </inkml:brush>
  </inkml:definitions>
  <inkml:trace contextRef="#ctx0" brushRef="#br0">1310 121 3679 0 0,'-3'-2'90'0'0,"1"-1"-39"0"0,0 1 0 0 0,0 0-1 0 0,0 0 1 0 0,0 0 0 0 0,0 0 0 0 0,-1 1-1 0 0,1-1 1 0 0,-1 1 0 0 0,1-1-1 0 0,-1 1 1 0 0,1 0 0 0 0,-1 0 0 0 0,0 0-1 0 0,-3 0 1 0 0,-11-3 769 0 0,-24-8-1 0 0,-12-4-662 0 0,-2 8-94 0 0,-96-2 1 0 0,12 2-18 0 0,31-4 658 0 0,-117-10 1356 0 0,170 19-1872 0 0,0 3 1 0 0,-61 8 0 0 0,78-4-138 0 0,-13 2-53 0 0,-91 21-1 0 0,120-20-65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2:32.152"/>
    </inkml:context>
    <inkml:brush xml:id="br0">
      <inkml:brushProperty name="width" value="0.1" units="cm"/>
      <inkml:brushProperty name="height" value="0.1" units="cm"/>
      <inkml:brushProperty name="color" value="#E71224"/>
    </inkml:brush>
  </inkml:definitions>
  <inkml:trace contextRef="#ctx0" brushRef="#br0">2228 6 1375 0 0,'-6'-2'420'0'0,"1"1"-1"0"0,0 0 0 0 0,-1 1 0 0 0,1-1 0 0 0,-1 1 0 0 0,1 0 0 0 0,-1 0 0 0 0,-9 2 0 0 0,9-1-607 0 0,-5 1 287 0 0,1 0-1 0 0,0 1 1 0 0,0 0-1 0 0,-10 5 1 0 0,-21 6 432 0 0,14-7 85 0 0,-1-2-1 0 0,1 0 0 0 0,-49 1 1 0 0,-74-7 690 0 0,100 4-918 0 0,-1 2 0 0 0,-78 19-1 0 0,88-16-296 0 0,11-2 4 0 0,-1-1 1 0 0,0-2 0 0 0,0-1-1 0 0,0-1 1 0 0,0-2-1 0 0,-37-6 1 0 0,-136-36 1047 0 0,-33-4 365 0 0,156 40-1429 0 0,0 3-1 0 0,-1 4 1 0 0,1 3 0 0 0,-95 17 0 0 0,-53 35-1969 0 0,171-39 484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5:26.032"/>
    </inkml:context>
    <inkml:brush xml:id="br0">
      <inkml:brushProperty name="width" value="0.1" units="cm"/>
      <inkml:brushProperty name="height" value="0.1" units="cm"/>
      <inkml:brushProperty name="color" value="#F4F91B"/>
    </inkml:brush>
  </inkml:definitions>
  <inkml:trace contextRef="#ctx0" brushRef="#br0">1 30 919 0 0,'19'1'66'0'0,"1"-1"0"0"0,30-3 0 0 0,9-1 658 0 0,115-8-540 0 0,-128 6-130 0 0,1 2-1 0 0,-1 3 1 0 0,77 6-1 0 0,-20 5-53 0 0,50 10 0 0 0,-126-16 0 0 0,36 1 0 0 0,-41-4 0 0 0,-1 0 0 0 0,0 2 0 0 0,35 8 0 0 0,-27-4 0 0 0,0-1 0 0 0,0-2 0 0 0,0 0 0 0 0,1-3 0 0 0,37-1 0 0 0,-34-1 0 0 0,-3 1-1 0 0,-6 0 7 0 0,26 2 0 0 0,-33 0 47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2:32.973"/>
    </inkml:context>
    <inkml:brush xml:id="br0">
      <inkml:brushProperty name="width" value="0.1" units="cm"/>
      <inkml:brushProperty name="height" value="0.1" units="cm"/>
      <inkml:brushProperty name="color" value="#E71224"/>
    </inkml:brush>
  </inkml:definitions>
  <inkml:trace contextRef="#ctx0" brushRef="#br0">974 195 455 0 0,'-248'-65'6598'0'0,"25"8"-3889"0"0,-4-2-1469 0 0,192 53-1875 0 0,-1 2 0 0 0,0 1 0 0 0,-1 2 0 0 0,-51 5 0 0 0,45 1-2729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2:33.509"/>
    </inkml:context>
    <inkml:brush xml:id="br0">
      <inkml:brushProperty name="width" value="0.1" units="cm"/>
      <inkml:brushProperty name="height" value="0.1" units="cm"/>
      <inkml:brushProperty name="color" value="#E71224"/>
    </inkml:brush>
  </inkml:definitions>
  <inkml:trace contextRef="#ctx0" brushRef="#br0">1545 17 3223 0 0,'-69'-9'2627'0'0,"-97"2"-1"0"0,149 6-2425 0 0,-240 10 1317 0 0,112-1-1044 0 0,-46-5 70 0 0,-38 1 33 0 0,1 20-286 0 0,183-15-545 0 0,-52 16 0 0 0,38-3-2773 0 0,17-4-648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2:40.052"/>
    </inkml:context>
    <inkml:brush xml:id="br0">
      <inkml:brushProperty name="width" value="0.1" units="cm"/>
      <inkml:brushProperty name="height" value="0.1" units="cm"/>
      <inkml:brushProperty name="color" value="#E71224"/>
    </inkml:brush>
  </inkml:definitions>
  <inkml:trace contextRef="#ctx0" brushRef="#br0">1902 235 455 0 0,'0'0'64'0'0,"0"-1"0"0"0,-1 0-1 0 0,1 1 1 0 0,0-1 0 0 0,-1 0-1 0 0,1 1 1 0 0,0-1 0 0 0,-1 0-1 0 0,1 1 1 0 0,-1-1 0 0 0,1 1-1 0 0,-1-1 1 0 0,1 1-1 0 0,-1-1 1 0 0,1 1 0 0 0,-1-1-1 0 0,0 1 1 0 0,1-1 0 0 0,-1 1-1 0 0,0 0 1 0 0,1-1 0 0 0,-1 1-1 0 0,0 0 1 0 0,0 0-1 0 0,0-1 1 0 0,-25-5 1679 0 0,18 5-1843 0 0,-4-3 633 0 0,0 0 1 0 0,-19-10-1 0 0,24 10-283 0 0,0 1 0 0 0,0 0 0 0 0,0 0 0 0 0,0 0 0 0 0,-1 1 0 0 0,1 0 0 0 0,-1 1 0 0 0,1 0 0 0 0,-1 0 0 0 0,-9 0 0 0 0,-35 6 321 0 0,27-3-315 0 0,-28 1 0 0 0,44-4-97 0 0,-1 1 1 0 0,0-2 0 0 0,1 1-1 0 0,-1-1 1 0 0,1-1 0 0 0,-13-4-1 0 0,5 1 35 0 0,0 1-1 0 0,0 1 1 0 0,0 0-1 0 0,-1 1 1 0 0,0 1-1 0 0,1 1 1 0 0,-1 0-1 0 0,-24 3 1 0 0,0-2 58 0 0,0-1 0 0 0,-68-12 0 0 0,17 1 385 0 0,-55-9-48 0 0,-29-18-166 0 0,-24-4 468 0 0,166 39-768 0 0,1 0-1 0 0,-1 2 1 0 0,-67 6-1 0 0,57 1-321 0 0,0 3 0 0 0,0 2 0 0 0,-84 30 0 0 0,94-26-277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2:40.564"/>
    </inkml:context>
    <inkml:brush xml:id="br0">
      <inkml:brushProperty name="width" value="0.1" units="cm"/>
      <inkml:brushProperty name="height" value="0.1" units="cm"/>
      <inkml:brushProperty name="color" value="#E71224"/>
    </inkml:brush>
  </inkml:definitions>
  <inkml:trace contextRef="#ctx0" brushRef="#br0">771 34 455 0 0,'0'0'86'0'0,"0"0"-1"0"0,1-1 0 0 0,-1 1 0 0 0,0 0 0 0 0,0 0 0 0 0,1-1 0 0 0,-1 1 1 0 0,0 0-1 0 0,0-1 0 0 0,1 1 0 0 0,-1 0 0 0 0,0-1 0 0 0,0 1 0 0 0,0 0 0 0 0,0-1 1 0 0,0 1-1 0 0,0 0 0 0 0,0-1 0 0 0,1 1 0 0 0,-1-1 0 0 0,0 1 0 0 0,0 0 0 0 0,0-1 1 0 0,0 1-1 0 0,-1-1 0 0 0,1 1 0 0 0,0 0 0 0 0,0-1 0 0 0,0 1 0 0 0,0-1 1 0 0,-11-7 1322 0 0,-15 1 48 0 0,-24 2 54 0 0,-1 3-1 0 0,-64 4 1 0 0,60 0-1108 0 0,4 1-227 0 0,0 2 1 0 0,0 2-1 0 0,-98 28 0 0 0,25 8-3375 0 0,85-27-400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2:41.687"/>
    </inkml:context>
    <inkml:brush xml:id="br0">
      <inkml:brushProperty name="width" value="0.1" units="cm"/>
      <inkml:brushProperty name="height" value="0.1" units="cm"/>
      <inkml:brushProperty name="color" value="#E71224"/>
    </inkml:brush>
  </inkml:definitions>
  <inkml:trace contextRef="#ctx0" brushRef="#br0">1381 25 3567 0 0,'-2'0'17'0'0,"1"0"-1"0"0,0 0 0 0 0,-1 0 0 0 0,1 1 1 0 0,0-1-1 0 0,0 0 0 0 0,-1 0 0 0 0,1 1 0 0 0,0-1 1 0 0,0 1-1 0 0,-1-1 0 0 0,1 1 0 0 0,0 0 0 0 0,0-1 1 0 0,-1 2-1 0 0,-13 4 92 0 0,-38 11 79 0 0,-46 5 4289 0 0,51-23-2951 0 0,38 1-1364 0 0,0-1 0 0 0,-1 0 0 0 0,1 0-1 0 0,0-1 1 0 0,0 0 0 0 0,-1-1 0 0 0,2 0 0 0 0,-13-5-1 0 0,5 2 67 0 0,-26-6-1 0 0,-6 4-78 0 0,-1 2 0 0 0,0 3 0 0 0,-64 3 0 0 0,-26 10 389 0 0,-91 2 390 0 0,90-19-25 0 0,128 6-910 0 0,-30-8 60 0 0,35 6-46 0 0,0 1 1 0 0,0 1 0 0 0,0-1-1 0 0,-10 0 1 0 0,11 2 33 0 0,-1-1-1 0 0,1 0 1 0 0,0-1-1 0 0,0 0 1 0 0,0 0 0 0 0,-7-4-1 0 0,13 6-34 0 0,0 0 0 0 0,0 0 0 0 0,1 0 0 0 0,-1 0-1 0 0,0 0 1 0 0,0 0 0 0 0,0 0 0 0 0,1 0 0 0 0,-1 0-1 0 0,0 0 1 0 0,0 0 0 0 0,0 0 0 0 0,1 1 0 0 0,-1-1 0 0 0,0 0-1 0 0,0 0 1 0 0,1 1 0 0 0,-1-1 0 0 0,0 1 0 0 0,1-1 0 0 0,-1 1-1 0 0,1-1 1 0 0,-2 1 0 0 0,-12 15-1157 0 0,4-2-3988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2:50.853"/>
    </inkml:context>
    <inkml:brush xml:id="br0">
      <inkml:brushProperty name="width" value="0.1" units="cm"/>
      <inkml:brushProperty name="height" value="0.1" units="cm"/>
      <inkml:brushProperty name="color" value="#E71224"/>
    </inkml:brush>
  </inkml:definitions>
  <inkml:trace contextRef="#ctx0" brushRef="#br0">1488 116 5759 0 0,'-2'-7'211'0'0,"0"1"-1"0"0,-1 0 0 0 0,1 0 0 0 0,-1 0 0 0 0,0 0 0 0 0,0 1 0 0 0,-1-1 0 0 0,0 1 1 0 0,0-1-1 0 0,0 1 0 0 0,-1 1 0 0 0,0-1 0 0 0,1 1 0 0 0,-11-8 0 0 0,11 11-201 0 0,1-1-1 0 0,-1 1 0 0 0,0 0 0 0 0,1 0 0 0 0,-1 0 0 0 0,0 0 0 0 0,1 0 1 0 0,-1 1-1 0 0,0 0 0 0 0,0 0 0 0 0,0 0 0 0 0,-5 1 0 0 0,3-1 38 0 0,1 1 0 0 0,-1-1 0 0 0,1-1-1 0 0,-11-1 1 0 0,-12-4 409 0 0,0 2 0 0 0,0 1 0 0 0,-1 1 0 0 0,1 1 0 0 0,-1 1 0 0 0,-29 5 0 0 0,-31-1 327 0 0,51-3-466 0 0,1 1-1 0 0,-64 12 0 0 0,-154 52 187 0 0,-79 18 140 0 0,304-78-666 0 0,-161 40-1194 0 0,161-37-36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2:53.555"/>
    </inkml:context>
    <inkml:brush xml:id="br0">
      <inkml:brushProperty name="width" value="0.1" units="cm"/>
      <inkml:brushProperty name="height" value="0.1" units="cm"/>
      <inkml:brushProperty name="color" value="#E71224"/>
    </inkml:brush>
  </inkml:definitions>
  <inkml:trace contextRef="#ctx0" brushRef="#br0">6895 99 367 0 0,'-2'0'0'0'0,"6"-20"2579"0"0,-4 16-2130 0 0,0-1-1 0 0,0 1 1 0 0,-1 0 0 0 0,1 0-1 0 0,-1 0 1 0 0,0 0 0 0 0,0 0-1 0 0,-1 0 1 0 0,1 0 0 0 0,-1 0-1 0 0,-3-6 1 0 0,4 8-366 0 0,-1 0 1 0 0,0 0-1 0 0,1 1 1 0 0,-1-1-1 0 0,0 0 1 0 0,0 1-1 0 0,0 0 1 0 0,0-1 0 0 0,0 1-1 0 0,0 0 1 0 0,-1 0-1 0 0,1 0 1 0 0,0 0-1 0 0,0 0 1 0 0,-1 1-1 0 0,1-1 1 0 0,-1 1-1 0 0,1-1 1 0 0,0 1-1 0 0,-1 0 1 0 0,-3 0-1 0 0,-16 2 64 0 0,-1 0 0 0 0,0 1 0 0 0,1 2 0 0 0,-23 7 0 0 0,16-4-53 0 0,-49 6 0 0 0,2-4 231 0 0,-36 3 529 0 0,87-11-667 0 0,-39 9 0 0 0,12-1-97 0 0,-208 50 49 0 0,253-58-140 0 0,-115 26 335 0 0,91-22-275 0 0,14-2 76 0 0,-1-1 0 0 0,0 0 0 0 0,0-1 0 0 0,0-1 0 0 0,0-1-1 0 0,0 0 1 0 0,-21-4 0 0 0,24 2-1 0 0,0 0 0 0 0,-23 0 0 0 0,26 3-108 0 0,-1-2 0 0 0,0 0 1 0 0,1-1-1 0 0,-20-4 1 0 0,14 1 18 0 0,-22-8 152 0 0,29 9-138 0 0,0 0 0 0 0,-1 1 0 0 0,1 1 0 0 0,-1 0 0 0 0,0 1 0 0 0,1 0 0 0 0,-18 1 0 0 0,-93 9-59 0 0,93-9 74 0 0,1-1 0 0 0,0-1 0 0 0,-54-12 0 0 0,76 13-54 0 0,0 0-1 0 0,0 1 1 0 0,0-1 0 0 0,0 1-1 0 0,-8 1 1 0 0,7 0-7 0 0,1-1 1 0 0,0 0-1 0 0,-1 0 0 0 0,1-1 0 0 0,-7-1 1 0 0,1 0-10 0 0,0 0 0 0 0,-15 0 1 0 0,16 2-6 0 0,-1-1 0 0 0,-18-4 0 0 0,11-1 59 0 0,-1 2 0 0 0,1 0 0 0 0,-1 1 0 0 0,0 1 0 0 0,0 1 0 0 0,-24 2 0 0 0,25 0-41 0 0,1 0 0 0 0,-1-1 0 0 0,0-1 0 0 0,-30-5 0 0 0,33 4 20 0 0,1 0 0 0 0,-1 2-1 0 0,0 0 1 0 0,0 1 0 0 0,1 0 0 0 0,-31 7 0 0 0,11-2-42 0 0,-7-1 38 0 0,-52-1 0 0 0,8-2-35 0 0,-51-1 141 0 0,45-3-82 0 0,1 0 17 0 0,-53 9 371 0 0,110-6-371 0 0,-17 1-23 0 0,-3 2 13 0 0,41-3-64 0 0,0-1 0 0 0,-13-2 0 0 0,16 0 0 0 0,1 2 0 0 0,0-1 0 0 0,-1 1 0 0 0,1 1 0 0 0,-18 2 0 0 0,9 1 0 0 0,-1-1 0 0 0,-26 0 0 0 0,-6 1 0 0 0,-59 8 0 0 0,56-1 0 0 0,-65 10 0 0 0,-26-20 144 0 0,76-2-96 0 0,-7-4-22 0 0,52 2-13 0 0,0 2-1 0 0,-27 1 1 0 0,-17 0-13 0 0,-18-9 0 0 0,82 9 0 0 0,-27-1 0 0 0,-47 7 0 0 0,61-4 0 0 0,0-1 0 0 0,-29-2 0 0 0,27-1 0 0 0,-34 4 0 0 0,38-1 20 0 0,0-1 0 0 0,-1 0 0 0 0,1-1 0 0 0,0-1 0 0 0,0 0 0 0 0,0-1 0 0 0,1-1 0 0 0,-1 0 0 0 0,-13-7 0 0 0,19 9 2 0 0,-1 0 0 0 0,1 0-1 0 0,-1 0 1 0 0,1 1 0 0 0,-1 1-1 0 0,-11 0 1 0 0,8 0-9 0 0,0 0 1 0 0,-19-4-1 0 0,-7 1-13 0 0,13 3 0 0 0,-17-2 0 0 0,1 1 0 0 0,-1 3 0 0 0,-69 11 0 0 0,-43 3 0 0 0,61-8 0 0 0,34-3 0 0 0,-40 5 11 0 0,83-8-4 0 0,-1 0 0 0 0,0-1 0 0 0,0-1 0 0 0,-35-5 0 0 0,-69-21 11 0 0,40 12 56 0 0,37 8-30 0 0,24 4-40 0 0,1 1 0 0 0,-1 1 1 0 0,-23 3-1 0 0,-2-1 56 0 0,-47 5-24 0 0,-97 19 0 0 0,116-15-31 0 0,30-3-318 0 0,2 2-1 0 0,-1 1 0 0 0,1 3 1 0 0,-74 35-1 0 0,56-22-1134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3:03.753"/>
    </inkml:context>
    <inkml:brush xml:id="br0">
      <inkml:brushProperty name="width" value="0.1" units="cm"/>
      <inkml:brushProperty name="height" value="0.1" units="cm"/>
      <inkml:brushProperty name="color" value="#E71224"/>
    </inkml:brush>
  </inkml:definitions>
  <inkml:trace contextRef="#ctx0" brushRef="#br0">193 0 2759 0 0,'-1'1'1670'0'0,"4"4"331"0"0,8 16-826 0 0,-2-1-749 0 0,-1-10 22 0 0,1 0 0 0 0,0 0 0 0 0,13 11 0 0 0,-16-15-264 0 0,0 0-1 0 0,-1-1 0 0 0,0 2 0 0 0,0-1 1 0 0,0 1-1 0 0,-1-1 0 0 0,0 1 1 0 0,0 0-1 0 0,-1 1 0 0 0,3 7 0 0 0,16 42 521 0 0,-14-33-302 0 0,21 42-1 0 0,-21-51-252 0 0,0 0 1 0 0,-2 1-1 0 0,0-1 0 0 0,0 2 1 0 0,-2-1-1 0 0,4 24 0 0 0,-5-2 106 0 0,-3 0-1 0 0,-5 58 1 0 0,-22 76 53 0 0,17-135 185 0 0,-26 68 0 0 0,4-13 217 0 0,-14 40-431 0 0,-6 20 113 0 0,42-95-174 0 0,-1 2-79 0 0,10-54-118 0 0,-1 1 1 0 0,0-1-1 0 0,0 0 1 0 0,0 1 0 0 0,-1-1-1 0 0,0 0 1 0 0,-6 9-1 0 0,-28 34 337 0 0,25-33-267 0 0,0 1 1 0 0,1 0 0 0 0,-15 32-1 0 0,8-22 769 0 0,17-25-836 0 0,-1 0 1 0 0,1 1-1 0 0,0-1 0 0 0,0 0 0 0 0,-1 0 0 0 0,1 1 0 0 0,-1-1 1 0 0,1 0-1 0 0,-1 0 0 0 0,1-1 0 0 0,-1 1 0 0 0,0 0 0 0 0,1-1 1 0 0,-1 1-1 0 0,-3 0 0 0 0,0 1 173 0 0,5-1-165 0 0,-1 0 0 0 0,0-1 0 0 0,0 1 0 0 0,0-1 0 0 0,0 1 0 0 0,0-1 0 0 0,-1 0 0 0 0,1 1 0 0 0,0-1 0 0 0,0 0 0 0 0,0 0 0 0 0,-2 1 0 0 0,2-1-32 0 0,-3 1-2 0 0,1 12 15 0 0,4-13-7 0 0,-1 1 1 0 0,1-1-1 0 0,-1 0 0 0 0,1 0 1 0 0,-1 1-1 0 0,1-1 1 0 0,-1 0-1 0 0,1 0 0 0 0,-1 0 1 0 0,1 0-1 0 0,-1 0 1 0 0,1 0-1 0 0,-1 0 0 0 0,1 0 1 0 0,-1 0-1 0 0,1 0 1 0 0,-1 0-1 0 0,1 0 0 0 0,-1 0 1 0 0,1 0-1 0 0,-1 0 0 0 0,1-1 1 0 0,-1 1-1 0 0,1 0 1 0 0,-1 0-1 0 0,1-1 0 0 0,-1 1 1 0 0,1 0-1 0 0,-1-1 1 0 0,1 1-1 0 0,-1 0 0 0 0,0-1 1 0 0,1 1-1 0 0,-1 0 1 0 0,0-1-1 0 0,1 1 0 0 0,-1-1 1 0 0,1 0-1 0 0,-1 1 10 0 0,0-1 0 0 0,0 1 0 0 0,0 0 0 0 0,0 0 0 0 0,0-1 0 0 0,0 1 0 0 0,0 0-1 0 0,0 0 1 0 0,0 0 0 0 0,1-1 0 0 0,-1 1 0 0 0,0 0 0 0 0,0 0 0 0 0,0 0 0 0 0,0-1 0 0 0,1 1 0 0 0,-1 0-1 0 0,0 0 1 0 0,0 0 0 0 0,0 0 0 0 0,1 0 0 0 0,-1 0 0 0 0,0 0 0 0 0,0-1 0 0 0,1 1 0 0 0,-1 0 0 0 0,0 0 0 0 0,0 0-1 0 0,0 0 1 0 0,1 0 0 0 0,7 6 42 0 0,-8-6-44 0 0,0 1 0 0 0,1-1 0 0 0,-1 0 0 0 0,0 0 0 0 0,0 0 0 0 0,0 0 0 0 0,0 0-1 0 0,1 0 1 0 0,-1 0 0 0 0,0 0 0 0 0,0 0 0 0 0,0 0 0 0 0,0 0 0 0 0,1 0 0 0 0,-1 0 0 0 0,0 0 0 0 0,0 0 0 0 0,0 0 0 0 0,1 0 0 0 0,-1 0 0 0 0,0 0 0 0 0,0-1 0 0 0,0 1 0 0 0,0 0 0 0 0,0 0 0 0 0,1 0 0 0 0,-1 0 0 0 0,0 0 0 0 0,0 0-1 0 0,0 0 1 0 0,0-1 0 0 0,0 1 0 0 0,0 0 0 0 0,1 0 0 0 0,-1 0 0 0 0,0 0 0 0 0,0 0 0 0 0,0-1 0 0 0,0 1 0 0 0,7-12 473 0 0,2-13 24 0 0,-6 8-796 0 0,6-25 503 0 0,2 17-9072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3:07.587"/>
    </inkml:context>
    <inkml:brush xml:id="br0">
      <inkml:brushProperty name="width" value="0.1" units="cm"/>
      <inkml:brushProperty name="height" value="0.1" units="cm"/>
      <inkml:brushProperty name="color" value="#E71224"/>
    </inkml:brush>
  </inkml:definitions>
  <inkml:trace contextRef="#ctx0" brushRef="#br0">5687 266 4175 0 0,'45'-33'558'0'0,"-42"30"-505"0"0,0 0 1 0 0,-1 0 0 0 0,1 0-1 0 0,-1-1 1 0 0,0 1-1 0 0,0-1 1 0 0,0 1 0 0 0,0-1-1 0 0,0 0 1 0 0,-1 0-1 0 0,0 0 1 0 0,0 1 0 0 0,0-1-1 0 0,0 0 1 0 0,-1-1-1 0 0,1 1 1 0 0,-1 0 0 0 0,0-6-1 0 0,-1 7 91 0 0,1 0 0 0 0,-1 1 0 0 0,0-1 0 0 0,0 0 0 0 0,0 1 0 0 0,0-1 0 0 0,0 0 0 0 0,0 1 0 0 0,-1-1 0 0 0,1 1 0 0 0,-1 0 0 0 0,0 0 0 0 0,0-1 0 0 0,0 1 0 0 0,0 0 0 0 0,0 0 0 0 0,0 1 0 0 0,0-1 0 0 0,-1 0 0 0 0,1 1 0 0 0,-1-1 0 0 0,1 1 0 0 0,-1 0 0 0 0,1 0 0 0 0,-1 0 0 0 0,-5-1 0 0 0,-2-1 18 0 0,1 1-1 0 0,-1 0 1 0 0,1 0-1 0 0,-1 1 1 0 0,0 1-1 0 0,0 0 1 0 0,0 0-1 0 0,1 0 0 0 0,-1 1 1 0 0,-14 4-1 0 0,-82 30 1063 0 0,99-33-1041 0 0,-1 0 0 0 0,0-1 0 0 0,0 0 0 0 0,0-1 0 0 0,1 0 0 0 0,-1 0 0 0 0,-16-2 0 0 0,-55-17 1486 0 0,29 6-1204 0 0,11 7-258 0 0,0 2 0 0 0,0 2 0 0 0,0 1 0 0 0,-63 7 1 0 0,75-5-45 0 0,-1-2 1 0 0,-27-3-1 0 0,27 1 118 0 0,-47 1 0 0 0,28 5-169 0 0,-127 5 392 0 0,128-9-366 0 0,1-3 1 0 0,-70-13 0 0 0,69 7 53 0 0,-1 2 1 0 0,-79-2 0 0 0,104 10-181 0 0,2-1 27 0 0,-1 1 1 0 0,1 2-1 0 0,0 0 0 0 0,-27 6 0 0 0,23-2 35 0 0,0-1 1 0 0,-1-1-1 0 0,1-1 0 0 0,-1-2 1 0 0,0 0-1 0 0,-36-4 0 0 0,26 4 13 0 0,29 0-72 0 0,-1 0-1 0 0,1-1 0 0 0,-12-1 0 0 0,-5-2 6 0 0,12 2 12 0 0,0 0 0 0 0,0-1 0 0 0,-11-4 0 0 0,21 6-24 0 0,-15-6 105 0 0,-1 1 0 0 0,0 0 0 0 0,-23-2 0 0 0,-68-13 1 0 0,81 13-47 0 0,0 2 0 0 0,0 0 0 0 0,-36 0-1 0 0,31 7-45 0 0,1 1-1 0 0,-1 2 0 0 0,-46 13 0 0 0,48-10-22 0 0,-1-1 1 0 0,0-2 0 0 0,-47 2-1 0 0,-104 3 66 0 0,138-11-29 0 0,3 1 80 0 0,-1 1-1 0 0,-42 6 1 0 0,30 4-89 0 0,24-5-13 0 0,-33 3 1 0 0,-84 8 114 0 0,99-12-117 0 0,18-2 7 0 0,1-1-1 0 0,-45-3 1 0 0,55 1-5 0 0,0 1 0 0 0,0 0 0 0 0,0 1 0 0 0,1 1 0 0 0,-1 1 0 0 0,-19 7 0 0 0,-45 8 24 0 0,-54 8-37 0 0,65-4 0 0 0,57-17 0 0 0,0-1 0 0 0,0-1 0 0 0,0 0 0 0 0,-1-1 0 0 0,-25 3 0 0 0,25-7 18 0 0,1-1 0 0 0,-1 0 0 0 0,-19-7 0 0 0,2 2 38 0 0,-1-2-26 0 0,22 6-19 0 0,-1 0 1 0 0,-16-2-1 0 0,-72-14 53 0 0,86 19-64 0 0,1 0 0 0 0,-1 0 0 0 0,-23 5 0 0 0,6-1 0 0 0,20-4 0 0 0,0 0 0 0 0,0-1 0 0 0,0-1 0 0 0,-12-2 0 0 0,3-1 0 0 0,14 3 0 0 0,-1 0 0 0 0,0 0 0 0 0,-15 0 0 0 0,20 2 0 0 0,-15 0 0 0 0,0 0 0 0 0,0 2 0 0 0,-33 5 0 0 0,35-4 0 0 0,0-1 0 0 0,0-1 0 0 0,0 0 0 0 0,-22-2 0 0 0,-28 1 0 0 0,48 1 0 0 0,-2 1 0 0 0,-39-1 0 0 0,11-3 53 0 0,35 1-51 0 0,-1 0 0 0 0,1 1-1 0 0,-1 0 1 0 0,1 1-1 0 0,0 0 1 0 0,-15 4-1 0 0,17-3-1 0 0,0 0 0 0 0,0-1 0 0 0,0 0 0 0 0,-14-1 0 0 0,-26 2 0 0 0,48-2 1 0 0,1 0-1 0 0,-1 0 0 0 0,0-1 1 0 0,0 1-1 0 0,0 0 0 0 0,1-1 1 0 0,-1 0-1 0 0,0 1 1 0 0,1-1-1 0 0,-1 0 0 0 0,1-1 1 0 0,-1 1-1 0 0,1 0 0 0 0,-1-1 1 0 0,1 1-1 0 0,-3-3 1 0 0,2 1 3 0 0,1 3-2 0 0,1-1 0 0 0,0 1 0 0 0,0-1 0 0 0,-1 1 1 0 0,1 0-1 0 0,0 0 0 0 0,-1-1 0 0 0,1 1 0 0 0,0 0 0 0 0,-1 0 0 0 0,1 0 1 0 0,0 0-1 0 0,-1 0 0 0 0,1 1 0 0 0,0-1 0 0 0,-1 0 0 0 0,1 1 1 0 0,0-1-1 0 0,0 1 0 0 0,0-1 0 0 0,-1 1 0 0 0,0 0 0 0 0,-6 3 2 0 0,-27 0-4 0 0,9-1 0 0 0,-6-3 0 0 0,25 1 0 0 0,-1-1 0 0 0,0 1 0 0 0,1 0 0 0 0,0 1 0 0 0,-1-1 0 0 0,1 2 0 0 0,-13 4 0 0 0,10-5 0 0 0,9-2 0 0 0,0 0 0 0 0,0 0 0 0 0,0 1 0 0 0,0-1 0 0 0,0 0 0 0 0,0 0 0 0 0,0 0 0 0 0,0 1 0 0 0,0-1 0 0 0,0 1 0 0 0,0-1 0 0 0,0 1 0 0 0,-1 0 0 0 0,-31 17 0 0 0,21-10 0 0 0,12-7 0 0 0,0-1 0 0 0,-1 0 0 0 0,1 0 0 0 0,0 0 0 0 0,-1 1 0 0 0,1-1 0 0 0,0 0 0 0 0,-1 0 0 0 0,1 1 0 0 0,0-1 0 0 0,0 0 0 0 0,-1 1 0 0 0,1-1 0 0 0,0 0 0 0 0,0 1 0 0 0,0-1 0 0 0,0 0 0 0 0,-1 1 0 0 0,1-1 0 0 0,0 0 0 0 0,0 1 0 0 0,0-1 0 0 0,0 1 0 0 0,0-1 0 0 0,0 0 0 0 0,0 1 0 0 0,0-1 0 0 0,0 0 0 0 0,0 1 0 0 0,0-1 0 0 0,0 1 0 0 0,0-1 0 0 0,1 0 0 0 0,-1 1 0 0 0,1-1 0 0 0,1-1 0 0 0,0 3 0 0 0,-1-1 1 0 0,0 1 0 0 0,0-1 0 0 0,0 0 0 0 0,0 1 0 0 0,1-1 0 0 0,-1 0 0 0 0,0 0 0 0 0,1 0 0 0 0,-1 0 0 0 0,1 0 0 0 0,-1 0-1 0 0,1 0 1 0 0,-1 0 0 0 0,1 0 0 0 0,0-1 0 0 0,-1 1 0 0 0,1-1 0 0 0,0 1 0 0 0,0-1 0 0 0,-1 0 0 0 0,1 0 0 0 0,0 1 0 0 0,3-2 0 0 0,6 1 10 0 0,0-1 1 0 0,20-5 0 0 0,-10 3-6 0 0,7-1-6 0 0,-6 1 0 0 0,30-1 0 0 0,-42 3-1 0 0,0 0 0 0 0,16-4 1 0 0,10-1 13 0 0,-7 4 5 0 0,0 1-1 0 0,34 3 1 0 0,-5 4-18 0 0,139 7 0 0 0,-37-21 0 0 0,-110 5 0 0 0,-31 0 0 0 0,0 0 0 0 0,0-1 0 0 0,27-9 0 0 0,16-4 0 0 0,-30 12 0 0 0,-1 1 0 0 0,1 2 0 0 0,37 3 0 0 0,-27-1 0 0 0,181 0 0 0 0,-142-9 0 0 0,-81 9-1 0 0,0 0 0 0 0,1 0 1 0 0,-1 0-1 0 0,0 0 0 0 0,1 0 0 0 0,-1 0 0 0 0,0 0 0 0 0,1 0 1 0 0,-1 0-1 0 0,0 0 0 0 0,1 0 0 0 0,-1 0 0 0 0,0 0 0 0 0,1 0 0 0 0,-1 0 1 0 0,0 0-1 0 0,1 0 0 0 0,-1 0 0 0 0,0 0 0 0 0,0 0 0 0 0,1 1 1 0 0,-1-1-1 0 0,0 0 0 0 0,1 0 0 0 0,-1 0 0 0 0,0 1 0 0 0,0-1 1 0 0,0 0-1 0 0,1 0 0 0 0,-1 1 0 0 0,0-1 0 0 0,0 0 0 0 0,0 0 0 0 0,1 1 1 0 0,-1-1-1 0 0,0 0 0 0 0,0 0 0 0 0,0 1 0 0 0,0-1 0 0 0,0 0 1 0 0,0 1-1 0 0,0-1 0 0 0,0 0 0 0 0,0 1 0 0 0,0-1 0 0 0,0 0 0 0 0,0 1 1 0 0,0-1-1 0 0,0 0 0 0 0,0 1 0 0 0,0-1 0 0 0,0 0 0 0 0,0 1 1 0 0,0-1-1 0 0,0 0 0 0 0,0 0 0 0 0,0 1 0 0 0,-1-1 0 0 0,1 0 1 0 0,0 1-1 0 0,0-1 0 0 0,0 0 0 0 0,-1 0 0 0 0,1 1 0 0 0,0-1 0 0 0,-18 19-118 0 0,16-17 99 0 0,-91 78-1897 0 0,44-40 93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3:10.953"/>
    </inkml:context>
    <inkml:brush xml:id="br0">
      <inkml:brushProperty name="width" value="0.1" units="cm"/>
      <inkml:brushProperty name="height" value="0.1" units="cm"/>
      <inkml:brushProperty name="color" value="#E71224"/>
    </inkml:brush>
  </inkml:definitions>
  <inkml:trace contextRef="#ctx0" brushRef="#br0">6231 262 3223 0 0,'4'-3'309'0'0,"0"-1"-1"0"0,0 2 0 0 0,0-1 0 0 0,0 0 0 0 0,1 1 1 0 0,-1 0-1 0 0,6-2 0 0 0,-4 2 41 0 0,-1-1-1 0 0,0 1 0 0 0,0-1 1 0 0,7-5-1 0 0,-11 8-332 0 0,-1 0-1 0 0,0-1 0 0 0,1 1 0 0 0,-1 0 1 0 0,1 0-1 0 0,-1-1 0 0 0,1 1 0 0 0,-1 0 1 0 0,0-1-1 0 0,1 1 0 0 0,-1-1 1 0 0,0 1-1 0 0,1-1 0 0 0,-1 1 0 0 0,0 0 1 0 0,0-1-1 0 0,1 1 0 0 0,-1-1 0 0 0,0 1 1 0 0,0-1-1 0 0,0 1 0 0 0,0-1 0 0 0,1 1 1 0 0,-1-1-1 0 0,0 1 0 0 0,0-1 0 0 0,0 0 1 0 0,0 1-1 0 0,0-1 0 0 0,0 1 0 0 0,-1-1 1 0 0,1 1-1 0 0,0-1 0 0 0,0 1 1 0 0,0-1-1 0 0,0 1 0 0 0,-1-1 0 0 0,1 1 1 0 0,0 0-1 0 0,0-1 0 0 0,-1 1 0 0 0,1-1 1 0 0,0 1-1 0 0,-1-1 0 0 0,1 1 0 0 0,-1 0 1 0 0,1-1-1 0 0,0 1 0 0 0,-1 0 0 0 0,1-1 1 0 0,-1 1-1 0 0,1 0 0 0 0,-1 0 0 0 0,1 0 1 0 0,-1-1-1 0 0,1 1 0 0 0,-1 0 1 0 0,1 0-1 0 0,-2 0 0 0 0,-2-2 220 0 0,-1 0-1 0 0,0 1 1 0 0,0 0 0 0 0,-9-1 0 0 0,3 1 37 0 0,-1 1 1 0 0,1 1 0 0 0,0-1-1 0 0,0 2 1 0 0,-1 0 0 0 0,1 0-1 0 0,-17 6 1 0 0,-45 13 369 0 0,-134 18 1 0 0,105-22 13 0 0,61-11-351 0 0,0-1-1 0 0,-67-1 0 0 0,84-5-153 0 0,-1-1 1 0 0,1 0-1 0 0,0-2 0 0 0,1-2 0 0 0,-44-13 0 0 0,25-1 109 0 0,33 15-175 0 0,-1 0 0 0 0,0 1 0 0 0,0 0 1 0 0,-1 1-1 0 0,1 0 0 0 0,-20-3 0 0 0,26 5-61 0 0,-225-13 400 0 0,166 15-251 0 0,-114-6 430 0 0,15-11-147 0 0,-110-14 280 0 0,230 26-596 0 0,-1 1-1 0 0,0 3 0 0 0,-69 8 1 0 0,-107-1 41 0 0,152-8-141 0 0,-123 9 341 0 0,107 2-299 0 0,-117 28-1 0 0,170-33-47 0 0,1 0 1 0 0,-1-2-1 0 0,-56-1 0 0 0,-90-17 211 0 0,106 8 98 0 0,29 4-213 0 0,-51 5 1 0 0,17 0-40 0 0,17-4 8 0 0,0-2 0 0 0,-79-17-1 0 0,85 11-39 0 0,-74-16 98 0 0,89 18-104 0 0,0 0 0 0 0,-1 3 0 0 0,1 1-1 0 0,-45 2 1 0 0,51 0 34 0 0,-31-5 1 0 0,-1 0 145 0 0,-41 2-25 0 0,83 5-208 0 0,-19 1 0 0 0,0-3 0 0 0,-42-6 0 0 0,-28-1 0 0 0,-1 0 49 0 0,59 7-34 0 0,11-1 12 0 0,-94-4 138 0 0,64 6-101 0 0,-77-11 0 0 0,107 7-48 0 0,0 2 0 0 0,0 1 0 0 0,-47 4 0 0 0,49 0-16 0 0,-40-3 0 0 0,15-1 0 0 0,11 3 1 0 0,27 1 24 0 0,1-2 0 0 0,-32-3 0 0 0,51 1 15 0 0,0 1 0 0 0,1-1 0 0 0,-1 0 0 0 0,1 0-1 0 0,-10-6 1 0 0,-19-6 144 0 0,33 13-181 0 0,-1 1 1 0 0,0 0-1 0 0,1 0 1 0 0,-1 0-1 0 0,0 0 1 0 0,1 0-1 0 0,-1 1 1 0 0,0-1-1 0 0,1 0 0 0 0,-1 1 1 0 0,0-1-1 0 0,1 1 1 0 0,-1-1-1 0 0,1 1 1 0 0,-1 0-1 0 0,-2 2 1 0 0,-22 19-18 0 0,15-12 3 0 0,-36 29 144 0 0,-36 31-2951 0 0,5 7-4024 0 0,25-15 1796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6:02.841"/>
    </inkml:context>
    <inkml:brush xml:id="br0">
      <inkml:brushProperty name="width" value="0.1" units="cm"/>
      <inkml:brushProperty name="height" value="0.1" units="cm"/>
      <inkml:brushProperty name="color" value="#F4F91B"/>
    </inkml:brush>
  </inkml:definitions>
  <inkml:trace contextRef="#ctx0" brushRef="#br0">1 9 1007 0 0,'3'-2'19'0'0,"0"1"-1"0"0,1 0 1 0 0,-1 0-1 0 0,0 0 1 0 0,1 0-1 0 0,-1 1 1 0 0,1-1-1 0 0,-1 1 0 0 0,1 0 1 0 0,-1 0-1 0 0,1 0 1 0 0,-1 0-1 0 0,7 2 1 0 0,2 1 146 0 0,0 1 0 0 0,19 9 0 0 0,-21-8-101 0 0,0-1-1 0 0,0-1 1 0 0,0 1 0 0 0,12 1-1 0 0,31 6-43 0 0,-40-7-13 0 0,-1-1 1 0 0,1-1-1 0 0,0 0 1 0 0,1 0-1 0 0,14-1 0 0 0,38-10 121 0 0,-48 6-11 0 0,0 0 0 0 0,0 1-1 0 0,27 1 1 0 0,-26 3-105 0 0,109 11 101 0 0,-114-10-113 0 0,0-1 0 0 0,0-1 0 0 0,0 0 0 0 0,0-1 0 0 0,25-3 0 0 0,-28 2 0 0 0,0 0 0 0 0,21 2 0 0 0,-21 0 0 0 0,0-1 0 0 0,0 0 0 0 0,18-3 0 0 0,12-2 0 0 0,0 1 0 0 0,56 3 0 0 0,-66 1 0 0 0,-28 0 0 0 0,48 0 0 0 0,0 1 0 0 0,60 11 0 0 0,-91-8 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3:14.434"/>
    </inkml:context>
    <inkml:brush xml:id="br0">
      <inkml:brushProperty name="width" value="0.1" units="cm"/>
      <inkml:brushProperty name="height" value="0.1" units="cm"/>
      <inkml:brushProperty name="color" value="#E71224"/>
    </inkml:brush>
  </inkml:definitions>
  <inkml:trace contextRef="#ctx0" brushRef="#br0">5793 99 223 0 0,'1'0'51'0'0,"0"0"0"0"0,-1 0 0 0 0,1 0 0 0 0,0-1 0 0 0,0 1 0 0 0,0 0 0 0 0,-1 0 0 0 0,1 0 0 0 0,0-1 0 0 0,0 1 0 0 0,-1 0 0 0 0,1-1 0 0 0,0 1 0 0 0,-1-1 0 0 0,1 1 0 0 0,0 0 0 0 0,-1-1 0 0 0,1 0 0 0 0,-1 1 0 0 0,1-1 0 0 0,0 0 0 0 0,-1 0-9 0 0,0 1 0 0 0,1-1 0 0 0,-1 1-1 0 0,0 0 1 0 0,0-1 0 0 0,0 1 0 0 0,0-1 0 0 0,0 1 0 0 0,0-1 0 0 0,0 1-1 0 0,0 0 1 0 0,0-1 0 0 0,0 1 0 0 0,0-1 0 0 0,0 1 0 0 0,0-1-1 0 0,-1 1 1 0 0,1 0 0 0 0,0-1 0 0 0,0 1 0 0 0,0-1 0 0 0,-1 1-1 0 0,1 0 1 0 0,0-1 0 0 0,0 1 0 0 0,-1 0 0 0 0,1-1 0 0 0,0 1-1 0 0,-1 0 1 0 0,1-1 0 0 0,0 1 0 0 0,-1 0 0 0 0,1 0 0 0 0,0 0-1 0 0,-1-1 1 0 0,1 1 0 0 0,-1 0 0 0 0,0 0 0 0 0,-2-2 455 0 0,-1 1 0 0 0,0 0 0 0 0,1 0 0 0 0,-1 1 1 0 0,0-1-1 0 0,0 1 0 0 0,0-1 0 0 0,0 1 0 0 0,-7 1 0 0 0,1 0 66 0 0,1 1 0 0 0,-18 4 0 0 0,-10 6-97 0 0,-108 29 620 0 0,124-37-908 0 0,0 0 1 0 0,-1-2 0 0 0,1-1-1 0 0,-43-2 1 0 0,-29-10 845 0 0,46 4-371 0 0,0 3-1 0 0,-95 2 0 0 0,8 19-286 0 0,70-8-332 0 0,-86-1 304 0 0,25-3 204 0 0,13 7 1506 0 0,-57 5-1394 0 0,141-15-1458 0 0,3-1 562 0 0,-51 9 0 0 0,68-8 284 0 0,1 0 0 0 0,-1-1 1 0 0,1-1-1 0 0,-1 1 0 0 0,0-1 1 0 0,1 0-1 0 0,-1-1 1 0 0,0 0-1 0 0,1 0 0 0 0,-1-1 1 0 0,1 0-1 0 0,-1 0 1 0 0,1 0-1 0 0,0-1 0 0 0,0 0 1 0 0,0-1-1 0 0,0 0 1 0 0,-11-8-1 0 0,9 4 54 0 0,-1 1 0 0 0,1 0 0 0 0,-2 1 0 0 0,1 0 1 0 0,-1 0-1 0 0,0 1 0 0 0,0 0 0 0 0,0 1 0 0 0,-16-3 0 0 0,-108-30 98 0 0,115 31-177 0 0,1 1 0 0 0,-1 2 1 0 0,0 0-1 0 0,0 1 0 0 0,0 1 1 0 0,0 0-1 0 0,-32 5 0 0 0,-12-2 51 0 0,41-3-48 0 0,-1 2 0 0 0,-24 4 0 0 0,25-1-11 0 0,1-2 0 0 0,-1 0 0 0 0,-1-2 0 0 0,1 0 0 0 0,0-2 0 0 0,0 0-1 0 0,1-2 1 0 0,-37-10 0 0 0,12 3 199 0 0,-1 2 0 0 0,-96-5 0 0 0,83 7-207 0 0,42 4 20 0 0,-1 1 0 0 0,-35 1 0 0 0,-195 29-21 0 0,232-26 0 0 0,1 0 0 0 0,0-2 0 0 0,-1 0 0 0 0,-21-3 0 0 0,-18 0 0 0 0,21 3 36 0 0,-29 0 56 0 0,46 1-56 0 0,1-1 0 0 0,-33-5 1 0 0,22 2-18 0 0,8 3-19 0 0,1 1 0 0 0,-1 1 0 0 0,1 0 0 0 0,0 2 0 0 0,0 0 0 0 0,-31 12 0 0 0,-21 3 0 0 0,45-14 15 0 0,-1-1 0 0 0,0-1 0 0 0,1-2 0 0 0,-43-2 0 0 0,-148-4 187 0 0,175 6-169 0 0,-13 0 13 0 0,-74 12 0 0 0,-52 20 57 0 0,132-23-96 0 0,-2-3 19 0 0,0-3 0 0 0,-1-1 1 0 0,-56-6-1 0 0,10 1 8 0 0,44 1 145 0 0,-68-9-1 0 0,101 5-66 0 0,-38-12-1 0 0,42 10-39 0 0,0 2 1 0 0,-38-7-1 0 0,48 12-63 0 0,1 0 1 0 0,-1 1-1 0 0,1-1 0 0 0,-1 2 1 0 0,1-1-1 0 0,0 1 0 0 0,-1 0 1 0 0,1 0-1 0 0,-10 5 0 0 0,-3 3-49 0 0,1 0-1 0 0,-18 13 0 0 0,18-9-268 0 0,0 1 0 0 0,2 0 0 0 0,0 1 0 0 0,-26 32 0 0 0,-1 8-1197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3:28.853"/>
    </inkml:context>
    <inkml:brush xml:id="br0">
      <inkml:brushProperty name="width" value="0.1" units="cm"/>
      <inkml:brushProperty name="height" value="0.1" units="cm"/>
      <inkml:brushProperty name="color" value="#E71224"/>
    </inkml:brush>
  </inkml:definitions>
  <inkml:trace contextRef="#ctx0" brushRef="#br0">26 45 2759 0 0,'-17'9'1478'0'0,"17"-9"-1411"0"0,-1 0 0 0 0,1 1 0 0 0,-1-1 0 0 0,1 0 0 0 0,-1 0 0 0 0,1 1 0 0 0,-1-1 0 0 0,1 1 0 0 0,-1-1 0 0 0,1 0 0 0 0,0 1 0 0 0,-1-1 0 0 0,1 1 0 0 0,0-1 0 0 0,-1 1 0 0 0,1-1 0 0 0,0 1 0 0 0,0-1 0 0 0,-1 1 0 0 0,1-1 0 0 0,0 1 0 0 0,0-1 0 0 0,0 1 0 0 0,0-1 0 0 0,0 2 0 0 0,0-2 3 0 0,1 0-1 0 0,-1 1 1 0 0,1-1-1 0 0,-1 0 1 0 0,1 0-1 0 0,0 1 1 0 0,-1-1-1 0 0,1 0 1 0 0,-1 0-1 0 0,1 0 1 0 0,0 0-1 0 0,-1 0 1 0 0,1 0-1 0 0,0 0 1 0 0,-1 0-1 0 0,1 0 1 0 0,0 0-1 0 0,-1 0 1 0 0,1 0-1 0 0,-1-1 1 0 0,1 1-1 0 0,0 0 1 0 0,-1 0-1 0 0,1-1 1 0 0,-1 1-1 0 0,1 0 1 0 0,-1-1-1 0 0,1 1 1 0 0,0 0-1 0 0,-1-1 1 0 0,0 1-1 0 0,2-2 1 0 0,-2 3-27 0 0,0-1 0 0 0,0 0 0 0 0,1 0 1 0 0,-1 1-1 0 0,0-1 0 0 0,1 0 0 0 0,-1 0 1 0 0,0 0-1 0 0,0 1 0 0 0,1-1 0 0 0,-1 0 0 0 0,0 0 1 0 0,1 0-1 0 0,-1 0 0 0 0,0 0 0 0 0,1 0 1 0 0,-1 0-1 0 0,1 0 0 0 0,-1 0 0 0 0,0 0 0 0 0,1 0 1 0 0,-1 0-1 0 0,0 0 0 0 0,1 0 0 0 0,0 0 1 0 0,5 0 116 0 0,-6 0-145 0 0,0 0-1 0 0,0 0 1 0 0,0 0 0 0 0,0 1-1 0 0,1-1 1 0 0,-1 0 0 0 0,0 0-1 0 0,0 0 1 0 0,0 0 0 0 0,0 0-1 0 0,0 0 1 0 0,0 0 0 0 0,0 0 0 0 0,0 0-1 0 0,0 0 1 0 0,0 1 0 0 0,0-1-1 0 0,0 0 1 0 0,0 0 0 0 0,0 0-1 0 0,0 0 1 0 0,0 0 0 0 0,0 0-1 0 0,0 0 1 0 0,0 0 0 0 0,0 1-1 0 0,0-1 1 0 0,0 0 0 0 0,0 0 0 0 0,0 0-1 0 0,0 0 1 0 0,0 0 0 0 0,0 0-1 0 0,0 0 1 0 0,0 0 0 0 0,0 0-1 0 0,0 0 1 0 0,-1 1 0 0 0,1-1-1 0 0,0 0 1 0 0,0 0 0 0 0,0 0-1 0 0,0 0 1 0 0,0 0 0 0 0,0 0 0 0 0,0 0-1 0 0,0 0 1 0 0,0 0 0 0 0,0 0-1 0 0,-1 0 1 0 0,1 0 0 0 0,0 0-1 0 0,0-1 170 0 0,-1 0-1 0 0,1 0 1 0 0,-1 0-1 0 0,1-1 0 0 0,0 1 1 0 0,-1 0-1 0 0,1 0 1 0 0,0-1-1 0 0,0 1 0 0 0,0 0 1 0 0,0-1-1 0 0,0 1 1 0 0,0 0-1 0 0,0 0 0 0 0,1-1 1 0 0,-1 1-1 0 0,1-2 1 0 0,5-2 555 0 0,-2 2 599 0 0,-9 2-445 0 0,-3-7 276 0 0,8 2-778 0 0,12 3-287 0 0,-11 4-93 0 0,-8 0 965 0 0,15-4-219 0 0,-5 1-756 0 0,8 0 209 0 0,-9 2-192 0 0,1 0-7 0 0,0 0 0 0 0,-1 0 0 0 0,1 0-1 0 0,0 0 1 0 0,0 0 0 0 0,0-1 0 0 0,0 1 0 0 0,0-1 0 0 0,-1 0 0 0 0,1 0 0 0 0,0 0 0 0 0,-1 0-1 0 0,1 0 1 0 0,3-3 0 0 0,-5 4-4 0 0,0-1 0 0 0,0 1 0 0 0,0-1 0 0 0,0 1 0 0 0,0 0 0 0 0,0 0 0 0 0,0-1 0 0 0,0 1 0 0 0,0 0 0 0 0,0 0 0 0 0,0 0 0 0 0,0 0 0 0 0,0 0 0 0 0,0 1 1 0 0,0-1-1 0 0,0 0 0 0 0,0 0 0 0 0,0 1 0 0 0,0-1 0 0 0,0 0 0 0 0,1 1 0 0 0,-1 0-1 0 0,0-1 1 0 0,0 1 0 0 0,0-1-1 0 0,0 0 1 0 0,0 1 0 0 0,0-1-1 0 0,1 0 1 0 0,-1 0 0 0 0,0 0-1 0 0,0 0 1 0 0,0 0 0 0 0,0 0-1 0 0,0 0 1 0 0,0 0 0 0 0,3-1 0 0 0,0 0 18 0 0,0 1 0 0 0,1-1 0 0 0,-1 1 0 0 0,1 0 1 0 0,-1 0-1 0 0,0 1 0 0 0,1-1 0 0 0,-1 1 0 0 0,1 0 1 0 0,4 2-1 0 0,22 10 64 0 0,-27-11-76 0 0,0 1 0 0 0,1-1 0 0 0,-1 0 1 0 0,0-1-1 0 0,1 1 0 0 0,5 0 0 0 0,12 2 8 0 0,-6-2 15 0 0,-1 1 0 0 0,17 5-1 0 0,-21-3-35 0 0,-10-4 0 0 0,0-1 0 0 0,0 1 0 0 0,0-1 0 0 0,-1 1 0 0 0,1-1 0 0 0,1 0 0 0 0,-1 1 0 0 0,0-1 0 0 0,0 0 0 0 0,0 1 0 0 0,0-1 0 0 0,0 0 0 0 0,0 0 0 0 0,0 0 0 0 0,0 0 0 0 0,0 0 0 0 0,1-1 0 0 0,1 1 5 0 0,-1 1 0 0 0,0-1 1 0 0,1 0-1 0 0,-1 1 0 0 0,0-1 0 0 0,1 1 0 0 0,2 1 0 0 0,16 2 78 0 0,-3-3-26 0 0,40-3 88 0 0,-25 4-132 0 0,-7 1-16 0 0,-7 0 28 0 0,-17-2-21 0 0,0 0 1 0 0,1-1-1 0 0,-1 1 0 0 0,1-1 1 0 0,-1 0-1 0 0,1 1 0 0 0,-1-1 1 0 0,5-1-1 0 0,35-1 50 0 0,-1-2 20 0 0,-15 3-65 0 0,-21 1 0 0 0,0 1 1 0 0,0-2-1 0 0,1 1 0 0 0,-1-1 0 0 0,6-1 0 0 0,-1 0-7 0 0,-4 0 5 0 0,-1 0 0 0 0,1 1-1 0 0,0 0 1 0 0,-1 0 0 0 0,1 0 0 0 0,0 1 0 0 0,0 0 0 0 0,11 1 0 0 0,-15 0-7 0 0,1-1 0 0 0,0 1 0 0 0,0-1 0 0 0,0 0 0 0 0,-1 0 0 0 0,1 0 0 0 0,0 0 0 0 0,0 0 0 0 0,0-1 0 0 0,-1 1 0 0 0,1-1 0 0 0,0 0 0 0 0,4-1 0 0 0,-7 1 0 0 0,1 1 0 0 0,0 0 0 0 0,0-1 0 0 0,0 1 0 0 0,0 0 0 0 0,0 0 0 0 0,0 0 0 0 0,0 0 0 0 0,0 0 0 0 0,0 0 0 0 0,0 0 0 0 0,0 0 0 0 0,0 0 0 0 0,0 0 0 0 0,0 1 0 0 0,0-1 0 0 0,0 0 0 0 0,2 1 0 0 0,4 2 0 0 0,-4-3 6 0 0,0 0-1 0 0,-1 0 0 0 0,1 0 1 0 0,0 0-1 0 0,0-1 0 0 0,0 1 1 0 0,0-1-1 0 0,0 0 0 0 0,-1 0 1 0 0,1 0-1 0 0,3-1 0 0 0,-5 2-5 0 0,0 0 0 0 0,-1 0 0 0 0,1 0 0 0 0,0 0 0 0 0,0 0 0 0 0,0 0 0 0 0,-1 0 0 0 0,1 0 0 0 0,0 0 0 0 0,0 1 0 0 0,-1-1 0 0 0,1 0 0 0 0,0 1 0 0 0,-1-1 0 0 0,1 0 0 0 0,0 1 0 0 0,0 0 0 0 0,0-1 0 0 0,0 1 0 0 0,0 0 0 0 0,0-1 0 0 0,0 0 0 0 0,0 1 0 0 0,0-1 0 0 0,0 0 0 0 0,0 1 0 0 0,0-1 0 0 0,0 0 0 0 0,0 0 0 0 0,0 0 0 0 0,0 0 0 0 0,1 0 0 0 0,-1 0 0 0 0,0 0 0 0 0,0 0 0 0 0,0 0 0 0 0,2-1 0 0 0,-1-1 9 0 0,0 1 1 0 0,-1 0-1 0 0,1 0 0 0 0,0 0 0 0 0,1 0 0 0 0,-1 0 1 0 0,0 0-1 0 0,0 1 0 0 0,0-1 0 0 0,0 1 1 0 0,0-1-1 0 0,1 1 0 0 0,-1 0 0 0 0,0 0 0 0 0,0 0 1 0 0,1 0-1 0 0,-1 0 0 0 0,0 1 0 0 0,0-1 0 0 0,1 1 1 0 0,2 0-1 0 0,-4 0-3 0 0,0-1 1 0 0,-1 0-1 0 0,1 0 1 0 0,0 0-1 0 0,-1 0 1 0 0,1 0-1 0 0,0 0 1 0 0,-1 0 0 0 0,1 0-1 0 0,0 0 1 0 0,-1 0-1 0 0,1 0 1 0 0,0 0-1 0 0,-1-1 1 0 0,1 1-1 0 0,0 0 1 0 0,0-1-1 0 0,1 1-6 0 0,-1 1 11 0 0,1-1-1 0 0,-1 0 1 0 0,0 0-1 0 0,1 0 0 0 0,-1 0 1 0 0,0 0-1 0 0,1 0 1 0 0,-1 0-1 0 0,0 0 1 0 0,1 0-1 0 0,-1-1 1 0 0,0 1-1 0 0,1 0 1 0 0,-1-1-1 0 0,2 0 0 0 0,10-2 148 0 0,-9 4-98 0 0,-4-1-58 0 0,1 0 1 0 0,-1 0-1 0 0,0 0 1 0 0,0 0 0 0 0,1 0-1 0 0,-1 0 1 0 0,0 0-1 0 0,0 0 1 0 0,1 0-1 0 0,-1 0 1 0 0,0 0 0 0 0,0 0-1 0 0,0 1 1 0 0,1-1-1 0 0,-1 0 1 0 0,0 0-1 0 0,0 0 1 0 0,0 0-1 0 0,1 0 1 0 0,-1 1 0 0 0,0-1-1 0 0,0 0 1 0 0,0 0-1 0 0,0 0 1 0 0,1 0-1 0 0,-1 1 1 0 0,0-1-1 0 0,0 0 1 0 0,0 0 0 0 0,0 1-1 0 0,19-1 115 0 0,3 5 11 0 0,-23-4-117 0 0,0 0-11 0 0,0 1 64 0 0,-3 0 192 0 0,-13-4 299 0 0,12 1-453 0 0,4 1-85 0 0,1 0 1 0 0,-1 0-1 0 0,0-1 1 0 0,1 1-1 0 0,-1 0 1 0 0,0 0-1 0 0,0 0 1 0 0,1 0-1 0 0,-1 0 1 0 0,0 1-1 0 0,1-1 1 0 0,-1 0-1 0 0,0 0 1 0 0,0 0-1 0 0,1 0 1 0 0,-1 1-1 0 0,0-1 1 0 0,1 0-1 0 0,-1 1 1 0 0,0 0-1 0 0,1-1-5 0 0,-1 0 0 0 0,1 0-1 0 0,0 0 1 0 0,-1 0 0 0 0,1 0 0 0 0,0 1-1 0 0,0-1 1 0 0,-1 0 0 0 0,1 0 0 0 0,0 0-1 0 0,-1 0 1 0 0,1 0 0 0 0,0 0 0 0 0,-1 0-1 0 0,1 0 1 0 0,0 0 0 0 0,0 0-1 0 0,-1-1 1 0 0,1 1 0 0 0,0 0 0 0 0,-1 0-1 0 0,1 0 1 0 0,0 0 0 0 0,0 0 0 0 0,-1 0-1 0 0,1-1 1 0 0,0 1 0 0 0,0 0 0 0 0,-1 0-1 0 0,1 0 1 0 0,0-1 0 0 0,0 1 0 0 0,0 0-1 0 0,-1-1 1 0 0,1 1-129 0 0,-1-1-1 0 0,1 1 1 0 0,0 0-1 0 0,-1-1 1 0 0,1 1-1 0 0,0 0 1 0 0,-1 0-1 0 0,1-1 1 0 0,0 1-1 0 0,-1 0 1 0 0,1 0-1 0 0,-1-1 1 0 0,1 1-1 0 0,-1 0 1 0 0,1 0-1 0 0,-1 0 1 0 0,1 0-1 0 0,-1 0 1 0 0,1 0-1 0 0,-1 0 1 0 0,1 0-1 0 0,0 0 1 0 0,-1 0-1 0 0,1 0 1 0 0,-2 0-1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9:24.345"/>
    </inkml:context>
    <inkml:brush xml:id="br0">
      <inkml:brushProperty name="width" value="0.1" units="cm"/>
      <inkml:brushProperty name="height" value="0.1" units="cm"/>
      <inkml:brushProperty name="color" value="#F4F91B"/>
    </inkml:brush>
  </inkml:definitions>
  <inkml:trace contextRef="#ctx0" brushRef="#br0">0 70 919 0 0,'4'-7'623'0'0,"0"0"0"0"0,1-1 0 0 0,0 2 0 0 0,0-1 0 0 0,1 1 0 0 0,-1-1 0 0 0,11-7 0 0 0,-14 13-585 0 0,0 0-1 0 0,0 0 0 0 0,0 0 1 0 0,0 0-1 0 0,0 0 0 0 0,0 1 1 0 0,0-1-1 0 0,0 1 0 0 0,0 0 1 0 0,1-1-1 0 0,-1 1 0 0 0,0 0 1 0 0,0 0-1 0 0,0 0 0 0 0,0 1 1 0 0,0-1-1 0 0,1 0 0 0 0,-1 1 0 0 0,0 0 1 0 0,0-1-1 0 0,0 1 0 0 0,0 0 1 0 0,0 0-1 0 0,0 0 0 0 0,-1 0 1 0 0,1 0-1 0 0,0 1 0 0 0,0-1 1 0 0,-1 0-1 0 0,1 1 0 0 0,1 1 1 0 0,5 6 120 0 0,0 0 1 0 0,0 1-1 0 0,-1 0 1 0 0,7 11-1 0 0,-11-16-57 0 0,15 27 420 0 0,-1 2-1 0 0,-2 0 1 0 0,16 53 0 0 0,-18-48-155 0 0,1-1 0 0 0,32 61 1 0 0,-23-58-277 0 0,-2 2-1 0 0,-2 1 1 0 0,-2 0 0 0 0,-1 1 0 0 0,-3 1 0 0 0,10 64 0 0 0,-17-83-36 0 0,8 26 0 0 0,-7-30 0 0 0,-1 0-1 0 0,3 25 1 0 0,5 30 123 0 0,-8-54-28 0 0,-2 1 0 0 0,2 43 0 0 0,-5-3 99 0 0,-3 94 54 0 0,-1 97-215 0 0,3-50-36 0 0,-1-177 12 0 0,1 0-1 0 0,2 0 0 0 0,0 0 0 0 0,2-1 0 0 0,13 51 1 0 0,-13-63-40 0 0,-1 1 0 0 0,-2 0 0 0 0,1 1 0 0 0,-2-1 0 0 0,-2 24 0 0 0,-15 200 41 0 0,6-83 54 0 0,3-124-70 0 0,3-16 32 0 0,-7 10 48 0 0,10-25-112 0 0,0 0 0 0 0,0 1 0 0 0,1-1 1 0 0,-1 0-1 0 0,1 0 0 0 0,0 1 0 0 0,0-1 0 0 0,1 1 1 0 0,-1-1-1 0 0,1 1 0 0 0,-1-1 0 0 0,1 4 0 0 0,10 47-16 0 0,-5-28 0 0 0,3 32 0 0 0,9 141 64 0 0,-7-111-64 0 0,-4-39 0 0 0,6 46 0 0 0,11 130 0 0 0,4 171 0 0 0,-21-310 39 0 0,-2 1 0 0 0,-17 161 1 0 0,-18 208-31 0 0,29-401-8 0 0,-10 143 50 0 0,-2 204-38 0 0,13-73-13 0 0,-14 153 0 0 0,30-1 0 0 0,17-209 6 0 0,-2-19-76 0 0,13 382 70 0 0,-3-67 0 0 0,-3-66 0 0 0,-23-261 0 0 0,-11 371 0 0 0,-6-440 0 0 0,-2 36 0 0 0,-1 169 0 0 0,1-111 0 0 0,-22-2 0 0 0,-3-87-5 0 0,-62 385 74 0 0,63-233-69 0 0,14-111 0 0 0,-23 176 0 0 0,20-138 0 0 0,7-85 0 0 0,7-94 0 0 0,10 131 0 0 0,14-58 0 0 0,-4-43 0 0 0,7 90 0 0 0,13 104 0 0 0,-27-238 0 0 0,-2 0 0 0 0,-4 0 0 0 0,-5 72 0 0 0,4 170 113 0 0,2-221-98 0 0,-2 44 148 0 0,-5 0 0 0 0,-31 199-1 0 0,16-217 562 0 0,-38 124 0 0 0,-29 8 291 0 0,62-188-687 0 0,-2-2 0 0 0,-45 69 0 0 0,40-81-1447 0 0,-4-7-5185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09:27.900"/>
    </inkml:context>
    <inkml:brush xml:id="br0">
      <inkml:brushProperty name="width" value="0.1" units="cm"/>
      <inkml:brushProperty name="height" value="0.1" units="cm"/>
      <inkml:brushProperty name="color" value="#F4F91B"/>
    </inkml:brush>
  </inkml:definitions>
  <inkml:trace contextRef="#ctx0" brushRef="#br0">1520 1 1207 0 0,'-4'4'273'0'0,"1"1"-1"0"0,-1-1 1 0 0,1 0-1 0 0,-1 0 1 0 0,0 0-1 0 0,-1-1 0 0 0,1 1 1 0 0,-1-1-1 0 0,0 0 1 0 0,-7 4-1 0 0,-23 16 195 0 0,30-19-304 0 0,1-1-1 0 0,-1 1 1 0 0,-1-1-1 0 0,1 0 1 0 0,0-1-1 0 0,-1 1 0 0 0,0-1 1 0 0,1 0-1 0 0,-1-1 1 0 0,-7 2-1 0 0,-4-2 860 0 0,-11 0-312 0 0,19-3-598 0 0,-1 1 0 0 0,0 0-1 0 0,1 0 1 0 0,-1 1 0 0 0,-18 2 0 0 0,-2 3 27 0 0,-20 3-44 0 0,30-3-33 0 0,1-2 1 0 0,-24 2-1 0 0,23-4 185 0 0,0 2 0 0 0,-22 5 0 0 0,28-5-149 0 0,1-1-1 0 0,0 0 1 0 0,-1 0-1 0 0,1-2 1 0 0,-1 0-1 0 0,-23-2 1 0 0,-16-5 286 0 0,49 6-371 0 0,0 1 0 0 0,1-1 0 0 0,-1 1 1 0 0,0-1-1 0 0,1 0 0 0 0,-1-1 0 0 0,1 1 0 0 0,-1 0 0 0 0,1-1 0 0 0,0 0 0 0 0,0 0 1 0 0,-6-4-1 0 0,7 5 3 0 0,0-1 0 0 0,0 1 0 0 0,-1 0 0 0 0,1 0 0 0 0,0 0 0 0 0,-1 0 0 0 0,1 0 0 0 0,-1 0 0 0 0,0 1 0 0 0,1-1 0 0 0,-6 1 0 0 0,-33 0 186 0 0,22 1-122 0 0,-42 3 114 0 0,44-3-143 0 0,0 0 0 0 0,-1 0 0 0 0,1-2 0 0 0,-24-3-1 0 0,-33-11 49 0 0,-79-13 378 0 0,135 27-434 0 0,0 0 1 0 0,0 1-1 0 0,1 1 1 0 0,-1 1-1 0 0,0 0 1 0 0,-30 8-1 0 0,23-1-1838 0 0,-46 20 0 0 0,36-11-2271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0:05.412"/>
    </inkml:context>
    <inkml:brush xml:id="br0">
      <inkml:brushProperty name="width" value="0.1" units="cm"/>
      <inkml:brushProperty name="height" value="0.1" units="cm"/>
      <inkml:brushProperty name="color" value="#F4F91B"/>
    </inkml:brush>
  </inkml:definitions>
  <inkml:trace contextRef="#ctx0" brushRef="#br0">3217 1 3023 0 0,'-9'0'270'0'0,"0"1"-1"0"0,1 0 1 0 0,-12 4-1 0 0,11-3 98 0 0,0 0 0 0 0,0 0 0 0 0,-13-1 0 0 0,-63 3 1343 0 0,71-3-1370 0 0,-1 0 0 0 0,-21 6 0 0 0,-16 1 416 0 0,-231-2 805 0 0,200-7-1407 0 0,58 2-52 0 0,1 0 1 0 0,-1 2-1 0 0,0 1 1 0 0,-28 7-1 0 0,38-8-13 0 0,-1-1 0 0 0,0 0 0 0 0,-1-1 1 0 0,1-1-1 0 0,0-1 0 0 0,0 0 0 0 0,-21-5 0 0 0,13 3 139 0 0,0 1 0 0 0,-29 0 0 0 0,-9 10-86 0 0,40-5-117 0 0,-33 1 0 0 0,-35-11 62 0 0,36 1-46 0 0,19 3-3 0 0,0 0 130 0 0,0 1 1 0 0,-67 5 0 0 0,-20 18 183 0 0,-23 2-256 0 0,-42-9 359 0 0,143-13-311 0 0,0-2-1 0 0,-55-9 1 0 0,16 1 163 0 0,-156 3 0 0 0,-20 0 29 0 0,222 3-302 0 0,0 1 0 0 0,-53 5-1 0 0,71-1-20 0 0,1 1-1 0 0,-1 0 1 0 0,1 2 0 0 0,0 0-1 0 0,0 1 1 0 0,-29 14 0 0 0,18-4-663 0 0,-32 23 1 0 0,33-19-4630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0:06.612"/>
    </inkml:context>
    <inkml:brush xml:id="br0">
      <inkml:brushProperty name="width" value="0.1" units="cm"/>
      <inkml:brushProperty name="height" value="0.1" units="cm"/>
      <inkml:brushProperty name="color" value="#F4F91B"/>
    </inkml:brush>
  </inkml:definitions>
  <inkml:trace contextRef="#ctx0" brushRef="#br0">4348 47 3967 0 0,'-9'4'416'0'0,"-13"-4"-5"0"0,-19-1 584 0 0,-40-11 1090 0 0,41 4-1466 0 0,0 3 0 0 0,-1 1 1 0 0,1 2-1 0 0,-44 3 0 0 0,13 7-342 0 0,23-2-174 0 0,0-1 0 0 0,-1-3-1 0 0,-86-7 1 0 0,67-4 81 0 0,-15-3 292 0 0,-107-2 0 0 0,123 16-405 0 0,-87 12-1 0 0,100-9-40 0 0,-110-5 1 0 0,126-1-28 0 0,-56-4 12 0 0,32 2 10 0 0,-80 4-1 0 0,18 14 27 0 0,69-7-4 0 0,0-3 0 0 0,-79-1 0 0 0,-90-13 143 0 0,158 9-74 0 0,-92 14-1 0 0,24-1-26 0 0,126-12-83 0 0,-45 2 98 0 0,-100-5 0 0 0,60-4 86 0 0,-181 12 0 0 0,211-1-141 0 0,11 0 32 0 0,-102-4 0 0 0,-4-22 336 0 0,-11 0-98 0 0,149 20-265 0 0,0 1 1 0 0,-1 1-1 0 0,1 1 1 0 0,-29 6-1 0 0,-78 26-2449 0 0,97-25 394 0 0,-38 12-2798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0:10.862"/>
    </inkml:context>
    <inkml:brush xml:id="br0">
      <inkml:brushProperty name="width" value="0.1" units="cm"/>
      <inkml:brushProperty name="height" value="0.1" units="cm"/>
      <inkml:brushProperty name="color" value="#F4F91B"/>
    </inkml:brush>
  </inkml:definitions>
  <inkml:trace contextRef="#ctx0" brushRef="#br0">3499 43 455 0 0,'-8'2'355'0'0,"1"-1"0"0"0,0 0-1 0 0,0 0 1 0 0,0 0-1 0 0,-9-2 1 0 0,-13 2 1637 0 0,14 1-1748 0 0,0 0 105 0 0,1-1 0 0 0,-1 0 0 0 0,1-1 0 0 0,-1 0 0 0 0,1-1-1 0 0,-1-1 1 0 0,-27-7 0 0 0,13 2-183 0 0,0 1-1 0 0,0 1 1 0 0,-1 1 0 0 0,0 2 0 0 0,-39 2-1 0 0,-56-5 582 0 0,82 2-644 0 0,-81 6-1 0 0,70 0-107 0 0,25-3 33 0 0,-47-7 0 0 0,19 1 55 0 0,-404 2 226 0 0,337 6-310 0 0,-116 7 77 0 0,128 3-13 0 0,-171 19 189 0 0,56-5-178 0 0,-196 24 114 0 0,389-48-119 0 0,0-2-1 0 0,-52-6 1 0 0,-65-20 339 0 0,118 20-306 0 0,8 2-52 0 0,0 0-1 0 0,0 2 1 0 0,0 1-1 0 0,0 1 0 0 0,0 1 1 0 0,-30 5-1 0 0,38-3-866 0 0,0 1 1 0 0,1 1-1 0 0,-18 8 0 0 0,-4 4-2814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2:23.123"/>
    </inkml:context>
    <inkml:brush xml:id="br0">
      <inkml:brushProperty name="width" value="0.1" units="cm"/>
      <inkml:brushProperty name="height" value="0.1" units="cm"/>
      <inkml:brushProperty name="color" value="#F4F91B"/>
    </inkml:brush>
  </inkml:definitions>
  <inkml:trace contextRef="#ctx0" brushRef="#br0">0 52 1983 0 0,'60'3'161'0'0,"86"15"-1"0"0,-47-5-57 0 0,-76-12-36 0 0,0-1 0 0 0,1-1-1 0 0,-1-1 1 0 0,0-1-1 0 0,23-6 1 0 0,-16 3 37 0 0,-1 1 0 0 0,40-1 0 0 0,58 14 297 0 0,-79-3-319 0 0,61-3-1 0 0,-90-3-74 0 0,11 0 7 0 0,0 0 0 0 0,1-3 0 0 0,-2 0 0 0 0,55-16-1 0 0,-53 11 47 0 0,1 1-1 0 0,0 2 0 0 0,0 1 0 0 0,37-1 0 0 0,-50 4-59 0 0,-14 1 0 0 0,0 0 0 0 0,0 1 0 0 0,0-1 0 0 0,0 1 0 0 0,0 0 0 0 0,0 1 0 0 0,0-1 0 0 0,0 1 0 0 0,0 0 0 0 0,-1 0 0 0 0,1 0 0 0 0,5 3 0 0 0,-1-1 0 0 0,1 1 0 0 0,0-2 0 0 0,0 1 0 0 0,1-1 0 0 0,16 0 0 0 0,3 2 0 0 0,-11 0 18 0 0,18 2 28 0 0,-4 1-46 0 0,11-3 0 0 0,-33-2 0 0 0,0-1 0 0 0,22 0 0 0 0,-7-3 0 0 0,10 0 0 0 0,67-13 0 0 0,-37 3 22 0 0,1 3-1 0 0,85-1 0 0 0,-112 10-21 0 0,77 12 0 0 0,-72-6 0 0 0,46 0 0 0 0,-88-6 0 0 0,94-4 0 0 0,34-2 0 0 0,-90 9 0 0 0,0 1 0 0 0,0 3 0 0 0,59 16 0 0 0,42 7 0 0 0,-110-27 0 0 0,-1-2 0 0 0,1-1 0 0 0,0-1 0 0 0,50-9 0 0 0,-13 2 0 0 0,-49 6 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2:31.028"/>
    </inkml:context>
    <inkml:brush xml:id="br0">
      <inkml:brushProperty name="width" value="0.1" units="cm"/>
      <inkml:brushProperty name="height" value="0.1" units="cm"/>
      <inkml:brushProperty name="color" value="#F4F91B"/>
    </inkml:brush>
  </inkml:definitions>
  <inkml:trace contextRef="#ctx0" brushRef="#br0">0 42 1495 0 0,'208'-17'786'0'0,"-119"14"-73"0"0,-53 3-344 0 0,1 2 0 0 0,-1 1 0 0 0,37 9 0 0 0,-64-11-372 0 0,37 8 54 0 0,-12-3 18 0 0,40 3-1 0 0,21 1 12 0 0,32 0 40 0 0,-6 0-11 0 0,-82-6-33 0 0,63 1 1 0 0,-3-10 71 0 0,141-3 386 0 0,-79 4-444 0 0,118 4 138 0 0,-80 5-85 0 0,-177-5-136 0 0,182-10 125 0 0,-113 3-136 0 0,96 6 0 0 0,-101 6 26 0 0,1-3-1 0 0,104-13 0 0 0,-90-5-21 0 0,-64 9 0 0 0,0 1 0 0 0,1 2 0 0 0,0 1 0 0 0,60 5 0 0 0,-15 4 0 0 0,161-9 0 0 0,-67-12 0 0 0,-99 5 19 0 0,-38 4 44 0 0,1 2 0 0 0,43 2 0 0 0,-71 2-50 0 0,1 1 0 0 0,-1 0 0 0 0,1 1 0 0 0,17 5-1 0 0,-14-1-12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2:32.741"/>
    </inkml:context>
    <inkml:brush xml:id="br0">
      <inkml:brushProperty name="width" value="0.1" units="cm"/>
      <inkml:brushProperty name="height" value="0.1" units="cm"/>
      <inkml:brushProperty name="color" value="#F4F91B"/>
    </inkml:brush>
  </inkml:definitions>
  <inkml:trace contextRef="#ctx0" brushRef="#br0">0 133 863 0 0,'5'0'7'0'0,"-1"1"-1"0"0,1-1 0 0 0,0 0 0 0 0,-1 0 1 0 0,1 0-1 0 0,0-1 0 0 0,-1 0 0 0 0,1 0 1 0 0,0 0-1 0 0,4-2 0 0 0,10-2 9 0 0,36-3 5 0 0,1 2 0 0 0,88 1 0 0 0,-36-3 19 0 0,-71 4 105 0 0,50 1 0 0 0,32 0 252 0 0,-2 0-169 0 0,-111 4-208 0 0,252 5 690 0 0,-1-20-131 0 0,-115 8-415 0 0,-89 5-63 0 0,61-8 0 0 0,-84 4-8 0 0,203-26 300 0 0,-157 24-331 0 0,83 3-1 0 0,204 10-60 0 0,-10 16 72 0 0,-277-22-72 0 0,87-9 0 0 0,-97 1 9 0 0,74-6 36 0 0,-106 13-34 0 0,234-6 124 0 0,-197 11-135 0 0,14-1 0 0 0,100-2 128 0 0,-119 4-99 0 0,-40-2 3 0 0,0-1 0 0 0,44-3-1 0 0,-10-6 53 0 0,-30 2-60 0 0,-1 2-1 0 0,1 1 1 0 0,0 1-1 0 0,52 6 1 0 0,-25 1 66 0 0,-37-4-61 0 0,37 7 0 0 0,-50-7-29 0 0,0 0 0 0 0,0 0 0 0 0,0 1 0 0 0,0 0-1 0 0,-1 1 1 0 0,1-1 0 0 0,-1 1 0 0 0,10 8-1 0 0,-3-1 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6:04.874"/>
    </inkml:context>
    <inkml:brush xml:id="br0">
      <inkml:brushProperty name="width" value="0.1" units="cm"/>
      <inkml:brushProperty name="height" value="0.1" units="cm"/>
      <inkml:brushProperty name="color" value="#F4F91B"/>
    </inkml:brush>
  </inkml:definitions>
  <inkml:trace contextRef="#ctx0" brushRef="#br0">1 50 919 0 0,'148'7'2760'0'0,"-87"-3"-2504"0"0,105-5 0 0 0,97-29 131 0 0,-45 4-350 0 0,-170 23-37 0 0,1 3 0 0 0,-1 1 0 0 0,56 9 0 0 0,-90-9-76 0 0,1-1-1 0 0,-1 0 0 0 0,24-4 1 0 0,-32 2-1458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2:37.227"/>
    </inkml:context>
    <inkml:brush xml:id="br0">
      <inkml:brushProperty name="width" value="0.1" units="cm"/>
      <inkml:brushProperty name="height" value="0.1" units="cm"/>
      <inkml:brushProperty name="color" value="#F4F91B"/>
    </inkml:brush>
  </inkml:definitions>
  <inkml:trace contextRef="#ctx0" brushRef="#br0">1 2 1007 0 0,'7'-1'0'0'0,"-1"2"88"0"0,1 1-88 0 0,-1 0 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2:51.349"/>
    </inkml:context>
    <inkml:brush xml:id="br0">
      <inkml:brushProperty name="width" value="0.1" units="cm"/>
      <inkml:brushProperty name="height" value="0.1" units="cm"/>
      <inkml:brushProperty name="color" value="#F4F91B"/>
    </inkml:brush>
  </inkml:definitions>
  <inkml:trace contextRef="#ctx0" brushRef="#br0">1 231 3167 0 0,'32'-9'474'0'0,"2"1"0"0"0,39-3 0 0 0,-38 6-501 0 0,48-10 164 0 0,-44 7 51 0 0,0 2 0 0 0,58-2 0 0 0,-45 7 37 0 0,106 5 161 0 0,40 4 513 0 0,-76-5-579 0 0,-59-2-317 0 0,0-3 1 0 0,80-13-1 0 0,-112 12 139 0 0,47 2-1 0 0,-48 1-89 0 0,46 1 9 0 0,-15 0 42 0 0,1-2-1 0 0,71-11 1 0 0,44-6-45 0 0,-133 15-52 0 0,14 2 46 0 0,0 3 0 0 0,92 13-1 0 0,61 3 58 0 0,-48-30-71 0 0,-35 1-12 0 0,224 0-26 0 0,-118-15 246 0 0,-171 16-125 0 0,0 2 0 0 0,115 1-1 0 0,-123 10-115 0 0,70 5 57 0 0,152-11-1 0 0,193-13 11 0 0,-231 12-72 0 0,83 0 0 0 0,100 5 0 0 0,-308-6 0 0 0,45 0 0 0 0,66 14 0 0 0,-57-1 0 0 0,-77-9 32 0 0,104-15 0 0 0,-112 11 79 0 0,101 6-1 0 0,52-3-21 0 0,-149-5-35 0 0,180-12-36 0 0,0 19 56 0 0,-63 3-10 0 0,-104-9-57 0 0,315-5 50 0 0,267 20-57 0 0,-402 2 0 0 0,120-7 1670 0 0,-12 7-3156 0 0,-310-11 1486 0 0,228 5 0 0 0,-145 7 0 0 0,122 2 0 0 0,-220-15 2 0 0,44-2 29 0 0,122 11 0 0 0,-109 8-30 0 0,-55-6 31 0 0,125 3-1 0 0,-80-13-9 0 0,-1 4-1 0 0,136 23 0 0 0,-164-18 8 0 0,159-3-1 0 0,-157-6-21 0 0,134 10 91 0 0,-122-3-19 0 0,107-7 0 0 0,-178-1-74 0 0,326-18 54 0 0,-239 14-27 0 0,207-34 0 0 0,-180 17-1 0 0,9-2 2 0 0,-65 5 21 0 0,-71 16-53 0 0,-1 1 1 0 0,1 0 0 0 0,0 0 0 0 0,-1 1 0 0 0,19 0-1 0 0,-26 1 3 0 0,0 1-1 0 0,0 0 0 0 0,0 0 0 0 0,0 0 0 0 0,0 0 1 0 0,-1 1-1 0 0,1-1 0 0 0,0 1 0 0 0,-1 0 0 0 0,1-1 1 0 0,-1 1-1 0 0,1 0 0 0 0,-1 1 0 0 0,0-1 0 0 0,0 0 1 0 0,0 1-1 0 0,0-1 0 0 0,-1 1 0 0 0,1-1 0 0 0,2 6 1 0 0,0 1-144 0 0,0-1 0 0 0,-1 1 1 0 0,0-1-1 0 0,-1 1 0 0 0,3 17 1 0 0,-3-4-3395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3:14.447"/>
    </inkml:context>
    <inkml:brush xml:id="br0">
      <inkml:brushProperty name="width" value="0.1" units="cm"/>
      <inkml:brushProperty name="height" value="0.1" units="cm"/>
      <inkml:brushProperty name="color" value="#F4F91B"/>
    </inkml:brush>
  </inkml:definitions>
  <inkml:trace contextRef="#ctx0" brushRef="#br0">1 22 455 0 0,'7'-5'0'0'0,"4"-1"0"0"0,0 3 0 0 0,-3-1 0 0 0,-3 2 160 0 0,-3 2 0 0 0,4 2-8 0 0,1-2 0 0 0,6-2-152 0 0,2 0 0 0 0,3 2 0 0 0,3 2 0 0 0,-4 0 0 0 0,-1-2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3:44.388"/>
    </inkml:context>
    <inkml:brush xml:id="br0">
      <inkml:brushProperty name="width" value="0.1" units="cm"/>
      <inkml:brushProperty name="height" value="0.1" units="cm"/>
      <inkml:brushProperty name="color" value="#F4F91B"/>
    </inkml:brush>
  </inkml:definitions>
  <inkml:trace contextRef="#ctx0" brushRef="#br0">338 195 919 0 0,'-1'-2'54'0'0,"0"1"-1"0"0,0 0 0 0 0,1-1 1 0 0,-1 0-1 0 0,1 1 0 0 0,-1-1 1 0 0,1 1-1 0 0,0-1 0 0 0,0 1 1 0 0,-1-1-1 0 0,1 0 0 0 0,0 1 1 0 0,0-1-1 0 0,1 0 0 0 0,-1 1 1 0 0,0-1-1 0 0,1 1 0 0 0,-1-1 1 0 0,0 1-1 0 0,1-1 0 0 0,0 1 1 0 0,-1-1-1 0 0,1 1 0 0 0,0-1 1 0 0,0 1-1 0 0,0 0 0 0 0,1-2 1 0 0,0 1-34 0 0,1 0 0 0 0,-1-1 0 0 0,1 2 0 0 0,-1-1 0 0 0,1 0 0 0 0,0 0 0 0 0,0 1 1 0 0,0-1-1 0 0,0 1 0 0 0,0 0 0 0 0,0 0 0 0 0,5-1 0 0 0,58-15 193 0 0,-44 12-137 0 0,-1 2 0 0 0,42-2 0 0 0,-5 1-80 0 0,-34 1 5 0 0,164-15 33 0 0,-135 16-19 0 0,83 6-1 0 0,-86 1-14 0 0,-11 0 0 0 0,0-2 0 0 0,58-3 0 0 0,294-20 60 0 0,-268 22 23 0 0,31-2 236 0 0,213-25-47 0 0,-181 23-260 0 0,-111 3-14 0 0,-29-3 2 0 0,0-1 0 0 0,65-14 0 0 0,-61 8 0 0 0,0 2 0 0 0,63 0 0 0 0,-106 9 10 0 0,-12 1 12 0 0,-10 3 10 0 0,-301 74 104 0 0,274-74-136 0 0,-1-1 0 0 0,-58-2 0 0 0,21 0 0 0 0,-267 29 0 0 0,285-26 22 0 0,0-3-1 0 0,-85-5 0 0 0,-68-3-21 0 0,41 12 69 0 0,147-5-66 0 0,-55 6 33 0 0,-83 3 64 0 0,-85-27-100 0 0,105 3 0 0 0,78 11 0 0 0,-82 8 0 0 0,-106 22 210 0 0,141-14-196 0 0,95-11-14 0 0,-27 9 0 0 0,22-6 0 0 0,23-6 0 0 0,1 0 0 0 0,0 0 0 0 0,0 0 0 0 0,0 0 0 0 0,-1 0 0 0 0,1 0 0 0 0,0 0 0 0 0,0 0 0 0 0,0 0 0 0 0,0 0 0 0 0,-1 0 0 0 0,1 0 0 0 0,0 0 0 0 0,0 1 0 0 0,0-1 0 0 0,-1 0 0 0 0,1 0 0 0 0,0 0 0 0 0,0 0 0 0 0,0 0 0 0 0,0 0 0 0 0,0 0 0 0 0,-1 1 0 0 0,1-1 0 0 0,0 0 0 0 0,0 0 0 0 0,0 0 0 0 0,0 0 0 0 0,0 0 0 0 0,0 1 0 0 0,0-1 0 0 0,0 0 0 0 0,-1 0 0 0 0,1 0 0 0 0,0 1 0 0 0,0-1 0 0 0,0 0 0 0 0,0 0 0 0 0,7 5 0 0 0,12 1 0 0 0,108 0 32 0 0,148-10 0 0 0,-133-7-32 0 0,108-1 0 0 0,-24 24 0 0 0,-84-3 0 0 0,-25-9 0 0 0,-19-1 0 0 0,-45 3-2 0 0,357 14-68 0 0,-336-11 62 0 0,185 7-48 0 0,-157-8 56 0 0,-227 8 165 0 0,76-6-130 0 0,23-2-53 0 0,-1 4-76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9:06.795"/>
    </inkml:context>
    <inkml:brush xml:id="br0">
      <inkml:brushProperty name="width" value="0.1" units="cm"/>
      <inkml:brushProperty name="height" value="0.1" units="cm"/>
      <inkml:brushProperty name="color" value="#66CC00"/>
    </inkml:brush>
  </inkml:definitions>
  <inkml:trace contextRef="#ctx0" brushRef="#br0">1 7 1375 0 0,'0'-1'33'0'0,"1"1"0"0"0,0-1 0 0 0,0 1 0 0 0,0 0 0 0 0,0-1-1 0 0,0 1 1 0 0,-1 0 0 0 0,1 0 0 0 0,0 0 0 0 0,0 0 0 0 0,0 0 0 0 0,0 0-1 0 0,0 0 1 0 0,0 0 0 0 0,0 0 0 0 0,0 0 0 0 0,0 0 0 0 0,-1 0-1 0 0,1 1 1 0 0,1 0 0 0 0,25 9 827 0 0,-14-5-1050 0 0,-5-3 195 0 0,-1-1 0 0 0,1 0 0 0 0,0-1-1 0 0,-1 1 1 0 0,1-1 0 0 0,0-1-1 0 0,-1 0 1 0 0,1 0 0 0 0,-1 0 0 0 0,1-1-1 0 0,13-5 1 0 0,8-1 2 0 0,-15 4-7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9:40.526"/>
    </inkml:context>
    <inkml:brush xml:id="br0">
      <inkml:brushProperty name="width" value="0.1" units="cm"/>
      <inkml:brushProperty name="height" value="0.1" units="cm"/>
      <inkml:brushProperty name="color" value="#66CC00"/>
    </inkml:brush>
  </inkml:definitions>
  <inkml:trace contextRef="#ctx0" brushRef="#br0">645 117 919 0 0,'1'-2'74'0'0,"0"1"-1"0"0,0-1 0 0 0,0 0 0 0 0,0 1 0 0 0,1-1 0 0 0,-1 1 0 0 0,0-1 0 0 0,1 1 0 0 0,-1-1 0 0 0,1 1 0 0 0,0 0 0 0 0,-1 0 0 0 0,1 0 0 0 0,0 0 0 0 0,0 0 0 0 0,-1 0 0 0 0,5-1 0 0 0,-5 3 392 0 0,-6-3 357 0 0,-30-27 3072 0 0,34 28-3841 0 0,-9-4 386 0 0,0-1 0 0 0,0-1 0 0 0,1 1 0 0 0,-12-12 0 0 0,19 16-365 0 0,0 1-1 0 0,1-1 0 0 0,-1 0 1 0 0,0 1-1 0 0,0 0 0 0 0,-1-1 0 0 0,1 1 1 0 0,0 0-1 0 0,0 0 0 0 0,-1 0 1 0 0,1 0-1 0 0,0 0 0 0 0,-1 1 1 0 0,1-1-1 0 0,-1 1 0 0 0,1 0 1 0 0,-1-1-1 0 0,1 1 0 0 0,-1 0 0 0 0,1 1 1 0 0,-1-1-1 0 0,1 0 0 0 0,0 1 1 0 0,-1-1-1 0 0,1 1 0 0 0,-1 0 1 0 0,-3 2-1 0 0,-5 2 55 0 0,1 1 0 0 0,0 1-1 0 0,0 0 1 0 0,-15 14 0 0 0,-3 2 20 0 0,-89 60 530 0 0,32-27-74 0 0,75-48-490 0 0,5-5 24 0 0,0 1 0 0 0,0 0 0 0 0,0 0-1 0 0,0 0 1 0 0,1 0 0 0 0,0 1 0 0 0,0 0 0 0 0,0-1 0 0 0,0 2-1 0 0,-4 7 1 0 0,7-9-90 0 0,-1 1 0 0 0,0-1-1 0 0,0 0 1 0 0,0 0 0 0 0,-1 0-1 0 0,1 0 1 0 0,-1 0 0 0 0,-6 6 0 0 0,6-6-10 0 0,0 1 0 0 0,0 0 0 0 0,0 0 1 0 0,0 0-1 0 0,1 1 0 0 0,-3 10 1 0 0,-10 21 99 0 0,-2-9 45 0 0,2 2 0 0 0,1 0 0 0 0,-18 58 0 0 0,30-77-96 0 0,0 1 0 0 0,1 0 0 0 0,0-1 0 0 0,0 1 0 0 0,3 19 0 0 0,-1 4-81 0 0,-1 146 58 0 0,1-157 351 0 0,1 0-1 0 0,2 0 0 0 0,0 0 1 0 0,13 44-1 0 0,-5-39-893 0 0,1 0 0 0 0,1 0-1 0 0,34 51 1 0 0,-44-73 496 0 0,-1 0 0 0 0,0-1 0 0 0,0 1 0 0 0,-1 1 0 0 0,0-1 0 0 0,2 12 1 0 0,5 17-21 0 0,-7-28 8 0 0,-1 0 0 0 0,1 0 1 0 0,-1 0-1 0 0,-1 1 0 0 0,0-1 0 0 0,0 0 0 0 0,0 0 0 0 0,-4 16 0 0 0,0 23 13 0 0,8 13-18 0 0,-1-43 0 0 0,-2 0 0 0 0,-1 27 0 0 0,-3-10 0 0 0,3 54 0 0 0,2-34 0 0 0,-1-28 0 0 0,4 35 0 0 0,0-31 10 0 0,0-6 25 0 0,-1 0 0 0 0,0 25 0 0 0,-4-41-28 0 0,-1 0 0 0 0,1 0 0 0 0,-1 0 0 0 0,-1 0 0 0 0,1 0 0 0 0,-1-1 0 0 0,-1 1 0 0 0,1 0 0 0 0,-1-1 0 0 0,-5 9 0 0 0,4-9-8 0 0,2 0 1 0 0,-1 0-1 0 0,1 1 0 0 0,0-1 0 0 0,1 0 0 0 0,-2 14 1 0 0,2-12 14 0 0,0 0-1 0 0,-1 0 1 0 0,0 0 0 0 0,-5 12 0 0 0,-2 0 8 0 0,1 1-1 0 0,-5 26 0 0 0,12-42-21 0 0,-1 0 0 0 0,1 1 0 0 0,1-1 0 0 0,-1 0 0 0 0,1 1 0 0 0,0-1 0 0 0,0 1 0 0 0,1-1 0 0 0,0 1 0 0 0,0-1 0 0 0,1 0 0 0 0,2 8 0 0 0,-1-10-22 0 0,-1-1-1 0 0,1 0 1 0 0,0 0-1 0 0,0 0 0 0 0,0-1 1 0 0,1 1-1 0 0,-1-1 1 0 0,0 0-1 0 0,8 4 1 0 0,8 6-221 0 0,3 6 748 0 0,20 22-1 0 0,4 2-333 0 0,-29-28-173 0 0,1-1 0 0 0,26 13 0 0 0,14 10 68 0 0,-56-35-52 0 0,-1 0 1 0 0,1 0-1 0 0,0 0 0 0 0,0 0 0 0 0,0 0 0 0 0,0 0 1 0 0,0 0-1 0 0,0-1 0 0 0,0 1 0 0 0,0-1 0 0 0,0 0 1 0 0,0 0-1 0 0,0 1 0 0 0,0-1 0 0 0,0-1 0 0 0,1 1 1 0 0,-1 0-1 0 0,2-1 0 0 0,3-1 50 0 0,-1 0-1 0 0,1-1 1 0 0,-1 1-1 0 0,7-5 1 0 0,-8 4-33 0 0,-1 1-1 0 0,0-1 1 0 0,1 1-1 0 0,-1 1 1 0 0,1-1-1 0 0,-1 1 1 0 0,1 0-1 0 0,8-2 1 0 0,-12 3-36 0 0,0 0-1 0 0,-1 0 1 0 0,1 1 0 0 0,0-1-1 0 0,0 0 1 0 0,0 0 0 0 0,0 0 0 0 0,-1 1-1 0 0,1-1 1 0 0,0 0 0 0 0,0 1 0 0 0,-1-1-1 0 0,1 0 1 0 0,0 1 0 0 0,0-1-1 0 0,-1 1 1 0 0,1 0 0 0 0,-1-1 0 0 0,1 1-1 0 0,0-1 1 0 0,-1 1 0 0 0,1 0-1 0 0,-1-1 1 0 0,1 1 0 0 0,-1 0 0 0 0,0 0-1 0 0,1 0 1 0 0,-1-1 0 0 0,0 1-1 0 0,1 0 1 0 0,-1 0 0 0 0,0 0 0 0 0,0-1-1 0 0,0 1 1 0 0,0 0 0 0 0,0 0 0 0 0,0 0-1 0 0,0 0 1 0 0,0 0 0 0 0,0-1-1 0 0,0 1 1 0 0,-1 0 0 0 0,1 1 0 0 0,-1 5-254 0 0,-1 0 0 0 0,0 1 0 0 0,-5 11 0 0 0,7-18 231 0 0,-14 32-727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9:42.931"/>
    </inkml:context>
    <inkml:brush xml:id="br0">
      <inkml:brushProperty name="width" value="0.1" units="cm"/>
      <inkml:brushProperty name="height" value="0.1" units="cm"/>
      <inkml:brushProperty name="color" value="#66CC00"/>
    </inkml:brush>
  </inkml:definitions>
  <inkml:trace contextRef="#ctx0" brushRef="#br0">60 1 2303 0 0,'-5'0'244'0'0,"1"1"-1"0"0,0-1 1 0 0,-1 1-1 0 0,1 0 1 0 0,0 0-1 0 0,0 0 1 0 0,-7 4-1 0 0,-1 2 3372 0 0,5-4-1986 0 0,26 4 2312 0 0,12 5-3522 0 0,-16-7-202 0 0,-1 1 0 0 0,0 0 1 0 0,0 1-1 0 0,-1 0 0 0 0,0 1 0 0 0,22 19 0 0 0,14 7 159 0 0,9-2-30 0 0,8 5-62 0 0,-55-29-265 0 0,-1 0 1 0 0,0 1 0 0 0,0 1 0 0 0,-1 0 0 0 0,-1 0-1 0 0,9 12 1 0 0,7 3 10 0 0,-19-21-22 0 0,0 1 1 0 0,-1-1 0 0 0,8 10-1 0 0,45 55 174 0 0,-19-16-75 0 0,-23-33-79 0 0,-1 0 0 0 0,12 24 1 0 0,-11-13 61 0 0,-2 1 1 0 0,-1-1 0 0 0,9 42-1 0 0,-17-61-67 0 0,0-1-1 0 0,0 0 0 0 0,1 0 1 0 0,1-1-1 0 0,9 16 0 0 0,5 7 26 0 0,0 15-20 0 0,-16-37 2 0 0,0 1 0 0 0,1-1 1 0 0,9 14-1 0 0,-10-18-5 0 0,0 0 0 0 0,0 1 0 0 0,-1-1 0 0 0,0 1 0 0 0,-1-1 0 0 0,0 1 0 0 0,0 0 0 0 0,0 0 1 0 0,-1 0-1 0 0,0 11 0 0 0,-1 10 50 0 0,-5 44 1 0 0,1-33-82 0 0,-10 78 6 0 0,4-52 0 0 0,-1-3 40 0 0,-36 111 0 0 0,37-140-2 0 0,0 5-32 0 0,-5 44 0 0 0,6-30-8 0 0,-11 24 2 0 0,13-53 0 0 0,1 1 0 0 0,-5 35 0 0 0,10-28 0 0 0,4 55 0 0 0,-1-66 0 0 0,0 1 0 0 0,-2-1 0 0 0,0 1 0 0 0,-2 0 0 0 0,-7 39 0 0 0,2-32 11 0 0,3 1 0 0 0,0-1 1 0 0,1 45-1 0 0,-2 20 8 0 0,3-88-5 0 0,1 0 0 0 0,-1-1-1 0 0,-1 1 1 0 0,1 0-1 0 0,-1-1 1 0 0,0 1 0 0 0,0-1-1 0 0,0 0 1 0 0,-1 0 0 0 0,0 0-1 0 0,0 0 1 0 0,0-1 0 0 0,-6 5-1 0 0,-18 23 58 0 0,24-27-61 0 0,-1 2-147 0 0,-1 1 1 0 0,1-1-1 0 0,0 1 0 0 0,1 0 1 0 0,-1 1-1 0 0,2-1 1 0 0,-4 12-1 0 0,3 0-498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9:45.394"/>
    </inkml:context>
    <inkml:brush xml:id="br0">
      <inkml:brushProperty name="width" value="0.1" units="cm"/>
      <inkml:brushProperty name="height" value="0.1" units="cm"/>
      <inkml:brushProperty name="color" value="#66CC00"/>
    </inkml:brush>
  </inkml:definitions>
  <inkml:trace contextRef="#ctx0" brushRef="#br0">27 84 919 0 0,'-10'2'4237'0'0,"9"-2"-4200"0"0,1 0-1 0 0,0 0 1 0 0,-1 1-1 0 0,1-1 0 0 0,0 0 1 0 0,-1 0-1 0 0,1 0 1 0 0,-1 1-1 0 0,1-1 1 0 0,0 0-1 0 0,-1 0 1 0 0,1 0-1 0 0,-1 0 1 0 0,1 0-1 0 0,0 0 1 0 0,-1 0-1 0 0,1 0 1 0 0,-1 0-1 0 0,1 0 1 0 0,-1 0-1 0 0,1 0 0 0 0,0 0 1 0 0,-1 0-1 0 0,1 0 1 0 0,-1 0-1 0 0,1-1 1 0 0,0 1-1 0 0,-1 0 1 0 0,1 0-1 0 0,0 0 1 0 0,-1-1-1 0 0,1 1 1 0 0,0 0-1 0 0,-1 0 1 0 0,1-1-1 0 0,0 1 1 0 0,-1 0-1 0 0,1-1 0 0 0,0 1 1 0 0,0 0-1 0 0,-1-1 1 0 0,1 1-1 0 0,0-1 1 0 0,0 1-1 0 0,0 0 1 0 0,0-1-1 0 0,0 1 1 0 0,-1-1-1 0 0,1 1 1 0 0,0 0-1 0 0,0-1 1 0 0,0 1-1 0 0,0-1 1 0 0,0 1-1 0 0,0-1 0 0 0,0 1 1 0 0,1-1-1 0 0,-1 0 59 0 0,0-1 0 0 0,0 1 1 0 0,0 0-1 0 0,0 0 0 0 0,0 0 0 0 0,0-1 0 0 0,0 1 0 0 0,1 0 0 0 0,-1 0 0 0 0,0 0 0 0 0,1 0 0 0 0,-1 0 0 0 0,1 0 0 0 0,0 0 0 0 0,-1 0 0 0 0,1 0 0 0 0,0 0 0 0 0,-1 0 0 0 0,1 0 0 0 0,0 0 0 0 0,1-1 1 0 0,1 0 51 0 0,0 1 0 0 0,0 0 0 0 0,0-1 0 0 0,1 1 0 0 0,-1 1 1 0 0,5-2-1 0 0,3-1-150 0 0,7-2 222 0 0,0 1 0 0 0,1 0 0 0 0,0 1 1 0 0,-1 1-1 0 0,1 1 0 0 0,0 0 0 0 0,32 4 0 0 0,78 12-3 0 0,-25-17 150 0 0,-73 0-193 0 0,0 1 0 0 0,36 4 1 0 0,-10 2-39 0 0,1-4 0 0 0,71-6 0 0 0,-121 5-114 0 0,218-3 133 0 0,-138 3-94 0 0,-20 1-55 0 0,109 13 0 0 0,-144-10 17 0 0,1-1-1 0 0,0-2 0 0 0,0-1 1 0 0,0-1-1 0 0,64-13 0 0 0,-69 10 35 0 0,0 2 0 0 0,53 2-1 0 0,-58 1-11 0 0,0-1-1 0 0,1-1 0 0 0,-1-1 1 0 0,45-9-1 0 0,-52 6-39 0 0,-5 1 4 0 0,0 1 1 0 0,0 0 0 0 0,1 0-1 0 0,-1 1 1 0 0,1 1 0 0 0,25 0-1 0 0,24 3-8 0 0,-43-2 0 0 0,33 4 0 0 0,-30-2 0 0 0,-1-1 0 0 0,32-2 0 0 0,15 0 0 0 0,-36 2 0 0 0,-23-2 0 0 0,0 2 0 0 0,0-1 0 0 0,1 1 0 0 0,12 3 0 0 0,30 13 0 0 0,-38-11 0 0 0,1-1 0 0 0,-1-1 0 0 0,29 5 0 0 0,4-5 0 0 0,-30-4 0 0 0,-1 1 0 0 0,0 1 0 0 0,1 1 0 0 0,18 5 0 0 0,-21-4 0 0 0,1-1 0 0 0,20 2 0 0 0,-22-3 0 0 0,1 0 0 0 0,-1 1 0 0 0,15 4 0 0 0,-18-4 0 0 0,0 0 0 0 0,-1-1 0 0 0,1 0 0 0 0,0-1 0 0 0,1-1 0 0 0,15 0 0 0 0,63-9 0 0 0,-79 7 0 0 0,48-7 160 0 0,-53 8-135 0 0,0-1 0 0 0,0 1 0 0 0,0-1-1 0 0,0 0 1 0 0,0-1 0 0 0,9-5 0 0 0,1 0 9 0 0,-15 8-37 0 0,0-1 0 0 0,0 1 0 0 0,0 0 0 0 0,1 0 0 0 0,-1 0 0 0 0,0 0 0 0 0,0 0-1 0 0,0 0 1 0 0,0 0 0 0 0,0 0 0 0 0,0 0 0 0 0,0 0 0 0 0,0 0 0 0 0,1 0 0 0 0,-1 0 0 0 0,0 0 0 0 0,0-1-1 0 0,0 1 1 0 0,0 0 0 0 0,0 0 0 0 0,0 0 0 0 0,0 0 0 0 0,1 0 0 0 0,-1 0 0 0 0,0 0 0 0 0,0 1-1 0 0,0-1 1 0 0,0 0 0 0 0,0 0 0 0 0,0 0 0 0 0,0 0 0 0 0,1 0 0 0 0,-1 0 0 0 0,0 0 0 0 0,0 0 0 0 0,0 0-1 0 0,0 0 1 0 0,0 0 0 0 0,0 0 0 0 0,0 0 0 0 0,0 0 0 0 0,0 0 0 0 0,1 1 0 0 0,-1-1 0 0 0,0 0 0 0 0,0 0-1 0 0,0 0 1 0 0,0 0 0 0 0,-2 8-358 0 0,-5 6-423 0 0,3-7 224 0 0,-1 0-15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9:59.581"/>
    </inkml:context>
    <inkml:brush xml:id="br0">
      <inkml:brushProperty name="width" value="0.1" units="cm"/>
      <inkml:brushProperty name="height" value="0.1" units="cm"/>
      <inkml:brushProperty name="color" value="#66CC00"/>
    </inkml:brush>
  </inkml:definitions>
  <inkml:trace contextRef="#ctx0" brushRef="#br0">0 3 1983 0 0,'0'-1'84'0'0,"2"0"-26"0"0,-1 1-22 0 0,2 0 43 0 0,-1 0-1 0 0,1 1 1 0 0,-1 0 0 0 0,0-1 0 0 0,1 1 0 0 0,-1 0 0 0 0,4 2-1 0 0,-5-3-26 0 0,1 1 0 0 0,-1-1 0 0 0,1 0 0 0 0,-1 1 0 0 0,0-1-1 0 0,1 0 1 0 0,-1 0 0 0 0,1 0 0 0 0,-1 0 0 0 0,1-1 0 0 0,-1 1-1 0 0,2-1 1 0 0,-1 1 7 0 0,0 0 0 0 0,-1-1 0 0 0,1 1-1 0 0,0 0 1 0 0,0 0 0 0 0,-1 0 0 0 0,1 0-1 0 0,0 0 1 0 0,1 1 0 0 0,1 0-30 0 0,0 0 0 0 0,-1-1 0 0 0,1 1-1 0 0,0-1 1 0 0,0 0 0 0 0,0 0 0 0 0,-1 0 0 0 0,8-2 0 0 0,-7 1 27 0 0,0 1 0 0 0,0-1 0 0 0,0 1-1 0 0,0 0 1 0 0,0 0 0 0 0,0 1 0 0 0,-1-1 0 0 0,9 2-1 0 0,-3 0 40 0 0,0 0 0 0 0,1-1 0 0 0,-1 0 0 0 0,18-1 0 0 0,-14 0 78 0 0,-9-1-157 0 0,0 1-1 0 0,0 1 0 0 0,-1-1 0 0 0,1 0 0 0 0,0 1 1 0 0,0 0-1 0 0,-1 0 0 0 0,1 0 0 0 0,3 2 0 0 0,3-5 49 0 0,-5 2-47 0 0,8 0 38 0 0,-6 3 8 0 0,0-1-1 0 0,0 0 0 0 0,0 0 0 0 0,8 0 0 0 0,-2 1-13 0 0,-7-2-39 0 0,1 0-1 0 0,-1-1 0 0 0,1 1 1 0 0,-1-1-1 0 0,1-1 0 0 0,0 1 1 0 0,8-2-1 0 0,-5 0 13 0 0,1 2-1 0 0,0 0 1 0 0,-1 0 0 0 0,21 4-1 0 0,-19-2-1 0 0,-1-1 1 0 0,0 0-1 0 0,23-2 0 0 0,-14-2-20 0 0,-10 1 0 0 0,0 1 0 0 0,1 0 0 0 0,-1 0 0 0 0,1 1 0 0 0,11 2 0 0 0,39 5 24 0 0,-37-5-4 0 0,38 8 0 0 0,-53-8-20 0 0,0-1 0 0 0,0 0 0 0 0,0 0 0 0 0,1-1 0 0 0,-1 0 0 0 0,13-2 0 0 0,54-13 0 0 0,-57 10 0 0 0,0 1 0 0 0,1 1 0 0 0,28-2 0 0 0,-9 3 14 0 0,-31 1-9 0 0,1 0 0 0 0,-1 1 0 0 0,1-1 0 0 0,-1 2 0 0 0,1-1 0 0 0,-1 1 0 0 0,1 1 0 0 0,-1-1 0 0 0,9 4 0 0 0,-8-3-5 0 0,-1 0 0 0 0,1-1 0 0 0,0 0 0 0 0,0 0 0 0 0,12-1 0 0 0,-6 0 7 0 0,-8 1 1 0 0,-1-1 0 0 0,1 0 1 0 0,-1-1-1 0 0,1 0 0 0 0,-1 0 0 0 0,11-3 0 0 0,21-3 84 0 0,-31 6-65 0 0,0 0 0 0 0,1 0 0 0 0,12-5 0 0 0,-18 6-27 0 0,1 0 0 0 0,-1 0 0 0 0,1-1 0 0 0,-1 1 0 0 0,1 1 0 0 0,-1-1 0 0 0,1 0 0 0 0,3 2 0 0 0,8 0 0 0 0,-6-2 0 0 0,-1 1 0 0 0,1 0 0 0 0,-1 1 0 0 0,10 2 0 0 0,20 5 0 0 0,-10-8 0 0 0,50-3 0 0 0,-13-1 0 0 0,-60 3 0 0 0,90 4-421 0 0,-83-3 223 0 0,1 0 0 0 0,-1 2 0 0 0,0-1 0 0 0,0 2 0 0 0,0-1 0 0 0,12 7-1 0 0,-10-3-1929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0:02.198"/>
    </inkml:context>
    <inkml:brush xml:id="br0">
      <inkml:brushProperty name="width" value="0.1" units="cm"/>
      <inkml:brushProperty name="height" value="0.1" units="cm"/>
      <inkml:brushProperty name="color" value="#66CC00"/>
    </inkml:brush>
  </inkml:definitions>
  <inkml:trace contextRef="#ctx0" brushRef="#br0">564 1 919 0 0,'6'3'157'0'0,"-1"-1"0"0"0,1 0-1 0 0,0 0 1 0 0,0 0 0 0 0,0-1-1 0 0,0 0 1 0 0,0 0 0 0 0,0 0-1 0 0,0-1 1 0 0,0 0-1 0 0,0 0 1 0 0,6-1 0 0 0,7 1 617 0 0,-3 2-147 0 0,-14-1-601 0 0,0 0 0 0 0,0-1 0 0 0,0 0 0 0 0,0 1 0 0 0,0-1 0 0 0,0 0 0 0 0,0 0 0 0 0,3 0 0 0 0,4-1-10 0 0,0 1-1 0 0,0 0 0 0 0,12 2 1 0 0,11 0 2 0 0,5-3 95 0 0,-24 0-27 0 0,0 1 0 0 0,-1 0 0 0 0,1 0 0 0 0,0 2 1 0 0,19 3-1 0 0,-24-4-78 0 0,0 0 0 0 0,0-1 0 0 0,0 1 0 0 0,0-2 1 0 0,-1 1-1 0 0,1-1 0 0 0,10-3 0 0 0,6 1 1 0 0,10 0 43 0 0,34 3 0 0 0,24-1 55 0 0,-46-4 0 0 0,5-1-97 0 0,27 12 85 0 0,0 1-54 0 0,-21-10 28 0 0,-37 1-71 0 0,0 1 1 0 0,27 3-1 0 0,5 8 2 0 0,-44-7 0 0 0,0-1 0 0 0,0 0 0 0 0,0 0 0 0 0,0-1 0 0 0,0 0 0 0 0,0-1 0 0 0,0 1 0 0 0,1-2 0 0 0,-1 1 0 0 0,10-3 0 0 0,-4 0 0 0 0,0 1 0 0 0,1 0 0 0 0,0 1 0 0 0,19 0 0 0 0,-18 1 0 0 0,-1 0 0 0 0,1-1 0 0 0,23-5 0 0 0,-27 4 0 0 0,1 1 0 0 0,-1 0 0 0 0,0 1 0 0 0,1 1 0 0 0,-1 0 0 0 0,17 3 0 0 0,13 1 0 0 0,95 1 0 0 0,-115-4 0 0 0,-18-1 7 0 0,0-1 0 0 0,-1 1 1 0 0,1-1-1 0 0,0 0 0 0 0,0 0 0 0 0,0 0 0 0 0,0 0 0 0 0,6-2 0 0 0,-3 0-7 0 0,1 1 0 0 0,-1 0 0 0 0,0 0 0 0 0,0 1 0 0 0,1 0 0 0 0,-1 0 0 0 0,10 2 0 0 0,15 1 0 0 0,-30-3 0 0 0,23 0 0 0 0,45-6 0 0 0,-37 4 0 0 0,-32 2 0 0 0,-4 1 0 0 0,0 0 0 0 0,0 0 0 0 0,-1-1 0 0 0,1 0 0 0 0,-6 1 0 0 0,-4-1 0 0 0,-1-1 4 0 0,0 2 0 0 0,-18 2 0 0 0,6-4 41 0 0,6-1-30 0 0,-108-4-15 0 0,75 7 0 0 0,-79 12 0 0 0,67-6 0 0 0,-1-3 0 0 0,-117-6 0 0 0,83-1 22 0 0,-55-6 20 0 0,114 7-56 0 0,1 1 0 0 0,-48 5 0 0 0,-46-1-16 0 0,-187-12-34 0 0,-48 13 64 0 0,344-3 0 0 0,-113 2 0 0 0,110-4 0 0 0,-1-1 0 0 0,-49-11 0 0 0,46 6 0 0 0,-1 2 0 0 0,1 1 0 0 0,-39 0 0 0 0,55 6-17 0 0,8 2-70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6:19.858"/>
    </inkml:context>
    <inkml:brush xml:id="br0">
      <inkml:brushProperty name="width" value="0.1" units="cm"/>
      <inkml:brushProperty name="height" value="0.1" units="cm"/>
      <inkml:brushProperty name="color" value="#F4F91B"/>
    </inkml:brush>
  </inkml:definitions>
  <inkml:trace contextRef="#ctx0" brushRef="#br0">94 0 2183 0 0,'-2'1'40'0'0,"0"-1"-1"0"0,0 1 1 0 0,0-1-1 0 0,0 1 1 0 0,0-1-1 0 0,0 1 0 0 0,0 0 1 0 0,0 0-1 0 0,0 0 1 0 0,1 0-1 0 0,-1 0 0 0 0,0 1 1 0 0,-2 1-1 0 0,-22 25 343 0 0,14-14-348 0 0,-14 19 168 0 0,26-38 1301 0 0,7-4-940 0 0,-2 5-462 0 0,0 1-1 0 0,1 0 0 0 0,0 0 0 0 0,-1 0 0 0 0,1 1 0 0 0,0 0 0 0 0,0 0 0 0 0,0 0 0 0 0,0 1 1 0 0,1 0-1 0 0,11-1 0 0 0,39 5-21 0 0,16 0-76 0 0,-19-1-3 0 0,-37-1 0 0 0,25-1 0 0 0,1-1-1 0 0,-21 1 28 0 0,26-4 1 0 0,-10-1-16 0 0,-17 3-13 0 0,24-6 0 0 0,-31 6 7 0 0,1 0 0 0 0,0 0 0 0 0,0 2 0 0 0,0 0 0 0 0,24 3 0 0 0,-21-1 1 0 0,-1-1 0 0 0,0 0 0 0 0,31-4 0 0 0,-23 0 21 0 0,0 2-1 0 0,1 1 0 0 0,-1 0 0 0 0,26 5 1 0 0,40 1 35 0 0,-87-6-62 0 0,24 0 31 0 0,48-5-1 0 0,-35 0 9 0 0,70 3-1 0 0,0 0 10 0 0,24 2-49 0 0,-109 0 0 0 0,-1 1 0 0 0,0 1 0 0 0,46 10 0 0 0,16 2 0 0 0,-7-10 0 0 0,122-8 0 0 0,-182 3 0 0 0,0 1 0 0 0,0 0 0 0 0,22 5 0 0 0,149 15 0 0 0,-124-17 0 0 0,0-3 0 0 0,114-14 0 0 0,-79 9 0 0 0,-37-1 0 0 0,-28 3 0 0 0,40 1 0 0 0,-69 2 0 0 0,0 1 0 0 0,1 0 0 0 0,-1 0 0 0 0,0 1 0 0 0,0 0 0 0 0,0 1 0 0 0,0 0 0 0 0,0 0 0 0 0,7 5 0 0 0,26 8 0 0 0,-31-13-2 0 0,0-1 0 0 0,-1 0 0 0 0,1 0 0 0 0,18 0-1 0 0,-23-2 29 0 0,-1 0-1 0 0,1-1 1 0 0,-1 1-1 0 0,1-1 1 0 0,-1 0-1 0 0,0 0 1 0 0,1-1-1 0 0,-1 1 1 0 0,0-1-1 0 0,0 0 0 0 0,0 0 1 0 0,7-5-1 0 0,-11 7-21 0 0,1 0 0 0 0,-1-1 0 0 0,0 1-1 0 0,0 0 1 0 0,1-1 0 0 0,-1 1 0 0 0,0 0-1 0 0,1 0 1 0 0,-1-1 0 0 0,0 1 0 0 0,1 0-1 0 0,-1 0 1 0 0,0 0 0 0 0,1 0 0 0 0,-1-1-1 0 0,0 1 1 0 0,1 0 0 0 0,-1 0 0 0 0,1 0-1 0 0,-1 0 1 0 0,0 0 0 0 0,1 0 0 0 0,-1 0-1 0 0,1 0 1 0 0,-1 0 0 0 0,0 0 0 0 0,1 0-1 0 0,-1 0 1 0 0,1 0 0 0 0,-1 0 0 0 0,0 1 0 0 0,1-1-1 0 0,-1 0 1 0 0,0 0 0 0 0,1 0 0 0 0,-1 1-1 0 0,0-1 1 0 0,1 0 0 0 0,-1 0 0 0 0,0 1-1 0 0,1-1 1 0 0,-1 0 0 0 0,0 0 0 0 0,0 1-1 0 0,1-1 1 0 0,-1 0 0 0 0,0 1 0 0 0,0-1-1 0 0,0 1 1 0 0,0-1 0 0 0,1 0 0 0 0,-1 1-1 0 0,0-1 1 0 0,0 0 0 0 0,0 1 0 0 0,0-1-1 0 0,0 1 1 0 0,0-1 0 0 0,0 0 0 0 0,0 1-1 0 0,0-1 1 0 0,0 1 0 0 0,0-1 0 0 0,0 1-1 0 0,-2 6-15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0:05.702"/>
    </inkml:context>
    <inkml:brush xml:id="br0">
      <inkml:brushProperty name="width" value="0.1" units="cm"/>
      <inkml:brushProperty name="height" value="0.1" units="cm"/>
      <inkml:brushProperty name="color" value="#66CC00"/>
    </inkml:brush>
  </inkml:definitions>
  <inkml:trace contextRef="#ctx0" brushRef="#br0">0 102 1295 0 0,'376'-34'235'0'0,"-340"32"-230"0"0,-2 0-5 0 0,0 3 0 0 0,59 7 0 0 0,-76-5 0 0 0,0 2 0 0 0,16 5 0 0 0,22 7 0 0 0,-17-10 0 0 0,0-1 0 0 0,0-2 0 0 0,0-2 0 0 0,39-2 0 0 0,-22-2 0 0 0,29-2 0 0 0,17-2 0 0 0,-31 3 0 0 0,77 1 207 0 0,-14 2-30 0 0,20-11-120 0 0,128-4 86 0 0,-51 4-79 0 0,-45 4-64 0 0,-90 2 0 0 0,224-19 0 0 0,-98 8 0 0 0,77-3 0 0 0,-145 22 3 0 0,67-2-384 0 0,232-7-1145 0 0,-420 6 1526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0:29.650"/>
    </inkml:context>
    <inkml:brush xml:id="br0">
      <inkml:brushProperty name="width" value="0.1" units="cm"/>
      <inkml:brushProperty name="height" value="0.1" units="cm"/>
      <inkml:brushProperty name="color" value="#66CC00"/>
    </inkml:brush>
  </inkml:definitions>
  <inkml:trace contextRef="#ctx0" brushRef="#br0">0 0 511 0 0,'20'0'0'0'0,"3"2"0"0"0,5 0 0 0 0,-4 2 0 0 0,-8 0 0 0 0,-6-4 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0:40.397"/>
    </inkml:context>
    <inkml:brush xml:id="br0">
      <inkml:brushProperty name="width" value="0.1" units="cm"/>
      <inkml:brushProperty name="height" value="0.1" units="cm"/>
      <inkml:brushProperty name="color" value="#66CC00"/>
    </inkml:brush>
  </inkml:definitions>
  <inkml:trace contextRef="#ctx0" brushRef="#br0">14 1 1639 0 0,'0'0'12'0'0,"0"0"-1"0"0,-1 0 0 0 0,1 0 0 0 0,0 0 0 0 0,0-1 1 0 0,-1 1-1 0 0,1 0 0 0 0,0 0 0 0 0,0 0 0 0 0,-1 0 1 0 0,1 1-1 0 0,0-1 0 0 0,0 0 0 0 0,-1 0 0 0 0,1 0 1 0 0,0 0-1 0 0,0 0 0 0 0,-1 0 0 0 0,1 0 0 0 0,0 0 1 0 0,0 0-1 0 0,-1 1 0 0 0,1-1 0 0 0,0 0 0 0 0,0 0 1 0 0,0 0-1 0 0,-1 1 0 0 0,1-1 0 0 0,0 0 0 0 0,0 0 1 0 0,0 0-1 0 0,0 1 0 0 0,-1-1 0 0 0,1 0 0 0 0,0 0 1 0 0,0 1-1 0 0,0-1 0 0 0,0 0 0 0 0,0 0 0 0 0,0 1 1 0 0,0-1-1 0 0,0 0 0 0 0,0 1 0 0 0,-4 12 298 0 0,3-12-211 0 0,1 0 1 0 0,0 0-1 0 0,0 1 1 0 0,-1-1-1 0 0,1 0 1 0 0,0 0-1 0 0,0 1 1 0 0,0-1-1 0 0,1 0 1 0 0,-1 0-1 0 0,0 0 0 0 0,0 1 1 0 0,1-1-1 0 0,-1 0 1 0 0,1 0-1 0 0,-1 0 1 0 0,1 0-1 0 0,-1 1 1 0 0,1-1-1 0 0,0 0 1 0 0,-1 0-1 0 0,1 0 1 0 0,0-1-1 0 0,0 1 1 0 0,0 0-1 0 0,0 0 1 0 0,0 0-1 0 0,0 0 0 0 0,1 0 1 0 0,4 2 137 0 0,-1-1 0 0 0,1 0 0 0 0,0 0 0 0 0,-1-1 0 0 0,9 2-1 0 0,-8-2-28 0 0,0 0 0 0 0,0 0 0 0 0,-1 1 0 0 0,11 4 0 0 0,4 5-61 0 0,0-1 1 0 0,36 13-1 0 0,-45-20-132 0 0,0 0-1 0 0,1 0 0 0 0,-1-1 1 0 0,1 0-1 0 0,0-1 1 0 0,0-1-1 0 0,12 0 0 0 0,95 0 543 0 0,-82 2-460 0 0,0-2-1 0 0,37-4 1 0 0,-46-2-25 0 0,-20 4-59 0 0,1 1-1 0 0,0-1 0 0 0,0 2 1 0 0,13-1-1 0 0,0 2 89 0 0,39-5 0 0 0,-22 0-87 0 0,34-1 12 0 0,-13 0 27 0 0,63 4-1 0 0,248-6 253 0 0,-325 6-200 0 0,0 2-1 0 0,55 9 0 0 0,12 1-45 0 0,-82-11 38 0 0,0-1 0 0 0,-1-2 0 0 0,50-11 0 0 0,-53 8-9 0 0,-1 1 0 0 0,1 2 0 0 0,0 0 1 0 0,0 2-1 0 0,34 2 0 0 0,-10 5-69 0 0,0-3 0 0 0,60-4-1 0 0,-70 1 31 0 0,0 2-1 0 0,71 12 0 0 0,-14 0 3 0 0,-77-12-37 0 0,1-1 0 0 0,-1-1 0 0 0,1-1 0 0 0,35-5-1 0 0,152-18 234 0 0,-191 24-240 0 0,25 2 1 0 0,4 1-10 0 0,229 3 67 0 0,6 1 64 0 0,-247-7-124 0 0,-14-1 6 0 0,0 1 0 0 0,0 1 0 0 0,1 1 0 0 0,35 7 0 0 0,41 13 38 0 0,-69-16-22 0 0,119 14-26 0 0,-100-14 0 0 0,58-2 64 0 0,-8 2-64 0 0,3 1 0 0 0,-55-2 0 0 0,0-1 0 0 0,55-4 0 0 0,-55 0 78 0 0,74 8-1 0 0,-56-3-40 0 0,253 4 102 0 0,-232-6-63 0 0,38-2 29 0 0,322 3 151 0 0,-400-3-241 0 0,72-5 1 0 0,-75 0-5 0 0,1 3 0 0 0,45 3 0 0 0,-23 5 5 0 0,1-2 0 0 0,-1-4 0 0 0,115-12 0 0 0,-125 7-16 0 0,0 2 0 0 0,1 2 0 0 0,59 8 0 0 0,-17-1 0 0 0,19-10 39 0 0,-30-1-14 0 0,-28 4-24 0 0,-9 2 2 0 0,1-3-1 0 0,0-2 1 0 0,61-12-1 0 0,-74 9 11 0 0,0 2 1 0 0,1 1-1 0 0,58 4 1 0 0,22-1-15 0 0,103-21 1 0 0,-131 23 0 0 0,-28 0 0 0 0,-37-2 0 0 0,8 0 0 0 0,38-4 0 0 0,-30 1-1 0 0,0 2-1 0 0,46 4 0 0 0,44 0 61 0 0,200-5 98 0 0,-221 0-77 0 0,8 2-43 0 0,-75 2-37 0 0,-20-2 0 0 0,-1 2 0 0 0,28 5 0 0 0,-37-4 8 0 0,-1-1 0 0 0,0-1 0 0 0,1 0 0 0 0,0 0 0 0 0,-1-2 0 0 0,1 0 0 0 0,20-4 0 0 0,-4-4-8 0 0,-23 7 0 0 0,0-1 0 0 0,0 1 0 0 0,14-2 0 0 0,-7 3 12 0 0,-1 0 0 0 0,1-1-1 0 0,-1-1 1 0 0,0 0-1 0 0,0-1 1 0 0,0 0 0 0 0,-1-1-1 0 0,1 0 1 0 0,-1-1 0 0 0,14-9-1 0 0,-26 14 0 0 0,1 1 0 0 0,-1-1 0 0 0,1 1 0 0 0,0-1 0 0 0,-1 1 0 0 0,1 0 0 0 0,-1-1 0 0 0,1 1 0 0 0,0 0-1 0 0,-1-1 1 0 0,1 1 0 0 0,0 0 0 0 0,0 0 0 0 0,-1 0 0 0 0,1 0 0 0 0,0 0 0 0 0,0 0 0 0 0,-1 0 0 0 0,1 0 0 0 0,0 0 0 0 0,-1 0 0 0 0,1 0-1 0 0,0 0 1 0 0,0 0 0 0 0,-1 1 0 0 0,1-1 0 0 0,0 0 0 0 0,-1 0 0 0 0,1 1 0 0 0,0-1 0 0 0,-1 1 0 0 0,1-1 0 0 0,-1 0 0 0 0,1 1-1 0 0,0 0 1 0 0,0 1-285 0 0,0-1-1 0 0,0 1 1 0 0,0-1-1 0 0,-1 1 1 0 0,1 0-1 0 0,-1-1 0 0 0,1 1 1 0 0,-1 0-1 0 0,1-1 1 0 0,-1 1-1 0 0,0 0 1 0 0,0-1-1 0 0,0 1 1 0 0,0 3-1 0 0,-2 7-4048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0:55.822"/>
    </inkml:context>
    <inkml:brush xml:id="br0">
      <inkml:brushProperty name="width" value="0.1" units="cm"/>
      <inkml:brushProperty name="height" value="0.1" units="cm"/>
      <inkml:brushProperty name="color" value="#66CC00"/>
    </inkml:brush>
  </inkml:definitions>
  <inkml:trace contextRef="#ctx0" brushRef="#br0">0 26 455 0 0,'2'-2'66'0'0,"0"0"0"0"0,0 0 0 0 0,0 0 0 0 0,0 1 0 0 0,0-1-1 0 0,0 1 1 0 0,0 0 0 0 0,1-1 0 0 0,-1 1 0 0 0,0 0-1 0 0,1 0 1 0 0,-1 0 0 0 0,1 1 0 0 0,0-1 0 0 0,-1 1-1 0 0,5-1 1 0 0,0-1 43 0 0,-6 1-102 0 0,0 1 1 0 0,-1 0-1 0 0,1-1 0 0 0,0 1 0 0 0,0 0 1 0 0,-1 0-1 0 0,1-1 0 0 0,0 1 1 0 0,0 0-1 0 0,-1 0 0 0 0,1 0 0 0 0,0 0 1 0 0,0 0-1 0 0,-1 0 0 0 0,1 0 1 0 0,0 1-1 0 0,0-1 0 0 0,-1 0 1 0 0,3 1-1 0 0,3 1 23 0 0,-2-1-5 0 0,-3 9-14 0 0,-1-8-6 0 0,0 4 133 0 0,0 0-1 0 0,0 0 0 0 0,1-1 0 0 0,2 11 1 0 0,-3-15-114 0 0,0 0 0 0 0,1 0 0 0 0,-1 0 0 0 0,1 0 0 0 0,-1 1 0 0 0,1-1 0 0 0,-1 0 0 0 0,1 0 0 0 0,0 0 0 0 0,0 0 0 0 0,-1-1 1 0 0,1 1-1 0 0,0 0 0 0 0,0 0 0 0 0,0 0 0 0 0,0 0 0 0 0,0-1 0 0 0,0 1 0 0 0,0-1 0 0 0,0 1 0 0 0,0-1 0 0 0,0 1 0 0 0,0-1 0 0 0,0 1 0 0 0,1-1 0 0 0,-1 0 1 0 0,0 0-1 0 0,0 1 0 0 0,3-1 0 0 0,9 0 138 0 0,-4-1 94 0 0,0 1 0 0 0,0 0 0 0 0,0 1 0 0 0,0 0 0 0 0,-1 0 0 0 0,18 6 0 0 0,-22-5-256 0 0,1 0 0 0 0,-1 0 0 0 0,0-1 0 0 0,1 0 0 0 0,-1 1 0 0 0,1-2 0 0 0,0 1 0 0 0,-1 0 0 0 0,1-1 0 0 0,0 0 0 0 0,7-1 0 0 0,2 0 10 0 0,1 1 0 0 0,-1 0-1 0 0,1 0 1 0 0,-1 2-1 0 0,23 4 1 0 0,-11-2-4 0 0,31 9-4 0 0,-44-9 10 0 0,0-1 1 0 0,0 0-1 0 0,0-1 1 0 0,19 1-1 0 0,0-3-12 0 0,75 2 0 0 0,-103-1 1 0 0,15 1 9 0 0,1-1 1 0 0,-1 0-1 0 0,1-1 1 0 0,-1-1 0 0 0,32-6-1 0 0,-13 0 15 0 0,-29 6-10 0 0,1 0 0 0 0,-1-1 0 0 0,14-4 1 0 0,-15 3 23 0 0,0 1 0 0 0,-1 1 0 0 0,15-2 0 0 0,17-3 63 0 0,-34 4-94 0 0,0 1-1 0 0,1 0 0 0 0,-1 0 0 0 0,1 0 0 0 0,-1 1 0 0 0,1 0 0 0 0,-1 0 0 0 0,9 2 0 0 0,27-2-7 0 0,105 14 0 0 0,-60-13 0 0 0,-1 0 0 0 0,-51 1 0 0 0,38-3 0 0 0,-13-1 0 0 0,-40 1 22 0 0,0-1 0 0 0,20-5 0 0 0,8 0-24 0 0,-2-6 2 0 0,-32 11 0 0 0,-8 0 0 0 0,1 1 0 0 0,0 0 0 0 0,0 1 0 0 0,0-1 0 0 0,-1 1 0 0 0,11 1 0 0 0,-16-1 0 0 0,1 0 0 0 0,-1 0 0 0 0,1 1 0 0 0,-1-1 0 0 0,1 0 0 0 0,0-1 0 0 0,-1 1 0 0 0,1 0 0 0 0,-1 0 0 0 0,1 0 0 0 0,-1 0 0 0 0,1 0 0 0 0,-1-1 0 0 0,1 1 0 0 0,-1 0 0 0 0,1 0 0 0 0,-1-1 0 0 0,2 1 0 0 0,-2-1 0 0 0,1 1 0 0 0,-1-1 0 0 0,1 1 0 0 0,-1 0 0 0 0,1 0 0 0 0,-1-1 0 0 0,1 1 0 0 0,-1 0 0 0 0,1 0 0 0 0,0 0 0 0 0,-1 0 0 0 0,1-1 0 0 0,-1 1 0 0 0,1 0 0 0 0,0 0 0 0 0,-1 0 0 0 0,1 0 0 0 0,1 1 0 0 0,0-1 0 0 0,0 0 0 0 0,0 1 0 0 0,0-1 0 0 0,0 1 0 0 0,0 0 0 0 0,0-1 0 0 0,0 1 0 0 0,0 0 0 0 0,0 0 0 0 0,0 1 0 0 0,0-1 0 0 0,3 3 0 0 0,-1-2 0 0 0,0 1 0 0 0,0-1 0 0 0,0 0 0 0 0,1-1 0 0 0,-1 1 0 0 0,9 1 0 0 0,9 4 0 0 0,-12-3 0 0 0,0-1 0 0 0,0-1 0 0 0,1 0 0 0 0,-1 0 0 0 0,1-1 0 0 0,0-1 0 0 0,15 0 0 0 0,-16 0 0 0 0,23-2 0 0 0,42-6 0 0 0,-24 1 0 0 0,95-1 0 0 0,-123 5 0 0 0,0 2 0 0 0,1 0 0 0 0,-1 1 0 0 0,24 3 0 0 0,-19-1 0 0 0,-20-2 0 0 0,0 1 0 0 0,0 0 0 0 0,12 3 0 0 0,-10-3 7 0 0,-1 1-1 0 0,0-1 1 0 0,0-1-1 0 0,1 0 1 0 0,-1 0 0 0 0,0 0-1 0 0,0-1 1 0 0,0-1-1 0 0,13-3 1 0 0,-14 3-9 0 0,-1 2 38 0 0,1-1 0 0 0,-1 1 0 0 0,0 1 0 0 0,1-1 0 0 0,-1 1 0 0 0,0 1 0 0 0,0-1 0 0 0,0 1 0 0 0,13 5 0 0 0,-12-3-36 0 0,-2-1 0 0 0,0-1 0 0 0,0 1 0 0 0,0-1 0 0 0,0-1 0 0 0,0 1 0 0 0,0-1 0 0 0,1 0 0 0 0,7 0 0 0 0,45 0 0 0 0,104-5 0 0 0,-147 3 37 0 0,-1 0-1 0 0,0 1 0 0 0,1 1 0 0 0,21 3 1 0 0,-21-1-26 0 0,16 4-12 0 0,-20-4 14 0 0,0 0 0 0 0,0-1 0 0 0,0-1 0 0 0,0 1 0 0 0,21-2 0 0 0,-30 0 24 0 0,-1-1 0 0 0,0 1 0 0 0,1-1 1 0 0,-1 1-1 0 0,0-1 0 0 0,0 0 0 0 0,4-2 1 0 0,-4 2 66 0 0,0 0 1 0 0,0 0-1 0 0,0 1 0 0 0,1-1 1 0 0,-1 0-1 0 0,0 1 1 0 0,4-1-1 0 0,-6 1-98 0 0,1 0 0 0 0,-1 1 0 0 0,1-1 0 0 0,-1 0 0 0 0,1 0 0 0 0,-1 1 0 0 0,1-1 0 0 0,-1 1 1 0 0,0-1-1 0 0,1 0 0 0 0,-1 1 0 0 0,0-1 0 0 0,1 1 0 0 0,-1-1 0 0 0,0 1 0 0 0,1-1 0 0 0,-1 1 0 0 0,0-1 0 0 0,0 1 0 0 0,0-1 0 0 0,1 1 0 0 0,-1-1 0 0 0,0 1 0 0 0,0-1 0 0 0,0 1 0 0 0,-3 5-6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1:10.401"/>
    </inkml:context>
    <inkml:brush xml:id="br0">
      <inkml:brushProperty name="width" value="0.1" units="cm"/>
      <inkml:brushProperty name="height" value="0.1" units="cm"/>
      <inkml:brushProperty name="color" value="#66CC00"/>
    </inkml:brush>
  </inkml:definitions>
  <inkml:trace contextRef="#ctx0" brushRef="#br0">1 28 919 0 0,'0'2'125'0'0,"0"0"-1"0"0,1 1 0 0 0,-1-1 0 0 0,1 0 0 0 0,0 0 1 0 0,-1 0-1 0 0,1 0 0 0 0,0 1 0 0 0,0-1 0 0 0,1 0 0 0 0,-1-1 1 0 0,0 1-1 0 0,0 0 0 0 0,1 0 0 0 0,-1-1 0 0 0,1 1 1 0 0,0 0-1 0 0,0-1 0 0 0,-1 0 0 0 0,1 1 0 0 0,2 0 0 0 0,-2-2 11 0 0,-1 0-1 0 0,1 0 1 0 0,-1 0-1 0 0,1 0 1 0 0,-1-1-1 0 0,1 1 1 0 0,-1-1 0 0 0,0 1-1 0 0,1-1 1 0 0,1 0-1 0 0,11-4 614 0 0,-11 5-714 0 0,-1 1 0 0 0,0-1 0 0 0,0 1 0 0 0,1-1-1 0 0,-1 1 1 0 0,0 0 0 0 0,0 0 0 0 0,0 0-1 0 0,0 0 1 0 0,0 0 0 0 0,4 3 0 0 0,-4-2-35 0 0,0-1 1 0 0,0 0 0 0 0,0 1-1 0 0,0-1 1 0 0,1 0-1 0 0,-1 0 1 0 0,0-1-1 0 0,1 1 1 0 0,-1 0 0 0 0,0-1-1 0 0,1 1 1 0 0,2-1-1 0 0,15 1 2 0 0,-13 0 1 0 0,1-1 1 0 0,-1 0 0 0 0,13-2 0 0 0,205-24 185 0 0,-171 18-188 0 0,-36 5 0 0 0,0 0 0 0 0,20 1 0 0 0,47 5 105 0 0,35 0-82 0 0,-77-7-2 0 0,-23 1 50 0 0,38 2 0 0 0,-36 1-13 0 0,29-3 0 0 0,-29 1-20 0 0,28 2 0 0 0,-30 0-14 0 0,1 0-1 0 0,0-1 0 0 0,-1-2 1 0 0,34-6-1 0 0,-44 7-14 0 0,1 0 0 0 0,0 1 0 0 0,0 0 0 0 0,0 1 0 0 0,16 2-1 0 0,55 12 63 0 0,-62-10-67 0 0,5-1-4 0 0,0-1 0 0 0,-1-1 0 0 0,42-3 0 0 0,-61 2 0 0 0,180-18 332 0 0,-18 1-48 0 0,-35 11-284 0 0,-120 6 0 0 0,-1 0 0 0 0,22 4 0 0 0,11-1 0 0 0,138 3 0 0 0,-83 2 131 0 0,-34-1-62 0 0,50-7-4 0 0,-50-2-66 0 0,-54 1 29 0 0,0 0 0 0 0,14-3-1 0 0,-19 2-11 0 0,1 0 1 0 0,-1 1-1 0 0,0 0 0 0 0,1 1 0 0 0,-1 0 1 0 0,1-1-1 0 0,-1 2 0 0 0,1-1 0 0 0,9 3 1 0 0,-15-3-21 0 0,0 1 0 0 0,0-1 0 0 0,0 1 1 0 0,0-1-1 0 0,0 1 0 0 0,0 0 0 0 0,0 0 1 0 0,0 0-1 0 0,0-1 0 0 0,0 1 0 0 0,1 2 0 0 0,2 2-142 0 0,2 0-4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1:22.675"/>
    </inkml:context>
    <inkml:brush xml:id="br0">
      <inkml:brushProperty name="width" value="0.1" units="cm"/>
      <inkml:brushProperty name="height" value="0.1" units="cm"/>
      <inkml:brushProperty name="color" value="#66CC00"/>
    </inkml:brush>
  </inkml:definitions>
  <inkml:trace contextRef="#ctx0" brushRef="#br0">1 10 1639 0 0,'0'0'2'0'0,"0"-1"-1"0"0,-1 1 0 0 0,1 0 0 0 0,0 0 0 0 0,0-1 0 0 0,0 1 0 0 0,0 0 0 0 0,0-1 0 0 0,0 1 1 0 0,1 0-1 0 0,-1-1 0 0 0,0 1 0 0 0,0 0 0 0 0,0-1 0 0 0,0 1 0 0 0,0 0 0 0 0,0 0 0 0 0,0-1 1 0 0,1 1-1 0 0,-1 0 0 0 0,0 0 0 0 0,0-1 0 0 0,0 1 0 0 0,1 0 0 0 0,-1 0 0 0 0,0 0 0 0 0,0-1 1 0 0,1 1-1 0 0,-1 0 0 0 0,0 0 0 0 0,0 0 0 0 0,1 0 0 0 0,-1-1 0 0 0,0 1 0 0 0,1 0 0 0 0,-1 0 1 0 0,0 0-1 0 0,1 0 0 0 0,-1 0 0 0 0,0 0 0 0 0,0 0 0 0 0,1 0 0 0 0,-1 0 0 0 0,0 0 0 0 0,1 0 1 0 0,17 7 99 0 0,-17-6-96 0 0,0-1 1 0 0,0 1-1 0 0,1 0 0 0 0,-1-1 0 0 0,0 1 1 0 0,0-1-1 0 0,1 0 0 0 0,-1 1 1 0 0,0-1-1 0 0,0 0 0 0 0,1 0 1 0 0,-1 1-1 0 0,0-1 0 0 0,2-1 0 0 0,1 0-5 0 0,-1 0 0 0 0,0 0 0 0 0,1 1 0 0 0,-1-1 0 0 0,1 1 0 0 0,-1-1 0 0 0,0 1 0 0 0,1 0 0 0 0,-1 0 0 0 0,1 1 0 0 0,-1-1 0 0 0,1 1 0 0 0,-1-1 0 0 0,4 2 0 0 0,14 2 0 0 0,-11-2 0 0 0,1 0 0 0 0,-1 1 0 0 0,0 1 0 0 0,17 8 0 0 0,9 2 0 0 0,0-1 0 0 0,-15-5 0 0 0,0-1 0 0 0,40 7 0 0 0,-4-5 0 0 0,-10-1 0 0 0,77 3 0 0 0,-55-9 0 0 0,30 0 0 0 0,76-4 0 0 0,-137 0 0 0 0,-6 0 0 0 0,1-1 0 0 0,42-9 0 0 0,-67 9 0 0 0,-9 3 0 0 0,-19 1 0 0 0,11 1 0 0 0,9-2 0 0 0,0 0 0 0 0,0 0 0 0 0,0 0 0 0 0,0 0 0 0 0,0 0 0 0 0,0 0 0 0 0,0 0 0 0 0,0 0 0 0 0,-1 0 0 0 0,1 0 0 0 0,0 1 0 0 0,0-1 0 0 0,0 0 0 0 0,0 0 0 0 0,0 0 0 0 0,0 0 0 0 0,0 0 0 0 0,0 0 0 0 0,0 0 0 0 0,0 0 0 0 0,0 1 0 0 0,0-1 0 0 0,0 0 0 0 0,0 0 0 0 0,0 0 0 0 0,0 0 0 0 0,0 0 0 0 0,0 0 0 0 0,0 0 0 0 0,0 0 0 0 0,0 1 0 0 0,0-1 0 0 0,0 0 0 0 0,0 0 0 0 0,0 0 0 0 0,0 0 0 0 0,0 0 0 0 0,0 0 0 0 0,0 0 0 0 0,0 0 0 0 0,0 1 0 0 0,0-1 0 0 0,0 0 0 0 0,0 0 0 0 0,1 0 0 0 0,-1 0 0 0 0,0 0 0 0 0,0 0 0 0 0,0 0 0 0 0,0 0 0 0 0,2 2 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1:44.236"/>
    </inkml:context>
    <inkml:brush xml:id="br0">
      <inkml:brushProperty name="width" value="0.1" units="cm"/>
      <inkml:brushProperty name="height" value="0.1" units="cm"/>
      <inkml:brushProperty name="color" value="#66CC00"/>
    </inkml:brush>
  </inkml:definitions>
  <inkml:trace contextRef="#ctx0" brushRef="#br0">0 26 919 0 0,'5'1'114'0'0,"0"0"-1"0"0,0-1 0 0 0,1 1 0 0 0,-1-1 0 0 0,0-1 0 0 0,0 1 0 0 0,8-2 1 0 0,16-1 179 0 0,-10 2-140 0 0,27-5 1 0 0,-28 3-36 0 0,27 0 0 0 0,-4-2 344 0 0,-34 3-361 0 0,1 1 1 0 0,0 0 0 0 0,0 0 0 0 0,13 1-1 0 0,47 3 113 0 0,-54-4-118 0 0,1 1 1 0 0,0 1-1 0 0,0 0 0 0 0,-1 1 1 0 0,1 1-1 0 0,-1 0 0 0 0,15 6 0 0 0,10 7-96 0 0,-18-6 0 0 0,1-1 0 0 0,0-2 0 0 0,0 0 0 0 0,0-1 0 0 0,32 4 0 0 0,87 12 0 0 0,-110-20 65 0 0,0-1 0 0 0,61-8 0 0 0,-15 2 96 0 0,86 4-1 0 0,-77 2-100 0 0,77-11-65 0 0,-2 1 136 0 0,-99 10-94 0 0,-23 1 14 0 0,74-8-1 0 0,13-7-38 0 0,-104 11 29 0 0,1 2-1 0 0,43 4 0 0 0,-53-3-37 0 0,14 0-3 0 0,0-1 0 0 0,32-5 0 0 0,-21 1 0 0 0,61 1 0 0 0,-83 2 3 0 0,-3-1 5 0 0,-1 1 0 0 0,0 1-1 0 0,0-1 1 0 0,1 2 0 0 0,-1 0-1 0 0,0 0 1 0 0,16 5-1 0 0,32 25-7 0 0,54 13 0 0 0,-19-15 0 0 0,-79-23 23 0 0,1 0 0 0 0,-1-1 0 0 0,1-1 0 0 0,18 3 0 0 0,-28-6-11 0 0,-1-1 1 0 0,1 1-1 0 0,0-1 0 0 0,-1-1 0 0 0,1 1 0 0 0,0-1 0 0 0,-1 0 0 0 0,1-1 0 0 0,0 0 0 0 0,-1 0 0 0 0,0 0 0 0 0,0-1 0 0 0,8-4 0 0 0,-12 6 9 0 0,-1 0-1 0 0,1 0 0 0 0,0 0 0 0 0,-1 1 0 0 0,1-1 0 0 0,0 0 0 0 0,-1 1 1 0 0,1-1-1 0 0,0 1 0 0 0,0 0 0 0 0,0 0 0 0 0,0-1 0 0 0,-1 1 0 0 0,1 0 1 0 0,0 1-1 0 0,0-1 0 0 0,0 0 0 0 0,-1 0 0 0 0,1 1 0 0 0,0-1 0 0 0,0 1 1 0 0,-1-1-1 0 0,1 1 0 0 0,0 0 0 0 0,-1 0 0 0 0,1 0 0 0 0,2 1 0 0 0,27 30-20 0 0,-23-22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2:00.619"/>
    </inkml:context>
    <inkml:brush xml:id="br0">
      <inkml:brushProperty name="width" value="0.1" units="cm"/>
      <inkml:brushProperty name="height" value="0.1" units="cm"/>
      <inkml:brushProperty name="color" value="#66CC00"/>
    </inkml:brush>
  </inkml:definitions>
  <inkml:trace contextRef="#ctx0" brushRef="#br0">0 5 1087 0 0,'1'-1'6'0'0,"0"1"-1"0"0,0-1 1 0 0,0 1-1 0 0,0-1 1 0 0,-1 1-1 0 0,1-1 0 0 0,0 1 1 0 0,0 0-1 0 0,0 0 1 0 0,0-1-1 0 0,0 1 0 0 0,0 0 1 0 0,0 0-1 0 0,0 0 1 0 0,0 0-1 0 0,0 0 0 0 0,0 0 1 0 0,0 1-1 0 0,1-1 1 0 0,23 7 82 0 0,-10-3-85 0 0,165 27 544 0 0,-134-26-399 0 0,89-2 0 0 0,25-21-22 0 0,-64 5-116 0 0,-57 11 7 0 0,1 2 0 0 0,56 6 0 0 0,-28-1-15 0 0,-37-1-2 0 0,-1 1 0 0 0,57 17 0 0 0,-86-22 0 0 0,46 13 0 0 0,60 6 0 0 0,-76-12 0 0 0,-23-5 0 0 0,0 0 0 0 0,1-1 0 0 0,14 2 0 0 0,2-2-3 0 0,-15-1 37 0 0,-1 1-1 0 0,0-1 1 0 0,13-2-1 0 0,11 1 158 0 0,-16 2-11 0 0,-17-1-178 0 0,0-1 1 0 0,0 1-1 0 0,1 0 1 0 0,-1 0-1 0 0,0-1 1 0 0,0 1-1 0 0,0 0 1 0 0,1-1-1 0 0,-1 1 1 0 0,0 0-1 0 0,0-1 1 0 0,0 1-1 0 0,0 0 1 0 0,0-1-1 0 0,1 1 1 0 0,-1 0-1 0 0,0-1 1 0 0,0 1-1 0 0,0 0 1 0 0,0-1 0 0 0,0 1-1 0 0,0 0 1 0 0,0-1-1 0 0,0 1 1 0 0,-1-1-1 0 0,1 1 1 0 0,0 0-1 0 0,0-1 1 0 0,0 1-1 0 0,0 0 1 0 0,0-1-1 0 0,0 1 1 0 0,-1 0-1 0 0,1-1 1 0 0,-7-14 383 0 0,5 14-359 0 0,1 0-1 0 0,0-1 1 0 0,-1 1-1 0 0,0 0 1 0 0,1 0-1 0 0,-1 0 1 0 0,0 0-1 0 0,1 0 1 0 0,-1 0-1 0 0,0 1 1 0 0,0-1-1 0 0,0 1 1 0 0,1-1-1 0 0,-1 1 1 0 0,0 0-1 0 0,0-1 1 0 0,0 1-1 0 0,0 0 1 0 0,-3 0-1 0 0,1 1-55 0 0,0 0-1 0 0,-1 0 0 0 0,1 1 0 0 0,0-1 1 0 0,0 1-1 0 0,0 0 0 0 0,-5 3 0 0 0,2-1-1230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2:05.457"/>
    </inkml:context>
    <inkml:brush xml:id="br0">
      <inkml:brushProperty name="width" value="0.1" units="cm"/>
      <inkml:brushProperty name="height" value="0.1" units="cm"/>
      <inkml:brushProperty name="color" value="#66CC00"/>
    </inkml:brush>
  </inkml:definitions>
  <inkml:trace contextRef="#ctx0" brushRef="#br0">0 225 919 0 0,'8'-13'3814'0'0,"-4"11"-3726"0"0,1 0 0 0 0,-1 0-1 0 0,1 1 1 0 0,-1-1 0 0 0,1 1 0 0 0,0 0 0 0 0,-1 1 0 0 0,7-1 0 0 0,12-2 131 0 0,75-27 451 0 0,-67 19-473 0 0,1 1 0 0 0,37-5-1 0 0,66-7-56 0 0,-55 11-121 0 0,50-5 37 0 0,23 8 92 0 0,176-4 75 0 0,-219 19-213 0 0,-21 0 2 0 0,-7-1 75 0 0,40 0-39 0 0,-65-10 78 0 0,0-3 1 0 0,0-2-1 0 0,84-25 0 0 0,-108 25-74 0 0,1 1 0 0 0,0 2 0 0 0,1 1 0 0 0,-1 2 0 0 0,1 1 0 0 0,69 5 0 0 0,4 10-52 0 0,166-2 0 0 0,-124-13 135 0 0,292 32 0 0 0,-186-14-31 0 0,-91-10-62 0 0,-20 5-21 0 0,262 12 97 0 0,-120-30 71 0 0,-228 5-122 0 0,85 4 200 0 0,88-1-65 0 0,5 9-143 0 0,-181-5-54 0 0,181 24-5 0 0,-202-25 13 0 0,-1-3-1 0 0,1 0 0 0 0,0-3 0 0 0,38-5 0 0 0,-43 3-9 0 0,53-3 19 0 0,2 3-1 0 0,109 10 0 0 0,-160-3-14 0 0,34 4 79 0 0,0-3 0 0 0,121-9-1 0 0,-75-10-12 0 0,-22 2 13 0 0,108-1 1 0 0,-84 21-46 0 0,-71-3-25 0 0,49-1 1 0 0,57-8-17 0 0,-121 6 0 0 0,0 1 0 0 0,0 1 0 0 0,32 7 0 0 0,8 2 0 0 0,114 26 63 0 0,-167-34-62 0 0,-6-1-1 0 0,23 6 0 0 0,50 5 0 0 0,372 5 54 0 0,-400-21-29 0 0,1 4-1 0 0,70 9 1 0 0,-122-10-33 0 0,0 0 1 0 0,-1 0-1 0 0,0 1 0 0 0,1-1 0 0 0,-1 1 0 0 0,0 0 0 0 0,0 0 0 0 0,0 0 0 0 0,0 1 0 0 0,0-1 1 0 0,0 1-1 0 0,0 0 0 0 0,-1 0 0 0 0,0 1 0 0 0,0-1 0 0 0,0 0 0 0 0,0 1 0 0 0,0 0 0 0 0,-1 0 1 0 0,1 0-1 0 0,-1 0 0 0 0,0 0 0 0 0,2 8 0 0 0,-2 8-299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2:07.051"/>
    </inkml:context>
    <inkml:brush xml:id="br0">
      <inkml:brushProperty name="width" value="0.1" units="cm"/>
      <inkml:brushProperty name="height" value="0.1" units="cm"/>
      <inkml:brushProperty name="color" value="#66CC00"/>
    </inkml:brush>
  </inkml:definitions>
  <inkml:trace contextRef="#ctx0" brushRef="#br0">5 213 1839 0 0,'-1'3'110'0'0,"0"0"0"0"0,0 0 0 0 0,1 0 0 0 0,-1 0-1 0 0,1 0 1 0 0,0 1 0 0 0,0-1 0 0 0,0 0-1 0 0,0 0 1 0 0,1 0 0 0 0,-1 0 0 0 0,1 0 0 0 0,0 0-1 0 0,0 0 1 0 0,0 0 0 0 0,0 0 0 0 0,2 4-1 0 0,0-7-18 0 0,-1 1-1 0 0,0-1 1 0 0,1 0-1 0 0,-1 0 1 0 0,1 0-1 0 0,-1-1 1 0 0,0 1-1 0 0,1 0 1 0 0,-1-1-1 0 0,0 0 1 0 0,1 1-1 0 0,-1-1 1 0 0,3-1-1 0 0,12-7 286 0 0,0 1 1 0 0,1 1-1 0 0,24-7 0 0 0,-32 11-293 0 0,22-4 97 0 0,1 0 0 0 0,-1 2 0 0 0,42-1 1 0 0,-21 2 3 0 0,387-30 867 0 0,-304 18-856 0 0,-65 6-91 0 0,-7 2-8 0 0,0 3 0 0 0,107 5 0 0 0,156 4 32 0 0,-164-20 89 0 0,-71 6-149 0 0,71-11 143 0 0,-51 6-53 0 0,90-15 178 0 0,-129 16-242 0 0,-46 8-19 0 0,0 1 0 0 0,52-2 0 0 0,292 4 512 0 0,-345 3-511 0 0,0 2 0 0 0,44 8 0 0 0,-19 3-3247 0 0,-28-6-388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6:23.859"/>
    </inkml:context>
    <inkml:brush xml:id="br0">
      <inkml:brushProperty name="width" value="0.1" units="cm"/>
      <inkml:brushProperty name="height" value="0.1" units="cm"/>
      <inkml:brushProperty name="color" value="#F4F91B"/>
    </inkml:brush>
  </inkml:definitions>
  <inkml:trace contextRef="#ctx0" brushRef="#br0">1 72 575 0 0,'28'1'392'0'0,"0"-6"588"0"0,49-17 0 0 0,3-1-196 0 0,-27 14-709 0 0,0 2 0 0 0,0 3-1 0 0,0 2 1 0 0,1 2 0 0 0,97 13-1 0 0,-90-8 194 0 0,88-4-1 0 0,-19-1 22 0 0,-41 3-18 0 0,100 3-46 0 0,-54-16-225 0 0,-89 5 0 0 0,69 1 0 0 0,-70 5 0 0 0,-34 0 0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2:09.915"/>
    </inkml:context>
    <inkml:brush xml:id="br0">
      <inkml:brushProperty name="width" value="0.1" units="cm"/>
      <inkml:brushProperty name="height" value="0.1" units="cm"/>
      <inkml:brushProperty name="color" value="#66CC00"/>
    </inkml:brush>
  </inkml:definitions>
  <inkml:trace contextRef="#ctx0" brushRef="#br0">0 188 1639 0 0,'10'-6'91'0'0,"1"1"-1"0"0,0 1 0 0 0,0 0 0 0 0,0 0 0 0 0,0 1 0 0 0,18-2 0 0 0,72-4 623 0 0,-94 8-649 0 0,466-10 3656 0 0,-270 19-3333 0 0,-162-2-299 0 0,0 1 0 0 0,0 3 0 0 0,42 15 0 0 0,-52-16-23 0 0,1-1-1 0 0,0-1 1 0 0,0-1 0 0 0,0-2-1 0 0,1-1 1 0 0,0-2 0 0 0,49-5-1 0 0,40-10 271 0 0,125-11-131 0 0,-56 7-152 0 0,-160 14-51 0 0,224-17 127 0 0,-184 20-64 0 0,114 12 0 0 0,344 18-9 0 0,-357-24-46 0 0,-51-5 65 0 0,158-19-1 0 0,143-11 97 0 0,-355 27-159 0 0,157-16 16 0 0,60-1 10 0 0,-272 19-36 0 0,425-15 126 0 0,-318 4-129 0 0,49-1 64 0 0,-162 12-60 0 0,537-21 398 0 0,-243 21-354 0 0,-130 6-18 0 0,114-20 14 0 0,-94 3-20 0 0,19 12 75 0 0,2 1 20 0 0,235-10 13 0 0,-201 20-130 0 0,-15 0 0 0 0,96 23 6 0 0,-231-20 42 0 0,273 22-38 0 0,-172-15-10 0 0,-85-6 0 0 0,-38-6 0 0 0,105 8 0 0 0,-3-6 0 0 0,201 38 0 0 0,-254-35 0 0 0,151 0 0 0 0,-267-14 0 0 0,246 21 40 0 0,-73-3-16 0 0,77-14-24 0 0,-148-5 0 0 0,137 16 0 0 0,-183-8 0 0 0,0-4 0 0 0,0-2 0 0 0,110-12 0 0 0,286-22 64 0 0,-421 32-42 0 0,1-2-1 0 0,39-8 0 0 0,30 0 55 0 0,-105 11-110 0 0,0-1 1 0 0,0 1-1 0 0,1 0 0 0 0,-1 1 0 0 0,0-1 0 0 0,0 0 0 0 0,0 1 1 0 0,0-1-1 0 0,0 1 0 0 0,1-1 0 0 0,-1 1 0 0 0,0 0 0 0 0,0 0 0 0 0,0 0 1 0 0,-1 0-1 0 0,1 0 0 0 0,2 2 0 0 0,6 8-3569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2:23.601"/>
    </inkml:context>
    <inkml:brush xml:id="br0">
      <inkml:brushProperty name="width" value="0.1" units="cm"/>
      <inkml:brushProperty name="height" value="0.1" units="cm"/>
      <inkml:brushProperty name="color" value="#66CC00"/>
    </inkml:brush>
  </inkml:definitions>
  <inkml:trace contextRef="#ctx0" brushRef="#br0">1 186 1207 0 0,'12'-4'51'0'0,"-6"2"-33"0"0,0 0-1 0 0,0 0 1 0 0,0 1-1 0 0,0 0 1 0 0,1 0-1 0 0,-1 0 0 0 0,0 1 1 0 0,7 0-1 0 0,-3 1 66 0 0,0-1 0 0 0,0 0-1 0 0,1-1 1 0 0,10-3 0 0 0,4 1 7 0 0,124-19 527 0 0,-29 3 329 0 0,-65 14-691 0 0,27-4-35 0 0,-13 1 102 0 0,-49 4-76 0 0,0 1 0 0 0,1 1 0 0 0,34 1 0 0 0,0-3 258 0 0,-38 2-409 0 0,1 1 0 0 0,19 1-1 0 0,13 3-26 0 0,0-3 0 0 0,80-8 0 0 0,-103 2-16 0 0,1 0 0 0 0,-1-2-1 0 0,0-1 1 0 0,26-13-1 0 0,-6 3 113 0 0,-38 16-137 0 0,-1 1 0 0 0,1 1 0 0 0,0-1 1 0 0,0 2-1 0 0,17-1 0 0 0,1 0-9 0 0,-10 2-9 0 0,-1 0 0 0 0,0 1 0 0 0,1 0 1 0 0,-1 1-1 0 0,31 11 0 0 0,-22-6-10 0 0,30 4 0 0 0,-55-12 1 0 0,38 6 0 0 0,-1-1 0 0 0,59-2 0 0 0,-28-6-1 0 0,62-3 120 0 0,-84 7-116 0 0,0 1 1 0 0,85 16-1 0 0,-82-11 15 0 0,0-2 0 0 0,1-2 0 0 0,54-3-1 0 0,-46 0 36 0 0,78-10 170 0 0,-97 6-164 0 0,0 1 1 0 0,0 1-1 0 0,49 6 0 0 0,88 30 145 0 0,-144-27-133 0 0,116 19 189 0 0,-101-19-259 0 0,145 8 58 0 0,-148-13-54 0 0,180 10 59 0 0,-167-10 78 0 0,112-11 0 0 0,-156 8-109 0 0,0 0 0 0 0,0 0 1 0 0,0 1-1 0 0,18 3 0 0 0,-26-2-47 0 0,0 0 1 0 0,0 0 0 0 0,0 1 0 0 0,-1-1-1 0 0,1 1 1 0 0,-1 0 0 0 0,1 0 0 0 0,-1 1-1 0 0,0-1 1 0 0,0 1 0 0 0,0 0 0 0 0,0 0 0 0 0,-1 1-1 0 0,6 5 1 0 0,-1 2-278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2:28.789"/>
    </inkml:context>
    <inkml:brush xml:id="br0">
      <inkml:brushProperty name="width" value="0.1" units="cm"/>
      <inkml:brushProperty name="height" value="0.1" units="cm"/>
      <inkml:brushProperty name="color" value="#66CC00"/>
    </inkml:brush>
  </inkml:definitions>
  <inkml:trace contextRef="#ctx0" brushRef="#br0">72 1 799 0 0,'-23'11'236'0'0,"3"-5"497"0"0,18-6-662 0 0,1 0-1 0 0,-1 0 1 0 0,1 1-1 0 0,-1-1 1 0 0,1 0 0 0 0,-1 1-1 0 0,1-1 1 0 0,-1 1-1 0 0,1-1 1 0 0,0 1-1 0 0,-1 0 1 0 0,1-1-1 0 0,0 1 1 0 0,-1 0 0 0 0,1 0-1 0 0,0 0 1 0 0,0 0-1 0 0,-1 2 1 0 0,2-3-49 0 0,-1 0 0 0 0,1 0 1 0 0,0 0-1 0 0,0 1 1 0 0,0-1-1 0 0,0 0 0 0 0,0 0 1 0 0,0 1-1 0 0,0-1 0 0 0,0 0 1 0 0,0 0-1 0 0,0 1 0 0 0,0-1 1 0 0,0 0-1 0 0,0 0 0 0 0,0 1 1 0 0,0-1-1 0 0,0 0 0 0 0,0 0 1 0 0,0 0-1 0 0,0 1 0 0 0,0-1 1 0 0,1 0-1 0 0,-1 0 1 0 0,0 1-1 0 0,0-1 0 0 0,0 0 1 0 0,0 0-1 0 0,0 0 0 0 0,1 0 1 0 0,-1 1-1 0 0,0-1 0 0 0,0 0 1 0 0,0 0-1 0 0,1 0 0 0 0,11 4 559 0 0,14-3 83 0 0,13-11-10 0 0,-35 8-578 0 0,1 1 1 0 0,-1-1 0 0 0,1 1-1 0 0,0 0 1 0 0,0 0 0 0 0,-1 0-1 0 0,1 1 1 0 0,0 0-1 0 0,0 0 1 0 0,0 0 0 0 0,6 1-1 0 0,137 21 48 0 0,-136-22-102 0 0,1 0-1 0 0,17-2 1 0 0,10-1 60 0 0,88-8 46 0 0,-105 11-119 0 0,-1 2 0 0 0,1 0 0 0 0,-1 2 0 0 0,0 1 0 0 0,25 8-1 0 0,-16-1-8 0 0,-23-9 0 0 0,0 0 0 0 0,1 0 0 0 0,-1 0 0 0 0,0-1 0 0 0,1 0 0 0 0,-1-1 0 0 0,13 1 0 0 0,134 11 71 0 0,-108-7-75 0 0,87 0 1 0 0,-75-12 45 0 0,-1-2 0 0 0,75-20 0 0 0,-62 10-31 0 0,-32 7-8 0 0,-1 2 1 0 0,78-8-1 0 0,45 19 54 0 0,2 0-50 0 0,-120-3 88 0 0,75 7-1 0 0,-103-4-94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2:32.313"/>
    </inkml:context>
    <inkml:brush xml:id="br0">
      <inkml:brushProperty name="width" value="0.1" units="cm"/>
      <inkml:brushProperty name="height" value="0.1" units="cm"/>
      <inkml:brushProperty name="color" value="#66CC00"/>
    </inkml:brush>
  </inkml:definitions>
  <inkml:trace contextRef="#ctx0" brushRef="#br0">0 78 455 0 0,'3'1'267'0'0,"0"0"-1"0"0,0 0 0 0 0,-1 0 0 0 0,1 0 0 0 0,0 0 0 0 0,0-1 0 0 0,0 1 0 0 0,0-1 0 0 0,0 0 0 0 0,0 0 1 0 0,0 0-1 0 0,4-1 0 0 0,0 1-198 0 0,89-11 1054 0 0,-69 9-700 0 0,31-4 0 0 0,-15 0-204 0 0,-12 4-102 0 0,-1 1 0 0 0,44 4-1 0 0,86 12 378 0 0,-62-13-217 0 0,-22-1 111 0 0,1-3 1 0 0,117-19-1 0 0,-163 18-356 0 0,0 2 1 0 0,47 5 0 0 0,29-2 19 0 0,-30-5-37 0 0,102-9 36 0 0,29-21-50 0 0,-165 28 0 0 0,66 2 0 0 0,-107 3 0 0 0,162 12 0 0 0,-38-1 0 0 0,102-9 108 0 0,-152-2-88 0 0,-56 0-21 0 0,248-4 66 0 0,-85 3-32 0 0,-6 0-2 0 0,-30-5 41 0 0,-108 6-72 0 0,-1 2 0 0 0,1 1 0 0 0,51 10 0 0 0,115 16 64 0 0,-202-29-62 0 0,32 7 13 0 0,-1-3 1 0 0,1 0 0 0 0,38-2-1 0 0,23 3-4 0 0,-14 1 109 0 0,48 0 129 0 0,-65-1-165 0 0,98 15-22 0 0,-104-11-60 0 0,-31-7 6 0 0,0-1 0 0 0,0-1 1 0 0,-1-2-1 0 0,45-7 0 0 0,-33 3 4 0 0,49 0-1 0 0,-64 7 0 0 0,-1 1 0 0 0,24 6-1 0 0,-24-4 1 0 0,0-1 0 0 0,24 1-1 0 0,123 5 118 0 0,-146-7-128 0 0,-16-2 0 0 0,0 1 0 0 0,0 0 0 0 0,0 0 0 0 0,0 1 0 0 0,0 0 0 0 0,0 0 0 0 0,12 6 0 0 0,-18-7 5 0 0,0 0 0 0 0,1-1 0 0 0,-1 1 0 0 0,0-1 0 0 0,1 1 0 0 0,-1-1 0 0 0,1 0 0 0 0,-1 0 0 0 0,1 0 0 0 0,-1 0 0 0 0,1 0 0 0 0,-1-1 0 0 0,0 1 0 0 0,1-1 0 0 0,-1 0 0 0 0,0 1 0 0 0,1-1 0 0 0,-1 0 0 0 0,4-3 0 0 0,17-4 23 0 0,-20 8-28 0 0,-1 0 0 0 0,1 0 0 0 0,0 1 0 0 0,0-1 0 0 0,-1 0 0 0 0,1 1 0 0 0,0 0 0 0 0,-1 0 0 0 0,6 2 0 0 0,12 3 0 0 0,-10-5 0 0 0,0 0 0 0 0,0-1 0 0 0,0 0 0 0 0,0-1 0 0 0,0 0 0 0 0,0-1 0 0 0,0 0 0 0 0,0 0 0 0 0,11-5 0 0 0,-10 4 13 0 0,0 1 0 0 0,0 1 0 0 0,0 0 0 0 0,19 0-1 0 0,102 9-12 0 0,-116-8 0 0 0,0-1 0 0 0,0 0 0 0 0,20-5 0 0 0,-12 3 9 0 0,1 0-1 0 0,0 1 1 0 0,30 2-1 0 0,-27 1 2 0 0,0-2 0 0 0,37-5 0 0 0,124-30 278 0 0,-171 34-243 0 0,0 0 0 0 0,1 1-1 0 0,24 2 1 0 0,-25 0-37 0 0,1-1 0 0 0,37-4 0 0 0,-48 3-3 0 0,1 0 1 0 0,0 1-1 0 0,-1 0 0 0 0,1 1 0 0 0,0 0 1 0 0,-1 0-1 0 0,17 5 0 0 0,26 4 6 0 0,28 3-11 0 0,-52-7 0 0 0,39 3 0 0 0,30-1 0 0 0,45 2 0 0 0,55-18 0 0 0,-124 3 0 0 0,-15 5 0 0 0,67 7 0 0 0,51 1 0 0 0,3-22 0 0 0,-32 2 0 0 0,-63 9 22 0 0,-1 4-1 0 0,141 19 0 0 0,-178-16-21 0 0,0-2 0 0 0,0-2 0 0 0,62-8 0 0 0,-73 5 0 0 0,22-3 0 0 0,-14 2 0 0 0,70 1 0 0 0,344 5 0 0 0,-85-4 96 0 0,-286 5-96 0 0,134-10 0 0 0,-148-3 29 0 0,-37 5 15 0 0,60-3 1 0 0,234-4 66 0 0,-179 4-84 0 0,-74 2 4 0 0,-50 3-18 0 0,0 1 0 0 0,-1 1 0 0 0,1 1 0 0 0,0 1 1 0 0,28 5-1 0 0,-32-2-104 0 0,-4-1-8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2:33.208"/>
    </inkml:context>
    <inkml:brush xml:id="br0">
      <inkml:brushProperty name="width" value="0.1" units="cm"/>
      <inkml:brushProperty name="height" value="0.1" units="cm"/>
      <inkml:brushProperty name="color" value="#66CC00"/>
    </inkml:brush>
  </inkml:definitions>
  <inkml:trace contextRef="#ctx0" brushRef="#br0">0 39 455 0 0,'41'-5'2715'0'0,"-20"1"-2051"0"0,8-1 447 0 0,58-3 1 0 0,9 12-835 0 0,-57-1-124 0 0,76-4-1 0 0,-68-5 191 0 0,1 3 0 0 0,-1 2 0 0 0,86 8 0 0 0,192 16-155 0 0,-281-21-108 0 0,161 0 279 0 0,-157-2-318 0 0,7 1-17 0 0,-17 0-11 0 0,0-1 1 0 0,52-8-1 0 0,-46 0 51 0 0,52-17 0 0 0,-89 23-54 0 0,1 0-1 0 0,-1 1 0 0 0,0 0 0 0 0,1 0 0 0 0,-1 0 0 0 0,12 2 0 0 0,-8 0-9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2:39.587"/>
    </inkml:context>
    <inkml:brush xml:id="br0">
      <inkml:brushProperty name="width" value="0.1" units="cm"/>
      <inkml:brushProperty name="height" value="0.1" units="cm"/>
      <inkml:brushProperty name="color" value="#66CC00"/>
    </inkml:brush>
  </inkml:definitions>
  <inkml:trace contextRef="#ctx0" brushRef="#br0">87 74 455 0 0,'-4'-2'-5'0'0,"1"1"0"0"0,0-1-1 0 0,-1 1 1 0 0,1 0 0 0 0,-1 0-1 0 0,0 0 1 0 0,1 1 0 0 0,-6-1-1 0 0,-5 5 2838 0 0,2 0-1246 0 0,11-4-1542 0 0,0 0 0 0 0,-1 0 0 0 0,1 1 0 0 0,0-1 0 0 0,0 0 0 0 0,0 1 0 0 0,-1-1 0 0 0,1 1 0 0 0,0 0 0 0 0,0-1 0 0 0,0 1 0 0 0,-2 1 0 0 0,-3 8 573 0 0,6-9-600 0 0,0-1 0 0 0,0 0 0 0 0,0 0 0 0 0,0 1 0 0 0,1-1 0 0 0,-1 0 0 0 0,0 0 0 0 0,0 0 0 0 0,0 1 0 0 0,0-1 0 0 0,1 0 0 0 0,-1 0 0 0 0,0 0 0 0 0,0 0 0 0 0,0 0 0 0 0,1 1 0 0 0,-1-1 0 0 0,0 0 0 0 0,0 0 0 0 0,0 0 0 0 0,1 0 0 0 0,-1 0 0 0 0,0 0 0 0 0,0 0 0 0 0,1 0 0 0 0,-1 0 0 0 0,0 0 0 0 0,0 0 0 0 0,1 0 0 0 0,28-2 669 0 0,-13 0-489 0 0,32-3 221 0 0,-36 3-301 0 0,0 0 0 0 0,23 1-1 0 0,49 0 275 0 0,-27-1-214 0 0,-35 1-76 0 0,-1-2 0 0 0,34-6 0 0 0,10-3 28 0 0,47-5 104 0 0,-64 8-148 0 0,74-11 179 0 0,-61 16-131 0 0,110 5 0 0 0,-127 2-93 0 0,64-1 142 0 0,-76-2-134 0 0,0 1 1 0 0,0 2 0 0 0,41 8-1 0 0,-44-4-27 0 0,-22-4-13 0 0,0-1 1 0 0,0-1 0 0 0,0 1 0 0 0,14 0-1 0 0,-12-2-8 0 0,0 2 0 0 0,1-1 0 0 0,-1 1 0 0 0,0 1 0 0 0,12 4 0 0 0,-10-3 0 0 0,1-1 0 0 0,21 4 0 0 0,-8-3 15 0 0,1 2 0 0 0,-1 0 0 0 0,46 19 0 0 0,-41-14-11 0 0,-10-5 5 0 0,1-2-1 0 0,0 0 0 0 0,0-2 1 0 0,0 0-1 0 0,0-1 1 0 0,24-3-1 0 0,-9 2-3 0 0,166-16 144 0 0,-161 12-95 0 0,96-10 191 0 0,-87 3-195 0 0,-27 5-36 0 0,-19 5-10 0 0,0 1-1 0 0,0 0 1 0 0,0 0 0 0 0,0 0-1 0 0,0 0 1 0 0,0 1-1 0 0,0-1 1 0 0,0 1-1 0 0,0 0 1 0 0,0 1-1 0 0,-1-1 1 0 0,1 1 0 0 0,0-1-1 0 0,-1 1 1 0 0,1 0-1 0 0,-1 0 1 0 0,6 5-1 0 0,24 13-3 0 0,-32-19 13 0 0,0-1-1 0 0,-1 1 1 0 0,1-1-1 0 0,0 0 0 0 0,0 0 1 0 0,-1 1-1 0 0,1-1 1 0 0,0 0-1 0 0,0 0 0 0 0,-1 0 1 0 0,1 0-1 0 0,0 0 1 0 0,0 0-1 0 0,0 0 0 0 0,-1 0 1 0 0,1 0-1 0 0,0 0 1 0 0,0 0-1 0 0,-1 0 0 0 0,1-1 1 0 0,0 1-1 0 0,0 0 1 0 0,-1-1-1 0 0,1 1 0 0 0,0 0 1 0 0,-1-1-1 0 0,1 1 1 0 0,0-1-1 0 0,-1 1 1 0 0,1-1-1 0 0,-1 1 0 0 0,1-1 1 0 0,-1 0-1 0 0,1 1 1 0 0,-1-1-1 0 0,1 0 0 0 0,-1 1 1 0 0,0-1-1 0 0,1 0 1 0 0,-1 1-1 0 0,0-1 0 0 0,0 0 1 0 0,1 0-1 0 0,-1 1 1 0 0,0-3-1 0 0,0 3 57 0 0,12 15-130 0 0,-9-6-310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2:51.516"/>
    </inkml:context>
    <inkml:brush xml:id="br0">
      <inkml:brushProperty name="width" value="0.1" units="cm"/>
      <inkml:brushProperty name="height" value="0.1" units="cm"/>
      <inkml:brushProperty name="color" value="#66CC00"/>
    </inkml:brush>
  </inkml:definitions>
  <inkml:trace contextRef="#ctx0" brushRef="#br0">103 139 3623 0 0,'-46'-28'1288'0'0,"38"25"-807"0"0,0-1 0 0 0,1 0 0 0 0,0 0 0 0 0,0-1 0 0 0,-7-6 0 0 0,13 11-420 0 0,0-1-1 0 0,1 0 1 0 0,0 1 0 0 0,-1-1 0 0 0,1 0 0 0 0,-1 1 0 0 0,1-1 0 0 0,0 0-1 0 0,-1 1 1 0 0,1-1 0 0 0,0 0 0 0 0,0 0 0 0 0,0 1 0 0 0,0-1 0 0 0,-1 0 0 0 0,1 0-1 0 0,0 0 1 0 0,0 1 0 0 0,0-1 0 0 0,1 0 0 0 0,-1 0 0 0 0,0 1 0 0 0,0-1-1 0 0,0 0 1 0 0,0 0 0 0 0,1 1 0 0 0,-1-1 0 0 0,0 0 0 0 0,1 1 0 0 0,-1-1-1 0 0,1 0 1 0 0,-1 1 0 0 0,1-1 0 0 0,-1 0 0 0 0,1 1 0 0 0,0-2 0 0 0,24-18 1160 0 0,-22 19-1138 0 0,4-3 15 0 0,0 0-1 0 0,0 1 1 0 0,1 0 0 0 0,0 0 0 0 0,0 0 0 0 0,-1 1 0 0 0,1 1 0 0 0,1-1 0 0 0,8 0 0 0 0,6 1 204 0 0,46 3 1 0 0,-33 5-120 0 0,-28-5-62 0 0,0 0 0 0 0,0 0-1 0 0,13 0 1 0 0,-1-1 153 0 0,-15-1-184 0 0,1 1 0 0 0,-1-1-1 0 0,1 0 1 0 0,6-2 0 0 0,73-4 410 0 0,-42 0-341 0 0,0 1 0 0 0,81 2 0 0 0,-24 17-159 0 0,52 2 57 0 0,-113-10-50 0 0,111 1 1 0 0,-110-8 11 0 0,-1 3 0 0 0,71 11-1 0 0,-44 1 4 0 0,1-2-1 0 0,133 5 0 0 0,7-12-21 0 0,-75-4 49 0 0,-69-2-34 0 0,-22 0-15 0 0,24 1 0 0 0,-45 2 0 0 0,1 0 0 0 0,-1 2 0 0 0,0 1 0 0 0,-1 0 0 0 0,22 10 0 0 0,-30-12 0 0 0,1 0 0 0 0,0 0 0 0 0,-1-1 0 0 0,1-1 0 0 0,19 1 0 0 0,4 0 0 0 0,41 0 64 0 0,-66-2-22 0 0,-7-1-21 0 0,0 1 0 0 0,0 0 0 0 0,0 0 0 0 0,0 0 0 0 0,0 1 0 0 0,-1-1 0 0 0,1 1 0 0 0,0-1 0 0 0,5 3 0 0 0,-7-2-38 0 0,-1-1 0 0 0,0 1-1 0 0,0 0 1 0 0,1-1 0 0 0,-1 1-1 0 0,0 0 1 0 0,0-1 0 0 0,0 1-1 0 0,0 0 1 0 0,0-1 0 0 0,1 1-1 0 0,-1 0 1 0 0,-1-1 0 0 0,1 1-1 0 0,0 0 1 0 0,0 0 0 0 0,0-1-1 0 0,0 1 1 0 0,0 0 0 0 0,-1-1-1 0 0,1 1 1 0 0,0-1 0 0 0,0 1-1 0 0,-1 0 1 0 0,1-1 0 0 0,-1 2-1 0 0,-3 5-622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3:01.802"/>
    </inkml:context>
    <inkml:brush xml:id="br0">
      <inkml:brushProperty name="width" value="0.1" units="cm"/>
      <inkml:brushProperty name="height" value="0.1" units="cm"/>
      <inkml:brushProperty name="color" value="#66CC00"/>
    </inkml:brush>
  </inkml:definitions>
  <inkml:trace contextRef="#ctx0" brushRef="#br0">1 22 1983 0 0,'0'-16'2383'0'0,"1"28"-1822"0"0,7-1 562 0 0,-7-8-1017 0 0,-1-1-1 0 0,1 0 1 0 0,-1 0-1 0 0,1 0 0 0 0,0 0 1 0 0,0 0-1 0 0,0 0 1 0 0,0 0-1 0 0,0 0 1 0 0,1 0-1 0 0,1 2 1 0 0,-2-4-81 0 0,0 1 1 0 0,-1 0-1 0 0,1-1 1 0 0,0 1-1 0 0,0-1 0 0 0,1 0 1 0 0,-1 1-1 0 0,0-1 1 0 0,0 0-1 0 0,0 0 0 0 0,0 1 1 0 0,0-1-1 0 0,0 0 1 0 0,0 0-1 0 0,0 0 1 0 0,0 0-1 0 0,1 0 0 0 0,-1-1 1 0 0,0 1-1 0 0,0 0 1 0 0,0 0-1 0 0,0-1 0 0 0,0 1 1 0 0,0-1-1 0 0,1 0 1 0 0,0 0 46 0 0,0 0 4 0 0,1 0-1 0 0,-1 0 0 0 0,1 0 0 0 0,-1 0 1 0 0,1 0-1 0 0,0 0 0 0 0,-1 1 1 0 0,1-1-1 0 0,0 1 0 0 0,0 0 0 0 0,-1 0 1 0 0,1 0-1 0 0,0 0 0 0 0,0 0 0 0 0,-1 1 1 0 0,1-1-1 0 0,0 1 0 0 0,3 1 0 0 0,11 3-25 0 0,0 0 0 0 0,1-2-1 0 0,0 0 1 0 0,0 0-1 0 0,0-2 1 0 0,19 0 0 0 0,-10-1 217 0 0,47 8 1 0 0,-58-6-215 0 0,0-1 1 0 0,0 0-1 0 0,0-2 1 0 0,-1 1-1 0 0,1-2 1 0 0,22-5-1 0 0,-14 3 119 0 0,44-2-1 0 0,80-5-43 0 0,-104 8-35 0 0,66 4 0 0 0,-29 2-23 0 0,144 9-70 0 0,-188-8-2 0 0,-21-1 7 0 0,0-2-1 0 0,28 0 0 0 0,7-2 27 0 0,15-2-9 0 0,119-13 37 0 0,-148 13-54 0 0,8 1-5 0 0,-1 2 0 0 0,75 9 0 0 0,46 23 0 0 0,-119-26 32 0 0,60 0 0 0 0,99-18-32 0 0,-2-1 0 0 0,-150 14 0 0 0,67-1 0 0 0,139-17 0 0 0,-78 6 0 0 0,-84 7 0 0 0,32 4 0 0 0,-47 12 0 0 0,-57-7 0 0 0,0-2 0 0 0,28 1 0 0 0,63 4 0 0 0,-67-3 0 0 0,-19-3 0 0 0,90 5 0 0 0,-79-6 0 0 0,74-3 0 0 0,-64 1 0 0 0,-33 2 0 0 0,30-3 0 0 0,171-28 0 0 0,-198 29 0 0 0,0 0 0 0 0,33 5 0 0 0,-34-2 0 0 0,1-1 0 0 0,33-2 0 0 0,-8-3 0 0 0,1 2 0 0 0,54 6 0 0 0,-79-1 0 0 0,41 10 0 0 0,-8-1 0 0 0,-3-6 0 0 0,93-1 0 0 0,-140-5 0 0 0,85 6 0 0 0,-35-1 0 0 0,80-2 0 0 0,36 3 0 0 0,-118-3 0 0 0,60-5 0 0 0,-22-1 0 0 0,95 1 64 0 0,76 17-64 0 0,-133-5 0 0 0,-21-11 0 0 0,-69-1 0 0 0,52 5 0 0 0,-27 0 0 0 0,1-2 0 0 0,112-15 0 0 0,-62-1 0 0 0,63-5 0 0 0,-146 16 0 0 0,0-1 0 0 0,52-15 0 0 0,-47 10 0 0 0,15 3 0 0 0,-37 3 0 0 0,-1 1 0 0 0,0 1 0 0 0,1 0 0 0 0,0 1 0 0 0,-1 0 0 0 0,1 1 0 0 0,0 1 0 0 0,-1 0 0 0 0,1 1 0 0 0,23 7 0 0 0,-23-7 0 0 0,-1 0 0 0 0,1-1 0 0 0,0 0 0 0 0,-1-1 0 0 0,1-1 0 0 0,17-3 0 0 0,-13 2 0 0 0,1 1 0 0 0,32 1 0 0 0,-19 2 0 0 0,0-1 0 0 0,42-4 0 0 0,-28 4 0 0 0,-14 0 0 0 0,205-14 0 0 0,-68 5 0 0 0,-29 3 0 0 0,-27 2 0 0 0,-26 2 0 0 0,166-19 0 0 0,-235 19 0 0 0,1 0 0 0 0,-1 1 0 0 0,33 5 0 0 0,3 1 0 0 0,60 7 0 0 0,-3 0 0 0 0,249 18 0 0 0,-225-25 0 0 0,-136-6 0 0 0,94 5 0 0 0,-75-4-3 0 0,57 7-54 0 0,-57-5 53 0 0,0-1-1 0 0,23-2 0 0 0,2 1 7 0 0,163 3-132 0 0,-185-4 122 0 0,87 4-50 0 0,-91-3 59 0 0,-1 1 0 0 0,0 1-1 0 0,0 1 1 0 0,21 8 0 0 0,-14-4-39 0 0,1-2 0 0 0,29 5 0 0 0,-14-3-29 0 0,46 3 56 0 0,-36 1 11 0 0,-30-6 0 0 0,1-1 0 0 0,0-1 0 0 0,37 3 0 0 0,-46-8-12 0 0,0 0-1 0 0,-1-1 0 0 0,1 0 0 0 0,-1-1 1 0 0,1-1-1 0 0,19-8 0 0 0,26-7-26 0 0,-38 15 21 0 0,34-2 0 0 0,6-2-10 0 0,-57 8 28 0 0,0-1 0 0 0,0 1 0 0 0,0-1 0 0 0,-1 0 0 0 0,1 0 0 0 0,0 0 0 0 0,-1 0 0 0 0,3-2 0 0 0,-2 1 0 0 0,0 1 0 0 0,-1 0 0 0 0,1 0 0 0 0,0 0 0 0 0,-1 0 0 0 0,1 0 0 0 0,0 0 0 0 0,3 0 0 0 0,7-1 0 0 0,-1 1 0 0 0,1 1 0 0 0,-1 0 0 0 0,1 1 0 0 0,12 2 0 0 0,26 1 0 0 0,95 1 0 0 0,-116-6 22 0 0,0-2 0 0 0,0-2-1 0 0,39-10 1 0 0,33-5 38 0 0,-1-2-24 0 0,-9 1-19 0 0,-67 19-17 0 0,1 0 0 0 0,28 2 0 0 0,-18 1 0 0 0,140-5 64 0 0,-67 12-64 0 0,-45-2 0 0 0,50-7 0 0 0,-96 1 0 0 0,33-4 0 0 0,-32 2 0 0 0,34 0 0 0 0,-15 5 0 0 0,124 4 0 0 0,-83-10 0 0 0,43 2 0 0 0,51-2 0 0 0,-57-1 0 0 0,33 15 0 0 0,-129-10-1 0 0,-1 1 0 0 0,1 1 0 0 0,25 7 0 0 0,-28-6 12 0 0,-1-1 1 0 0,1 0-1 0 0,0 0 1 0 0,0-2-1 0 0,18 0 0 0 0,17-2-11 0 0,-1 2 0 0 0,68 10 0 0 0,5 1 0 0 0,-89-12 0 0 0,1-2 0 0 0,46-7 0 0 0,-2-1 0 0 0,-57 10-1 0 0,0 0 0 0 0,-1 2 0 0 0,38 7 0 0 0,-38-5 15 0 0,1-1 1 0 0,-1-1-1 0 0,39-1 1 0 0,-14-3-11 0 0,0 3 0 0 0,56 7 1 0 0,39 2-8 0 0,-59-4 3 0 0,-62-3 0 0 0,1-1 0 0 0,-1-1 0 0 0,37-3 0 0 0,-5-4 0 0 0,-1 2 0 0 0,84 3 0 0 0,-82 2 0 0 0,0-3 0 0 0,58-9 0 0 0,-72 6 0 0 0,152-31 0 0 0,-189 36 0 0 0,32-6 14 0 0,1 1 0 0 0,0 3-1 0 0,67 2 1 0 0,-36 1-5 0 0,-24-1-9 0 0,72-9 0 0 0,-69 3 64 0 0,75 1 0 0 0,-94 5-57 0 0,-5 1 12 0 0,0-2 0 0 0,32-4 0 0 0,-32 2-19 0 0,-1 1 0 0 0,1 1 0 0 0,-1 1 0 0 0,0 1 0 0 0,1 1 0 0 0,30 6 0 0 0,-29-5 0 0 0,-1-2 0 0 0,1 0 0 0 0,0-1 0 0 0,42-6 0 0 0,24-1 0 0 0,-51 8 0 0 0,-17 0 0 0 0,-1-1 0 0 0,1-1 0 0 0,20-4 0 0 0,-10 0 6 0 0,0-2 13 0 0,1 2 1 0 0,45-1-1 0 0,-28 10-19 0 0,-35-3 0 0 0,0 1 0 0 0,19-2 0 0 0,-12 0 0 0 0,0 1 0 0 0,23 4 0 0 0,-6-1 0 0 0,76 12 0 0 0,-31 0 0 0 0,-29-10 0 0 0,83 4 0 0 0,-125-10 0 0 0,93-4 0 0 0,-61 2 0 0 0,78 6 0 0 0,-16 1 0 0 0,-81-3 0 0 0,0 0 0 0 0,36 9 0 0 0,-41-7 0 0 0,1-1 0 0 0,-1 0 0 0 0,1-1 0 0 0,30-1 0 0 0,-27-5 1 0 0,-19 3-11 0 0,0 0-1 0 0,0 0 0 0 0,0 0 1 0 0,1 1-1 0 0,-1 0 1 0 0,0 0-1 0 0,8 1 0 0 0,-11-1-18 0 0,-1 0-1 0 0,0 0 0 0 0,0 0 0 0 0,1 0 0 0 0,-1 1 0 0 0,0-1 1 0 0,0 0-1 0 0,1 0 0 0 0,-1 0 0 0 0,0 0 0 0 0,0 0 0 0 0,1 1 1 0 0,-1-1-1 0 0,0 0 0 0 0,0 0 0 0 0,0 1 0 0 0,0-1 1 0 0,1 0-1 0 0,-1 0 0 0 0,0 1 0 0 0,0-1 0 0 0,0 0 0 0 0,0 0 1 0 0,0 1-1 0 0,0-1 0 0 0,0 0 0 0 0,0 1 0 0 0,0-1 1 0 0,1 0-1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3:48.457"/>
    </inkml:context>
    <inkml:brush xml:id="br0">
      <inkml:brushProperty name="width" value="0.1" units="cm"/>
      <inkml:brushProperty name="height" value="0.1" units="cm"/>
      <inkml:brushProperty name="color" value="#66CC00"/>
    </inkml:brush>
  </inkml:definitions>
  <inkml:trace contextRef="#ctx0" brushRef="#br0">1 260 4775 0 0,'0'-10'233'0'0,"0"7"78"0"0,0 0-1 0 0,0 0 1 0 0,0 0 0 0 0,0 0 0 0 0,0-1 0 0 0,2-5-1 0 0,-1 9-297 0 0,-1-1 0 0 0,0 1 0 0 0,1-1 0 0 0,-1 1 0 0 0,1-1-1 0 0,-1 1 1 0 0,0-1 0 0 0,1 1 0 0 0,-1-1 0 0 0,1 1 0 0 0,0 0-1 0 0,-1-1 1 0 0,1 1 0 0 0,-1 0 0 0 0,1-1 0 0 0,0 1 0 0 0,-1 0 0 0 0,1 0-1 0 0,-1-1 1 0 0,1 1 0 0 0,0 0 0 0 0,-1 0 0 0 0,1 0 0 0 0,0 0-1 0 0,-1 0 1 0 0,1 0 0 0 0,0 0 0 0 0,-1 0 0 0 0,1 0 0 0 0,0 1-1 0 0,-1-1 1 0 0,1 0 0 0 0,0 0 0 0 0,-1 0 0 0 0,1 1 0 0 0,0-1 0 0 0,0 1-1 0 0,0-1 4 0 0,0 1 0 0 0,0 0-1 0 0,0 0 1 0 0,1 0 0 0 0,-1 0-1 0 0,0 0 1 0 0,0 0-1 0 0,0 0 1 0 0,-1 0 0 0 0,1 0-1 0 0,0 0 1 0 0,0 0 0 0 0,-1 1-1 0 0,1-1 1 0 0,0 0 0 0 0,-1 1-1 0 0,1-1 1 0 0,-1 0-1 0 0,0 1 1 0 0,1 1 0 0 0,-1-1-1 0 0,1 0 1 0 0,-1 0-1 0 0,1 0 1 0 0,-1-1 0 0 0,1 1-1 0 0,0 0 1 0 0,0-1-1 0 0,-1 1 1 0 0,1 0 0 0 0,1-1-1 0 0,-1 1 1 0 0,0-1-1 0 0,0 1 1 0 0,0-1-1 0 0,1 0 1 0 0,-1 1 0 0 0,1-1-1 0 0,-1 0 1 0 0,4 2-1 0 0,73 21 1140 0 0,-64-20-1048 0 0,0 0 0 0 0,0-1-1 0 0,0 0 1 0 0,25 1 0 0 0,61-4 275 0 0,-50 0-255 0 0,-3-2 24 0 0,-1-1 0 0 0,59-12 0 0 0,-23-4-65 0 0,50-7 20 0 0,-76 20-21 0 0,0 3 1 0 0,76 4-1 0 0,-20-2-32 0 0,-42 3-53 0 0,-46-2 0 0 0,1 1 0 0 0,30 5 0 0 0,-29-4 0 0 0,0 0 0 0 0,0-1 0 0 0,44-6 0 0 0,-68 5 0 0 0,277-29 320 0 0,-185 18-36 0 0,-43 4 79 0 0,54 0 1 0 0,-78 5-322 0 0,0-1 0 0 0,0-1 1 0 0,50-15-1 0 0,-14 3-6 0 0,-30 8-23 0 0,-14 3 4 0 0,1 1 0 0 0,25-3 0 0 0,24 4-17 0 0,0 2 0 0 0,0 3 0 0 0,94 16 0 0 0,-140-15 42 0 0,-1-1 1 0 0,0-1-1 0 0,29-3 0 0 0,65-11 188 0 0,-102 11-218 0 0,215-31 313 0 0,-49 18-39 0 0,-83 11-154 0 0,39-4 58 0 0,-28-10-167 0 0,52-6 18 0 0,-116 19-19 0 0,1 2-1 0 0,66 3 0 0 0,32 3-21 0 0,-87-1 18 0 0,-1-3 1 0 0,65-8-1 0 0,-45 2-9 0 0,40 0-9 0 0,-31 2 36 0 0,-51 4-8 0 0,-5 1-17 0 0,-1 2 0 0 0,1 0-1 0 0,0 2 1 0 0,-1 1 0 0 0,35 10-1 0 0,57 16-10 0 0,-119-31 0 0 0,28 7 0 0 0,0-2 0 0 0,0-1 0 0 0,1-1 0 0 0,29-1 0 0 0,-27-2 11 0 0,0 2 0 0 0,1 1-1 0 0,-1 2 1 0 0,0 0 0 0 0,52 18-1 0 0,-45-13-10 0 0,1-2 0 0 0,0-1 0 0 0,49 1 0 0 0,119-6 0 0 0,-112-3 0 0 0,79-5 0 0 0,-105 3 0 0 0,-25 3-1 0 0,-24 1 28 0 0,27-4 1 0 0,-9 1-24 0 0,0 1 0 0 0,45 4 1 0 0,40 0-8 0 0,47 0 3 0 0,-52 0 0 0 0,170 5 10 0 0,-280-8-8 0 0,111 12 156 0 0,22 0 24 0 0,-80-11-164 0 0,55-2 28 0 0,-98 0-46 0 0,44-2 0 0 0,80 6 0 0 0,-41 2 0 0 0,17 2 0 0 0,-73-4 0 0 0,63-3 0 0 0,-39-1 0 0 0,65-3 20 0 0,93 4 24 0 0,73 6-44 0 0,-13-1 0 0 0,-159 2 13 0 0,42 3 38 0 0,-109 0-51 0 0,-35-6 0 0 0,27 3 0 0 0,102-9 0 0 0,6 0 0 0 0,-26 16 0 0 0,-78-7 0 0 0,-1-2 0 0 0,61-3 0 0 0,-61-8 22 0 0,0-2-1 0 0,62-17 0 0 0,-76 18-2 0 0,1 2-1 0 0,0 1 1 0 0,0 3-1 0 0,45 4 1 0 0,52-2 16 0 0,-74-3-35 0 0,111-9 0 0 0,-141 6 11 0 0,181-20 170 0 0,-24 25-61 0 0,-157 1-112 0 0,195-4 56 0 0,-160-3-61 0 0,114-8 58 0 0,-126 11-61 0 0,129-4 0 0 0,7 7 0 0 0,-73-7-4 0 0,-44 2 72 0 0,-13 3-68 0 0,106 12 0 0 0,63 24 0 0 0,-179-25 0 0 0,-12-5 0 0 0,0-1 0 0 0,1-3 0 0 0,53-6 0 0 0,30 0 0 0 0,96 6 64 0 0,-144-4-16 0 0,86-15 0 0 0,-87 9 0 0 0,90-2 0 0 0,19 19-48 0 0,-115-3 0 0 0,-42-4 0 0 0,46 7 0 0 0,-42-2 0 0 0,1-3 0 0 0,43-1 0 0 0,-8-1 0 0 0,203 16 32 0 0,-1-1 0 0 0,-73-24-32 0 0,3 0 0 0 0,-81 9 0 0 0,55 3 0 0 0,-138 0 0 0 0,1-3 0 0 0,0-1 0 0 0,45-8 0 0 0,-53 7 0 0 0,0 1 0 0 0,55 5 0 0 0,-32-1 0 0 0,11 0 0 0 0,93 1 0 0 0,10-5 0 0 0,48-12 0 0 0,-82 6 40 0 0,-38 3-16 0 0,-67 4-24 0 0,1 1 0 0 0,49 9 0 0 0,-29-3 0 0 0,133 6 1 0 0,-150-11-11 0 0,95-2-5 0 0,74 1 15 0 0,-131 1 0 0 0,-33-2 0 0 0,63 8 0 0 0,-10 3 27 0 0,96 0 0 0 0,-183-11-27 0 0,148-6-42 0 0,-58 1 30 0 0,209 3 12 0 0,-25-14 0 0 0,-193 8 0 0 0,-7 2 0 0 0,1 3 0 0 0,-1 4 0 0 0,111 14 0 0 0,-163-12 0 0 0,36-1 0 0 0,-12-1 0 0 0,-28-2 0 0 0,0 0 0 0 0,0-1 0 0 0,37-9 0 0 0,7-1 0 0 0,-36 8 0 0 0,1 2 0 0 0,-1 1 0 0 0,0 1 0 0 0,1 2 0 0 0,45 8 0 0 0,-43-3 0 0 0,0 1 0 0 0,31 12 0 0 0,-56-17 0 0 0,1 1 0 0 0,-1-1 0 0 0,1-1 0 0 0,0 0 0 0 0,-1 0 0 0 0,1-1 0 0 0,0 0 0 0 0,18-1 0 0 0,-20-4-460 0 0,-7 4 437 0 0,0 0 1 0 0,0 0 0 0 0,0 0-1 0 0,0 0 1 0 0,0-1 0 0 0,-1 1 0 0 0,1 0-1 0 0,0 0 1 0 0,0 0 0 0 0,0 0-1 0 0,-1 0 1 0 0,1 0 0 0 0,0 0 0 0 0,0 0-1 0 0,0 0 1 0 0,-1 0 0 0 0,1-1-1 0 0,0 1 1 0 0,0 0 0 0 0,-1 0 0 0 0,1 0-1 0 0,0 0 1 0 0,0 0 0 0 0,0 0-1 0 0,-1 1 1 0 0,1-1 0 0 0,0 0 0 0 0,0 0-1 0 0,-1 0 1 0 0,1 0 0 0 0,0 0-1 0 0,0 0 1 0 0,0 0 0 0 0,0 0 0 0 0,-1 0-1 0 0,1 1 1 0 0,-9 2-717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4:11.794"/>
    </inkml:context>
    <inkml:brush xml:id="br0">
      <inkml:brushProperty name="width" value="0.1" units="cm"/>
      <inkml:brushProperty name="height" value="0.1" units="cm"/>
      <inkml:brushProperty name="color" value="#66CC00"/>
    </inkml:brush>
  </inkml:definitions>
  <inkml:trace contextRef="#ctx0" brushRef="#br0">1 135 919 0 0,'-1'-3'298'0'0,"1"1"-1"0"0,0-1 1 0 0,0 1-1 0 0,1-1 0 0 0,-1 1 1 0 0,0 0-1 0 0,1-1 0 0 0,0 1 1 0 0,1-5-1 0 0,-1 6-235 0 0,0 0 1 0 0,0 0-1 0 0,0 1 1 0 0,0-1-1 0 0,-1 0 0 0 0,2 0 1 0 0,-1 1-1 0 0,0-1 1 0 0,0 0-1 0 0,0 1 1 0 0,0-1-1 0 0,0 1 0 0 0,0-1 1 0 0,1 1-1 0 0,-1 0 1 0 0,0 0-1 0 0,0-1 1 0 0,1 1-1 0 0,-1 0 0 0 0,0 0 1 0 0,0 0-1 0 0,2 1 1 0 0,11-3 105 0 0,-1 1 0 0 0,0-2 0 0 0,1 0 0 0 0,-1 0 0 0 0,-1-1 0 0 0,20-9 0 0 0,-14 5 65 0 0,1 2 0 0 0,25-7 1 0 0,14 1 26 0 0,-33 5-202 0 0,1 2-1 0 0,-1 1 1 0 0,35-1-1 0 0,19 1-12 0 0,-44 2-3 0 0,49 2-1 0 0,-63 3-26 0 0,28 7 1 0 0,-28-5 6 0 0,26 3 0 0 0,7 1 11 0 0,6 1-13 0 0,-11-3 6 0 0,-37-4-17 0 0,-1-2 1 0 0,1 1-1 0 0,0-1 0 0 0,13-1 0 0 0,3-3 20 0 0,34-9-1 0 0,-42 7-27 0 0,0 1 1 0 0,0 1-1 0 0,1 1 1 0 0,21 0-1 0 0,159 16 63 0 0,-120-12-64 0 0,-45-3 0 0 0,43 6 0 0 0,-46 0 0 0 0,185 20 0 0 0,-101-5 67 0 0,-88-14-67 0 0,0 0-1 0 0,-1-2 1 0 0,1-1-1 0 0,30-2 0 0 0,9-4 1 0 0,164-16 0 0 0,-219 17 0 0 0,18-3 0 0 0,1 1 0 0 0,-1 2 0 0 0,33 1 0 0 0,-61 1-49 0 0,-1 0-1 0 0,1 1 0 0 0,-1-1 1 0 0,1 1-1 0 0,-1-1 0 0 0,0 1 1 0 0,1 0-1 0 0,-1 0 0 0 0,0 0 0 0 0,3 2 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6:25.332"/>
    </inkml:context>
    <inkml:brush xml:id="br0">
      <inkml:brushProperty name="width" value="0.1" units="cm"/>
      <inkml:brushProperty name="height" value="0.1" units="cm"/>
      <inkml:brushProperty name="color" value="#F4F91B"/>
    </inkml:brush>
  </inkml:definitions>
  <inkml:trace contextRef="#ctx0" brushRef="#br0">1 0 455 0 0,'24'38'3110'0'0,"-16"-31"-3017"0"0,0 0 1 0 0,0 0-1 0 0,0 0 0 0 0,14 7 1 0 0,-18-12-66 0 0,1 1 0 0 0,-1-1 0 0 0,1-1 0 0 0,0 1 0 0 0,0-1 0 0 0,0 1 0 0 0,0-1 0 0 0,0-1 0 0 0,0 1-1 0 0,0-1 1 0 0,7 0 0 0 0,12-3 198 0 0,0-1 0 0 0,-1-2 0 0 0,1 0 0 0 0,28-13 0 0 0,-22 9-117 0 0,50-12 0 0 0,-76 21-107 0 0,1 0 0 0 0,-1 1 0 0 0,1-1 0 0 0,0 1 0 0 0,-1 0 0 0 0,1 0 0 0 0,-1 1 0 0 0,1-1 0 0 0,-1 1 0 0 0,1 0 0 0 0,-1 1 0 0 0,1-1 0 0 0,-1 1 0 0 0,0-1-1 0 0,0 1 1 0 0,0 1 0 0 0,0-1 0 0 0,0 0 0 0 0,0 1 0 0 0,-1 0 0 0 0,1 0 0 0 0,-1 0 0 0 0,0 0 0 0 0,1 1 0 0 0,-2-1 0 0 0,1 1 0 0 0,0 0 0 0 0,-1 0 0 0 0,0 0-1 0 0,3 5 1 0 0,-4-7 0 0 0,0 0-1 0 0,0-1 0 0 0,1 1 0 0 0,-1-1 0 0 0,0 0 0 0 0,1 1 1 0 0,-1-1-1 0 0,1 0 0 0 0,-1 0 0 0 0,1 0 0 0 0,-1 0 0 0 0,1 0 1 0 0,0 0-1 0 0,0 0 0 0 0,1 0 0 0 0,29 9 34 0 0,-10-7-15 0 0,-1-2-1 0 0,0 0 1 0 0,1-1 0 0 0,-1-1 0 0 0,25-4 0 0 0,25-1 59 0 0,2 2-249 0 0,-52 0-72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4:21.892"/>
    </inkml:context>
    <inkml:brush xml:id="br0">
      <inkml:brushProperty name="width" value="0.1" units="cm"/>
      <inkml:brushProperty name="height" value="0.1" units="cm"/>
      <inkml:brushProperty name="color" value="#66CC00"/>
    </inkml:brush>
  </inkml:definitions>
  <inkml:trace contextRef="#ctx0" brushRef="#br0">1 0 455 0 0,'10'1'292'0'0,"0"0"-1"0"0,0 0 0 0 0,0 0 0 0 0,13 5 0 0 0,26 4-197 0 0,1-2 0 0 0,0-3 0 0 0,88 0 0 0 0,-66-7 384 0 0,43 2-233 0 0,113 2 10 0 0,-142-2-225 0 0,-58-1-24 0 0,98 5 52 0 0,12 1-11 0 0,-77-4-2 0 0,93 14-1 0 0,-100-8-44 0 0,57 0 0 0 0,46 5 0 0 0,-86-1 27 0 0,118 4 0 0 0,-94-17-16 0 0,-24 0-11 0 0,125 13-1 0 0,-127 0 1 0 0,0-4 0 0 0,0-3 0 0 0,91-6 0 0 0,-14-15 0 0 0,26-3 0 0 0,-136 18 0 0 0,1 1 0 0 0,61 8 0 0 0,-40 0 0 0 0,101 17 0 0 0,-154-23 46 0 0,-4-1-52 0 0,-4 1-211 0 0,2 0 158 0 0,-2 0-1121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4:28.514"/>
    </inkml:context>
    <inkml:brush xml:id="br0">
      <inkml:brushProperty name="width" value="0.1" units="cm"/>
      <inkml:brushProperty name="height" value="0.1" units="cm"/>
      <inkml:brushProperty name="color" value="#66CC00"/>
    </inkml:brush>
  </inkml:definitions>
  <inkml:trace contextRef="#ctx0" brushRef="#br0">80 1 1351 0 0,'-38'3'228'0'0,"36"-3"-209"0"0,-1 0 0 0 0,0 1 0 0 0,1 0 0 0 0,-1 0 0 0 0,1 0 0 0 0,-1 0 0 0 0,1 0 0 0 0,-1 0 0 0 0,1 0 0 0 0,0 1 0 0 0,-4 2 0 0 0,-2 8 13 0 0,8-12-31 0 0,0 0 0 0 0,0 1-1 0 0,0-1 1 0 0,0 0-1 0 0,0 0 1 0 0,0 1 0 0 0,0-1-1 0 0,0 0 1 0 0,0 1 0 0 0,0-1-1 0 0,0 0 1 0 0,0 1-1 0 0,0-1 1 0 0,0 0 0 0 0,0 0-1 0 0,0 1 1 0 0,1-1-1 0 0,-1 0 1 0 0,0 0 0 0 0,0 1-1 0 0,0-1 1 0 0,0 0-1 0 0,1 0 1 0 0,-1 1 0 0 0,0-1-1 0 0,0 0 1 0 0,1 0-1 0 0,-1 0 1 0 0,0 1 0 0 0,0-1-1 0 0,1 0 1 0 0,-1 0-1 0 0,0 0 1 0 0,0 0 0 0 0,1 0-1 0 0,-1 0 1 0 0,0 1-1 0 0,1-1 1 0 0,-1 0 0 0 0,0 0-1 0 0,0 0 1 0 0,1 0-1 0 0,-1 0 1 0 0,0 0 0 0 0,1 0-1 0 0,-1 0 1 0 0,0 0-1 0 0,1-1 1 0 0,-1 1 0 0 0,0 0-1 0 0,0 0 1 0 0,1 0-1 0 0,2 1-122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4:42.783"/>
    </inkml:context>
    <inkml:brush xml:id="br0">
      <inkml:brushProperty name="width" value="0.1" units="cm"/>
      <inkml:brushProperty name="height" value="0.1" units="cm"/>
      <inkml:brushProperty name="color" value="#66CC00"/>
    </inkml:brush>
  </inkml:definitions>
  <inkml:trace contextRef="#ctx0" brushRef="#br0">1 0 719 0 0,'7'0'0'0'0,"1"0"0"0"0,-1 2 0 0 0,0 2 64 0 0,5 1-64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4:47.746"/>
    </inkml:context>
    <inkml:brush xml:id="br0">
      <inkml:brushProperty name="width" value="0.1" units="cm"/>
      <inkml:brushProperty name="height" value="0.1" units="cm"/>
      <inkml:brushProperty name="color" value="#66CC00"/>
    </inkml:brush>
  </inkml:definitions>
  <inkml:trace contextRef="#ctx0" brushRef="#br0">2 36 2415 0 0,'-1'1'322'0'0,"3"-2"265"0"0,-2 1-576 0 0,1 0 1 0 0,-1 0-1 0 0,0 0 0 0 0,1 0 0 0 0,-1 0 0 0 0,1 0 0 0 0,-1 0 0 0 0,1 0 0 0 0,-1 0 0 0 0,1 0 1 0 0,-1 0-1 0 0,0 0 0 0 0,1 0 0 0 0,-1 1 0 0 0,1-1 0 0 0,-1 0 0 0 0,0 0 0 0 0,1 1 0 0 0,-1-1 1 0 0,0 0-1 0 0,1 0 0 0 0,-1 1 0 0 0,0-1 0 0 0,1 1 0 0 0,2 1 24 0 0,0-1 0 0 0,0 1 0 0 0,0-1 0 0 0,0 0 0 0 0,0 1 0 0 0,0-2 0 0 0,0 1-1 0 0,1 0 1 0 0,-1 0 0 0 0,0-1 0 0 0,1 0 0 0 0,3 0 0 0 0,15 3 227 0 0,5 3-10 0 0,-15-4-163 0 0,0 1 0 0 0,21 8 0 0 0,-17-5-39 0 0,0-1 0 0 0,1-1 1 0 0,-1-1-1 0 0,1 0 0 0 0,0-1 1 0 0,0-1-1 0 0,30-1 0 0 0,-15-2 171 0 0,3-1-48 0 0,1 1 0 0 0,-1 2 0 0 0,1 2 0 0 0,44 7 0 0 0,-61-6-170 0 0,0-1 0 0 0,0-1 0 0 0,27-1 0 0 0,-16-1-5 0 0,-18 2 37 0 0,0 0 0 0 0,20 5-1 0 0,-22-4-4 0 0,1 0 0 0 0,-1 0 0 0 0,1-1 0 0 0,14-1 0 0 0,22-6 168 0 0,64-15 1 0 0,-4 0 198 0 0,115-7-85 0 0,-122 8-248 0 0,-90 19-64 0 0,22-4 0 0 0,0 2 0 0 0,0 1 0 0 0,0 2 0 0 0,53 5 0 0 0,-69-3 0 0 0,1-2 0 0 0,-1 0 0 0 0,0-1 0 0 0,28-5 0 0 0,-25 3 0 0 0,18-2 0 0 0,-22 2 0 0 0,0 0 0 0 0,0 1 0 0 0,1 1 0 0 0,-1 1 0 0 0,0 0 0 0 0,1 1 0 0 0,29 5 0 0 0,-2 6 13 0 0,0-3 0 0 0,0-2 0 0 0,1-1 0 0 0,45-1-1 0 0,-46-4-12 0 0,56-3 0 0 0,-72 1 0 0 0,-1 1 0 0 0,44 7 0 0 0,-16-2 0 0 0,36 7 0 0 0,-71-13 0 0 0,2 0 0 0 0,-20 1 0 0 0,0 1 0 0 0,-1-1 0 0 0,1 0 0 0 0,0 0 0 0 0,0 1 0 0 0,-1-1 0 0 0,1 0 0 0 0,0 1 0 0 0,-1-1 0 0 0,1 1 0 0 0,0-1 0 0 0,-1 0 0 0 0,1 1 0 0 0,-1 0 0 0 0,1-1 0 0 0,-1 1 0 0 0,1-1 0 0 0,-1 1 0 0 0,1 0 0 0 0,-1-1 0 0 0,1 1 0 0 0,-1 0 0 0 0,1 0 0 0 0,0 4 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4:56.124"/>
    </inkml:context>
    <inkml:brush xml:id="br0">
      <inkml:brushProperty name="width" value="0.1" units="cm"/>
      <inkml:brushProperty name="height" value="0.1" units="cm"/>
      <inkml:brushProperty name="color" value="#66CC00"/>
    </inkml:brush>
  </inkml:definitions>
  <inkml:trace contextRef="#ctx0" brushRef="#br0">0 176 919 0 0,'3'2'139'0'0,"0"1"0"0"0,0-1 0 0 0,1 0 0 0 0,-1 0 0 0 0,0 0 0 0 0,1-1 0 0 0,-1 1 0 0 0,8 1 0 0 0,34 7 773 0 0,-32-8-965 0 0,30 4 222 0 0,1-3 1 0 0,0-1 0 0 0,-1-2-1 0 0,50-7 1 0 0,-23 3-134 0 0,28-3-6 0 0,-94 7-29 0 0,53-7 130 0 0,0-3 0 0 0,68-20 0 0 0,55-14 380 0 0,-133 33-466 0 0,-35 9-3 0 0,0 1 1 0 0,23 0-1 0 0,-23 1-28 0 0,0-1-1 0 0,0 0 1 0 0,13-2-1 0 0,-8 0 1 0 0,0 1-1 0 0,1 0 1 0 0,32 3-1 0 0,8-1-14 0 0,-31-3 107 0 0,41-10 0 0 0,-45 8-2 0 0,0 1-1 0 0,42-3 1 0 0,-22 9-11 0 0,18 0 3 0 0,-55-2-96 0 0,155-7 0 0 0,11 16 220 0 0,-102-3 138 0 0,-49-4-256 0 0,0 0-1 0 0,23-1 1 0 0,190-30 155 0 0,-186 23-253 0 0,1 2 0 0 0,56 4-1 0 0,-53 0-2 0 0,480-13 63 0 0,-495 11-64 0 0,80-5 118 0 0,-48 1 70 0 0,107 6 0 0 0,-88 10-81 0 0,-47-4-82 0 0,80 0 0 0 0,95-22 31 0 0,-155 11-5 0 0,47 4 59 0 0,-59 1-82 0 0,-17 2-11 0 0,-1 1-1 0 0,54 13 1 0 0,-3-1 16 0 0,90-5 21 0 0,-73-8-55 0 0,-60 0 1 0 0,-11-1 0 0 0,1 1 0 0 0,43 9 0 0 0,-67-10-61 0 0,0 1 0 0 0,0 0 0 0 0,0 0 0 0 0,0 0-1 0 0,7 6 1 0 0,6 2-1772 0 0,0 0-687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4:58.725"/>
    </inkml:context>
    <inkml:brush xml:id="br0">
      <inkml:brushProperty name="width" value="0.1" units="cm"/>
      <inkml:brushProperty name="height" value="0.1" units="cm"/>
      <inkml:brushProperty name="color" value="#66CC00"/>
    </inkml:brush>
  </inkml:definitions>
  <inkml:trace contextRef="#ctx0" brushRef="#br0">0 1 919 0 0,'46'18'562'0'0,"-34"-13"-435"0"0,0 0-1 0 0,0-1 1 0 0,0 0 0 0 0,1 0-1 0 0,0-2 1 0 0,12 2-1 0 0,21-4 785 0 0,0-1 0 0 0,75-14 0 0 0,6-1-516 0 0,-123 16-383 0 0,122-6 188 0 0,-104 7-125 0 0,-1 0 0 0 0,1 1 0 0 0,39 10 0 0 0,-33-6 1 0 0,41 4 0 0 0,-20-4-20 0 0,-5-2-15 0 0,48 0 0 0 0,24 1 131 0 0,36 5 278 0 0,-118-10-218 0 0,-1-3-1 0 0,36-6 0 0 0,-68 9-226 0 0,-1 0 0 0 0,1-1 0 0 0,0 1 0 0 0,-1 0 1 0 0,1 0-1 0 0,0 0 0 0 0,0 0 0 0 0,-1 0 0 0 0,1 0 1 0 0,0 0-1 0 0,0 0 0 0 0,-1 0 0 0 0,1 0 0 0 0,0 0 0 0 0,0 0 1 0 0,-1 1-1 0 0,1-1 0 0 0,0 0 0 0 0,-1 0 0 0 0,1 1 1 0 0,0-1-1 0 0,-1 1 0 0 0,1-1 0 0 0,-1 0 0 0 0,1 1 0 0 0,0-1 1 0 0,-1 1-1 0 0,1 0 0 0 0,0 0 0 0 0,-1 1-14 0 0,1 0 0 0 0,0 1 1 0 0,-1-1-1 0 0,0 0 0 0 0,1 1 0 0 0,-1-1 0 0 0,0 1 1 0 0,0 2-1 0 0,0 4-177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6:06.678"/>
    </inkml:context>
    <inkml:brush xml:id="br0">
      <inkml:brushProperty name="width" value="0.1" units="cm"/>
      <inkml:brushProperty name="height" value="0.1" units="cm"/>
      <inkml:brushProperty name="color" value="#66CC00"/>
    </inkml:brush>
  </inkml:definitions>
  <inkml:trace contextRef="#ctx0" brushRef="#br0">1 18 2615 0 0,'1'-2'-78'0'0,"9"-13"875"0"0,-10 15-765 0 0,1 0 1 0 0,0 0 0 0 0,-1-1 0 0 0,1 1 0 0 0,-1 0 0 0 0,1 0-1 0 0,-1 0 1 0 0,1 0 0 0 0,-1 0 0 0 0,1 0 0 0 0,-1 1 0 0 0,1-1-1 0 0,-1 0 1 0 0,1 0 0 0 0,0 0 0 0 0,-1 0 0 0 0,1 1 0 0 0,-1-1-1 0 0,0 0 1 0 0,1 0 0 0 0,-1 1 0 0 0,1-1 0 0 0,-1 0 0 0 0,1 1-1 0 0,-1-1 1 0 0,0 1 0 0 0,1-1 0 0 0,-1 0 0 0 0,0 1 0 0 0,1 0-1 0 0,0 0-20 0 0,-1 0-1 0 0,1 0 0 0 0,0 0 1 0 0,-1-1-1 0 0,1 1 1 0 0,0 0-1 0 0,0 0 0 0 0,0-1 1 0 0,0 1-1 0 0,-1 0 0 0 0,1-1 1 0 0,0 1-1 0 0,0-1 0 0 0,0 1 1 0 0,0-1-1 0 0,0 1 0 0 0,1-1 1 0 0,-1 0-1 0 0,0 0 0 0 0,0 1 1 0 0,0-1-1 0 0,0 0 1 0 0,0 0-1 0 0,0 0 0 0 0,0 0 1 0 0,2-1-1 0 0,11 0 578 0 0,-9 2-505 0 0,0 0-1 0 0,1 0 0 0 0,-1 1 0 0 0,0 0 1 0 0,0 0-1 0 0,0 0 0 0 0,0 0 0 0 0,-1 1 1 0 0,7 3-1 0 0,14 8-44 0 0,27 11 1121 0 0,-46-23-1101 0 0,-1 0-1 0 0,1 0 0 0 0,0-1 1 0 0,0 1-1 0 0,0-1 0 0 0,0-1 1 0 0,7 1-1 0 0,11 1 219 0 0,-11-2-116 0 0,5 2 158 0 0,-5 2-251 0 0,0 0-1 0 0,0-1 0 0 0,1 0 0 0 0,25 2 0 0 0,-32-5-29 0 0,9 1 5 0 0,-1-2 1 0 0,0 1 0 0 0,24-6 0 0 0,8 0 23 0 0,-2 0 7 0 0,-28 4-42 0 0,30-2 1 0 0,121 8 178 0 0,-142-3-165 0 0,-1 2 0 0 0,49 10 0 0 0,-50-7-27 0 0,2-1-1 0 0,49 2 1 0 0,-19-2-1 0 0,-41-3 9 0 0,1-1 1 0 0,-1 0 0 0 0,23-3-1 0 0,-9 0 51 0 0,-15 0-52 0 0,1 1 0 0 0,-1-2 0 0 0,20-5 0 0 0,-21 5-14 0 0,0 0 1 0 0,0 1-1 0 0,0 0 1 0 0,0 2-1 0 0,13-1 1 0 0,29-1-3 0 0,1-7 107 0 0,-50 8-101 0 0,-1 1 1 0 0,1 0-1 0 0,-1 1 0 0 0,1-1 0 0 0,-1 1 0 0 0,6 2 0 0 0,4 0 7 0 0,28 4-23 0 0,-27-4 0 0 0,-15-2 0 0 0,1-1 0 0 0,0 1 0 0 0,0-1 0 0 0,0 1 0 0 0,0-1 0 0 0,0 0 0 0 0,-1 0 0 0 0,1 0 0 0 0,3 0 0 0 0,1 0 0 0 0,0 0 0 0 0,0 1 0 0 0,0-1 0 0 0,0 1 0 0 0,0 0 0 0 0,-1 1 0 0 0,1 0 0 0 0,10 4 0 0 0,-1-1 0 0 0,-7-1 30 0 0,-7-4-29 0 0,-1 1 0 0 0,1-1 0 0 0,0 0 0 0 0,0 1 1 0 0,-1-1-1 0 0,1 0 0 0 0,0 1 0 0 0,0-1 0 0 0,0 0 1 0 0,-1 0-1 0 0,1 0 0 0 0,0 0 0 0 0,0 0 0 0 0,0 0 1 0 0,0 0-1 0 0,-1 0 0 0 0,1 0 0 0 0,0 0 0 0 0,0 0 1 0 0,0-1-1 0 0,-1 1 0 0 0,1 0 0 0 0,0-1 0 0 0,0 1 1 0 0,-1 0-1 0 0,1-1 0 0 0,0 1 0 0 0,0-1 0 0 0,1 0-1 0 0,-1 1 0 0 0,1 0 0 0 0,-1 0 0 0 0,1 0 0 0 0,-1 0 0 0 0,1 0 0 0 0,-1 0 0 0 0,1 0 0 0 0,-1 1 0 0 0,1-1 0 0 0,-1 0 0 0 0,3 2 0 0 0,10 1 0 0 0,2-2 27 0 0,-14 0-16 0 0,0-1-1 0 0,1 1 0 0 0,-1-1 1 0 0,0 0-1 0 0,1 1 0 0 0,-1-1 0 0 0,0 0 1 0 0,1-1-1 0 0,-1 1 0 0 0,0 0 1 0 0,1-1-1 0 0,-1 1 0 0 0,0-1 1 0 0,1 0-1 0 0,3-2 0 0 0,-4 0-10 0 0,0 1 11 0 0,-2 3-2 0 0,0-1 1 0 0,0 0-1 0 0,0 0 1 0 0,0 0-1 0 0,0 0 0 0 0,-1 1 1 0 0,1-1-1 0 0,0 0 0 0 0,0 0 1 0 0,0 0-1 0 0,0 0 0 0 0,0 0 1 0 0,0 1-1 0 0,0-1 1 0 0,0 0-1 0 0,-1 0 0 0 0,1 0 1 0 0,0 0-1 0 0,0 0 0 0 0,0 0 1 0 0,0 0-1 0 0,0 0 1 0 0,-1 0-1 0 0,1 0 0 0 0,0 1 1 0 0,0-1-1 0 0,0 0 0 0 0,0 0 1 0 0,0 0-1 0 0,-1 0 1 0 0,1 0-1 0 0,0 0 0 0 0,0 0 1 0 0,0 0-1 0 0,0 0 0 0 0,-1 0 1 0 0,1 0-1 0 0,0 0 1 0 0,0-1-1 0 0,0 1 0 0 0,0 0 1 0 0,-1 0-1 0 0,1 0 0 0 0,0 0 1 0 0,0 0-1 0 0,0 0 1 0 0,0 0-1 0 0,0 0 0 0 0,0 0 1 0 0,-1 0-1 0 0,1-1 0 0 0,0 1 1 0 0,0 0-1 0 0,0 0 1 0 0,0 0-1 0 0,0 0 0 0 0,0 0 1 0 0,0-1-1 0 0,0 1 0 0 0,0 0 1 0 0,0 0-1 0 0,-1 0 1 0 0,1 0-1 0 0,0 0 0 0 0,0-1 1 0 0,-5 14 0 0 0,5-13-8 0 0,0 0-1 0 0,1 0 0 0 0,-1 0 1 0 0,0 0-1 0 0,0-1 0 0 0,0 1 0 0 0,0 0 1 0 0,0 0-1 0 0,0 0 0 0 0,0 0 1 0 0,0 0-1 0 0,0 0 0 0 0,0 0 1 0 0,1 0-1 0 0,-1 0 0 0 0,0-1 1 0 0,0 1-1 0 0,0 0 0 0 0,0 0 0 0 0,0 0 1 0 0,0 0-1 0 0,0 0 0 0 0,1 0 1 0 0,-1 0-1 0 0,0 0 0 0 0,0 0 1 0 0,0 0-1 0 0,0 0 0 0 0,0 0 0 0 0,0 0 1 0 0,1 0-1 0 0,-1 0 0 0 0,0 0 1 0 0,0 0-1 0 0,0 0 0 0 0,0 0 1 0 0,0 0-1 0 0,0 0 0 0 0,1 0 1 0 0,-1 0-1 0 0,0 0 0 0 0,0 1 0 0 0,0-1 1 0 0,0 0-1 0 0,0 0 0 0 0,0 0 1 0 0,0 0-1 0 0,1 0 0 0 0,-2 1-1 0 0,7 0 0 0 0,-5 0 0 0 0,-1 0 2 0 0,1 0 64 0 0,-2-12 58 0 0,-1 15-151 0 0,1 0-1 0 0,-1 0 0 0 0,0 0 0 0 0,0 0 1 0 0,-3 6-1 0 0,1-4-15 0 0,-7 12-84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6:14.939"/>
    </inkml:context>
    <inkml:brush xml:id="br0">
      <inkml:brushProperty name="width" value="0.1" units="cm"/>
      <inkml:brushProperty name="height" value="0.1" units="cm"/>
      <inkml:brushProperty name="color" value="#66CC00"/>
    </inkml:brush>
  </inkml:definitions>
  <inkml:trace contextRef="#ctx0" brushRef="#br0">1 60 2415 0 0,'6'-2'199'0'0,"1"0"0"0"0,0 0 0 0 0,0 0-1 0 0,0 1 1 0 0,0 1 0 0 0,13-1 0 0 0,-2 0-31 0 0,36 1 387 0 0,-38 1-404 0 0,0-1 0 0 0,21-3 0 0 0,58-10 556 0 0,-68 11-432 0 0,0 0 0 0 0,44 3-1 0 0,-44 1-181 0 0,0-2-1 0 0,44-4 0 0 0,-52 2-73 0 0,0 1-1 0 0,20 1 1 0 0,14 0 43 0 0,217-13 212 0 0,-204 10-229 0 0,191-1 537 0 0,-97 1-514 0 0,-8 0 41 0 0,80 13 39 0 0,-41 8-84 0 0,-160-15-6 0 0,46-1 0 0 0,-49-3 24 0 0,58 7 0 0 0,-80-4-76 0 0,1-1 0 0 0,-1 1-1 0 0,1 0 1 0 0,-1 1 0 0 0,1-1 0 0 0,-1 1-1 0 0,0 0 1 0 0,0 1 0 0 0,-1 0-1 0 0,1 0 1 0 0,-1 0 0 0 0,0 0 0 0 0,0 1-1 0 0,0 0 1 0 0,0 0 0 0 0,-1 0-1 0 0,5 9 1 0 0,-2-5-109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6:19.196"/>
    </inkml:context>
    <inkml:brush xml:id="br0">
      <inkml:brushProperty name="width" value="0.1" units="cm"/>
      <inkml:brushProperty name="height" value="0.1" units="cm"/>
      <inkml:brushProperty name="color" value="#66CC00"/>
    </inkml:brush>
  </inkml:definitions>
  <inkml:trace contextRef="#ctx0" brushRef="#br0">0 1 455 0 0,'11'31'830'0'0,"-10"-30"-733"0"0,0 1 0 0 0,-1-1 1 0 0,1 1-1 0 0,0-1 0 0 0,0 0 0 0 0,0 0 1 0 0,0 1-1 0 0,0-1 0 0 0,0 0 1 0 0,0 0-1 0 0,0 0 0 0 0,1 0 0 0 0,-1 0 1 0 0,0-1-1 0 0,1 1 0 0 0,-1 0 1 0 0,0 0-1 0 0,1-1 0 0 0,-1 1 0 0 0,1-1 1 0 0,-1 0-1 0 0,1 1 0 0 0,-1-1 1 0 0,1 0-1 0 0,-1 0 0 0 0,3 0 0 0 0,-2 1-4 0 0,1-1-1 0 0,-1 0 1 0 0,0 1-1 0 0,0-1 1 0 0,0 1-1 0 0,1-1 1 0 0,-1 1-1 0 0,0 0 1 0 0,0 0-1 0 0,0 0 1 0 0,0 0-1 0 0,0 1 1 0 0,-1-1-1 0 0,1 0 1 0 0,3 4-1 0 0,-1 0-74 0 0,-2-2-1 0 0,0 0-1 0 0,1 0 1 0 0,-1 0 0 0 0,1-1-1 0 0,0 1 1 0 0,0-1-1 0 0,0 0 1 0 0,0 1 0 0 0,4 1-1 0 0,80 42 691 0 0,-74-40-630 0 0,1-2 1 0 0,-1 0-1 0 0,1 0 0 0 0,-1-1 0 0 0,1-1 1 0 0,16 1-1 0 0,-10-1 30 0 0,0 0 0 0 0,22 7-1 0 0,-29-6-4 0 0,-1-1 0 0 0,1-1 0 0 0,-1-1-1 0 0,1 1 1 0 0,0-2 0 0 0,17-2-1 0 0,52-2 361 0 0,3-3-388 0 0,-80 7-62 0 0,1 0 0 0 0,-1 0 0 0 0,1 0 0 0 0,-1-1 0 0 0,1 1 0 0 0,6-5 0 0 0,19-4 432 0 0,147-17-12 0 0,-140 21-410 0 0,0 1-1 0 0,48 2 0 0 0,-65 2-21 0 0,-13 1 0 0 0,1-1 0 0 0,16 3 0 0 0,-8 0 17 0 0,0-2-1 0 0,30-1 0 0 0,14 0-1 0 0,-48 1-15 0 0,1 0 0 0 0,-1-2 0 0 0,0 1 0 0 0,14-5 0 0 0,14-1 0 0 0,-26 5-19 0 0,9-2 79 0 0,1 2 0 0 0,48 0-1 0 0,-50 2-37 0 0,0 0-1 0 0,0-2 0 0 0,0-1 1 0 0,29-8-1 0 0,8 0 54 0 0,-52 11-50 0 0,1 0 0 0 0,-1 1 0 0 0,1 0 1 0 0,-1 0-1 0 0,1 1 0 0 0,-1 0 0 0 0,0 0 0 0 0,13 6 1 0 0,8 1 13 0 0,-13-5-37 0 0,0 0 1 0 0,0-1-1 0 0,1-1 0 0 0,22 0 0 0 0,83 2 51 0 0,-89-3-39 0 0,-18 0 6 0 0,0-1 0 0 0,0 0 0 0 0,22-4 0 0 0,-36 3-12 0 0,0 1 0 0 0,-1 0 0 0 0,1 0 0 0 0,0-1 0 0 0,0 1 0 0 0,0 0 0 0 0,0 0 1 0 0,0 0-1 0 0,0 0 0 0 0,0 0 0 0 0,0 0 0 0 0,0 0 0 0 0,-1 1 0 0 0,1-1 0 0 0,0 0 1 0 0,0 0-1 0 0,0 1 0 0 0,0-1 0 0 0,0 0 0 0 0,-1 1 0 0 0,1-1 0 0 0,0 1 0 0 0,0-1 0 0 0,-1 1 1 0 0,1 0-1 0 0,0-1 0 0 0,-1 1 0 0 0,1 0 0 0 0,0-1 0 0 0,-1 1 0 0 0,2 1 0 0 0,-2 1-26 0 0,1 0 1 0 0,0 0-1 0 0,-1 0 0 0 0,1 0 0 0 0,-1-1 0 0 0,0 1 0 0 0,0 0 0 0 0,0 6 0 0 0,-2 5-110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6:23.001"/>
    </inkml:context>
    <inkml:brush xml:id="br0">
      <inkml:brushProperty name="width" value="0.1" units="cm"/>
      <inkml:brushProperty name="height" value="0.1" units="cm"/>
      <inkml:brushProperty name="color" value="#66CC00"/>
    </inkml:brush>
  </inkml:definitions>
  <inkml:trace contextRef="#ctx0" brushRef="#br0">1 35 455 0 0,'87'4'2040'0'0,"26"-6"-845"0"0,-11 0-235 0 0,-57 3-707 0 0,56-5 257 0 0,-65 1-131 0 0,0 2 1 0 0,0 1 0 0 0,61 9-1 0 0,-89-8-375 0 0,30 7 36 0 0,0-2 0 0 0,50 1 0 0 0,82-2-40 0 0,-135-4 0 0 0,-1 1 0 0 0,0 2 0 0 0,44 9 0 0 0,-20-3 0 0 0,-41-8 0 0 0,-1 0 0 0 0,1 2 0 0 0,17 5 0 0 0,-17-4 11 0 0,0-1 0 0 0,34 4 0 0 0,-15-3 10 0 0,-13-3 0 0 0,0-1 0 0 0,1-1 1 0 0,-1-2-1 0 0,0 0 0 0 0,45-10 1 0 0,-36 8 53 0 0,-21 3 31 0 0,0-1 1 0 0,17-4-1 0 0,-6 1 4 0 0,0 0 0 0 0,1 2 0 0 0,25-1-1 0 0,-30 3-78 0 0,6-1-28 0 0,0-1 1 0 0,33-9-1 0 0,-38 7-46 0 0,-7 1 100 0 0,2 0 1 0 0,-1 1-1 0 0,0 0 1 0 0,1 2-1 0 0,-1-1 0 0 0,1 1 1 0 0,16 2-1 0 0,-19 0-57 0 0,3 1 0 0 0,1-1 0 0 0,-1 0 0 0 0,1-1 0 0 0,25-4 0 0 0,-23 2 14 0 0,1 1 0 0 0,19 0 0 0 0,9 0 8 0 0,218-17-22 0 0,-131 17 0 0 0,-60 3 0 0 0,31 4 0 0 0,-1 1 0 0 0,-31-8 176 0 0,0-3 0 0 0,84-17 0 0 0,-141 19-178 0 0,29 0-1 0 0,10-1 62 0 0,-34 0-50 0 0,-13 1-9 0 0,0 1 0 0 0,0 0 1 0 0,0 0-1 0 0,0 0 0 0 0,0 1 0 0 0,0 0 0 0 0,1 1 0 0 0,7 1 0 0 0,-3 1 0 0 0,-1-2 0 0 0,0 1 0 0 0,0-1 0 0 0,19-1 0 0 0,14 1 0 0 0,26 10 0 0 0,-49-6 0 0 0,1-2 0 0 0,31 2 0 0 0,43-4 0 0 0,24-2 0 0 0,-62 2 0 0 0,188-9 0 0 0,-216 7 18 0 0,0 1 0 0 0,31 5 0 0 0,-25-2-8 0 0,-25-3 6 0 0,-1 0-1 0 0,0 0 0 0 0,0-1 1 0 0,19-5-1 0 0,-23 5 34 0 0,2 0-46 0 0,-1 0 0 0 0,0 1 1 0 0,13 1-1 0 0,-13-1-4 0 0,0 1 1 0 0,-1-2-1 0 0,1 1 1 0 0,12-2-1 0 0,-5-2 4 0 0,0 1 0 0 0,0 1-1 0 0,18-1 1 0 0,-31 3 0 0 0,0 0 1 0 0,1 0-1 0 0,-1 0 0 0 0,0 1 0 0 0,0-1 1 0 0,0 0-1 0 0,0 0 0 0 0,0 0 0 0 0,0 1 1 0 0,0-1-1 0 0,0 1 0 0 0,0-1 0 0 0,0 1 1 0 0,0-1-1 0 0,0 1 0 0 0,0 0 0 0 0,0-1 1 0 0,0 1-1 0 0,0 0 0 0 0,0 0 0 0 0,-1-1 1 0 0,1 1-1 0 0,0 0 0 0 0,-1 0 1 0 0,1 0-1 0 0,0 0 0 0 0,-1 0 0 0 0,1 0 1 0 0,-1 0-1 0 0,1 2 0 0 0,0 2 11 0 0,0 0-1 0 0,-1 0 1 0 0,1 1-1 0 0,-1-1 1 0 0,-1 8-1 0 0,1-1-27 0 0,0 3-53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6:30.187"/>
    </inkml:context>
    <inkml:brush xml:id="br0">
      <inkml:brushProperty name="width" value="0.1" units="cm"/>
      <inkml:brushProperty name="height" value="0.1" units="cm"/>
      <inkml:brushProperty name="color" value="#F4F91B"/>
    </inkml:brush>
  </inkml:definitions>
  <inkml:trace contextRef="#ctx0" brushRef="#br0">391 11 455 0 0,'-33'-7'672'0'0,"28"6"-449"0"0,-1 0 0 0 0,1 1 0 0 0,0-1 0 0 0,-11 1 0 0 0,-3 0-134 0 0,-38-1 75 0 0,51 1-88 0 0,1 1-1 0 0,0-1 1 0 0,-1 1-1 0 0,1 0 1 0 0,0 0-1 0 0,0 0 0 0 0,-1 1 1 0 0,1 0-1 0 0,0 0 1 0 0,1 0-1 0 0,-1 0 1 0 0,0 1-1 0 0,-5 3 0 0 0,-2 2 199 0 0,-3 1 349 0 0,11-6-366 0 0,6-2-139 0 0,13 0 79 0 0,-13 0-176 0 0,1-1 1 0 0,0 1 0 0 0,-1-1 0 0 0,1 0 0 0 0,-1 0-1 0 0,1 0 1 0 0,4-1 0 0 0,10-2 169 0 0,28-2-1 0 0,1 0 34 0 0,7-1-42 0 0,88 1-1 0 0,-53 12-64 0 0,-57-6 15 0 0,63 10 0 0 0,11 17 14 0 0,-72-18-156 0 0,-20-7 19 0 0,-1-2-1 0 0,1 0 1 0 0,0 0-1 0 0,0-1 1 0 0,-1-1-1 0 0,17-2 1 0 0,-9 1-5 0 0,104-3 60 0 0,-114 4-41 0 0,1 0 0 0 0,-1-1 0 0 0,0 0 0 0 0,19-6 0 0 0,-14 4 0 0 0,-11 3-8 0 0,0 0 1 0 0,0 1 0 0 0,0 0-1 0 0,-1-1 1 0 0,8 2-1 0 0,17-2 50 0 0,-24 0-55 0 0,-6 3 12 0 0,-13-1 10 0 0,8-1-32 0 0,0 0 0 0 0,0 0 0 0 0,1 0 0 0 0,-1 1 0 0 0,0 0 0 0 0,-10 3 0 0 0,-14 1 0 0 0,-21 3 20 0 0,30-5 2 0 0,-40 3 0 0 0,-172 4 20 0 0,192-8 40 0 0,10-1-55 0 0,1-3 0 0 0,-57-8 0 0 0,55 5-7 0 0,1 1 0 0 0,-51 1-1 0 0,48 6-19 0 0,1 2 0 0 0,-43 10 0 0 0,62-12 0 0 0,0 0 0 0 0,0-2 0 0 0,-18 1 0 0 0,-4-2 0 0 0,-24-6 0 0 0,50 7 0 0 0,11 6 0 0 0,1-6 0 0 0,0 1 0 0 0,0 0 0 0 0,0-1 0 0 0,1 1 0 0 0,-1-1 0 0 0,0 0 0 0 0,1 1 0 0 0,-1-1 0 0 0,3 1 0 0 0,0 1 0 0 0,1-1 0 0 0,-1 0 0 0 0,1-1 0 0 0,0 1 0 0 0,0-1 0 0 0,0 0 0 0 0,0 0 0 0 0,9 0 0 0 0,45-2 0 0 0,-8 0 0 0 0,18 3 0 0 0,0-3 0 0 0,85-13 0 0 0,-120 10 0 0 0,0 3 0 0 0,67 4 0 0 0,-48 0 0 0 0,64-6 0 0 0,40 3 0 0 0,-156 0 0 0 0,7 0 0 0 0,1 1 0 0 0,-1-1 0 0 0,0 2 0 0 0,0-1 0 0 0,0 1 0 0 0,-1 1 0 0 0,14 5 0 0 0,-20-8 0 0 0,-1 1 0 0 0,1-1 0 0 0,-1 1 0 0 0,1 0 0 0 0,-1-1 0 0 0,1 1 0 0 0,-1 0 0 0 0,0 0 0 0 0,1-1 0 0 0,-1 1 0 0 0,0 0 0 0 0,0 0 0 0 0,0-1 0 0 0,0 1 0 0 0,1 0 0 0 0,-1 0 0 0 0,0-1 0 0 0,0 1 0 0 0,0 0 0 0 0,-1 0 0 0 0,1 0 0 0 0,0-1 0 0 0,0 1 0 0 0,0 0 0 0 0,0 0 0 0 0,-1-1 0 0 0,1 1 0 0 0,0 0 0 0 0,-1-1 0 0 0,1 1 0 0 0,-1 0 0 0 0,1-1 0 0 0,-1 1 0 0 0,0 1 0 0 0,-1 1 0 0 0,-1 0 0 0 0,1 0 0 0 0,-1 0 0 0 0,0 0 0 0 0,-4 4 0 0 0,-3-1 3 0 0,-1 0-1 0 0,0 0 0 0 0,0-1 0 0 0,0 0 1 0 0,0-1-1 0 0,-1 0 0 0 0,-13 2 1 0 0,-88 11 29 0 0,20-4-19 0 0,52-7-13 0 0,-59 1 0 0 0,55-5 0 0 0,-103 1-1 0 0,30-2 13 0 0,-30-4 151 0 0,41 0-73 0 0,97 4-90 0 0,1-1 0 0 0,0 1 0 0 0,0 1 0 0 0,0-1 0 0 0,0 2 0 0 0,-13 4 0 0 0,22-7 0 0 0,0 0 0 0 0,-1 0 0 0 0,1 0 0 0 0,0 0 0 0 0,-1 0 0 0 0,1 0 0 0 0,0 0 0 0 0,-1 0 0 0 0,1 0 0 0 0,0 1 0 0 0,-1-1 0 0 0,1 0 0 0 0,0 0 0 0 0,-1 0 0 0 0,1 0 0 0 0,0 1 0 0 0,0-1 0 0 0,-1 0 0 0 0,1 0 0 0 0,0 0 0 0 0,0 1 0 0 0,0-1 0 0 0,-1 0 0 0 0,1 0 0 0 0,0 1 0 0 0,0-1 0 0 0,0 0 0 0 0,0 1 0 0 0,-1-1 0 0 0,1 0 0 0 0,0 0 0 0 0,0 1 0 0 0,0-1 0 0 0,0 0 0 0 0,0 1 0 0 0,0-1 0 0 0,0 0 0 0 0,0 1 0 0 0,0-1 0 0 0,0 0 0 0 0,0 1 0 0 0,0-1 0 0 0,0 0 0 0 0,0 1 0 0 0,1 0 0 0 0,0-1 0 0 0,0 1 0 0 0,-1-1 0 0 0,1 1 0 0 0,0-1 0 0 0,0 0 0 0 0,0 1 0 0 0,0-1 0 0 0,0 0 0 0 0,-1 1 0 0 0,1-1 0 0 0,0 0 0 0 0,0 0 0 0 0,0 0 0 0 0,0 0 0 0 0,1 0 0 0 0,37-2 42 0 0,42-7 0 0 0,-1 0 2 0 0,257-6-44 0 0,-124-5 50 0 0,-89 6-28 0 0,26-2 42 0 0,-124 17-64 0 0,-19-1 2 0 0,-1 1 0 0 0,0-1 1 0 0,1-1-1 0 0,6 0 0 0 0,-13 1-1 0 0,0 0 0 0 0,0 0 0 0 0,1 0 0 0 0,-1 0 0 0 0,0 0 0 0 0,0 0 0 0 0,0 0 0 0 0,0 0 0 0 0,0 0 0 0 0,0 0 0 0 0,0 0 0 0 0,0-1 0 0 0,0 1 0 0 0,1 0 0 0 0,-1 0 0 0 0,0 0 0 0 0,0 0 0 0 0,0 1 0 0 0,0-1 0 0 0,0 0 0 0 0,0 0 0 0 0,0 0 0 0 0,0 0 0 0 0,0 0 0 0 0,1 0 0 0 0,-1 0 0 0 0,0 0 0 0 0,0 0 0 0 0,0 0 0 0 0,0 0 0 0 0,0 0 0 0 0,0 0-1 0 0,0 0 1 0 0,0 0 0 0 0,0 0 0 0 0,0 0 0 0 0,0 0 0 0 0,0 1 0 0 0,0-1 0 0 0,0 0 0 0 0,1 0 0 0 0,-1 0 0 0 0,0 0 0 0 0,0 0 0 0 0,0 0 0 0 0,0 0 0 0 0,0 0 0 0 0,0 0 0 0 0,0 0 0 0 0,0 1 0 0 0,-3 5 7 0 0,-5 6-13 0 0,-13 5-2219 0 0,7-4-320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6:33.549"/>
    </inkml:context>
    <inkml:brush xml:id="br0">
      <inkml:brushProperty name="width" value="0.1" units="cm"/>
      <inkml:brushProperty name="height" value="0.1" units="cm"/>
      <inkml:brushProperty name="color" value="#66CC00"/>
    </inkml:brush>
  </inkml:definitions>
  <inkml:trace contextRef="#ctx0" brushRef="#br0">0 9 3023 0 0,'59'12'208'0'0,"1"-2"0"0"0,0-3 0 0 0,97-1 0 0 0,-120-8-129 0 0,40-7 0 0 0,6 0 551 0 0,-52 6-420 0 0,-1 1 20 0 0,0 0 0 0 0,0 2 0 0 0,47 5 0 0 0,-29 0-105 0 0,1-2 1 0 0,-1-2 0 0 0,80-8-1 0 0,-37-4 204 0 0,-58 5-125 0 0,1 2-1 0 0,-1 2 1 0 0,63 2-1 0 0,21 22-189 0 0,-80-13-9 0 0,71 7 0 0 0,220-20 688 0 0,-232-6-693 0 0,32 3 128 0 0,-116 7-126 0 0,5 0 10 0 0,0 0 0 0 0,0 1 0 0 0,-1 1 1 0 0,1 0-1 0 0,19 6 0 0 0,-23-5 16 0 0,1 0-1 0 0,19 1 1 0 0,14 3 6 0 0,-22-4-34 0 0,-22-3-1 0 0,0 0-1 0 0,0 0 1 0 0,0 1-1 0 0,0-1 1 0 0,0 1 0 0 0,0-1-1 0 0,0 1 1 0 0,-1 0-1 0 0,1 0 1 0 0,0 0 0 0 0,0 0-1 0 0,-1 1 1 0 0,1-1-1 0 0,-1 1 1 0 0,4 2 0 0 0,-2 1-113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6:37.850"/>
    </inkml:context>
    <inkml:brush xml:id="br0">
      <inkml:brushProperty name="width" value="0.1" units="cm"/>
      <inkml:brushProperty name="height" value="0.1" units="cm"/>
      <inkml:brushProperty name="color" value="#66CC00"/>
    </inkml:brush>
  </inkml:definitions>
  <inkml:trace contextRef="#ctx0" brushRef="#br0">0 1 919 0 0,'15'5'395'0'0,"0"0"0"0"0,1 0-1 0 0,-1-1 1 0 0,1-1-1 0 0,-1-1 1 0 0,1 0-1 0 0,18 0 1 0 0,-6-1-105 0 0,29 7 1 0 0,-45-6-278 0 0,31 8 157 0 0,1-3 1 0 0,0-1-1 0 0,71 0 0 0 0,176-4 289 0 0,-248 3-372 0 0,60 13 0 0 0,-60-9-83 0 0,63 4-1 0 0,-90-13-3 0 0,0-1 0 0 0,0-1 0 0 0,26-6 0 0 0,1 0 0 0 0,42 0 224 0 0,109 3 0 0 0,-193 5-224 0 0,57-3 26 0 0,16 1 12 0 0,-32 2-38 0 0,-23 0 6 0 0,37 4-1 0 0,-16 2 84 0 0,70 2-1 0 0,-94-9-46 0 0,0-1 0 0 0,1 0 0 0 0,-1-2 0 0 0,0 1 0 0 0,21-9 0 0 0,26-7 108 0 0,-62 19-161 0 0,0 0 0 0 0,0-1 0 0 0,0 1 0 0 0,-1 0 0 0 0,1-1 0 0 0,0 1 0 0 0,0 0 0 0 0,0 0 0 0 0,0 0 1 0 0,0 0-1 0 0,0 0 0 0 0,0 0 0 0 0,-1 0 0 0 0,1 0 0 0 0,0 0 0 0 0,0 1 0 0 0,0-1 0 0 0,0 0 0 0 0,0 0 0 0 0,-1 1 0 0 0,1-1 0 0 0,0 1 1 0 0,0-1-1 0 0,-1 0 0 0 0,1 1 0 0 0,0 0 0 0 0,0-1 0 0 0,-1 1 0 0 0,1-1 0 0 0,-1 1 0 0 0,1 0 0 0 0,-1-1 0 0 0,1 1 0 0 0,-1 0 1 0 0,1 0-1 0 0,-1-1 0 0 0,1 1 0 0 0,-1 0 0 0 0,0 0 0 0 0,1 0 0 0 0,-1 1 0 0 0,0 6-2336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6:48.604"/>
    </inkml:context>
    <inkml:brush xml:id="br0">
      <inkml:brushProperty name="width" value="0.1" units="cm"/>
      <inkml:brushProperty name="height" value="0.1" units="cm"/>
      <inkml:brushProperty name="color" value="#66CC00"/>
    </inkml:brush>
  </inkml:definitions>
  <inkml:trace contextRef="#ctx0" brushRef="#br0">0 79 1375 0 0,'6'0'332'0'0,"-1"0"0"0"0,1-1 0 0 0,0 0 0 0 0,-1 0 0 0 0,7-3 0 0 0,4 0-276 0 0,-4 2 83 0 0,0 1 0 0 0,0 0-1 0 0,14 1 1 0 0,-14 0-96 0 0,97-6 212 0 0,-97 5-206 0 0,68 5 455 0 0,-63-5-452 0 0,0 1 1 0 0,1 1 0 0 0,18 3-1 0 0,1 0-5 0 0,-1-2 0 0 0,0-2 0 0 0,73-8 0 0 0,-58 1-7 0 0,-28 3 24 0 0,0 1 0 0 0,1 1-1 0 0,36 2 1 0 0,-41 3-13 0 0,-13-2-35 0 0,0 0 1 0 0,1 0-1 0 0,-1-1 0 0 0,1 0 1 0 0,-1 0-1 0 0,1-1 0 0 0,9-1 0 0 0,-10 0-23 0 0,3-1 45 0 0,0 1 1 0 0,0-2 0 0 0,12-6-1 0 0,-15 6-16 0 0,1 1 1 0 0,-1-1-1 0 0,1 1 1 0 0,0 0-1 0 0,0 1 0 0 0,0-1 1 0 0,1 1-1 0 0,-1 1 1 0 0,14-2-1 0 0,-11 3-2 0 0,0 0-1 0 0,0 1 1 0 0,0 0-1 0 0,0 1 1 0 0,11 3-1 0 0,57 14-19 0 0,-26-15-2 0 0,-41-4 5 0 0,1 0 0 0 0,-1 1 1 0 0,19 4-1 0 0,21 12 140 0 0,-39-11-134 0 0,1-2-1 0 0,0 0 1 0 0,0 0 0 0 0,24 3 0 0 0,-25-6 11 0 0,-1 2 0 0 0,0-1 0 0 0,21 9 0 0 0,-16-6-26 0 0,-7-4 28 0 0,-1 0-1 0 0,1 0 0 0 0,0-1 1 0 0,0 0-1 0 0,14-3 0 0 0,61-4 190 0 0,-50 7-152 0 0,-24 0-61 0 0,0 0 0 0 0,17-2 0 0 0,6-3 52 0 0,1 2 0 0 0,0 1 0 0 0,63 5 0 0 0,7 10 14 0 0,-98-13-84 0 0,-1 1-1 0 0,1 0 1 0 0,0 0-1 0 0,-1 0 1 0 0,1 0-1 0 0,-1 1 1 0 0,0 0-1 0 0,1 0 1 0 0,-1 1-1 0 0,0-1 1 0 0,0 1-1 0 0,0 0 1 0 0,-1 1-1 0 0,1-1 1 0 0,-1 1-1 0 0,0 0 1 0 0,0 0-1 0 0,0 0 0 0 0,0 0 1 0 0,-1 1-1 0 0,0-1 1 0 0,4 7-1 0 0,-2-1-2339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6:51.766"/>
    </inkml:context>
    <inkml:brush xml:id="br0">
      <inkml:brushProperty name="width" value="0.1" units="cm"/>
      <inkml:brushProperty name="height" value="0.1" units="cm"/>
      <inkml:brushProperty name="color" value="#66CC00"/>
    </inkml:brush>
  </inkml:definitions>
  <inkml:trace contextRef="#ctx0" brushRef="#br0">1 22 1375 0 0,'34'4'303'0'0,"0"-2"-1"0"0,0-1 0 0 0,0-2 0 0 0,0-1 1 0 0,59-12-1 0 0,-81 12-260 0 0,-3 0-4 0 0,-1 1 0 0 0,1 0-1 0 0,-1 0 1 0 0,1 1 0 0 0,-1 0 0 0 0,12 1-1 0 0,-12 0-20 0 0,-1 0 0 0 0,0-1-1 0 0,10-1 1 0 0,0 1-9 0 0,0-1 42 0 0,11 1 13 0 0,-24 1-55 0 0,1-1 0 0 0,0 0 0 0 0,0 0 0 0 0,-1-1 0 0 0,1 1 0 0 0,5-2 0 0 0,-5 1 5 0 0,0 0-1 0 0,0 0 0 0 0,0 1 0 0 0,0 0 1 0 0,8 0-1 0 0,30 4 44 0 0,-31-4-36 0 0,-1 1-1 0 0,1 1 1 0 0,0 0 0 0 0,14 4-1 0 0,-9 0-9 0 0,9 3 54 0 0,0-2-1 0 0,39 8 0 0 0,24-4 596 0 0,-78-10-630 0 0,0 0-1 0 0,-1 0 0 0 0,1-1 1 0 0,0-1-1 0 0,16-2 1 0 0,1 4 117 0 0,-9 1-98 0 0,68-1 88 0 0,-61-1-141 0 0,-12-1 22 0 0,1 1 0 0 0,0 1 1 0 0,23 4-1 0 0,16 2-17 0 0,94 4 0 0 0,-95-4 220 0 0,65-1 0 0 0,-102-7-54 0 0,-15 1-170 0 0,0 0 0 0 0,0-1-1 0 0,1 1 1 0 0,-1 0 0 0 0,0 0 0 0 0,1 0 0 0 0,-1 0-1 0 0,0 0 1 0 0,0 0 0 0 0,1 0 0 0 0,-1 0 0 0 0,0 0-1 0 0,0 1 1 0 0,1-1 0 0 0,-1 0 0 0 0,0 1-1 0 0,0-1 1 0 0,0 1 0 0 0,0-1 0 0 0,0 1 0 0 0,0 0-1 0 0,1 0 1 0 0,-2-1 0 0 0,1 1 0 0 0,0 0 0 0 0,0 0-1 0 0,0 0 1 0 0,0 0 0 0 0,0 0 0 0 0,-1 0-1 0 0,1 0 1 0 0,0 0 0 0 0,-1 0 0 0 0,1 0 0 0 0,-1 1-1 0 0,1-1 1 0 0,-1 0 0 0 0,1 3 0 0 0,-1 1-2070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7:01.435"/>
    </inkml:context>
    <inkml:brush xml:id="br0">
      <inkml:brushProperty name="width" value="0.1" units="cm"/>
      <inkml:brushProperty name="height" value="0.1" units="cm"/>
      <inkml:brushProperty name="color" value="#66CC00"/>
    </inkml:brush>
  </inkml:definitions>
  <inkml:trace contextRef="#ctx0" brushRef="#br0">1 105 919 0 0,'19'2'2583'0'0,"15"-6"-2375"0"0,43 0 0 0 0,12-1 41 0 0,35-8 191 0 0,101-30 507 0 0,-61 8-738 0 0,-144 33-191 0 0,0 1-1 0 0,0 1 1 0 0,0 1-1 0 0,0 0 1 0 0,0 2-1 0 0,0 0 1 0 0,33 10-1 0 0,-5-2-17 0 0,0-3 0 0 0,91 5 0 0 0,-103-12 57 0 0,-13 0-50 0 0,-1 0-1 0 0,42 9 0 0 0,-49-8 8 0 0,0 1 0 0 0,15-1 0 0 0,22 4 4 0 0,-36-3 11 0 0,0-2-1 0 0,0 0 0 0 0,1-1 0 0 0,-1 0 0 0 0,0-1 1 0 0,29-6-1 0 0,-33 6 49 0 0,-10 4-21 0 0,-2-3-48 0 0,-1 1-1 0 0,1-1 0 0 0,-1 0 1 0 0,1 0-1 0 0,-1 1 0 0 0,0-1 1 0 0,1 0-1 0 0,-1 0 0 0 0,1 0 0 0 0,-1 0 1 0 0,1 0-1 0 0,-1 0 0 0 0,1 0 1 0 0,-1 0-1 0 0,0 0 0 0 0,1 0 0 0 0,-1 0 1 0 0,1 0-1 0 0,-1 0 0 0 0,1 0 1 0 0,-1-1-1 0 0,1 1 0 0 0,-1 0 1 0 0,0 0-1 0 0,1-1 0 0 0,-1 1 0 0 0,1 0-5 0 0,0 0 0 0 0,0 0 0 0 0,0 0 0 0 0,0 0 0 0 0,0 0 0 0 0,0 0 0 0 0,0 0 0 0 0,0 1 0 0 0,0-1-1 0 0,0 0 1 0 0,0 0 0 0 0,0 0 0 0 0,-1 0 0 0 0,1 0 0 0 0,0 0 0 0 0,0 0 0 0 0,0 0 0 0 0,0 0 0 0 0,0 1-1 0 0,0-1 1 0 0,0 0 0 0 0,0 0 0 0 0,0 0 0 0 0,0 0 0 0 0,0 0 0 0 0,0 0 0 0 0,-1 0 0 0 0,1 0 0 0 0,0 0-1 0 0,0 0 1 0 0,0 0 0 0 0,0 0 0 0 0,0 0 0 0 0,0 0 0 0 0,0 0 0 0 0,0 0 0 0 0,-1 0 0 0 0,1 0 0 0 0,0 0-1 0 0,0 0 1 0 0,0 0 0 0 0,0 0 0 0 0,0 0 0 0 0,0 0 0 0 0,0 0 0 0 0,0 0 0 0 0,-1 0 0 0 0,1 0 0 0 0,0 0-1 0 0,0 0 1 0 0,0 0 0 0 0,0 0 0 0 0,0 0 0 0 0,0 0 0 0 0,0 0 0 0 0,0 0 0 0 0,0-1 0 0 0,0 1 0 0 0,-1 0 0 0 0,1 0-1 0 0,3 5 83 0 0,-1-4-79 0 0,-1 0 0 0 0,0 0 0 0 0,1-1-1 0 0,-1 1 1 0 0,0-1 0 0 0,1 1 0 0 0,-1-1 0 0 0,1 1-1 0 0,-1-1 1 0 0,1 0 0 0 0,-1 0 0 0 0,1 0-1 0 0,-1 0 1 0 0,0 0 0 0 0,1 0 0 0 0,-1 0 0 0 0,1 0-1 0 0,-1 0 1 0 0,1-1 0 0 0,-1 1 0 0 0,1-1-1 0 0,-1 1 1 0 0,0-1 0 0 0,1 1 0 0 0,-1-1-1 0 0,0 0 1 0 0,0 0 0 0 0,1 0 0 0 0,-1 0 0 0 0,0 0-1 0 0,0 0 1 0 0,0 0 0 0 0,0 0 0 0 0,0 0-1 0 0,0 0 1 0 0,0 0 0 0 0,0-2 0 0 0,1 2 22 0 0,2-4 90 0 0,-14 18-576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7:11.234"/>
    </inkml:context>
    <inkml:brush xml:id="br0">
      <inkml:brushProperty name="width" value="0.1" units="cm"/>
      <inkml:brushProperty name="height" value="0.1" units="cm"/>
      <inkml:brushProperty name="color" value="#66CC00"/>
    </inkml:brush>
  </inkml:definitions>
  <inkml:trace contextRef="#ctx0" brushRef="#br0">1 66 1839 0 0,'4'-4'147'0'0,"1"0"0"0"0,-1 1 0 0 0,1-1 0 0 0,0 1-1 0 0,0 0 1 0 0,0 1 0 0 0,1-1 0 0 0,-1 1-1 0 0,1 0 1 0 0,8-2 0 0 0,6 0 340 0 0,36-2 0 0 0,-26 4-532 0 0,-20 1 88 0 0,0 1-1 0 0,0 1 0 0 0,19 2 1 0 0,17 2 119 0 0,-41-5-125 0 0,1 0-1 0 0,-1 1 1 0 0,0 0-1 0 0,1 0 1 0 0,-1 1-1 0 0,0-1 0 0 0,0 1 1 0 0,0 0-1 0 0,0 1 1 0 0,0-1-1 0 0,0 1 0 0 0,-1 0 1 0 0,1 0-1 0 0,-1 0 1 0 0,8 8-1 0 0,-8-7-30 0 0,1-1-1 0 0,1 1 0 0 0,-1-1 1 0 0,1 0-1 0 0,-1-1 1 0 0,1 1-1 0 0,0-1 1 0 0,9 2-1 0 0,2 0 24 0 0,29 1-1 0 0,-10-1-17 0 0,-27-4 20 0 0,-1 1-1 0 0,1-2 1 0 0,13-1 0 0 0,10 0 68 0 0,46 4 612 0 0,57-2-176 0 0,-122 0-505 0 0,-1 0 0 0 0,1 2 0 0 0,20 4 0 0 0,9 1-7 0 0,53 11 14 0 0,-11-2-21 0 0,-62-15-16 0 0,1 0 0 0 0,0-1 0 0 0,0-1 0 0 0,30-6 0 0 0,-28 3 4 0 0,2 1 11 0 0,-1-1 0 0 0,0-1 0 0 0,35-13 0 0 0,14-4 122 0 0,2-2 25 0 0,-64 20-144 0 0,1 0-1 0 0,-1 1 1 0 0,16-2 0 0 0,9-1 28 0 0,-11-1 28 0 0,33-12-1 0 0,-52 16-43 0 0,-5 2-7 0 0,-1 1 0 0 0,1-2-1 0 0,0 1 1 0 0,0 0 0 0 0,-1-1 0 0 0,1 1-1 0 0,0-1 1 0 0,2-2 0 0 0,-5 4-21 0 0,0 0 0 0 0,0 0 1 0 0,0 0-1 0 0,0 0 1 0 0,0 0-1 0 0,0-1 0 0 0,0 1 1 0 0,0 0-1 0 0,0 0 1 0 0,0 0-1 0 0,0 0 0 0 0,0 0 1 0 0,0 0-1 0 0,0 0 0 0 0,1 0 1 0 0,-1-1-1 0 0,0 1 1 0 0,0 0-1 0 0,0 0 0 0 0,0 0 1 0 0,0 0-1 0 0,0 0 1 0 0,0 0-1 0 0,0 0 0 0 0,1 0 1 0 0,-1 0-1 0 0,0 0 0 0 0,0 0 1 0 0,0 0-1 0 0,0 0 1 0 0,0 0-1 0 0,0 0 0 0 0,0 0 1 0 0,1 0-1 0 0,-1 0 1 0 0,0 0-1 0 0,0 0 0 0 0,0 0 1 0 0,0 0-1 0 0,0 0 0 0 0,0 0 1 0 0,1 0-1 0 0,-1 0 1 0 0,0 0-1 0 0,0 0 0 0 0,0 0 1 0 0,0 0-1 0 0,0 0 1 0 0,0 0-1 0 0,0 0 0 0 0,0 1 1 0 0,1-1-1 0 0,-1 0 0 0 0,0 0 1 0 0,0 0-1 0 0,0 0 1 0 0,0 0-1 0 0,0 0 0 0 0,0 0 1 0 0,0 0-1 0 0,0 1 1 0 0,0-1-1 0 0,0 0 0 0 0,0 0 1 0 0,0 0-1 0 0,0 0 0 0 0,0 0 1 0 0,0 12-40 0 0,0-10 40 0 0,-2 8-97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7:15.927"/>
    </inkml:context>
    <inkml:brush xml:id="br0">
      <inkml:brushProperty name="width" value="0.1" units="cm"/>
      <inkml:brushProperty name="height" value="0.1" units="cm"/>
      <inkml:brushProperty name="color" value="#66CC00"/>
    </inkml:brush>
  </inkml:definitions>
  <inkml:trace contextRef="#ctx0" brushRef="#br0">0 35 1375 0 0,'43'5'2339'0'0,"-26"-2"-2347"0"0,32 6 198 0 0,28 4 15 0 0,64-9 815 0 0,15 1-672 0 0,-123-4-221 0 0,0 0 0 0 0,1-3 0 0 0,-1-1-1 0 0,64-13 1 0 0,-70 10-58 0 0,92-17 273 0 0,-49 11-262 0 0,-50 7-42 0 0,0 2-1 0 0,1 0 1 0 0,-1 1 0 0 0,1 1 0 0 0,32 3 0 0 0,-24 0-26 0 0,-20-1-1 0 0,1 0-1 0 0,-1 0 0 0 0,0 1 1 0 0,1 0-1 0 0,14 5 0 0 0,13 7-10 0 0,76 17 0 0 0,-100-27 0 0 0,0 1 0 0 0,0 1 0 0 0,0 0 0 0 0,12 8 0 0 0,-10-5 0 0 0,-11-7 0 0 0,-1 0 0 0 0,1-1 0 0 0,-1 1 0 0 0,1-1 0 0 0,0 1 0 0 0,0-1 0 0 0,-1 0 0 0 0,1 0 0 0 0,4 0 0 0 0,17 6 0 0 0,1 0 0 0 0,25-5 36 0 0,75-7 0 0 0,-77 6-20 0 0,4-1 15 0 0,-48 0-29 0 0,0-1 0 0 0,-1 0 0 0 0,1 0 0 0 0,-1 0 0 0 0,1 0 0 0 0,-1-1 0 0 0,1 0-1 0 0,7-4 1 0 0,-11 5 7 0 0,1 0 0 0 0,-1 0 0 0 0,1 1 0 0 0,-1-1-1 0 0,1 0 1 0 0,0 1 0 0 0,-1-1 0 0 0,1 1 0 0 0,0-1 0 0 0,-1 1-1 0 0,1 0 1 0 0,0 0 0 0 0,-1 0 0 0 0,1 0 0 0 0,0 0 0 0 0,0 0-1 0 0,-1 0 1 0 0,1 0 0 0 0,0 1 0 0 0,-1-1 0 0 0,1 1-1 0 0,0-1 1 0 0,-1 1 0 0 0,1 0 0 0 0,-1-1 0 0 0,1 1 0 0 0,-1 0-1 0 0,1 0 1 0 0,-1 0 0 0 0,0 0 0 0 0,1 1 0 0 0,-1-1-1 0 0,0 0 1 0 0,0 0 0 0 0,0 1 0 0 0,0-1 0 0 0,0 1 0 0 0,1 2-1 0 0,4 6-88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7:20.724"/>
    </inkml:context>
    <inkml:brush xml:id="br0">
      <inkml:brushProperty name="width" value="0.1" units="cm"/>
      <inkml:brushProperty name="height" value="0.1" units="cm"/>
      <inkml:brushProperty name="color" value="#66CC00"/>
    </inkml:brush>
  </inkml:definitions>
  <inkml:trace contextRef="#ctx0" brushRef="#br0">0 81 1727 0 0,'115'-5'658'0'0,"-61"1"-252"0"0,44-11 441 0 0,-81 13-760 0 0,0-1 0 0 0,26-8 0 0 0,-16 4-43 0 0,-14 3-33 0 0,21-4 208 0 0,66-9-1 0 0,-83 15-207 0 0,-12 1-3 0 0,0 0 0 0 0,0 1 1 0 0,0-1-1 0 0,1 1 1 0 0,-1 0-1 0 0,0 1 0 0 0,0-1 1 0 0,0 1-1 0 0,0 0 1 0 0,0 0-1 0 0,0 0 0 0 0,0 1 1 0 0,0 0-1 0 0,7 4 0 0 0,-7-4-4 0 0,0 0 0 0 0,1 1-1 0 0,-1-2 1 0 0,0 1 0 0 0,1-1-1 0 0,-1 1 1 0 0,1-1-1 0 0,0-1 1 0 0,-1 1 0 0 0,7-1-1 0 0,-4 0 3 0 0,1 1 0 0 0,-1 0 0 0 0,16 4 0 0 0,-14-3 0 0 0,0 0-1 0 0,0 0 0 0 0,0-1 0 0 0,0-1 0 0 0,0 0 0 0 0,0 0 1 0 0,0-1-1 0 0,14-2 0 0 0,32-1 12 0 0,-50 4-9 0 0,1 1-1 0 0,-1 0 0 0 0,1 0 1 0 0,6 3-1 0 0,20 2 20 0 0,-20-4-3 0 0,1 1 0 0 0,22 6 0 0 0,-26-5-24 0 0,-9-3 0 0 0,1 0 0 0 0,0-1 0 0 0,-1 1 0 0 0,1-1 0 0 0,0 1 0 0 0,0-1 0 0 0,0 1 0 0 0,0-1 0 0 0,2 0 0 0 0,4 0 0 0 0,1-1 0 0 0,-1 1 0 0 0,1-2 0 0 0,10-2 0 0 0,65-12 156 0 0,-62 12-107 0 0,-1 0 0 0 0,1 2-1 0 0,0 0 1 0 0,0 1-1 0 0,0 2 1 0 0,22 2-1 0 0,-35-1-48 0 0,-1 0 0 0 0,1 0 0 0 0,-1 1 0 0 0,0 0 0 0 0,10 6 0 0 0,-17-9 1 0 0,-1 1 0 0 0,0-1-1 0 0,0 0 1 0 0,1 0-1 0 0,-1 0 1 0 0,0 0 0 0 0,0 1-1 0 0,0-1 1 0 0,1 0-1 0 0,-1 0 1 0 0,0 0 0 0 0,0 1-1 0 0,0-1 1 0 0,0 0-1 0 0,0 0 1 0 0,1 1 0 0 0,-1-1-1 0 0,0 0 1 0 0,0 1-1 0 0,0-1 1 0 0,0 0 0 0 0,0 0-1 0 0,0 1 1 0 0,0-1 0 0 0,0 0-1 0 0,0 0 1 0 0,0 1-1 0 0,0-1 1 0 0,0 0 0 0 0,0 1-1 0 0,0-1 1 0 0,0 0-1 0 0,0 0 1 0 0,-1 1 0 0 0,1-1-1 0 0,0 0 1 0 0,0 0-1 0 0,0 1 1 0 0,0-1 0 0 0,0 0-1 0 0,-1 0 1 0 0,1 0-1 0 0,0 1 1 0 0,0-1 0 0 0,0 0-1 0 0,-1 0 1 0 0,1 0-1 0 0,0 1 1 0 0,0-1 0 0 0,-1 0-1 0 0,1 0 1 0 0,-1 0-1 0 0,-12 8 32 0 0,12-8-27 0 0,1 0-1 0 0,-1 1 0 0 0,1-1 0 0 0,-1 0 0 0 0,1 0 1 0 0,-1 0-1 0 0,0 0 0 0 0,1 0 0 0 0,-1 0 1 0 0,1 0-1 0 0,-1 0 0 0 0,0 0 0 0 0,1 0 0 0 0,-1 0 1 0 0,1 0-1 0 0,-1 0 0 0 0,1 0 0 0 0,-1-1 1 0 0,0 1-1 0 0,1 0 0 0 0,-1 0 0 0 0,1-1 0 0 0,-1 1 1 0 0,1 0-1 0 0,-1-1 0 0 0,1 1 0 0 0,0-1 0 0 0,-1 1 1 0 0,1 0-1 0 0,-1-2 0 0 0,0 2-35 0 0,1-1 0 0 0,-1 0 1 0 0,1 1-1 0 0,-1-1 0 0 0,0 1 0 0 0,1-1 0 0 0,-1 1 0 0 0,0-1 0 0 0,0 1 1 0 0,1 0-1 0 0,-1-1 0 0 0,0 1 0 0 0,0 0 0 0 0,0 0 0 0 0,1-1 0 0 0,-1 1 1 0 0,0 0-1 0 0,0 0 0 0 0,0 0 0 0 0,0 0 0 0 0,1 0 0 0 0,-1 0 0 0 0,0 0 1 0 0,0 0-1 0 0,0 0 0 0 0,0 1 0 0 0,1-1 0 0 0,-1 0 0 0 0,0 1 0 0 0,0-1 1 0 0,0 0-1 0 0,1 1 0 0 0,-1-1 0 0 0,0 1 0 0 0,1-1 0 0 0,-1 1 0 0 0,0-1 1 0 0,1 1-1 0 0,-1-1 0 0 0,1 1 0 0 0,-2 1 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27:29.524"/>
    </inkml:context>
    <inkml:brush xml:id="br0">
      <inkml:brushProperty name="width" value="0.1" units="cm"/>
      <inkml:brushProperty name="height" value="0.1" units="cm"/>
      <inkml:brushProperty name="color" value="#66CC00"/>
    </inkml:brush>
  </inkml:definitions>
  <inkml:trace contextRef="#ctx0" brushRef="#br0">1 0 919 0 0,'0'4'24'0'0,"1"-1"0"0"0,-1 0 0 0 0,1 0 0 0 0,0 0 0 0 0,0 1-1 0 0,0-1 1 0 0,1 0 0 0 0,-1 0 0 0 0,1-1 0 0 0,0 1-1 0 0,-1 0 1 0 0,1 0 0 0 0,4 3 0 0 0,-4-3-19 0 0,0-1 0 0 0,0 0 0 0 0,0 0 1 0 0,1 0-1 0 0,-1-1 0 0 0,0 1 0 0 0,1 0 0 0 0,-1-1 0 0 0,1 0 1 0 0,-1 1-1 0 0,1-1 0 0 0,0 0 0 0 0,-1 0 0 0 0,1-1 0 0 0,0 1 1 0 0,4 0-1 0 0,-5 0 57 0 0,0-1 0 0 0,0 1-1 0 0,0 0 1 0 0,0 0 0 0 0,0 0 0 0 0,0 0 0 0 0,-1 0 0 0 0,1 1 0 0 0,0-1 0 0 0,-1 0-1 0 0,1 1 1 0 0,0 0 0 0 0,-1-1 0 0 0,0 1 0 0 0,2 2 0 0 0,-1-1-59 0 0,0-1 0 0 0,0 1 1 0 0,1-1-1 0 0,-1 0 0 0 0,1 1 0 0 0,-1-1 0 0 0,1 0 1 0 0,0 0-1 0 0,0-1 0 0 0,-1 1 0 0 0,1 0 1 0 0,4 0-1 0 0,6 0 377 0 0,1 0-1 0 0,20-2 1 0 0,-22 0-275 0 0,-1 0 0 0 0,1 1 0 0 0,-1 0 0 0 0,14 4 0 0 0,1 1-40 0 0,0-2 0 0 0,35 2-1 0 0,25-7 8 0 0,-67 1-72 0 0,1 2 0 0 0,33 5 0 0 0,0 0 0 0 0,-49-6 0 0 0,0-1 0 0 0,0 1 0 0 0,1-1 0 0 0,-1-1 0 0 0,0 1 0 0 0,1-1 0 0 0,-1 1 0 0 0,0-1 0 0 0,6-2 0 0 0,21-3 0 0 0,-13 5 390 0 0,-1-1-1 0 0,1-1 0 0 0,25-8 1 0 0,30-2-1860 0 0,10-8 1455 0 0,-44 12 14 0 0,12 3 1 0 0,-8 1 0 0 0,-25 3 0 0 0,35-1 0 0 0,1 1 0 0 0,-43 2 0 0 0,-1 0 0 0 0,1 1 0 0 0,-1 0 0 0 0,0 1 0 0 0,1 0 0 0 0,16 6 0 0 0,-21-6 0 0 0,-1-1 0 0 0,-1-1 0 0 0,0 1 0 0 0,0-1 0 0 0,0 1 0 0 0,0-1 0 0 0,0 0 0 0 0,0-1 0 0 0,1 1 0 0 0,6-3 0 0 0,38-14 0 0 0,-6 2 0 0 0,9 0 27 0 0,11-3 10 0 0,-43 14-37 0 0,-6 1 0 0 0,1 0 0 0 0,0 1 0 0 0,0 1 0 0 0,20 0 0 0 0,50-1 0 0 0,-84 2 0 0 0,131 12 0 0 0,-76-5 0 0 0,74 12 0 0 0,-116-15 0 0 0,0 0 0 0 0,-1 1 0 0 0,16 8 0 0 0,-12-5 0 0 0,0-3 0 0 0,-14-4 0 0 0,-1-1 0 0 0,0 0 0 0 0,0 1 0 0 0,0-1 0 0 0,0 1 0 0 0,0 0 0 0 0,0 0 0 0 0,0 0 0 0 0,0 0 0 0 0,0 0 0 0 0,-1 0 0 0 0,1 0 0 0 0,0 1 0 0 0,-1-1 0 0 0,1 0 0 0 0,2 4 0 0 0,-2 0 0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32:29.897"/>
    </inkml:context>
    <inkml:brush xml:id="br0">
      <inkml:brushProperty name="width" value="0.1" units="cm"/>
      <inkml:brushProperty name="height" value="0.1" units="cm"/>
      <inkml:brushProperty name="color" value="#66CC00"/>
    </inkml:brush>
  </inkml:definitions>
  <inkml:trace contextRef="#ctx0" brushRef="#br0">18 7 3023 0 0,'0'0'10'0'0,"0"0"0"0"0,0-1-1 0 0,0 1 1 0 0,0 0 0 0 0,0-1-1 0 0,0 1 1 0 0,-1 0 0 0 0,1-1-1 0 0,0 1 1 0 0,0 0-1 0 0,0 0 1 0 0,0-1 0 0 0,-1 1-1 0 0,1 0 1 0 0,0 0 0 0 0,0-1-1 0 0,-1 1 1 0 0,1 0 0 0 0,0 0-1 0 0,0 0 1 0 0,-1 0-1 0 0,1-1 1 0 0,0 1 0 0 0,0 0-1 0 0,-1 0 1 0 0,1 0 0 0 0,0 0-1 0 0,-1 0 1 0 0,1 0 0 0 0,0 0-1 0 0,-1 0 1 0 0,0 0 0 0 0,-4 9 69 0 0,0 18-421 0 0,5-27 331 0 0,0 0-1 0 0,0 0 0 0 0,0 0 0 0 0,0 0 0 0 0,0 0 0 0 0,0 1 0 0 0,0-1 0 0 0,0 0 0 0 0,0 0 0 0 0,0 0 0 0 0,0 0 0 0 0,1 0 1 0 0,-1 1-1 0 0,0-1 0 0 0,0 0 0 0 0,0 0 0 0 0,0 0 0 0 0,0 0 0 0 0,0 0 0 0 0,0 1 0 0 0,0-1 0 0 0,0 0 0 0 0,1 0 0 0 0,-1 0 1 0 0,0 0-1 0 0,0 0 0 0 0,0 0 0 0 0,0 0 0 0 0,0 0 0 0 0,0 0 0 0 0,1 0 0 0 0,-1 0 0 0 0,0 1 0 0 0,0-1 0 0 0,0 0 0 0 0,0 0 1 0 0,0 0-1 0 0,1 0 0 0 0,-1 0 0 0 0,0 0 0 0 0,0 0 0 0 0,0 0 0 0 0,0 0 0 0 0,1 0 0 0 0,-1-1 0 0 0,0 1 0 0 0,0 0 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6:39.983"/>
    </inkml:context>
    <inkml:brush xml:id="br0">
      <inkml:brushProperty name="width" value="0.1" units="cm"/>
      <inkml:brushProperty name="height" value="0.1" units="cm"/>
      <inkml:brushProperty name="color" value="#F4F91B"/>
    </inkml:brush>
  </inkml:definitions>
  <inkml:trace contextRef="#ctx0" brushRef="#br0">65 19 2615 0 0,'-3'3'143'0'0,"-1"-1"-1"0"0,0 1 1 0 0,0 0-1 0 0,1 0 1 0 0,0 1-1 0 0,-6 6 0 0 0,6-7 213 0 0,0 1 0 0 0,0-1 0 0 0,0 1-1 0 0,-1-1 1 0 0,0 0 0 0 0,-11 2 3333 0 0,15-5-3623 0 0,1 0-28 0 0,-1-1 1 0 0,0 1 0 0 0,0 0 0 0 0,0 0 0 0 0,1 0 0 0 0,-1-1-1 0 0,0 1 1 0 0,0 0 0 0 0,1 0 0 0 0,-1 0 0 0 0,0 0 0 0 0,0 0-1 0 0,1 0 1 0 0,-1-1 0 0 0,0 1 0 0 0,1 0 0 0 0,-1 0-1 0 0,0 0 1 0 0,0 0 0 0 0,1 0 0 0 0,-1 0 0 0 0,0 0 0 0 0,1 0-1 0 0,-1 0 1 0 0,0 0 0 0 0,0 0 0 0 0,1 1 0 0 0,-1-1 0 0 0,0 0-1 0 0,1 0 1 0 0,-1 0 0 0 0,0 0 0 0 0,0 0 0 0 0,1 0 0 0 0,-1 1-1 0 0,4 0 381 0 0,1 0 0 0 0,-1-1 0 0 0,0 1 0 0 0,1-1-1 0 0,6 0 1 0 0,-6 0-151 0 0,0 0-1 0 0,0 0 1 0 0,0 0 0 0 0,8 3-1 0 0,-7-2-190 0 0,-1-1-1 0 0,0 1 0 0 0,0-1 0 0 0,1 0 1 0 0,-1 0-1 0 0,1 0 0 0 0,-1-1 0 0 0,8-2 1 0 0,20-1 502 0 0,-29 4-529 0 0,0 0-1 0 0,-1 1 0 0 0,1 0 1 0 0,0-1-1 0 0,-1 1 0 0 0,1 0 1 0 0,4 2-1 0 0,3 1 5 0 0,-4-2-2 0 0,0 0 0 0 0,0-1 1 0 0,0 1-1 0 0,0-2 0 0 0,1 1 0 0 0,-1-1 0 0 0,10-1 0 0 0,4-1 354 0 0,24-7 0 0 0,-28 5-197 0 0,0 1 0 0 0,33-2 0 0 0,62 12-14 0 0,-91-5-172 0 0,-6-2 13 0 0,0 0-1 0 0,0-1 1 0 0,0 0 0 0 0,-1-1-1 0 0,1 0 1 0 0,18-7 0 0 0,-17 6 67 0 0,1 1 1 0 0,0 0 0 0 0,27 2-1 0 0,-42 0-103 0 0,34 0 34 0 0,63-8-1 0 0,-81 6-16 0 0,-1 1 0 0 0,1 1 0 0 0,18 2 0 0 0,-10 0-9 0 0,64 4 68 0 0,-76-6-64 0 0,0-1-1 0 0,-1 0 1 0 0,1-1 0 0 0,19-5 0 0 0,-22 5-14 0 0,1 0 0 0 0,-1 1 0 0 0,21-1 0 0 0,-20 2 0 0 0,0 0 0 0 0,0-2 0 0 0,20-3 0 0 0,-26 4 14 0 0,0 0 0 0 0,0 0 0 0 0,0 1 0 0 0,0 0 0 0 0,0 1 0 0 0,0-1 1 0 0,7 2-1 0 0,19 1 28 0 0,107 3 335 0 0,-122-3-340 0 0,-1 1 1 0 0,1 1 0 0 0,20 8 0 0 0,-35-12-36 0 0,30 10 35 0 0,0-2 0 0 0,1-1 0 0 0,63 7 0 0 0,-21-8 133 0 0,110-2 0 0 0,-112-5-101 0 0,83 10 1 0 0,-81-4-2 0 0,77-3 1 0 0,9-16-49 0 0,-89 6 40 0 0,38-8-3 0 0,27-2 20 0 0,106 0 118 0 0,-217 15-192 0 0,-16 1 0 0 0,-1 0 0 0 0,1 1 0 0 0,-1 0 0 0 0,1 0 0 0 0,16 4 0 0 0,-6 0 0 0 0,27 1 0 0 0,-10-1 0 0 0,-8-1 19 0 0,45-2-1 0 0,8 1 9 0 0,63 9-27 0 0,-110-5 0 0 0,61 17 0 0 0,-78-18 0 0 0,-7-2 0 0 0,7 2 4 0 0,0-1-1 0 0,31 4 1 0 0,113-1 113 0 0,-141-7-117 0 0,1 0-1 0 0,27-5 0 0 0,-8 1 67 0 0,192 4-67 0 0,-95 4 13 0 0,16-1 41 0 0,-105 1-53 0 0,-34-2 0 0 0,-1 0 0 0 0,17-2 0 0 0,151-3 0 0 0,16-1 0 0 0,-176 3 0 0 0,-1 2 0 0 0,26 3 0 0 0,-27-1 0 0 0,1-1 0 0 0,27-2 0 0 0,208-6 59 0 0,-221 6-54 0 0,86-9 38 0 0,-44 1-22 0 0,-49 6-21 0 0,-8 0 0 0 0,0 1 0 0 0,-1 1 0 0 0,37 4 0 0 0,-18 1 32 0 0,1-1 0 0 0,0-2 0 0 0,66-6 0 0 0,16 2 32 0 0,-79-1-56 0 0,114-11 48 0 0,-74-3-30 0 0,-57 10-13 0 0,1 1 0 0 0,29-2-1 0 0,150-11-12 0 0,-163 17 0 0 0,1 3 0 0 0,53 7 0 0 0,-53-3 0 0 0,1-2 0 0 0,44-3 0 0 0,-37-3 0 0 0,78-9 0 0 0,-49 5 69 0 0,3-1-74 0 0,40-6 133 0 0,-77 9-128 0 0,77 0 0 0 0,-65 7 0 0 0,36-2 0 0 0,63-2 0 0 0,-135 1 0 0 0,-3-1 0 0 0,-1 2 0 0 0,1 0 0 0 0,18 2 0 0 0,-23 0 0 0 0,0-2 0 0 0,25-1 0 0 0,-23 0 0 0 0,26 2 0 0 0,69 2 0 0 0,-78-4 0 0 0,-18 1 2 0 0,0-2 0 0 0,15-2-1 0 0,3-2 58 0 0,49-6-59 0 0,-62 7 18 0 0,-14 4-7 0 0,0-1 0 0 0,-1 1 0 0 0,1 0 0 0 0,0 0 0 0 0,0 0 0 0 0,-1 1 0 0 0,1 0 0 0 0,0 0 0 0 0,9 2 0 0 0,-3-2 59 0 0,-10 0-61 0 0,-4 4-109 0 0,-1 1-11 0 0,-1 3-913 0 0,-1 3-372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32:30.924"/>
    </inkml:context>
    <inkml:brush xml:id="br0">
      <inkml:brushProperty name="width" value="0.1" units="cm"/>
      <inkml:brushProperty name="height" value="0.1" units="cm"/>
      <inkml:brushProperty name="color" value="#66CC00"/>
    </inkml:brush>
  </inkml:definitions>
  <inkml:trace contextRef="#ctx0" brushRef="#br0">1125 24 943 0 0,'-11'7'130'0'0,"0"0"-1"0"0,-1-1 1 0 0,0 0-1 0 0,0-1 1 0 0,0 0-1 0 0,-1-1 1 0 0,0 0-1 0 0,1-1 1 0 0,-1-1-1 0 0,-1 0 1 0 0,1-1-1 0 0,0 0 1 0 0,0-1-1 0 0,0 0 1 0 0,-16-3-1 0 0,-9 1 1082 0 0,27 3-660 0 0,0-2 0 0 0,-20-3 0 0 0,-49-8 865 0 0,74 10-1396 0 0,0 0 13 0 0,-1 0 0 0 0,0 0 1 0 0,1 1-1 0 0,-1 0 0 0 0,0 0 0 0 0,0 1 1 0 0,0 0-1 0 0,1 0 0 0 0,-1 0 1 0 0,0 1-1 0 0,-12 3 0 0 0,14-3 42 0 0,0 1-1 0 0,0-1 1 0 0,-1 0 0 0 0,1 0-1 0 0,0-1 1 0 0,-1 0 0 0 0,1 0-1 0 0,0 0 1 0 0,-1 0 0 0 0,1-1-1 0 0,0 0 1 0 0,0 0 0 0 0,-7-2-1 0 0,-13-8 171 0 0,11 5-25 0 0,0 0 0 0 0,0 1-1 0 0,0 0 1 0 0,-27-3 0 0 0,-72 0 372 0 0,92 8-558 0 0,1 0 0 0 0,0 1 0 0 0,0 1-1 0 0,-1 1 1 0 0,-37 10 0 0 0,49-10-5 0 0,0 0 0 0 0,0-1 0 0 0,0 0 0 0 0,0-1 0 0 0,0 0 1 0 0,-1-1-1 0 0,1 0 0 0 0,0 0 0 0 0,-1-1 0 0 0,-12-2 0 0 0,-22-3 142 0 0,43 6-171 0 0,1 0 0 0 0,0 0 0 0 0,0 0 0 0 0,0 0 0 0 0,-1 0 0 0 0,1 0 1 0 0,0 0-1 0 0,0 0 0 0 0,0 0 0 0 0,-1 1 0 0 0,1-1 0 0 0,0 0 0 0 0,0 0 1 0 0,0 0-1 0 0,0 0 0 0 0,-1 0 0 0 0,1 0 0 0 0,0 0 0 0 0,0 1 0 0 0,0-1 1 0 0,0 0-1 0 0,0 0 0 0 0,0 0 0 0 0,-1 0 0 0 0,1 1 0 0 0,0-1 0 0 0,0 0 1 0 0,0 0-1 0 0,0 0 0 0 0,0 0 0 0 0,0 1 0 0 0,0-1 0 0 0,0 0 0 0 0,0 0 1 0 0,0 0-1 0 0,0 1 0 0 0,0-1 0 0 0,0 0 0 0 0,0 0 0 0 0,0 0 0 0 0,0 1 1 0 0,0-1-1 0 0,0 0 0 0 0,0 0 0 0 0,0 0 0 0 0,0 1 0 0 0,0-1 0 0 0,0 0 1 0 0,0 0-1 0 0,1 0 0 0 0,-1 0 0 0 0,0 1 0 0 0,0-1 0 0 0,0 0 0 0 0,0 0 0 0 0,0 0 1 0 0,0 0-1 0 0,1 1 0 0 0,6 13-718 0 0,-6-13 469 0 0,4 10-3502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32:38.118"/>
    </inkml:context>
    <inkml:brush xml:id="br0">
      <inkml:brushProperty name="width" value="0.1" units="cm"/>
      <inkml:brushProperty name="height" value="0.1" units="cm"/>
      <inkml:brushProperty name="color" value="#66CC00"/>
    </inkml:brush>
  </inkml:definitions>
  <inkml:trace contextRef="#ctx0" brushRef="#br0">17 4758 919 0 0,'-1'0'63'0'0,"1"0"0"0"0,-1 0 0 0 0,1 0 0 0 0,-1 0 0 0 0,0 0 0 0 0,1 0 0 0 0,-1 0 0 0 0,0-1 0 0 0,1 1 0 0 0,-1 0 0 0 0,0 0 0 0 0,1 0 0 0 0,-1-1 0 0 0,1 1 0 0 0,-1 0 0 0 0,1-1 0 0 0,-1 1 0 0 0,0-1 0 0 0,1 1 0 0 0,-1 0-1 0 0,1-1 1 0 0,0 1 0 0 0,-1-1 0 0 0,1 1 0 0 0,-1-1 0 0 0,1 0 0 0 0,0 1 0 0 0,-1-1 0 0 0,1 1 0 0 0,0-1 0 0 0,0 0 0 0 0,0 1 0 0 0,-1-1 0 0 0,1 1 0 0 0,0-1 0 0 0,0 0 0 0 0,0 1 0 0 0,0-1 0 0 0,0 0 0 0 0,0 1 0 0 0,0-1-1 0 0,0 0 1 0 0,0 1 0 0 0,0-1 0 0 0,1 0 0 0 0,-1 1 0 0 0,0-1 0 0 0,0 1 0 0 0,1-2 0 0 0,0-1 97 0 0,0 1 1 0 0,0-1-1 0 0,1 0 1 0 0,-1 1-1 0 0,0-1 0 0 0,1 1 1 0 0,0-1-1 0 0,0 1 1 0 0,-1 0-1 0 0,6-4 0 0 0,-3 2-61 0 0,1 0-1 0 0,-1 0 0 0 0,1 0 0 0 0,-1-1 1 0 0,-1 1-1 0 0,1-1 0 0 0,-1 0 0 0 0,6-10 1 0 0,-3 1 531 0 0,9-30 0 0 0,-2 5 692 0 0,-8 30-1182 0 0,0-1-1 0 0,1 0 1 0 0,0 1 0 0 0,1 0-1 0 0,8-9 1 0 0,7-9 5 0 0,72-87 13 0 0,8-8 546 0 0,-44 66-521 0 0,-41 40-101 0 0,0 0 0 0 0,-1-1 1 0 0,27-36-1 0 0,23-34-83 0 0,-34 46 13 0 0,-7 5 167 0 0,35-67-1 0 0,-48 81-162 0 0,13-17 36 0 0,-16 26-14 0 0,13-25 0 0 0,48-98 90 0 0,-50 93-58 0 0,-11 22 23 0 0,24-39 0 0 0,-26 46-12 0 0,0 1 0 0 0,-1-2 0 0 0,0 1-1 0 0,-2 0 1 0 0,1-1 0 0 0,2-23 0 0 0,4-51 216 0 0,-9 62-110 0 0,1 0 0 0 0,8-30 0 0 0,16-23-169 0 0,-17 55-19 0 0,13-52 0 0 0,-6 15-1 0 0,-11 46 16 0 0,-1-1 0 0 0,-1 1 0 0 0,3-23 0 0 0,-7 17 14 0 0,0-1 1 0 0,-6-41 0 0 0,-2-20 262 0 0,8 57-231 0 0,0 1 79 0 0,4-43-1 0 0,18-50-74 0 0,-16 69-64 0 0,-1-2 0 0 0,23-93 0 0 0,-16 95 0 0 0,-2-1 0 0 0,-3 0 0 0 0,-2 0 0 0 0,-2-70 0 0 0,-2 66 0 0 0,1 21 0 0 0,-3 0 0 0 0,-4-38 0 0 0,2 40 0 0 0,2-1 0 0 0,1 1 0 0 0,2 0 0 0 0,7-43 0 0 0,-1 1 0 0 0,-3-80 0 0 0,-6 135 0 0 0,-1 0 0 0 0,-4-20 0 0 0,2 20 0 0 0,2 1 0 0 0,-1-22 0 0 0,2-64 0 0 0,2 47 27 0 0,-2 0 1 0 0,-3-1-1 0 0,-3 1 0 0 0,-13-55 0 0 0,19 105-27 0 0,-1-3 0 0 0,0 0 0 0 0,-1-1 0 0 0,0 1 0 0 0,-8-17 0 0 0,8 22 0 0 0,-1-1 0 0 0,0 1 0 0 0,0 0 0 0 0,0 0 0 0 0,-1 0 0 0 0,0 1 0 0 0,0-1 0 0 0,-8-5 0 0 0,8 7 0 0 0,1 0 0 0 0,-1-1 0 0 0,1 0 0 0 0,0 0 0 0 0,0 0 0 0 0,0 0 0 0 0,0-1 0 0 0,1 1 0 0 0,-1-1 0 0 0,1 0 0 0 0,-2-7 0 0 0,-7-18 0 0 0,2-1 0 0 0,1 0 0 0 0,-7-44 0 0 0,14 59 8 0 0,-1-1 0 0 0,-1 1-1 0 0,0 0 1 0 0,-1 0-1 0 0,-1 0 1 0 0,-13-25 0 0 0,13 27 36 0 0,4 11-29 0 0,1-1 0 0 0,0 1-1 0 0,-1 0 1 0 0,1 0 0 0 0,-1 0 0 0 0,0 0-1 0 0,0 0 1 0 0,0 0 0 0 0,-1 0-1 0 0,1 1 1 0 0,0-1 0 0 0,-1 1 0 0 0,-5-4-1 0 0,7 6-60 0 0,-1 0-1 0 0,1-1 1 0 0,-1 1-1 0 0,1 1 0 0 0,0-1 1 0 0,-1 0-1 0 0,1 0 1 0 0,-1 0-1 0 0,1 1 0 0 0,0-1 1 0 0,-1 1-1 0 0,1-1 1 0 0,0 1-1 0 0,0 0 1 0 0,-3 1-1 0 0,1 4-400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32:44.560"/>
    </inkml:context>
    <inkml:brush xml:id="br0">
      <inkml:brushProperty name="width" value="0.1" units="cm"/>
      <inkml:brushProperty name="height" value="0.1" units="cm"/>
      <inkml:brushProperty name="color" value="#66CC00"/>
    </inkml:brush>
  </inkml:definitions>
  <inkml:trace contextRef="#ctx0" brushRef="#br0">79 0 2127 0 0,'0'1'27'0'0,"0"-1"0"0"0,0 0 0 0 0,0 1 0 0 0,0-1 0 0 0,0 0 0 0 0,0 0 0 0 0,0 1 0 0 0,0-1 0 0 0,0 0 0 0 0,1 1 0 0 0,-1-1 0 0 0,0 0 0 0 0,0 0-1 0 0,0 1 1 0 0,0-1 0 0 0,0 0 0 0 0,1 0 0 0 0,-1 1 0 0 0,0-1 0 0 0,0 0 0 0 0,0 0 0 0 0,1 0 0 0 0,-1 1 0 0 0,0-1 0 0 0,0 0 0 0 0,1 0 0 0 0,-1 0-1 0 0,0 0 1 0 0,0 0 0 0 0,1 1 0 0 0,-1-1 0 0 0,0 0 0 0 0,0 0 0 0 0,1 0 0 0 0,-1 0 14 0 0,1 0 1 0 0,-1 0-1 0 0,1 0 1 0 0,-1 0-1 0 0,0 0 0 0 0,1 1 1 0 0,-1-1-1 0 0,0 0 1 0 0,0 0-1 0 0,1 0 0 0 0,-1 1 1 0 0,0-1-1 0 0,1 0 1 0 0,-1 0-1 0 0,0 1 1 0 0,0-1-1 0 0,1 0 0 0 0,-1 0 1 0 0,0 1-1 0 0,0-1 1 0 0,0 0-1 0 0,0 1 0 0 0,1-1 1 0 0,-1 0-1 0 0,0 1 1 0 0,0-1-1 0 0,0 0 1 0 0,0 1-1 0 0,0-1 0 0 0,0 0 1 0 0,0 1-1 0 0,0-1 1 0 0,0 0-1 0 0,0 1 0 0 0,-4 18 2847 0 0,4-18-2857 0 0,1 0 0 0 0,-1 0-1 0 0,1 0 1 0 0,0 0-1 0 0,-1-1 1 0 0,1 1-1 0 0,-1 0 1 0 0,1 0-1 0 0,0-1 1 0 0,0 1 0 0 0,-1 0-1 0 0,1-1 1 0 0,0 1-1 0 0,1 0 1 0 0,10 11 108 0 0,-9-7-73 0 0,1 0 0 0 0,-1 0 1 0 0,-1 0-1 0 0,1 1 0 0 0,-1 0 0 0 0,0-1 1 0 0,0 1-1 0 0,0 0 0 0 0,0 10 0 0 0,1 7 52 0 0,3 50 126 0 0,-14 89 142 0 0,7-143-299 0 0,1 0 0 0 0,0 0-1 0 0,2 0 1 0 0,5 26-1 0 0,0 5-103 0 0,1-1 17 0 0,-6-38 0 0 0,1 0 0 0 0,-2 0 0 0 0,1 0 0 0 0,-2 1 0 0 0,1-1 0 0 0,-2 0 0 0 0,1 0 0 0 0,-5 22 0 0 0,2-22 18 0 0,0 1-1 0 0,1-1 1 0 0,1 0-1 0 0,0 1 1 0 0,1-1-1 0 0,0 1 1 0 0,0-1-1 0 0,2 0 0 0 0,-1 1 1 0 0,7 21-1 0 0,-4-15-17 0 0,-1 1 0 0 0,-1 0 0 0 0,-1 0 0 0 0,-1 25 0 0 0,0-25 0 0 0,-10 116 25 0 0,5-95-12 0 0,2 1 0 0 0,4 64 0 0 0,13-12-13 0 0,-4-31 0 0 0,-6-24 0 0 0,-3 70 0 0 0,-2-50 11 0 0,1-26 106 0 0,1 30-71 0 0,-3 1-1 0 0,-16 99 0 0 0,15-141-5 0 0,1 1-1 0 0,2 34 0 0 0,0-36-29 0 0,2 33 27 0 0,-1-33-3 0 0,0 1 0 0 0,-3 28 0 0 0,0-27 78 0 0,3 40 1 0 0,0-48-101 0 0,0-1 0 0 0,-1 1 0 0 0,0 0-1 0 0,-1 0 1 0 0,-1-1 0 0 0,0 1 0 0 0,-7 22 0 0 0,5-26 43 0 0,2-6-8 0 0,0 0-1 0 0,1 0 0 0 0,-1 1 1 0 0,1-1-1 0 0,-1 7 0 0 0,2 0-12 0 0,0 0 0 0 0,0 0-1 0 0,1 0 1 0 0,0 0-1 0 0,5 18 1 0 0,-3-15 5 0 0,0 1 1 0 0,0 24-1 0 0,-10 81-39 0 0,-1 3 0 0 0,4-38 0 0 0,1-53 0 0 0,3 57 0 0 0,1-37 0 0 0,-2-35 0 0 0,2-1 0 0 0,3 28 0 0 0,-1-23 0 0 0,1 28 0 0 0,-3-29 0 0 0,5 29 0 0 0,-4-30 0 0 0,0 0 0 0 0,-2 0 0 0 0,0 1 0 0 0,-3 22 0 0 0,0-20 115 0 0,-2-1-1 0 0,0 0 1 0 0,-13 34-1 0 0,9-30 68 0 0,-10 48 0 0 0,-2 74-108 0 0,19-122-15 0 0,-1-1 0 0 0,-12 44-1 0 0,12-55 30 0 0,0 0-1 0 0,1 0 1 0 0,1 0-1 0 0,0 0 1 0 0,2 22-1 0 0,-1-14-58 0 0,-2 24-1 0 0,-4-6-17 0 0,2-17-11 0 0,-1 38-1 0 0,4-45 1 0 0,-1 0 0 0 0,0 0 0 0 0,-7 21 0 0 0,3-10 0 0 0,4-15 7 0 0,1 0-1 0 0,0 0 0 0 0,1 0 1 0 0,0 0-1 0 0,1 1 1 0 0,0-1-1 0 0,0 0 1 0 0,2-1-1 0 0,2 12 0 0 0,0-1-4 0 0,-2-1-1 0 0,-1 1 0 0 0,0 0 1 0 0,-2 0-1 0 0,0-1 0 0 0,-1 1 1 0 0,-5 23-1 0 0,3-28 91 0 0,1-1-1 0 0,0 1 1 0 0,1 0 0 0 0,2 28 0 0 0,1-25-78 0 0,-2-7-5 0 0,2 0-1 0 0,-1-1 1 0 0,1 1-1 0 0,1-1 1 0 0,0 1 0 0 0,9 21-1 0 0,-10-26-8 0 0,1 0 0 0 0,-1 0 0 0 0,0 0 0 0 0,0 1 0 0 0,-1-1 0 0 0,0 1 0 0 0,0-1 0 0 0,-1 1 0 0 0,0-1 0 0 0,0 1 0 0 0,-3 14 0 0 0,-2-5 0 0 0,2 0 0 0 0,0 0 0 0 0,0 21 0 0 0,3-30 21 0 0,1-1-1 0 0,0 0 0 0 0,0 1 0 0 0,1-1 1 0 0,0 0-1 0 0,6 13 0 0 0,2 9 73 0 0,-1 40 24 0 0,-7-56-76 0 0,-1 0-1 0 0,0 0 1 0 0,-1 16-1 0 0,0-17-20 0 0,0 29 9 0 0,-1 12 79 0 0,7 53 0 0 0,-4-96-78 0 0,1 0 1 0 0,0-1-1 0 0,0 1 0 0 0,8 15 0 0 0,-1-2 0 0 0,-7-14-30 0 0,-1-7 0 0 0,-1 1 0 0 0,0 0 0 0 0,0 0 0 0 0,0 0 0 0 0,0 0 0 0 0,0 0 0 0 0,0 6 0 0 0,2 27 64 0 0,-3-19-40 0 0,-1-5 26 0 0,1 0-1 0 0,1-1 0 0 0,0 1 1 0 0,0-1-1 0 0,4 13 0 0 0,-4-18-43 0 0,0 0-1 0 0,0 0 0 0 0,0 0 1 0 0,-1 0-1 0 0,0 0 0 0 0,0 1 1 0 0,-1-1-1 0 0,0 0 0 0 0,0 0 1 0 0,0 0-1 0 0,-5 10 0 0 0,6-14-1 0 0,0 0 0 0 0,0-1 0 0 0,0 1 0 0 0,0 0 0 0 0,0 0 0 0 0,1-1 0 0 0,-1 1 0 0 0,0 0 0 0 0,1-1 0 0 0,-1 1 0 0 0,1-1 0 0 0,0 1 0 0 0,-1 0 0 0 0,1-1 0 0 0,0 1 0 0 0,0-1 0 0 0,2 3 0 0 0,-2-2 1 0 0,1 0 0 0 0,-1 0 1 0 0,0 0-1 0 0,0 0 0 0 0,0 0 0 0 0,0 1 0 0 0,0-1 0 0 0,0 0 0 0 0,-1 1 0 0 0,1 2 0 0 0,-1 45-5 0 0,0-33 54 0 0,0-15-44 0 0,1 0-10 0 0,-2-2 0 0 0,1 2 0 0 0,1-1 0 0 0,1 1 0 0 0,2-1 0 0 0,-4 0 0 0 0,0-1 0 0 0,1 1 0 0 0,-1-1 0 0 0,0 0 0 0 0,0 1 0 0 0,1-1 0 0 0,-1 0 0 0 0,0 1 0 0 0,1-1 0 0 0,-1 0 0 0 0,0 0 0 0 0,1 1 0 0 0,-1-1 0 0 0,0 0 0 0 0,1 0 0 0 0,-1 0 0 0 0,1 1 0 0 0,-1-1 0 0 0,1 0 0 0 0,-1 0 0 0 0,0 0 0 0 0,1 0 0 0 0,-1 0 0 0 0,1 0 0 0 0,-1 0 0 0 0,1 0 0 0 0,-1 0 0 0 0,0 0 0 0 0,1 0 0 0 0,-1 0 0 0 0,1 0 0 0 0,15 0 0 0 0,-11-1 1 0 0,11-3-3 0 0,-15 4 3 0 0,-1 0-1 0 0,0 0 0 0 0,0 0 0 0 0,1 0 1 0 0,-1 0-1 0 0,0 0 0 0 0,0 0 0 0 0,1 0 1 0 0,-1 0-1 0 0,0 0 0 0 0,0-1 0 0 0,0 1 1 0 0,1 0-1 0 0,-1 0 0 0 0,0 0 1 0 0,0 0-1 0 0,1 0 0 0 0,-1 0 0 0 0,0 0 1 0 0,0-1-1 0 0,0 1 0 0 0,0 0 0 0 0,1 0 1 0 0,-1 0-1 0 0,0 0 0 0 0,0-1 0 0 0,0 1 1 0 0,0 0-1 0 0,0 0 0 0 0,0 0 1 0 0,1-1-1 0 0,-1 1 0 0 0,0 0 0 0 0,0 0 1 0 0,0-1-1 0 0,0 1 0 0 0,0 0 0 0 0,0 0 1 0 0,0-1-1 0 0,0 1 0 0 0,0 0 0 0 0,0 0 1 0 0,0-1-1 0 0,-1 1 43 0 0,2 0-47 0 0,-1 0-66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32:57.548"/>
    </inkml:context>
    <inkml:brush xml:id="br0">
      <inkml:brushProperty name="width" value="0.1" units="cm"/>
      <inkml:brushProperty name="height" value="0.1" units="cm"/>
      <inkml:brushProperty name="color" value="#E71224"/>
    </inkml:brush>
  </inkml:definitions>
  <inkml:trace contextRef="#ctx0" brushRef="#br0">33 39 455 0 0,'-14'-16'2210'0'0,"15"9"-480"0"0,-1 6-1650 0 0,0 0-1 0 0,0 0 0 0 0,0 1 1 0 0,0-1-1 0 0,0 0 0 0 0,0 0 1 0 0,0 1-1 0 0,1-1 0 0 0,-1 0 1 0 0,0 0-1 0 0,0 1 0 0 0,1-1 1 0 0,-1 0-1 0 0,0 1 0 0 0,1-1 1 0 0,-1 0-1 0 0,1 0 0 0 0,-1 1-31 0 0,1 0-1 0 0,-1-1 0 0 0,0 1 1 0 0,0 0-1 0 0,0 0 0 0 0,1 0 0 0 0,-1 0 1 0 0,0 0-1 0 0,0 0 0 0 0,0 0 0 0 0,1-1 1 0 0,-1 1-1 0 0,0 0 0 0 0,0 0 1 0 0,1 0-1 0 0,-1 0 0 0 0,0 0 0 0 0,0 0 1 0 0,1 0-1 0 0,-1 0 0 0 0,0 0 0 0 0,0 0 1 0 0,1 0-1 0 0,-1 0 0 0 0,0 1 1 0 0,0-1-1 0 0,1 0 0 0 0,-1 0 0 0 0,0 0 1 0 0,0 0-1 0 0,0 0 0 0 0,1 0 0 0 0,-1 1 1 0 0,0-1-1 0 0,0 0 0 0 0,0 0 1 0 0,1 0-1 0 0,-1 0 0 0 0,0 1 0 0 0,0-1 1 0 0,0 0-1 0 0,0 1 0 0 0,9 15 669 0 0,3 22-258 0 0,36 175 327 0 0,28 125-523 0 0,-66-291-260 0 0,-2 0 0 0 0,-2 1 0 0 0,-2 0 0 0 0,-4 80 0 0 0,-13 32 350 0 0,-2 152 704 0 0,46 120-544 0 0,-12-240-471 0 0,-8-61-18 0 0,29 397 585 0 0,-10-257-254 0 0,1 2-196 0 0,-31-264-158 0 0,20 381 65 0 0,-24 1-2 0 0,-12-12 23 0 0,1-16 10 0 0,9-270-73 0 0,-5 412 204 0 0,26-372-227 0 0,-4-48 0 0 0,4 81 0 0 0,-10 219 0 0 0,-15-160 13 0 0,-4 117 28 0 0,-12 8 9 0 0,10-177-26 0 0,14-121-17 0 0,7 67-1 0 0,-1 8-167 0 0,-20 183-26 0 0,-1 52 266 0 0,9 181 230 0 0,8-511-260 0 0,-49 482 177 0 0,5-124 60 0 0,0 192-137 0 0,27-279-96 0 0,3-138-41 0 0,-22 276 40 0 0,16-250-52 0 0,9-91-2 0 0,-6 67 15 0 0,16 59 180 0 0,19 0 38 0 0,-13-173-218 0 0,3 37 8 0 0,28 262 150 0 0,-21-236-107 0 0,0 121 0 0 0,-16-54 130 0 0,4 349 856 0 0,3-415-830 0 0,-1 46-65 0 0,-5-126-114 0 0,0 60 163 0 0,13 108 0 0 0,-5-160-193 0 0,-4-21-109 0 0,3 46 0 0 0,-9-60-393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36:03.695"/>
    </inkml:context>
    <inkml:brush xml:id="br0">
      <inkml:brushProperty name="width" value="0.1" units="cm"/>
      <inkml:brushProperty name="height" value="0.1" units="cm"/>
      <inkml:brushProperty name="color" value="#F4F91B"/>
    </inkml:brush>
  </inkml:definitions>
  <inkml:trace contextRef="#ctx0" brushRef="#br0">1587 313 455 0 0,'-23'-10'1227'0'0,"-1"2"0"0"0,-43-12 0 0 0,52 16-1570 0 0,-1 1 497 0 0,0 0 1 0 0,0 1-1 0 0,0 1 1 0 0,-1 1-1 0 0,1 0 1 0 0,0 1 0 0 0,0 0-1 0 0,0 2 1 0 0,0 0-1 0 0,-18 6 1 0 0,1 4-87 0 0,0 1 0 0 0,-42 26 1 0 0,6-2-64 0 0,-76 27 557 0 0,85-46-267 0 0,-28 10 152 0 0,-77 43 497 0 0,135-60-780 0 0,9-3 49 0 0,-39 20 1 0 0,15-3 42 0 0,26-16-159 0 0,1 0 0 0 0,1 1 0 0 0,0 1 0 0 0,-23 22 0 0 0,7-1 125 0 0,-43 41 248 0 0,64-62-401 0 0,1 0-1 0 0,1 1 0 0 0,0 0 0 0 0,1 0 0 0 0,-13 25 0 0 0,-14 21 62 0 0,25-43-63 0 0,1 1-1 0 0,1 0 1 0 0,1 0-1 0 0,0 1 1 0 0,-5 20 0 0 0,1 4 74 0 0,-8 51 1 0 0,12-42-26 0 0,3 0 0 0 0,1 0 0 0 0,3 1 1 0 0,10 89-1 0 0,-2-81 75 0 0,26 188 7 0 0,-28-213-170 0 0,-2 0 0 0 0,-1 0 0 0 0,-1 1-1 0 0,-8 57 1 0 0,0-38 121 0 0,3 1 1 0 0,2 59-1 0 0,5-49-98 0 0,15 184 154 0 0,-1-75-60 0 0,-8-63-45 0 0,10-2-17 0 0,1 4 37 0 0,-3 244 136 0 0,-18-294-199 0 0,11 84 1 0 0,20 61 72 0 0,-26-172-124 0 0,-2 57 0 0 0,-1-34 46 0 0,2 18 98 0 0,4-1-1 0 0,22 100 0 0 0,58 181-149 0 0,-72-272 32 0 0,5 92 0 0 0,-20-173-32 0 0,15 364 192 0 0,-18-275-159 0 0,2 50 9 0 0,3-68-15 0 0,-13 141-1 0 0,-10-104 16 0 0,6-38-20 0 0,9-35 26 0 0,1 0 0 0 0,2 0 0 0 0,3 56 0 0 0,5 62 16 0 0,-3-125-26 0 0,2-1 0 0 0,10 46 1 0 0,-7-43-26 0 0,11 95 41 0 0,-17-121-45 0 0,0 1 0 0 0,1-1 0 0 0,0 0 1 0 0,0 0-1 0 0,1 1 0 0 0,0-2 0 0 0,0 1 1 0 0,1 0-1 0 0,0-1 0 0 0,1 1 0 0 0,0-1 1 0 0,0-1-1 0 0,1 1 0 0 0,9 10 0 0 0,24 28 29 0 0,-29-32-16 0 0,1-1 0 0 0,0 0 0 0 0,1 0 0 0 0,1-1 0 0 0,0-1 0 0 0,23 16 0 0 0,-19-18 69 0 0,1-1 1 0 0,0-1-1 0 0,29 8 0 0 0,1 0 40 0 0,-16-1-33 0 0,39 21 0 0 0,-52-24-76 0 0,0-1-1 0 0,1-1 1 0 0,0-1-1 0 0,0 0 1 0 0,1-2-1 0 0,30 6 1 0 0,16-7 107 0 0,82-3 1 0 0,-74-3-69 0 0,14-2-3 0 0,54 2-63 0 0,68 11 25 0 0,-158-10 34 0 0,104-15 0 0 0,105-11 74 0 0,0 22 0 0 0,85-11-64 0 0,-297 11-50 0 0,91 5-1 0 0,48 17 22 0 0,-142-13-33 0 0,7-2 408 0 0,0-3 0 0 0,1-2 0 0 0,71-12 0 0 0,7 0 94 0 0,169 15-2684 0 0,-252 1 2456 0 0,118-10-276 0 0,-27 0 0 0 0,-21 13 0 0 0,-53 4 0 0 0,67 5 0 0 0,-77-10 0 0 0,-24-1 0 0 0,44-2 0 0 0,-46-1 0 0 0,47 6 0 0 0,10 0 0 0 0,112-8 118 0 0,-107 4-51 0 0,55-1 58 0 0,-78-2-119 0 0,103 11 0 0 0,-50 0-8 0 0,90 1 2 0 0,-176-9 29 0 0,0-2 0 0 0,-1-1-1 0 0,68-12 1 0 0,-89 10-18 0 0,1-1 0 0 0,-1 0 0 0 0,0-2-1 0 0,0 1 1 0 0,-1-2 0 0 0,0 0 0 0 0,0-1 0 0 0,-1 0 0 0 0,1-1 0 0 0,-2 0 0 0 0,18-16 0 0 0,-8 2 42 0 0,32-41 1 0 0,-44 51-46 0 0,-2-1-1 0 0,0 0 1 0 0,0 0 0 0 0,-1 0 0 0 0,5-19 0 0 0,16-42 23 0 0,-14 40 18 0 0,15-58-1 0 0,31-203 48 0 0,-48 216-48 0 0,3-141 0 0 0,-5-70-48 0 0,28 16 0 0 0,-18 176 75 0 0,-5-1 0 0 0,-4 0-1 0 0,-3-164 1 0 0,-9-167 42 0 0,6 356-85 0 0,24-118-1 0 0,-20 144-19 0 0,53-422 233 0 0,-59 422-197 0 0,-2-60 0 0 0,-3 86-29 0 0,0 0 1 0 0,-2-1-1 0 0,-1 2 0 0 0,-12-40 0 0 0,10 42-19 0 0,2-1 0 0 0,0 1 0 0 0,1-1 0 0 0,-2-42 0 0 0,9-87 0 0 0,-1-18 0 0 0,-9-109 128 0 0,1 127-128 0 0,0 64 0 0 0,4 32 0 0 0,-2 1 0 0 0,-3-1 0 0 0,-17-70 0 0 0,-32-158-1 0 0,35 159 56 0 0,11 64-50 0 0,-1-75 1 0 0,9-61-7 0 0,0 18 1 0 0,2 151 0 0 0,0-318 0 0 0,6 180 0 0 0,-7 133 0 0 0,-1-1 0 0 0,-2 1 0 0 0,-10-39 0 0 0,-42-137 0 0 0,16 75 47 0 0,31 108-42 0 0,-1 1-1 0 0,-1 0 0 0 0,-21-30 0 0 0,25 42-5 0 0,-2 2-1 0 0,1-1 1 0 0,-1 1-1 0 0,0 0 0 0 0,-1 1 1 0 0,0 0-1 0 0,-1 1 1 0 0,1 0-1 0 0,-1 1 1 0 0,-1 0-1 0 0,-21-9 1 0 0,-10 1-18 0 0,-1 2 0 0 0,-45-8 0 0 0,11 4 22 0 0,16 2-16 0 0,-1 3 1 0 0,0 3-1 0 0,0 3 0 0 0,-91 4 0 0 0,70 4 2 0 0,-141 2-42 0 0,98-7 53 0 0,-204 24 0 0 0,229-13 0 0 0,1-5 0 0 0,-152-12 0 0 0,-115 11 0 0 0,245 2 0 0 0,2-3 0 0 0,-126 9 0 0 0,-27 21 0 0 0,23-18 0 0 0,203-13 0 0 0,-65 7 1 0 0,-117 22-1 0 0,56-5-11 0 0,136-23-7 0 0,0-1 1 0 0,-43-4-1 0 0,9-1 17 0 0,-16 2 1 0 0,-169 18 0 0 0,-36 40-110 0 0,271-51-205 0 0,0 2 0 0 0,0 0 0 0 0,1 1 0 0 0,0 2 0 0 0,1 0 0 0 0,0 1 0 0 0,0 1 0 0 0,1 1 0 0 0,-29 25 0 0 0,5 3-5657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2:36.555"/>
    </inkml:context>
    <inkml:brush xml:id="br0">
      <inkml:brushProperty name="width" value="0.1" units="cm"/>
      <inkml:brushProperty name="height" value="0.1" units="cm"/>
      <inkml:brushProperty name="color" value="#F4F91B"/>
    </inkml:brush>
  </inkml:definitions>
  <inkml:trace contextRef="#ctx0" brushRef="#br0">0 149 1839 0 0,'2'-9'160'0'0,"0"0"-160"0"0,0 5 0 0 0,14-9 4952 0 0,-8 7-3168 0 0,5-3-1136 0 0,3-2-224 0 0,9-6-40 0 0,-1 1-16 0 0,3 1-232 0 0,-1 0-40 0 0,0 2-16 0 0,-3 2-4424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2:37.115"/>
    </inkml:context>
    <inkml:brush xml:id="br0">
      <inkml:brushProperty name="width" value="0.1" units="cm"/>
      <inkml:brushProperty name="height" value="0.1" units="cm"/>
      <inkml:brushProperty name="color" value="#F4F91B"/>
    </inkml:brush>
  </inkml:definitions>
  <inkml:trace contextRef="#ctx0" brushRef="#br0">0 115 9359 0 0,'2'-22'416'0'0,"2"5"80"0"0,1 4-400 0 0,1 4-96 0 0,1 4 0 0 0,-1 1 0 0 0,1-2 280 0 0,6 1 32 0 0,8-6 8 0 0,6-1-3288 0 0,7 1-648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2:38.141"/>
    </inkml:context>
    <inkml:brush xml:id="br0">
      <inkml:brushProperty name="width" value="0.1" units="cm"/>
      <inkml:brushProperty name="height" value="0.1" units="cm"/>
      <inkml:brushProperty name="color" value="#F4F91B"/>
    </inkml:brush>
  </inkml:definitions>
  <inkml:trace contextRef="#ctx0" brushRef="#br0">5 84 5063 0 0,'-2'-26'224'0'0,"0"9"48"0"0,2 6-272 0 0,2 4 0 0 0,0 3 0 0 0,0 2 0 0 0,1 2 576 0 0,3-2 56 0 0,5-2 8 0 0,6-1 8 0 0,3 1-576 0 0,6 2-72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2:48.879"/>
    </inkml:context>
    <inkml:brush xml:id="br0">
      <inkml:brushProperty name="width" value="0.1" units="cm"/>
      <inkml:brushProperty name="height" value="0.1" units="cm"/>
      <inkml:brushProperty name="color" value="#F4F91B"/>
    </inkml:brush>
  </inkml:definitions>
  <inkml:trace contextRef="#ctx0" brushRef="#br0">1 164 4287 0 0,'1'-2'15'0'0,"0"0"-1"0"0,0 0 1 0 0,1 0-1 0 0,-1 0 1 0 0,1 0-1 0 0,0 0 0 0 0,-1 1 1 0 0,1-1-1 0 0,0 1 1 0 0,0-1-1 0 0,0 1 1 0 0,0 0-1 0 0,0 0 0 0 0,4-2 1 0 0,6-4-121 0 0,28-23-805 0 0,-29 21 577 0 0,21-16-1 0 0,-9 9 99 0 0,-15 10 237 0 0,0 1 0 0 0,1 0 1 0 0,0 1-1 0 0,0 0 0 0 0,1 0 0 0 0,13-3 0 0 0,-4 2-163 0 0,1 1 0 0 0,25-2-1 0 0,-44 6 151 0 0,25 0-545 0 0,-25 0 515 0 0,-1 0-1 0 0,1 0 1 0 0,0 0 0 0 0,0 0 0 0 0,-1 0 0 0 0,1 0 0 0 0,0 0-1 0 0,-1 0 1 0 0,1 0 0 0 0,0 0 0 0 0,-1 1 0 0 0,1-1-1 0 0,0 0 1 0 0,-1 0 0 0 0,1 1 0 0 0,0-1 0 0 0,-1 1 0 0 0,1-1-1 0 0,-1 0 1 0 0,1 1 0 0 0,-1-1 0 0 0,1 1 0 0 0,-1-1-1 0 0,1 1 1 0 0,-1 0 0 0 0,0-1 0 0 0,1 1 0 0 0,-1-1 0 0 0,0 1-1 0 0,1 1 1 0 0,-2 0 64 0 0,-1 0-1 0 0,1 0 1 0 0,-1 1-1 0 0,1-1 1 0 0,-1-1 0 0 0,0 1-1 0 0,0 0 1 0 0,0 0-1 0 0,0-1 1 0 0,-4 3-1 0 0,5-3 63 0 0,-9 6 275 0 0,-13 10 595 0 0,-38 21 1 0 0,53-34-800 0 0,0 0-1 0 0,0 0 0 0 0,-1-1 1 0 0,1-1-1 0 0,-1 1 1 0 0,0-1-1 0 0,0-1 1 0 0,0 1-1 0 0,-10-1 0 0 0,-6 1 1335 0 0,21-1-173 0 0,17-3-1033 0 0,14-3-346 0 0,0 0-1 0 0,-1-2 1 0 0,0-1-1 0 0,0 0 1 0 0,37-20-1 0 0,-61 24-13 0 0,-9 3 97 0 0,-11 2 153 0 0,12 1-288 0 0,0 0 0 0 0,0 1 0 0 0,0-1 0 0 0,0 1 0 0 0,0 1 1 0 0,0-1-1 0 0,1 1 0 0 0,0 0 0 0 0,-1 0 0 0 0,2 0 0 0 0,-9 9 0 0 0,12-12-35 0 0,-21 21-2272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3:50.486"/>
    </inkml:context>
    <inkml:brush xml:id="br0">
      <inkml:brushProperty name="width" value="0.1" units="cm"/>
      <inkml:brushProperty name="height" value="0.1" units="cm"/>
      <inkml:brushProperty name="color" value="#E71224"/>
    </inkml:brush>
  </inkml:definitions>
  <inkml:trace contextRef="#ctx0" brushRef="#br0">0 249 1375 0 0,'4'18'1800'0'0,"-4"-17"-1788"0"0,0 0-1 0 0,0 0 1 0 0,1 0-1 0 0,-1 0 0 0 0,0 0 1 0 0,1 0-1 0 0,-1 0 1 0 0,0 0-1 0 0,1-1 0 0 0,-1 1 1 0 0,1 0-1 0 0,0 0 1 0 0,-1-1-1 0 0,1 1 0 0 0,-1 0 1 0 0,1 0-1 0 0,0-1 0 0 0,0 1 1 0 0,-1-1-1 0 0,1 1 1 0 0,0-1-1 0 0,0 1 0 0 0,0-1 1 0 0,0 1-1 0 0,0-1 1 0 0,-1 0-1 0 0,1 0 0 0 0,0 1 1 0 0,0-1-1 0 0,0 0 1 0 0,0 0-1 0 0,0 0 0 0 0,0 0 1 0 0,0 0-1 0 0,0 0 1 0 0,0 0-1 0 0,0 0 0 0 0,0-1 1 0 0,0 1-1 0 0,0 0 0 0 0,0 0 1 0 0,0-1-1 0 0,-1 1 1 0 0,1-1-1 0 0,0 1 0 0 0,0-1 1 0 0,1 0-1 0 0,4-3 160 0 0,0-1-1 0 0,1 0 1 0 0,-1 0-1 0 0,8-10 1 0 0,-8 9-55 0 0,0 1 127 0 0,1 0 0 0 0,0 0 0 0 0,-1 1 0 0 0,2 0 0 0 0,-1 0 0 0 0,0 1 0 0 0,1 0 0 0 0,-1 1 0 0 0,1-1 0 0 0,0 1 0 0 0,0 1 0 0 0,9-2 0 0 0,-5 1-209 0 0,-1 0 0 0 0,23-9 0 0 0,-24 7 160 0 0,1 0 0 0 0,0 1 0 0 0,17-2-1 0 0,-19 4-85 0 0,-1 0 0 0 0,1 0-1 0 0,-1 1 1 0 0,1 0 0 0 0,-1 1-1 0 0,1 0 1 0 0,-1 0-1 0 0,1 1 1 0 0,-1 0 0 0 0,13 5-1 0 0,-2 3-29 0 0,1-1-1 0 0,0-1 0 0 0,1-1 1 0 0,0 0-1 0 0,30 4 0 0 0,51 0 788 0 0,-7-1-439 0 0,1-4-170 0 0,-67-2-192 0 0,0-1 0 0 0,1-2 0 0 0,-1-1 0 0 0,53-7 0 0 0,-47 2 23 0 0,84-9 269 0 0,-104 13-316 0 0,0 2 0 0 0,1-1 0 0 0,-1 2 0 0 0,0 0 0 0 0,27 7 0 0 0,-18-2-36 0 0,1-1 0 0 0,0-2 0 0 0,0-1 1 0 0,51 1-1 0 0,-33-2 94 0 0,-1 2 1 0 0,54 12-1 0 0,-53-7-93 0 0,0-3 0 0 0,56 2-1 0 0,-78-8-1 0 0,209 8 680 0 0,-196-5-629 0 0,1-2 1 0 0,-1 0 0 0 0,0-3-1 0 0,1 0 1 0 0,52-12 0 0 0,-65 10-18 0 0,0 0 0 0 0,34 1 0 0 0,-11 1-10 0 0,-8 0-11 0 0,-24 2-4 0 0,0 0 0 0 0,0-1 0 0 0,23-5 0 0 0,-31 4-11 0 0,17-4 32 0 0,34-5 1 0 0,-49 10-28 0 0,0 1 0 0 0,0 0 0 0 0,0 0 0 0 0,0 0 0 0 0,0 1 0 0 0,0 0 0 0 0,-1 0 0 0 0,1 1 0 0 0,9 3 0 0 0,8 3-6 0 0,1-2 0 0 0,0-1 0 0 0,0 0 0 0 0,1-2 0 0 0,-1-1 0 0 0,35-1 0 0 0,7-5 132 0 0,0-3 1 0 0,71-15-1 0 0,-93 14-110 0 0,22-1-6 0 0,1 4 0 0 0,73 4 1 0 0,-90 1-13 0 0,87 11-8 0 0,-94-6 38 0 0,82 0 0 0 0,-95-7-23 0 0,58-4 42 0 0,-49 2 38 0 0,0 2 1 0 0,0 1-1 0 0,0 3 0 0 0,78 12 0 0 0,-60-7-75 0 0,0-3 0 0 0,0-3 0 0 0,64-6 0 0 0,-106 4-16 0 0,284-10 64 0 0,-182 11-30 0 0,-8 1-4 0 0,-32-5 2 0 0,96-19 0 0 0,135-21 224 0 0,-258 39-234 0 0,1 2-1 0 0,71 7 0 0 0,-42-3-21 0 0,124-12 0 0 0,-106 4 0 0 0,52-14 3288 0 0,-89 16-4148 0 0,-15 0-266 0 0,58 2 0 0 0,16 4 1608 0 0,146-18-1 0 0,-218 13 419 0 0,197-16-2260 0 0,-176 20 1354 0 0,21-2 165 0 0,199-39-159 0 0,-277 39 0 0 0,58-6 56 0 0,83 0-1 0 0,-88 6-38 0 0,51 1-17 0 0,-62 2 0 0 0,100-11 0 0 0,-93 1 0 0 0,2 3 0 0 0,-1 3 0 0 0,94 6 0 0 0,-57 8 26 0 0,-34-3 25 0 0,116 0 0 0 0,57-34 1218 0 0,-69 5-594 0 0,-129 20-1623 0 0,79 7 0 0 0,-106-5 916 0 0,27 2 32 0 0,155 8 0 0 0,-69-20 1186 0 0,-28 0-372 0 0,-37 10-1419 0 0,0 2-1 0 0,112 22 1 0 0,-113-15 453 0 0,-23-6 175 0 0,68-2 0 0 0,-19-1 1754 0 0,-59 0-2223 0 0,-13-1 339 0 0,0 1 0 0 0,0 0 0 0 0,21 5 1 0 0,13 6 37 0 0,-23-7-203 0 0,0 2-1 0 0,24 10 1 0 0,-23-5 272 0 0,0-2 0 0 0,1-1 0 0 0,0-1 0 0 0,48 7 0 0 0,135-6 64 0 0,-172-7-64 0 0,-1 2 0 0 0,68 14 0 0 0,-63-12 29 0 0,0-1 0 0 0,86-3 0 0 0,-82-2 12 0 0,209-11 167 0 0,-1 13-144 0 0,-72-9-2 0 0,-163 5-60 0 0,2 2-2 0 0,0 1 0 0 0,0 1 0 0 0,32 7 0 0 0,23 3 0 0 0,-30-10 0 0 0,69-5 0 0 0,-99 2 0 0 0,26 4 0 0 0,5 0 0 0 0,100 2 0 0 0,287 54 128 0 0,-402-56-128 0 0,-1-1 0 0 0,1-2 0 0 0,0-1 0 0 0,34-7 0 0 0,-25 3 0 0 0,71 1 0 0 0,-8 13 0 0 0,-57-3 0 0 0,1-3 0 0 0,59-4 0 0 0,155-36 0 0 0,-79 18 0 0 0,-138 16 0 0 0,-8-4 21 0 0,-33 5-16 0 0,1 0-1 0 0,0 1 1 0 0,0 0 0 0 0,0 0 0 0 0,0 1 0 0 0,0 0 0 0 0,0 0-1 0 0,9 1 1 0 0,78 17-5 0 0,-73-15 0 0 0,-1-1 0 0 0,1-2 0 0 0,26-1 0 0 0,0 0 0 0 0,99-6 0 0 0,3 1 0 0 0,-104 5 9 0 0,-18 0 5 0 0,-1 1 0 0 0,1 1-1 0 0,39 7 1 0 0,35 11-18 0 0,184 12-1 0 0,-241-30-5 0 0,37 3 8 0 0,85 13-1 0 0,-99-7 3 0 0,1-3 0 0 0,-1-3 0 0 0,1-4 0 0 0,79-8 0 0 0,-35 1 0 0 0,128 8 0 0 0,77 13 0 0 0,-254-11 0 0 0,233 5 0 0 0,5 6-6 0 0,-84-1 76 0 0,-127-9-69 0 0,132 0 9 0 0,-87-14 97 0 0,-116 8-97 0 0,9 1-10 0 0,0 1 0 0 0,-1 1 0 0 0,37 7 0 0 0,-28-3 0 0 0,37 0 0 0 0,-30-6 0 0 0,144 8 0 0 0,-9 17 0 0 0,-107-12 0 0 0,45 7 0 0 0,-52-12 0 0 0,1-3 0 0 0,99-6 0 0 0,-7-20 0 0 0,-70 13 0 0 0,-39 4 0 0 0,53-11 0 0 0,66-19 0 0 0,-70 19 0 0 0,-5-5 0 0 0,77-22 0 0 0,-164 41-1 0 0,-2 2 0 0 0,-1-1 0 0 0,1 0 0 0 0,-1 0 0 0 0,1 1 0 0 0,0-1 0 0 0,-1 1 0 0 0,1 0 0 0 0,0-1 0 0 0,-1 1 0 0 0,1 0 0 0 0,0 0 1 0 0,-1 0-1 0 0,1 0 0 0 0,0 0 0 0 0,-1 1 0 0 0,4 0 0 0 0,-5-1-49 0 0,0 1 0 0 0,0 0 0 0 0,-1 0 0 0 0,1-1 0 0 0,0 1-1 0 0,0 0 1 0 0,-1 0 0 0 0,1-1 0 0 0,0 1 0 0 0,-1 0 0 0 0,1-1 0 0 0,-1 1 0 0 0,1 0 0 0 0,-1-1 0 0 0,1 1 0 0 0,-1-1 0 0 0,1 1 0 0 0,-2 0 0 0 0,2 0-194 0 0,-13 11-3946 0 0,-6 4-1392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6:41.249"/>
    </inkml:context>
    <inkml:brush xml:id="br0">
      <inkml:brushProperty name="width" value="0.1" units="cm"/>
      <inkml:brushProperty name="height" value="0.1" units="cm"/>
      <inkml:brushProperty name="color" value="#F4F91B"/>
    </inkml:brush>
  </inkml:definitions>
  <inkml:trace contextRef="#ctx0" brushRef="#br0">116 0 3223 0 0,'-17'6'2850'0'0,"-13"7"-1446"0"0,-16 13 4 0 0,44-25-1221 0 0,1 0 1 0 0,-1 0-1 0 0,0-1 1 0 0,1 1 0 0 0,-1 0-1 0 0,0-1 1 0 0,0 1-1 0 0,0-1 1 0 0,-4 0 1187 0 0,19-2-717 0 0,4-1-461 0 0,0 1 0 0 0,0 0 0 0 0,1 2 0 0 0,-1 0 1 0 0,25 3-1 0 0,-8 1-72 0 0,57-1 1 0 0,-20-1 325 0 0,97 11 105 0 0,48-6-334 0 0,40 1 828 0 0,-200-9-939 0 0,-38 0-51 0 0,-1 1-1 0 0,1 1 0 0 0,-1 0 1 0 0,22 5-1 0 0,-38-6-81 0 0,0 0 0 0 0,0 0 0 0 0,0 1 0 0 0,0-1 0 0 0,0 1 0 0 0,0-1 0 0 0,0 1 0 0 0,0-1 0 0 0,0 1 0 0 0,0-1 0 0 0,0 1 0 0 0,-1 0 0 0 0,1-1 0 0 0,0 1 0 0 0,0 0 0 0 0,-1 0 0 0 0,2 1 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4:58.300"/>
    </inkml:context>
    <inkml:brush xml:id="br0">
      <inkml:brushProperty name="width" value="0.1" units="cm"/>
      <inkml:brushProperty name="height" value="0.1" units="cm"/>
      <inkml:brushProperty name="color" value="#E71224"/>
    </inkml:brush>
  </inkml:definitions>
  <inkml:trace contextRef="#ctx0" brushRef="#br0">0 136 455 0 0,'4'-4'6'0'0,"0"-1"7"0"0,1 0 0 0 0,1 0-1 0 0,-1 1 1 0 0,10-6 0 0 0,-10 7 281 0 0,1 1 0 0 0,0 0 1 0 0,1 0-1 0 0,-1 1 0 0 0,0 0 1 0 0,0 0-1 0 0,1 0 0 0 0,8 0 1 0 0,16-1 228 0 0,0-5 109 0 0,26 2 349 0 0,-40 3-892 0 0,0 0 1 0 0,24 2-1 0 0,50 2 237 0 0,130-13-1 0 0,-191 9-192 0 0,-21 1-104 0 0,0 1 0 0 0,1 0 1 0 0,-1 0-1 0 0,1 1 0 0 0,-1 1 0 0 0,0-1 0 0 0,11 4 0 0 0,-1 0 6 0 0,0-2 0 0 0,0 0 0 0 0,0-2-1 0 0,1 0 1 0 0,32-3 0 0 0,-2 1 110 0 0,-8 2-16 0 0,51 9 0 0 0,-40-9-131 0 0,-9 0 15 0 0,-36-1 1 0 0,1 0 0 0 0,0-1 1 0 0,13-2-1 0 0,17 0-18 0 0,97 5 4 0 0,12 5 0 0 0,-33-9 0 0 0,-94 1 0 0 0,0-2 0 0 0,-1 0 0 0 0,29-8 0 0 0,-29 6 0 0 0,1 1 0 0 0,-1 0 0 0 0,30 0 0 0 0,-35 3 15 0 0,1-1-1 0 0,-2 0 0 0 0,17-5 0 0 0,-13 3-6 0 0,27-3-1 0 0,4 3-7 0 0,75-3 0 0 0,-88 6 0 0 0,46-9 0 0 0,-46 5 0 0 0,46-1 0 0 0,-42 8 0 0 0,-24-1 0 0 0,-1 0 0 0 0,19-3 0 0 0,-17 1 0 0 0,1 1 0 0 0,-1 1 0 0 0,1 0 0 0 0,20 5 0 0 0,-1 0 0 0 0,-18-4 0 0 0,157 13 0 0 0,-154-16 40 0 0,26-5 0 0 0,-27 3 78 0 0,27 0 0 0 0,-33 3-75 0 0,0 2 0 0 0,20 4 0 0 0,-3-1-48 0 0,-24-3 5 0 0,1 0 0 0 0,0 1 0 0 0,11 5 0 0 0,-11-4 0 0 0,0-1 0 0 0,17 4 0 0 0,16 5 0 0 0,-37-9 0 0 0,1-1 0 0 0,0 0 0 0 0,0 0 0 0 0,0-1 0 0 0,0 1 0 0 0,0-1 0 0 0,0-1 0 0 0,0 1 0 0 0,0-1 0 0 0,1 0 0 0 0,-1-1 0 0 0,10-1 0 0 0,-5 0 44 0 0,1 1 0 0 0,0 0 0 0 0,-1 0 0 0 0,1 2 0 0 0,0-1 0 0 0,-1 1 0 0 0,16 4 0 0 0,-15-4-33 0 0,0-1-1 0 0,0 0 0 0 0,0-1 0 0 0,0 0 0 0 0,17-4 0 0 0,-16 3-7 0 0,-7 0 43 0 0,14-2 29 0 0,-20 3-85 0 0,0 1 0 0 0,0 0 0 0 0,1 0 0 0 0,-1 0 0 0 0,0 0 0 0 0,0 0 0 0 0,1 0 0 0 0,-1 0 0 0 0,0 0 0 0 0,0 0 0 0 0,0 0 0 0 0,1 0 0 0 0,-1 0 0 0 0,0 0 0 0 0,0 0 0 0 0,0 0 0 0 0,1 0 0 0 0,-1 0 0 0 0,0 0 0 0 0,0 1 0 0 0,0-1 0 0 0,1 0 0 0 0,-1 0 0 0 0,0 0 0 0 0,0 0 0 0 0,0 0 0 0 0,1 0 0 0 0,-1 1 0 0 0,0-1 0 0 0,0 0 0 0 0,0 0 0 0 0,0 0 0 0 0,0 1 0 0 0,0-1 0 0 0,1 0 0 0 0,-1 0 0 0 0,0 0 0 0 0,0 0 0 0 0,0 1 0 0 0,0-1 0 0 0,0 0 0 0 0,0 0 0 0 0,0 1 0 0 0,0-1 0 0 0,0 0 0 0 0,0 0 0 0 0,0 0 0 0 0,0 1 0 0 0,0-1 0 0 0,0 0 0 0 0,0 0 0 0 0,0 0 0 0 0,0 1 0 0 0,0-1 0 0 0,0 0 0 0 0,-1 0 0 0 0,1 0 0 0 0,0 1 0 0 0,0-1 0 0 0,0 0 0 0 0,0 0 0 0 0,0 0 0 0 0,0 1 0 0 0,-1-1 0 0 0,1 0 0 0 0,0 0 0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5:06.493"/>
    </inkml:context>
    <inkml:brush xml:id="br0">
      <inkml:brushProperty name="width" value="0.1" units="cm"/>
      <inkml:brushProperty name="height" value="0.1" units="cm"/>
      <inkml:brushProperty name="color" value="#E71224"/>
    </inkml:brush>
  </inkml:definitions>
  <inkml:trace contextRef="#ctx0" brushRef="#br0">234 50 3367 0 0,'-5'-3'55'0'0,"0"0"0"0"0,1 0-1 0 0,-1 0 1 0 0,-6-7 0 0 0,9 7-29 0 0,0 1 1 0 0,-1-1 0 0 0,1 1 0 0 0,-1 0-1 0 0,1 0 1 0 0,-1 0 0 0 0,0 0 0 0 0,0 1-1 0 0,0-1 1 0 0,0 1 0 0 0,0 0 0 0 0,0 0-1 0 0,0 0 1 0 0,-1 0 0 0 0,1 0 0 0 0,-6 0-1 0 0,-4 1 212 0 0,-1 1 0 0 0,-20 3 0 0 0,30-3-164 0 0,-1 0 0 0 0,1 0 0 0 0,0 0 0 0 0,-1 1 0 0 0,1 0-1 0 0,0 0 1 0 0,0 0 0 0 0,0 0 0 0 0,0 1 0 0 0,1-1 0 0 0,-6 5-1 0 0,5-2 147 0 0,-1 0-1 0 0,2 0 1 0 0,-1 0-1 0 0,0 0 0 0 0,1 0 1 0 0,0 1-1 0 0,0 0 1 0 0,-3 7-1 0 0,6-13-206 0 0,1 0-1 0 0,-1 1 1 0 0,0-1-1 0 0,0 0 1 0 0,0 0-1 0 0,0 1 1 0 0,0-1 0 0 0,0 0-1 0 0,0 1 1 0 0,0-1-1 0 0,0 0 1 0 0,0 0 0 0 0,1 1-1 0 0,-1-1 1 0 0,0 0-1 0 0,0 0 1 0 0,0 0-1 0 0,1 1 1 0 0,-1-1 0 0 0,0 0-1 0 0,0 0 1 0 0,0 0-1 0 0,1 1 1 0 0,-1-1-1 0 0,0 0 1 0 0,0 0 0 0 0,1 0-1 0 0,-1 0 1 0 0,0 0-1 0 0,1 0 1 0 0,-1 0-1 0 0,0 0 1 0 0,0 0 0 0 0,1 1-1 0 0,-1-1 1 0 0,0 0-1 0 0,1 0 1 0 0,-1-1-1 0 0,0 1 1 0 0,0 0 0 0 0,1 0-1 0 0,-1 0 1 0 0,0 0-1 0 0,1 0 1 0 0,-1 0-1 0 0,21-2 695 0 0,-16 1-343 0 0,26 0 183 0 0,0 1-1 0 0,-1 2 1 0 0,58 10-1 0 0,-49-6-497 0 0,64 3-1 0 0,-87-9-34 0 0,147-4 335 0 0,33-1-80 0 0,-120 0-51 0 0,67-5 57 0 0,-81-2-185 0 0,-41 7-58 0 0,40-4 1 0 0,-41 8 4 0 0,13-1-29 0 0,42 3 0 0 0,-57 0-4 0 0,-1 0 8 0 0,0 1 0 0 0,0 0 0 0 0,0 1 0 0 0,25 8 0 0 0,-38-10-12 0 0,-1 0 0 0 0,1 0 0 0 0,0-1 0 0 0,-1 1 0 0 0,8-1 0 0 0,-8 0 0 0 0,0 0 0 0 0,0 0 0 0 0,0 1 0 0 0,0-1 0 0 0,0 1 0 0 0,0-1 0 0 0,0 1 0 0 0,4 1 0 0 0,-7-2 1 0 0,0 0-1 0 0,0 0 1 0 0,0 0-1 0 0,0 0 0 0 0,1 0 1 0 0,-1 0-1 0 0,0 0 1 0 0,0 0-1 0 0,0 0 1 0 0,0 0-1 0 0,0 0 1 0 0,0 0-1 0 0,1 0 0 0 0,-1 0 1 0 0,0 0-1 0 0,0 0 1 0 0,0 0-1 0 0,0-1 1 0 0,0 1-1 0 0,0 0 1 0 0,0 0-1 0 0,1 0 0 0 0,-1 0 1 0 0,0 0-1 0 0,0 0 1 0 0,0-1-1 0 0,0 1 1 0 0,0 0-1 0 0,0 0 0 0 0,0 0 1 0 0,0 0-1 0 0,0 0 1 0 0,0 0-1 0 0,0-1 1 0 0,0 1-1 0 0,0 0 1 0 0,0 0-1 0 0,0 0 0 0 0,0 0 1 0 0,0-1-1 0 0,0 1 1 0 0,0 0-1 0 0,0 0 1 0 0,0 0-1 0 0,0 0 0 0 0,0 0 1 0 0,0 0-1 0 0,0-1 1 0 0,0 1-1 0 0,0 0 1 0 0,-1 0-1 0 0,1 0 1 0 0,0 0-1 0 0,0 0 0 0 0,0 0 1 0 0,0-1-1 0 0,0 1 1 0 0,-4-12 34 0 0,3 10-32 0 0,1 1 10 0 0,-1 0 0 0 0,1 0 0 0 0,-1 0 0 0 0,0 0 0 0 0,1 0 0 0 0,-1 0 0 0 0,0 0-1 0 0,0 1 1 0 0,0-1 0 0 0,0 0 0 0 0,1 0 0 0 0,-1 1 0 0 0,0-1 0 0 0,-1 0 0 0 0,1 1 0 0 0,0-1-1 0 0,0 1 1 0 0,-2-1 0 0 0,-26-7 355 0 0,19 6-309 0 0,-9-2-37 0 0,0 2 1 0 0,0 0-1 0 0,0 1 0 0 0,0 0 0 0 0,-26 4 0 0 0,-14 0 27 0 0,-159-10 31 0 0,-138 5-11 0 0,112 37 53 0 0,71-8-275 0 0,98-19 21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6:30.311"/>
    </inkml:context>
    <inkml:brush xml:id="br0">
      <inkml:brushProperty name="width" value="0.1" units="cm"/>
      <inkml:brushProperty name="height" value="0.1" units="cm"/>
      <inkml:brushProperty name="color" value="#E71224"/>
    </inkml:brush>
  </inkml:definitions>
  <inkml:trace contextRef="#ctx0" brushRef="#br0">1 131 1375 0 0,'5'-8'46'0'0,"-5"7"127"0"0,1 0-1 0 0,-1 1 0 0 0,0-1 1 0 0,1 0-1 0 0,-1 1 0 0 0,1-1 1 0 0,-1 0-1 0 0,1 1 0 0 0,-1-1 1 0 0,1 0-1 0 0,-1 1 0 0 0,1-1 0 0 0,0 1 1 0 0,0-1-1 0 0,13-10 493 0 0,-11 9-482 0 0,0-1 0 0 0,0 1 0 0 0,0 0 0 0 0,0 0 0 0 0,1 0-1 0 0,6-2 1 0 0,25-16 961 0 0,-25 18-1063 0 0,0 0 0 0 0,0 1 0 0 0,0 0 0 0 0,0 0 0 0 0,0 2 0 0 0,0-1 0 0 0,11 3 0 0 0,25 0-65 0 0,53-1 134 0 0,-53 1-65 0 0,0-3 1 0 0,-1-1-1 0 0,52-9 0 0 0,-54 4 118 0 0,-1 2-1 0 0,1 2 1 0 0,69 4 0 0 0,-75-1-178 0 0,0-3 1 0 0,49-8-1 0 0,18-1-27 0 0,-39 3 2 0 0,-13 0 0 0 0,-30 5 0 0 0,7 0 0 0 0,0 0 0 0 0,1 1 0 0 0,-1 2 0 0 0,54 7 0 0 0,-5 6 0 0 0,-24-4 0 0 0,88 25 0 0 0,-92-19 0 0 0,-23-8 0 0 0,41 19 0 0 0,-56-21 0 0 0,0-1-1 0 0,0 0 1 0 0,0-1 0 0 0,23 3-1 0 0,52 1 14 0 0,-44-5 40 0 0,-7 0-53 0 0,71-6 0 0 0,-68-1 0 0 0,-24 2 0 0 0,1 1 0 0 0,0 1 0 0 0,31 1 0 0 0,-18 3 0 0 0,57 4 0 0 0,-48-9 0 0 0,-24 1 0 0 0,-1 1 0 0 0,1 0 0 0 0,17 3 0 0 0,77 5 0 0 0,-62-5 0 0 0,-2-3 16 0 0,0-1 0 0 0,0-3 0 0 0,69-13 0 0 0,-106 16-16 0 0,0 1 0 0 0,0 0 0 0 0,0 1 0 0 0,0-1 0 0 0,0 1 0 0 0,0 1 0 0 0,0-1 0 0 0,0 1 0 0 0,0 0 0 0 0,-1 1 0 0 0,1 0 0 0 0,7 4 0 0 0,23 8 0 0 0,-36-14 0 0 0,0-1 0 0 0,0 1 0 0 0,1-1-1 0 0,-1 0 1 0 0,0 0 0 0 0,1 1-1 0 0,-1-1 1 0 0,1 0 0 0 0,-1 0 0 0 0,0 0-1 0 0,1-1 1 0 0,-1 1 0 0 0,0 0 0 0 0,1 0-1 0 0,-1-1 1 0 0,3 0 0 0 0,16-16 53 0 0,-19 16-48 0 0,-1 0 134 0 0,-5 3-142 0 0,-7 5-2581 0 0,5 0-366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6:39.958"/>
    </inkml:context>
    <inkml:brush xml:id="br0">
      <inkml:brushProperty name="width" value="0.1" units="cm"/>
      <inkml:brushProperty name="height" value="0.1" units="cm"/>
      <inkml:brushProperty name="color" value="#E71224"/>
    </inkml:brush>
  </inkml:definitions>
  <inkml:trace contextRef="#ctx0" brushRef="#br0">0 8 223 0 0,'7'-2'0'0'0,"5"0"0"0"0,1 0 0 0 0,-6 0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6:41.792"/>
    </inkml:context>
    <inkml:brush xml:id="br0">
      <inkml:brushProperty name="width" value="0.1" units="cm"/>
      <inkml:brushProperty name="height" value="0.1" units="cm"/>
      <inkml:brushProperty name="color" value="#E71224"/>
    </inkml:brush>
  </inkml:definitions>
  <inkml:trace contextRef="#ctx0" brushRef="#br0">1 121 1927 0 0,'18'-2'170'0'0,"1"-1"-1"0"0,0 0 0 0 0,34-12 0 0 0,-46 12-123 0 0,41-11 605 0 0,-1 2 0 0 0,53-6 0 0 0,-68 15-586 0 0,57 5 0 0 0,-56-1-60 0 0,56-3 0 0 0,110-21 67 0 0,-172 22-72 0 0,0 0 0 0 0,0 1 0 0 0,0 2 0 0 0,50 9-1 0 0,-40-5 7 0 0,60 2 0 0 0,-83-9 31 0 0,-1 2 1 0 0,1 0-1 0 0,-1 1 0 0 0,0 0 1 0 0,1 1-1 0 0,20 7 0 0 0,-22-7 5 0 0,1 0-1 0 0,0-1 0 0 0,0 0 0 0 0,0-1 0 0 0,22-1 0 0 0,-7 0 191 0 0,1-2 1 0 0,0-1-1 0 0,0-2 0 0 0,31-9 0 0 0,-10 3-135 0 0,0 2 0 0 0,0 3 0 0 0,1 1 0 0 0,54 3-1 0 0,-21 3 1 0 0,77-2 74 0 0,-40-10-42 0 0,49 0-122 0 0,-151 12-7 0 0,0 1 0 0 0,1 1 0 0 0,-2 1 0 0 0,23 7 0 0 0,-14-4 0 0 0,30 5 0 0 0,2-6 43 0 0,1-2 0 0 0,89-6-1 0 0,-136 2-42 0 0,0 1 0 0 0,1 0 0 0 0,17 4 0 0 0,-9-1 0 0 0,43 11 0 0 0,-47-12-2 0 0,33 13 0 0 0,-35-11 9 0 0,0 0 0 0 0,28 5-1 0 0,65-1 346 0 0,-91-6-324 0 0,1-2-1 0 0,0 0 0 0 0,0-1 0 0 0,0-1 1 0 0,0-1-1 0 0,0 0 0 0 0,-1-2 0 0 0,19-5 1 0 0,-27 6-1 0 0,0 0 1 0 0,1 0 0 0 0,-1 1 0 0 0,1 1-1 0 0,-1 0 1 0 0,1 0 0 0 0,-1 1 0 0 0,1 0-1 0 0,16 3 1 0 0,-11 0 14 0 0,-1 1 0 0 0,26 10-1 0 0,-10-8-41 0 0,-15-3 0 0 0,-7-2 13 0 0,0 0 0 0 0,0-1 0 0 0,16 0-1 0 0,-3-1 1 0 0,-21 1-95 0 0,-1 0-1 0 0,1 0 1 0 0,-1 0-1 0 0,1 0 1 0 0,-1 0-1 0 0,1 0 0 0 0,-1 0 1 0 0,1 0-1 0 0,-1 0 1 0 0,1 0-1 0 0,-1 0 1 0 0,1 0-1 0 0,-1 1 0 0 0,0-1 1 0 0,1 0-1 0 0,-1 0 1 0 0,1 1-1 0 0,-1-1 1 0 0,1 0-1 0 0,-1 0 0 0 0,0 1 1 0 0,1-1-1 0 0,-1 0 1 0 0,1 1-1 0 0,-1-1 1 0 0,0 0-1 0 0,1 2 0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6:44.135"/>
    </inkml:context>
    <inkml:brush xml:id="br0">
      <inkml:brushProperty name="width" value="0.1" units="cm"/>
      <inkml:brushProperty name="height" value="0.1" units="cm"/>
      <inkml:brushProperty name="color" value="#E71224"/>
    </inkml:brush>
  </inkml:definitions>
  <inkml:trace contextRef="#ctx0" brushRef="#br0">1 10 1839 0 0,'5'-4'80'0'0,"3"0"16"0"0,-1 4-96 0 0,6-1 0 0 0,0 1 0 0 0,-4 0 0 0 0,-1 0 0 0 0,-3 0 64 0 0,6 3-64 0 0,8-3 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6:45.093"/>
    </inkml:context>
    <inkml:brush xml:id="br0">
      <inkml:brushProperty name="width" value="0.1" units="cm"/>
      <inkml:brushProperty name="height" value="0.1" units="cm"/>
      <inkml:brushProperty name="color" value="#E71224"/>
    </inkml:brush>
  </inkml:definitions>
  <inkml:trace contextRef="#ctx0" brushRef="#br0">0 38 455 0 0,'4'-11'0'0'0,"-2"3"0"0"0,3-6 3296 0 0,-5 12-3072 0 0,2 0-120 0 0,0 2 48 0 0,0 2-152 0 0,0 1 0 0 0,0-1 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6:46.881"/>
    </inkml:context>
    <inkml:brush xml:id="br0">
      <inkml:brushProperty name="width" value="0.1" units="cm"/>
      <inkml:brushProperty name="height" value="0.1" units="cm"/>
      <inkml:brushProperty name="color" value="#E71224"/>
    </inkml:brush>
  </inkml:definitions>
  <inkml:trace contextRef="#ctx0" brushRef="#br0">1 56 455 0 0,'38'5'889'0'0,"-32"-3"-732"0"0,1-1 0 0 0,-1 0-1 0 0,1 0 1 0 0,11 0-1 0 0,-11-2-80 0 0,10 1 255 0 0,0-2 0 0 0,0 0 0 0 0,28-8 0 0 0,51-18 453 0 0,-75 23-743 0 0,1 0 0 0 0,-1 2 0 0 0,1 0 0 0 0,-1 2 0 0 0,1 0 0 0 0,0 1 0 0 0,-1 1 0 0 0,32 6-1 0 0,-31-3-8 0 0,38 1 0 0 0,12 1 59 0 0,-62-5 2 0 0,0 0 0 0 0,1-1-1 0 0,15-1 1 0 0,22 1 188 0 0,-7 6-137 0 0,63 18 0 0 0,-63-14-79 0 0,-30-7-65 0 0,0-2 0 0 0,0 0 0 0 0,1 0-1 0 0,-1-1 1 0 0,18-1 0 0 0,57-13 46 0 0,-73 12-27 0 0,15-4-29 0 0,-9 2 39 0 0,0 1 0 0 0,35-2-1 0 0,64-2 91 0 0,-87 4-114 0 0,30-5 65 0 0,-41 5-41 0 0,0 0 1 0 0,1 2 0 0 0,-1 0 0 0 0,31 3 0 0 0,-27-1 20 0 0,1 0 1 0 0,-1-2-1 0 0,25-3 0 0 0,-15-1 77 0 0,15 0 130 0 0,0 3-169 0 0,-25 0-14 0 0,32 3 0 0 0,124 9-10 0 0,-157-8-64 0 0,-1 0 0 0 0,1 2 0 0 0,27 8 0 0 0,-30-6 11 0 0,1-2 0 0 0,0-1 0 0 0,22 1 0 0 0,23 3 9 0 0,-38-3-20 0 0,1-1 0 0 0,1-2 0 0 0,-1-1 0 0 0,35-4 0 0 0,-10-7 0 0 0,-43 8 0 0 0,-1 0 0 0 0,0 1 0 0 0,0 1 0 0 0,1-1 0 0 0,-1 2 0 0 0,1-1 0 0 0,-1 2 0 0 0,14 1 0 0 0,-10 0 0 0 0,-1-1 0 0 0,1 0 0 0 0,15-1 0 0 0,-8 0 0 0 0,-11-1 0 0 0,1 2 0 0 0,0 0 0 0 0,-1 0 0 0 0,1 1 0 0 0,15 4 0 0 0,-11-3 0 0 0,2 0 0 0 0,2 8 74 0 0,-15-8-68 0 0,-1-1 0 0 0,1 0-1 0 0,0 0 1 0 0,0 0 0 0 0,0 0-1 0 0,0-1 1 0 0,0 1-1 0 0,0-1 1 0 0,1 0 0 0 0,6 1-1 0 0,4 0 115 0 0,-14-1-104 0 0,0-1 0 0 0,0 0 0 0 0,1 1 0 0 0,-1-1 0 0 0,0 0 0 0 0,0 0 0 0 0,0 1 0 0 0,1-1 0 0 0,-1 0 0 0 0,0 0 0 0 0,0 0 0 0 0,1-1 0 0 0,-1 1 0 0 0,0 0 0 0 0,0 0 0 0 0,1-1 0 0 0,-1 1 0 0 0,0-1 0 0 0,2 0 0 0 0,-3 1-3 0 0,10-4 154 0 0,-10 4-165 0 0,1 0-1 0 0,-1 0 1 0 0,0 0 0 0 0,0 0 0 0 0,1 0-1 0 0,-1 0 1 0 0,0 0 0 0 0,0 0 0 0 0,1 0-1 0 0,-1 0 1 0 0,0 0 0 0 0,0 0 0 0 0,1 0-1 0 0,-1 0 1 0 0,0 0 0 0 0,0 0 0 0 0,1 0-1 0 0,-1 0 1 0 0,0 0 0 0 0,0 0 0 0 0,1 0 0 0 0,-1 0-1 0 0,0 0 1 0 0,0 1 0 0 0,1-1 0 0 0,-1 0-1 0 0,0 0 1 0 0,0 0 0 0 0,0 0 0 0 0,0 1-1 0 0,1-1 1 0 0,-1 0 0 0 0,0 0 0 0 0,0 0-1 0 0,0 1 1 0 0,0-1 0 0 0,0 0 0 0 0,1 0-1 0 0,-1 1 1 0 0,0-1 0 0 0,0 0 0 0 0,0 0 0 0 0,0 1-1 0 0,0-1 1 0 0,0 1 41 0 0,1-1-22 0 0,0 1-14 0 0,-1 1 0 0 0,0-1 0 0 0,-1 1 1 0 0,1-1-1 0 0,0 1 0 0 0,0-1 0 0 0,-1 1 0 0 0,1-1 0 0 0,0 1 0 0 0,-1-1 1 0 0,0 1-1 0 0,1-1 0 0 0,-2 2 0 0 0,-3 4-106 0 0,-1 1-65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6:56.099"/>
    </inkml:context>
    <inkml:brush xml:id="br0">
      <inkml:brushProperty name="width" value="0.1" units="cm"/>
      <inkml:brushProperty name="height" value="0.1" units="cm"/>
      <inkml:brushProperty name="color" value="#E71224"/>
    </inkml:brush>
  </inkml:definitions>
  <inkml:trace contextRef="#ctx0" brushRef="#br0">2 13 919 0 0,'0'0'67'0'0,"-1"0"240"0"0,2 8 1351 0 0,4-9-1505 0 0,0 1 0 0 0,0 1-1 0 0,0-1 1 0 0,0 1 0 0 0,0-1-1 0 0,0 1 1 0 0,0 1-1 0 0,-1-1 1 0 0,1 1 0 0 0,0 0-1 0 0,-1 0 1 0 0,1 0 0 0 0,-1 0-1 0 0,0 1 1 0 0,0 0 0 0 0,0 0-1 0 0,0 0 1 0 0,4 5-1 0 0,-5-6-127 0 0,0 0 0 0 0,0 0 0 0 0,0 0 0 0 0,0-1-1 0 0,0 1 1 0 0,0-1 0 0 0,1 0 0 0 0,-1 0 0 0 0,0 0 0 0 0,1 0-1 0 0,-1 0 1 0 0,1-1 0 0 0,4 1 0 0 0,50-2 519 0 0,-47 0-440 0 0,10 0 71 0 0,153-12 529 0 0,-135 8-667 0 0,1-2 0 0 0,51-16 0 0 0,-67 16-36 0 0,-1 2 1 0 0,1 1-1 0 0,-1 1 1 0 0,1 0-1 0 0,0 2 1 0 0,42 3-1 0 0,-35 3 18 0 0,53 13-1 0 0,11 2 9 0 0,-45-13-27 0 0,1-2 0 0 0,80-3 0 0 0,-96-6-1 0 0,42-9 0 0 0,11-3 14 0 0,-63 14 54 0 0,0 1 0 0 0,0 0 0 0 0,0 2 0 0 0,0 1 0 0 0,0 1 0 0 0,42 11 0 0 0,-19-3-29 0 0,0-3-1 0 0,88 4 0 0 0,97-18 75 0 0,-187 3-96 0 0,0 2 0 0 0,0 2 0 0 0,48 8 0 0 0,125 31-16 0 0,-6-17 0 0 0,-181-20-1 0 0,38 8 0 0 0,-46-6 54 0 0,0-1-1 0 0,0-2 1 0 0,39 1-1 0 0,-33-5 81 0 0,0 1 240 0 0,46-8 0 0 0,-64 7-303 0 0,2 0 134 0 0,0-1 0 0 0,-1-1 0 0 0,1 0 0 0 0,17-8-1 0 0,-23 4-7 0 0,-12 12-40 0 0,-9 7-3260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7:42.293"/>
    </inkml:context>
    <inkml:brush xml:id="br0">
      <inkml:brushProperty name="width" value="0.1" units="cm"/>
      <inkml:brushProperty name="height" value="0.1" units="cm"/>
      <inkml:brushProperty name="color" value="#E71224"/>
    </inkml:brush>
  </inkml:definitions>
  <inkml:trace contextRef="#ctx0" brushRef="#br0">16 0 799 0 0,'-13'13'72'0'0,"13"-12"-66"0"0,0-1-1 0 0,0 1 0 0 0,-1-1 0 0 0,1 1 0 0 0,0-1 0 0 0,0 1 0 0 0,-1-1 0 0 0,1 1 0 0 0,0-1 0 0 0,0 1 0 0 0,0-1 0 0 0,0 1 0 0 0,0-1 0 0 0,0 1 0 0 0,0-1 1 0 0,0 1-1 0 0,0-1 0 0 0,0 1 0 0 0,0-1 0 0 0,0 1 0 0 0,0-1 0 0 0,1 1 0 0 0,-1-1 0 0 0,0 1 0 0 0,0-1 0 0 0,0 1 0 0 0,1-1 0 0 0,-1 1 0 0 0,0-1 0 0 0,1 0 1 0 0,-1 1-1 0 0,0-1 0 0 0,1 0 0 0 0,-1 1 0 0 0,0-1 0 0 0,1 0 0 0 0,-1 1 0 0 0,1-1 0 0 0,-1 0 0 0 0,1 1 0 0 0,-1-1 0 0 0,1 0 0 0 0,-1 0 0 0 0,1 0 0 0 0,-1 0 1 0 0,1 1-1 0 0,-1-1 0 0 0,1 0 0 0 0,-1 0 0 0 0,1 0 0 0 0,-1 0 0 0 0,1 0 0 0 0,-1 0 0 0 0,1 0 0 0 0,-1-1 0 0 0,1 1 0 0 0,-1 0 0 0 0,1 0 0 0 0,0 0 0 0 0,15-6 455 0 0,-14 6-429 0 0,-1-1 0 0 0,1 0 0 0 0,0 0 0 0 0,-1 1 0 0 0,1-1-1 0 0,-1 1 1 0 0,1-1 0 0 0,0 1 0 0 0,0 0 0 0 0,-1 0 0 0 0,1-1 0 0 0,0 1 0 0 0,0 0 0 0 0,-1 1 0 0 0,1-1 0 0 0,0 0 0 0 0,-1 0 0 0 0,1 1 0 0 0,0-1 0 0 0,-1 1 0 0 0,1 0 0 0 0,0-1 0 0 0,-1 1 0 0 0,1 0 0 0 0,-1 0 0 0 0,1 0 0 0 0,-1 0 0 0 0,2 1 0 0 0,0 0 5 0 0,0-1 1 0 0,0 0-1 0 0,0 0 0 0 0,0 0 1 0 0,1 0-1 0 0,-1 0 1 0 0,0-1-1 0 0,1 1 0 0 0,-1-1 1 0 0,0 0-1 0 0,1 0 1 0 0,3-1-1 0 0,-1 1 140 0 0,-2 0-82 0 0,1 0 0 0 0,-1-1 0 0 0,0 0 0 0 0,0 0 0 0 0,1 0 1 0 0,-1 0-1 0 0,7-4 0 0 0,7-2 192 0 0,-17 7-265 0 0,0-1-1 0 0,0 1 1 0 0,1-1 0 0 0,-1 1 0 0 0,0 0 0 0 0,0 0 0 0 0,0-1 0 0 0,0 1-1 0 0,0 0 1 0 0,0 0 0 0 0,0 0 0 0 0,0 0 0 0 0,1 0 0 0 0,-1 0-1 0 0,0 0 1 0 0,0 1 0 0 0,0-1 0 0 0,0 0 0 0 0,0 1 0 0 0,0-1 0 0 0,2 1-1 0 0,-3 0 47 0 0,0-1 10 0 0,0 1-10 0 0,-2-1-54 0 0,-1-1 1 0 0,-1-1-1 0 0,1 1 0 0 0,-1 0 0 0 0,0 0 0 0 0,0 1 1 0 0,1-1-1 0 0,-1 1 0 0 0,0-1 0 0 0,0 1 0 0 0,0 0 0 0 0,0 1 1 0 0,1-1-1 0 0,-1 1 0 0 0,0 0 0 0 0,0 0 0 0 0,1 0 1 0 0,-1 0-1 0 0,1 0 0 0 0,-5 3 0 0 0,-5 3 30 0 0,0 1 0 0 0,0 0 0 0 0,-16 14-1 0 0,22-16-74 0 0,-1 0-323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4:32.539"/>
    </inkml:context>
    <inkml:brush xml:id="br0">
      <inkml:brushProperty name="width" value="0.1" units="cm"/>
      <inkml:brushProperty name="height" value="0.1" units="cm"/>
      <inkml:brushProperty name="color" value="#F4F91B"/>
    </inkml:brush>
  </inkml:definitions>
  <inkml:trace contextRef="#ctx0" brushRef="#br0">64 21 4175 0 0,'-1'-1'28'0'0,"1"1"0"0"0,0-1 0 0 0,-1 0 0 0 0,1 1 0 0 0,-1-1-1 0 0,1 0 1 0 0,-1 1 0 0 0,1-1 0 0 0,-1 0 0 0 0,0 1 0 0 0,1-1-1 0 0,-1 1 1 0 0,0-1 0 0 0,1 1 0 0 0,-1-1 0 0 0,0 1 0 0 0,1 0-1 0 0,-1-1 1 0 0,0 1 0 0 0,0 0 0 0 0,0 0 0 0 0,1-1 0 0 0,-1 1-1 0 0,0 0 1 0 0,-1 0 0 0 0,1 0 79 0 0,-1 0 0 0 0,1 1-1 0 0,-1-1 1 0 0,1 0 0 0 0,-1 1 0 0 0,1-1-1 0 0,-1 1 1 0 0,1 0 0 0 0,-1 0 0 0 0,1-1-1 0 0,0 1 1 0 0,-3 2 0 0 0,2-1-13 0 0,0-1 1 0 0,0 1 0 0 0,0 0-1 0 0,0 0 1 0 0,0 1 0 0 0,1-1-1 0 0,-1 0 1 0 0,1 0-1 0 0,-1 1 1 0 0,1-1 0 0 0,0 1-1 0 0,0-1 1 0 0,0 1-1 0 0,0 0 1 0 0,-1 3 0 0 0,2-5 11 0 0,0 0 1 0 0,0 0 0 0 0,1 0 0 0 0,-1 0-1 0 0,0 0 1 0 0,0 0 0 0 0,0 0 0 0 0,1 0-1 0 0,-1 0 1 0 0,0 0 0 0 0,1 0 0 0 0,-1 0-1 0 0,1 0 1 0 0,-1 0 0 0 0,1-1 0 0 0,0 1-1 0 0,-1 0 1 0 0,1 0 0 0 0,0-1 0 0 0,-1 1-1 0 0,1 0 1 0 0,0-1 0 0 0,0 1 0 0 0,0 0-1 0 0,0-1 1 0 0,0 0 0 0 0,0 1 0 0 0,-1-1-1 0 0,1 1 1 0 0,2-1 0 0 0,1 2 18 0 0,-1-1-1 0 0,0 1 1 0 0,1-1 0 0 0,-1 0-1 0 0,1-1 1 0 0,-1 1 0 0 0,1 0-1 0 0,-1-1 1 0 0,1 0 0 0 0,0 0-1 0 0,-1 0 1 0 0,1 0 0 0 0,3-1-1 0 0,1-2 817 0 0,-7 2-885 0 0,1 0 0 0 0,-1 1 0 0 0,1-1-1 0 0,0 1 1 0 0,0-1 0 0 0,-1 1 0 0 0,1 0-1 0 0,0 0 1 0 0,2-1 0 0 0,42 6 72 0 0,17-15 440 0 0,-20 9-199 0 0,77 4-114 0 0,-100 0-136 0 0,-1 1 0 0 0,27 8-1 0 0,20 4 150 0 0,-47-12-217 0 0,0-1 0 0 0,1-1 0 0 0,-1-1 0 0 0,1-1 0 0 0,22-2 1 0 0,-23 0 13 0 0,-1 2 1 0 0,1 0-1 0 0,0 0 1 0 0,-1 2-1 0 0,1 0 1 0 0,21 6-1 0 0,15 8 572 0 0,-30-7 56 0 0,39 5 0 0 0,15-7-2391 0 0,-35-4 1819 0 0,47 12-47 0 0,-12-7-18 0 0,0-3 0 0 0,113-7 0 0 0,70 1 99 0 0,-178 5-32 0 0,114-11-1 0 0,-145 2-90 0 0,72 2 0 0 0,-74 4 11 0 0,0-2 0 0 0,66-10-1 0 0,-37-2 52 0 0,-38 5 3 0 0,0 2 0 0 0,44 0-1 0 0,-37 3-65 0 0,-1-2-1 0 0,1-2 1 0 0,62-17-1 0 0,-73 15-24 0 0,5 1-6 0 0,81-5 0 0 0,47 10 0 0 0,-154 3 0 0 0,55 2 1 0 0,-39 0 17 0 0,0-2-1 0 0,60-6 1 0 0,-33-3-16 0 0,-23 4-188 0 0,55-14 0 0 0,-53 8-933 0 0,-16 6 2006 0 0,25-11 0 0 0,-46 15-877 0 0,2-1 10 0 0,-1 1 1 0 0,1-1-1 0 0,-1 1 1 0 0,1 0-1 0 0,0 0 1 0 0,-1 0-1 0 0,1 1 1 0 0,7-1 0 0 0,-11 1-22 0 0,0 0 0 0 0,0 1 0 0 0,1-1 0 0 0,-1 0 0 0 0,0 1 0 0 0,0-1 1 0 0,0 0-1 0 0,0 0 0 0 0,0 1 0 0 0,0-1 0 0 0,0 0 0 0 0,0 1 0 0 0,0-1 0 0 0,0 0 1 0 0,0 1-1 0 0,0-1 0 0 0,0 0 0 0 0,0 1 0 0 0,0-1 0 0 0,0 0 0 0 0,0 1 1 0 0,0-1-1 0 0,0 0 0 0 0,0 1 0 0 0,0-1 0 0 0,0 0 0 0 0,-1 1 0 0 0,1-1 1 0 0,0 0-1 0 0,0 0 0 0 0,0 1 0 0 0,-1-1 0 0 0,1 0 0 0 0,0 0 0 0 0,0 1 0 0 0,-1-1 1 0 0,1 0-1 0 0,0 0 0 0 0,-1 0 0 0 0,1 1 0 0 0,-1-1 0 0 0,-12 12-215 0 0,12-12 197 0 0,-13 11-1416 0 0,-6 2-4920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6:44.254"/>
    </inkml:context>
    <inkml:brush xml:id="br0">
      <inkml:brushProperty name="width" value="0.1" units="cm"/>
      <inkml:brushProperty name="height" value="0.1" units="cm"/>
      <inkml:brushProperty name="color" value="#F4F91B"/>
    </inkml:brush>
  </inkml:definitions>
  <inkml:trace contextRef="#ctx0" brushRef="#br0">11 282 2759 0 0,'-2'-4'459'0'0,"-5"-16"-1010"0"0,7 20 672 0 0,0 0 0 0 0,0 0 1 0 0,-1-1-1 0 0,1 1 0 0 0,0 0 1 0 0,0-1-1 0 0,0 1 0 0 0,0 0 0 0 0,-1-1 1 0 0,1 1-1 0 0,0-1 0 0 0,0 1 1 0 0,0 0-1 0 0,0-1 0 0 0,0 1 1 0 0,0 0-1 0 0,0-1 0 0 0,0 1 1 0 0,0-1-1 0 0,0 1 0 0 0,1 0 1 0 0,-1-1-1 0 0,0 1 0 0 0,0 0 1 0 0,0-1-1 0 0,0 1 0 0 0,0 0 0 0 0,1-1 1 0 0,-1 1-1 0 0,0 0 0 0 0,1-1 122 0 0,-1 1-122 0 0,3 0 209 0 0,-1 1-1 0 0,1-1 1 0 0,-1 1 0 0 0,1 0-1 0 0,-1 0 1 0 0,0 0-1 0 0,3 2 1 0 0,9 3-253 0 0,-4-3-53 0 0,-1-1 0 0 0,1 0 0 0 0,0 0 0 0 0,0-1 0 0 0,0 0 0 0 0,20-2 1 0 0,-13-1 140 0 0,0 0 0 0 0,0-2 1 0 0,21-7-1 0 0,-19 6 213 0 0,0 1 1 0 0,0 0-1 0 0,0 1 0 0 0,1 1 0 0 0,-1 1 0 0 0,36 3 0 0 0,-16 3-187 0 0,0 1-1 0 0,52 15 1 0 0,-43-11-1 0 0,0-3 0 0 0,0-1-1 0 0,51-1 1 0 0,-57-4 71 0 0,169-5 553 0 0,-119-1-685 0 0,23-4 37 0 0,33 0 437 0 0,-71 9-526 0 0,212-8 311 0 0,-162-1-231 0 0,-102 9-107 0 0,1 0 1 0 0,-1 2-1 0 0,26 5 1 0 0,2 3 104 0 0,0-3 1 0 0,1-2-1 0 0,75-3 0 0 0,-90-6-14 0 0,0-2 0 0 0,73-20 0 0 0,-52 11 136 0 0,83-12 11 0 0,-23 6-192 0 0,-68 12-26 0 0,97-5-1 0 0,-116 13-19 0 0,-12 1-24 0 0,-1-1 0 0 0,36-6 0 0 0,32-12 72 0 0,46-10-71 0 0,-93 21-11 0 0,-1 2-1 0 0,1 1 1 0 0,82 3-1 0 0,-97 2-13 0 0,90 5 20 0 0,-64-1-1 0 0,72-5 0 0 0,-56-3 22 0 0,0 3 0 0 0,80 9-1 0 0,-105-5 35 0 0,86-6 1 0 0,43-17 110 0 0,-38 0 37 0 0,5-4-150 0 0,-28 3-22 0 0,-62 15-21 0 0,-1 3 0 0 0,1 2 0 0 0,59 5 0 0 0,-69 0-25 0 0,18 2 33 0 0,1-3 1 0 0,63-4-1 0 0,-14-3-44 0 0,-28 2 72 0 0,-31 2-35 0 0,86 12 0 0 0,-132-12-35 0 0,22 1 8 0 0,30-1 0 0 0,-30 0 20 0 0,29 2 0 0 0,91 2 114 0 0,-101-4-144 0 0,-24 0 4 0 0,0 1 0 0 0,0 1 0 0 0,33 8 0 0 0,-15-2 32 0 0,73 6 0 0 0,-51-10-32 0 0,79 18 0 0 0,-44-9 0 0 0,-54-7 0 0 0,-12-2 0 0 0,1 0 0 0 0,47-1 0 0 0,8-3 0 0 0,-51 2 0 0 0,39-5 0 0 0,59-3 48 0 0,-66 4-32 0 0,-25 1-16 0 0,-1 3 0 0 0,1 1 0 0 0,72 16 0 0 0,-92-15 0 0 0,0-1 0 0 0,0-1 0 0 0,1-1 0 0 0,-1 0 0 0 0,1-2 0 0 0,-1 0 0 0 0,23-5 0 0 0,92-11 121 0 0,-40 7-50 0 0,-53 4-71 0 0,0 2 0 0 0,82 3 0 0 0,-103 2 0 0 0,-15-1 0 0 0,1 0 0 0 0,-1 0 0 0 0,0 1 0 0 0,11 2 0 0 0,42 9 0 0 0,-38-8 0 0 0,-12-2 0 0 0,0 0 0 0 0,0 0 0 0 0,0-1 0 0 0,0 0 0 0 0,1 0 0 0 0,-1-1 0 0 0,0-1 0 0 0,1 1 0 0 0,14-4 0 0 0,-17 2 0 0 0,1 0 0 0 0,-1 1 0 0 0,11 0 0 0 0,3-1 0 0 0,-9 1 0 0 0,0 1 0 0 0,0 0 0 0 0,0 0 0 0 0,12 3 0 0 0,-11-1 0 0 0,0-1 0 0 0,0 0 0 0 0,19-2 0 0 0,0-3 0 0 0,67-5 0 0 0,-80 10 0 0 0,0 1 0 0 0,18 4 0 0 0,-24-3 0 0 0,-1-1 0 0 0,1 0 0 0 0,0-1 0 0 0,0-1 0 0 0,0 0 0 0 0,16-2 0 0 0,-7-1 0 0 0,29 0 0 0 0,-20 2 0 0 0,-1 0 32 0 0,49 5 0 0 0,-70-4-32 0 0,-1 0 0 0 0,1-1 0 0 0,-1 0 0 0 0,1 0 0 0 0,-1-1 0 0 0,0 0 0 0 0,12-4 0 0 0,14-4 0 0 0,-33 10-4 0 0,0-1-1 0 0,-1 1 1 0 0,1 0 0 0 0,0-1-1 0 0,0 1 1 0 0,0 0-1 0 0,0 0 1 0 0,0 0 0 0 0,0 0-1 0 0,0 0 1 0 0,0 0 0 0 0,0 0-1 0 0,0 0 1 0 0,0 1-1 0 0,0-1 1 0 0,0 0 0 0 0,0 0-1 0 0,-1 1 1 0 0,1-1-1 0 0,0 1 1 0 0,0-1 0 0 0,0 0-1 0 0,1 2 1 0 0,-2-1-11 0 0,0-1 0 0 0,1 1 0 0 0,-1 0-1 0 0,0 0 1 0 0,0 0 0 0 0,0 0 0 0 0,1 0 0 0 0,-1 0 0 0 0,0-1 0 0 0,0 1-1 0 0,0 0 1 0 0,0 0 0 0 0,-1 0 0 0 0,1 0 0 0 0,0 0 0 0 0,0 0 0 0 0,0-1-1 0 0,-1 1 1 0 0,0 1 0 0 0,-2 5-209 0 0,-1 1 0 0 0,1-2 0 0 0,-2 1 0 0 0,-5 7 0 0 0,-7 8-1280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7:43.182"/>
    </inkml:context>
    <inkml:brush xml:id="br0">
      <inkml:brushProperty name="width" value="0.1" units="cm"/>
      <inkml:brushProperty name="height" value="0.1" units="cm"/>
      <inkml:brushProperty name="color" value="#E71224"/>
    </inkml:brush>
  </inkml:definitions>
  <inkml:trace contextRef="#ctx0" brushRef="#br0">0 30 2615 0 0,'6'-9'112'0'0,"-2"3"32"0"0,1 2-144 0 0,-1 1 0 0 0,-2 1 0 0 0,-1 2 0 0 0,1-2 88 0 0,6 0-16 0 0,-1 2 0 0 0,4 0 0 0 0,2 0-72 0 0,2 0 0 0 0,-4-2 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7:44.501"/>
    </inkml:context>
    <inkml:brush xml:id="br0">
      <inkml:brushProperty name="width" value="0.1" units="cm"/>
      <inkml:brushProperty name="height" value="0.1" units="cm"/>
      <inkml:brushProperty name="color" value="#E71224"/>
    </inkml:brush>
  </inkml:definitions>
  <inkml:trace contextRef="#ctx0" brushRef="#br0">1 20 1151 0 0,'6'-11'0'0'0,"-1"8"96"0"0,1-1-96 0 0,-3 2 0 0 0,1 2 0 0 0,-2 2 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7:44.940"/>
    </inkml:context>
    <inkml:brush xml:id="br0">
      <inkml:brushProperty name="width" value="0.1" units="cm"/>
      <inkml:brushProperty name="height" value="0.1" units="cm"/>
      <inkml:brushProperty name="color" value="#E71224"/>
    </inkml:brush>
  </inkml:definitions>
  <inkml:trace contextRef="#ctx0" brushRef="#br0">0 26 919 0 0,'2'-13'80'0'0,"0"6"-80"0"0,2 3 0 0 0,-2 4 0 0 0,0-2 0 0 0,-1 2 0 0 0,1 0 0 0 0,2 2 0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7:51.316"/>
    </inkml:context>
    <inkml:brush xml:id="br0">
      <inkml:brushProperty name="width" value="0.1" units="cm"/>
      <inkml:brushProperty name="height" value="0.1" units="cm"/>
      <inkml:brushProperty name="color" value="#E71224"/>
    </inkml:brush>
  </inkml:definitions>
  <inkml:trace contextRef="#ctx0" brushRef="#br0">6 60 719 0 0,'-6'2'321'0'0,"8"1"-104"0"0,5 2-9 0 0,-6-5-198 0 0,1 0 115 0 0,1 0 0 0 0,0 1 0 0 0,-1-1 0 0 0,1-1-1 0 0,-1 1 1 0 0,1 0 0 0 0,0-1 0 0 0,-1 1-1 0 0,1-1 1 0 0,-1 0 0 0 0,5-1 0 0 0,-4 0-11 0 0,0 1 0 0 0,0 0 1 0 0,0 1-1 0 0,0-1 1 0 0,0 0-1 0 0,0 1 1 0 0,0 0-1 0 0,0 0 0 0 0,4 0 1 0 0,18 2 71 0 0,1 0 1 0 0,1-1 0 0 0,49-6-1 0 0,-49 3 256 0 0,0 2-1 0 0,36 3 1 0 0,-43-1-369 0 0,1 0 0 0 0,-1-2 0 0 0,1 0 0 0 0,-1-2 0 0 0,31-5 0 0 0,-24 0 72 0 0,0 2 1 0 0,1 0-1 0 0,51-1 0 0 0,-12 8-99 0 0,-39 0 9 0 0,1-2 0 0 0,55-5 0 0 0,-48 1 1 0 0,-25 4-36 0 0,-1-1 1 0 0,17-3-1 0 0,32-6 168 0 0,-17 4-61 0 0,-1 5-30 0 0,-35 1-93 0 0,0 1 1 0 0,0-1-1 0 0,0-1 1 0 0,0 1-1 0 0,0-1 1 0 0,6-2-1 0 0,-11 3-2 0 0,0 0 0 0 0,0 0 0 0 0,0 0 0 0 0,0 0 0 0 0,0 0-1 0 0,0 0 1 0 0,0 0 0 0 0,0 0 0 0 0,0 0 0 0 0,-1 1 0 0 0,1-1 0 0 0,0 0 0 0 0,0 1 0 0 0,0-1 0 0 0,0 0-1 0 0,-1 1 1 0 0,1-1 0 0 0,0 1 0 0 0,0-1 0 0 0,-1 1 0 0 0,1 0 0 0 0,0-1 0 0 0,-1 1 0 0 0,1 0 0 0 0,0-1 0 0 0,-1 1-1 0 0,1 0 1 0 0,-1 0 0 0 0,1 1 0 0 0,0 0-1 0 0,1 1-1 0 0,-1-1 1 0 0,0 1 0 0 0,0-1-1 0 0,0 1 1 0 0,0 0 0 0 0,0 0-1 0 0,-1 0 1 0 0,1-1-1 0 0,-1 5 1 0 0,-3-4 495 0 0,3-2-488 0 0,-1-1 1 0 0,1 1-1 0 0,-1-1 1 0 0,1 1 0 0 0,-1-1-1 0 0,1 1 1 0 0,0-1-1 0 0,-1 1 1 0 0,1 0-1 0 0,-1-1 1 0 0,1 1 0 0 0,0-1-1 0 0,0 1 1 0 0,-1 0-1 0 0,1-1 1 0 0,0 1-1 0 0,0 0 1 0 0,0-1 0 0 0,0 1-1 0 0,0 0 1 0 0,0 0-1 0 0,0-1 1 0 0,0 2-1 0 0,-4 38 3 0 0,4-39 32 0 0,-1 0-33 0 0,1 3-92 0 0,1 0 0 0 0,0 0 0 0 0,0 0 0 0 0,0 0 0 0 0,0 0 0 0 0,3 5 0 0 0,-1-2-1721 0 0,1 3-964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7:58.902"/>
    </inkml:context>
    <inkml:brush xml:id="br0">
      <inkml:brushProperty name="width" value="0.1" units="cm"/>
      <inkml:brushProperty name="height" value="0.1" units="cm"/>
      <inkml:brushProperty name="color" value="#E71224"/>
    </inkml:brush>
  </inkml:definitions>
  <inkml:trace contextRef="#ctx0" brushRef="#br0">910 28 919 0 0,'0'-1'8'0'0,"-1"0"0"0"0,1-1-1 0 0,0 1 1 0 0,-1 0-1 0 0,1-1 1 0 0,0 1-1 0 0,-1 0 1 0 0,0 0-1 0 0,1 0 1 0 0,-1-1 0 0 0,0 1-1 0 0,1 0 1 0 0,-1 0-1 0 0,0 0 1 0 0,0 0-1 0 0,0 0 1 0 0,0 0-1 0 0,0 1 1 0 0,0-1 0 0 0,0 0-1 0 0,0 0 1 0 0,-1 1-1 0 0,1-1 1 0 0,0 0-1 0 0,0 1 1 0 0,0 0-1 0 0,-1-1 1 0 0,1 1 0 0 0,0 0-1 0 0,-1-1 1 0 0,1 1-1 0 0,0 0 1 0 0,-1 0-1 0 0,1 0 1 0 0,-3 0-1 0 0,-29 2-7 0 0,-43 7 0 0 0,16-1 0 0 0,-318 65 1129 0 0,236-41-154 0 0,127-28-883 0 0,1-1-1 0 0,-1-1 1 0 0,0 0-1 0 0,0-1 1 0 0,1-1-1 0 0,-26-2 0 0 0,32 1-47 0 0,4 0 87 0 0,-1 1 1 0 0,0-1 0 0 0,1 0 0 0 0,-1-1-1 0 0,-7-3 1 0 0,11 5-94 0 0,0-1 0 0 0,0 1 0 0 0,0-1 0 0 0,0 0 0 0 0,0 1-1 0 0,1-1 1 0 0,-1 0 0 0 0,0 0 0 0 0,1 1 0 0 0,-1-1 0 0 0,0 0 0 0 0,1 0-1 0 0,-1 0 1 0 0,1 0 0 0 0,0 0 0 0 0,-1 0 0 0 0,1 0 0 0 0,0 0 0 0 0,-1 0-1 0 0,1 0 1 0 0,0 0 0 0 0,0 0 0 0 0,0 0 0 0 0,0 0 0 0 0,0 0 0 0 0,0 0-1 0 0,0 0 1 0 0,0 0 0 0 0,0 0 0 0 0,1 0 0 0 0,-1-2 0 0 0,1 2-29 0 0,0 0 0 0 0,-1 0 0 0 0,1 0 1 0 0,0 0-1 0 0,-1 0 0 0 0,1 0 0 0 0,0 0 0 0 0,0 0 0 0 0,0 0 1 0 0,0 0-1 0 0,0 0 0 0 0,0 0 0 0 0,0 1 0 0 0,0-1 1 0 0,0 1-1 0 0,0-1 0 0 0,1 0 0 0 0,-1 1 0 0 0,0 0 1 0 0,0-1-1 0 0,1 1 0 0 0,-1 0 0 0 0,2-1 0 0 0,36-2-7 0 0,-27 2 2 0 0,25 0 18 0 0,0 2-1 0 0,72 10 0 0 0,-35 2-21 0 0,-44-7 0 0 0,1-1 0 0 0,42 1 0 0 0,395-10 64 0 0,-315 10-64 0 0,-48-1 0 0 0,-40-3 0 0 0,196 1 0 0 0,-243-3 0 0 0,119-1 0 0 0,-112 3 0 0 0,1 1 0 0 0,-1 0 0 0 0,35 11 0 0 0,-31-5 0 0 0,1-1 0 0 0,0-1 0 0 0,1-2 0 0 0,-1-1 0 0 0,1-1 0 0 0,31-2 0 0 0,-59-1 0 0 0,0-1 0 0 0,0 1 0 0 0,0-1 0 0 0,0 1 0 0 0,0-1 0 0 0,0 0 0 0 0,0-1 0 0 0,-1 1 0 0 0,1 0 0 0 0,0-1 0 0 0,-1 1 0 0 0,1-1 0 0 0,-1 0 0 0 0,1 0 0 0 0,-1 0 0 0 0,0 0 0 0 0,4-4 0 0 0,-6 6-2 0 0,0 0 0 0 0,0-1 0 0 0,0 1 0 0 0,0 0-1 0 0,0 0 1 0 0,0 0 0 0 0,0 0 0 0 0,0 0 0 0 0,0 0 0 0 0,1 0-1 0 0,-1 0 1 0 0,0 0 0 0 0,0 0 0 0 0,0 0 0 0 0,0 0-1 0 0,0 0 1 0 0,0 0 0 0 0,0 0 0 0 0,0 0 0 0 0,0 0 0 0 0,1 0-1 0 0,-1 0 1 0 0,0-1 0 0 0,0 1 0 0 0,0 0 0 0 0,0 0 0 0 0,0 1-1 0 0,0-1 1 0 0,0 0 0 0 0,0 0 0 0 0,0 0 0 0 0,1 0-1 0 0,-1 0 1 0 0,0 0 0 0 0,0 0 0 0 0,0 0 0 0 0,0 0 0 0 0,0 0-1 0 0,0 0 1 0 0,0 0 0 0 0,0 0 0 0 0,0 0 0 0 0,0 0-1 0 0,0 0 1 0 0,1 0 0 0 0,-1 0 0 0 0,0 0 0 0 0,0 1 0 0 0,0-1-1 0 0,0 0 1 0 0,0 0 0 0 0,0 0 0 0 0,0 0 0 0 0,0 0-1 0 0,0 0 1 0 0,0 0 0 0 0,0 0 0 0 0,0 0 0 0 0,0 1 0 0 0,0-1-1 0 0,0 0 1 0 0,0 0 0 0 0,0 0 0 0 0,0 0 0 0 0,0 0-1 0 0,1 2-141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7:59.984"/>
    </inkml:context>
    <inkml:brush xml:id="br0">
      <inkml:brushProperty name="width" value="0.1" units="cm"/>
      <inkml:brushProperty name="height" value="0.1" units="cm"/>
      <inkml:brushProperty name="color" value="#E71224"/>
    </inkml:brush>
  </inkml:definitions>
  <inkml:trace contextRef="#ctx0" brushRef="#br0">0 1 455 0 0,'5'1'64'0'0,"-1"0"-1"0"0,1 0 0 0 0,0 1 0 0 0,-1-1 1 0 0,0 1-1 0 0,1 1 0 0 0,-1-1 0 0 0,0 0 1 0 0,7 7-1 0 0,-10-9-61 0 0,2 3 7 0 0,1 0-1 0 0,-1 1 1 0 0,0-1-1 0 0,0 1 1 0 0,0 0-1 0 0,2 4 1 0 0,11 13 118 0 0,1-5 561 0 0,25 20 1 0 0,-35-31-586 0 0,0 0 0 0 0,1 0 0 0 0,-1-1-1 0 0,1 0 1 0 0,0-1 0 0 0,0 0 0 0 0,9 3 0 0 0,3-1-6 0 0,0 0 1 0 0,1-2-1 0 0,-1 0 1 0 0,1-1-1 0 0,-1-1 1 0 0,32-3-1 0 0,20-8 171 0 0,-31 3-39 0 0,2 2 0 0 0,75 0 0 0 0,-102 6-200 0 0,33-5 0 0 0,1 0-10 0 0,-13 6 5 0 0,0 1 0 0 0,42 9 0 0 0,21-5 287 0 0,-80-3-236 0 0,-1-2 0 0 0,1 0 1 0 0,-1-2-1 0 0,1 0 0 0 0,-1-1 0 0 0,1-1 0 0 0,19-4 0 0 0,61-9 527 0 0,-95 14-719 0 0,0 0 0 0 0,0 1 0 0 0,1 0 0 0 0,-1 0 0 0 0,0 0 0 0 0,0 0 1 0 0,1 1-1 0 0,-1 0 0 0 0,0 0 0 0 0,0 1 0 0 0,0-1 0 0 0,0 1 0 0 0,0 0 0 0 0,5 3 0 0 0,1 2-2035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8:02.163"/>
    </inkml:context>
    <inkml:brush xml:id="br0">
      <inkml:brushProperty name="width" value="0.1" units="cm"/>
      <inkml:brushProperty name="height" value="0.1" units="cm"/>
      <inkml:brushProperty name="color" value="#E71224"/>
    </inkml:brush>
  </inkml:definitions>
  <inkml:trace contextRef="#ctx0" brushRef="#br0">1 77 1007 0 0,'115'-4'504'0'0,"91"12"528"0"0,-142-9-829 0 0,0-2 0 0 0,97-17-1 0 0,-133 15-144 0 0,2-1 79 0 0,60-3-1 0 0,47 4-123 0 0,-126 4-13 0 0,-1-1 0 0 0,1 0 0 0 0,13-5 0 0 0,-24 6 7 0 0,1 1-1 0 0,-1 0 0 0 0,0 0 0 0 0,1 0 0 0 0,-1-1 0 0 0,1 1 0 0 0,-1 0 0 0 0,1 0 0 0 0,-1 0 0 0 0,1 0 0 0 0,-1 0 0 0 0,1 0 0 0 0,-1 0 0 0 0,1 0 1 0 0,-1 0-1 0 0,1 0 0 0 0,-1 0 0 0 0,0 0 0 0 0,1 0 0 0 0,-1 0 0 0 0,1 1 0 0 0,-1-1 0 0 0,1 0 0 0 0,-1 0 0 0 0,1 0 0 0 0,-1 1 0 0 0,0-1 0 0 0,1 0 0 0 0,-1 0 1 0 0,0 1-1 0 0,1-1 0 0 0,-1 0 0 0 0,0 1 0 0 0,1 0 0 0 0,1 15 275 0 0,-1-12 621 0 0,-1-3-872 0 0,0-9 920 0 0,0 8-934 0 0,0 0-1 0 0,0-1 0 0 0,0 1 1 0 0,0-1-1 0 0,0 1 0 0 0,0-1 0 0 0,0 1 1 0 0,0-1-1 0 0,0 1 0 0 0,1 0 1 0 0,-1-1-1 0 0,0 1 0 0 0,0-1 0 0 0,0 1 1 0 0,0 0-1 0 0,1-1 0 0 0,-1 1 1 0 0,0-1-1 0 0,0 1 0 0 0,1 0 0 0 0,-1-1 1 0 0,0 1-1 0 0,1 0 0 0 0,-1 0 1 0 0,0-1-1 0 0,1 1 0 0 0,-1 0 0 0 0,1-1 1 0 0,12-6 172 0 0,-11 7-177 0 0,0 1 32 0 0,-1 0-43 0 0,-1 0 1 0 0,1 0-1 0 0,0 0 1 0 0,-1 0-1 0 0,1 0 1 0 0,0 0-1 0 0,-1 0 1 0 0,1 0-1 0 0,-1 0 1 0 0,0 0-1 0 0,1 0 1 0 0,-1 0-1 0 0,0 0 1 0 0,0 0-1 0 0,1 0 1 0 0,-1 0-1 0 0,0 0 1 0 0,0 1-1 0 0,0-1 1 0 0,-1 1-1 0 0,2 5 0 0 0,-1-7 7 0 0,0 1 0 0 0,0-1 0 0 0,0 0 0 0 0,0 0 0 0 0,0 1 0 0 0,0-1-1 0 0,1 0 1 0 0,-1 1 0 0 0,0-1 0 0 0,0 0 0 0 0,0 0 0 0 0,0 0 0 0 0,1 1-1 0 0,-1-1 1 0 0,0 0 0 0 0,0 0 0 0 0,1 0 0 0 0,-1 1 0 0 0,0-1 0 0 0,0 0-1 0 0,1 0 1 0 0,-1 0 0 0 0,0 0 0 0 0,0 0 0 0 0,1 0 0 0 0,-1 0 0 0 0,0 0-1 0 0,1 0 1 0 0,-1 0 0 0 0,0 0 0 0 0,0 0 0 0 0,1 0 0 0 0,-1 0 0 0 0,0 0-1 0 0,1 0 1 0 0,-1 0 0 0 0,0 0 0 0 0,0 0 0 0 0,1 0 0 0 0,-1 0 0 0 0,0 0-1 0 0,0 0 1 0 0,1-1 0 0 0,-1 1 0 0 0,0 0 0 0 0,0 0 0 0 0,1 0 0 0 0,-1 0-1 0 0,0-1 1 0 0,0 1 0 0 0,0 0 0 0 0,1 0 0 0 0,-1-1 0 0 0,0 1 0 0 0,0 0-1 0 0,0 0 1 0 0,0-1 0 0 0,0 1 0 0 0,1 0 0 0 0,-1 0 0 0 0,0-1 0 0 0,0 1-1 0 0,0-1 20 0 0,1 0-1 0 0,0 0 1 0 0,-1 0-1 0 0,0-1 0 0 0,1 1 1 0 0,-1 0-1 0 0,0 0 1 0 0,1 0-1 0 0,-1 0 1 0 0,0 0-1 0 0,0 0 0 0 0,0-1 1 0 0,0 1-1 0 0,0 0 1 0 0,0 0-1 0 0,-1-1 0 0 0,0-9 64 0 0,1 10-82 0 0,0 0 0 0 0,0 1 0 0 0,0-1 1 0 0,0 1-1 0 0,0-1 0 0 0,0 0 0 0 0,0 1 0 0 0,0-1 0 0 0,0 1 1 0 0,-1-1-1 0 0,1 0 0 0 0,0 1 0 0 0,0-1 0 0 0,0 1 0 0 0,-1-1 1 0 0,1 1-1 0 0,0-1 0 0 0,-1 1 0 0 0,1-1 0 0 0,0 1 0 0 0,-1-1 0 0 0,1 1 1 0 0,-1-1-1 0 0,1 1 0 0 0,-1-1 0 0 0,0 1-2 0 0,1 0-1 0 0,0-1 1 0 0,0 1 0 0 0,0 0-1 0 0,0 0 1 0 0,0 0-1 0 0,-1 0 1 0 0,1 0 0 0 0,0-1-1 0 0,0 1 1 0 0,0 0 0 0 0,-1 0-1 0 0,1 0 1 0 0,0 0 0 0 0,0 0-1 0 0,0 0 1 0 0,-1 0-1 0 0,1 0 1 0 0,0 0 0 0 0,0 0-1 0 0,-1 0 1 0 0,1 0 0 0 0,0 0-1 0 0,0 0 1 0 0,-1 0-1 0 0,1 0 1 0 0,0 0 0 0 0,0 0-1 0 0,0 0 1 0 0,-1 0 0 0 0,1 0-1 0 0,0 0 1 0 0,0 0-1 0 0,0 0 1 0 0,-1 1 0 0 0,1-1-1 0 0,0 0 1 0 0,0 0 0 0 0,0 0-1 0 0,0 0 1 0 0,-1 1 0 0 0,3 9-98 0 0,-1-5-28 0 0,4 9-463 0 0,-3-10 176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8:10.282"/>
    </inkml:context>
    <inkml:brush xml:id="br0">
      <inkml:brushProperty name="width" value="0.1" units="cm"/>
      <inkml:brushProperty name="height" value="0.1" units="cm"/>
      <inkml:brushProperty name="color" value="#E71224"/>
    </inkml:brush>
  </inkml:definitions>
  <inkml:trace contextRef="#ctx0" brushRef="#br0">3 57 1351 0 0,'0'0'3'0'0,"-1"0"0"0"0,1 0 0 0 0,0-1 0 0 0,0 1 0 0 0,0 0 0 0 0,0 0 0 0 0,0 0-1 0 0,0 0 1 0 0,0 0 0 0 0,-1 0 0 0 0,1-1 0 0 0,0 1 0 0 0,0 0 0 0 0,0 0-1 0 0,0 0 1 0 0,0 0 0 0 0,0 0 0 0 0,0-1 0 0 0,0 1 0 0 0,0 0 0 0 0,0 0-1 0 0,0 0 1 0 0,0 0 0 0 0,0-1 0 0 0,0 1 0 0 0,0 0 0 0 0,0 0 0 0 0,0 0 0 0 0,0 0-1 0 0,0-1 1 0 0,0 1 0 0 0,0 0 0 0 0,0 0 0 0 0,0 0 0 0 0,1 0 0 0 0,-1 0-1 0 0,0-1 1 0 0,0 1 0 0 0,0 0 0 0 0,0 0 0 0 0,0 0 0 0 0,0 0 0 0 0,0 0-1 0 0,1 0 1 0 0,-1 0 0 0 0,0-1 0 0 0,0 1 0 0 0,0 0 0 0 0,0 0 0 0 0,0 0 0 0 0,1 0-1 0 0,-1 0 1 0 0,15-3 339 0 0,17 2 236 0 0,-26 1-288 0 0,0 0-1 0 0,0 0 1 0 0,0-1-1 0 0,0 1 1 0 0,11-4-1 0 0,10-1 445 0 0,3 1-202 0 0,-22 2-490 0 0,0 1-1 0 0,0 0 0 0 0,0 0 0 0 0,0 1 1 0 0,1 0-1 0 0,12 2 0 0 0,8 4 34 0 0,-1-1-1 0 0,1-1 1 0 0,0-2-1 0 0,51-2 0 0 0,106-7 350 0 0,-44 3-368 0 0,137-24 8 0 0,-236 24-35 0 0,1 1 0 0 0,79 7 0 0 0,23-1 20 0 0,304 2-49 0 0,-125 12 64 0 0,-192-14-64 0 0,-45-2 0 0 0,81 2 0 0 0,110 5 0 0 0,242 20 0 0 0,-377-36 0 0 0,-50 1 0 0 0,27 6 0 0 0,-64 2 0 0 0,215-8 0 0 0,109 1 0 0 0,-169 26 0 0 0,-92-6 0 0 0,-53-10 0 0 0,68-6 0 0 0,34 1 0 0 0,-143 3 0 0 0,31 1 0 0 0,61 11 0 0 0,149 18 0 0 0,-199-25 0 0 0,366 28 0 0 0,-365-32 21 0 0,44 5 22 0 0,-68-3-145 0 0,-31-3 4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8:15.415"/>
    </inkml:context>
    <inkml:brush xml:id="br0">
      <inkml:brushProperty name="width" value="0.1" units="cm"/>
      <inkml:brushProperty name="height" value="0.1" units="cm"/>
      <inkml:brushProperty name="color" value="#E71224"/>
    </inkml:brush>
  </inkml:definitions>
  <inkml:trace contextRef="#ctx0" brushRef="#br0">0 1 919 0 0,'2'0'80'0'0,"0"0"-80"0"0,0 0 0 0 0,0 0 0 0 0,1 2 160 0 0,-1 0 24 0 0,0 1 0 0 0,0-1-784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8:16.045"/>
    </inkml:context>
    <inkml:brush xml:id="br0">
      <inkml:brushProperty name="width" value="0.1" units="cm"/>
      <inkml:brushProperty name="height" value="0.1" units="cm"/>
      <inkml:brushProperty name="color" value="#E71224"/>
    </inkml:brush>
  </inkml:definitions>
  <inkml:trace contextRef="#ctx0" brushRef="#br0">58 1 1151 0 0,'1'-1'5'0'0,"-1"1"-1"0"0,1 0 0 0 0,0 0 0 0 0,0 0 0 0 0,-1 0 0 0 0,1 0 0 0 0,0 1 0 0 0,0-1 0 0 0,-1 0 1 0 0,1 0-1 0 0,0 0 0 0 0,0 1 0 0 0,-1-1 0 0 0,1 0 0 0 0,0 1 0 0 0,-1-1 0 0 0,1 1 0 0 0,-1-1 0 0 0,1 0 1 0 0,0 1-1 0 0,-1 0 0 0 0,1-1 0 0 0,-1 1 0 0 0,1-1 0 0 0,-1 1 0 0 0,1 0 0 0 0,-1-1 0 0 0,0 1 0 0 0,1 0 1 0 0,-1-1-1 0 0,0 1 0 0 0,0 0 0 0 0,1-1 0 0 0,-1 1 0 0 0,0 0 0 0 0,0 0 0 0 0,0-1 0 0 0,0 3 0 0 0,0-3-12 0 0,0 1 0 0 0,0-1 0 0 0,0 1 0 0 0,0-1 0 0 0,-1 1 0 0 0,1-1 0 0 0,0 1 0 0 0,0-1 0 0 0,0 1 0 0 0,-1-1 0 0 0,1 0 0 0 0,0 1 0 0 0,-1-1 0 0 0,1 1 0 0 0,0-1 0 0 0,-1 0 0 0 0,1 1 0 0 0,-1-1 0 0 0,1 0 0 0 0,0 1 0 0 0,-1-1 0 0 0,1 0 0 0 0,-1 0 0 0 0,1 0 0 0 0,-1 1 0 0 0,1-1 0 0 0,-1 0 0 0 0,1 0 0 0 0,-1 0 0 0 0,1 0 0 0 0,-1 0 0 0 0,1 0 0 0 0,-1 0 0 0 0,1 0 0 0 0,-1 0 0 0 0,1 0 0 0 0,-1 0 0 0 0,1 0 0 0 0,-1 0 0 0 0,1 0 0 0 0,-1-1 0 0 0,1 1 0 0 0,-1 0 0 0 0,0 0 0 0 0,-22-9-352 0 0,7 3 447 0 0,14 6-73 0 0,0 0-1 0 0,0-1 1 0 0,1 1 0 0 0,-1-1 0 0 0,0 0-1 0 0,1 1 1 0 0,-1-1 0 0 0,0 0-1 0 0,1 0 1 0 0,-2-1 0 0 0,4 5 52 0 0,1-1-66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47:31.240"/>
    </inkml:context>
    <inkml:brush xml:id="br0">
      <inkml:brushProperty name="width" value="0.1" units="cm"/>
      <inkml:brushProperty name="height" value="0.1" units="cm"/>
      <inkml:brushProperty name="color" value="#F4F91B"/>
    </inkml:brush>
  </inkml:definitions>
  <inkml:trace contextRef="#ctx0" brushRef="#br0">990 75 2879 0 0,'-3'-12'483'0'0,"6"-4"347"0"0,2-12 365 0 0,-5 27-1148 0 0,0 0-1 0 0,0 1 1 0 0,0-1 0 0 0,0 0 0 0 0,0 1 0 0 0,0-1 0 0 0,-1 0 0 0 0,1 1 0 0 0,0-1 0 0 0,0 0-1 0 0,0 1 1 0 0,-1-1 0 0 0,1 0 0 0 0,0 1 0 0 0,-1-1 0 0 0,1 0 0 0 0,0 1 0 0 0,-1-1 0 0 0,1 1 0 0 0,-1-1-1 0 0,1 1 1 0 0,-1-1 0 0 0,1 1 0 0 0,-1-1 0 0 0,0 1 0 0 0,1 0 0 0 0,-1-1 0 0 0,1 1 0 0 0,-1 0 0 0 0,0-1-1 0 0,0 1 1 0 0,-3 0 246 0 0,-1 1-1 0 0,1 0 0 0 0,0 0 1 0 0,0 0-1 0 0,0 0 0 0 0,0 1 1 0 0,0 0-1 0 0,-7 4 0 0 0,8-5-67 0 0,-6 6 1033 0 0,9-6-1239 0 0,-1-1-1 0 0,1 0 1 0 0,0 0-1 0 0,0 1 1 0 0,0-1-1 0 0,-1 0 1 0 0,1 1-1 0 0,0-1 0 0 0,0 0 1 0 0,0 0-1 0 0,0 1 1 0 0,0-1-1 0 0,0 0 1 0 0,0 1-1 0 0,0-1 1 0 0,0 0-1 0 0,-1 1 1 0 0,1-1-1 0 0,0 0 1 0 0,1 1-1 0 0,-1-1 1 0 0,0 0-1 0 0,0 1 0 0 0,0-1 1 0 0,0 0-1 0 0,0 1 1 0 0,0-1-1 0 0,0 0 1 0 0,0 1-1 0 0,1-1 1 0 0,-1 0-1 0 0,0 0 1 0 0,0 1-1 0 0,0-1 1 0 0,1 1-1 0 0,-1-1 35 0 0,-26 16 2011 0 0,19-13-1841 0 0,-1-1 0 0 0,1-1 0 0 0,0 1 0 0 0,-1-1 0 0 0,1-1-1 0 0,-12 1 1 0 0,14-1-124 0 0,-1 1-1 0 0,0 0 0 0 0,0 0 1 0 0,1 1-1 0 0,-1 0 1 0 0,1 0-1 0 0,-1 0 1 0 0,1 0-1 0 0,-10 7 0 0 0,-1 0 142 0 0,-8-2 495 0 0,21-6-637 0 0,0 0-1 0 0,0-1 1 0 0,0 1 0 0 0,0 0-1 0 0,1 1 1 0 0,-1-1-1 0 0,0 0 1 0 0,-2 3 0 0 0,1-3-47 0 0,0 1 1 0 0,-1 0 0 0 0,1-1 0 0 0,0 0 0 0 0,0 0-1 0 0,-1 0 1 0 0,1-1 0 0 0,0 1 0 0 0,-1-1 0 0 0,-5 0 0 0 0,-8 1 292 0 0,3 0-138 0 0,1 0 1 0 0,-1 0-1 0 0,0-1 0 0 0,1-1 1 0 0,-1-1-1 0 0,-17-3 0 0 0,24 4-157 0 0,1 0-1 0 0,0 0 1 0 0,0 1 0 0 0,-10 1-1 0 0,-15-2 61 0 0,-23-4 56 0 0,-54-8 542 0 0,-3 3-266 0 0,50 6-318 0 0,34 1 25 0 0,-38-2 328 0 0,63 6-331 0 0,9 3-104 0 0,-4-3-24 0 0,0 0 1 0 0,0-1-1 0 0,0 1 0 0 0,0-1 0 0 0,0 0 1 0 0,0 1-1 0 0,1-1 0 0 0,2 0 0 0 0,18-3 179 0 0,-1 2-1 0 0,24 1 0 0 0,25-1 81 0 0,-61 0-247 0 0,18-2 86 0 0,0 2 1 0 0,0 0-1 0 0,28 4 0 0 0,7 7 357 0 0,61 1-144 0 0,-43 9-162 0 0,-37-8-65 0 0,-12 2-37 0 0,-27-11-49 0 0,0 0 0 0 0,1-1 0 0 0,-1 1 0 0 0,11 2 0 0 0,-8-3 20 0 0,0 1 0 0 0,0 0 0 0 0,0 0 0 0 0,0 1 0 0 0,-1 0 0 0 0,9 6 0 0 0,-8-4 1 0 0,1-1 1 0 0,0 0 0 0 0,0-1 0 0 0,10 4 0 0 0,-1-1-22 0 0,-15-6-11 0 0,0 0 1 0 0,0 1-1 0 0,0-1 1 0 0,0-1-1 0 0,0 1 1 0 0,0 0-1 0 0,0-1 1 0 0,0 1-1 0 0,1-1 1 0 0,4 0-1 0 0,3 0-4 0 0,-1 0 0 0 0,1 0 0 0 0,0 1 0 0 0,-1 1 0 0 0,1 0 0 0 0,17 6 0 0 0,1-1 0 0 0,1-2 24 0 0,38 2-1 0 0,-37-4-14 0 0,36 7-1 0 0,-59-8-2 0 0,0 0 0 0 0,0 0 0 0 0,1-1-1 0 0,-1 0 1 0 0,1 0 0 0 0,-1-1 0 0 0,1 0 0 0 0,-1-1-1 0 0,1 0 1 0 0,12-3 0 0 0,1-1 29 0 0,1 0 1 0 0,38-2-1 0 0,-7 2 51 0 0,-35 3-70 0 0,1 2 1 0 0,-1 0-1 0 0,1 1 0 0 0,25 5 0 0 0,-17-2 8 0 0,28 0-1 0 0,-36-5-16 0 0,-1-1 0 0 0,25-6 0 0 0,-33 5-3 0 0,1 1 1 0 0,-1 0-1 0 0,1 1 0 0 0,-1 0 1 0 0,1 0-1 0 0,0 2 0 0 0,-1-1 1 0 0,1 1-1 0 0,15 4 0 0 0,-2 1 9 0 0,0-2 0 0 0,1 0-1 0 0,-1-2 1 0 0,32-1 0 0 0,60 4 11 0 0,48-2 16 0 0,-115-8-40 0 0,66-15 0 0 0,-111 19 0 0 0,26-3 11 0 0,0 1 0 0 0,1 2-1 0 0,0 1 1 0 0,61 8 0 0 0,-17-1-1 0 0,-38-6-10 0 0,60-7 0 0 0,-87 6 12 0 0,-1 0-1 0 0,1 1 1 0 0,-1 0-1 0 0,1 1 1 0 0,12 3 0 0 0,-12-2-14 0 0,-1-1 1 0 0,1 0 0 0 0,0-1 0 0 0,21 0 0 0 0,-17-2-4 0 0,7 0 43 0 0,-1-1 0 0 0,1-1 0 0 0,35-10 0 0 0,-41 9-21 0 0,1 1 1 0 0,-1 1 0 0 0,1 0-1 0 0,0 2 1 0 0,26 1-1 0 0,-9-1-5 0 0,-2 2-12 0 0,58 11 0 0 0,-64-7 0 0 0,-13-3 0 0 0,1-1 0 0 0,27 2 0 0 0,1-3 0 0 0,40-2 0 0 0,-49-1 16 0 0,0 2 0 0 0,0 1 0 0 0,49 8 0 0 0,-59-8-9 0 0,0 0-1 0 0,0-1 1 0 0,0-1 0 0 0,0-1-1 0 0,39-9 1 0 0,-30 6 5 0 0,63-4 0 0 0,-60 10 2 0 0,-22 0-1 0 0,1-1-1 0 0,-1 0 1 0 0,25-4-1 0 0,-21 1-12 0 0,28 0 0 0 0,-14 2 0 0 0,-16 1 0 0 0,-1 0 0 0 0,1 1 0 0 0,0 1 0 0 0,24 7 0 0 0,-36-9 0 0 0,17 3 13 0 0,1-1 0 0 0,-1-2-1 0 0,0 0 1 0 0,28-3 0 0 0,82-10 51 0 0,29 4 0 0 0,-101 8-5 0 0,6-2 10 0 0,-32 3-44 0 0,-26 1-17 0 0,0-1 0 0 0,1 0 0 0 0,-1 0-1 0 0,12-3 1 0 0,22-7 5 0 0,60-16 38 0 0,-86 22-51 0 0,-1 1 0 0 0,1 0 0 0 0,0 1 0 0 0,0 1 0 0 0,23 0 0 0 0,-20 0 9 0 0,1-1 1 0 0,-1-1-1 0 0,0 0 1 0 0,17-6-1 0 0,17-4 8 0 0,-28 7-6 0 0,-18 5-7 0 0,-1-1 1 0 0,1 1 0 0 0,0 0 0 0 0,0 1 0 0 0,0-1 0 0 0,0 1 0 0 0,0 0-1 0 0,0 0 1 0 0,-1 0 0 0 0,11 2 0 0 0,5 4-5 0 0,-5-2 0 0 0,1 0 0 0 0,0-1 0 0 0,0 0 0 0 0,0-1 0 0 0,0-1 0 0 0,17-1 0 0 0,20-5 0 0 0,66-3 0 0 0,-103 7 7 0 0,0-1 0 0 0,-1-1 0 0 0,1 0-1 0 0,-1-1 1 0 0,29-12 0 0 0,-22 9 5 0 0,38-10-1 0 0,-52 16-11 0 0,0 0 0 0 0,0 0 0 0 0,1 1 0 0 0,-1 0 0 0 0,15 2 0 0 0,-3-1 0 0 0,39-1 0 0 0,-22-1 0 0 0,46 4 0 0 0,7 0 0 0 0,-1 0 0 0 0,100 15 0 0 0,-165-16 18 0 0,27-3-1 0 0,15 0 12 0 0,51 3-29 0 0,-21-1 21 0 0,-69-3-10 0 0,0 2 0 0 0,-1 1-1 0 0,49 9 1 0 0,-47-6-11 0 0,50 3 0 0 0,-59-5 0 0 0,7-2 0 0 0,0-1 0 0 0,0-1 0 0 0,26-6 0 0 0,13-1 0 0 0,-51 9 8 0 0,-1 0-1 0 0,1 1 1 0 0,-1 1 0 0 0,0 0-1 0 0,25 8 1 0 0,17 2 10 0 0,88 4-18 0 0,1 0 0 0 0,-113-13 0 0 0,1-1 0 0 0,0-2 0 0 0,39-4 0 0 0,23-1 0 0 0,-81 6 0 0 0,1 0 0 0 0,24 6 0 0 0,-24-4 0 0 0,-1 0 0 0 0,26 1 0 0 0,-18-5 0 0 0,37-7 0 0 0,-46 5 0 0 0,1 1 0 0 0,0 0 0 0 0,-1 1 0 0 0,1 0 0 0 0,0 1 0 0 0,0 1 0 0 0,19 3 0 0 0,-8 1 0 0 0,-1-1 0 0 0,1-1 0 0 0,-1-2 0 0 0,1 0 0 0 0,32-3 0 0 0,75-18 56 0 0,-94 13-48 0 0,52-6-8 0 0,-73 12 0 0 0,28 2 0 0 0,10-1 0 0 0,-46-1 0 0 0,165-7 0 0 0,-165 7 0 0 0,-1 0 0 0 0,0 0 0 0 0,12-3 0 0 0,-12 2 0 0 0,0 0 0 0 0,1 1 0 0 0,11-1 0 0 0,54-7 0 0 0,80 13 64 0 0,-141-3-64 0 0,-1 0 0 0 0,0 1 0 0 0,0 0 0 0 0,12 4 0 0 0,24 5 0 0 0,-29-8-336 0 0,-13-2 87 0 0,0 0 0 0 0,-1 0 1 0 0,1 0-1 0 0,0-1 0 0 0,0 0 0 0 0,0 0 0 0 0,6-1 0 0 0,-5 0-936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59:57.037"/>
    </inkml:context>
    <inkml:brush xml:id="br0">
      <inkml:brushProperty name="width" value="0.1" units="cm"/>
      <inkml:brushProperty name="height" value="0.1" units="cm"/>
      <inkml:brushProperty name="color" value="#E71224"/>
    </inkml:brush>
  </inkml:definitions>
  <inkml:trace contextRef="#ctx0" brushRef="#br0">0 15 863 0 0,'9'-2'0'0'0,"1"-1"0"0"0,-1-1 0 0 0,2 2 72 0 0,0 2-72 0 0,-1-2 0 0 0,-3 0 0 0 0,-3 2 0 0 0,-1 0 0 0 0,1 0 0 0 0,2 2 0 0 0,5 0 0 0 0,4-2 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0:00.158"/>
    </inkml:context>
    <inkml:brush xml:id="br0">
      <inkml:brushProperty name="width" value="0.1" units="cm"/>
      <inkml:brushProperty name="height" value="0.1" units="cm"/>
      <inkml:brushProperty name="color" value="#E71224"/>
    </inkml:brush>
  </inkml:definitions>
  <inkml:trace contextRef="#ctx0" brushRef="#br0">0 6 1375 0 0,'2'-1'73'0'0,"-1"0"0"0"0,0 0-1 0 0,1 1 1 0 0,-1-1-1 0 0,1 1 1 0 0,-1 0-1 0 0,1-1 1 0 0,-1 1-1 0 0,0 0 1 0 0,1 0-1 0 0,-1 0 1 0 0,1 0-1 0 0,-1 0 1 0 0,1 0-1 0 0,-1 0 1 0 0,1 0-1 0 0,-1 1 1 0 0,1-1-1 0 0,2 2 1 0 0,4 0 312 0 0,106 33 1409 0 0,-82-23-1470 0 0,0-1 1 0 0,1-2 0 0 0,0-2 0 0 0,47 5 0 0 0,178-7 284 0 0,-193-6-469 0 0,80 11 119 0 0,-26-1-49 0 0,140-6 85 0 0,25 1-120 0 0,-2 2-90 0 0,142-3 320 0 0,-143-20-300 0 0,-15 0-10 0 0,-176 11-78 0 0,74 0 41 0 0,55 9-9 0 0,-200-3-45 0 0,113-2 45 0 0,60 0 106 0 0,-147 4-124 0 0,-1 2 0 0 0,57 12-1 0 0,99 22 54 0 0,134 11-28 0 0,-304-46-52 0 0,25 3-4 0 0,153 24 0 0 0,-20 7 0 0 0,-107-22 0 0 0,-32-8 13 0 0,0-1-1 0 0,56-2 1 0 0,98-14 221 0 0,219-7 135 0 0,67-7-287 0 0,-267 12 100 0 0,-7 0-108 0 0,198-1 28 0 0,-19 2-23 0 0,-378 10-78 0 0,323-25 190 0 0,-56 23-127 0 0,98-11 0 0 0,-205 17-64 0 0,22-1 0 0 0,-142-5 1 0 0,304-27 9 0 0,-270 21 173 0 0,115 2-1 0 0,-27 2-22 0 0,-63-3-127 0 0,118-4 62 0 0,37-9-95 0 0,-141 6 0 0 0,-23 5 0 0 0,178 6 0 0 0,94 25 0 0 0,10 24 0 0 0,-340-37 0 0 0,86 3 0 0 0,-36-5 0 0 0,33 11 0 0 0,55 5 0 0 0,-53-12 0 0 0,158 6 0 0 0,-124-23 169 0 0,-155 6-162 0 0,40-6 181 0 0,-34 4 8 0 0,32-2-1 0 0,-34 5-166 0 0,2 0-1 0 0,0 0-1 0 0,1 1 1 0 0,-1 0-1 0 0,0 2 1 0 0,29 7 0 0 0,-39-7-22 0 0,0 0 1 0 0,1-1 0 0 0,-1-1 0 0 0,1 1 0 0 0,-1-1-1 0 0,1-1 1 0 0,0 0 0 0 0,-1 0 0 0 0,1 0 0 0 0,15-4-1 0 0,-22 4-6 0 0,0-1 0 0 0,-1 1-1 0 0,1 0 1 0 0,0 0 0 0 0,0 0 0 0 0,0 0-1 0 0,-1 0 1 0 0,1 0 0 0 0,3 1-1 0 0,-4-1-3 0 0,-1 0 0 0 0,1 1 0 0 0,-1-1 0 0 0,1 0-1 0 0,-1 1 1 0 0,1-1 0 0 0,-1 0 0 0 0,1 1 0 0 0,-1-1 0 0 0,1 0-1 0 0,-1 1 1 0 0,1-1 0 0 0,-1 1 0 0 0,0-1 0 0 0,1 1 0 0 0,-1-1-1 0 0,0 1 1 0 0,1 0 0 0 0,-1 0 0 0 0,1 3-91 0 0,-1-1 0 0 0,0 1 0 0 0,0-1 1 0 0,0 1-1 0 0,0-1 0 0 0,0 1 0 0 0,-1-1 0 0 0,0 4 0 0 0,0-3-47 0 0,-2 13-2733 0 0,-1 1-912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0:04.925"/>
    </inkml:context>
    <inkml:brush xml:id="br0">
      <inkml:brushProperty name="width" value="0.1" units="cm"/>
      <inkml:brushProperty name="height" value="0.1" units="cm"/>
      <inkml:brushProperty name="color" value="#E71224"/>
    </inkml:brush>
  </inkml:definitions>
  <inkml:trace contextRef="#ctx0" brushRef="#br0">1 221 455 0 0,'20'-7'146'0'0,"0"0"-1"0"0,1 2 0 0 0,0 0 0 0 0,0 1 0 0 0,28-1 1 0 0,106 7 1294 0 0,-53 1-1032 0 0,-35-7-144 0 0,102-17 0 0 0,-153 18-238 0 0,31-4 235 0 0,1 2 1 0 0,-1 2-1 0 0,1 3 1 0 0,-1 1 0 0 0,49 8-1 0 0,-34-3-194 0 0,0-2 0 0 0,0-3 1 0 0,0-2-1 0 0,119-20 0 0 0,-116 15 236 0 0,119 2-1 0 0,-55 4 42 0 0,236-23-72 0 0,-129 13-221 0 0,-62 6 137 0 0,40-21 363 0 0,-175 19-493 0 0,73-3 87 0 0,-69 7-92 0 0,139-5-12 0 0,33-3-8 0 0,271-25-33 0 0,-342 35 0 0 0,-64 2 0 0 0,65 0 0 0 0,115-3 0 0 0,-195-2 0 0 0,126 8 0 0 0,-56 4 63 0 0,251-15 0 0 0,-138-4 11 0 0,0 8-74 0 0,18-1 0 0 0,-183 4 0 0 0,0 3 0 0 0,133 26 0 0 0,-26 3 0 0 0,77 16 0 0 0,-231-42 0 0 0,70 16 0 0 0,30 6 0 0 0,-65-21 33 0 0,0-3-1 0 0,89-6 1 0 0,-63 0 197 0 0,-40 4-152 0 0,-1 3-1 0 0,79 18 1 0 0,4 0-55 0 0,-105-20-23 0 0,0-1 0 0 0,57-4 0 0 0,203-34 247 0 0,-281 33-184 0 0,0 0 0 0 0,0 2 0 0 0,22 0 0 0 0,-30 0-111 0 0,1 1-1 0 0,-1 0 1 0 0,0 0-1 0 0,-1 1 1 0 0,1-1-1 0 0,0 1 1 0 0,0 0-1 0 0,-1 0 1 0 0,1 0-1 0 0,-1 1 0 0 0,0 0 1 0 0,7 5-1 0 0,-3-1-3011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0:38.531"/>
    </inkml:context>
    <inkml:brush xml:id="br0">
      <inkml:brushProperty name="width" value="0.1" units="cm"/>
      <inkml:brushProperty name="height" value="0.1" units="cm"/>
      <inkml:brushProperty name="color" value="#E71224"/>
    </inkml:brush>
  </inkml:definitions>
  <inkml:trace contextRef="#ctx0" brushRef="#br0">1 1 1351 0 0,'102'28'275'0'0,"-37"-8"-189"0"0,-46-13-6 0 0,0-1-1 0 0,0-1 1 0 0,1-1 0 0 0,27 3-1 0 0,178-10 1011 0 0,-147-2-1022 0 0,123 10-1 0 0,-118 5-67 0 0,71 6 0 0 0,-115-14 0 0 0,77-6 0 0 0,200-18 0 0 0,-258 19 0 0 0,92 1 176 0 0,-4 1 150 0 0,-120 0-321 0 0,227-8 162 0 0,0 19-33 0 0,-55 1-134 0 0,-112-13 0 0 0,96-14 0 0 0,-5-1 0 0 0,40 13 0 0 0,-182 4 0 0 0,102-6 0 0 0,-27-1 0 0 0,176 9 0 0 0,-195 2 0 0 0,122 0 0 0 0,-167-5 22 0 0,-24 1-1 0 0,29-3 0 0 0,-35 1-21 0 0,-7 1 0 0 0,0 0 0 0 0,-1-1 0 0 0,1 1 0 0 0,-1-2 0 0 0,16-5 0 0 0,-21 6 4 0 0,0 1 31 0 0,-4 3 16 0 0,-6 10-5 0 0,4-7-46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0:40.086"/>
    </inkml:context>
    <inkml:brush xml:id="br0">
      <inkml:brushProperty name="width" value="0.1" units="cm"/>
      <inkml:brushProperty name="height" value="0.1" units="cm"/>
      <inkml:brushProperty name="color" value="#E71224"/>
    </inkml:brush>
  </inkml:definitions>
  <inkml:trace contextRef="#ctx0" brushRef="#br0">8 44 1727 0 0,'-4'-12'123'0'0,"0"-7"610"0"0,5 19-725 0 0,-1-1 0 0 0,1 0 0 0 0,0 1 0 0 0,-1-1 0 0 0,1 0 0 0 0,-1 1 0 0 0,1-1 0 0 0,0 1 0 0 0,0-1 0 0 0,-1 1 0 0 0,1-1 0 0 0,0 1-1 0 0,0 0 1 0 0,-1-1 0 0 0,1 1 0 0 0,0 0 0 0 0,1 0 0 0 0,5-4 73 0 0,-5 4 1 0 0,0 0-1 0 0,0 0 0 0 0,0-1 0 0 0,0 1 0 0 0,0 1 0 0 0,0-1 1 0 0,0 0-1 0 0,0 0 0 0 0,0 1 0 0 0,0-1 0 0 0,0 1 0 0 0,0 0 1 0 0,0-1-1 0 0,-1 1 0 0 0,4 2 0 0 0,9 2-9 0 0,25 2 99 0 0,0-2 1 0 0,0-1-1 0 0,60-2 0 0 0,-7 0 80 0 0,-4-5-55 0 0,-20 0-109 0 0,3 0-60 0 0,-46 1 10 0 0,1 1 0 0 0,45 4 0 0 0,24 11-37 0 0,164 15 0 0 0,-206-27 12 0 0,-8 1 14 0 0,54-5 0 0 0,159-27 38 0 0,-220 23-21 0 0,-29 4-25 0 0,1 1 1 0 0,0-1 0 0 0,0 2 0 0 0,16 0-1 0 0,-24 0-49 0 0,-1 0-1 0 0,1 1 0 0 0,-1-1 0 0 0,1 1 0 0 0,-1-1 0 0 0,1 1 0 0 0,-1 0 0 0 0,0 0 0 0 0,1-1 1 0 0,-1 1-1 0 0,2 2 0 0 0,6 4-1882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0:41.393"/>
    </inkml:context>
    <inkml:brush xml:id="br0">
      <inkml:brushProperty name="width" value="0.1" units="cm"/>
      <inkml:brushProperty name="height" value="0.1" units="cm"/>
      <inkml:brushProperty name="color" value="#E71224"/>
    </inkml:brush>
  </inkml:definitions>
  <inkml:trace contextRef="#ctx0" brushRef="#br0">1 226 919 0 0,'441'-105'1387'0'0,"-389"96"-1340"0"0,0 3-1 0 0,98 0 1 0 0,-89 6-18 0 0,95-13-1 0 0,-42-7-35 0 0,-7 0 169 0 0,170-9 1 0 0,-115 31 191 0 0,-118-2-239 0 0,55-7 0 0 0,-1 0-25 0 0,-44 5-90 0 0,220-1 0 0 0,0 20 0 0 0,12 7 0 0 0,-237-20 0 0 0,153 14 24 0 0,92 5 16 0 0,-227-25-40 0 0,12 0 0 0 0,11 5 27 0 0,39 2 40 0 0,65 9 136 0 0,-147-13-80 0 0,-1-3 0 0 0,55-8 0 0 0,105-13 471 0 0,-166 21-461 0 0,1 3 0 0 0,-1 1 0 0 0,46 8 0 0 0,4 7-109 0 0,-27-5 28 0 0,109 9 0 0 0,-145-20-52 0 0,52 2 0 0 0,110-9 0 0 0,-148-2-58 0 0,11 0 221 0 0,-48 8-318 0 0,1 0-1 0 0,0 0 1 0 0,-1 0-1 0 0,1 1 1 0 0,0-1-1 0 0,-1 1 0 0 0,1 1 1 0 0,-1-1-1 0 0,6 3 1 0 0,2 3-1571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00:57.562"/>
    </inkml:context>
    <inkml:brush xml:id="br0">
      <inkml:brushProperty name="width" value="0.1" units="cm"/>
      <inkml:brushProperty name="height" value="0.1" units="cm"/>
      <inkml:brushProperty name="color" value="#E71224"/>
    </inkml:brush>
  </inkml:definitions>
  <inkml:trace contextRef="#ctx0" brushRef="#br0">1 4 1983 0 0,'2'0'94'0'0,"0"1"-1"0"0,1-1 0 0 0,-1 0 0 0 0,0 1 0 0 0,1-1 0 0 0,-1 0 0 0 0,0-1 0 0 0,1 1 0 0 0,-1 0 0 0 0,0-1 0 0 0,4 0 0 0 0,11-2 398 0 0,0 4-275 0 0,-1 0-1 0 0,0 0 1 0 0,1 2-1 0 0,27 8 1 0 0,-35-9-199 0 0,1 0 0 0 0,0-1 0 0 0,12 0-1 0 0,12 2 85 0 0,5 0 123 0 0,-29-3-154 0 0,0 0 0 0 0,18 4 0 0 0,99 33 367 0 0,-3-1-269 0 0,-101-30-97 0 0,1-2-1 0 0,0-1 1 0 0,32 1 0 0 0,275-21 773 0 0,-251 11-662 0 0,144 8 0 0 0,-37 2-182 0 0,-8 3 0 0 0,47 4 11 0 0,357 14 106 0 0,-312-6 93 0 0,-182-10-160 0 0,147 7 280 0 0,-17-6-202 0 0,-87 1-118 0 0,72 18 258 0 0,-24-3-48 0 0,-48-19-123 0 0,-84-6-43 0 0,83 12-1 0 0,-73-4 81 0 0,90 2-1 0 0,59-13 116 0 0,220 15 23 0 0,-348-10-233 0 0,0-2 1 0 0,88-12-1 0 0,-69 4 89 0 0,128 9 0 0 0,-70 11-117 0 0,59 2-1 0 0,-75-12 18 0 0,67 2-3 0 0,21 8 186 0 0,-171-12-94 0 0,81-8 1 0 0,23 0 44 0 0,94 21-59 0 0,-153-8-78 0 0,-24-5-8 0 0,1-4 0 0 0,84-13 0 0 0,-27 1-4 0 0,-112 13-11 0 0,111-5 50 0 0,-28 10-47 0 0,188-21 0 0 0,-160 1 91 0 0,224 2 0 0 0,-99-2-55 0 0,-201 10-28 0 0,288-14-2 0 0,-310 20-12 0 0,265-28 1 0 0,66-1 0 0 0,-86 25 0 0 0,-154 2 0 0 0,213-11 0 0 0,-126 4 0 0 0,-86 4 8 0 0,320-4 48 0 0,58 5-56 0 0,-338 1 0 0 0,119 17 0 0 0,-64 1 0 0 0,129 0 0 0 0,-142-4 0 0 0,112-7 0 0 0,9 0 0 0 0,-107 0 0 0 0,-52-2 0 0 0,317 50 0 0 0,-433-44 0 0 0,64-2 0 0 0,-49-3 0 0 0,-66-2 8 0 0,0 1 0 0 0,0-1-1 0 0,0 1 1 0 0,0 1-1 0 0,0-1 1 0 0,-1 1 0 0 0,1 0-1 0 0,0 0 1 0 0,8 6-1 0 0,-11-6-61 0 0,0 0-1 0 0,0 0 0 0 0,0 0 0 0 0,-1 0 1 0 0,1 1-1 0 0,-1-1 0 0 0,0 1 0 0 0,0 0 1 0 0,0-1-1 0 0,0 1 0 0 0,0 0 0 0 0,-1 0 1 0 0,1 0-1 0 0,-1 1 0 0 0,0-1 1 0 0,1 0-1 0 0,-2 0 0 0 0,2 5 0 0 0,-1 11-3669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2:42.524"/>
    </inkml:context>
    <inkml:brush xml:id="br0">
      <inkml:brushProperty name="width" value="0.1" units="cm"/>
      <inkml:brushProperty name="height" value="0.1" units="cm"/>
      <inkml:brushProperty name="color" value="#E71224"/>
    </inkml:brush>
  </inkml:definitions>
  <inkml:trace contextRef="#ctx0" brushRef="#br0">68 67 1375 0 0,'0'-1'41'0'0,"0"1"-1"0"0,-1-1 0 0 0,1 0 0 0 0,0 1 0 0 0,-1-1 0 0 0,1 1 0 0 0,0-1 0 0 0,-1 1 1 0 0,1-1-1 0 0,-1 1 0 0 0,1 0 0 0 0,-1-1 0 0 0,1 1 0 0 0,-1-1 0 0 0,1 1 0 0 0,-1 0 0 0 0,1 0 1 0 0,-1-1-1 0 0,0 1 0 0 0,1 0 0 0 0,-1 0 0 0 0,1 0 0 0 0,-1-1 0 0 0,0 1 0 0 0,1 0 0 0 0,-1 0 1 0 0,-1 0-1 0 0,-16 7 2864 0 0,16-7-2809 0 0,1 1-1 0 0,0 0 1 0 0,0-1-1 0 0,-1 1 0 0 0,1 0 1 0 0,0-1-1 0 0,-1 0 0 0 0,1 1 1 0 0,0-1-1 0 0,-1 0 1 0 0,1 0-1 0 0,-1 0 0 0 0,1 0 1 0 0,0 0-1 0 0,-1 0 0 0 0,1 0 1 0 0,-2 0-1 0 0,2-1-20 0 0,0 1 0 0 0,1-1-1 0 0,-1 1 1 0 0,1-1 0 0 0,-1 0 0 0 0,1 1-1 0 0,-1-1 1 0 0,1 0 0 0 0,-1 1 0 0 0,1-1-1 0 0,0 0 1 0 0,-1 1 0 0 0,1-1 0 0 0,0 0-1 0 0,-1 0 1 0 0,1 1 0 0 0,0-1 0 0 0,0 0-1 0 0,0 0 1 0 0,0 0 0 0 0,0 1 0 0 0,0-1-1 0 0,0 0 1 0 0,0 0 0 0 0,0 0 0 0 0,0 1-1 0 0,0-1 1 0 0,1 0 0 0 0,-1 0 0 0 0,1-1-1 0 0,-1 1 58 0 0,1-1 0 0 0,-1 1-1 0 0,1-1 1 0 0,-1 1 0 0 0,1 0-1 0 0,0-1 1 0 0,0 1 0 0 0,0 0 0 0 0,0 0-1 0 0,-1 0 1 0 0,2 0 0 0 0,-1-1-1 0 0,0 1 1 0 0,0 1 0 0 0,2-3-1 0 0,42-7 1111 0 0,-23 5-968 0 0,3 1 96 0 0,0 2 0 0 0,0 0 0 0 0,1 1 0 0 0,31 4 0 0 0,13 0-106 0 0,-2-5-71 0 0,48 1 525 0 0,-101 2-644 0 0,1 1-1 0 0,-1 0 1 0 0,1 1 0 0 0,-1 1 0 0 0,19 7 0 0 0,98 31-73 0 0,-93-33 24 0 0,1-2-1 0 0,68 4 1 0 0,-75-9-12 0 0,123 7 218 0 0,169 20 9 0 0,-297-25-226 0 0,1-1-1 0 0,1-1 1 0 0,-1-2-1 0 0,0-1 0 0 0,40-6 1 0 0,-22 2 81 0 0,0 3 0 0 0,0 1 0 0 0,1 3-1 0 0,70 11 1 0 0,-65-5 474 0 0,-23-2-725 0 0,53 1 0 0 0,-66-7 387 0 0,0-2 0 0 0,0 0 0 0 0,27-8 0 0 0,-32 5-178 0 0,-12 4-77 0 0,1 1 1 0 0,-1-1 0 0 0,1 1-1 0 0,-1-1 1 0 0,1 1-1 0 0,0-1 1 0 0,-1 1 0 0 0,1 0-1 0 0,0-1 1 0 0,-1 1 0 0 0,1 0-1 0 0,0-1 1 0 0,-1 1 0 0 0,1 0-1 0 0,0 0 1 0 0,0 0 0 0 0,-1 0-1 0 0,1 0 1 0 0,0 0 0 0 0,-1 0-1 0 0,1 0 1 0 0,0 0-1 0 0,0 0 1 0 0,-1 0 0 0 0,1 0-1 0 0,0 0 1 0 0,0 1 0 0 0,-1-1-1 0 0,1 0 1 0 0,0 1 0 0 0,-1-1-1 0 0,1 0 1 0 0,0 1 0 0 0,-1-1-1 0 0,1 1 1 0 0,-1-1 0 0 0,2 2-1 0 0,1 1-1163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2:43.920"/>
    </inkml:context>
    <inkml:brush xml:id="br0">
      <inkml:brushProperty name="width" value="0.1" units="cm"/>
      <inkml:brushProperty name="height" value="0.1" units="cm"/>
      <inkml:brushProperty name="color" value="#E71224"/>
    </inkml:brush>
  </inkml:definitions>
  <inkml:trace contextRef="#ctx0" brushRef="#br0">17 0 919 0 0,'-7'9'-19'0'0,"6"-8"207"0"0,0 0-1 0 0,1 0 1 0 0,-1 0 0 0 0,0 0 0 0 0,0 0-1 0 0,1 0 1 0 0,-1 0 0 0 0,1 0 0 0 0,-1 0-1 0 0,1 0 1 0 0,-1 1 0 0 0,0 17 1645 0 0,1-19-1755 0 0,0 1 1 0 0,0-1-1 0 0,0 1 1 0 0,0-1-1 0 0,0 1 1 0 0,0-1-1 0 0,0 0 1 0 0,0 1-1 0 0,1-1 1 0 0,-1 1-1 0 0,0-1 1 0 0,0 1 0 0 0,0-1-1 0 0,1 0 1 0 0,-1 1-1 0 0,0-1 1 0 0,1 1-1 0 0,-1-1 1 0 0,0 0-1 0 0,1 1 1 0 0,-1-1-1 0 0,0 0 1 0 0,1 0-1 0 0,-1 1 1 0 0,1-1-1 0 0,-1 0 1 0 0,1 0-1 0 0,-1 1 1 0 0,0-1-1 0 0,1 0 1 0 0,-1 0-1 0 0,1 0 1 0 0,0 0-1 0 0,5 1 210 0 0,0 0-1 0 0,0 0 1 0 0,-1 1-1 0 0,1 0 1 0 0,-1 0-1 0 0,1 0 1 0 0,-1 1-1 0 0,0-1 1 0 0,0 1-1 0 0,0 1 1 0 0,0-1-1 0 0,5 5 1 0 0,-1-1-177 0 0,0-1 1 0 0,0 0 0 0 0,12 5-1 0 0,2-2 102 0 0,1-1-1 0 0,31 8 1 0 0,-17-6-97 0 0,-24-6-34 0 0,-1-1-1 0 0,1 0 1 0 0,18 1-1 0 0,0-2 146 0 0,372 7 1522 0 0,-270-24-1420 0 0,-87 8-241 0 0,62-1-1 0 0,154 15-23 0 0,-129-3-64 0 0,110-13 376 0 0,-36 0-112 0 0,-45 20-198 0 0,-57-2-68 0 0,152-7 2 0 0,-91-4 205 0 0,-107 2-162 0 0,59 8 34 0 0,-21-1-18 0 0,-41-5-44 0 0,9 1 54 0 0,0-3 0 0 0,81-11 0 0 0,158-18 685 0 0,-33 23-514 0 0,-204 2-208 0 0,94-19 0 0 0,-139 19 30 0 0,-1-1 0 0 0,0-1-1 0 0,24-10 1 0 0,-33 8 192 0 0,-13 7-247 0 0,0 1 1 0 0,1 0-1 0 0,-1 0 0 0 0,1-1 0 0 0,-1 1 0 0 0,0 0 1 0 0,1 0-1 0 0,-1-1 0 0 0,0 1 0 0 0,1 0 0 0 0,-1-1 0 0 0,0 1 1 0 0,0 0-1 0 0,1-1 0 0 0,-1 1 0 0 0,0-1 0 0 0,0 1 1 0 0,0 0-1 0 0,0-1 0 0 0,0 1 0 0 0,1-1 0 0 0,-1 1 0 0 0,0-1 1 0 0,0 1-1 0 0,0 0 0 0 0,0-1 0 0 0,0 1 0 0 0,0-1 1 0 0,-1 1-117 0 0,1 0 0 0 0,-1 0 0 0 0,1 0 0 0 0,0 0 0 0 0,-1 0 0 0 0,1 0 0 0 0,-1 0 0 0 0,1 0 0 0 0,0 0 0 0 0,-1 0 0 0 0,1 1 0 0 0,0-1 0 0 0,-1 0 0 0 0,1 0 0 0 0,0 0 0 0 0,-1 1 0 0 0,1-1 0 0 0,0 0 1 0 0,-1 0-1 0 0,1 1 0 0 0,0-1 0 0 0,0 0 0 0 0,-1 1 0 0 0,1-1 0 0 0,0 0 0 0 0,0 1 0 0 0,0-1 0 0 0,-1 1 0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2:47.814"/>
    </inkml:context>
    <inkml:brush xml:id="br0">
      <inkml:brushProperty name="width" value="0.1" units="cm"/>
      <inkml:brushProperty name="height" value="0.1" units="cm"/>
      <inkml:brushProperty name="color" value="#E71224"/>
    </inkml:brush>
  </inkml:definitions>
  <inkml:trace contextRef="#ctx0" brushRef="#br0">1 128 1639 0 0,'1'-1'56'0'0,"0"0"0"0"0,0 1 0 0 0,0-1-1 0 0,0 0 1 0 0,0 0 0 0 0,0 0-1 0 0,0 0 1 0 0,0 0 0 0 0,-1 0 0 0 0,1 0-1 0 0,0 0 1 0 0,-1 0 0 0 0,1 0-1 0 0,-1 0 1 0 0,1 0 0 0 0,-1-1 0 0 0,1 1-1 0 0,-1 0 1 0 0,0 0 0 0 0,1-3-1 0 0,6-13 2015 0 0,12-10 1253 0 0,6-6-2261 0 0,-13 15-167 0 0,-11 18-841 0 0,0-1 0 0 0,0 0 0 0 0,0 0 0 0 0,0 1 0 0 0,0-1 0 0 0,0 0 0 0 0,0 1 0 0 0,1-1 0 0 0,-1 1 0 0 0,0-1-1 0 0,0 1 1 0 0,0 0 0 0 0,1-1 0 0 0,-1 1 0 0 0,0 0 0 0 0,0 0 0 0 0,1 0 0 0 0,1 0 0 0 0,29 3 166 0 0,-10 0 431 0 0,-2-2-238 0 0,-1 1 0 0 0,1 1 0 0 0,23 7 0 0 0,-24-5-264 0 0,1-1 0 0 0,0-1 0 0 0,24 1 0 0 0,5-4 336 0 0,-2 1-31 0 0,86-10-1 0 0,-114 5-400 0 0,1 2-1 0 0,-1 0 1 0 0,1 1-1 0 0,0 0 0 0 0,0 2 1 0 0,0 1-1 0 0,-1 0 1 0 0,26 7-1 0 0,48 12-52 0 0,-69-16 0 0 0,4-2 8 0 0,0 0-1 0 0,0-2 1 0 0,0-1-1 0 0,30-4 1 0 0,27 0 136 0 0,9-3-36 0 0,-65 4-88 0 0,60 1 1 0 0,-68 2 31 0 0,40-4 1 0 0,-41 1 14 0 0,0 2 0 0 0,27 1 1 0 0,-9 4-58 0 0,28 2 54 0 0,-5-8-6 0 0,-23 1-23 0 0,43 3 0 0 0,-52 0-22 0 0,0-2 0 0 0,40-5-1 0 0,19-1 25 0 0,66 1 468 0 0,-60-3 401 0 0,-26 17-1968 0 0,41 7 1062 0 0,-57-7 0 0 0,129 11 0 0 0,-120-14 0 0 0,-36-3 25 0 0,-15-1 1 0 0,0-1 1 0 0,-1 0-1 0 0,18-1 1 0 0,-16 0-34 0 0,0 0 0 0 0,0 0 0 0 0,12 3 0 0 0,-12-1 408 0 0,0-1-1 0 0,0 0 0 0 0,17-2 0 0 0,-14-1-587 0 0,0-1-1 0 0,0 0 1 0 0,0-1 0 0 0,0 0-1 0 0,-1-1 1 0 0,20-11-1 0 0,17-2 252 0 0,-51 18-81 0 0,1 0-1 0 0,0 0 1 0 0,0 0-1 0 0,0 0 0 0 0,0 0 1 0 0,0 0-1 0 0,0 0 1 0 0,0 0-1 0 0,0 0 0 0 0,1 0 1 0 0,-1 1-1 0 0,0-1 1 0 0,0 0-1 0 0,0 0 1 0 0,0 0-1 0 0,0 0 0 0 0,0 0 1 0 0,0 0-1 0 0,0 0 1 0 0,0 0-1 0 0,0 0 1 0 0,0 0-1 0 0,0 0 0 0 0,0 0 1 0 0,0 0-1 0 0,0 0 1 0 0,0 0-1 0 0,0 0 1 0 0,0 0-1 0 0,0 0 0 0 0,0 0 1 0 0,0 1-1 0 0,1-1 1 0 0,-1 0-1 0 0,0 0 1 0 0,0 0-1 0 0,0 0 0 0 0,0 0 1 0 0,0 0-1 0 0,0 0 1 0 0,0 0-1 0 0,0 0 1 0 0,0 0-1 0 0,0 0 0 0 0,0 0 1 0 0,0 0-1 0 0,0 0 1 0 0,0 0-1 0 0,1 0 1 0 0,-1-1-1 0 0,0 1 0 0 0,0 0 1 0 0,0 0-1 0 0,0 0 1 0 0,0 0-1 0 0,0 0 1 0 0,0 0-1 0 0,0 0 0 0 0,0 0 1 0 0,0 0-1 0 0,0 0 1 0 0,0 0-1 0 0,0 0 1 0 0,0 0-1 0 0,0 0 0 0 0,0 0 1 0 0,0 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05.519"/>
    </inkml:context>
    <inkml:brush xml:id="br0">
      <inkml:brushProperty name="width" value="0.1" units="cm"/>
      <inkml:brushProperty name="height" value="0.1" units="cm"/>
      <inkml:brushProperty name="color" value="#E71224"/>
    </inkml:brush>
  </inkml:definitions>
  <inkml:trace contextRef="#ctx0" brushRef="#br0">4647 122 223 0 0,'-38'13'0'0'0,"-80"24"0"0"0,71-26 168 0 0,-75 10 0 0 0,100-19-74 0 0,1-1-1 0 0,-1-1 0 0 0,0-1 1 0 0,1-1-1 0 0,-43-9 0 0 0,-87-38 3940 0 0,95 29-2541 0 0,-86-19-1 0 0,56 19-1438 0 0,41 10-7 0 0,-80-10-1 0 0,-56 14-45 0 0,80 4 0 0 0,-108-9 411 0 0,-75-2 345 0 0,76 14 281 0 0,-280-3-302 0 0,353 1-188 0 0,-205 24-1 0 0,115 9-505 0 0,-149 16 46 0 0,250-33-87 0 0,-92 6 0 0 0,182-20 0 0 0,-1-1 0 0 0,1-2 0 0 0,0-2 0 0 0,-44-9 0 0 0,22-1 78 0 0,-86-17 324 0 0,122 28-485 0 0,0 1 1 0 0,0 1-1 0 0,-1 1 1 0 0,1 0-1 0 0,-25 5 0 0 0,-3 4-2915 0 0,-5 4-1052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2:54.265"/>
    </inkml:context>
    <inkml:brush xml:id="br0">
      <inkml:brushProperty name="width" value="0.1" units="cm"/>
      <inkml:brushProperty name="height" value="0.1" units="cm"/>
      <inkml:brushProperty name="color" value="#E71224"/>
    </inkml:brush>
  </inkml:definitions>
  <inkml:trace contextRef="#ctx0" brushRef="#br0">1 4 1583 0 0,'4'-1'53'0'0,"-1"0"-1"0"0,1 1 0 0 0,0-1 0 0 0,0 1 0 0 0,0 0 0 0 0,0-1 0 0 0,0 2 1 0 0,6 0-1 0 0,7 0 598 0 0,9 0-365 0 0,0 2 0 0 0,0 0-1 0 0,0 2 1 0 0,-1 1-1 0 0,0 1 1 0 0,32 13-1 0 0,-46-16-165 0 0,0-1-1 0 0,0-1 0 0 0,1 0 0 0 0,-1-1 0 0 0,1 0 0 0 0,-1-1 0 0 0,1 0 0 0 0,17-2 0 0 0,18-1 326 0 0,0 2 1 0 0,-1 3-1 0 0,51 7 0 0 0,-28 4-126 0 0,26 4 31 0 0,-19-10 26 0 0,107-1-1 0 0,-139-8-334 0 0,8-1 80 0 0,1 3 0 0 0,68 8 0 0 0,-73-1-108 0 0,163 27 134 0 0,41-1 38 0 0,-162-27 123 0 0,113-8 0 0 0,156-23 964 0 0,-243 10-1135 0 0,-88 9-306 0 0,0 2 0 0 0,1 1 0 0 0,0 1 0 0 0,45 3 1 0 0,-50 1-3729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2:55.117"/>
    </inkml:context>
    <inkml:brush xml:id="br0">
      <inkml:brushProperty name="width" value="0.1" units="cm"/>
      <inkml:brushProperty name="height" value="0.1" units="cm"/>
      <inkml:brushProperty name="color" value="#E71224"/>
    </inkml:brush>
  </inkml:definitions>
  <inkml:trace contextRef="#ctx0" brushRef="#br0">1 89 919 0 0,'140'-48'3554'0'0,"-96"31"-3420"0"0,-31 12-54 0 0,0 1 0 0 0,0 0 0 0 0,1 1 0 0 0,0 0 0 0 0,20-1 0 0 0,-25 4-36 0 0,-1 0 0 0 0,1 1-1 0 0,0 0 1 0 0,-1 0 0 0 0,0 1-1 0 0,1 0 1 0 0,-1 1 0 0 0,0-1-1 0 0,0 2 1 0 0,9 4-1 0 0,42 21-497 0 0,-37-20-28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2:55.603"/>
    </inkml:context>
    <inkml:brush xml:id="br0">
      <inkml:brushProperty name="width" value="0.1" units="cm"/>
      <inkml:brushProperty name="height" value="0.1" units="cm"/>
      <inkml:brushProperty name="color" value="#E71224"/>
    </inkml:brush>
  </inkml:definitions>
  <inkml:trace contextRef="#ctx0" brushRef="#br0">1 1 1927 0 0,'18'1'80'0'0,"-5"1"24"0"0,2 2-104 0 0,-2 0 0 0 0,-4-1 0 0 0,-1-1 0 0 0,-1 4 0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2:56.913"/>
    </inkml:context>
    <inkml:brush xml:id="br0">
      <inkml:brushProperty name="width" value="0.1" units="cm"/>
      <inkml:brushProperty name="height" value="0.1" units="cm"/>
      <inkml:brushProperty name="color" value="#E71224"/>
    </inkml:brush>
  </inkml:definitions>
  <inkml:trace contextRef="#ctx0" brushRef="#br0">42 94 2327 0 0,'-37'-26'302'0'0,"37"26"-295"0"0,0 0 0 0 0,0 0 0 0 0,0 0 0 0 0,-1 0 0 0 0,1 0 0 0 0,0 0 0 0 0,0 0 0 0 0,0-1 0 0 0,0 1 0 0 0,0 0 0 0 0,0 0 0 0 0,0 0 0 0 0,0 0 0 0 0,0 0 0 0 0,0 0 0 0 0,0 0 0 0 0,0 0 0 0 0,-1 0 0 0 0,1 0 0 0 0,0 0 0 0 0,0 0 0 0 0,0 0 0 0 0,0 0 0 0 0,0 0 0 0 0,0 0 0 0 0,0 0 0 0 0,0 0 0 0 0,0 0 0 0 0,0 0 0 0 0,0 1 0 0 0,-1-1 0 0 0,1 0 0 0 0,0 0 0 0 0,0 0 0 0 0,0 0 0 0 0,0 0 0 0 0,0 0 0 0 0,0 0 0 0 0,0 0 0 0 0,0 0 0 0 0,0 0 0 0 0,0 0 0 0 0,0 0 0 0 0,0 0 0 0 0,0 0 0 0 0,0 0 0 0 0,0 1 0 0 0,0-1 0 0 0,0 0 0 0 0,0 0 0 0 0,0 0 0 0 0,0 0 0 0 0,0 0 0 0 0,0 0 0 0 0,0 0 0 0 0,0 0 0 0 0,0 0 0 0 0,0 0 0 0 0,0 1 0 0 0,-1 8 768 0 0,3 11 304 0 0,-1-18-1041 0 0,-1-1-1 0 0,1 1 0 0 0,0-1 0 0 0,0 1 0 0 0,0-1 0 0 0,0 0 0 0 0,0 0 0 0 0,0 1 0 0 0,0-1 0 0 0,1 0 1 0 0,-1 0-1 0 0,0 0 0 0 0,1 0 0 0 0,-1-1 0 0 0,0 1 0 0 0,1 0 0 0 0,-1 0 0 0 0,1-1 0 0 0,-1 1 1 0 0,1-1-1 0 0,0 1 0 0 0,-1-1 0 0 0,1 0 0 0 0,-1 0 0 0 0,1 0 0 0 0,0 0 0 0 0,2 0 0 0 0,5-1 318 0 0,1 0 0 0 0,-1-1-1 0 0,0 0 1 0 0,9-4 0 0 0,14-2 240 0 0,-3 5-369 0 0,0 2 0 0 0,41 3 0 0 0,19 0-173 0 0,-26-4-22 0 0,27-1 208 0 0,-1-3 1 0 0,103-21-1 0 0,-125 13 0 0 0,0 2-1 0 0,136-4 0 0 0,264 27-33 0 0,-378-10-15 0 0,-40-1 344 0 0,61 8 0 0 0,70 11-1047 0 0,-143-18 499 0 0,0-1 1 0 0,70-10-1 0 0,108-29 590 0 0,-173 33-504 0 0,1 2 0 0 0,-1 2 0 0 0,1 2 0 0 0,0 1 0 0 0,82 15 0 0 0,102 18-8 0 0,-163-26 62 0 0,0-2 1 0 0,1-2-1 0 0,-1-4 0 0 0,98-11 0 0 0,-11-19 670 0 0,-149 30-779 0 0,0 0 0 0 0,0 0 0 0 0,0-1 0 0 0,0 1-1 0 0,0 1 1 0 0,0-1 0 0 0,1 0 0 0 0,-1 0 0 0 0,0 1 0 0 0,3 1 0 0 0,-4-2-50 0 0,0 1 0 0 0,0-1-1 0 0,0 1 1 0 0,0-1 0 0 0,0 1 0 0 0,-1 0 0 0 0,1-1-1 0 0,0 1 1 0 0,0 0 0 0 0,-1 0 0 0 0,1 0 0 0 0,0 0-1 0 0,-1 0 1 0 0,1-1 0 0 0,-1 1 0 0 0,1 0 0 0 0,-1 0 0 0 0,0 0-1 0 0,1 0 1 0 0,-1 1 0 0 0,0-1 0 0 0,1 1 0 0 0,-1 12-897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2:59.556"/>
    </inkml:context>
    <inkml:brush xml:id="br0">
      <inkml:brushProperty name="width" value="0.1" units="cm"/>
      <inkml:brushProperty name="height" value="0.1" units="cm"/>
      <inkml:brushProperty name="color" value="#E71224"/>
    </inkml:brush>
  </inkml:definitions>
  <inkml:trace contextRef="#ctx0" brushRef="#br0">30 18 1439 0 0,'-2'-2'53'0'0,"0"0"-1"0"0,0 1 1 0 0,0-1 0 0 0,-1 1-1 0 0,1-1 1 0 0,0 1-1 0 0,-5-2 1 0 0,-1 0 606 0 0,12 5-294 0 0,0 1 0 0 0,0-1 0 0 0,0 1 0 0 0,-1 0 0 0 0,6 6 0 0 0,0 0-293 0 0,-1 0 0 0 0,1-1-1 0 0,1-1 1 0 0,-1 1 0 0 0,1-1 0 0 0,0-1 0 0 0,1 0 0 0 0,0-1 0 0 0,0 0 0 0 0,0 0 0 0 0,12 3-1 0 0,19 3 841 0 0,75 10 0 0 0,-70-14-836 0 0,4-1 48 0 0,0-3-1 0 0,1-3 0 0 0,79-8 1 0 0,-24-3 109 0 0,-26 2 13 0 0,95 2 0 0 0,-12 0-143 0 0,-102 2-89 0 0,29-3 6 0 0,115-3 259 0 0,-154 10-236 0 0,113 4 42 0 0,254 1-32 0 0,-78-6-53 0 0,-216 5 95 0 0,1-6 1 0 0,154-23-1 0 0,-213 21-68 0 0,0 3 0 0 0,77 6 0 0 0,-67 0-3 0 0,92-7 1 0 0,79-10-25 0 0,48 22 0 0 0,-32-6 0 0 0,-133-6 0 0 0,218 20 0 0 0,-275-13 15 0 0,84-8 0 0 0,73-18 30 0 0,-155 17-26 0 0,1 4-1 0 0,105 10 1 0 0,59 1-22 0 0,252 1 67 0 0,-202-6-64 0 0,-199-6 0 0 0,109-6 0 0 0,-186 6-38 0 0,-1 1-1 0 0,1 0 0 0 0,-1 2 1 0 0,22 4-1 0 0,-20-3-80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3:02.078"/>
    </inkml:context>
    <inkml:brush xml:id="br0">
      <inkml:brushProperty name="width" value="0.1" units="cm"/>
      <inkml:brushProperty name="height" value="0.1" units="cm"/>
      <inkml:brushProperty name="color" value="#E71224"/>
    </inkml:brush>
  </inkml:definitions>
  <inkml:trace contextRef="#ctx0" brushRef="#br0">51 152 1839 0 0,'-50'-22'3734'0'0,"50"19"-2913"0"0,6 2-518 0 0,8 1-105 0 0,44 11 36 0 0,-39-7-156 0 0,-1 0-1 0 0,38 1 1 0 0,-9-5 102 0 0,34 1 397 0 0,95-12-1 0 0,50-14-154 0 0,-171 22-356 0 0,-1 3-1 0 0,65 7 1 0 0,-62 0-53 0 0,0-2 1 0 0,0-3-1 0 0,87-7 0 0 0,-64-3 165 0 0,0 4-1 0 0,0 4 0 0 0,105 12 1 0 0,-120-5-157 0 0,-1-2 0 0 0,0-4 1 0 0,94-8-1 0 0,36-7-61 0 0,-45 6 1565 0 0,-33 6-2002 0 0,-37 2-338 0 0,-36 0 783 0 0,21 0-36 0 0,155-28 132 0 0,-194 24-64 0 0,-11 2 0 0 0,0 0 0 0 0,-1-1 0 0 0,1-1 0 0 0,19-7 0 0 0,65-35 408 0 0,-94 44-373 0 0,-1 1 0 0 0,1-1-1 0 0,-1 1 1 0 0,1 0 0 0 0,-1 0-1 0 0,1 0 1 0 0,-1 1 0 0 0,1-1 0 0 0,0 1-1 0 0,4 0 1 0 0,-7 0-34 0 0,0 0 0 0 0,0 0 0 0 0,-1 1 0 0 0,1-1-1 0 0,0 0 1 0 0,-1 0 0 0 0,1 1 0 0 0,0-1 0 0 0,-1 0 0 0 0,1 1 0 0 0,0-1 0 0 0,-1 0 0 0 0,1 1 0 0 0,-1-1 0 0 0,1 1-1 0 0,0-1 1 0 0,-1 1 0 0 0,1-1 0 0 0,-1 1 0 0 0,0 0 0 0 0,1-1 0 0 0,-1 1 0 0 0,1 1-9 0 0,-1-1-1 0 0,0 1 1 0 0,1-1 0 0 0,-1 0 0 0 0,0 1-1 0 0,0-1 1 0 0,0 1 0 0 0,-1-1 0 0 0,1 0 0 0 0,0 1-1 0 0,0-1 1 0 0,-1 0 0 0 0,1 1 0 0 0,-1-1-1 0 0,1 0 1 0 0,-2 2 0 0 0,-4 11-247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3:05.822"/>
    </inkml:context>
    <inkml:brush xml:id="br0">
      <inkml:brushProperty name="width" value="0.1" units="cm"/>
      <inkml:brushProperty name="height" value="0.1" units="cm"/>
      <inkml:brushProperty name="color" value="#E71224"/>
    </inkml:brush>
  </inkml:definitions>
  <inkml:trace contextRef="#ctx0" brushRef="#br0">60 0 2303 0 0,'-13'12'199'0'0,"11"-11"-21"0"0,0 1 1 0 0,0-1-1 0 0,0 1 1 0 0,0-1-1 0 0,0 1 1 0 0,1 0-1 0 0,-1 0 0 0 0,1 0 1 0 0,-1 0-1 0 0,1 0 1 0 0,0 0-1 0 0,-1 0 1 0 0,1 1-1 0 0,0-1 1 0 0,1 0-1 0 0,-2 5 0 0 0,-7 23-362 0 0,-2 7-854 0 0,11-35 1045 0 0,0 0-1 0 0,-1 0 1 0 0,1 0-1 0 0,0 0 1 0 0,0 0-1 0 0,0 0 0 0 0,1 0 1 0 0,-1 0-1 0 0,0 0 1 0 0,1-1-1 0 0,-1 1 1 0 0,1 0-1 0 0,-1 0 1 0 0,1 0-1 0 0,1 2 1 0 0,0-3 134 0 0,0 0 0 0 0,0 0 0 0 0,0 0-1 0 0,0 0 1 0 0,0 0 0 0 0,0 0 0 0 0,0 0 0 0 0,0 0 0 0 0,0-1 0 0 0,0 1 0 0 0,1-1 0 0 0,-1 0 0 0 0,3 0 0 0 0,15 5 388 0 0,-1 2-455 0 0,0 0 0 0 0,0-2-1 0 0,0 0 1 0 0,1-1 0 0 0,0-1-1 0 0,29 1 1 0 0,122-8 212 0 0,-115 0 50 0 0,77 2-18 0 0,10 12-112 0 0,-90-8-66 0 0,1-2 1 0 0,69-9 0 0 0,-39 2 67 0 0,54-7-14 0 0,10 0 49 0 0,-48 3-177 0 0,-38 8-25 0 0,-1 3 0 0 0,63 9-1 0 0,-8-1-45 0 0,-71-6 27 0 0,1-1-1 0 0,66-10 0 0 0,52-7-21 0 0,-27 3 65 0 0,-61 7-66 0 0,-13 0 87 0 0,0 3-1 0 0,88 7 0 0 0,-77 4-92 0 0,-15-1 46 0 0,99 0 1 0 0,82-7-45 0 0,-30 1 64 0 0,-9-17 209 0 0,-123 7-70 0 0,118 2 0 0 0,-103 16-152 0 0,-54-2-3088 0 0,-15-1-408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3:08.297"/>
    </inkml:context>
    <inkml:brush xml:id="br0">
      <inkml:brushProperty name="width" value="0.1" units="cm"/>
      <inkml:brushProperty name="height" value="0.1" units="cm"/>
      <inkml:brushProperty name="color" value="#E71224"/>
    </inkml:brush>
  </inkml:definitions>
  <inkml:trace contextRef="#ctx0" brushRef="#br0">1 8 919 0 0,'1'1'37'0'0,"-1"0"-1"0"0,1 1 0 0 0,0-1 0 0 0,0 0 0 0 0,0 0 0 0 0,0 0 1 0 0,0 0-1 0 0,0 0 0 0 0,0 0 0 0 0,0-1 0 0 0,0 1 0 0 0,1 0 1 0 0,-1-1-1 0 0,0 1 0 0 0,1 0 0 0 0,-1-1 0 0 0,0 0 0 0 0,1 1 1 0 0,-1-1-1 0 0,0 0 0 0 0,1 1 0 0 0,-1-1 0 0 0,1 0 0 0 0,-1 0 1 0 0,0 0-1 0 0,1 0 0 0 0,1-1 0 0 0,6 0 634 0 0,1-1 0 0 0,-1-1 0 0 0,12-3-1 0 0,11-4 845 0 0,-13 9-1288 0 0,0 0 0 0 0,-1 2-1 0 0,1 0 1 0 0,-1 1 0 0 0,30 6 0 0 0,5 1-147 0 0,-31-6-98 0 0,32 4 285 0 0,1-1-1 0 0,103-3 1 0 0,79-13 695 0 0,-94 8-868 0 0,131 4 651 0 0,-93 2-567 0 0,-176-4-162 0 0,156 6-81 0 0,-97-3 124 0 0,-36-2-58 0 0,4 0 0 0 0,1 1 0 0 0,-1 2 0 0 0,47 10 0 0 0,-43-5 27 0 0,41 5 0 0 0,-42-11 29 0 0,60-3 1 0 0,-38-1 72 0 0,41-6-45 0 0,-76 4-59 0 0,-1 1-1 0 0,0 1 1 0 0,1 0-1 0 0,-1 2 1 0 0,0 1 0 0 0,39 7-1 0 0,-15 4-24 0 0,1-3 0 0 0,0-1 0 0 0,67 4 0 0 0,-71-12 0 0 0,0-1 0 0 0,0-3 0 0 0,0-1 0 0 0,50-11 0 0 0,-14-4 94 0 0,-17 3 93 0 0,1 3 1 0 0,68-6-1 0 0,-111 18-171 0 0,1 1 0 0 0,-1 1 0 0 0,21 4 0 0 0,-29-3-7 0 0,0 0 1 0 0,1 1-1 0 0,-1 0 0 0 0,0 1 0 0 0,-1 1 0 0 0,15 7 0 0 0,-23-11-18 0 0,0 1 0 0 0,0-1 0 0 0,0 1-1 0 0,0 0 1 0 0,0 0 0 0 0,0 0 0 0 0,0 0 0 0 0,-1 0-1 0 0,1 0 1 0 0,-1 0 0 0 0,0 0 0 0 0,0 1-1 0 0,1-1 1 0 0,-2 1 0 0 0,1-1 0 0 0,0 1 0 0 0,0-1-1 0 0,-1 1 1 0 0,1-1 0 0 0,-1 1 0 0 0,0 0 0 0 0,0 4-1 0 0,-1 15-314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3:12.285"/>
    </inkml:context>
    <inkml:brush xml:id="br0">
      <inkml:brushProperty name="width" value="0.1" units="cm"/>
      <inkml:brushProperty name="height" value="0.1" units="cm"/>
      <inkml:brushProperty name="color" value="#E71224"/>
    </inkml:brush>
  </inkml:definitions>
  <inkml:trace contextRef="#ctx0" brushRef="#br0">1 36 455 0 0,'12'-1'-76'0'0,"-9"1"593"0"0,0 0 1 0 0,0 0-1 0 0,-1-1 1 0 0,1 2 0 0 0,0-1-1 0 0,0 0 1 0 0,2 1-1 0 0,20 4-187 0 0,1-2-1 0 0,-1-1 0 0 0,0-1 1 0 0,1-1-1 0 0,36-5 0 0 0,55-14 815 0 0,-80 11-709 0 0,-1 2 0 0 0,58-2-1 0 0,269 19 390 0 0,-258 0-737 0 0,-48-4-2 0 0,92 0-1 0 0,45 1 112 0 0,-107-2-120 0 0,-85-6-73 0 0,337 10 469 0 0,-10-9-233 0 0,-11 1-179 0 0,-118-3 49 0 0,-145 3-62 0 0,87 16-1 0 0,-107-14-26 0 0,-1-1-1 0 0,1-2 0 0 0,34-2 0 0 0,-3-1 16 0 0,143-6 25 0 0,-59 1-40 0 0,234 20 126 0 0,-64 0-36 0 0,123 5 18 0 0,70-1-128 0 0,-254 6 0 0 0,-190-14 0 0 0,107 6 0 0 0,-136-15 0 0 0,0-1 0 0 0,56-9 0 0 0,-88 9-11 0 0,4-1-201 0 0,-1 0 1 0 0,1 1-1 0 0,14 0 1 0 0,-23 1 70 0 0,1 0 0 0 0,-1 1 0 0 0,0-1 0 0 0,0 1 0 0 0,1 0 0 0 0,-1 0 0 0 0,0 0 0 0 0,0 0 0 0 0,0 1 0 0 0,0-1 0 0 0,0 1 0 0 0,-1-1 0 0 0,1 1 0 0 0,0 0 0 0 0,-1 0 0 0 0,4 4 0 0 0,3 5-3557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3:14.960"/>
    </inkml:context>
    <inkml:brush xml:id="br0">
      <inkml:brushProperty name="width" value="0.1" units="cm"/>
      <inkml:brushProperty name="height" value="0.1" units="cm"/>
      <inkml:brushProperty name="color" value="#E71224"/>
    </inkml:brush>
  </inkml:definitions>
  <inkml:trace contextRef="#ctx0" brushRef="#br0">0 37 919 0 0,'1'-4'10'0'0,"-1"2"1"0"0,0 1 0 0 0,0 0-1 0 0,0 0 1 0 0,0 0 0 0 0,0 0 0 0 0,1 0-1 0 0,-1 0 1 0 0,0 0 0 0 0,1 0 0 0 0,-1 0-1 0 0,1 0 1 0 0,-1 0 0 0 0,1-1-1 0 0,1 0 239 0 0,1 0 0 0 0,-1 1-1 0 0,0-1 1 0 0,1 1-1 0 0,-1-1 1 0 0,1 1 0 0 0,-1 0-1 0 0,1 0 1 0 0,0 0-1 0 0,-1 0 1 0 0,1 1 0 0 0,0-1-1 0 0,0 1 1 0 0,-1-1-1 0 0,1 1 1 0 0,0 0 0 0 0,0 0-1 0 0,0 0 1 0 0,3 1-1 0 0,24-2 420 0 0,-23 1-571 0 0,-1 1-1 0 0,1-1 0 0 0,-1 1 0 0 0,1 0 0 0 0,-1 0 1 0 0,13 5-1 0 0,18 3 6 0 0,108-1 580 0 0,16 2 124 0 0,-75-1-566 0 0,0-4 0 0 0,122-8 0 0 0,80 4 26 0 0,-118 2-148 0 0,-12 1-69 0 0,62 0 30 0 0,-178-6-41 0 0,237-13 124 0 0,-105-2-98 0 0,-149 16-53 0 0,0 0 0 0 0,0 1-1 0 0,27 5 1 0 0,29-1 10 0 0,68-10 4 0 0,58 1 14 0 0,-170 7-39 0 0,103 2 0 0 0,-20-6 0 0 0,-120 2 0 0 0,38-4 0 0 0,1 2 0 0 0,42 4 0 0 0,106 5 0 0 0,-57-3 0 0 0,118 0 0 0 0,-203-4 0 0 0,51 0 12 0 0,-65-3 72 0 0,8-1 101 0 0,-36 4-169 0 0,0 0 0 0 0,-1 1 0 0 0,1-1 0 0 0,0 0 0 0 0,-1 1 0 0 0,1 0 0 0 0,0-1 0 0 0,-1 1 0 0 0,1 0-1 0 0,-1 0 1 0 0,3 2 0 0 0,-4-2-18 0 0,0-1-1 0 0,0 1 0 0 0,0 0 0 0 0,-1-1 0 0 0,1 1 1 0 0,0 0-1 0 0,-1 0 0 0 0,1-1 0 0 0,-1 1 1 0 0,1 0-1 0 0,-1 0 0 0 0,1 0 0 0 0,-1 0 0 0 0,1 0 1 0 0,-1 0-1 0 0,0 0 0 0 0,1 0 0 0 0,-1 0 1 0 0,0 0-1 0 0,0 0 0 0 0,0 0 0 0 0,0 0 1 0 0,0 0-1 0 0,0 2 0 0 0,-3 3-152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06.862"/>
    </inkml:context>
    <inkml:brush xml:id="br0">
      <inkml:brushProperty name="width" value="0.1" units="cm"/>
      <inkml:brushProperty name="height" value="0.1" units="cm"/>
      <inkml:brushProperty name="color" value="#E71224"/>
    </inkml:brush>
  </inkml:definitions>
  <inkml:trace contextRef="#ctx0" brushRef="#br0">2944 88 2959 0 0,'10'-29'256'0'0,"2"-8"16"0"0,-12 36-272 0 0,0 0 0 0 0,0 0 0 0 0,0 0 0 0 0,0 1 0 0 0,0-1 0 0 0,0 0-1 0 0,0 0 1 0 0,0 1 0 0 0,0-1 0 0 0,-1 0 0 0 0,1 0 0 0 0,0 1 0 0 0,0-1 0 0 0,-1 0-1 0 0,1 0 1 0 0,-1 1 0 0 0,1-1 0 0 0,0 0 0 0 0,-1 1 0 0 0,1-1 0 0 0,-1 1-1 0 0,0-1 1 0 0,1 1 0 0 0,-1-1 0 0 0,1 1 0 0 0,-1-1 0 0 0,0 1 0 0 0,1-1-1 0 0,-1 1 1 0 0,0 0 0 0 0,0-1 0 0 0,1 1 0 0 0,-1 0 0 0 0,0 0 0 0 0,0 0-1 0 0,0-1 1 0 0,1 1 0 0 0,-1 0 0 0 0,0 0 0 0 0,0 0 0 0 0,1 0 0 0 0,-1 0 0 0 0,-1 1-1 0 0,-7-1 22 0 0,1 1 0 0 0,-1 0 0 0 0,-10 2-1 0 0,8-1 57 0 0,-254 28 4256 0 0,217-26-4121 0 0,0-1 1 0 0,-1-3-1 0 0,-82-10 0 0 0,59 3 220 0 0,-122 5 0 0 0,149 5-306 0 0,0 2 0 0 0,0 2 0 0 0,-81 24 0 0 0,102-24-127 0 0,-247 71 59 0 0,229-70-55 0 0,0-1 0 0 0,-1-1 0 0 0,0-3 0 0 0,-66-3 0 0 0,12-9 22 0 0,-111-2 405 0 0,135 13-221 0 0,-109 1 61 0 0,128-8-223 0 0,-1-2 1 0 0,-64-18-1 0 0,-68-9 67 0 0,149 32-303 0 0,1 2 0 0 0,-1 1 0 0 0,-41 7 0 0 0,1 3-3645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5:23.985"/>
    </inkml:context>
    <inkml:brush xml:id="br0">
      <inkml:brushProperty name="width" value="0.1" units="cm"/>
      <inkml:brushProperty name="height" value="0.1" units="cm"/>
      <inkml:brushProperty name="color" value="#E71224"/>
    </inkml:brush>
  </inkml:definitions>
  <inkml:trace contextRef="#ctx0" brushRef="#br0">0 119 919 0 0,'5'-4'386'0'0,"1"-1"0"0"0,0 1 0 0 0,0 0-1 0 0,0 1 1 0 0,0 0 0 0 0,0 0 0 0 0,14-5-1 0 0,-3 3-124 0 0,35-6 0 0 0,57-1 258 0 0,-62 8 337 0 0,-39 4-819 0 0,1 1 0 0 0,0 0-1 0 0,-1 0 1 0 0,1 1 0 0 0,0 0 0 0 0,-1 1-1 0 0,0 0 1 0 0,0 0 0 0 0,13 8 0 0 0,14 4 28 0 0,-21-10-10 0 0,0-1-1 0 0,0-1 0 0 0,1 0 0 0 0,-1-1 0 0 0,24 1 1 0 0,74-8 572 0 0,-71 2-419 0 0,43 2 1 0 0,36-3-13 0 0,-32 5-161 0 0,-52-2-15 0 0,65 7-1 0 0,-76-2-17 0 0,59 9 33 0 0,128 3 0 0 0,-105-23 52 0 0,-1 0 146 0 0,-3-2-168 0 0,-43 3-66 0 0,-36 6 147 0 0,1 0 0 0 0,-1 2-1 0 0,42 8 1 0 0,-46-6-63 0 0,1 0-1 0 0,-1-2 0 0 0,1 0 1 0 0,0-2-1 0 0,34-2 1 0 0,142-35 255 0 0,-95 9-265 0 0,28-6 77 0 0,-107 30-130 0 0,0 1 0 0 0,0 0 1 0 0,43 2-1 0 0,112 1 116 0 0,-141 0-136 0 0,0-2 0 0 0,67-12 0 0 0,-71 9 0 0 0,-12 3 33 0 0,0 1-1 0 0,0 2 0 0 0,0 0 1 0 0,37 6-1 0 0,-28-2 15 0 0,40 0 0 0 0,-41-5-25 0 0,-1 2-1 0 0,54 9 0 0 0,-59-5-21 0 0,31 4 0 0 0,-24-7 4 0 0,-1-1-1 0 0,48-4 1 0 0,-27 1 25 0 0,-39 1-24 0 0,-1 1 0 0 0,1-2 0 0 0,0 0-1 0 0,15-3 1 0 0,-9 1 6 0 0,0 1 0 0 0,0 1-1 0 0,0 1 1 0 0,0 0 0 0 0,19 3-1 0 0,-15-2-1 0 0,1 1 1 0 0,-1 1-1 0 0,0 1 0 0 0,0 0 0 0 0,-1 2 0 0 0,32 13 0 0 0,-39-14 2 0 0,1 1 0 0 0,0-2-1 0 0,1 0 1 0 0,-1 0 0 0 0,21 1-1 0 0,30 4 193 0 0,-38-5 24 0 0,46 2-1 0 0,18-4 761 0 0,-91-2-991 0 0,1 0 0 0 0,-1 0 0 0 0,1 0 1 0 0,-1 1-1 0 0,1-1 0 0 0,-1 0 0 0 0,1 0 0 0 0,-1 0 0 0 0,1 0 0 0 0,-1 1 1 0 0,0-1-1 0 0,1 0 0 0 0,-1 0 0 0 0,1 1 0 0 0,-1-1 0 0 0,0 0 0 0 0,1 1 1 0 0,-1-1-1 0 0,0 0 0 0 0,1 1 0 0 0,-1-1 0 0 0,0 0 0 0 0,0 1 0 0 0,1-1 1 0 0,-1 1-1 0 0,0-1 0 0 0,0 1 0 0 0,0-1 0 0 0,1 1 0 0 0,-1-1 0 0 0,0 0 1 0 0,0 1-1 0 0,0-1 0 0 0,0 1 0 0 0,0-1 0 0 0,0 1 0 0 0,0-1 0 0 0,0 1 1 0 0,0-1-1 0 0,0 1 0 0 0,0-1 0 0 0,-1 1 0 0 0,1-1 0 0 0,0 1 0 0 0,0-1 0 0 0,-1 1 1 0 0,-2 6-171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5:30.486"/>
    </inkml:context>
    <inkml:brush xml:id="br0">
      <inkml:brushProperty name="width" value="0.1" units="cm"/>
      <inkml:brushProperty name="height" value="0.1" units="cm"/>
      <inkml:brushProperty name="color" value="#E71224"/>
    </inkml:brush>
  </inkml:definitions>
  <inkml:trace contextRef="#ctx0" brushRef="#br0">94 64 919 0 0,'-63'5'160'0'0,"62"-5"-150"0"0,0 0 0 0 0,-1 0-1 0 0,1 0 1 0 0,0 0-1 0 0,0 0 1 0 0,0-1-1 0 0,-1 1 1 0 0,1-1-1 0 0,0 1 1 0 0,0-1 0 0 0,0 1-1 0 0,0-1 1 0 0,0 1-1 0 0,0-1 1 0 0,0 0-1 0 0,0 0 1 0 0,0 1-1 0 0,0-1 1 0 0,1 0-1 0 0,-1 0 1 0 0,0 0 0 0 0,0 0-1 0 0,1 0 1 0 0,-1 0-1 0 0,1 0 1 0 0,-1 0-1 0 0,1 0 1 0 0,-1 0-1 0 0,0-3 1 0 0,0 1 186 0 0,1-1 0 0 0,-1 1 0 0 0,1 0 1 0 0,0-1-1 0 0,0 1 0 0 0,0-1 0 0 0,0 1 0 0 0,0-1 0 0 0,2-4 0 0 0,-2 8-168 0 0,0-1-1 0 0,0 1 0 0 0,0 0 0 0 0,0-1 0 0 0,0 1 0 0 0,1 0 0 0 0,-1-1 0 0 0,0 1 0 0 0,0 0 0 0 0,0-1 0 0 0,0 1 0 0 0,0 0 0 0 0,1-1 0 0 0,-1 1 0 0 0,0 0 0 0 0,0 0 0 0 0,1-1 1 0 0,-1 1-1 0 0,0 0 0 0 0,0 0 0 0 0,1-1 0 0 0,-1 1 0 0 0,0 0 0 0 0,1 0 0 0 0,-1 0 0 0 0,0 0 0 0 0,1-1 0 0 0,-1 1 0 0 0,0 0 0 0 0,1 0 0 0 0,-1 0 0 0 0,0 0 0 0 0,1 0 0 0 0,-1 0 0 0 0,0 0 1 0 0,1 0-1 0 0,-1 0 0 0 0,1 0 0 0 0,-1 0 0 0 0,0 0 0 0 0,1 0 0 0 0,-1 0 0 0 0,0 1 0 0 0,1-1 0 0 0,-1 0 0 0 0,0 0 0 0 0,1 0 0 0 0,-1 0 0 0 0,0 1 0 0 0,1-1 0 0 0,0 1 46 0 0,0-1 0 0 0,0 1 0 0 0,0 0 0 0 0,-1 0-1 0 0,1-1 1 0 0,0 1 0 0 0,0 0 0 0 0,-1 0 0 0 0,1 0-1 0 0,0 0 1 0 0,-1 0 0 0 0,1 0 0 0 0,-1 0 0 0 0,1 2-1 0 0,0 0-44 0 0,-1-1-1 0 0,1 1 0 0 0,-1 0 1 0 0,1-1-1 0 0,0 1 1 0 0,0-1-1 0 0,0 1 0 0 0,1-1 1 0 0,-1 1-1 0 0,0-1 0 0 0,1 0 1 0 0,2 3-1 0 0,-1-3 6 0 0,-1 0 0 0 0,0-1 0 0 0,1 1 1 0 0,-1-1-1 0 0,1 0 0 0 0,0 0 0 0 0,-1 0 0 0 0,1 0 0 0 0,0-1 0 0 0,0 1 1 0 0,5 0-1 0 0,5 2 71 0 0,-1 0 1 0 0,21 8-1 0 0,2 1 16 0 0,-13-7-35 0 0,0-1 0 0 0,0-2 0 0 0,0 0 0 0 0,27-1 0 0 0,36 2 117 0 0,11 10-139 0 0,-53-6-14 0 0,1-2 0 0 0,64 0 0 0 0,32-1 9 0 0,-106-2-52 0 0,39 7-6 0 0,1 0 0 0 0,151-9 64 0 0,-215-1-63 0 0,174-10 37 0 0,-140 11-20 0 0,0 1-1 0 0,52 9 0 0 0,-81-7 44 0 0,-1-1 1 0 0,1-1-1 0 0,0 0 0 0 0,0-1 1 0 0,0-1-1 0 0,0 0 0 0 0,0-1 1 0 0,0 0-1 0 0,14-6 0 0 0,-12 3 98 0 0,-11 4-43 0 0,-1-1-1 0 0,1 0 1 0 0,0 0 0 0 0,0 0 0 0 0,-1-1-1 0 0,0 0 1 0 0,1 0 0 0 0,-1-1 0 0 0,0 1 0 0 0,5-6-1 0 0,-10 9-115 0 0,0 0 0 0 0,0 0-1 0 0,0 0 1 0 0,0 0 0 0 0,1 0-1 0 0,-1 0 1 0 0,0 0 0 0 0,0 0-1 0 0,0 0 1 0 0,0-1 0 0 0,1 1-1 0 0,-1 0 1 0 0,0 0 0 0 0,0 0-1 0 0,0 0 1 0 0,0 0 0 0 0,1 0-1 0 0,-1 0 1 0 0,0 0 0 0 0,0 0-1 0 0,0 0 1 0 0,0 0 0 0 0,1 0-1 0 0,-1 0 1 0 0,0 1 0 0 0,0-1-1 0 0,0 0 1 0 0,0 0 0 0 0,1 0-1 0 0,-1 0 1 0 0,0 0 0 0 0,0 0-1 0 0,0 0 1 0 0,0 0 0 0 0,0 1-1 0 0,1-1 1 0 0,-1 0 0 0 0,0 0-1 0 0,0 0 1 0 0,0 0-1 0 0,0 0 1 0 0,0 1 0 0 0,0-1-1 0 0,0 0 1 0 0,0 0 0 0 0,0 0-1 0 0,0 0 1 0 0,1 1 0 0 0,-1-1-1 0 0,0 0 1 0 0,0 0 0 0 0,0 0-1 0 0,0 0 1 0 0,0 1 0 0 0,0-1-1 0 0,0 0 1 0 0,0 0 0 0 0,-1 0-1 0 0,1 0 1 0 0,0 1 0 0 0,2 18-417 0 0,-1-9-342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5:34.004"/>
    </inkml:context>
    <inkml:brush xml:id="br0">
      <inkml:brushProperty name="width" value="0.1" units="cm"/>
      <inkml:brushProperty name="height" value="0.1" units="cm"/>
      <inkml:brushProperty name="color" value="#E71224"/>
    </inkml:brush>
  </inkml:definitions>
  <inkml:trace contextRef="#ctx0" brushRef="#br0">0 159 919 0 0,'4'-1'285'0'0,"0"1"0"0"0,0-1 0 0 0,0 0 0 0 0,0-1 0 0 0,0 1-1 0 0,0-1 1 0 0,0 1 0 0 0,0-1 0 0 0,-1 0 0 0 0,7-4-1 0 0,-5 2-136 0 0,0 1 0 0 0,0 1-1 0 0,0-1 1 0 0,11-3-1 0 0,2 2 18 0 0,34-1 1 0 0,2-1-108 0 0,-32 3 184 0 0,27 0 0 0 0,-8 1 72 0 0,96-14-65 0 0,-94 10-94 0 0,1 2 0 0 0,-1 2 1 0 0,0 2-1 0 0,53 6 0 0 0,-62-2-49 0 0,1-2-1 0 0,54-2 1 0 0,68-17 497 0 0,42-10-467 0 0,-139 22 48 0 0,64 3 0 0 0,-76 3-143 0 0,31 1 43 0 0,-25 4-60 0 0,-31-3-4 0 0,28 0 0 0 0,-29-1-20 0 0,-16-2 0 0 0,0 1 0 0 0,0-1 0 0 0,0 0 0 0 0,0 0 0 0 0,0 0 0 0 0,0-1 0 0 0,0 0 0 0 0,10-3 0 0 0,8-9 246 0 0,-21 12-226 0 0,-1 0 1 0 0,1 0 0 0 0,0 0-1 0 0,-1 0 1 0 0,1 1-1 0 0,0-1 1 0 0,0 1 0 0 0,0 0-1 0 0,0 0 1 0 0,3 0-1 0 0,0 0-12 0 0,14 0-8 0 0,-9 0 0 0 0,0 0 0 0 0,0 0 0 0 0,-1 1 0 0 0,19 4 0 0 0,-16-3 12 0 0,1-1-1 0 0,-1 0 0 0 0,1-1 0 0 0,-1-1 1 0 0,27-3-1 0 0,-3 0 97 0 0,17 1 132 0 0,-30 3-137 0 0,0-1 0 0 0,22-5 1 0 0,-27 3 233 0 0,-1 0 1 0 0,33 0 0 0 0,-38 1-290 0 0,-11 2-41 0 0,-1-1 0 0 0,1 1 0 0 0,0 0 0 0 0,0 0 0 0 0,-1 0 0 0 0,1 0 0 0 0,0 0 0 0 0,0 0-1 0 0,2 1 1 0 0,-3-1-5 0 0,0 0 0 0 0,-1 0 0 0 0,1 0 0 0 0,0 0 0 0 0,0 0 0 0 0,0 0 0 0 0,0 0-1 0 0,-1 0 1 0 0,1 0 0 0 0,0 0 0 0 0,0 0 0 0 0,0-1 0 0 0,-1 1 0 0 0,2-1 0 0 0,-1 1-1 0 0,0 0 1 0 0,0-1 0 0 0,-1 1 0 0 0,1 0 0 0 0,0 0-1 0 0,0-1 1 0 0,0 1 0 0 0,-1 0 0 0 0,1 0 0 0 0,0 0-1 0 0,0 0 1 0 0,0 0 0 0 0,-1 0 0 0 0,1 0-1 0 0,0 1 1 0 0,0-1 0 0 0,0 0 0 0 0,-1 0 0 0 0,2 1-1 0 0,0 0-5 0 0,0-1-1 0 0,1 1 0 0 0,-1-1 0 0 0,0 1 1 0 0,0-1-1 0 0,1 0 0 0 0,-1 0 1 0 0,3-1-1 0 0,15 2-25 0 0,-16 0 30 0 0,0-1 0 0 0,0 1 0 0 0,0-1 0 0 0,0-1 0 0 0,0 1 0 0 0,0 0 0 0 0,0-1 0 0 0,0 0 0 0 0,7-3 0 0 0,-7 6 10 0 0,-4-2-8 0 0,0 0-1 0 0,0 1 1 0 0,0-1-1 0 0,0 0 0 0 0,1 0 1 0 0,-1 0-1 0 0,0 0 0 0 0,0 1 1 0 0,1-1-1 0 0,-1 0 0 0 0,0 0 1 0 0,0 0-1 0 0,1 0 0 0 0,-1 0 1 0 0,0 0-1 0 0,0 0 0 0 0,1 0 1 0 0,-1 0-1 0 0,0 0 0 0 0,0 0 1 0 0,1 0-1 0 0,-1 0 1 0 0,0 0-1 0 0,1 0 0 0 0,-1 0 1 0 0,0 0-1 0 0,0 0 0 0 0,1 0 1 0 0,-1 0-1 0 0,0 0 0 0 0,1 0 1 0 0,-1-2 8 0 0,0 0-10 0 0,1 2 1 0 0,-1 0-1 0 0,1 0 0 0 0,-1 0 1 0 0,1 0-1 0 0,-1 0 1 0 0,1 0-1 0 0,-1 0 0 0 0,1 0 1 0 0,-1 0-1 0 0,1 0 0 0 0,-1 0 1 0 0,1 0-1 0 0,-1 0 0 0 0,1 0 1 0 0,-1 0-1 0 0,1 1 1 0 0,-1-1-1 0 0,1 0 0 0 0,-1 0 1 0 0,1 1-1 0 0,-1-1 0 0 0,1 0 1 0 0,-1 1-1 0 0,1-1 1 0 0,-1 0-1 0 0,0 1 0 0 0,1-1 1 0 0,-1 1-1 0 0,3 4-183 0 0,-2 0-101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5:38.571"/>
    </inkml:context>
    <inkml:brush xml:id="br0">
      <inkml:brushProperty name="width" value="0.1" units="cm"/>
      <inkml:brushProperty name="height" value="0.1" units="cm"/>
      <inkml:brushProperty name="color" value="#E71224"/>
    </inkml:brush>
  </inkml:definitions>
  <inkml:trace contextRef="#ctx0" brushRef="#br0">0 22 1727 0 0,'0'-1'33'0'0,"1"1"-1"0"0,-1-1 0 0 0,0 0 0 0 0,0 1 0 0 0,1-1 0 0 0,-1 1 0 0 0,1-1 0 0 0,-1 0 0 0 0,1 1 0 0 0,-1-1 0 0 0,1 1 0 0 0,-1-1 0 0 0,1 1 0 0 0,-1-1 0 0 0,1 1 0 0 0,-1 0 0 0 0,1-1 0 0 0,0 1 0 0 0,-1 0 0 0 0,1-1 0 0 0,0 1 0 0 0,1 0 0 0 0,15-6 886 0 0,-17 6-910 0 0,11-1 228 0 0,-1-1-1 0 0,1 1 1 0 0,0 1 0 0 0,21 1-1 0 0,45 11 172 0 0,-36-5-256 0 0,190 15 276 0 0,-29-4-330 0 0,-149-12-40 0 0,69 12 65 0 0,-90-13-85 0 0,50 2 0 0 0,-30-4-37 0 0,-39-3 13 0 0,-10 0-4 0 0,0 0 0 0 0,0 1 0 0 0,0-1-1 0 0,0 0 1 0 0,0 1 0 0 0,0-1 0 0 0,0 1 0 0 0,0 0-1 0 0,0 0 1 0 0,0 1 0 0 0,0-1 0 0 0,0 0 0 0 0,4 4-1 0 0,-2 0-8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5:45.952"/>
    </inkml:context>
    <inkml:brush xml:id="br0">
      <inkml:brushProperty name="width" value="0.1" units="cm"/>
      <inkml:brushProperty name="height" value="0.1" units="cm"/>
      <inkml:brushProperty name="color" value="#E71224"/>
    </inkml:brush>
  </inkml:definitions>
  <inkml:trace contextRef="#ctx0" brushRef="#br0">1 10 1151 0 0,'266'-8'72'0'0,"-244"6"-40"0"0,43 3 0 0 0,-33 2-32 0 0,-30-4-76 0 0,-5 0 0 0 0,1 3 76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5:48.629"/>
    </inkml:context>
    <inkml:brush xml:id="br0">
      <inkml:brushProperty name="width" value="0.1" units="cm"/>
      <inkml:brushProperty name="height" value="0.1" units="cm"/>
      <inkml:brushProperty name="color" value="#E71224"/>
    </inkml:brush>
  </inkml:definitions>
  <inkml:trace contextRef="#ctx0" brushRef="#br0">0 250 455 0 0,'62'-12'1070'0'0,"-41"8"-948"0"0,0 0 0 0 0,0 1 0 0 0,40-1 0 0 0,-34 4-58 0 0,38-5 1 0 0,-25 1 56 0 0,96-15 941 0 0,-53 5-410 0 0,74 3-432 0 0,-83 8-226 0 0,56-11 6 0 0,-79 8 0 0 0,0 3 0 0 0,93 5 0 0 0,41-2 0 0 0,-56-15 344 0 0,-73 6-80 0 0,-1 4 0 0 0,57 1 0 0 0,-42 3-142 0 0,0-3 0 0 0,0-3 0 0 0,96-22 0 0 0,-70 12 158 0 0,146-6 0 0 0,-71 20-255 0 0,58-4 14 0 0,-89-5-39 0 0,-102 11 0 0 0,-22 1 0 0 0,28-4 0 0 0,-17 1 0 0 0,-1 2 0 0 0,1 0 0 0 0,-1 2 0 0 0,50 8 0 0 0,-1-1 0 0 0,45 4 0 0 0,77 4 0 0 0,-117-17 0 0 0,89 2 0 0 0,-135 0 0 0 0,106 8 0 0 0,-112-5 0 0 0,1 1 0 0 0,50 15 0 0 0,-40-10 0 0 0,1-2 0 0 0,0-2 0 0 0,67 3 0 0 0,-16-7 0 0 0,48 5 0 0 0,-94-2 0 0 0,0-3 0 0 0,59-3 0 0 0,-68 0 0 0 0,39 5 0 0 0,10 0 0 0 0,226-24 0 0 0,-223 14 83 0 0,114 5-1 0 0,-114 4 0 0 0,111-12-1 0 0,-197 9-81 0 0,268-25 0 0 0,-108 22 41 0 0,178-11 106 0 0,-259 6-143 0 0,0 4 0 0 0,98 8 0 0 0,-122-3 51 0 0,0-2-1 0 0,76-11 1 0 0,-80 7 113 0 0,-49 5-140 0 0,1-1 0 0 0,-1 1 0 0 0,1-1 1 0 0,-1 0-1 0 0,9-3 0 0 0,-12 3 40 0 0,0 0 0 0 0,0 0 0 0 0,1 0 1 0 0,-1 0-1 0 0,0 0 0 0 0,0 0 0 0 0,0 0 1 0 0,0 0-1 0 0,0 0 0 0 0,0-1 0 0 0,0 1 1 0 0,0 0-1 0 0,-1-1 0 0 0,1 1 0 0 0,0-1 1 0 0,-1 1-1 0 0,1-1 0 0 0,-1 1 0 0 0,1-2 1 0 0,-1 3-63 0 0,0-1 0 0 0,0 1 0 0 0,0 0 0 0 0,0 0 0 0 0,0 0 0 0 0,0-1 1 0 0,0 1-1 0 0,0 0 0 0 0,0 0 0 0 0,0 0 0 0 0,1-1 0 0 0,-1 1 0 0 0,0 0 0 0 0,0 0 0 0 0,0 0 1 0 0,0 0-1 0 0,0-1 0 0 0,0 1 0 0 0,1 0 0 0 0,-1 0 0 0 0,0 0 0 0 0,0 0 0 0 0,0 0 0 0 0,1 0 1 0 0,-1 0-1 0 0,0 0 0 0 0,0-1 0 0 0,0 1 0 0 0,1 0 0 0 0,-1 0 0 0 0,0 0 0 0 0,0 0 0 0 0,0 0 1 0 0,1 0-1 0 0,-1 0 0 0 0,0 0 0 0 0,0 0 0 0 0,0 0 0 0 0,1 0 0 0 0,-1 0 0 0 0,0 1 1 0 0,0-1-1 0 0,0 0 0 0 0,1 0 0 0 0,-1 0 0 0 0,0 0 0 0 0,0 0 0 0 0,0 0 0 0 0,0 0 0 0 0,1 0 1 0 0,-1 1-1 0 0,0-1 0 0 0,0 0 0 0 0,0 0 0 0 0,0 0 0 0 0,0 0 0 0 0,0 1 0 0 0,1-1 0 0 0,11 14-52 0 0,-7-8-39 0 0,10 7-2495 0 0,-6-5-207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6:05.830"/>
    </inkml:context>
    <inkml:brush xml:id="br0">
      <inkml:brushProperty name="width" value="0.1" units="cm"/>
      <inkml:brushProperty name="height" value="0.1" units="cm"/>
      <inkml:brushProperty name="color" value="#E71224"/>
    </inkml:brush>
  </inkml:definitions>
  <inkml:trace contextRef="#ctx0" brushRef="#br0">51 1 455 0 0,'-1'0'50'0'0,"-1"0"0"0"0,1 0 0 0 0,0 0 0 0 0,-1 0 0 0 0,1 1-1 0 0,-1-1 1 0 0,1 0 0 0 0,0 1 0 0 0,-1-1 0 0 0,1 1-1 0 0,0-1 1 0 0,0 1 0 0 0,-1 0 0 0 0,1-1 0 0 0,0 1 0 0 0,0 0-1 0 0,0 0 1 0 0,0 0 0 0 0,0 0 0 0 0,0 0 0 0 0,-2 2-1 0 0,1 0-94 0 0,-9 6 1401 0 0,10-9-1235 0 0,1 0 0 0 0,-1 1-1 0 0,1-1 1 0 0,-1 0 0 0 0,1 0 0 0 0,0 1 0 0 0,-1-1 0 0 0,1 1-1 0 0,-1-1 1 0 0,1 0 0 0 0,0 1 0 0 0,-1-1 0 0 0,1 1 0 0 0,0-1-1 0 0,-1 1 1 0 0,1-1 0 0 0,0 1 0 0 0,0-1 0 0 0,0 1 0 0 0,-1 0-1 0 0,1 2-90 0 0,0 1-1 0 0,0-1 0 0 0,0 0 0 0 0,1 0 0 0 0,-1 1 0 0 0,1-1 0 0 0,0 0 0 0 0,-1 0 0 0 0,1 0 1 0 0,1 0-1 0 0,1 5 0 0 0,1-1 28 0 0,-3-3-33 0 0,1 0 1 0 0,0 0-1 0 0,0 0 1 0 0,0 0 0 0 0,1-1-1 0 0,-1 1 1 0 0,1 0-1 0 0,0-1 1 0 0,0 0-1 0 0,0 1 1 0 0,0-1-1 0 0,0-1 1 0 0,1 1-1 0 0,0 0 1 0 0,-1-1-1 0 0,1 0 1 0 0,7 4-1 0 0,11 3 306 0 0,37 12 0 0 0,-48-18-261 0 0,0-1 1 0 0,-1 0-1 0 0,1-1 1 0 0,0 0-1 0 0,0-1 0 0 0,11-1 1 0 0,62-2 619 0 0,-67 3-648 0 0,0-1-11 0 0,1 1 0 0 0,-1 1 1 0 0,1 1-1 0 0,20 5 0 0 0,4-4 34 0 0,-35-1-57 0 0,1 0 0 0 0,-1-1 0 0 0,0 0 0 0 0,1-1 0 0 0,-1 1 1 0 0,1-2-1 0 0,8 0 0 0 0,53-12-11 0 0,-23 3 58 0 0,279-38 348 0 0,-115 24-348 0 0,-153 20 91 0 0,101 6 0 0 0,113 5-145 0 0,-221-5 18 0 0,-20-1 5 0 0,36-3 0 0 0,-56 1-23 0 0,-1 1 0 0 0,0 1 0 0 0,1 0 0 0 0,11 2 0 0 0,11 2 0 0 0,-22-3 0 0 0,0 0 0 0 0,0 0 0 0 0,15 7 0 0 0,-15-5 0 0 0,1 0 0 0 0,17 2 0 0 0,-4-3 28 0 0,1-1 0 0 0,0-2 0 0 0,-1-1-1 0 0,36-4 1 0 0,-38 1 132 0 0,1 2 0 0 0,0 1 0 0 0,45 4 0 0 0,-52-2-191 0 0,-15-2 46 0 0,0 1 1 0 0,0 0 0 0 0,0 0-1 0 0,0 0 1 0 0,0 0 0 0 0,0 0-1 0 0,0 0 1 0 0,0 0 0 0 0,0 0-1 0 0,0 0 1 0 0,0 1-1 0 0,0-1 1 0 0,-1 0 0 0 0,1 1-1 0 0,0-1 1 0 0,0 0 0 0 0,0 1-1 0 0,0-1 1 0 0,-1 1 0 0 0,1-1-1 0 0,0 1 1 0 0,0 0-1 0 0,-1-1 1 0 0,1 1 0 0 0,0 0-1 0 0,-1 0 1 0 0,1-1 0 0 0,-1 1-1 0 0,1 0 1 0 0,-1 0 0 0 0,1 0-1 0 0,-1-1 1 0 0,0 1-1 0 0,1 0 1 0 0,-1 0 0 0 0,0 0-1 0 0,0 0 1 0 0,0 2 0 0 0,2 6-106 0 0,0 2-2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6:16.272"/>
    </inkml:context>
    <inkml:brush xml:id="br0">
      <inkml:brushProperty name="width" value="0.1" units="cm"/>
      <inkml:brushProperty name="height" value="0.1" units="cm"/>
      <inkml:brushProperty name="color" value="#E71224"/>
    </inkml:brush>
  </inkml:definitions>
  <inkml:trace contextRef="#ctx0" brushRef="#br0">0 94 4231 0 0,'6'-9'151'0'0,"-6"8"-140"0"0,1 1 1 0 0,-1-1-1 0 0,0 0 0 0 0,1 1 0 0 0,-1-1 1 0 0,0 1-1 0 0,1-1 0 0 0,-1 1 0 0 0,1-1 1 0 0,-1 1-1 0 0,0-1 0 0 0,1 1 0 0 0,-1-1 1 0 0,1 1-1 0 0,0 0 0 0 0,-1-1 0 0 0,1 1 1 0 0,-1 0-1 0 0,1 0 0 0 0,0-1 0 0 0,-1 1 1 0 0,1 0-1 0 0,-1 0 0 0 0,2-1 0 0 0,13 1 60 0 0,-8 0 28 0 0,-1 0-1 0 0,1 0 1 0 0,0 0-1 0 0,0 1 1 0 0,0 0-1 0 0,-1 1 1 0 0,11 3-1 0 0,22 10-79 0 0,-24-8-11 0 0,1-1-1 0 0,0 0 0 0 0,0-1 0 0 0,1-1 1 0 0,-1 0-1 0 0,1-1 0 0 0,19 0 0 0 0,5-5 473 0 0,68-11-1 0 0,23-3 377 0 0,8 7-645 0 0,-1-7 0 0 0,188-45 0 0 0,-291 55-211 0 0,1 0 0 0 0,-1 2 0 0 0,1 2 0 0 0,0 2 0 0 0,38 4 0 0 0,213 14 0 0 0,-161-10 0 0 0,272 5 0 0 0,-58-26 118 0 0,-288 9-120 0 0,12-2 104 0 0,124 6 0 0 0,118 14-38 0 0,-173-20-44 0 0,150 0 99 0 0,9 2 303 0 0,87 4-52 0 0,-269 10-314 0 0,188 8 16 0 0,-173-26 43 0 0,-26 1-201 0 0,-84 7 94 0 0,83 0 118 0 0,82 6-67 0 0,-86-4-44 0 0,103-5 65 0 0,-58 0-32 0 0,-64 2-27 0 0,60 1 22 0 0,-129 1-43 0 0,199 5 0 0 0,-104-8 1 0 0,97-7 62 0 0,-165 5-66 0 0,176-17 297 0 0,-83 24-12 0 0,-80 0-244 0 0,48-4-1 0 0,-87 0-94 0 0,0 0-1 0 0,0 1 1 0 0,0 0-1 0 0,-1 0 1 0 0,1 1-1 0 0,0 0 1 0 0,0 0-1 0 0,0 1 1 0 0,0 0-1 0 0,-1 1 1 0 0,1-1-1 0 0,-1 1 1 0 0,0 1-1 0 0,0 0 1 0 0,0 0 0 0 0,8 6-1 0 0,-4-1-3429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6:26.242"/>
    </inkml:context>
    <inkml:brush xml:id="br0">
      <inkml:brushProperty name="width" value="0.1" units="cm"/>
      <inkml:brushProperty name="height" value="0.1" units="cm"/>
      <inkml:brushProperty name="color" value="#E71224"/>
    </inkml:brush>
  </inkml:definitions>
  <inkml:trace contextRef="#ctx0" brushRef="#br0">1 38 455 0 0,'21'0'2096'0'0,"20"1"-545"0"0,70-9 1 0 0,-72 3-1347 0 0,54 2 1 0 0,-29 2-109 0 0,7 1-38 0 0,19-2-65 0 0,36-2 65 0 0,-49 3 101 0 0,-55 1-115 0 0,-1 2 0 0 0,38 7 0 0 0,19 2 17 0 0,46-11-3 0 0,24 2 18 0 0,138 16 118 0 0,-166-10 20 0 0,220-14-1 0 0,-47 9-154 0 0,-195 2-26 0 0,124-9 0 0 0,-117-5-34 0 0,0 4 0 0 0,180 17 0 0 0,-250-9 0 0 0,0-1 0 0 0,0-2 0 0 0,-1-1 0 0 0,41-7 0 0 0,163-34 654 0 0,-158 35-258 0 0,-14 3-224 0 0,-25 2-131 0 0,-1 1 0 0 0,1 2-1 0 0,77 13 1 0 0,-30-3-10 0 0,67-2-19 0 0,-71 0 8 0 0,-1 3 0 0 0,91 26 0 0 0,68 20-20 0 0,-191-51 0 0 0,-1-1 0 0 0,98-4 0 0 0,-52-6 0 0 0,1 4 0 0 0,101 14 0 0 0,95-1 0 0 0,-87-8 0 0 0,72 20 0 0 0,-187-16 0 0 0,0-5 0 0 0,0-4 0 0 0,96-11 0 0 0,-23 3 279 0 0,-118 7-144 0 0,-1 1 1 0 0,1 3-1 0 0,-1 1 0 0 0,0 3 1 0 0,76 21-1 0 0,-106-24-248 0 0,-1 1 0 0 0,26 12 0 0 0,-20-5-111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6:36.994"/>
    </inkml:context>
    <inkml:brush xml:id="br0">
      <inkml:brushProperty name="width" value="0.1" units="cm"/>
      <inkml:brushProperty name="height" value="0.1" units="cm"/>
      <inkml:brushProperty name="color" value="#E71224"/>
    </inkml:brush>
  </inkml:definitions>
  <inkml:trace contextRef="#ctx0" brushRef="#br0">1 84 1375 0 0,'1'-1'61'0'0,"0"0"0"0"0,0 0-1 0 0,0 0 1 0 0,0 0-1 0 0,0 0 1 0 0,0 1-1 0 0,0-1 1 0 0,1 0-1 0 0,-1 0 1 0 0,0 1-1 0 0,0-1 1 0 0,1 1 0 0 0,-1-1-1 0 0,1 1 1 0 0,-1 0-1 0 0,0-1 1 0 0,1 1-1 0 0,-1 0 1 0 0,1 0-1 0 0,-1 0 1 0 0,3 0-1 0 0,0 1 126 0 0,-1 1 0 0 0,1-1 0 0 0,0 1-1 0 0,-1 0 1 0 0,1 0 0 0 0,5 4-1 0 0,2 1-175 0 0,-4-1 23 0 0,0-2 1 0 0,1 1 0 0 0,8 3-1 0 0,-13-7-22 0 0,0 0 0 0 0,0 0 0 0 0,0 0 1 0 0,-1-1-1 0 0,1 1 0 0 0,0-1 0 0 0,0 0 0 0 0,0 1 0 0 0,0-2 0 0 0,0 1 0 0 0,0 0 0 0 0,6-2 0 0 0,97-24 992 0 0,-94 22-992 0 0,84-21 95 0 0,-80 24-94 0 0,1 0-1 0 0,-1 1 0 0 0,0 1 0 0 0,0 0 1 0 0,24 6-1 0 0,-22-4 8 0 0,0-1 0 0 0,1 0 0 0 0,29-1 0 0 0,-25-2 80 0 0,0 2 0 0 0,0 1 0 0 0,42 7 0 0 0,-41-4-90 0 0,0-2 0 0 0,0 0 0 0 0,32-2 0 0 0,22-3 38 0 0,36-3 53 0 0,-5-7-15 0 0,73-12 83 0 0,-53 8-46 0 0,-65 9-25 0 0,34-6 5 0 0,-16 2 2 0 0,98-2-1 0 0,-16 20-50 0 0,0 1-34 0 0,-15 3-19 0 0,-32 0 0 0 0,152-6 0 0 0,-227-4 0 0 0,-22-2 0 0 0,36 5 0 0 0,161 18 0 0 0,-158-18 0 0 0,-30-2 32 0 0,1-1-1 0 0,-1-1 0 0 0,0-2 0 0 0,34-6 0 0 0,55-12 605 0 0,-114 19-660 0 0,0 0 0 0 0,0 0 0 0 0,0 0 0 0 0,1 1-1 0 0,-1 0 1 0 0,0 0 0 0 0,0 0 0 0 0,1 0 0 0 0,-1 1-1 0 0,0 0 1 0 0,0 0 0 0 0,0 0 0 0 0,8 3 0 0 0,-3 2-2630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12.405"/>
    </inkml:context>
    <inkml:brush xml:id="br0">
      <inkml:brushProperty name="width" value="0.1" units="cm"/>
      <inkml:brushProperty name="height" value="0.1" units="cm"/>
      <inkml:brushProperty name="color" value="#E71224"/>
    </inkml:brush>
  </inkml:definitions>
  <inkml:trace contextRef="#ctx0" brushRef="#br0">267 117 1839 0 0,'117'-13'207'0'0,"43"-4"-70"0"0,139 12 133 0 0,-197 6 418 0 0,-70-1-406 0 0,94-2 647 0 0,-103 0-723 0 0,-1-1 0 0 0,1-1-1 0 0,30-8 1 0 0,-49 10-134 0 0,-1 2-5 0 0,0-1 0 0 0,-1 1-1 0 0,1-1 1 0 0,0 0 0 0 0,-1 0-1 0 0,1 0 1 0 0,-1-1 0 0 0,0 1-1 0 0,1-1 1 0 0,-1 1 0 0 0,3-3-1 0 0,-6 3 10 0 0,0 1 0 0 0,-1-1 0 0 0,1 1 0 0 0,0-1-1 0 0,0 1 1 0 0,0-1 0 0 0,0 1 0 0 0,-1 0 0 0 0,1 0 0 0 0,0 0-1 0 0,0 0 1 0 0,-1 0 0 0 0,1 0 0 0 0,-2 0 0 0 0,2 0-51 0 0,-121 6 427 0 0,25-1-419 0 0,47-5 18 0 0,0-1 0 0 0,-61-11-1 0 0,-9-5 248 0 0,-242-3-1 0 0,277 22-178 0 0,-134 20-1 0 0,195-19-64 0 0,45 5 196 0 0,19 1 39 0 0,44 7 77 0 0,-27-11-256 0 0,84-4 1 0 0,-83-2-66 0 0,82 9 0 0 0,-102-3-955 0 0,0 1 1 0 0,38 12 0 0 0,-38-5-2193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6:42.451"/>
    </inkml:context>
    <inkml:brush xml:id="br0">
      <inkml:brushProperty name="width" value="0.1" units="cm"/>
      <inkml:brushProperty name="height" value="0.1" units="cm"/>
      <inkml:brushProperty name="color" value="#E71224"/>
    </inkml:brush>
  </inkml:definitions>
  <inkml:trace contextRef="#ctx0" brushRef="#br0">1 20 919 0 0,'8'-3'410'0'0,"0"1"-1"0"0,1-1 1 0 0,0 1-1 0 0,-1 1 0 0 0,12-1 1 0 0,-3 0-123 0 0,11-1-36 0 0,1 2 0 0 0,46 3 0 0 0,58 13-173 0 0,-90-9 33 0 0,306 17 823 0 0,-327-22-903 0 0,331 27 694 0 0,-276-16-571 0 0,-18-2-73 0 0,1-2 0 0 0,87-1-1 0 0,222-4 53 0 0,-300-1-126 0 0,90-6-7 0 0,-65-8 194 0 0,-14 2-4 0 0,-51 7-169 0 0,18-1 44 0 0,-1 1 0 0 0,1 2-1 0 0,68 7 1 0 0,38 10-1 0 0,-115-14-51 0 0,0-2 0 0 0,0-1 0 0 0,-1-2 0 0 0,63-13-1 0 0,-94 15-12 0 0,-1 1 0 0 0,1-1 0 0 0,-1 1 0 0 0,1 0 0 0 0,-1 1 0 0 0,1-1 0 0 0,7 3 0 0 0,-12-3 0 0 0,-1 1 0 0 0,1-1 0 0 0,-1 1 0 0 0,1-1 0 0 0,-1 0 0 0 0,1 1 0 0 0,-1-1 0 0 0,0 1 0 0 0,1-1 0 0 0,-1 1 0 0 0,1-1 0 0 0,-1 1 0 0 0,0-1 0 0 0,0 1 0 0 0,1 0 0 0 0,-1-1 0 0 0,0 1 0 0 0,0-1 0 0 0,0 1 0 0 0,0 0 0 0 0,1 0 0 0 0,-1 0 0 0 0,0-1 0 0 0,0 1 0 0 0,0-1 0 0 0,0 0 0 0 0,0 1 0 0 0,0-1 0 0 0,0 1 0 0 0,0-1 0 0 0,0 1 0 0 0,0-1 0 0 0,1 0 0 0 0,-1 1 0 0 0,0-1 0 0 0,0 0 0 0 0,0 1 0 0 0,1-1 0 0 0,-1 0 0 0 0,0 1 0 0 0,1-1 0 0 0,-1 0 0 0 0,0 1 0 0 0,1-1 0 0 0,-1 0 0 0 0,0 0 0 0 0,1 1 0 0 0,-1-1 0 0 0,0 0 0 0 0,1 0 0 0 0,-1 0 0 0 0,1 1 0 0 0,48 7 0 0 0,8-5-3 0 0,19 0 66 0 0,-44-3-60 0 0,-1 2 1 0 0,0 1-1 0 0,51 12 0 0 0,31 4-4 0 0,-25-15 62 0 0,1-4 0 0 0,89-12-1 0 0,-160 11-10 0 0,291-2 157 0 0,-50 4-78 0 0,-154-7-102 0 0,209 17 0 0 0,-102 6-19 0 0,48 6 48 0 0,-247-21-51 0 0,0 0-1 0 0,0 1 1 0 0,0 0 0 0 0,0 1 0 0 0,0 1 0 0 0,-1 0 0 0 0,0 0 0 0 0,0 2 0 0 0,0-1 0 0 0,-1 1-1 0 0,14 12 1 0 0,-6-2-85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6:43.905"/>
    </inkml:context>
    <inkml:brush xml:id="br0">
      <inkml:brushProperty name="width" value="0.1" units="cm"/>
      <inkml:brushProperty name="height" value="0.1" units="cm"/>
      <inkml:brushProperty name="color" value="#E71224"/>
    </inkml:brush>
  </inkml:definitions>
  <inkml:trace contextRef="#ctx0" brushRef="#br0">870 0 919 0 0,'-55'9'52'0'0,"28"-4"794"0"0,-35 2 0 0 0,-207 18 413 0 0,236-19-1131 0 0,-216 27 973 0 0,237-33-1031 0 0,0-1 0 0 0,0 0 0 0 0,0-1 0 0 0,1 0 0 0 0,-1 0 0 0 0,1-2-1 0 0,0 1 1 0 0,-1-2 0 0 0,-11-5 0 0 0,5 5-56 0 0,16 5-10 0 0,1 0 0 0 0,-1-1 0 0 0,1 1 0 0 0,-1 0 0 0 0,0-1 0 0 0,1 1 0 0 0,-1-1 0 0 0,1 1 0 0 0,-1-1 0 0 0,1 0 0 0 0,-1 0 1 0 0,1 0-1 0 0,0 0 0 0 0,-1 0 0 0 0,1 0 0 0 0,0 0 0 0 0,0 0 0 0 0,-2-2 0 0 0,4 4 0 0 0,0 0 1 0 0,0 0-1 0 0,-1-1 0 0 0,1 1 1 0 0,0 0-1 0 0,0-1 0 0 0,0 1 1 0 0,0-1-1 0 0,0 1 1 0 0,0-1-1 0 0,0 0 0 0 0,0 1 1 0 0,0-1-1 0 0,0 0 1 0 0,0 0-1 0 0,0 0 0 0 0,2 0 1 0 0,27 2 98 0 0,-14-2-75 0 0,13 1 32 0 0,55-6 0 0 0,-51 2-8 0 0,38 1 0 0 0,5 4-40 0 0,123 11 40 0 0,-49 8-52 0 0,-121-17 71 0 0,-1-1 0 0 0,1-2-1 0 0,0-1 1 0 0,0 0 0 0 0,55-11-1 0 0,75-11 221 0 0,-27 5-22 0 0,-91 13-108 0 0,49 0 0 0 0,-16 1-123 0 0,-61 3-23 0 0,0 1-1 0 0,0 0 1 0 0,0 0-1 0 0,0 2 1 0 0,18 5-1 0 0,25 3 27 0 0,-43-7-9 0 0,-13-4-31 0 0,0 0-1 0 0,0 0 1 0 0,0 0 0 0 0,1 0-1 0 0,-1 0 1 0 0,0 0-1 0 0,0 0 1 0 0,0 0-1 0 0,0 0 1 0 0,0 0-1 0 0,0 1 1 0 0,1-1-1 0 0,-1 0 1 0 0,0 0 0 0 0,0 0-1 0 0,0 0 1 0 0,0 0-1 0 0,0 0 1 0 0,0 0-1 0 0,1 0 1 0 0,-1 1-1 0 0,0-1 1 0 0,0 0-1 0 0,0 0 1 0 0,0 0-1 0 0,0 0 1 0 0,0 0 0 0 0,0 0-1 0 0,0 1 1 0 0,0-1-1 0 0,0 0 1 0 0,0 0-1 0 0,0 0 1 0 0,0 0-1 0 0,0 1 1 0 0,0-1-1 0 0,0 0 1 0 0,0 0 0 0 0,0 0-1 0 0,0 0 1 0 0,0 0-1 0 0,0 1 1 0 0,0-1-1 0 0,0 0 1 0 0,0 0-1 0 0,0 0 1 0 0,0 0-1 0 0,0 0 1 0 0,0 1 0 0 0,-1-1-1 0 0,1 0 1 0 0,0 0-1 0 0,0 0 1 0 0,0 0-1 0 0,0 0 1 0 0,0 0-1 0 0,0 0 1 0 0,-1 1-1 0 0,-20 22 14 0 0,8-16 16 0 0,0 0 1 0 0,0-1-1 0 0,-1-1 1 0 0,-14 5-1 0 0,0-1-36 0 0,-11 4 15 0 0,-1-1-1 0 0,-44 6 0 0 0,-85 6 27 0 0,108-16-31 0 0,4 0-1 0 0,-1-2-1 0 0,1-3 0 0 0,-1-2 0 0 0,-61-8 0 0 0,19-8 14 0 0,-70-7 10 0 0,132 19-23 0 0,0 2 1 0 0,-58 5 0 0 0,-50 20-1177 0 0,91-13 60 0 0,8-4-1457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6:54.496"/>
    </inkml:context>
    <inkml:brush xml:id="br0">
      <inkml:brushProperty name="width" value="0.1" units="cm"/>
      <inkml:brushProperty name="height" value="0.1" units="cm"/>
      <inkml:brushProperty name="color" value="#E71224"/>
    </inkml:brush>
  </inkml:definitions>
  <inkml:trace contextRef="#ctx0" brushRef="#br0">1 66 3423 0 0,'0'4'355'0'0,"1"38"-123"0"0,-1-40-230 0 0,0 0 1 0 0,1 1-1 0 0,-1-1 1 0 0,0 0-1 0 0,1 0 1 0 0,0 1 0 0 0,-1-1-1 0 0,1 0 1 0 0,0 0-1 0 0,0 0 1 0 0,1 0-1 0 0,-1 0 1 0 0,0 0-1 0 0,1 0 1 0 0,-1 0-1 0 0,4 3 1 0 0,1-2 87 0 0,1 1 1 0 0,-1-2-1 0 0,1 1 0 0 0,0-1 1 0 0,0 0-1 0 0,0 0 0 0 0,14 1 1 0 0,3-1 478 0 0,26-2 0 0 0,13 1 51 0 0,158 12 611 0 0,-196-14-1153 0 0,0-1 0 0 0,1-1 0 0 0,37-9-1 0 0,7-2 110 0 0,7 4-5 0 0,99-2-1 0 0,53 8 11 0 0,91-14-139 0 0,-268 15-32 0 0,51 0 129 0 0,73 17-13 0 0,46 0 35 0 0,-5-21-188 0 0,-98 2 7 0 0,131 10 0 0 0,-226-5 29 0 0,0-1-1 0 0,1 0 1 0 0,35-8 0 0 0,-22 3-25 0 0,26-3 7 0 0,135-14-4 0 0,-155 20 24 0 0,-1 2-1 0 0,70 7 0 0 0,-41 1-4 0 0,0-4-1 0 0,1-3 1 0 0,-1-3-1 0 0,91-16 1 0 0,-121 15 22 0 0,1 1 0 0 0,83 7 0 0 0,-121-3-39 0 0,92 6 19 0 0,80 4 26 0 0,12-23-45 0 0,-128 7 0 0 0,-17 2 3 0 0,53-5 34 0 0,100 5 1 0 0,-76 8 91 0 0,168-14 0 0 0,182-8 162 0 0,86-11 250 0 0,-543 27-488 0 0,-1-1 0 0 0,0 2 0 0 0,1 0 0 0 0,20 2 0 0 0,-30-1-46 0 0,0 0 0 0 0,0 0 1 0 0,1 0-1 0 0,-1 0 0 0 0,0 1 0 0 0,0 0 1 0 0,0 0-1 0 0,-1 0 0 0 0,1 0 0 0 0,0 1 0 0 0,-1-1 1 0 0,1 1-1 0 0,-1 0 0 0 0,0 0 0 0 0,0 0 1 0 0,0 0-1 0 0,3 6 0 0 0,22 40-428 0 0,-17-27 143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7:12.059"/>
    </inkml:context>
    <inkml:brush xml:id="br0">
      <inkml:brushProperty name="width" value="0.1" units="cm"/>
      <inkml:brushProperty name="height" value="0.1" units="cm"/>
      <inkml:brushProperty name="color" value="#E71224"/>
    </inkml:brush>
  </inkml:definitions>
  <inkml:trace contextRef="#ctx0" brushRef="#br0">468 1065 4287 0 0,'23'-9'435'0'0,"-9"3"-363"0"0,86-36 2263 0 0,-85 36-2026 0 0,-13 5-219 0 0,-1 0 0 0 0,1 0-1 0 0,0 1 1 0 0,0-1 0 0 0,-1 0 0 0 0,1-1-1 0 0,-1 1 1 0 0,1 0 0 0 0,-1 0 0 0 0,1-1-1 0 0,-1 1 1 0 0,0-1 0 0 0,0 1 0 0 0,1-1-1 0 0,-1 0 1 0 0,0 1 0 0 0,-1-1 0 0 0,2-2-1 0 0,-2 4-31 0 0,0-1-1 0 0,-1 1 0 0 0,1 0 1 0 0,0 0-1 0 0,0-1 0 0 0,-1 1 1 0 0,1 0-1 0 0,0 0 0 0 0,-1-1 1 0 0,1 1-1 0 0,0 0 0 0 0,-1 0 0 0 0,1 0 1 0 0,0 0-1 0 0,-1 0 0 0 0,1 0 1 0 0,0 0-1 0 0,-1-1 0 0 0,1 1 1 0 0,0 0-1 0 0,-1 0 0 0 0,1 0 1 0 0,-1 1-1 0 0,1-1 0 0 0,0 0 1 0 0,-1 0-1 0 0,1 0 0 0 0,0 0 1 0 0,-1 0-1 0 0,1 0 0 0 0,0 0 1 0 0,-1 1-1 0 0,1-1 0 0 0,0 0 0 0 0,-1 0 1 0 0,1 1-1 0 0,-15 5 1442 0 0,11-4-1256 0 0,-1-1 0 0 0,0 1 0 0 0,1-1 0 0 0,-1 0 0 0 0,0 0 0 0 0,0-1 0 0 0,1 1 0 0 0,-1-1 0 0 0,0 0 0 0 0,0-1 0 0 0,-8-1 1 0 0,4 1 42 0 0,1-1 1 0 0,0 0 0 0 0,0-1 0 0 0,0 0 0 0 0,0 0-1 0 0,-8-5 1 0 0,12 6-167 0 0,0 0 0 0 0,-1 1 0 0 0,1-1 0 0 0,-1 1 0 0 0,0 0 0 0 0,1 0 0 0 0,-1 0 0 0 0,0 1 0 0 0,-6 0-1 0 0,-45 4 530 0 0,-62 22 223 0 0,112-25-734 0 0,0-1-1 0 0,0 0 1 0 0,0-1-1 0 0,1 1 1 0 0,-10-3-1 0 0,-17-1 347 0 0,-37-1 186 0 0,41-2-422 0 0,25 7-220 0 0,0-1 0 0 0,0 1-1 0 0,0-1 1 0 0,-1 0 0 0 0,1 0 0 0 0,0 0 0 0 0,1 0 0 0 0,-1-1 0 0 0,0 1 0 0 0,0-1 0 0 0,1 0-1 0 0,-1 0 1 0 0,1 0 0 0 0,-1 0 0 0 0,1 0 0 0 0,0 0 0 0 0,0-1 0 0 0,0 1 0 0 0,0-1 0 0 0,0 0-1 0 0,0 1 1 0 0,1-1 0 0 0,-1 0 0 0 0,0-3 0 0 0,-3-7 67 0 0,0 1-1 0 0,1-1 1 0 0,0 0 0 0 0,-3-19-1 0 0,6 16-27 0 0,0 0 0 0 0,0 1-1 0 0,4-22 1 0 0,-2 21-6 0 0,0 0 1 0 0,-1 1-1 0 0,-3-23 0 0 0,1 22 42 0 0,1-1 0 0 0,2-30 0 0 0,0 8 79 0 0,12-138 212 0 0,-6 112-273 0 0,-6 53-64 0 0,0-6 21 0 0,1 0-1 0 0,0 0 1 0 0,2 1 0 0 0,7-26-1 0 0,-6 34-77 0 0,0-1 0 0 0,0 1 0 0 0,1 1 0 0 0,6-9 0 0 0,-6 10 0 0 0,-1 0 0 0 0,0 0 0 0 0,-1-1 0 0 0,1 1 0 0 0,-2-1 0 0 0,6-14 0 0 0,-7 16 0 0 0,-1 0 0 0 0,1 1 0 0 0,-1 0 0 0 0,1-1 0 0 0,4-7 0 0 0,-5 12 0 0 0,0 0 0 0 0,0 0 0 0 0,0 0 0 0 0,-1 0 0 0 0,1 0 0 0 0,0 0 0 0 0,0 0 0 0 0,1 0 0 0 0,-1 0 0 0 0,0 0 0 0 0,0 0 0 0 0,0 1 0 0 0,0-1 0 0 0,1 0 0 0 0,-1 1 0 0 0,0-1 0 0 0,1 1 0 0 0,-1-1 0 0 0,0 1 0 0 0,1 0 0 0 0,-1 0 0 0 0,1 0 0 0 0,1-1 0 0 0,17 1 0 0 0,0 1 0 0 0,0 0 0 0 0,1 1 0 0 0,-1 2 0 0 0,38 10 0 0 0,-32-6-31 0 0,54 8-1 0 0,-47-10 31 0 0,232 32 1 0 0,-218-34 0 0 0,-27-1 0 0 0,1-1 0 0 0,21-2 0 0 0,21-1 0 0 0,114 13 0 0 0,152-1 0 0 0,-288-11 0 0 0,26 1 0 0 0,72-2 0 0 0,-96-1 0 0 0,450-31 0 0 0,-313 21 0 0 0,-69 5 0 0 0,141-4 0 0 0,-214 10 0 0 0,129 0 0 0 0,-69 2 0 0 0,1 1 0 0 0,134-16 0 0 0,-146 5 0 0 0,0 3 0 0 0,156 10 0 0 0,133-6 0 0 0,-297-2 0 0 0,-34 2 0 0 0,14-1 0 0 0,96 7 0 0 0,-40 5 0 0 0,1-6 0 0 0,204-19 0 0 0,40-5 0 0 0,59 55 0 0 0,-371-29 0 0 0,-41-4 0 0 0,0 0 0 0 0,0 1 0 0 0,-1 0 0 0 0,1 0 0 0 0,-1 0 0 0 0,1 1 0 0 0,-1 0 0 0 0,12 7 0 0 0,-8-3 0 0 0,0 1 0 0 0,0 1 0 0 0,15 17 0 0 0,3 4 0 0 0,-11-13 0 0 0,0 2 0 0 0,-1 0 0 0 0,16 26 0 0 0,-28-37 0 0 0,0-1 0 0 0,0 0 0 0 0,-1 1 0 0 0,0 0 0 0 0,-1-1 0 0 0,0 1 0 0 0,0 0 0 0 0,0 1 0 0 0,-1-1 0 0 0,-1 0 0 0 0,1 0 0 0 0,-1 0 0 0 0,-2 16 0 0 0,-19 94 0 0 0,16-99 0 0 0,-1 0 0 0 0,0-1 0 0 0,-2 1 0 0 0,-9 17 0 0 0,11-27 0 0 0,-1 1 0 0 0,1-1 0 0 0,-1 0 0 0 0,-1-1 0 0 0,0 0 0 0 0,0 0 0 0 0,-12 8 0 0 0,-68 42 0 0 0,55-40 0 0 0,-1-2 0 0 0,-42 14 0 0 0,-45 21 0 0 0,18-8 0 0 0,46-25 16 0 0,-1-2 0 0 0,-1-2 0 0 0,-85 8 0 0 0,-31-10-16 0 0,-25 4 0 0 0,104-5 0 0 0,-85 13 0 0 0,116-15 12 0 0,1-3 0 0 0,-118-5 0 0 0,-6 0 16 0 0,126 2 14 0 0,-67 5-20 0 0,-342 12-22 0 0,412-17 0 0 0,-62 11 0 0 0,4-1 0 0 0,6 0 0 0 0,56-6 0 0 0,-61 1 0 0 0,81-10-3 0 0,-68-12 0 0 0,-15-1 73 0 0,-53 12-70 0 0,-60-4 0 0 0,72-16 27 0 0,102 13-8 0 0,-78-5-1 0 0,-83 18-18 0 0,214-3 0 0 0,-163-5 75 0 0,-28-22 18 0 0,133 16 24 0 0,-125-7 1 0 0,126 19 39 0 0,1 1 0 0 0,-99 19 0 0 0,131-16-749 0 0,0 3 0 0 0,1 0 1 0 0,0 1-1 0 0,0 2 0 0 0,1 1 0 0 0,1 1 1 0 0,-45 30-1 0 0,17-3-7532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7:15.423"/>
    </inkml:context>
    <inkml:brush xml:id="br0">
      <inkml:brushProperty name="width" value="0.1" units="cm"/>
      <inkml:brushProperty name="height" value="0.1" units="cm"/>
      <inkml:brushProperty name="color" value="#E71224"/>
    </inkml:brush>
  </inkml:definitions>
  <inkml:trace contextRef="#ctx0" brushRef="#br0">2876 1485 5615 0 0,'0'0'19'0'0,"0"0"-1"0"0,0 0 0 0 0,-1 0 0 0 0,1 0 0 0 0,0 0 0 0 0,0 0 0 0 0,0 0 1 0 0,-1 0-1 0 0,1 0 0 0 0,0 0 0 0 0,0 0 0 0 0,0 0 0 0 0,-1 0 0 0 0,1 0 1 0 0,0 0-1 0 0,0 0 0 0 0,0 0 0 0 0,-1 0 0 0 0,1 0 0 0 0,0 0 0 0 0,0 0 1 0 0,0 0-1 0 0,0 0 0 0 0,-1 0 0 0 0,1 0 0 0 0,0 0 0 0 0,0 0 0 0 0,0 0 1 0 0,-1-1-1 0 0,1 1 0 0 0,0 0 0 0 0,0 0 0 0 0,0 0 0 0 0,0 0 0 0 0,0 0 1 0 0,0-1-1 0 0,-1 1 0 0 0,1 0 0 0 0,0 0 0 0 0,0 0 0 0 0,0 0 0 0 0,0-1 1 0 0,0 1-1 0 0,0 0 0 0 0,-11-15 452 0 0,-1 1-477 0 0,8 11 211 0 0,0-1-1 0 0,-1 1 0 0 0,2-1 1 0 0,-1 0-1 0 0,0 0 0 0 0,-4-6 1 0 0,5 5 455 0 0,-2-1 0 0 0,1 2 1 0 0,0-1-1 0 0,-9-6 0 0 0,6 6-494 0 0,1 1 0 0 0,-1 0 1 0 0,0 0-1 0 0,0 1 0 0 0,-1 0 0 0 0,1 0 0 0 0,-1 1 0 0 0,1 0 0 0 0,-16-2 0 0 0,19 4-151 0 0,-1-1 0 0 0,1 0 0 0 0,0-1 0 0 0,0 1 0 0 0,0-1 0 0 0,0 0 0 0 0,-6-3 0 0 0,7 3 14 0 0,0 1 0 0 0,-1-1 0 0 0,1 0 0 0 0,-1 1 0 0 0,1 0 0 0 0,-1 0 0 0 0,0 0 0 0 0,0 0 0 0 0,-5 0 0 0 0,-14 0 331 0 0,-1 0 0 0 0,-38-8 0 0 0,57 9-329 0 0,1 0 0 0 0,-1 0 0 0 0,1 0 0 0 0,0 0 0 0 0,-1 1 0 0 0,1-1 0 0 0,-1 1 0 0 0,1 0 0 0 0,0 1 0 0 0,-6 1 0 0 0,5-1-7 0 0,0 0 0 0 0,0-1 0 0 0,0 1 0 0 0,-1-1 0 0 0,1-1 0 0 0,-8 1 0 0 0,-32-4-6 0 0,24 1 19 0 0,-42 1 0 0 0,-22 3 87 0 0,60-3-2 0 0,0 1 1 0 0,-1 2 0 0 0,1 0-1 0 0,-37 9 1 0 0,-11 7 108 0 0,47-13-165 0 0,0 2 0 0 0,1 0-1 0 0,-40 18 1 0 0,55-22-37 0 0,0 1 0 0 0,0-1 0 0 0,-1-1 0 0 0,1 0-1 0 0,-1 0 1 0 0,-14 0 0 0 0,-15 2 105 0 0,25-2-68 0 0,-8 2 39 0 0,1-1-1 0 0,-45 1 1 0 0,13-8 192 0 0,-1 3 0 0 0,-107 13 0 0 0,133-8-202 0 0,-1-2 0 0 0,-37-2-1 0 0,35 0-38 0 0,3-1 30 0 0,-31 2 78 0 0,3 5-88 0 0,-107 7-87 0 0,143-13 51 0 0,-1-1 1 0 0,0-1-1 0 0,1-1 0 0 0,0 0 1 0 0,-33-11-1 0 0,20 5 109 0 0,1 1 0 0 0,-47-4 0 0 0,4 0-67 0 0,62 10-89 0 0,-12-3 200 0 0,-35-10 0 0 0,22 2 5 0 0,-104-39 114 0 0,140 51-279 0 0,1-1 0 0 0,-1 0 1 0 0,1 0-1 0 0,-1 0 0 0 0,1 0 0 0 0,-1 0 0 0 0,1 0 0 0 0,0-1 0 0 0,0 1 1 0 0,0-1-1 0 0,1 1 0 0 0,-1-1 0 0 0,0 0 0 0 0,1 0 0 0 0,0 0 0 0 0,0 0 1 0 0,0 0-1 0 0,-1-4 0 0 0,-1-4 59 0 0,1 0 0 0 0,1 0 0 0 0,-1-23 0 0 0,5-49 308 0 0,-1 50-340 0 0,-1-1 0 0 0,-2 0-1 0 0,-2 1 1 0 0,-6-38 0 0 0,-17-26 8 0 0,15 61-31 0 0,2 0 0 0 0,1 0 0 0 0,-3-39 0 0 0,8 9 43 0 0,-7-63 23 0 0,-2 63-102 0 0,5 32 0 0 0,-2-34 0 0 0,9 58 0 0 0,0 0 0 0 0,1 0 0 0 0,0 0 0 0 0,3-11 0 0 0,-1 9 0 0 0,-1 0 0 0 0,0-18 0 0 0,-2 30-2 0 0,0-1 1 0 0,0 0-1 0 0,0 1 0 0 0,0-1 1 0 0,0 0-1 0 0,0 0 0 0 0,0 1 1 0 0,0-1-1 0 0,1 0 0 0 0,-1 1 1 0 0,0-1-1 0 0,0 0 0 0 0,1 1 1 0 0,-1-1-1 0 0,0 1 0 0 0,1-1 1 0 0,-1 0-1 0 0,0 1 0 0 0,1-1 1 0 0,-1 1-1 0 0,1-1 0 0 0,0 0 1 0 0,0 1-2 0 0,0-1 0 0 0,0 1 0 0 0,1 0 0 0 0,-1 0 1 0 0,0-1-1 0 0,1 1 0 0 0,-1 0 0 0 0,0 0 1 0 0,0 0-1 0 0,1 0 0 0 0,-1 0 0 0 0,2 1 0 0 0,9 1-8 0 0,-1 0-1 0 0,16 7 1 0 0,-16-6 5 0 0,1 1-1 0 0,15 2 1 0 0,-2-4 6 0 0,0 0 0 0 0,0-2 0 0 0,45-4 0 0 0,-54 2 0 0 0,26 2 0 0 0,14 0 0 0 0,103-13 0 0 0,-129 11 0 0 0,0 2 0 0 0,37 4 0 0 0,16 0 0 0 0,-36-5 0 0 0,0-2 0 0 0,51-12 0 0 0,91-26 0 0 0,-98 19 0 0 0,-5 6 0 0 0,88-4 0 0 0,-46 7 0 0 0,-67 3 0 0 0,-35 5 0 0 0,0 1 0 0 0,0 2 0 0 0,28 0 0 0 0,-21 4 0 0 0,-12 0 0 0 0,1-2 0 0 0,25-1 0 0 0,158-8 0 0 0,-165 9 0 0 0,-1 3 0 0 0,62 10 0 0 0,-18 0 0 0 0,8-9 0 0 0,23 15 0 0 0,-99-17 0 0 0,-10-2 0 0 0,1 1 0 0 0,-1 0 0 0 0,1 0 0 0 0,-1 0 0 0 0,0 1 0 0 0,0-1 0 0 0,0 1 0 0 0,0 1 0 0 0,7 3 0 0 0,-9-2-6 0 0,0 0 0 0 0,-1 1 0 0 0,1-1-1 0 0,-1 1 1 0 0,0 0 0 0 0,0 0 0 0 0,0 0 0 0 0,-1 0-1 0 0,1 5 1 0 0,0-5 4 0 0,2 9-11 0 0,2 0-1 0 0,0 0 1 0 0,1-1-1 0 0,9 15 1 0 0,-10-19 13 0 0,0 0 0 0 0,-1 1 1 0 0,0-1-1 0 0,-1 1 1 0 0,0 1-1 0 0,0-1 0 0 0,-1 0 1 0 0,3 20-1 0 0,-5-1 0 0 0,-5 41 0 0 0,2-41 0 0 0,1 39 0 0 0,2-61 0 0 0,1 21 0 0 0,0 0 0 0 0,-2 1 0 0 0,-1-1 0 0 0,-8 50 0 0 0,6-54 0 0 0,0 0 0 0 0,2 0 0 0 0,1 0 0 0 0,1 0 0 0 0,5 27 0 0 0,-5-37 0 0 0,6 123 0 0 0,-7-118 0 0 0,-2 0 0 0 0,0 0 0 0 0,-2-1 0 0 0,0 1 0 0 0,-7 21 0 0 0,-9 21 0 0 0,10-27 0 0 0,-18 38 0 0 0,23-59 0 0 0,-1-1 0 0 0,-1 0 0 0 0,-10 14 0 0 0,14-21 9 0 0,-1-1 0 0 0,1 0 1 0 0,-1 0-1 0 0,1 0 0 0 0,-1 0 0 0 0,0-1 0 0 0,-1 0 0 0 0,1 1 0 0 0,-1-1 1 0 0,1-1-1 0 0,-1 1 0 0 0,0-1 0 0 0,-9 4 0 0 0,10-4-51 0 0,-1 1 0 0 0,1 0 1 0 0,0 0-1 0 0,0 0 0 0 0,1 1 0 0 0,-1-1 0 0 0,1 1 0 0 0,-1 0 0 0 0,1 0 1 0 0,0 0-1 0 0,1 1 0 0 0,-4 5 0 0 0,-2 2-1126 0 0,-9 16-6232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17:57.128"/>
    </inkml:context>
    <inkml:brush xml:id="br0">
      <inkml:brushProperty name="width" value="0.1" units="cm"/>
      <inkml:brushProperty name="height" value="0.1" units="cm"/>
      <inkml:brushProperty name="color" value="#E71224"/>
    </inkml:brush>
  </inkml:definitions>
  <inkml:trace contextRef="#ctx0" brushRef="#br0">583 125 4487 0 0,'-46'-40'440'0'0,"35"32"-185"0"0,0 0 0 0 0,0 1 0 0 0,-1 0 0 0 0,0 1 0 0 0,-1 1 0 0 0,1 0-1 0 0,-1 0 1 0 0,0 1 0 0 0,0 1 0 0 0,0 0 0 0 0,-26-2 0 0 0,20 4 138 0 0,0 1 1 0 0,0 1-1 0 0,0 1 1 0 0,0 0-1 0 0,0 2 1 0 0,0 0-1 0 0,-32 12 1 0 0,39-11-267 0 0,-1 0-1 0 0,0-1 1 0 0,0 0-1 0 0,0-1 1 0 0,0-1-1 0 0,0 0 1 0 0,-1-1-1 0 0,1 0 1 0 0,-14-1-1 0 0,26 0-90 0 0,-2-1 283 0 0,-1 0-1 0 0,0 1 1 0 0,0 0-1 0 0,1 0 1 0 0,-1 0-1 0 0,0 0 1 0 0,-5 2-1 0 0,13 0-200 0 0,0-1 0 0 0,0 1-1 0 0,0-1 1 0 0,1 1 0 0 0,-1-1 0 0 0,5 0-1 0 0,41 5 298 0 0,54-2-1 0 0,-46-3-204 0 0,370-22 387 0 0,-278 8-337 0 0,-56 9-89 0 0,116 9 0 0 0,131 21 21 0 0,-200-15-151 0 0,73 3 46 0 0,-108-13 119 0 0,179-19 1 0 0,-132 0-49 0 0,149-22 133 0 0,-286 37-281 0 0,206-28 166 0 0,-187 28-134 0 0,0 2 0 0 0,0 2 0 0 0,0 1 0 0 0,48 9 0 0 0,128 20 86 0 0,-160-32 3 0 0,-14-1-38 0 0,-27 1-79 0 0,1 2 79 0 0,-2 12-86 0 0,-4 0-1334 0 0,-3-4-76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4:13.421"/>
    </inkml:context>
    <inkml:brush xml:id="br0">
      <inkml:brushProperty name="width" value="0.1" units="cm"/>
      <inkml:brushProperty name="height" value="0.1" units="cm"/>
      <inkml:brushProperty name="color" value="#E71224"/>
    </inkml:brush>
  </inkml:definitions>
  <inkml:trace contextRef="#ctx0" brushRef="#br0">1 95 3023 0 0,'19'1'1274'0'0,"0"2"0"0"0,24 5-1 0 0,-22-4-846 0 0,10 4 35 0 0,-21-5-284 0 0,-1-1 0 0 0,0 0 0 0 0,0 0 1 0 0,1-1-1 0 0,16 0 0 0 0,19-2 674 0 0,78 9-1 0 0,6 0-679 0 0,-41-10 85 0 0,112-17 0 0 0,283-44 69 0 0,-435 59-282 0 0,56 3 1 0 0,14-1 4 0 0,-15-8-15 0 0,-48 3 15 0 0,0 3 0 0 0,86 5 1 0 0,-50 11-1 0 0,-53-6-19 0 0,0-2 0 0 0,54 0-1 0 0,111 2 99 0 0,-106 0-74 0 0,3 2 139 0 0,32 1-56 0 0,255-21 55 0 0,-197-3-77 0 0,83-4 101 0 0,193-12-99 0 0,-402 24-104 0 0,76 3-1 0 0,64 12 38 0 0,15 0-7 0 0,-170-8-37 0 0,61-1-4 0 0,129 17 0 0 0,-165-5-1 0 0,89 9 52 0 0,144 2-43 0 0,-133-13 63 0 0,-30-3-18 0 0,290 17 265 0 0,-245-9-225 0 0,3 1 2 0 0,-64-17-59 0 0,146-20-1 0 0,8 0 151 0 0,-71 7-56 0 0,60-5 68 0 0,35 17-37 0 0,-160 5-145 0 0,1-6 27 0 0,74 1 38 0 0,51 10 39 0 0,-89-4-41 0 0,-33 5-28 0 0,61 0 11 0 0,239 7 0 0 0,-83-11 0 0 0,-143-12-10 0 0,151-15-44 0 0,-101 13-11 0 0,-154 8 66 0 0,-53 2-65 0 0,52-3 0 0 0,33-4 0 0 0,172 15 0 0 0,-182-6 0 0 0,48 5 0 0 0,-23-3 0 0 0,-1 1 48 0 0,6 0-21 0 0,-51 0 31 0 0,28 3 1 0 0,202 10 189 0 0,-301-16-229 0 0,282-21 397 0 0,-1-21-139 0 0,-12 14-85 0 0,-283 22-202 0 0,0 2-1 0 0,0 2 0 0 0,0 2 1 0 0,0 1-1 0 0,60 12 0 0 0,-36-2-24 0 0,91 8 0 0 0,64-8 45 0 0,-188-12-14 0 0,398 31 68 0 0,-296-7-64 0 0,-93-17 0 0 0,0-1 0 0 0,1-1 0 0 0,40 0 0 0 0,75 1 32 0 0,2-1 0 0 0,244-20 32 0 0,-331 8-64 0 0,0 4 0 0 0,-1 3 0 0 0,1 2 0 0 0,78 15 0 0 0,-69-8 54 0 0,141 1 1 0 0,-57-6-53 0 0,-21 5-77 0 0,235 10 71 0 0,-76-41 4 0 0,-160 8 0 0 0,62 7 0 0 0,-114 6 22 0 0,0-3-1 0 0,86-15 0 0 0,-92 4-21 0 0,0 4 0 0 0,144 0 0 0 0,-148 8 24 0 0,1-3-1 0 0,86-16 1 0 0,-80 8 5 0 0,123-3-1 0 0,-138 15-18 0 0,-8 0-47 0 0,82 9 0 0 0,-78 0 37 0 0,41 7 0 0 0,119 0 0 0 0,-178-15 0 0 0,0 2 0 0 0,0 2 0 0 0,61 13 0 0 0,-63-3-4700 0 0,-27-8-592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4:15.433"/>
    </inkml:context>
    <inkml:brush xml:id="br0">
      <inkml:brushProperty name="width" value="0.1" units="cm"/>
      <inkml:brushProperty name="height" value="0.1" units="cm"/>
      <inkml:brushProperty name="color" value="#E71224"/>
    </inkml:brush>
  </inkml:definitions>
  <inkml:trace contextRef="#ctx0" brushRef="#br0">1 73 3223 0 0,'0'0'68'0'0,"13"-6"240"0"0,1 1 453 0 0,-1-1 0 0 0,21-12 0 0 0,-26 13-431 0 0,-1 0 0 0 0,1 0 0 0 0,0 1 1 0 0,1 1-1 0 0,-1 0 0 0 0,1 0 0 0 0,-1 0 0 0 0,1 1 1 0 0,0 0-1 0 0,12 0 0 0 0,9 3-220 0 0,0 3-1 0 0,-1 0 1 0 0,33 10 0 0 0,-7-2-24 0 0,261 30 874 0 0,-282-37-872 0 0,0 1 0 0 0,33 10 0 0 0,-30-6 12 0 0,44 5 0 0 0,294 8 1466 0 0,-348-23-1438 0 0,21 1-17 0 0,-1-2 0 0 0,87-14 0 0 0,131-29 86 0 0,-220 41-76 0 0,0 3 0 0 0,50 6 1 0 0,-50-2-86 0 0,-17-2-31 0 0,106 3 65 0 0,-38-9-43 0 0,177 17-1 0 0,-167-1 28 0 0,26 4 20 0 0,-106-14-74 0 0,49 0 0 0 0,-24-2 11 0 0,59-1 15 0 0,-63-1-12 0 0,86 9-1 0 0,-59 5-13 0 0,76 23 0 0 0,-122-28 0 0 0,1-1 0 0 0,0-2 0 0 0,-1-1 0 0 0,1-1 0 0 0,0-2 0 0 0,29-3 0 0 0,115 1 52 0 0,-107 3-40 0 0,27 2 52 0 0,96 16 0 0 0,-125-12-46 0 0,0-4 0 0 0,107-6 0 0 0,-107 2-14 0 0,121 14 1 0 0,-135-8-4 0 0,336 15 117 0 0,-361-21-114 0 0,404 8 194 0 0,-271 6-166 0 0,169-7 0 0 0,-264-5-7 0 0,-1 4 0 0 0,80 15 0 0 0,-87-12-36 0 0,40 8 11 0 0,108 13 0 0 0,309 29 0 0 0,-480-54 3 0 0,41 6 39 0 0,1-3-1 0 0,111-4 1 0 0,234-47 646 0 0,-413 43-710 0 0,25-4 161 0 0,1 2 0 0 0,44 2-1 0 0,-66 1-280 0 0,-1 1-1 0 0,0 0 0 0 0,0 1 0 0 0,0 0 0 0 0,0 1 0 0 0,0-1 1 0 0,-1 2-1 0 0,1-1 0 0 0,-1 1 0 0 0,0 0 0 0 0,0 1 0 0 0,14 11 1 0 0,-10-5-836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4:19.472"/>
    </inkml:context>
    <inkml:brush xml:id="br0">
      <inkml:brushProperty name="width" value="0.1" units="cm"/>
      <inkml:brushProperty name="height" value="0.1" units="cm"/>
      <inkml:brushProperty name="color" value="#E71224"/>
    </inkml:brush>
  </inkml:definitions>
  <inkml:trace contextRef="#ctx0" brushRef="#br0">0 135 455 0 0,'10'-5'273'0'0,"1"0"0"0"0,-1 1 0 0 0,1 1 0 0 0,0-1 0 0 0,19-2 0 0 0,1-1 365 0 0,44-15 0 0 0,-18 4 768 0 0,-47 16-1265 0 0,0 0 0 0 0,0 1 0 0 0,0-1-1 0 0,1 2 1 0 0,-1 0 0 0 0,11 1-1 0 0,60 12 1197 0 0,-26-3-939 0 0,26 6 49 0 0,15 2 158 0 0,-33-9-359 0 0,40 3 120 0 0,-69-8-179 0 0,-1 1-1 0 0,36 10 1 0 0,20 3 0 0 0,-31-10-50 0 0,73-2 1 0 0,59-9 566 0 0,-152 1-402 0 0,209 3-214 0 0,-171-1 18 0 0,1-3-1 0 0,131-22 0 0 0,-167 19-53 0 0,0 3-1 0 0,0 1 0 0 0,0 2 0 0 0,74 9 0 0 0,53 8-51 0 0,-156-15 97 0 0,-1-1 0 0 0,0 0 0 0 0,1-1-1 0 0,-1 0 1 0 0,1-1 0 0 0,-1 0 0 0 0,0 0-1 0 0,1-2 1 0 0,-1 1 0 0 0,0-1 0 0 0,0-1-1 0 0,-1 0 1 0 0,1 0 0 0 0,-1-1 0 0 0,0-1-1 0 0,0 0 1 0 0,0 0 0 0 0,-1-1 0 0 0,0 0-1 0 0,-1 0 1 0 0,1-1 0 0 0,12-15 0 0 0,-16 16-29 0 0,0 1 0 0 0,0-1 0 0 0,-1 0 0 0 0,0 0 0 0 0,0-1 1 0 0,-1 1-1 0 0,4-12 0 0 0,-7 19-59 0 0,0-1-1 0 0,0 1 1 0 0,0 0-1 0 0,0-1 1 0 0,0 1-1 0 0,0-1 1 0 0,1 1-1 0 0,-1-1 1 0 0,0 1 0 0 0,0 0-1 0 0,0-1 1 0 0,1 1-1 0 0,-1-1 1 0 0,0 1-1 0 0,0 0 1 0 0,1-1 0 0 0,-1 1-1 0 0,0 0 1 0 0,1-1-1 0 0,-1 1 1 0 0,0 0-1 0 0,1 0 1 0 0,-1-1 0 0 0,1 1-1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4:21.309"/>
    </inkml:context>
    <inkml:brush xml:id="br0">
      <inkml:brushProperty name="width" value="0.1" units="cm"/>
      <inkml:brushProperty name="height" value="0.1" units="cm"/>
      <inkml:brushProperty name="color" value="#E71224"/>
    </inkml:brush>
  </inkml:definitions>
  <inkml:trace contextRef="#ctx0" brushRef="#br0">0 196 1351 0 0,'49'0'-26'0'0,"4"1"-90"0"0,1-2 1 0 0,78-13-1 0 0,-3-16 515 0 0,-64 12 1468 0 0,115-14 0 0 0,-10 19-1397 0 0,33-5-304 0 0,-56 4 692 0 0,-56 6-408 0 0,226-29-20 0 0,-224 30-68 0 0,136 6 1 0 0,-59 0-287 0 0,-105-2 98 0 0,0 3 0 0 0,116 16-1 0 0,-101-1 193 0 0,287 42 1012 0 0,-315-51-1247 0 0,355 44 1584 0 0,-392-45-1922 0 0,-12-5 64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19.516"/>
    </inkml:context>
    <inkml:brush xml:id="br0">
      <inkml:brushProperty name="width" value="0.1" units="cm"/>
      <inkml:brushProperty name="height" value="0.1" units="cm"/>
      <inkml:brushProperty name="color" value="#E71224"/>
    </inkml:brush>
  </inkml:definitions>
  <inkml:trace contextRef="#ctx0" brushRef="#br0">1751 128 919 0 0,'4'-6'518'0'0,"-1"-1"0"0"0,1 1-1 0 0,0 0 1 0 0,6-6-1 0 0,-57 27 2907 0 0,32-9-3151 0 0,0 0-1 0 0,0-1 1 0 0,0-1-1 0 0,-1 0 1 0 0,1-1-1 0 0,-1-1 1 0 0,-24 1-1 0 0,-62-11 358 0 0,17-1 52 0 0,-2 2 0 0 0,-160-35 0 0 0,103 22-128 0 0,86 13-336 0 0,-78 2 181 0 0,17 1-62 0 0,-139-27 470 0 0,229 28-912 0 0,1 1 0 0 0,-1 2-1 0 0,0 0 1 0 0,0 2 0 0 0,1 2 0 0 0,0 0 0 0 0,-1 2-1 0 0,-48 16 1 0 0,37-9-4627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4:22.475"/>
    </inkml:context>
    <inkml:brush xml:id="br0">
      <inkml:brushProperty name="width" value="0.1" units="cm"/>
      <inkml:brushProperty name="height" value="0.1" units="cm"/>
      <inkml:brushProperty name="color" value="#E71224"/>
    </inkml:brush>
  </inkml:definitions>
  <inkml:trace contextRef="#ctx0" brushRef="#br0">105 9 2759 0 0,'-2'-1'55'0'0,"0"0"0"0"0,0 0-1 0 0,1 0 1 0 0,-1 0-1 0 0,0 0 1 0 0,0 1 0 0 0,0-1-1 0 0,0 1 1 0 0,0-1-1 0 0,0 1 1 0 0,0 0 0 0 0,0 0-1 0 0,0 0 1 0 0,-3 0 0 0 0,-27 9 947 0 0,11-3-1052 0 0,8 0 295 0 0,12-6-214 0 0,1 0 1 0 0,0 1-1 0 0,-1-1 0 0 0,1 0 0 0 0,0 0 1 0 0,-1 0-1 0 0,1 1 0 0 0,0-1 0 0 0,-1 0 1 0 0,1 0-1 0 0,0 1 0 0 0,0-1 0 0 0,-1 0 1 0 0,1 1-1 0 0,0-1 0 0 0,0 0 0 0 0,0 1 1 0 0,-1-1-1 0 0,1 0 0 0 0,0 1 0 0 0,0-1 1 0 0,0 1-1 0 0,0-1 0 0 0,0 0 0 0 0,0 1 1 0 0,0-1-1 0 0,0 0 0 0 0,0 1 0 0 0,0-1 1 0 0,0 1-1 0 0,0-1 0 0 0,0 1 0 0 0,28 10 1145 0 0,16 9-749 0 0,1-3 0 0 0,75 20-1 0 0,357 47 1025 0 0,-393-76-1360 0 0,92 14 175 0 0,-107-13-171 0 0,1-4 0 0 0,107-4 1 0 0,139-26 119 0 0,-305 24-209 0 0,156-11 165 0 0,-125 11-143 0 0,-10 0 91 0 0,55-8 0 0 0,-43 2 95 0 0,0 1-1 0 0,0 2 0 0 0,1 3 1 0 0,-1 1-1 0 0,53 7 0 0 0,40 4 277 0 0,19 3-788 0 0,-128-9-2704 0 0,1 2-1068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4:25.223"/>
    </inkml:context>
    <inkml:brush xml:id="br0">
      <inkml:brushProperty name="width" value="0.1" units="cm"/>
      <inkml:brushProperty name="height" value="0.1" units="cm"/>
      <inkml:brushProperty name="color" value="#E71224"/>
    </inkml:brush>
  </inkml:definitions>
  <inkml:trace contextRef="#ctx0" brushRef="#br0">1 88 919 0 0,'9'-6'470'0'0,"1"0"0"0"0,0 0 0 0 0,0 1-1 0 0,1 1 1 0 0,-1-1 0 0 0,1 2-1 0 0,18-5 1 0 0,82-7 2154 0 0,-86 12-2878 0 0,292-17 2478 0 0,153 14-597 0 0,-357 7-2319 0 0,-112 0 293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4:26.011"/>
    </inkml:context>
    <inkml:brush xml:id="br0">
      <inkml:brushProperty name="width" value="0.1" units="cm"/>
      <inkml:brushProperty name="height" value="0.1" units="cm"/>
      <inkml:brushProperty name="color" value="#E71224"/>
    </inkml:brush>
  </inkml:definitions>
  <inkml:trace contextRef="#ctx0" brushRef="#br0">109 0 455 0 0,'-7'1'392'0'0,"-1"0"-1"0"0,0-1 0 0 0,-11 0 0 0 0,12-1 389 0 0,0 1-1 0 0,0 0 1 0 0,0 0-1 0 0,-11 3 1 0 0,17-3-692 0 0,0 0 0 0 0,0 0 1 0 0,0 1-1 0 0,0-1 0 0 0,0 0 0 0 0,0 1 0 0 0,0-1 0 0 0,0 1 0 0 0,0-1 0 0 0,1 1 1 0 0,-1-1-1 0 0,0 1 0 0 0,0-1 0 0 0,0 1 0 0 0,1 0 0 0 0,-1 0 0 0 0,0-1 1 0 0,1 1-1 0 0,-1 0 0 0 0,1 0 0 0 0,-1 0 0 0 0,1 0 0 0 0,-1 0 0 0 0,1 0 1 0 0,-1-1-1 0 0,1 1 0 0 0,0 0 0 0 0,0 0 0 0 0,-1 0 0 0 0,1 0 0 0 0,0 0 1 0 0,0 2-1 0 0,0-1-54 0 0,1-1 1 0 0,-1 0-1 0 0,0 1 1 0 0,1-1 0 0 0,0 0-1 0 0,-1 1 1 0 0,1-1-1 0 0,-1 0 1 0 0,1 1 0 0 0,0-1-1 0 0,0 0 1 0 0,0 0-1 0 0,0 0 1 0 0,0 0-1 0 0,0 0 1 0 0,0 0 0 0 0,0 0-1 0 0,0 0 1 0 0,0-1-1 0 0,1 1 1 0 0,-1 0-1 0 0,2 0 1 0 0,18 7 95 0 0,1-1 0 0 0,0-1 0 0 0,0-1 0 0 0,43 4-1 0 0,94-4 395 0 0,-97-5-342 0 0,28-3 248 0 0,170-28 0 0 0,-181 19-352 0 0,-40 7-35 0 0,32-7 11 0 0,1 4 0 0 0,77 2-1 0 0,-70 3 177 0 0,-79 3-225 0 0,1 0 0 0 0,-1 0 0 0 0,0 0 1 0 0,0 0-1 0 0,1 0 0 0 0,-1 0 0 0 0,0 0 1 0 0,1 0-1 0 0,-1 0 0 0 0,0 0 0 0 0,0 0 1 0 0,1 0-1 0 0,-1 0 0 0 0,0 0 0 0 0,0 0 1 0 0,0 0-1 0 0,1-1 0 0 0,-1 1 0 0 0,0 0 1 0 0,0 0-1 0 0,1 0 0 0 0,-1 0 0 0 0,0-1 1 0 0,0 1-1 0 0,0 0 0 0 0,0 0 0 0 0,0-1 1 0 0,1 1-1 0 0,-1 0 0 0 0,0 0 0 0 0,0-1 1 0 0,0 1-1 0 0,0 0-2 0 0,0 0 0 0 0,0 0 0 0 0,0-1 0 0 0,-1 1 0 0 0,1 0 0 0 0,0 0 0 0 0,0 0 0 0 0,0 0 0 0 0,0 0 0 0 0,0 0 0 0 0,-1 0 0 0 0,1 0 0 0 0,0 0 0 0 0,0 0 0 0 0,0 0 0 0 0,0 0 0 0 0,-1 0 0 0 0,1 0 0 0 0,0 0 0 0 0,0 0 1 0 0,0 0-1 0 0,-1 0 0 0 0,1 0 0 0 0,0 0 0 0 0,0 0 0 0 0,0 0 0 0 0,0 0 0 0 0,-1 0 0 0 0,1 0 0 0 0,0 0 0 0 0,0 0 0 0 0,0 0 0 0 0,0 0 0 0 0,0 0 0 0 0,-1 1 0 0 0,1-1 0 0 0,0 0 0 0 0,0 0 0 0 0,0 0 0 0 0,0 0 0 0 0,0 0 0 0 0,0 1 0 0 0,0-1 0 0 0,0 0 0 0 0,-1 0 0 0 0,1 0 0 0 0,0 0 0 0 0,0 0 0 0 0,0 1 0 0 0,0-1 0 0 0,0 0 0 0 0,-22 24-3467 0 0,9-12-480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9:13.710"/>
    </inkml:context>
    <inkml:brush xml:id="br0">
      <inkml:brushProperty name="width" value="0.1" units="cm"/>
      <inkml:brushProperty name="height" value="0.1" units="cm"/>
      <inkml:brushProperty name="color" value="#E71224"/>
    </inkml:brush>
  </inkml:definitions>
  <inkml:trace contextRef="#ctx0" brushRef="#br0">0 132 1983 0 0,'0'1'74'0'0,"1"0"0"0"0,-1 0 0 0 0,0 0-1 0 0,1 0 1 0 0,-1 0 0 0 0,1 0 0 0 0,-1 0-1 0 0,1 0 1 0 0,0 0 0 0 0,-1 0-1 0 0,1 0 1 0 0,0 0 0 0 0,0 0 0 0 0,-1 0-1 0 0,1 0 1 0 0,0-1 0 0 0,0 1-1 0 0,0 0 1 0 0,0-1 0 0 0,0 1 0 0 0,0-1-1 0 0,0 1 1 0 0,0-1 0 0 0,0 1 0 0 0,1-1-1 0 0,1 1 1 0 0,32 6 2810 0 0,-33-7-2667 0 0,51 11 2342 0 0,-40-7-2292 0 0,0-1 0 0 0,0 0 1 0 0,25 0-1 0 0,-12-3 189 0 0,1-3 0 0 0,-1 0 0 0 0,50-13 0 0 0,-58 12-248 0 0,21-6 127 0 0,67-9 0 0 0,-86 17-287 0 0,30-9 0 0 0,-6 2 74 0 0,4 3 126 0 0,45-12 224 0 0,-63 13-282 0 0,0 1-1 0 0,46 0 0 0 0,6 0 74 0 0,189-37 237 0 0,-152 21-311 0 0,-104 17-136 0 0,1 2 0 0 0,0 0-1 0 0,-1 0 1 0 0,29 4-1 0 0,-22-1-10 0 0,29-2 0 0 0,-26 0 40 0 0,39 4 0 0 0,-35-2-57 0 0,14 3-6 0 0,33 1 26 0 0,-25-2-45 0 0,-41-2 0 0 0,1 0 0 0 0,-1-2 0 0 0,1 1 0 0 0,18-2 0 0 0,11-3 22 0 0,0 2-1 0 0,65 4 0 0 0,-90 0-21 0 0,0 1 0 0 0,17 4 0 0 0,4 2 0 0 0,-7-4 1 0 0,-11 0 4 0 0,32 1 0 0 0,-33-4 6 0 0,0 1 1 0 0,20 5-1 0 0,-20-4-4 0 0,-1 0-1 0 0,25 1 0 0 0,50-2 26 0 0,97-12 0 0 0,4-3 32 0 0,-135 11-32 0 0,79 9 0 0 0,-83-3-10 0 0,1-2-1 0 0,54-3 0 0 0,46-4 43 0 0,-54 3 0 0 0,-33 8-64 0 0,27 0 0 0 0,-38-3 41 0 0,-38-2 29 0 0,32-1 1 0 0,-36-2-39 0 0,0 1 0 0 0,0 0 1 0 0,-1 0-1 0 0,1 1 0 0 0,0 1 1 0 0,20 6-1 0 0,-33-8-69 0 0,0 0-1 0 0,-1 0 1 0 0,1 1-1 0 0,0-1 1 0 0,-1 0-1 0 0,1 1 1 0 0,-1-1-1 0 0,1 1 1 0 0,0-1-1 0 0,-1 1 1 0 0,1-1-1 0 0,-1 1 1 0 0,0-1-1 0 0,1 1 1 0 0,-1-1-1 0 0,1 1 1 0 0,-1 0-1 0 0,0-1 1 0 0,1 1-1 0 0,-1 0 1 0 0,0-1-1 0 0,0 1 1 0 0,1 0-1 0 0,-1-1 1 0 0,0 1-1 0 0,0 0 1 0 0,0 0-1 0 0,0-1 1 0 0,0 1-1 0 0,0 0 1 0 0,0 0-1 0 0,0-1 1 0 0,0 1-1 0 0,-1 0 1 0 0,1-1-1 0 0,0 1 1 0 0,0 0-1 0 0,-1-1 1 0 0,1 1-1 0 0,0 0 1 0 0,-1-1-1 0 0,1 1 1 0 0,0-1-1 0 0,-1 1 1 0 0,1 0-1 0 0,-1-1 1 0 0,1 1-1 0 0,-2 0 1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9:15.635"/>
    </inkml:context>
    <inkml:brush xml:id="br0">
      <inkml:brushProperty name="width" value="0.1" units="cm"/>
      <inkml:brushProperty name="height" value="0.1" units="cm"/>
      <inkml:brushProperty name="color" value="#E71224"/>
    </inkml:brush>
  </inkml:definitions>
  <inkml:trace contextRef="#ctx0" brushRef="#br0">17 144 3823 0 0,'1'-9'321'0'0,"-1"8"-289"0"0,0 0-1 0 0,0 0 1 0 0,0 0-1 0 0,1 0 1 0 0,-1 0-1 0 0,0 0 1 0 0,0 0-1 0 0,0 0 1 0 0,-1 0-1 0 0,1 0 1 0 0,0 0-1 0 0,0 0 1 0 0,0 0-1 0 0,-1 0 1 0 0,1 0-1 0 0,0 0 1 0 0,-2-1-1 0 0,-6-2 390 0 0,2 1 717 0 0,16-1 111 0 0,2 3-875 0 0,-1 0-1 0 0,1 1 1 0 0,-1 0 0 0 0,1 1-1 0 0,-1 0 1 0 0,1 1-1 0 0,12 3 1 0 0,-5-1-244 0 0,26 2 1 0 0,53 3 787 0 0,-91-8-838 0 0,63 4 442 0 0,113-5 0 0 0,77-13 328 0 0,-119 12-581 0 0,-76 1-100 0 0,100-15 1 0 0,16-13 256 0 0,75 3 44 0 0,-142 29-338 0 0,-79-2-85 0 0,-1-1 1 0 0,44-4-1 0 0,69-20 89 0 0,2-5 254 0 0,-87 23-343 0 0,1 2 0 0 0,74 7 1 0 0,-119-3-52 0 0,3 1 4 0 0,0 2 0 0 0,38 9 0 0 0,-34-6 0 0 0,32 4 0 0 0,84 0 0 0 0,-99-6 0 0 0,-20-3 0 0 0,-1 1 0 0 0,1 0 0 0 0,33 12 0 0 0,122 40 0 0 0,-132-42 0 0 0,1-3 0 0 0,84 8 0 0 0,-102-15 0 0 0,115 11 0 0 0,56-14-3 0 0,-90-1 60 0 0,-57 3-55 0 0,-1 3 1 0 0,0 2 0 0 0,56 15-1 0 0,-79-17-2 0 0,0-2 0 0 0,0-1 0 0 0,0-1 0 0 0,35-3 0 0 0,-34 1 45 0 0,155-15-38 0 0,-155 12 96 0 0,0-2 0 0 0,0-1 1 0 0,-1-1-1 0 0,33-14 0 0 0,-36 11 83 0 0,34-14 449 0 0,-53 23-598 0 0,-1 0 0 0 0,1 1 1 0 0,0 0-1 0 0,0 0 0 0 0,0 0 0 0 0,0 1 1 0 0,0-1-1 0 0,8 2 0 0 0,-13-1-40 0 0,-1 1-1 0 0,1-1 0 0 0,0 1 0 0 0,0-1 1 0 0,0 1-1 0 0,0-1 0 0 0,-1 1 1 0 0,1-1-1 0 0,0 1 0 0 0,0 0 1 0 0,-1-1-1 0 0,1 1 0 0 0,-1 0 0 0 0,1-1 1 0 0,0 1-1 0 0,-1 0 0 0 0,0 0 1 0 0,1 0-1 0 0,-1 0 0 0 0,1 0 1 0 0,-1-1-1 0 0,0 1 0 0 0,0 0 0 0 0,1 0 1 0 0,-1 0-1 0 0,0 0 0 0 0,0 0 1 0 0,0 0-1 0 0,0 0 0 0 0,0 0 1 0 0,0 0-1 0 0,0 0 0 0 0,-1 1 0 0 0,-6 34-1498 0 0,0-18 14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9:19.552"/>
    </inkml:context>
    <inkml:brush xml:id="br0">
      <inkml:brushProperty name="width" value="0.1" units="cm"/>
      <inkml:brushProperty name="height" value="0.1" units="cm"/>
      <inkml:brushProperty name="color" value="#E71224"/>
    </inkml:brush>
  </inkml:definitions>
  <inkml:trace contextRef="#ctx0" brushRef="#br0">0 97 2615 0 0,'5'2'67'0'0,"0"0"0"0"0,0-1 0 0 0,0 0 0 0 0,1 0 0 0 0,-1 0 0 0 0,0-1 0 0 0,0 1 0 0 0,1-1 0 0 0,-1-1 0 0 0,0 1 0 0 0,1-1 0 0 0,5-1-1 0 0,9-3 435 0 0,34-12 0 0 0,-40 11-26 0 0,-1 0 0 0 0,21-14-1 0 0,-20 10 528 0 0,25-10 0 0 0,-34 18-819 0 0,1 0-1 0 0,-1 0 1 0 0,0 1-1 0 0,1-1 1 0 0,-1 1-1 0 0,1 0 1 0 0,-1 1-1 0 0,12 0 1 0 0,7 3-5 0 0,-1 0-1 0 0,1 2 1 0 0,27 10-1 0 0,-29-8-163 0 0,0-1 1 0 0,0-1-1 0 0,46 4 0 0 0,62-10 1022 0 0,220-31 0 0 0,-314 29-950 0 0,1 2-1 0 0,62 7 1 0 0,-38-2-45 0 0,139 10 26 0 0,-107-5 170 0 0,-28-10-114 0 0,85 4 234 0 0,-112 1-338 0 0,-12-3 18 0 0,-1 2-1 0 0,38 9 0 0 0,-35-6 25 0 0,1-1 0 0 0,48 2-1 0 0,-30-4 62 0 0,32-1-36 0 0,10 0 164 0 0,9 11-39 0 0,-28-4-156 0 0,81 2-1 0 0,-127-11-28 0 0,182 6 76 0 0,-121 1-49 0 0,26 4 22 0 0,192-7 0 0 0,-37-14 41 0 0,-7 1 13 0 0,-71-14-54 0 0,51-1 42 0 0,238-8 75 0 0,-358 26-154 0 0,-27 2-12 0 0,-24 2-26 0 0,0 2 0 0 0,68 10 0 0 0,9-1 0 0 0,-90-8 28 0 0,58-8 0 0 0,-66 3-4 0 0,0 2 0 0 0,58 5 0 0 0,-46 3 2 0 0,0-2-1 0 0,0-3 1 0 0,1-2 0 0 0,69-11-1 0 0,-18-1 135 0 0,186 2 0 0 0,56-16-94 0 0,-276 19-60 0 0,-39 6-6 0 0,0 2 0 0 0,61 7 0 0 0,20 1 0 0 0,-89-7 0 0 0,55 11 0 0 0,12 0 0 0 0,-33-6 0 0 0,24 0 0 0 0,294 18 0 0 0,-319-19 0 0 0,8 4 0 0 0,36 1 0 0 0,-88-9 1 0 0,56 2 31 0 0,93-7-1 0 0,62-7 33 0 0,-96 18-64 0 0,-92-3 0 0 0,1-1 0 0 0,0-3 0 0 0,59-7 0 0 0,14-10 154 0 0,0 5 0 0 0,165 4 0 0 0,33-1-69 0 0,-245 1-29 0 0,-42 5-57 0 0,1 0 0 0 0,54 2 0 0 0,44 18 1 0 0,-61-6 0 0 0,66-1 0 0 0,7 2 0 0 0,-92-7 21 0 0,0-1 0 0 0,0-3-1 0 0,58-5 1 0 0,136-28 235 0 0,-197 28-227 0 0,0 2 1 0 0,0 1-1 0 0,45 6 0 0 0,-43-5-2 0 0,0-1 1 0 0,85-14-1 0 0,-63 5 99 0 0,19 7 175 0 0,-83 3-292 0 0,29-4 107 0 0,-26 2-93 0 0,-1 1-1 0 0,0 1 1 0 0,0-1 0 0 0,1 1-1 0 0,-1 0 1 0 0,7 1-1 0 0,-11-1-66 0 0,0 0 0 0 0,-1 0-1 0 0,1 0 1 0 0,0 0 0 0 0,-1 1-1 0 0,1-1 1 0 0,-1 0 0 0 0,1 1-1 0 0,0-1 1 0 0,-1 0 0 0 0,1 1-1 0 0,-1-1 1 0 0,1 1 0 0 0,-1-1 0 0 0,0 1-1 0 0,1-1 1 0 0,-1 1 0 0 0,1-1-1 0 0,-1 1 1 0 0,0 0 0 0 0,1-1-1 0 0,-1 1 1 0 0,0-1 0 0 0,0 1-1 0 0,0 0 1 0 0,1-1 0 0 0,-1 1 0 0 0,0 0-1 0 0,0-1 1 0 0,0 1 0 0 0,0 1-1 0 0,-4 21-3969 0 0,-1-7-1482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9:22.649"/>
    </inkml:context>
    <inkml:brush xml:id="br0">
      <inkml:brushProperty name="width" value="0.1" units="cm"/>
      <inkml:brushProperty name="height" value="0.1" units="cm"/>
      <inkml:brushProperty name="color" value="#E71224"/>
    </inkml:brush>
  </inkml:definitions>
  <inkml:trace contextRef="#ctx0" brushRef="#br0">0 1 1375 0 0,'4'2'486'0'0,"0"-1"0"0"0,0 1 0 0 0,0-1 0 0 0,0 1-1 0 0,0-1 1 0 0,0-1 0 0 0,0 1 0 0 0,6 0-1 0 0,-7-1-34 0 0,28 6 509 0 0,41 12 0 0 0,-48-11-834 0 0,0-1-1 0 0,1-1 0 0 0,32 3 0 0 0,13-8 456 0 0,77-10 0 0 0,-77 4-80 0 0,55 6 118 0 0,-87 0-521 0 0,-1 2 1 0 0,67 11 0 0 0,-88-10-95 0 0,32 6 19 0 0,1-1 1 0 0,95 1-1 0 0,-8-18 254 0 0,40-1 182 0 0,-11 14-71 0 0,122-4-93 0 0,-194-6-235 0 0,0 3 1 0 0,98 10-1 0 0,-111 1 1 0 0,0-4-1 0 0,126-10 1 0 0,-160 1-72 0 0,166-12 210 0 0,0 19 157 0 0,-81 3-307 0 0,0-6 1 0 0,160-20 0 0 0,20 9 54 0 0,-61 5 69 0 0,-233 6-169 0 0,67-3 66 0 0,-72 5-59 0 0,0-1 0 0 0,0 2 0 0 0,0-1-1 0 0,22 8 1 0 0,-33-9-18 0 0,-1 0 0 0 0,1 0 0 0 0,0 0 0 0 0,0 0 0 0 0,0 1 0 0 0,-1-1 0 0 0,1 0 0 0 0,0 1 1 0 0,0-1-1 0 0,-1 0 0 0 0,1 1 0 0 0,0-1 0 0 0,-1 1 0 0 0,1-1 0 0 0,0 1 0 0 0,-1 0 0 0 0,1-1 0 0 0,-1 1 0 0 0,1 0 0 0 0,-1-1 0 0 0,1 1 0 0 0,-1 0 0 0 0,0-1 0 0 0,1 1 0 0 0,-1 0 0 0 0,0 0 0 0 0,1 0 0 0 0,-1-1 0 0 0,0 1 0 0 0,0 0 0 0 0,0 0 0 0 0,0 0 0 0 0,0-1 0 0 0,0 1 0 0 0,0 0 0 0 0,0 0 0 0 0,0 0 0 0 0,0 1 0 0 0,-2 9-185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9:24.254"/>
    </inkml:context>
    <inkml:brush xml:id="br0">
      <inkml:brushProperty name="width" value="0.1" units="cm"/>
      <inkml:brushProperty name="height" value="0.1" units="cm"/>
      <inkml:brushProperty name="color" value="#E71224"/>
    </inkml:brush>
  </inkml:definitions>
  <inkml:trace contextRef="#ctx0" brushRef="#br0">865 16 1839 0 0,'-21'-5'531'0'0,"-1"1"-1"0"0,0 1 1 0 0,0 1-1 0 0,0 1 0 0 0,-43 3 1 0 0,-109 24 1765 0 0,45 7-1814 0 0,76-18-49 0 0,-107 15 0 0 0,140-28-301 0 0,-36-2-1 0 0,48 0-23 0 0,0-1 0 0 0,1 0 0 0 0,-1 0-1 0 0,1-1 1 0 0,-1 0 0 0 0,1-1 0 0 0,-14-6-1 0 0,13 1 194 0 0,7 8-232 0 0,0-1-1 0 0,1 0 0 0 0,-1 0 1 0 0,0 0-1 0 0,0 1 1 0 0,1-1-1 0 0,-1 0 1 0 0,0 1-1 0 0,0-1 0 0 0,0 1 1 0 0,0-1-1 0 0,0 1 1 0 0,0-1-1 0 0,0 1 0 0 0,0 0 1 0 0,-1-1-1 0 0,206-10 855 0 0,161-7-687 0 0,-229 8-163 0 0,-82 9-51 0 0,86 10-1 0 0,-19 0 0 0 0,193-17 43 0 0,-109 12-28 0 0,-28 2-8 0 0,-70-7 6 0 0,-41 2 19 0 0,68-9-1 0 0,-67 0-9 0 0,0 4-1 0 0,113 5 1 0 0,-20 4 145 0 0,-49-3-7 0 0,194-8-41 0 0,-299 5-140 0 0,13 1 0 0 0,0 0 0 0 0,0 1 0 0 0,0 1 0 0 0,0 1 0 0 0,19 6 0 0 0,89 34 0 0 0,-81-28 57 0 0,62 12-1 0 0,-66-17-41 0 0,-25-6-15 0 0,11 2 0 0 0,52 19 0 0 0,-69-21 3 0 0,0 0 1 0 0,1-1-1 0 0,0 0 0 0 0,-1 0 0 0 0,1-2 0 0 0,0 1 0 0 0,0-2 0 0 0,0 0 1 0 0,0 0-1 0 0,0-1 0 0 0,0 0 0 0 0,0-1 0 0 0,-1 0 0 0 0,1-1 0 0 0,-1-1 0 0 0,17-6 1 0 0,1 1 141 0 0,-28 8-184 0 0,0 1-1 0 0,0 0 1 0 0,0 0-1 0 0,1 0 0 0 0,-1 0 1 0 0,0 0-1 0 0,0 0 1 0 0,0 0-1 0 0,1 0 0 0 0,-1 0 1 0 0,0 1-1 0 0,0-1 1 0 0,0 0-1 0 0,0 1 0 0 0,1-1 1 0 0,-1 1-1 0 0,0-1 1 0 0,0 1-1 0 0,0 0 0 0 0,0 0 1 0 0,1 1-1 0 0,1 3-888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9:32.610"/>
    </inkml:context>
    <inkml:brush xml:id="br0">
      <inkml:brushProperty name="width" value="0.1" units="cm"/>
      <inkml:brushProperty name="height" value="0.1" units="cm"/>
      <inkml:brushProperty name="color" value="#E71224"/>
    </inkml:brush>
  </inkml:definitions>
  <inkml:trace contextRef="#ctx0" brushRef="#br0">0 120 455 0 0,'0'0'1'0'0,"29"2"299"0"0,-11 3 2934 0 0,46 17-2657 0 0,-54-18-464 0 0,-1-1 0 0 0,1 0 0 0 0,0-1 0 0 0,0 0 0 0 0,0-1 0 0 0,0 0 0 0 0,20 0 0 0 0,1-4 688 0 0,38-7 1 0 0,-2-1-365 0 0,-33 8-186 0 0,103-16 432 0 0,-90 12-621 0 0,-22 3-16 0 0,0 0 0 0 0,23-9 0 0 0,-16 2 72 0 0,0 2-1 0 0,0 1 1 0 0,0 1 0 0 0,39-3 0 0 0,150 7 367 0 0,1-8 41 0 0,36 8-116 0 0,-152 4-231 0 0,-64-2-37 0 0,-1-2 0 0 0,67-14 1 0 0,-88 13-103 0 0,1 1 1 0 0,0 1-1 0 0,-1 1 1 0 0,32 2-1 0 0,-45 0-39 0 0,147 11 62 0 0,40 0 64 0 0,-69-7-62 0 0,57 0-1 0 0,-48-7-23 0 0,-40-1-18 0 0,8 0 94 0 0,46 0 86 0 0,-48 2-159 0 0,-73-1-23 0 0,1 1 0 0 0,-1 2 0 0 0,43 6 0 0 0,-45-4-6 0 0,0 0-1 0 0,47-2 0 0 0,3-1 7 0 0,34-2 85 0 0,-32-1-30 0 0,82 4-55 0 0,-110-2 38 0 0,50-8-1 0 0,-86 8-50 0 0,1 1-1 0 0,-1 0 0 0 0,0 1 0 0 0,0 1 0 0 0,18 4 1 0 0,28 3 12 0 0,-17-6-20 0 0,-15 0 0 0 0,0-2 0 0 0,45-2 0 0 0,138-5 111 0 0,-146 6-94 0 0,-31 0-30 0 0,-8 1 32 0 0,-1-1 1 0 0,0-1-1 0 0,44-9 0 0 0,-34 3 43 0 0,0 1-1 0 0,1 1 0 0 0,49 1 1 0 0,-22-1 76 0 0,-61 5-257 0 0,-1 0 0 0 0,1 1-1 0 0,0-1 1 0 0,-1 0-1 0 0,1 1 1 0 0,-1-1 0 0 0,1 0-1 0 0,0 1 1 0 0,-1-1-1 0 0,1 1 1 0 0,-1-1 0 0 0,1 1-1 0 0,-1-1 1 0 0,1 1-1 0 0,-1 0 1 0 0,0-1 0 0 0,1 1-1 0 0,-1-1 1 0 0,0 1-1 0 0,1 0 1 0 0,-1-1 0 0 0,0 1-1 0 0,0 0 1 0 0,0-1-1 0 0,1 1 1 0 0,-1 0 0 0 0,0 0-1 0 0,0-1 1 0 0,0 1-1 0 0,0 0 1 0 0,0-1 0 0 0,0 1-1 0 0,-1 0 1 0 0,1-1-1 0 0,0 2 1 0 0,0-1-56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9:35.583"/>
    </inkml:context>
    <inkml:brush xml:id="br0">
      <inkml:brushProperty name="width" value="0.1" units="cm"/>
      <inkml:brushProperty name="height" value="0.1" units="cm"/>
      <inkml:brushProperty name="color" value="#E71224"/>
    </inkml:brush>
  </inkml:definitions>
  <inkml:trace contextRef="#ctx0" brushRef="#br0">1 94 455 0 0,'5'2'19'0'0,"0"0"0"0"0,0 0 0 0 0,1 0 0 0 0,-1-1 0 0 0,0 0-1 0 0,1 0 1 0 0,-1-1 0 0 0,1 1 0 0 0,5-1 0 0 0,11 1 416 0 0,-17-1-227 0 0,0 0-1 0 0,0 0 1 0 0,0-1-1 0 0,7-1 1 0 0,8-1 133 0 0,118-17 1219 0 0,-20 1-957 0 0,-105 18-581 0 0,136-12 634 0 0,-117 12-539 0 0,1 1 0 0 0,52 8 0 0 0,189 37 80 0 0,-161-16 259 0 0,81 20 448 0 0,-153-39-727 0 0,1-2 0 0 0,0-1 0 0 0,59 1-1 0 0,-88-7-131 0 0,91-2 370 0 0,-67-1-247 0 0,75-8 293 0 0,-6-1-187 0 0,-60 10-237 0 0,70 5 0 0 0,-103-3-34 0 0,145 12 182 0 0,-141-12-173 0 0,138-2 180 0 0,-125 0-156 0 0,31 3 0 0 0,-7-1 10 0 0,2 0-34 0 0,-20 1 19 0 0,57-6 0 0 0,-51 1 45 0 0,76 4-1 0 0,-96 0-44 0 0,186 16 283 0 0,-169-16-246 0 0,0-1 0 0 0,1-2 0 0 0,59-11 0 0 0,27-1 52 0 0,-84 10-120 0 0,-20 2 0 0 0,38 1 0 0 0,-40 2 2 0 0,48 3 62 0 0,0-2-1 0 0,104-11 0 0 0,-62-13 47 0 0,25-2 218 0 0,-95 20-308 0 0,134-20 98 0 0,187-26 248 0 0,-305 44-348 0 0,-6 1-18 0 0,83-12 0 0 0,-111 12 4 0 0,102-18 100 0 0,-103 20-83 0 0,0 2 0 0 0,1 0 0 0 0,39 4 0 0 0,-23 3-15 0 0,-11-2 79 0 0,38 1 0 0 0,-61-4-59 0 0,0 0-1 0 0,1 0 0 0 0,-1 0 0 0 0,0 0 0 0 0,0 1 1 0 0,-1 0-1 0 0,1 0 0 0 0,0 0 0 0 0,0 0 1 0 0,3 3-1 0 0,20 11 97 0 0,-4-7-111 0 0,-11-4 2 0 0,0-1 1 0 0,0 0-1 0 0,17 3 0 0 0,-1-4 2 0 0,1-1-1 0 0,37-2 0 0 0,11 0 7 0 0,48 5-21 0 0,56 3 0 0 0,-91-5 33 0 0,119-11-1 0 0,-183 6-33 0 0,315-21 65 0 0,-181 10-64 0 0,42-3 0 0 0,-129 14 0 0 0,126 14 0 0 0,-161-10 15 0 0,0-1 0 0 0,46-4 0 0 0,8-1 4 0 0,-88 4-16 0 0,-1 0 6 0 0,0 0 0 0 0,0 0 0 0 0,0 0-1 0 0,0 0 1 0 0,0 0 0 0 0,0-1 0 0 0,0 1 0 0 0,0-1 0 0 0,0 0 0 0 0,0 0 0 0 0,0 0 0 0 0,0 0 0 0 0,3-2 0 0 0,-4-1 113 0 0,-3 6-148 0 0,-6 4-378 0 0,3-1-494 0 0,-1 0-280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20.168"/>
    </inkml:context>
    <inkml:brush xml:id="br0">
      <inkml:brushProperty name="width" value="0.1" units="cm"/>
      <inkml:brushProperty name="height" value="0.1" units="cm"/>
      <inkml:brushProperty name="color" value="#E71224"/>
    </inkml:brush>
  </inkml:definitions>
  <inkml:trace contextRef="#ctx0" brushRef="#br0">2063 122 1375 0 0,'0'-2'170'0'0,"0"0"0"0"0,0 0 0 0 0,0 0 0 0 0,0 0 0 0 0,-1 0 0 0 0,1 0 0 0 0,-1 0 0 0 0,1 0 0 0 0,-1 0 0 0 0,0 0 0 0 0,0 1 0 0 0,0-1 0 0 0,0 0-1 0 0,0 0 1 0 0,0 1 0 0 0,0-1 0 0 0,0 0 0 0 0,-1 1 0 0 0,1-1 0 0 0,-1 1 0 0 0,1 0 0 0 0,-3-2 0 0 0,0 1 137 0 0,-1 0 0 0 0,1 0 0 0 0,-1 0 0 0 0,0 0 0 0 0,0 1 0 0 0,0-1 1 0 0,-10 0-1 0 0,-8 0-189 0 0,-1 1 1 0 0,0 1-1 0 0,-25 4 1 0 0,-35 0-23 0 0,30-7 487 0 0,0-2 0 0 0,-90-20-1 0 0,81 12 117 0 0,1 3-1 0 0,-2 3 0 0 0,-96 0 1 0 0,-152 22 634 0 0,-297 38-749 0 0,428-35-968 0 0,144-15-399 0 0,-12 1-4101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9:38.796"/>
    </inkml:context>
    <inkml:brush xml:id="br0">
      <inkml:brushProperty name="width" value="0.1" units="cm"/>
      <inkml:brushProperty name="height" value="0.1" units="cm"/>
      <inkml:brushProperty name="color" value="#E71224"/>
    </inkml:brush>
  </inkml:definitions>
  <inkml:trace contextRef="#ctx0" brushRef="#br0">1 81 1375 0 0,'639'-76'4027'0'0,"-174"71"-3569"0"0,-286 6-391 0 0,-90 0 93 0 0,169 24 0 0 0,283 32 344 0 0,-153-27-40 0 0,-156-19-92 0 0,-150-11-252 0 0,52 4-31 0 0,210 0 93 0 0,-59-25 150 0 0,-4 0-27 0 0,96 8-256 0 0,292-1 84 0 0,-473 16-86 0 0,184 7 44 0 0,132 15 115 0 0,-471-23-198 0 0,64 10 90 0 0,-37-3-47 0 0,-66-8-38 0 0,0 0 0 0 0,0 0 0 0 0,1 1 1 0 0,-1 0-1 0 0,0-1 0 0 0,0 1 0 0 0,0 0 0 0 0,0 0 0 0 0,0 0 1 0 0,4 2-1 0 0,-5-2-49 0 0,0 0 0 0 0,0 0 0 0 0,-1-1 0 0 0,1 1 0 0 0,0 0 0 0 0,-1 0 0 0 0,1 0 0 0 0,0 0 0 0 0,-1 0 0 0 0,1 0 0 0 0,-1 0 0 0 0,1 0 0 0 0,-1 0 0 0 0,0 0 0 0 0,1 0 0 0 0,-1 0 0 0 0,0 0 0 0 0,0 0 0 0 0,0 1 0 0 0,0-1 0 0 0,0 0 0 0 0,0 0 0 0 0,0 1 0 0 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29:42.645"/>
    </inkml:context>
    <inkml:brush xml:id="br0">
      <inkml:brushProperty name="width" value="0.1" units="cm"/>
      <inkml:brushProperty name="height" value="0.1" units="cm"/>
      <inkml:brushProperty name="color" value="#E71224"/>
    </inkml:brush>
  </inkml:definitions>
  <inkml:trace contextRef="#ctx0" brushRef="#br0">1 68 919 0 0,'57'-12'1132'0'0,"-38"7"-333"0"0,35-4 1 0 0,-23 7-523 0 0,-3-1-8 0 0,0 1 1 0 0,0 1-1 0 0,47 5 1 0 0,-65-2-224 0 0,0-1 0 0 0,-1-1 0 0 0,1 1 0 0 0,0-2 0 0 0,18-2 0 0 0,-3-2 347 0 0,23-9 0 0 0,-40 11-273 0 0,7-1 19 0 0,-1 1-1 0 0,1 0 0 0 0,0 0 0 0 0,1 2 1 0 0,-1 0-1 0 0,0 0 0 0 0,0 2 1 0 0,1 0-1 0 0,21 4 0 0 0,13 4-75 0 0,50 2-1 0 0,-15-11 90 0 0,-61 2 26 0 0,1 1 0 0 0,38 9 0 0 0,-11 4-97 0 0,31 7-15 0 0,-72-20-66 0 0,0-2 0 0 0,1 0 0 0 0,-1 0 0 0 0,1-1 0 0 0,18-2-1 0 0,30-7 86 0 0,67-6 261 0 0,-102 13-279 0 0,1 2-1 0 0,-1 0 0 0 0,29 6 0 0 0,13 2-19 0 0,0-3-1 0 0,114-6 0 0 0,-161 0-16 0 0,90-1 153 0 0,172 8 148 0 0,-271-6-301 0 0,28 2 40 0 0,1 1 0 0 0,-1 2-1 0 0,40 10 1 0 0,-29-3-70 0 0,86 10 0 0 0,53-8 0 0 0,-13-13 67 0 0,-14 0 154 0 0,-123 1-123 0 0,14 1-38 0 0,0-2 0 0 0,98-12 0 0 0,-140 9-58 0 0,277-33 17 0 0,-111 34 101 0 0,-93 2-59 0 0,-19-3 0 0 0,1-2-1 0 0,84-16 1 0 0,50-6 3 0 0,-155 24-58 0 0,89 10 0 0 0,-40-1-8 0 0,228 13 2 0 0,-242-9 0 0 0,-41-5 0 0 0,56 1 0 0 0,17 1 204 0 0,1-1 24 0 0,-83-8-103 0 0,0-2 0 0 0,-1-1 0 0 0,0-2 0 0 0,37-11-1 0 0,-64 16-128 0 0,1 1-1 0 0,-1-1 0 0 0,1 1 1 0 0,-1 0-1 0 0,1 0 0 0 0,-1 0 1 0 0,1 0-1 0 0,-1 0 1 0 0,1 0-1 0 0,-1 1 0 0 0,0-1 1 0 0,1 1-1 0 0,-1 0 0 0 0,4 1 1 0 0,10 8-3377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30:00.658"/>
    </inkml:context>
    <inkml:brush xml:id="br0">
      <inkml:brushProperty name="width" value="0.1" units="cm"/>
      <inkml:brushProperty name="height" value="0.1" units="cm"/>
      <inkml:brushProperty name="color" value="#E71224"/>
    </inkml:brush>
  </inkml:definitions>
  <inkml:trace contextRef="#ctx0" brushRef="#br0">305 102 1639 0 0,'0'-2'68'0'0,"0"1"-1"0"0,0-1 0 0 0,0 1 0 0 0,-1-1 0 0 0,1 1 1 0 0,-1 0-1 0 0,1-1 0 0 0,-1 1 0 0 0,1 0 0 0 0,-1-1 1 0 0,0 1-1 0 0,0 0 0 0 0,1 0 0 0 0,-1-1 0 0 0,0 1 0 0 0,0 0 1 0 0,0 0-1 0 0,0 0 0 0 0,-1 0 0 0 0,1 0 0 0 0,-2-1 1 0 0,-7-6 1637 0 0,23-18 519 0 0,-11 22-1905 0 0,1 1 0 0 0,0-1 0 0 0,-1 1-1 0 0,1 0 1 0 0,1 0 0 0 0,-1 0 0 0 0,0 1 0 0 0,1-1-1 0 0,-1 1 1 0 0,7-3 0 0 0,-7 4-246 0 0,-1 0 1 0 0,1 1-1 0 0,-1-1 1 0 0,1 1-1 0 0,-1 0 1 0 0,1-1-1 0 0,-1 1 1 0 0,1 1-1 0 0,-1-1 1 0 0,1 0-1 0 0,0 1 1 0 0,-1-1-1 0 0,1 1 0 0 0,-1-1 1 0 0,0 1-1 0 0,1 0 1 0 0,-1 0-1 0 0,0 1 1 0 0,4 1-1 0 0,6 5 137 0 0,0 1-1 0 0,-1 1 0 0 0,1 0 0 0 0,10 13 0 0 0,-9-9-79 0 0,9 10 100 0 0,-14-15-54 0 0,0-1 1 0 0,14 12 0 0 0,-13-11-10 0 0,1 0 0 0 0,-1 0-1 0 0,-1 0 1 0 0,0 1 0 0 0,11 17-1 0 0,-16-21-80 0 0,0 0 0 0 0,-1 0 0 0 0,0 1 0 0 0,2 7 0 0 0,3 10 140 0 0,10 15 48 0 0,-11-27-159 0 0,0 1 0 0 0,7 26 0 0 0,6 52 282 0 0,-10-65-157 0 0,15 29 0 0 0,2 7-34 0 0,-16-38-157 0 0,1-1 1 0 0,1 0 0 0 0,20 27-1 0 0,-25-38-42 0 0,51 65 100 0 0,-12-17-43 0 0,-40-50-52 0 0,0 1 0 0 0,-1 0 0 0 0,7 20 0 0 0,6 12 97 0 0,-12-26-72 0 0,0 0 0 0 0,-1 1 0 0 0,0-1 0 0 0,2 26 0 0 0,-5-31-41 0 0,9 104 452 0 0,-9-84-384 0 0,2 63 31 0 0,3 38 66 0 0,10-36-92 0 0,-10-66-10 0 0,-1 0 0 0 0,1 55 0 0 0,-7-56 73 0 0,-9 54 0 0 0,2-1-52 0 0,5-46-32 0 0,-17 162 208 0 0,-3-14-246 0 0,17-142 29 0 0,-1-1-1 0 0,-2 0 0 0 0,-2 0 1 0 0,-26 65-1 0 0,-1-3 128 0 0,29-87-50 0 0,0-1 0 0 0,-19 28 1 0 0,18-29 7 0 0,-16 31-1 0 0,2-2-37 0 0,-25 56-22 0 0,9-25 3 0 0,22-40 3 0 0,-1-1 0 0 0,-29 39 1 0 0,27-39 22 0 0,17-27-83 0 0,-2 1-1 0 0,1-1 0 0 0,-10 11 0 0 0,-9 10 23 0 0,-27 42 0 0 0,50-70-32 0 0,-12 17 71 0 0,-18 18 0 0 0,21-25-30 0 0,0 1 1 0 0,0-1 0 0 0,1 1 0 0 0,1 1-1 0 0,-7 12 1 0 0,-29 53-42 0 0,40-71 0 0 0,-2 1 0 0 0,1-1 0 0 0,-9 9 0 0 0,-8 12 0 0 0,5 2 0 0 0,1 1 0 0 0,-17 50 0 0 0,26-69 25 0 0,0 0 0 0 0,0 0 0 0 0,-1-1 0 0 0,-15 18 0 0 0,16-21-22 0 0,-5 5 54 0 0,0 0 0 0 0,-1-1 0 0 0,-1-1 0 0 0,-19 13 0 0 0,18-13 8 0 0,0 1 0 0 0,0 0-1 0 0,-19 20 1 0 0,18-17-287 0 0,12-12 111 0 0,0 0 0 0 0,1 0 0 0 0,-1 1 0 0 0,1-1 0 0 0,-1 1 0 0 0,-1 3 0 0 0,3-6 79 0 0,1 1 0 0 0,0 0 0 0 0,-1 0 0 0 0,1 0 0 0 0,0 0 0 0 0,0 0 0 0 0,-1-1 0 0 0,1 1 0 0 0,0 0 0 0 0,0 0 0 0 0,0 0 0 0 0,0 0 0 0 0,0 0 0 0 0,0 0 0 0 0,0 0 0 0 0,0 0 0 0 0,1-1 0 0 0,-1 1 0 0 0,0 0 0 0 0,0 0 0 0 0,1 0 0 0 0,-1 0 0 0 0,1-1 0 0 0,-1 1 0 0 0,1 0 0 0 0,-1 0 1 0 0,2 1-1 0 0,3 6-1074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31:11.321"/>
    </inkml:context>
    <inkml:brush xml:id="br0">
      <inkml:brushProperty name="width" value="0.1" units="cm"/>
      <inkml:brushProperty name="height" value="0.1" units="cm"/>
      <inkml:brushProperty name="color" value="#E71224"/>
    </inkml:brush>
  </inkml:definitions>
  <inkml:trace contextRef="#ctx0" brushRef="#br0">0 14 919 0 0,'5'-5'1336'0'0,"6"2"280"0"0,-9 2-1552 0 0,-1 0-1 0 0,0 1 1 0 0,0-1-1 0 0,0 1 0 0 0,1-1 1 0 0,-1 1-1 0 0,0 0 1 0 0,1-1-1 0 0,-1 1 0 0 0,0 0 1 0 0,1 0-1 0 0,2 0 0 0 0,100 28 809 0 0,-79-24-609 0 0,0-2 0 0 0,0 0-1 0 0,1-2 1 0 0,-1-1 0 0 0,47-7-1 0 0,-30 2-63 0 0,1 3-1 0 0,0 1 1 0 0,0 2-1 0 0,63 8 0 0 0,-97-6-197 0 0,193 17 62 0 0,-139-13-63 0 0,-28-3 0 0 0,45-1 0 0 0,-41-2 80 0 0,-1 1 0 0 0,50 8 0 0 0,75 22 160 0 0,-144-29-227 0 0,0 0 0 0 0,0-1-1 0 0,-1-1 1 0 0,29-4-1 0 0,17 1 43 0 0,193 25 76 0 0,-56-2-52 0 0,-12-22-79 0 0,-130 3 0 0 0,-36-2 0 0 0,0 2 0 0 0,41 6 0 0 0,-10 0 21 0 0,1-2 0 0 0,83-2-1 0 0,-109-3-18 0 0,2 0 45 0 0,1-2 0 0 0,-1-1-1 0 0,0-2 1 0 0,-1 0 0 0 0,60-21-1 0 0,-76 21 9 0 0,0 1 0 0 0,1 1-1 0 0,-1 0 1 0 0,1 1 0 0 0,19-1-1 0 0,-34 3-67 0 0,0 0-1 0 0,0 0 0 0 0,0 0 0 0 0,1 0 1 0 0,-1 0-1 0 0,0 0 0 0 0,0 0 1 0 0,1 0-1 0 0,-1 0 0 0 0,0 0 0 0 0,0 0 1 0 0,0 0-1 0 0,0 0 0 0 0,1 0 1 0 0,-1 0-1 0 0,0 0 0 0 0,0 0 0 0 0,0 1 1 0 0,1-1-1 0 0,-1 0 0 0 0,0 0 1 0 0,0 0-1 0 0,0 0 0 0 0,0 0 0 0 0,0 0 1 0 0,1 1-1 0 0,-1-1 0 0 0,0 0 1 0 0,0 0-1 0 0,0 0 0 0 0,0 1 0 0 0,0-1 1 0 0,0 0-1 0 0,0 0 0 0 0,0 0 0 0 0,0 1 1 0 0,0-1-1 0 0,0 0 0 0 0,0 0 1 0 0,0 0-1 0 0,0 1 0 0 0,0-1 0 0 0,0 0 1 0 0,0 0-1 0 0,-3 10-2019 0 0,-1-3-981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31:15.284"/>
    </inkml:context>
    <inkml:brush xml:id="br0">
      <inkml:brushProperty name="width" value="0.1" units="cm"/>
      <inkml:brushProperty name="height" value="0.1" units="cm"/>
      <inkml:brushProperty name="color" value="#E71224"/>
    </inkml:brush>
  </inkml:definitions>
  <inkml:trace contextRef="#ctx0" brushRef="#br0">0 20 2471 0 0,'2'-2'73'0'0,"0"0"-1"0"0,0 1 0 0 0,0-1 1 0 0,0 0-1 0 0,0 1 0 0 0,0 0 0 0 0,1-1 1 0 0,-1 1-1 0 0,0 0 0 0 0,1 0 0 0 0,-1 0 1 0 0,1 1-1 0 0,-1-1 0 0 0,1 0 0 0 0,-1 1 1 0 0,1 0-1 0 0,-1-1 0 0 0,1 1 1 0 0,-1 0-1 0 0,1 1 0 0 0,0-1 0 0 0,-1 0 1 0 0,1 1-1 0 0,-1-1 0 0 0,1 1 0 0 0,-1 0 1 0 0,0 0-1 0 0,1 0 0 0 0,3 2 0 0 0,5 4 64 0 0,0 0 0 0 0,0-1 0 0 0,0 0 0 0 0,1-1 0 0 0,0 0 0 0 0,0-1 0 0 0,0-1 0 0 0,0 0-1 0 0,1 0 1 0 0,-1-1 0 0 0,22 1 0 0 0,65-7 1462 0 0,41 2-735 0 0,-34 5-723 0 0,24-2-140 0 0,80 9 136 0 0,-95-7-31 0 0,-14-1-18 0 0,-55 1-45 0 0,103 6 98 0 0,-78-14-23 0 0,-40 1-26 0 0,134-9 1465 0 0,273-14-2494 0 0,-211 13 1104 0 0,-195 13-140 0 0,180 5 1620 0 0,-141 0-2095 0 0,95 2-660 0 0,-23-2 1109 0 0,-121-3 5 0 0,-15-1 1 0 0,1 1 0 0 0,-1-1 0 0 0,1-1 0 0 0,-1 1 0 0 0,1-1 0 0 0,-1-1 1 0 0,14-3-1 0 0,-12 1 81 0 0,0 1 1 0 0,0 0 0 0 0,1 1-1 0 0,-1 0 1 0 0,1 1-1 0 0,13-1 1 0 0,-22 2-110 0 0,-1 0 0 0 0,1 0-1 0 0,0 0 1 0 0,-1 1 0 0 0,1-1 0 0 0,0 0-1 0 0,-1 0 1 0 0,1 1 0 0 0,0-1 0 0 0,-1 0 0 0 0,1 0-1 0 0,-1 1 1 0 0,1-1 0 0 0,-1 1 0 0 0,1-1-1 0 0,-1 1 1 0 0,1-1 0 0 0,-1 1 0 0 0,1-1 0 0 0,-1 1-1 0 0,0-1 1 0 0,1 1 0 0 0,-1 0 0 0 0,4 5-320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31:28.772"/>
    </inkml:context>
    <inkml:brush xml:id="br0">
      <inkml:brushProperty name="width" value="0.1" units="cm"/>
      <inkml:brushProperty name="height" value="0.1" units="cm"/>
      <inkml:brushProperty name="color" value="#E71224"/>
    </inkml:brush>
  </inkml:definitions>
  <inkml:trace contextRef="#ctx0" brushRef="#br0">90 53 2959 0 0,'-10'-5'222'0'0,"1"1"-1"0"0,-1 0 0 0 0,0 1 1 0 0,0 0-1 0 0,-15-2 0 0 0,10 8-71 0 0,58 12-12 0 0,-8-13 205 0 0,45-4 0 0 0,-13 0 173 0 0,3 3-299 0 0,34-1 43 0 0,123-14 0 0 0,-83 3-78 0 0,-37 4-97 0 0,242-6-11 0 0,-286 16-40 0 0,67 12-1 0 0,-114-13-36 0 0,39 3 27 0 0,-1-2-1 0 0,1-2 0 0 0,59-7 1 0 0,115 1 744 0 0,-155 5-638 0 0,-9 3-82 0 0,37-2 40 0 0,-47-9-48 0 0,-37 4 42 0 0,27 0 0 0 0,-39 3-76 0 0,0 1-1 0 0,0 1 1 0 0,0-1 0 0 0,0 1 0 0 0,0 0 0 0 0,-1 1 0 0 0,1-1 0 0 0,8 5-1 0 0,-6-3 11 0 0,0 0 0 0 0,1 0 0 0 0,11 2 0 0 0,-18-4-19 0 0,-1 0-1 0 0,1-1 0 0 0,0 1 0 0 0,0 0 1 0 0,-1 0-1 0 0,1 1 0 0 0,-1-1 1 0 0,1 0-1 0 0,-1 1 0 0 0,1-1 0 0 0,-1 0 1 0 0,0 1-1 0 0,0 0 0 0 0,1-1 0 0 0,-1 1 1 0 0,0 0-1 0 0,-1-1 0 0 0,1 1 0 0 0,0 0 1 0 0,0 0-1 0 0,-1 0 0 0 0,1 0 1 0 0,-1 0-1 0 0,1 3 0 0 0,1 4-79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31:37.596"/>
    </inkml:context>
    <inkml:brush xml:id="br0">
      <inkml:brushProperty name="width" value="0.1" units="cm"/>
      <inkml:brushProperty name="height" value="0.1" units="cm"/>
      <inkml:brushProperty name="color" value="#E71224"/>
    </inkml:brush>
  </inkml:definitions>
  <inkml:trace contextRef="#ctx0" brushRef="#br0">65 19 455 0 0,'-2'0'66'0'0,"1"-1"-1"0"0,0 0 0 0 0,0 1 0 0 0,0-1 0 0 0,-1 1 1 0 0,1-1-1 0 0,0 1 0 0 0,-1 0 0 0 0,1 0 0 0 0,0-1 1 0 0,-1 1-1 0 0,1 0 0 0 0,0 0 0 0 0,-1 0 0 0 0,1 0 1 0 0,0 1-1 0 0,-1-1 0 0 0,1 0 0 0 0,0 0 0 0 0,0 1 1 0 0,-1-1-1 0 0,1 1 0 0 0,0-1 0 0 0,-2 2 0 0 0,0 1 159 0 0,0-1-1 0 0,0 1 1 0 0,0 1-1 0 0,1-1 0 0 0,-1 0 1 0 0,-3 6-1 0 0,3-4-483 0 0,3-5 283 0 0,-1 1 0 0 0,1-1 0 0 0,0 1 0 0 0,-1 0 0 0 0,1-1 0 0 0,0 1 0 0 0,-1-1 0 0 0,1 1 0 0 0,0 0 0 0 0,0-1 0 0 0,-1 1 0 0 0,1-1 0 0 0,0 1 0 0 0,0 0 0 0 0,0-1 0 0 0,0 1 0 0 0,0 0 0 0 0,0-1 0 0 0,0 2 0 0 0,0-2 13 0 0,1 1 0 0 0,-1-1-1 0 0,0 0 1 0 0,0 0 0 0 0,1 1-1 0 0,-1-1 1 0 0,0 0 0 0 0,1 0-1 0 0,-1 0 1 0 0,0 1 0 0 0,1-1-1 0 0,-1 0 1 0 0,1 0 0 0 0,-1 0-1 0 0,0 0 1 0 0,1 0 0 0 0,-1 0 0 0 0,0 0-1 0 0,1 0 1 0 0,-1 0 0 0 0,1 0-1 0 0,-1 0 1 0 0,0 0 0 0 0,1 0-1 0 0,33-8 1758 0 0,-22 4-1536 0 0,7 2-93 0 0,-1 1 0 0 0,1 1 0 0 0,0 0 0 0 0,0 2 0 0 0,27 5 1 0 0,-22-4-3 0 0,0 0 1 0 0,39-1-1 0 0,102-21 674 0 0,-40 3-530 0 0,-17 7-164 0 0,-1 4 0 0 0,168 14 0 0 0,-177-3 97 0 0,141-10 0 0 0,-111 2-89 0 0,-63 2-96 0 0,117-14 0 0 0,-127 7-32 0 0,1 1-1 0 0,106 5 0 0 0,-156 1-20 0 0,200 4 126 0 0,-164-4-111 0 0,-1 3 0 0 0,57 9 0 0 0,-7 0 0 0 0,-89-11-16 0 0,24 1 0 0 0,-1 1 0 0 0,0 1 0 0 0,1 1 0 0 0,39 14 0 0 0,85 38 0 0 0,-17-16 0 0 0,-108-37 18 0 0,-19-3-12 0 0,-1-1-1 0 0,0 1 1 0 0,0 0 0 0 0,0 1 0 0 0,0-1 0 0 0,0 1 0 0 0,6 3-1 0 0,-10-4-30 0 0,0 0-1 0 0,-1 0 1 0 0,1 0-1 0 0,-1 0 1 0 0,1 0 0 0 0,-1 0-1 0 0,1 0 1 0 0,-1 0-1 0 0,1 0 1 0 0,-1 0-1 0 0,0 0 1 0 0,0 0-1 0 0,1 1 1 0 0,-1-1-1 0 0,0 0 1 0 0,0 0-1 0 0,0 0 1 0 0,-1 0-1 0 0,1 0 1 0 0,0 1 0 0 0,0-1-1 0 0,0 0 1 0 0,-1 2-1 0 0,0-1-297 0 0,-1 10-3255 0 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31:45.683"/>
    </inkml:context>
    <inkml:brush xml:id="br0">
      <inkml:brushProperty name="width" value="0.1" units="cm"/>
      <inkml:brushProperty name="height" value="0.1" units="cm"/>
      <inkml:brushProperty name="color" value="#E71224"/>
    </inkml:brush>
  </inkml:definitions>
  <inkml:trace contextRef="#ctx0" brushRef="#br0">1 14 2527 0 0,'7'-8'1245'0'0,"0"3"30"0"0,10 7-979 0 0,46 14 177 0 0,-36-9-104 0 0,45 7-1 0 0,149 6 302 0 0,-171-17-425 0 0,1-3 0 0 0,84-11 0 0 0,-64 4-52 0 0,129 4 239 0 0,10-1-272 0 0,-163-1-90 0 0,71 3-1 0 0,40 22-16 0 0,-116-18-20 0 0,60 5 94 0 0,2 12-17 0 0,9 1-38 0 0,231-7 1 0 0,-303-13-72 0 0,179 7-1 0 0,-164-5 0 0 0,77-8 37 0 0,-25 0-10 0 0,-21 4 37 0 0,-75 2-52 0 0,1 1 0 0 0,-1 0 0 0 0,1 0 0 0 0,-1 2 0 0 0,24 6 0 0 0,-34-8-65 0 0,0 0-1 0 0,1 1 1 0 0,-1-1-1 0 0,0 0 1 0 0,0 1-1 0 0,0-1 0 0 0,0 1 1 0 0,0 0-1 0 0,0 0 1 0 0,-1 0-1 0 0,3 2 1 0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1T00:31:50.277"/>
    </inkml:context>
    <inkml:brush xml:id="br0">
      <inkml:brushProperty name="width" value="0.1" units="cm"/>
      <inkml:brushProperty name="height" value="0.1" units="cm"/>
      <inkml:brushProperty name="color" value="#E71224"/>
    </inkml:brush>
  </inkml:definitions>
  <inkml:trace contextRef="#ctx0" brushRef="#br0">0 33 1839 0 0,'42'-2'672'0'0,"73"-13"0"0"0,-64 6-440 0 0,-20 6-149 0 0,1 1 0 0 0,-1 1 0 0 0,48 5-1 0 0,93 21-127 0 0,-134-19 74 0 0,1-2 12 0 0,0-1 0 0 0,0-3 0 0 0,52-5 0 0 0,19 0 172 0 0,-21 0-95 0 0,-57 2-115 0 0,60 2 0 0 0,127 16 380 0 0,-172-14-228 0 0,-1-3-1 0 0,57-7 0 0 0,49-3 460 0 0,19 18-254 0 0,-152-5-326 0 0,119 15 408 0 0,-88-8-232 0 0,72 1-1 0 0,-56-10-128 0 0,87 4 99 0 0,-142-2-180 0 0,0 1 0 0 0,-1 0 0 0 0,1 0 0 0 0,14 6 0 0 0,-8-1 0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20.648"/>
    </inkml:context>
    <inkml:brush xml:id="br0">
      <inkml:brushProperty name="width" value="0.1" units="cm"/>
      <inkml:brushProperty name="height" value="0.1" units="cm"/>
      <inkml:brushProperty name="color" value="#E71224"/>
    </inkml:brush>
  </inkml:definitions>
  <inkml:trace contextRef="#ctx0" brushRef="#br0">1723 115 4143 0 0,'-5'-2'238'0'0,"-1"0"0"0"0,0 1 0 0 0,0 0 0 0 0,0 0 0 0 0,0 0 0 0 0,-1 1 0 0 0,1 0 0 0 0,0 0 0 0 0,-9 2 0 0 0,-3-1-228 0 0,-12 2 39 0 0,0 1 1 0 0,-41 11 0 0 0,37-7-18 0 0,-46 4 0 0 0,71-11-33 0 0,-21 2 249 0 0,0-1-1 0 0,0-2 1 0 0,-43-4-1 0 0,-15-13 1567 0 0,-116-38 0 0 0,-15-5-120 0 0,180 53-1576 0 0,-1 1 0 0 0,1 1 1 0 0,-72 2-1 0 0,-243 34-882 0 0,290-20-2349 0 0,3 4-1037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27.132"/>
    </inkml:context>
    <inkml:brush xml:id="br0">
      <inkml:brushProperty name="width" value="0.1" units="cm"/>
      <inkml:brushProperty name="height" value="0.1" units="cm"/>
      <inkml:brushProperty name="color" value="#E71224"/>
    </inkml:brush>
  </inkml:definitions>
  <inkml:trace contextRef="#ctx0" brushRef="#br0">1863 100 6335 0 0,'1'-21'498'0'0,"-1"17"-330"0"0,1-1 0 0 0,-1 1 0 0 0,0-1 0 0 0,1 1 0 0 0,0-1 0 0 0,3-6 0 0 0,-4 10-81 0 0,0 0 0 0 0,1 1 0 0 0,0-1 1 0 0,-1 1-1 0 0,1-1 0 0 0,-1 1 1 0 0,1-1-1 0 0,0 1 0 0 0,-1-1 0 0 0,1 1 1 0 0,0-1-1 0 0,-1 1 0 0 0,1 0 0 0 0,0 0 1 0 0,0-1-1 0 0,2-1-213 0 0,-12-1 93 0 0,-7-2-33 0 0,-1 0 235 0 0,1 0-1 0 0,-1 1 1 0 0,0 1-1 0 0,-1 0 1 0 0,-30 0-1 0 0,34 4-104 0 0,1 1 0 0 0,0 0-1 0 0,1 1 1 0 0,-1 0-1 0 0,-16 7 1 0 0,-59 30 480 0 0,61-26-407 0 0,0-2-1 0 0,-38 12 1 0 0,-191 37 471 0 0,195-52-391 0 0,-1-2 0 0 0,0-3-1 0 0,-73-5 1 0 0,70 2 18 0 0,-103 12 1 0 0,-62 25 3 0 0,202-32-226 0 0,-48 7-18 0 0,12-3-179 0 0,-108 32-1 0 0,127-26-71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27.900"/>
    </inkml:context>
    <inkml:brush xml:id="br0">
      <inkml:brushProperty name="width" value="0.1" units="cm"/>
      <inkml:brushProperty name="height" value="0.1" units="cm"/>
      <inkml:brushProperty name="color" value="#E71224"/>
    </inkml:brush>
  </inkml:definitions>
  <inkml:trace contextRef="#ctx0" brushRef="#br0">3720 223 1375 0 0,'-8'-4'276'0'0,"0"1"-1"0"0,0 0 0 0 0,0 0 0 0 0,0 1 0 0 0,0 0 0 0 0,0 0 0 0 0,0 1 0 0 0,-1 0 0 0 0,1 0 1 0 0,-1 1-1 0 0,-16 2 0 0 0,-29 0-166 0 0,-95 0-151 0 0,128-4 331 0 0,0 0 1 0 0,-1-1 0 0 0,1-1 0 0 0,-40-14 0 0 0,16 3 1173 0 0,0 2 1 0 0,-90-14 0 0 0,-97 4-201 0 0,232 23-1263 0 0,-386-55 246 0 0,61 18 282 0 0,-2 29 352 0 0,257 10-730 0 0,-73 12 1 0 0,-69 21-90 0 0,-120 13-58 0 0,-301-52 298 0 0,341 4-4271 0 0,214 7-412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4:33.915"/>
    </inkml:context>
    <inkml:brush xml:id="br0">
      <inkml:brushProperty name="width" value="0.1" units="cm"/>
      <inkml:brushProperty name="height" value="0.1" units="cm"/>
      <inkml:brushProperty name="color" value="#F4F91B"/>
    </inkml:brush>
  </inkml:definitions>
  <inkml:trace contextRef="#ctx0" brushRef="#br0">80 77 1839 0 0,'-6'-4'-189'0'0,"2"2"858"0"0,-1 0 0 0 0,1 0 0 0 0,0 0 0 0 0,-1 1 0 0 0,-7-3 0 0 0,11 4-599 0 0,0 0 1 0 0,0 0-1 0 0,0 0 0 0 0,0 0 1 0 0,0 0-1 0 0,0 0 0 0 0,0 0 1 0 0,0 0-1 0 0,0 1 0 0 0,0-1 1 0 0,0 0-1 0 0,0 1 0 0 0,0-1 1 0 0,0 0-1 0 0,0 1 0 0 0,0-1 1 0 0,0 1-1 0 0,1 0 0 0 0,-1-1 1 0 0,0 1-1 0 0,0 0 0 0 0,1-1 1 0 0,-1 1-1 0 0,0 0 0 0 0,1 0 1 0 0,-1-1-1 0 0,1 1 0 0 0,-1 0 1 0 0,1 0-1 0 0,-1 0 0 0 0,1 0 1 0 0,0 0-1 0 0,-1 1 0 0 0,-2 6 87 0 0,2-4-81 0 0,-1-1-1 0 0,1 1 1 0 0,0-1-1 0 0,0 1 1 0 0,0 0-1 0 0,0-1 1 0 0,0 1-1 0 0,1 0 1 0 0,0-1-1 0 0,0 1 1 0 0,0 0-1 0 0,0 0 1 0 0,1 0-1 0 0,0 5 1 0 0,0-8-8 0 0,0-1 0 0 0,-1 1 0 0 0,1 0 0 0 0,0-1 0 0 0,0 1 0 0 0,-1-1 0 0 0,1 0 0 0 0,0 1 0 0 0,0-1 0 0 0,0 1 0 0 0,0-1 0 0 0,-1 0 0 0 0,1 0 0 0 0,0 1 0 0 0,0-1 0 0 0,0 0 0 0 0,0 0 0 0 0,0 0 0 0 0,1 0 0 0 0,23-1 625 0 0,-15 1-480 0 0,10-1 210 0 0,1-1-1 0 0,26-6 0 0 0,-27 3-223 0 0,0 2-1 0 0,28-1 1 0 0,126 11 241 0 0,1-1-124 0 0,-91-5 106 0 0,142-4 241 0 0,-96-11-521 0 0,9-1-61 0 0,-80 12-9 0 0,337-26 187 0 0,-124 2 264 0 0,-30 4-193 0 0,-226 21-313 0 0,246-25 155 0 0,-251 26-235 0 0,0 2 0 0 0,0-1 0 0 0,0 1 0 0 0,0 1-1 0 0,-1 0 1 0 0,1 1 0 0 0,15 5 0 0 0,-15-3-612 0 0,-5 3-41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34.307"/>
    </inkml:context>
    <inkml:brush xml:id="br0">
      <inkml:brushProperty name="width" value="0.1" units="cm"/>
      <inkml:brushProperty name="height" value="0.1" units="cm"/>
      <inkml:brushProperty name="color" value="#E71224"/>
    </inkml:brush>
  </inkml:definitions>
  <inkml:trace contextRef="#ctx0" brushRef="#br0">1545 17 3167 0 0,'-11'3'258'0'0,"11"-3"-245"0"0,0 0 0 0 0,0 0 0 0 0,0 0 0 0 0,0 0 0 0 0,0 0 0 0 0,0 0 0 0 0,0 0 0 0 0,0 0 0 0 0,1 0 0 0 0,-1-1 0 0 0,0 1 0 0 0,0 0 0 0 0,0 0 0 0 0,0 0 0 0 0,0 0 0 0 0,0 0 0 0 0,0 0 0 0 0,0 0 0 0 0,0-1 0 0 0,0 1 1 0 0,0 0-1 0 0,0 0 0 0 0,0 0 0 0 0,0 0 0 0 0,0 0 0 0 0,0 0 0 0 0,0-1 0 0 0,0 1 0 0 0,0 0 0 0 0,0 0 0 0 0,0 0 0 0 0,0 0 0 0 0,0 0 0 0 0,0 0 0 0 0,0 0 0 0 0,0-1 0 0 0,0 1 0 0 0,-1 0 0 0 0,1 0 0 0 0,0 0 0 0 0,0 0 0 0 0,0 0 0 0 0,0 0 0 0 0,0 0 0 0 0,0 0 0 0 0,0 0 0 0 0,0 0 0 0 0,0-1 0 0 0,-1 1 0 0 0,1 0 0 0 0,0 0 0 0 0,0 0 0 0 0,0 0 0 0 0,0 0 0 0 0,0 0 0 0 0,0 0 0 0 0,0 0 0 0 0,-1 0 0 0 0,1 0 0 0 0,0 0 14 0 0,0 0-1 0 0,0-1 1 0 0,0 1 0 0 0,0 0-1 0 0,0 0 1 0 0,0 0-1 0 0,0-1 1 0 0,0 1 0 0 0,0 0-1 0 0,0 0 1 0 0,0 0-1 0 0,-1-1 1 0 0,1 1 0 0 0,0 0-1 0 0,0 0 1 0 0,0 0 0 0 0,0-1-1 0 0,0 1 1 0 0,-1 0-1 0 0,1 0 1 0 0,0 0 0 0 0,0 0-1 0 0,0 0 1 0 0,0-1-1 0 0,-1 1 1 0 0,1 0 0 0 0,0 0-1 0 0,0 0 1 0 0,-1 0 0 0 0,1 0-1 0 0,0 0 1 0 0,0 0-1 0 0,0 0 1 0 0,-1 0 0 0 0,1 0-1 0 0,0 0 1 0 0,0 0-1 0 0,-1 0 1 0 0,1 0 0 0 0,0 0-1 0 0,0 0 1 0 0,0 0 0 0 0,-1 0-1 0 0,1 0 1 0 0,0 0-1 0 0,-18-2 983 0 0,14 2-455 0 0,-59-5 1932 0 0,38 4-2036 0 0,1 1 0 0 0,-39 5 1 0 0,11 0 62 0 0,-133 21 722 0 0,1 0-398 0 0,173-26-786 0 0,-20 3 147 0 0,0-1 0 0 0,0-2 0 0 0,1-1 1 0 0,-1-1-1 0 0,-34-8 0 0 0,-186-40 1270 0 0,222 47-1427 0 0,-1 1 0 0 0,0 1 0 0 0,0 2 0 0 0,1 1 0 0 0,-1 1 0 0 0,-46 11 0 0 0,-35 18-1526 0 0,50-15-3897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34.779"/>
    </inkml:context>
    <inkml:brush xml:id="br0">
      <inkml:brushProperty name="width" value="0.1" units="cm"/>
      <inkml:brushProperty name="height" value="0.1" units="cm"/>
      <inkml:brushProperty name="color" value="#E71224"/>
    </inkml:brush>
  </inkml:definitions>
  <inkml:trace contextRef="#ctx0" brushRef="#br0">1227 69 6647 0 0,'0'-1'26'0'0,"0"1"-1"0"0,1-1 0 0 0,-1 0 1 0 0,0 1-1 0 0,0-1 0 0 0,0 0 0 0 0,0 1 1 0 0,0-1-1 0 0,0 0 0 0 0,0 1 0 0 0,0-1 1 0 0,-1 0-1 0 0,1 0 0 0 0,0 1 1 0 0,0-1-1 0 0,0 0 0 0 0,-1 1 0 0 0,1-1 1 0 0,0 1-1 0 0,-1-1 0 0 0,1 0 1 0 0,-1 1-1 0 0,1-1 0 0 0,-1 1 0 0 0,1-1 1 0 0,-1 1-1 0 0,1-1 0 0 0,-2 0 1 0 0,0 0 47 0 0,0 0 1 0 0,0 0 0 0 0,0 0 0 0 0,-1 1 0 0 0,1-1 0 0 0,0 0 0 0 0,-1 1 0 0 0,1 0 0 0 0,-3-1 0 0 0,-5 1 110 0 0,-1 0 0 0 0,1 1 0 0 0,-15 2 1 0 0,-27 7-6 0 0,11-1-66 0 0,-1-2 0 0 0,-1-1-1 0 0,-55-1 1 0 0,46-9 463 0 0,-60-13-1 0 0,3 1 250 0 0,-23 0 0 0 0,-122-12-71 0 0,210 26-1000 0 0,-76 4 0 0 0,81 3-81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35.214"/>
    </inkml:context>
    <inkml:brush xml:id="br0">
      <inkml:brushProperty name="width" value="0.1" units="cm"/>
      <inkml:brushProperty name="height" value="0.1" units="cm"/>
      <inkml:brushProperty name="color" value="#E71224"/>
    </inkml:brush>
  </inkml:definitions>
  <inkml:trace contextRef="#ctx0" brushRef="#br0">1542 281 3223 0 0,'-120'-30'4268'0'0,"-12"-4"-2600"0"0,-313-133 3012 0 0,412 156-4509 0 0,0 1-1 0 0,-1 2 0 0 0,0 1 0 0 0,0 1 1 0 0,-1 2-1 0 0,0 2 0 0 0,1 1 0 0 0,-1 2 1 0 0,-45 6-1 0 0,-146 38-238 0 0,79-5-4223 0 0,62-12-517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7:24.507"/>
    </inkml:context>
    <inkml:brush xml:id="br0">
      <inkml:brushProperty name="width" value="0.1" units="cm"/>
      <inkml:brushProperty name="height" value="0.1" units="cm"/>
      <inkml:brushProperty name="color" value="#E71224"/>
    </inkml:brush>
  </inkml:definitions>
  <inkml:trace contextRef="#ctx0" brushRef="#br0">2574 169 2271 0 0,'-1'0'13'0'0,"0"1"0"0"0,-1 0-1 0 0,1-1 1 0 0,0 1-1 0 0,-1 0 1 0 0,1 0-1 0 0,0 0 1 0 0,0 0-1 0 0,0 0 1 0 0,0 0-1 0 0,0 0 1 0 0,0 0-1 0 0,-1 2 1 0 0,-6 5 43 0 0,-2 2 24 0 0,3-4-94 0 0,-1 1-1 0 0,0-1 1 0 0,-10 7 0 0 0,15-12 91 0 0,1 1 0 0 0,-1-1 0 0 0,0 0 0 0 0,0 0 0 0 0,0 0 0 0 0,0 0 0 0 0,0-1 0 0 0,1 1 1 0 0,-1-1-1 0 0,0 1 0 0 0,0-1 0 0 0,-1 0 0 0 0,1 0 0 0 0,0-1 0 0 0,-3 0 0 0 0,5 1-41 0 0,-116-22 1956 0 0,102 21-1814 0 0,1 0 0 0 0,-1 0-1 0 0,1 2 1 0 0,-1-1 0 0 0,1 2 0 0 0,-16 3-1 0 0,19-3-94 0 0,0-1 0 0 0,0 0 0 0 0,0-1 0 0 0,0 0 1 0 0,0 0-1 0 0,0-1 0 0 0,-13-3 0 0 0,-24-2 420 0 0,-82 1 537 0 0,-34 10-643 0 0,-56-1-402 0 0,-266 11 661 0 0,215-20-531 0 0,234 3-68 0 0,28 2-23 0 0,0 0 1 0 0,0 1-1 0 0,0 0 1 0 0,0 1-1 0 0,1 0 1 0 0,-1 0-1 0 0,-16 7 1 0 0,3-1-5 0 0,21-7-5 0 0,1-1 0 0 0,-1 0-1 0 0,0 1 1 0 0,1-1 0 0 0,-1 0-1 0 0,0 0 1 0 0,0 0 0 0 0,0 1-1 0 0,1-1 1 0 0,-1 0 0 0 0,0 0-1 0 0,0 0 1 0 0,0 0 0 0 0,1 0-1 0 0,-1-1 1 0 0,0 1 0 0 0,-1 0-1 0 0,2-1-1 0 0,0 1-1 0 0,0-1 1 0 0,0 1-1 0 0,0-1 1 0 0,0 1-1 0 0,0-1 1 0 0,0 1-1 0 0,0-1 1 0 0,0 0-1 0 0,0 1 1 0 0,0-1-1 0 0,0 1 1 0 0,0-1-1 0 0,1 1 1 0 0,-1-1-1 0 0,0 1 1 0 0,0-1-1 0 0,1 1 1 0 0,-1 0-1 0 0,0-1 1 0 0,1 1-1 0 0,-1-1 1 0 0,1 0-1 0 0,3-1 37 0 0,-1 0 0 0 0,1-1-1 0 0,0 1 1 0 0,0 1 0 0 0,0-1-1 0 0,0 0 1 0 0,0 1 0 0 0,0 0-1 0 0,1 0 1 0 0,4 0 0 0 0,43-6 119 0 0,66-1 1 0 0,45 2 154 0 0,-9 1-213 0 0,-78 1 12 0 0,140 11 0 0 0,45 10 400 0 0,-203-19-354 0 0,1-1-1 0 0,83-17 0 0 0,-101 13-132 0 0,76-3 0 0 0,42 12 159 0 0,-85 0-94 0 0,110-10 1 0 0,-76-6-67 0 0,235-23 157 0 0,-244 26-137 0 0,-79 8-70 0 0,-19 3 10 0 0,0 0-1 0 0,0 0 1 0 0,0 0 0 0 0,-1-1-1 0 0,1 1 1 0 0,0 0 0 0 0,0 0-1 0 0,0-1 1 0 0,-1 1 0 0 0,1 0-1 0 0,0-1 1 0 0,0 1 0 0 0,-1-1-1 0 0,1 1 1 0 0,0-1 0 0 0,-1 1 0 0 0,1-1-1 0 0,-1 1 1 0 0,1-1 0 0 0,-1 0-1 0 0,1 0 1 0 0,-19 4 177 0 0,-207-18 6 0 0,106 10-118 0 0,-78 7-26 0 0,41 1 32 0 0,-6-12-63 0 0,-69 0 104 0 0,82 14-9 0 0,-222-21 0 0 0,-248-40 81 0 0,511 54-156 0 0,-205 22 0 0 0,41 18-32 0 0,234-32 0 0 0,-105 21 0 0 0,142-27 0 0 0,0 0 0 0 0,0 0 0 0 0,0 1 0 0 0,-1-1 0 0 0,1 0 0 0 0,0 1 0 0 0,0-1 0 0 0,0 1 0 0 0,0-1 0 0 0,0 1 0 0 0,0 0 0 0 0,0-1 0 0 0,0 1 0 0 0,0 0 0 0 0,0 0 0 0 0,0 0 0 0 0,1-1 0 0 0,-1 1 0 0 0,0 0 0 0 0,1 0 0 0 0,-1 0 0 0 0,0 0 0 0 0,1 0 0 0 0,-1 0 0 0 0,0 2 0 0 0,1-2 0 0 0,1 0 0 0 0,-1 0 0 0 0,0 0 0 0 0,0 0 0 0 0,0 0 0 0 0,1 0 0 0 0,-1 0 0 0 0,0 0 0 0 0,1 0 0 0 0,-1 0 0 0 0,1 0 0 0 0,-1-1 0 0 0,1 1 0 0 0,0 0 0 0 0,-1 0 0 0 0,1-1 0 0 0,0 1 0 0 0,-1 0 0 0 0,1-1 0 0 0,0 1 0 0 0,0 0 0 0 0,0-1 0 0 0,0 1 0 0 0,0-1 0 0 0,-1 0 0 0 0,1 1 0 0 0,0-1 0 0 0,0 0 0 0 0,0 1 0 0 0,2-1 0 0 0,35 10 66 0 0,1-1-1 0 0,1-3 0 0 0,58 3 0 0 0,-53-5-35 0 0,145 4 139 0 0,16 1-93 0 0,-198-8-76 0 0,111 11 91 0 0,191-4 0 0 0,-206-16-208 0 0,-17 1 1087 0 0,143 7 1 0 0,277 2-2377 0 0,-289 0 1436 0 0,-126 1-13 0 0,136-12 0 0 0,-121-4-1 0 0,270-20 96 0 0,-343 33-110 0 0,104-4 34 0 0,-120 2-32 0 0,0 0 0 0 0,0-1 1 0 0,0-2-1 0 0,0 1 1 0 0,24-11-1 0 0,-41 14-3 0 0,-1 1 0 0 0,1 0 0 0 0,0 0-1 0 0,0-1 1 0 0,0 1 0 0 0,-1 0 0 0 0,1-1-1 0 0,0 1 1 0 0,0 0 0 0 0,-1-1 0 0 0,1 1-1 0 0,0-1 1 0 0,-1 1 0 0 0,1-1 0 0 0,-1 0 0 0 0,1 1-1 0 0,-1-1 1 0 0,1 0 0 0 0,-1 1 0 0 0,1-1-1 0 0,-1 0 1 0 0,0 0 0 0 0,1 1 0 0 0,-1-1-1 0 0,1-1 1 0 0,-2 1 1 0 0,1 1 1 0 0,-1-1-1 0 0,1 0 0 0 0,-1 1 0 0 0,1-1 0 0 0,-1 0 1 0 0,1 1-1 0 0,-1-1 0 0 0,0 1 0 0 0,1-1 0 0 0,-1 1 1 0 0,0-1-1 0 0,1 1 0 0 0,-1-1 0 0 0,0 1 0 0 0,0 0 1 0 0,1-1-1 0 0,-1 1 0 0 0,-1 0 0 0 0,-8-3 20 0 0,1 0-1 0 0,-18-2 0 0 0,7 4-21 0 0,1 1 0 0 0,0 1 0 0 0,-36 5 0 0 0,-6 1 0 0 0,23-4 0 0 0,-282 13 0 0 0,89-6 0 0 0,63-14 50 0 0,93 0-36 0 0,26 2-14 0 0,-33-2 0 0 0,-126 10 0 0 0,177-3 0 0 0,-478 42 0 0 0,288-26 23 0 0,-112 1 18 0 0,214-31-41 0 0,77 6 0 0 0,-72 0 0 0 0,-1 11 0 0 0,141 3 0 0 0,155 13 0 0 0,-68-10 0 0 0,-75-9 0 0 0,1-1 0 0 0,61-5 0 0 0,76-18 0 0 0,56-3 0 0 0,72 22 0 0 0,-150-10 0 0 0,-117 7 0 0 0,0 1 0 0 0,1 2 0 0 0,0 2 0 0 0,42 4 0 0 0,-34 2 0 0 0,-12-1 0 0 0,49 11 0 0 0,-68-13 0 0 0,1 0 0 0 0,-1-1 0 0 0,1-1 0 0 0,0-1 0 0 0,20-1 0 0 0,4 0 0 0 0,-38 0 0 0 0,-6 0 0 0 0,-20-5 0 0 0,-33-5 0 0 0,-24-1 0 0 0,28 4 0 0 0,0 1 0 0 0,-89 2 0 0 0,91 7-3 0 0,-398 6-135 0 0,393-11 89 0 0,1 3 1 0 0,-1 2-1 0 0,-92 16 0 0 0,84-5 49 0 0,-178 31 0 0 0,237-43 0 0 0,-31 5-37 0 0,-53 0 0 0 0,74-4-20 0 0,15 1 63 0 0,9 2-19 0 0,2 0-28 0 0,-2-1 25 0 0,0-1-1 0 0,0 1 0 0 0,17 3 1 0 0,13 0 3 0 0,-6 1 1 0 0,1-2 0 0 0,0-2-1 0 0,0 0 1 0 0,40-3-1 0 0,206-17-59 0 0,-63 11 0 0 0,-95 7 72 0 0,49-2 0 0 0,148-7 0 0 0,-124 13 0 0 0,-103-5 0 0 0,140-17 0 0 0,52 5 0 0 0,-280 9-1 0 0,-8-4 0 0 0,-8-3 14 0 0,-13 0 22 0 0,0 0-1 0 0,0 1 1 0 0,-1 2 0 0 0,0 0-1 0 0,-1 2 1 0 0,-27-1 0 0 0,20 4-21 0 0,1 2 1 0 0,-49 7 0 0 0,-68 18-443 0 0,90-14-316 0 0,-38 8-502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7:44.137"/>
    </inkml:context>
    <inkml:brush xml:id="br0">
      <inkml:brushProperty name="width" value="0.1" units="cm"/>
      <inkml:brushProperty name="height" value="0.1" units="cm"/>
      <inkml:brushProperty name="color" value="#66CC00"/>
    </inkml:brush>
  </inkml:definitions>
  <inkml:trace contextRef="#ctx0" brushRef="#br0">876 1812 2271 0 0,'-18'-7'208'0'0,"14"6"-123"0"0,0-1 0 0 0,1 1 1 0 0,-1-1-1 0 0,1 0 1 0 0,0 1-1 0 0,-1-1 1 0 0,1-1-1 0 0,-3-2 0 0 0,0-1 298 0 0,0 0 180 0 0,0 0 1 0 0,0 0 0 0 0,-1 0-1 0 0,1 1 1 0 0,-1 0 0 0 0,-12-6-1 0 0,16 10-367 0 0,1 0-1 0 0,-1 0 1 0 0,0 1-1 0 0,0-1 1 0 0,0 1-1 0 0,0 0 1 0 0,0 0-1 0 0,1 0 1 0 0,-1 0-1 0 0,0 1 0 0 0,0-1 1 0 0,0 1-1 0 0,0-1 1 0 0,1 1-1 0 0,-1 0 1 0 0,0 0-1 0 0,1 0 1 0 0,-1 1-1 0 0,0-1 1 0 0,1 1-1 0 0,0-1 1 0 0,-1 1-1 0 0,1 0 1 0 0,0 0-1 0 0,0 0 0 0 0,0 0 1 0 0,0 0-1 0 0,0 0 1 0 0,-1 3-1 0 0,2-4-42 0 0,0 0-1 0 0,1 0 0 0 0,-1-1 1 0 0,0 1-1 0 0,1 0 1 0 0,-1 0-1 0 0,1 0 1 0 0,-1 0-1 0 0,1 0 0 0 0,-1 0 1 0 0,1 0-1 0 0,0 0 1 0 0,0 0-1 0 0,-1 0 0 0 0,1 0 1 0 0,0 2-1 0 0,1-3-50 0 0,-1 1 0 0 0,1-1 0 0 0,-1 1 0 0 0,1-1 0 0 0,-1 0 0 0 0,1 1 0 0 0,-1-1-1 0 0,1 0 1 0 0,0 0 0 0 0,-1 1 0 0 0,1-1 0 0 0,0 0 0 0 0,-1 0 0 0 0,1 0 0 0 0,-1 0 0 0 0,1 0 0 0 0,0 1 0 0 0,-1-1 0 0 0,1-1-1 0 0,0 1 1 0 0,-1 0 0 0 0,1 0 0 0 0,0 0 0 0 0,-1 0 0 0 0,1 0 0 0 0,1-1 0 0 0,24-1 468 0 0,-1 2 0 0 0,1 0 0 0 0,0 2 0 0 0,32 6 0 0 0,9 0-102 0 0,-39-7-337 0 0,0-1-1 0 0,1-2 0 0 0,-1-1 0 0 0,0-1 0 0 0,29-8 0 0 0,-42 9-52 0 0,15-2 144 0 0,0 2 0 0 0,43 0 0 0 0,-24 2-72 0 0,35 0-12 0 0,84-7 68 0 0,-46 1 269 0 0,12-2-38 0 0,10-20-290 0 0,-12 2 122 0 0,-114 25-219 0 0,1 0 1 0 0,-1 2-1 0 0,0 0 1 0 0,0 1-1 0 0,20 3 0 0 0,87 24 76 0 0,-72-15-138 0 0,-25-8 25 0 0,0-1-1 0 0,1-2 1 0 0,35-1 0 0 0,-6 0 91 0 0,4 0 58 0 0,-34-2-68 0 0,-1 2 0 0 0,1 1 0 0 0,35 7 0 0 0,77 17-2 0 0,-114-23-77 0 0,0-1-1 0 0,-1-1 0 0 0,41-4 1 0 0,163-14 294 0 0,-224 17-308 0 0,15-1 20 0 0,-1 2 0 0 0,29 4 0 0 0,4 4-5 0 0,0-3 0 0 0,1-2 0 0 0,67-3 0 0 0,-74-1-16 0 0,1 3 0 0 0,0 1 0 0 0,55 14 0 0 0,-53-12 16 0 0,-1-1-1 0 0,77-4 1 0 0,-11 0 1 0 0,-83 0-17 0 0,-16-1 0 0 0,0 0 0 0 0,25 5 0 0 0,102 21 0 0 0,-65-11 12 0 0,151 8 1 0 0,79-20 22 0 0,-192-3-31 0 0,38-5 21 0 0,54 2 14 0 0,85-11 2 0 0,-92 1-18 0 0,19 12-23 0 0,186-5 0 0 0,-382 5 0 0 0,73 2 25 0 0,-55 1-5 0 0,48-5-1 0 0,-49-3-19 0 0,0-2 0 0 0,-1-2 0 0 0,57-22 0 0 0,-75 26 0 0 0,0 1 0 0 0,0 1 0 0 0,35-1 0 0 0,-22 1 0 0 0,-19 3 2 0 0,1-1 7 0 0,1 1 0 0 0,-1-2 0 0 0,0 0-1 0 0,0-1 1 0 0,0-1 0 0 0,17-7 0 0 0,78-47 23 0 0,-94 48-26 0 0,-1 0 1 0 0,0-1-1 0 0,0-1 1 0 0,17-18-1 0 0,-27 23 0 0 0,1-1 0 0 0,-1 1 0 0 0,-1-1 0 0 0,0 0 0 0 0,0 0 1 0 0,6-16-1 0 0,15-63 76 0 0,-1 3-26 0 0,-16 59-52 0 0,-1 1-1 0 0,-2-1 0 0 0,6-39 1 0 0,0-79-7 0 0,-12 138 3 0 0,3-20 9 0 0,10-41 0 0 0,-7 39 6 0 0,3-31 0 0 0,-9 50-13 0 0,1 0 0 0 0,-1 0 0 0 0,-1 1 0 0 0,1-1 0 0 0,-2 0 0 0 0,1 0 0 0 0,-5-14 0 0 0,-8-16-2 0 0,-9-30 0 0 0,-48-96 0 0 0,58 142 0 0 0,-1 1 0 0 0,-1 0 0 0 0,-1 1 0 0 0,0 1 0 0 0,-2 1 0 0 0,0 0 0 0 0,-33-25 0 0 0,23 25 0 0 0,-1 1 0 0 0,-1 2 0 0 0,0 1 0 0 0,-47-16 0 0 0,46 20 0 0 0,-35-13 0 0 0,-1 3 0 0 0,-1 3 0 0 0,-81-10 0 0 0,-88 7 0 0 0,92 10 0 0 0,-49 4 0 0 0,110 5 0 0 0,-96-7 0 0 0,76 2 0 0 0,-193 12 0 0 0,47 15 0 0 0,167-19 0 0 0,-121-15 0 0 0,-25-1 0 0 0,-133 19 0 0 0,247-12 0 0 0,34 1 0 0 0,-182 4 0 0 0,-92-7 0 0 0,217 2 0 0 0,-140 11 0 0 0,172 0 0 0 0,35-5 0 0 0,-75-11 0 0 0,-5 0 0 0 0,-223 7 0 0 0,358 6 0 0 0,-176-8 0 0 0,-41 1 0 0 0,98 12 0 0 0,-76 2 0 0 0,172-7 0 0 0,-231 9 0 0 0,54 8 0 0 0,147-10 0 0 0,-151 12 0 0 0,134-9 0 0 0,-46 21-38 0 0,31-6 12 0 0,-26-1 26 0 0,118-23 0 0 0,-1 1 0 0 0,1 1 0 0 0,0-1 0 0 0,1 2 0 0 0,-1-1 0 0 0,0 1 0 0 0,1 0 0 0 0,0 1 0 0 0,0 0 0 0 0,0 0 0 0 0,-10 10 0 0 0,13-9-5 0 0,-1 1-1 0 0,1 0 1 0 0,0-1 0 0 0,0 2-1 0 0,1-1 1 0 0,0 1 0 0 0,0-1-1 0 0,1 1 1 0 0,0 0 0 0 0,1 0-1 0 0,-4 16 1 0 0,4-11-3 0 0,1 0 0 0 0,0 0 0 0 0,1 0 0 0 0,0 0 0 0 0,1 0 0 0 0,1-1 0 0 0,3 17 0 0 0,-1-4 8 0 0,2 49 0 0 0,-3-28 0 0 0,15 178-53 0 0,-17-198 51 0 0,-1 1-1 0 0,-1-1 1 0 0,-2 0 0 0 0,0 1 0 0 0,-9 32-1 0 0,-47 125 6 0 0,48-151-3 0 0,6-19 0 0 0,1 0 0 0 0,1 0 0 0 0,0 1 0 0 0,0 0 0 0 0,2-1 0 0 0,0 1 0 0 0,0 0 0 0 0,2 0 0 0 0,0-1 0 0 0,5 26 0 0 0,-4-33 0 0 0,0-1 0 0 0,1 0 0 0 0,0 0 0 0 0,3 6 0 0 0,11 24 0 0 0,-17-34-4 0 0,1 0 0 0 0,-1 1-1 0 0,0-1 1 0 0,1 0 0 0 0,-1 1-1 0 0,0-1 1 0 0,0 1 0 0 0,-1-1 0 0 0,1 0-1 0 0,0 1 1 0 0,-1-1 0 0 0,0 0 0 0 0,1 1-1 0 0,-1-1 1 0 0,0 0 0 0 0,0 0 0 0 0,0 0-1 0 0,-1 0 1 0 0,1 0 0 0 0,0 0-1 0 0,-1 0 1 0 0,1 0 0 0 0,-1 0 0 0 0,0 0-1 0 0,-2 1 1 0 0,-6 5-50 0 0,0-1-1 0 0,0 0 1 0 0,-21 10-1 0 0,8-5-24 0 0,-53 29-1151 0 0,9-6-2098 0 0,25-8-2611 0 0,5 0-1268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4:45.828"/>
    </inkml:context>
    <inkml:brush xml:id="br0">
      <inkml:brushProperty name="width" value="0.1" units="cm"/>
      <inkml:brushProperty name="height" value="0.1" units="cm"/>
      <inkml:brushProperty name="color" value="#66CC00"/>
    </inkml:brush>
  </inkml:definitions>
  <inkml:trace contextRef="#ctx0" brushRef="#br0">909 1571 143 0 0,'-2'-1'-2'0'0,"0"1"0"0"0,1-1 0 0 0,-1 1 0 0 0,0 0 0 0 0,1-1 0 0 0,-1 1 0 0 0,0 0 0 0 0,1 0 0 0 0,-1 0-1 0 0,0 0 1 0 0,1 0 0 0 0,-1 1 0 0 0,0-1 0 0 0,1 1 0 0 0,-1-1 0 0 0,0 1 0 0 0,1-1 0 0 0,-1 1-1 0 0,1 0 1 0 0,-1 0 0 0 0,1 0 0 0 0,-1 0 0 0 0,1 0 0 0 0,-3 2 0 0 0,2-2 162 0 0,0 1 1 0 0,0-1-1 0 0,0 1 0 0 0,0-1 1 0 0,0 0-1 0 0,-1 0 1 0 0,1 0-1 0 0,-1 0 0 0 0,1-1 1 0 0,-1 1-1 0 0,-3 0 0 0 0,5-1 67 0 0,0 0 0 0 0,0 0 0 0 0,0-1 0 0 0,0 1-1 0 0,0 0 1 0 0,0 0 0 0 0,0-1 0 0 0,0 1 0 0 0,0-1-1 0 0,0 1 1 0 0,0-1 0 0 0,0 1 0 0 0,0-1-1 0 0,-1-1 1 0 0,2 2-173 0 0,-1-1 0 0 0,1 1 0 0 0,0 0 0 0 0,-1-1 0 0 0,1 1 0 0 0,0 0 0 0 0,-1-1 0 0 0,1 1 0 0 0,-1 0 0 0 0,1 0-1 0 0,-1-1 1 0 0,1 1 0 0 0,-1 0 0 0 0,1 0 0 0 0,-1 0 0 0 0,1 0 0 0 0,-1-1 0 0 0,1 1 0 0 0,-1 0 0 0 0,1 0 0 0 0,-1 0 0 0 0,1 0 0 0 0,-1 0 0 0 0,1 0-1 0 0,-1 1 1 0 0,1-1 0 0 0,-1 0 0 0 0,1 0 0 0 0,-1 0 0 0 0,1 0 0 0 0,-1 1 0 0 0,1-1 0 0 0,-1 0 0 0 0,1 0 0 0 0,0 1 0 0 0,-1-1 0 0 0,1 0-1 0 0,-1 1 1 0 0,1-1 0 0 0,0 0 0 0 0,-1 1 0 0 0,1-1 0 0 0,-1 1 0 0 0,-6 5 301 0 0,-1-1 0 0 0,0 0 0 0 0,0 0 0 0 0,0-1 0 0 0,-1 0 0 0 0,0 0 0 0 0,-14 4 0 0 0,-4 2 430 0 0,-56 16 503 0 0,64-22-890 0 0,1 1 0 0 0,0 1 0 0 0,0 1 0 0 0,0 1 0 0 0,-33 19 0 0 0,34-20 43 0 0,17-7-393 0 0,0 1 0 0 0,-1-1-1 0 0,1 0 1 0 0,0 0 0 0 0,-1 0 0 0 0,1 0 0 0 0,0 1 0 0 0,-1-1 0 0 0,1 0 0 0 0,0 0 0 0 0,-1 0-1 0 0,1 0 1 0 0,0 0 0 0 0,-1 0 0 0 0,1 0 0 0 0,0 0 0 0 0,-1 0 0 0 0,1 0 0 0 0,-1 0 0 0 0,1 0-1 0 0,0 0 1 0 0,-1 0 0 0 0,1-1 0 0 0,0 1 0 0 0,-1 0 0 0 0,1 0 0 0 0,0 0 0 0 0,-1 0 0 0 0,1-1-1 0 0,0 1 1 0 0,0 0 0 0 0,-1 0 0 0 0,1-1 0 0 0,0 1 0 0 0,0 0 0 0 0,-1 0 0 0 0,1-1 0 0 0,0 1-1 0 0,0 0 1 0 0,-1-1 303 0 0,18 6 1165 0 0,-12-3-1486 0 0,1 0 0 0 0,-1-1 0 0 0,1 1 1 0 0,-1-1-1 0 0,7 1 0 0 0,182-4 1869 0 0,-132 3-1756 0 0,42 0-19 0 0,-59-3 95 0 0,88 7 0 0 0,-25 17-135 0 0,99-1-9 0 0,-182-20-25 0 0,41 5 28 0 0,7 0 4 0 0,-23-2-47 0 0,-3 0-24 0 0,71 10 53 0 0,-83-9-44 0 0,0-1 1 0 0,0-2 0 0 0,69-5-1 0 0,28 1 151 0 0,26 20-65 0 0,-96-9-63 0 0,78 1 0 0 0,-83-12 6 0 0,-32 0-4 0 0,0 2 0 0 0,36 4 0 0 0,70 9 72 0 0,-104-10-95 0 0,-1-1-1 0 0,1-2 0 0 0,0-1 1 0 0,0-1-1 0 0,0-1 0 0 0,52-13 1 0 0,-59 12-3 0 0,0 0 0 0 0,0 1 0 0 0,0 2 0 0 0,0 0-1 0 0,0 1 1 0 0,0 0 0 0 0,0 2 0 0 0,-1 1 0 0 0,25 5 0 0 0,-22-4-20 0 0,1 0 0 0 0,0-2 0 0 0,0 0 0 0 0,34-3 0 0 0,92-18 70 0 0,-104 11-72 0 0,66-8 70 0 0,-77 14-67 0 0,106-10 0 0 0,-109 7 21 0 0,0 2 1 0 0,61 1-1 0 0,-60 4-21 0 0,-1 1 0 0 0,-1-1 0 0 0,1-2 0 0 0,0-1 0 0 0,57-10 0 0 0,10-8 64 0 0,-84 17-51 0 0,1 1 0 0 0,0 0 0 0 0,0 2-1 0 0,24 2 1 0 0,-10 2-13 0 0,0-1 0 0 0,0-1 0 0 0,0-2 0 0 0,0-1 0 0 0,38-5 0 0 0,-37 2 26 0 0,0 2-1 0 0,46 3 1 0 0,29 0 25 0 0,198-13-51 0 0,-256 7 21 0 0,0-2 1 0 0,46-12-1 0 0,-62 13-6 0 0,-1 1 0 0 0,1 1 0 0 0,39 2 1 0 0,-41 1 0 0 0,1 0 1 0 0,-1-2 0 0 0,55-11 0 0 0,-54 4-6 0 0,0 2-1 0 0,1 1 1 0 0,-1 2 0 0 0,1 0-1 0 0,39 2 1 0 0,-2 7-11 0 0,-22-1 0 0 0,57-3 0 0 0,-13-12 0 0 0,-68 7 0 0 0,1 1 0 0 0,0 1 0 0 0,0 1 0 0 0,0 0 0 0 0,23 4 0 0 0,0 6 0 0 0,-31-5 0 0 0,-1-1 0 0 0,1-1 0 0 0,-1 0 0 0 0,1-1 0 0 0,18-1 0 0 0,-9-3 0 0 0,-14 1 0 0 0,0 0 0 0 0,1 1 0 0 0,-1 1 0 0 0,1-1 0 0 0,0 2 0 0 0,-1-1 0 0 0,1 1 0 0 0,-1 1 0 0 0,17 4 0 0 0,-25-5 4 0 0,0 0-1 0 0,0-1 1 0 0,0 0-1 0 0,0 0 1 0 0,1 1-1 0 0,-1-1 1 0 0,0 0-1 0 0,0-1 1 0 0,0 1-1 0 0,0 0 1 0 0,0-1-1 0 0,0 1 1 0 0,0-1-1 0 0,0 1 0 0 0,0-1 1 0 0,0 0-1 0 0,0 0 1 0 0,0 0-1 0 0,0 0 1 0 0,0 0-1 0 0,-1-1 1 0 0,1 1-1 0 0,0 0 1 0 0,-1-1-1 0 0,3-2 1 0 0,4-5 21 0 0,0 0 0 0 0,-1-1 0 0 0,8-13 0 0 0,-13 20-24 0 0,1-2 3 0 0,0 0 0 0 0,-1 0 0 0 0,0 0 0 0 0,1 0 0 0 0,-2-1 0 0 0,1 1 0 0 0,0-1 0 0 0,-1 1-1 0 0,0-1 1 0 0,-1 1 0 0 0,1-1 0 0 0,-1 0 0 0 0,0 1 0 0 0,0-1 0 0 0,-1 0 0 0 0,0 1 0 0 0,0-1 0 0 0,-2-7 0 0 0,0-2 15 0 0,2 0-1 0 0,0 0 1 0 0,1-22 0 0 0,0 19 2 0 0,-2-29 0 0 0,-1 22 13 0 0,1-1 0 0 0,1 1 0 0 0,4-41 0 0 0,-2 41 64 0 0,-3-43-1 0 0,0 44 8 0 0,2-44 0 0 0,2-27 17 0 0,-2 64-15 0 0,1-1 0 0 0,5-32 0 0 0,-3 31-58 0 0,0-1-1 0 0,-3 0 1 0 0,-4-48-1 0 0,2 57-18 0 0,3 12-14 0 0,-1-1-1 0 0,2 1 1 0 0,0 0-1 0 0,0-1 1 0 0,6-18 0 0 0,-4 20 0 0 0,-1-1 0 0 0,0 0 1 0 0,-1 0-1 0 0,0 0 1 0 0,-1-25-1 0 0,-6-2-16 0 0,-12-44 0 0 0,0-2 0 0 0,16 81 0 0 0,-1-10 0 0 0,-1 1 0 0 0,-8-27 0 0 0,10 36 0 0 0,-1 1 0 0 0,-1-1 0 0 0,1 1 0 0 0,-1-1 0 0 0,1 1 0 0 0,-1 0 0 0 0,-1 0 0 0 0,1 0 0 0 0,0 1 0 0 0,-1-1 0 0 0,0 1 0 0 0,-4-4 0 0 0,2 3 0 0 0,0 0 0 0 0,0 0 0 0 0,0 0 0 0 0,0 1 0 0 0,-1 0 0 0 0,1 0 0 0 0,-1 0 0 0 0,0 1 0 0 0,0 0 0 0 0,0 0 0 0 0,-8 0 0 0 0,-283-24 0 0 0,238 19 0 0 0,1 3 0 0 0,0 3 0 0 0,-1 2 0 0 0,1 3 0 0 0,-77 14 0 0 0,79-6 0 0 0,-2-2 0 0 0,-101 3 0 0 0,105-12 0 0 0,0 3 0 0 0,0 2 0 0 0,0 2 0 0 0,-53 16 0 0 0,-89 23 0 0 0,143-37 0 0 0,-92 5 0 0 0,-25 6 0 0 0,1-1 0 0 0,43-24 0 0 0,78 1 0 0 0,-68-10 0 0 0,92 10 0 0 0,1 1 0 0 0,-1 2 0 0 0,-27 2 0 0 0,-74 14 0 0 0,58-7 0 0 0,-125 9 0 0 0,39-8 0 0 0,76-3 0 0 0,1-4 0 0 0,-97-8 0 0 0,17-6 0 0 0,-37-12 0 0 0,148 17 0 0 0,-132-21 0 0 0,113 19 0 0 0,0 2 0 0 0,-95 4 0 0 0,52 17 0 0 0,14-1 0 0 0,-45-8 0 0 0,80-5 0 0 0,-101 15 0 0 0,53-1 0 0 0,-146 1 0 0 0,253-16 0 0 0,-202 3 0 0 0,46 3 0 0 0,78-1 0 0 0,46-3 0 0 0,-45-1 0 0 0,22-11 0 0 0,14 3 0 0 0,-60-12 0 0 0,-52-10 0 0 0,119 22 0 0 0,21 4 0 0 0,-1 0 0 0 0,1 1 0 0 0,-1 0 0 0 0,0 1 0 0 0,-24 2 0 0 0,23 0 0 0 0,-1 0 0 0 0,0-1 0 0 0,-27-3 0 0 0,24 1 0 0 0,-29-9 0 0 0,44 10 0 0 0,1 0 0 0 0,0 0 0 0 0,-1 0 0 0 0,1 1 0 0 0,-1-1 0 0 0,1 1 0 0 0,-1 0 0 0 0,1 0 0 0 0,-1 0 0 0 0,1 1 0 0 0,-1-1 0 0 0,1 1 0 0 0,-1 0 0 0 0,1 0 0 0 0,-7 3 0 0 0,3 0 0 0 0,0 1 0 0 0,0-1 0 0 0,1 2 0 0 0,0-1 0 0 0,-9 10 0 0 0,8-8-5 0 0,-1 1-1 0 0,2 1 1 0 0,-1-1 0 0 0,2 1-1 0 0,-1 0 1 0 0,1 0 0 0 0,0 1-1 0 0,1 0 1 0 0,-6 18 0 0 0,3-10 0 0 0,0-1 1 0 0,-10 17-1 0 0,10-20 6 0 0,0 0 0 0 0,1 0-1 0 0,-8 26 1 0 0,-6 60-73 0 0,12-50 72 0 0,-3 93 0 0 0,6 101 0 0 0,5-214 0 0 0,2-1 0 0 0,10 58 0 0 0,-6-54 0 0 0,3 62 0 0 0,-9-79 0 0 0,1 1 0 0 0,0 0 0 0 0,2-1 0 0 0,0 1 0 0 0,0-1 0 0 0,2 0 0 0 0,0 0 0 0 0,1 0 0 0 0,0-1 0 0 0,11 19 0 0 0,-7-17 0 0 0,-2 0 0 0 0,8 21 0 0 0,-7-16 0 0 0,2-1 0 0 0,19 30 0 0 0,-23-39 0 0 0,-2-6 1 0 0,-1 0 1 0 0,1 0-1 0 0,0 0 0 0 0,0 0 1 0 0,1-1-1 0 0,0 0 0 0 0,0 0 1 0 0,0-1-1 0 0,0 1 0 0 0,1-1 0 0 0,0-1 1 0 0,-1 1-1 0 0,1-1 0 0 0,1 0 1 0 0,13 3-1 0 0,7 0 8 0 0,0-2-1 0 0,0-1 1 0 0,31 0-1 0 0,26 3 1 0 0,151 39-9 0 0,-190-35 0 0 0,-39-9 0 0 0,1 1 0 0 0,0 0 0 0 0,-1 1 0 0 0,1 0 0 0 0,-1 0 0 0 0,14 8 0 0 0,-19-10 0 0 0,0 0 0 0 0,-1 1 0 0 0,1 0 0 0 0,0-1 0 0 0,-1 1 0 0 0,1 0 0 0 0,-1 0 0 0 0,1-1 0 0 0,-1 1 0 0 0,0 0 0 0 0,0 1 0 0 0,0-1 0 0 0,0 0 0 0 0,0 0 0 0 0,0 0 0 0 0,0 1 0 0 0,-1-1 0 0 0,1 0 0 0 0,-1 1 0 0 0,0-1 0 0 0,0 0 0 0 0,0 1 0 0 0,0-1 0 0 0,0 0 0 0 0,0 1 0 0 0,-1-1 0 0 0,0 4 0 0 0,-6 15-190 0 0,0-1-1 0 0,-1-1 1 0 0,-1 1-1 0 0,-1-2 1 0 0,-1 1-1 0 0,-13 16 1 0 0,-5 11-345 0 0,-13 23-1841 0 0,-7 3-5620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6:15.535"/>
    </inkml:context>
    <inkml:brush xml:id="br0">
      <inkml:brushProperty name="width" value="0.1" units="cm"/>
      <inkml:brushProperty name="height" value="0.1" units="cm"/>
      <inkml:brushProperty name="color" value="#66CC00"/>
    </inkml:brush>
  </inkml:definitions>
  <inkml:trace contextRef="#ctx0" brushRef="#br0">6208 26 5151 0 0,'1'0'45'0'0,"0"-1"-1"0"0,0 1 0 0 0,0-1 0 0 0,0 1 1 0 0,0-1-1 0 0,0 0 0 0 0,0 1 0 0 0,0-1 1 0 0,0 0-1 0 0,-1 0 0 0 0,1 0 0 0 0,0 0 1 0 0,0 0-1 0 0,-1 0 0 0 0,1 0 0 0 0,-1 0 1 0 0,1 0-1 0 0,-1 0 0 0 0,1 0 0 0 0,-1-1 1 0 0,0 1-17 0 0,0 1 1 0 0,0 0-1 0 0,0-1 1 0 0,0 1-1 0 0,0 0 1 0 0,0 0-1 0 0,0-1 1 0 0,0 1-1 0 0,0 0 1 0 0,0 0 0 0 0,0-1-1 0 0,-1 1 1 0 0,1 0-1 0 0,0 0 1 0 0,0-1-1 0 0,0 1 1 0 0,0 0-1 0 0,-1 0 1 0 0,1-1-1 0 0,0 1 1 0 0,0 0 0 0 0,0 0-1 0 0,-1 0 1 0 0,1 0-1 0 0,0-1 1 0 0,0 1-1 0 0,-1 0 1 0 0,1 0-1 0 0,-16 0 526 0 0,-49 15 317 0 0,0-3 0 0 0,-1-3 0 0 0,-67 1 0 0 0,-62 6 606 0 0,132-12-1273 0 0,-120-5 0 0 0,55-3 636 0 0,101 4-630 0 0,0 1-1 0 0,0 1 0 0 0,-29 7 1 0 0,17-1-173 0 0,0-2 0 0 0,0-2 1 0 0,0-1-1 0 0,-1-3 0 0 0,1 0 1 0 0,0-3-1 0 0,-1-1 0 0 0,-43-11 1 0 0,28 4 139 0 0,-1 3 1 0 0,0 2-1 0 0,0 3 1 0 0,0 2-1 0 0,0 2 1 0 0,-74 12-1 0 0,42-3-105 0 0,-156-2 0 0 0,65-27 171 0 0,46 2 14 0 0,-1 16-99 0 0,26 2-58 0 0,13-4-57 0 0,-45-2 178 0 0,127 4-151 0 0,-211-20 1008 0 0,183 18-1335 0 0,-1 3 0 0 0,1 1 0 0 0,-51 7 0 0 0,46-3 547 0 0,-404 46-162 0 0,234-37-20 0 0,-37 4 60 0 0,154-10-106 0 0,-12 1-10 0 0,67-4-21 0 0,0-3 0 0 0,-53-2 0 0 0,-2-1 102 0 0,-22-1 256 0 0,-143-22 0 0 0,24 2-95 0 0,165 19-490 0 0,0 3 1 0 0,0 4-1 0 0,0 2 0 0 0,-102 24 1 0 0,140-21-1315 0 0,-38 15 0 0 0,15 0-4236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6:26.335"/>
    </inkml:context>
    <inkml:brush xml:id="br0">
      <inkml:brushProperty name="width" value="0.1" units="cm"/>
      <inkml:brushProperty name="height" value="0.1" units="cm"/>
      <inkml:brushProperty name="color" value="#66CC00"/>
    </inkml:brush>
  </inkml:definitions>
  <inkml:trace contextRef="#ctx0" brushRef="#br0">6537 160 1839 0 0,'-1'-1'64'0'0,"0"0"-1"0"0,0 0 1 0 0,-1 0-1 0 0,1 0 0 0 0,0 1 1 0 0,0-1-1 0 0,-1 0 1 0 0,1 0-1 0 0,0 1 0 0 0,-1-1 1 0 0,1 1-1 0 0,-1-1 0 0 0,1 1 1 0 0,0 0-1 0 0,-1-1 1 0 0,1 1-1 0 0,-1 0 0 0 0,1 0 1 0 0,-1 0-1 0 0,1 0 0 0 0,-1 0 1 0 0,-2 1-1 0 0,-1 0 360 0 0,0 1 0 0 0,0 0 0 0 0,0 0 0 0 0,1 1 0 0 0,-6 3 0 0 0,-21 9-787 0 0,23-13 448 0 0,0 0-1 0 0,-1-1 0 0 0,1 0 1 0 0,-1 0-1 0 0,1-1 0 0 0,-16-1 0 0 0,-52-11 1762 0 0,52 7-883 0 0,-35-2 0 0 0,9 3-226 0 0,21 2-498 0 0,1 1-1 0 0,-41 3 0 0 0,51-1-176 0 0,-1-1-1 0 0,1-1 0 0 0,1 0 1 0 0,-34-7-1 0 0,-6-1 134 0 0,-177-8 900 0 0,146 11-776 0 0,14 1-132 0 0,-18 1-50 0 0,-218 3 594 0 0,226 6-619 0 0,-1-4 1 0 0,-85-9-1 0 0,118 2 57 0 0,-77-7 242 0 0,105 12-361 0 0,-1 2-1 0 0,0 0 1 0 0,-30 6 0 0 0,33-4-30 0 0,0-1 0 0 0,1-1 0 0 0,-1-1-1 0 0,0-1 1 0 0,-31-5 0 0 0,-50-18 392 0 0,25 4 38 0 0,60 17-338 0 0,-30-8 15 0 0,-1 2-1 0 0,-92-4 1 0 0,57 9-126 0 0,-111-4 158 0 0,168 8-93 0 0,-46 7 0 0 0,-86 13-54 0 0,150-19 2 0 0,0 0 0 0 0,0-1 1 0 0,-10-1-1 0 0,-4 0-1 0 0,-15-2 74 0 0,26 2-30 0 0,0 0-1 0 0,-18 1 0 0 0,-29 2 112 0 0,44-3-140 0 0,-1 2-1 0 0,1-1 0 0 0,0 2 1 0 0,-25 5-1 0 0,-26 10 1300 0 0,37-11-1825 0 0,-32 12 0 0 0,32-7 479 0 0,-1-2-1 0 0,0-2 1 0 0,0 0 0 0 0,0-2-1 0 0,-1-2 1 0 0,0 0 0 0 0,-45-3-1 0 0,24-1 115 0 0,1 2 0 0 0,-1 2 1 0 0,1 3-1 0 0,-101 23 0 0 0,46-5 1028 0 0,-21 6-2596 0 0,11-8 1472 0 0,38-9 72 0 0,-72 8-2 0 0,3-1-19 0 0,62-5 39 0 0,0-5 0 0 0,-1-3 0 0 0,-90-4 0 0 0,16-14 419 0 0,24 0-166 0 0,-140 12-95 0 0,230 4-309 0 0,0 1-1 0 0,0 2 0 0 0,-85 27 0 0 0,58-7-1353 0 0,1 4-5037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7:09.770"/>
    </inkml:context>
    <inkml:brush xml:id="br0">
      <inkml:brushProperty name="width" value="0.1" units="cm"/>
      <inkml:brushProperty name="height" value="0.1" units="cm"/>
      <inkml:brushProperty name="color" value="#66CC00"/>
    </inkml:brush>
  </inkml:definitions>
  <inkml:trace contextRef="#ctx0" brushRef="#br0">6027 979 10735 0 0,'-1'0'51'0'0,"1"0"-1"0"0,-1 0 0 0 0,0 0 1 0 0,1 0-1 0 0,-1 0 0 0 0,1 0 1 0 0,-1 0-1 0 0,0 0 0 0 0,1-1 1 0 0,-1 1-1 0 0,1 0 0 0 0,-1 0 1 0 0,1 0-1 0 0,-1-1 0 0 0,1 1 1 0 0,-1 0-1 0 0,1-1 0 0 0,-1 1 1 0 0,1 0-1 0 0,-1-1 0 0 0,1 1 1 0 0,-1-1-1 0 0,1 1 0 0 0,0-1 0 0 0,-1 1 1 0 0,1-1-1 0 0,0 1 0 0 0,-1-1 1 0 0,1 1-1 0 0,0-1 0 0 0,0 1 1 0 0,-1-1-1 0 0,1 1 0 0 0,0-1 1 0 0,0 0-1 0 0,0 1 0 0 0,0-1 1 0 0,0 1-1 0 0,0-1 0 0 0,0 0 1 0 0,0 1-1 0 0,0-1 0 0 0,0 1 1 0 0,0-1-1 0 0,0 0 0 0 0,1 1 1 0 0,-1-1-1 0 0,0 1 0 0 0,0-1 1 0 0,1 0-1 0 0,0-2 19 0 0,0 0-1 0 0,1 0 1 0 0,-1 0 0 0 0,1 0-1 0 0,-1 0 1 0 0,1 0 0 0 0,4-4-1 0 0,-5 6 26 0 0,0 0 0 0 0,0 0-1 0 0,1-1 1 0 0,-1 1 0 0 0,-1-1 0 0 0,1 1-1 0 0,0 0 1 0 0,0-1 0 0 0,0 0-1 0 0,-1 1 1 0 0,1-1 0 0 0,-1 1 0 0 0,1-1-1 0 0,-1 0 1 0 0,0 1 0 0 0,1-1-1 0 0,-1 0 1 0 0,0 0 0 0 0,0 1 0 0 0,-1-4-1 0 0,1 5-11 0 0,0 0 0 0 0,-1-1 0 0 0,1 1-1 0 0,-1 0 1 0 0,1 0 0 0 0,0 0 0 0 0,-1-1-1 0 0,1 1 1 0 0,-1 0 0 0 0,1 0 0 0 0,0 0-1 0 0,-1 0 1 0 0,1 0 0 0 0,-1 0 0 0 0,1 0-1 0 0,-1 0 1 0 0,1 0 0 0 0,-1 0 0 0 0,1 0-1 0 0,0 0 1 0 0,-1 0 0 0 0,1 0 0 0 0,-1 0-1 0 0,1 0 1 0 0,-1 1 0 0 0,1-1 0 0 0,0 0-1 0 0,-1 0 1 0 0,1 0 0 0 0,0 1 0 0 0,-1-1-1 0 0,1 0 1 0 0,-1 0 0 0 0,1 1 0 0 0,0-1-1 0 0,0 0 1 0 0,-1 1 0 0 0,1 0 0 0 0,-17 14 1833 0 0,16-14-1575 0 0,-3 3 29 0 0,3-2-240 0 0,-1 0 1 0 0,1 0-1 0 0,-1-1 0 0 0,0 1 1 0 0,0-1-1 0 0,1 1 0 0 0,-1-1 1 0 0,0 0-1 0 0,0 0 1 0 0,0 0-1 0 0,0 0 0 0 0,0 0 1 0 0,0 0-1 0 0,-1 0 0 0 0,1-1 1 0 0,0 1-1 0 0,-4 0 0 0 0,4-3-35 0 0,-1 0-1 0 0,1 0 0 0 0,0 0 0 0 0,0 0 1 0 0,1 0-1 0 0,-1 0 0 0 0,0 0 0 0 0,1-1 0 0 0,-1 1 1 0 0,1-1-1 0 0,-2-3 0 0 0,-1-5 165 0 0,0 0-1 0 0,1 0 1 0 0,-2-16-1 0 0,3 17-41 0 0,0 1 0 0 0,0-1 0 0 0,-1 1 0 0 0,0 0 0 0 0,-8-16-1 0 0,4 12-133 0 0,-37-57 159 0 0,38 62-184 0 0,-1 0 1 0 0,0 0-1 0 0,0 1 0 0 0,-1-1 1 0 0,-17-11-1 0 0,-4 0 98 0 0,-6-5 112 0 0,-63-32-1 0 0,81 49-168 0 0,-2 1 0 0 0,1 1-1 0 0,0 0 1 0 0,-1 2 0 0 0,-24-3 0 0 0,14 3 48 0 0,-32-9 1 0 0,-1-2-90 0 0,36 9 9 0 0,-45-14 0 0 0,48 11-21 0 0,-1 1 1 0 0,0 2-1 0 0,-27-4 0 0 0,-76-2 52 0 0,119 11-108 0 0,-27-2 103 0 0,-1-2 0 0 0,1-1 0 0 0,-42-11 0 0 0,43 7-59 0 0,-47-4-1 0 0,46 8 0 0 0,-41-11-1 0 0,-65-18 33 0 0,17 12 40 0 0,-5-1 103 0 0,103 17-169 0 0,0-2-1 0 0,-48-20 1 0 0,52 18-28 0 0,-1 2 0 0 0,0 0 0 0 0,-1 1 1 0 0,-44-6-1 0 0,16 8 23 0 0,-63 0 0 0 0,65 5 7 0 0,-62 2 59 0 0,77 0-88 0 0,0-2-1 0 0,0-1 1 0 0,0-1 0 0 0,-39-8-1 0 0,22-2 11 0 0,32 7 1 0 0,-1 1-1 0 0,-30-3 1 0 0,-122-6 31 0 0,139 8-53 0 0,-1-2 0 0 0,-34-12 0 0 0,-51-9 0 0 0,-207 1 38 0 0,76 10-12 0 0,84 4 38 0 0,143 13-51 0 0,0 1 0 0 0,0 1-1 0 0,0 1 1 0 0,-45 11 0 0 0,41-4-13 0 0,1 1 0 0 0,0 1 0 0 0,-34 21 0 0 0,-70 55 0 0 0,111-72 0 0 0,0 1 0 0 0,1 0 0 0 0,1 2 0 0 0,1 0 0 0 0,1 1 0 0 0,0 0 0 0 0,2 2 0 0 0,-21 39 0 0 0,20-32 0 0 0,1 1 0 0 0,1 1 0 0 0,2-1 0 0 0,1 2 0 0 0,1 0 0 0 0,2 0 0 0 0,1 1 0 0 0,1-1 0 0 0,1 66 0 0 0,7-63 0 0 0,5 16 0 0 0,2 7 0 0 0,2-1 0 0 0,5-3 0 0 0,2-2 0 0 0,9 11 0 0 0,-4-13 0 0 0,-8-14 0 0 0,8 16 0 0 0,3 11 0 0 0,5 6 0 0 0,1 6 0 0 0,-1-3 0 0 0,2-2 0 0 0,0-2 0 0 0,2 1 0 0 0,2 1 0 0 0,-2 0 0 0 0,-5-5 0 0 0,-5-4 0 0 0,-3-1 0 0 0,0 5 0 0 0,-2-2 0 0 0,-3-4 0 0 0,-7-4 0 0 0,-3-4 0 0 0,-3-5 0 0 0,-5-2 0 0 0,-5-4 0 0 0,3-32 4 0 0,-1 0 0 0 0,0-1-1 0 0,0 1 1 0 0,0 0 0 0 0,-1-1 0 0 0,0 1-1 0 0,-1-1 1 0 0,1 0 0 0 0,-1-1 0 0 0,-1 1-1 0 0,1-1 1 0 0,-1 0 0 0 0,0 0 0 0 0,-1-1 0 0 0,1 0-1 0 0,-11 7 1 0 0,3-4 4 0 0,-1-1 0 0 0,0 0 0 0 0,0-1 0 0 0,0 0 0 0 0,-1-2 0 0 0,1 0 0 0 0,-26 4 0 0 0,-19 2 7 0 0,17-3 10 0 0,-46 2-1 0 0,-14-6-24 0 0,-201 16 0 0 0,46 16 0 0 0,172-23 0 0 0,42-7 0 0 0,-87 21 0 0 0,97-16 0 0 0,1 1 0 0 0,0 2 0 0 0,1 1 0 0 0,1 2 0 0 0,0 1 0 0 0,-56 41 0 0 0,64-39 0 0 0,1 0 0 0 0,1 1 0 0 0,1 1 0 0 0,0 1 0 0 0,2 1 0 0 0,-24 38 0 0 0,20-19 0 0 0,2 0 0 0 0,1 2 0 0 0,3 0 0 0 0,1 0 0 0 0,3 2 0 0 0,1-1 0 0 0,-6 76 0 0 0,7 95 0 0 0,2-10 0 0 0,5-180 0 0 0,2 0 0 0 0,1 0 0 0 0,1 0 0 0 0,1 0 0 0 0,1-1 0 0 0,2 1 0 0 0,0-1 0 0 0,17 47 0 0 0,-6-33-11 0 0,-9-26-31 0 0,20 29 31 0 0,-5-12 11 0 0,24 18 0 0 0,-32-36 0 0 0,0 0 0 0 0,18 11 0 0 0,39 19 0 0 0,-8-1 0 0 0,2-4 0 0 0,2 0 0 0 0,1 4 0 0 0,2 4 0 0 0,6 2 0 0 0,-49-32 0 0 0,31 11 0 0 0,25 1 0 0 0,-4-3 0 0 0,-3 4 0 0 0,3 6 0 0 0,-6-2 0 0 0,5 0 0 0 0,7 0 0 0 0,0-5 0 0 0,4-3 0 0 0,10-3 0 0 0,-2-9 0 0 0,-4-9 0 0 0,-12-1 0 0 0,7 1 0 0 0,-8 0 0 0 0,5 0 0 0 0,18-2 0 0 0,0-3 0 0 0,1-6 0 0 0,-6-2 0 0 0,-12 0 0 0 0,2 3 0 0 0,5 7 0 0 0,0 5 0 0 0,1 2 0 0 0,6-1 0 0 0,7-6 0 0 0,0-10 0 0 0,-10-2 0 0 0,2 1 0 0 0,0 7 0 0 0,3 6 0 0 0,5 3 0 0 0,-2-2 0 0 0,7-2 0 0 0,-6-6 0 0 0,-3-3 0 0 0,3-2 0 0 0,2 1 0 0 0,0 6 0 0 0,3 5 0 0 0,-1 1 0 0 0,-5-5 0 0 0,-4-4 0 0 0,-10 0 0 0 0,24-3 0 0 0,4 5 0 0 0,-22 3 0 0 0,-9 3 0 0 0,-3 0 0 0 0,18 0 0 0 0,8 0 0 0 0,-11-1 0 0 0,16-1 0 0 0,-18-1 0 0 0,-6 0 0 0 0,2 0 0 0 0,14-1 0 0 0,-1 0 0 0 0,-9 2 0 0 0,21-2 0 0 0,-21 0 0 0 0,-9 0 0 0 0,6-3 0 0 0,12 4 0 0 0,-5 4 0 0 0,-3 3 0 0 0,3 7 0 0 0,2 0 0 0 0,0-1 0 0 0,1-2 0 0 0,0-3 0 0 0,-13-2 0 0 0,-3 2 0 0 0,2 2 11 0 0,3 5 31 0 0,1 0-31 0 0,-2-3-11 0 0,4-5 0 0 0,-6-5 0 0 0,-2-7 0 0 0,1-1 0 0 0,18 0 0 0 0,-9 7 0 0 0,-3 2 0 0 0,7 6 0 0 0,9 1 0 0 0,-3-5 0 0 0,-7-5 0 0 0,10-6 0 0 0,11-3 0 0 0,3 1 0 0 0,-3 3 0 0 0,-7 0 0 0 0,-11-3 0 0 0,-1 2 0 0 0,-6 1 0 0 0,28-3 0 0 0,2 2 0 0 0,-29 3 0 0 0,-4 0 0 0 0,12-1 0 0 0,-14 1 0 0 0,8 2 0 0 0,33 1 0 0 0,1 2 0 0 0,-33-2 0 0 0,-9-2 0 0 0,19-1 0 0 0,14 4 0 0 0,7 1 0 0 0,-3 2 0 0 0,-27-2 0 0 0,-3-3 0 0 0,12-7 0 0 0,-16 4 0 0 0,23 0 0 0 0,7-1 0 0 0,2-1 0 0 0,-7 0 0 0 0,-26 0 0 0 0,4-3 0 0 0,-9 3 0 0 0,14 1 0 0 0,16 3 0 0 0,12 2 0 0 0,-7-1 0 0 0,-29 0 0 0 0,10-1 0 0 0,12 4 0 0 0,2 6 0 0 0,-2 5 0 0 0,2 0 0 0 0,2-5 0 0 0,-5-7 0 0 0,-3-3 0 0 0,0-3 0 0 0,-5 2 0 0 0,-4 0 0 0 0,-7 2 0 0 0,-7 3 0 0 0,8 1 0 0 0,-4-2 0 0 0,3-2 0 0 0,26 1 0 0 0,-3 9 128 0 0,-117-8-123 0 0,-1 1 1 0 0,1-1-1 0 0,-1 1 0 0 0,1 0 1 0 0,-1 0-1 0 0,0 1 0 0 0,0-1 1 0 0,1 1-1 0 0,-1 0 0 0 0,0-1 1 0 0,5 5-1 0 0,-8-5-11 0 0,0-1-1 0 0,0 0 1 0 0,1 0-1 0 0,-1 1 1 0 0,0-1-1 0 0,0 0 1 0 0,0 0-1 0 0,0 1 1 0 0,1-1-1 0 0,-1 0 1 0 0,0 1 0 0 0,0-1-1 0 0,0 0 1 0 0,0 1-1 0 0,0-1 1 0 0,0 0-1 0 0,0 1 1 0 0,0-1-1 0 0,0 0 1 0 0,0 1-1 0 0,0-1 1 0 0,0 0 0 0 0,0 1-1 0 0,0-1 1 0 0,0 0-1 0 0,0 1 1 0 0,-1-1-1 0 0,1 0 1 0 0,0 1-1 0 0,0-1 1 0 0,0 0-1 0 0,0 1 1 0 0,-1-1 0 0 0,1 0-1 0 0,0 0 1 0 0,0 1-1 0 0,-1-1 1 0 0,1 0-1 0 0,0 0 1 0 0,0 1-1 0 0,-1-1 1 0 0,1 0-1 0 0,0 0 1 0 0,-1 0 0 0 0,1 0-1 0 0,0 0 1 0 0,-1 1-1 0 0,1-1 1 0 0,0 0-1 0 0,-1 0 1 0 0,1 0-1 0 0,0 0 1 0 0,-1 0-1 0 0,1 0 1 0 0,0 0 0 0 0,-1 0-1 0 0,-1 0-391 0 0,0 1 0 0 0,0-1-1 0 0,0 1 1 0 0,0-1 0 0 0,0 0 0 0 0,0 0 0 0 0,0 0-1 0 0,-4 0 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6:35.478"/>
    </inkml:context>
    <inkml:brush xml:id="br0">
      <inkml:brushProperty name="width" value="0.1" units="cm"/>
      <inkml:brushProperty name="height" value="0.1" units="cm"/>
      <inkml:brushProperty name="color" value="#66CC00"/>
    </inkml:brush>
  </inkml:definitions>
  <inkml:trace contextRef="#ctx0" brushRef="#br0">2951 114 5351 0 0,'18'-15'672'0'0,"-14"12"-508"0"0,-1 1 0 0 0,1-2 0 0 0,-1 1 0 0 0,0 0-1 0 0,1 0 1 0 0,2-6 0 0 0,-5 8-100 0 0,-1-1-1 0 0,1 0 1 0 0,0 1 0 0 0,-1-1-1 0 0,1 0 1 0 0,-1 0-1 0 0,1 0 1 0 0,-1 0-1 0 0,0 0 1 0 0,0 1 0 0 0,0-1-1 0 0,0 0 1 0 0,0 0-1 0 0,0 0 1 0 0,0 0 0 0 0,-1 0-1 0 0,1 0 1 0 0,-1 1-1 0 0,-1-4 1 0 0,2 3 65 0 0,-1 0 1 0 0,0 0-1 0 0,0 1 1 0 0,0-1-1 0 0,0 0 1 0 0,0 1-1 0 0,-1-1 0 0 0,1 1 1 0 0,0-1-1 0 0,-1 1 1 0 0,1-1-1 0 0,-1 1 0 0 0,1 0 1 0 0,-1 0-1 0 0,0 0 1 0 0,1 0-1 0 0,-4-1 1 0 0,1 0-4 0 0,0 1 1 0 0,0 0-1 0 0,0 0 1 0 0,0 1 0 0 0,0-1-1 0 0,0 1 1 0 0,0 0-1 0 0,-5 1 1 0 0,-6 1 23 0 0,0 0 0 0 0,1 1 0 0 0,-22 9 0 0 0,-198 56 22 0 0,168-53-147 0 0,-106 10 0 0 0,45-21 261 0 0,-199-17 1 0 0,143 1 134 0 0,176 12-407 0 0,-782-23 1076 0 0,725 24-1063 0 0,-293 6 132 0 0,1 19-190 0 0,272-15-290 0 0,-1 0-121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4:35.058"/>
    </inkml:context>
    <inkml:brush xml:id="br0">
      <inkml:brushProperty name="width" value="0.1" units="cm"/>
      <inkml:brushProperty name="height" value="0.1" units="cm"/>
      <inkml:brushProperty name="color" value="#F4F91B"/>
    </inkml:brush>
  </inkml:definitions>
  <inkml:trace contextRef="#ctx0" brushRef="#br0">1004 49 2759 0 0,'-1'-2'165'0'0,"-1"-1"0"0"0,1 1 0 0 0,0 0 0 0 0,-1 0 0 0 0,1 0 0 0 0,-1 0 0 0 0,0 1 0 0 0,0-1-1 0 0,0 0 1 0 0,0 1 0 0 0,0-1 0 0 0,0 1 0 0 0,0 0 0 0 0,0-1 0 0 0,-1 1 0 0 0,1 0 0 0 0,-3-1-1 0 0,-10-2 152 0 0,0 0 0 0 0,0 1 0 0 0,0 0 0 0 0,0 1-1 0 0,0 1 1 0 0,-19 1 0 0 0,-95 10 229 0 0,74-3-350 0 0,-133 17 254 0 0,132-16-303 0 0,20-3-13 0 0,1-3 1 0 0,0-1-1 0 0,-1-1 1 0 0,1-2-1 0 0,-1-2 1 0 0,-55-12-1 0 0,83 14 6 0 0,0 0 0 0 0,0 1 0 0 0,0 0 0 0 0,0 0 0 0 0,0 0 0 0 0,0 1 0 0 0,-1 1-1 0 0,1-1 1 0 0,0 1 0 0 0,0 1 0 0 0,-9 2 0 0 0,17-4-138 0 0,0 0 0 0 0,0 0 0 0 0,-1 0 1 0 0,1 0-1 0 0,0 0 0 0 0,0 0 0 0 0,-1 0 0 0 0,1 0 0 0 0,0 0 0 0 0,0 0 1 0 0,0 0-1 0 0,-1 0 0 0 0,1 0 0 0 0,0 1 0 0 0,0-1 0 0 0,0 0 0 0 0,-1 0 1 0 0,1 0-1 0 0,0 0 0 0 0,0 0 0 0 0,0 1 0 0 0,0-1 0 0 0,-1 0 0 0 0,1 0 1 0 0,0 0-1 0 0,0 1 0 0 0,0-1 0 0 0,0 0 0 0 0,0 0 0 0 0,0 0 0 0 0,0 1 1 0 0,0-1-1 0 0,0 0 0 0 0,0 0 0 0 0,0 1 0 0 0,0-1 0 0 0,0 0 0 0 0,0 0 1 0 0,0 1-1 0 0,0-1 0 0 0,0 0 0 0 0,0 0 0 0 0,0 0 0 0 0,0 1 0 0 0,0-1 1 0 0,0 0-1 0 0,0 0 0 0 0,0 0 0 0 0,0 1 0 0 0,0-1 0 0 0,0 0 0 0 0,1 0 1 0 0,-1 0-1 0 0,0 1 0 0 0,0-1 0 0 0,0 0 0 0 0,0 0 0 0 0,1 0 0 0 0,-1 0 1 0 0,0 1-1 0 0,0-1 0 0 0,0 0 0 0 0,1 0 0 0 0,-1 0 0 0 0,0 0 0 0 0,0 0 1 0 0,1 0-1 0 0,15 6 60 0 0,106-1 605 0 0,21-3-96 0 0,-78-3-464 0 0,43-5 45 0 0,1-1 82 0 0,-27 11-74 0 0,0 3 0 0 0,84 19-1 0 0,-96-16-76 0 0,1-3 0 0 0,0-3 0 0 0,78-6 0 0 0,-143 2-42 0 0,1 0 0 0 0,-1 0-1 0 0,0 1 1 0 0,0 0 0 0 0,0 0-1 0 0,7 2 1 0 0,-12-3-35 0 0,1 1 0 0 0,-1-1 0 0 0,0 0-1 0 0,0 1 1 0 0,0-1 0 0 0,1 1 0 0 0,-1-1 0 0 0,0 1-1 0 0,0 0 1 0 0,0-1 0 0 0,0 1 0 0 0,0 0 0 0 0,0 0-1 0 0,0 0 1 0 0,0 0 0 0 0,-1 0 0 0 0,1 0 0 0 0,0 0-1 0 0,0 0 1 0 0,-1 0 0 0 0,1 0 0 0 0,-1 0 0 0 0,1 0-1 0 0,-1 0 1 0 0,1 1 0 0 0,-1-1 0 0 0,0 0 0 0 0,0 0-1 0 0,1 0 1 0 0,-1 1 0 0 0,0-1 0 0 0,0 0 0 0 0,0 1-1 0 0,0-1 1 0 0,-1 2 0 0 0,-10 25-822 0 0,1-10-177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6:38.936"/>
    </inkml:context>
    <inkml:brush xml:id="br0">
      <inkml:brushProperty name="width" value="0.1" units="cm"/>
      <inkml:brushProperty name="height" value="0.1" units="cm"/>
      <inkml:brushProperty name="color" value="#66CC00"/>
    </inkml:brush>
  </inkml:definitions>
  <inkml:trace contextRef="#ctx0" brushRef="#br0">2910 19 2527 0 0,'-22'4'2292'0'0,"-42"3"-1"0"0,-32 1-165 0 0,0-1-1539 0 0,-345-16 1905 0 0,-2 0-1129 0 0,56-5-954 0 0,-64 2-17 0 0,231 17-318 0 0,-225 36-1 0 0,328-23-165 0 0,-11 3-11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6:41.014"/>
    </inkml:context>
    <inkml:brush xml:id="br0">
      <inkml:brushProperty name="width" value="0.1" units="cm"/>
      <inkml:brushProperty name="height" value="0.1" units="cm"/>
      <inkml:brushProperty name="color" value="#66CC00"/>
    </inkml:brush>
  </inkml:definitions>
  <inkml:trace contextRef="#ctx0" brushRef="#br0">4487 93 1351 0 0,'-2'-5'318'0'0,"-1"-1"0"0"0,0 0-1 0 0,-1 1 1 0 0,0 0-1 0 0,0 0 1 0 0,0 0-1 0 0,0 0 1 0 0,-1 1-1 0 0,1-1 1 0 0,-1 1-1 0 0,0 1 1 0 0,-7-5-1 0 0,3 3-86 0 0,1 1 0 0 0,-1 1-1 0 0,0-1 1 0 0,0 2 0 0 0,0-1-1 0 0,0 1 1 0 0,-1 0-1 0 0,1 1 1 0 0,-1 0 0 0 0,-18 1-1 0 0,-5 3-25 0 0,-60 12 0 0 0,46-7 0 0 0,-379 42 1662 0 0,402-48-1726 0 0,-24 3 103 0 0,-504 59 992 0 0,198-22-977 0 0,-3-19 209 0 0,316-21-381 0 0,-422 17 739 0 0,113 8-500 0 0,139-7-204 0 0,-39-12-54 0 0,8-2 11 0 0,-290 47-83 0 0,346-20-1259 0 0,87-10-3449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6:42.648"/>
    </inkml:context>
    <inkml:brush xml:id="br0">
      <inkml:brushProperty name="width" value="0.1" units="cm"/>
      <inkml:brushProperty name="height" value="0.1" units="cm"/>
      <inkml:brushProperty name="color" value="#66CC00"/>
    </inkml:brush>
  </inkml:definitions>
  <inkml:trace contextRef="#ctx0" brushRef="#br0">3098 200 719 0 0,'3'-1'3'0'0,"0"1"-1"0"0,-1-1 1 0 0,1 1-1 0 0,0-1 1 0 0,-1 0-1 0 0,1 0 1 0 0,-1-1-1 0 0,1 1 1 0 0,-1 0-1 0 0,1-1 1 0 0,2-2-1 0 0,24-20 32 0 0,-27 22-34 0 0,4-4 344 0 0,-1 0-1 0 0,0 0 0 0 0,0 0 0 0 0,0-1 0 0 0,-1 0 0 0 0,0 0 0 0 0,0 0 1 0 0,3-9-1 0 0,-6 13-199 0 0,0 0 0 0 0,0 0 1 0 0,0 0-1 0 0,0 0 0 0 0,0 0 0 0 0,-1-1 1 0 0,1 1-1 0 0,-1 0 0 0 0,0-1 1 0 0,0 1-1 0 0,0 0 0 0 0,0 0 0 0 0,-1-1 1 0 0,1 1-1 0 0,-1 0 0 0 0,0 0 0 0 0,0 0 1 0 0,0-1-1 0 0,0 1 0 0 0,-1 0 1 0 0,1 1-1 0 0,-3-5 0 0 0,2 5-47 0 0,0 1 0 0 0,0-1 1 0 0,1 1-1 0 0,-1 0 0 0 0,0 0 0 0 0,0 0 0 0 0,0 0 1 0 0,-1 0-1 0 0,1 0 0 0 0,0 0 0 0 0,0 1 1 0 0,0-1-1 0 0,-1 1 0 0 0,1 0 0 0 0,0-1 0 0 0,0 1 1 0 0,-1 0-1 0 0,1 0 0 0 0,0 1 0 0 0,-1-1 0 0 0,-3 1 1 0 0,-6 2 57 0 0,-1 0 0 0 0,-19 8-1 0 0,20-6-68 0 0,-67 19 145 0 0,-1-2-1 0 0,0-4 0 0 0,-148 12 1 0 0,-342 37 547 0 0,-217 72-638 0 0,465-106-61 0 0,-20 4 24 0 0,285-27-89 0 0,-195 31 46 0 0,57-15-860 0 0,106-10-3200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5:50.821"/>
    </inkml:context>
    <inkml:brush xml:id="br0">
      <inkml:brushProperty name="width" value="0.1" units="cm"/>
      <inkml:brushProperty name="height" value="0.1" units="cm"/>
      <inkml:brushProperty name="color" value="#66CC00"/>
    </inkml:brush>
  </inkml:definitions>
  <inkml:trace contextRef="#ctx0" brushRef="#br0">2028 43 3679 0 0,'20'-13'8384'0'0,"-24"10"-8043"0"0,0 0-1 0 0,0 0 1 0 0,0 0-1 0 0,-1 0 1 0 0,0 1-1 0 0,1 0 1 0 0,-1 0-1 0 0,0 0 1 0 0,0 0-1 0 0,0 1 1 0 0,0 0-1 0 0,0 0 1 0 0,0 0-1 0 0,-1 1 1 0 0,-6 0-1 0 0,-36 2 386 0 0,0 3 0 0 0,-61 14 0 0 0,33-5-216 0 0,76-14-508 0 0,-268 39 1322 0 0,202-32-980 0 0,1-4 1 0 0,-75-5 0 0 0,-28-13 109 0 0,-258-9-140 0 0,277 27-1142 0 0,-153 23 0 0 0,203-11-660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5:51.966"/>
    </inkml:context>
    <inkml:brush xml:id="br0">
      <inkml:brushProperty name="width" value="0.1" units="cm"/>
      <inkml:brushProperty name="height" value="0.1" units="cm"/>
      <inkml:brushProperty name="color" value="#66CC00"/>
    </inkml:brush>
  </inkml:definitions>
  <inkml:trace contextRef="#ctx0" brushRef="#br0">1859 40 4607 0 0,'-2'0'66'0'0,"1"-1"-1"0"0,0 1 0 0 0,-1-1 1 0 0,1 1-1 0 0,-1 0 0 0 0,1 0 1 0 0,-1 0-1 0 0,1 0 0 0 0,-1 0 1 0 0,1 0-1 0 0,-1 0 0 0 0,1 0 0 0 0,-1 0 1 0 0,1 1-1 0 0,-1-1 0 0 0,-2 1 1 0 0,-26 15 1421 0 0,26-13-1467 0 0,0-1-1 0 0,0 0 1 0 0,-1 1 0 0 0,1-2-1 0 0,0 1 1 0 0,-1 0-1 0 0,-5 0 1 0 0,6-2 104 0 0,-1 0 0 0 0,1-1-1 0 0,0 0 1 0 0,-1 0 0 0 0,1 0 0 0 0,0-1 0 0 0,0 1-1 0 0,0-1 1 0 0,0 0 0 0 0,0 0 0 0 0,0 0 0 0 0,1-1-1 0 0,-1 1 1 0 0,1-1 0 0 0,-5-4 0 0 0,2 2 460 0 0,0 0 1 0 0,-1 1-1 0 0,-10-7 1 0 0,7 8-458 0 0,0-1 0 0 0,0 1-1 0 0,0 1 1 0 0,0 0 0 0 0,-1 0 0 0 0,1 1 0 0 0,0 0 0 0 0,-1 1 0 0 0,1 0 0 0 0,-13 2 0 0 0,-10 4 684 0 0,-59 16 1 0 0,37-7-561 0 0,-23 2 107 0 0,-156 11 1 0 0,-84-18 834 0 0,136-7-847 0 0,36 0-40 0 0,-202 13-1280 0 0,302-12-302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5:52.668"/>
    </inkml:context>
    <inkml:brush xml:id="br0">
      <inkml:brushProperty name="width" value="0.1" units="cm"/>
      <inkml:brushProperty name="height" value="0.1" units="cm"/>
      <inkml:brushProperty name="color" value="#66CC00"/>
    </inkml:brush>
  </inkml:definitions>
  <inkml:trace contextRef="#ctx0" brushRef="#br0">3239 51 5063 0 0,'0'-2'102'0'0,"2"-15"122"0"0,-2 17-209 0 0,0-1 0 0 0,0 1-1 0 0,0 0 1 0 0,0 0 0 0 0,0-1 0 0 0,0 1-1 0 0,0 0 1 0 0,0 0 0 0 0,0-1-1 0 0,0 1 1 0 0,0 0 0 0 0,0 0 0 0 0,0 0-1 0 0,0-1 1 0 0,0 1 0 0 0,0 0-1 0 0,0 0 1 0 0,-1-1 0 0 0,1 1-1 0 0,0 0 1 0 0,0 0 0 0 0,0 0 0 0 0,0-1-1 0 0,0 1 1 0 0,-1 0 0 0 0,1 0-1 0 0,0 0 1 0 0,0 0 0 0 0,0-1-1 0 0,0 1 1 0 0,-1 0 0 0 0,1 0 0 0 0,0 0-1 0 0,0 0 1 0 0,-1 0 0 0 0,1 0-1 0 0,0 0 1 0 0,0 0 0 0 0,0 0-1 0 0,-1-1 1 0 0,1 1 0 0 0,0 0 0 0 0,0 0-1 0 0,-1 0 1 0 0,1 0 0 0 0,0 0-1 0 0,0 0 1 0 0,-1 1 0 0 0,1-1 0 0 0,0 0-1 0 0,0 0 1 0 0,0 0 0 0 0,-1 0-1 0 0,1 0 1 0 0,0 0 0 0 0,-6 2 442 0 0,1 0 0 0 0,-1 0 0 0 0,0-1 1 0 0,-9 1-1 0 0,-8 3-421 0 0,-37 11 260 0 0,-1-2 0 0 0,0-3 0 0 0,-64 2 0 0 0,-82 11 1945 0 0,102-10-1438 0 0,-92 18-11 0 0,-45 4-50 0 0,-75-24 328 0 0,252-15-539 0 0,-1-3 0 0 0,-118-26 1 0 0,-89-31 761 0 0,-39-9-461 0 0,257 60-754 0 0,0 3 1 0 0,-94-5-1 0 0,-110 14-214 0 0,212 1 76 0 0,-102 4-766 0 0,49 2-3960 0 0,17 3-1024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5:53.770"/>
    </inkml:context>
    <inkml:brush xml:id="br0">
      <inkml:brushProperty name="width" value="0.1" units="cm"/>
      <inkml:brushProperty name="height" value="0.1" units="cm"/>
      <inkml:brushProperty name="color" value="#66CC00"/>
    </inkml:brush>
  </inkml:definitions>
  <inkml:trace contextRef="#ctx0" brushRef="#br0">1516 186 2303 0 0,'-14'-8'3302'0'0,"11"6"-3012"0"0,1 0 0 0 0,-1 0 0 0 0,0 1-1 0 0,-1-1 1 0 0,1 1 0 0 0,0 0 0 0 0,0 0 0 0 0,-1 0 0 0 0,-4 0-1 0 0,-8-1-51 0 0,0 0-1 0 0,0 0 0 0 0,0-1 0 0 0,1-1 0 0 0,-1-1 0 0 0,-16-7 0 0 0,-1-3 361 0 0,-1 2-1 0 0,0 2 0 0 0,0 1 1 0 0,-1 2-1 0 0,-1 1 0 0 0,1 2 1 0 0,-40-1-1 0 0,-154-23 1030 0 0,55 4-681 0 0,135 22-790 0 0,0 1 0 0 0,-58 5 0 0 0,41 3-168 0 0,-279 33-2326 0 0,282-29 1040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5:54.351"/>
    </inkml:context>
    <inkml:brush xml:id="br0">
      <inkml:brushProperty name="width" value="0.1" units="cm"/>
      <inkml:brushProperty name="height" value="0.1" units="cm"/>
      <inkml:brushProperty name="color" value="#66CC00"/>
    </inkml:brush>
  </inkml:definitions>
  <inkml:trace contextRef="#ctx0" brushRef="#br0">1727 65 2303 0 0,'-2'-14'200'0'0,"1"13"29"0"0,1 0-1 0 0,-1 0 0 0 0,0 1 1 0 0,1-1-1 0 0,-1 0 0 0 0,0 1 1 0 0,0-1-1 0 0,0 1 0 0 0,0-1 1 0 0,0 1-1 0 0,0-1 0 0 0,0 1 1 0 0,1 0-1 0 0,-1 0 0 0 0,0-1 1 0 0,0 1-1 0 0,0 0 0 0 0,0 0 1 0 0,-1 0-1 0 0,1 0 0 0 0,0 0 0 0 0,-2 0 1 0 0,-31 3-955 0 0,26-2 1039 0 0,-31 1 928 0 0,-46-2 1 0 0,-25-2 1404 0 0,-60-4-590 0 0,44-8-1006 0 0,-184-12 2692 0 0,-62 33-4406 0 0,318-5 592 0 0,1 3-1 0 0,0 2 1 0 0,0 2-1 0 0,-57 17 1 0 0,48-8-1346 0 0,0 2-4658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5:55.376"/>
    </inkml:context>
    <inkml:brush xml:id="br0">
      <inkml:brushProperty name="width" value="0.1" units="cm"/>
      <inkml:brushProperty name="height" value="0.1" units="cm"/>
      <inkml:brushProperty name="color" value="#66CC00"/>
    </inkml:brush>
  </inkml:definitions>
  <inkml:trace contextRef="#ctx0" brushRef="#br0">2252 30 3679 0 0,'0'-5'100'0'0,"0"3"-50"0"0,0 0 0 0 0,0 0 0 0 0,0 0 1 0 0,0 0-1 0 0,0 0 0 0 0,-1 0 0 0 0,1 0 0 0 0,-1-3 1 0 0,0 5 40 0 0,1 0-1 0 0,-1-1 1 0 0,1 1 0 0 0,-1-1 0 0 0,1 1 0 0 0,-1 0 0 0 0,1 0 0 0 0,0-1 0 0 0,-1 1 0 0 0,0 0 0 0 0,1 0 0 0 0,-1 0 0 0 0,1-1 0 0 0,-1 1 0 0 0,1 0 0 0 0,-1 0 0 0 0,1 0 0 0 0,-1 0 0 0 0,1 0 0 0 0,-1 0 0 0 0,0 0 0 0 0,1 0 0 0 0,-1 0 0 0 0,1 1 0 0 0,-1-1 0 0 0,1 0 0 0 0,-1 0 0 0 0,1 0 0 0 0,-1 1 0 0 0,1-1 0 0 0,-1 0 0 0 0,1 0 0 0 0,-1 1 0 0 0,1-1 0 0 0,-1 1 0 0 0,-23 11-43 0 0,-1-1 0 0 0,0-1-1 0 0,0-1 1 0 0,-1-1 0 0 0,0-2-1 0 0,-1 0 1 0 0,0-2 0 0 0,1-1 0 0 0,-47 0-1 0 0,-134-17 2221 0 0,-174-2 1479 0 0,-52 3-1650 0 0,183 0-1137 0 0,138 9-632 0 0,-132-2-16 0 0,205 7-753 0 0,-1 2 0 0 0,1 1-1 0 0,0 2 1 0 0,-53 16 0 0 0,41-7-793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5:56.182"/>
    </inkml:context>
    <inkml:brush xml:id="br0">
      <inkml:brushProperty name="width" value="0.1" units="cm"/>
      <inkml:brushProperty name="height" value="0.1" units="cm"/>
      <inkml:brushProperty name="color" value="#66CC00"/>
    </inkml:brush>
  </inkml:definitions>
  <inkml:trace contextRef="#ctx0" brushRef="#br0">2378 195 3223 0 0,'6'-6'240'0'0,"-5"5"-190"0"0,0 0 0 0 0,-1 0 0 0 0,1 0 0 0 0,0 0 0 0 0,0 1 0 0 0,-1-1 0 0 0,1 0 0 0 0,0 1 0 0 0,0-1 0 0 0,0 0 0 0 0,0 1 0 0 0,0-1 0 0 0,0 1 0 0 0,2-1 758 0 0,-7-5 1538 0 0,-49-9-2096 0 0,9 3 921 0 0,25 7-568 0 0,0 0 0 0 0,-1 1-1 0 0,0 1 1 0 0,0 1 0 0 0,-26 0 0 0 0,-102 12 521 0 0,5-1-180 0 0,49-10-30 0 0,-108-16-1 0 0,-234-15 1330 0 0,356 26-2060 0 0,0-2 0 0 0,-117-29 0 0 0,110 19-154 0 0,26 8 77 0 0,0 3 0 0 0,-81 1 0 0 0,-126 15-2713 0 0,188-5-697 0 0,5 1-2495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4:48.260"/>
    </inkml:context>
    <inkml:brush xml:id="br0">
      <inkml:brushProperty name="width" value="0.1" units="cm"/>
      <inkml:brushProperty name="height" value="0.1" units="cm"/>
      <inkml:brushProperty name="color" value="#F4F91B"/>
    </inkml:brush>
  </inkml:definitions>
  <inkml:trace contextRef="#ctx0" brushRef="#br0">131 74 2271 0 0,'0'-2'61'0'0,"0"-1"-1"0"0,0 1 0 0 0,0 0 0 0 0,-1 0 0 0 0,1 0 0 0 0,0-1 0 0 0,-1 1 0 0 0,0 0 1 0 0,0 0-1 0 0,1 0 0 0 0,-1 0 0 0 0,0 0 0 0 0,-1 0 0 0 0,1 0 0 0 0,0 1 0 0 0,0-1 1 0 0,-1 0-1 0 0,1 1 0 0 0,-1-1 0 0 0,0 1 0 0 0,1-1 0 0 0,-1 1 0 0 0,0 0 1 0 0,0-1-1 0 0,-3 0 0 0 0,-4-2 247 0 0,1 1 0 0 0,-1 1 0 0 0,0 0 0 0 0,0 0 1 0 0,-9 0-1 0 0,11 1-272 0 0,-1-2 188 0 0,-11-3 1010 0 0,15 7-588 0 0,8 5-212 0 0,0-3-350 0 0,-1 0 0 0 0,1-1 0 0 0,0 0 0 0 0,0 1 0 0 0,0-1 0 0 0,0-1-1 0 0,1 1 1 0 0,7 2 0 0 0,14 5 486 0 0,0 0-242 0 0,-23-9-299 0 0,0 1 1 0 0,0-1-1 0 0,0 1 1 0 0,0 0 0 0 0,-1 1-1 0 0,1-1 1 0 0,0 0-1 0 0,0 1 1 0 0,-1-1-1 0 0,1 1 1 0 0,4 4-1 0 0,-2-2 50 0 0,0 0 0 0 0,1 0-1 0 0,-1 0 1 0 0,1-1 0 0 0,0 0 0 0 0,8 3-1 0 0,-6-2-1 0 0,-1-1 0 0 0,1 1 0 0 0,10 9 0 0 0,-12-9-44 0 0,0 0 0 0 0,0 0 0 0 0,1 0 0 0 0,-1-1 0 0 0,1 1 0 0 0,-1-1 0 0 0,1-1 0 0 0,0 0 0 0 0,0 0 0 0 0,0 0 0 0 0,15 1 0 0 0,1 1 87 0 0,35 12 1 0 0,-39-10-52 0 0,0 0 0 0 0,0-2 1 0 0,23 3-1 0 0,7-6 31 0 0,86-8 0 0 0,0-1 23 0 0,-57 9-60 0 0,124-3 196 0 0,-168 1-226 0 0,1 1 0 0 0,0 2 0 0 0,63 11 0 0 0,-71-8-22 0 0,1-2 0 0 0,0-1 0 0 0,-1-1 0 0 0,1-1 0 0 0,0-1 0 0 0,0-2 0 0 0,28-6 0 0 0,-26 5 71 0 0,1 2 0 0 0,-1 0 0 0 0,0 3 0 0 0,32 3 0 0 0,-24-1-67 0 0,73-4-1 0 0,23-12 70 0 0,-105 10-71 0 0,2 0 16 0 0,1 0 1 0 0,-1-2-1 0 0,0-1 0 0 0,-1-2 0 0 0,34-13 0 0 0,-47 14-2 0 0,0 1 0 0 0,1 1 0 0 0,-1 0 0 0 0,1 2 0 0 0,0-1 0 0 0,20 1 0 0 0,13-1 18 0 0,-5-1-4 0 0,-1 2-1 0 0,1 3 1 0 0,77 8-1 0 0,-74 5-39 0 0,-36-9 0 0 0,0 0 0 0 0,18 2 0 0 0,-10-3 0 0 0,-1 2 0 0 0,0 0 0 0 0,1 2 0 0 0,21 9 0 0 0,-26-10 0 0 0,26 4 0 0 0,-29-7 0 0 0,0 1 0 0 0,1 0 0 0 0,17 8 0 0 0,-20-9 0 0 0,0 1 0 0 0,0-1 0 0 0,1-1 0 0 0,21 2 0 0 0,-25-3 0 0 0,1 0 0 0 0,0 0 0 0 0,-1 1 0 0 0,1 1 0 0 0,-1-1 0 0 0,1 1 0 0 0,12 7 0 0 0,-12-7 7 0 0,1 0-1 0 0,-1-1 1 0 0,1 0-1 0 0,-1-1 0 0 0,1 0 1 0 0,0 0-1 0 0,0-1 1 0 0,13-2-1 0 0,1 2 0 0 0,13-2-6 0 0,55-10 0 0 0,-67 8 0 0 0,36-4-8 0 0,-24 3 32 0 0,-1 0 0 0 0,38-12 0 0 0,-50 10-24 0 0,1 2 0 0 0,0 1 0 0 0,0 1 0 0 0,0 1 0 0 0,27 2 0 0 0,-29 0 0 0 0,-5 0 0 0 0,0 0 0 0 0,0-1 0 0 0,0 0 0 0 0,0-2 0 0 0,19-4 0 0 0,-23 4 0 0 0,0 0 0 0 0,0 2 0 0 0,0-1 0 0 0,0 2 0 0 0,0 0 0 0 0,0 1 0 0 0,15 2 0 0 0,34 1 0 0 0,-37-5 0 0 0,-19 0 0 0 0,1 0 0 0 0,0 1 0 0 0,9 1 0 0 0,34 7 0 0 0,-23-4 0 0 0,51 3 0 0 0,32-16 0 0 0,-94 15 0 0 0,-17-6 0 0 0,1 0 0 0 0,-1 0 0 0 0,1 0 0 0 0,-1 0 0 0 0,1 1 0 0 0,-1-1 0 0 0,0 0 0 0 0,1 1 0 0 0,-1-1 0 0 0,0 0 0 0 0,1 1 0 0 0,-1-1 0 0 0,0 0 0 0 0,1 1 0 0 0,-1-1 0 0 0,0 1 0 0 0,0-1 0 0 0,1 0 0 0 0,-1 1 0 0 0,0-1 0 0 0,0 1 0 0 0,0-1 0 0 0,0 1 0 0 0,1-1 0 0 0,-1 1 0 0 0,0-1 0 0 0,0 1 0 0 0,0-1 0 0 0,0 1 0 0 0,0-1 0 0 0,0 1 0 0 0,-1 0 0 0 0,0 0 0 0 0,0 0 0 0 0,-1 0 0 0 0,1 0 0 0 0,0 0 0 0 0,0 0 0 0 0,0 0 0 0 0,0-1 0 0 0,-1 1 0 0 0,1-1 0 0 0,0 1 0 0 0,-1-1 0 0 0,1 1 0 0 0,-1-1 0 0 0,1 0 0 0 0,0 1 0 0 0,-1-1 0 0 0,1 0 0 0 0,-1 0 0 0 0,1 0 0 0 0,-1 0 0 0 0,-1-1 0 0 0,-35-4 0 0 0,-8-5 22 0 0,0 2-1 0 0,-95-2 0 0 0,0 8-21 0 0,-97-15 3 0 0,-18-1-16 0 0,-402 39-514 0 0,430 2-92 0 0,92-8-227 0 0,61-7 320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5:57.255"/>
    </inkml:context>
    <inkml:brush xml:id="br0">
      <inkml:brushProperty name="width" value="0.1" units="cm"/>
      <inkml:brushProperty name="height" value="0.1" units="cm"/>
      <inkml:brushProperty name="color" value="#66CC00"/>
    </inkml:brush>
  </inkml:definitions>
  <inkml:trace contextRef="#ctx0" brushRef="#br0">3087 71 919 0 0,'11'-13'113'0'0,"12"-15"463"0"0,-13 9 3153 0 0,-10 18-3633 0 0,0 1 0 0 0,0 0 0 0 0,0 0-1 0 0,0-1 1 0 0,0 1 0 0 0,0 0 0 0 0,0 0 0 0 0,0-1 0 0 0,0 1 0 0 0,0 0 0 0 0,-3-4 1630 0 0,3 4-1630 0 0,0 0 0 0 0,0-1 0 0 0,-1 1 0 0 0,1 0 0 0 0,0 0 0 0 0,0 0 0 0 0,-1 0 0 0 0,1 0 0 0 0,-18-3 1122 0 0,-28 6-1434 0 0,32-2 809 0 0,-77-2 1214 0 0,0 1-552 0 0,-225 30 494 0 0,9-1-1254 0 0,214-24-253 0 0,-122-10 0 0 0,177 2-203 0 0,-443-18 2628 0 0,220 25-3464 0 0,-231 15 564 0 0,315-2 253 0 0,-223 33-2225 0 0,314-33 1034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5:58.475"/>
    </inkml:context>
    <inkml:brush xml:id="br0">
      <inkml:brushProperty name="width" value="0.1" units="cm"/>
      <inkml:brushProperty name="height" value="0.1" units="cm"/>
      <inkml:brushProperty name="color" value="#66CC00"/>
    </inkml:brush>
  </inkml:definitions>
  <inkml:trace contextRef="#ctx0" brushRef="#br0">2651 34 1839 0 0,'-3'-1'175'0'0,"0"0"-1"0"0,0 0 0 0 0,0 1 0 0 0,0-1 0 0 0,0 0 0 0 0,-1 1 0 0 0,1 0 0 0 0,0 0 0 0 0,0 0 0 0 0,-1 0 0 0 0,1 0 0 0 0,-6 2 0 0 0,-40 13 3618 0 0,34-10-4212 0 0,-21 8 734 0 0,-55 15 151 0 0,78-25-426 0 0,-1 0-1 0 0,1-1 0 0 0,-1-1 0 0 0,0 0 0 0 0,-14-2 0 0 0,-6-3 472 0 0,0-3-1 0 0,0 0 1 0 0,1-2 0 0 0,-36-15-1 0 0,-11-3 556 0 0,54 20-788 0 0,-1 2 0 0 0,0 0 0 0 0,0 2 0 0 0,0 1 0 0 0,-35 1 0 0 0,-139 19 610 0 0,40-2-252 0 0,-73-6 213 0 0,-104 6-241 0 0,159-4-538 0 0,-302 29-459 0 0,362-25-928 0 0,-4 1-4130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6:00.554"/>
    </inkml:context>
    <inkml:brush xml:id="br0">
      <inkml:brushProperty name="width" value="0.1" units="cm"/>
      <inkml:brushProperty name="height" value="0.1" units="cm"/>
      <inkml:brushProperty name="color" value="#66CC00"/>
    </inkml:brush>
  </inkml:definitions>
  <inkml:trace contextRef="#ctx0" brushRef="#br0">4068 159 455 0 0,'-7'-3'845'0'0,"1"0"0"0"0,-1 1-1 0 0,1 0 1 0 0,-1 0-1 0 0,-13-1 1 0 0,-36 0 788 0 0,43 3-1551 0 0,0 0 0 0 0,1-1-1 0 0,-1 0 1 0 0,0-1-1 0 0,-20-6 1 0 0,19 1 259 0 0,-1 0 0 0 0,2-1-1 0 0,-1 0 1 0 0,1-1 0 0 0,-19-17-1 0 0,19 16 11 0 0,4 3-168 0 0,-1 1 0 0 0,0 0-1 0 0,-1 0 1 0 0,0 1 0 0 0,1 0 0 0 0,-1 1 0 0 0,-1 1 0 0 0,1-1 0 0 0,0 2 0 0 0,-1 0 0 0 0,0 0 0 0 0,1 1 0 0 0,-21 0 0 0 0,-11 4 32 0 0,-1 1 1 0 0,-57 13 0 0 0,42-6-122 0 0,-223 25 107 0 0,-1 0-63 0 0,-133 9 763 0 0,290-31-534 0 0,-147 35-1 0 0,37-5-229 0 0,-57-1-18 0 0,-367 5 0 0 0,-10 0-909 0 0,581-37-360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6:33.320"/>
    </inkml:context>
    <inkml:brush xml:id="br0">
      <inkml:brushProperty name="width" value="0.1" units="cm"/>
      <inkml:brushProperty name="height" value="0.1" units="cm"/>
      <inkml:brushProperty name="color" value="#66CC00"/>
    </inkml:brush>
  </inkml:definitions>
  <inkml:trace contextRef="#ctx0" brushRef="#br0">2994 173 1839 0 0,'0'-14'145'0'0,"1"7"454"0"0,-1-1-1 0 0,-1 1 0 0 0,-1-14 0 0 0,1 19-504 0 0,0 0 0 0 0,0 1 0 0 0,1-1-1 0 0,-1 0 1 0 0,-1 1 0 0 0,1-1 0 0 0,0 1 0 0 0,0-1 0 0 0,0 1 0 0 0,-1 0 0 0 0,1-1 0 0 0,-1 1 0 0 0,1 0 0 0 0,-3-1 0 0 0,-28-15-726 0 0,18 10 809 0 0,8 3 55 0 0,-1 1 0 0 0,1 1 0 0 0,-1-1 0 0 0,1 1 0 0 0,-1 0 0 0 0,0 1 0 0 0,1-1 0 0 0,-1 1 0 0 0,-11 0 0 0 0,-267-8 1916 0 0,112 18-1252 0 0,-62 7 120 0 0,127-11-632 0 0,-219-8 536 0 0,144 6-513 0 0,103 0-270 0 0,-8 0-26 0 0,-315-4 1486 0 0,-106-54-198 0 0,453 46-1242 0 0,-69-1 0 0 0,99 10-157 0 0,0 1-1 0 0,0 1 1 0 0,0 2 0 0 0,-49 12 0 0 0,28-1-705 0 0,-4 3-266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6:34.299"/>
    </inkml:context>
    <inkml:brush xml:id="br0">
      <inkml:brushProperty name="width" value="0.1" units="cm"/>
      <inkml:brushProperty name="height" value="0.1" units="cm"/>
      <inkml:brushProperty name="color" value="#66CC00"/>
    </inkml:brush>
  </inkml:definitions>
  <inkml:trace contextRef="#ctx0" brushRef="#br0">2254 21 6335 0 0,'-1'-1'33'0'0,"1"-1"-1"0"0,-1 1 1 0 0,0 0-1 0 0,1 0 1 0 0,-1 0-1 0 0,0 0 0 0 0,0 0 1 0 0,0-1-1 0 0,0 1 1 0 0,0 1-1 0 0,0-1 0 0 0,0 0 1 0 0,0 0-1 0 0,0 0 1 0 0,-1 1-1 0 0,1-1 1 0 0,0 0-1 0 0,0 1 0 0 0,-1-1 1 0 0,-1 0-1 0 0,0 1 2 0 0,0 0 0 0 0,0 0-1 0 0,0 0 1 0 0,0 0 0 0 0,0 1-1 0 0,0-1 1 0 0,0 1-1 0 0,0 0 1 0 0,-3 1 0 0 0,-13 4-36 0 0,-1-1-1 0 0,0-1 1 0 0,-34 2 0 0 0,-62-3 967 0 0,-1-1 741 0 0,56 6-882 0 0,-113 27 0 0 0,102-18-507 0 0,-1-3-1 0 0,-1-4 0 0 0,-103 3 1 0 0,-141-30 1090 0 0,-20 1-401 0 0,89 29-671 0 0,185-7-903 0 0,-119 30 1 0 0,114-18-640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17:14.824"/>
    </inkml:context>
    <inkml:brush xml:id="br0">
      <inkml:brushProperty name="width" value="0.1" units="cm"/>
      <inkml:brushProperty name="height" value="0.1" units="cm"/>
      <inkml:brushProperty name="color" value="#66CC00"/>
    </inkml:brush>
  </inkml:definitions>
  <inkml:trace contextRef="#ctx0" brushRef="#br0">4012 4383 1839 0 0,'-54'-50'4549'0'0,"33"31"-2591"0"0,1 0-1 0 0,0-1 1 0 0,-19-27-1 0 0,38 46-1735 0 0,0 0 0 0 0,0 0 1 0 0,0-1-1 0 0,0 1 0 0 0,0-1 1 0 0,0 1-1 0 0,1-1 0 0 0,-1 1 0 0 0,1-1 1 0 0,-1 1-1 0 0,1-1 0 0 0,-1 1 0 0 0,1-1 1 0 0,0-2-1 0 0,0 3-130 0 0,1 0-1 0 0,-1 0 1 0 0,1 0 0 0 0,-1 0-1 0 0,1 0 1 0 0,-1 0 0 0 0,1 0 0 0 0,0 1-1 0 0,-1-1 1 0 0,1 0 0 0 0,0 1-1 0 0,0-1 1 0 0,-1 0 0 0 0,1 1 0 0 0,0-1-1 0 0,0 1 1 0 0,0-1 0 0 0,0 1 0 0 0,0-1-1 0 0,0 1 1 0 0,0 0 0 0 0,0 0-1 0 0,0-1 1 0 0,0 1 0 0 0,1 0 0 0 0,4-2 29 0 0,0 1 1 0 0,0 0 0 0 0,0 0-1 0 0,0 0 1 0 0,0 0 0 0 0,1 1-1 0 0,9 1 1 0 0,-14 0 76 0 0,0-1 0 0 0,0 1 0 0 0,0 0 0 0 0,0 0 0 0 0,0-1-1 0 0,0 1 1 0 0,0 0 0 0 0,-1 1 0 0 0,1-1 0 0 0,0 0 0 0 0,-1 0 0 0 0,1 1 0 0 0,-1-1 0 0 0,0 1 0 0 0,1-1 0 0 0,-1 1 0 0 0,0 0-1 0 0,0-1 1 0 0,0 1 0 0 0,0 0 0 0 0,0 0 0 0 0,0 0 0 0 0,0 0 0 0 0,-1 0 0 0 0,1 0 0 0 0,0 4 0 0 0,5 49-519 0 0,-3-25 550 0 0,2 15 164 0 0,43 308 1147 0 0,-37-310-1288 0 0,28 75 1 0 0,-9-34-62 0 0,-3 10-20 0 0,-18-55-112 0 0,3-1 0 0 0,1-1 0 0 0,2 0 0 0 0,1 0 0 0 0,31 50 0 0 0,-35-68-55 0 0,1 0-1 0 0,16 19 1 0 0,-12-22 7 0 0,-15-15 42 0 0,11 8 0 0 0,40 25-31 0 0,-39-25 31 0 0,1-1 11 0 0,63 32-11 0 0,10 11-42 0 0,6-1-11 0 0,-70-39 0 0 0,1-2 0 0 0,25 7 0 0 0,-29-11 0 0 0,-1-1 0 0 0,34 2 0 0 0,43-7 0 0 0,0-7 0 0 0,0-3 0 0 0,-27 5 11 0 0,-38 4 31 0 0,59-2-20 0 0,14-1 20 0 0,-13-1-31 0 0,2-3-11 0 0,2 0 0 0 0,-9 1 0 0 0,-5 3 0 0 0,5 0 0 0 0,23 2 0 0 0,12 5 0 0 0,3 6 0 0 0,-28-1 0 0 0,-4 0 0 0 0,15-1 0 0 0,-16-2 11 0 0,3 0 31 0 0,24 1-31 0 0,-17 1-11 0 0,-8-1 0 0 0,-4-1 0 0 0,-4-2 0 0 0,-2 2 0 0 0,5 0 0 0 0,4 2 0 0 0,-1 1 0 0 0,2 2 0 0 0,-2 0 0 0 0,0-2 0 0 0,0-1 16 0 0,12 0 151 0 0,-43-2-86 0 0,-30-3-14 0 0,52-2-54 0 0,30-2-13 0 0,-15 0 0 0 0,-3 1 0 0 0,-7 4 0 0 0,12 4 67 0 0,-45-2-38 0 0,-21-2 35 0 0,59 5-48 0 0,-13-1-5 0 0,-42-4 31 0 0,67 2-31 0 0,-9-2-11 0 0,-6-1 0 0 0,4 1 0 0 0,-5 0 11 0 0,-51-1 31 0 0,60-1-31 0 0,21-1-11 0 0,0-5 0 0 0,-4-2 0 0 0,-18 0 0 0 0,-7 1 11 0 0,-52 4 31 0 0,36-1-20 0 0,-36 3 20 0 0,57 2-31 0 0,16 8-11 0 0,1 4 0 0 0,1 1 0 0 0,-22-4 0 0 0,-4-3 0 0 0,22-4 0 0 0,4-6 0 0 0,-13-2 0 0 0,23-6 12 0 0,6 0 48 0 0,-11 6 0 0 0,-41 5-36 0 0,-43 2 24 0 0,62 5-36 0 0,-2-1-12 0 0,3-1 0 0 0,31-1 0 0 0,5-3 0 0 0,-32-1 0 0 0,-7 1 0 0 0,-5 0 11 0 0,-50-1 31 0 0,64-1-31 0 0,25-4-11 0 0,-4 2 0 0 0,-26 2 0 0 0,-5 2 0 0 0,-7 0 0 0 0,-1 1 0 0 0,3-4 0 0 0,2 0 0 0 0,8-2 0 0 0,19-4 0 0 0,-15 2 0 0 0,15 2 0 0 0,4 3 0 0 0,-19 2 11 0 0,-67-1 31 0 0,43 0-31 0 0,39-4-11 0 0,6 0 0 0 0,-24-1 0 0 0,-8-1 0 0 0,-5-5 0 0 0,-3 1 0 0 0,1 0 0 0 0,5 1 0 0 0,22 0 0 0 0,5 1 11 0 0,2 0 31 0 0,-1-2-31 0 0,-11-2-11 0 0,-18 3 0 0 0,15-2 0 0 0,-15 3 11 0 0,-54 6 31 0 0,50-2-31 0 0,16 2-11 0 0,9 1 53 0 0,-33 2-42 0 0,17 0-11 0 0,6 1 0 0 0,-4-2 0 0 0,-2-2 0 0 0,2 1 11 0 0,-3 3 31 0 0,1 2-31 0 0,27-5 42 0 0,-49-1-42 0 0,19 0-11 0 0,5-1 0 0 0,15 1 0 0 0,2 4 0 0 0,-9 3 0 0 0,1-1 53 0 0,-23-2-42 0 0,15 0-11 0 0,-4 6 0 0 0,0 4 0 0 0,12 7 0 0 0,2-3 0 0 0,-6-12 0 0 0,-77-4 0 0 0,38-7 0 0 0,25-12 0 0 0,-10-5 0 0 0,-2-2 0 0 0,-40 11 27 0 0,50-30-1 0 0,-51 23-11 0 0,-1-1-1 0 0,-2-2 0 0 0,0-1 1 0 0,29-34-1 0 0,97-127 52 0 0,-138 163-65 0 0,3-5 3 0 0,-2-1-1 0 0,0 0 1 0 0,-3-2 0 0 0,0 0-1 0 0,-2 0 1 0 0,-2-2 0 0 0,12-46-1 0 0,-4-11 20 0 0,14-147 0 0 0,-27-211 61 0 0,-10 171-51 0 0,10-325-33 0 0,-16 221 51 0 0,-32 3 15 0 0,-4 174-24 0 0,-5-33-9 0 0,35 105-33 0 0,6-1 0 0 0,6-1 0 0 0,6 1 0 0 0,21-152 0 0 0,-11 17 0 0 0,-13 259 0 0 0,-1 1 0 0 0,0-1 0 0 0,0 1 0 0 0,-1-1 0 0 0,-1 1 0 0 0,1-1 0 0 0,-2 1 0 0 0,-6-15 0 0 0,7 18 0 0 0,-1 0 0 0 0,0 0 0 0 0,0 0 0 0 0,0 0 0 0 0,0 1 0 0 0,-1-1 0 0 0,0 1 0 0 0,0 0 0 0 0,-1 1 0 0 0,0-1 0 0 0,1 1 0 0 0,-10-5 0 0 0,-16-6 0 0 0,-1 0 0 0 0,0 2 0 0 0,-40-10 0 0 0,-78-9 0 0 0,120 28 0 0 0,-1 1 0 0 0,-60 3 0 0 0,-81 12-10 0 0,-365 15-44 0 0,194-40 54 0 0,77 1 0 0 0,-496-10 0 0 0,455-1 0 0 0,1-19 0 0 0,282 39 0 0 0,-750-57 0 0 0,60 42 0 0 0,-230 51 0 0 0,561-18 0 0 0,-1-20 0 0 0,282 3 0 0 0,-161 2 0 0 0,22 1 0 0 0,-226-2 0 0 0,225 2 0 0 0,-8 0 0 0 0,-207-6 0 0 0,199 14 0 0 0,-88-2 0 0 0,-260 6 0 0 0,218-2 0 0 0,47-12 0 0 0,146 3 0 0 0,74-3 16 0 0,-135 2 32 0 0,75 15-48 0 0,27-1 0 0 0,-270 22 82 0 0,136-10-36 0 0,-22-10-46 0 0,116-2 18 0 0,-161 10 28 0 0,65-1-46 0 0,-93 3 0 0 0,49-14 25 0 0,-108-2 14 0 0,-213-58 20 0 0,528 37-54 0 0,-24 4 5 0 0,-169 15-1 0 0,-36 1 4 0 0,-57 4-13 0 0,310-8 0 0 0,-189 19 0 0 0,-97 4 0 0 0,177-2 0 0 0,157-18 0 0 0,2-1 0 0 0,-1-4 0 0 0,0-1 0 0 0,-1-3 0 0 0,1-3 0 0 0,0-1 0 0 0,-87-20 0 0 0,94 13 0 0 0,1-3 0 0 0,0-1 0 0 0,-65-32 0 0 0,71 29 0 0 0,21 10 0 0 0,-30-18 0 0 0,-33-22 0 0 0,-31-21 0 0 0,-165-105 53 0 0,180 116-42 0 0,-68-53 53 0 0,-134-62 0 0 0,282 162-361 0 0,13 7-22 0 0,0 1 0 0 0,0-1 0 0 0,0 1 0 0 0,-1 0 0 0 0,0 1 0 0 0,0-1 0 0 0,0 1-1 0 0,0 0 1 0 0,0 0 0 0 0,-9-1 0 0 0,-2 5-2242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21.711"/>
    </inkml:context>
    <inkml:brush xml:id="br0">
      <inkml:brushProperty name="width" value="0.1" units="cm"/>
      <inkml:brushProperty name="height" value="0.1" units="cm"/>
      <inkml:brushProperty name="color" value="#F4F91B"/>
    </inkml:brush>
  </inkml:definitions>
  <inkml:trace contextRef="#ctx0" brushRef="#br0">1523 278 455 0 0,'-1'-1'140'0'0,"0"-1"0"0"0,-1 0 0 0 0,1 0 0 0 0,0 1-1 0 0,-1-1 1 0 0,0 1 0 0 0,1-1 0 0 0,-1 1-1 0 0,0 0 1 0 0,1 0 0 0 0,-1 0 0 0 0,0 0-1 0 0,-2-1 1 0 0,-31-10 3113 0 0,16 6-3711 0 0,-245-91 6406 0 0,108 53-4913 0 0,95 29-826 0 0,-51-13 146 0 0,-133-14 1 0 0,163 33-308 0 0,-1 4 1 0 0,-116 8-1 0 0,152 2-300 0 0,1 1 0 0 0,-47 14 0 0 0,36-6-680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22.190"/>
    </inkml:context>
    <inkml:brush xml:id="br0">
      <inkml:brushProperty name="width" value="0.1" units="cm"/>
      <inkml:brushProperty name="height" value="0.1" units="cm"/>
      <inkml:brushProperty name="color" value="#F4F91B"/>
    </inkml:brush>
  </inkml:definitions>
  <inkml:trace contextRef="#ctx0" brushRef="#br0">1293 73 3767 0 0,'-29'0'572'0'0,"-204"-9"2535"0"0,-206-29 1974 0 0,266 25-4248 0 0,-9 1-533 0 0,143 11-521 0 0,1 2 0 0 0,-66 11 0 0 0,48 0-161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22.737"/>
    </inkml:context>
    <inkml:brush xml:id="br0">
      <inkml:brushProperty name="width" value="0.1" units="cm"/>
      <inkml:brushProperty name="height" value="0.1" units="cm"/>
      <inkml:brushProperty name="color" value="#F4F91B"/>
    </inkml:brush>
  </inkml:definitions>
  <inkml:trace contextRef="#ctx0" brushRef="#br0">1345 44 6447 0 0,'-2'-3'165'0'0,"0"-2"-98"0"0,0 1 0 0 0,-1 0 0 0 0,1 0 1 0 0,-1 0-1 0 0,-5-5 0 0 0,7 8 0 0 0,0 0 0 0 0,-1 0 0 0 0,1 0-1 0 0,-1 0 1 0 0,1 0 0 0 0,-1 0 0 0 0,1 1 0 0 0,-1-1-1 0 0,1 1 1 0 0,-1-1 0 0 0,0 1 0 0 0,1-1 0 0 0,-1 1 0 0 0,0 0-1 0 0,1 0 1 0 0,-1 0 0 0 0,0 0 0 0 0,1 0 0 0 0,-4 0-1 0 0,-87 13 210 0 0,-1-4 0 0 0,1-4 0 0 0,-122-10 0 0 0,-431 0 1336 0 0,569 10-4266 0 0,0 3-960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23.323"/>
    </inkml:context>
    <inkml:brush xml:id="br0">
      <inkml:brushProperty name="width" value="0.1" units="cm"/>
      <inkml:brushProperty name="height" value="0.1" units="cm"/>
      <inkml:brushProperty name="color" value="#F4F91B"/>
    </inkml:brush>
  </inkml:definitions>
  <inkml:trace contextRef="#ctx0" brushRef="#br0">1492 152 9039 0 0,'-30'-18'349'0'0,"0"2"1"0"0,-1 1-1 0 0,-1 1 0 0 0,0 2 0 0 0,-66-16 0 0 0,0 14 111 0 0,-166-1-1 0 0,52 5-46 0 0,-27 0 116 0 0,179 12-443 0 0,-119 19 0 0 0,87-2-964 0 0,-2-2-3516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4:52.312"/>
    </inkml:context>
    <inkml:brush xml:id="br0">
      <inkml:brushProperty name="width" value="0.1" units="cm"/>
      <inkml:brushProperty name="height" value="0.1" units="cm"/>
      <inkml:brushProperty name="color" value="#F4F91B"/>
    </inkml:brush>
  </inkml:definitions>
  <inkml:trace contextRef="#ctx0" brushRef="#br0">158 39 2471 0 0,'-2'-2'38'0'0,"0"1"0"0"0,0-1 0 0 0,0 1 0 0 0,0 0 0 0 0,0-1 0 0 0,0 1 0 0 0,0 0 0 0 0,0 0 0 0 0,0 0 0 0 0,-1 1 0 0 0,1-1 0 0 0,0 1 0 0 0,-1-1 0 0 0,1 1 0 0 0,0 0 0 0 0,-1 0 0 0 0,1 0 0 0 0,0 0 0 0 0,-1 0 0 0 0,1 0 0 0 0,-1 1 0 0 0,1-1 0 0 0,-3 2 0 0 0,0-2-11 0 0,-10 2 295 0 0,11-2-220 0 0,1 0 0 0 0,-1 1 1 0 0,0-1-1 0 0,1 1 0 0 0,-1 0 0 0 0,-4 2 0 0 0,4-2-19 0 0,1 1-1 0 0,-1 0 1 0 0,1 1 0 0 0,-1-1-1 0 0,-3 4 1 0 0,-3 2 189 0 0,4-5-41 0 0,-4 1 712 0 0,9-2-387 0 0,6-2-54 0 0,20-13 250 0 0,-14 8-614 0 0,1 0-1 0 0,0 1 0 0 0,0 0 1 0 0,0 1-1 0 0,0 1 0 0 0,13-2 0 0 0,76 0 164 0 0,-94 4-280 0 0,14-1 99 0 0,0-1 0 0 0,24-6 0 0 0,20-2 363 0 0,-59 10-476 0 0,0-1 11 0 0,1 0 0 0 0,-1 1 1 0 0,0 0-1 0 0,1 0 0 0 0,-1 1 0 0 0,1-1 0 0 0,-1 2 0 0 0,8 1 0 0 0,37 10 6 0 0,-35-9-11 0 0,0 0 1 0 0,27 11-1 0 0,-30-9-13 0 0,0-1 0 0 0,0 0 0 0 0,0-1 0 0 0,1 0 0 0 0,14 2 0 0 0,41 5 64 0 0,91 5-64 0 0,-145-13 0 0 0,0 1 0 0 0,29 10 0 0 0,-31-9 0 0 0,0 0 0 0 0,0-1 0 0 0,0-1 0 0 0,24 3 0 0 0,94-2 0 0 0,15-11 55 0 0,-103 3-46 0 0,-25 4-9 0 0,0 1 0 0 0,0 1 0 0 0,0 0 0 0 0,20 6 0 0 0,-1 0 0 0 0,7-2 32 0 0,86 0 0 0 0,-93-7-10 0 0,67-14-1 0 0,-17 2 0 0 0,86-5 97 0 0,-110 9-105 0 0,32-3-16 0 0,-50 8 20 0 0,-28 1-5 0 0,0 2 0 0 0,1 0 0 0 0,18 2-1 0 0,54 5 35 0 0,-41-4-28 0 0,-29-3-10 0 0,-1 0-1 0 0,1-1 0 0 0,-1 0 0 0 0,0-2 1 0 0,19-6-1 0 0,44-7 13 0 0,-64 15-20 0 0,1 1 0 0 0,-1 1 0 0 0,0 0 0 0 0,1 2 0 0 0,30 6 0 0 0,-29-5 0 0 0,1-1 0 0 0,-1-1 0 0 0,30-2 0 0 0,-8 0 0 0 0,-10 0 0 0 0,-15 0 0 0 0,-1 1 0 0 0,1 1 0 0 0,0 0 0 0 0,-1 1 0 0 0,30 7 0 0 0,-33-6 0 0 0,0 0 0 0 0,0 0 0 0 0,16-1 0 0 0,12 3 0 0 0,-34-4 0 0 0,0-1 0 0 0,0 0 0 0 0,0 0 0 0 0,-1-1 0 0 0,12-2 0 0 0,11-1 0 0 0,11 0 0 0 0,0-2 0 0 0,43-12 0 0 0,-15 4 0 0 0,-18 9 0 0 0,54 2 0 0 0,-13 1 64 0 0,-70 2-64 0 0,-10 0 0 0 0,-1 0 0 0 0,1 0 0 0 0,19 4 0 0 0,1 1 0 0 0,34 2 0 0 0,-10-2 0 0 0,-44-4-1 0 0,34 7-42 0 0,-42-7 35 0 0,0 0 0 0 0,1 0-1 0 0,-1 1 1 0 0,-1-1 0 0 0,1 1-1 0 0,0 0 1 0 0,0 0 0 0 0,0 0-1 0 0,-1 0 1 0 0,1 0 0 0 0,2 4-1 0 0,3 5-135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23.965"/>
    </inkml:context>
    <inkml:brush xml:id="br0">
      <inkml:brushProperty name="width" value="0.1" units="cm"/>
      <inkml:brushProperty name="height" value="0.1" units="cm"/>
      <inkml:brushProperty name="color" value="#F4F91B"/>
    </inkml:brush>
  </inkml:definitions>
  <inkml:trace contextRef="#ctx0" brushRef="#br0">1479 101 5671 0 0,'-1'-2'15'0'0,"-1"1"0"0"0,1-1 0 0 0,0 1 0 0 0,0-1 0 0 0,-1 1 0 0 0,1 0 0 0 0,-1 0 0 0 0,1-1-1 0 0,-1 1 1 0 0,0 0 0 0 0,1 0 0 0 0,-1 1 0 0 0,0-1 0 0 0,1 0 0 0 0,-1 1 0 0 0,0-1 0 0 0,0 1-1 0 0,0-1 1 0 0,-3 1 0 0 0,-40-2 317 0 0,33 2-306 0 0,-42-2 651 0 0,0-2-1 0 0,1-3 0 0 0,-105-27 1 0 0,115 24 1 0 0,0 2 1 0 0,0 2 0 0 0,-1 2 0 0 0,-46 1-1 0 0,11 6-74 0 0,-107 18 0 0 0,49-4-370 0 0,-44 8-84 0 0,146-18-272 0 0,0 1 1 0 0,1 2-1 0 0,-37 16 0 0 0,24-4-162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24.463"/>
    </inkml:context>
    <inkml:brush xml:id="br0">
      <inkml:brushProperty name="width" value="0.1" units="cm"/>
      <inkml:brushProperty name="height" value="0.1" units="cm"/>
      <inkml:brushProperty name="color" value="#F4F91B"/>
    </inkml:brush>
  </inkml:definitions>
  <inkml:trace contextRef="#ctx0" brushRef="#br0">704 89 7367 0 0,'-4'-8'188'0'0,"0"-1"0"0"0,0 1 0 0 0,-10-15-1 0 0,12 21-8 0 0,0-1-1 0 0,-1 1 0 0 0,1 0 0 0 0,0-1 0 0 0,-1 1 0 0 0,0 0 0 0 0,1 0 0 0 0,-1 1 0 0 0,0-1 0 0 0,0 0 1 0 0,0 1-1 0 0,0 0 0 0 0,0 0 0 0 0,-6-2 0 0 0,-21-1 5 0 0,-1 0-1 0 0,1 2 1 0 0,-1 1-1 0 0,1 1 1 0 0,-43 7-1 0 0,-151 36-1316 0 0,95-15 57 0 0,76-18 530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24.981"/>
    </inkml:context>
    <inkml:brush xml:id="br0">
      <inkml:brushProperty name="width" value="0.1" units="cm"/>
      <inkml:brushProperty name="height" value="0.1" units="cm"/>
      <inkml:brushProperty name="color" value="#F4F91B"/>
    </inkml:brush>
  </inkml:definitions>
  <inkml:trace contextRef="#ctx0" brushRef="#br0">3840 112 455 0 0,'2'-5'0'0'0,"-1"2"0"0"0,0 0 0 0 0,1 0 0 0 0,-1 0 0 0 0,-1 0 0 0 0,1 0 0 0 0,0 0 0 0 0,-1 0 0 0 0,0 0 0 0 0,0 0 0 0 0,0-1 0 0 0,-9-7 4950 0 0,-11 8-2013 0 0,20 3-2916 0 0,-20-1 220 0 0,-1 1-1 0 0,1 2 0 0 0,0 0 1 0 0,-26 6-1 0 0,-28 2-238 0 0,-169-9 243 0 0,41-3 302 0 0,-83 24 63 0 0,109-7-449 0 0,-30 6-432 0 0,119-4-2525 0 0,18 3-668 0 0</inkml:trace>
  <inkml:trace contextRef="#ctx0" brushRef="#br0" timeOffset="1">1310 111 4607 0 0,'-142'-45'4592'0'0,"85"32"-4212"0"0,0 3 1 0 0,0 2-1 0 0,0 3 0 0 0,-61 2 1 0 0,-278-16 235 0 0,344 14-587 0 0,12 3-137 0 0,0 1-1 0 0,0 2 1 0 0,0 2-1 0 0,0 2 1 0 0,-65 16-1 0 0,37-4-723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50.375"/>
    </inkml:context>
    <inkml:brush xml:id="br0">
      <inkml:brushProperty name="width" value="0.1" units="cm"/>
      <inkml:brushProperty name="height" value="0.1" units="cm"/>
      <inkml:brushProperty name="color" value="#F4F91B"/>
    </inkml:brush>
  </inkml:definitions>
  <inkml:trace contextRef="#ctx0" brushRef="#br0">7383 1872 5615 0 0,'5'-13'455'0'0,"1"-5"226"0"0,-8-1 3022 0 0,1 19-3621 0 0,1 0-1 0 0,-1 0 1 0 0,1-1 0 0 0,-1 1 0 0 0,1 0-1 0 0,-1 0 1 0 0,0 0 0 0 0,1 0-1 0 0,-1 0 1 0 0,1 0 0 0 0,-1 0 0 0 0,1 0-1 0 0,-1 0 1 0 0,0 0 0 0 0,1 0 0 0 0,-1 0-1 0 0,1 0 1 0 0,-1 1 0 0 0,1-1-1 0 0,-1 0 1 0 0,1 0 0 0 0,-1 1 0 0 0,0-1-1 0 0,-17 11 1251 0 0,12-8-1168 0 0,-3 2-34 0 0,0-2-1 0 0,-1 1 1 0 0,0-1-1 0 0,1-1 0 0 0,-1 0 1 0 0,-16 2-1 0 0,-13 2 205 0 0,22-2-261 0 0,3-1 106 0 0,1 0 0 0 0,0 0 0 0 0,0 1 0 0 0,0 1 0 0 0,0 0-1 0 0,1 1 1 0 0,-13 8 0 0 0,18-10-83 0 0,0 0-1 0 0,0 0 1 0 0,-1-1-1 0 0,1 0 0 0 0,-1 0 1 0 0,1-1-1 0 0,-1 0 1 0 0,0 0-1 0 0,0-1 1 0 0,0 0-1 0 0,-15 0 1 0 0,-19-7 662 0 0,7 2-98 0 0,-37-1 0 0 0,-172 5 324 0 0,145-4-736 0 0,51 5-119 0 0,21-1-1 0 0,-1 2 0 0 0,-28 5-1 0 0,29-3-40 0 0,0-1-1 0 0,-42 1 1 0 0,-64-16 526 0 0,30 1-329 0 0,-46 8-33 0 0,130 3-132 0 0,-33 3 1 0 0,33 0-63 0 0,1-2 0 0 0,-19-1 1 0 0,5-2 241 0 0,0-1 0 0 0,0-1 1 0 0,-57-17-1 0 0,70 16-170 0 0,0 0-1 0 0,0 1 0 0 0,0 1 1 0 0,0 1-1 0 0,-1 0 1 0 0,-35 3-1 0 0,-1 5-135 0 0,-58 13 0 0 0,90-14-406 0 0,10-2 454 0 0,1 0 1 0 0,-1-1-1 0 0,0-1 0 0 0,0 0 0 0 0,1-1 0 0 0,-1-1 1 0 0,0 0-1 0 0,0 0 0 0 0,1-1 0 0 0,-15-5 0 0 0,9 3-31 0 0,0 0-1 0 0,-1 1 0 0 0,1 1 1 0 0,0 1-1 0 0,-24 2 0 0 0,23-1 74 0 0,-251 7 45 0 0,98-16-68 0 0,86 2 8 0 0,54 7-43 0 0,1 1-1 0 0,-43 7 1 0 0,-13 1-27 0 0,-3-7 46 0 0,-48 4 40 0 0,112-4-58 0 0,1-1 0 0 0,0-1 0 0 0,-1-1 0 0 0,1-1 0 0 0,0-1 0 0 0,-41-11-1 0 0,49 10-5 0 0,-1 1-1 0 0,1 1 0 0 0,-36 0 0 0 0,-56 9 118 0 0,71-3-95 0 0,1-1-1 0 0,-49-4 1 0 0,-29-19 109 0 0,86 14-81 0 0,0 0 0 0 0,0 2 1 0 0,-57-1-1 0 0,-2 3-55 0 0,21-2 34 0 0,13 4-49 0 0,-1 2 0 0 0,-90 15 0 0 0,99-7 0 0 0,-56 9 0 0 0,85-17 0 0 0,0-1 0 0 0,0 0 0 0 0,-34-4 0 0 0,51 3 0 0 0,-61-9 43 0 0,0 3 0 0 0,-84 2-1 0 0,32 6-44 0 0,-52 5 57 0 0,115-2-39 0 0,0-3 0 0 0,0-1 0 0 0,-61-9 0 0 0,-26-11-5 0 0,107 15-12 0 0,-41 0 1 0 0,24 2 12 0 0,-181 5 105 0 0,175-2-117 0 0,37-1 0 0 0,0 0 0 0 0,0 1 0 0 0,0 1 0 0 0,0 1 0 0 0,-20 5 0 0 0,28-6 6 0 0,-1-1-1 0 0,1 1 1 0 0,-1-2-1 0 0,1 1 1 0 0,-1-1 0 0 0,1-1-1 0 0,-1 0 1 0 0,1 0-1 0 0,-1-1 1 0 0,-10-3 0 0 0,5 2-4 0 0,4 2 7 0 0,0 0 0 0 0,0 1 1 0 0,-1 0-1 0 0,-11 2 0 0 0,-12 0 9 0 0,33-2-18 0 0,-11-1 0 0 0,0 2 0 0 0,0 0 0 0 0,-17 3 0 0 0,29-4 0 0 0,0 0 0 0 0,0-1 0 0 0,0 1 0 0 0,0 0 0 0 0,0 0 0 0 0,0-1 0 0 0,-1 1 0 0 0,1-1 0 0 0,0 1 0 0 0,1-1 0 0 0,-1 1 0 0 0,-1-2 0 0 0,-13-4 0 0 0,11 5 0 0 0,0 0 0 0 0,1 1-1 0 0,-1-2 1 0 0,1 1 0 0 0,-1 0 0 0 0,1-1-1 0 0,-4-2 1 0 0,-11-4 13 0 0,14 7-6 0 0,1 0 1 0 0,0 0 0 0 0,0-1 0 0 0,0 0-1 0 0,-1 0 1 0 0,2 0 0 0 0,-1 0 0 0 0,0 0-1 0 0,0 0 1 0 0,1-1 0 0 0,-1 1 0 0 0,1-1-1 0 0,-4-5 1 0 0,1 0 28 0 0,1-1 0 0 0,0 0 0 0 0,-5-14 1 0 0,-4-10-37 0 0,-1 4 43 0 0,-2 0-1 0 0,-35-48 1 0 0,45 68-27 0 0,1 1-1 0 0,0-1 1 0 0,0 0 0 0 0,1-1-1 0 0,0 1 1 0 0,1-1 0 0 0,0 0-1 0 0,-3-15 1 0 0,2-5 54 0 0,0-47 1 0 0,2 37-44 0 0,0 20-18 0 0,-1 1 1 0 0,-1 0-1 0 0,-1-1 0 0 0,-1 2 0 0 0,-1-1 0 0 0,-17-34 0 0 0,-4-11 2 0 0,24 49 2 0 0,0-1 0 0 0,1 0 0 0 0,0 0 1 0 0,1 0-1 0 0,1 0 0 0 0,1-18 0 0 0,-3-36 23 0 0,-12-89 28 0 0,-3 39-64 0 0,12 89 0 0 0,1 1 0 0 0,1 0 0 0 0,1-47 0 0 0,8 19 0 0 0,1-19 0 0 0,-7 62 0 0 0,-4-26 0 0 0,3 33 0 0 0,0 0 0 0 0,1 0 0 0 0,0 0 0 0 0,0 0 0 0 0,1 0 0 0 0,0 0 0 0 0,1 0 0 0 0,0 0 0 0 0,0 0 0 0 0,4-15 0 0 0,-4 21 0 0 0,0 0 0 0 0,0 0 0 0 0,0 1 0 0 0,0-1 0 0 0,0 1 0 0 0,0-1 0 0 0,0 1 0 0 0,1-1 0 0 0,-1 1 0 0 0,0 0 0 0 0,1-1 0 0 0,1 0 0 0 0,-2 1 0 0 0,0 1 0 0 0,0 0 0 0 0,0-1 0 0 0,0 1 0 0 0,0 0 0 0 0,0-1 0 0 0,-1 1 0 0 0,1 0 0 0 0,0 0 0 0 0,0 0 0 0 0,0 0 0 0 0,0 0 0 0 0,0 0 0 0 0,0 0 0 0 0,0 0 0 0 0,0 0 0 0 0,0 0 0 0 0,0 0 0 0 0,0 1 0 0 0,0-1 0 0 0,0 0 0 0 0,0 1 0 0 0,1 0 0 0 0,5 3-5 0 0,0-1 0 0 0,0 0 0 0 0,0 0 0 0 0,1 0 0 0 0,-1-1 0 0 0,1 0 0 0 0,0-1 0 0 0,-1 0 0 0 0,1 0 0 0 0,0 0 0 0 0,0-1 0 0 0,-1-1 0 0 0,9 0 0 0 0,11-3 9 0 0,0-2-1 0 0,36-12 1 0 0,-2 1-9 0 0,-14 5 5 0 0,-21 5 0 0 0,53-9 0 0 0,-26 14 0 0 0,71 4 0 0 0,16 0 0 0 0,-80-5 0 0 0,68-14 0 0 0,-70 7 0 0 0,0 3 0 0 0,0 2 0 0 0,1 2 0 0 0,116 12 0 0 0,-130-6 0 0 0,60-2 0 0 0,-49-2 0 0 0,46-2 0 0 0,-45 1 0 0 0,73 5 0 0 0,47 20 0 0 0,9 0 0 0 0,-120-18 0 0 0,-1-2 0 0 0,79-9 0 0 0,-105 3 0 0 0,27-3 0 0 0,126 4 0 0 0,-111 10 0 0 0,67 3 0 0 0,-115-10 0 0 0,0-2 0 0 0,50-7 0 0 0,-16-3 0 0 0,1 4 0 0 0,122 1 0 0 0,-57 7 0 0 0,-106-3 0 0 0,-1 0 0 0 0,0-2 0 0 0,27-7 0 0 0,275-50 0 0 0,-315 59 0 0 0,25-1 0 0 0,0 2 0 0 0,-1 1 0 0 0,48 6 0 0 0,8 1 0 0 0,129 9 0 0 0,-12 0 0 0 0,-133-13 0 0 0,140 26 0 0 0,61 26 0 0 0,-150-25 0 0 0,74 13 0 0 0,-170-39 0 0 0,44-1 0 0 0,12 0 0 0 0,-61 0 0 0 0,-1 1 0 0 0,38 11 0 0 0,-46-11 0 0 0,0 0 0 0 0,1 0 0 0 0,-1-2 0 0 0,29 0 0 0 0,76-7 0 0 0,-18 0 0 0 0,109-4 0 0 0,-146-4 0 0 0,-47 8 0 0 0,0 1 0 0 0,40-2 0 0 0,67 17 0 0 0,-54-16 0 0 0,-49 3 0 0 0,-1 1 0 0 0,38 2 0 0 0,-53 0 0 0 0,0 1 0 0 0,0 0 0 0 0,-1 0 0 0 0,1 1 0 0 0,-1 1 0 0 0,1-1 0 0 0,-1 1 0 0 0,0 0 0 0 0,-1 1 0 0 0,10 6 0 0 0,10 8 0 0 0,-18-13 0 0 0,0 1 0 0 0,0 0 0 0 0,0 0 0 0 0,11 13 0 0 0,-15-14 0 0 0,0 0 0 0 0,-1 1 0 0 0,1-1 0 0 0,-1 1 0 0 0,-1 0 0 0 0,1 0 0 0 0,4 15 0 0 0,-4-10 0 0 0,2 0 0 0 0,0-1 0 0 0,0 0 0 0 0,12 16 0 0 0,-12-19 0 0 0,0 1 0 0 0,0 0 0 0 0,-1 0 0 0 0,0 0 0 0 0,-1 1 0 0 0,0 0 0 0 0,5 15 0 0 0,-5 5-20 0 0,1 43-1 0 0,0-2-2 0 0,-1-42 23 0 0,0 0 0 0 0,2 0 0 0 0,1 0 0 0 0,13 32 0 0 0,-15-45 0 0 0,-1 0 0 0 0,0 0 0 0 0,-1 0 0 0 0,-1 1 0 0 0,0 23 0 0 0,0-17 0 0 0,6 40 0 0 0,-7-50 0 0 0,0 1 0 0 0,0-1 0 0 0,-1 0 0 0 0,-1 1 0 0 0,0-1 0 0 0,-4 17 0 0 0,-2 20 0 0 0,4-6 0 0 0,-9 80 0 0 0,0-60 0 0 0,4-27 0 0 0,2 0 0 0 0,-3 65 0 0 0,11-60 10 0 0,-1-30-7 0 0,-1 0-1 0 0,0 1 0 0 0,-1 16 0 0 0,0-25-10 0 0,0 1-1 0 0,-1 0 0 0 0,1 0 0 0 0,-1-1 1 0 0,0 1-1 0 0,0-1 0 0 0,0 1 0 0 0,0-1 1 0 0,-1 0-1 0 0,0 0 0 0 0,0 0 0 0 0,-4 4 0 0 0,-48 53-2535 0 0,19-19-4177 0 0,2 1-1535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55.145"/>
    </inkml:context>
    <inkml:brush xml:id="br0">
      <inkml:brushProperty name="width" value="0.1" units="cm"/>
      <inkml:brushProperty name="height" value="0.1" units="cm"/>
      <inkml:brushProperty name="color" value="#F4F91B"/>
    </inkml:brush>
  </inkml:definitions>
  <inkml:trace contextRef="#ctx0" brushRef="#br0">3922 13 1839 0 0,'0'0'21'0'0,"-1"-1"0"0"0,1 1-1 0 0,0-1 1 0 0,0 1-1 0 0,0-1 1 0 0,0 1-1 0 0,0 0 1 0 0,0-1 0 0 0,0 1-1 0 0,0-1 1 0 0,0 1-1 0 0,0-1 1 0 0,0 1-1 0 0,0 0 1 0 0,1-1 0 0 0,-1 1-1 0 0,0-1 1 0 0,0 1-1 0 0,0 0 1 0 0,0-1-1 0 0,1 1 1 0 0,-1-1 0 0 0,0 1-1 0 0,1 0 1 0 0,-1-1-1 0 0,0 1 1 0 0,0 0-1 0 0,1 0 1 0 0,-1-1 0 0 0,0 1-1 0 0,1 0 1 0 0,0-1-1 0 0,0 2 76 0 0,0-1 0 0 0,-1 0 0 0 0,1 0 1 0 0,0 1-1 0 0,0-1 0 0 0,-1 1 0 0 0,1-1 0 0 0,0 1 0 0 0,0-1 0 0 0,-1 1 0 0 0,1-1 0 0 0,0 1 0 0 0,-1 0 0 0 0,2 0 0 0 0,18 28 1984 0 0,-18-24-2056 0 0,1 0-1 0 0,-1 0 0 0 0,0 0 1 0 0,0 0-1 0 0,0 1 0 0 0,-1-1 1 0 0,4 7 2472 0 0,9-26 440 0 0,-13 13-2858 0 0,-1 1 0 0 0,1-1 0 0 0,-1 1 0 0 0,1-1 0 0 0,-1 0 0 0 0,0 1 0 0 0,1-1 0 0 0,-1 1 0 0 0,0-1 0 0 0,1 0 0 0 0,-1 1 0 0 0,0-1 0 0 0,0 0 0 0 0,1 0 0 0 0,-1 1 0 0 0,0-1 0 0 0,0 0 0 0 0,0 1 0 0 0,0-1 0 0 0,0 0 0 0 0,0 0 0 0 0,-1-1 0 0 0,1 2-46 0 0,-1 0 1 0 0,1-1-1 0 0,-1 1 1 0 0,1 0-1 0 0,-1 0 1 0 0,1 0-1 0 0,-1-1 1 0 0,1 1-1 0 0,-1 0 1 0 0,1 0-1 0 0,-1 0 1 0 0,0 0-1 0 0,1 0 1 0 0,-1 0 0 0 0,1 0-1 0 0,-1 0 1 0 0,0 0-1 0 0,1 0 1 0 0,-1 0-1 0 0,1 1 1 0 0,-1-1-1 0 0,0 0 1 0 0,-15 5 161 0 0,14-4-126 0 0,-16 5 94 0 0,-136 41 1086 0 0,122-39-899 0 0,0-1-1 0 0,-62 3 1 0 0,20-7-128 0 0,-63 2 464 0 0,-160 26 1 0 0,-89 19-215 0 0,254-35-339 0 0,-48 3 15 0 0,1 4-54 0 0,114-11-26 0 0,-125 3-1 0 0,39-21 30 0 0,65 2 51 0 0,-103 6 1 0 0,53 12 101 0 0,-97 6 182 0 0,124-15-318 0 0,-198 33-1 0 0,80 5-14 0 0,-29 6-444 0 0,203-34-304 0 0,1 3-1 0 0,-64 28 0 0 0,36-11-1005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56.687"/>
    </inkml:context>
    <inkml:brush xml:id="br0">
      <inkml:brushProperty name="width" value="0.1" units="cm"/>
      <inkml:brushProperty name="height" value="0.1" units="cm"/>
      <inkml:brushProperty name="color" value="#F4F91B"/>
    </inkml:brush>
  </inkml:definitions>
  <inkml:trace contextRef="#ctx0" brushRef="#br0">1380 72 1375 0 0,'-2'-2'220'0'0,"0"1"0"0"0,0-1 0 0 0,0 1 0 0 0,0 0 0 0 0,0 0 0 0 0,0 0 0 0 0,-1 0-1 0 0,1 0 1 0 0,0 1 0 0 0,-1-1 0 0 0,1 1 0 0 0,0-1 0 0 0,-5 1 0 0 0,-36 0 957 0 0,21 2-1003 0 0,4-2 659 0 0,0 2 0 0 0,-27 6 1 0 0,24-4-219 0 0,-24 2 0 0 0,13-6-77 0 0,-1-2 0 0 0,1-1 0 0 0,-50-11 0 0 0,41 7 386 0 0,-58-4 0 0 0,-147-6 1821 0 0,149 10-2272 0 0,17 0-612 0 0,-125-6 821 0 0,67 17-5733 0 0,90 1-211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1:05.717"/>
    </inkml:context>
    <inkml:brush xml:id="br0">
      <inkml:brushProperty name="width" value="0.1" units="cm"/>
      <inkml:brushProperty name="height" value="0.1" units="cm"/>
      <inkml:brushProperty name="color" value="#F4F91B"/>
    </inkml:brush>
  </inkml:definitions>
  <inkml:trace contextRef="#ctx0" brushRef="#br0">1665 131 4487 0 0,'10'-20'444'0'0,"13"-37"-1"0"0,-23 55-328 0 0,1-1-1 0 0,0 1 1 0 0,-1 0-1 0 0,1-1 1 0 0,-1 1-1 0 0,0-1 1 0 0,0 1-1 0 0,0-1 1 0 0,0 1-1 0 0,0-1 1 0 0,0 1 0 0 0,-1 0-1 0 0,1-1 1 0 0,-1 1-1 0 0,-1-4 1 0 0,1 5-22 0 0,0 0 1 0 0,1 0-1 0 0,-1 1 1 0 0,0-1 0 0 0,0 0-1 0 0,0 0 1 0 0,0 0-1 0 0,0 1 1 0 0,0-1 0 0 0,0 1-1 0 0,0-1 1 0 0,0 0-1 0 0,0 1 1 0 0,0 0 0 0 0,0-1-1 0 0,0 1 1 0 0,0 0-1 0 0,-1-1 1 0 0,1 1 0 0 0,0 0-1 0 0,0 0 1 0 0,0 0-1 0 0,-1 0 1 0 0,1 0 0 0 0,0 0-1 0 0,0 1 1 0 0,0-1-1 0 0,0 0 1 0 0,-1 1 0 0 0,1-1-1 0 0,0 0 1 0 0,-1 2-1 0 0,-77 27 842 0 0,48-17-539 0 0,0 0 0 0 0,-1-2 0 0 0,0-2 0 0 0,-36 5 0 0 0,-181 0 1875 0 0,118-9-1697 0 0,-90-9 469 0 0,82-1-268 0 0,-9-3 98 0 0,-53 0-214 0 0,176 10-670 0 0,1 1 1 0 0,-1 1 0 0 0,0 1 0 0 0,1 1 0 0 0,0 1 0 0 0,-24 10 0 0 0,-2 6-1083 0 0,-3 4-397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1:06.256"/>
    </inkml:context>
    <inkml:brush xml:id="br0">
      <inkml:brushProperty name="width" value="0.1" units="cm"/>
      <inkml:brushProperty name="height" value="0.1" units="cm"/>
      <inkml:brushProperty name="color" value="#F4F91B"/>
    </inkml:brush>
  </inkml:definitions>
  <inkml:trace contextRef="#ctx0" brushRef="#br0">907 74 3679 0 0,'6'-9'-825'0'0,"3"-10"3765"0"0,-9 19-2816 0 0,1-1 1 0 0,-1 1-1 0 0,0-1 0 0 0,0 1 0 0 0,0-1 0 0 0,1 0 0 0 0,-1 1 0 0 0,0-1 1 0 0,0 0-1 0 0,0 1 0 0 0,0-1 0 0 0,0 0 0 0 0,0 1 0 0 0,0-1 1 0 0,0 1-1 0 0,0-1 0 0 0,0 0 0 0 0,-1 1 0 0 0,1-1 0 0 0,0 0 0 0 0,0 1 1 0 0,-1-1-1 0 0,1 1 0 0 0,0-1 0 0 0,0 1 0 0 0,-1-1 0 0 0,1 1 0 0 0,-1-1 1 0 0,1 1-1 0 0,-1-1 0 0 0,1 1 0 0 0,-1-1 0 0 0,1 1 0 0 0,-1 0 0 0 0,1-1 1 0 0,-1 1-1 0 0,1 0 0 0 0,-1-1 0 0 0,1 1 0 0 0,-1 0 0 0 0,0 0 1 0 0,0-1-1 0 0,-24-2 334 0 0,-38 0 0 0 0,-1 0 202 0 0,-149-12 1842 0 0,169 15-2080 0 0,0 2 0 0 0,-80 13 0 0 0,-147 46-1753 0 0,207-46 448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1:06.768"/>
    </inkml:context>
    <inkml:brush xml:id="br0">
      <inkml:brushProperty name="width" value="0.1" units="cm"/>
      <inkml:brushProperty name="height" value="0.1" units="cm"/>
      <inkml:brushProperty name="color" value="#F4F91B"/>
    </inkml:brush>
  </inkml:definitions>
  <inkml:trace contextRef="#ctx0" brushRef="#br0">1986 197 4143 0 0,'-2'-9'-299'0'0,"2"5"763"0"0,0 0 1 0 0,-1 0-1 0 0,0 0 1 0 0,0 0-1 0 0,-3-6 1 0 0,3 8-367 0 0,0 1 1 0 0,0-1-1 0 0,0 1 0 0 0,0-1 1 0 0,0 1-1 0 0,0 0 1 0 0,-1 0-1 0 0,1-1 1 0 0,-1 1-1 0 0,1 0 1 0 0,-1 0-1 0 0,1 1 1 0 0,-1-1-1 0 0,1 0 1 0 0,-1 0-1 0 0,-2 0 1 0 0,-32-10 284 0 0,0 3-1 0 0,0 0 1 0 0,-54-3 0 0 0,-114 5 2506 0 0,58 3-2369 0 0,-247-42 2122 0 0,246 24-1754 0 0,-162-4 0 0 0,-165 45-2200 0 0,394-14-144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1:12"/>
    </inkml:context>
    <inkml:brush xml:id="br0">
      <inkml:brushProperty name="width" value="0.1" units="cm"/>
      <inkml:brushProperty name="height" value="0.1" units="cm"/>
      <inkml:brushProperty name="color" value="#F4F91B"/>
    </inkml:brush>
  </inkml:definitions>
  <inkml:trace contextRef="#ctx0" brushRef="#br0">6809 52 2303 0 0,'-3'-2'231'0'0,"1"0"-1"0"0,-1 0 0 0 0,0 0 1 0 0,0 0-1 0 0,0 0 0 0 0,-1 1 0 0 0,1 0 1 0 0,0-1-1 0 0,-1 1 0 0 0,1 0 0 0 0,0 1 1 0 0,-1-1-1 0 0,-4 0 0 0 0,-9 0 1337 0 0,-27 2 0 0 0,17 0-1770 0 0,-108 4 3675 0 0,81-2-2835 0 0,-56 5 41 0 0,-23-1-188 0 0,51-1 69 0 0,1 3 0 0 0,-144 35 1 0 0,192-37-502 0 0,-1-2 0 0 0,-44 0 1 0 0,30-2-4 0 0,-67 0 105 0 0,71-4 9 0 0,0-2-1 0 0,-48-9 1 0 0,-38-4 473 0 0,-3 10-156 0 0,-140-13-20 0 0,19-19 136 0 0,206 31-523 0 0,14 2 37 0 0,-51-2 1 0 0,-97 5 80 0 0,-131 2-4 0 0,-60 23-65 0 0,289-19-45 0 0,-99 1 234 0 0,75-7-113 0 0,-176 19 0 0 0,219-10-122 0 0,-1-3 1 0 0,1-3-1 0 0,-1-2 0 0 0,0-3 0 0 0,-78-16 1 0 0,98 12 33 0 0,-1 2 1 0 0,-79 1-1 0 0,-93 18 23 0 0,-77 10-67 0 0,98-9-70 0 0,168-11-1 0 0,-138 7 10 0 0,121-9 91 0 0,-75-9 0 0 0,-45-18 315 0 0,-24-2-50 0 0,82 12-310 0 0,50 7-4 0 0,0 1 0 0 0,-98 2 0 0 0,118 8-1339 0 0,-1 2 0 0 0,1 2 0 0 0,1 2 0 0 0,-1 1 0 0 0,1 2 0 0 0,-39 16 0 0 0,20-1-3552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5:09.714"/>
    </inkml:context>
    <inkml:brush xml:id="br0">
      <inkml:brushProperty name="width" value="0.1" units="cm"/>
      <inkml:brushProperty name="height" value="0.1" units="cm"/>
      <inkml:brushProperty name="color" value="#F4F91B"/>
    </inkml:brush>
  </inkml:definitions>
  <inkml:trace contextRef="#ctx0" brushRef="#br0">305 124 2759 0 0,'-1'-1'76'0'0,"1"0"0"0"0,-1 1-1 0 0,1-1 1 0 0,0 0 0 0 0,0 0-1 0 0,-1 0 1 0 0,1 0-1 0 0,0 1 1 0 0,0-1 0 0 0,0 0-1 0 0,0 0 1 0 0,0 0-1 0 0,0 0 1 0 0,0 0 0 0 0,0 1-1 0 0,1-1 1 0 0,-1 0-1 0 0,0 0 1 0 0,0 0 0 0 0,1 0-1 0 0,-1 1 1 0 0,0-1-1 0 0,1 0 1 0 0,-1 0 0 0 0,1 1-1 0 0,-1-1 1 0 0,1 0 0 0 0,-1 1-1 0 0,1-1 1 0 0,0 0-1 0 0,-1 1 1 0 0,2-1 0 0 0,22-21 1018 0 0,-22 21-1089 0 0,0-1 0 0 0,0 0 0 0 0,0 1 0 0 0,-1-1 0 0 0,1 0 0 0 0,0 0 0 0 0,-1 0 0 0 0,1 0 0 0 0,-1-1 0 0 0,1 1 0 0 0,-1 0 0 0 0,0-1 0 0 0,0 1 0 0 0,0 0 0 0 0,0-1 0 0 0,0-2 0 0 0,-1 3 19 0 0,0 1-1 0 0,-1 0 0 0 0,1-1 0 0 0,0 1 1 0 0,0 0-1 0 0,-1-1 0 0 0,1 1 0 0 0,-1 0 1 0 0,1-1-1 0 0,-1 1 0 0 0,0 0 0 0 0,1 0 1 0 0,-1 0-1 0 0,0 0 0 0 0,0 0 1 0 0,0 0-1 0 0,0 0 0 0 0,0 0 0 0 0,0 0 1 0 0,0 0-1 0 0,0 0 0 0 0,0 0 0 0 0,0 1 1 0 0,-1-1-1 0 0,1 0 0 0 0,0 1 0 0 0,0-1 1 0 0,-1 1-1 0 0,1 0 0 0 0,0-1 1 0 0,-1 1-1 0 0,-1 0 0 0 0,-5-2 143 0 0,0 1 0 0 0,0 0 0 0 0,-1 1 0 0 0,1 0-1 0 0,0 0 1 0 0,0 1 0 0 0,-1-1 0 0 0,1 2 0 0 0,0-1 0 0 0,0 2 0 0 0,-15 4 0 0 0,1 3-112 0 0,-1 0 1 0 0,-36 23 0 0 0,47-25 49 0 0,-1 1 1 0 0,1 0-1 0 0,0 0 1 0 0,-13 15 0 0 0,21-20-29 0 0,0 1 1 0 0,0 0-1 0 0,1 0 1 0 0,-1 0-1 0 0,1 1 1 0 0,0-1-1 0 0,1 1 1 0 0,-1-1 0 0 0,1 1-1 0 0,1 0 1 0 0,-1 0-1 0 0,1 0 1 0 0,-1 8-1 0 0,1-11-58 0 0,1-1-1 0 0,0 1 1 0 0,1 0-1 0 0,-1 0 1 0 0,0 0 0 0 0,1-1-1 0 0,0 1 1 0 0,-1 0-1 0 0,1 0 1 0 0,0-1-1 0 0,0 1 1 0 0,1-1-1 0 0,-1 1 1 0 0,0-1-1 0 0,1 1 1 0 0,0-1-1 0 0,3 4 1 0 0,2 1 125 0 0,0 0-1 0 0,1-1 1 0 0,14 9 0 0 0,10 8 122 0 0,-23-15-208 0 0,1-1 1 0 0,1-1-1 0 0,-1 0 0 0 0,1-1 0 0 0,0 0 0 0 0,0 0 0 0 0,1-1 0 0 0,-1 0 1 0 0,1-1-1 0 0,0-1 0 0 0,0 0 0 0 0,0-1 0 0 0,20 1 0 0 0,-25-2-34 0 0,0-1 0 0 0,0 1-1 0 0,-1-1 1 0 0,1-1 0 0 0,0 1-1 0 0,-1-1 1 0 0,0 0 0 0 0,1-1-1 0 0,-1 0 1 0 0,0 0 0 0 0,0 0-1 0 0,0 0 1 0 0,-1-1 0 0 0,1 0-1 0 0,-1 0 1 0 0,0-1 0 0 0,0 1-1 0 0,0-1 1 0 0,-1 0 0 0 0,6-9-1 0 0,-8 10-15 0 0,-1 1-1 0 0,1-1 1 0 0,-1 0-1 0 0,0 0 1 0 0,-1 0-1 0 0,1 0 1 0 0,-1 0 0 0 0,0 0-1 0 0,1 0 1 0 0,-2 0-1 0 0,1 0 1 0 0,0 0-1 0 0,-1 0 1 0 0,0 0-1 0 0,0 0 1 0 0,-2-6-1 0 0,-4-25 23 0 0,7 28-26 0 0,-1 0 0 0 0,0 0 0 0 0,-1-1 0 0 0,0 1 0 0 0,0 0 0 0 0,0 1 0 0 0,-1-1 0 0 0,0 0-1 0 0,0 1 1 0 0,-5-7 0 0 0,7 11-2 0 0,-1 0 0 0 0,1 0 0 0 0,-1 0 0 0 0,0 0 0 0 0,0 0 0 0 0,1 0 0 0 0,-1 1 0 0 0,0-1 0 0 0,-1 1 0 0 0,1 0 0 0 0,0-1 0 0 0,0 1 0 0 0,-1 0 0 0 0,1 0 0 0 0,0 0 0 0 0,-1 1 0 0 0,1-1 0 0 0,-1 0 0 0 0,1 1 0 0 0,-1 0 0 0 0,1 0 0 0 0,-1-1 0 0 0,1 1 0 0 0,-1 1 0 0 0,1-1 0 0 0,-1 0-1 0 0,1 1 1 0 0,-1-1 0 0 0,1 1 0 0 0,-1 0 0 0 0,1 0 0 0 0,-3 1 0 0 0,2-1-3 0 0,1 1 0 0 0,-1-1-1 0 0,1 1 1 0 0,0 0 0 0 0,0 0-1 0 0,0-1 1 0 0,-1 2 0 0 0,2-1-1 0 0,-1 0 1 0 0,0 0 0 0 0,0 0-1 0 0,1 1 1 0 0,-1-1 0 0 0,1 1 0 0 0,0-1-1 0 0,-1 4 1 0 0,-3 6-20 0 0,2 1-1 0 0,-4 17 1 0 0,-1 5 0 0 0,-8 10 17 0 0,6-20-7 0 0,2 0 0 0 0,-5 27 1 0 0,11-43 8 0 0,1 0 1 0 0,0 0 0 0 0,1 0-1 0 0,0 1 1 0 0,0-1 0 0 0,1 0-1 0 0,0 0 1 0 0,1 0 0 0 0,4 15-1 0 0,-5-21 4 0 0,0-1 0 0 0,0 1 0 0 0,0-1 0 0 0,0 1 0 0 0,1-1 0 0 0,-1 0 1 0 0,1 1-1 0 0,0-1 0 0 0,-1 0 0 0 0,1 0 0 0 0,0 0 0 0 0,0 0 0 0 0,0-1 0 0 0,0 1 0 0 0,1 0 0 0 0,-1-1 0 0 0,0 0 0 0 0,1 1 0 0 0,-1-1 0 0 0,1 0 0 0 0,-1 0 0 0 0,1-1 0 0 0,0 1 0 0 0,-1 0 0 0 0,1-1 0 0 0,0 1 0 0 0,-1-1 0 0 0,1 0 0 0 0,0 0 0 0 0,4-1 0 0 0,1 0 3 0 0,1 0-1 0 0,0-1 1 0 0,-1 0 0 0 0,1 0-1 0 0,-1-1 1 0 0,0 0-1 0 0,0-1 1 0 0,8-4-1 0 0,0-1 44 0 0,30-22 0 0 0,-41 27-35 0 0,0 0 0 0 0,-1-1 0 0 0,1 0 0 0 0,-1 0 0 0 0,0 0 1 0 0,0-1-1 0 0,0 1 0 0 0,5-13 0 0 0,-1-1 19 0 0,0 0 0 0 0,-1 0 0 0 0,-1-1 0 0 0,-1 0 0 0 0,2-24 0 0 0,-6 36-24 0 0,-1 1 0 0 0,1-1 0 0 0,-2 0 0 0 0,1 1 0 0 0,-1-1 0 0 0,-1 1 1 0 0,-2-12-1 0 0,2 14-2 0 0,0 1 0 0 0,0-1 0 0 0,0 1 0 0 0,0 0 0 0 0,-1 0 0 0 0,0 0 0 0 0,0 0 1 0 0,0 0-1 0 0,0 0 0 0 0,0 1 0 0 0,-1 0 0 0 0,-7-6 0 0 0,5 5 1 0 0,1 2 0 0 0,-1-1 0 0 0,0 1-1 0 0,0-1 1 0 0,0 2 0 0 0,0-1 0 0 0,0 1 0 0 0,0 0-1 0 0,0 0 1 0 0,-1 0 0 0 0,-10 1 0 0 0,2 1-8 0 0,-1 0 1 0 0,1 1 0 0 0,-25 7-1 0 0,23-5 3 0 0,0 2 0 0 0,1 0 0 0 0,0 1 1 0 0,0 1-1 0 0,-19 12 0 0 0,27-16-8 0 0,1 1 1 0 0,0 1 0 0 0,0-1 0 0 0,1 1 0 0 0,0 0-1 0 0,0 1 1 0 0,0 0 0 0 0,1 0 0 0 0,0 0-1 0 0,0 0 1 0 0,0 1 0 0 0,-5 13 0 0 0,10-19 3 0 0,-1 1 1 0 0,0 0 0 0 0,1-1-1 0 0,-1 1 1 0 0,1 0 0 0 0,0 0-1 0 0,0-1 1 0 0,0 1 0 0 0,0 0-1 0 0,0 0 1 0 0,0-1-1 0 0,1 1 1 0 0,0 0 0 0 0,-1-1-1 0 0,1 1 1 0 0,0 0 0 0 0,0-1-1 0 0,1 1 1 0 0,-1-1 0 0 0,0 0-1 0 0,1 1 1 0 0,-1-1 0 0 0,1 0-1 0 0,0 0 1 0 0,0 0 0 0 0,0 0-1 0 0,0 0 1 0 0,0 0 0 0 0,0-1-1 0 0,4 3 1 0 0,3 1-4 0 0,-1 0 1 0 0,1-1-1 0 0,0 1 1 0 0,0-2-1 0 0,0 1 0 0 0,1-2 1 0 0,12 3-1 0 0,-6-2 21 0 0,0 0 1 0 0,1-2-1 0 0,16 1 0 0 0,-24-3-13 0 0,0 0-1 0 0,-1 0 1 0 0,1 0 0 0 0,-1-1 0 0 0,1-1-1 0 0,-1 1 1 0 0,13-7 0 0 0,1-2 31 0 0,0-1-1 0 0,0-1 1 0 0,31-24 0 0 0,-46 30-24 0 0,1 1 1 0 0,0-1-1 0 0,-1-1 1 0 0,-1 0-1 0 0,1 1 1 0 0,-1-2 0 0 0,-1 1-1 0 0,1-1 1 0 0,-1 0-1 0 0,-1 0 1 0 0,6-16-1 0 0,-9 23-8 0 0,-1 0-1 0 0,1 0 1 0 0,-1 0-1 0 0,1 0 1 0 0,-1 0-1 0 0,0 0 1 0 0,0 0-1 0 0,0 0 1 0 0,0 0-1 0 0,0 0 1 0 0,-1 0-1 0 0,1 0 0 0 0,0 0 1 0 0,-1 0-1 0 0,0 0 1 0 0,1 0-1 0 0,-1 0 1 0 0,0 1-1 0 0,0-1 1 0 0,-2-2-1 0 0,1 1 2 0 0,0 1 0 0 0,0 0-1 0 0,0 0 1 0 0,-1 0 0 0 0,0 0-1 0 0,1 1 1 0 0,-1-1 0 0 0,0 1 0 0 0,1-1-1 0 0,-1 1 1 0 0,0 0 0 0 0,-3-1-1 0 0,-6 0 4 0 0,1-1-1 0 0,-1 2 1 0 0,1 0 0 0 0,-1 0-1 0 0,0 1 1 0 0,-13 2-1 0 0,12-1-10 0 0,1 1-1 0 0,-1 1 1 0 0,1 0 0 0 0,0 0-1 0 0,0 2 1 0 0,0-1-1 0 0,0 1 1 0 0,1 1 0 0 0,0 0-1 0 0,0 1 1 0 0,1 0-1 0 0,-1 1 1 0 0,2 0 0 0 0,-1 0-1 0 0,1 1 1 0 0,0 0-1 0 0,1 1 1 0 0,0 0 0 0 0,-9 15-1 0 0,15-22 7 0 0,1-1 0 0 0,0 1 0 0 0,0 0 0 0 0,0 0 0 0 0,0 0 0 0 0,0 0 0 0 0,0 1 0 0 0,1-1 0 0 0,-1 0 0 0 0,1 0 0 0 0,0 0 0 0 0,0 0 0 0 0,0 0 0 0 0,1 1 0 0 0,-1-1 0 0 0,1 0 0 0 0,0 0 0 0 0,-1 0 0 0 0,2 0 0 0 0,-1 0 0 0 0,0 0 0 0 0,0 0 0 0 0,1-1 0 0 0,-1 1 0 0 0,1 0 0 0 0,0-1 0 0 0,0 1 0 0 0,0-1 0 0 0,3 3 0 0 0,1 1 0 0 0,0 0 0 0 0,0-1 0 0 0,0 0 0 0 0,1-1 0 0 0,-1 1 0 0 0,1-1 0 0 0,0 0 0 0 0,1-1 0 0 0,-1 0 0 0 0,13 4 0 0 0,-17-7 2 0 0,1 0 1 0 0,0 1-1 0 0,0-1 0 0 0,-1-1 0 0 0,1 1 0 0 0,0 0 0 0 0,0-1 0 0 0,-1 0 0 0 0,1 0 1 0 0,0 0-1 0 0,-1-1 0 0 0,1 1 0 0 0,-1-1 0 0 0,7-3 0 0 0,1-2 6 0 0,-1 0 0 0 0,0-1 0 0 0,11-9 0 0 0,-15 11-1 0 0,-1 0 0 0 0,0-1 0 0 0,0 1 0 0 0,0-1 0 0 0,0 0-1 0 0,-1 0 1 0 0,-1-1 0 0 0,1 1 0 0 0,-1-1 0 0 0,0 1 0 0 0,-1-1 0 0 0,0 0-1 0 0,2-12 1 0 0,-3 13 0 0 0,0 0-1 0 0,-1-1 0 0 0,0 1 1 0 0,0-1-1 0 0,-1 1 1 0 0,1 0-1 0 0,-2-1 0 0 0,1 1 1 0 0,-1 0-1 0 0,0 0 1 0 0,-1 0-1 0 0,1 0 0 0 0,-1 0 1 0 0,-8-12-1 0 0,4 9 47 0 0,-1 1 1 0 0,0 0-1 0 0,-1 0 0 0 0,1 1 0 0 0,-2 0 0 0 0,1 0 0 0 0,-1 1 0 0 0,0 0 0 0 0,-1 1 1 0 0,1 0-1 0 0,-22-8 0 0 0,25 12-15 0 0,0 0-1 0 0,0 0 1 0 0,0 1-1 0 0,0 0 1 0 0,0 0 0 0 0,-1 0-1 0 0,1 1 1 0 0,0 0 0 0 0,-10 2-1 0 0,12-1-43 0 0,-1 0-1 0 0,1 0 1 0 0,0 1-1 0 0,0 0 1 0 0,0 0-1 0 0,0 1 1 0 0,0-1-1 0 0,1 1 1 0 0,-1 0-1 0 0,1 0 1 0 0,0 0-1 0 0,0 1 0 0 0,-6 6 1 0 0,-11 15-607 0 0,1 6-225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1:15.678"/>
    </inkml:context>
    <inkml:brush xml:id="br0">
      <inkml:brushProperty name="width" value="0.1" units="cm"/>
      <inkml:brushProperty name="height" value="0.1" units="cm"/>
      <inkml:brushProperty name="color" value="#F4F91B"/>
    </inkml:brush>
  </inkml:definitions>
  <inkml:trace contextRef="#ctx0" brushRef="#br0">1416 302 6823 0 0,'-33'-13'904'0'0,"24"9"-484"0"0,0 0-1 0 0,0 1 1 0 0,-19-4 0 0 0,-52-1 573 0 0,52 6-184 0 0,-40-7 1 0 0,-2-7 808 0 0,-86-14 737 0 0,-90-13-364 0 0,199 30-1595 0 0,0-1 1 0 0,0-3 0 0 0,-45-23 0 0 0,63 25-168 0 0,0 2 1 0 0,-2 2 0 0 0,1 0 0 0 0,-51-9 0 0 0,58 17-519 0 0,0 0 0 0 0,-36 1 0 0 0,39 3-1101 0 0,-1 1 1 0 0,1 0 0 0 0,-25 7 0 0 0,9 2-4754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1:16.284"/>
    </inkml:context>
    <inkml:brush xml:id="br0">
      <inkml:brushProperty name="width" value="0.1" units="cm"/>
      <inkml:brushProperty name="height" value="0.1" units="cm"/>
      <inkml:brushProperty name="color" value="#F4F91B"/>
    </inkml:brush>
  </inkml:definitions>
  <inkml:trace contextRef="#ctx0" brushRef="#br0">2158 169 5063 0 0,'-1'-1'74'0'0,"-1"-1"0"0"0,1 1 0 0 0,0-1 0 0 0,-1 1 0 0 0,1 0 0 0 0,-1-1 0 0 0,0 1 0 0 0,1 0 0 0 0,-1 0 0 0 0,0 0 0 0 0,0 0 0 0 0,1 0 0 0 0,-1 1 0 0 0,0-1 0 0 0,0 1 0 0 0,0-1 0 0 0,-4 0 0 0 0,1 2 252 0 0,0-1 0 0 0,0 1 0 0 0,0-1 0 0 0,0 1-1 0 0,-7 3 1 0 0,-6 1-429 0 0,4-3 149 0 0,1 0-1 0 0,0 0 0 0 0,-1-2 0 0 0,1 1 0 0 0,-22-4 0 0 0,-68-14 1829 0 0,37 4-153 0 0,-254-15 2556 0 0,205 23-3394 0 0,-145-27-1 0 0,156 12-202 0 0,-145-10 0 0 0,241 30-665 0 0,-279-10 425 0 0,154 4-380 0 0,81 1-244 0 0,-96 6 0 0 0,88 7-1308 0 0,-1 4-5047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1:17.099"/>
    </inkml:context>
    <inkml:brush xml:id="br0">
      <inkml:brushProperty name="width" value="0.1" units="cm"/>
      <inkml:brushProperty name="height" value="0.1" units="cm"/>
      <inkml:brushProperty name="color" value="#F4F91B"/>
    </inkml:brush>
  </inkml:definitions>
  <inkml:trace contextRef="#ctx0" brushRef="#br0">2341 125 5983 0 0,'0'-60'2318'0'0,"0"58"-2220"0"0,-1 1 0 0 0,1-1 1 0 0,-1 0-1 0 0,0 0 1 0 0,0 0-1 0 0,0 1 0 0 0,0-1 1 0 0,0 0-1 0 0,0 1 1 0 0,0-1-1 0 0,0 1 0 0 0,-1 0 1 0 0,1-1-1 0 0,-1 1 1 0 0,1 0-1 0 0,-1 0 0 0 0,1 0 1 0 0,-1 0-1 0 0,0 0 1 0 0,1 0-1 0 0,-1 0 0 0 0,0 0 1 0 0,-3 0-1 0 0,-5-3-4 0 0,0 1 0 0 0,-21-5-1 0 0,3 2 488 0 0,-1 2 1 0 0,0 0-1 0 0,0 2 0 0 0,0 1 0 0 0,-36 4 0 0 0,-50 14 506 0 0,-48 6-197 0 0,89-16-583 0 0,-220 27 489 0 0,202-18-607 0 0,-265 38 486 0 0,-145 35-118 0 0,351-57-431 0 0,20-5-1261 0 0,44-7-3238 0 0,6 2-1449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1:18.760"/>
    </inkml:context>
    <inkml:brush xml:id="br0">
      <inkml:brushProperty name="width" value="0.1" units="cm"/>
      <inkml:brushProperty name="height" value="0.1" units="cm"/>
      <inkml:brushProperty name="color" value="#F4F91B"/>
    </inkml:brush>
  </inkml:definitions>
  <inkml:trace contextRef="#ctx0" brushRef="#br0">2501 5 3223 0 0,'-1'0'112'0'0,"0"-1"-1"0"0,-1 0 1 0 0,1 1 0 0 0,0 0-1 0 0,-1-1 1 0 0,1 1-1 0 0,0-1 1 0 0,-1 1-1 0 0,1 0 1 0 0,0 0-1 0 0,-1 0 1 0 0,1 0-1 0 0,0 0 1 0 0,-1 0-1 0 0,1 0 1 0 0,-1 0-1 0 0,1 1 1 0 0,0-1-1 0 0,-1 1 1 0 0,1-1-1 0 0,-3 2 1 0 0,-28 19 4179 0 0,9-6-4684 0 0,-14 3 527 0 0,0-1 0 0 0,-1-2 0 0 0,-1-1 0 0 0,0-3 0 0 0,-1-1 0 0 0,0-1 0 0 0,-61 4 0 0 0,-16-11 1422 0 0,-160-17-1 0 0,98 2-602 0 0,-66 2-197 0 0,-121-7-356 0 0,-165 9-460 0 0,397 9-533 0 0,36 2-3108 0 0,3 3-1253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19.112"/>
    </inkml:context>
    <inkml:brush xml:id="br0">
      <inkml:brushProperty name="width" value="0.1" units="cm"/>
      <inkml:brushProperty name="height" value="0.1" units="cm"/>
      <inkml:brushProperty name="color" value="#F4F91B"/>
    </inkml:brush>
  </inkml:definitions>
  <inkml:trace contextRef="#ctx0" brushRef="#br0">1757 22 455 0 0,'-1'0'22'0'0,"1"0"0"0"0,0 0 0 0 0,0 0 0 0 0,0-1 0 0 0,0 1-1 0 0,0 0 1 0 0,0 0 0 0 0,0 0 0 0 0,-1 0 0 0 0,1 0 0 0 0,0 0-1 0 0,0 0 1 0 0,0-1 0 0 0,0 1 0 0 0,0 0 0 0 0,0 0 0 0 0,0 0-1 0 0,0 0 1 0 0,0 0 0 0 0,0-1 0 0 0,0 1 0 0 0,0 0 0 0 0,0 0-1 0 0,0 0 1 0 0,0 0 0 0 0,0 0 0 0 0,0-1 0 0 0,0 1 0 0 0,0 0-1 0 0,0 0 1 0 0,0 0 0 0 0,0 0 0 0 0,0 0 0 0 0,0-1-1 0 0,0 1 1 0 0,0 0 0 0 0,0 0 0 0 0,0 0 0 0 0,1 0 0 0 0,-1 0-1 0 0,0 0 1 0 0,0-1 0 0 0,0 1 0 0 0,0 0 0 0 0,0 0 0 0 0,0 0-1 0 0,0 0 1 0 0,1 0 0 0 0,-1 0 0 0 0,4-15 4954 0 0,-18 18-2709 0 0,-19 11-1632 0 0,-2-2 0 0 0,1-1-1 0 0,-67 12 1 0 0,58-13 5 0 0,-3-1 46 0 0,-84 4 0 0 0,-48-10 447 0 0,158-3-968 0 0,-29-3 218 0 0,0-2-1 0 0,0-2 1 0 0,-58-17-1 0 0,-43-7 535 0 0,-96 4-361 0 0,194 25-408 0 0,0 2 1 0 0,-91 13-1 0 0,-26 21-1809 0 0,108-15 722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19.811"/>
    </inkml:context>
    <inkml:brush xml:id="br0">
      <inkml:brushProperty name="width" value="0.1" units="cm"/>
      <inkml:brushProperty name="height" value="0.1" units="cm"/>
      <inkml:brushProperty name="color" value="#F4F91B"/>
    </inkml:brush>
  </inkml:definitions>
  <inkml:trace contextRef="#ctx0" brushRef="#br0">2152 171 919 0 0,'-2'-6'167'0'0,"-6"-20"-412"0"0,8 24 371 0 0,-1 1 0 0 0,0-1-1 0 0,1 1 1 0 0,-1-1 0 0 0,0 1-1 0 0,0 0 1 0 0,0-1 0 0 0,0 1-1 0 0,0 0 1 0 0,0 0 0 0 0,0-1-1 0 0,0 1 1 0 0,-14-1 5846 0 0,-5 6-5492 0 0,20-4-410 0 0,-40 12 337 0 0,35-9-451 0 0,0-1 0 0 0,1 0 0 0 0,-1-1 1 0 0,0 1-1 0 0,0-1 0 0 0,0 0 0 0 0,0 0 0 0 0,0-1 0 0 0,0 1 0 0 0,0-1 0 0 0,0 0 0 0 0,0-1 1 0 0,0 1-1 0 0,0-1 0 0 0,0 0 0 0 0,-7-2 0 0 0,-11-7 54 0 0,4 2 524 0 0,0 0 0 0 0,0 2 0 0 0,-1 0 0 0 0,0 1 0 0 0,0 0 0 0 0,-30-1 0 0 0,14 5-35 0 0,0 3-1 0 0,-57 8 1 0 0,33-2-83 0 0,0-2-1 0 0,-1-3 1 0 0,-93-8 0 0 0,69-4 1165 0 0,-161-40 0 0 0,176 32-1746 0 0,1 3 0 0 0,-103-6-1 0 0,120 17 137 0 0,1 3 0 0 0,-1 3 0 0 0,0 1 0 0 0,-55 13 0 0 0,23 2-1101 0 0,-88 33 0 0 0,109-30-441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0:20.444"/>
    </inkml:context>
    <inkml:brush xml:id="br0">
      <inkml:brushProperty name="width" value="0.1" units="cm"/>
      <inkml:brushProperty name="height" value="0.1" units="cm"/>
      <inkml:brushProperty name="color" value="#F4F91B"/>
    </inkml:brush>
  </inkml:definitions>
  <inkml:trace contextRef="#ctx0" brushRef="#br0">2265 223 455 0 0,'-21'-1'1159'0'0,"-1"2"-1"0"0,1 0 1 0 0,0 1-1 0 0,-31 8 1 0 0,-17 1-936 0 0,32-8 24 0 0,0-1 0 0 0,0-2-1 0 0,0-2 1 0 0,1-1 0 0 0,-1-2-1 0 0,-48-12 1 0 0,-209-69 4598 0 0,-163-33-1289 0 0,386 109-3417 0 0,-1 4 0 0 0,0 3-1 0 0,0 3 1 0 0,0 3 0 0 0,-137 24-1 0 0,146-13-594 0 0,0 2 0 0 0,2 3-1 0 0,-65 30 1 0 0,5 2-5183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1:35.810"/>
    </inkml:context>
    <inkml:brush xml:id="br0">
      <inkml:brushProperty name="width" value="0.1" units="cm"/>
      <inkml:brushProperty name="height" value="0.1" units="cm"/>
      <inkml:brushProperty name="color" value="#F4F91B"/>
    </inkml:brush>
  </inkml:definitions>
  <inkml:trace contextRef="#ctx0" brushRef="#br0">28 1 799 0 0,'-5'0'0'0'0,"-3"0"72"0"0,1 0-72 0 0,0 0 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1:38.332"/>
    </inkml:context>
    <inkml:brush xml:id="br0">
      <inkml:brushProperty name="width" value="0.1" units="cm"/>
      <inkml:brushProperty name="height" value="0.1" units="cm"/>
      <inkml:brushProperty name="color" value="#F4F91B"/>
    </inkml:brush>
  </inkml:definitions>
  <inkml:trace contextRef="#ctx0" brushRef="#br0">2693 1997 2303 0 0,'-24'-14'2213'0'0,"19"12"-1462"0"0,0-1-1 0 0,0 0 0 0 0,0 0 0 0 0,0-1 1 0 0,-7-6-1 0 0,11 9-651 0 0,0 0 1 0 0,0 0-1 0 0,0 1 1 0 0,0-1-1 0 0,0 0 1 0 0,0 0-1 0 0,-1 1 1 0 0,1-1-1 0 0,0 0 0 0 0,0 1 1 0 0,0-1-1 0 0,-1 1 1 0 0,1 0-1 0 0,0-1 1 0 0,-1 1-1 0 0,1 0 1 0 0,0 0-1 0 0,0 0 0 0 0,-1 0 1 0 0,1 0-1 0 0,0 0 1 0 0,-1 0-1 0 0,-1 1 1 0 0,-2 1 67 0 0,0 0 1 0 0,1 0-1 0 0,-1 0 0 0 0,1 1 1 0 0,-5 3-1 0 0,6-4-114 0 0,1 0-1 0 0,-1-1 1 0 0,0 1 0 0 0,1 0-1 0 0,-1-1 1 0 0,0 0 0 0 0,0 1 0 0 0,0-1-1 0 0,0 0 1 0 0,0 0 0 0 0,-1-1-1 0 0,1 1 1 0 0,0-1 0 0 0,-4 1-1 0 0,-26-10 770 0 0,29 7-682 0 0,-1 0 0 0 0,0 1 0 0 0,1 0 1 0 0,-1 0-1 0 0,0 0 0 0 0,1 1 0 0 0,-1-1 0 0 0,0 1 0 0 0,0 0 0 0 0,-7 1 0 0 0,-11 5 225 0 0,1 0 0 0 0,-36 15 0 0 0,-9 3 361 0 0,59-22-607 0 0,1-1 0 0 0,-1 0 0 0 0,0 0 0 0 0,0-1-1 0 0,0 0 1 0 0,0 0 0 0 0,0-1 0 0 0,0 0 0 0 0,1-1 0 0 0,-11-3 0 0 0,-29-3 317 0 0,-22 4 311 0 0,43 4-537 0 0,0-2-1 0 0,-33-6 1 0 0,-5-9 45 0 0,50 11-137 0 0,0 2 0 0 0,0 0 0 0 0,-1 1 0 0 0,1 0 0 0 0,-1 1 0 0 0,0 1 0 0 0,0 0 0 0 0,-18 2 0 0 0,-173 37 229 0 0,191-33-187 0 0,0-1 0 0 0,-1-1 0 0 0,0-1 0 0 0,1 0 0 0 0,-1-1 0 0 0,-30-2 0 0 0,40 1-123 0 0,0 0-1 0 0,1 0 1 0 0,-1 1 0 0 0,0 0-1 0 0,0 0 1 0 0,0 0-1 0 0,1 1 1 0 0,-6 2 0 0 0,4-2-30 0 0,1 0 1 0 0,-1 0 0 0 0,1-1 0 0 0,-1 1-1 0 0,-7-1 1 0 0,11-1 35 0 0,0-1 0 0 0,1 1 0 0 0,-1-1 0 0 0,0 0-1 0 0,0 0 1 0 0,0 0 0 0 0,1 0 0 0 0,-1-1 0 0 0,1 1 0 0 0,-1-1 0 0 0,1 1 0 0 0,-4-4-1 0 0,3 3 32 0 0,0-1-1 0 0,-1 1 1 0 0,1 0 0 0 0,-1 0-1 0 0,1 0 1 0 0,-7-1-1 0 0,-4-1-15 0 0,0 1-1 0 0,0 0 1 0 0,0 1-1 0 0,0 1 1 0 0,-1 0-1 0 0,1 1 0 0 0,0 1 1 0 0,-18 2-1 0 0,14-1-14 0 0,-1 0-1 0 0,1-2 0 0 0,0 0 1 0 0,-24-4-1 0 0,18 2 126 0 0,-44 0-1 0 0,30 5-101 0 0,0-3 0 0 0,-1-1 0 0 0,-69-12 0 0 0,89 8 9 0 0,0-1 0 0 0,1-1 0 0 0,0-1 0 0 0,-18-10 0 0 0,18 8 3 0 0,2 1 29 0 0,0-1 0 0 0,0-1 0 0 0,2-1-1 0 0,-22-21 1 0 0,-28-21 135 0 0,48 41-178 0 0,-19-19-1 0 0,22 19-16 0 0,-1 1-1 0 0,-21-15 1 0 0,25 21-23 0 0,0 0 0 0 0,1-1 0 0 0,-1-1-1 0 0,1 0 1 0 0,1 0 0 0 0,-1 0 0 0 0,1-1 0 0 0,1 0-1 0 0,0-1 1 0 0,0 0 0 0 0,1 0 0 0 0,0 0 0 0 0,-5-14-1 0 0,-20-35 136 0 0,22 43-64 0 0,1 0-1 0 0,1-1 0 0 0,1 1 1 0 0,0-1-1 0 0,1 0 1 0 0,-5-35-1 0 0,-4-31 108 0 0,1-2 7 0 0,12 73-157 0 0,0 0 1 0 0,1 1-1 0 0,1-1 0 0 0,0 0 0 0 0,4-16 0 0 0,1 7-23 0 0,1 2-1 0 0,14-31 0 0 0,-13 34-11 0 0,-1 0 0 0 0,0-1 1 0 0,-2 0-1 0 0,5-21 0 0 0,-3-9 13 0 0,-3 16 19 0 0,11-41 0 0 0,-9 49-38 0 0,-2-1-1 0 0,0 0 1 0 0,-2 0 0 0 0,0 0-1 0 0,-2 0 1 0 0,-3-30 0 0 0,3 23 64 0 0,1 0 0 0 0,6-37 0 0 0,0-1-28 0 0,-6 50-33 0 0,0 1 1 0 0,1 0 0 0 0,1-1-1 0 0,1 1 1 0 0,1 0 0 0 0,0 1-1 0 0,11-24 1 0 0,-15 39-15 0 0,1-4 0 0 0,1 1 0 0 0,0-1 0 0 0,0 1 0 0 0,0-1 0 0 0,0 1 0 0 0,1 0 0 0 0,0 0 0 0 0,0 0 0 0 0,0 1 0 0 0,1 0 0 0 0,-1 0 0 0 0,1 0 0 0 0,0 0 0 0 0,7-4 0 0 0,7-1 0 0 0,0 1 0 0 0,1 0 0 0 0,0 1 0 0 0,1 2 0 0 0,-1 0 0 0 0,22-2 0 0 0,131-7 0 0 0,-145 13 0 0 0,63-6 0 0 0,94-20 0 0 0,-158 23 0 0 0,0 0 0 0 0,0 2 0 0 0,1 1 0 0 0,35 3 0 0 0,125 20 0 0 0,-142-16 0 0 0,-3-3 0 0 0,0-1 0 0 0,52-5 0 0 0,43 0 0 0 0,-88 7 0 0 0,80 15 0 0 0,67 8 0 0 0,-107-17 0 0 0,20-2 0 0 0,-34-3 0 0 0,154 20 0 0 0,-134-13 0 0 0,-24-4 0 0 0,95 12 0 0 0,102 27 0 0 0,-246-44 0 0 0,42 13 0 0 0,-56-13 0 0 0,0 0 0 0 0,0 1 0 0 0,-1 0 0 0 0,0 1 0 0 0,1 0 0 0 0,-1 0 0 0 0,10 9 0 0 0,-14-10-14 0 0,14 12 1 0 0,-1 0 1 0 0,-1 0-1 0 0,16 22 1 0 0,43 74 12 0 0,-67-96 0 0 0,0 0 0 0 0,0 1 0 0 0,-2 0 0 0 0,0 0 0 0 0,5 27 0 0 0,8 94-66 0 0,-11-71 68 0 0,0 22-2 0 0,-4 95 0 0 0,-4-157 0 0 0,-1 3 0 0 0,0 0 0 0 0,-3 0 0 0 0,-10 47 0 0 0,9-59 0 0 0,0-1 0 0 0,-1 0 0 0 0,0-1 0 0 0,-2 1 0 0 0,0-1 0 0 0,-1 0 0 0 0,-15 20 0 0 0,5-14 0 0 0,-2-1 0 0 0,-39 31 0 0 0,-9 9 0 0 0,36-28 0 0 0,-43 57 0 0 0,-8 19-50 0 0,-48 68-1460 0 0,-3 13-2209 0 0,85-127 2006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2:15.881"/>
    </inkml:context>
    <inkml:brush xml:id="br0">
      <inkml:brushProperty name="width" value="0.1" units="cm"/>
      <inkml:brushProperty name="height" value="0.1" units="cm"/>
      <inkml:brushProperty name="color" value="#F4F91B"/>
    </inkml:brush>
  </inkml:definitions>
  <inkml:trace contextRef="#ctx0" brushRef="#br0">555 1816 919 0 0,'-19'-13'-381'0'0,"16"11"784"0"0,1 1-1 0 0,-1 0 1 0 0,0 0-1 0 0,1 0 1 0 0,-1 1-1 0 0,0-1 1 0 0,1 1-1 0 0,-1-1 1 0 0,0 1-1 0 0,0 0 1 0 0,0 0-1 0 0,1 0 1 0 0,-1 0-1 0 0,0 1 1 0 0,-5 1-1 0 0,-7 0-253 0 0,0 1 0 0 0,0 0 0 0 0,1 1 0 0 0,-1 1 0 0 0,1 0 0 0 0,0 1 1 0 0,0 1-1 0 0,1 0 0 0 0,-23 16 0 0 0,23-12 436 0 0,-1-1 0 0 0,-26 15 1 0 0,60-35 2956 0 0,73-18-1857 0 0,-74 20-1473 0 0,1 1 0 0 0,-1 2 1 0 0,1 0-1 0 0,1 0 0 0 0,40-2 0 0 0,19 6-118 0 0,-44-2-79 0 0,1 3 1 0 0,-1 1-1 0 0,0 1 0 0 0,40 9 0 0 0,54 28 133 0 0,-101-31-47 0 0,0 0-1 0 0,0-2 0 0 0,59 5 1 0 0,225 24 1275 0 0,-280-32-1281 0 0,0-1 1 0 0,0-2-1 0 0,-1-1 1 0 0,39-7 0 0 0,-7 1 90 0 0,-45 7-115 0 0,1 0 1 0 0,32 5-1 0 0,-33-2-26 0 0,0-2 0 0 0,33 0 0 0 0,65 0 62 0 0,-104-3-88 0 0,0 0 1 0 0,0-1-1 0 0,0-1 1 0 0,-1 0 0 0 0,1-1-1 0 0,-1 0 1 0 0,0-1 0 0 0,0 0-1 0 0,-1-1 1 0 0,12-8 0 0 0,11-7 155 0 0,-26 19-151 0 0,-1-1-1 0 0,0-1 1 0 0,0 1-1 0 0,-1-1 1 0 0,1 0-1 0 0,-1 0 1 0 0,0-1 0 0 0,0 0-1 0 0,-1 0 1 0 0,7-10-1 0 0,-8 9 22 0 0,1 0 0 0 0,0 1 0 0 0,7-7-1 0 0,12-18 201 0 0,-10 8-37 0 0,14-33 0 0 0,46-136 597 0 0,-57 143-615 0 0,-13 35-150 0 0,-1 1 1 0 0,-1-1 0 0 0,0 1-1 0 0,-1-1 1 0 0,-1 0 0 0 0,0 0-1 0 0,-1-13 1 0 0,-1 10-1 0 0,2 1 0 0 0,0-1 0 0 0,1 0 0 0 0,4-22 0 0 0,28-65-11 0 0,-20 66-12 0 0,10-45 1 0 0,-22 70-13 0 0,0 0 0 0 0,-1 1-1 0 0,0-1 1 0 0,-1 0 0 0 0,0 0 0 0 0,-1 1-1 0 0,-1-1 1 0 0,-4-12 0 0 0,2 5 6 0 0,-4-39-1 0 0,10-36 35 0 0,1 72-28 0 0,-1 0-1 0 0,-1 0 1 0 0,-2 0 0 0 0,-4-26-1 0 0,2 31-16 0 0,0 0 0 0 0,-2 1 0 0 0,0 0 0 0 0,-1 0 0 0 0,-14-24 0 0 0,8 17 8 0 0,10 17-3 0 0,0 1 0 0 0,-1-1 0 0 0,0 0 0 0 0,0 1 0 0 0,-1 0 1 0 0,0 0-1 0 0,0 0 0 0 0,0 0 0 0 0,-1 1 0 0 0,-10-8 0 0 0,-16-6-5 0 0,9 3 0 0 0,-2 2 0 0 0,1 0 0 0 0,-2 2 0 0 0,-53-18 0 0 0,14 13 0 0 0,-202-40 0 0 0,177 44 0 0 0,-83-10 0 0 0,136 20 0 0 0,0 2 0 0 0,-62 6 0 0 0,43 5 0 0 0,43-6 0 0 0,0-2 0 0 0,0 1 0 0 0,0-2 0 0 0,-1 1 0 0 0,1-2 0 0 0,-1 0 0 0 0,-22-3 0 0 0,25 0 0 0 0,-1-1 0 0 0,-20-11 0 0 0,22 10 0 0 0,0 1 0 0 0,-1-1 0 0 0,-18-4 0 0 0,-272-38 64 0 0,166 36-64 0 0,120 11-1 0 0,0 1 0 0 0,1 0 0 0 0,-1 1 0 0 0,1 1-1 0 0,-1 0 1 0 0,1 1 0 0 0,0 0 0 0 0,-27 13 0 0 0,-5 6-26 0 0,-51 35-1 0 0,71-42 29 0 0,11-6-5 0 0,2 0-1 0 0,-1 1 1 0 0,1 1-1 0 0,1 0 1 0 0,0 1-1 0 0,0 0 1 0 0,-17 27-1 0 0,13-13-4 0 0,1 0 0 0 0,1 1 0 0 0,-16 45 0 0 0,21-45 9 0 0,1 0 0 0 0,2 0 0 0 0,1 0 0 0 0,-2 35 0 0 0,6 41-20 0 0,1-59-2 0 0,-9 84 0 0 0,-10-8 22 0 0,-26 110-52 0 0,26-144 40 0 0,13-63 12 0 0,1-5 0 0 0,1-1 0 0 0,1 0 0 0 0,1 1 0 0 0,0 0 0 0 0,2 23 0 0 0,0-38 0 0 0,1 0 0 0 0,-1 0 0 0 0,1-1-1 0 0,0 1 1 0 0,0 0 0 0 0,1-1 0 0 0,-1 1 0 0 0,1-1 0 0 0,0 1 0 0 0,-1-1-1 0 0,1 0 1 0 0,1 0 0 0 0,4 6 0 0 0,0-3 14 0 0,1 1-1 0 0,0-1 1 0 0,15 9 0 0 0,-4-3 50 0 0,-18-11-63 0 0,0 0 0 0 0,1 1-1 0 0,-1-1 1 0 0,0 1-1 0 0,0-1 1 0 0,0 1-1 0 0,0-1 1 0 0,0 1-1 0 0,0 0 1 0 0,0-1-1 0 0,0 1 1 0 0,-1 0-1 0 0,1 0 1 0 0,-1-1 0 0 0,1 1-1 0 0,-1 0 1 0 0,0 0-1 0 0,0 0 1 0 0,0 0-1 0 0,0 0 1 0 0,0-1-1 0 0,0 1 1 0 0,0 0-1 0 0,-1 0 1 0 0,1 0-1 0 0,-2 3 1 0 0,-1 6-31 0 0,-1 0 0 0 0,0 0 1 0 0,-7 12-1 0 0,9-18-10 0 0,-36 66-5096 0 0,33-62 3811 0 0,-22 40-5803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35:12.021"/>
    </inkml:context>
    <inkml:brush xml:id="br0">
      <inkml:brushProperty name="width" value="0.1" units="cm"/>
      <inkml:brushProperty name="height" value="0.1" units="cm"/>
      <inkml:brushProperty name="color" value="#F4F91B"/>
    </inkml:brush>
  </inkml:definitions>
  <inkml:trace contextRef="#ctx0" brushRef="#br0">38 1 455 0 0,'-3'2'32'0'0,"2"-2"-7"0"0,0 1 1 0 0,0 0-1 0 0,0-1 1 0 0,0 1 0 0 0,0-1-1 0 0,0 1 1 0 0,0-1-1 0 0,0 1 1 0 0,0-1-1 0 0,0 0 1 0 0,0 1 0 0 0,0-1-1 0 0,0 0 1 0 0,0 0-1 0 0,0 0 1 0 0,0 0-1 0 0,0 0 1 0 0,0 0 0 0 0,0 0-1 0 0,-1 0 1 0 0,1 0-1 0 0,0-1 1 0 0,0 1-1 0 0,0 0 1 0 0,-1-2-1 0 0,-2 2-5 0 0,2 7 24 0 0,2 7 20 0 0,0-13-25 0 0,1 1 0 0 0,0 0-1 0 0,-1-1 1 0 0,1 1-1 0 0,0-1 1 0 0,-1 1-1 0 0,1-1 1 0 0,0 0-1 0 0,0 1 1 0 0,0-1-1 0 0,1 0 1 0 0,-1 0 0 0 0,0 0-1 0 0,0 1 1 0 0,0-1-1 0 0,3 1 1 0 0,-1-1 139 0 0,0 0 1 0 0,0 0 0 0 0,0 0 0 0 0,0-1-1 0 0,0 1 1 0 0,1-1 0 0 0,-1 0 0 0 0,5 0-1 0 0,20 3 905 0 0,-22-2-956 0 0,-1-1 1 0 0,1 1-1 0 0,0-1 1 0 0,0 0-1 0 0,-1 0 1 0 0,12-3-1 0 0,4-2 57 0 0,0 0-1 0 0,1 1 0 0 0,-1 1 1 0 0,0 1-1 0 0,1 1 1 0 0,26 2-1 0 0,188 31-52 0 0,-99-15 133 0 0,-100-11-208 0 0,103 14 100 0 0,-120-19-119 0 0,-1 0-1 0 0,0-2 0 0 0,1 0 0 0 0,-1-1 0 0 0,24-6 0 0 0,-3-3 31 0 0,-25 6 22 0 0,1 1 1 0 0,-1 0-1 0 0,1 1 0 0 0,0 0 0 0 0,0 2 0 0 0,21-1 0 0 0,-35 2-83 0 0,0 1 0 0 0,0-1 0 0 0,0 0 0 0 0,0 1 1 0 0,0-1-1 0 0,0 1 0 0 0,-1 0 0 0 0,1-1 0 0 0,0 1 0 0 0,0 0 1 0 0,0 0-1 0 0,-1 0 0 0 0,1 1 0 0 0,3 1 0 0 0,-3 1 2 0 0,1-1-1 0 0,0 1 0 0 0,-1 0 1 0 0,0 0-1 0 0,3 5 0 0 0,-3-4-5 0 0,-1-4-2 0 0,-1 0 0 0 0,1 0 0 0 0,-1-1 0 0 0,1 1 0 0 0,0 0 0 0 0,-1-1 0 0 0,1 1-1 0 0,0 0 1 0 0,0-1 0 0 0,-1 1 0 0 0,1-1 0 0 0,0 1 0 0 0,0-1 0 0 0,0 0 0 0 0,-1 1-1 0 0,1-1 1 0 0,0 0 0 0 0,0 0 0 0 0,0 1 0 0 0,0-1 0 0 0,0 0 0 0 0,0 0 0 0 0,1 0-1 0 0,25-3 37 0 0,-9 1 142 0 0,10-5-61 0 0,-13 7-129 0 0,-12 1 17 0 0,-1-1-1 0 0,1 0 1 0 0,-1 0-1 0 0,1 0 1 0 0,-1 0-1 0 0,1 0 1 0 0,-1-1-1 0 0,1 1 1 0 0,-1-1-1 0 0,1 1 1 0 0,-1-1-1 0 0,1 0 0 0 0,-1 0 1 0 0,0 0-1 0 0,1-1 1 0 0,1 0-1 0 0,-2 0 0 0 0,0 1-1 0 0,1-1 0 0 0,-1 1 1 0 0,0 0-1 0 0,1 0 0 0 0,-1 0 0 0 0,0 0 1 0 0,1 1-1 0 0,-1-1 0 0 0,1 1 1 0 0,0-1-1 0 0,-1 1 0 0 0,1 0 1 0 0,-1 0-1 0 0,1 0 0 0 0,4 1 0 0 0,7-1 5 0 0,-13 0 29 0 0,1-1 0 0 0,0 0 0 0 0,-1 0 0 0 0,1 0 0 0 0,-1 0 0 0 0,0-1-1 0 0,1 1 1 0 0,-1 0 0 0 0,0 0 0 0 0,2-3 0 0 0,6-4 204 0 0,-9 7-228 0 0,0 1-1 0 0,0 0 1 0 0,0 0-1 0 0,1 0 0 0 0,-1 0 1 0 0,0 0-1 0 0,0-1 1 0 0,0 1-1 0 0,0 0 1 0 0,1 0-1 0 0,-1 0 1 0 0,0 0-1 0 0,0 0 1 0 0,1 0-1 0 0,-1 0 1 0 0,0 0-1 0 0,0 0 1 0 0,0 0-1 0 0,1 0 1 0 0,-1 0-1 0 0,0 0 1 0 0,0 0-1 0 0,0 0 1 0 0,1 0-1 0 0,-1 0 1 0 0,0 0-1 0 0,0 0 1 0 0,0 0-1 0 0,1 0 1 0 0,-1 0-1 0 0,0 0 1 0 0,0 1-1 0 0,0-1 1 0 0,1 0-1 0 0,-1 0 1 0 0,0 0-1 0 0,0 0 1 0 0,0 0-1 0 0,0 1 1 0 0,1-1-1 0 0,-1 0-47 0 0,0 1 0 0 0,0-1 0 0 0,0 1 0 0 0,0 0-1 0 0,0-1 1 0 0,0 1 0 0 0,0-1 0 0 0,0 1 0 0 0,0-1 0 0 0,0 1-1 0 0,0-1 1 0 0,0 1 0 0 0,0-1 0 0 0,0 1 0 0 0,0-1 0 0 0,-1 1-1 0 0,1-1 1 0 0,0 2 0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4:09.904"/>
    </inkml:context>
    <inkml:brush xml:id="br0">
      <inkml:brushProperty name="width" value="0.1" units="cm"/>
      <inkml:brushProperty name="height" value="0.1" units="cm"/>
      <inkml:brushProperty name="color" value="#E71224"/>
    </inkml:brush>
  </inkml:definitions>
  <inkml:trace contextRef="#ctx0" brushRef="#br0">8957 232 455 0 0,'0'-2'126'0'0,"1"1"0"0"0,0-1-1 0 0,0 1 1 0 0,-1-1-1 0 0,1 1 1 0 0,0-1 0 0 0,0 1-1 0 0,1 0 1 0 0,-1 0-1 0 0,0-1 1 0 0,0 1-1 0 0,1 0 1 0 0,-1 0 0 0 0,0 0-1 0 0,1 1 1 0 0,-1-1-1 0 0,1 0 1 0 0,-1 0-1 0 0,1 1 1 0 0,0-1 0 0 0,1 0-1 0 0,-1 1 100 0 0,0-1 0 0 0,0 0 0 0 0,0 0 0 0 0,0 0 0 0 0,0 0-1 0 0,0 0 1 0 0,0 0 0 0 0,2-2 0 0 0,-4 3-152 0 0,0-1-1 0 0,0 1 1 0 0,0 0 0 0 0,1 0-1 0 0,-1 0 1 0 0,0 0 0 0 0,0-1-1 0 0,0 1 1 0 0,1 0 0 0 0,-1 0-1 0 0,0 0 1 0 0,0-1 0 0 0,0 1-1 0 0,0 0 1 0 0,0 0 0 0 0,0-1-1 0 0,0 1 1 0 0,0 0 0 0 0,0 0-1 0 0,1-1 1 0 0,-1 1 0 0 0,0 0-1 0 0,0 0 1 0 0,0-1 0 0 0,0 1-1 0 0,0 0 1 0 0,-1 0-1 0 0,1-1 1 0 0,0 1 0 0 0,0 0-1 0 0,0 0 1 0 0,0-1 0 0 0,0 1-1 0 0,0 0 1 0 0,-9-5 1407 0 0,-12 2-323 0 0,-37 13 78 0 0,42-6-1089 0 0,0-1 1 0 0,0-1 0 0 0,0 0 0 0 0,-20-2 0 0 0,-14-2 540 0 0,0 3-1 0 0,0 1 0 0 0,-54 11 1 0 0,-57 27 264 0 0,119-27-792 0 0,31-10-91 0 0,0 0-1 0 0,0-1 1 0 0,0 0-1 0 0,-18 1 1 0 0,-11-1 196 0 0,28-1-81 0 0,0 0 0 0 0,1-1 0 0 0,-22-2 0 0 0,-41-7 450 0 0,47 7-463 0 0,0-1 0 0 0,0-2 0 0 0,-35-10 0 0 0,47 10-134 0 0,-183-66 685 0 0,174 63-657 0 0,0 0 0 0 0,-1 1 0 0 0,0 2 0 0 0,-29-3 0 0 0,-103-2-25 0 0,117 8 9 0 0,-136-1 241 0 0,-123-9 86 0 0,-34-2 90 0 0,34 2-113 0 0,202 4-94 0 0,-166 7 0 0 0,84 1-98 0 0,173 0-160 0 0,-68-6 253 0 0,-103-22 0 0 0,26 3-2 0 0,27 14-223 0 0,0 5 0 0 0,-133 12-1 0 0,119-4-27 0 0,-234-10 0 0 0,202 21 0 0 0,93-5 0 0 0,21-3 15 0 0,-66 4 34 0 0,-11-1-49 0 0,70-5 21 0 0,-88 2 75 0 0,113-4-54 0 0,-25-1 44 0 0,-77-2 82 0 0,3 0-109 0 0,44-5-55 0 0,-98-6 173 0 0,49 5-102 0 0,135 8-75 0 0,-467 5 139 0 0,364 2-113 0 0,-159 29 1 0 0,235-30-14 0 0,-1-2-1 0 0,1-2 0 0 0,-1-1 1 0 0,0-2-1 0 0,-37-5 1 0 0,32 1 263 0 0,0 2 0 0 0,-1 2 0 0 0,-74 7 0 0 0,23 8-17 0 0,51-6-542 0 0,0-2-1 0 0,-1-2 1 0 0,-52-1-1 0 0,26-8 388 0 0,-97-19 0 0 0,103 12 178 0 0,0 3-1 0 0,-1 2 0 0 0,0 3 1 0 0,0 3-1 0 0,-82 8 1 0 0,93 0-1189 0 0,-91 24 1 0 0,-1 16-1762 0 0,68-20-5220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4:17.154"/>
    </inkml:context>
    <inkml:brush xml:id="br0">
      <inkml:brushProperty name="width" value="0.1" units="cm"/>
      <inkml:brushProperty name="height" value="0.1" units="cm"/>
      <inkml:brushProperty name="color" value="#E71224"/>
    </inkml:brush>
  </inkml:definitions>
  <inkml:trace contextRef="#ctx0" brushRef="#br0">5448 152 5063 0 0,'-3'-2'112'0'0,"1"-1"47"0"0,-1 0 1 0 0,0-1-1 0 0,0 1 0 0 0,-1 1 0 0 0,1-1 0 0 0,0 0 0 0 0,-1 1 1 0 0,0 0-1 0 0,0 0 0 0 0,0 0 0 0 0,1 0 0 0 0,-2 1 1 0 0,1-1-1 0 0,0 1 0 0 0,-5-1 0 0 0,-58-7 164 0 0,-158-26 1281 0 0,174 28-739 0 0,0 3 0 0 0,-1 2 1 0 0,-68 6-1 0 0,35-1-696 0 0,-301-6 883 0 0,45-5 88 0 0,150 6-700 0 0,72-4-405 0 0,59 2 12 0 0,0 2 0 0 0,-79 8 0 0 0,-154 21 151 0 0,232-26-31 0 0,0-2 1 0 0,-111-17-1 0 0,131 12 231 0 0,-79-1 0 0 0,-41 12-209 0 0,-63-2-70 0 0,171-8-108 0 0,-54-13-1 0 0,60 8 56 0 0,-83-5 1 0 0,-58 22 165 0 0,32-1-163 0 0,-5-7 40 0 0,-236 6 131 0 0,-37 15 208 0 0,330-16-689 0 0,1 4 0 0 0,1 5-1 0 0,-158 40 1 0 0,199-38-938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4:18.172"/>
    </inkml:context>
    <inkml:brush xml:id="br0">
      <inkml:brushProperty name="width" value="0.1" units="cm"/>
      <inkml:brushProperty name="height" value="0.1" units="cm"/>
      <inkml:brushProperty name="color" value="#E71224"/>
    </inkml:brush>
  </inkml:definitions>
  <inkml:trace contextRef="#ctx0" brushRef="#br0">2087 125 4487 0 0,'-100'-8'2716'0'0,"21"0"-944"0"0,7 5-960 0 0,-234-21 656 0 0,-329-31 324 0 0,-191 30-2058 0 0,757 24-276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6:22.006"/>
    </inkml:context>
    <inkml:brush xml:id="br0">
      <inkml:brushProperty name="width" value="0.1" units="cm"/>
      <inkml:brushProperty name="height" value="0.1" units="cm"/>
      <inkml:brushProperty name="color" value="#E71224"/>
    </inkml:brush>
  </inkml:definitions>
  <inkml:trace contextRef="#ctx0" brushRef="#br0">4537 1632 455 0 0,'-1'-5'758'0'0,"1"-1"0"0"0,-1 1 0 0 0,0-1 0 0 0,0 1-1 0 0,0 0 1 0 0,-1 0 0 0 0,0-1 0 0 0,0 1-1 0 0,0 0 1 0 0,-5-7 0 0 0,6 10-568 0 0,0 0 0 0 0,0 0 0 0 0,-1 0 1 0 0,1 1-1 0 0,0-1 0 0 0,-1 1 0 0 0,0-1 1 0 0,1 1-1 0 0,-1-1 0 0 0,0 1 0 0 0,0 0 0 0 0,0 0 1 0 0,0-1-1 0 0,0 2 0 0 0,0-1 0 0 0,0 0 1 0 0,0 0-1 0 0,0 1 0 0 0,0-1 0 0 0,0 1 1 0 0,-1-1-1 0 0,1 1 0 0 0,0 0 0 0 0,0 0 0 0 0,0 0 1 0 0,-1 0-1 0 0,1 0 0 0 0,-2 1 0 0 0,-13 5 219 0 0,0 0 0 0 0,1 1-1 0 0,0 0 1 0 0,-18 13 0 0 0,20-12-353 0 0,0 0 0 0 0,-1-1 0 0 0,0 0 0 0 0,0-1 0 0 0,-22 5 0 0 0,0-5 485 0 0,-45 0 0 0 0,-12 2 440 0 0,30 5-449 0 0,-70 21 1 0 0,73-16-333 0 0,-82 12 0 0 0,-231 3 1406 0 0,162-43-1101 0 0,75 0 24 0 0,-14 1 1238 0 0,-165 0-2074 0 0,131 11 387 0 0,105-3-84 0 0,21 4 4 0 0,0 1 0 0 0,1 4 0 0 0,-96 24 0 0 0,105-21 11 0 0,-1-3-1 0 0,0-1 1 0 0,0-3 0 0 0,0-2-1 0 0,-81-6 1 0 0,55 1 120 0 0,0 4-1 0 0,0 2 1 0 0,-108 21 0 0 0,156-21-69 0 0,0-2 0 0 0,-31-2-1 0 0,12 0-9 0 0,3-1-28 0 0,-46-8 0 0 0,26 2-8 0 0,-4-1 26 0 0,31 4 11 0 0,-1 1-1 0 0,-49 1 1 0 0,74 4-40 0 0,0-1 1 0 0,0 0-1 0 0,0-1 0 0 0,0-1 0 0 0,0 0 1 0 0,-23-8-1 0 0,26 7-2 0 0,1-1 0 0 0,0-1 1 0 0,0 1-1 0 0,0-2 0 0 0,1 1 0 0 0,0-1 1 0 0,0 0-1 0 0,0-1 0 0 0,-9-10 0 0 0,-60-69 189 0 0,60 66-186 0 0,1-1 0 0 0,1 0 0 0 0,1-1 0 0 0,0-1 0 0 0,2 0 0 0 0,1-1 0 0 0,0 0-1 0 0,2-1 1 0 0,-7-28 0 0 0,7 5 17 0 0,-4-49 0 0 0,11 79-29 0 0,-21-313 62 0 0,22 324-64 0 0,1-33 0 0 0,3 0 0 0 0,10-63 0 0 0,-3 36 0 0 0,-7 35 0 0 0,0 5 0 0 0,1 0 0 0 0,13-48 0 0 0,-15 68 0 0 0,1-1 0 0 0,0 1 0 0 0,0 0 0 0 0,1 0 0 0 0,0 0 0 0 0,0 1 0 0 0,1-1 0 0 0,-1 1 0 0 0,1 0 0 0 0,1 0 0 0 0,-1 1 0 0 0,1-1 0 0 0,0 1 0 0 0,9-5 0 0 0,6-4 0 0 0,43-18 0 0 0,-53 28 0 0 0,0 0 0 0 0,1 0 0 0 0,0 1 0 0 0,-1 1 0 0 0,25-2 0 0 0,52 2 0 0 0,1 4 0 0 0,100 15 0 0 0,-79-6 0 0 0,112-4 0 0 0,-138-11 21 0 0,106-18-1 0 0,-4 0 3 0 0,-122 17-19 0 0,302-31 56 0 0,-171 14-48 0 0,106-19 29 0 0,-145 8-36 0 0,185-34 65 0 0,22 35-70 0 0,76-7 0 0 0,-353 29 0 0 0,141 0 0 0 0,-159 15 0 0 0,-1 3 0 0 0,0 2 0 0 0,-1 4 0 0 0,93 31 0 0 0,-138-38-1 0 0,1 0 0 0 0,-1 2 0 0 0,-1 1 0 0 0,0 0 0 0 0,0 2 1 0 0,-1 0-1 0 0,0 1 0 0 0,-1 1 0 0 0,-1 1 0 0 0,0 0 0 0 0,-1 1 0 0 0,18 23 0 0 0,-8 0-23 0 0,-1 0 1 0 0,27 59-1 0 0,28 88-29 0 0,37 195-70 0 0,-104-332 118 0 0,-2-6 5 0 0,-1 1 0 0 0,5 66 0 0 0,-14-92 0 0 0,0 0 0 0 0,-2 0 0 0 0,0 0 0 0 0,-1 0 0 0 0,-1 0 0 0 0,-1 0 0 0 0,0 0 0 0 0,-1-1 0 0 0,-8 17 0 0 0,-4 4-742 0 0,-2-2-1 0 0,-2 0 1 0 0,-1-1 0 0 0,-35 41-1 0 0,10-21-7433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6:24.223"/>
    </inkml:context>
    <inkml:brush xml:id="br0">
      <inkml:brushProperty name="width" value="0.1" units="cm"/>
      <inkml:brushProperty name="height" value="0.1" units="cm"/>
      <inkml:brushProperty name="color" value="#E71224"/>
    </inkml:brush>
  </inkml:definitions>
  <inkml:trace contextRef="#ctx0" brushRef="#br0">1971 2022 3223 0 0,'-2'-1'163'0'0,"-1"1"-1"0"0,0-1 0 0 0,1 0 1 0 0,-1 0-1 0 0,1 0 0 0 0,-1-1 1 0 0,1 1-1 0 0,-1-1 0 0 0,1 1 0 0 0,0-1 1 0 0,0 0-1 0 0,-3-3 0 0 0,-5-3 256 0 0,-15-14 1100 0 0,23 19-1259 0 0,0 0 0 0 0,0 1 0 0 0,-1-1-1 0 0,1 1 1 0 0,-1 0 0 0 0,1 0 0 0 0,-1 0 0 0 0,0 0-1 0 0,0 1 1 0 0,0-1 0 0 0,0 1 0 0 0,0-1-1 0 0,-1 1 1 0 0,1 0 0 0 0,0 1 0 0 0,0-1 0 0 0,-6 0-1 0 0,-11 0 280 0 0,0 2-1 0 0,-25 3 1 0 0,26-1 65 0 0,-1-2 1 0 0,-29-1-1 0 0,-21-8 97 0 0,47 4-385 0 0,0 1-1 0 0,0 1 1 0 0,-1 1 0 0 0,-23 2-1 0 0,-38 5 454 0 0,-171-13 1 0 0,245 6-691 0 0,-71 3 345 0 0,26 0-53 0 0,37-1-225 0 0,-34 6-1 0 0,-6 1 58 0 0,-24 0-19 0 0,-44 1 155 0 0,98-7-295 0 0,23-1-26 0 0,1-1 0 0 0,0 1 0 0 0,-1-1-1 0 0,1 0 1 0 0,-1-1 0 0 0,1 1 0 0 0,-1-1 0 0 0,1 0 0 0 0,0 0-1 0 0,-8-3 1 0 0,6 0 31 0 0,0 1 0 0 0,0 0 0 0 0,-1 0 0 0 0,1 0 0 0 0,-1 1 0 0 0,0 1 0 0 0,1-1 0 0 0,-1 1 0 0 0,0 0 0 0 0,-12 1 0 0 0,0 2-39 0 0,12-1 5 0 0,-1 0-1 0 0,0-1 1 0 0,0 1-1 0 0,1-2 1 0 0,-1 1-1 0 0,0-2 1 0 0,-10-1 0 0 0,8 0 57 0 0,-1 1 0 0 0,1 1 1 0 0,0 0-1 0 0,-12 0 0 0 0,-20-1-22 0 0,41 2-36 0 0,-1-1 1 0 0,1 0-1 0 0,0 0 1 0 0,0 1-1 0 0,0-1 1 0 0,0-1-1 0 0,0 1 1 0 0,0 0-1 0 0,1 0 1 0 0,-1-1-1 0 0,0 1 0 0 0,0-1 1 0 0,1 1-1 0 0,-1-1 1 0 0,1 0-1 0 0,0 1 1 0 0,-1-1-1 0 0,1 0 1 0 0,0 0-1 0 0,-1-4 1 0 0,-3-4 180 0 0,1-1 1 0 0,-6-20 0 0 0,7 17 71 0 0,-4-14 161 0 0,-5-44 1 0 0,8 41-309 0 0,-9-31 0 0 0,1 20-28 0 0,-1-5 226 0 0,1-1 0 0 0,-7-60 0 0 0,2-41-99 0 0,11 117-195 0 0,-1-1 1 0 0,-18-47 0 0 0,20 64 43 0 0,0 1 0 0 0,1-1 0 0 0,1 0-1 0 0,1 0 1 0 0,-1-17 0 0 0,4-81 356 0 0,-1-7-194 0 0,-2 86-227 0 0,1 0 0 0 0,2 0 0 0 0,1 0 0 0 0,1 0-1 0 0,17-66 1 0 0,-2 28 32 0 0,-9 34 43 0 0,20-55 1 0 0,-24 82-67 0 0,0 0 0 0 0,1 1 0 0 0,0-1 0 0 0,1 1 0 0 0,0 0 0 0 0,1 1 0 0 0,0 0 0 0 0,16-15 0 0 0,-5 10-2 0 0,1 1 0 0 0,0 1 1 0 0,2 0-1 0 0,-1 2 0 0 0,1 0 0 0 0,27-8 0 0 0,-7 5-9 0 0,0 2 0 0 0,0 2 1 0 0,1 2-1 0 0,0 1 0 0 0,58 0 0 0 0,-7 6-6 0 0,130 16 0 0 0,72 37-52 0 0,-5 24 67 0 0,-234-60-13 0 0,125 24 4 0 0,-153-32 11 0 0,11 1-28 0 0,71 27-1 0 0,-98-30 14 0 0,-1 0 0 0 0,-1 0 0 0 0,1 1 0 0 0,-1 0 0 0 0,0 1 0 0 0,-1 0 0 0 0,1 1 0 0 0,-2 0 0 0 0,16 19 0 0 0,-14-13-7 0 0,-1 0-1 0 0,-1 1 1 0 0,-1 0 0 0 0,0 1-1 0 0,-1-1 1 0 0,-1 2 0 0 0,0-1 0 0 0,-1 0-1 0 0,3 24 1 0 0,-1 17-43 0 0,0 90 0 0 0,-6-93 30 0 0,-13 319-54 0 0,-34-2 17 0 0,32-280 61 0 0,-36 292 0 0 0,48-362-721 0 0,-1 1 0 0 0,-11 38 0 0 0,8-43-769 0 0,0 0 0 0 0,-2 0 0 0 0,-15 27 1 0 0,5-16-6541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3:46:27.417"/>
    </inkml:context>
    <inkml:brush xml:id="br0">
      <inkml:brushProperty name="width" value="0.1" units="cm"/>
      <inkml:brushProperty name="height" value="0.1" units="cm"/>
      <inkml:brushProperty name="color" value="#E71224"/>
    </inkml:brush>
  </inkml:definitions>
  <inkml:trace contextRef="#ctx0" brushRef="#br0">7595 1946 2071 0 0,'3'-1'507'0'0,"0"0"0"0"0,1-1 0 0 0,-1 1 0 0 0,0-1-1 0 0,0 1 1 0 0,0-1 0 0 0,0 0 0 0 0,0 0 0 0 0,2-3-1 0 0,2 0 361 0 0,-6 4-834 0 0,-1 1 0 0 0,1-1 0 0 0,-1 1 0 0 0,1-1 1 0 0,-1 1-1 0 0,1-1 0 0 0,-1 0 0 0 0,1 1 0 0 0,-1-1 0 0 0,0 0 0 0 0,0 1 0 0 0,1-1 0 0 0,-1 0 0 0 0,0 0 0 0 0,0 1 1 0 0,0-1-1 0 0,0 0 0 0 0,1 0 0 0 0,-1 1 0 0 0,0-1 0 0 0,0 0 0 0 0,-1 0 0 0 0,1 1 0 0 0,0-1 0 0 0,0 0 1 0 0,-1-1-1 0 0,1 2 37 0 0,0-1 0 0 0,0 0 0 0 0,0 1 0 0 0,-1-1 0 0 0,1 0 0 0 0,0 1 0 0 0,0-1 1 0 0,0 0-1 0 0,0 1 0 0 0,0-1 0 0 0,0 0 0 0 0,1 1 0 0 0,-1-1 0 0 0,0 0 0 0 0,0 1 0 0 0,0-1 1 0 0,0 0-1 0 0,1 1 0 0 0,-1-1 0 0 0,0 0 0 0 0,1 1 0 0 0,-1-1 0 0 0,1 1 0 0 0,-1-1 0 0 0,0 1 1 0 0,2-1-1 0 0,17-17 3856 0 0,-12 10-3110 0 0,7 9 761 0 0,-13-1-1524 0 0,0 1-1 0 0,0-1 1 0 0,0 0 0 0 0,0 0 0 0 0,0 1 0 0 0,0-1 0 0 0,1 0 0 0 0,-1 0 0 0 0,0 0 0 0 0,0 0-1 0 0,0 0 1 0 0,2-1 0 0 0,-3 1 8 0 0,0-1 1 0 0,0 1-1 0 0,1 0 0 0 0,-1 0 0 0 0,0-1 0 0 0,0 1 0 0 0,0 0 0 0 0,1 0 1 0 0,-1-1-1 0 0,0 1 0 0 0,0 0 0 0 0,0-1 0 0 0,0 1 0 0 0,0 0 1 0 0,0-1-1 0 0,0 1 0 0 0,0 0 0 0 0,0-1 0 0 0,0 1 0 0 0,0 0 0 0 0,0-1 1 0 0,0 1-1 0 0,0 0 0 0 0,0-1 0 0 0,0 1 0 0 0,0 0 0 0 0,0-1 0 0 0,0 1 1 0 0,0 0-1 0 0,-1 0 0 0 0,1-1 0 0 0,0 1 0 0 0,0 0 0 0 0,0-1 1 0 0,-1 1-1 0 0,1 0 0 0 0,0-1 0 0 0,0 1-44 0 0,-1 0 0 0 0,1 0 0 0 0,0 0 0 0 0,0 0 0 0 0,0-1 0 0 0,0 1 0 0 0,-1 0 0 0 0,1 0 0 0 0,0-1 0 0 0,0 1 0 0 0,0 0 0 0 0,0 0 0 0 0,0-1 0 0 0,0 1 0 0 0,0 0 0 0 0,0 0 0 0 0,0-1 0 0 0,-1 1 0 0 0,1 0 0 0 0,0 0 0 0 0,0-1 0 0 0,1 1 0 0 0,-1 0 0 0 0,0 0 0 0 0,0-1 0 0 0,0 1 0 0 0,0 0 0 0 0,0 0 0 0 0,0-1 0 0 0,0 1 0 0 0,0 0 0 0 0,0 0 0 0 0,0-1 0 0 0,1 1 0 0 0,-1 0 0 0 0,0-3 220 0 0,0 3-228 0 0,0 0-1 0 0,0 0 1 0 0,-1-1-1 0 0,1 1 1 0 0,0 0-1 0 0,0 0 1 0 0,0 0-1 0 0,0 0 1 0 0,0-1-1 0 0,0 1 1 0 0,0 0-1 0 0,0 0 1 0 0,0 0-1 0 0,0 0 1 0 0,0-1-1 0 0,0 1 1 0 0,0 0-1 0 0,0 0 1 0 0,0 0-1 0 0,0 0 1 0 0,0-1-1 0 0,0 1 1 0 0,0 0-1 0 0,0 0 1 0 0,0 0-1 0 0,0 0 1 0 0,1-1 0 0 0,-1 1-1 0 0,0 0 1 0 0,0 0-1 0 0,0 0 1 0 0,0 0-1 0 0,0 0 1 0 0,0-1-1 0 0,0 1 1 0 0,1 0-1 0 0,1-2 60 0 0,0 0 1 0 0,0 0-1 0 0,0 0 0 0 0,0-1 1 0 0,0 1-1 0 0,0-1 0 0 0,0 1 1 0 0,-1-1-1 0 0,1 0 0 0 0,-1 1 1 0 0,1-5-1 0 0,11-36 651 0 0,-8 26-447 0 0,6-25 544 0 0,4-43 0 0 0,9-34-3 0 0,-12 73-687 0 0,-3 0-1 0 0,-1-1 0 0 0,2-92 1 0 0,-11 47 90 0 0,-14-98 1 0 0,7 68-127 0 0,7 76-26 0 0,-15-86-1 0 0,11 110-54 0 0,-2 1 0 0 0,-1-1 0 0 0,-1 1 0 0 0,-1 1 0 0 0,0 0 0 0 0,-18-25 0 0 0,20 32-8 0 0,-79-150-1 0 0,80 149 0 0 0,-1 0 0 0 0,0 0 0 0 0,0 1 0 0 0,-12-13 0 0 0,13 18 0 0 0,0 1 0 0 0,0 0 0 0 0,-1 0 0 0 0,0 1 0 0 0,-1 0 0 0 0,1 0 0 0 0,-13-6 0 0 0,-3 2-8 0 0,0 0-1 0 0,0 1 1 0 0,-36-7-1 0 0,-78-9-46 0 0,52 10 40 0 0,-33-7 15 0 0,-204-11 0 0 0,206 30 0 0 0,-532 0 0 0 0,208 25 0 0 0,328-17 0 0 0,-42 3 0 0 0,-233 40 0 0 0,262-28 0 0 0,-154 2 0 0 0,149-14 0 0 0,-187 10 0 0 0,-222 20 0 0 0,421-25 0 0 0,-180-5 0 0 0,258-8 0 0 0,-259 18 0 0 0,-5 14 0 0 0,196-22 0 0 0,-133 4 0 0 0,133-10 0 0 0,26-4 0 0 0,-87-10 0 0 0,118 5 0 0 0,-251-8 0 0 0,76 32 0 0 0,98-5 0 0 0,71-12 0 0 0,-13 2 0 0 0,-11 1 0 0 0,-3 1 0 0 0,67-3 0 0 0,-67 7 0 0 0,2 5 0 0 0,-83 25 0 0 0,104-22-15 0 0,39-13 3 0 0,0 2 0 0 0,0 1-1 0 0,-38 18 1 0 0,54-22 9 0 0,1 1 0 0 0,-1 0 0 0 0,1 0 0 0 0,0 1 0 0 0,1 0-1 0 0,-1 0 1 0 0,1 0 0 0 0,0 0 0 0 0,1 1 0 0 0,0 0 0 0 0,0 0 0 0 0,0 0 0 0 0,1 0-1 0 0,0 1 1 0 0,0 0 0 0 0,-2 11 0 0 0,-2 13-20 0 0,1 0-1 0 0,-1 58 1 0 0,4-54 18 0 0,2 7 5 0 0,2 0 0 0 0,2 1 0 0 0,1-1 0 0 0,15 61 0 0 0,-7-34 0 0 0,-9-44 0 0 0,2 0 0 0 0,0 0 0 0 0,2-1 0 0 0,0 1 0 0 0,14 27 0 0 0,-3-18 0 0 0,2 0 0 0 0,1-1 0 0 0,2-2 0 0 0,39 45 0 0 0,-47-61 0 0 0,1 0 0 0 0,0-1 0 0 0,2-1 0 0 0,-1-1 0 0 0,2 0 0 0 0,0-1 0 0 0,0-1 0 0 0,1-1 0 0 0,31 11 0 0 0,539 155 435 0 0,-298-130-238 0 0,-110-21-96 0 0,-82-8-56 0 0,336 40 60 0 0,-313-50-85 0 0,532 8 149 0 0,-66-27-115 0 0,-394 10-33 0 0,70 5 14 0 0,-5-1-17 0 0,-109-4-18 0 0,366 2 0 0 0,-372 1 14 0 0,52 2 25 0 0,136 23-26 0 0,140 6-15 0 0,-389-31 2 0 0,439 25 0 0 0,-507-23 0 0 0,210 21 0 0 0,-177-21 0 0 0,0-3 0 0 0,77-8 0 0 0,-21-15-143 0 0,-46 8-93 0 0,-59 15 210 0 0,0 0-1 0 0,0 0 1 0 0,1 0 0 0 0,-1 0-1 0 0,0-1 1 0 0,0 1-1 0 0,1 0 1 0 0,-1 0-1 0 0,0 0 1 0 0,0 0-1 0 0,1 0 1 0 0,-1 0-1 0 0,0 0 1 0 0,1 0-1 0 0,-1 0 1 0 0,0 0-1 0 0,0 0 1 0 0,1 0-1 0 0,-1 0 1 0 0,0 0-1 0 0,0 0 1 0 0,1 0-1 0 0,-1 0 1 0 0,0 0-1 0 0,0 1 1 0 0,1-1 0 0 0,-1 0-1 0 0,0 0 1 0 0,0 0-1 0 0,0 0 1 0 0,1 0-1 0 0,-1 1 1 0 0,0-1-1 0 0,0 0 1 0 0,0 0-1 0 0,1 0 1 0 0,-1 1-1 0 0,0-1 1 0 0,0 0-1 0 0,0 1 1 0 0,-6 9-2285 0 0,-2-3 166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36.297"/>
    </inkml:context>
    <inkml:brush xml:id="br0">
      <inkml:brushProperty name="width" value="0.1" units="cm"/>
      <inkml:brushProperty name="height" value="0.1" units="cm"/>
      <inkml:brushProperty name="color" value="#E71224"/>
    </inkml:brush>
  </inkml:definitions>
  <inkml:trace contextRef="#ctx0" brushRef="#br0">3380 0 2303 0 0,'-23'6'229'0'0,"18"-5"-189"0"0,1 0 0 0 0,-1 0 0 0 0,0 1 0 0 0,1-1 0 0 0,0 1 0 0 0,-1 0 1 0 0,-3 3-1 0 0,2-3 127 0 0,1 1 0 0 0,0-1 0 0 0,-1 0 0 0 0,1 0-1 0 0,-1-1 1 0 0,-10 2 0 0 0,-9 2-157 0 0,-7 3 223 0 0,0-2-1 0 0,-1-1 0 0 0,1-2 0 0 0,-1-1 0 0 0,0-1 0 0 0,0-2 0 0 0,0-1 1 0 0,-57-12-1 0 0,61 9-36 0 0,0 2 1 0 0,-1 2-1 0 0,1 0 1 0 0,-1 2-1 0 0,-42 7 1 0 0,-144 38 1663 0 0,145-27-1228 0 0,-120 14-1 0 0,121-31-114 0 0,1-2-1 0 0,-121-18 1 0 0,1 0 301 0 0,162 17-668 0 0,-412-17 1368 0 0,241 17-1196 0 0,-240-13 8 0 0,398 11-313 0 0,-330-16 28 0 0,288 20-328 0 0,-1 0-120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39.018"/>
    </inkml:context>
    <inkml:brush xml:id="br0">
      <inkml:brushProperty name="width" value="0.1" units="cm"/>
      <inkml:brushProperty name="height" value="0.1" units="cm"/>
      <inkml:brushProperty name="color" value="#E71224"/>
    </inkml:brush>
  </inkml:definitions>
  <inkml:trace contextRef="#ctx0" brushRef="#br0">2415 93 3223 0 0,'2'-8'358'0'0,"-2"6"-222"0"0,1 0 0 0 0,-1 0 0 0 0,1 0 1 0 0,-1 0-1 0 0,1 0 0 0 0,0 0 0 0 0,0 0 0 0 0,-1 0 0 0 0,1 1 1 0 0,0-1-1 0 0,1 0 0 0 0,-1 0 0 0 0,0 1 0 0 0,1-1 0 0 0,1-1 0 0 0,7-5 1325 0 0,-4 5-1324 0 0,-8 8-184 0 0,1-5 6 0 0,1 1 0 0 0,0-1 1 0 0,-1 1-1 0 0,1-1 0 0 0,-1 0 0 0 0,1 0 0 0 0,-1 1 1 0 0,1-1-1 0 0,0 0 0 0 0,-1 0 0 0 0,1 1 1 0 0,-1-1-1 0 0,0 0 0 0 0,1 0 0 0 0,-1 0 0 0 0,1 0 1 0 0,-1 0-1 0 0,1 0 0 0 0,-1 0 0 0 0,1 0 0 0 0,-1 0 1 0 0,1 0-1 0 0,-1 0 0 0 0,1 0 0 0 0,-1 0 0 0 0,1 0 1 0 0,-1 0-1 0 0,1-1 0 0 0,-1 1 0 0 0,1 0 0 0 0,-1 0 1 0 0,1-1-1 0 0,-1 1 0 0 0,1 0 0 0 0,-1-1 0 0 0,1 1 1 0 0,0 0-1 0 0,-1-1 0 0 0,-20-20 32 0 0,14 15 526 0 0,3 3-311 0 0,1 1 0 0 0,-1-1 0 0 0,0 1-1 0 0,0 0 1 0 0,0 0 0 0 0,-1 1 0 0 0,1 0-1 0 0,0-1 1 0 0,-1 1 0 0 0,1 1 0 0 0,0-1 0 0 0,-1 1-1 0 0,1-1 1 0 0,-1 1 0 0 0,1 0 0 0 0,-7 2-1 0 0,-8 0 99 0 0,-1 2-1 0 0,-25 8 1 0 0,30-8-215 0 0,-23 7 92 0 0,-87 21 22 0 0,99-27-176 0 0,-1-1-1 0 0,-47 2 1 0 0,-54-1 550 0 0,1 5-1 0 0,-132 29 1 0 0,40-4-233 0 0,-226 5 0 0 0,374-39-283 0 0,1-3-1 0 0,-115-18 1 0 0,-158-20-728 0 0,257 31-256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39.954"/>
    </inkml:context>
    <inkml:brush xml:id="br0">
      <inkml:brushProperty name="width" value="0.1" units="cm"/>
      <inkml:brushProperty name="height" value="0.1" units="cm"/>
      <inkml:brushProperty name="color" value="#E71224"/>
    </inkml:brush>
  </inkml:definitions>
  <inkml:trace contextRef="#ctx0" brushRef="#br0">2041 39 1375 0 0,'-1'-9'-589'0'0,"-8"-7"7406"0"0,-2 22-6269 0 0,10-5-541 0 0,1-1-1 0 0,-1 1 1 0 0,0-1-1 0 0,1 1 1 0 0,-1-1 0 0 0,0 1-1 0 0,0-1 1 0 0,0 0-1 0 0,0 0 1 0 0,1 1-1 0 0,-1-1 1 0 0,0 0-1 0 0,0 0 1 0 0,0 0-1 0 0,0 0 1 0 0,0 0-1 0 0,0 0 1 0 0,0 0-1 0 0,1 0 1 0 0,-1 0-1 0 0,-1-1 1 0 0,-22-7 265 0 0,5 1 184 0 0,-9 3-242 0 0,-1 1 0 0 0,0 1 0 0 0,-51 4 0 0 0,-90 18 1159 0 0,2 0-650 0 0,-607-1-99 0 0,178 5-314 0 0,515-16-516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20T22:56:40.750"/>
    </inkml:context>
    <inkml:brush xml:id="br0">
      <inkml:brushProperty name="width" value="0.1" units="cm"/>
      <inkml:brushProperty name="height" value="0.1" units="cm"/>
      <inkml:brushProperty name="color" value="#E71224"/>
    </inkml:brush>
  </inkml:definitions>
  <inkml:trace contextRef="#ctx0" brushRef="#br0">876 52 1375 0 0,'-36'-13'236'0'0,"15"8"1884"0"0,0 2 0 0 0,-26-2 0 0 0,3 1-1468 0 0,-76-9 524 0 0,-1 5 0 0 0,-191 11 0 0 0,207 2-4512 0 0,56-3-448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328591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18963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82396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5991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1014155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1320155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748964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409234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1009705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spcBef>
                <a:spcPts val="0"/>
              </a:spcBef>
              <a:spcAft>
                <a:spcPts val="0"/>
              </a:spcAft>
            </a:pPr>
            <a:r>
              <a:rPr lang="he-IL" sz="1400" b="0" i="0">
                <a:solidFill>
                  <a:srgbClr val="222222"/>
                </a:solidFill>
                <a:effectLst/>
                <a:latin typeface="Arial" panose="020B0604020202020204" pitchFamily="34" charset="0"/>
              </a:rPr>
              <a:t>אַבָּא שֶׁבְּשָׁמַיִם אָנוּ מוֹדִים לְךָ עַל כָּל הַבְּרָכוֹת שֶׁלָּךְ, עָזְרוּ לָנוּ לָקַחַת אֶת כִּתְבֵי הַקֹּדֶשׁ וּלְיַשֵּׂם אֶת הָאֲמִתּוּת הַלְּלוּ בַּחַיֵּינוּ.  בַּשֵּׁם ישוע אָנוּ מִתְפַּלְּלִים, אָמָּן.</a:t>
            </a:r>
            <a:endParaRPr lang="en-US" sz="1400" b="0" i="0">
              <a:solidFill>
                <a:srgbClr val="222222"/>
              </a:solidFill>
              <a:effectLst/>
              <a:latin typeface="Arial" panose="020B0604020202020204" pitchFamily="34" charset="0"/>
            </a:endParaRPr>
          </a:p>
          <a:p>
            <a:br>
              <a:rPr lang="en-US" sz="1400"/>
            </a:br>
            <a:endParaRPr lang="he-IL" sz="105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2858401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3579215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782458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2080443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3227264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25</a:t>
            </a:fld>
            <a:endParaRPr lang="en-US"/>
          </a:p>
        </p:txBody>
      </p:sp>
    </p:spTree>
    <p:extLst>
      <p:ext uri="{BB962C8B-B14F-4D97-AF65-F5344CB8AC3E}">
        <p14:creationId xmlns:p14="http://schemas.microsoft.com/office/powerpoint/2010/main" val="27497447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26</a:t>
            </a:fld>
            <a:endParaRPr lang="en-US"/>
          </a:p>
        </p:txBody>
      </p:sp>
    </p:spTree>
    <p:extLst>
      <p:ext uri="{BB962C8B-B14F-4D97-AF65-F5344CB8AC3E}">
        <p14:creationId xmlns:p14="http://schemas.microsoft.com/office/powerpoint/2010/main" val="2404600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27</a:t>
            </a:fld>
            <a:endParaRPr lang="en-US"/>
          </a:p>
        </p:txBody>
      </p:sp>
    </p:spTree>
    <p:extLst>
      <p:ext uri="{BB962C8B-B14F-4D97-AF65-F5344CB8AC3E}">
        <p14:creationId xmlns:p14="http://schemas.microsoft.com/office/powerpoint/2010/main" val="2593246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28</a:t>
            </a:fld>
            <a:endParaRPr lang="en-US"/>
          </a:p>
        </p:txBody>
      </p:sp>
    </p:spTree>
    <p:extLst>
      <p:ext uri="{BB962C8B-B14F-4D97-AF65-F5344CB8AC3E}">
        <p14:creationId xmlns:p14="http://schemas.microsoft.com/office/powerpoint/2010/main" val="2286116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29</a:t>
            </a:fld>
            <a:endParaRPr lang="en-US"/>
          </a:p>
        </p:txBody>
      </p:sp>
    </p:spTree>
    <p:extLst>
      <p:ext uri="{BB962C8B-B14F-4D97-AF65-F5344CB8AC3E}">
        <p14:creationId xmlns:p14="http://schemas.microsoft.com/office/powerpoint/2010/main" val="295538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30</a:t>
            </a:fld>
            <a:endParaRPr lang="en-US"/>
          </a:p>
        </p:txBody>
      </p:sp>
    </p:spTree>
    <p:extLst>
      <p:ext uri="{BB962C8B-B14F-4D97-AF65-F5344CB8AC3E}">
        <p14:creationId xmlns:p14="http://schemas.microsoft.com/office/powerpoint/2010/main" val="43878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076460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1260003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661317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3397433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9/20/2023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9/20/2023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9/20/2023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9/20/2023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9/20/2023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9/20/2023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9/20/2023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9/20/2023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9/20/2023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9/20/2023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9/20/2023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9/20/2023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17" Type="http://schemas.openxmlformats.org/officeDocument/2006/relationships/image" Target="../media/image189.png"/><Relationship Id="rId21" Type="http://schemas.openxmlformats.org/officeDocument/2006/relationships/image" Target="../media/image141.png"/><Relationship Id="rId42" Type="http://schemas.openxmlformats.org/officeDocument/2006/relationships/customXml" Target="../ink/ink146.xml"/><Relationship Id="rId63" Type="http://schemas.openxmlformats.org/officeDocument/2006/relationships/image" Target="../media/image162.png"/><Relationship Id="rId84" Type="http://schemas.openxmlformats.org/officeDocument/2006/relationships/customXml" Target="../ink/ink167.xml"/><Relationship Id="rId138" Type="http://schemas.openxmlformats.org/officeDocument/2006/relationships/customXml" Target="../ink/ink194.xml"/><Relationship Id="rId159" Type="http://schemas.openxmlformats.org/officeDocument/2006/relationships/image" Target="../media/image210.png"/><Relationship Id="rId170" Type="http://schemas.openxmlformats.org/officeDocument/2006/relationships/customXml" Target="../ink/ink210.xml"/><Relationship Id="rId191" Type="http://schemas.openxmlformats.org/officeDocument/2006/relationships/image" Target="../media/image226.png"/><Relationship Id="rId107" Type="http://schemas.openxmlformats.org/officeDocument/2006/relationships/image" Target="../media/image184.png"/><Relationship Id="rId11" Type="http://schemas.openxmlformats.org/officeDocument/2006/relationships/image" Target="../media/image136.png"/><Relationship Id="rId32" Type="http://schemas.openxmlformats.org/officeDocument/2006/relationships/customXml" Target="../ink/ink141.xml"/><Relationship Id="rId53" Type="http://schemas.openxmlformats.org/officeDocument/2006/relationships/image" Target="../media/image157.png"/><Relationship Id="rId74" Type="http://schemas.openxmlformats.org/officeDocument/2006/relationships/customXml" Target="../ink/ink162.xml"/><Relationship Id="rId128" Type="http://schemas.openxmlformats.org/officeDocument/2006/relationships/customXml" Target="../ink/ink189.xml"/><Relationship Id="rId149" Type="http://schemas.openxmlformats.org/officeDocument/2006/relationships/image" Target="../media/image205.png"/><Relationship Id="rId5" Type="http://schemas.openxmlformats.org/officeDocument/2006/relationships/image" Target="../media/image133.png"/><Relationship Id="rId95" Type="http://schemas.openxmlformats.org/officeDocument/2006/relationships/image" Target="../media/image178.png"/><Relationship Id="rId160" Type="http://schemas.openxmlformats.org/officeDocument/2006/relationships/customXml" Target="../ink/ink205.xml"/><Relationship Id="rId181" Type="http://schemas.openxmlformats.org/officeDocument/2006/relationships/image" Target="../media/image221.png"/><Relationship Id="rId22" Type="http://schemas.openxmlformats.org/officeDocument/2006/relationships/customXml" Target="../ink/ink136.xml"/><Relationship Id="rId43" Type="http://schemas.openxmlformats.org/officeDocument/2006/relationships/image" Target="../media/image152.png"/><Relationship Id="rId64" Type="http://schemas.openxmlformats.org/officeDocument/2006/relationships/customXml" Target="../ink/ink157.xml"/><Relationship Id="rId118" Type="http://schemas.openxmlformats.org/officeDocument/2006/relationships/customXml" Target="../ink/ink184.xml"/><Relationship Id="rId139" Type="http://schemas.openxmlformats.org/officeDocument/2006/relationships/image" Target="../media/image200.png"/><Relationship Id="rId85" Type="http://schemas.openxmlformats.org/officeDocument/2006/relationships/image" Target="../media/image173.png"/><Relationship Id="rId150" Type="http://schemas.openxmlformats.org/officeDocument/2006/relationships/customXml" Target="../ink/ink200.xml"/><Relationship Id="rId171" Type="http://schemas.openxmlformats.org/officeDocument/2006/relationships/image" Target="../media/image216.png"/><Relationship Id="rId192" Type="http://schemas.openxmlformats.org/officeDocument/2006/relationships/customXml" Target="../ink/ink221.xml"/><Relationship Id="rId12" Type="http://schemas.openxmlformats.org/officeDocument/2006/relationships/customXml" Target="../ink/ink131.xml"/><Relationship Id="rId33" Type="http://schemas.openxmlformats.org/officeDocument/2006/relationships/image" Target="../media/image147.png"/><Relationship Id="rId108" Type="http://schemas.openxmlformats.org/officeDocument/2006/relationships/customXml" Target="../ink/ink179.xml"/><Relationship Id="rId129" Type="http://schemas.openxmlformats.org/officeDocument/2006/relationships/image" Target="../media/image195.png"/><Relationship Id="rId54" Type="http://schemas.openxmlformats.org/officeDocument/2006/relationships/customXml" Target="../ink/ink152.xml"/><Relationship Id="rId75" Type="http://schemas.openxmlformats.org/officeDocument/2006/relationships/image" Target="../media/image168.png"/><Relationship Id="rId96" Type="http://schemas.openxmlformats.org/officeDocument/2006/relationships/customXml" Target="../ink/ink173.xml"/><Relationship Id="rId140" Type="http://schemas.openxmlformats.org/officeDocument/2006/relationships/customXml" Target="../ink/ink195.xml"/><Relationship Id="rId161" Type="http://schemas.openxmlformats.org/officeDocument/2006/relationships/image" Target="../media/image211.png"/><Relationship Id="rId182" Type="http://schemas.openxmlformats.org/officeDocument/2006/relationships/customXml" Target="../ink/ink216.xml"/><Relationship Id="rId6" Type="http://schemas.openxmlformats.org/officeDocument/2006/relationships/customXml" Target="../ink/ink128.xml"/><Relationship Id="rId23" Type="http://schemas.openxmlformats.org/officeDocument/2006/relationships/image" Target="../media/image142.png"/><Relationship Id="rId119" Type="http://schemas.openxmlformats.org/officeDocument/2006/relationships/image" Target="../media/image190.png"/><Relationship Id="rId44" Type="http://schemas.openxmlformats.org/officeDocument/2006/relationships/customXml" Target="../ink/ink147.xml"/><Relationship Id="rId65" Type="http://schemas.openxmlformats.org/officeDocument/2006/relationships/image" Target="../media/image163.png"/><Relationship Id="rId86" Type="http://schemas.openxmlformats.org/officeDocument/2006/relationships/customXml" Target="../ink/ink168.xml"/><Relationship Id="rId130" Type="http://schemas.openxmlformats.org/officeDocument/2006/relationships/customXml" Target="../ink/ink190.xml"/><Relationship Id="rId151" Type="http://schemas.openxmlformats.org/officeDocument/2006/relationships/image" Target="../media/image206.png"/><Relationship Id="rId172" Type="http://schemas.openxmlformats.org/officeDocument/2006/relationships/customXml" Target="../ink/ink211.xml"/><Relationship Id="rId193" Type="http://schemas.openxmlformats.org/officeDocument/2006/relationships/image" Target="../media/image227.png"/><Relationship Id="rId13" Type="http://schemas.openxmlformats.org/officeDocument/2006/relationships/image" Target="../media/image137.png"/><Relationship Id="rId109" Type="http://schemas.openxmlformats.org/officeDocument/2006/relationships/image" Target="../media/image185.png"/><Relationship Id="rId34" Type="http://schemas.openxmlformats.org/officeDocument/2006/relationships/customXml" Target="../ink/ink142.xml"/><Relationship Id="rId50" Type="http://schemas.openxmlformats.org/officeDocument/2006/relationships/customXml" Target="../ink/ink150.xml"/><Relationship Id="rId55" Type="http://schemas.openxmlformats.org/officeDocument/2006/relationships/image" Target="../media/image158.png"/><Relationship Id="rId76" Type="http://schemas.openxmlformats.org/officeDocument/2006/relationships/customXml" Target="../ink/ink163.xml"/><Relationship Id="rId97" Type="http://schemas.openxmlformats.org/officeDocument/2006/relationships/image" Target="../media/image179.png"/><Relationship Id="rId104" Type="http://schemas.openxmlformats.org/officeDocument/2006/relationships/customXml" Target="../ink/ink177.xml"/><Relationship Id="rId120" Type="http://schemas.openxmlformats.org/officeDocument/2006/relationships/customXml" Target="../ink/ink185.xml"/><Relationship Id="rId125" Type="http://schemas.openxmlformats.org/officeDocument/2006/relationships/image" Target="../media/image193.png"/><Relationship Id="rId141" Type="http://schemas.openxmlformats.org/officeDocument/2006/relationships/image" Target="../media/image201.png"/><Relationship Id="rId146" Type="http://schemas.openxmlformats.org/officeDocument/2006/relationships/customXml" Target="../ink/ink198.xml"/><Relationship Id="rId167" Type="http://schemas.openxmlformats.org/officeDocument/2006/relationships/image" Target="../media/image214.png"/><Relationship Id="rId188" Type="http://schemas.openxmlformats.org/officeDocument/2006/relationships/customXml" Target="../ink/ink219.xml"/><Relationship Id="rId7" Type="http://schemas.openxmlformats.org/officeDocument/2006/relationships/image" Target="../media/image134.png"/><Relationship Id="rId71" Type="http://schemas.openxmlformats.org/officeDocument/2006/relationships/image" Target="../media/image166.png"/><Relationship Id="rId92" Type="http://schemas.openxmlformats.org/officeDocument/2006/relationships/customXml" Target="../ink/ink171.xml"/><Relationship Id="rId162" Type="http://schemas.openxmlformats.org/officeDocument/2006/relationships/customXml" Target="../ink/ink206.xml"/><Relationship Id="rId183" Type="http://schemas.openxmlformats.org/officeDocument/2006/relationships/image" Target="../media/image222.png"/><Relationship Id="rId2" Type="http://schemas.openxmlformats.org/officeDocument/2006/relationships/notesSlide" Target="../notesSlides/notesSlide10.xml"/><Relationship Id="rId29" Type="http://schemas.openxmlformats.org/officeDocument/2006/relationships/image" Target="../media/image145.png"/><Relationship Id="rId24" Type="http://schemas.openxmlformats.org/officeDocument/2006/relationships/customXml" Target="../ink/ink137.xml"/><Relationship Id="rId40" Type="http://schemas.openxmlformats.org/officeDocument/2006/relationships/customXml" Target="../ink/ink145.xml"/><Relationship Id="rId45" Type="http://schemas.openxmlformats.org/officeDocument/2006/relationships/image" Target="../media/image153.png"/><Relationship Id="rId66" Type="http://schemas.openxmlformats.org/officeDocument/2006/relationships/customXml" Target="../ink/ink158.xml"/><Relationship Id="rId87" Type="http://schemas.openxmlformats.org/officeDocument/2006/relationships/image" Target="../media/image174.png"/><Relationship Id="rId110" Type="http://schemas.openxmlformats.org/officeDocument/2006/relationships/customXml" Target="../ink/ink180.xml"/><Relationship Id="rId115" Type="http://schemas.openxmlformats.org/officeDocument/2006/relationships/image" Target="../media/image188.png"/><Relationship Id="rId131" Type="http://schemas.openxmlformats.org/officeDocument/2006/relationships/image" Target="../media/image196.png"/><Relationship Id="rId136" Type="http://schemas.openxmlformats.org/officeDocument/2006/relationships/customXml" Target="../ink/ink193.xml"/><Relationship Id="rId157" Type="http://schemas.openxmlformats.org/officeDocument/2006/relationships/image" Target="../media/image209.png"/><Relationship Id="rId178" Type="http://schemas.openxmlformats.org/officeDocument/2006/relationships/customXml" Target="../ink/ink214.xml"/><Relationship Id="rId61" Type="http://schemas.openxmlformats.org/officeDocument/2006/relationships/image" Target="../media/image161.png"/><Relationship Id="rId82" Type="http://schemas.openxmlformats.org/officeDocument/2006/relationships/customXml" Target="../ink/ink166.xml"/><Relationship Id="rId152" Type="http://schemas.openxmlformats.org/officeDocument/2006/relationships/customXml" Target="../ink/ink201.xml"/><Relationship Id="rId173" Type="http://schemas.openxmlformats.org/officeDocument/2006/relationships/image" Target="../media/image217.png"/><Relationship Id="rId19" Type="http://schemas.openxmlformats.org/officeDocument/2006/relationships/image" Target="../media/image140.png"/><Relationship Id="rId14" Type="http://schemas.openxmlformats.org/officeDocument/2006/relationships/customXml" Target="../ink/ink132.xml"/><Relationship Id="rId30" Type="http://schemas.openxmlformats.org/officeDocument/2006/relationships/customXml" Target="../ink/ink140.xml"/><Relationship Id="rId35" Type="http://schemas.openxmlformats.org/officeDocument/2006/relationships/image" Target="../media/image148.png"/><Relationship Id="rId56" Type="http://schemas.openxmlformats.org/officeDocument/2006/relationships/customXml" Target="../ink/ink153.xml"/><Relationship Id="rId77" Type="http://schemas.openxmlformats.org/officeDocument/2006/relationships/image" Target="../media/image169.png"/><Relationship Id="rId100" Type="http://schemas.openxmlformats.org/officeDocument/2006/relationships/customXml" Target="../ink/ink175.xml"/><Relationship Id="rId105" Type="http://schemas.openxmlformats.org/officeDocument/2006/relationships/image" Target="../media/image183.png"/><Relationship Id="rId126" Type="http://schemas.openxmlformats.org/officeDocument/2006/relationships/customXml" Target="../ink/ink188.xml"/><Relationship Id="rId147" Type="http://schemas.openxmlformats.org/officeDocument/2006/relationships/image" Target="../media/image204.png"/><Relationship Id="rId168" Type="http://schemas.openxmlformats.org/officeDocument/2006/relationships/customXml" Target="../ink/ink209.xml"/><Relationship Id="rId8" Type="http://schemas.openxmlformats.org/officeDocument/2006/relationships/customXml" Target="../ink/ink129.xml"/><Relationship Id="rId51" Type="http://schemas.openxmlformats.org/officeDocument/2006/relationships/image" Target="../media/image156.png"/><Relationship Id="rId72" Type="http://schemas.openxmlformats.org/officeDocument/2006/relationships/customXml" Target="../ink/ink161.xml"/><Relationship Id="rId93" Type="http://schemas.openxmlformats.org/officeDocument/2006/relationships/image" Target="../media/image177.png"/><Relationship Id="rId98" Type="http://schemas.openxmlformats.org/officeDocument/2006/relationships/customXml" Target="../ink/ink174.xml"/><Relationship Id="rId121" Type="http://schemas.openxmlformats.org/officeDocument/2006/relationships/image" Target="../media/image191.png"/><Relationship Id="rId142" Type="http://schemas.openxmlformats.org/officeDocument/2006/relationships/customXml" Target="../ink/ink196.xml"/><Relationship Id="rId163" Type="http://schemas.openxmlformats.org/officeDocument/2006/relationships/image" Target="../media/image212.png"/><Relationship Id="rId184" Type="http://schemas.openxmlformats.org/officeDocument/2006/relationships/customXml" Target="../ink/ink217.xml"/><Relationship Id="rId189" Type="http://schemas.openxmlformats.org/officeDocument/2006/relationships/image" Target="../media/image225.png"/><Relationship Id="rId3" Type="http://schemas.openxmlformats.org/officeDocument/2006/relationships/image" Target="../media/image3.png"/><Relationship Id="rId25" Type="http://schemas.openxmlformats.org/officeDocument/2006/relationships/image" Target="../media/image143.png"/><Relationship Id="rId46" Type="http://schemas.openxmlformats.org/officeDocument/2006/relationships/customXml" Target="../ink/ink148.xml"/><Relationship Id="rId67" Type="http://schemas.openxmlformats.org/officeDocument/2006/relationships/image" Target="../media/image164.png"/><Relationship Id="rId116" Type="http://schemas.openxmlformats.org/officeDocument/2006/relationships/customXml" Target="../ink/ink183.xml"/><Relationship Id="rId137" Type="http://schemas.openxmlformats.org/officeDocument/2006/relationships/image" Target="../media/image199.png"/><Relationship Id="rId158" Type="http://schemas.openxmlformats.org/officeDocument/2006/relationships/customXml" Target="../ink/ink204.xml"/><Relationship Id="rId20" Type="http://schemas.openxmlformats.org/officeDocument/2006/relationships/customXml" Target="../ink/ink135.xml"/><Relationship Id="rId41" Type="http://schemas.openxmlformats.org/officeDocument/2006/relationships/image" Target="../media/image151.png"/><Relationship Id="rId62" Type="http://schemas.openxmlformats.org/officeDocument/2006/relationships/customXml" Target="../ink/ink156.xml"/><Relationship Id="rId83" Type="http://schemas.openxmlformats.org/officeDocument/2006/relationships/image" Target="../media/image172.png"/><Relationship Id="rId88" Type="http://schemas.openxmlformats.org/officeDocument/2006/relationships/customXml" Target="../ink/ink169.xml"/><Relationship Id="rId111" Type="http://schemas.openxmlformats.org/officeDocument/2006/relationships/image" Target="../media/image186.png"/><Relationship Id="rId132" Type="http://schemas.openxmlformats.org/officeDocument/2006/relationships/customXml" Target="../ink/ink191.xml"/><Relationship Id="rId153" Type="http://schemas.openxmlformats.org/officeDocument/2006/relationships/image" Target="../media/image207.png"/><Relationship Id="rId174" Type="http://schemas.openxmlformats.org/officeDocument/2006/relationships/customXml" Target="../ink/ink212.xml"/><Relationship Id="rId179" Type="http://schemas.openxmlformats.org/officeDocument/2006/relationships/image" Target="../media/image220.png"/><Relationship Id="rId190" Type="http://schemas.openxmlformats.org/officeDocument/2006/relationships/customXml" Target="../ink/ink220.xml"/><Relationship Id="rId15" Type="http://schemas.openxmlformats.org/officeDocument/2006/relationships/image" Target="../media/image138.png"/><Relationship Id="rId36" Type="http://schemas.openxmlformats.org/officeDocument/2006/relationships/customXml" Target="../ink/ink143.xml"/><Relationship Id="rId57" Type="http://schemas.openxmlformats.org/officeDocument/2006/relationships/image" Target="../media/image159.png"/><Relationship Id="rId106" Type="http://schemas.openxmlformats.org/officeDocument/2006/relationships/customXml" Target="../ink/ink178.xml"/><Relationship Id="rId127" Type="http://schemas.openxmlformats.org/officeDocument/2006/relationships/image" Target="../media/image194.png"/><Relationship Id="rId10" Type="http://schemas.openxmlformats.org/officeDocument/2006/relationships/customXml" Target="../ink/ink130.xml"/><Relationship Id="rId31" Type="http://schemas.openxmlformats.org/officeDocument/2006/relationships/image" Target="../media/image146.png"/><Relationship Id="rId52" Type="http://schemas.openxmlformats.org/officeDocument/2006/relationships/customXml" Target="../ink/ink151.xml"/><Relationship Id="rId73" Type="http://schemas.openxmlformats.org/officeDocument/2006/relationships/image" Target="../media/image167.png"/><Relationship Id="rId78" Type="http://schemas.openxmlformats.org/officeDocument/2006/relationships/customXml" Target="../ink/ink164.xml"/><Relationship Id="rId94" Type="http://schemas.openxmlformats.org/officeDocument/2006/relationships/customXml" Target="../ink/ink172.xml"/><Relationship Id="rId99" Type="http://schemas.openxmlformats.org/officeDocument/2006/relationships/image" Target="../media/image180.png"/><Relationship Id="rId101" Type="http://schemas.openxmlformats.org/officeDocument/2006/relationships/image" Target="../media/image181.png"/><Relationship Id="rId122" Type="http://schemas.openxmlformats.org/officeDocument/2006/relationships/customXml" Target="../ink/ink186.xml"/><Relationship Id="rId143" Type="http://schemas.openxmlformats.org/officeDocument/2006/relationships/image" Target="../media/image202.png"/><Relationship Id="rId148" Type="http://schemas.openxmlformats.org/officeDocument/2006/relationships/customXml" Target="../ink/ink199.xml"/><Relationship Id="rId164" Type="http://schemas.openxmlformats.org/officeDocument/2006/relationships/customXml" Target="../ink/ink207.xml"/><Relationship Id="rId169" Type="http://schemas.openxmlformats.org/officeDocument/2006/relationships/image" Target="../media/image215.png"/><Relationship Id="rId185" Type="http://schemas.openxmlformats.org/officeDocument/2006/relationships/image" Target="../media/image223.png"/><Relationship Id="rId4" Type="http://schemas.openxmlformats.org/officeDocument/2006/relationships/customXml" Target="../ink/ink127.xml"/><Relationship Id="rId9" Type="http://schemas.openxmlformats.org/officeDocument/2006/relationships/image" Target="../media/image135.png"/><Relationship Id="rId180" Type="http://schemas.openxmlformats.org/officeDocument/2006/relationships/customXml" Target="../ink/ink215.xml"/><Relationship Id="rId26" Type="http://schemas.openxmlformats.org/officeDocument/2006/relationships/customXml" Target="../ink/ink138.xml"/><Relationship Id="rId47" Type="http://schemas.openxmlformats.org/officeDocument/2006/relationships/image" Target="../media/image154.png"/><Relationship Id="rId68" Type="http://schemas.openxmlformats.org/officeDocument/2006/relationships/customXml" Target="../ink/ink159.xml"/><Relationship Id="rId89" Type="http://schemas.openxmlformats.org/officeDocument/2006/relationships/image" Target="../media/image175.png"/><Relationship Id="rId112" Type="http://schemas.openxmlformats.org/officeDocument/2006/relationships/customXml" Target="../ink/ink181.xml"/><Relationship Id="rId133" Type="http://schemas.openxmlformats.org/officeDocument/2006/relationships/image" Target="../media/image197.png"/><Relationship Id="rId154" Type="http://schemas.openxmlformats.org/officeDocument/2006/relationships/customXml" Target="../ink/ink202.xml"/><Relationship Id="rId175" Type="http://schemas.openxmlformats.org/officeDocument/2006/relationships/image" Target="../media/image218.png"/><Relationship Id="rId16" Type="http://schemas.openxmlformats.org/officeDocument/2006/relationships/customXml" Target="../ink/ink133.xml"/><Relationship Id="rId37" Type="http://schemas.openxmlformats.org/officeDocument/2006/relationships/image" Target="../media/image149.png"/><Relationship Id="rId58" Type="http://schemas.openxmlformats.org/officeDocument/2006/relationships/customXml" Target="../ink/ink154.xml"/><Relationship Id="rId79" Type="http://schemas.openxmlformats.org/officeDocument/2006/relationships/image" Target="../media/image170.png"/><Relationship Id="rId102" Type="http://schemas.openxmlformats.org/officeDocument/2006/relationships/customXml" Target="../ink/ink176.xml"/><Relationship Id="rId123" Type="http://schemas.openxmlformats.org/officeDocument/2006/relationships/image" Target="../media/image192.png"/><Relationship Id="rId144" Type="http://schemas.openxmlformats.org/officeDocument/2006/relationships/customXml" Target="../ink/ink197.xml"/><Relationship Id="rId90" Type="http://schemas.openxmlformats.org/officeDocument/2006/relationships/customXml" Target="../ink/ink170.xml"/><Relationship Id="rId165" Type="http://schemas.openxmlformats.org/officeDocument/2006/relationships/image" Target="../media/image213.png"/><Relationship Id="rId186" Type="http://schemas.openxmlformats.org/officeDocument/2006/relationships/customXml" Target="../ink/ink218.xml"/><Relationship Id="rId27" Type="http://schemas.openxmlformats.org/officeDocument/2006/relationships/image" Target="../media/image144.png"/><Relationship Id="rId48" Type="http://schemas.openxmlformats.org/officeDocument/2006/relationships/customXml" Target="../ink/ink149.xml"/><Relationship Id="rId69" Type="http://schemas.openxmlformats.org/officeDocument/2006/relationships/image" Target="../media/image165.png"/><Relationship Id="rId113" Type="http://schemas.openxmlformats.org/officeDocument/2006/relationships/image" Target="../media/image187.png"/><Relationship Id="rId134" Type="http://schemas.openxmlformats.org/officeDocument/2006/relationships/customXml" Target="../ink/ink192.xml"/><Relationship Id="rId80" Type="http://schemas.openxmlformats.org/officeDocument/2006/relationships/customXml" Target="../ink/ink165.xml"/><Relationship Id="rId155" Type="http://schemas.openxmlformats.org/officeDocument/2006/relationships/image" Target="../media/image208.png"/><Relationship Id="rId176" Type="http://schemas.openxmlformats.org/officeDocument/2006/relationships/customXml" Target="../ink/ink213.xml"/><Relationship Id="rId17" Type="http://schemas.openxmlformats.org/officeDocument/2006/relationships/image" Target="../media/image139.png"/><Relationship Id="rId38" Type="http://schemas.openxmlformats.org/officeDocument/2006/relationships/customXml" Target="../ink/ink144.xml"/><Relationship Id="rId59" Type="http://schemas.openxmlformats.org/officeDocument/2006/relationships/image" Target="../media/image160.png"/><Relationship Id="rId103" Type="http://schemas.openxmlformats.org/officeDocument/2006/relationships/image" Target="../media/image182.png"/><Relationship Id="rId124" Type="http://schemas.openxmlformats.org/officeDocument/2006/relationships/customXml" Target="../ink/ink187.xml"/><Relationship Id="rId70" Type="http://schemas.openxmlformats.org/officeDocument/2006/relationships/customXml" Target="../ink/ink160.xml"/><Relationship Id="rId91" Type="http://schemas.openxmlformats.org/officeDocument/2006/relationships/image" Target="../media/image176.png"/><Relationship Id="rId145" Type="http://schemas.openxmlformats.org/officeDocument/2006/relationships/image" Target="../media/image203.png"/><Relationship Id="rId166" Type="http://schemas.openxmlformats.org/officeDocument/2006/relationships/customXml" Target="../ink/ink208.xml"/><Relationship Id="rId187" Type="http://schemas.openxmlformats.org/officeDocument/2006/relationships/image" Target="../media/image224.png"/><Relationship Id="rId1" Type="http://schemas.openxmlformats.org/officeDocument/2006/relationships/slideLayout" Target="../slideLayouts/slideLayout1.xml"/><Relationship Id="rId28" Type="http://schemas.openxmlformats.org/officeDocument/2006/relationships/customXml" Target="../ink/ink139.xml"/><Relationship Id="rId49" Type="http://schemas.openxmlformats.org/officeDocument/2006/relationships/image" Target="../media/image155.png"/><Relationship Id="rId114" Type="http://schemas.openxmlformats.org/officeDocument/2006/relationships/customXml" Target="../ink/ink182.xml"/><Relationship Id="rId60" Type="http://schemas.openxmlformats.org/officeDocument/2006/relationships/customXml" Target="../ink/ink155.xml"/><Relationship Id="rId81" Type="http://schemas.openxmlformats.org/officeDocument/2006/relationships/image" Target="../media/image171.png"/><Relationship Id="rId135" Type="http://schemas.openxmlformats.org/officeDocument/2006/relationships/image" Target="../media/image198.png"/><Relationship Id="rId156" Type="http://schemas.openxmlformats.org/officeDocument/2006/relationships/customXml" Target="../ink/ink203.xml"/><Relationship Id="rId177" Type="http://schemas.openxmlformats.org/officeDocument/2006/relationships/image" Target="../media/image219.png"/><Relationship Id="rId18" Type="http://schemas.openxmlformats.org/officeDocument/2006/relationships/customXml" Target="../ink/ink134.xml"/><Relationship Id="rId39" Type="http://schemas.openxmlformats.org/officeDocument/2006/relationships/image" Target="../media/image150.png"/></Relationships>
</file>

<file path=ppt/slides/_rels/slide11.xml.rels><?xml version="1.0" encoding="UTF-8" standalone="yes"?>
<Relationships xmlns="http://schemas.openxmlformats.org/package/2006/relationships"><Relationship Id="rId8" Type="http://schemas.openxmlformats.org/officeDocument/2006/relationships/image" Target="../media/image230.png"/><Relationship Id="rId13" Type="http://schemas.openxmlformats.org/officeDocument/2006/relationships/customXml" Target="../ink/ink226.xml"/><Relationship Id="rId3" Type="http://schemas.openxmlformats.org/officeDocument/2006/relationships/image" Target="../media/image3.png"/><Relationship Id="rId7" Type="http://schemas.openxmlformats.org/officeDocument/2006/relationships/customXml" Target="../ink/ink223.xml"/><Relationship Id="rId12" Type="http://schemas.openxmlformats.org/officeDocument/2006/relationships/image" Target="../media/image2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9.png"/><Relationship Id="rId11" Type="http://schemas.openxmlformats.org/officeDocument/2006/relationships/customXml" Target="../ink/ink225.xml"/><Relationship Id="rId5" Type="http://schemas.openxmlformats.org/officeDocument/2006/relationships/customXml" Target="../ink/ink222.xml"/><Relationship Id="rId10" Type="http://schemas.openxmlformats.org/officeDocument/2006/relationships/image" Target="../media/image231.png"/><Relationship Id="rId4" Type="http://schemas.openxmlformats.org/officeDocument/2006/relationships/image" Target="../media/image228.png"/><Relationship Id="rId9" Type="http://schemas.openxmlformats.org/officeDocument/2006/relationships/customXml" Target="../ink/ink224.xml"/><Relationship Id="rId14" Type="http://schemas.openxmlformats.org/officeDocument/2006/relationships/image" Target="../media/image233.png"/></Relationships>
</file>

<file path=ppt/slides/_rels/slide12.xml.rels><?xml version="1.0" encoding="UTF-8" standalone="yes"?>
<Relationships xmlns="http://schemas.openxmlformats.org/package/2006/relationships"><Relationship Id="rId8" Type="http://schemas.openxmlformats.org/officeDocument/2006/relationships/customXml" Target="../ink/ink229.xml"/><Relationship Id="rId13" Type="http://schemas.openxmlformats.org/officeDocument/2006/relationships/image" Target="../media/image238.png"/><Relationship Id="rId3" Type="http://schemas.openxmlformats.org/officeDocument/2006/relationships/image" Target="../media/image3.png"/><Relationship Id="rId7" Type="http://schemas.openxmlformats.org/officeDocument/2006/relationships/image" Target="../media/image235.png"/><Relationship Id="rId12" Type="http://schemas.openxmlformats.org/officeDocument/2006/relationships/customXml" Target="../ink/ink231.xml"/><Relationship Id="rId17" Type="http://schemas.openxmlformats.org/officeDocument/2006/relationships/image" Target="../media/image240.png"/><Relationship Id="rId2" Type="http://schemas.openxmlformats.org/officeDocument/2006/relationships/notesSlide" Target="../notesSlides/notesSlide12.xml"/><Relationship Id="rId16" Type="http://schemas.openxmlformats.org/officeDocument/2006/relationships/customXml" Target="../ink/ink233.xml"/><Relationship Id="rId1" Type="http://schemas.openxmlformats.org/officeDocument/2006/relationships/slideLayout" Target="../slideLayouts/slideLayout1.xml"/><Relationship Id="rId6" Type="http://schemas.openxmlformats.org/officeDocument/2006/relationships/customXml" Target="../ink/ink228.xml"/><Relationship Id="rId11" Type="http://schemas.openxmlformats.org/officeDocument/2006/relationships/image" Target="../media/image237.png"/><Relationship Id="rId5" Type="http://schemas.openxmlformats.org/officeDocument/2006/relationships/image" Target="../media/image234.png"/><Relationship Id="rId15" Type="http://schemas.openxmlformats.org/officeDocument/2006/relationships/image" Target="../media/image239.png"/><Relationship Id="rId10" Type="http://schemas.openxmlformats.org/officeDocument/2006/relationships/customXml" Target="../ink/ink230.xml"/><Relationship Id="rId4" Type="http://schemas.openxmlformats.org/officeDocument/2006/relationships/customXml" Target="../ink/ink227.xml"/><Relationship Id="rId9" Type="http://schemas.openxmlformats.org/officeDocument/2006/relationships/image" Target="../media/image236.png"/><Relationship Id="rId14" Type="http://schemas.openxmlformats.org/officeDocument/2006/relationships/customXml" Target="../ink/ink232.xml"/></Relationships>
</file>

<file path=ppt/slides/_rels/slide13.xml.rels><?xml version="1.0" encoding="UTF-8" standalone="yes"?>
<Relationships xmlns="http://schemas.openxmlformats.org/package/2006/relationships"><Relationship Id="rId13" Type="http://schemas.openxmlformats.org/officeDocument/2006/relationships/image" Target="../media/image245.png"/><Relationship Id="rId18" Type="http://schemas.openxmlformats.org/officeDocument/2006/relationships/customXml" Target="../ink/ink241.xml"/><Relationship Id="rId26" Type="http://schemas.openxmlformats.org/officeDocument/2006/relationships/customXml" Target="../ink/ink245.xml"/><Relationship Id="rId21" Type="http://schemas.openxmlformats.org/officeDocument/2006/relationships/image" Target="../media/image249.png"/><Relationship Id="rId34" Type="http://schemas.openxmlformats.org/officeDocument/2006/relationships/customXml" Target="../ink/ink249.xml"/><Relationship Id="rId7" Type="http://schemas.openxmlformats.org/officeDocument/2006/relationships/image" Target="../media/image242.png"/><Relationship Id="rId12" Type="http://schemas.openxmlformats.org/officeDocument/2006/relationships/customXml" Target="../ink/ink238.xml"/><Relationship Id="rId17" Type="http://schemas.openxmlformats.org/officeDocument/2006/relationships/image" Target="../media/image247.png"/><Relationship Id="rId25" Type="http://schemas.openxmlformats.org/officeDocument/2006/relationships/image" Target="../media/image251.png"/><Relationship Id="rId33" Type="http://schemas.openxmlformats.org/officeDocument/2006/relationships/image" Target="../media/image255.png"/><Relationship Id="rId2" Type="http://schemas.openxmlformats.org/officeDocument/2006/relationships/notesSlide" Target="../notesSlides/notesSlide13.xml"/><Relationship Id="rId16" Type="http://schemas.openxmlformats.org/officeDocument/2006/relationships/customXml" Target="../ink/ink240.xml"/><Relationship Id="rId20" Type="http://schemas.openxmlformats.org/officeDocument/2006/relationships/customXml" Target="../ink/ink242.xml"/><Relationship Id="rId29" Type="http://schemas.openxmlformats.org/officeDocument/2006/relationships/image" Target="../media/image253.png"/><Relationship Id="rId1" Type="http://schemas.openxmlformats.org/officeDocument/2006/relationships/slideLayout" Target="../slideLayouts/slideLayout1.xml"/><Relationship Id="rId6" Type="http://schemas.openxmlformats.org/officeDocument/2006/relationships/customXml" Target="../ink/ink235.xml"/><Relationship Id="rId11" Type="http://schemas.openxmlformats.org/officeDocument/2006/relationships/image" Target="../media/image244.png"/><Relationship Id="rId24" Type="http://schemas.openxmlformats.org/officeDocument/2006/relationships/customXml" Target="../ink/ink244.xml"/><Relationship Id="rId32" Type="http://schemas.openxmlformats.org/officeDocument/2006/relationships/customXml" Target="../ink/ink248.xml"/><Relationship Id="rId37" Type="http://schemas.openxmlformats.org/officeDocument/2006/relationships/image" Target="../media/image257.png"/><Relationship Id="rId5" Type="http://schemas.openxmlformats.org/officeDocument/2006/relationships/image" Target="../media/image241.png"/><Relationship Id="rId15" Type="http://schemas.openxmlformats.org/officeDocument/2006/relationships/image" Target="../media/image246.png"/><Relationship Id="rId23" Type="http://schemas.openxmlformats.org/officeDocument/2006/relationships/image" Target="../media/image250.png"/><Relationship Id="rId28" Type="http://schemas.openxmlformats.org/officeDocument/2006/relationships/customXml" Target="../ink/ink246.xml"/><Relationship Id="rId36" Type="http://schemas.openxmlformats.org/officeDocument/2006/relationships/customXml" Target="../ink/ink250.xml"/><Relationship Id="rId10" Type="http://schemas.openxmlformats.org/officeDocument/2006/relationships/customXml" Target="../ink/ink237.xml"/><Relationship Id="rId19" Type="http://schemas.openxmlformats.org/officeDocument/2006/relationships/image" Target="../media/image248.png"/><Relationship Id="rId31" Type="http://schemas.openxmlformats.org/officeDocument/2006/relationships/image" Target="../media/image254.png"/><Relationship Id="rId4" Type="http://schemas.openxmlformats.org/officeDocument/2006/relationships/customXml" Target="../ink/ink234.xml"/><Relationship Id="rId9" Type="http://schemas.openxmlformats.org/officeDocument/2006/relationships/image" Target="../media/image243.png"/><Relationship Id="rId14" Type="http://schemas.openxmlformats.org/officeDocument/2006/relationships/customXml" Target="../ink/ink239.xml"/><Relationship Id="rId22" Type="http://schemas.openxmlformats.org/officeDocument/2006/relationships/customXml" Target="../ink/ink243.xml"/><Relationship Id="rId27" Type="http://schemas.openxmlformats.org/officeDocument/2006/relationships/image" Target="../media/image252.png"/><Relationship Id="rId30" Type="http://schemas.openxmlformats.org/officeDocument/2006/relationships/customXml" Target="../ink/ink247.xml"/><Relationship Id="rId35" Type="http://schemas.openxmlformats.org/officeDocument/2006/relationships/image" Target="../media/image256.png"/><Relationship Id="rId8" Type="http://schemas.openxmlformats.org/officeDocument/2006/relationships/customXml" Target="../ink/ink236.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3" Type="http://schemas.openxmlformats.org/officeDocument/2006/relationships/image" Target="../media/image262.png"/><Relationship Id="rId18" Type="http://schemas.openxmlformats.org/officeDocument/2006/relationships/customXml" Target="../ink/ink258.xml"/><Relationship Id="rId26" Type="http://schemas.openxmlformats.org/officeDocument/2006/relationships/customXml" Target="../ink/ink262.xml"/><Relationship Id="rId39" Type="http://schemas.openxmlformats.org/officeDocument/2006/relationships/image" Target="../media/image275.png"/><Relationship Id="rId21" Type="http://schemas.openxmlformats.org/officeDocument/2006/relationships/image" Target="../media/image266.png"/><Relationship Id="rId34" Type="http://schemas.openxmlformats.org/officeDocument/2006/relationships/customXml" Target="../ink/ink266.xml"/><Relationship Id="rId42" Type="http://schemas.openxmlformats.org/officeDocument/2006/relationships/customXml" Target="../ink/ink270.xml"/><Relationship Id="rId47" Type="http://schemas.openxmlformats.org/officeDocument/2006/relationships/image" Target="../media/image279.png"/><Relationship Id="rId50" Type="http://schemas.openxmlformats.org/officeDocument/2006/relationships/customXml" Target="../ink/ink274.xml"/><Relationship Id="rId55" Type="http://schemas.openxmlformats.org/officeDocument/2006/relationships/image" Target="../media/image283.png"/><Relationship Id="rId7" Type="http://schemas.openxmlformats.org/officeDocument/2006/relationships/image" Target="../media/image259.png"/><Relationship Id="rId2" Type="http://schemas.openxmlformats.org/officeDocument/2006/relationships/notesSlide" Target="../notesSlides/notesSlide14.xml"/><Relationship Id="rId16" Type="http://schemas.openxmlformats.org/officeDocument/2006/relationships/customXml" Target="../ink/ink257.xml"/><Relationship Id="rId29" Type="http://schemas.openxmlformats.org/officeDocument/2006/relationships/image" Target="../media/image270.png"/><Relationship Id="rId11" Type="http://schemas.openxmlformats.org/officeDocument/2006/relationships/image" Target="../media/image261.png"/><Relationship Id="rId24" Type="http://schemas.openxmlformats.org/officeDocument/2006/relationships/customXml" Target="../ink/ink261.xml"/><Relationship Id="rId32" Type="http://schemas.openxmlformats.org/officeDocument/2006/relationships/customXml" Target="../ink/ink265.xml"/><Relationship Id="rId37" Type="http://schemas.openxmlformats.org/officeDocument/2006/relationships/image" Target="../media/image274.png"/><Relationship Id="rId40" Type="http://schemas.openxmlformats.org/officeDocument/2006/relationships/customXml" Target="../ink/ink269.xml"/><Relationship Id="rId45" Type="http://schemas.openxmlformats.org/officeDocument/2006/relationships/image" Target="../media/image278.png"/><Relationship Id="rId53" Type="http://schemas.openxmlformats.org/officeDocument/2006/relationships/image" Target="../media/image282.png"/><Relationship Id="rId58" Type="http://schemas.openxmlformats.org/officeDocument/2006/relationships/customXml" Target="../ink/ink278.xml"/><Relationship Id="rId5" Type="http://schemas.openxmlformats.org/officeDocument/2006/relationships/image" Target="../media/image258.png"/><Relationship Id="rId19" Type="http://schemas.openxmlformats.org/officeDocument/2006/relationships/image" Target="../media/image265.png"/><Relationship Id="rId4" Type="http://schemas.openxmlformats.org/officeDocument/2006/relationships/customXml" Target="../ink/ink251.xml"/><Relationship Id="rId9" Type="http://schemas.openxmlformats.org/officeDocument/2006/relationships/image" Target="../media/image260.png"/><Relationship Id="rId14" Type="http://schemas.openxmlformats.org/officeDocument/2006/relationships/customXml" Target="../ink/ink256.xml"/><Relationship Id="rId22" Type="http://schemas.openxmlformats.org/officeDocument/2006/relationships/customXml" Target="../ink/ink260.xml"/><Relationship Id="rId27" Type="http://schemas.openxmlformats.org/officeDocument/2006/relationships/image" Target="../media/image269.png"/><Relationship Id="rId30" Type="http://schemas.openxmlformats.org/officeDocument/2006/relationships/customXml" Target="../ink/ink264.xml"/><Relationship Id="rId35" Type="http://schemas.openxmlformats.org/officeDocument/2006/relationships/image" Target="../media/image273.png"/><Relationship Id="rId43" Type="http://schemas.openxmlformats.org/officeDocument/2006/relationships/image" Target="../media/image277.png"/><Relationship Id="rId48" Type="http://schemas.openxmlformats.org/officeDocument/2006/relationships/customXml" Target="../ink/ink273.xml"/><Relationship Id="rId56" Type="http://schemas.openxmlformats.org/officeDocument/2006/relationships/customXml" Target="../ink/ink277.xml"/><Relationship Id="rId8" Type="http://schemas.openxmlformats.org/officeDocument/2006/relationships/customXml" Target="../ink/ink253.xml"/><Relationship Id="rId51" Type="http://schemas.openxmlformats.org/officeDocument/2006/relationships/image" Target="../media/image281.png"/><Relationship Id="rId3" Type="http://schemas.openxmlformats.org/officeDocument/2006/relationships/image" Target="../media/image3.png"/><Relationship Id="rId12" Type="http://schemas.openxmlformats.org/officeDocument/2006/relationships/customXml" Target="../ink/ink255.xml"/><Relationship Id="rId17" Type="http://schemas.openxmlformats.org/officeDocument/2006/relationships/image" Target="../media/image264.png"/><Relationship Id="rId25" Type="http://schemas.openxmlformats.org/officeDocument/2006/relationships/image" Target="../media/image268.png"/><Relationship Id="rId33" Type="http://schemas.openxmlformats.org/officeDocument/2006/relationships/image" Target="../media/image272.png"/><Relationship Id="rId38" Type="http://schemas.openxmlformats.org/officeDocument/2006/relationships/customXml" Target="../ink/ink268.xml"/><Relationship Id="rId46" Type="http://schemas.openxmlformats.org/officeDocument/2006/relationships/customXml" Target="../ink/ink272.xml"/><Relationship Id="rId59" Type="http://schemas.openxmlformats.org/officeDocument/2006/relationships/image" Target="../media/image285.png"/><Relationship Id="rId20" Type="http://schemas.openxmlformats.org/officeDocument/2006/relationships/customXml" Target="../ink/ink259.xml"/><Relationship Id="rId41" Type="http://schemas.openxmlformats.org/officeDocument/2006/relationships/image" Target="../media/image276.png"/><Relationship Id="rId54" Type="http://schemas.openxmlformats.org/officeDocument/2006/relationships/customXml" Target="../ink/ink276.xml"/><Relationship Id="rId1" Type="http://schemas.openxmlformats.org/officeDocument/2006/relationships/slideLayout" Target="../slideLayouts/slideLayout1.xml"/><Relationship Id="rId6" Type="http://schemas.openxmlformats.org/officeDocument/2006/relationships/customXml" Target="../ink/ink252.xml"/><Relationship Id="rId15" Type="http://schemas.openxmlformats.org/officeDocument/2006/relationships/image" Target="../media/image263.png"/><Relationship Id="rId23" Type="http://schemas.openxmlformats.org/officeDocument/2006/relationships/image" Target="../media/image267.png"/><Relationship Id="rId28" Type="http://schemas.openxmlformats.org/officeDocument/2006/relationships/customXml" Target="../ink/ink263.xml"/><Relationship Id="rId36" Type="http://schemas.openxmlformats.org/officeDocument/2006/relationships/customXml" Target="../ink/ink267.xml"/><Relationship Id="rId49" Type="http://schemas.openxmlformats.org/officeDocument/2006/relationships/image" Target="../media/image280.png"/><Relationship Id="rId57" Type="http://schemas.openxmlformats.org/officeDocument/2006/relationships/image" Target="../media/image284.png"/><Relationship Id="rId10" Type="http://schemas.openxmlformats.org/officeDocument/2006/relationships/customXml" Target="../ink/ink254.xml"/><Relationship Id="rId31" Type="http://schemas.openxmlformats.org/officeDocument/2006/relationships/image" Target="../media/image271.png"/><Relationship Id="rId44" Type="http://schemas.openxmlformats.org/officeDocument/2006/relationships/customXml" Target="../ink/ink271.xml"/><Relationship Id="rId52" Type="http://schemas.openxmlformats.org/officeDocument/2006/relationships/customXml" Target="../ink/ink275.xml"/></Relationships>
</file>

<file path=ppt/slides/_rels/slide15.xml.rels><?xml version="1.0" encoding="UTF-8" standalone="yes"?>
<Relationships xmlns="http://schemas.openxmlformats.org/package/2006/relationships"><Relationship Id="rId8" Type="http://schemas.openxmlformats.org/officeDocument/2006/relationships/image" Target="../media/image288.png"/><Relationship Id="rId13" Type="http://schemas.openxmlformats.org/officeDocument/2006/relationships/customXml" Target="../ink/ink283.xml"/><Relationship Id="rId3" Type="http://schemas.openxmlformats.org/officeDocument/2006/relationships/image" Target="../media/image3.png"/><Relationship Id="rId7" Type="http://schemas.openxmlformats.org/officeDocument/2006/relationships/customXml" Target="../ink/ink280.xml"/><Relationship Id="rId12" Type="http://schemas.openxmlformats.org/officeDocument/2006/relationships/image" Target="../media/image290.png"/><Relationship Id="rId2" Type="http://schemas.openxmlformats.org/officeDocument/2006/relationships/notesSlide" Target="../notesSlides/notesSlide15.xml"/><Relationship Id="rId16" Type="http://schemas.openxmlformats.org/officeDocument/2006/relationships/image" Target="../media/image292.png"/><Relationship Id="rId1" Type="http://schemas.openxmlformats.org/officeDocument/2006/relationships/slideLayout" Target="../slideLayouts/slideLayout1.xml"/><Relationship Id="rId6" Type="http://schemas.openxmlformats.org/officeDocument/2006/relationships/image" Target="../media/image287.png"/><Relationship Id="rId11" Type="http://schemas.openxmlformats.org/officeDocument/2006/relationships/customXml" Target="../ink/ink282.xml"/><Relationship Id="rId5" Type="http://schemas.openxmlformats.org/officeDocument/2006/relationships/customXml" Target="../ink/ink279.xml"/><Relationship Id="rId15" Type="http://schemas.openxmlformats.org/officeDocument/2006/relationships/customXml" Target="../ink/ink284.xml"/><Relationship Id="rId10" Type="http://schemas.openxmlformats.org/officeDocument/2006/relationships/image" Target="../media/image289.png"/><Relationship Id="rId4" Type="http://schemas.openxmlformats.org/officeDocument/2006/relationships/image" Target="../media/image286.png"/><Relationship Id="rId9" Type="http://schemas.openxmlformats.org/officeDocument/2006/relationships/customXml" Target="../ink/ink281.xml"/><Relationship Id="rId14" Type="http://schemas.openxmlformats.org/officeDocument/2006/relationships/image" Target="../media/image291.png"/></Relationships>
</file>

<file path=ppt/slides/_rels/slide16.xml.rels><?xml version="1.0" encoding="UTF-8" standalone="yes"?>
<Relationships xmlns="http://schemas.openxmlformats.org/package/2006/relationships"><Relationship Id="rId8" Type="http://schemas.openxmlformats.org/officeDocument/2006/relationships/image" Target="../media/image295.png"/><Relationship Id="rId3" Type="http://schemas.openxmlformats.org/officeDocument/2006/relationships/image" Target="../media/image3.png"/><Relationship Id="rId7" Type="http://schemas.openxmlformats.org/officeDocument/2006/relationships/customXml" Target="../ink/ink28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4.png"/><Relationship Id="rId5" Type="http://schemas.openxmlformats.org/officeDocument/2006/relationships/customXml" Target="../ink/ink285.xml"/><Relationship Id="rId10" Type="http://schemas.openxmlformats.org/officeDocument/2006/relationships/image" Target="../media/image296.png"/><Relationship Id="rId4" Type="http://schemas.openxmlformats.org/officeDocument/2006/relationships/image" Target="../media/image293.png"/><Relationship Id="rId9" Type="http://schemas.openxmlformats.org/officeDocument/2006/relationships/customXml" Target="../ink/ink28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7.png"/><Relationship Id="rId5" Type="http://schemas.openxmlformats.org/officeDocument/2006/relationships/customXml" Target="../ink/ink288.xml"/><Relationship Id="rId4" Type="http://schemas.openxmlformats.org/officeDocument/2006/relationships/image" Target="../media/image29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customXml" Target="../ink/ink291.xml"/><Relationship Id="rId3" Type="http://schemas.openxmlformats.org/officeDocument/2006/relationships/image" Target="../media/image3.png"/><Relationship Id="rId7" Type="http://schemas.openxmlformats.org/officeDocument/2006/relationships/image" Target="../media/image29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90.xml"/><Relationship Id="rId5" Type="http://schemas.openxmlformats.org/officeDocument/2006/relationships/image" Target="../media/image298.png"/><Relationship Id="rId4" Type="http://schemas.openxmlformats.org/officeDocument/2006/relationships/customXml" Target="../ink/ink289.xml"/><Relationship Id="rId9" Type="http://schemas.openxmlformats.org/officeDocument/2006/relationships/image" Target="../media/image30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294.xml"/><Relationship Id="rId13" Type="http://schemas.openxmlformats.org/officeDocument/2006/relationships/image" Target="../media/image305.png"/><Relationship Id="rId3" Type="http://schemas.openxmlformats.org/officeDocument/2006/relationships/image" Target="../media/image3.png"/><Relationship Id="rId7" Type="http://schemas.openxmlformats.org/officeDocument/2006/relationships/image" Target="../media/image302.png"/><Relationship Id="rId12" Type="http://schemas.openxmlformats.org/officeDocument/2006/relationships/customXml" Target="../ink/ink296.xml"/><Relationship Id="rId17" Type="http://schemas.openxmlformats.org/officeDocument/2006/relationships/image" Target="../media/image307.png"/><Relationship Id="rId2" Type="http://schemas.openxmlformats.org/officeDocument/2006/relationships/notesSlide" Target="../notesSlides/notesSlide20.xml"/><Relationship Id="rId16" Type="http://schemas.openxmlformats.org/officeDocument/2006/relationships/customXml" Target="../ink/ink298.xml"/><Relationship Id="rId1" Type="http://schemas.openxmlformats.org/officeDocument/2006/relationships/slideLayout" Target="../slideLayouts/slideLayout1.xml"/><Relationship Id="rId6" Type="http://schemas.openxmlformats.org/officeDocument/2006/relationships/customXml" Target="../ink/ink293.xml"/><Relationship Id="rId11" Type="http://schemas.openxmlformats.org/officeDocument/2006/relationships/image" Target="../media/image304.png"/><Relationship Id="rId5" Type="http://schemas.openxmlformats.org/officeDocument/2006/relationships/image" Target="../media/image301.png"/><Relationship Id="rId15" Type="http://schemas.openxmlformats.org/officeDocument/2006/relationships/image" Target="../media/image306.png"/><Relationship Id="rId10" Type="http://schemas.openxmlformats.org/officeDocument/2006/relationships/customXml" Target="../ink/ink295.xml"/><Relationship Id="rId4" Type="http://schemas.openxmlformats.org/officeDocument/2006/relationships/customXml" Target="../ink/ink292.xml"/><Relationship Id="rId9" Type="http://schemas.openxmlformats.org/officeDocument/2006/relationships/image" Target="../media/image303.png"/><Relationship Id="rId14" Type="http://schemas.openxmlformats.org/officeDocument/2006/relationships/customXml" Target="../ink/ink297.xml"/></Relationships>
</file>

<file path=ppt/slides/_rels/slide21.xml.rels><?xml version="1.0" encoding="UTF-8" standalone="yes"?>
<Relationships xmlns="http://schemas.openxmlformats.org/package/2006/relationships"><Relationship Id="rId8" Type="http://schemas.openxmlformats.org/officeDocument/2006/relationships/customXml" Target="../ink/ink301.xml"/><Relationship Id="rId13" Type="http://schemas.openxmlformats.org/officeDocument/2006/relationships/image" Target="../media/image312.png"/><Relationship Id="rId18" Type="http://schemas.openxmlformats.org/officeDocument/2006/relationships/customXml" Target="../ink/ink306.xml"/><Relationship Id="rId3" Type="http://schemas.openxmlformats.org/officeDocument/2006/relationships/image" Target="../media/image3.png"/><Relationship Id="rId21" Type="http://schemas.openxmlformats.org/officeDocument/2006/relationships/image" Target="../media/image316.png"/><Relationship Id="rId7" Type="http://schemas.openxmlformats.org/officeDocument/2006/relationships/image" Target="../media/image309.png"/><Relationship Id="rId12" Type="http://schemas.openxmlformats.org/officeDocument/2006/relationships/customXml" Target="../ink/ink303.xml"/><Relationship Id="rId17" Type="http://schemas.openxmlformats.org/officeDocument/2006/relationships/image" Target="../media/image314.png"/><Relationship Id="rId25" Type="http://schemas.openxmlformats.org/officeDocument/2006/relationships/image" Target="../media/image318.png"/><Relationship Id="rId2" Type="http://schemas.openxmlformats.org/officeDocument/2006/relationships/notesSlide" Target="../notesSlides/notesSlide21.xml"/><Relationship Id="rId16" Type="http://schemas.openxmlformats.org/officeDocument/2006/relationships/customXml" Target="../ink/ink305.xml"/><Relationship Id="rId20" Type="http://schemas.openxmlformats.org/officeDocument/2006/relationships/customXml" Target="../ink/ink307.xml"/><Relationship Id="rId1" Type="http://schemas.openxmlformats.org/officeDocument/2006/relationships/slideLayout" Target="../slideLayouts/slideLayout1.xml"/><Relationship Id="rId6" Type="http://schemas.openxmlformats.org/officeDocument/2006/relationships/customXml" Target="../ink/ink300.xml"/><Relationship Id="rId11" Type="http://schemas.openxmlformats.org/officeDocument/2006/relationships/image" Target="../media/image311.png"/><Relationship Id="rId24" Type="http://schemas.openxmlformats.org/officeDocument/2006/relationships/customXml" Target="../ink/ink309.xml"/><Relationship Id="rId5" Type="http://schemas.openxmlformats.org/officeDocument/2006/relationships/image" Target="../media/image308.png"/><Relationship Id="rId15" Type="http://schemas.openxmlformats.org/officeDocument/2006/relationships/image" Target="../media/image313.png"/><Relationship Id="rId23" Type="http://schemas.openxmlformats.org/officeDocument/2006/relationships/image" Target="../media/image317.png"/><Relationship Id="rId10" Type="http://schemas.openxmlformats.org/officeDocument/2006/relationships/customXml" Target="../ink/ink302.xml"/><Relationship Id="rId19" Type="http://schemas.openxmlformats.org/officeDocument/2006/relationships/image" Target="../media/image315.png"/><Relationship Id="rId4" Type="http://schemas.openxmlformats.org/officeDocument/2006/relationships/customXml" Target="../ink/ink299.xml"/><Relationship Id="rId9" Type="http://schemas.openxmlformats.org/officeDocument/2006/relationships/image" Target="../media/image310.png"/><Relationship Id="rId14" Type="http://schemas.openxmlformats.org/officeDocument/2006/relationships/customXml" Target="../ink/ink304.xml"/><Relationship Id="rId22" Type="http://schemas.openxmlformats.org/officeDocument/2006/relationships/customXml" Target="../ink/ink308.xml"/></Relationships>
</file>

<file path=ppt/slides/_rels/slide22.xml.rels><?xml version="1.0" encoding="UTF-8" standalone="yes"?>
<Relationships xmlns="http://schemas.openxmlformats.org/package/2006/relationships"><Relationship Id="rId8" Type="http://schemas.openxmlformats.org/officeDocument/2006/relationships/customXml" Target="../ink/ink312.xml"/><Relationship Id="rId13" Type="http://schemas.openxmlformats.org/officeDocument/2006/relationships/image" Target="../media/image323.png"/><Relationship Id="rId3" Type="http://schemas.openxmlformats.org/officeDocument/2006/relationships/image" Target="../media/image3.png"/><Relationship Id="rId7" Type="http://schemas.openxmlformats.org/officeDocument/2006/relationships/image" Target="../media/image320.png"/><Relationship Id="rId12" Type="http://schemas.openxmlformats.org/officeDocument/2006/relationships/customXml" Target="../ink/ink314.xml"/><Relationship Id="rId17" Type="http://schemas.openxmlformats.org/officeDocument/2006/relationships/image" Target="../media/image325.png"/><Relationship Id="rId2" Type="http://schemas.openxmlformats.org/officeDocument/2006/relationships/notesSlide" Target="../notesSlides/notesSlide22.xml"/><Relationship Id="rId16" Type="http://schemas.openxmlformats.org/officeDocument/2006/relationships/customXml" Target="../ink/ink316.xml"/><Relationship Id="rId1" Type="http://schemas.openxmlformats.org/officeDocument/2006/relationships/slideLayout" Target="../slideLayouts/slideLayout1.xml"/><Relationship Id="rId6" Type="http://schemas.openxmlformats.org/officeDocument/2006/relationships/customXml" Target="../ink/ink311.xml"/><Relationship Id="rId11" Type="http://schemas.openxmlformats.org/officeDocument/2006/relationships/image" Target="../media/image322.png"/><Relationship Id="rId5" Type="http://schemas.openxmlformats.org/officeDocument/2006/relationships/image" Target="../media/image319.png"/><Relationship Id="rId15" Type="http://schemas.openxmlformats.org/officeDocument/2006/relationships/image" Target="../media/image324.png"/><Relationship Id="rId10" Type="http://schemas.openxmlformats.org/officeDocument/2006/relationships/customXml" Target="../ink/ink313.xml"/><Relationship Id="rId4" Type="http://schemas.openxmlformats.org/officeDocument/2006/relationships/customXml" Target="../ink/ink310.xml"/><Relationship Id="rId9" Type="http://schemas.openxmlformats.org/officeDocument/2006/relationships/image" Target="../media/image321.png"/><Relationship Id="rId14" Type="http://schemas.openxmlformats.org/officeDocument/2006/relationships/customXml" Target="../ink/ink31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customXml" Target="../ink/ink319.xml"/><Relationship Id="rId13" Type="http://schemas.openxmlformats.org/officeDocument/2006/relationships/image" Target="../media/image330.png"/><Relationship Id="rId18" Type="http://schemas.openxmlformats.org/officeDocument/2006/relationships/customXml" Target="../ink/ink324.xml"/><Relationship Id="rId26" Type="http://schemas.openxmlformats.org/officeDocument/2006/relationships/customXml" Target="../ink/ink328.xml"/><Relationship Id="rId3" Type="http://schemas.openxmlformats.org/officeDocument/2006/relationships/image" Target="../media/image3.png"/><Relationship Id="rId21" Type="http://schemas.openxmlformats.org/officeDocument/2006/relationships/image" Target="../media/image334.png"/><Relationship Id="rId7" Type="http://schemas.openxmlformats.org/officeDocument/2006/relationships/image" Target="../media/image327.png"/><Relationship Id="rId12" Type="http://schemas.openxmlformats.org/officeDocument/2006/relationships/customXml" Target="../ink/ink321.xml"/><Relationship Id="rId17" Type="http://schemas.openxmlformats.org/officeDocument/2006/relationships/image" Target="../media/image332.png"/><Relationship Id="rId25" Type="http://schemas.openxmlformats.org/officeDocument/2006/relationships/image" Target="../media/image336.png"/><Relationship Id="rId2" Type="http://schemas.openxmlformats.org/officeDocument/2006/relationships/notesSlide" Target="../notesSlides/notesSlide25.xml"/><Relationship Id="rId16" Type="http://schemas.openxmlformats.org/officeDocument/2006/relationships/customXml" Target="../ink/ink323.xml"/><Relationship Id="rId20" Type="http://schemas.openxmlformats.org/officeDocument/2006/relationships/customXml" Target="../ink/ink325.xml"/><Relationship Id="rId29" Type="http://schemas.openxmlformats.org/officeDocument/2006/relationships/image" Target="../media/image338.png"/><Relationship Id="rId1" Type="http://schemas.openxmlformats.org/officeDocument/2006/relationships/slideLayout" Target="../slideLayouts/slideLayout1.xml"/><Relationship Id="rId6" Type="http://schemas.openxmlformats.org/officeDocument/2006/relationships/customXml" Target="../ink/ink318.xml"/><Relationship Id="rId11" Type="http://schemas.openxmlformats.org/officeDocument/2006/relationships/image" Target="../media/image329.png"/><Relationship Id="rId24" Type="http://schemas.openxmlformats.org/officeDocument/2006/relationships/customXml" Target="../ink/ink327.xml"/><Relationship Id="rId5" Type="http://schemas.openxmlformats.org/officeDocument/2006/relationships/image" Target="../media/image326.png"/><Relationship Id="rId15" Type="http://schemas.openxmlformats.org/officeDocument/2006/relationships/image" Target="../media/image331.png"/><Relationship Id="rId23" Type="http://schemas.openxmlformats.org/officeDocument/2006/relationships/image" Target="../media/image335.png"/><Relationship Id="rId28" Type="http://schemas.openxmlformats.org/officeDocument/2006/relationships/customXml" Target="../ink/ink329.xml"/><Relationship Id="rId10" Type="http://schemas.openxmlformats.org/officeDocument/2006/relationships/customXml" Target="../ink/ink320.xml"/><Relationship Id="rId19" Type="http://schemas.openxmlformats.org/officeDocument/2006/relationships/image" Target="../media/image333.png"/><Relationship Id="rId4" Type="http://schemas.openxmlformats.org/officeDocument/2006/relationships/customXml" Target="../ink/ink317.xml"/><Relationship Id="rId9" Type="http://schemas.openxmlformats.org/officeDocument/2006/relationships/image" Target="../media/image328.png"/><Relationship Id="rId14" Type="http://schemas.openxmlformats.org/officeDocument/2006/relationships/customXml" Target="../ink/ink322.xml"/><Relationship Id="rId22" Type="http://schemas.openxmlformats.org/officeDocument/2006/relationships/customXml" Target="../ink/ink326.xml"/><Relationship Id="rId27" Type="http://schemas.openxmlformats.org/officeDocument/2006/relationships/image" Target="../media/image337.png"/></Relationships>
</file>

<file path=ppt/slides/_rels/slide26.xml.rels><?xml version="1.0" encoding="UTF-8" standalone="yes"?>
<Relationships xmlns="http://schemas.openxmlformats.org/package/2006/relationships"><Relationship Id="rId8" Type="http://schemas.openxmlformats.org/officeDocument/2006/relationships/customXml" Target="../ink/ink332.xml"/><Relationship Id="rId13" Type="http://schemas.openxmlformats.org/officeDocument/2006/relationships/image" Target="../media/image343.png"/><Relationship Id="rId18" Type="http://schemas.openxmlformats.org/officeDocument/2006/relationships/customXml" Target="../ink/ink337.xml"/><Relationship Id="rId3" Type="http://schemas.openxmlformats.org/officeDocument/2006/relationships/image" Target="../media/image3.png"/><Relationship Id="rId21" Type="http://schemas.openxmlformats.org/officeDocument/2006/relationships/image" Target="../media/image347.png"/><Relationship Id="rId7" Type="http://schemas.openxmlformats.org/officeDocument/2006/relationships/image" Target="../media/image340.png"/><Relationship Id="rId12" Type="http://schemas.openxmlformats.org/officeDocument/2006/relationships/customXml" Target="../ink/ink334.xml"/><Relationship Id="rId17" Type="http://schemas.openxmlformats.org/officeDocument/2006/relationships/image" Target="../media/image345.png"/><Relationship Id="rId2" Type="http://schemas.openxmlformats.org/officeDocument/2006/relationships/notesSlide" Target="../notesSlides/notesSlide26.xml"/><Relationship Id="rId16" Type="http://schemas.openxmlformats.org/officeDocument/2006/relationships/customXml" Target="../ink/ink336.xml"/><Relationship Id="rId20" Type="http://schemas.openxmlformats.org/officeDocument/2006/relationships/customXml" Target="../ink/ink338.xml"/><Relationship Id="rId1" Type="http://schemas.openxmlformats.org/officeDocument/2006/relationships/slideLayout" Target="../slideLayouts/slideLayout1.xml"/><Relationship Id="rId6" Type="http://schemas.openxmlformats.org/officeDocument/2006/relationships/customXml" Target="../ink/ink331.xml"/><Relationship Id="rId11" Type="http://schemas.openxmlformats.org/officeDocument/2006/relationships/image" Target="../media/image342.png"/><Relationship Id="rId5" Type="http://schemas.openxmlformats.org/officeDocument/2006/relationships/image" Target="../media/image339.png"/><Relationship Id="rId15" Type="http://schemas.openxmlformats.org/officeDocument/2006/relationships/image" Target="../media/image344.png"/><Relationship Id="rId10" Type="http://schemas.openxmlformats.org/officeDocument/2006/relationships/customXml" Target="../ink/ink333.xml"/><Relationship Id="rId19" Type="http://schemas.openxmlformats.org/officeDocument/2006/relationships/image" Target="../media/image346.png"/><Relationship Id="rId4" Type="http://schemas.openxmlformats.org/officeDocument/2006/relationships/customXml" Target="../ink/ink330.xml"/><Relationship Id="rId9" Type="http://schemas.openxmlformats.org/officeDocument/2006/relationships/image" Target="../media/image341.png"/><Relationship Id="rId14" Type="http://schemas.openxmlformats.org/officeDocument/2006/relationships/customXml" Target="../ink/ink335.xml"/></Relationships>
</file>

<file path=ppt/slides/_rels/slide27.xml.rels><?xml version="1.0" encoding="UTF-8" standalone="yes"?>
<Relationships xmlns="http://schemas.openxmlformats.org/package/2006/relationships"><Relationship Id="rId8" Type="http://schemas.openxmlformats.org/officeDocument/2006/relationships/customXml" Target="../ink/ink341.xml"/><Relationship Id="rId13" Type="http://schemas.openxmlformats.org/officeDocument/2006/relationships/image" Target="../media/image352.png"/><Relationship Id="rId3" Type="http://schemas.openxmlformats.org/officeDocument/2006/relationships/image" Target="../media/image3.png"/><Relationship Id="rId7" Type="http://schemas.openxmlformats.org/officeDocument/2006/relationships/image" Target="../media/image349.png"/><Relationship Id="rId12" Type="http://schemas.openxmlformats.org/officeDocument/2006/relationships/customXml" Target="../ink/ink343.xml"/><Relationship Id="rId17" Type="http://schemas.openxmlformats.org/officeDocument/2006/relationships/image" Target="../media/image354.png"/><Relationship Id="rId2" Type="http://schemas.openxmlformats.org/officeDocument/2006/relationships/notesSlide" Target="../notesSlides/notesSlide27.xml"/><Relationship Id="rId16" Type="http://schemas.openxmlformats.org/officeDocument/2006/relationships/customXml" Target="../ink/ink345.xml"/><Relationship Id="rId1" Type="http://schemas.openxmlformats.org/officeDocument/2006/relationships/slideLayout" Target="../slideLayouts/slideLayout1.xml"/><Relationship Id="rId6" Type="http://schemas.openxmlformats.org/officeDocument/2006/relationships/customXml" Target="../ink/ink340.xml"/><Relationship Id="rId11" Type="http://schemas.openxmlformats.org/officeDocument/2006/relationships/image" Target="../media/image351.png"/><Relationship Id="rId5" Type="http://schemas.openxmlformats.org/officeDocument/2006/relationships/image" Target="../media/image348.png"/><Relationship Id="rId15" Type="http://schemas.openxmlformats.org/officeDocument/2006/relationships/image" Target="../media/image353.png"/><Relationship Id="rId10" Type="http://schemas.openxmlformats.org/officeDocument/2006/relationships/customXml" Target="../ink/ink342.xml"/><Relationship Id="rId4" Type="http://schemas.openxmlformats.org/officeDocument/2006/relationships/customXml" Target="../ink/ink339.xml"/><Relationship Id="rId9" Type="http://schemas.openxmlformats.org/officeDocument/2006/relationships/image" Target="../media/image350.png"/><Relationship Id="rId14" Type="http://schemas.openxmlformats.org/officeDocument/2006/relationships/customXml" Target="../ink/ink344.xml"/></Relationships>
</file>

<file path=ppt/slides/_rels/slide28.xml.rels><?xml version="1.0" encoding="UTF-8" standalone="yes"?>
<Relationships xmlns="http://schemas.openxmlformats.org/package/2006/relationships"><Relationship Id="rId8" Type="http://schemas.openxmlformats.org/officeDocument/2006/relationships/customXml" Target="../ink/ink348.xml"/><Relationship Id="rId13" Type="http://schemas.openxmlformats.org/officeDocument/2006/relationships/image" Target="../media/image359.png"/><Relationship Id="rId3" Type="http://schemas.openxmlformats.org/officeDocument/2006/relationships/image" Target="../media/image3.png"/><Relationship Id="rId7" Type="http://schemas.openxmlformats.org/officeDocument/2006/relationships/image" Target="../media/image356.png"/><Relationship Id="rId12" Type="http://schemas.openxmlformats.org/officeDocument/2006/relationships/customXml" Target="../ink/ink350.xml"/><Relationship Id="rId17" Type="http://schemas.openxmlformats.org/officeDocument/2006/relationships/image" Target="../media/image361.png"/><Relationship Id="rId2" Type="http://schemas.openxmlformats.org/officeDocument/2006/relationships/notesSlide" Target="../notesSlides/notesSlide28.xml"/><Relationship Id="rId16" Type="http://schemas.openxmlformats.org/officeDocument/2006/relationships/customXml" Target="../ink/ink352.xml"/><Relationship Id="rId1" Type="http://schemas.openxmlformats.org/officeDocument/2006/relationships/slideLayout" Target="../slideLayouts/slideLayout1.xml"/><Relationship Id="rId6" Type="http://schemas.openxmlformats.org/officeDocument/2006/relationships/customXml" Target="../ink/ink347.xml"/><Relationship Id="rId11" Type="http://schemas.openxmlformats.org/officeDocument/2006/relationships/image" Target="../media/image358.png"/><Relationship Id="rId5" Type="http://schemas.openxmlformats.org/officeDocument/2006/relationships/image" Target="../media/image355.png"/><Relationship Id="rId15" Type="http://schemas.openxmlformats.org/officeDocument/2006/relationships/image" Target="../media/image360.png"/><Relationship Id="rId10" Type="http://schemas.openxmlformats.org/officeDocument/2006/relationships/customXml" Target="../ink/ink349.xml"/><Relationship Id="rId4" Type="http://schemas.openxmlformats.org/officeDocument/2006/relationships/customXml" Target="../ink/ink346.xml"/><Relationship Id="rId9" Type="http://schemas.openxmlformats.org/officeDocument/2006/relationships/image" Target="../media/image357.png"/><Relationship Id="rId14" Type="http://schemas.openxmlformats.org/officeDocument/2006/relationships/customXml" Target="../ink/ink351.xml"/></Relationships>
</file>

<file path=ppt/slides/_rels/slide29.xml.rels><?xml version="1.0" encoding="UTF-8" standalone="yes"?>
<Relationships xmlns="http://schemas.openxmlformats.org/package/2006/relationships"><Relationship Id="rId8" Type="http://schemas.openxmlformats.org/officeDocument/2006/relationships/customXml" Target="../ink/ink355.xml"/><Relationship Id="rId13" Type="http://schemas.openxmlformats.org/officeDocument/2006/relationships/image" Target="../media/image366.png"/><Relationship Id="rId18" Type="http://schemas.openxmlformats.org/officeDocument/2006/relationships/customXml" Target="../ink/ink360.xml"/><Relationship Id="rId3" Type="http://schemas.openxmlformats.org/officeDocument/2006/relationships/image" Target="../media/image3.png"/><Relationship Id="rId21" Type="http://schemas.openxmlformats.org/officeDocument/2006/relationships/image" Target="../media/image370.png"/><Relationship Id="rId7" Type="http://schemas.openxmlformats.org/officeDocument/2006/relationships/image" Target="../media/image363.png"/><Relationship Id="rId12" Type="http://schemas.openxmlformats.org/officeDocument/2006/relationships/customXml" Target="../ink/ink357.xml"/><Relationship Id="rId17" Type="http://schemas.openxmlformats.org/officeDocument/2006/relationships/image" Target="../media/image368.png"/><Relationship Id="rId2" Type="http://schemas.openxmlformats.org/officeDocument/2006/relationships/notesSlide" Target="../notesSlides/notesSlide29.xml"/><Relationship Id="rId16" Type="http://schemas.openxmlformats.org/officeDocument/2006/relationships/customXml" Target="../ink/ink359.xml"/><Relationship Id="rId20" Type="http://schemas.openxmlformats.org/officeDocument/2006/relationships/customXml" Target="../ink/ink361.xml"/><Relationship Id="rId1" Type="http://schemas.openxmlformats.org/officeDocument/2006/relationships/slideLayout" Target="../slideLayouts/slideLayout1.xml"/><Relationship Id="rId6" Type="http://schemas.openxmlformats.org/officeDocument/2006/relationships/customXml" Target="../ink/ink354.xml"/><Relationship Id="rId11" Type="http://schemas.openxmlformats.org/officeDocument/2006/relationships/image" Target="../media/image365.png"/><Relationship Id="rId5" Type="http://schemas.openxmlformats.org/officeDocument/2006/relationships/image" Target="../media/image362.png"/><Relationship Id="rId15" Type="http://schemas.openxmlformats.org/officeDocument/2006/relationships/image" Target="../media/image367.png"/><Relationship Id="rId23" Type="http://schemas.openxmlformats.org/officeDocument/2006/relationships/image" Target="../media/image371.png"/><Relationship Id="rId10" Type="http://schemas.openxmlformats.org/officeDocument/2006/relationships/customXml" Target="../ink/ink356.xml"/><Relationship Id="rId19" Type="http://schemas.openxmlformats.org/officeDocument/2006/relationships/image" Target="../media/image369.png"/><Relationship Id="rId4" Type="http://schemas.openxmlformats.org/officeDocument/2006/relationships/customXml" Target="../ink/ink353.xml"/><Relationship Id="rId9" Type="http://schemas.openxmlformats.org/officeDocument/2006/relationships/image" Target="../media/image364.png"/><Relationship Id="rId14" Type="http://schemas.openxmlformats.org/officeDocument/2006/relationships/customXml" Target="../ink/ink358.xml"/><Relationship Id="rId22" Type="http://schemas.openxmlformats.org/officeDocument/2006/relationships/customXml" Target="../ink/ink36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customXml" Target="../ink/ink365.xml"/><Relationship Id="rId13" Type="http://schemas.openxmlformats.org/officeDocument/2006/relationships/image" Target="../media/image376.png"/><Relationship Id="rId3" Type="http://schemas.openxmlformats.org/officeDocument/2006/relationships/image" Target="../media/image3.png"/><Relationship Id="rId7" Type="http://schemas.openxmlformats.org/officeDocument/2006/relationships/image" Target="../media/image373.png"/><Relationship Id="rId12" Type="http://schemas.openxmlformats.org/officeDocument/2006/relationships/customXml" Target="../ink/ink367.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customXml" Target="../ink/ink364.xml"/><Relationship Id="rId11" Type="http://schemas.openxmlformats.org/officeDocument/2006/relationships/image" Target="../media/image375.png"/><Relationship Id="rId5" Type="http://schemas.openxmlformats.org/officeDocument/2006/relationships/image" Target="../media/image372.png"/><Relationship Id="rId15" Type="http://schemas.openxmlformats.org/officeDocument/2006/relationships/image" Target="../media/image377.png"/><Relationship Id="rId10" Type="http://schemas.openxmlformats.org/officeDocument/2006/relationships/customXml" Target="../ink/ink366.xml"/><Relationship Id="rId4" Type="http://schemas.openxmlformats.org/officeDocument/2006/relationships/customXml" Target="../ink/ink363.xml"/><Relationship Id="rId9" Type="http://schemas.openxmlformats.org/officeDocument/2006/relationships/image" Target="../media/image374.png"/><Relationship Id="rId14" Type="http://schemas.openxmlformats.org/officeDocument/2006/relationships/customXml" Target="../ink/ink368.xml"/></Relationships>
</file>

<file path=ppt/slides/_rels/slide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24" Type="http://schemas.openxmlformats.org/officeDocument/2006/relationships/customXml" Target="../ink/ink11.xml"/><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15.xml"/><Relationship Id="rId5" Type="http://schemas.openxmlformats.org/officeDocument/2006/relationships/image" Target="../media/image19.png"/><Relationship Id="rId4" Type="http://schemas.openxmlformats.org/officeDocument/2006/relationships/customXml" Target="../ink/ink14.xml"/></Relationships>
</file>

<file path=ppt/slides/_rels/slide6.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customXml" Target="../ink/ink23.xml"/><Relationship Id="rId26" Type="http://schemas.openxmlformats.org/officeDocument/2006/relationships/customXml" Target="../ink/ink27.xml"/><Relationship Id="rId3" Type="http://schemas.openxmlformats.org/officeDocument/2006/relationships/image" Target="../media/image3.png"/><Relationship Id="rId21" Type="http://schemas.openxmlformats.org/officeDocument/2006/relationships/image" Target="../media/image29.png"/><Relationship Id="rId34" Type="http://schemas.openxmlformats.org/officeDocument/2006/relationships/customXml" Target="../ink/ink31.xml"/><Relationship Id="rId7" Type="http://schemas.openxmlformats.org/officeDocument/2006/relationships/image" Target="../media/image22.png"/><Relationship Id="rId12" Type="http://schemas.openxmlformats.org/officeDocument/2006/relationships/customXml" Target="../ink/ink20.xml"/><Relationship Id="rId17" Type="http://schemas.openxmlformats.org/officeDocument/2006/relationships/image" Target="../media/image27.png"/><Relationship Id="rId25" Type="http://schemas.openxmlformats.org/officeDocument/2006/relationships/image" Target="../media/image31.png"/><Relationship Id="rId33" Type="http://schemas.openxmlformats.org/officeDocument/2006/relationships/image" Target="../media/image35.png"/><Relationship Id="rId2" Type="http://schemas.openxmlformats.org/officeDocument/2006/relationships/notesSlide" Target="../notesSlides/notesSlide6.xml"/><Relationship Id="rId16" Type="http://schemas.openxmlformats.org/officeDocument/2006/relationships/customXml" Target="../ink/ink22.xml"/><Relationship Id="rId20" Type="http://schemas.openxmlformats.org/officeDocument/2006/relationships/customXml" Target="../ink/ink24.xml"/><Relationship Id="rId29"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customXml" Target="../ink/ink17.xml"/><Relationship Id="rId11" Type="http://schemas.openxmlformats.org/officeDocument/2006/relationships/image" Target="../media/image24.png"/><Relationship Id="rId24" Type="http://schemas.openxmlformats.org/officeDocument/2006/relationships/customXml" Target="../ink/ink26.xml"/><Relationship Id="rId32" Type="http://schemas.openxmlformats.org/officeDocument/2006/relationships/customXml" Target="../ink/ink30.xml"/><Relationship Id="rId5" Type="http://schemas.openxmlformats.org/officeDocument/2006/relationships/image" Target="../media/image21.png"/><Relationship Id="rId15" Type="http://schemas.openxmlformats.org/officeDocument/2006/relationships/image" Target="../media/image26.png"/><Relationship Id="rId23" Type="http://schemas.openxmlformats.org/officeDocument/2006/relationships/image" Target="../media/image30.png"/><Relationship Id="rId28" Type="http://schemas.openxmlformats.org/officeDocument/2006/relationships/customXml" Target="../ink/ink28.xml"/><Relationship Id="rId10" Type="http://schemas.openxmlformats.org/officeDocument/2006/relationships/customXml" Target="../ink/ink19.xml"/><Relationship Id="rId19" Type="http://schemas.openxmlformats.org/officeDocument/2006/relationships/image" Target="../media/image28.png"/><Relationship Id="rId31" Type="http://schemas.openxmlformats.org/officeDocument/2006/relationships/image" Target="../media/image34.png"/><Relationship Id="rId4" Type="http://schemas.openxmlformats.org/officeDocument/2006/relationships/customXml" Target="../ink/ink16.xml"/><Relationship Id="rId9" Type="http://schemas.openxmlformats.org/officeDocument/2006/relationships/image" Target="../media/image23.png"/><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image" Target="../media/image32.png"/><Relationship Id="rId30" Type="http://schemas.openxmlformats.org/officeDocument/2006/relationships/customXml" Target="../ink/ink29.xml"/><Relationship Id="rId35" Type="http://schemas.openxmlformats.org/officeDocument/2006/relationships/image" Target="../media/image36.png"/><Relationship Id="rId8" Type="http://schemas.openxmlformats.org/officeDocument/2006/relationships/customXml" Target="../ink/ink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93.png"/><Relationship Id="rId21" Type="http://schemas.openxmlformats.org/officeDocument/2006/relationships/image" Target="../media/image45.png"/><Relationship Id="rId42" Type="http://schemas.openxmlformats.org/officeDocument/2006/relationships/customXml" Target="../ink/ink51.xml"/><Relationship Id="rId63" Type="http://schemas.openxmlformats.org/officeDocument/2006/relationships/image" Target="../media/image66.png"/><Relationship Id="rId84" Type="http://schemas.openxmlformats.org/officeDocument/2006/relationships/customXml" Target="../ink/ink72.xml"/><Relationship Id="rId138" Type="http://schemas.openxmlformats.org/officeDocument/2006/relationships/customXml" Target="../ink/ink99.xml"/><Relationship Id="rId159" Type="http://schemas.openxmlformats.org/officeDocument/2006/relationships/image" Target="../media/image114.png"/><Relationship Id="rId170" Type="http://schemas.openxmlformats.org/officeDocument/2006/relationships/customXml" Target="../ink/ink115.xml"/><Relationship Id="rId107" Type="http://schemas.openxmlformats.org/officeDocument/2006/relationships/image" Target="../media/image88.png"/><Relationship Id="rId11" Type="http://schemas.openxmlformats.org/officeDocument/2006/relationships/image" Target="../media/image40.png"/><Relationship Id="rId32" Type="http://schemas.openxmlformats.org/officeDocument/2006/relationships/customXml" Target="../ink/ink46.xml"/><Relationship Id="rId53" Type="http://schemas.openxmlformats.org/officeDocument/2006/relationships/image" Target="../media/image61.png"/><Relationship Id="rId74" Type="http://schemas.openxmlformats.org/officeDocument/2006/relationships/customXml" Target="../ink/ink67.xml"/><Relationship Id="rId128" Type="http://schemas.openxmlformats.org/officeDocument/2006/relationships/customXml" Target="../ink/ink94.xml"/><Relationship Id="rId149" Type="http://schemas.openxmlformats.org/officeDocument/2006/relationships/image" Target="../media/image109.png"/><Relationship Id="rId5" Type="http://schemas.openxmlformats.org/officeDocument/2006/relationships/image" Target="../media/image37.png"/><Relationship Id="rId95" Type="http://schemas.openxmlformats.org/officeDocument/2006/relationships/image" Target="../media/image82.png"/><Relationship Id="rId160" Type="http://schemas.openxmlformats.org/officeDocument/2006/relationships/customXml" Target="../ink/ink110.xml"/><Relationship Id="rId22" Type="http://schemas.openxmlformats.org/officeDocument/2006/relationships/customXml" Target="../ink/ink41.xml"/><Relationship Id="rId43" Type="http://schemas.openxmlformats.org/officeDocument/2006/relationships/image" Target="../media/image56.png"/><Relationship Id="rId64" Type="http://schemas.openxmlformats.org/officeDocument/2006/relationships/customXml" Target="../ink/ink62.xml"/><Relationship Id="rId118" Type="http://schemas.openxmlformats.org/officeDocument/2006/relationships/customXml" Target="../ink/ink89.xml"/><Relationship Id="rId139" Type="http://schemas.openxmlformats.org/officeDocument/2006/relationships/image" Target="../media/image104.png"/><Relationship Id="rId85" Type="http://schemas.openxmlformats.org/officeDocument/2006/relationships/image" Target="../media/image77.png"/><Relationship Id="rId150" Type="http://schemas.openxmlformats.org/officeDocument/2006/relationships/customXml" Target="../ink/ink105.xml"/><Relationship Id="rId171" Type="http://schemas.openxmlformats.org/officeDocument/2006/relationships/image" Target="../media/image120.png"/><Relationship Id="rId12" Type="http://schemas.openxmlformats.org/officeDocument/2006/relationships/customXml" Target="../ink/ink36.xml"/><Relationship Id="rId33" Type="http://schemas.openxmlformats.org/officeDocument/2006/relationships/image" Target="../media/image51.png"/><Relationship Id="rId108" Type="http://schemas.openxmlformats.org/officeDocument/2006/relationships/customXml" Target="../ink/ink84.xml"/><Relationship Id="rId129" Type="http://schemas.openxmlformats.org/officeDocument/2006/relationships/image" Target="../media/image99.png"/><Relationship Id="rId54" Type="http://schemas.openxmlformats.org/officeDocument/2006/relationships/customXml" Target="../ink/ink57.xml"/><Relationship Id="rId75" Type="http://schemas.openxmlformats.org/officeDocument/2006/relationships/image" Target="../media/image72.png"/><Relationship Id="rId96" Type="http://schemas.openxmlformats.org/officeDocument/2006/relationships/customXml" Target="../ink/ink78.xml"/><Relationship Id="rId140" Type="http://schemas.openxmlformats.org/officeDocument/2006/relationships/customXml" Target="../ink/ink100.xml"/><Relationship Id="rId161" Type="http://schemas.openxmlformats.org/officeDocument/2006/relationships/image" Target="../media/image115.png"/><Relationship Id="rId1" Type="http://schemas.openxmlformats.org/officeDocument/2006/relationships/slideLayout" Target="../slideLayouts/slideLayout1.xml"/><Relationship Id="rId6" Type="http://schemas.openxmlformats.org/officeDocument/2006/relationships/customXml" Target="../ink/ink33.xml"/><Relationship Id="rId23" Type="http://schemas.openxmlformats.org/officeDocument/2006/relationships/image" Target="../media/image46.png"/><Relationship Id="rId28" Type="http://schemas.openxmlformats.org/officeDocument/2006/relationships/customXml" Target="../ink/ink44.xml"/><Relationship Id="rId49" Type="http://schemas.openxmlformats.org/officeDocument/2006/relationships/image" Target="../media/image59.png"/><Relationship Id="rId114" Type="http://schemas.openxmlformats.org/officeDocument/2006/relationships/customXml" Target="../ink/ink87.xml"/><Relationship Id="rId119" Type="http://schemas.openxmlformats.org/officeDocument/2006/relationships/image" Target="../media/image94.png"/><Relationship Id="rId44" Type="http://schemas.openxmlformats.org/officeDocument/2006/relationships/customXml" Target="../ink/ink52.xml"/><Relationship Id="rId60" Type="http://schemas.openxmlformats.org/officeDocument/2006/relationships/customXml" Target="../ink/ink60.xml"/><Relationship Id="rId65" Type="http://schemas.openxmlformats.org/officeDocument/2006/relationships/image" Target="../media/image67.png"/><Relationship Id="rId81" Type="http://schemas.openxmlformats.org/officeDocument/2006/relationships/image" Target="../media/image75.png"/><Relationship Id="rId86" Type="http://schemas.openxmlformats.org/officeDocument/2006/relationships/customXml" Target="../ink/ink73.xml"/><Relationship Id="rId130" Type="http://schemas.openxmlformats.org/officeDocument/2006/relationships/customXml" Target="../ink/ink95.xml"/><Relationship Id="rId135" Type="http://schemas.openxmlformats.org/officeDocument/2006/relationships/image" Target="../media/image102.png"/><Relationship Id="rId151" Type="http://schemas.openxmlformats.org/officeDocument/2006/relationships/image" Target="../media/image110.png"/><Relationship Id="rId156" Type="http://schemas.openxmlformats.org/officeDocument/2006/relationships/customXml" Target="../ink/ink108.xml"/><Relationship Id="rId172" Type="http://schemas.openxmlformats.org/officeDocument/2006/relationships/customXml" Target="../ink/ink116.xml"/><Relationship Id="rId13" Type="http://schemas.openxmlformats.org/officeDocument/2006/relationships/image" Target="../media/image41.png"/><Relationship Id="rId18" Type="http://schemas.openxmlformats.org/officeDocument/2006/relationships/customXml" Target="../ink/ink39.xml"/><Relationship Id="rId39" Type="http://schemas.openxmlformats.org/officeDocument/2006/relationships/image" Target="../media/image54.png"/><Relationship Id="rId109" Type="http://schemas.openxmlformats.org/officeDocument/2006/relationships/image" Target="../media/image89.png"/><Relationship Id="rId34" Type="http://schemas.openxmlformats.org/officeDocument/2006/relationships/customXml" Target="../ink/ink47.xml"/><Relationship Id="rId50" Type="http://schemas.openxmlformats.org/officeDocument/2006/relationships/customXml" Target="../ink/ink55.xml"/><Relationship Id="rId55" Type="http://schemas.openxmlformats.org/officeDocument/2006/relationships/image" Target="../media/image62.png"/><Relationship Id="rId76" Type="http://schemas.openxmlformats.org/officeDocument/2006/relationships/customXml" Target="../ink/ink68.xml"/><Relationship Id="rId97" Type="http://schemas.openxmlformats.org/officeDocument/2006/relationships/image" Target="../media/image83.png"/><Relationship Id="rId104" Type="http://schemas.openxmlformats.org/officeDocument/2006/relationships/customXml" Target="../ink/ink82.xml"/><Relationship Id="rId120" Type="http://schemas.openxmlformats.org/officeDocument/2006/relationships/customXml" Target="../ink/ink90.xml"/><Relationship Id="rId125" Type="http://schemas.openxmlformats.org/officeDocument/2006/relationships/image" Target="../media/image97.png"/><Relationship Id="rId141" Type="http://schemas.openxmlformats.org/officeDocument/2006/relationships/image" Target="../media/image105.png"/><Relationship Id="rId146" Type="http://schemas.openxmlformats.org/officeDocument/2006/relationships/customXml" Target="../ink/ink103.xml"/><Relationship Id="rId167" Type="http://schemas.openxmlformats.org/officeDocument/2006/relationships/image" Target="../media/image118.png"/><Relationship Id="rId7" Type="http://schemas.openxmlformats.org/officeDocument/2006/relationships/image" Target="../media/image38.png"/><Relationship Id="rId71" Type="http://schemas.openxmlformats.org/officeDocument/2006/relationships/image" Target="../media/image70.png"/><Relationship Id="rId92" Type="http://schemas.openxmlformats.org/officeDocument/2006/relationships/customXml" Target="../ink/ink76.xml"/><Relationship Id="rId162" Type="http://schemas.openxmlformats.org/officeDocument/2006/relationships/customXml" Target="../ink/ink111.xml"/><Relationship Id="rId2" Type="http://schemas.openxmlformats.org/officeDocument/2006/relationships/notesSlide" Target="../notesSlides/notesSlide8.xml"/><Relationship Id="rId29" Type="http://schemas.openxmlformats.org/officeDocument/2006/relationships/image" Target="../media/image49.png"/><Relationship Id="rId24" Type="http://schemas.openxmlformats.org/officeDocument/2006/relationships/customXml" Target="../ink/ink42.xml"/><Relationship Id="rId40" Type="http://schemas.openxmlformats.org/officeDocument/2006/relationships/customXml" Target="../ink/ink50.xml"/><Relationship Id="rId45" Type="http://schemas.openxmlformats.org/officeDocument/2006/relationships/image" Target="../media/image57.png"/><Relationship Id="rId66" Type="http://schemas.openxmlformats.org/officeDocument/2006/relationships/customXml" Target="../ink/ink63.xml"/><Relationship Id="rId87" Type="http://schemas.openxmlformats.org/officeDocument/2006/relationships/image" Target="../media/image78.png"/><Relationship Id="rId110" Type="http://schemas.openxmlformats.org/officeDocument/2006/relationships/customXml" Target="../ink/ink85.xml"/><Relationship Id="rId115" Type="http://schemas.openxmlformats.org/officeDocument/2006/relationships/image" Target="../media/image92.png"/><Relationship Id="rId131" Type="http://schemas.openxmlformats.org/officeDocument/2006/relationships/image" Target="../media/image100.png"/><Relationship Id="rId136" Type="http://schemas.openxmlformats.org/officeDocument/2006/relationships/customXml" Target="../ink/ink98.xml"/><Relationship Id="rId157" Type="http://schemas.openxmlformats.org/officeDocument/2006/relationships/image" Target="../media/image113.png"/><Relationship Id="rId61" Type="http://schemas.openxmlformats.org/officeDocument/2006/relationships/image" Target="../media/image65.png"/><Relationship Id="rId82" Type="http://schemas.openxmlformats.org/officeDocument/2006/relationships/customXml" Target="../ink/ink71.xml"/><Relationship Id="rId152" Type="http://schemas.openxmlformats.org/officeDocument/2006/relationships/customXml" Target="../ink/ink106.xml"/><Relationship Id="rId173" Type="http://schemas.openxmlformats.org/officeDocument/2006/relationships/image" Target="../media/image121.png"/><Relationship Id="rId19" Type="http://schemas.openxmlformats.org/officeDocument/2006/relationships/image" Target="../media/image44.png"/><Relationship Id="rId14" Type="http://schemas.openxmlformats.org/officeDocument/2006/relationships/customXml" Target="../ink/ink37.xml"/><Relationship Id="rId30" Type="http://schemas.openxmlformats.org/officeDocument/2006/relationships/customXml" Target="../ink/ink45.xml"/><Relationship Id="rId35" Type="http://schemas.openxmlformats.org/officeDocument/2006/relationships/image" Target="../media/image52.png"/><Relationship Id="rId56" Type="http://schemas.openxmlformats.org/officeDocument/2006/relationships/customXml" Target="../ink/ink58.xml"/><Relationship Id="rId77" Type="http://schemas.openxmlformats.org/officeDocument/2006/relationships/image" Target="../media/image73.png"/><Relationship Id="rId100" Type="http://schemas.openxmlformats.org/officeDocument/2006/relationships/customXml" Target="../ink/ink80.xml"/><Relationship Id="rId105" Type="http://schemas.openxmlformats.org/officeDocument/2006/relationships/image" Target="../media/image87.png"/><Relationship Id="rId126" Type="http://schemas.openxmlformats.org/officeDocument/2006/relationships/customXml" Target="../ink/ink93.xml"/><Relationship Id="rId147" Type="http://schemas.openxmlformats.org/officeDocument/2006/relationships/image" Target="../media/image108.png"/><Relationship Id="rId168" Type="http://schemas.openxmlformats.org/officeDocument/2006/relationships/customXml" Target="../ink/ink114.xml"/><Relationship Id="rId8" Type="http://schemas.openxmlformats.org/officeDocument/2006/relationships/customXml" Target="../ink/ink34.xml"/><Relationship Id="rId51" Type="http://schemas.openxmlformats.org/officeDocument/2006/relationships/image" Target="../media/image60.png"/><Relationship Id="rId72" Type="http://schemas.openxmlformats.org/officeDocument/2006/relationships/customXml" Target="../ink/ink66.xml"/><Relationship Id="rId93" Type="http://schemas.openxmlformats.org/officeDocument/2006/relationships/image" Target="../media/image81.png"/><Relationship Id="rId98" Type="http://schemas.openxmlformats.org/officeDocument/2006/relationships/customXml" Target="../ink/ink79.xml"/><Relationship Id="rId121" Type="http://schemas.openxmlformats.org/officeDocument/2006/relationships/image" Target="../media/image95.png"/><Relationship Id="rId142" Type="http://schemas.openxmlformats.org/officeDocument/2006/relationships/customXml" Target="../ink/ink101.xml"/><Relationship Id="rId163" Type="http://schemas.openxmlformats.org/officeDocument/2006/relationships/image" Target="../media/image116.png"/><Relationship Id="rId3" Type="http://schemas.openxmlformats.org/officeDocument/2006/relationships/image" Target="../media/image3.png"/><Relationship Id="rId25" Type="http://schemas.openxmlformats.org/officeDocument/2006/relationships/image" Target="../media/image47.png"/><Relationship Id="rId46" Type="http://schemas.openxmlformats.org/officeDocument/2006/relationships/customXml" Target="../ink/ink53.xml"/><Relationship Id="rId67" Type="http://schemas.openxmlformats.org/officeDocument/2006/relationships/image" Target="../media/image68.png"/><Relationship Id="rId116" Type="http://schemas.openxmlformats.org/officeDocument/2006/relationships/customXml" Target="../ink/ink88.xml"/><Relationship Id="rId137" Type="http://schemas.openxmlformats.org/officeDocument/2006/relationships/image" Target="../media/image103.png"/><Relationship Id="rId158" Type="http://schemas.openxmlformats.org/officeDocument/2006/relationships/customXml" Target="../ink/ink109.xml"/><Relationship Id="rId20" Type="http://schemas.openxmlformats.org/officeDocument/2006/relationships/customXml" Target="../ink/ink40.xml"/><Relationship Id="rId41" Type="http://schemas.openxmlformats.org/officeDocument/2006/relationships/image" Target="../media/image55.png"/><Relationship Id="rId62" Type="http://schemas.openxmlformats.org/officeDocument/2006/relationships/customXml" Target="../ink/ink61.xml"/><Relationship Id="rId83" Type="http://schemas.openxmlformats.org/officeDocument/2006/relationships/image" Target="../media/image76.png"/><Relationship Id="rId88" Type="http://schemas.openxmlformats.org/officeDocument/2006/relationships/customXml" Target="../ink/ink74.xml"/><Relationship Id="rId111" Type="http://schemas.openxmlformats.org/officeDocument/2006/relationships/image" Target="../media/image90.png"/><Relationship Id="rId132" Type="http://schemas.openxmlformats.org/officeDocument/2006/relationships/customXml" Target="../ink/ink96.xml"/><Relationship Id="rId153" Type="http://schemas.openxmlformats.org/officeDocument/2006/relationships/image" Target="../media/image111.png"/><Relationship Id="rId15" Type="http://schemas.openxmlformats.org/officeDocument/2006/relationships/image" Target="../media/image42.png"/><Relationship Id="rId36" Type="http://schemas.openxmlformats.org/officeDocument/2006/relationships/customXml" Target="../ink/ink48.xml"/><Relationship Id="rId57" Type="http://schemas.openxmlformats.org/officeDocument/2006/relationships/image" Target="../media/image63.png"/><Relationship Id="rId106" Type="http://schemas.openxmlformats.org/officeDocument/2006/relationships/customXml" Target="../ink/ink83.xml"/><Relationship Id="rId127" Type="http://schemas.openxmlformats.org/officeDocument/2006/relationships/image" Target="../media/image98.png"/><Relationship Id="rId10" Type="http://schemas.openxmlformats.org/officeDocument/2006/relationships/customXml" Target="../ink/ink35.xml"/><Relationship Id="rId31" Type="http://schemas.openxmlformats.org/officeDocument/2006/relationships/image" Target="../media/image50.png"/><Relationship Id="rId52" Type="http://schemas.openxmlformats.org/officeDocument/2006/relationships/customXml" Target="../ink/ink56.xml"/><Relationship Id="rId73" Type="http://schemas.openxmlformats.org/officeDocument/2006/relationships/image" Target="../media/image71.png"/><Relationship Id="rId78" Type="http://schemas.openxmlformats.org/officeDocument/2006/relationships/customXml" Target="../ink/ink69.xml"/><Relationship Id="rId94" Type="http://schemas.openxmlformats.org/officeDocument/2006/relationships/customXml" Target="../ink/ink77.xml"/><Relationship Id="rId99" Type="http://schemas.openxmlformats.org/officeDocument/2006/relationships/image" Target="../media/image84.png"/><Relationship Id="rId101" Type="http://schemas.openxmlformats.org/officeDocument/2006/relationships/image" Target="../media/image85.png"/><Relationship Id="rId122" Type="http://schemas.openxmlformats.org/officeDocument/2006/relationships/customXml" Target="../ink/ink91.xml"/><Relationship Id="rId143" Type="http://schemas.openxmlformats.org/officeDocument/2006/relationships/image" Target="../media/image106.png"/><Relationship Id="rId148" Type="http://schemas.openxmlformats.org/officeDocument/2006/relationships/customXml" Target="../ink/ink104.xml"/><Relationship Id="rId164" Type="http://schemas.openxmlformats.org/officeDocument/2006/relationships/customXml" Target="../ink/ink112.xml"/><Relationship Id="rId169" Type="http://schemas.openxmlformats.org/officeDocument/2006/relationships/image" Target="../media/image119.png"/><Relationship Id="rId4" Type="http://schemas.openxmlformats.org/officeDocument/2006/relationships/customXml" Target="../ink/ink32.xml"/><Relationship Id="rId9" Type="http://schemas.openxmlformats.org/officeDocument/2006/relationships/image" Target="../media/image39.png"/><Relationship Id="rId26" Type="http://schemas.openxmlformats.org/officeDocument/2006/relationships/customXml" Target="../ink/ink43.xml"/><Relationship Id="rId47" Type="http://schemas.openxmlformats.org/officeDocument/2006/relationships/image" Target="../media/image58.png"/><Relationship Id="rId68" Type="http://schemas.openxmlformats.org/officeDocument/2006/relationships/customXml" Target="../ink/ink64.xml"/><Relationship Id="rId89" Type="http://schemas.openxmlformats.org/officeDocument/2006/relationships/image" Target="../media/image79.png"/><Relationship Id="rId112" Type="http://schemas.openxmlformats.org/officeDocument/2006/relationships/customXml" Target="../ink/ink86.xml"/><Relationship Id="rId133" Type="http://schemas.openxmlformats.org/officeDocument/2006/relationships/image" Target="../media/image101.png"/><Relationship Id="rId154" Type="http://schemas.openxmlformats.org/officeDocument/2006/relationships/customXml" Target="../ink/ink107.xml"/><Relationship Id="rId16" Type="http://schemas.openxmlformats.org/officeDocument/2006/relationships/customXml" Target="../ink/ink38.xml"/><Relationship Id="rId37" Type="http://schemas.openxmlformats.org/officeDocument/2006/relationships/image" Target="../media/image53.png"/><Relationship Id="rId58" Type="http://schemas.openxmlformats.org/officeDocument/2006/relationships/customXml" Target="../ink/ink59.xml"/><Relationship Id="rId79" Type="http://schemas.openxmlformats.org/officeDocument/2006/relationships/image" Target="../media/image74.png"/><Relationship Id="rId102" Type="http://schemas.openxmlformats.org/officeDocument/2006/relationships/customXml" Target="../ink/ink81.xml"/><Relationship Id="rId123" Type="http://schemas.openxmlformats.org/officeDocument/2006/relationships/image" Target="../media/image96.png"/><Relationship Id="rId144" Type="http://schemas.openxmlformats.org/officeDocument/2006/relationships/customXml" Target="../ink/ink102.xml"/><Relationship Id="rId90" Type="http://schemas.openxmlformats.org/officeDocument/2006/relationships/customXml" Target="../ink/ink75.xml"/><Relationship Id="rId165" Type="http://schemas.openxmlformats.org/officeDocument/2006/relationships/image" Target="../media/image117.png"/><Relationship Id="rId27" Type="http://schemas.openxmlformats.org/officeDocument/2006/relationships/image" Target="../media/image48.png"/><Relationship Id="rId48" Type="http://schemas.openxmlformats.org/officeDocument/2006/relationships/customXml" Target="../ink/ink54.xml"/><Relationship Id="rId69" Type="http://schemas.openxmlformats.org/officeDocument/2006/relationships/image" Target="../media/image69.png"/><Relationship Id="rId113" Type="http://schemas.openxmlformats.org/officeDocument/2006/relationships/image" Target="../media/image91.png"/><Relationship Id="rId134" Type="http://schemas.openxmlformats.org/officeDocument/2006/relationships/customXml" Target="../ink/ink97.xml"/><Relationship Id="rId80" Type="http://schemas.openxmlformats.org/officeDocument/2006/relationships/customXml" Target="../ink/ink70.xml"/><Relationship Id="rId155" Type="http://schemas.openxmlformats.org/officeDocument/2006/relationships/image" Target="../media/image112.png"/><Relationship Id="rId17" Type="http://schemas.openxmlformats.org/officeDocument/2006/relationships/image" Target="../media/image43.png"/><Relationship Id="rId38" Type="http://schemas.openxmlformats.org/officeDocument/2006/relationships/customXml" Target="../ink/ink49.xml"/><Relationship Id="rId59" Type="http://schemas.openxmlformats.org/officeDocument/2006/relationships/image" Target="../media/image64.png"/><Relationship Id="rId103" Type="http://schemas.openxmlformats.org/officeDocument/2006/relationships/image" Target="../media/image86.png"/><Relationship Id="rId124" Type="http://schemas.openxmlformats.org/officeDocument/2006/relationships/customXml" Target="../ink/ink92.xml"/><Relationship Id="rId70" Type="http://schemas.openxmlformats.org/officeDocument/2006/relationships/customXml" Target="../ink/ink65.xml"/><Relationship Id="rId91" Type="http://schemas.openxmlformats.org/officeDocument/2006/relationships/image" Target="../media/image80.png"/><Relationship Id="rId145" Type="http://schemas.openxmlformats.org/officeDocument/2006/relationships/image" Target="../media/image107.png"/><Relationship Id="rId166" Type="http://schemas.openxmlformats.org/officeDocument/2006/relationships/customXml" Target="../ink/ink113.xml"/></Relationships>
</file>

<file path=ppt/slides/_rels/slide9.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customXml" Target="../ink/ink121.xml"/><Relationship Id="rId18" Type="http://schemas.openxmlformats.org/officeDocument/2006/relationships/image" Target="../media/image129.png"/><Relationship Id="rId3" Type="http://schemas.openxmlformats.org/officeDocument/2006/relationships/image" Target="../media/image3.png"/><Relationship Id="rId21" Type="http://schemas.openxmlformats.org/officeDocument/2006/relationships/customXml" Target="../ink/ink125.xml"/><Relationship Id="rId7" Type="http://schemas.openxmlformats.org/officeDocument/2006/relationships/customXml" Target="../ink/ink118.xml"/><Relationship Id="rId12" Type="http://schemas.openxmlformats.org/officeDocument/2006/relationships/image" Target="../media/image126.png"/><Relationship Id="rId17" Type="http://schemas.openxmlformats.org/officeDocument/2006/relationships/customXml" Target="../ink/ink123.xml"/><Relationship Id="rId2" Type="http://schemas.openxmlformats.org/officeDocument/2006/relationships/notesSlide" Target="../notesSlides/notesSlide9.xml"/><Relationship Id="rId16" Type="http://schemas.openxmlformats.org/officeDocument/2006/relationships/image" Target="../media/image128.png"/><Relationship Id="rId20" Type="http://schemas.openxmlformats.org/officeDocument/2006/relationships/image" Target="../media/image130.png"/><Relationship Id="rId1" Type="http://schemas.openxmlformats.org/officeDocument/2006/relationships/slideLayout" Target="../slideLayouts/slideLayout1.xml"/><Relationship Id="rId6" Type="http://schemas.openxmlformats.org/officeDocument/2006/relationships/image" Target="../media/image123.png"/><Relationship Id="rId11" Type="http://schemas.openxmlformats.org/officeDocument/2006/relationships/customXml" Target="../ink/ink120.xml"/><Relationship Id="rId24" Type="http://schemas.openxmlformats.org/officeDocument/2006/relationships/image" Target="../media/image132.png"/><Relationship Id="rId5" Type="http://schemas.openxmlformats.org/officeDocument/2006/relationships/customXml" Target="../ink/ink117.xml"/><Relationship Id="rId15" Type="http://schemas.openxmlformats.org/officeDocument/2006/relationships/customXml" Target="../ink/ink122.xml"/><Relationship Id="rId23" Type="http://schemas.openxmlformats.org/officeDocument/2006/relationships/customXml" Target="../ink/ink126.xml"/><Relationship Id="rId10" Type="http://schemas.openxmlformats.org/officeDocument/2006/relationships/image" Target="../media/image125.png"/><Relationship Id="rId19" Type="http://schemas.openxmlformats.org/officeDocument/2006/relationships/customXml" Target="../ink/ink124.xml"/><Relationship Id="rId4" Type="http://schemas.openxmlformats.org/officeDocument/2006/relationships/image" Target="../media/image122.png"/><Relationship Id="rId9" Type="http://schemas.openxmlformats.org/officeDocument/2006/relationships/customXml" Target="../ink/ink119.xml"/><Relationship Id="rId14" Type="http://schemas.openxmlformats.org/officeDocument/2006/relationships/image" Target="../media/image127.png"/><Relationship Id="rId22" Type="http://schemas.openxmlformats.org/officeDocument/2006/relationships/image" Target="../media/image1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518Ministries</a:t>
              </a:r>
            </a:p>
            <a:p>
              <a:r>
                <a:rPr lang="en-US">
                  <a:solidFill>
                    <a:srgbClr val="00B0F0"/>
                  </a:solidFill>
                  <a:hlinkClick r:id="rId5">
                    <a:extLst>
                      <a:ext uri="{A12FA001-AC4F-418D-AE19-62706E023703}">
                        <ahyp:hlinkClr xmlns:ahyp="http://schemas.microsoft.com/office/drawing/2018/hyperlinkcolor" val="tx"/>
                      </a:ext>
                    </a:extLst>
                  </a:hlinkClick>
                </a:rPr>
                <a:t>https://t.me/five18Ministries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מ:א-ו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40:1-6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7749" y="229195"/>
            <a:ext cx="8451850" cy="5632311"/>
          </a:xfrm>
          <a:prstGeom prst="rect">
            <a:avLst/>
          </a:prstGeom>
          <a:noFill/>
        </p:spPr>
        <p:txBody>
          <a:bodyPr wrap="square" rtlCol="0">
            <a:spAutoFit/>
          </a:bodyPr>
          <a:lstStyle/>
          <a:p>
            <a:pPr algn="r"/>
            <a:r>
              <a:rPr lang="he-IL" sz="2600" b="1">
                <a:solidFill>
                  <a:srgbClr val="FFFF00"/>
                </a:solidFill>
                <a:cs typeface="+mj-cs"/>
              </a:rPr>
              <a:t>ספר שמות פרק ו</a:t>
            </a:r>
          </a:p>
          <a:p>
            <a:pPr algn="r"/>
            <a:r>
              <a:rPr lang="he-IL" sz="2600">
                <a:solidFill>
                  <a:srgbClr val="FFFF00"/>
                </a:solidFill>
                <a:cs typeface="+mj-cs"/>
              </a:rPr>
              <a:t>﻿ז   וְלָקַחְתִּי אֶתְכֶם לִי לְעָם וְהָיִיתִי לָכֶם לֵאלֹהִים וִידַעְתֶּם כִּי אֲנִי יְהוָֹה אֱלֹהֵיכֶם הַמּוֹצִיא אֶתְכֶם מִתַּחַת סִבְלוֹת מִצְרָיִם: </a:t>
            </a:r>
          </a:p>
          <a:p>
            <a:pPr algn="r"/>
            <a:endParaRPr lang="he-IL" sz="1600">
              <a:solidFill>
                <a:srgbClr val="FFC000"/>
              </a:solidFill>
              <a:cs typeface="+mj-cs"/>
            </a:endParaRPr>
          </a:p>
          <a:p>
            <a:pPr algn="r"/>
            <a:r>
              <a:rPr lang="en-US" sz="2600" b="1">
                <a:solidFill>
                  <a:srgbClr val="FFC000"/>
                </a:solidFill>
                <a:cs typeface="+mj-cs"/>
              </a:rPr>
              <a:t>﻿</a:t>
            </a:r>
            <a:r>
              <a:rPr lang="he-IL" sz="2600" b="1">
                <a:solidFill>
                  <a:srgbClr val="FFC000"/>
                </a:solidFill>
                <a:cs typeface="+mj-cs"/>
              </a:rPr>
              <a:t>ספר שמות פרק יט</a:t>
            </a:r>
          </a:p>
          <a:p>
            <a:pPr algn="r"/>
            <a:r>
              <a:rPr lang="he-IL" sz="2600">
                <a:solidFill>
                  <a:srgbClr val="FFC000"/>
                </a:solidFill>
                <a:cs typeface="+mj-cs"/>
              </a:rPr>
              <a:t>ה   וְעַתָּה אִם-שָׁמוֹעַ תִּשְׁמְעוּ בְּקֹלִי וּשְׁמַרְתֶּם אֶת-בְּרִיתִי וִהְיִיתֶם לִי סְגֻלָּה מִכָּל-הָעַמִּים כִּי-לִי כָּל-הָאָרֶץ:</a:t>
            </a:r>
          </a:p>
          <a:p>
            <a:pPr algn="r"/>
            <a:endParaRPr lang="he-IL" sz="1600">
              <a:solidFill>
                <a:srgbClr val="FFC000"/>
              </a:solidFill>
              <a:cs typeface="+mj-cs"/>
            </a:endParaRPr>
          </a:p>
          <a:p>
            <a:pPr algn="r"/>
            <a:r>
              <a:rPr lang="en-US" sz="2600" b="1">
                <a:solidFill>
                  <a:srgbClr val="FFC000"/>
                </a:solidFill>
                <a:cs typeface="+mj-cs"/>
              </a:rPr>
              <a:t>﻿</a:t>
            </a:r>
            <a:r>
              <a:rPr lang="he-IL" sz="2600" b="1">
                <a:solidFill>
                  <a:srgbClr val="92D050"/>
                </a:solidFill>
                <a:cs typeface="+mj-cs"/>
              </a:rPr>
              <a:t>ספר ויקרא פרק כו</a:t>
            </a:r>
          </a:p>
          <a:p>
            <a:pPr algn="r"/>
            <a:r>
              <a:rPr lang="he-IL" sz="2600">
                <a:solidFill>
                  <a:srgbClr val="92D050"/>
                </a:solidFill>
                <a:cs typeface="+mj-cs"/>
              </a:rPr>
              <a:t>יב   וְהִתְהַלַּכְתִּי בְּתוֹכֲכֶם וְהָיִיתִי לָכֶם לֵאלֹהִים וְאַתֶּם תִּהְיוּ-לִי לְעָם: </a:t>
            </a:r>
          </a:p>
          <a:p>
            <a:pPr algn="r"/>
            <a:endParaRPr lang="en-US" sz="1600">
              <a:solidFill>
                <a:srgbClr val="FFC000"/>
              </a:solidFill>
              <a:cs typeface="+mj-cs"/>
            </a:endParaRPr>
          </a:p>
          <a:p>
            <a:pPr algn="r"/>
            <a:r>
              <a:rPr lang="en-US" sz="2600" b="1">
                <a:solidFill>
                  <a:srgbClr val="FFC000"/>
                </a:solidFill>
                <a:cs typeface="+mj-cs"/>
              </a:rPr>
              <a:t>﻿</a:t>
            </a:r>
            <a:r>
              <a:rPr lang="he-IL" sz="2600" b="1">
                <a:solidFill>
                  <a:srgbClr val="00B0F0"/>
                </a:solidFill>
                <a:cs typeface="+mj-cs"/>
              </a:rPr>
              <a:t>ספר דברים פרק כו</a:t>
            </a:r>
          </a:p>
          <a:p>
            <a:pPr algn="r"/>
            <a:r>
              <a:rPr lang="he-IL" sz="2600">
                <a:solidFill>
                  <a:srgbClr val="00B0F0"/>
                </a:solidFill>
                <a:cs typeface="+mj-cs"/>
              </a:rPr>
              <a:t>יז   אֶת-יְהוָֹה הֶאֱמַרְתָּ הַיּוֹם לִהְיוֹת לְךָ לֵאלֹהִים וְלָלֶכֶת בִּדְרָכָיו וְלִשְׁמֹר חֻקָּיו וּמִצְוֹתָיו וּמִשְׁפָּטָיו וְלִשְׁמֹעַ בְּקֹלוֹ: יח   וַיהֹוָה הֶאֱמִירְךָ הַיּוֹם לִהְיוֹת לוֹ לְעַם סְגֻלָּה כַּאֲשֶׁר דִּבֶּר-לָךְ וְלִשְׁמֹר כָּל-מִצְוֹתָיו: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92B7CA0-55DF-3414-7D6B-9E1A951F78FC}"/>
                  </a:ext>
                </a:extLst>
              </p14:cNvPr>
              <p14:cNvContentPartPr/>
              <p14:nvPr/>
            </p14:nvContentPartPr>
            <p14:xfrm>
              <a:off x="6779760" y="675580"/>
              <a:ext cx="2050200" cy="65880"/>
            </p14:xfrm>
          </p:contentPart>
        </mc:Choice>
        <mc:Fallback>
          <p:pic>
            <p:nvPicPr>
              <p:cNvPr id="2" name="Ink 1">
                <a:extLst>
                  <a:ext uri="{FF2B5EF4-FFF2-40B4-BE49-F238E27FC236}">
                    <a16:creationId xmlns:a16="http://schemas.microsoft.com/office/drawing/2014/main" id="{592B7CA0-55DF-3414-7D6B-9E1A951F78FC}"/>
                  </a:ext>
                </a:extLst>
              </p:cNvPr>
              <p:cNvPicPr/>
              <p:nvPr/>
            </p:nvPicPr>
            <p:blipFill>
              <a:blip r:embed="rId5"/>
              <a:stretch>
                <a:fillRect/>
              </a:stretch>
            </p:blipFill>
            <p:spPr>
              <a:xfrm>
                <a:off x="6762120" y="657580"/>
                <a:ext cx="2085840" cy="101520"/>
              </a:xfrm>
              <a:prstGeom prst="rect">
                <a:avLst/>
              </a:prstGeom>
            </p:spPr>
          </p:pic>
        </mc:Fallback>
      </mc:AlternateContent>
      <p:grpSp>
        <p:nvGrpSpPr>
          <p:cNvPr id="14" name="Group 13">
            <a:extLst>
              <a:ext uri="{FF2B5EF4-FFF2-40B4-BE49-F238E27FC236}">
                <a16:creationId xmlns:a16="http://schemas.microsoft.com/office/drawing/2014/main" id="{890B1453-D68B-9303-D08A-9F73B52CC335}"/>
              </a:ext>
            </a:extLst>
          </p:cNvPr>
          <p:cNvGrpSpPr/>
          <p:nvPr/>
        </p:nvGrpSpPr>
        <p:grpSpPr>
          <a:xfrm>
            <a:off x="4012800" y="1032340"/>
            <a:ext cx="4494960" cy="128160"/>
            <a:chOff x="4012800" y="1032340"/>
            <a:chExt cx="4494960" cy="1281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116E55B-5F34-3B7E-05F7-8ECB625C0565}"/>
                    </a:ext>
                  </a:extLst>
                </p14:cNvPr>
                <p14:cNvContentPartPr/>
                <p14:nvPr/>
              </p14:nvContentPartPr>
              <p14:xfrm>
                <a:off x="8132640" y="1075900"/>
                <a:ext cx="375120" cy="26640"/>
              </p14:xfrm>
            </p:contentPart>
          </mc:Choice>
          <mc:Fallback>
            <p:pic>
              <p:nvPicPr>
                <p:cNvPr id="4" name="Ink 3">
                  <a:extLst>
                    <a:ext uri="{FF2B5EF4-FFF2-40B4-BE49-F238E27FC236}">
                      <a16:creationId xmlns:a16="http://schemas.microsoft.com/office/drawing/2014/main" id="{C116E55B-5F34-3B7E-05F7-8ECB625C0565}"/>
                    </a:ext>
                  </a:extLst>
                </p:cNvPr>
                <p:cNvPicPr/>
                <p:nvPr/>
              </p:nvPicPr>
              <p:blipFill>
                <a:blip r:embed="rId7"/>
                <a:stretch>
                  <a:fillRect/>
                </a:stretch>
              </p:blipFill>
              <p:spPr>
                <a:xfrm>
                  <a:off x="8115000" y="1057900"/>
                  <a:ext cx="410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99F16A5B-F1AE-8155-786B-4A7FCD628E0E}"/>
                    </a:ext>
                  </a:extLst>
                </p14:cNvPr>
                <p14:cNvContentPartPr/>
                <p14:nvPr/>
              </p14:nvContentPartPr>
              <p14:xfrm>
                <a:off x="7311480" y="1083460"/>
                <a:ext cx="405720" cy="29880"/>
              </p14:xfrm>
            </p:contentPart>
          </mc:Choice>
          <mc:Fallback>
            <p:pic>
              <p:nvPicPr>
                <p:cNvPr id="5" name="Ink 4">
                  <a:extLst>
                    <a:ext uri="{FF2B5EF4-FFF2-40B4-BE49-F238E27FC236}">
                      <a16:creationId xmlns:a16="http://schemas.microsoft.com/office/drawing/2014/main" id="{99F16A5B-F1AE-8155-786B-4A7FCD628E0E}"/>
                    </a:ext>
                  </a:extLst>
                </p:cNvPr>
                <p:cNvPicPr/>
                <p:nvPr/>
              </p:nvPicPr>
              <p:blipFill>
                <a:blip r:embed="rId9"/>
                <a:stretch>
                  <a:fillRect/>
                </a:stretch>
              </p:blipFill>
              <p:spPr>
                <a:xfrm>
                  <a:off x="7293480" y="1065820"/>
                  <a:ext cx="4413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8031291-E827-D9B1-4B32-B485D24DE8D9}"/>
                    </a:ext>
                  </a:extLst>
                </p14:cNvPr>
                <p14:cNvContentPartPr/>
                <p14:nvPr/>
              </p14:nvContentPartPr>
              <p14:xfrm>
                <a:off x="6842760" y="1032340"/>
                <a:ext cx="219240" cy="45720"/>
              </p14:xfrm>
            </p:contentPart>
          </mc:Choice>
          <mc:Fallback>
            <p:pic>
              <p:nvPicPr>
                <p:cNvPr id="7" name="Ink 6">
                  <a:extLst>
                    <a:ext uri="{FF2B5EF4-FFF2-40B4-BE49-F238E27FC236}">
                      <a16:creationId xmlns:a16="http://schemas.microsoft.com/office/drawing/2014/main" id="{B8031291-E827-D9B1-4B32-B485D24DE8D9}"/>
                    </a:ext>
                  </a:extLst>
                </p:cNvPr>
                <p:cNvPicPr/>
                <p:nvPr/>
              </p:nvPicPr>
              <p:blipFill>
                <a:blip r:embed="rId11"/>
                <a:stretch>
                  <a:fillRect/>
                </a:stretch>
              </p:blipFill>
              <p:spPr>
                <a:xfrm>
                  <a:off x="6824760" y="1014700"/>
                  <a:ext cx="254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009C0C28-CB57-FCE0-0197-33EE775A6FAB}"/>
                    </a:ext>
                  </a:extLst>
                </p14:cNvPr>
                <p14:cNvContentPartPr/>
                <p14:nvPr/>
              </p14:nvContentPartPr>
              <p14:xfrm>
                <a:off x="6269280" y="1098580"/>
                <a:ext cx="439560" cy="36000"/>
              </p14:xfrm>
            </p:contentPart>
          </mc:Choice>
          <mc:Fallback>
            <p:pic>
              <p:nvPicPr>
                <p:cNvPr id="9" name="Ink 8">
                  <a:extLst>
                    <a:ext uri="{FF2B5EF4-FFF2-40B4-BE49-F238E27FC236}">
                      <a16:creationId xmlns:a16="http://schemas.microsoft.com/office/drawing/2014/main" id="{009C0C28-CB57-FCE0-0197-33EE775A6FAB}"/>
                    </a:ext>
                  </a:extLst>
                </p:cNvPr>
                <p:cNvPicPr/>
                <p:nvPr/>
              </p:nvPicPr>
              <p:blipFill>
                <a:blip r:embed="rId13"/>
                <a:stretch>
                  <a:fillRect/>
                </a:stretch>
              </p:blipFill>
              <p:spPr>
                <a:xfrm>
                  <a:off x="6251280" y="1080940"/>
                  <a:ext cx="4752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384838C-A173-7269-988C-5F61F5D07169}"/>
                    </a:ext>
                  </a:extLst>
                </p14:cNvPr>
                <p14:cNvContentPartPr/>
                <p14:nvPr/>
              </p14:nvContentPartPr>
              <p14:xfrm>
                <a:off x="5485920" y="1127740"/>
                <a:ext cx="601200" cy="16200"/>
              </p14:xfrm>
            </p:contentPart>
          </mc:Choice>
          <mc:Fallback>
            <p:pic>
              <p:nvPicPr>
                <p:cNvPr id="11" name="Ink 10">
                  <a:extLst>
                    <a:ext uri="{FF2B5EF4-FFF2-40B4-BE49-F238E27FC236}">
                      <a16:creationId xmlns:a16="http://schemas.microsoft.com/office/drawing/2014/main" id="{D384838C-A173-7269-988C-5F61F5D07169}"/>
                    </a:ext>
                  </a:extLst>
                </p:cNvPr>
                <p:cNvPicPr/>
                <p:nvPr/>
              </p:nvPicPr>
              <p:blipFill>
                <a:blip r:embed="rId15"/>
                <a:stretch>
                  <a:fillRect/>
                </a:stretch>
              </p:blipFill>
              <p:spPr>
                <a:xfrm>
                  <a:off x="5467920" y="1109740"/>
                  <a:ext cx="636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148E762-C4EA-B67A-CFED-11D2F46FFD69}"/>
                    </a:ext>
                  </a:extLst>
                </p14:cNvPr>
                <p14:cNvContentPartPr/>
                <p14:nvPr/>
              </p14:nvContentPartPr>
              <p14:xfrm>
                <a:off x="4964280" y="1106500"/>
                <a:ext cx="336240" cy="32760"/>
              </p14:xfrm>
            </p:contentPart>
          </mc:Choice>
          <mc:Fallback>
            <p:pic>
              <p:nvPicPr>
                <p:cNvPr id="12" name="Ink 11">
                  <a:extLst>
                    <a:ext uri="{FF2B5EF4-FFF2-40B4-BE49-F238E27FC236}">
                      <a16:creationId xmlns:a16="http://schemas.microsoft.com/office/drawing/2014/main" id="{F148E762-C4EA-B67A-CFED-11D2F46FFD69}"/>
                    </a:ext>
                  </a:extLst>
                </p:cNvPr>
                <p:cNvPicPr/>
                <p:nvPr/>
              </p:nvPicPr>
              <p:blipFill>
                <a:blip r:embed="rId17"/>
                <a:stretch>
                  <a:fillRect/>
                </a:stretch>
              </p:blipFill>
              <p:spPr>
                <a:xfrm>
                  <a:off x="4946640" y="1088860"/>
                  <a:ext cx="3718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562C0B2-8EE2-1CD9-3055-1018AD216E9B}"/>
                    </a:ext>
                  </a:extLst>
                </p14:cNvPr>
                <p14:cNvContentPartPr/>
                <p14:nvPr/>
              </p14:nvContentPartPr>
              <p14:xfrm>
                <a:off x="4012800" y="1112260"/>
                <a:ext cx="725400" cy="48240"/>
              </p14:xfrm>
            </p:contentPart>
          </mc:Choice>
          <mc:Fallback>
            <p:pic>
              <p:nvPicPr>
                <p:cNvPr id="13" name="Ink 12">
                  <a:extLst>
                    <a:ext uri="{FF2B5EF4-FFF2-40B4-BE49-F238E27FC236}">
                      <a16:creationId xmlns:a16="http://schemas.microsoft.com/office/drawing/2014/main" id="{0562C0B2-8EE2-1CD9-3055-1018AD216E9B}"/>
                    </a:ext>
                  </a:extLst>
                </p:cNvPr>
                <p:cNvPicPr/>
                <p:nvPr/>
              </p:nvPicPr>
              <p:blipFill>
                <a:blip r:embed="rId19"/>
                <a:stretch>
                  <a:fillRect/>
                </a:stretch>
              </p:blipFill>
              <p:spPr>
                <a:xfrm>
                  <a:off x="3995160" y="1094620"/>
                  <a:ext cx="761040" cy="83880"/>
                </a:xfrm>
                <a:prstGeom prst="rect">
                  <a:avLst/>
                </a:prstGeom>
              </p:spPr>
            </p:pic>
          </mc:Fallback>
        </mc:AlternateContent>
      </p:grpSp>
      <p:grpSp>
        <p:nvGrpSpPr>
          <p:cNvPr id="20" name="Group 19">
            <a:extLst>
              <a:ext uri="{FF2B5EF4-FFF2-40B4-BE49-F238E27FC236}">
                <a16:creationId xmlns:a16="http://schemas.microsoft.com/office/drawing/2014/main" id="{733A5F20-9E17-7ED4-71E7-B09AABA7A7C3}"/>
              </a:ext>
            </a:extLst>
          </p:cNvPr>
          <p:cNvGrpSpPr/>
          <p:nvPr/>
        </p:nvGrpSpPr>
        <p:grpSpPr>
          <a:xfrm>
            <a:off x="916080" y="1116580"/>
            <a:ext cx="2971800" cy="62280"/>
            <a:chOff x="916080" y="1116580"/>
            <a:chExt cx="2971800" cy="6228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A6AAB10-FE8D-9188-67A1-6486BF7BF540}"/>
                    </a:ext>
                  </a:extLst>
                </p14:cNvPr>
                <p14:cNvContentPartPr/>
                <p14:nvPr/>
              </p14:nvContentPartPr>
              <p14:xfrm>
                <a:off x="3237000" y="1144660"/>
                <a:ext cx="650880" cy="20520"/>
              </p14:xfrm>
            </p:contentPart>
          </mc:Choice>
          <mc:Fallback>
            <p:pic>
              <p:nvPicPr>
                <p:cNvPr id="15" name="Ink 14">
                  <a:extLst>
                    <a:ext uri="{FF2B5EF4-FFF2-40B4-BE49-F238E27FC236}">
                      <a16:creationId xmlns:a16="http://schemas.microsoft.com/office/drawing/2014/main" id="{FA6AAB10-FE8D-9188-67A1-6486BF7BF540}"/>
                    </a:ext>
                  </a:extLst>
                </p:cNvPr>
                <p:cNvPicPr/>
                <p:nvPr/>
              </p:nvPicPr>
              <p:blipFill>
                <a:blip r:embed="rId21"/>
                <a:stretch>
                  <a:fillRect/>
                </a:stretch>
              </p:blipFill>
              <p:spPr>
                <a:xfrm>
                  <a:off x="3219360" y="1127020"/>
                  <a:ext cx="6865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884C334A-3164-6CEF-0A81-2B96D6A814FF}"/>
                    </a:ext>
                  </a:extLst>
                </p14:cNvPr>
                <p14:cNvContentPartPr/>
                <p14:nvPr/>
              </p14:nvContentPartPr>
              <p14:xfrm>
                <a:off x="2765040" y="1156180"/>
                <a:ext cx="189360" cy="22680"/>
              </p14:xfrm>
            </p:contentPart>
          </mc:Choice>
          <mc:Fallback>
            <p:pic>
              <p:nvPicPr>
                <p:cNvPr id="16" name="Ink 15">
                  <a:extLst>
                    <a:ext uri="{FF2B5EF4-FFF2-40B4-BE49-F238E27FC236}">
                      <a16:creationId xmlns:a16="http://schemas.microsoft.com/office/drawing/2014/main" id="{884C334A-3164-6CEF-0A81-2B96D6A814FF}"/>
                    </a:ext>
                  </a:extLst>
                </p:cNvPr>
                <p:cNvPicPr/>
                <p:nvPr/>
              </p:nvPicPr>
              <p:blipFill>
                <a:blip r:embed="rId23"/>
                <a:stretch>
                  <a:fillRect/>
                </a:stretch>
              </p:blipFill>
              <p:spPr>
                <a:xfrm>
                  <a:off x="2747040" y="1138540"/>
                  <a:ext cx="22500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EA6D9E6-780B-A211-8F78-46D217C1F2B0}"/>
                    </a:ext>
                  </a:extLst>
                </p14:cNvPr>
                <p14:cNvContentPartPr/>
                <p14:nvPr/>
              </p14:nvContentPartPr>
              <p14:xfrm>
                <a:off x="2377680" y="1116580"/>
                <a:ext cx="244080" cy="28080"/>
              </p14:xfrm>
            </p:contentPart>
          </mc:Choice>
          <mc:Fallback>
            <p:pic>
              <p:nvPicPr>
                <p:cNvPr id="17" name="Ink 16">
                  <a:extLst>
                    <a:ext uri="{FF2B5EF4-FFF2-40B4-BE49-F238E27FC236}">
                      <a16:creationId xmlns:a16="http://schemas.microsoft.com/office/drawing/2014/main" id="{CEA6D9E6-780B-A211-8F78-46D217C1F2B0}"/>
                    </a:ext>
                  </a:extLst>
                </p:cNvPr>
                <p:cNvPicPr/>
                <p:nvPr/>
              </p:nvPicPr>
              <p:blipFill>
                <a:blip r:embed="rId25"/>
                <a:stretch>
                  <a:fillRect/>
                </a:stretch>
              </p:blipFill>
              <p:spPr>
                <a:xfrm>
                  <a:off x="2359680" y="1098940"/>
                  <a:ext cx="279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A02CB3FC-B6AC-8F90-B135-FB4406FA2FA8}"/>
                    </a:ext>
                  </a:extLst>
                </p14:cNvPr>
                <p14:cNvContentPartPr/>
                <p14:nvPr/>
              </p14:nvContentPartPr>
              <p14:xfrm>
                <a:off x="1874040" y="1125580"/>
                <a:ext cx="418320" cy="32760"/>
              </p14:xfrm>
            </p:contentPart>
          </mc:Choice>
          <mc:Fallback>
            <p:pic>
              <p:nvPicPr>
                <p:cNvPr id="18" name="Ink 17">
                  <a:extLst>
                    <a:ext uri="{FF2B5EF4-FFF2-40B4-BE49-F238E27FC236}">
                      <a16:creationId xmlns:a16="http://schemas.microsoft.com/office/drawing/2014/main" id="{A02CB3FC-B6AC-8F90-B135-FB4406FA2FA8}"/>
                    </a:ext>
                  </a:extLst>
                </p:cNvPr>
                <p:cNvPicPr/>
                <p:nvPr/>
              </p:nvPicPr>
              <p:blipFill>
                <a:blip r:embed="rId27"/>
                <a:stretch>
                  <a:fillRect/>
                </a:stretch>
              </p:blipFill>
              <p:spPr>
                <a:xfrm>
                  <a:off x="1856400" y="1107940"/>
                  <a:ext cx="453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FE13F2D6-DD85-DA64-9E2A-AEBD81146482}"/>
                    </a:ext>
                  </a:extLst>
                </p14:cNvPr>
                <p14:cNvContentPartPr/>
                <p14:nvPr/>
              </p14:nvContentPartPr>
              <p14:xfrm>
                <a:off x="916080" y="1138540"/>
                <a:ext cx="729000" cy="10800"/>
              </p14:xfrm>
            </p:contentPart>
          </mc:Choice>
          <mc:Fallback>
            <p:pic>
              <p:nvPicPr>
                <p:cNvPr id="19" name="Ink 18">
                  <a:extLst>
                    <a:ext uri="{FF2B5EF4-FFF2-40B4-BE49-F238E27FC236}">
                      <a16:creationId xmlns:a16="http://schemas.microsoft.com/office/drawing/2014/main" id="{FE13F2D6-DD85-DA64-9E2A-AEBD81146482}"/>
                    </a:ext>
                  </a:extLst>
                </p:cNvPr>
                <p:cNvPicPr/>
                <p:nvPr/>
              </p:nvPicPr>
              <p:blipFill>
                <a:blip r:embed="rId29"/>
                <a:stretch>
                  <a:fillRect/>
                </a:stretch>
              </p:blipFill>
              <p:spPr>
                <a:xfrm>
                  <a:off x="898080" y="1120900"/>
                  <a:ext cx="764640" cy="46440"/>
                </a:xfrm>
                <a:prstGeom prst="rect">
                  <a:avLst/>
                </a:prstGeom>
              </p:spPr>
            </p:pic>
          </mc:Fallback>
        </mc:AlternateContent>
      </p:grpSp>
      <p:grpSp>
        <p:nvGrpSpPr>
          <p:cNvPr id="28" name="Group 27">
            <a:extLst>
              <a:ext uri="{FF2B5EF4-FFF2-40B4-BE49-F238E27FC236}">
                <a16:creationId xmlns:a16="http://schemas.microsoft.com/office/drawing/2014/main" id="{E814136D-CCB3-1A27-168C-462FFAF406F1}"/>
              </a:ext>
            </a:extLst>
          </p:cNvPr>
          <p:cNvGrpSpPr/>
          <p:nvPr/>
        </p:nvGrpSpPr>
        <p:grpSpPr>
          <a:xfrm>
            <a:off x="5251560" y="1507900"/>
            <a:ext cx="3571200" cy="81000"/>
            <a:chOff x="5251560" y="1507900"/>
            <a:chExt cx="3571200" cy="81000"/>
          </a:xfrm>
        </p:grpSpPr>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A13D5713-AE76-6E46-BFDC-5C494CBA92E0}"/>
                    </a:ext>
                  </a:extLst>
                </p14:cNvPr>
                <p14:cNvContentPartPr/>
                <p14:nvPr/>
              </p14:nvContentPartPr>
              <p14:xfrm>
                <a:off x="8154600" y="1548580"/>
                <a:ext cx="668160" cy="34200"/>
              </p14:xfrm>
            </p:contentPart>
          </mc:Choice>
          <mc:Fallback>
            <p:pic>
              <p:nvPicPr>
                <p:cNvPr id="21" name="Ink 20">
                  <a:extLst>
                    <a:ext uri="{FF2B5EF4-FFF2-40B4-BE49-F238E27FC236}">
                      <a16:creationId xmlns:a16="http://schemas.microsoft.com/office/drawing/2014/main" id="{A13D5713-AE76-6E46-BFDC-5C494CBA92E0}"/>
                    </a:ext>
                  </a:extLst>
                </p:cNvPr>
                <p:cNvPicPr/>
                <p:nvPr/>
              </p:nvPicPr>
              <p:blipFill>
                <a:blip r:embed="rId31"/>
                <a:stretch>
                  <a:fillRect/>
                </a:stretch>
              </p:blipFill>
              <p:spPr>
                <a:xfrm>
                  <a:off x="8136960" y="1530580"/>
                  <a:ext cx="703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191D4643-A659-F19C-DF3C-AAEB5EC1AB52}"/>
                    </a:ext>
                  </a:extLst>
                </p14:cNvPr>
                <p14:cNvContentPartPr/>
                <p14:nvPr/>
              </p14:nvContentPartPr>
              <p14:xfrm>
                <a:off x="7599840" y="1548220"/>
                <a:ext cx="452520" cy="40680"/>
              </p14:xfrm>
            </p:contentPart>
          </mc:Choice>
          <mc:Fallback>
            <p:pic>
              <p:nvPicPr>
                <p:cNvPr id="22" name="Ink 21">
                  <a:extLst>
                    <a:ext uri="{FF2B5EF4-FFF2-40B4-BE49-F238E27FC236}">
                      <a16:creationId xmlns:a16="http://schemas.microsoft.com/office/drawing/2014/main" id="{191D4643-A659-F19C-DF3C-AAEB5EC1AB52}"/>
                    </a:ext>
                  </a:extLst>
                </p:cNvPr>
                <p:cNvPicPr/>
                <p:nvPr/>
              </p:nvPicPr>
              <p:blipFill>
                <a:blip r:embed="rId33"/>
                <a:stretch>
                  <a:fillRect/>
                </a:stretch>
              </p:blipFill>
              <p:spPr>
                <a:xfrm>
                  <a:off x="7582200" y="1530580"/>
                  <a:ext cx="48816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43884DEF-CA76-2F29-DDB0-07DD75052989}"/>
                    </a:ext>
                  </a:extLst>
                </p14:cNvPr>
                <p14:cNvContentPartPr/>
                <p14:nvPr/>
              </p14:nvContentPartPr>
              <p14:xfrm>
                <a:off x="6811440" y="1535980"/>
                <a:ext cx="445680" cy="43920"/>
              </p14:xfrm>
            </p:contentPart>
          </mc:Choice>
          <mc:Fallback>
            <p:pic>
              <p:nvPicPr>
                <p:cNvPr id="23" name="Ink 22">
                  <a:extLst>
                    <a:ext uri="{FF2B5EF4-FFF2-40B4-BE49-F238E27FC236}">
                      <a16:creationId xmlns:a16="http://schemas.microsoft.com/office/drawing/2014/main" id="{43884DEF-CA76-2F29-DDB0-07DD75052989}"/>
                    </a:ext>
                  </a:extLst>
                </p:cNvPr>
                <p:cNvPicPr/>
                <p:nvPr/>
              </p:nvPicPr>
              <p:blipFill>
                <a:blip r:embed="rId35"/>
                <a:stretch>
                  <a:fillRect/>
                </a:stretch>
              </p:blipFill>
              <p:spPr>
                <a:xfrm>
                  <a:off x="6793440" y="1518340"/>
                  <a:ext cx="481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CE3B5A7E-B267-FFC6-0B62-FC5D317C51FF}"/>
                    </a:ext>
                  </a:extLst>
                </p14:cNvPr>
                <p14:cNvContentPartPr/>
                <p14:nvPr/>
              </p14:nvContentPartPr>
              <p14:xfrm>
                <a:off x="5982000" y="1507900"/>
                <a:ext cx="560520" cy="37440"/>
              </p14:xfrm>
            </p:contentPart>
          </mc:Choice>
          <mc:Fallback>
            <p:pic>
              <p:nvPicPr>
                <p:cNvPr id="25" name="Ink 24">
                  <a:extLst>
                    <a:ext uri="{FF2B5EF4-FFF2-40B4-BE49-F238E27FC236}">
                      <a16:creationId xmlns:a16="http://schemas.microsoft.com/office/drawing/2014/main" id="{CE3B5A7E-B267-FFC6-0B62-FC5D317C51FF}"/>
                    </a:ext>
                  </a:extLst>
                </p:cNvPr>
                <p:cNvPicPr/>
                <p:nvPr/>
              </p:nvPicPr>
              <p:blipFill>
                <a:blip r:embed="rId37"/>
                <a:stretch>
                  <a:fillRect/>
                </a:stretch>
              </p:blipFill>
              <p:spPr>
                <a:xfrm>
                  <a:off x="5964000" y="1489900"/>
                  <a:ext cx="59616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6BBC26DB-12DD-F46C-FEAA-34D1C4D583AC}"/>
                    </a:ext>
                  </a:extLst>
                </p14:cNvPr>
                <p14:cNvContentPartPr/>
                <p14:nvPr/>
              </p14:nvContentPartPr>
              <p14:xfrm>
                <a:off x="5251560" y="1529140"/>
                <a:ext cx="569880" cy="42120"/>
              </p14:xfrm>
            </p:contentPart>
          </mc:Choice>
          <mc:Fallback>
            <p:pic>
              <p:nvPicPr>
                <p:cNvPr id="27" name="Ink 26">
                  <a:extLst>
                    <a:ext uri="{FF2B5EF4-FFF2-40B4-BE49-F238E27FC236}">
                      <a16:creationId xmlns:a16="http://schemas.microsoft.com/office/drawing/2014/main" id="{6BBC26DB-12DD-F46C-FEAA-34D1C4D583AC}"/>
                    </a:ext>
                  </a:extLst>
                </p:cNvPr>
                <p:cNvPicPr/>
                <p:nvPr/>
              </p:nvPicPr>
              <p:blipFill>
                <a:blip r:embed="rId39"/>
                <a:stretch>
                  <a:fillRect/>
                </a:stretch>
              </p:blipFill>
              <p:spPr>
                <a:xfrm>
                  <a:off x="5233560" y="1511500"/>
                  <a:ext cx="605520" cy="7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448092FF-D11A-5A57-D810-431D16FC6F52}"/>
                  </a:ext>
                </a:extLst>
              </p14:cNvPr>
              <p14:cNvContentPartPr/>
              <p14:nvPr/>
            </p14:nvContentPartPr>
            <p14:xfrm>
              <a:off x="6724320" y="2062300"/>
              <a:ext cx="1995480" cy="75240"/>
            </p14:xfrm>
          </p:contentPart>
        </mc:Choice>
        <mc:Fallback>
          <p:pic>
            <p:nvPicPr>
              <p:cNvPr id="29" name="Ink 28">
                <a:extLst>
                  <a:ext uri="{FF2B5EF4-FFF2-40B4-BE49-F238E27FC236}">
                    <a16:creationId xmlns:a16="http://schemas.microsoft.com/office/drawing/2014/main" id="{448092FF-D11A-5A57-D810-431D16FC6F52}"/>
                  </a:ext>
                </a:extLst>
              </p:cNvPr>
              <p:cNvPicPr/>
              <p:nvPr/>
            </p:nvPicPr>
            <p:blipFill>
              <a:blip r:embed="rId41"/>
              <a:stretch>
                <a:fillRect/>
              </a:stretch>
            </p:blipFill>
            <p:spPr>
              <a:xfrm>
                <a:off x="6706680" y="2044660"/>
                <a:ext cx="2031120" cy="110880"/>
              </a:xfrm>
              <a:prstGeom prst="rect">
                <a:avLst/>
              </a:prstGeom>
            </p:spPr>
          </p:pic>
        </mc:Fallback>
      </mc:AlternateContent>
      <p:grpSp>
        <p:nvGrpSpPr>
          <p:cNvPr id="37" name="Group 36">
            <a:extLst>
              <a:ext uri="{FF2B5EF4-FFF2-40B4-BE49-F238E27FC236}">
                <a16:creationId xmlns:a16="http://schemas.microsoft.com/office/drawing/2014/main" id="{013DDA2B-96DB-D19B-7E44-62A8FCF2010B}"/>
              </a:ext>
            </a:extLst>
          </p:cNvPr>
          <p:cNvGrpSpPr/>
          <p:nvPr/>
        </p:nvGrpSpPr>
        <p:grpSpPr>
          <a:xfrm>
            <a:off x="5361720" y="2132140"/>
            <a:ext cx="3167640" cy="485280"/>
            <a:chOff x="5361720" y="2132140"/>
            <a:chExt cx="3167640" cy="485280"/>
          </a:xfrm>
        </p:grpSpPr>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95C168EB-BB27-431B-0268-156333E28132}"/>
                    </a:ext>
                  </a:extLst>
                </p14:cNvPr>
                <p14:cNvContentPartPr/>
                <p14:nvPr/>
              </p14:nvContentPartPr>
              <p14:xfrm>
                <a:off x="7567800" y="2475220"/>
                <a:ext cx="961560" cy="57600"/>
              </p14:xfrm>
            </p:contentPart>
          </mc:Choice>
          <mc:Fallback>
            <p:pic>
              <p:nvPicPr>
                <p:cNvPr id="30" name="Ink 29">
                  <a:extLst>
                    <a:ext uri="{FF2B5EF4-FFF2-40B4-BE49-F238E27FC236}">
                      <a16:creationId xmlns:a16="http://schemas.microsoft.com/office/drawing/2014/main" id="{95C168EB-BB27-431B-0268-156333E28132}"/>
                    </a:ext>
                  </a:extLst>
                </p:cNvPr>
                <p:cNvPicPr/>
                <p:nvPr/>
              </p:nvPicPr>
              <p:blipFill>
                <a:blip r:embed="rId43"/>
                <a:stretch>
                  <a:fillRect/>
                </a:stretch>
              </p:blipFill>
              <p:spPr>
                <a:xfrm>
                  <a:off x="7550160" y="2457220"/>
                  <a:ext cx="997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Ink 30">
                  <a:extLst>
                    <a:ext uri="{FF2B5EF4-FFF2-40B4-BE49-F238E27FC236}">
                      <a16:creationId xmlns:a16="http://schemas.microsoft.com/office/drawing/2014/main" id="{272ECD03-5407-B358-A511-BF7FF4A5E7EE}"/>
                    </a:ext>
                  </a:extLst>
                </p14:cNvPr>
                <p14:cNvContentPartPr/>
                <p14:nvPr/>
              </p14:nvContentPartPr>
              <p14:xfrm>
                <a:off x="6807120" y="2528860"/>
                <a:ext cx="674280" cy="37080"/>
              </p14:xfrm>
            </p:contentPart>
          </mc:Choice>
          <mc:Fallback>
            <p:pic>
              <p:nvPicPr>
                <p:cNvPr id="31" name="Ink 30">
                  <a:extLst>
                    <a:ext uri="{FF2B5EF4-FFF2-40B4-BE49-F238E27FC236}">
                      <a16:creationId xmlns:a16="http://schemas.microsoft.com/office/drawing/2014/main" id="{272ECD03-5407-B358-A511-BF7FF4A5E7EE}"/>
                    </a:ext>
                  </a:extLst>
                </p:cNvPr>
                <p:cNvPicPr/>
                <p:nvPr/>
              </p:nvPicPr>
              <p:blipFill>
                <a:blip r:embed="rId45"/>
                <a:stretch>
                  <a:fillRect/>
                </a:stretch>
              </p:blipFill>
              <p:spPr>
                <a:xfrm>
                  <a:off x="6789480" y="2511220"/>
                  <a:ext cx="7099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Ink 31">
                  <a:extLst>
                    <a:ext uri="{FF2B5EF4-FFF2-40B4-BE49-F238E27FC236}">
                      <a16:creationId xmlns:a16="http://schemas.microsoft.com/office/drawing/2014/main" id="{B71EC5F9-94FA-3F4B-F55B-D3E738FBDD53}"/>
                    </a:ext>
                  </a:extLst>
                </p14:cNvPr>
                <p14:cNvContentPartPr/>
                <p14:nvPr/>
              </p14:nvContentPartPr>
              <p14:xfrm>
                <a:off x="6135720" y="2507260"/>
                <a:ext cx="632160" cy="28800"/>
              </p14:xfrm>
            </p:contentPart>
          </mc:Choice>
          <mc:Fallback>
            <p:pic>
              <p:nvPicPr>
                <p:cNvPr id="32" name="Ink 31">
                  <a:extLst>
                    <a:ext uri="{FF2B5EF4-FFF2-40B4-BE49-F238E27FC236}">
                      <a16:creationId xmlns:a16="http://schemas.microsoft.com/office/drawing/2014/main" id="{B71EC5F9-94FA-3F4B-F55B-D3E738FBDD53}"/>
                    </a:ext>
                  </a:extLst>
                </p:cNvPr>
                <p:cNvPicPr/>
                <p:nvPr/>
              </p:nvPicPr>
              <p:blipFill>
                <a:blip r:embed="rId47"/>
                <a:stretch>
                  <a:fillRect/>
                </a:stretch>
              </p:blipFill>
              <p:spPr>
                <a:xfrm>
                  <a:off x="6117720" y="2489620"/>
                  <a:ext cx="667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E8E05CE4-B9A5-8FB9-60D4-7D36EC8198BB}"/>
                    </a:ext>
                  </a:extLst>
                </p14:cNvPr>
                <p14:cNvContentPartPr/>
                <p14:nvPr/>
              </p14:nvContentPartPr>
              <p14:xfrm>
                <a:off x="5361720" y="2491060"/>
                <a:ext cx="530640" cy="44640"/>
              </p14:xfrm>
            </p:contentPart>
          </mc:Choice>
          <mc:Fallback>
            <p:pic>
              <p:nvPicPr>
                <p:cNvPr id="34" name="Ink 33">
                  <a:extLst>
                    <a:ext uri="{FF2B5EF4-FFF2-40B4-BE49-F238E27FC236}">
                      <a16:creationId xmlns:a16="http://schemas.microsoft.com/office/drawing/2014/main" id="{E8E05CE4-B9A5-8FB9-60D4-7D36EC8198BB}"/>
                    </a:ext>
                  </a:extLst>
                </p:cNvPr>
                <p:cNvPicPr/>
                <p:nvPr/>
              </p:nvPicPr>
              <p:blipFill>
                <a:blip r:embed="rId49"/>
                <a:stretch>
                  <a:fillRect/>
                </a:stretch>
              </p:blipFill>
              <p:spPr>
                <a:xfrm>
                  <a:off x="5343720" y="2473060"/>
                  <a:ext cx="566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0CDC9A3D-D813-418C-10E3-F6F0E9461CDB}"/>
                    </a:ext>
                  </a:extLst>
                </p14:cNvPr>
                <p14:cNvContentPartPr/>
                <p14:nvPr/>
              </p14:nvContentPartPr>
              <p14:xfrm>
                <a:off x="5881560" y="2132140"/>
                <a:ext cx="1623600" cy="485280"/>
              </p14:xfrm>
            </p:contentPart>
          </mc:Choice>
          <mc:Fallback>
            <p:pic>
              <p:nvPicPr>
                <p:cNvPr id="36" name="Ink 35">
                  <a:extLst>
                    <a:ext uri="{FF2B5EF4-FFF2-40B4-BE49-F238E27FC236}">
                      <a16:creationId xmlns:a16="http://schemas.microsoft.com/office/drawing/2014/main" id="{0CDC9A3D-D813-418C-10E3-F6F0E9461CDB}"/>
                    </a:ext>
                  </a:extLst>
                </p:cNvPr>
                <p:cNvPicPr/>
                <p:nvPr/>
              </p:nvPicPr>
              <p:blipFill>
                <a:blip r:embed="rId51"/>
                <a:stretch>
                  <a:fillRect/>
                </a:stretch>
              </p:blipFill>
              <p:spPr>
                <a:xfrm>
                  <a:off x="5863920" y="2114500"/>
                  <a:ext cx="1659240" cy="520920"/>
                </a:xfrm>
                <a:prstGeom prst="rect">
                  <a:avLst/>
                </a:prstGeom>
              </p:spPr>
            </p:pic>
          </mc:Fallback>
        </mc:AlternateContent>
      </p:grpSp>
      <p:grpSp>
        <p:nvGrpSpPr>
          <p:cNvPr id="40" name="Group 39">
            <a:extLst>
              <a:ext uri="{FF2B5EF4-FFF2-40B4-BE49-F238E27FC236}">
                <a16:creationId xmlns:a16="http://schemas.microsoft.com/office/drawing/2014/main" id="{EE15F89D-DFE5-4611-1147-F5836852CF5D}"/>
              </a:ext>
            </a:extLst>
          </p:cNvPr>
          <p:cNvGrpSpPr/>
          <p:nvPr/>
        </p:nvGrpSpPr>
        <p:grpSpPr>
          <a:xfrm>
            <a:off x="3146280" y="2551540"/>
            <a:ext cx="2071440" cy="128520"/>
            <a:chOff x="3146280" y="2551540"/>
            <a:chExt cx="2071440" cy="128520"/>
          </a:xfrm>
        </p:grpSpPr>
        <mc:AlternateContent xmlns:mc="http://schemas.openxmlformats.org/markup-compatibility/2006">
          <mc:Choice xmlns:p14="http://schemas.microsoft.com/office/powerpoint/2010/main" Requires="p14">
            <p:contentPart p14:bwMode="auto" r:id="rId52">
              <p14:nvContentPartPr>
                <p14:cNvPr id="38" name="Ink 37">
                  <a:extLst>
                    <a:ext uri="{FF2B5EF4-FFF2-40B4-BE49-F238E27FC236}">
                      <a16:creationId xmlns:a16="http://schemas.microsoft.com/office/drawing/2014/main" id="{1FBFDB30-C09C-1F2A-FC03-F2C2013CD38C}"/>
                    </a:ext>
                  </a:extLst>
                </p14:cNvPr>
                <p14:cNvContentPartPr/>
                <p14:nvPr/>
              </p14:nvContentPartPr>
              <p14:xfrm>
                <a:off x="4463520" y="2551540"/>
                <a:ext cx="754200" cy="23040"/>
              </p14:xfrm>
            </p:contentPart>
          </mc:Choice>
          <mc:Fallback>
            <p:pic>
              <p:nvPicPr>
                <p:cNvPr id="38" name="Ink 37">
                  <a:extLst>
                    <a:ext uri="{FF2B5EF4-FFF2-40B4-BE49-F238E27FC236}">
                      <a16:creationId xmlns:a16="http://schemas.microsoft.com/office/drawing/2014/main" id="{1FBFDB30-C09C-1F2A-FC03-F2C2013CD38C}"/>
                    </a:ext>
                  </a:extLst>
                </p:cNvPr>
                <p:cNvPicPr/>
                <p:nvPr/>
              </p:nvPicPr>
              <p:blipFill>
                <a:blip r:embed="rId53"/>
                <a:stretch>
                  <a:fillRect/>
                </a:stretch>
              </p:blipFill>
              <p:spPr>
                <a:xfrm>
                  <a:off x="4445880" y="2533540"/>
                  <a:ext cx="7898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Ink 38">
                  <a:extLst>
                    <a:ext uri="{FF2B5EF4-FFF2-40B4-BE49-F238E27FC236}">
                      <a16:creationId xmlns:a16="http://schemas.microsoft.com/office/drawing/2014/main" id="{85CA7FB9-8548-B273-C51D-228055EA3987}"/>
                    </a:ext>
                  </a:extLst>
                </p14:cNvPr>
                <p14:cNvContentPartPr/>
                <p14:nvPr/>
              </p14:nvContentPartPr>
              <p14:xfrm>
                <a:off x="3146280" y="2588620"/>
                <a:ext cx="861840" cy="91440"/>
              </p14:xfrm>
            </p:contentPart>
          </mc:Choice>
          <mc:Fallback>
            <p:pic>
              <p:nvPicPr>
                <p:cNvPr id="39" name="Ink 38">
                  <a:extLst>
                    <a:ext uri="{FF2B5EF4-FFF2-40B4-BE49-F238E27FC236}">
                      <a16:creationId xmlns:a16="http://schemas.microsoft.com/office/drawing/2014/main" id="{85CA7FB9-8548-B273-C51D-228055EA3987}"/>
                    </a:ext>
                  </a:extLst>
                </p:cNvPr>
                <p:cNvPicPr/>
                <p:nvPr/>
              </p:nvPicPr>
              <p:blipFill>
                <a:blip r:embed="rId55"/>
                <a:stretch>
                  <a:fillRect/>
                </a:stretch>
              </p:blipFill>
              <p:spPr>
                <a:xfrm>
                  <a:off x="3128280" y="2570980"/>
                  <a:ext cx="897480" cy="127080"/>
                </a:xfrm>
                <a:prstGeom prst="rect">
                  <a:avLst/>
                </a:prstGeom>
              </p:spPr>
            </p:pic>
          </mc:Fallback>
        </mc:AlternateContent>
      </p:grpSp>
      <p:grpSp>
        <p:nvGrpSpPr>
          <p:cNvPr id="46" name="Group 45">
            <a:extLst>
              <a:ext uri="{FF2B5EF4-FFF2-40B4-BE49-F238E27FC236}">
                <a16:creationId xmlns:a16="http://schemas.microsoft.com/office/drawing/2014/main" id="{FF652B06-01BE-7298-75A8-0EBDCEFD4689}"/>
              </a:ext>
            </a:extLst>
          </p:cNvPr>
          <p:cNvGrpSpPr/>
          <p:nvPr/>
        </p:nvGrpSpPr>
        <p:grpSpPr>
          <a:xfrm>
            <a:off x="669480" y="2563420"/>
            <a:ext cx="2387520" cy="86760"/>
            <a:chOff x="669480" y="2563420"/>
            <a:chExt cx="2387520" cy="86760"/>
          </a:xfrm>
        </p:grpSpPr>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CB37F3C4-5D45-0D71-60E4-B557E185B477}"/>
                    </a:ext>
                  </a:extLst>
                </p14:cNvPr>
                <p14:cNvContentPartPr/>
                <p14:nvPr/>
              </p14:nvContentPartPr>
              <p14:xfrm>
                <a:off x="2280840" y="2563420"/>
                <a:ext cx="776160" cy="55800"/>
              </p14:xfrm>
            </p:contentPart>
          </mc:Choice>
          <mc:Fallback>
            <p:pic>
              <p:nvPicPr>
                <p:cNvPr id="41" name="Ink 40">
                  <a:extLst>
                    <a:ext uri="{FF2B5EF4-FFF2-40B4-BE49-F238E27FC236}">
                      <a16:creationId xmlns:a16="http://schemas.microsoft.com/office/drawing/2014/main" id="{CB37F3C4-5D45-0D71-60E4-B557E185B477}"/>
                    </a:ext>
                  </a:extLst>
                </p:cNvPr>
                <p:cNvPicPr/>
                <p:nvPr/>
              </p:nvPicPr>
              <p:blipFill>
                <a:blip r:embed="rId57"/>
                <a:stretch>
                  <a:fillRect/>
                </a:stretch>
              </p:blipFill>
              <p:spPr>
                <a:xfrm>
                  <a:off x="2263200" y="2545420"/>
                  <a:ext cx="811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Ink 41">
                  <a:extLst>
                    <a:ext uri="{FF2B5EF4-FFF2-40B4-BE49-F238E27FC236}">
                      <a16:creationId xmlns:a16="http://schemas.microsoft.com/office/drawing/2014/main" id="{A1809686-791C-B8D3-EA45-531C624BEFED}"/>
                    </a:ext>
                  </a:extLst>
                </p14:cNvPr>
                <p14:cNvContentPartPr/>
                <p14:nvPr/>
              </p14:nvContentPartPr>
              <p14:xfrm>
                <a:off x="1947480" y="2571700"/>
                <a:ext cx="280800" cy="62640"/>
              </p14:xfrm>
            </p:contentPart>
          </mc:Choice>
          <mc:Fallback>
            <p:pic>
              <p:nvPicPr>
                <p:cNvPr id="42" name="Ink 41">
                  <a:extLst>
                    <a:ext uri="{FF2B5EF4-FFF2-40B4-BE49-F238E27FC236}">
                      <a16:creationId xmlns:a16="http://schemas.microsoft.com/office/drawing/2014/main" id="{A1809686-791C-B8D3-EA45-531C624BEFED}"/>
                    </a:ext>
                  </a:extLst>
                </p:cNvPr>
                <p:cNvPicPr/>
                <p:nvPr/>
              </p:nvPicPr>
              <p:blipFill>
                <a:blip r:embed="rId59"/>
                <a:stretch>
                  <a:fillRect/>
                </a:stretch>
              </p:blipFill>
              <p:spPr>
                <a:xfrm>
                  <a:off x="1929840" y="2553700"/>
                  <a:ext cx="316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Ink 42">
                  <a:extLst>
                    <a:ext uri="{FF2B5EF4-FFF2-40B4-BE49-F238E27FC236}">
                      <a16:creationId xmlns:a16="http://schemas.microsoft.com/office/drawing/2014/main" id="{4816E49C-E19E-7F1E-F19A-739E7EF974C0}"/>
                    </a:ext>
                  </a:extLst>
                </p14:cNvPr>
                <p14:cNvContentPartPr/>
                <p14:nvPr/>
              </p14:nvContentPartPr>
              <p14:xfrm>
                <a:off x="1294800" y="2615260"/>
                <a:ext cx="582480" cy="34920"/>
              </p14:xfrm>
            </p:contentPart>
          </mc:Choice>
          <mc:Fallback>
            <p:pic>
              <p:nvPicPr>
                <p:cNvPr id="43" name="Ink 42">
                  <a:extLst>
                    <a:ext uri="{FF2B5EF4-FFF2-40B4-BE49-F238E27FC236}">
                      <a16:creationId xmlns:a16="http://schemas.microsoft.com/office/drawing/2014/main" id="{4816E49C-E19E-7F1E-F19A-739E7EF974C0}"/>
                    </a:ext>
                  </a:extLst>
                </p:cNvPr>
                <p:cNvPicPr/>
                <p:nvPr/>
              </p:nvPicPr>
              <p:blipFill>
                <a:blip r:embed="rId61"/>
                <a:stretch>
                  <a:fillRect/>
                </a:stretch>
              </p:blipFill>
              <p:spPr>
                <a:xfrm>
                  <a:off x="1276800" y="2597620"/>
                  <a:ext cx="6181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Ink 44">
                  <a:extLst>
                    <a:ext uri="{FF2B5EF4-FFF2-40B4-BE49-F238E27FC236}">
                      <a16:creationId xmlns:a16="http://schemas.microsoft.com/office/drawing/2014/main" id="{609E18DE-B817-915A-DDF3-26FC4985A5E1}"/>
                    </a:ext>
                  </a:extLst>
                </p14:cNvPr>
                <p14:cNvContentPartPr/>
                <p14:nvPr/>
              </p14:nvContentPartPr>
              <p14:xfrm>
                <a:off x="669480" y="2568460"/>
                <a:ext cx="511920" cy="42480"/>
              </p14:xfrm>
            </p:contentPart>
          </mc:Choice>
          <mc:Fallback>
            <p:pic>
              <p:nvPicPr>
                <p:cNvPr id="45" name="Ink 44">
                  <a:extLst>
                    <a:ext uri="{FF2B5EF4-FFF2-40B4-BE49-F238E27FC236}">
                      <a16:creationId xmlns:a16="http://schemas.microsoft.com/office/drawing/2014/main" id="{609E18DE-B817-915A-DDF3-26FC4985A5E1}"/>
                    </a:ext>
                  </a:extLst>
                </p:cNvPr>
                <p:cNvPicPr/>
                <p:nvPr/>
              </p:nvPicPr>
              <p:blipFill>
                <a:blip r:embed="rId63"/>
                <a:stretch>
                  <a:fillRect/>
                </a:stretch>
              </p:blipFill>
              <p:spPr>
                <a:xfrm>
                  <a:off x="651840" y="2550820"/>
                  <a:ext cx="547560" cy="78120"/>
                </a:xfrm>
                <a:prstGeom prst="rect">
                  <a:avLst/>
                </a:prstGeom>
              </p:spPr>
            </p:pic>
          </mc:Fallback>
        </mc:AlternateContent>
      </p:grpSp>
      <p:grpSp>
        <p:nvGrpSpPr>
          <p:cNvPr id="50" name="Group 49">
            <a:extLst>
              <a:ext uri="{FF2B5EF4-FFF2-40B4-BE49-F238E27FC236}">
                <a16:creationId xmlns:a16="http://schemas.microsoft.com/office/drawing/2014/main" id="{E39D2C07-B446-27E7-2B3C-3EBCB6846EC6}"/>
              </a:ext>
            </a:extLst>
          </p:cNvPr>
          <p:cNvGrpSpPr/>
          <p:nvPr/>
        </p:nvGrpSpPr>
        <p:grpSpPr>
          <a:xfrm>
            <a:off x="6471960" y="2891380"/>
            <a:ext cx="2441160" cy="79560"/>
            <a:chOff x="6471960" y="2891380"/>
            <a:chExt cx="2441160" cy="79560"/>
          </a:xfrm>
        </p:grpSpPr>
        <mc:AlternateContent xmlns:mc="http://schemas.openxmlformats.org/markup-compatibility/2006">
          <mc:Choice xmlns:p14="http://schemas.microsoft.com/office/powerpoint/2010/main" Requires="p14">
            <p:contentPart p14:bwMode="auto" r:id="rId64">
              <p14:nvContentPartPr>
                <p14:cNvPr id="47" name="Ink 46">
                  <a:extLst>
                    <a:ext uri="{FF2B5EF4-FFF2-40B4-BE49-F238E27FC236}">
                      <a16:creationId xmlns:a16="http://schemas.microsoft.com/office/drawing/2014/main" id="{58D52410-08B2-D644-63EF-4733CE53C6FB}"/>
                    </a:ext>
                  </a:extLst>
                </p14:cNvPr>
                <p14:cNvContentPartPr/>
                <p14:nvPr/>
              </p14:nvContentPartPr>
              <p14:xfrm>
                <a:off x="7536480" y="2891380"/>
                <a:ext cx="1376640" cy="45720"/>
              </p14:xfrm>
            </p:contentPart>
          </mc:Choice>
          <mc:Fallback>
            <p:pic>
              <p:nvPicPr>
                <p:cNvPr id="47" name="Ink 46">
                  <a:extLst>
                    <a:ext uri="{FF2B5EF4-FFF2-40B4-BE49-F238E27FC236}">
                      <a16:creationId xmlns:a16="http://schemas.microsoft.com/office/drawing/2014/main" id="{58D52410-08B2-D644-63EF-4733CE53C6FB}"/>
                    </a:ext>
                  </a:extLst>
                </p:cNvPr>
                <p:cNvPicPr/>
                <p:nvPr/>
              </p:nvPicPr>
              <p:blipFill>
                <a:blip r:embed="rId65"/>
                <a:stretch>
                  <a:fillRect/>
                </a:stretch>
              </p:blipFill>
              <p:spPr>
                <a:xfrm>
                  <a:off x="7518480" y="2873380"/>
                  <a:ext cx="1412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3DD745BC-41A5-7559-2330-C480AF2298B8}"/>
                    </a:ext>
                  </a:extLst>
                </p14:cNvPr>
                <p14:cNvContentPartPr/>
                <p14:nvPr/>
              </p14:nvContentPartPr>
              <p14:xfrm>
                <a:off x="7204560" y="2922340"/>
                <a:ext cx="338400" cy="48600"/>
              </p14:xfrm>
            </p:contentPart>
          </mc:Choice>
          <mc:Fallback>
            <p:pic>
              <p:nvPicPr>
                <p:cNvPr id="48" name="Ink 47">
                  <a:extLst>
                    <a:ext uri="{FF2B5EF4-FFF2-40B4-BE49-F238E27FC236}">
                      <a16:creationId xmlns:a16="http://schemas.microsoft.com/office/drawing/2014/main" id="{3DD745BC-41A5-7559-2330-C480AF2298B8}"/>
                    </a:ext>
                  </a:extLst>
                </p:cNvPr>
                <p:cNvPicPr/>
                <p:nvPr/>
              </p:nvPicPr>
              <p:blipFill>
                <a:blip r:embed="rId67"/>
                <a:stretch>
                  <a:fillRect/>
                </a:stretch>
              </p:blipFill>
              <p:spPr>
                <a:xfrm>
                  <a:off x="7186920" y="2904700"/>
                  <a:ext cx="374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Ink 48">
                  <a:extLst>
                    <a:ext uri="{FF2B5EF4-FFF2-40B4-BE49-F238E27FC236}">
                      <a16:creationId xmlns:a16="http://schemas.microsoft.com/office/drawing/2014/main" id="{A856D97E-D99B-1A6E-61F1-03E94D219719}"/>
                    </a:ext>
                  </a:extLst>
                </p14:cNvPr>
                <p14:cNvContentPartPr/>
                <p14:nvPr/>
              </p14:nvContentPartPr>
              <p14:xfrm>
                <a:off x="6471960" y="2920180"/>
                <a:ext cx="566640" cy="50400"/>
              </p14:xfrm>
            </p:contentPart>
          </mc:Choice>
          <mc:Fallback>
            <p:pic>
              <p:nvPicPr>
                <p:cNvPr id="49" name="Ink 48">
                  <a:extLst>
                    <a:ext uri="{FF2B5EF4-FFF2-40B4-BE49-F238E27FC236}">
                      <a16:creationId xmlns:a16="http://schemas.microsoft.com/office/drawing/2014/main" id="{A856D97E-D99B-1A6E-61F1-03E94D219719}"/>
                    </a:ext>
                  </a:extLst>
                </p:cNvPr>
                <p:cNvPicPr/>
                <p:nvPr/>
              </p:nvPicPr>
              <p:blipFill>
                <a:blip r:embed="rId69"/>
                <a:stretch>
                  <a:fillRect/>
                </a:stretch>
              </p:blipFill>
              <p:spPr>
                <a:xfrm>
                  <a:off x="6454320" y="2902180"/>
                  <a:ext cx="602280" cy="8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51" name="Ink 50">
                <a:extLst>
                  <a:ext uri="{FF2B5EF4-FFF2-40B4-BE49-F238E27FC236}">
                    <a16:creationId xmlns:a16="http://schemas.microsoft.com/office/drawing/2014/main" id="{E6435231-7774-AE37-76C4-B0A707EC1FD5}"/>
                  </a:ext>
                </a:extLst>
              </p14:cNvPr>
              <p14:cNvContentPartPr/>
              <p14:nvPr/>
            </p14:nvContentPartPr>
            <p14:xfrm>
              <a:off x="7656360" y="3467380"/>
              <a:ext cx="1091520" cy="71280"/>
            </p14:xfrm>
          </p:contentPart>
        </mc:Choice>
        <mc:Fallback>
          <p:pic>
            <p:nvPicPr>
              <p:cNvPr id="51" name="Ink 50">
                <a:extLst>
                  <a:ext uri="{FF2B5EF4-FFF2-40B4-BE49-F238E27FC236}">
                    <a16:creationId xmlns:a16="http://schemas.microsoft.com/office/drawing/2014/main" id="{E6435231-7774-AE37-76C4-B0A707EC1FD5}"/>
                  </a:ext>
                </a:extLst>
              </p:cNvPr>
              <p:cNvPicPr/>
              <p:nvPr/>
            </p:nvPicPr>
            <p:blipFill>
              <a:blip r:embed="rId71"/>
              <a:stretch>
                <a:fillRect/>
              </a:stretch>
            </p:blipFill>
            <p:spPr>
              <a:xfrm>
                <a:off x="7638720" y="3449380"/>
                <a:ext cx="11271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2" name="Ink 51">
                <a:extLst>
                  <a:ext uri="{FF2B5EF4-FFF2-40B4-BE49-F238E27FC236}">
                    <a16:creationId xmlns:a16="http://schemas.microsoft.com/office/drawing/2014/main" id="{6FBD8C56-CAEC-6D40-65EF-1942B26784B4}"/>
                  </a:ext>
                </a:extLst>
              </p14:cNvPr>
              <p14:cNvContentPartPr/>
              <p14:nvPr/>
            </p14:nvContentPartPr>
            <p14:xfrm>
              <a:off x="6811800" y="3501940"/>
              <a:ext cx="1882800" cy="68760"/>
            </p14:xfrm>
          </p:contentPart>
        </mc:Choice>
        <mc:Fallback>
          <p:pic>
            <p:nvPicPr>
              <p:cNvPr id="52" name="Ink 51">
                <a:extLst>
                  <a:ext uri="{FF2B5EF4-FFF2-40B4-BE49-F238E27FC236}">
                    <a16:creationId xmlns:a16="http://schemas.microsoft.com/office/drawing/2014/main" id="{6FBD8C56-CAEC-6D40-65EF-1942B26784B4}"/>
                  </a:ext>
                </a:extLst>
              </p:cNvPr>
              <p:cNvPicPr/>
              <p:nvPr/>
            </p:nvPicPr>
            <p:blipFill>
              <a:blip r:embed="rId73"/>
              <a:stretch>
                <a:fillRect/>
              </a:stretch>
            </p:blipFill>
            <p:spPr>
              <a:xfrm>
                <a:off x="6794160" y="3483940"/>
                <a:ext cx="1918440" cy="104400"/>
              </a:xfrm>
              <a:prstGeom prst="rect">
                <a:avLst/>
              </a:prstGeom>
            </p:spPr>
          </p:pic>
        </mc:Fallback>
      </mc:AlternateContent>
      <p:grpSp>
        <p:nvGrpSpPr>
          <p:cNvPr id="56" name="Group 55">
            <a:extLst>
              <a:ext uri="{FF2B5EF4-FFF2-40B4-BE49-F238E27FC236}">
                <a16:creationId xmlns:a16="http://schemas.microsoft.com/office/drawing/2014/main" id="{E5286B2F-B75E-2353-3B19-763B2EDAB5AF}"/>
              </a:ext>
            </a:extLst>
          </p:cNvPr>
          <p:cNvGrpSpPr/>
          <p:nvPr/>
        </p:nvGrpSpPr>
        <p:grpSpPr>
          <a:xfrm>
            <a:off x="7260720" y="3959140"/>
            <a:ext cx="1132200" cy="24120"/>
            <a:chOff x="7260720" y="3959140"/>
            <a:chExt cx="1132200" cy="24120"/>
          </a:xfrm>
        </p:grpSpPr>
        <mc:AlternateContent xmlns:mc="http://schemas.openxmlformats.org/markup-compatibility/2006">
          <mc:Choice xmlns:p14="http://schemas.microsoft.com/office/powerpoint/2010/main" Requires="p14">
            <p:contentPart p14:bwMode="auto" r:id="rId74">
              <p14:nvContentPartPr>
                <p14:cNvPr id="53" name="Ink 52">
                  <a:extLst>
                    <a:ext uri="{FF2B5EF4-FFF2-40B4-BE49-F238E27FC236}">
                      <a16:creationId xmlns:a16="http://schemas.microsoft.com/office/drawing/2014/main" id="{6B54C1FE-B00A-8355-AF7A-1FFC05F2B7F5}"/>
                    </a:ext>
                  </a:extLst>
                </p14:cNvPr>
                <p14:cNvContentPartPr/>
                <p14:nvPr/>
              </p14:nvContentPartPr>
              <p14:xfrm>
                <a:off x="8258280" y="3973540"/>
                <a:ext cx="16560" cy="4320"/>
              </p14:xfrm>
            </p:contentPart>
          </mc:Choice>
          <mc:Fallback>
            <p:pic>
              <p:nvPicPr>
                <p:cNvPr id="53" name="Ink 52">
                  <a:extLst>
                    <a:ext uri="{FF2B5EF4-FFF2-40B4-BE49-F238E27FC236}">
                      <a16:creationId xmlns:a16="http://schemas.microsoft.com/office/drawing/2014/main" id="{6B54C1FE-B00A-8355-AF7A-1FFC05F2B7F5}"/>
                    </a:ext>
                  </a:extLst>
                </p:cNvPr>
                <p:cNvPicPr/>
                <p:nvPr/>
              </p:nvPicPr>
              <p:blipFill>
                <a:blip r:embed="rId75"/>
                <a:stretch>
                  <a:fillRect/>
                </a:stretch>
              </p:blipFill>
              <p:spPr>
                <a:xfrm>
                  <a:off x="8240280" y="3955540"/>
                  <a:ext cx="5220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4" name="Ink 53">
                  <a:extLst>
                    <a:ext uri="{FF2B5EF4-FFF2-40B4-BE49-F238E27FC236}">
                      <a16:creationId xmlns:a16="http://schemas.microsoft.com/office/drawing/2014/main" id="{187B8EB5-5634-6873-94FB-2A4F7F29FCBC}"/>
                    </a:ext>
                  </a:extLst>
                </p14:cNvPr>
                <p14:cNvContentPartPr/>
                <p14:nvPr/>
              </p14:nvContentPartPr>
              <p14:xfrm>
                <a:off x="8226240" y="3969580"/>
                <a:ext cx="1800" cy="1800"/>
              </p14:xfrm>
            </p:contentPart>
          </mc:Choice>
          <mc:Fallback>
            <p:pic>
              <p:nvPicPr>
                <p:cNvPr id="54" name="Ink 53">
                  <a:extLst>
                    <a:ext uri="{FF2B5EF4-FFF2-40B4-BE49-F238E27FC236}">
                      <a16:creationId xmlns:a16="http://schemas.microsoft.com/office/drawing/2014/main" id="{187B8EB5-5634-6873-94FB-2A4F7F29FCBC}"/>
                    </a:ext>
                  </a:extLst>
                </p:cNvPr>
                <p:cNvPicPr/>
                <p:nvPr/>
              </p:nvPicPr>
              <p:blipFill>
                <a:blip r:embed="rId77"/>
                <a:stretch>
                  <a:fillRect/>
                </a:stretch>
              </p:blipFill>
              <p:spPr>
                <a:xfrm>
                  <a:off x="8208240" y="3951580"/>
                  <a:ext cx="37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Ink 54">
                  <a:extLst>
                    <a:ext uri="{FF2B5EF4-FFF2-40B4-BE49-F238E27FC236}">
                      <a16:creationId xmlns:a16="http://schemas.microsoft.com/office/drawing/2014/main" id="{F2E3FCF1-1313-3587-80B6-5564A95C0E29}"/>
                    </a:ext>
                  </a:extLst>
                </p14:cNvPr>
                <p14:cNvContentPartPr/>
                <p14:nvPr/>
              </p14:nvContentPartPr>
              <p14:xfrm>
                <a:off x="7260720" y="3959140"/>
                <a:ext cx="1132200" cy="24120"/>
              </p14:xfrm>
            </p:contentPart>
          </mc:Choice>
          <mc:Fallback>
            <p:pic>
              <p:nvPicPr>
                <p:cNvPr id="55" name="Ink 54">
                  <a:extLst>
                    <a:ext uri="{FF2B5EF4-FFF2-40B4-BE49-F238E27FC236}">
                      <a16:creationId xmlns:a16="http://schemas.microsoft.com/office/drawing/2014/main" id="{F2E3FCF1-1313-3587-80B6-5564A95C0E29}"/>
                    </a:ext>
                  </a:extLst>
                </p:cNvPr>
                <p:cNvPicPr/>
                <p:nvPr/>
              </p:nvPicPr>
              <p:blipFill>
                <a:blip r:embed="rId79"/>
                <a:stretch>
                  <a:fillRect/>
                </a:stretch>
              </p:blipFill>
              <p:spPr>
                <a:xfrm>
                  <a:off x="7242720" y="3941140"/>
                  <a:ext cx="1167840" cy="5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0">
            <p14:nvContentPartPr>
              <p14:cNvPr id="57" name="Ink 56">
                <a:extLst>
                  <a:ext uri="{FF2B5EF4-FFF2-40B4-BE49-F238E27FC236}">
                    <a16:creationId xmlns:a16="http://schemas.microsoft.com/office/drawing/2014/main" id="{C466A18C-342C-05B5-4830-6C6A82C80E09}"/>
                  </a:ext>
                </a:extLst>
              </p14:cNvPr>
              <p14:cNvContentPartPr/>
              <p14:nvPr/>
            </p14:nvContentPartPr>
            <p14:xfrm>
              <a:off x="6500040" y="3973540"/>
              <a:ext cx="648000" cy="53640"/>
            </p14:xfrm>
          </p:contentPart>
        </mc:Choice>
        <mc:Fallback>
          <p:pic>
            <p:nvPicPr>
              <p:cNvPr id="57" name="Ink 56">
                <a:extLst>
                  <a:ext uri="{FF2B5EF4-FFF2-40B4-BE49-F238E27FC236}">
                    <a16:creationId xmlns:a16="http://schemas.microsoft.com/office/drawing/2014/main" id="{C466A18C-342C-05B5-4830-6C6A82C80E09}"/>
                  </a:ext>
                </a:extLst>
              </p:cNvPr>
              <p:cNvPicPr/>
              <p:nvPr/>
            </p:nvPicPr>
            <p:blipFill>
              <a:blip r:embed="rId81"/>
              <a:stretch>
                <a:fillRect/>
              </a:stretch>
            </p:blipFill>
            <p:spPr>
              <a:xfrm>
                <a:off x="6482400" y="3955540"/>
                <a:ext cx="683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8" name="Ink 57">
                <a:extLst>
                  <a:ext uri="{FF2B5EF4-FFF2-40B4-BE49-F238E27FC236}">
                    <a16:creationId xmlns:a16="http://schemas.microsoft.com/office/drawing/2014/main" id="{6DE2BC87-17BE-248A-1613-DC912086BFDB}"/>
                  </a:ext>
                </a:extLst>
              </p14:cNvPr>
              <p14:cNvContentPartPr/>
              <p14:nvPr/>
            </p14:nvContentPartPr>
            <p14:xfrm>
              <a:off x="4135200" y="3954820"/>
              <a:ext cx="2068200" cy="90360"/>
            </p14:xfrm>
          </p:contentPart>
        </mc:Choice>
        <mc:Fallback>
          <p:pic>
            <p:nvPicPr>
              <p:cNvPr id="58" name="Ink 57">
                <a:extLst>
                  <a:ext uri="{FF2B5EF4-FFF2-40B4-BE49-F238E27FC236}">
                    <a16:creationId xmlns:a16="http://schemas.microsoft.com/office/drawing/2014/main" id="{6DE2BC87-17BE-248A-1613-DC912086BFDB}"/>
                  </a:ext>
                </a:extLst>
              </p:cNvPr>
              <p:cNvPicPr/>
              <p:nvPr/>
            </p:nvPicPr>
            <p:blipFill>
              <a:blip r:embed="rId83"/>
              <a:stretch>
                <a:fillRect/>
              </a:stretch>
            </p:blipFill>
            <p:spPr>
              <a:xfrm>
                <a:off x="4117200" y="3937180"/>
                <a:ext cx="21038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9" name="Ink 58">
                <a:extLst>
                  <a:ext uri="{FF2B5EF4-FFF2-40B4-BE49-F238E27FC236}">
                    <a16:creationId xmlns:a16="http://schemas.microsoft.com/office/drawing/2014/main" id="{A8749AF3-31E0-6AB2-E215-92F217916D37}"/>
                  </a:ext>
                </a:extLst>
              </p14:cNvPr>
              <p14:cNvContentPartPr/>
              <p14:nvPr/>
            </p14:nvContentPartPr>
            <p14:xfrm>
              <a:off x="1995000" y="3942940"/>
              <a:ext cx="1902600" cy="122400"/>
            </p14:xfrm>
          </p:contentPart>
        </mc:Choice>
        <mc:Fallback>
          <p:pic>
            <p:nvPicPr>
              <p:cNvPr id="59" name="Ink 58">
                <a:extLst>
                  <a:ext uri="{FF2B5EF4-FFF2-40B4-BE49-F238E27FC236}">
                    <a16:creationId xmlns:a16="http://schemas.microsoft.com/office/drawing/2014/main" id="{A8749AF3-31E0-6AB2-E215-92F217916D37}"/>
                  </a:ext>
                </a:extLst>
              </p:cNvPr>
              <p:cNvPicPr/>
              <p:nvPr/>
            </p:nvPicPr>
            <p:blipFill>
              <a:blip r:embed="rId85"/>
              <a:stretch>
                <a:fillRect/>
              </a:stretch>
            </p:blipFill>
            <p:spPr>
              <a:xfrm>
                <a:off x="1977360" y="3924940"/>
                <a:ext cx="1938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Ink 59">
                <a:extLst>
                  <a:ext uri="{FF2B5EF4-FFF2-40B4-BE49-F238E27FC236}">
                    <a16:creationId xmlns:a16="http://schemas.microsoft.com/office/drawing/2014/main" id="{72D85AE2-5A56-C9A1-9692-703380FF9E1F}"/>
                  </a:ext>
                </a:extLst>
              </p14:cNvPr>
              <p14:cNvContentPartPr/>
              <p14:nvPr/>
            </p14:nvContentPartPr>
            <p14:xfrm>
              <a:off x="3373800" y="3551980"/>
              <a:ext cx="718920" cy="483120"/>
            </p14:xfrm>
          </p:contentPart>
        </mc:Choice>
        <mc:Fallback>
          <p:pic>
            <p:nvPicPr>
              <p:cNvPr id="60" name="Ink 59">
                <a:extLst>
                  <a:ext uri="{FF2B5EF4-FFF2-40B4-BE49-F238E27FC236}">
                    <a16:creationId xmlns:a16="http://schemas.microsoft.com/office/drawing/2014/main" id="{72D85AE2-5A56-C9A1-9692-703380FF9E1F}"/>
                  </a:ext>
                </a:extLst>
              </p:cNvPr>
              <p:cNvPicPr/>
              <p:nvPr/>
            </p:nvPicPr>
            <p:blipFill>
              <a:blip r:embed="rId87"/>
              <a:stretch>
                <a:fillRect/>
              </a:stretch>
            </p:blipFill>
            <p:spPr>
              <a:xfrm>
                <a:off x="3355800" y="3533980"/>
                <a:ext cx="75456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Ink 60">
                <a:extLst>
                  <a:ext uri="{FF2B5EF4-FFF2-40B4-BE49-F238E27FC236}">
                    <a16:creationId xmlns:a16="http://schemas.microsoft.com/office/drawing/2014/main" id="{0F5C12B4-C4B3-E24C-0AA6-A599B14D1330}"/>
                  </a:ext>
                </a:extLst>
              </p14:cNvPr>
              <p14:cNvContentPartPr/>
              <p14:nvPr/>
            </p14:nvContentPartPr>
            <p14:xfrm>
              <a:off x="6671760" y="4531540"/>
              <a:ext cx="2122920" cy="54000"/>
            </p14:xfrm>
          </p:contentPart>
        </mc:Choice>
        <mc:Fallback>
          <p:pic>
            <p:nvPicPr>
              <p:cNvPr id="61" name="Ink 60">
                <a:extLst>
                  <a:ext uri="{FF2B5EF4-FFF2-40B4-BE49-F238E27FC236}">
                    <a16:creationId xmlns:a16="http://schemas.microsoft.com/office/drawing/2014/main" id="{0F5C12B4-C4B3-E24C-0AA6-A599B14D1330}"/>
                  </a:ext>
                </a:extLst>
              </p:cNvPr>
              <p:cNvPicPr/>
              <p:nvPr/>
            </p:nvPicPr>
            <p:blipFill>
              <a:blip r:embed="rId89"/>
              <a:stretch>
                <a:fillRect/>
              </a:stretch>
            </p:blipFill>
            <p:spPr>
              <a:xfrm>
                <a:off x="6653760" y="4513540"/>
                <a:ext cx="2158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6" name="Ink 75">
                <a:extLst>
                  <a:ext uri="{FF2B5EF4-FFF2-40B4-BE49-F238E27FC236}">
                    <a16:creationId xmlns:a16="http://schemas.microsoft.com/office/drawing/2014/main" id="{1066B57E-B99D-7921-5FA8-DAAEA2E72389}"/>
                  </a:ext>
                </a:extLst>
              </p14:cNvPr>
              <p14:cNvContentPartPr/>
              <p14:nvPr/>
            </p14:nvContentPartPr>
            <p14:xfrm>
              <a:off x="8192040" y="5368180"/>
              <a:ext cx="726840" cy="45720"/>
            </p14:xfrm>
          </p:contentPart>
        </mc:Choice>
        <mc:Fallback>
          <p:pic>
            <p:nvPicPr>
              <p:cNvPr id="76" name="Ink 75">
                <a:extLst>
                  <a:ext uri="{FF2B5EF4-FFF2-40B4-BE49-F238E27FC236}">
                    <a16:creationId xmlns:a16="http://schemas.microsoft.com/office/drawing/2014/main" id="{1066B57E-B99D-7921-5FA8-DAAEA2E72389}"/>
                  </a:ext>
                </a:extLst>
              </p:cNvPr>
              <p:cNvPicPr/>
              <p:nvPr/>
            </p:nvPicPr>
            <p:blipFill>
              <a:blip r:embed="rId91"/>
              <a:stretch>
                <a:fillRect/>
              </a:stretch>
            </p:blipFill>
            <p:spPr>
              <a:xfrm>
                <a:off x="8174400" y="5350540"/>
                <a:ext cx="762480" cy="81360"/>
              </a:xfrm>
              <a:prstGeom prst="rect">
                <a:avLst/>
              </a:prstGeom>
            </p:spPr>
          </p:pic>
        </mc:Fallback>
      </mc:AlternateContent>
      <p:grpSp>
        <p:nvGrpSpPr>
          <p:cNvPr id="78" name="Group 77">
            <a:extLst>
              <a:ext uri="{FF2B5EF4-FFF2-40B4-BE49-F238E27FC236}">
                <a16:creationId xmlns:a16="http://schemas.microsoft.com/office/drawing/2014/main" id="{4B788EE7-37E3-1AE7-7D62-B2D764290BAB}"/>
              </a:ext>
            </a:extLst>
          </p:cNvPr>
          <p:cNvGrpSpPr/>
          <p:nvPr/>
        </p:nvGrpSpPr>
        <p:grpSpPr>
          <a:xfrm>
            <a:off x="990960" y="4926820"/>
            <a:ext cx="7195320" cy="142920"/>
            <a:chOff x="990960" y="4926820"/>
            <a:chExt cx="7195320" cy="142920"/>
          </a:xfrm>
        </p:grpSpPr>
        <mc:AlternateContent xmlns:mc="http://schemas.openxmlformats.org/markup-compatibility/2006">
          <mc:Choice xmlns:p14="http://schemas.microsoft.com/office/powerpoint/2010/main" Requires="p14">
            <p:contentPart p14:bwMode="auto" r:id="rId92">
              <p14:nvContentPartPr>
                <p14:cNvPr id="62" name="Ink 61">
                  <a:extLst>
                    <a:ext uri="{FF2B5EF4-FFF2-40B4-BE49-F238E27FC236}">
                      <a16:creationId xmlns:a16="http://schemas.microsoft.com/office/drawing/2014/main" id="{459965F3-94D0-F184-C838-166C85DBD0BA}"/>
                    </a:ext>
                  </a:extLst>
                </p14:cNvPr>
                <p14:cNvContentPartPr/>
                <p14:nvPr/>
              </p14:nvContentPartPr>
              <p14:xfrm>
                <a:off x="6647640" y="4981900"/>
                <a:ext cx="1538640" cy="51120"/>
              </p14:xfrm>
            </p:contentPart>
          </mc:Choice>
          <mc:Fallback>
            <p:pic>
              <p:nvPicPr>
                <p:cNvPr id="62" name="Ink 61">
                  <a:extLst>
                    <a:ext uri="{FF2B5EF4-FFF2-40B4-BE49-F238E27FC236}">
                      <a16:creationId xmlns:a16="http://schemas.microsoft.com/office/drawing/2014/main" id="{459965F3-94D0-F184-C838-166C85DBD0BA}"/>
                    </a:ext>
                  </a:extLst>
                </p:cNvPr>
                <p:cNvPicPr/>
                <p:nvPr/>
              </p:nvPicPr>
              <p:blipFill>
                <a:blip r:embed="rId93"/>
                <a:stretch>
                  <a:fillRect/>
                </a:stretch>
              </p:blipFill>
              <p:spPr>
                <a:xfrm>
                  <a:off x="6630000" y="4963900"/>
                  <a:ext cx="15742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Ink 62">
                  <a:extLst>
                    <a:ext uri="{FF2B5EF4-FFF2-40B4-BE49-F238E27FC236}">
                      <a16:creationId xmlns:a16="http://schemas.microsoft.com/office/drawing/2014/main" id="{C20C3B97-DC90-2E65-9E1D-76B0C5FD9FD3}"/>
                    </a:ext>
                  </a:extLst>
                </p14:cNvPr>
                <p14:cNvContentPartPr/>
                <p14:nvPr/>
              </p14:nvContentPartPr>
              <p14:xfrm>
                <a:off x="6601560" y="4932940"/>
                <a:ext cx="12240" cy="3600"/>
              </p14:xfrm>
            </p:contentPart>
          </mc:Choice>
          <mc:Fallback>
            <p:pic>
              <p:nvPicPr>
                <p:cNvPr id="63" name="Ink 62">
                  <a:extLst>
                    <a:ext uri="{FF2B5EF4-FFF2-40B4-BE49-F238E27FC236}">
                      <a16:creationId xmlns:a16="http://schemas.microsoft.com/office/drawing/2014/main" id="{C20C3B97-DC90-2E65-9E1D-76B0C5FD9FD3}"/>
                    </a:ext>
                  </a:extLst>
                </p:cNvPr>
                <p:cNvPicPr/>
                <p:nvPr/>
              </p:nvPicPr>
              <p:blipFill>
                <a:blip r:embed="rId95"/>
                <a:stretch>
                  <a:fillRect/>
                </a:stretch>
              </p:blipFill>
              <p:spPr>
                <a:xfrm>
                  <a:off x="6583920" y="4915300"/>
                  <a:ext cx="47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Ink 63">
                  <a:extLst>
                    <a:ext uri="{FF2B5EF4-FFF2-40B4-BE49-F238E27FC236}">
                      <a16:creationId xmlns:a16="http://schemas.microsoft.com/office/drawing/2014/main" id="{8D30FB04-3153-3621-C35A-5C72C0D5DB7B}"/>
                    </a:ext>
                  </a:extLst>
                </p14:cNvPr>
                <p14:cNvContentPartPr/>
                <p14:nvPr/>
              </p14:nvContentPartPr>
              <p14:xfrm>
                <a:off x="6039240" y="4926820"/>
                <a:ext cx="590760" cy="53280"/>
              </p14:xfrm>
            </p:contentPart>
          </mc:Choice>
          <mc:Fallback>
            <p:pic>
              <p:nvPicPr>
                <p:cNvPr id="64" name="Ink 63">
                  <a:extLst>
                    <a:ext uri="{FF2B5EF4-FFF2-40B4-BE49-F238E27FC236}">
                      <a16:creationId xmlns:a16="http://schemas.microsoft.com/office/drawing/2014/main" id="{8D30FB04-3153-3621-C35A-5C72C0D5DB7B}"/>
                    </a:ext>
                  </a:extLst>
                </p:cNvPr>
                <p:cNvPicPr/>
                <p:nvPr/>
              </p:nvPicPr>
              <p:blipFill>
                <a:blip r:embed="rId97"/>
                <a:stretch>
                  <a:fillRect/>
                </a:stretch>
              </p:blipFill>
              <p:spPr>
                <a:xfrm>
                  <a:off x="6021600" y="4908820"/>
                  <a:ext cx="6264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5" name="Ink 64">
                  <a:extLst>
                    <a:ext uri="{FF2B5EF4-FFF2-40B4-BE49-F238E27FC236}">
                      <a16:creationId xmlns:a16="http://schemas.microsoft.com/office/drawing/2014/main" id="{C003E1EA-FBBE-5AC3-BADB-98626B7487FC}"/>
                    </a:ext>
                  </a:extLst>
                </p14:cNvPr>
                <p14:cNvContentPartPr/>
                <p14:nvPr/>
              </p14:nvContentPartPr>
              <p14:xfrm>
                <a:off x="5289720" y="4972540"/>
                <a:ext cx="695520" cy="46440"/>
              </p14:xfrm>
            </p:contentPart>
          </mc:Choice>
          <mc:Fallback>
            <p:pic>
              <p:nvPicPr>
                <p:cNvPr id="65" name="Ink 64">
                  <a:extLst>
                    <a:ext uri="{FF2B5EF4-FFF2-40B4-BE49-F238E27FC236}">
                      <a16:creationId xmlns:a16="http://schemas.microsoft.com/office/drawing/2014/main" id="{C003E1EA-FBBE-5AC3-BADB-98626B7487FC}"/>
                    </a:ext>
                  </a:extLst>
                </p:cNvPr>
                <p:cNvPicPr/>
                <p:nvPr/>
              </p:nvPicPr>
              <p:blipFill>
                <a:blip r:embed="rId99"/>
                <a:stretch>
                  <a:fillRect/>
                </a:stretch>
              </p:blipFill>
              <p:spPr>
                <a:xfrm>
                  <a:off x="5271720" y="4954540"/>
                  <a:ext cx="731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Ink 65">
                  <a:extLst>
                    <a:ext uri="{FF2B5EF4-FFF2-40B4-BE49-F238E27FC236}">
                      <a16:creationId xmlns:a16="http://schemas.microsoft.com/office/drawing/2014/main" id="{0BE89648-B171-3A1D-980D-62F722AFEE10}"/>
                    </a:ext>
                  </a:extLst>
                </p14:cNvPr>
                <p14:cNvContentPartPr/>
                <p14:nvPr/>
              </p14:nvContentPartPr>
              <p14:xfrm>
                <a:off x="4968960" y="4955260"/>
                <a:ext cx="333000" cy="36720"/>
              </p14:xfrm>
            </p:contentPart>
          </mc:Choice>
          <mc:Fallback>
            <p:pic>
              <p:nvPicPr>
                <p:cNvPr id="66" name="Ink 65">
                  <a:extLst>
                    <a:ext uri="{FF2B5EF4-FFF2-40B4-BE49-F238E27FC236}">
                      <a16:creationId xmlns:a16="http://schemas.microsoft.com/office/drawing/2014/main" id="{0BE89648-B171-3A1D-980D-62F722AFEE10}"/>
                    </a:ext>
                  </a:extLst>
                </p:cNvPr>
                <p:cNvPicPr/>
                <p:nvPr/>
              </p:nvPicPr>
              <p:blipFill>
                <a:blip r:embed="rId101"/>
                <a:stretch>
                  <a:fillRect/>
                </a:stretch>
              </p:blipFill>
              <p:spPr>
                <a:xfrm>
                  <a:off x="4951320" y="4937260"/>
                  <a:ext cx="368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 name="Ink 66">
                  <a:extLst>
                    <a:ext uri="{FF2B5EF4-FFF2-40B4-BE49-F238E27FC236}">
                      <a16:creationId xmlns:a16="http://schemas.microsoft.com/office/drawing/2014/main" id="{47EB2630-ECCE-1197-FD33-56CEB8D78A9F}"/>
                    </a:ext>
                  </a:extLst>
                </p14:cNvPr>
                <p14:cNvContentPartPr/>
                <p14:nvPr/>
              </p14:nvContentPartPr>
              <p14:xfrm>
                <a:off x="4009560" y="4928980"/>
                <a:ext cx="849960" cy="127080"/>
              </p14:xfrm>
            </p:contentPart>
          </mc:Choice>
          <mc:Fallback>
            <p:pic>
              <p:nvPicPr>
                <p:cNvPr id="67" name="Ink 66">
                  <a:extLst>
                    <a:ext uri="{FF2B5EF4-FFF2-40B4-BE49-F238E27FC236}">
                      <a16:creationId xmlns:a16="http://schemas.microsoft.com/office/drawing/2014/main" id="{47EB2630-ECCE-1197-FD33-56CEB8D78A9F}"/>
                    </a:ext>
                  </a:extLst>
                </p:cNvPr>
                <p:cNvPicPr/>
                <p:nvPr/>
              </p:nvPicPr>
              <p:blipFill>
                <a:blip r:embed="rId103"/>
                <a:stretch>
                  <a:fillRect/>
                </a:stretch>
              </p:blipFill>
              <p:spPr>
                <a:xfrm>
                  <a:off x="3991560" y="4911340"/>
                  <a:ext cx="8856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Ink 67">
                  <a:extLst>
                    <a:ext uri="{FF2B5EF4-FFF2-40B4-BE49-F238E27FC236}">
                      <a16:creationId xmlns:a16="http://schemas.microsoft.com/office/drawing/2014/main" id="{765BE0AA-5FAE-4ED0-558C-FC7C38BFDF39}"/>
                    </a:ext>
                  </a:extLst>
                </p14:cNvPr>
                <p14:cNvContentPartPr/>
                <p14:nvPr/>
              </p14:nvContentPartPr>
              <p14:xfrm>
                <a:off x="3385320" y="4976500"/>
                <a:ext cx="412920" cy="68400"/>
              </p14:xfrm>
            </p:contentPart>
          </mc:Choice>
          <mc:Fallback>
            <p:pic>
              <p:nvPicPr>
                <p:cNvPr id="68" name="Ink 67">
                  <a:extLst>
                    <a:ext uri="{FF2B5EF4-FFF2-40B4-BE49-F238E27FC236}">
                      <a16:creationId xmlns:a16="http://schemas.microsoft.com/office/drawing/2014/main" id="{765BE0AA-5FAE-4ED0-558C-FC7C38BFDF39}"/>
                    </a:ext>
                  </a:extLst>
                </p:cNvPr>
                <p:cNvPicPr/>
                <p:nvPr/>
              </p:nvPicPr>
              <p:blipFill>
                <a:blip r:embed="rId105"/>
                <a:stretch>
                  <a:fillRect/>
                </a:stretch>
              </p:blipFill>
              <p:spPr>
                <a:xfrm>
                  <a:off x="3367320" y="4958500"/>
                  <a:ext cx="4485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0" name="Ink 69">
                  <a:extLst>
                    <a:ext uri="{FF2B5EF4-FFF2-40B4-BE49-F238E27FC236}">
                      <a16:creationId xmlns:a16="http://schemas.microsoft.com/office/drawing/2014/main" id="{139DEFE7-E356-8F7A-495C-24A05D27CC61}"/>
                    </a:ext>
                  </a:extLst>
                </p14:cNvPr>
                <p14:cNvContentPartPr/>
                <p14:nvPr/>
              </p14:nvContentPartPr>
              <p14:xfrm>
                <a:off x="2369040" y="5009620"/>
                <a:ext cx="802440" cy="25560"/>
              </p14:xfrm>
            </p:contentPart>
          </mc:Choice>
          <mc:Fallback>
            <p:pic>
              <p:nvPicPr>
                <p:cNvPr id="70" name="Ink 69">
                  <a:extLst>
                    <a:ext uri="{FF2B5EF4-FFF2-40B4-BE49-F238E27FC236}">
                      <a16:creationId xmlns:a16="http://schemas.microsoft.com/office/drawing/2014/main" id="{139DEFE7-E356-8F7A-495C-24A05D27CC61}"/>
                    </a:ext>
                  </a:extLst>
                </p:cNvPr>
                <p:cNvPicPr/>
                <p:nvPr/>
              </p:nvPicPr>
              <p:blipFill>
                <a:blip r:embed="rId107"/>
                <a:stretch>
                  <a:fillRect/>
                </a:stretch>
              </p:blipFill>
              <p:spPr>
                <a:xfrm>
                  <a:off x="2351040" y="4991620"/>
                  <a:ext cx="8380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Ink 71">
                  <a:extLst>
                    <a:ext uri="{FF2B5EF4-FFF2-40B4-BE49-F238E27FC236}">
                      <a16:creationId xmlns:a16="http://schemas.microsoft.com/office/drawing/2014/main" id="{5AB79A27-20A7-96B4-9312-7C54AFE979AD}"/>
                    </a:ext>
                  </a:extLst>
                </p14:cNvPr>
                <p14:cNvContentPartPr/>
                <p14:nvPr/>
              </p14:nvContentPartPr>
              <p14:xfrm>
                <a:off x="1602960" y="5008540"/>
                <a:ext cx="699480" cy="54360"/>
              </p14:xfrm>
            </p:contentPart>
          </mc:Choice>
          <mc:Fallback>
            <p:pic>
              <p:nvPicPr>
                <p:cNvPr id="72" name="Ink 71">
                  <a:extLst>
                    <a:ext uri="{FF2B5EF4-FFF2-40B4-BE49-F238E27FC236}">
                      <a16:creationId xmlns:a16="http://schemas.microsoft.com/office/drawing/2014/main" id="{5AB79A27-20A7-96B4-9312-7C54AFE979AD}"/>
                    </a:ext>
                  </a:extLst>
                </p:cNvPr>
                <p:cNvPicPr/>
                <p:nvPr/>
              </p:nvPicPr>
              <p:blipFill>
                <a:blip r:embed="rId109"/>
                <a:stretch>
                  <a:fillRect/>
                </a:stretch>
              </p:blipFill>
              <p:spPr>
                <a:xfrm>
                  <a:off x="1585320" y="4990540"/>
                  <a:ext cx="735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4" name="Ink 73">
                  <a:extLst>
                    <a:ext uri="{FF2B5EF4-FFF2-40B4-BE49-F238E27FC236}">
                      <a16:creationId xmlns:a16="http://schemas.microsoft.com/office/drawing/2014/main" id="{285F1294-024E-0CBB-D1E7-102264FB8EDA}"/>
                    </a:ext>
                  </a:extLst>
                </p14:cNvPr>
                <p14:cNvContentPartPr/>
                <p14:nvPr/>
              </p14:nvContentPartPr>
              <p14:xfrm>
                <a:off x="990960" y="4985140"/>
                <a:ext cx="626760" cy="84600"/>
              </p14:xfrm>
            </p:contentPart>
          </mc:Choice>
          <mc:Fallback>
            <p:pic>
              <p:nvPicPr>
                <p:cNvPr id="74" name="Ink 73">
                  <a:extLst>
                    <a:ext uri="{FF2B5EF4-FFF2-40B4-BE49-F238E27FC236}">
                      <a16:creationId xmlns:a16="http://schemas.microsoft.com/office/drawing/2014/main" id="{285F1294-024E-0CBB-D1E7-102264FB8EDA}"/>
                    </a:ext>
                  </a:extLst>
                </p:cNvPr>
                <p:cNvPicPr/>
                <p:nvPr/>
              </p:nvPicPr>
              <p:blipFill>
                <a:blip r:embed="rId111"/>
                <a:stretch>
                  <a:fillRect/>
                </a:stretch>
              </p:blipFill>
              <p:spPr>
                <a:xfrm>
                  <a:off x="972960" y="4967140"/>
                  <a:ext cx="662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Ink 76">
                  <a:extLst>
                    <a:ext uri="{FF2B5EF4-FFF2-40B4-BE49-F238E27FC236}">
                      <a16:creationId xmlns:a16="http://schemas.microsoft.com/office/drawing/2014/main" id="{38DE49C4-96D5-7B8D-715A-3A045B2EAA66}"/>
                    </a:ext>
                  </a:extLst>
                </p14:cNvPr>
                <p14:cNvContentPartPr/>
                <p14:nvPr/>
              </p14:nvContentPartPr>
              <p14:xfrm>
                <a:off x="1056120" y="4971820"/>
                <a:ext cx="348120" cy="90000"/>
              </p14:xfrm>
            </p:contentPart>
          </mc:Choice>
          <mc:Fallback>
            <p:pic>
              <p:nvPicPr>
                <p:cNvPr id="77" name="Ink 76">
                  <a:extLst>
                    <a:ext uri="{FF2B5EF4-FFF2-40B4-BE49-F238E27FC236}">
                      <a16:creationId xmlns:a16="http://schemas.microsoft.com/office/drawing/2014/main" id="{38DE49C4-96D5-7B8D-715A-3A045B2EAA66}"/>
                    </a:ext>
                  </a:extLst>
                </p:cNvPr>
                <p:cNvPicPr/>
                <p:nvPr/>
              </p:nvPicPr>
              <p:blipFill>
                <a:blip r:embed="rId113"/>
                <a:stretch>
                  <a:fillRect/>
                </a:stretch>
              </p:blipFill>
              <p:spPr>
                <a:xfrm>
                  <a:off x="1038480" y="4953820"/>
                  <a:ext cx="383760" cy="125640"/>
                </a:xfrm>
                <a:prstGeom prst="rect">
                  <a:avLst/>
                </a:prstGeom>
              </p:spPr>
            </p:pic>
          </mc:Fallback>
        </mc:AlternateContent>
      </p:grpSp>
      <p:grpSp>
        <p:nvGrpSpPr>
          <p:cNvPr id="84" name="Group 83">
            <a:extLst>
              <a:ext uri="{FF2B5EF4-FFF2-40B4-BE49-F238E27FC236}">
                <a16:creationId xmlns:a16="http://schemas.microsoft.com/office/drawing/2014/main" id="{09745338-EAC4-F059-E1D8-99E98FA64CE2}"/>
              </a:ext>
            </a:extLst>
          </p:cNvPr>
          <p:cNvGrpSpPr/>
          <p:nvPr/>
        </p:nvGrpSpPr>
        <p:grpSpPr>
          <a:xfrm>
            <a:off x="5471160" y="5341540"/>
            <a:ext cx="3384360" cy="101880"/>
            <a:chOff x="5471160" y="5341540"/>
            <a:chExt cx="3384360" cy="101880"/>
          </a:xfrm>
        </p:grpSpPr>
        <mc:AlternateContent xmlns:mc="http://schemas.openxmlformats.org/markup-compatibility/2006">
          <mc:Choice xmlns:p14="http://schemas.microsoft.com/office/powerpoint/2010/main" Requires="p14">
            <p:contentPart p14:bwMode="auto" r:id="rId114">
              <p14:nvContentPartPr>
                <p14:cNvPr id="79" name="Ink 78">
                  <a:extLst>
                    <a:ext uri="{FF2B5EF4-FFF2-40B4-BE49-F238E27FC236}">
                      <a16:creationId xmlns:a16="http://schemas.microsoft.com/office/drawing/2014/main" id="{5AE6179A-9173-0864-14E4-2C46846D6BCC}"/>
                    </a:ext>
                  </a:extLst>
                </p14:cNvPr>
                <p14:cNvContentPartPr/>
                <p14:nvPr/>
              </p14:nvContentPartPr>
              <p14:xfrm>
                <a:off x="8247480" y="5344060"/>
                <a:ext cx="608040" cy="45000"/>
              </p14:xfrm>
            </p:contentPart>
          </mc:Choice>
          <mc:Fallback>
            <p:pic>
              <p:nvPicPr>
                <p:cNvPr id="79" name="Ink 78">
                  <a:extLst>
                    <a:ext uri="{FF2B5EF4-FFF2-40B4-BE49-F238E27FC236}">
                      <a16:creationId xmlns:a16="http://schemas.microsoft.com/office/drawing/2014/main" id="{5AE6179A-9173-0864-14E4-2C46846D6BCC}"/>
                    </a:ext>
                  </a:extLst>
                </p:cNvPr>
                <p:cNvPicPr/>
                <p:nvPr/>
              </p:nvPicPr>
              <p:blipFill>
                <a:blip r:embed="rId115"/>
                <a:stretch>
                  <a:fillRect/>
                </a:stretch>
              </p:blipFill>
              <p:spPr>
                <a:xfrm>
                  <a:off x="8229840" y="5326060"/>
                  <a:ext cx="643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0" name="Ink 79">
                  <a:extLst>
                    <a:ext uri="{FF2B5EF4-FFF2-40B4-BE49-F238E27FC236}">
                      <a16:creationId xmlns:a16="http://schemas.microsoft.com/office/drawing/2014/main" id="{E39A9191-D474-D667-DE90-107B3ED51D61}"/>
                    </a:ext>
                  </a:extLst>
                </p14:cNvPr>
                <p14:cNvContentPartPr/>
                <p14:nvPr/>
              </p14:nvContentPartPr>
              <p14:xfrm>
                <a:off x="7572480" y="5390860"/>
                <a:ext cx="274680" cy="28800"/>
              </p14:xfrm>
            </p:contentPart>
          </mc:Choice>
          <mc:Fallback>
            <p:pic>
              <p:nvPicPr>
                <p:cNvPr id="80" name="Ink 79">
                  <a:extLst>
                    <a:ext uri="{FF2B5EF4-FFF2-40B4-BE49-F238E27FC236}">
                      <a16:creationId xmlns:a16="http://schemas.microsoft.com/office/drawing/2014/main" id="{E39A9191-D474-D667-DE90-107B3ED51D61}"/>
                    </a:ext>
                  </a:extLst>
                </p:cNvPr>
                <p:cNvPicPr/>
                <p:nvPr/>
              </p:nvPicPr>
              <p:blipFill>
                <a:blip r:embed="rId117"/>
                <a:stretch>
                  <a:fillRect/>
                </a:stretch>
              </p:blipFill>
              <p:spPr>
                <a:xfrm>
                  <a:off x="7554480" y="5372860"/>
                  <a:ext cx="3103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1" name="Ink 80">
                  <a:extLst>
                    <a:ext uri="{FF2B5EF4-FFF2-40B4-BE49-F238E27FC236}">
                      <a16:creationId xmlns:a16="http://schemas.microsoft.com/office/drawing/2014/main" id="{2A7A51F0-7E71-50FE-3322-450CE0224D82}"/>
                    </a:ext>
                  </a:extLst>
                </p14:cNvPr>
                <p14:cNvContentPartPr/>
                <p14:nvPr/>
              </p14:nvContentPartPr>
              <p14:xfrm>
                <a:off x="7109880" y="5368900"/>
                <a:ext cx="853560" cy="74520"/>
              </p14:xfrm>
            </p:contentPart>
          </mc:Choice>
          <mc:Fallback>
            <p:pic>
              <p:nvPicPr>
                <p:cNvPr id="81" name="Ink 80">
                  <a:extLst>
                    <a:ext uri="{FF2B5EF4-FFF2-40B4-BE49-F238E27FC236}">
                      <a16:creationId xmlns:a16="http://schemas.microsoft.com/office/drawing/2014/main" id="{2A7A51F0-7E71-50FE-3322-450CE0224D82}"/>
                    </a:ext>
                  </a:extLst>
                </p:cNvPr>
                <p:cNvPicPr/>
                <p:nvPr/>
              </p:nvPicPr>
              <p:blipFill>
                <a:blip r:embed="rId119"/>
                <a:stretch>
                  <a:fillRect/>
                </a:stretch>
              </p:blipFill>
              <p:spPr>
                <a:xfrm>
                  <a:off x="7091880" y="5351260"/>
                  <a:ext cx="889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3" name="Ink 82">
                  <a:extLst>
                    <a:ext uri="{FF2B5EF4-FFF2-40B4-BE49-F238E27FC236}">
                      <a16:creationId xmlns:a16="http://schemas.microsoft.com/office/drawing/2014/main" id="{186563F3-E710-00CD-3CBC-FD361A4F0BE7}"/>
                    </a:ext>
                  </a:extLst>
                </p14:cNvPr>
                <p14:cNvContentPartPr/>
                <p14:nvPr/>
              </p14:nvContentPartPr>
              <p14:xfrm>
                <a:off x="5471160" y="5341540"/>
                <a:ext cx="1492200" cy="79200"/>
              </p14:xfrm>
            </p:contentPart>
          </mc:Choice>
          <mc:Fallback>
            <p:pic>
              <p:nvPicPr>
                <p:cNvPr id="83" name="Ink 82">
                  <a:extLst>
                    <a:ext uri="{FF2B5EF4-FFF2-40B4-BE49-F238E27FC236}">
                      <a16:creationId xmlns:a16="http://schemas.microsoft.com/office/drawing/2014/main" id="{186563F3-E710-00CD-3CBC-FD361A4F0BE7}"/>
                    </a:ext>
                  </a:extLst>
                </p:cNvPr>
                <p:cNvPicPr/>
                <p:nvPr/>
              </p:nvPicPr>
              <p:blipFill>
                <a:blip r:embed="rId121"/>
                <a:stretch>
                  <a:fillRect/>
                </a:stretch>
              </p:blipFill>
              <p:spPr>
                <a:xfrm>
                  <a:off x="5453520" y="5323540"/>
                  <a:ext cx="1527840" cy="114840"/>
                </a:xfrm>
                <a:prstGeom prst="rect">
                  <a:avLst/>
                </a:prstGeom>
              </p:spPr>
            </p:pic>
          </mc:Fallback>
        </mc:AlternateContent>
      </p:grpSp>
      <p:grpSp>
        <p:nvGrpSpPr>
          <p:cNvPr id="92" name="Group 91">
            <a:extLst>
              <a:ext uri="{FF2B5EF4-FFF2-40B4-BE49-F238E27FC236}">
                <a16:creationId xmlns:a16="http://schemas.microsoft.com/office/drawing/2014/main" id="{E9754127-1D40-A1F4-8AD2-A50E18AFBB97}"/>
              </a:ext>
            </a:extLst>
          </p:cNvPr>
          <p:cNvGrpSpPr/>
          <p:nvPr/>
        </p:nvGrpSpPr>
        <p:grpSpPr>
          <a:xfrm>
            <a:off x="1230000" y="5354140"/>
            <a:ext cx="3711240" cy="92880"/>
            <a:chOff x="1230000" y="5354140"/>
            <a:chExt cx="3711240" cy="92880"/>
          </a:xfrm>
        </p:grpSpPr>
        <mc:AlternateContent xmlns:mc="http://schemas.openxmlformats.org/markup-compatibility/2006">
          <mc:Choice xmlns:p14="http://schemas.microsoft.com/office/powerpoint/2010/main" Requires="p14">
            <p:contentPart p14:bwMode="auto" r:id="rId122">
              <p14:nvContentPartPr>
                <p14:cNvPr id="85" name="Ink 84">
                  <a:extLst>
                    <a:ext uri="{FF2B5EF4-FFF2-40B4-BE49-F238E27FC236}">
                      <a16:creationId xmlns:a16="http://schemas.microsoft.com/office/drawing/2014/main" id="{CD50466A-4E86-442E-5082-3CAA70622859}"/>
                    </a:ext>
                  </a:extLst>
                </p14:cNvPr>
                <p14:cNvContentPartPr/>
                <p14:nvPr/>
              </p14:nvContentPartPr>
              <p14:xfrm>
                <a:off x="4463520" y="5374300"/>
                <a:ext cx="477720" cy="30240"/>
              </p14:xfrm>
            </p:contentPart>
          </mc:Choice>
          <mc:Fallback>
            <p:pic>
              <p:nvPicPr>
                <p:cNvPr id="85" name="Ink 84">
                  <a:extLst>
                    <a:ext uri="{FF2B5EF4-FFF2-40B4-BE49-F238E27FC236}">
                      <a16:creationId xmlns:a16="http://schemas.microsoft.com/office/drawing/2014/main" id="{CD50466A-4E86-442E-5082-3CAA70622859}"/>
                    </a:ext>
                  </a:extLst>
                </p:cNvPr>
                <p:cNvPicPr/>
                <p:nvPr/>
              </p:nvPicPr>
              <p:blipFill>
                <a:blip r:embed="rId123"/>
                <a:stretch>
                  <a:fillRect/>
                </a:stretch>
              </p:blipFill>
              <p:spPr>
                <a:xfrm>
                  <a:off x="4445880" y="5356660"/>
                  <a:ext cx="5133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6" name="Ink 85">
                  <a:extLst>
                    <a:ext uri="{FF2B5EF4-FFF2-40B4-BE49-F238E27FC236}">
                      <a16:creationId xmlns:a16="http://schemas.microsoft.com/office/drawing/2014/main" id="{58C11E3D-DAA8-24A9-7814-A8082DC3FA6D}"/>
                    </a:ext>
                  </a:extLst>
                </p14:cNvPr>
                <p14:cNvContentPartPr/>
                <p14:nvPr/>
              </p14:nvContentPartPr>
              <p14:xfrm>
                <a:off x="3571440" y="5386180"/>
                <a:ext cx="647280" cy="60840"/>
              </p14:xfrm>
            </p:contentPart>
          </mc:Choice>
          <mc:Fallback>
            <p:pic>
              <p:nvPicPr>
                <p:cNvPr id="86" name="Ink 85">
                  <a:extLst>
                    <a:ext uri="{FF2B5EF4-FFF2-40B4-BE49-F238E27FC236}">
                      <a16:creationId xmlns:a16="http://schemas.microsoft.com/office/drawing/2014/main" id="{58C11E3D-DAA8-24A9-7814-A8082DC3FA6D}"/>
                    </a:ext>
                  </a:extLst>
                </p:cNvPr>
                <p:cNvPicPr/>
                <p:nvPr/>
              </p:nvPicPr>
              <p:blipFill>
                <a:blip r:embed="rId125"/>
                <a:stretch>
                  <a:fillRect/>
                </a:stretch>
              </p:blipFill>
              <p:spPr>
                <a:xfrm>
                  <a:off x="3553800" y="5368180"/>
                  <a:ext cx="682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8" name="Ink 87">
                  <a:extLst>
                    <a:ext uri="{FF2B5EF4-FFF2-40B4-BE49-F238E27FC236}">
                      <a16:creationId xmlns:a16="http://schemas.microsoft.com/office/drawing/2014/main" id="{FB6FB606-4B01-F950-2CED-4D8A4E8DD4E5}"/>
                    </a:ext>
                  </a:extLst>
                </p14:cNvPr>
                <p14:cNvContentPartPr/>
                <p14:nvPr/>
              </p14:nvContentPartPr>
              <p14:xfrm>
                <a:off x="2949360" y="5355220"/>
                <a:ext cx="267480" cy="76320"/>
              </p14:xfrm>
            </p:contentPart>
          </mc:Choice>
          <mc:Fallback>
            <p:pic>
              <p:nvPicPr>
                <p:cNvPr id="88" name="Ink 87">
                  <a:extLst>
                    <a:ext uri="{FF2B5EF4-FFF2-40B4-BE49-F238E27FC236}">
                      <a16:creationId xmlns:a16="http://schemas.microsoft.com/office/drawing/2014/main" id="{FB6FB606-4B01-F950-2CED-4D8A4E8DD4E5}"/>
                    </a:ext>
                  </a:extLst>
                </p:cNvPr>
                <p:cNvPicPr/>
                <p:nvPr/>
              </p:nvPicPr>
              <p:blipFill>
                <a:blip r:embed="rId127"/>
                <a:stretch>
                  <a:fillRect/>
                </a:stretch>
              </p:blipFill>
              <p:spPr>
                <a:xfrm>
                  <a:off x="2931360" y="5337220"/>
                  <a:ext cx="3031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9" name="Ink 88">
                  <a:extLst>
                    <a:ext uri="{FF2B5EF4-FFF2-40B4-BE49-F238E27FC236}">
                      <a16:creationId xmlns:a16="http://schemas.microsoft.com/office/drawing/2014/main" id="{F0531CD5-DFD9-31FB-554D-02234971D504}"/>
                    </a:ext>
                  </a:extLst>
                </p14:cNvPr>
                <p14:cNvContentPartPr/>
                <p14:nvPr/>
              </p14:nvContentPartPr>
              <p14:xfrm>
                <a:off x="2117760" y="5417140"/>
                <a:ext cx="573120" cy="14400"/>
              </p14:xfrm>
            </p:contentPart>
          </mc:Choice>
          <mc:Fallback>
            <p:pic>
              <p:nvPicPr>
                <p:cNvPr id="89" name="Ink 88">
                  <a:extLst>
                    <a:ext uri="{FF2B5EF4-FFF2-40B4-BE49-F238E27FC236}">
                      <a16:creationId xmlns:a16="http://schemas.microsoft.com/office/drawing/2014/main" id="{F0531CD5-DFD9-31FB-554D-02234971D504}"/>
                    </a:ext>
                  </a:extLst>
                </p:cNvPr>
                <p:cNvPicPr/>
                <p:nvPr/>
              </p:nvPicPr>
              <p:blipFill>
                <a:blip r:embed="rId129"/>
                <a:stretch>
                  <a:fillRect/>
                </a:stretch>
              </p:blipFill>
              <p:spPr>
                <a:xfrm>
                  <a:off x="2100120" y="5399500"/>
                  <a:ext cx="6087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0" name="Ink 89">
                  <a:extLst>
                    <a:ext uri="{FF2B5EF4-FFF2-40B4-BE49-F238E27FC236}">
                      <a16:creationId xmlns:a16="http://schemas.microsoft.com/office/drawing/2014/main" id="{ADB712F9-D6E8-4D27-9D96-7C6DA717B200}"/>
                    </a:ext>
                  </a:extLst>
                </p14:cNvPr>
                <p14:cNvContentPartPr/>
                <p14:nvPr/>
              </p14:nvContentPartPr>
              <p14:xfrm>
                <a:off x="1708080" y="5354140"/>
                <a:ext cx="216720" cy="73440"/>
              </p14:xfrm>
            </p:contentPart>
          </mc:Choice>
          <mc:Fallback>
            <p:pic>
              <p:nvPicPr>
                <p:cNvPr id="90" name="Ink 89">
                  <a:extLst>
                    <a:ext uri="{FF2B5EF4-FFF2-40B4-BE49-F238E27FC236}">
                      <a16:creationId xmlns:a16="http://schemas.microsoft.com/office/drawing/2014/main" id="{ADB712F9-D6E8-4D27-9D96-7C6DA717B200}"/>
                    </a:ext>
                  </a:extLst>
                </p:cNvPr>
                <p:cNvPicPr/>
                <p:nvPr/>
              </p:nvPicPr>
              <p:blipFill>
                <a:blip r:embed="rId131"/>
                <a:stretch>
                  <a:fillRect/>
                </a:stretch>
              </p:blipFill>
              <p:spPr>
                <a:xfrm>
                  <a:off x="1690080" y="5336140"/>
                  <a:ext cx="252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1" name="Ink 90">
                  <a:extLst>
                    <a:ext uri="{FF2B5EF4-FFF2-40B4-BE49-F238E27FC236}">
                      <a16:creationId xmlns:a16="http://schemas.microsoft.com/office/drawing/2014/main" id="{09A72326-43EF-294F-5F18-A93F3C9B1328}"/>
                    </a:ext>
                  </a:extLst>
                </p14:cNvPr>
                <p14:cNvContentPartPr/>
                <p14:nvPr/>
              </p14:nvContentPartPr>
              <p14:xfrm>
                <a:off x="1230000" y="5405260"/>
                <a:ext cx="412200" cy="29880"/>
              </p14:xfrm>
            </p:contentPart>
          </mc:Choice>
          <mc:Fallback>
            <p:pic>
              <p:nvPicPr>
                <p:cNvPr id="91" name="Ink 90">
                  <a:extLst>
                    <a:ext uri="{FF2B5EF4-FFF2-40B4-BE49-F238E27FC236}">
                      <a16:creationId xmlns:a16="http://schemas.microsoft.com/office/drawing/2014/main" id="{09A72326-43EF-294F-5F18-A93F3C9B1328}"/>
                    </a:ext>
                  </a:extLst>
                </p:cNvPr>
                <p:cNvPicPr/>
                <p:nvPr/>
              </p:nvPicPr>
              <p:blipFill>
                <a:blip r:embed="rId133"/>
                <a:stretch>
                  <a:fillRect/>
                </a:stretch>
              </p:blipFill>
              <p:spPr>
                <a:xfrm>
                  <a:off x="1212000" y="5387260"/>
                  <a:ext cx="447840" cy="65520"/>
                </a:xfrm>
                <a:prstGeom prst="rect">
                  <a:avLst/>
                </a:prstGeom>
              </p:spPr>
            </p:pic>
          </mc:Fallback>
        </mc:AlternateContent>
      </p:grpSp>
      <p:grpSp>
        <p:nvGrpSpPr>
          <p:cNvPr id="102" name="Group 101">
            <a:extLst>
              <a:ext uri="{FF2B5EF4-FFF2-40B4-BE49-F238E27FC236}">
                <a16:creationId xmlns:a16="http://schemas.microsoft.com/office/drawing/2014/main" id="{F768D34D-C605-F27A-00B5-27E6D0663E67}"/>
              </a:ext>
            </a:extLst>
          </p:cNvPr>
          <p:cNvGrpSpPr/>
          <p:nvPr/>
        </p:nvGrpSpPr>
        <p:grpSpPr>
          <a:xfrm>
            <a:off x="4749360" y="5753380"/>
            <a:ext cx="4121640" cy="142920"/>
            <a:chOff x="4749360" y="5753380"/>
            <a:chExt cx="4121640" cy="142920"/>
          </a:xfrm>
        </p:grpSpPr>
        <mc:AlternateContent xmlns:mc="http://schemas.openxmlformats.org/markup-compatibility/2006">
          <mc:Choice xmlns:p14="http://schemas.microsoft.com/office/powerpoint/2010/main" Requires="p14">
            <p:contentPart p14:bwMode="auto" r:id="rId134">
              <p14:nvContentPartPr>
                <p14:cNvPr id="93" name="Ink 92">
                  <a:extLst>
                    <a:ext uri="{FF2B5EF4-FFF2-40B4-BE49-F238E27FC236}">
                      <a16:creationId xmlns:a16="http://schemas.microsoft.com/office/drawing/2014/main" id="{EA0E5846-9A04-FA09-0366-CE9365AC8DCA}"/>
                    </a:ext>
                  </a:extLst>
                </p14:cNvPr>
                <p14:cNvContentPartPr/>
                <p14:nvPr/>
              </p14:nvContentPartPr>
              <p14:xfrm>
                <a:off x="8445840" y="5851660"/>
                <a:ext cx="425160" cy="36000"/>
              </p14:xfrm>
            </p:contentPart>
          </mc:Choice>
          <mc:Fallback>
            <p:pic>
              <p:nvPicPr>
                <p:cNvPr id="93" name="Ink 92">
                  <a:extLst>
                    <a:ext uri="{FF2B5EF4-FFF2-40B4-BE49-F238E27FC236}">
                      <a16:creationId xmlns:a16="http://schemas.microsoft.com/office/drawing/2014/main" id="{EA0E5846-9A04-FA09-0366-CE9365AC8DCA}"/>
                    </a:ext>
                  </a:extLst>
                </p:cNvPr>
                <p:cNvPicPr/>
                <p:nvPr/>
              </p:nvPicPr>
              <p:blipFill>
                <a:blip r:embed="rId135"/>
                <a:stretch>
                  <a:fillRect/>
                </a:stretch>
              </p:blipFill>
              <p:spPr>
                <a:xfrm>
                  <a:off x="8428200" y="5833660"/>
                  <a:ext cx="4608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4" name="Ink 93">
                  <a:extLst>
                    <a:ext uri="{FF2B5EF4-FFF2-40B4-BE49-F238E27FC236}">
                      <a16:creationId xmlns:a16="http://schemas.microsoft.com/office/drawing/2014/main" id="{7F874056-69C6-D3B3-CC03-D4B4FD47E27B}"/>
                    </a:ext>
                  </a:extLst>
                </p14:cNvPr>
                <p14:cNvContentPartPr/>
                <p14:nvPr/>
              </p14:nvContentPartPr>
              <p14:xfrm>
                <a:off x="7873440" y="5798740"/>
                <a:ext cx="420480" cy="53280"/>
              </p14:xfrm>
            </p:contentPart>
          </mc:Choice>
          <mc:Fallback>
            <p:pic>
              <p:nvPicPr>
                <p:cNvPr id="94" name="Ink 93">
                  <a:extLst>
                    <a:ext uri="{FF2B5EF4-FFF2-40B4-BE49-F238E27FC236}">
                      <a16:creationId xmlns:a16="http://schemas.microsoft.com/office/drawing/2014/main" id="{7F874056-69C6-D3B3-CC03-D4B4FD47E27B}"/>
                    </a:ext>
                  </a:extLst>
                </p:cNvPr>
                <p:cNvPicPr/>
                <p:nvPr/>
              </p:nvPicPr>
              <p:blipFill>
                <a:blip r:embed="rId137"/>
                <a:stretch>
                  <a:fillRect/>
                </a:stretch>
              </p:blipFill>
              <p:spPr>
                <a:xfrm>
                  <a:off x="7855800" y="5781100"/>
                  <a:ext cx="456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6" name="Ink 95">
                  <a:extLst>
                    <a:ext uri="{FF2B5EF4-FFF2-40B4-BE49-F238E27FC236}">
                      <a16:creationId xmlns:a16="http://schemas.microsoft.com/office/drawing/2014/main" id="{7EDF7424-9D0B-FFF2-C65C-3A195CE2D56D}"/>
                    </a:ext>
                  </a:extLst>
                </p14:cNvPr>
                <p14:cNvContentPartPr/>
                <p14:nvPr/>
              </p14:nvContentPartPr>
              <p14:xfrm>
                <a:off x="7245240" y="5875420"/>
                <a:ext cx="263520" cy="15480"/>
              </p14:xfrm>
            </p:contentPart>
          </mc:Choice>
          <mc:Fallback>
            <p:pic>
              <p:nvPicPr>
                <p:cNvPr id="96" name="Ink 95">
                  <a:extLst>
                    <a:ext uri="{FF2B5EF4-FFF2-40B4-BE49-F238E27FC236}">
                      <a16:creationId xmlns:a16="http://schemas.microsoft.com/office/drawing/2014/main" id="{7EDF7424-9D0B-FFF2-C65C-3A195CE2D56D}"/>
                    </a:ext>
                  </a:extLst>
                </p:cNvPr>
                <p:cNvPicPr/>
                <p:nvPr/>
              </p:nvPicPr>
              <p:blipFill>
                <a:blip r:embed="rId139"/>
                <a:stretch>
                  <a:fillRect/>
                </a:stretch>
              </p:blipFill>
              <p:spPr>
                <a:xfrm>
                  <a:off x="7227600" y="5857420"/>
                  <a:ext cx="2991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7" name="Ink 96">
                  <a:extLst>
                    <a:ext uri="{FF2B5EF4-FFF2-40B4-BE49-F238E27FC236}">
                      <a16:creationId xmlns:a16="http://schemas.microsoft.com/office/drawing/2014/main" id="{9F8F5E86-D674-62CB-EF52-C51CF241062B}"/>
                    </a:ext>
                  </a:extLst>
                </p14:cNvPr>
                <p14:cNvContentPartPr/>
                <p14:nvPr/>
              </p14:nvContentPartPr>
              <p14:xfrm>
                <a:off x="6723240" y="5846620"/>
                <a:ext cx="160560" cy="23040"/>
              </p14:xfrm>
            </p:contentPart>
          </mc:Choice>
          <mc:Fallback>
            <p:pic>
              <p:nvPicPr>
                <p:cNvPr id="97" name="Ink 96">
                  <a:extLst>
                    <a:ext uri="{FF2B5EF4-FFF2-40B4-BE49-F238E27FC236}">
                      <a16:creationId xmlns:a16="http://schemas.microsoft.com/office/drawing/2014/main" id="{9F8F5E86-D674-62CB-EF52-C51CF241062B}"/>
                    </a:ext>
                  </a:extLst>
                </p:cNvPr>
                <p:cNvPicPr/>
                <p:nvPr/>
              </p:nvPicPr>
              <p:blipFill>
                <a:blip r:embed="rId141"/>
                <a:stretch>
                  <a:fillRect/>
                </a:stretch>
              </p:blipFill>
              <p:spPr>
                <a:xfrm>
                  <a:off x="6705240" y="5828620"/>
                  <a:ext cx="196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9" name="Ink 98">
                  <a:extLst>
                    <a:ext uri="{FF2B5EF4-FFF2-40B4-BE49-F238E27FC236}">
                      <a16:creationId xmlns:a16="http://schemas.microsoft.com/office/drawing/2014/main" id="{4A27A30C-78E6-E5DC-8335-75E2AE62B4D8}"/>
                    </a:ext>
                  </a:extLst>
                </p14:cNvPr>
                <p14:cNvContentPartPr/>
                <p14:nvPr/>
              </p14:nvContentPartPr>
              <p14:xfrm>
                <a:off x="5811720" y="5771740"/>
                <a:ext cx="677880" cy="62640"/>
              </p14:xfrm>
            </p:contentPart>
          </mc:Choice>
          <mc:Fallback>
            <p:pic>
              <p:nvPicPr>
                <p:cNvPr id="99" name="Ink 98">
                  <a:extLst>
                    <a:ext uri="{FF2B5EF4-FFF2-40B4-BE49-F238E27FC236}">
                      <a16:creationId xmlns:a16="http://schemas.microsoft.com/office/drawing/2014/main" id="{4A27A30C-78E6-E5DC-8335-75E2AE62B4D8}"/>
                    </a:ext>
                  </a:extLst>
                </p:cNvPr>
                <p:cNvPicPr/>
                <p:nvPr/>
              </p:nvPicPr>
              <p:blipFill>
                <a:blip r:embed="rId143"/>
                <a:stretch>
                  <a:fillRect/>
                </a:stretch>
              </p:blipFill>
              <p:spPr>
                <a:xfrm>
                  <a:off x="5793720" y="5753740"/>
                  <a:ext cx="7135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0" name="Ink 99">
                  <a:extLst>
                    <a:ext uri="{FF2B5EF4-FFF2-40B4-BE49-F238E27FC236}">
                      <a16:creationId xmlns:a16="http://schemas.microsoft.com/office/drawing/2014/main" id="{D42FA765-EB29-D279-94F5-801A17B6606C}"/>
                    </a:ext>
                  </a:extLst>
                </p14:cNvPr>
                <p14:cNvContentPartPr/>
                <p14:nvPr/>
              </p14:nvContentPartPr>
              <p14:xfrm>
                <a:off x="5419680" y="5753380"/>
                <a:ext cx="275400" cy="82800"/>
              </p14:xfrm>
            </p:contentPart>
          </mc:Choice>
          <mc:Fallback>
            <p:pic>
              <p:nvPicPr>
                <p:cNvPr id="100" name="Ink 99">
                  <a:extLst>
                    <a:ext uri="{FF2B5EF4-FFF2-40B4-BE49-F238E27FC236}">
                      <a16:creationId xmlns:a16="http://schemas.microsoft.com/office/drawing/2014/main" id="{D42FA765-EB29-D279-94F5-801A17B6606C}"/>
                    </a:ext>
                  </a:extLst>
                </p:cNvPr>
                <p:cNvPicPr/>
                <p:nvPr/>
              </p:nvPicPr>
              <p:blipFill>
                <a:blip r:embed="rId145"/>
                <a:stretch>
                  <a:fillRect/>
                </a:stretch>
              </p:blipFill>
              <p:spPr>
                <a:xfrm>
                  <a:off x="5402040" y="5735740"/>
                  <a:ext cx="3110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1" name="Ink 100">
                  <a:extLst>
                    <a:ext uri="{FF2B5EF4-FFF2-40B4-BE49-F238E27FC236}">
                      <a16:creationId xmlns:a16="http://schemas.microsoft.com/office/drawing/2014/main" id="{4930ABBD-393F-59DF-6545-59BA270D04AE}"/>
                    </a:ext>
                  </a:extLst>
                </p14:cNvPr>
                <p14:cNvContentPartPr/>
                <p14:nvPr/>
              </p14:nvContentPartPr>
              <p14:xfrm>
                <a:off x="4749360" y="5851300"/>
                <a:ext cx="426240" cy="45000"/>
              </p14:xfrm>
            </p:contentPart>
          </mc:Choice>
          <mc:Fallback>
            <p:pic>
              <p:nvPicPr>
                <p:cNvPr id="101" name="Ink 100">
                  <a:extLst>
                    <a:ext uri="{FF2B5EF4-FFF2-40B4-BE49-F238E27FC236}">
                      <a16:creationId xmlns:a16="http://schemas.microsoft.com/office/drawing/2014/main" id="{4930ABBD-393F-59DF-6545-59BA270D04AE}"/>
                    </a:ext>
                  </a:extLst>
                </p:cNvPr>
                <p:cNvPicPr/>
                <p:nvPr/>
              </p:nvPicPr>
              <p:blipFill>
                <a:blip r:embed="rId147"/>
                <a:stretch>
                  <a:fillRect/>
                </a:stretch>
              </p:blipFill>
              <p:spPr>
                <a:xfrm>
                  <a:off x="4731720" y="5833300"/>
                  <a:ext cx="461880" cy="8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
            <p14:nvContentPartPr>
              <p14:cNvPr id="103" name="Ink 102">
                <a:extLst>
                  <a:ext uri="{FF2B5EF4-FFF2-40B4-BE49-F238E27FC236}">
                    <a16:creationId xmlns:a16="http://schemas.microsoft.com/office/drawing/2014/main" id="{A919C63D-01D7-79C1-A5A9-B73824E7E179}"/>
                  </a:ext>
                </a:extLst>
              </p14:cNvPr>
              <p14:cNvContentPartPr/>
              <p14:nvPr/>
            </p14:nvContentPartPr>
            <p14:xfrm>
              <a:off x="8875320" y="249340"/>
              <a:ext cx="155880" cy="404640"/>
            </p14:xfrm>
          </p:contentPart>
        </mc:Choice>
        <mc:Fallback>
          <p:pic>
            <p:nvPicPr>
              <p:cNvPr id="103" name="Ink 102">
                <a:extLst>
                  <a:ext uri="{FF2B5EF4-FFF2-40B4-BE49-F238E27FC236}">
                    <a16:creationId xmlns:a16="http://schemas.microsoft.com/office/drawing/2014/main" id="{A919C63D-01D7-79C1-A5A9-B73824E7E179}"/>
                  </a:ext>
                </a:extLst>
              </p:cNvPr>
              <p:cNvPicPr/>
              <p:nvPr/>
            </p:nvPicPr>
            <p:blipFill>
              <a:blip r:embed="rId149"/>
              <a:stretch>
                <a:fillRect/>
              </a:stretch>
            </p:blipFill>
            <p:spPr>
              <a:xfrm>
                <a:off x="8857320" y="231700"/>
                <a:ext cx="19152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4" name="Ink 103">
                <a:extLst>
                  <a:ext uri="{FF2B5EF4-FFF2-40B4-BE49-F238E27FC236}">
                    <a16:creationId xmlns:a16="http://schemas.microsoft.com/office/drawing/2014/main" id="{CF5C5A42-598A-CF00-E91B-65CE56138981}"/>
                  </a:ext>
                </a:extLst>
              </p14:cNvPr>
              <p14:cNvContentPartPr/>
              <p14:nvPr/>
            </p14:nvContentPartPr>
            <p14:xfrm>
              <a:off x="8913480" y="1793380"/>
              <a:ext cx="127080" cy="280080"/>
            </p14:xfrm>
          </p:contentPart>
        </mc:Choice>
        <mc:Fallback>
          <p:pic>
            <p:nvPicPr>
              <p:cNvPr id="104" name="Ink 103">
                <a:extLst>
                  <a:ext uri="{FF2B5EF4-FFF2-40B4-BE49-F238E27FC236}">
                    <a16:creationId xmlns:a16="http://schemas.microsoft.com/office/drawing/2014/main" id="{CF5C5A42-598A-CF00-E91B-65CE56138981}"/>
                  </a:ext>
                </a:extLst>
              </p:cNvPr>
              <p:cNvPicPr/>
              <p:nvPr/>
            </p:nvPicPr>
            <p:blipFill>
              <a:blip r:embed="rId151"/>
              <a:stretch>
                <a:fillRect/>
              </a:stretch>
            </p:blipFill>
            <p:spPr>
              <a:xfrm>
                <a:off x="8895480" y="1775380"/>
                <a:ext cx="16272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5" name="Ink 104">
                <a:extLst>
                  <a:ext uri="{FF2B5EF4-FFF2-40B4-BE49-F238E27FC236}">
                    <a16:creationId xmlns:a16="http://schemas.microsoft.com/office/drawing/2014/main" id="{AD19B8FF-B147-AE91-CE62-1469BD65A950}"/>
                  </a:ext>
                </a:extLst>
              </p14:cNvPr>
              <p14:cNvContentPartPr/>
              <p14:nvPr/>
            </p14:nvContentPartPr>
            <p14:xfrm>
              <a:off x="8864880" y="3217180"/>
              <a:ext cx="170640" cy="258480"/>
            </p14:xfrm>
          </p:contentPart>
        </mc:Choice>
        <mc:Fallback>
          <p:pic>
            <p:nvPicPr>
              <p:cNvPr id="105" name="Ink 104">
                <a:extLst>
                  <a:ext uri="{FF2B5EF4-FFF2-40B4-BE49-F238E27FC236}">
                    <a16:creationId xmlns:a16="http://schemas.microsoft.com/office/drawing/2014/main" id="{AD19B8FF-B147-AE91-CE62-1469BD65A950}"/>
                  </a:ext>
                </a:extLst>
              </p:cNvPr>
              <p:cNvPicPr/>
              <p:nvPr/>
            </p:nvPicPr>
            <p:blipFill>
              <a:blip r:embed="rId153"/>
              <a:stretch>
                <a:fillRect/>
              </a:stretch>
            </p:blipFill>
            <p:spPr>
              <a:xfrm>
                <a:off x="8847240" y="3199540"/>
                <a:ext cx="2062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6" name="Ink 105">
                <a:extLst>
                  <a:ext uri="{FF2B5EF4-FFF2-40B4-BE49-F238E27FC236}">
                    <a16:creationId xmlns:a16="http://schemas.microsoft.com/office/drawing/2014/main" id="{61611D7F-550A-A78A-C6F2-21CD04AF3682}"/>
                  </a:ext>
                </a:extLst>
              </p14:cNvPr>
              <p14:cNvContentPartPr/>
              <p14:nvPr/>
            </p14:nvContentPartPr>
            <p14:xfrm>
              <a:off x="8913480" y="4206460"/>
              <a:ext cx="160560" cy="337320"/>
            </p14:xfrm>
          </p:contentPart>
        </mc:Choice>
        <mc:Fallback>
          <p:pic>
            <p:nvPicPr>
              <p:cNvPr id="106" name="Ink 105">
                <a:extLst>
                  <a:ext uri="{FF2B5EF4-FFF2-40B4-BE49-F238E27FC236}">
                    <a16:creationId xmlns:a16="http://schemas.microsoft.com/office/drawing/2014/main" id="{61611D7F-550A-A78A-C6F2-21CD04AF3682}"/>
                  </a:ext>
                </a:extLst>
              </p:cNvPr>
              <p:cNvPicPr/>
              <p:nvPr/>
            </p:nvPicPr>
            <p:blipFill>
              <a:blip r:embed="rId155"/>
              <a:stretch>
                <a:fillRect/>
              </a:stretch>
            </p:blipFill>
            <p:spPr>
              <a:xfrm>
                <a:off x="8895840" y="4188460"/>
                <a:ext cx="19620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7" name="Ink 106">
                <a:extLst>
                  <a:ext uri="{FF2B5EF4-FFF2-40B4-BE49-F238E27FC236}">
                    <a16:creationId xmlns:a16="http://schemas.microsoft.com/office/drawing/2014/main" id="{C47BE41F-07D0-C2D9-5D2A-0D53A76C8525}"/>
                  </a:ext>
                </a:extLst>
              </p14:cNvPr>
              <p14:cNvContentPartPr/>
              <p14:nvPr/>
            </p14:nvContentPartPr>
            <p14:xfrm>
              <a:off x="9131640" y="3112780"/>
              <a:ext cx="225360" cy="136800"/>
            </p14:xfrm>
          </p:contentPart>
        </mc:Choice>
        <mc:Fallback>
          <p:pic>
            <p:nvPicPr>
              <p:cNvPr id="107" name="Ink 106">
                <a:extLst>
                  <a:ext uri="{FF2B5EF4-FFF2-40B4-BE49-F238E27FC236}">
                    <a16:creationId xmlns:a16="http://schemas.microsoft.com/office/drawing/2014/main" id="{C47BE41F-07D0-C2D9-5D2A-0D53A76C8525}"/>
                  </a:ext>
                </a:extLst>
              </p:cNvPr>
              <p:cNvPicPr/>
              <p:nvPr/>
            </p:nvPicPr>
            <p:blipFill>
              <a:blip r:embed="rId157"/>
              <a:stretch>
                <a:fillRect/>
              </a:stretch>
            </p:blipFill>
            <p:spPr>
              <a:xfrm>
                <a:off x="9113640" y="3094780"/>
                <a:ext cx="2610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8" name="Ink 107">
                <a:extLst>
                  <a:ext uri="{FF2B5EF4-FFF2-40B4-BE49-F238E27FC236}">
                    <a16:creationId xmlns:a16="http://schemas.microsoft.com/office/drawing/2014/main" id="{8B223987-021C-5887-B9A9-7EC1AB0F0D7E}"/>
                  </a:ext>
                </a:extLst>
              </p14:cNvPr>
              <p14:cNvContentPartPr/>
              <p14:nvPr/>
            </p14:nvContentPartPr>
            <p14:xfrm>
              <a:off x="9227760" y="4117540"/>
              <a:ext cx="227160" cy="162720"/>
            </p14:xfrm>
          </p:contentPart>
        </mc:Choice>
        <mc:Fallback>
          <p:pic>
            <p:nvPicPr>
              <p:cNvPr id="108" name="Ink 107">
                <a:extLst>
                  <a:ext uri="{FF2B5EF4-FFF2-40B4-BE49-F238E27FC236}">
                    <a16:creationId xmlns:a16="http://schemas.microsoft.com/office/drawing/2014/main" id="{8B223987-021C-5887-B9A9-7EC1AB0F0D7E}"/>
                  </a:ext>
                </a:extLst>
              </p:cNvPr>
              <p:cNvPicPr/>
              <p:nvPr/>
            </p:nvPicPr>
            <p:blipFill>
              <a:blip r:embed="rId159"/>
              <a:stretch>
                <a:fillRect/>
              </a:stretch>
            </p:blipFill>
            <p:spPr>
              <a:xfrm>
                <a:off x="9209760" y="4099900"/>
                <a:ext cx="2628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9" name="Ink 108">
                <a:extLst>
                  <a:ext uri="{FF2B5EF4-FFF2-40B4-BE49-F238E27FC236}">
                    <a16:creationId xmlns:a16="http://schemas.microsoft.com/office/drawing/2014/main" id="{CFBBBE80-6D11-613B-D1D9-873645D95FDA}"/>
                  </a:ext>
                </a:extLst>
              </p14:cNvPr>
              <p14:cNvContentPartPr/>
              <p14:nvPr/>
            </p14:nvContentPartPr>
            <p14:xfrm>
              <a:off x="9012120" y="1570900"/>
              <a:ext cx="271080" cy="1564920"/>
            </p14:xfrm>
          </p:contentPart>
        </mc:Choice>
        <mc:Fallback>
          <p:pic>
            <p:nvPicPr>
              <p:cNvPr id="109" name="Ink 108">
                <a:extLst>
                  <a:ext uri="{FF2B5EF4-FFF2-40B4-BE49-F238E27FC236}">
                    <a16:creationId xmlns:a16="http://schemas.microsoft.com/office/drawing/2014/main" id="{CFBBBE80-6D11-613B-D1D9-873645D95FDA}"/>
                  </a:ext>
                </a:extLst>
              </p:cNvPr>
              <p:cNvPicPr/>
              <p:nvPr/>
            </p:nvPicPr>
            <p:blipFill>
              <a:blip r:embed="rId161"/>
              <a:stretch>
                <a:fillRect/>
              </a:stretch>
            </p:blipFill>
            <p:spPr>
              <a:xfrm>
                <a:off x="8994480" y="1553260"/>
                <a:ext cx="306720" cy="1600560"/>
              </a:xfrm>
              <a:prstGeom prst="rect">
                <a:avLst/>
              </a:prstGeom>
            </p:spPr>
          </p:pic>
        </mc:Fallback>
      </mc:AlternateContent>
      <p:grpSp>
        <p:nvGrpSpPr>
          <p:cNvPr id="113" name="Group 112">
            <a:extLst>
              <a:ext uri="{FF2B5EF4-FFF2-40B4-BE49-F238E27FC236}">
                <a16:creationId xmlns:a16="http://schemas.microsoft.com/office/drawing/2014/main" id="{19833DE6-3236-6AEB-CA7D-A82DB20029FD}"/>
              </a:ext>
            </a:extLst>
          </p:cNvPr>
          <p:cNvGrpSpPr/>
          <p:nvPr/>
        </p:nvGrpSpPr>
        <p:grpSpPr>
          <a:xfrm>
            <a:off x="5257680" y="2455060"/>
            <a:ext cx="3282120" cy="155520"/>
            <a:chOff x="5257680" y="2455060"/>
            <a:chExt cx="3282120" cy="155520"/>
          </a:xfrm>
        </p:grpSpPr>
        <mc:AlternateContent xmlns:mc="http://schemas.openxmlformats.org/markup-compatibility/2006">
          <mc:Choice xmlns:p14="http://schemas.microsoft.com/office/powerpoint/2010/main" Requires="p14">
            <p:contentPart p14:bwMode="auto" r:id="rId162">
              <p14:nvContentPartPr>
                <p14:cNvPr id="110" name="Ink 109">
                  <a:extLst>
                    <a:ext uri="{FF2B5EF4-FFF2-40B4-BE49-F238E27FC236}">
                      <a16:creationId xmlns:a16="http://schemas.microsoft.com/office/drawing/2014/main" id="{A6E9A8A0-9692-0E9A-B9F3-7E2C862C1116}"/>
                    </a:ext>
                  </a:extLst>
                </p14:cNvPr>
                <p14:cNvContentPartPr/>
                <p14:nvPr/>
              </p14:nvContentPartPr>
              <p14:xfrm>
                <a:off x="7942560" y="2455060"/>
                <a:ext cx="597240" cy="70920"/>
              </p14:xfrm>
            </p:contentPart>
          </mc:Choice>
          <mc:Fallback>
            <p:pic>
              <p:nvPicPr>
                <p:cNvPr id="110" name="Ink 109">
                  <a:extLst>
                    <a:ext uri="{FF2B5EF4-FFF2-40B4-BE49-F238E27FC236}">
                      <a16:creationId xmlns:a16="http://schemas.microsoft.com/office/drawing/2014/main" id="{A6E9A8A0-9692-0E9A-B9F3-7E2C862C1116}"/>
                    </a:ext>
                  </a:extLst>
                </p:cNvPr>
                <p:cNvPicPr/>
                <p:nvPr/>
              </p:nvPicPr>
              <p:blipFill>
                <a:blip r:embed="rId163"/>
                <a:stretch>
                  <a:fillRect/>
                </a:stretch>
              </p:blipFill>
              <p:spPr>
                <a:xfrm>
                  <a:off x="7924560" y="2437420"/>
                  <a:ext cx="632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1" name="Ink 110">
                  <a:extLst>
                    <a:ext uri="{FF2B5EF4-FFF2-40B4-BE49-F238E27FC236}">
                      <a16:creationId xmlns:a16="http://schemas.microsoft.com/office/drawing/2014/main" id="{B71937EB-0246-4526-6123-89FBA15D6AB2}"/>
                    </a:ext>
                  </a:extLst>
                </p14:cNvPr>
                <p14:cNvContentPartPr/>
                <p14:nvPr/>
              </p14:nvContentPartPr>
              <p14:xfrm>
                <a:off x="5953200" y="2486020"/>
                <a:ext cx="1915560" cy="87120"/>
              </p14:xfrm>
            </p:contentPart>
          </mc:Choice>
          <mc:Fallback>
            <p:pic>
              <p:nvPicPr>
                <p:cNvPr id="111" name="Ink 110">
                  <a:extLst>
                    <a:ext uri="{FF2B5EF4-FFF2-40B4-BE49-F238E27FC236}">
                      <a16:creationId xmlns:a16="http://schemas.microsoft.com/office/drawing/2014/main" id="{B71937EB-0246-4526-6123-89FBA15D6AB2}"/>
                    </a:ext>
                  </a:extLst>
                </p:cNvPr>
                <p:cNvPicPr/>
                <p:nvPr/>
              </p:nvPicPr>
              <p:blipFill>
                <a:blip r:embed="rId165"/>
                <a:stretch>
                  <a:fillRect/>
                </a:stretch>
              </p:blipFill>
              <p:spPr>
                <a:xfrm>
                  <a:off x="5935560" y="2468020"/>
                  <a:ext cx="1951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2" name="Ink 111">
                  <a:extLst>
                    <a:ext uri="{FF2B5EF4-FFF2-40B4-BE49-F238E27FC236}">
                      <a16:creationId xmlns:a16="http://schemas.microsoft.com/office/drawing/2014/main" id="{4EA7F9EA-33CC-4CFD-019F-16ECE5A49332}"/>
                    </a:ext>
                  </a:extLst>
                </p14:cNvPr>
                <p14:cNvContentPartPr/>
                <p14:nvPr/>
              </p14:nvContentPartPr>
              <p14:xfrm>
                <a:off x="5257680" y="2566660"/>
                <a:ext cx="471600" cy="43920"/>
              </p14:xfrm>
            </p:contentPart>
          </mc:Choice>
          <mc:Fallback>
            <p:pic>
              <p:nvPicPr>
                <p:cNvPr id="112" name="Ink 111">
                  <a:extLst>
                    <a:ext uri="{FF2B5EF4-FFF2-40B4-BE49-F238E27FC236}">
                      <a16:creationId xmlns:a16="http://schemas.microsoft.com/office/drawing/2014/main" id="{4EA7F9EA-33CC-4CFD-019F-16ECE5A49332}"/>
                    </a:ext>
                  </a:extLst>
                </p:cNvPr>
                <p:cNvPicPr/>
                <p:nvPr/>
              </p:nvPicPr>
              <p:blipFill>
                <a:blip r:embed="rId167"/>
                <a:stretch>
                  <a:fillRect/>
                </a:stretch>
              </p:blipFill>
              <p:spPr>
                <a:xfrm>
                  <a:off x="5239680" y="2548660"/>
                  <a:ext cx="507240" cy="79560"/>
                </a:xfrm>
                <a:prstGeom prst="rect">
                  <a:avLst/>
                </a:prstGeom>
              </p:spPr>
            </p:pic>
          </mc:Fallback>
        </mc:AlternateContent>
      </p:grpSp>
      <p:grpSp>
        <p:nvGrpSpPr>
          <p:cNvPr id="117" name="Group 116">
            <a:extLst>
              <a:ext uri="{FF2B5EF4-FFF2-40B4-BE49-F238E27FC236}">
                <a16:creationId xmlns:a16="http://schemas.microsoft.com/office/drawing/2014/main" id="{4382852F-2819-85E5-FD00-8CC57354BE5E}"/>
              </a:ext>
            </a:extLst>
          </p:cNvPr>
          <p:cNvGrpSpPr/>
          <p:nvPr/>
        </p:nvGrpSpPr>
        <p:grpSpPr>
          <a:xfrm>
            <a:off x="3205680" y="2526700"/>
            <a:ext cx="2039760" cy="85320"/>
            <a:chOff x="3205680" y="2526700"/>
            <a:chExt cx="2039760" cy="85320"/>
          </a:xfrm>
        </p:grpSpPr>
        <mc:AlternateContent xmlns:mc="http://schemas.openxmlformats.org/markup-compatibility/2006">
          <mc:Choice xmlns:p14="http://schemas.microsoft.com/office/powerpoint/2010/main" Requires="p14">
            <p:contentPart p14:bwMode="auto" r:id="rId168">
              <p14:nvContentPartPr>
                <p14:cNvPr id="114" name="Ink 113">
                  <a:extLst>
                    <a:ext uri="{FF2B5EF4-FFF2-40B4-BE49-F238E27FC236}">
                      <a16:creationId xmlns:a16="http://schemas.microsoft.com/office/drawing/2014/main" id="{416C0892-8D8C-C388-675F-69E0D2D0E674}"/>
                    </a:ext>
                  </a:extLst>
                </p14:cNvPr>
                <p14:cNvContentPartPr/>
                <p14:nvPr/>
              </p14:nvContentPartPr>
              <p14:xfrm>
                <a:off x="4443000" y="2526700"/>
                <a:ext cx="802440" cy="41400"/>
              </p14:xfrm>
            </p:contentPart>
          </mc:Choice>
          <mc:Fallback>
            <p:pic>
              <p:nvPicPr>
                <p:cNvPr id="114" name="Ink 113">
                  <a:extLst>
                    <a:ext uri="{FF2B5EF4-FFF2-40B4-BE49-F238E27FC236}">
                      <a16:creationId xmlns:a16="http://schemas.microsoft.com/office/drawing/2014/main" id="{416C0892-8D8C-C388-675F-69E0D2D0E674}"/>
                    </a:ext>
                  </a:extLst>
                </p:cNvPr>
                <p:cNvPicPr/>
                <p:nvPr/>
              </p:nvPicPr>
              <p:blipFill>
                <a:blip r:embed="rId169"/>
                <a:stretch>
                  <a:fillRect/>
                </a:stretch>
              </p:blipFill>
              <p:spPr>
                <a:xfrm>
                  <a:off x="4425000" y="2509060"/>
                  <a:ext cx="8380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5" name="Ink 114">
                  <a:extLst>
                    <a:ext uri="{FF2B5EF4-FFF2-40B4-BE49-F238E27FC236}">
                      <a16:creationId xmlns:a16="http://schemas.microsoft.com/office/drawing/2014/main" id="{C1A10D8B-2A09-F2CF-04E7-E409A2C09F50}"/>
                    </a:ext>
                  </a:extLst>
                </p14:cNvPr>
                <p14:cNvContentPartPr/>
                <p14:nvPr/>
              </p14:nvContentPartPr>
              <p14:xfrm>
                <a:off x="3843240" y="2541460"/>
                <a:ext cx="351000" cy="70560"/>
              </p14:xfrm>
            </p:contentPart>
          </mc:Choice>
          <mc:Fallback>
            <p:pic>
              <p:nvPicPr>
                <p:cNvPr id="115" name="Ink 114">
                  <a:extLst>
                    <a:ext uri="{FF2B5EF4-FFF2-40B4-BE49-F238E27FC236}">
                      <a16:creationId xmlns:a16="http://schemas.microsoft.com/office/drawing/2014/main" id="{C1A10D8B-2A09-F2CF-04E7-E409A2C09F50}"/>
                    </a:ext>
                  </a:extLst>
                </p:cNvPr>
                <p:cNvPicPr/>
                <p:nvPr/>
              </p:nvPicPr>
              <p:blipFill>
                <a:blip r:embed="rId171"/>
                <a:stretch>
                  <a:fillRect/>
                </a:stretch>
              </p:blipFill>
              <p:spPr>
                <a:xfrm>
                  <a:off x="3825600" y="2523460"/>
                  <a:ext cx="386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6" name="Ink 115">
                  <a:extLst>
                    <a:ext uri="{FF2B5EF4-FFF2-40B4-BE49-F238E27FC236}">
                      <a16:creationId xmlns:a16="http://schemas.microsoft.com/office/drawing/2014/main" id="{32225981-8433-AAC3-E0F3-82B7B3D32FF1}"/>
                    </a:ext>
                  </a:extLst>
                </p14:cNvPr>
                <p14:cNvContentPartPr/>
                <p14:nvPr/>
              </p14:nvContentPartPr>
              <p14:xfrm>
                <a:off x="3205680" y="2545420"/>
                <a:ext cx="556560" cy="44280"/>
              </p14:xfrm>
            </p:contentPart>
          </mc:Choice>
          <mc:Fallback>
            <p:pic>
              <p:nvPicPr>
                <p:cNvPr id="116" name="Ink 115">
                  <a:extLst>
                    <a:ext uri="{FF2B5EF4-FFF2-40B4-BE49-F238E27FC236}">
                      <a16:creationId xmlns:a16="http://schemas.microsoft.com/office/drawing/2014/main" id="{32225981-8433-AAC3-E0F3-82B7B3D32FF1}"/>
                    </a:ext>
                  </a:extLst>
                </p:cNvPr>
                <p:cNvPicPr/>
                <p:nvPr/>
              </p:nvPicPr>
              <p:blipFill>
                <a:blip r:embed="rId173"/>
                <a:stretch>
                  <a:fillRect/>
                </a:stretch>
              </p:blipFill>
              <p:spPr>
                <a:xfrm>
                  <a:off x="3187680" y="2527420"/>
                  <a:ext cx="592200" cy="79920"/>
                </a:xfrm>
                <a:prstGeom prst="rect">
                  <a:avLst/>
                </a:prstGeom>
              </p:spPr>
            </p:pic>
          </mc:Fallback>
        </mc:AlternateContent>
      </p:grpSp>
      <p:grpSp>
        <p:nvGrpSpPr>
          <p:cNvPr id="122" name="Group 121">
            <a:extLst>
              <a:ext uri="{FF2B5EF4-FFF2-40B4-BE49-F238E27FC236}">
                <a16:creationId xmlns:a16="http://schemas.microsoft.com/office/drawing/2014/main" id="{757A65C5-2AB0-B171-0D2A-785F6BEA2B7A}"/>
              </a:ext>
            </a:extLst>
          </p:cNvPr>
          <p:cNvGrpSpPr/>
          <p:nvPr/>
        </p:nvGrpSpPr>
        <p:grpSpPr>
          <a:xfrm>
            <a:off x="1447440" y="2491060"/>
            <a:ext cx="1626840" cy="93960"/>
            <a:chOff x="1447440" y="2491060"/>
            <a:chExt cx="1626840" cy="93960"/>
          </a:xfrm>
        </p:grpSpPr>
        <mc:AlternateContent xmlns:mc="http://schemas.openxmlformats.org/markup-compatibility/2006">
          <mc:Choice xmlns:p14="http://schemas.microsoft.com/office/powerpoint/2010/main" Requires="p14">
            <p:contentPart p14:bwMode="auto" r:id="rId174">
              <p14:nvContentPartPr>
                <p14:cNvPr id="118" name="Ink 117">
                  <a:extLst>
                    <a:ext uri="{FF2B5EF4-FFF2-40B4-BE49-F238E27FC236}">
                      <a16:creationId xmlns:a16="http://schemas.microsoft.com/office/drawing/2014/main" id="{965C875C-B5AB-8C88-443F-2FC83B2648D4}"/>
                    </a:ext>
                  </a:extLst>
                </p14:cNvPr>
                <p14:cNvContentPartPr/>
                <p14:nvPr/>
              </p14:nvContentPartPr>
              <p14:xfrm>
                <a:off x="2389560" y="2500060"/>
                <a:ext cx="684720" cy="84960"/>
              </p14:xfrm>
            </p:contentPart>
          </mc:Choice>
          <mc:Fallback>
            <p:pic>
              <p:nvPicPr>
                <p:cNvPr id="118" name="Ink 117">
                  <a:extLst>
                    <a:ext uri="{FF2B5EF4-FFF2-40B4-BE49-F238E27FC236}">
                      <a16:creationId xmlns:a16="http://schemas.microsoft.com/office/drawing/2014/main" id="{965C875C-B5AB-8C88-443F-2FC83B2648D4}"/>
                    </a:ext>
                  </a:extLst>
                </p:cNvPr>
                <p:cNvPicPr/>
                <p:nvPr/>
              </p:nvPicPr>
              <p:blipFill>
                <a:blip r:embed="rId175"/>
                <a:stretch>
                  <a:fillRect/>
                </a:stretch>
              </p:blipFill>
              <p:spPr>
                <a:xfrm>
                  <a:off x="2371920" y="2482060"/>
                  <a:ext cx="7203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9" name="Ink 118">
                  <a:extLst>
                    <a:ext uri="{FF2B5EF4-FFF2-40B4-BE49-F238E27FC236}">
                      <a16:creationId xmlns:a16="http://schemas.microsoft.com/office/drawing/2014/main" id="{6454F00A-C144-05AB-6D55-703466142416}"/>
                    </a:ext>
                  </a:extLst>
                </p14:cNvPr>
                <p14:cNvContentPartPr/>
                <p14:nvPr/>
              </p14:nvContentPartPr>
              <p14:xfrm>
                <a:off x="1988880" y="2491060"/>
                <a:ext cx="279000" cy="41040"/>
              </p14:xfrm>
            </p:contentPart>
          </mc:Choice>
          <mc:Fallback>
            <p:pic>
              <p:nvPicPr>
                <p:cNvPr id="119" name="Ink 118">
                  <a:extLst>
                    <a:ext uri="{FF2B5EF4-FFF2-40B4-BE49-F238E27FC236}">
                      <a16:creationId xmlns:a16="http://schemas.microsoft.com/office/drawing/2014/main" id="{6454F00A-C144-05AB-6D55-703466142416}"/>
                    </a:ext>
                  </a:extLst>
                </p:cNvPr>
                <p:cNvPicPr/>
                <p:nvPr/>
              </p:nvPicPr>
              <p:blipFill>
                <a:blip r:embed="rId177"/>
                <a:stretch>
                  <a:fillRect/>
                </a:stretch>
              </p:blipFill>
              <p:spPr>
                <a:xfrm>
                  <a:off x="1971240" y="2473420"/>
                  <a:ext cx="314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1" name="Ink 120">
                  <a:extLst>
                    <a:ext uri="{FF2B5EF4-FFF2-40B4-BE49-F238E27FC236}">
                      <a16:creationId xmlns:a16="http://schemas.microsoft.com/office/drawing/2014/main" id="{C6F61A23-6D24-769B-1AC8-F7FA348E26C1}"/>
                    </a:ext>
                  </a:extLst>
                </p14:cNvPr>
                <p14:cNvContentPartPr/>
                <p14:nvPr/>
              </p14:nvContentPartPr>
              <p14:xfrm>
                <a:off x="1447440" y="2548300"/>
                <a:ext cx="497160" cy="27720"/>
              </p14:xfrm>
            </p:contentPart>
          </mc:Choice>
          <mc:Fallback>
            <p:pic>
              <p:nvPicPr>
                <p:cNvPr id="121" name="Ink 120">
                  <a:extLst>
                    <a:ext uri="{FF2B5EF4-FFF2-40B4-BE49-F238E27FC236}">
                      <a16:creationId xmlns:a16="http://schemas.microsoft.com/office/drawing/2014/main" id="{C6F61A23-6D24-769B-1AC8-F7FA348E26C1}"/>
                    </a:ext>
                  </a:extLst>
                </p:cNvPr>
                <p:cNvPicPr/>
                <p:nvPr/>
              </p:nvPicPr>
              <p:blipFill>
                <a:blip r:embed="rId179"/>
                <a:stretch>
                  <a:fillRect/>
                </a:stretch>
              </p:blipFill>
              <p:spPr>
                <a:xfrm>
                  <a:off x="1429800" y="2530660"/>
                  <a:ext cx="532800" cy="6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0">
            <p14:nvContentPartPr>
              <p14:cNvPr id="123" name="Ink 122">
                <a:extLst>
                  <a:ext uri="{FF2B5EF4-FFF2-40B4-BE49-F238E27FC236}">
                    <a16:creationId xmlns:a16="http://schemas.microsoft.com/office/drawing/2014/main" id="{CC10310C-04B4-CA23-1400-E966FB298D11}"/>
                  </a:ext>
                </a:extLst>
              </p14:cNvPr>
              <p14:cNvContentPartPr/>
              <p14:nvPr/>
            </p14:nvContentPartPr>
            <p14:xfrm>
              <a:off x="687840" y="2647300"/>
              <a:ext cx="536040" cy="85680"/>
            </p14:xfrm>
          </p:contentPart>
        </mc:Choice>
        <mc:Fallback>
          <p:pic>
            <p:nvPicPr>
              <p:cNvPr id="123" name="Ink 122">
                <a:extLst>
                  <a:ext uri="{FF2B5EF4-FFF2-40B4-BE49-F238E27FC236}">
                    <a16:creationId xmlns:a16="http://schemas.microsoft.com/office/drawing/2014/main" id="{CC10310C-04B4-CA23-1400-E966FB298D11}"/>
                  </a:ext>
                </a:extLst>
              </p:cNvPr>
              <p:cNvPicPr/>
              <p:nvPr/>
            </p:nvPicPr>
            <p:blipFill>
              <a:blip r:embed="rId181"/>
              <a:stretch>
                <a:fillRect/>
              </a:stretch>
            </p:blipFill>
            <p:spPr>
              <a:xfrm>
                <a:off x="669840" y="2629660"/>
                <a:ext cx="5716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4" name="Ink 123">
                <a:extLst>
                  <a:ext uri="{FF2B5EF4-FFF2-40B4-BE49-F238E27FC236}">
                    <a16:creationId xmlns:a16="http://schemas.microsoft.com/office/drawing/2014/main" id="{64DEBCED-E1C0-A925-BED2-9CF3CB4BD557}"/>
                  </a:ext>
                </a:extLst>
              </p14:cNvPr>
              <p14:cNvContentPartPr/>
              <p14:nvPr/>
            </p14:nvContentPartPr>
            <p14:xfrm>
              <a:off x="6399240" y="2870860"/>
              <a:ext cx="2482920" cy="111240"/>
            </p14:xfrm>
          </p:contentPart>
        </mc:Choice>
        <mc:Fallback>
          <p:pic>
            <p:nvPicPr>
              <p:cNvPr id="124" name="Ink 123">
                <a:extLst>
                  <a:ext uri="{FF2B5EF4-FFF2-40B4-BE49-F238E27FC236}">
                    <a16:creationId xmlns:a16="http://schemas.microsoft.com/office/drawing/2014/main" id="{64DEBCED-E1C0-A925-BED2-9CF3CB4BD557}"/>
                  </a:ext>
                </a:extLst>
              </p:cNvPr>
              <p:cNvPicPr/>
              <p:nvPr/>
            </p:nvPicPr>
            <p:blipFill>
              <a:blip r:embed="rId183"/>
              <a:stretch>
                <a:fillRect/>
              </a:stretch>
            </p:blipFill>
            <p:spPr>
              <a:xfrm>
                <a:off x="6381600" y="2853220"/>
                <a:ext cx="25185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5" name="Ink 124">
                <a:extLst>
                  <a:ext uri="{FF2B5EF4-FFF2-40B4-BE49-F238E27FC236}">
                    <a16:creationId xmlns:a16="http://schemas.microsoft.com/office/drawing/2014/main" id="{14EF3B09-05CA-9D29-0F3D-A0759F09422C}"/>
                  </a:ext>
                </a:extLst>
              </p14:cNvPr>
              <p14:cNvContentPartPr/>
              <p14:nvPr/>
            </p14:nvContentPartPr>
            <p14:xfrm>
              <a:off x="9076920" y="3312580"/>
              <a:ext cx="153000" cy="611280"/>
            </p14:xfrm>
          </p:contentPart>
        </mc:Choice>
        <mc:Fallback>
          <p:pic>
            <p:nvPicPr>
              <p:cNvPr id="125" name="Ink 124">
                <a:extLst>
                  <a:ext uri="{FF2B5EF4-FFF2-40B4-BE49-F238E27FC236}">
                    <a16:creationId xmlns:a16="http://schemas.microsoft.com/office/drawing/2014/main" id="{14EF3B09-05CA-9D29-0F3D-A0759F09422C}"/>
                  </a:ext>
                </a:extLst>
              </p:cNvPr>
              <p:cNvPicPr/>
              <p:nvPr/>
            </p:nvPicPr>
            <p:blipFill>
              <a:blip r:embed="rId185"/>
              <a:stretch>
                <a:fillRect/>
              </a:stretch>
            </p:blipFill>
            <p:spPr>
              <a:xfrm>
                <a:off x="9058920" y="3294580"/>
                <a:ext cx="188640" cy="6469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6" name="Ink 125">
                <a:extLst>
                  <a:ext uri="{FF2B5EF4-FFF2-40B4-BE49-F238E27FC236}">
                    <a16:creationId xmlns:a16="http://schemas.microsoft.com/office/drawing/2014/main" id="{34DD5CD3-3DF6-5D81-5463-FB4E0F207577}"/>
                  </a:ext>
                </a:extLst>
              </p14:cNvPr>
              <p14:cNvContentPartPr/>
              <p14:nvPr/>
            </p14:nvContentPartPr>
            <p14:xfrm>
              <a:off x="6298440" y="3944020"/>
              <a:ext cx="2074320" cy="124560"/>
            </p14:xfrm>
          </p:contentPart>
        </mc:Choice>
        <mc:Fallback>
          <p:pic>
            <p:nvPicPr>
              <p:cNvPr id="126" name="Ink 125">
                <a:extLst>
                  <a:ext uri="{FF2B5EF4-FFF2-40B4-BE49-F238E27FC236}">
                    <a16:creationId xmlns:a16="http://schemas.microsoft.com/office/drawing/2014/main" id="{34DD5CD3-3DF6-5D81-5463-FB4E0F207577}"/>
                  </a:ext>
                </a:extLst>
              </p:cNvPr>
              <p:cNvPicPr/>
              <p:nvPr/>
            </p:nvPicPr>
            <p:blipFill>
              <a:blip r:embed="rId187"/>
              <a:stretch>
                <a:fillRect/>
              </a:stretch>
            </p:blipFill>
            <p:spPr>
              <a:xfrm>
                <a:off x="6280440" y="3926380"/>
                <a:ext cx="2109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7" name="Ink 126">
                <a:extLst>
                  <a:ext uri="{FF2B5EF4-FFF2-40B4-BE49-F238E27FC236}">
                    <a16:creationId xmlns:a16="http://schemas.microsoft.com/office/drawing/2014/main" id="{693E221B-F151-AF69-B5A3-1C6FB00F084E}"/>
                  </a:ext>
                </a:extLst>
              </p14:cNvPr>
              <p14:cNvContentPartPr/>
              <p14:nvPr/>
            </p14:nvContentPartPr>
            <p14:xfrm>
              <a:off x="4016760" y="3936820"/>
              <a:ext cx="2271960" cy="106920"/>
            </p14:xfrm>
          </p:contentPart>
        </mc:Choice>
        <mc:Fallback>
          <p:pic>
            <p:nvPicPr>
              <p:cNvPr id="127" name="Ink 126">
                <a:extLst>
                  <a:ext uri="{FF2B5EF4-FFF2-40B4-BE49-F238E27FC236}">
                    <a16:creationId xmlns:a16="http://schemas.microsoft.com/office/drawing/2014/main" id="{693E221B-F151-AF69-B5A3-1C6FB00F084E}"/>
                  </a:ext>
                </a:extLst>
              </p:cNvPr>
              <p:cNvPicPr/>
              <p:nvPr/>
            </p:nvPicPr>
            <p:blipFill>
              <a:blip r:embed="rId189"/>
              <a:stretch>
                <a:fillRect/>
              </a:stretch>
            </p:blipFill>
            <p:spPr>
              <a:xfrm>
                <a:off x="3999120" y="3918820"/>
                <a:ext cx="2307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8" name="Ink 127">
                <a:extLst>
                  <a:ext uri="{FF2B5EF4-FFF2-40B4-BE49-F238E27FC236}">
                    <a16:creationId xmlns:a16="http://schemas.microsoft.com/office/drawing/2014/main" id="{E8D97004-D6BD-9BAE-0C33-F15B3F09E481}"/>
                  </a:ext>
                </a:extLst>
              </p14:cNvPr>
              <p14:cNvContentPartPr/>
              <p14:nvPr/>
            </p14:nvContentPartPr>
            <p14:xfrm>
              <a:off x="1843440" y="3936820"/>
              <a:ext cx="2091600" cy="111240"/>
            </p14:xfrm>
          </p:contentPart>
        </mc:Choice>
        <mc:Fallback>
          <p:pic>
            <p:nvPicPr>
              <p:cNvPr id="128" name="Ink 127">
                <a:extLst>
                  <a:ext uri="{FF2B5EF4-FFF2-40B4-BE49-F238E27FC236}">
                    <a16:creationId xmlns:a16="http://schemas.microsoft.com/office/drawing/2014/main" id="{E8D97004-D6BD-9BAE-0C33-F15B3F09E481}"/>
                  </a:ext>
                </a:extLst>
              </p:cNvPr>
              <p:cNvPicPr/>
              <p:nvPr/>
            </p:nvPicPr>
            <p:blipFill>
              <a:blip r:embed="rId191"/>
              <a:stretch>
                <a:fillRect/>
              </a:stretch>
            </p:blipFill>
            <p:spPr>
              <a:xfrm>
                <a:off x="1825800" y="3918820"/>
                <a:ext cx="2127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9" name="Ink 128">
                <a:extLst>
                  <a:ext uri="{FF2B5EF4-FFF2-40B4-BE49-F238E27FC236}">
                    <a16:creationId xmlns:a16="http://schemas.microsoft.com/office/drawing/2014/main" id="{4EA053B8-FEA6-41A3-0482-AE75E2DA2FFB}"/>
                  </a:ext>
                </a:extLst>
              </p14:cNvPr>
              <p14:cNvContentPartPr/>
              <p14:nvPr/>
            </p14:nvContentPartPr>
            <p14:xfrm>
              <a:off x="5854560" y="2113060"/>
              <a:ext cx="404280" cy="29520"/>
            </p14:xfrm>
          </p:contentPart>
        </mc:Choice>
        <mc:Fallback>
          <p:pic>
            <p:nvPicPr>
              <p:cNvPr id="129" name="Ink 128">
                <a:extLst>
                  <a:ext uri="{FF2B5EF4-FFF2-40B4-BE49-F238E27FC236}">
                    <a16:creationId xmlns:a16="http://schemas.microsoft.com/office/drawing/2014/main" id="{4EA053B8-FEA6-41A3-0482-AE75E2DA2FFB}"/>
                  </a:ext>
                </a:extLst>
              </p:cNvPr>
              <p:cNvPicPr/>
              <p:nvPr/>
            </p:nvPicPr>
            <p:blipFill>
              <a:blip r:embed="rId193"/>
              <a:stretch>
                <a:fillRect/>
              </a:stretch>
            </p:blipFill>
            <p:spPr>
              <a:xfrm>
                <a:off x="5836920" y="2095060"/>
                <a:ext cx="439920" cy="65160"/>
              </a:xfrm>
              <a:prstGeom prst="rect">
                <a:avLst/>
              </a:prstGeom>
            </p:spPr>
          </p:pic>
        </mc:Fallback>
      </mc:AlternateContent>
    </p:spTree>
    <p:extLst>
      <p:ext uri="{BB962C8B-B14F-4D97-AF65-F5344CB8AC3E}">
        <p14:creationId xmlns:p14="http://schemas.microsoft.com/office/powerpoint/2010/main" val="3720763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8813800" cy="6711997"/>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A97FFFF2-DB9E-C2CE-FEAD-C49AEE26DCB8}"/>
              </a:ext>
            </a:extLst>
          </p:cNvPr>
          <p:cNvPicPr>
            <a:picLocks noChangeAspect="1"/>
          </p:cNvPicPr>
          <p:nvPr/>
        </p:nvPicPr>
        <p:blipFill>
          <a:blip r:embed="rId4"/>
          <a:stretch>
            <a:fillRect/>
          </a:stretch>
        </p:blipFill>
        <p:spPr>
          <a:xfrm>
            <a:off x="439882" y="146003"/>
            <a:ext cx="7599217" cy="6238659"/>
          </a:xfrm>
          <a:prstGeom prst="rect">
            <a:avLst/>
          </a:prstGeom>
        </p:spPr>
      </p:pic>
      <p:sp>
        <p:nvSpPr>
          <p:cNvPr id="5" name="TextBox 4">
            <a:extLst>
              <a:ext uri="{FF2B5EF4-FFF2-40B4-BE49-F238E27FC236}">
                <a16:creationId xmlns:a16="http://schemas.microsoft.com/office/drawing/2014/main" id="{6D54FBBA-6284-A6F6-1421-52658F6A8BBA}"/>
              </a:ext>
            </a:extLst>
          </p:cNvPr>
          <p:cNvSpPr txBox="1"/>
          <p:nvPr/>
        </p:nvSpPr>
        <p:spPr>
          <a:xfrm>
            <a:off x="2032000" y="4922373"/>
            <a:ext cx="2048959" cy="523220"/>
          </a:xfrm>
          <a:prstGeom prst="rect">
            <a:avLst/>
          </a:prstGeom>
          <a:noFill/>
        </p:spPr>
        <p:txBody>
          <a:bodyPr wrap="none" rtlCol="0">
            <a:spAutoFit/>
          </a:bodyPr>
          <a:lstStyle/>
          <a:p>
            <a:r>
              <a:rPr lang="en-US" sz="2800">
                <a:solidFill>
                  <a:srgbClr val="FFFF00"/>
                </a:solidFill>
              </a:rPr>
              <a:t>Isaiah 40:1-2</a:t>
            </a: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21ABF34A-DBF9-7550-E84B-689F48DF4FE3}"/>
                  </a:ext>
                </a:extLst>
              </p14:cNvPr>
              <p14:cNvContentPartPr/>
              <p14:nvPr/>
            </p14:nvContentPartPr>
            <p14:xfrm>
              <a:off x="7937160" y="661180"/>
              <a:ext cx="265320" cy="5926320"/>
            </p14:xfrm>
          </p:contentPart>
        </mc:Choice>
        <mc:Fallback>
          <p:pic>
            <p:nvPicPr>
              <p:cNvPr id="2" name="Ink 1">
                <a:extLst>
                  <a:ext uri="{FF2B5EF4-FFF2-40B4-BE49-F238E27FC236}">
                    <a16:creationId xmlns:a16="http://schemas.microsoft.com/office/drawing/2014/main" id="{21ABF34A-DBF9-7550-E84B-689F48DF4FE3}"/>
                  </a:ext>
                </a:extLst>
              </p:cNvPr>
              <p:cNvPicPr/>
              <p:nvPr/>
            </p:nvPicPr>
            <p:blipFill>
              <a:blip r:embed="rId6"/>
              <a:stretch>
                <a:fillRect/>
              </a:stretch>
            </p:blipFill>
            <p:spPr>
              <a:xfrm>
                <a:off x="7919160" y="643180"/>
                <a:ext cx="300960" cy="5961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2A513A13-46EE-784A-C4BB-875FC9B570EB}"/>
                  </a:ext>
                </a:extLst>
              </p14:cNvPr>
              <p14:cNvContentPartPr/>
              <p14:nvPr/>
            </p14:nvContentPartPr>
            <p14:xfrm>
              <a:off x="7213200" y="974740"/>
              <a:ext cx="547200" cy="52560"/>
            </p14:xfrm>
          </p:contentPart>
        </mc:Choice>
        <mc:Fallback>
          <p:pic>
            <p:nvPicPr>
              <p:cNvPr id="3" name="Ink 2">
                <a:extLst>
                  <a:ext uri="{FF2B5EF4-FFF2-40B4-BE49-F238E27FC236}">
                    <a16:creationId xmlns:a16="http://schemas.microsoft.com/office/drawing/2014/main" id="{2A513A13-46EE-784A-C4BB-875FC9B570EB}"/>
                  </a:ext>
                </a:extLst>
              </p:cNvPr>
              <p:cNvPicPr/>
              <p:nvPr/>
            </p:nvPicPr>
            <p:blipFill>
              <a:blip r:embed="rId8"/>
              <a:stretch>
                <a:fillRect/>
              </a:stretch>
            </p:blipFill>
            <p:spPr>
              <a:xfrm>
                <a:off x="7195560" y="957100"/>
                <a:ext cx="582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6B2BC386-210E-4F7C-DB2E-4E0D2A6245AD}"/>
                  </a:ext>
                </a:extLst>
              </p14:cNvPr>
              <p14:cNvContentPartPr/>
              <p14:nvPr/>
            </p14:nvContentPartPr>
            <p14:xfrm>
              <a:off x="6385920" y="932620"/>
              <a:ext cx="1158120" cy="70560"/>
            </p14:xfrm>
          </p:contentPart>
        </mc:Choice>
        <mc:Fallback>
          <p:pic>
            <p:nvPicPr>
              <p:cNvPr id="7" name="Ink 6">
                <a:extLst>
                  <a:ext uri="{FF2B5EF4-FFF2-40B4-BE49-F238E27FC236}">
                    <a16:creationId xmlns:a16="http://schemas.microsoft.com/office/drawing/2014/main" id="{6B2BC386-210E-4F7C-DB2E-4E0D2A6245AD}"/>
                  </a:ext>
                </a:extLst>
              </p:cNvPr>
              <p:cNvPicPr/>
              <p:nvPr/>
            </p:nvPicPr>
            <p:blipFill>
              <a:blip r:embed="rId10"/>
              <a:stretch>
                <a:fillRect/>
              </a:stretch>
            </p:blipFill>
            <p:spPr>
              <a:xfrm>
                <a:off x="6368280" y="914980"/>
                <a:ext cx="1193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7BE674D2-8B26-E8A4-2954-FB52B2E2E016}"/>
                  </a:ext>
                </a:extLst>
              </p14:cNvPr>
              <p14:cNvContentPartPr/>
              <p14:nvPr/>
            </p14:nvContentPartPr>
            <p14:xfrm>
              <a:off x="6315720" y="1326460"/>
              <a:ext cx="1565640" cy="39240"/>
            </p14:xfrm>
          </p:contentPart>
        </mc:Choice>
        <mc:Fallback>
          <p:pic>
            <p:nvPicPr>
              <p:cNvPr id="9" name="Ink 8">
                <a:extLst>
                  <a:ext uri="{FF2B5EF4-FFF2-40B4-BE49-F238E27FC236}">
                    <a16:creationId xmlns:a16="http://schemas.microsoft.com/office/drawing/2014/main" id="{7BE674D2-8B26-E8A4-2954-FB52B2E2E016}"/>
                  </a:ext>
                </a:extLst>
              </p:cNvPr>
              <p:cNvPicPr/>
              <p:nvPr/>
            </p:nvPicPr>
            <p:blipFill>
              <a:blip r:embed="rId12"/>
              <a:stretch>
                <a:fillRect/>
              </a:stretch>
            </p:blipFill>
            <p:spPr>
              <a:xfrm>
                <a:off x="6298080" y="1308820"/>
                <a:ext cx="1601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Ink 10">
                <a:extLst>
                  <a:ext uri="{FF2B5EF4-FFF2-40B4-BE49-F238E27FC236}">
                    <a16:creationId xmlns:a16="http://schemas.microsoft.com/office/drawing/2014/main" id="{7C4EFEE4-C20A-24CE-59DE-59AF3424F9C7}"/>
                  </a:ext>
                </a:extLst>
              </p14:cNvPr>
              <p14:cNvContentPartPr/>
              <p14:nvPr/>
            </p14:nvContentPartPr>
            <p14:xfrm>
              <a:off x="6616320" y="1751260"/>
              <a:ext cx="1259640" cy="47880"/>
            </p14:xfrm>
          </p:contentPart>
        </mc:Choice>
        <mc:Fallback>
          <p:pic>
            <p:nvPicPr>
              <p:cNvPr id="11" name="Ink 10">
                <a:extLst>
                  <a:ext uri="{FF2B5EF4-FFF2-40B4-BE49-F238E27FC236}">
                    <a16:creationId xmlns:a16="http://schemas.microsoft.com/office/drawing/2014/main" id="{7C4EFEE4-C20A-24CE-59DE-59AF3424F9C7}"/>
                  </a:ext>
                </a:extLst>
              </p:cNvPr>
              <p:cNvPicPr/>
              <p:nvPr/>
            </p:nvPicPr>
            <p:blipFill>
              <a:blip r:embed="rId14"/>
              <a:stretch>
                <a:fillRect/>
              </a:stretch>
            </p:blipFill>
            <p:spPr>
              <a:xfrm>
                <a:off x="6598320" y="1733260"/>
                <a:ext cx="1295280" cy="83520"/>
              </a:xfrm>
              <a:prstGeom prst="rect">
                <a:avLst/>
              </a:prstGeom>
            </p:spPr>
          </p:pic>
        </mc:Fallback>
      </mc:AlternateContent>
    </p:spTree>
    <p:extLst>
      <p:ext uri="{BB962C8B-B14F-4D97-AF65-F5344CB8AC3E}">
        <p14:creationId xmlns:p14="http://schemas.microsoft.com/office/powerpoint/2010/main" val="1365306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60400" y="246424"/>
            <a:ext cx="8642159" cy="5755422"/>
          </a:xfrm>
          <a:prstGeom prst="rect">
            <a:avLst/>
          </a:prstGeom>
          <a:noFill/>
        </p:spPr>
        <p:txBody>
          <a:bodyPr wrap="square" rtlCol="0">
            <a:spAutoFit/>
          </a:bodyPr>
          <a:lstStyle/>
          <a:p>
            <a:r>
              <a:rPr lang="en-US" sz="2800" b="1">
                <a:solidFill>
                  <a:srgbClr val="FFC000"/>
                </a:solidFill>
                <a:cs typeface="+mj-cs"/>
              </a:rPr>
              <a:t>Hebrews 4:1-11</a:t>
            </a:r>
          </a:p>
          <a:p>
            <a:r>
              <a:rPr lang="en-US" sz="2000">
                <a:solidFill>
                  <a:srgbClr val="FFC000"/>
                </a:solidFill>
                <a:cs typeface="+mj-cs"/>
              </a:rPr>
              <a:t>4:1 Let us therefore fear, lest, a promise being left us of entering into his rest, any of you should seem to come short of it. 4:2 For unto us was the gospel preached, as well as unto them: but the word preached did not profit them, not being mixed with faith in them that heard it. 4:3 For we which have believed do enter into rest, as he said, As I have sworn in my wrath, if they shall enter into my rest: although the works were finished from the foundation of the world. 4:4 For he spake in a certain place of the seventh day on this wise, And God did rest the seventh day from all his works. 4:5 And in this place again, If they shall enter into my rest. 4:6 Seeing therefore it remaineth that some must enter therein, and they to whom it was first preached entered not in because of unbelief: 4:7 Again, he limiteth a certain day, saying in David, To day, after so long a time; as it is said, To day if ye will hear his voice, harden not your hearts. 4:8 For if Jesus had given them rest, then would he not afterward have spoken of another day. 4:9 There remaineth therefore a rest to the people of God. 4:10 For he that is entered into his rest, he also hath ceased from his own works, as God did from his. 4:11 Let us labour therefore to enter into that rest, lest any man fall after the same example of unbelief.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C7EDCF86-8CF9-D106-E79F-9445611687F5}"/>
                  </a:ext>
                </a:extLst>
              </p14:cNvPr>
              <p14:cNvContentPartPr/>
              <p14:nvPr/>
            </p14:nvContentPartPr>
            <p14:xfrm>
              <a:off x="7073160" y="1056460"/>
              <a:ext cx="1194840" cy="32400"/>
            </p14:xfrm>
          </p:contentPart>
        </mc:Choice>
        <mc:Fallback>
          <p:pic>
            <p:nvPicPr>
              <p:cNvPr id="2" name="Ink 1">
                <a:extLst>
                  <a:ext uri="{FF2B5EF4-FFF2-40B4-BE49-F238E27FC236}">
                    <a16:creationId xmlns:a16="http://schemas.microsoft.com/office/drawing/2014/main" id="{C7EDCF86-8CF9-D106-E79F-9445611687F5}"/>
                  </a:ext>
                </a:extLst>
              </p:cNvPr>
              <p:cNvPicPr/>
              <p:nvPr/>
            </p:nvPicPr>
            <p:blipFill>
              <a:blip r:embed="rId5"/>
              <a:stretch>
                <a:fillRect/>
              </a:stretch>
            </p:blipFill>
            <p:spPr>
              <a:xfrm>
                <a:off x="7055160" y="1038460"/>
                <a:ext cx="1230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0171A39-9C1C-4107-2B10-B837244ABEB6}"/>
                  </a:ext>
                </a:extLst>
              </p14:cNvPr>
              <p14:cNvContentPartPr/>
              <p14:nvPr/>
            </p14:nvContentPartPr>
            <p14:xfrm>
              <a:off x="7177920" y="1373260"/>
              <a:ext cx="1501560" cy="37080"/>
            </p14:xfrm>
          </p:contentPart>
        </mc:Choice>
        <mc:Fallback>
          <p:pic>
            <p:nvPicPr>
              <p:cNvPr id="4" name="Ink 3">
                <a:extLst>
                  <a:ext uri="{FF2B5EF4-FFF2-40B4-BE49-F238E27FC236}">
                    <a16:creationId xmlns:a16="http://schemas.microsoft.com/office/drawing/2014/main" id="{C0171A39-9C1C-4107-2B10-B837244ABEB6}"/>
                  </a:ext>
                </a:extLst>
              </p:cNvPr>
              <p:cNvPicPr/>
              <p:nvPr/>
            </p:nvPicPr>
            <p:blipFill>
              <a:blip r:embed="rId7"/>
              <a:stretch>
                <a:fillRect/>
              </a:stretch>
            </p:blipFill>
            <p:spPr>
              <a:xfrm>
                <a:off x="7159920" y="1355620"/>
                <a:ext cx="1537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13C6937-4AF9-CF09-B368-13FEEB3249FA}"/>
                  </a:ext>
                </a:extLst>
              </p14:cNvPr>
              <p14:cNvContentPartPr/>
              <p14:nvPr/>
            </p14:nvContentPartPr>
            <p14:xfrm>
              <a:off x="1101840" y="1642900"/>
              <a:ext cx="1654920" cy="48600"/>
            </p14:xfrm>
          </p:contentPart>
        </mc:Choice>
        <mc:Fallback>
          <p:pic>
            <p:nvPicPr>
              <p:cNvPr id="5" name="Ink 4">
                <a:extLst>
                  <a:ext uri="{FF2B5EF4-FFF2-40B4-BE49-F238E27FC236}">
                    <a16:creationId xmlns:a16="http://schemas.microsoft.com/office/drawing/2014/main" id="{113C6937-4AF9-CF09-B368-13FEEB3249FA}"/>
                  </a:ext>
                </a:extLst>
              </p:cNvPr>
              <p:cNvPicPr/>
              <p:nvPr/>
            </p:nvPicPr>
            <p:blipFill>
              <a:blip r:embed="rId9"/>
              <a:stretch>
                <a:fillRect/>
              </a:stretch>
            </p:blipFill>
            <p:spPr>
              <a:xfrm>
                <a:off x="1083840" y="1624900"/>
                <a:ext cx="1690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2D977AC-035E-7E41-5463-CA9F2CC397F0}"/>
                  </a:ext>
                </a:extLst>
              </p14:cNvPr>
              <p14:cNvContentPartPr/>
              <p14:nvPr/>
            </p14:nvContentPartPr>
            <p14:xfrm>
              <a:off x="3581520" y="1926220"/>
              <a:ext cx="9720" cy="2520"/>
            </p14:xfrm>
          </p:contentPart>
        </mc:Choice>
        <mc:Fallback>
          <p:pic>
            <p:nvPicPr>
              <p:cNvPr id="7" name="Ink 6">
                <a:extLst>
                  <a:ext uri="{FF2B5EF4-FFF2-40B4-BE49-F238E27FC236}">
                    <a16:creationId xmlns:a16="http://schemas.microsoft.com/office/drawing/2014/main" id="{82D977AC-035E-7E41-5463-CA9F2CC397F0}"/>
                  </a:ext>
                </a:extLst>
              </p:cNvPr>
              <p:cNvPicPr/>
              <p:nvPr/>
            </p:nvPicPr>
            <p:blipFill>
              <a:blip r:embed="rId11"/>
              <a:stretch>
                <a:fillRect/>
              </a:stretch>
            </p:blipFill>
            <p:spPr>
              <a:xfrm>
                <a:off x="3563880" y="1908580"/>
                <a:ext cx="45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1D0A9A3-1898-4939-6193-1D7A0F8F854B}"/>
                  </a:ext>
                </a:extLst>
              </p14:cNvPr>
              <p14:cNvContentPartPr/>
              <p14:nvPr/>
            </p14:nvContentPartPr>
            <p14:xfrm>
              <a:off x="1366080" y="2540380"/>
              <a:ext cx="5165640" cy="83160"/>
            </p14:xfrm>
          </p:contentPart>
        </mc:Choice>
        <mc:Fallback>
          <p:pic>
            <p:nvPicPr>
              <p:cNvPr id="9" name="Ink 8">
                <a:extLst>
                  <a:ext uri="{FF2B5EF4-FFF2-40B4-BE49-F238E27FC236}">
                    <a16:creationId xmlns:a16="http://schemas.microsoft.com/office/drawing/2014/main" id="{91D0A9A3-1898-4939-6193-1D7A0F8F854B}"/>
                  </a:ext>
                </a:extLst>
              </p:cNvPr>
              <p:cNvPicPr/>
              <p:nvPr/>
            </p:nvPicPr>
            <p:blipFill>
              <a:blip r:embed="rId13"/>
              <a:stretch>
                <a:fillRect/>
              </a:stretch>
            </p:blipFill>
            <p:spPr>
              <a:xfrm>
                <a:off x="1348440" y="2522740"/>
                <a:ext cx="5201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CD8D99F-4F08-AFD3-3615-E6E23CEAE120}"/>
                  </a:ext>
                </a:extLst>
              </p14:cNvPr>
              <p14:cNvContentPartPr/>
              <p14:nvPr/>
            </p14:nvContentPartPr>
            <p14:xfrm>
              <a:off x="1273920" y="4071100"/>
              <a:ext cx="57240" cy="8280"/>
            </p14:xfrm>
          </p:contentPart>
        </mc:Choice>
        <mc:Fallback>
          <p:pic>
            <p:nvPicPr>
              <p:cNvPr id="11" name="Ink 10">
                <a:extLst>
                  <a:ext uri="{FF2B5EF4-FFF2-40B4-BE49-F238E27FC236}">
                    <a16:creationId xmlns:a16="http://schemas.microsoft.com/office/drawing/2014/main" id="{9CD8D99F-4F08-AFD3-3615-E6E23CEAE120}"/>
                  </a:ext>
                </a:extLst>
              </p:cNvPr>
              <p:cNvPicPr/>
              <p:nvPr/>
            </p:nvPicPr>
            <p:blipFill>
              <a:blip r:embed="rId15"/>
              <a:stretch>
                <a:fillRect/>
              </a:stretch>
            </p:blipFill>
            <p:spPr>
              <a:xfrm>
                <a:off x="1256280" y="4053100"/>
                <a:ext cx="928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7A19DE1-4A8F-1009-1D31-28338644628E}"/>
                  </a:ext>
                </a:extLst>
              </p14:cNvPr>
              <p14:cNvContentPartPr/>
              <p14:nvPr/>
            </p14:nvContentPartPr>
            <p14:xfrm>
              <a:off x="733920" y="5878660"/>
              <a:ext cx="1065240" cy="105120"/>
            </p14:xfrm>
          </p:contentPart>
        </mc:Choice>
        <mc:Fallback>
          <p:pic>
            <p:nvPicPr>
              <p:cNvPr id="12" name="Ink 11">
                <a:extLst>
                  <a:ext uri="{FF2B5EF4-FFF2-40B4-BE49-F238E27FC236}">
                    <a16:creationId xmlns:a16="http://schemas.microsoft.com/office/drawing/2014/main" id="{F7A19DE1-4A8F-1009-1D31-28338644628E}"/>
                  </a:ext>
                </a:extLst>
              </p:cNvPr>
              <p:cNvPicPr/>
              <p:nvPr/>
            </p:nvPicPr>
            <p:blipFill>
              <a:blip r:embed="rId17"/>
              <a:stretch>
                <a:fillRect/>
              </a:stretch>
            </p:blipFill>
            <p:spPr>
              <a:xfrm>
                <a:off x="715920" y="5860660"/>
                <a:ext cx="1100880" cy="140760"/>
              </a:xfrm>
              <a:prstGeom prst="rect">
                <a:avLst/>
              </a:prstGeom>
            </p:spPr>
          </p:pic>
        </mc:Fallback>
      </mc:AlternateContent>
    </p:spTree>
    <p:extLst>
      <p:ext uri="{BB962C8B-B14F-4D97-AF65-F5344CB8AC3E}">
        <p14:creationId xmlns:p14="http://schemas.microsoft.com/office/powerpoint/2010/main" val="295591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0500" y="101263"/>
            <a:ext cx="11912600" cy="6063198"/>
          </a:xfrm>
          <a:prstGeom prst="rect">
            <a:avLst/>
          </a:prstGeom>
          <a:noFill/>
        </p:spPr>
        <p:txBody>
          <a:bodyPr wrap="square" rtlCol="0">
            <a:spAutoFit/>
          </a:bodyPr>
          <a:lstStyle/>
          <a:p>
            <a:r>
              <a:rPr lang="en-US" sz="2800" b="1">
                <a:solidFill>
                  <a:srgbClr val="FFC000"/>
                </a:solidFill>
                <a:cs typeface="+mj-cs"/>
              </a:rPr>
              <a:t>Aggadat Bereshit 68:1</a:t>
            </a:r>
          </a:p>
          <a:p>
            <a:r>
              <a:rPr lang="en-US">
                <a:solidFill>
                  <a:srgbClr val="FFC000"/>
                </a:solidFill>
                <a:cs typeface="+mj-cs"/>
              </a:rPr>
              <a:t>Chapter (67) 68: Prophets [1] "In the second year of King Darius, the word of the Lord came through the prophet Haggai" (Haggai 1:1). Like the scriptures say: </a:t>
            </a:r>
            <a:r>
              <a:rPr lang="en-US">
                <a:solidFill>
                  <a:srgbClr val="00B0F0"/>
                </a:solidFill>
                <a:cs typeface="+mj-cs"/>
              </a:rPr>
              <a:t>"A voice of one calling: “In the wilderness prepare the way for the Lord; make straight in the desert a highway for our God. Every valley shall be raised up, every mountain and hill made low; the rough ground shall become level,the rugged places a plain. And the glory of the Lord will be revealed, and all people will see it together. For the mouth of the Lord has spoken.”</a:t>
            </a:r>
            <a:r>
              <a:rPr lang="en-US">
                <a:solidFill>
                  <a:srgbClr val="FFC000"/>
                </a:solidFill>
                <a:cs typeface="+mj-cs"/>
              </a:rPr>
              <a:t> (</a:t>
            </a:r>
            <a:r>
              <a:rPr lang="en-US">
                <a:solidFill>
                  <a:srgbClr val="00B0F0"/>
                </a:solidFill>
                <a:cs typeface="+mj-cs"/>
              </a:rPr>
              <a:t>Isaiah 40:3-5</a:t>
            </a:r>
            <a:r>
              <a:rPr lang="en-US">
                <a:solidFill>
                  <a:srgbClr val="FFC000"/>
                </a:solidFill>
                <a:cs typeface="+mj-cs"/>
              </a:rPr>
              <a:t>) [also look: Eikhah Rabbah 1:23]. </a:t>
            </a:r>
            <a:r>
              <a:rPr lang="en-US">
                <a:solidFill>
                  <a:srgbClr val="00B0F0"/>
                </a:solidFill>
                <a:cs typeface="+mj-cs"/>
              </a:rPr>
              <a:t>"A voice calls out [in the wilderness]" </a:t>
            </a:r>
            <a:r>
              <a:rPr lang="en-US">
                <a:solidFill>
                  <a:srgbClr val="FFC000"/>
                </a:solidFill>
                <a:cs typeface="+mj-cs"/>
              </a:rPr>
              <a:t>[edit: ] . Rabbi Levi said: "Why is it called 'in the wilderness'? Rather, it is in accordance with the practice of the world. Just as someone who lost a valuable object does not search for it in the place where it was lost, but rather in a public place where many people pass through, so too the Holy One, blessed be He, caused Israel to be lost in the wilderness, as it is said, 'In this wilderness they shall be consumed, and there they shall die' (</a:t>
            </a:r>
            <a:r>
              <a:rPr lang="en-US">
                <a:solidFill>
                  <a:srgbClr val="00B0F0"/>
                </a:solidFill>
                <a:cs typeface="+mj-cs"/>
              </a:rPr>
              <a:t>Numbers 14:35</a:t>
            </a:r>
            <a:r>
              <a:rPr lang="en-US">
                <a:solidFill>
                  <a:srgbClr val="FFC000"/>
                </a:solidFill>
                <a:cs typeface="+mj-cs"/>
              </a:rPr>
              <a:t>), and there He goes and seeks them. A voice calls out in the wilderness, 'Prepare the way.' What should we prepare? He said to them, 'Remove the obstacles from among you.' As Laban said to Eliezer, 'Do not be delayed by me, now that the Lord has granted success to your journey. Let me see you off and send you on your way to my master' (</a:t>
            </a:r>
            <a:r>
              <a:rPr lang="en-US">
                <a:solidFill>
                  <a:srgbClr val="00B0F0"/>
                </a:solidFill>
                <a:cs typeface="+mj-cs"/>
              </a:rPr>
              <a:t>Genesis 24:56</a:t>
            </a:r>
            <a:r>
              <a:rPr lang="en-US">
                <a:solidFill>
                  <a:srgbClr val="FFC000"/>
                </a:solidFill>
                <a:cs typeface="+mj-cs"/>
              </a:rPr>
              <a:t>). Laban had already uprooted [Rebecca] from here [Haran] for Eliezer's sake, as it is said, 'And I have set my face towards the Lord' (</a:t>
            </a:r>
            <a:r>
              <a:rPr lang="en-US">
                <a:solidFill>
                  <a:srgbClr val="00B0F0"/>
                </a:solidFill>
                <a:cs typeface="+mj-cs"/>
              </a:rPr>
              <a:t>Genesis 24:27</a:t>
            </a:r>
            <a:r>
              <a:rPr lang="en-US">
                <a:solidFill>
                  <a:srgbClr val="FFC000"/>
                </a:solidFill>
                <a:cs typeface="+mj-cs"/>
              </a:rPr>
              <a:t>). And what about the place for the camels? He said to him, 'Rebecca does not steal in this place. And I have set my face towards the Lord.' And who will steal [the idols]? Rachel, who is destined to stand up [to Laban], will steal them and put them among the camels, as it is said, 'And Rachel took the  teraphim * [*</a:t>
            </a:r>
            <a:r>
              <a:rPr lang="he-IL">
                <a:solidFill>
                  <a:srgbClr val="FFFF00"/>
                </a:solidFill>
                <a:cs typeface="+mj-cs"/>
              </a:rPr>
              <a:t>תְּרָפִים</a:t>
            </a:r>
            <a:r>
              <a:rPr lang="he-IL">
                <a:solidFill>
                  <a:srgbClr val="FFC000"/>
                </a:solidFill>
                <a:cs typeface="+mj-cs"/>
              </a:rPr>
              <a:t> </a:t>
            </a:r>
            <a:r>
              <a:rPr lang="en-US">
                <a:solidFill>
                  <a:srgbClr val="FFC000"/>
                </a:solidFill>
                <a:cs typeface="+mj-cs"/>
              </a:rPr>
              <a:t> m.n. pl. a kind of  household idols. Of uncertain origin. According to Neubauer and others, related to </a:t>
            </a:r>
            <a:r>
              <a:rPr lang="he-IL">
                <a:solidFill>
                  <a:srgbClr val="FFFF00"/>
                </a:solidFill>
                <a:cs typeface="+mj-cs"/>
              </a:rPr>
              <a:t>רֽפָאִים</a:t>
            </a:r>
            <a:r>
              <a:rPr lang="he-IL">
                <a:solidFill>
                  <a:srgbClr val="FFC000"/>
                </a:solidFill>
                <a:cs typeface="+mj-cs"/>
              </a:rPr>
              <a:t> </a:t>
            </a:r>
            <a:r>
              <a:rPr lang="en-US">
                <a:solidFill>
                  <a:srgbClr val="FFC000"/>
                </a:solidFill>
                <a:cs typeface="+mj-cs"/>
              </a:rPr>
              <a:t>ᴵ (=  shades, ghosts ).], and put them in the camel's saddle' (</a:t>
            </a:r>
            <a:r>
              <a:rPr lang="en-US">
                <a:solidFill>
                  <a:srgbClr val="00B0F0"/>
                </a:solidFill>
                <a:cs typeface="+mj-cs"/>
              </a:rPr>
              <a:t>Genesis 31:34</a:t>
            </a:r>
            <a:r>
              <a:rPr lang="en-US">
                <a:solidFill>
                  <a:srgbClr val="FFC000"/>
                </a:solidFill>
                <a:cs typeface="+mj-cs"/>
              </a:rPr>
              <a:t>). Alternatively, 'And I have set my face towards the Lord' is a reference to the statue of Manasseh. And when was it [that it was hidden]? When Nebuchadnezzar went out to destroy it, as it is compared to a camel, as it is said, 'The burden upon beasts of burden' (</a:t>
            </a:r>
            <a:r>
              <a:rPr lang="en-US">
                <a:solidFill>
                  <a:srgbClr val="00B0F0"/>
                </a:solidFill>
                <a:cs typeface="+mj-cs"/>
              </a:rPr>
              <a:t>Isaiah 21:7</a:t>
            </a:r>
            <a:r>
              <a:rPr lang="en-US">
                <a:solidFill>
                  <a:srgbClr val="FFC000"/>
                </a:solidFill>
                <a:cs typeface="+mj-cs"/>
              </a:rPr>
              <a:t>). The burden upon beasts of burden is the Messiah, and the burden upon a camel is Nebuchadnezzar.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1D20E55-7D77-AB16-5C64-C9747E68DB08}"/>
                  </a:ext>
                </a:extLst>
              </p14:cNvPr>
              <p14:cNvContentPartPr/>
              <p14:nvPr/>
            </p14:nvContentPartPr>
            <p14:xfrm>
              <a:off x="1563000" y="885100"/>
              <a:ext cx="75240" cy="9360"/>
            </p14:xfrm>
          </p:contentPart>
        </mc:Choice>
        <mc:Fallback>
          <p:pic>
            <p:nvPicPr>
              <p:cNvPr id="2" name="Ink 1">
                <a:extLst>
                  <a:ext uri="{FF2B5EF4-FFF2-40B4-BE49-F238E27FC236}">
                    <a16:creationId xmlns:a16="http://schemas.microsoft.com/office/drawing/2014/main" id="{31D20E55-7D77-AB16-5C64-C9747E68DB08}"/>
                  </a:ext>
                </a:extLst>
              </p:cNvPr>
              <p:cNvPicPr/>
              <p:nvPr/>
            </p:nvPicPr>
            <p:blipFill>
              <a:blip r:embed="rId5"/>
              <a:stretch>
                <a:fillRect/>
              </a:stretch>
            </p:blipFill>
            <p:spPr>
              <a:xfrm>
                <a:off x="1545360" y="867460"/>
                <a:ext cx="11088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C43F142-5622-DF85-CBA1-58547BAA6CB0}"/>
                  </a:ext>
                </a:extLst>
              </p14:cNvPr>
              <p14:cNvContentPartPr/>
              <p14:nvPr/>
            </p14:nvContentPartPr>
            <p14:xfrm>
              <a:off x="124440" y="1099660"/>
              <a:ext cx="243360" cy="965880"/>
            </p14:xfrm>
          </p:contentPart>
        </mc:Choice>
        <mc:Fallback>
          <p:pic>
            <p:nvPicPr>
              <p:cNvPr id="4" name="Ink 3">
                <a:extLst>
                  <a:ext uri="{FF2B5EF4-FFF2-40B4-BE49-F238E27FC236}">
                    <a16:creationId xmlns:a16="http://schemas.microsoft.com/office/drawing/2014/main" id="{CC43F142-5622-DF85-CBA1-58547BAA6CB0}"/>
                  </a:ext>
                </a:extLst>
              </p:cNvPr>
              <p:cNvPicPr/>
              <p:nvPr/>
            </p:nvPicPr>
            <p:blipFill>
              <a:blip r:embed="rId7"/>
              <a:stretch>
                <a:fillRect/>
              </a:stretch>
            </p:blipFill>
            <p:spPr>
              <a:xfrm>
                <a:off x="106440" y="1081660"/>
                <a:ext cx="279000" cy="1001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FFF1980-B12F-D7F9-0FF9-40B736C3F363}"/>
                  </a:ext>
                </a:extLst>
              </p14:cNvPr>
              <p14:cNvContentPartPr/>
              <p14:nvPr/>
            </p14:nvContentPartPr>
            <p14:xfrm>
              <a:off x="11693040" y="724180"/>
              <a:ext cx="291960" cy="986040"/>
            </p14:xfrm>
          </p:contentPart>
        </mc:Choice>
        <mc:Fallback>
          <p:pic>
            <p:nvPicPr>
              <p:cNvPr id="5" name="Ink 4">
                <a:extLst>
                  <a:ext uri="{FF2B5EF4-FFF2-40B4-BE49-F238E27FC236}">
                    <a16:creationId xmlns:a16="http://schemas.microsoft.com/office/drawing/2014/main" id="{3FFF1980-B12F-D7F9-0FF9-40B736C3F363}"/>
                  </a:ext>
                </a:extLst>
              </p:cNvPr>
              <p:cNvPicPr/>
              <p:nvPr/>
            </p:nvPicPr>
            <p:blipFill>
              <a:blip r:embed="rId9"/>
              <a:stretch>
                <a:fillRect/>
              </a:stretch>
            </p:blipFill>
            <p:spPr>
              <a:xfrm>
                <a:off x="11675040" y="706540"/>
                <a:ext cx="327600" cy="1021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17E6FBF7-F6B9-4D8F-D448-12646821995D}"/>
                  </a:ext>
                </a:extLst>
              </p14:cNvPr>
              <p14:cNvContentPartPr/>
              <p14:nvPr/>
            </p14:nvContentPartPr>
            <p14:xfrm>
              <a:off x="3305040" y="1942420"/>
              <a:ext cx="1158840" cy="39600"/>
            </p14:xfrm>
          </p:contentPart>
        </mc:Choice>
        <mc:Fallback>
          <p:pic>
            <p:nvPicPr>
              <p:cNvPr id="7" name="Ink 6">
                <a:extLst>
                  <a:ext uri="{FF2B5EF4-FFF2-40B4-BE49-F238E27FC236}">
                    <a16:creationId xmlns:a16="http://schemas.microsoft.com/office/drawing/2014/main" id="{17E6FBF7-F6B9-4D8F-D448-12646821995D}"/>
                  </a:ext>
                </a:extLst>
              </p:cNvPr>
              <p:cNvPicPr/>
              <p:nvPr/>
            </p:nvPicPr>
            <p:blipFill>
              <a:blip r:embed="rId11"/>
              <a:stretch>
                <a:fillRect/>
              </a:stretch>
            </p:blipFill>
            <p:spPr>
              <a:xfrm>
                <a:off x="3287040" y="1924420"/>
                <a:ext cx="1194480" cy="75240"/>
              </a:xfrm>
              <a:prstGeom prst="rect">
                <a:avLst/>
              </a:prstGeom>
            </p:spPr>
          </p:pic>
        </mc:Fallback>
      </mc:AlternateContent>
      <p:grpSp>
        <p:nvGrpSpPr>
          <p:cNvPr id="12" name="Group 11">
            <a:extLst>
              <a:ext uri="{FF2B5EF4-FFF2-40B4-BE49-F238E27FC236}">
                <a16:creationId xmlns:a16="http://schemas.microsoft.com/office/drawing/2014/main" id="{0999C8A9-1437-EF7D-C5B1-3248C4469696}"/>
              </a:ext>
            </a:extLst>
          </p:cNvPr>
          <p:cNvGrpSpPr/>
          <p:nvPr/>
        </p:nvGrpSpPr>
        <p:grpSpPr>
          <a:xfrm>
            <a:off x="5699040" y="1938100"/>
            <a:ext cx="1601280" cy="29160"/>
            <a:chOff x="5699040" y="1938100"/>
            <a:chExt cx="1601280" cy="291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FD408ED7-E21F-0A43-7612-9162E18C6599}"/>
                    </a:ext>
                  </a:extLst>
                </p14:cNvPr>
                <p14:cNvContentPartPr/>
                <p14:nvPr/>
              </p14:nvContentPartPr>
              <p14:xfrm>
                <a:off x="5699040" y="1943500"/>
                <a:ext cx="682200" cy="23760"/>
              </p14:xfrm>
            </p:contentPart>
          </mc:Choice>
          <mc:Fallback>
            <p:pic>
              <p:nvPicPr>
                <p:cNvPr id="9" name="Ink 8">
                  <a:extLst>
                    <a:ext uri="{FF2B5EF4-FFF2-40B4-BE49-F238E27FC236}">
                      <a16:creationId xmlns:a16="http://schemas.microsoft.com/office/drawing/2014/main" id="{FD408ED7-E21F-0A43-7612-9162E18C6599}"/>
                    </a:ext>
                  </a:extLst>
                </p:cNvPr>
                <p:cNvPicPr/>
                <p:nvPr/>
              </p:nvPicPr>
              <p:blipFill>
                <a:blip r:embed="rId13"/>
                <a:stretch>
                  <a:fillRect/>
                </a:stretch>
              </p:blipFill>
              <p:spPr>
                <a:xfrm>
                  <a:off x="5681040" y="1925860"/>
                  <a:ext cx="717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7915769-B564-EE03-C77B-AC8794A6522F}"/>
                    </a:ext>
                  </a:extLst>
                </p14:cNvPr>
                <p14:cNvContentPartPr/>
                <p14:nvPr/>
              </p14:nvContentPartPr>
              <p14:xfrm>
                <a:off x="6396720" y="1938100"/>
                <a:ext cx="903600" cy="17280"/>
              </p14:xfrm>
            </p:contentPart>
          </mc:Choice>
          <mc:Fallback>
            <p:pic>
              <p:nvPicPr>
                <p:cNvPr id="11" name="Ink 10">
                  <a:extLst>
                    <a:ext uri="{FF2B5EF4-FFF2-40B4-BE49-F238E27FC236}">
                      <a16:creationId xmlns:a16="http://schemas.microsoft.com/office/drawing/2014/main" id="{07915769-B564-EE03-C77B-AC8794A6522F}"/>
                    </a:ext>
                  </a:extLst>
                </p:cNvPr>
                <p:cNvPicPr/>
                <p:nvPr/>
              </p:nvPicPr>
              <p:blipFill>
                <a:blip r:embed="rId15"/>
                <a:stretch>
                  <a:fillRect/>
                </a:stretch>
              </p:blipFill>
              <p:spPr>
                <a:xfrm>
                  <a:off x="6378720" y="1920460"/>
                  <a:ext cx="939240" cy="52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740CC8B2-CCE3-2682-15F1-EE8FC06F9113}"/>
                  </a:ext>
                </a:extLst>
              </p14:cNvPr>
              <p14:cNvContentPartPr/>
              <p14:nvPr/>
            </p14:nvContentPartPr>
            <p14:xfrm>
              <a:off x="8451960" y="1963660"/>
              <a:ext cx="1495440" cy="46080"/>
            </p14:xfrm>
          </p:contentPart>
        </mc:Choice>
        <mc:Fallback>
          <p:pic>
            <p:nvPicPr>
              <p:cNvPr id="13" name="Ink 12">
                <a:extLst>
                  <a:ext uri="{FF2B5EF4-FFF2-40B4-BE49-F238E27FC236}">
                    <a16:creationId xmlns:a16="http://schemas.microsoft.com/office/drawing/2014/main" id="{740CC8B2-CCE3-2682-15F1-EE8FC06F9113}"/>
                  </a:ext>
                </a:extLst>
              </p:cNvPr>
              <p:cNvPicPr/>
              <p:nvPr/>
            </p:nvPicPr>
            <p:blipFill>
              <a:blip r:embed="rId17"/>
              <a:stretch>
                <a:fillRect/>
              </a:stretch>
            </p:blipFill>
            <p:spPr>
              <a:xfrm>
                <a:off x="8433960" y="1945660"/>
                <a:ext cx="15310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DE2C6468-C09C-90D1-B84F-27B972D5D5B0}"/>
                  </a:ext>
                </a:extLst>
              </p14:cNvPr>
              <p14:cNvContentPartPr/>
              <p14:nvPr/>
            </p14:nvContentPartPr>
            <p14:xfrm>
              <a:off x="4126560" y="3062740"/>
              <a:ext cx="43920" cy="4320"/>
            </p14:xfrm>
          </p:contentPart>
        </mc:Choice>
        <mc:Fallback>
          <p:pic>
            <p:nvPicPr>
              <p:cNvPr id="14" name="Ink 13">
                <a:extLst>
                  <a:ext uri="{FF2B5EF4-FFF2-40B4-BE49-F238E27FC236}">
                    <a16:creationId xmlns:a16="http://schemas.microsoft.com/office/drawing/2014/main" id="{DE2C6468-C09C-90D1-B84F-27B972D5D5B0}"/>
                  </a:ext>
                </a:extLst>
              </p:cNvPr>
              <p:cNvPicPr/>
              <p:nvPr/>
            </p:nvPicPr>
            <p:blipFill>
              <a:blip r:embed="rId19"/>
              <a:stretch>
                <a:fillRect/>
              </a:stretch>
            </p:blipFill>
            <p:spPr>
              <a:xfrm>
                <a:off x="4108560" y="3044740"/>
                <a:ext cx="795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A1C360FE-EDA9-B798-D472-6270D4F00C5B}"/>
                  </a:ext>
                </a:extLst>
              </p14:cNvPr>
              <p14:cNvContentPartPr/>
              <p14:nvPr/>
            </p14:nvContentPartPr>
            <p14:xfrm>
              <a:off x="7269720" y="3272260"/>
              <a:ext cx="3472200" cy="86040"/>
            </p14:xfrm>
          </p:contentPart>
        </mc:Choice>
        <mc:Fallback>
          <p:pic>
            <p:nvPicPr>
              <p:cNvPr id="15" name="Ink 14">
                <a:extLst>
                  <a:ext uri="{FF2B5EF4-FFF2-40B4-BE49-F238E27FC236}">
                    <a16:creationId xmlns:a16="http://schemas.microsoft.com/office/drawing/2014/main" id="{A1C360FE-EDA9-B798-D472-6270D4F00C5B}"/>
                  </a:ext>
                </a:extLst>
              </p:cNvPr>
              <p:cNvPicPr/>
              <p:nvPr/>
            </p:nvPicPr>
            <p:blipFill>
              <a:blip r:embed="rId21"/>
              <a:stretch>
                <a:fillRect/>
              </a:stretch>
            </p:blipFill>
            <p:spPr>
              <a:xfrm>
                <a:off x="7251720" y="3254260"/>
                <a:ext cx="3507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0E301208-6D63-8CA6-46A7-847A9BB70131}"/>
                  </a:ext>
                </a:extLst>
              </p14:cNvPr>
              <p14:cNvContentPartPr/>
              <p14:nvPr/>
            </p14:nvContentPartPr>
            <p14:xfrm>
              <a:off x="3312600" y="3815500"/>
              <a:ext cx="1201320" cy="56160"/>
            </p14:xfrm>
          </p:contentPart>
        </mc:Choice>
        <mc:Fallback>
          <p:pic>
            <p:nvPicPr>
              <p:cNvPr id="16" name="Ink 15">
                <a:extLst>
                  <a:ext uri="{FF2B5EF4-FFF2-40B4-BE49-F238E27FC236}">
                    <a16:creationId xmlns:a16="http://schemas.microsoft.com/office/drawing/2014/main" id="{0E301208-6D63-8CA6-46A7-847A9BB70131}"/>
                  </a:ext>
                </a:extLst>
              </p:cNvPr>
              <p:cNvPicPr/>
              <p:nvPr/>
            </p:nvPicPr>
            <p:blipFill>
              <a:blip r:embed="rId23"/>
              <a:stretch>
                <a:fillRect/>
              </a:stretch>
            </p:blipFill>
            <p:spPr>
              <a:xfrm>
                <a:off x="3294600" y="3797500"/>
                <a:ext cx="12369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BF36E330-3435-BC90-DE65-1EB1D85375C6}"/>
                  </a:ext>
                </a:extLst>
              </p14:cNvPr>
              <p14:cNvContentPartPr/>
              <p14:nvPr/>
            </p14:nvContentPartPr>
            <p14:xfrm>
              <a:off x="5179920" y="4149940"/>
              <a:ext cx="981360" cy="31680"/>
            </p14:xfrm>
          </p:contentPart>
        </mc:Choice>
        <mc:Fallback>
          <p:pic>
            <p:nvPicPr>
              <p:cNvPr id="17" name="Ink 16">
                <a:extLst>
                  <a:ext uri="{FF2B5EF4-FFF2-40B4-BE49-F238E27FC236}">
                    <a16:creationId xmlns:a16="http://schemas.microsoft.com/office/drawing/2014/main" id="{BF36E330-3435-BC90-DE65-1EB1D85375C6}"/>
                  </a:ext>
                </a:extLst>
              </p:cNvPr>
              <p:cNvPicPr/>
              <p:nvPr/>
            </p:nvPicPr>
            <p:blipFill>
              <a:blip r:embed="rId25"/>
              <a:stretch>
                <a:fillRect/>
              </a:stretch>
            </p:blipFill>
            <p:spPr>
              <a:xfrm>
                <a:off x="5162280" y="4131940"/>
                <a:ext cx="10170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ABAB2BCD-B276-1B2D-E3E9-C0E0F80AF641}"/>
                  </a:ext>
                </a:extLst>
              </p14:cNvPr>
              <p14:cNvContentPartPr/>
              <p14:nvPr/>
            </p14:nvContentPartPr>
            <p14:xfrm>
              <a:off x="10491000" y="4380700"/>
              <a:ext cx="404280" cy="45720"/>
            </p14:xfrm>
          </p:contentPart>
        </mc:Choice>
        <mc:Fallback>
          <p:pic>
            <p:nvPicPr>
              <p:cNvPr id="18" name="Ink 17">
                <a:extLst>
                  <a:ext uri="{FF2B5EF4-FFF2-40B4-BE49-F238E27FC236}">
                    <a16:creationId xmlns:a16="http://schemas.microsoft.com/office/drawing/2014/main" id="{ABAB2BCD-B276-1B2D-E3E9-C0E0F80AF641}"/>
                  </a:ext>
                </a:extLst>
              </p:cNvPr>
              <p:cNvPicPr/>
              <p:nvPr/>
            </p:nvPicPr>
            <p:blipFill>
              <a:blip r:embed="rId27"/>
              <a:stretch>
                <a:fillRect/>
              </a:stretch>
            </p:blipFill>
            <p:spPr>
              <a:xfrm>
                <a:off x="10473000" y="4363060"/>
                <a:ext cx="4399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08CFCD94-951E-9D31-0FCD-54F6BC255BF8}"/>
                  </a:ext>
                </a:extLst>
              </p14:cNvPr>
              <p14:cNvContentPartPr/>
              <p14:nvPr/>
            </p14:nvContentPartPr>
            <p14:xfrm>
              <a:off x="5550720" y="5192140"/>
              <a:ext cx="1097280" cy="77760"/>
            </p14:xfrm>
          </p:contentPart>
        </mc:Choice>
        <mc:Fallback>
          <p:pic>
            <p:nvPicPr>
              <p:cNvPr id="19" name="Ink 18">
                <a:extLst>
                  <a:ext uri="{FF2B5EF4-FFF2-40B4-BE49-F238E27FC236}">
                    <a16:creationId xmlns:a16="http://schemas.microsoft.com/office/drawing/2014/main" id="{08CFCD94-951E-9D31-0FCD-54F6BC255BF8}"/>
                  </a:ext>
                </a:extLst>
              </p:cNvPr>
              <p:cNvPicPr/>
              <p:nvPr/>
            </p:nvPicPr>
            <p:blipFill>
              <a:blip r:embed="rId29"/>
              <a:stretch>
                <a:fillRect/>
              </a:stretch>
            </p:blipFill>
            <p:spPr>
              <a:xfrm>
                <a:off x="5532720" y="5174140"/>
                <a:ext cx="11329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5C7FFFC9-3E0E-9713-88F0-738977608503}"/>
                  </a:ext>
                </a:extLst>
              </p14:cNvPr>
              <p14:cNvContentPartPr/>
              <p14:nvPr/>
            </p14:nvContentPartPr>
            <p14:xfrm>
              <a:off x="7789560" y="5814220"/>
              <a:ext cx="514800" cy="39600"/>
            </p14:xfrm>
          </p:contentPart>
        </mc:Choice>
        <mc:Fallback>
          <p:pic>
            <p:nvPicPr>
              <p:cNvPr id="20" name="Ink 19">
                <a:extLst>
                  <a:ext uri="{FF2B5EF4-FFF2-40B4-BE49-F238E27FC236}">
                    <a16:creationId xmlns:a16="http://schemas.microsoft.com/office/drawing/2014/main" id="{5C7FFFC9-3E0E-9713-88F0-738977608503}"/>
                  </a:ext>
                </a:extLst>
              </p:cNvPr>
              <p:cNvPicPr/>
              <p:nvPr/>
            </p:nvPicPr>
            <p:blipFill>
              <a:blip r:embed="rId31"/>
              <a:stretch>
                <a:fillRect/>
              </a:stretch>
            </p:blipFill>
            <p:spPr>
              <a:xfrm>
                <a:off x="7771560" y="5796220"/>
                <a:ext cx="550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C6A38C62-C0F3-2385-D7E1-A3E2F6FDBF43}"/>
                  </a:ext>
                </a:extLst>
              </p14:cNvPr>
              <p14:cNvContentPartPr/>
              <p14:nvPr/>
            </p14:nvContentPartPr>
            <p14:xfrm>
              <a:off x="8696400" y="5767060"/>
              <a:ext cx="3049200" cy="120600"/>
            </p14:xfrm>
          </p:contentPart>
        </mc:Choice>
        <mc:Fallback>
          <p:pic>
            <p:nvPicPr>
              <p:cNvPr id="21" name="Ink 20">
                <a:extLst>
                  <a:ext uri="{FF2B5EF4-FFF2-40B4-BE49-F238E27FC236}">
                    <a16:creationId xmlns:a16="http://schemas.microsoft.com/office/drawing/2014/main" id="{C6A38C62-C0F3-2385-D7E1-A3E2F6FDBF43}"/>
                  </a:ext>
                </a:extLst>
              </p:cNvPr>
              <p:cNvPicPr/>
              <p:nvPr/>
            </p:nvPicPr>
            <p:blipFill>
              <a:blip r:embed="rId33"/>
              <a:stretch>
                <a:fillRect/>
              </a:stretch>
            </p:blipFill>
            <p:spPr>
              <a:xfrm>
                <a:off x="8678400" y="5749420"/>
                <a:ext cx="3084840" cy="156240"/>
              </a:xfrm>
              <a:prstGeom prst="rect">
                <a:avLst/>
              </a:prstGeom>
            </p:spPr>
          </p:pic>
        </mc:Fallback>
      </mc:AlternateContent>
      <p:grpSp>
        <p:nvGrpSpPr>
          <p:cNvPr id="24" name="Group 23">
            <a:extLst>
              <a:ext uri="{FF2B5EF4-FFF2-40B4-BE49-F238E27FC236}">
                <a16:creationId xmlns:a16="http://schemas.microsoft.com/office/drawing/2014/main" id="{27B281DB-8117-9BA2-DD72-B2F4A3C23F19}"/>
              </a:ext>
            </a:extLst>
          </p:cNvPr>
          <p:cNvGrpSpPr/>
          <p:nvPr/>
        </p:nvGrpSpPr>
        <p:grpSpPr>
          <a:xfrm>
            <a:off x="318840" y="5978020"/>
            <a:ext cx="6048720" cy="117360"/>
            <a:chOff x="318840" y="5978020"/>
            <a:chExt cx="6048720" cy="117360"/>
          </a:xfrm>
        </p:grpSpPr>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25B694A2-8C47-7B25-D023-A337A3904094}"/>
                    </a:ext>
                  </a:extLst>
                </p14:cNvPr>
                <p14:cNvContentPartPr/>
                <p14:nvPr/>
              </p14:nvContentPartPr>
              <p14:xfrm>
                <a:off x="318840" y="5980900"/>
                <a:ext cx="1135080" cy="98280"/>
              </p14:xfrm>
            </p:contentPart>
          </mc:Choice>
          <mc:Fallback>
            <p:pic>
              <p:nvPicPr>
                <p:cNvPr id="22" name="Ink 21">
                  <a:extLst>
                    <a:ext uri="{FF2B5EF4-FFF2-40B4-BE49-F238E27FC236}">
                      <a16:creationId xmlns:a16="http://schemas.microsoft.com/office/drawing/2014/main" id="{25B694A2-8C47-7B25-D023-A337A3904094}"/>
                    </a:ext>
                  </a:extLst>
                </p:cNvPr>
                <p:cNvPicPr/>
                <p:nvPr/>
              </p:nvPicPr>
              <p:blipFill>
                <a:blip r:embed="rId35"/>
                <a:stretch>
                  <a:fillRect/>
                </a:stretch>
              </p:blipFill>
              <p:spPr>
                <a:xfrm>
                  <a:off x="301200" y="5963260"/>
                  <a:ext cx="1170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3F9767B1-39CF-7EF5-7EE1-4F99E3C2B405}"/>
                    </a:ext>
                  </a:extLst>
                </p14:cNvPr>
                <p14:cNvContentPartPr/>
                <p14:nvPr/>
              </p14:nvContentPartPr>
              <p14:xfrm>
                <a:off x="1822920" y="5978020"/>
                <a:ext cx="4544640" cy="117360"/>
              </p14:xfrm>
            </p:contentPart>
          </mc:Choice>
          <mc:Fallback>
            <p:pic>
              <p:nvPicPr>
                <p:cNvPr id="23" name="Ink 22">
                  <a:extLst>
                    <a:ext uri="{FF2B5EF4-FFF2-40B4-BE49-F238E27FC236}">
                      <a16:creationId xmlns:a16="http://schemas.microsoft.com/office/drawing/2014/main" id="{3F9767B1-39CF-7EF5-7EE1-4F99E3C2B405}"/>
                    </a:ext>
                  </a:extLst>
                </p:cNvPr>
                <p:cNvPicPr/>
                <p:nvPr/>
              </p:nvPicPr>
              <p:blipFill>
                <a:blip r:embed="rId37"/>
                <a:stretch>
                  <a:fillRect/>
                </a:stretch>
              </p:blipFill>
              <p:spPr>
                <a:xfrm>
                  <a:off x="1804920" y="5960380"/>
                  <a:ext cx="4580280" cy="153000"/>
                </a:xfrm>
                <a:prstGeom prst="rect">
                  <a:avLst/>
                </a:prstGeom>
              </p:spPr>
            </p:pic>
          </mc:Fallback>
        </mc:AlternateContent>
      </p:grpSp>
    </p:spTree>
    <p:extLst>
      <p:ext uri="{BB962C8B-B14F-4D97-AF65-F5344CB8AC3E}">
        <p14:creationId xmlns:p14="http://schemas.microsoft.com/office/powerpoint/2010/main" val="2343108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5900" y="116301"/>
            <a:ext cx="11912600" cy="6017032"/>
          </a:xfrm>
          <a:prstGeom prst="rect">
            <a:avLst/>
          </a:prstGeom>
          <a:noFill/>
        </p:spPr>
        <p:txBody>
          <a:bodyPr wrap="square" rtlCol="0">
            <a:spAutoFit/>
          </a:bodyPr>
          <a:lstStyle/>
          <a:p>
            <a:r>
              <a:rPr lang="en-US" sz="2800" b="1">
                <a:solidFill>
                  <a:srgbClr val="FFC000"/>
                </a:solidFill>
                <a:cs typeface="+mj-cs"/>
              </a:rPr>
              <a:t>Aggadat Bereshit 68:1, cont…</a:t>
            </a:r>
          </a:p>
          <a:p>
            <a:r>
              <a:rPr lang="en-US" sz="1700">
                <a:solidFill>
                  <a:srgbClr val="FFC000"/>
                </a:solidFill>
                <a:cs typeface="+mj-cs"/>
              </a:rPr>
              <a:t>On the day that Nebuchadnezzar destroyed the Temple, the Messiah was born, as it is said, 'And Lebanon shall fall by a mighty one' (</a:t>
            </a:r>
            <a:r>
              <a:rPr lang="en-US" sz="1700">
                <a:solidFill>
                  <a:srgbClr val="00B0F0"/>
                </a:solidFill>
                <a:cs typeface="+mj-cs"/>
              </a:rPr>
              <a:t>Isaiah 10:34</a:t>
            </a:r>
            <a:r>
              <a:rPr lang="en-US" sz="1700">
                <a:solidFill>
                  <a:srgbClr val="FFC000"/>
                </a:solidFill>
                <a:cs typeface="+mj-cs"/>
              </a:rPr>
              <a:t>), and 'a shoot shall grow out of the stock of Jesse' (</a:t>
            </a:r>
            <a:r>
              <a:rPr lang="en-US" sz="1700">
                <a:solidFill>
                  <a:srgbClr val="00B0F0"/>
                </a:solidFill>
                <a:cs typeface="+mj-cs"/>
              </a:rPr>
              <a:t>Isaiah 11:1</a:t>
            </a:r>
            <a:r>
              <a:rPr lang="en-US" sz="1700">
                <a:solidFill>
                  <a:srgbClr val="FFC000"/>
                </a:solidFill>
                <a:cs typeface="+mj-cs"/>
              </a:rPr>
              <a:t>). Therefore, 'Prepare the way of the Lord, make straight in the wilderness a highway for our God' (</a:t>
            </a:r>
            <a:r>
              <a:rPr lang="en-US" sz="1700">
                <a:solidFill>
                  <a:srgbClr val="00B0F0"/>
                </a:solidFill>
                <a:cs typeface="+mj-cs"/>
              </a:rPr>
              <a:t>Isaiah 40:3</a:t>
            </a:r>
            <a:r>
              <a:rPr lang="en-US" sz="1700">
                <a:solidFill>
                  <a:srgbClr val="FFC000"/>
                </a:solidFill>
                <a:cs typeface="+mj-cs"/>
              </a:rPr>
              <a:t>), straighten yourselves like those whom I straightened out in the wilderness who were crooked, 'and let every valley be exalted, and every mountain and hill be made low' (</a:t>
            </a:r>
            <a:r>
              <a:rPr lang="en-US" sz="1700">
                <a:solidFill>
                  <a:srgbClr val="00B0F0"/>
                </a:solidFill>
                <a:cs typeface="+mj-cs"/>
              </a:rPr>
              <a:t>Isaiah 40:4</a:t>
            </a:r>
            <a:r>
              <a:rPr lang="en-US" sz="1700">
                <a:solidFill>
                  <a:srgbClr val="FFC000"/>
                </a:solidFill>
                <a:cs typeface="+mj-cs"/>
              </a:rPr>
              <a:t>), so that you will no longer be afraid of sin, as it is said, 'Look at your way in the valley' (</a:t>
            </a:r>
            <a:r>
              <a:rPr lang="en-US" sz="1700">
                <a:solidFill>
                  <a:srgbClr val="00B0F0"/>
                </a:solidFill>
                <a:cs typeface="+mj-cs"/>
              </a:rPr>
              <a:t>Jeremiah 2:23</a:t>
            </a:r>
            <a:r>
              <a:rPr lang="en-US" sz="1700">
                <a:solidFill>
                  <a:srgbClr val="FFC000"/>
                </a:solidFill>
                <a:cs typeface="+mj-cs"/>
              </a:rPr>
              <a:t>)." Alternative interpretation: "All valleys will be exalted. I will carry Moshe, who was buried in a valley, as it is written 'And He buried him in the valley' (</a:t>
            </a:r>
            <a:r>
              <a:rPr lang="en-US" sz="1700">
                <a:solidFill>
                  <a:srgbClr val="00B0F0"/>
                </a:solidFill>
                <a:cs typeface="+mj-cs"/>
              </a:rPr>
              <a:t>Deuteronomy 34:6</a:t>
            </a:r>
            <a:r>
              <a:rPr lang="en-US" sz="1700">
                <a:solidFill>
                  <a:srgbClr val="FFC000"/>
                </a:solidFill>
                <a:cs typeface="+mj-cs"/>
              </a:rPr>
              <a:t>). This can be compared to a wise man who entrusted his son to a scribe to learn Torah laws and teachings. When they came to appoint him as a wise man, he said, 'I swear that my son has not yet been appointed a wise man until his teacher comes and sanctifies him.' Similarly, Hashem entrusted Israel to Moshe and taught them everything, as it is written, 'See, I have taught you statutes and laws' (</a:t>
            </a:r>
            <a:r>
              <a:rPr lang="en-US" sz="1700">
                <a:solidFill>
                  <a:srgbClr val="00B0F0"/>
                </a:solidFill>
                <a:cs typeface="+mj-cs"/>
              </a:rPr>
              <a:t>Deuteronomy 4:5</a:t>
            </a:r>
            <a:r>
              <a:rPr lang="en-US" sz="1700">
                <a:solidFill>
                  <a:srgbClr val="FFC000"/>
                </a:solidFill>
                <a:cs typeface="+mj-cs"/>
              </a:rPr>
              <a:t>). And the Messiah will come to redeem them, and Hashem says to him, 'I swear that my children will not be redeemed until Moshe Rabbeinu comes,' as it is written, 'I saw his beginning and ending' (</a:t>
            </a:r>
            <a:r>
              <a:rPr lang="en-US" sz="1700">
                <a:solidFill>
                  <a:srgbClr val="00B0F0"/>
                </a:solidFill>
                <a:cs typeface="+mj-cs"/>
              </a:rPr>
              <a:t>Isaiah 41:4</a:t>
            </a:r>
            <a:r>
              <a:rPr lang="en-US" sz="1700">
                <a:solidFill>
                  <a:srgbClr val="FFC000"/>
                </a:solidFill>
                <a:cs typeface="+mj-cs"/>
              </a:rPr>
              <a:t>). Why do I carry him? 'Every valley shall be raised up, every mountain and hill shall be made low' (</a:t>
            </a:r>
            <a:r>
              <a:rPr lang="en-US" sz="1700">
                <a:solidFill>
                  <a:srgbClr val="00B0F0"/>
                </a:solidFill>
                <a:cs typeface="+mj-cs"/>
              </a:rPr>
              <a:t>Isaiah 40:4</a:t>
            </a:r>
            <a:r>
              <a:rPr lang="en-US" sz="1700">
                <a:solidFill>
                  <a:srgbClr val="FFC000"/>
                </a:solidFill>
                <a:cs typeface="+mj-cs"/>
              </a:rPr>
              <a:t>). These are the kingdoms, as it is written, 'And I looked up and saw four chariots coming out from between two mountains' (</a:t>
            </a:r>
            <a:r>
              <a:rPr lang="en-US" sz="1700">
                <a:solidFill>
                  <a:srgbClr val="00B0F0"/>
                </a:solidFill>
                <a:cs typeface="+mj-cs"/>
              </a:rPr>
              <a:t>Zechariah 6:1</a:t>
            </a:r>
            <a:r>
              <a:rPr lang="en-US" sz="1700">
                <a:solidFill>
                  <a:srgbClr val="FFC000"/>
                </a:solidFill>
                <a:cs typeface="+mj-cs"/>
              </a:rPr>
              <a:t>). And 'The crooked shall be made straight and the rough places smooth' (</a:t>
            </a:r>
            <a:r>
              <a:rPr lang="en-US" sz="1700">
                <a:solidFill>
                  <a:srgbClr val="00B0F0"/>
                </a:solidFill>
                <a:cs typeface="+mj-cs"/>
              </a:rPr>
              <a:t>Isaiah 40:4</a:t>
            </a:r>
            <a:r>
              <a:rPr lang="en-US" sz="1700">
                <a:solidFill>
                  <a:srgbClr val="FFC000"/>
                </a:solidFill>
                <a:cs typeface="+mj-cs"/>
              </a:rPr>
              <a:t>). This refers to the evil inclination, as it is written, 'The heart is deceitful above all things' (</a:t>
            </a:r>
            <a:r>
              <a:rPr lang="en-US" sz="1700">
                <a:solidFill>
                  <a:srgbClr val="00B0F0"/>
                </a:solidFill>
                <a:cs typeface="+mj-cs"/>
              </a:rPr>
              <a:t>Jeremiah 17:9</a:t>
            </a:r>
            <a:r>
              <a:rPr lang="en-US" sz="1700">
                <a:solidFill>
                  <a:srgbClr val="FFC000"/>
                </a:solidFill>
                <a:cs typeface="+mj-cs"/>
              </a:rPr>
              <a:t>). And 'The riders shall come down to the plain' (</a:t>
            </a:r>
            <a:r>
              <a:rPr lang="en-US" sz="1700">
                <a:solidFill>
                  <a:srgbClr val="00B0F0"/>
                </a:solidFill>
                <a:cs typeface="+mj-cs"/>
              </a:rPr>
              <a:t>Isaiah 40:4</a:t>
            </a:r>
            <a:r>
              <a:rPr lang="en-US" sz="1700">
                <a:solidFill>
                  <a:srgbClr val="FFC000"/>
                </a:solidFill>
                <a:cs typeface="+mj-cs"/>
              </a:rPr>
              <a:t>). These are wicked people, as David says, 'You will hide them in the shelter of Your presence from the intrigues of men' (</a:t>
            </a:r>
            <a:r>
              <a:rPr lang="en-US" sz="1700">
                <a:solidFill>
                  <a:srgbClr val="00B0F0"/>
                </a:solidFill>
                <a:cs typeface="+mj-cs"/>
              </a:rPr>
              <a:t>Psalms 31:21</a:t>
            </a:r>
            <a:r>
              <a:rPr lang="en-US" sz="1700">
                <a:solidFill>
                  <a:srgbClr val="FFC000"/>
                </a:solidFill>
                <a:cs typeface="+mj-cs"/>
              </a:rPr>
              <a:t>). Afterwards, 'And the glory of Hashem shall be revealed' (</a:t>
            </a:r>
            <a:r>
              <a:rPr lang="en-US" sz="1700">
                <a:solidFill>
                  <a:srgbClr val="00B0F0"/>
                </a:solidFill>
                <a:cs typeface="+mj-cs"/>
              </a:rPr>
              <a:t>Isaiah 40:5</a:t>
            </a:r>
            <a:r>
              <a:rPr lang="en-US" sz="1700">
                <a:solidFill>
                  <a:srgbClr val="FFC000"/>
                </a:solidFill>
                <a:cs typeface="+mj-cs"/>
              </a:rPr>
              <a:t>), because in this world the prophets prophesy indirectly, saying, 'I saw Hashem standing by the altar' (</a:t>
            </a:r>
            <a:r>
              <a:rPr lang="en-US" sz="1700">
                <a:solidFill>
                  <a:srgbClr val="00B0F0"/>
                </a:solidFill>
                <a:cs typeface="+mj-cs"/>
              </a:rPr>
              <a:t>Amos 9:1</a:t>
            </a:r>
            <a:r>
              <a:rPr lang="en-US" sz="1700">
                <a:solidFill>
                  <a:srgbClr val="FFC000"/>
                </a:solidFill>
                <a:cs typeface="+mj-cs"/>
              </a:rPr>
              <a:t>). Ezekiel says, 'The word of Hashem came to me and I saw visions by the river Kevar' (</a:t>
            </a:r>
            <a:r>
              <a:rPr lang="en-US" sz="1700">
                <a:solidFill>
                  <a:srgbClr val="00B0F0"/>
                </a:solidFill>
                <a:cs typeface="+mj-cs"/>
              </a:rPr>
              <a:t>Ezekiel 1:1</a:t>
            </a:r>
            <a:r>
              <a:rPr lang="en-US" sz="1700">
                <a:solidFill>
                  <a:srgbClr val="FFC000"/>
                </a:solidFill>
                <a:cs typeface="+mj-cs"/>
              </a:rPr>
              <a:t>). Amos says, 'Behold, Hashem stood upon a wall with a plumb line' (</a:t>
            </a:r>
            <a:r>
              <a:rPr lang="en-US" sz="1700">
                <a:solidFill>
                  <a:srgbClr val="00B0F0"/>
                </a:solidFill>
                <a:cs typeface="+mj-cs"/>
              </a:rPr>
              <a:t>Amos 7:7</a:t>
            </a:r>
            <a:r>
              <a:rPr lang="en-US" sz="1700">
                <a:solidFill>
                  <a:srgbClr val="FFC000"/>
                </a:solidFill>
                <a:cs typeface="+mj-cs"/>
              </a:rPr>
              <a:t>). "And the prophet Haggai prophesied about the Jews who were in Judah and Jerusalem" (</a:t>
            </a:r>
            <a:r>
              <a:rPr lang="en-US" sz="1700">
                <a:solidFill>
                  <a:srgbClr val="00B0F0"/>
                </a:solidFill>
                <a:cs typeface="+mj-cs"/>
              </a:rPr>
              <a:t>Ezra 5:1</a:t>
            </a:r>
            <a:r>
              <a:rPr lang="en-US" sz="1700">
                <a:solidFill>
                  <a:srgbClr val="FFC000"/>
                </a:solidFill>
                <a:cs typeface="+mj-cs"/>
              </a:rPr>
              <a:t>), but in the future, everyone will see it, as it is said, "And the glory of the Lord will be revealed, and all flesh will see it together, for the mouth of the Lord has spoken" (</a:t>
            </a:r>
            <a:r>
              <a:rPr lang="en-US" sz="1700">
                <a:solidFill>
                  <a:srgbClr val="00B0F0"/>
                </a:solidFill>
                <a:cs typeface="+mj-cs"/>
              </a:rPr>
              <a:t>Isaiah 40:5</a:t>
            </a:r>
            <a:r>
              <a:rPr lang="en-US" sz="17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76452A2-F8D8-F50B-29EB-A45DA4ADC823}"/>
                  </a:ext>
                </a:extLst>
              </p14:cNvPr>
              <p14:cNvContentPartPr/>
              <p14:nvPr/>
            </p14:nvContentPartPr>
            <p14:xfrm>
              <a:off x="5668080" y="783220"/>
              <a:ext cx="1482840" cy="77760"/>
            </p14:xfrm>
          </p:contentPart>
        </mc:Choice>
        <mc:Fallback>
          <p:pic>
            <p:nvPicPr>
              <p:cNvPr id="2" name="Ink 1">
                <a:extLst>
                  <a:ext uri="{FF2B5EF4-FFF2-40B4-BE49-F238E27FC236}">
                    <a16:creationId xmlns:a16="http://schemas.microsoft.com/office/drawing/2014/main" id="{376452A2-F8D8-F50B-29EB-A45DA4ADC823}"/>
                  </a:ext>
                </a:extLst>
              </p:cNvPr>
              <p:cNvPicPr/>
              <p:nvPr/>
            </p:nvPicPr>
            <p:blipFill>
              <a:blip r:embed="rId5"/>
              <a:stretch>
                <a:fillRect/>
              </a:stretch>
            </p:blipFill>
            <p:spPr>
              <a:xfrm>
                <a:off x="5650440" y="765220"/>
                <a:ext cx="1518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CE347A5-46EE-7D83-D599-64AFB51C8A8F}"/>
                  </a:ext>
                </a:extLst>
              </p14:cNvPr>
              <p14:cNvContentPartPr/>
              <p14:nvPr/>
            </p14:nvContentPartPr>
            <p14:xfrm>
              <a:off x="456360" y="1092100"/>
              <a:ext cx="768240" cy="40680"/>
            </p14:xfrm>
          </p:contentPart>
        </mc:Choice>
        <mc:Fallback>
          <p:pic>
            <p:nvPicPr>
              <p:cNvPr id="4" name="Ink 3">
                <a:extLst>
                  <a:ext uri="{FF2B5EF4-FFF2-40B4-BE49-F238E27FC236}">
                    <a16:creationId xmlns:a16="http://schemas.microsoft.com/office/drawing/2014/main" id="{1CE347A5-46EE-7D83-D599-64AFB51C8A8F}"/>
                  </a:ext>
                </a:extLst>
              </p:cNvPr>
              <p:cNvPicPr/>
              <p:nvPr/>
            </p:nvPicPr>
            <p:blipFill>
              <a:blip r:embed="rId7"/>
              <a:stretch>
                <a:fillRect/>
              </a:stretch>
            </p:blipFill>
            <p:spPr>
              <a:xfrm>
                <a:off x="438720" y="1074460"/>
                <a:ext cx="803880" cy="76320"/>
              </a:xfrm>
              <a:prstGeom prst="rect">
                <a:avLst/>
              </a:prstGeom>
            </p:spPr>
          </p:pic>
        </mc:Fallback>
      </mc:AlternateContent>
      <p:grpSp>
        <p:nvGrpSpPr>
          <p:cNvPr id="9" name="Group 8">
            <a:extLst>
              <a:ext uri="{FF2B5EF4-FFF2-40B4-BE49-F238E27FC236}">
                <a16:creationId xmlns:a16="http://schemas.microsoft.com/office/drawing/2014/main" id="{6E3D36C6-1D2B-FC94-51CB-B41D06F00CEF}"/>
              </a:ext>
            </a:extLst>
          </p:cNvPr>
          <p:cNvGrpSpPr/>
          <p:nvPr/>
        </p:nvGrpSpPr>
        <p:grpSpPr>
          <a:xfrm>
            <a:off x="1674600" y="1109740"/>
            <a:ext cx="4984920" cy="58680"/>
            <a:chOff x="1674600" y="1109740"/>
            <a:chExt cx="4984920" cy="5868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E2F841D-3527-F76A-98AA-BD21D0BE0DFC}"/>
                    </a:ext>
                  </a:extLst>
                </p14:cNvPr>
                <p14:cNvContentPartPr/>
                <p14:nvPr/>
              </p14:nvContentPartPr>
              <p14:xfrm>
                <a:off x="1674600" y="1109740"/>
                <a:ext cx="3903120" cy="58680"/>
              </p14:xfrm>
            </p:contentPart>
          </mc:Choice>
          <mc:Fallback>
            <p:pic>
              <p:nvPicPr>
                <p:cNvPr id="5" name="Ink 4">
                  <a:extLst>
                    <a:ext uri="{FF2B5EF4-FFF2-40B4-BE49-F238E27FC236}">
                      <a16:creationId xmlns:a16="http://schemas.microsoft.com/office/drawing/2014/main" id="{EE2F841D-3527-F76A-98AA-BD21D0BE0DFC}"/>
                    </a:ext>
                  </a:extLst>
                </p:cNvPr>
                <p:cNvPicPr/>
                <p:nvPr/>
              </p:nvPicPr>
              <p:blipFill>
                <a:blip r:embed="rId9"/>
                <a:stretch>
                  <a:fillRect/>
                </a:stretch>
              </p:blipFill>
              <p:spPr>
                <a:xfrm>
                  <a:off x="1656600" y="1091740"/>
                  <a:ext cx="39387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AC793BD-1AA5-C9D3-3A45-D3D22C5E2B12}"/>
                    </a:ext>
                  </a:extLst>
                </p14:cNvPr>
                <p14:cNvContentPartPr/>
                <p14:nvPr/>
              </p14:nvContentPartPr>
              <p14:xfrm>
                <a:off x="6025560" y="1123060"/>
                <a:ext cx="633960" cy="18000"/>
              </p14:xfrm>
            </p:contentPart>
          </mc:Choice>
          <mc:Fallback>
            <p:pic>
              <p:nvPicPr>
                <p:cNvPr id="7" name="Ink 6">
                  <a:extLst>
                    <a:ext uri="{FF2B5EF4-FFF2-40B4-BE49-F238E27FC236}">
                      <a16:creationId xmlns:a16="http://schemas.microsoft.com/office/drawing/2014/main" id="{DAC793BD-1AA5-C9D3-3A45-D3D22C5E2B12}"/>
                    </a:ext>
                  </a:extLst>
                </p:cNvPr>
                <p:cNvPicPr/>
                <p:nvPr/>
              </p:nvPicPr>
              <p:blipFill>
                <a:blip r:embed="rId11"/>
                <a:stretch>
                  <a:fillRect/>
                </a:stretch>
              </p:blipFill>
              <p:spPr>
                <a:xfrm>
                  <a:off x="6007560" y="1105060"/>
                  <a:ext cx="669600" cy="5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321254E-F090-60EF-DE07-8AAA6CBD2890}"/>
                  </a:ext>
                </a:extLst>
              </p14:cNvPr>
              <p14:cNvContentPartPr/>
              <p14:nvPr/>
            </p14:nvContentPartPr>
            <p14:xfrm>
              <a:off x="3706080" y="1360300"/>
              <a:ext cx="894600" cy="50040"/>
            </p14:xfrm>
          </p:contentPart>
        </mc:Choice>
        <mc:Fallback>
          <p:pic>
            <p:nvPicPr>
              <p:cNvPr id="11" name="Ink 10">
                <a:extLst>
                  <a:ext uri="{FF2B5EF4-FFF2-40B4-BE49-F238E27FC236}">
                    <a16:creationId xmlns:a16="http://schemas.microsoft.com/office/drawing/2014/main" id="{7321254E-F090-60EF-DE07-8AAA6CBD2890}"/>
                  </a:ext>
                </a:extLst>
              </p:cNvPr>
              <p:cNvPicPr/>
              <p:nvPr/>
            </p:nvPicPr>
            <p:blipFill>
              <a:blip r:embed="rId13"/>
              <a:stretch>
                <a:fillRect/>
              </a:stretch>
            </p:blipFill>
            <p:spPr>
              <a:xfrm>
                <a:off x="3688440" y="1342660"/>
                <a:ext cx="930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E90EDAC-3C5C-EF93-44E4-0D6AC97100E0}"/>
                  </a:ext>
                </a:extLst>
              </p14:cNvPr>
              <p14:cNvContentPartPr/>
              <p14:nvPr/>
            </p14:nvContentPartPr>
            <p14:xfrm>
              <a:off x="8217240" y="1577740"/>
              <a:ext cx="900720" cy="66960"/>
            </p14:xfrm>
          </p:contentPart>
        </mc:Choice>
        <mc:Fallback>
          <p:pic>
            <p:nvPicPr>
              <p:cNvPr id="12" name="Ink 11">
                <a:extLst>
                  <a:ext uri="{FF2B5EF4-FFF2-40B4-BE49-F238E27FC236}">
                    <a16:creationId xmlns:a16="http://schemas.microsoft.com/office/drawing/2014/main" id="{BE90EDAC-3C5C-EF93-44E4-0D6AC97100E0}"/>
                  </a:ext>
                </a:extLst>
              </p:cNvPr>
              <p:cNvPicPr/>
              <p:nvPr/>
            </p:nvPicPr>
            <p:blipFill>
              <a:blip r:embed="rId15"/>
              <a:stretch>
                <a:fillRect/>
              </a:stretch>
            </p:blipFill>
            <p:spPr>
              <a:xfrm>
                <a:off x="8199240" y="1560100"/>
                <a:ext cx="9363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0942D888-F5E9-B0AD-03E4-7B9816DBFFF9}"/>
                  </a:ext>
                </a:extLst>
              </p14:cNvPr>
              <p14:cNvContentPartPr/>
              <p14:nvPr/>
            </p14:nvContentPartPr>
            <p14:xfrm>
              <a:off x="5007120" y="1355620"/>
              <a:ext cx="6750720" cy="73080"/>
            </p14:xfrm>
          </p:contentPart>
        </mc:Choice>
        <mc:Fallback>
          <p:pic>
            <p:nvPicPr>
              <p:cNvPr id="13" name="Ink 12">
                <a:extLst>
                  <a:ext uri="{FF2B5EF4-FFF2-40B4-BE49-F238E27FC236}">
                    <a16:creationId xmlns:a16="http://schemas.microsoft.com/office/drawing/2014/main" id="{0942D888-F5E9-B0AD-03E4-7B9816DBFFF9}"/>
                  </a:ext>
                </a:extLst>
              </p:cNvPr>
              <p:cNvPicPr/>
              <p:nvPr/>
            </p:nvPicPr>
            <p:blipFill>
              <a:blip r:embed="rId17"/>
              <a:stretch>
                <a:fillRect/>
              </a:stretch>
            </p:blipFill>
            <p:spPr>
              <a:xfrm>
                <a:off x="4989480" y="1337620"/>
                <a:ext cx="6786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A4F9E5CD-BAED-45CA-08AA-5ED5825EF89E}"/>
                  </a:ext>
                </a:extLst>
              </p14:cNvPr>
              <p14:cNvContentPartPr/>
              <p14:nvPr/>
            </p14:nvContentPartPr>
            <p14:xfrm>
              <a:off x="401640" y="1561180"/>
              <a:ext cx="7513560" cy="114480"/>
            </p14:xfrm>
          </p:contentPart>
        </mc:Choice>
        <mc:Fallback>
          <p:pic>
            <p:nvPicPr>
              <p:cNvPr id="14" name="Ink 13">
                <a:extLst>
                  <a:ext uri="{FF2B5EF4-FFF2-40B4-BE49-F238E27FC236}">
                    <a16:creationId xmlns:a16="http://schemas.microsoft.com/office/drawing/2014/main" id="{A4F9E5CD-BAED-45CA-08AA-5ED5825EF89E}"/>
                  </a:ext>
                </a:extLst>
              </p:cNvPr>
              <p:cNvPicPr/>
              <p:nvPr/>
            </p:nvPicPr>
            <p:blipFill>
              <a:blip r:embed="rId19"/>
              <a:stretch>
                <a:fillRect/>
              </a:stretch>
            </p:blipFill>
            <p:spPr>
              <a:xfrm>
                <a:off x="384000" y="1543180"/>
                <a:ext cx="7549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EFA43FB-41E4-A05A-D821-F6D0A1016973}"/>
                  </a:ext>
                </a:extLst>
              </p14:cNvPr>
              <p14:cNvContentPartPr/>
              <p14:nvPr/>
            </p14:nvContentPartPr>
            <p14:xfrm>
              <a:off x="5407080" y="1873300"/>
              <a:ext cx="951120" cy="48600"/>
            </p14:xfrm>
          </p:contentPart>
        </mc:Choice>
        <mc:Fallback>
          <p:pic>
            <p:nvPicPr>
              <p:cNvPr id="15" name="Ink 14">
                <a:extLst>
                  <a:ext uri="{FF2B5EF4-FFF2-40B4-BE49-F238E27FC236}">
                    <a16:creationId xmlns:a16="http://schemas.microsoft.com/office/drawing/2014/main" id="{1EFA43FB-41E4-A05A-D821-F6D0A1016973}"/>
                  </a:ext>
                </a:extLst>
              </p:cNvPr>
              <p:cNvPicPr/>
              <p:nvPr/>
            </p:nvPicPr>
            <p:blipFill>
              <a:blip r:embed="rId21"/>
              <a:stretch>
                <a:fillRect/>
              </a:stretch>
            </p:blipFill>
            <p:spPr>
              <a:xfrm>
                <a:off x="5389080" y="1855660"/>
                <a:ext cx="986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8A626AA-17C1-8187-CB3F-194AAE8FE108}"/>
                  </a:ext>
                </a:extLst>
              </p14:cNvPr>
              <p14:cNvContentPartPr/>
              <p14:nvPr/>
            </p14:nvContentPartPr>
            <p14:xfrm>
              <a:off x="8348280" y="2124580"/>
              <a:ext cx="1217880" cy="51840"/>
            </p14:xfrm>
          </p:contentPart>
        </mc:Choice>
        <mc:Fallback>
          <p:pic>
            <p:nvPicPr>
              <p:cNvPr id="16" name="Ink 15">
                <a:extLst>
                  <a:ext uri="{FF2B5EF4-FFF2-40B4-BE49-F238E27FC236}">
                    <a16:creationId xmlns:a16="http://schemas.microsoft.com/office/drawing/2014/main" id="{48A626AA-17C1-8187-CB3F-194AAE8FE108}"/>
                  </a:ext>
                </a:extLst>
              </p:cNvPr>
              <p:cNvPicPr/>
              <p:nvPr/>
            </p:nvPicPr>
            <p:blipFill>
              <a:blip r:embed="rId23"/>
              <a:stretch>
                <a:fillRect/>
              </a:stretch>
            </p:blipFill>
            <p:spPr>
              <a:xfrm>
                <a:off x="8330640" y="2106580"/>
                <a:ext cx="1253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DF5A931D-77F4-AD71-26C2-0C348B80C900}"/>
                  </a:ext>
                </a:extLst>
              </p14:cNvPr>
              <p14:cNvContentPartPr/>
              <p14:nvPr/>
            </p14:nvContentPartPr>
            <p14:xfrm>
              <a:off x="6030960" y="2462980"/>
              <a:ext cx="28800" cy="14400"/>
            </p14:xfrm>
          </p:contentPart>
        </mc:Choice>
        <mc:Fallback>
          <p:pic>
            <p:nvPicPr>
              <p:cNvPr id="17" name="Ink 16">
                <a:extLst>
                  <a:ext uri="{FF2B5EF4-FFF2-40B4-BE49-F238E27FC236}">
                    <a16:creationId xmlns:a16="http://schemas.microsoft.com/office/drawing/2014/main" id="{DF5A931D-77F4-AD71-26C2-0C348B80C900}"/>
                  </a:ext>
                </a:extLst>
              </p:cNvPr>
              <p:cNvPicPr/>
              <p:nvPr/>
            </p:nvPicPr>
            <p:blipFill>
              <a:blip r:embed="rId25"/>
              <a:stretch>
                <a:fillRect/>
              </a:stretch>
            </p:blipFill>
            <p:spPr>
              <a:xfrm>
                <a:off x="6013320" y="2445340"/>
                <a:ext cx="644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21A8DFFE-44F4-45D8-062F-B5F79411A3EB}"/>
                  </a:ext>
                </a:extLst>
              </p14:cNvPr>
              <p14:cNvContentPartPr/>
              <p14:nvPr/>
            </p14:nvContentPartPr>
            <p14:xfrm>
              <a:off x="2601240" y="2980660"/>
              <a:ext cx="15120" cy="4320"/>
            </p14:xfrm>
          </p:contentPart>
        </mc:Choice>
        <mc:Fallback>
          <p:pic>
            <p:nvPicPr>
              <p:cNvPr id="18" name="Ink 17">
                <a:extLst>
                  <a:ext uri="{FF2B5EF4-FFF2-40B4-BE49-F238E27FC236}">
                    <a16:creationId xmlns:a16="http://schemas.microsoft.com/office/drawing/2014/main" id="{21A8DFFE-44F4-45D8-062F-B5F79411A3EB}"/>
                  </a:ext>
                </a:extLst>
              </p:cNvPr>
              <p:cNvPicPr/>
              <p:nvPr/>
            </p:nvPicPr>
            <p:blipFill>
              <a:blip r:embed="rId27"/>
              <a:stretch>
                <a:fillRect/>
              </a:stretch>
            </p:blipFill>
            <p:spPr>
              <a:xfrm>
                <a:off x="2583600" y="2962660"/>
                <a:ext cx="507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58ECC8F8-BBAC-ADA4-56D7-E57D9F52CF1C}"/>
                  </a:ext>
                </a:extLst>
              </p14:cNvPr>
              <p14:cNvContentPartPr/>
              <p14:nvPr/>
            </p14:nvContentPartPr>
            <p14:xfrm>
              <a:off x="10397040" y="2903620"/>
              <a:ext cx="968760" cy="45000"/>
            </p14:xfrm>
          </p:contentPart>
        </mc:Choice>
        <mc:Fallback>
          <p:pic>
            <p:nvPicPr>
              <p:cNvPr id="19" name="Ink 18">
                <a:extLst>
                  <a:ext uri="{FF2B5EF4-FFF2-40B4-BE49-F238E27FC236}">
                    <a16:creationId xmlns:a16="http://schemas.microsoft.com/office/drawing/2014/main" id="{58ECC8F8-BBAC-ADA4-56D7-E57D9F52CF1C}"/>
                  </a:ext>
                </a:extLst>
              </p:cNvPr>
              <p:cNvPicPr/>
              <p:nvPr/>
            </p:nvPicPr>
            <p:blipFill>
              <a:blip r:embed="rId29"/>
              <a:stretch>
                <a:fillRect/>
              </a:stretch>
            </p:blipFill>
            <p:spPr>
              <a:xfrm>
                <a:off x="10379400" y="2885980"/>
                <a:ext cx="1004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3773053D-7E08-CB12-A5D7-D8641A5CE536}"/>
                  </a:ext>
                </a:extLst>
              </p14:cNvPr>
              <p14:cNvContentPartPr/>
              <p14:nvPr/>
            </p14:nvContentPartPr>
            <p14:xfrm>
              <a:off x="637080" y="3439660"/>
              <a:ext cx="1775160" cy="78480"/>
            </p14:xfrm>
          </p:contentPart>
        </mc:Choice>
        <mc:Fallback>
          <p:pic>
            <p:nvPicPr>
              <p:cNvPr id="20" name="Ink 19">
                <a:extLst>
                  <a:ext uri="{FF2B5EF4-FFF2-40B4-BE49-F238E27FC236}">
                    <a16:creationId xmlns:a16="http://schemas.microsoft.com/office/drawing/2014/main" id="{3773053D-7E08-CB12-A5D7-D8641A5CE536}"/>
                  </a:ext>
                </a:extLst>
              </p:cNvPr>
              <p:cNvPicPr/>
              <p:nvPr/>
            </p:nvPicPr>
            <p:blipFill>
              <a:blip r:embed="rId31"/>
              <a:stretch>
                <a:fillRect/>
              </a:stretch>
            </p:blipFill>
            <p:spPr>
              <a:xfrm>
                <a:off x="619080" y="3422020"/>
                <a:ext cx="18108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3D18C713-C469-53BD-4923-272E5A043D89}"/>
                  </a:ext>
                </a:extLst>
              </p14:cNvPr>
              <p14:cNvContentPartPr/>
              <p14:nvPr/>
            </p14:nvContentPartPr>
            <p14:xfrm>
              <a:off x="6235800" y="3439300"/>
              <a:ext cx="522720" cy="34920"/>
            </p14:xfrm>
          </p:contentPart>
        </mc:Choice>
        <mc:Fallback>
          <p:pic>
            <p:nvPicPr>
              <p:cNvPr id="21" name="Ink 20">
                <a:extLst>
                  <a:ext uri="{FF2B5EF4-FFF2-40B4-BE49-F238E27FC236}">
                    <a16:creationId xmlns:a16="http://schemas.microsoft.com/office/drawing/2014/main" id="{3D18C713-C469-53BD-4923-272E5A043D89}"/>
                  </a:ext>
                </a:extLst>
              </p:cNvPr>
              <p:cNvPicPr/>
              <p:nvPr/>
            </p:nvPicPr>
            <p:blipFill>
              <a:blip r:embed="rId33"/>
              <a:stretch>
                <a:fillRect/>
              </a:stretch>
            </p:blipFill>
            <p:spPr>
              <a:xfrm>
                <a:off x="6217800" y="3421660"/>
                <a:ext cx="5583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ACA09E08-9B4E-9688-97B5-9255E9D57324}"/>
                  </a:ext>
                </a:extLst>
              </p14:cNvPr>
              <p14:cNvContentPartPr/>
              <p14:nvPr/>
            </p14:nvContentPartPr>
            <p14:xfrm>
              <a:off x="4256520" y="3659260"/>
              <a:ext cx="669960" cy="70200"/>
            </p14:xfrm>
          </p:contentPart>
        </mc:Choice>
        <mc:Fallback>
          <p:pic>
            <p:nvPicPr>
              <p:cNvPr id="22" name="Ink 21">
                <a:extLst>
                  <a:ext uri="{FF2B5EF4-FFF2-40B4-BE49-F238E27FC236}">
                    <a16:creationId xmlns:a16="http://schemas.microsoft.com/office/drawing/2014/main" id="{ACA09E08-9B4E-9688-97B5-9255E9D57324}"/>
                  </a:ext>
                </a:extLst>
              </p:cNvPr>
              <p:cNvPicPr/>
              <p:nvPr/>
            </p:nvPicPr>
            <p:blipFill>
              <a:blip r:embed="rId35"/>
              <a:stretch>
                <a:fillRect/>
              </a:stretch>
            </p:blipFill>
            <p:spPr>
              <a:xfrm>
                <a:off x="4238880" y="3641260"/>
                <a:ext cx="705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7DEBA143-A42B-4963-9106-E874C295544F}"/>
                  </a:ext>
                </a:extLst>
              </p14:cNvPr>
              <p14:cNvContentPartPr/>
              <p14:nvPr/>
            </p14:nvContentPartPr>
            <p14:xfrm>
              <a:off x="5020440" y="3968140"/>
              <a:ext cx="843120" cy="43200"/>
            </p14:xfrm>
          </p:contentPart>
        </mc:Choice>
        <mc:Fallback>
          <p:pic>
            <p:nvPicPr>
              <p:cNvPr id="23" name="Ink 22">
                <a:extLst>
                  <a:ext uri="{FF2B5EF4-FFF2-40B4-BE49-F238E27FC236}">
                    <a16:creationId xmlns:a16="http://schemas.microsoft.com/office/drawing/2014/main" id="{7DEBA143-A42B-4963-9106-E874C295544F}"/>
                  </a:ext>
                </a:extLst>
              </p:cNvPr>
              <p:cNvPicPr/>
              <p:nvPr/>
            </p:nvPicPr>
            <p:blipFill>
              <a:blip r:embed="rId37"/>
              <a:stretch>
                <a:fillRect/>
              </a:stretch>
            </p:blipFill>
            <p:spPr>
              <a:xfrm>
                <a:off x="5002800" y="3950140"/>
                <a:ext cx="878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2E85B6EB-85F0-C665-80BA-B84E1D4E3022}"/>
                  </a:ext>
                </a:extLst>
              </p14:cNvPr>
              <p14:cNvContentPartPr/>
              <p14:nvPr/>
            </p14:nvContentPartPr>
            <p14:xfrm>
              <a:off x="1219920" y="4175140"/>
              <a:ext cx="807120" cy="70560"/>
            </p14:xfrm>
          </p:contentPart>
        </mc:Choice>
        <mc:Fallback>
          <p:pic>
            <p:nvPicPr>
              <p:cNvPr id="24" name="Ink 23">
                <a:extLst>
                  <a:ext uri="{FF2B5EF4-FFF2-40B4-BE49-F238E27FC236}">
                    <a16:creationId xmlns:a16="http://schemas.microsoft.com/office/drawing/2014/main" id="{2E85B6EB-85F0-C665-80BA-B84E1D4E3022}"/>
                  </a:ext>
                </a:extLst>
              </p:cNvPr>
              <p:cNvPicPr/>
              <p:nvPr/>
            </p:nvPicPr>
            <p:blipFill>
              <a:blip r:embed="rId39"/>
              <a:stretch>
                <a:fillRect/>
              </a:stretch>
            </p:blipFill>
            <p:spPr>
              <a:xfrm>
                <a:off x="1201920" y="4157500"/>
                <a:ext cx="842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2874F1B0-EA99-9B0C-1A27-E10C7FD7912C}"/>
                  </a:ext>
                </a:extLst>
              </p14:cNvPr>
              <p14:cNvContentPartPr/>
              <p14:nvPr/>
            </p14:nvContentPartPr>
            <p14:xfrm>
              <a:off x="3295680" y="4230940"/>
              <a:ext cx="1701360" cy="48960"/>
            </p14:xfrm>
          </p:contentPart>
        </mc:Choice>
        <mc:Fallback>
          <p:pic>
            <p:nvPicPr>
              <p:cNvPr id="25" name="Ink 24">
                <a:extLst>
                  <a:ext uri="{FF2B5EF4-FFF2-40B4-BE49-F238E27FC236}">
                    <a16:creationId xmlns:a16="http://schemas.microsoft.com/office/drawing/2014/main" id="{2874F1B0-EA99-9B0C-1A27-E10C7FD7912C}"/>
                  </a:ext>
                </a:extLst>
              </p:cNvPr>
              <p:cNvPicPr/>
              <p:nvPr/>
            </p:nvPicPr>
            <p:blipFill>
              <a:blip r:embed="rId41"/>
              <a:stretch>
                <a:fillRect/>
              </a:stretch>
            </p:blipFill>
            <p:spPr>
              <a:xfrm>
                <a:off x="3278040" y="4212940"/>
                <a:ext cx="1737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180F3D81-5C15-7862-1A5D-5C72573FFD80}"/>
                  </a:ext>
                </a:extLst>
              </p14:cNvPr>
              <p14:cNvContentPartPr/>
              <p14:nvPr/>
            </p14:nvContentPartPr>
            <p14:xfrm>
              <a:off x="10051800" y="4230220"/>
              <a:ext cx="871560" cy="29520"/>
            </p14:xfrm>
          </p:contentPart>
        </mc:Choice>
        <mc:Fallback>
          <p:pic>
            <p:nvPicPr>
              <p:cNvPr id="26" name="Ink 25">
                <a:extLst>
                  <a:ext uri="{FF2B5EF4-FFF2-40B4-BE49-F238E27FC236}">
                    <a16:creationId xmlns:a16="http://schemas.microsoft.com/office/drawing/2014/main" id="{180F3D81-5C15-7862-1A5D-5C72573FFD80}"/>
                  </a:ext>
                </a:extLst>
              </p:cNvPr>
              <p:cNvPicPr/>
              <p:nvPr/>
            </p:nvPicPr>
            <p:blipFill>
              <a:blip r:embed="rId43"/>
              <a:stretch>
                <a:fillRect/>
              </a:stretch>
            </p:blipFill>
            <p:spPr>
              <a:xfrm>
                <a:off x="10033800" y="4212580"/>
                <a:ext cx="9072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B926858A-E911-27DE-B20A-B4201A27672E}"/>
                  </a:ext>
                </a:extLst>
              </p14:cNvPr>
              <p14:cNvContentPartPr/>
              <p14:nvPr/>
            </p14:nvContentPartPr>
            <p14:xfrm>
              <a:off x="4010280" y="4501660"/>
              <a:ext cx="754200" cy="42120"/>
            </p14:xfrm>
          </p:contentPart>
        </mc:Choice>
        <mc:Fallback>
          <p:pic>
            <p:nvPicPr>
              <p:cNvPr id="27" name="Ink 26">
                <a:extLst>
                  <a:ext uri="{FF2B5EF4-FFF2-40B4-BE49-F238E27FC236}">
                    <a16:creationId xmlns:a16="http://schemas.microsoft.com/office/drawing/2014/main" id="{B926858A-E911-27DE-B20A-B4201A27672E}"/>
                  </a:ext>
                </a:extLst>
              </p:cNvPr>
              <p:cNvPicPr/>
              <p:nvPr/>
            </p:nvPicPr>
            <p:blipFill>
              <a:blip r:embed="rId45"/>
              <a:stretch>
                <a:fillRect/>
              </a:stretch>
            </p:blipFill>
            <p:spPr>
              <a:xfrm>
                <a:off x="3992280" y="4484020"/>
                <a:ext cx="789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Ink 27">
                <a:extLst>
                  <a:ext uri="{FF2B5EF4-FFF2-40B4-BE49-F238E27FC236}">
                    <a16:creationId xmlns:a16="http://schemas.microsoft.com/office/drawing/2014/main" id="{49DD29F9-7BE5-0059-25A2-F6974E556CEF}"/>
                  </a:ext>
                </a:extLst>
              </p14:cNvPr>
              <p14:cNvContentPartPr/>
              <p14:nvPr/>
            </p14:nvContentPartPr>
            <p14:xfrm>
              <a:off x="4176600" y="4713700"/>
              <a:ext cx="782280" cy="64800"/>
            </p14:xfrm>
          </p:contentPart>
        </mc:Choice>
        <mc:Fallback>
          <p:pic>
            <p:nvPicPr>
              <p:cNvPr id="28" name="Ink 27">
                <a:extLst>
                  <a:ext uri="{FF2B5EF4-FFF2-40B4-BE49-F238E27FC236}">
                    <a16:creationId xmlns:a16="http://schemas.microsoft.com/office/drawing/2014/main" id="{49DD29F9-7BE5-0059-25A2-F6974E556CEF}"/>
                  </a:ext>
                </a:extLst>
              </p:cNvPr>
              <p:cNvPicPr/>
              <p:nvPr/>
            </p:nvPicPr>
            <p:blipFill>
              <a:blip r:embed="rId47"/>
              <a:stretch>
                <a:fillRect/>
              </a:stretch>
            </p:blipFill>
            <p:spPr>
              <a:xfrm>
                <a:off x="4158600" y="4696060"/>
                <a:ext cx="817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Ink 28">
                <a:extLst>
                  <a:ext uri="{FF2B5EF4-FFF2-40B4-BE49-F238E27FC236}">
                    <a16:creationId xmlns:a16="http://schemas.microsoft.com/office/drawing/2014/main" id="{34AC72C2-78C9-05E0-FA6F-87312C5AF67F}"/>
                  </a:ext>
                </a:extLst>
              </p14:cNvPr>
              <p14:cNvContentPartPr/>
              <p14:nvPr/>
            </p14:nvContentPartPr>
            <p14:xfrm>
              <a:off x="10532400" y="4723060"/>
              <a:ext cx="581400" cy="47160"/>
            </p14:xfrm>
          </p:contentPart>
        </mc:Choice>
        <mc:Fallback>
          <p:pic>
            <p:nvPicPr>
              <p:cNvPr id="29" name="Ink 28">
                <a:extLst>
                  <a:ext uri="{FF2B5EF4-FFF2-40B4-BE49-F238E27FC236}">
                    <a16:creationId xmlns:a16="http://schemas.microsoft.com/office/drawing/2014/main" id="{34AC72C2-78C9-05E0-FA6F-87312C5AF67F}"/>
                  </a:ext>
                </a:extLst>
              </p:cNvPr>
              <p:cNvPicPr/>
              <p:nvPr/>
            </p:nvPicPr>
            <p:blipFill>
              <a:blip r:embed="rId49"/>
              <a:stretch>
                <a:fillRect/>
              </a:stretch>
            </p:blipFill>
            <p:spPr>
              <a:xfrm>
                <a:off x="10514760" y="4705420"/>
                <a:ext cx="617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Ink 29">
                <a:extLst>
                  <a:ext uri="{FF2B5EF4-FFF2-40B4-BE49-F238E27FC236}">
                    <a16:creationId xmlns:a16="http://schemas.microsoft.com/office/drawing/2014/main" id="{154B1085-8979-4D04-0F87-2D3A3CE53D9B}"/>
                  </a:ext>
                </a:extLst>
              </p14:cNvPr>
              <p14:cNvContentPartPr/>
              <p14:nvPr/>
            </p14:nvContentPartPr>
            <p14:xfrm>
              <a:off x="9148200" y="4990180"/>
              <a:ext cx="580680" cy="38880"/>
            </p14:xfrm>
          </p:contentPart>
        </mc:Choice>
        <mc:Fallback>
          <p:pic>
            <p:nvPicPr>
              <p:cNvPr id="30" name="Ink 29">
                <a:extLst>
                  <a:ext uri="{FF2B5EF4-FFF2-40B4-BE49-F238E27FC236}">
                    <a16:creationId xmlns:a16="http://schemas.microsoft.com/office/drawing/2014/main" id="{154B1085-8979-4D04-0F87-2D3A3CE53D9B}"/>
                  </a:ext>
                </a:extLst>
              </p:cNvPr>
              <p:cNvPicPr/>
              <p:nvPr/>
            </p:nvPicPr>
            <p:blipFill>
              <a:blip r:embed="rId51"/>
              <a:stretch>
                <a:fillRect/>
              </a:stretch>
            </p:blipFill>
            <p:spPr>
              <a:xfrm>
                <a:off x="9130560" y="4972180"/>
                <a:ext cx="616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Ink 30">
                <a:extLst>
                  <a:ext uri="{FF2B5EF4-FFF2-40B4-BE49-F238E27FC236}">
                    <a16:creationId xmlns:a16="http://schemas.microsoft.com/office/drawing/2014/main" id="{D019A30C-0801-9F4C-44D0-81572143AF5B}"/>
                  </a:ext>
                </a:extLst>
              </p14:cNvPr>
              <p14:cNvContentPartPr/>
              <p14:nvPr/>
            </p14:nvContentPartPr>
            <p14:xfrm>
              <a:off x="6196200" y="5234620"/>
              <a:ext cx="648000" cy="56160"/>
            </p14:xfrm>
          </p:contentPart>
        </mc:Choice>
        <mc:Fallback>
          <p:pic>
            <p:nvPicPr>
              <p:cNvPr id="31" name="Ink 30">
                <a:extLst>
                  <a:ext uri="{FF2B5EF4-FFF2-40B4-BE49-F238E27FC236}">
                    <a16:creationId xmlns:a16="http://schemas.microsoft.com/office/drawing/2014/main" id="{D019A30C-0801-9F4C-44D0-81572143AF5B}"/>
                  </a:ext>
                </a:extLst>
              </p:cNvPr>
              <p:cNvPicPr/>
              <p:nvPr/>
            </p:nvPicPr>
            <p:blipFill>
              <a:blip r:embed="rId53"/>
              <a:stretch>
                <a:fillRect/>
              </a:stretch>
            </p:blipFill>
            <p:spPr>
              <a:xfrm>
                <a:off x="6178560" y="5216980"/>
                <a:ext cx="6836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Ink 31">
                <a:extLst>
                  <a:ext uri="{FF2B5EF4-FFF2-40B4-BE49-F238E27FC236}">
                    <a16:creationId xmlns:a16="http://schemas.microsoft.com/office/drawing/2014/main" id="{7F7ADFAA-5F27-438D-EF47-A9233033553B}"/>
                  </a:ext>
                </a:extLst>
              </p14:cNvPr>
              <p14:cNvContentPartPr/>
              <p14:nvPr/>
            </p14:nvContentPartPr>
            <p14:xfrm>
              <a:off x="1417560" y="5494180"/>
              <a:ext cx="687960" cy="52200"/>
            </p14:xfrm>
          </p:contentPart>
        </mc:Choice>
        <mc:Fallback>
          <p:pic>
            <p:nvPicPr>
              <p:cNvPr id="32" name="Ink 31">
                <a:extLst>
                  <a:ext uri="{FF2B5EF4-FFF2-40B4-BE49-F238E27FC236}">
                    <a16:creationId xmlns:a16="http://schemas.microsoft.com/office/drawing/2014/main" id="{7F7ADFAA-5F27-438D-EF47-A9233033553B}"/>
                  </a:ext>
                </a:extLst>
              </p:cNvPr>
              <p:cNvPicPr/>
              <p:nvPr/>
            </p:nvPicPr>
            <p:blipFill>
              <a:blip r:embed="rId55"/>
              <a:stretch>
                <a:fillRect/>
              </a:stretch>
            </p:blipFill>
            <p:spPr>
              <a:xfrm>
                <a:off x="1399560" y="5476180"/>
                <a:ext cx="7236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Ink 32">
                <a:extLst>
                  <a:ext uri="{FF2B5EF4-FFF2-40B4-BE49-F238E27FC236}">
                    <a16:creationId xmlns:a16="http://schemas.microsoft.com/office/drawing/2014/main" id="{5F622FC6-7BE0-E156-9115-12CC318EA42E}"/>
                  </a:ext>
                </a:extLst>
              </p14:cNvPr>
              <p14:cNvContentPartPr/>
              <p14:nvPr/>
            </p14:nvContentPartPr>
            <p14:xfrm>
              <a:off x="10271400" y="5503540"/>
              <a:ext cx="516600" cy="29880"/>
            </p14:xfrm>
          </p:contentPart>
        </mc:Choice>
        <mc:Fallback>
          <p:pic>
            <p:nvPicPr>
              <p:cNvPr id="33" name="Ink 32">
                <a:extLst>
                  <a:ext uri="{FF2B5EF4-FFF2-40B4-BE49-F238E27FC236}">
                    <a16:creationId xmlns:a16="http://schemas.microsoft.com/office/drawing/2014/main" id="{5F622FC6-7BE0-E156-9115-12CC318EA42E}"/>
                  </a:ext>
                </a:extLst>
              </p:cNvPr>
              <p:cNvPicPr/>
              <p:nvPr/>
            </p:nvPicPr>
            <p:blipFill>
              <a:blip r:embed="rId57"/>
              <a:stretch>
                <a:fillRect/>
              </a:stretch>
            </p:blipFill>
            <p:spPr>
              <a:xfrm>
                <a:off x="10253400" y="5485540"/>
                <a:ext cx="5522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Ink 33">
                <a:extLst>
                  <a:ext uri="{FF2B5EF4-FFF2-40B4-BE49-F238E27FC236}">
                    <a16:creationId xmlns:a16="http://schemas.microsoft.com/office/drawing/2014/main" id="{CFFD812A-9071-C056-DD7A-FE48D78D405B}"/>
                  </a:ext>
                </a:extLst>
              </p14:cNvPr>
              <p14:cNvContentPartPr/>
              <p14:nvPr/>
            </p14:nvContentPartPr>
            <p14:xfrm>
              <a:off x="2306760" y="6038140"/>
              <a:ext cx="795600" cy="59400"/>
            </p14:xfrm>
          </p:contentPart>
        </mc:Choice>
        <mc:Fallback>
          <p:pic>
            <p:nvPicPr>
              <p:cNvPr id="34" name="Ink 33">
                <a:extLst>
                  <a:ext uri="{FF2B5EF4-FFF2-40B4-BE49-F238E27FC236}">
                    <a16:creationId xmlns:a16="http://schemas.microsoft.com/office/drawing/2014/main" id="{CFFD812A-9071-C056-DD7A-FE48D78D405B}"/>
                  </a:ext>
                </a:extLst>
              </p:cNvPr>
              <p:cNvPicPr/>
              <p:nvPr/>
            </p:nvPicPr>
            <p:blipFill>
              <a:blip r:embed="rId59"/>
              <a:stretch>
                <a:fillRect/>
              </a:stretch>
            </p:blipFill>
            <p:spPr>
              <a:xfrm>
                <a:off x="2289120" y="6020140"/>
                <a:ext cx="831240" cy="95040"/>
              </a:xfrm>
              <a:prstGeom prst="rect">
                <a:avLst/>
              </a:prstGeom>
            </p:spPr>
          </p:pic>
        </mc:Fallback>
      </mc:AlternateContent>
    </p:spTree>
    <p:extLst>
      <p:ext uri="{BB962C8B-B14F-4D97-AF65-F5344CB8AC3E}">
        <p14:creationId xmlns:p14="http://schemas.microsoft.com/office/powerpoint/2010/main" val="180917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28200" cy="6711997"/>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593CBB1-C036-27D7-BFB8-29E306C3758E}"/>
              </a:ext>
            </a:extLst>
          </p:cNvPr>
          <p:cNvPicPr>
            <a:picLocks noChangeAspect="1"/>
          </p:cNvPicPr>
          <p:nvPr/>
        </p:nvPicPr>
        <p:blipFill>
          <a:blip r:embed="rId4"/>
          <a:stretch>
            <a:fillRect/>
          </a:stretch>
        </p:blipFill>
        <p:spPr>
          <a:xfrm>
            <a:off x="349250" y="291402"/>
            <a:ext cx="8636000" cy="5916838"/>
          </a:xfrm>
          <a:prstGeom prst="rect">
            <a:avLst/>
          </a:prstGeom>
        </p:spPr>
      </p:pic>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D54FBBA-6284-A6F6-1421-52658F6A8BBA}"/>
              </a:ext>
            </a:extLst>
          </p:cNvPr>
          <p:cNvSpPr txBox="1"/>
          <p:nvPr/>
        </p:nvSpPr>
        <p:spPr>
          <a:xfrm>
            <a:off x="1439320" y="2856162"/>
            <a:ext cx="2048959" cy="523220"/>
          </a:xfrm>
          <a:prstGeom prst="rect">
            <a:avLst/>
          </a:prstGeom>
          <a:noFill/>
        </p:spPr>
        <p:txBody>
          <a:bodyPr wrap="none" rtlCol="0">
            <a:spAutoFit/>
          </a:bodyPr>
          <a:lstStyle/>
          <a:p>
            <a:r>
              <a:rPr lang="en-US" sz="2800">
                <a:solidFill>
                  <a:srgbClr val="FFFF00"/>
                </a:solidFill>
              </a:rPr>
              <a:t>Isaiah 40:3-4</a:t>
            </a:r>
          </a:p>
        </p:txBody>
      </p:sp>
      <p:grpSp>
        <p:nvGrpSpPr>
          <p:cNvPr id="7" name="Group 6">
            <a:extLst>
              <a:ext uri="{FF2B5EF4-FFF2-40B4-BE49-F238E27FC236}">
                <a16:creationId xmlns:a16="http://schemas.microsoft.com/office/drawing/2014/main" id="{83055E47-C864-B6FB-8BDA-F50132EB6362}"/>
              </a:ext>
            </a:extLst>
          </p:cNvPr>
          <p:cNvGrpSpPr/>
          <p:nvPr/>
        </p:nvGrpSpPr>
        <p:grpSpPr>
          <a:xfrm>
            <a:off x="2589720" y="620500"/>
            <a:ext cx="405360" cy="50760"/>
            <a:chOff x="2589720" y="620500"/>
            <a:chExt cx="405360" cy="5076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E4709BF0-841A-9238-5038-4BE88089455B}"/>
                    </a:ext>
                  </a:extLst>
                </p14:cNvPr>
                <p14:cNvContentPartPr/>
                <p14:nvPr/>
              </p14:nvContentPartPr>
              <p14:xfrm>
                <a:off x="2928840" y="656500"/>
                <a:ext cx="6840" cy="14760"/>
              </p14:xfrm>
            </p:contentPart>
          </mc:Choice>
          <mc:Fallback>
            <p:pic>
              <p:nvPicPr>
                <p:cNvPr id="2" name="Ink 1">
                  <a:extLst>
                    <a:ext uri="{FF2B5EF4-FFF2-40B4-BE49-F238E27FC236}">
                      <a16:creationId xmlns:a16="http://schemas.microsoft.com/office/drawing/2014/main" id="{E4709BF0-841A-9238-5038-4BE88089455B}"/>
                    </a:ext>
                  </a:extLst>
                </p:cNvPr>
                <p:cNvPicPr/>
                <p:nvPr/>
              </p:nvPicPr>
              <p:blipFill>
                <a:blip r:embed="rId6"/>
                <a:stretch>
                  <a:fillRect/>
                </a:stretch>
              </p:blipFill>
              <p:spPr>
                <a:xfrm>
                  <a:off x="2910840" y="638860"/>
                  <a:ext cx="42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Ink 3">
                  <a:extLst>
                    <a:ext uri="{FF2B5EF4-FFF2-40B4-BE49-F238E27FC236}">
                      <a16:creationId xmlns:a16="http://schemas.microsoft.com/office/drawing/2014/main" id="{98EB911F-244F-CCB3-7DF2-EB3F7EDC2401}"/>
                    </a:ext>
                  </a:extLst>
                </p14:cNvPr>
                <p14:cNvContentPartPr/>
                <p14:nvPr/>
              </p14:nvContentPartPr>
              <p14:xfrm>
                <a:off x="2589720" y="620500"/>
                <a:ext cx="405360" cy="28080"/>
              </p14:xfrm>
            </p:contentPart>
          </mc:Choice>
          <mc:Fallback>
            <p:pic>
              <p:nvPicPr>
                <p:cNvPr id="4" name="Ink 3">
                  <a:extLst>
                    <a:ext uri="{FF2B5EF4-FFF2-40B4-BE49-F238E27FC236}">
                      <a16:creationId xmlns:a16="http://schemas.microsoft.com/office/drawing/2014/main" id="{98EB911F-244F-CCB3-7DF2-EB3F7EDC2401}"/>
                    </a:ext>
                  </a:extLst>
                </p:cNvPr>
                <p:cNvPicPr/>
                <p:nvPr/>
              </p:nvPicPr>
              <p:blipFill>
                <a:blip r:embed="rId8"/>
                <a:stretch>
                  <a:fillRect/>
                </a:stretch>
              </p:blipFill>
              <p:spPr>
                <a:xfrm>
                  <a:off x="2572080" y="602860"/>
                  <a:ext cx="441000" cy="63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924F190B-E85B-EC9B-BB0B-D22D3E4B02C9}"/>
                  </a:ext>
                </a:extLst>
              </p14:cNvPr>
              <p14:cNvContentPartPr/>
              <p14:nvPr/>
            </p14:nvContentPartPr>
            <p14:xfrm>
              <a:off x="4184520" y="654340"/>
              <a:ext cx="420480" cy="1712880"/>
            </p14:xfrm>
          </p:contentPart>
        </mc:Choice>
        <mc:Fallback>
          <p:pic>
            <p:nvPicPr>
              <p:cNvPr id="9" name="Ink 8">
                <a:extLst>
                  <a:ext uri="{FF2B5EF4-FFF2-40B4-BE49-F238E27FC236}">
                    <a16:creationId xmlns:a16="http://schemas.microsoft.com/office/drawing/2014/main" id="{924F190B-E85B-EC9B-BB0B-D22D3E4B02C9}"/>
                  </a:ext>
                </a:extLst>
              </p:cNvPr>
              <p:cNvPicPr/>
              <p:nvPr/>
            </p:nvPicPr>
            <p:blipFill>
              <a:blip r:embed="rId10"/>
              <a:stretch>
                <a:fillRect/>
              </a:stretch>
            </p:blipFill>
            <p:spPr>
              <a:xfrm>
                <a:off x="4166520" y="636340"/>
                <a:ext cx="456120" cy="1748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03364921-4DD9-3F7A-65EF-334BCE0AF048}"/>
                  </a:ext>
                </a:extLst>
              </p14:cNvPr>
              <p14:cNvContentPartPr/>
              <p14:nvPr/>
            </p14:nvContentPartPr>
            <p14:xfrm>
              <a:off x="4649640" y="3789220"/>
              <a:ext cx="74520" cy="2178360"/>
            </p14:xfrm>
          </p:contentPart>
        </mc:Choice>
        <mc:Fallback>
          <p:pic>
            <p:nvPicPr>
              <p:cNvPr id="11" name="Ink 10">
                <a:extLst>
                  <a:ext uri="{FF2B5EF4-FFF2-40B4-BE49-F238E27FC236}">
                    <a16:creationId xmlns:a16="http://schemas.microsoft.com/office/drawing/2014/main" id="{03364921-4DD9-3F7A-65EF-334BCE0AF048}"/>
                  </a:ext>
                </a:extLst>
              </p:cNvPr>
              <p:cNvPicPr/>
              <p:nvPr/>
            </p:nvPicPr>
            <p:blipFill>
              <a:blip r:embed="rId12"/>
              <a:stretch>
                <a:fillRect/>
              </a:stretch>
            </p:blipFill>
            <p:spPr>
              <a:xfrm>
                <a:off x="4632000" y="3771220"/>
                <a:ext cx="110160" cy="2214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F3AE811F-4808-7D94-687E-CC7BD0A97C35}"/>
                  </a:ext>
                </a:extLst>
              </p14:cNvPr>
              <p14:cNvContentPartPr/>
              <p14:nvPr/>
            </p14:nvContentPartPr>
            <p14:xfrm>
              <a:off x="9022920" y="755860"/>
              <a:ext cx="129600" cy="5182560"/>
            </p14:xfrm>
          </p:contentPart>
        </mc:Choice>
        <mc:Fallback>
          <p:pic>
            <p:nvPicPr>
              <p:cNvPr id="12" name="Ink 11">
                <a:extLst>
                  <a:ext uri="{FF2B5EF4-FFF2-40B4-BE49-F238E27FC236}">
                    <a16:creationId xmlns:a16="http://schemas.microsoft.com/office/drawing/2014/main" id="{F3AE811F-4808-7D94-687E-CC7BD0A97C35}"/>
                  </a:ext>
                </a:extLst>
              </p:cNvPr>
              <p:cNvPicPr/>
              <p:nvPr/>
            </p:nvPicPr>
            <p:blipFill>
              <a:blip r:embed="rId14"/>
              <a:stretch>
                <a:fillRect/>
              </a:stretch>
            </p:blipFill>
            <p:spPr>
              <a:xfrm>
                <a:off x="9005280" y="737860"/>
                <a:ext cx="165240" cy="5218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D4479B41-9156-230E-A605-0C934DB6578A}"/>
                  </a:ext>
                </a:extLst>
              </p14:cNvPr>
              <p14:cNvContentPartPr/>
              <p14:nvPr/>
            </p14:nvContentPartPr>
            <p14:xfrm>
              <a:off x="2391360" y="3469540"/>
              <a:ext cx="2486880" cy="2648160"/>
            </p14:xfrm>
          </p:contentPart>
        </mc:Choice>
        <mc:Fallback>
          <p:pic>
            <p:nvPicPr>
              <p:cNvPr id="13" name="Ink 12">
                <a:extLst>
                  <a:ext uri="{FF2B5EF4-FFF2-40B4-BE49-F238E27FC236}">
                    <a16:creationId xmlns:a16="http://schemas.microsoft.com/office/drawing/2014/main" id="{D4479B41-9156-230E-A605-0C934DB6578A}"/>
                  </a:ext>
                </a:extLst>
              </p:cNvPr>
              <p:cNvPicPr/>
              <p:nvPr/>
            </p:nvPicPr>
            <p:blipFill>
              <a:blip r:embed="rId16"/>
              <a:stretch>
                <a:fillRect/>
              </a:stretch>
            </p:blipFill>
            <p:spPr>
              <a:xfrm>
                <a:off x="2373360" y="3451900"/>
                <a:ext cx="2522520" cy="2683800"/>
              </a:xfrm>
              <a:prstGeom prst="rect">
                <a:avLst/>
              </a:prstGeom>
            </p:spPr>
          </p:pic>
        </mc:Fallback>
      </mc:AlternateContent>
    </p:spTree>
    <p:extLst>
      <p:ext uri="{BB962C8B-B14F-4D97-AF65-F5344CB8AC3E}">
        <p14:creationId xmlns:p14="http://schemas.microsoft.com/office/powerpoint/2010/main" val="1206188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92000" cy="6711997"/>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C81A6D52-138E-CFED-8988-94FB1C4D8A45}"/>
              </a:ext>
            </a:extLst>
          </p:cNvPr>
          <p:cNvPicPr>
            <a:picLocks noChangeAspect="1"/>
          </p:cNvPicPr>
          <p:nvPr/>
        </p:nvPicPr>
        <p:blipFill rotWithShape="1">
          <a:blip r:embed="rId4"/>
          <a:srcRect b="50277"/>
          <a:stretch/>
        </p:blipFill>
        <p:spPr>
          <a:xfrm>
            <a:off x="575959" y="231955"/>
            <a:ext cx="8150891" cy="5969046"/>
          </a:xfrm>
          <a:prstGeom prst="rect">
            <a:avLst/>
          </a:prstGeom>
        </p:spPr>
      </p:pic>
      <p:sp>
        <p:nvSpPr>
          <p:cNvPr id="12" name="TextBox 11">
            <a:extLst>
              <a:ext uri="{FF2B5EF4-FFF2-40B4-BE49-F238E27FC236}">
                <a16:creationId xmlns:a16="http://schemas.microsoft.com/office/drawing/2014/main" id="{49A839FF-9CA0-DC85-D35C-6C8BD4A2542D}"/>
              </a:ext>
            </a:extLst>
          </p:cNvPr>
          <p:cNvSpPr txBox="1"/>
          <p:nvPr/>
        </p:nvSpPr>
        <p:spPr>
          <a:xfrm>
            <a:off x="8674100" y="384860"/>
            <a:ext cx="3376612" cy="1569660"/>
          </a:xfrm>
          <a:prstGeom prst="rect">
            <a:avLst/>
          </a:prstGeom>
          <a:noFill/>
        </p:spPr>
        <p:txBody>
          <a:bodyPr wrap="square">
            <a:spAutoFit/>
          </a:bodyPr>
          <a:lstStyle/>
          <a:p>
            <a:r>
              <a:rPr lang="en-US" sz="2400" b="0" i="0" u="none" strike="noStrike">
                <a:solidFill>
                  <a:srgbClr val="FFC000"/>
                </a:solidFill>
                <a:effectLst/>
                <a:latin typeface="Arial" panose="020B0604020202020204" pitchFamily="34" charset="0"/>
              </a:rPr>
              <a:t>The word</a:t>
            </a:r>
            <a:r>
              <a:rPr lang="he-IL" sz="2400" b="0" i="0" u="none" strike="noStrike">
                <a:solidFill>
                  <a:srgbClr val="FFC000"/>
                </a:solidFill>
                <a:effectLst/>
                <a:latin typeface="Arial" panose="020B0604020202020204" pitchFamily="34" charset="0"/>
              </a:rPr>
              <a:t>כְּבוֹד  </a:t>
            </a:r>
            <a:r>
              <a:rPr lang="en-US" sz="2400" b="0" i="0" u="none" strike="noStrike">
                <a:solidFill>
                  <a:srgbClr val="FFC000"/>
                </a:solidFill>
                <a:effectLst/>
                <a:latin typeface="Arial" panose="020B0604020202020204" pitchFamily="34" charset="0"/>
              </a:rPr>
              <a:t> occurs 38 times spelled in this way in the book of Isaiah.</a:t>
            </a:r>
            <a:endParaRPr lang="en-US" sz="2400">
              <a:solidFill>
                <a:srgbClr val="FFC000"/>
              </a:solidFill>
            </a:endParaRPr>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2C9A43F5-D000-41C5-2CA9-AEFE74BDF427}"/>
                  </a:ext>
                </a:extLst>
              </p14:cNvPr>
              <p14:cNvContentPartPr/>
              <p14:nvPr/>
            </p14:nvContentPartPr>
            <p14:xfrm>
              <a:off x="1207320" y="467140"/>
              <a:ext cx="75960" cy="53640"/>
            </p14:xfrm>
          </p:contentPart>
        </mc:Choice>
        <mc:Fallback>
          <p:pic>
            <p:nvPicPr>
              <p:cNvPr id="2" name="Ink 1">
                <a:extLst>
                  <a:ext uri="{FF2B5EF4-FFF2-40B4-BE49-F238E27FC236}">
                    <a16:creationId xmlns:a16="http://schemas.microsoft.com/office/drawing/2014/main" id="{2C9A43F5-D000-41C5-2CA9-AEFE74BDF427}"/>
                  </a:ext>
                </a:extLst>
              </p:cNvPr>
              <p:cNvPicPr/>
              <p:nvPr/>
            </p:nvPicPr>
            <p:blipFill>
              <a:blip r:embed="rId6"/>
              <a:stretch>
                <a:fillRect/>
              </a:stretch>
            </p:blipFill>
            <p:spPr>
              <a:xfrm>
                <a:off x="1189320" y="449500"/>
                <a:ext cx="1116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C9FEFAF5-A83C-F86E-84BE-44090BB1EC74}"/>
                  </a:ext>
                </a:extLst>
              </p14:cNvPr>
              <p14:cNvContentPartPr/>
              <p14:nvPr/>
            </p14:nvContentPartPr>
            <p14:xfrm>
              <a:off x="1137840" y="782500"/>
              <a:ext cx="47880" cy="41760"/>
            </p14:xfrm>
          </p:contentPart>
        </mc:Choice>
        <mc:Fallback>
          <p:pic>
            <p:nvPicPr>
              <p:cNvPr id="3" name="Ink 2">
                <a:extLst>
                  <a:ext uri="{FF2B5EF4-FFF2-40B4-BE49-F238E27FC236}">
                    <a16:creationId xmlns:a16="http://schemas.microsoft.com/office/drawing/2014/main" id="{C9FEFAF5-A83C-F86E-84BE-44090BB1EC74}"/>
                  </a:ext>
                </a:extLst>
              </p:cNvPr>
              <p:cNvPicPr/>
              <p:nvPr/>
            </p:nvPicPr>
            <p:blipFill>
              <a:blip r:embed="rId8"/>
              <a:stretch>
                <a:fillRect/>
              </a:stretch>
            </p:blipFill>
            <p:spPr>
              <a:xfrm>
                <a:off x="1119840" y="764500"/>
                <a:ext cx="835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Ink 4">
                <a:extLst>
                  <a:ext uri="{FF2B5EF4-FFF2-40B4-BE49-F238E27FC236}">
                    <a16:creationId xmlns:a16="http://schemas.microsoft.com/office/drawing/2014/main" id="{FFAEFFD5-D839-54E5-BF2A-1EB29CD8695E}"/>
                  </a:ext>
                </a:extLst>
              </p14:cNvPr>
              <p14:cNvContentPartPr/>
              <p14:nvPr/>
            </p14:nvContentPartPr>
            <p14:xfrm>
              <a:off x="1193640" y="1384780"/>
              <a:ext cx="32400" cy="30240"/>
            </p14:xfrm>
          </p:contentPart>
        </mc:Choice>
        <mc:Fallback>
          <p:pic>
            <p:nvPicPr>
              <p:cNvPr id="5" name="Ink 4">
                <a:extLst>
                  <a:ext uri="{FF2B5EF4-FFF2-40B4-BE49-F238E27FC236}">
                    <a16:creationId xmlns:a16="http://schemas.microsoft.com/office/drawing/2014/main" id="{FFAEFFD5-D839-54E5-BF2A-1EB29CD8695E}"/>
                  </a:ext>
                </a:extLst>
              </p:cNvPr>
              <p:cNvPicPr/>
              <p:nvPr/>
            </p:nvPicPr>
            <p:blipFill>
              <a:blip r:embed="rId10"/>
              <a:stretch>
                <a:fillRect/>
              </a:stretch>
            </p:blipFill>
            <p:spPr>
              <a:xfrm>
                <a:off x="1176000" y="1366780"/>
                <a:ext cx="68040" cy="65880"/>
              </a:xfrm>
              <a:prstGeom prst="rect">
                <a:avLst/>
              </a:prstGeom>
            </p:spPr>
          </p:pic>
        </mc:Fallback>
      </mc:AlternateContent>
    </p:spTree>
    <p:extLst>
      <p:ext uri="{BB962C8B-B14F-4D97-AF65-F5344CB8AC3E}">
        <p14:creationId xmlns:p14="http://schemas.microsoft.com/office/powerpoint/2010/main" val="280436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2134850" cy="6711997"/>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9" name="Picture 8">
            <a:extLst>
              <a:ext uri="{FF2B5EF4-FFF2-40B4-BE49-F238E27FC236}">
                <a16:creationId xmlns:a16="http://schemas.microsoft.com/office/drawing/2014/main" id="{715B2BDD-147C-901B-C630-4625D5C8A039}"/>
              </a:ext>
            </a:extLst>
          </p:cNvPr>
          <p:cNvPicPr>
            <a:picLocks noChangeAspect="1"/>
          </p:cNvPicPr>
          <p:nvPr/>
        </p:nvPicPr>
        <p:blipFill rotWithShape="1">
          <a:blip r:embed="rId4"/>
          <a:srcRect t="49629"/>
          <a:stretch/>
        </p:blipFill>
        <p:spPr>
          <a:xfrm>
            <a:off x="472130" y="355599"/>
            <a:ext cx="8017820" cy="5948135"/>
          </a:xfrm>
          <a:prstGeom prst="rect">
            <a:avLst/>
          </a:prstGeom>
        </p:spPr>
      </p:pic>
      <p:sp>
        <p:nvSpPr>
          <p:cNvPr id="2" name="TextBox 1">
            <a:extLst>
              <a:ext uri="{FF2B5EF4-FFF2-40B4-BE49-F238E27FC236}">
                <a16:creationId xmlns:a16="http://schemas.microsoft.com/office/drawing/2014/main" id="{71684C3E-738D-21A3-F448-4A115DFDF0C5}"/>
              </a:ext>
            </a:extLst>
          </p:cNvPr>
          <p:cNvSpPr txBox="1"/>
          <p:nvPr/>
        </p:nvSpPr>
        <p:spPr>
          <a:xfrm>
            <a:off x="8674100" y="384860"/>
            <a:ext cx="3376612" cy="1569660"/>
          </a:xfrm>
          <a:prstGeom prst="rect">
            <a:avLst/>
          </a:prstGeom>
          <a:noFill/>
        </p:spPr>
        <p:txBody>
          <a:bodyPr wrap="square">
            <a:spAutoFit/>
          </a:bodyPr>
          <a:lstStyle/>
          <a:p>
            <a:r>
              <a:rPr lang="en-US" sz="2400" b="0" i="0" u="none" strike="noStrike">
                <a:solidFill>
                  <a:srgbClr val="FFC000"/>
                </a:solidFill>
                <a:effectLst/>
                <a:latin typeface="Arial" panose="020B0604020202020204" pitchFamily="34" charset="0"/>
              </a:rPr>
              <a:t>The word</a:t>
            </a:r>
            <a:r>
              <a:rPr lang="he-IL" sz="2400" b="0" i="0" u="none" strike="noStrike">
                <a:solidFill>
                  <a:srgbClr val="FFC000"/>
                </a:solidFill>
                <a:effectLst/>
                <a:latin typeface="Arial" panose="020B0604020202020204" pitchFamily="34" charset="0"/>
              </a:rPr>
              <a:t>כְּבוֹד  </a:t>
            </a:r>
            <a:r>
              <a:rPr lang="en-US" sz="2400" b="0" i="0" u="none" strike="noStrike">
                <a:solidFill>
                  <a:srgbClr val="FFC000"/>
                </a:solidFill>
                <a:effectLst/>
                <a:latin typeface="Arial" panose="020B0604020202020204" pitchFamily="34" charset="0"/>
              </a:rPr>
              <a:t> occurs 38 times spelled in this way in the book of Isaiah.</a:t>
            </a:r>
            <a:endParaRPr lang="en-US" sz="2400">
              <a:solidFill>
                <a:srgbClr val="FFC000"/>
              </a:solidFill>
            </a:endParaRP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F00C351D-B546-672D-E1F7-FE52A606BDB0}"/>
                  </a:ext>
                </a:extLst>
              </p14:cNvPr>
              <p14:cNvContentPartPr/>
              <p14:nvPr/>
            </p14:nvContentPartPr>
            <p14:xfrm>
              <a:off x="1263840" y="5852380"/>
              <a:ext cx="127080" cy="59040"/>
            </p14:xfrm>
          </p:contentPart>
        </mc:Choice>
        <mc:Fallback>
          <p:pic>
            <p:nvPicPr>
              <p:cNvPr id="3" name="Ink 2">
                <a:extLst>
                  <a:ext uri="{FF2B5EF4-FFF2-40B4-BE49-F238E27FC236}">
                    <a16:creationId xmlns:a16="http://schemas.microsoft.com/office/drawing/2014/main" id="{F00C351D-B546-672D-E1F7-FE52A606BDB0}"/>
                  </a:ext>
                </a:extLst>
              </p:cNvPr>
              <p:cNvPicPr/>
              <p:nvPr/>
            </p:nvPicPr>
            <p:blipFill>
              <a:blip r:embed="rId6"/>
              <a:stretch>
                <a:fillRect/>
              </a:stretch>
            </p:blipFill>
            <p:spPr>
              <a:xfrm>
                <a:off x="1246200" y="5834740"/>
                <a:ext cx="162720" cy="94680"/>
              </a:xfrm>
              <a:prstGeom prst="rect">
                <a:avLst/>
              </a:prstGeom>
            </p:spPr>
          </p:pic>
        </mc:Fallback>
      </mc:AlternateContent>
    </p:spTree>
    <p:extLst>
      <p:ext uri="{BB962C8B-B14F-4D97-AF65-F5344CB8AC3E}">
        <p14:creationId xmlns:p14="http://schemas.microsoft.com/office/powerpoint/2010/main" val="1668588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6400" y="226402"/>
            <a:ext cx="9093200" cy="5693866"/>
          </a:xfrm>
          <a:prstGeom prst="rect">
            <a:avLst/>
          </a:prstGeom>
          <a:noFill/>
        </p:spPr>
        <p:txBody>
          <a:bodyPr wrap="square" rtlCol="0">
            <a:spAutoFit/>
          </a:bodyPr>
          <a:lstStyle/>
          <a:p>
            <a:r>
              <a:rPr lang="en-US" sz="2800" b="1">
                <a:solidFill>
                  <a:srgbClr val="FFC000"/>
                </a:solidFill>
                <a:cs typeface="+mj-cs"/>
              </a:rPr>
              <a:t>Targum Jonathan son of Uziel Isaiah 40:1-6</a:t>
            </a:r>
          </a:p>
          <a:p>
            <a:r>
              <a:rPr lang="en-US" sz="2400">
                <a:solidFill>
                  <a:srgbClr val="FFC000"/>
                </a:solidFill>
                <a:cs typeface="+mj-cs"/>
              </a:rPr>
              <a:t>40:1 O ye prophets, prophesy comforts to my people, saith your God. </a:t>
            </a:r>
            <a:r>
              <a:rPr lang="en-US" sz="2400">
                <a:solidFill>
                  <a:srgbClr val="92D050"/>
                </a:solidFill>
                <a:cs typeface="+mj-cs"/>
              </a:rPr>
              <a:t>40:2 Speak ye comfortably, to Jerusalem, and prophesy concerning her, that she shall be filled with the people of the captivity, because her sins are forgiven, for she hath received the cup of consolations from the Lord, as if she had been smitten twice for all her sins. 40:3 A voice of one crying in the wilderness, Prepare ye the way before the people of the Lord; cast up a highway in the plain before the congregation of our God. </a:t>
            </a:r>
            <a:r>
              <a:rPr lang="en-US" sz="2400">
                <a:solidFill>
                  <a:srgbClr val="00B0F0"/>
                </a:solidFill>
                <a:cs typeface="+mj-cs"/>
              </a:rPr>
              <a:t>40:4 All the valleys shall be exalted, and every mountain and hill shall be made low, and the rugged way shall be a level, and the hilly ground a valley. 40:5 And the glory of the Lord shall be revealed, and all the sons of flesh shall see together, that by the WORD of the Lord it has been decreed thus. 40:6 The voice of one crying, Prophesy! He answered and said, What shall I prophesy? All the wicked are as grass, and all their strength as chaff of the field.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43CB2FF-D23C-AC12-0F17-D9DFE6FAFE37}"/>
                  </a:ext>
                </a:extLst>
              </p14:cNvPr>
              <p14:cNvContentPartPr/>
              <p14:nvPr/>
            </p14:nvContentPartPr>
            <p14:xfrm>
              <a:off x="1386240" y="1017580"/>
              <a:ext cx="7501320" cy="157680"/>
            </p14:xfrm>
          </p:contentPart>
        </mc:Choice>
        <mc:Fallback>
          <p:pic>
            <p:nvPicPr>
              <p:cNvPr id="2" name="Ink 1">
                <a:extLst>
                  <a:ext uri="{FF2B5EF4-FFF2-40B4-BE49-F238E27FC236}">
                    <a16:creationId xmlns:a16="http://schemas.microsoft.com/office/drawing/2014/main" id="{943CB2FF-D23C-AC12-0F17-D9DFE6FAFE37}"/>
                  </a:ext>
                </a:extLst>
              </p:cNvPr>
              <p:cNvPicPr/>
              <p:nvPr/>
            </p:nvPicPr>
            <p:blipFill>
              <a:blip r:embed="rId5"/>
              <a:stretch>
                <a:fillRect/>
              </a:stretch>
            </p:blipFill>
            <p:spPr>
              <a:xfrm>
                <a:off x="1368240" y="999940"/>
                <a:ext cx="753696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D67EB16-BB4E-724D-61FE-68337EB0BA32}"/>
                  </a:ext>
                </a:extLst>
              </p14:cNvPr>
              <p14:cNvContentPartPr/>
              <p14:nvPr/>
            </p14:nvContentPartPr>
            <p14:xfrm>
              <a:off x="6539640" y="5474020"/>
              <a:ext cx="1279800" cy="48960"/>
            </p14:xfrm>
          </p:contentPart>
        </mc:Choice>
        <mc:Fallback>
          <p:pic>
            <p:nvPicPr>
              <p:cNvPr id="4" name="Ink 3">
                <a:extLst>
                  <a:ext uri="{FF2B5EF4-FFF2-40B4-BE49-F238E27FC236}">
                    <a16:creationId xmlns:a16="http://schemas.microsoft.com/office/drawing/2014/main" id="{8D67EB16-BB4E-724D-61FE-68337EB0BA32}"/>
                  </a:ext>
                </a:extLst>
              </p:cNvPr>
              <p:cNvPicPr/>
              <p:nvPr/>
            </p:nvPicPr>
            <p:blipFill>
              <a:blip r:embed="rId7"/>
              <a:stretch>
                <a:fillRect/>
              </a:stretch>
            </p:blipFill>
            <p:spPr>
              <a:xfrm>
                <a:off x="6521640" y="5456020"/>
                <a:ext cx="13154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1A0BD4BD-BEBE-F78C-FC07-E9DECA81247F}"/>
                  </a:ext>
                </a:extLst>
              </p14:cNvPr>
              <p14:cNvContentPartPr/>
              <p14:nvPr/>
            </p14:nvContentPartPr>
            <p14:xfrm>
              <a:off x="3496200" y="5786500"/>
              <a:ext cx="509760" cy="42480"/>
            </p14:xfrm>
          </p:contentPart>
        </mc:Choice>
        <mc:Fallback>
          <p:pic>
            <p:nvPicPr>
              <p:cNvPr id="5" name="Ink 4">
                <a:extLst>
                  <a:ext uri="{FF2B5EF4-FFF2-40B4-BE49-F238E27FC236}">
                    <a16:creationId xmlns:a16="http://schemas.microsoft.com/office/drawing/2014/main" id="{1A0BD4BD-BEBE-F78C-FC07-E9DECA81247F}"/>
                  </a:ext>
                </a:extLst>
              </p:cNvPr>
              <p:cNvPicPr/>
              <p:nvPr/>
            </p:nvPicPr>
            <p:blipFill>
              <a:blip r:embed="rId9"/>
              <a:stretch>
                <a:fillRect/>
              </a:stretch>
            </p:blipFill>
            <p:spPr>
              <a:xfrm>
                <a:off x="3478200" y="5768500"/>
                <a:ext cx="545400" cy="78120"/>
              </a:xfrm>
              <a:prstGeom prst="rect">
                <a:avLst/>
              </a:prstGeom>
            </p:spPr>
          </p:pic>
        </mc:Fallback>
      </mc:AlternateContent>
    </p:spTree>
    <p:extLst>
      <p:ext uri="{BB962C8B-B14F-4D97-AF65-F5344CB8AC3E}">
        <p14:creationId xmlns:p14="http://schemas.microsoft.com/office/powerpoint/2010/main" val="3329732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009450" y="482600"/>
            <a:ext cx="10168482"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81613"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40:1-6</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מ:א-ו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117394" y="4696550"/>
            <a:ext cx="9957213" cy="1200329"/>
          </a:xfrm>
          <a:prstGeom prst="rect">
            <a:avLst/>
          </a:prstGeom>
          <a:noFill/>
        </p:spPr>
        <p:txBody>
          <a:bodyPr wrap="none" rtlCol="0">
            <a:spAutoFit/>
          </a:bodyPr>
          <a:lstStyle/>
          <a:p>
            <a:pPr algn="ctr"/>
            <a:r>
              <a:rPr lang="en-US" sz="3600">
                <a:solidFill>
                  <a:srgbClr val="FFFF00"/>
                </a:solidFill>
              </a:rPr>
              <a:t>AntiMissionary Questions about Believing in Yeshua </a:t>
            </a:r>
          </a:p>
          <a:p>
            <a:pPr algn="ctr"/>
            <a:r>
              <a:rPr lang="en-US" sz="3600">
                <a:solidFill>
                  <a:srgbClr val="FFFF00"/>
                </a:solidFill>
              </a:rPr>
              <a:t>as the Messiah of God</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7340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6400" y="331023"/>
            <a:ext cx="9093200" cy="4832092"/>
          </a:xfrm>
          <a:prstGeom prst="rect">
            <a:avLst/>
          </a:prstGeom>
          <a:noFill/>
        </p:spPr>
        <p:txBody>
          <a:bodyPr wrap="square" rtlCol="0">
            <a:spAutoFit/>
          </a:bodyPr>
          <a:lstStyle/>
          <a:p>
            <a:r>
              <a:rPr lang="en-US" sz="2800" b="1">
                <a:solidFill>
                  <a:srgbClr val="FFC000"/>
                </a:solidFill>
                <a:cs typeface="+mj-cs"/>
              </a:rPr>
              <a:t>Midrash Tehillim 4:9</a:t>
            </a:r>
          </a:p>
          <a:p>
            <a:pPr algn="r"/>
            <a:r>
              <a:rPr lang="he-IL" sz="2800">
                <a:solidFill>
                  <a:srgbClr val="FFFF00"/>
                </a:solidFill>
                <a:cs typeface="+mj-cs"/>
              </a:rPr>
              <a:t>ודעו כי הפלה ה' חסיד. כבר בשרני על ידי ישעיה (ישעיה מ א) נחמו נחמו עמי. וכד אתי ההיא שעתא ישמע בקראי אליו:</a:t>
            </a:r>
          </a:p>
          <a:p>
            <a:r>
              <a:rPr lang="he-IL" sz="2800">
                <a:solidFill>
                  <a:srgbClr val="00B0F0"/>
                </a:solidFill>
                <a:cs typeface="+mj-cs"/>
              </a:rPr>
              <a:t>"</a:t>
            </a:r>
            <a:r>
              <a:rPr lang="en-US" sz="2800">
                <a:solidFill>
                  <a:srgbClr val="92D050"/>
                </a:solidFill>
                <a:cs typeface="+mj-cs"/>
              </a:rPr>
              <a:t>And know that the Lord has set apart the godly for Himself; the Lord hears when I call to Him." </a:t>
            </a:r>
            <a:r>
              <a:rPr lang="en-US" sz="2800">
                <a:solidFill>
                  <a:srgbClr val="FFC000"/>
                </a:solidFill>
                <a:cs typeface="+mj-cs"/>
              </a:rPr>
              <a:t>(</a:t>
            </a:r>
            <a:r>
              <a:rPr lang="en-US" sz="2800">
                <a:solidFill>
                  <a:srgbClr val="00B0F0"/>
                </a:solidFill>
                <a:cs typeface="+mj-cs"/>
              </a:rPr>
              <a:t>Psalms 4:3</a:t>
            </a:r>
            <a:r>
              <a:rPr lang="en-US" sz="2800">
                <a:solidFill>
                  <a:srgbClr val="FFC000"/>
                </a:solidFill>
                <a:cs typeface="+mj-cs"/>
              </a:rPr>
              <a:t>) </a:t>
            </a:r>
            <a:r>
              <a:rPr lang="en-US" sz="2800">
                <a:solidFill>
                  <a:srgbClr val="92D050"/>
                </a:solidFill>
                <a:cs typeface="+mj-cs"/>
              </a:rPr>
              <a:t>"And you shall know that I am the Lord, when I bring you into the land of Israel, the country which I lifted up My hand in an oath to give to your fathers." </a:t>
            </a:r>
            <a:r>
              <a:rPr lang="en-US" sz="2800">
                <a:solidFill>
                  <a:srgbClr val="FFC000"/>
                </a:solidFill>
                <a:cs typeface="+mj-cs"/>
              </a:rPr>
              <a:t>(</a:t>
            </a:r>
            <a:r>
              <a:rPr lang="en-US" sz="2800">
                <a:solidFill>
                  <a:srgbClr val="00B0F0"/>
                </a:solidFill>
                <a:cs typeface="+mj-cs"/>
              </a:rPr>
              <a:t>Ezekiel 20:42</a:t>
            </a:r>
            <a:r>
              <a:rPr lang="en-US" sz="2800">
                <a:solidFill>
                  <a:srgbClr val="FFC000"/>
                </a:solidFill>
                <a:cs typeface="+mj-cs"/>
              </a:rPr>
              <a:t>) </a:t>
            </a:r>
            <a:r>
              <a:rPr lang="en-US" sz="2800">
                <a:solidFill>
                  <a:srgbClr val="92D050"/>
                </a:solidFill>
                <a:cs typeface="+mj-cs"/>
              </a:rPr>
              <a:t>"Comfort, comfort My people, says your God." </a:t>
            </a:r>
            <a:r>
              <a:rPr lang="en-US" sz="2800">
                <a:solidFill>
                  <a:srgbClr val="FFC000"/>
                </a:solidFill>
                <a:cs typeface="+mj-cs"/>
              </a:rPr>
              <a:t>(</a:t>
            </a:r>
            <a:r>
              <a:rPr lang="en-US" sz="2800">
                <a:solidFill>
                  <a:srgbClr val="00B0F0"/>
                </a:solidFill>
                <a:cs typeface="+mj-cs"/>
              </a:rPr>
              <a:t>Isaiah 40:1</a:t>
            </a:r>
            <a:r>
              <a:rPr lang="en-US" sz="2800">
                <a:solidFill>
                  <a:srgbClr val="FFC000"/>
                </a:solidFill>
                <a:cs typeface="+mj-cs"/>
              </a:rPr>
              <a:t>) </a:t>
            </a:r>
            <a:r>
              <a:rPr lang="en-US" sz="2800">
                <a:solidFill>
                  <a:srgbClr val="92D050"/>
                </a:solidFill>
                <a:cs typeface="+mj-cs"/>
              </a:rPr>
              <a:t>"And it shall come to pass at that time that I will hear,"</a:t>
            </a:r>
            <a:r>
              <a:rPr lang="en-US" sz="2800">
                <a:solidFill>
                  <a:srgbClr val="FFC000"/>
                </a:solidFill>
                <a:cs typeface="+mj-cs"/>
              </a:rPr>
              <a:t> says the Lord; </a:t>
            </a:r>
            <a:r>
              <a:rPr lang="en-US" sz="2800">
                <a:solidFill>
                  <a:srgbClr val="92D050"/>
                </a:solidFill>
                <a:cs typeface="+mj-cs"/>
              </a:rPr>
              <a:t>"I will hear the heavens, and they shall hear the earth."</a:t>
            </a:r>
            <a:r>
              <a:rPr lang="en-US" sz="2800">
                <a:solidFill>
                  <a:srgbClr val="FFC000"/>
                </a:solidFill>
                <a:cs typeface="+mj-cs"/>
              </a:rPr>
              <a:t> (</a:t>
            </a:r>
            <a:r>
              <a:rPr lang="en-US" sz="2800">
                <a:solidFill>
                  <a:srgbClr val="00B0F0"/>
                </a:solidFill>
                <a:cs typeface="+mj-cs"/>
              </a:rPr>
              <a:t>Hosea 2:23</a:t>
            </a:r>
            <a:r>
              <a:rPr lang="en-US"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CFD86DF-983C-009C-37DB-654E13C92DC3}"/>
                  </a:ext>
                </a:extLst>
              </p14:cNvPr>
              <p14:cNvContentPartPr/>
              <p14:nvPr/>
            </p14:nvContentPartPr>
            <p14:xfrm>
              <a:off x="5901720" y="2496100"/>
              <a:ext cx="1122120" cy="60120"/>
            </p14:xfrm>
          </p:contentPart>
        </mc:Choice>
        <mc:Fallback>
          <p:pic>
            <p:nvPicPr>
              <p:cNvPr id="2" name="Ink 1">
                <a:extLst>
                  <a:ext uri="{FF2B5EF4-FFF2-40B4-BE49-F238E27FC236}">
                    <a16:creationId xmlns:a16="http://schemas.microsoft.com/office/drawing/2014/main" id="{ECFD86DF-983C-009C-37DB-654E13C92DC3}"/>
                  </a:ext>
                </a:extLst>
              </p:cNvPr>
              <p:cNvPicPr/>
              <p:nvPr/>
            </p:nvPicPr>
            <p:blipFill>
              <a:blip r:embed="rId5"/>
              <a:stretch>
                <a:fillRect/>
              </a:stretch>
            </p:blipFill>
            <p:spPr>
              <a:xfrm>
                <a:off x="5884080" y="2478100"/>
                <a:ext cx="1157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781D2D3-FEDB-0520-D087-B7DC55DFCCBB}"/>
                  </a:ext>
                </a:extLst>
              </p14:cNvPr>
              <p14:cNvContentPartPr/>
              <p14:nvPr/>
            </p14:nvContentPartPr>
            <p14:xfrm>
              <a:off x="2582160" y="3771220"/>
              <a:ext cx="14400" cy="2880"/>
            </p14:xfrm>
          </p:contentPart>
        </mc:Choice>
        <mc:Fallback>
          <p:pic>
            <p:nvPicPr>
              <p:cNvPr id="4" name="Ink 3">
                <a:extLst>
                  <a:ext uri="{FF2B5EF4-FFF2-40B4-BE49-F238E27FC236}">
                    <a16:creationId xmlns:a16="http://schemas.microsoft.com/office/drawing/2014/main" id="{7781D2D3-FEDB-0520-D087-B7DC55DFCCBB}"/>
                  </a:ext>
                </a:extLst>
              </p:cNvPr>
              <p:cNvPicPr/>
              <p:nvPr/>
            </p:nvPicPr>
            <p:blipFill>
              <a:blip r:embed="rId7"/>
              <a:stretch>
                <a:fillRect/>
              </a:stretch>
            </p:blipFill>
            <p:spPr>
              <a:xfrm>
                <a:off x="2564160" y="3753220"/>
                <a:ext cx="500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0B16997-2F26-96A9-6407-F20C759C0756}"/>
                  </a:ext>
                </a:extLst>
              </p14:cNvPr>
              <p14:cNvContentPartPr/>
              <p14:nvPr/>
            </p14:nvContentPartPr>
            <p14:xfrm>
              <a:off x="3976800" y="3770500"/>
              <a:ext cx="1331640" cy="48960"/>
            </p14:xfrm>
          </p:contentPart>
        </mc:Choice>
        <mc:Fallback>
          <p:pic>
            <p:nvPicPr>
              <p:cNvPr id="5" name="Ink 4">
                <a:extLst>
                  <a:ext uri="{FF2B5EF4-FFF2-40B4-BE49-F238E27FC236}">
                    <a16:creationId xmlns:a16="http://schemas.microsoft.com/office/drawing/2014/main" id="{A0B16997-2F26-96A9-6407-F20C759C0756}"/>
                  </a:ext>
                </a:extLst>
              </p:cNvPr>
              <p:cNvPicPr/>
              <p:nvPr/>
            </p:nvPicPr>
            <p:blipFill>
              <a:blip r:embed="rId9"/>
              <a:stretch>
                <a:fillRect/>
              </a:stretch>
            </p:blipFill>
            <p:spPr>
              <a:xfrm>
                <a:off x="3959160" y="3752860"/>
                <a:ext cx="1367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92ABD25-A987-01C2-5FA8-FE5ED9082D46}"/>
                  </a:ext>
                </a:extLst>
              </p14:cNvPr>
              <p14:cNvContentPartPr/>
              <p14:nvPr/>
            </p14:nvContentPartPr>
            <p14:xfrm>
              <a:off x="1352040" y="4285300"/>
              <a:ext cx="35640" cy="3600"/>
            </p14:xfrm>
          </p:contentPart>
        </mc:Choice>
        <mc:Fallback>
          <p:pic>
            <p:nvPicPr>
              <p:cNvPr id="7" name="Ink 6">
                <a:extLst>
                  <a:ext uri="{FF2B5EF4-FFF2-40B4-BE49-F238E27FC236}">
                    <a16:creationId xmlns:a16="http://schemas.microsoft.com/office/drawing/2014/main" id="{D92ABD25-A987-01C2-5FA8-FE5ED9082D46}"/>
                  </a:ext>
                </a:extLst>
              </p:cNvPr>
              <p:cNvPicPr/>
              <p:nvPr/>
            </p:nvPicPr>
            <p:blipFill>
              <a:blip r:embed="rId11"/>
              <a:stretch>
                <a:fillRect/>
              </a:stretch>
            </p:blipFill>
            <p:spPr>
              <a:xfrm>
                <a:off x="1334400" y="4267660"/>
                <a:ext cx="71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A5194CDE-6D4B-4145-F885-13C5B5D82457}"/>
                  </a:ext>
                </a:extLst>
              </p14:cNvPr>
              <p14:cNvContentPartPr/>
              <p14:nvPr/>
            </p14:nvContentPartPr>
            <p14:xfrm>
              <a:off x="3394680" y="4261180"/>
              <a:ext cx="7560" cy="13680"/>
            </p14:xfrm>
          </p:contentPart>
        </mc:Choice>
        <mc:Fallback>
          <p:pic>
            <p:nvPicPr>
              <p:cNvPr id="9" name="Ink 8">
                <a:extLst>
                  <a:ext uri="{FF2B5EF4-FFF2-40B4-BE49-F238E27FC236}">
                    <a16:creationId xmlns:a16="http://schemas.microsoft.com/office/drawing/2014/main" id="{A5194CDE-6D4B-4145-F885-13C5B5D82457}"/>
                  </a:ext>
                </a:extLst>
              </p:cNvPr>
              <p:cNvPicPr/>
              <p:nvPr/>
            </p:nvPicPr>
            <p:blipFill>
              <a:blip r:embed="rId13"/>
              <a:stretch>
                <a:fillRect/>
              </a:stretch>
            </p:blipFill>
            <p:spPr>
              <a:xfrm>
                <a:off x="3376680" y="4243540"/>
                <a:ext cx="432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CE646A0-9774-A9B8-B096-C274B4213B52}"/>
                  </a:ext>
                </a:extLst>
              </p14:cNvPr>
              <p14:cNvContentPartPr/>
              <p14:nvPr/>
            </p14:nvContentPartPr>
            <p14:xfrm>
              <a:off x="4308000" y="4242820"/>
              <a:ext cx="1107360" cy="46800"/>
            </p14:xfrm>
          </p:contentPart>
        </mc:Choice>
        <mc:Fallback>
          <p:pic>
            <p:nvPicPr>
              <p:cNvPr id="11" name="Ink 10">
                <a:extLst>
                  <a:ext uri="{FF2B5EF4-FFF2-40B4-BE49-F238E27FC236}">
                    <a16:creationId xmlns:a16="http://schemas.microsoft.com/office/drawing/2014/main" id="{2CE646A0-9774-A9B8-B096-C274B4213B52}"/>
                  </a:ext>
                </a:extLst>
              </p:cNvPr>
              <p:cNvPicPr/>
              <p:nvPr/>
            </p:nvPicPr>
            <p:blipFill>
              <a:blip r:embed="rId15"/>
              <a:stretch>
                <a:fillRect/>
              </a:stretch>
            </p:blipFill>
            <p:spPr>
              <a:xfrm>
                <a:off x="4290360" y="4224820"/>
                <a:ext cx="1143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ABC2ED7-04E7-1AB8-9F51-93A576500C1C}"/>
                  </a:ext>
                </a:extLst>
              </p14:cNvPr>
              <p14:cNvContentPartPr/>
              <p14:nvPr/>
            </p14:nvContentPartPr>
            <p14:xfrm>
              <a:off x="7268640" y="5068660"/>
              <a:ext cx="1170720" cy="59400"/>
            </p14:xfrm>
          </p:contentPart>
        </mc:Choice>
        <mc:Fallback>
          <p:pic>
            <p:nvPicPr>
              <p:cNvPr id="12" name="Ink 11">
                <a:extLst>
                  <a:ext uri="{FF2B5EF4-FFF2-40B4-BE49-F238E27FC236}">
                    <a16:creationId xmlns:a16="http://schemas.microsoft.com/office/drawing/2014/main" id="{EABC2ED7-04E7-1AB8-9F51-93A576500C1C}"/>
                  </a:ext>
                </a:extLst>
              </p:cNvPr>
              <p:cNvPicPr/>
              <p:nvPr/>
            </p:nvPicPr>
            <p:blipFill>
              <a:blip r:embed="rId17"/>
              <a:stretch>
                <a:fillRect/>
              </a:stretch>
            </p:blipFill>
            <p:spPr>
              <a:xfrm>
                <a:off x="7251000" y="5050660"/>
                <a:ext cx="1206360" cy="95040"/>
              </a:xfrm>
              <a:prstGeom prst="rect">
                <a:avLst/>
              </a:prstGeom>
            </p:spPr>
          </p:pic>
        </mc:Fallback>
      </mc:AlternateContent>
    </p:spTree>
    <p:extLst>
      <p:ext uri="{BB962C8B-B14F-4D97-AF65-F5344CB8AC3E}">
        <p14:creationId xmlns:p14="http://schemas.microsoft.com/office/powerpoint/2010/main" val="2113762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734050"/>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06400" y="331023"/>
            <a:ext cx="9093200" cy="5262979"/>
          </a:xfrm>
          <a:prstGeom prst="rect">
            <a:avLst/>
          </a:prstGeom>
          <a:noFill/>
        </p:spPr>
        <p:txBody>
          <a:bodyPr wrap="square" rtlCol="0">
            <a:spAutoFit/>
          </a:bodyPr>
          <a:lstStyle/>
          <a:p>
            <a:pPr algn="ctr"/>
            <a:r>
              <a:rPr lang="en-US" sz="2800" b="1">
                <a:solidFill>
                  <a:srgbClr val="FFC000"/>
                </a:solidFill>
                <a:cs typeface="+mj-cs"/>
              </a:rPr>
              <a:t>The Importance of Godliness According to the Tanakh</a:t>
            </a:r>
          </a:p>
          <a:p>
            <a:endParaRPr lang="en-US" sz="2800" b="1">
              <a:solidFill>
                <a:srgbClr val="FFC000"/>
              </a:solidFill>
              <a:cs typeface="+mj-cs"/>
            </a:endParaRPr>
          </a:p>
          <a:p>
            <a:pPr marL="457200" indent="-457200">
              <a:buFont typeface="Arial" panose="020B0604020202020204" pitchFamily="34" charset="0"/>
              <a:buChar char="•"/>
            </a:pPr>
            <a:r>
              <a:rPr lang="en-US" sz="2800" b="1" u="sng">
                <a:solidFill>
                  <a:srgbClr val="FFC000"/>
                </a:solidFill>
                <a:cs typeface="+mj-cs"/>
              </a:rPr>
              <a:t>Tehillim / Psalms 25:21</a:t>
            </a:r>
            <a:r>
              <a:rPr lang="en-US" sz="2800">
                <a:solidFill>
                  <a:srgbClr val="FFC000"/>
                </a:solidFill>
                <a:cs typeface="+mj-cs"/>
              </a:rPr>
              <a:t>, May integrity and godliness protect me, for I rely on you.</a:t>
            </a:r>
          </a:p>
          <a:p>
            <a:pPr marL="457200" indent="-457200">
              <a:buFont typeface="Arial" panose="020B0604020202020204" pitchFamily="34" charset="0"/>
              <a:buChar char="•"/>
            </a:pPr>
            <a:r>
              <a:rPr lang="en-US" sz="2800" b="1" u="sng">
                <a:solidFill>
                  <a:srgbClr val="92D050"/>
                </a:solidFill>
                <a:cs typeface="+mj-cs"/>
              </a:rPr>
              <a:t>Isaiah 51:1</a:t>
            </a:r>
            <a:r>
              <a:rPr lang="en-US" sz="2800">
                <a:solidFill>
                  <a:srgbClr val="92D050"/>
                </a:solidFill>
                <a:cs typeface="+mj-cs"/>
              </a:rPr>
              <a:t>, Listen to me, you who pursue godliness, who seek the Lord! Look at the rock from which you were chiseled, at the quarry from which you were dug.</a:t>
            </a:r>
          </a:p>
          <a:p>
            <a:pPr marL="457200" indent="-457200">
              <a:buFont typeface="Arial" panose="020B0604020202020204" pitchFamily="34" charset="0"/>
              <a:buChar char="•"/>
            </a:pPr>
            <a:r>
              <a:rPr lang="en-US" sz="2800" b="1" u="sng">
                <a:solidFill>
                  <a:srgbClr val="00B0F0"/>
                </a:solidFill>
                <a:cs typeface="+mj-cs"/>
              </a:rPr>
              <a:t>Isaiah 59:14</a:t>
            </a:r>
            <a:r>
              <a:rPr lang="en-US" sz="2800">
                <a:solidFill>
                  <a:srgbClr val="00B0F0"/>
                </a:solidFill>
                <a:cs typeface="+mj-cs"/>
              </a:rPr>
              <a:t>, Justice is driven back, godliness stands far off. Indeed, honesty stumbles in the city square and morality is not even able to enter.</a:t>
            </a:r>
          </a:p>
          <a:p>
            <a:pPr marL="457200" indent="-457200">
              <a:buFont typeface="Arial" panose="020B0604020202020204" pitchFamily="34" charset="0"/>
              <a:buChar char="•"/>
            </a:pPr>
            <a:r>
              <a:rPr lang="en-US" sz="2800" b="1" u="sng">
                <a:solidFill>
                  <a:srgbClr val="FFC000"/>
                </a:solidFill>
                <a:cs typeface="+mj-cs"/>
              </a:rPr>
              <a:t>Ezekiel 33:18</a:t>
            </a:r>
            <a:r>
              <a:rPr lang="en-US" sz="2800">
                <a:solidFill>
                  <a:srgbClr val="FFC000"/>
                </a:solidFill>
                <a:cs typeface="+mj-cs"/>
              </a:rPr>
              <a:t>, When a righteous man turns from his godliness and commits iniquity, he will die for it.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70AD388C-EAC4-4981-B50E-C64A5D2EFF4A}"/>
                  </a:ext>
                </a:extLst>
              </p14:cNvPr>
              <p14:cNvContentPartPr/>
              <p14:nvPr/>
            </p14:nvContentPartPr>
            <p14:xfrm>
              <a:off x="8042280" y="1743340"/>
              <a:ext cx="79200" cy="30240"/>
            </p14:xfrm>
          </p:contentPart>
        </mc:Choice>
        <mc:Fallback>
          <p:pic>
            <p:nvPicPr>
              <p:cNvPr id="2" name="Ink 1">
                <a:extLst>
                  <a:ext uri="{FF2B5EF4-FFF2-40B4-BE49-F238E27FC236}">
                    <a16:creationId xmlns:a16="http://schemas.microsoft.com/office/drawing/2014/main" id="{70AD388C-EAC4-4981-B50E-C64A5D2EFF4A}"/>
                  </a:ext>
                </a:extLst>
              </p:cNvPr>
              <p:cNvPicPr/>
              <p:nvPr/>
            </p:nvPicPr>
            <p:blipFill>
              <a:blip r:embed="rId5"/>
              <a:stretch>
                <a:fillRect/>
              </a:stretch>
            </p:blipFill>
            <p:spPr>
              <a:xfrm>
                <a:off x="8024640" y="1725340"/>
                <a:ext cx="114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8FAA805-7EC6-D966-9FE6-47E33CB5488F}"/>
                  </a:ext>
                </a:extLst>
              </p14:cNvPr>
              <p14:cNvContentPartPr/>
              <p14:nvPr/>
            </p14:nvContentPartPr>
            <p14:xfrm>
              <a:off x="1321440" y="2047180"/>
              <a:ext cx="32400" cy="11160"/>
            </p14:xfrm>
          </p:contentPart>
        </mc:Choice>
        <mc:Fallback>
          <p:pic>
            <p:nvPicPr>
              <p:cNvPr id="4" name="Ink 3">
                <a:extLst>
                  <a:ext uri="{FF2B5EF4-FFF2-40B4-BE49-F238E27FC236}">
                    <a16:creationId xmlns:a16="http://schemas.microsoft.com/office/drawing/2014/main" id="{28FAA805-7EC6-D966-9FE6-47E33CB5488F}"/>
                  </a:ext>
                </a:extLst>
              </p:cNvPr>
              <p:cNvPicPr/>
              <p:nvPr/>
            </p:nvPicPr>
            <p:blipFill>
              <a:blip r:embed="rId7"/>
              <a:stretch>
                <a:fillRect/>
              </a:stretch>
            </p:blipFill>
            <p:spPr>
              <a:xfrm>
                <a:off x="1303440" y="2029180"/>
                <a:ext cx="68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8037ED4-3102-0DDB-52C3-71EB624DFA31}"/>
                  </a:ext>
                </a:extLst>
              </p14:cNvPr>
              <p14:cNvContentPartPr/>
              <p14:nvPr/>
            </p14:nvContentPartPr>
            <p14:xfrm>
              <a:off x="4356600" y="2117380"/>
              <a:ext cx="9720" cy="7560"/>
            </p14:xfrm>
          </p:contentPart>
        </mc:Choice>
        <mc:Fallback>
          <p:pic>
            <p:nvPicPr>
              <p:cNvPr id="5" name="Ink 4">
                <a:extLst>
                  <a:ext uri="{FF2B5EF4-FFF2-40B4-BE49-F238E27FC236}">
                    <a16:creationId xmlns:a16="http://schemas.microsoft.com/office/drawing/2014/main" id="{28037ED4-3102-0DDB-52C3-71EB624DFA31}"/>
                  </a:ext>
                </a:extLst>
              </p:cNvPr>
              <p:cNvPicPr/>
              <p:nvPr/>
            </p:nvPicPr>
            <p:blipFill>
              <a:blip r:embed="rId9"/>
              <a:stretch>
                <a:fillRect/>
              </a:stretch>
            </p:blipFill>
            <p:spPr>
              <a:xfrm>
                <a:off x="4338960" y="2099380"/>
                <a:ext cx="45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8221578-74E2-8173-C235-CC016846CE59}"/>
                  </a:ext>
                </a:extLst>
              </p14:cNvPr>
              <p14:cNvContentPartPr/>
              <p14:nvPr/>
            </p14:nvContentPartPr>
            <p14:xfrm>
              <a:off x="5113320" y="2015860"/>
              <a:ext cx="7200" cy="9720"/>
            </p14:xfrm>
          </p:contentPart>
        </mc:Choice>
        <mc:Fallback>
          <p:pic>
            <p:nvPicPr>
              <p:cNvPr id="7" name="Ink 6">
                <a:extLst>
                  <a:ext uri="{FF2B5EF4-FFF2-40B4-BE49-F238E27FC236}">
                    <a16:creationId xmlns:a16="http://schemas.microsoft.com/office/drawing/2014/main" id="{E8221578-74E2-8173-C235-CC016846CE59}"/>
                  </a:ext>
                </a:extLst>
              </p:cNvPr>
              <p:cNvPicPr/>
              <p:nvPr/>
            </p:nvPicPr>
            <p:blipFill>
              <a:blip r:embed="rId11"/>
              <a:stretch>
                <a:fillRect/>
              </a:stretch>
            </p:blipFill>
            <p:spPr>
              <a:xfrm>
                <a:off x="5095320" y="1997860"/>
                <a:ext cx="42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87B908F-5EED-02BA-79BF-64A40753E86D}"/>
                  </a:ext>
                </a:extLst>
              </p14:cNvPr>
              <p14:cNvContentPartPr/>
              <p14:nvPr/>
            </p14:nvContentPartPr>
            <p14:xfrm>
              <a:off x="1927680" y="2467660"/>
              <a:ext cx="425880" cy="57240"/>
            </p14:xfrm>
          </p:contentPart>
        </mc:Choice>
        <mc:Fallback>
          <p:pic>
            <p:nvPicPr>
              <p:cNvPr id="9" name="Ink 8">
                <a:extLst>
                  <a:ext uri="{FF2B5EF4-FFF2-40B4-BE49-F238E27FC236}">
                    <a16:creationId xmlns:a16="http://schemas.microsoft.com/office/drawing/2014/main" id="{487B908F-5EED-02BA-79BF-64A40753E86D}"/>
                  </a:ext>
                </a:extLst>
              </p:cNvPr>
              <p:cNvPicPr/>
              <p:nvPr/>
            </p:nvPicPr>
            <p:blipFill>
              <a:blip r:embed="rId13"/>
              <a:stretch>
                <a:fillRect/>
              </a:stretch>
            </p:blipFill>
            <p:spPr>
              <a:xfrm>
                <a:off x="1909680" y="2450020"/>
                <a:ext cx="4615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808E0B2-B481-A79E-B447-C37E2A4832D7}"/>
                  </a:ext>
                </a:extLst>
              </p14:cNvPr>
              <p14:cNvContentPartPr/>
              <p14:nvPr/>
            </p14:nvContentPartPr>
            <p14:xfrm>
              <a:off x="1175640" y="3306460"/>
              <a:ext cx="761040" cy="65880"/>
            </p14:xfrm>
          </p:contentPart>
        </mc:Choice>
        <mc:Fallback>
          <p:pic>
            <p:nvPicPr>
              <p:cNvPr id="11" name="Ink 10">
                <a:extLst>
                  <a:ext uri="{FF2B5EF4-FFF2-40B4-BE49-F238E27FC236}">
                    <a16:creationId xmlns:a16="http://schemas.microsoft.com/office/drawing/2014/main" id="{0808E0B2-B481-A79E-B447-C37E2A4832D7}"/>
                  </a:ext>
                </a:extLst>
              </p:cNvPr>
              <p:cNvPicPr/>
              <p:nvPr/>
            </p:nvPicPr>
            <p:blipFill>
              <a:blip r:embed="rId15"/>
              <a:stretch>
                <a:fillRect/>
              </a:stretch>
            </p:blipFill>
            <p:spPr>
              <a:xfrm>
                <a:off x="1158000" y="3288460"/>
                <a:ext cx="796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F8B9C9B-4157-0E96-88DB-C8D8DF53A5FB}"/>
                  </a:ext>
                </a:extLst>
              </p14:cNvPr>
              <p14:cNvContentPartPr/>
              <p14:nvPr/>
            </p14:nvContentPartPr>
            <p14:xfrm>
              <a:off x="3460200" y="3347140"/>
              <a:ext cx="506520" cy="65160"/>
            </p14:xfrm>
          </p:contentPart>
        </mc:Choice>
        <mc:Fallback>
          <p:pic>
            <p:nvPicPr>
              <p:cNvPr id="12" name="Ink 11">
                <a:extLst>
                  <a:ext uri="{FF2B5EF4-FFF2-40B4-BE49-F238E27FC236}">
                    <a16:creationId xmlns:a16="http://schemas.microsoft.com/office/drawing/2014/main" id="{5F8B9C9B-4157-0E96-88DB-C8D8DF53A5FB}"/>
                  </a:ext>
                </a:extLst>
              </p:cNvPr>
              <p:cNvPicPr/>
              <p:nvPr/>
            </p:nvPicPr>
            <p:blipFill>
              <a:blip r:embed="rId17"/>
              <a:stretch>
                <a:fillRect/>
              </a:stretch>
            </p:blipFill>
            <p:spPr>
              <a:xfrm>
                <a:off x="3442200" y="3329500"/>
                <a:ext cx="542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8519FB1F-EE9A-4575-D303-DFFF9F31CDA2}"/>
                  </a:ext>
                </a:extLst>
              </p14:cNvPr>
              <p14:cNvContentPartPr/>
              <p14:nvPr/>
            </p14:nvContentPartPr>
            <p14:xfrm>
              <a:off x="7493640" y="3350380"/>
              <a:ext cx="366480" cy="29160"/>
            </p14:xfrm>
          </p:contentPart>
        </mc:Choice>
        <mc:Fallback>
          <p:pic>
            <p:nvPicPr>
              <p:cNvPr id="13" name="Ink 12">
                <a:extLst>
                  <a:ext uri="{FF2B5EF4-FFF2-40B4-BE49-F238E27FC236}">
                    <a16:creationId xmlns:a16="http://schemas.microsoft.com/office/drawing/2014/main" id="{8519FB1F-EE9A-4575-D303-DFFF9F31CDA2}"/>
                  </a:ext>
                </a:extLst>
              </p:cNvPr>
              <p:cNvPicPr/>
              <p:nvPr/>
            </p:nvPicPr>
            <p:blipFill>
              <a:blip r:embed="rId19"/>
              <a:stretch>
                <a:fillRect/>
              </a:stretch>
            </p:blipFill>
            <p:spPr>
              <a:xfrm>
                <a:off x="7476000" y="3332740"/>
                <a:ext cx="4021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33B1B42-EDBE-F365-CF5F-2FF6F4ADEA0F}"/>
                  </a:ext>
                </a:extLst>
              </p14:cNvPr>
              <p14:cNvContentPartPr/>
              <p14:nvPr/>
            </p14:nvContentPartPr>
            <p14:xfrm>
              <a:off x="6486000" y="3822340"/>
              <a:ext cx="2279160" cy="68760"/>
            </p14:xfrm>
          </p:contentPart>
        </mc:Choice>
        <mc:Fallback>
          <p:pic>
            <p:nvPicPr>
              <p:cNvPr id="14" name="Ink 13">
                <a:extLst>
                  <a:ext uri="{FF2B5EF4-FFF2-40B4-BE49-F238E27FC236}">
                    <a16:creationId xmlns:a16="http://schemas.microsoft.com/office/drawing/2014/main" id="{A33B1B42-EDBE-F365-CF5F-2FF6F4ADEA0F}"/>
                  </a:ext>
                </a:extLst>
              </p:cNvPr>
              <p:cNvPicPr/>
              <p:nvPr/>
            </p:nvPicPr>
            <p:blipFill>
              <a:blip r:embed="rId21"/>
              <a:stretch>
                <a:fillRect/>
              </a:stretch>
            </p:blipFill>
            <p:spPr>
              <a:xfrm>
                <a:off x="6468360" y="3804340"/>
                <a:ext cx="2314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66C67F28-E38D-8A41-1D4A-3EDE419AA85D}"/>
                  </a:ext>
                </a:extLst>
              </p14:cNvPr>
              <p14:cNvContentPartPr/>
              <p14:nvPr/>
            </p14:nvContentPartPr>
            <p14:xfrm>
              <a:off x="3813360" y="4619740"/>
              <a:ext cx="6480" cy="3600"/>
            </p14:xfrm>
          </p:contentPart>
        </mc:Choice>
        <mc:Fallback>
          <p:pic>
            <p:nvPicPr>
              <p:cNvPr id="15" name="Ink 14">
                <a:extLst>
                  <a:ext uri="{FF2B5EF4-FFF2-40B4-BE49-F238E27FC236}">
                    <a16:creationId xmlns:a16="http://schemas.microsoft.com/office/drawing/2014/main" id="{66C67F28-E38D-8A41-1D4A-3EDE419AA85D}"/>
                  </a:ext>
                </a:extLst>
              </p:cNvPr>
              <p:cNvPicPr/>
              <p:nvPr/>
            </p:nvPicPr>
            <p:blipFill>
              <a:blip r:embed="rId23"/>
              <a:stretch>
                <a:fillRect/>
              </a:stretch>
            </p:blipFill>
            <p:spPr>
              <a:xfrm>
                <a:off x="3795360" y="4602100"/>
                <a:ext cx="42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A9816204-E145-D28E-1C88-82AB09976629}"/>
                  </a:ext>
                </a:extLst>
              </p14:cNvPr>
              <p14:cNvContentPartPr/>
              <p14:nvPr/>
            </p14:nvContentPartPr>
            <p14:xfrm>
              <a:off x="5394480" y="4625860"/>
              <a:ext cx="28440" cy="10800"/>
            </p14:xfrm>
          </p:contentPart>
        </mc:Choice>
        <mc:Fallback>
          <p:pic>
            <p:nvPicPr>
              <p:cNvPr id="16" name="Ink 15">
                <a:extLst>
                  <a:ext uri="{FF2B5EF4-FFF2-40B4-BE49-F238E27FC236}">
                    <a16:creationId xmlns:a16="http://schemas.microsoft.com/office/drawing/2014/main" id="{A9816204-E145-D28E-1C88-82AB09976629}"/>
                  </a:ext>
                </a:extLst>
              </p:cNvPr>
              <p:cNvPicPr/>
              <p:nvPr/>
            </p:nvPicPr>
            <p:blipFill>
              <a:blip r:embed="rId25"/>
              <a:stretch>
                <a:fillRect/>
              </a:stretch>
            </p:blipFill>
            <p:spPr>
              <a:xfrm>
                <a:off x="5376840" y="4607860"/>
                <a:ext cx="64080" cy="46440"/>
              </a:xfrm>
              <a:prstGeom prst="rect">
                <a:avLst/>
              </a:prstGeom>
            </p:spPr>
          </p:pic>
        </mc:Fallback>
      </mc:AlternateContent>
    </p:spTree>
    <p:extLst>
      <p:ext uri="{BB962C8B-B14F-4D97-AF65-F5344CB8AC3E}">
        <p14:creationId xmlns:p14="http://schemas.microsoft.com/office/powerpoint/2010/main" val="306440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566599"/>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3245"/>
            <a:ext cx="9093200" cy="5940088"/>
          </a:xfrm>
          <a:prstGeom prst="rect">
            <a:avLst/>
          </a:prstGeom>
          <a:noFill/>
        </p:spPr>
        <p:txBody>
          <a:bodyPr wrap="square" rtlCol="0">
            <a:spAutoFit/>
          </a:bodyPr>
          <a:lstStyle/>
          <a:p>
            <a:pPr algn="ctr"/>
            <a:r>
              <a:rPr lang="en-US" sz="2800" b="1">
                <a:solidFill>
                  <a:srgbClr val="FFC000"/>
                </a:solidFill>
                <a:cs typeface="+mj-cs"/>
              </a:rPr>
              <a:t>The Importance of Godliness According to the NT</a:t>
            </a:r>
          </a:p>
          <a:p>
            <a:pPr algn="ctr"/>
            <a:endParaRPr lang="en-US" sz="2800" b="1">
              <a:solidFill>
                <a:srgbClr val="FFC000"/>
              </a:solidFill>
              <a:cs typeface="+mj-cs"/>
            </a:endParaRPr>
          </a:p>
          <a:p>
            <a:pPr marL="457200" indent="-457200">
              <a:buFont typeface="Arial" panose="020B0604020202020204" pitchFamily="34" charset="0"/>
              <a:buChar char="•"/>
            </a:pPr>
            <a:r>
              <a:rPr lang="en-US" sz="2700" b="1" u="sng">
                <a:solidFill>
                  <a:srgbClr val="FFC000"/>
                </a:solidFill>
                <a:cs typeface="+mj-cs"/>
              </a:rPr>
              <a:t>1 Timothy 4:8</a:t>
            </a:r>
            <a:r>
              <a:rPr lang="en-US" sz="2700">
                <a:solidFill>
                  <a:srgbClr val="FFC000"/>
                </a:solidFill>
                <a:cs typeface="+mj-cs"/>
              </a:rPr>
              <a:t>, For bodily exercise profiteth little: but godliness is profitable unto all things, having promise of the life that now is, and of which is to come.</a:t>
            </a:r>
          </a:p>
          <a:p>
            <a:pPr marL="457200" indent="-457200">
              <a:buFont typeface="Arial" panose="020B0604020202020204" pitchFamily="34" charset="0"/>
              <a:buChar char="•"/>
            </a:pPr>
            <a:r>
              <a:rPr lang="en-US" sz="2700" b="1" u="sng">
                <a:solidFill>
                  <a:srgbClr val="92D050"/>
                </a:solidFill>
                <a:cs typeface="+mj-cs"/>
              </a:rPr>
              <a:t>2 Peter 1:3</a:t>
            </a:r>
            <a:r>
              <a:rPr lang="en-US" sz="2700">
                <a:solidFill>
                  <a:srgbClr val="92D050"/>
                </a:solidFill>
                <a:cs typeface="+mj-cs"/>
              </a:rPr>
              <a:t>, His divine power has granted to us all things that pertain to live and godliness, through the knowledge of him who called us to his own glory and excellence.</a:t>
            </a:r>
          </a:p>
          <a:p>
            <a:pPr marL="457200" indent="-457200">
              <a:buFont typeface="Arial" panose="020B0604020202020204" pitchFamily="34" charset="0"/>
              <a:buChar char="•"/>
            </a:pPr>
            <a:r>
              <a:rPr lang="en-US" sz="2700" b="1" u="sng">
                <a:solidFill>
                  <a:srgbClr val="00B0F0"/>
                </a:solidFill>
                <a:cs typeface="+mj-cs"/>
              </a:rPr>
              <a:t>Titus 2:12</a:t>
            </a:r>
            <a:r>
              <a:rPr lang="en-US" sz="2700">
                <a:solidFill>
                  <a:srgbClr val="00B0F0"/>
                </a:solidFill>
                <a:cs typeface="+mj-cs"/>
              </a:rPr>
              <a:t>, Training us to renounce ungodliness and worldly passions, and to live self-controlled, upright, and godly lives in the present age.</a:t>
            </a:r>
          </a:p>
          <a:p>
            <a:pPr marL="457200" indent="-457200">
              <a:buFont typeface="Arial" panose="020B0604020202020204" pitchFamily="34" charset="0"/>
              <a:buChar char="•"/>
            </a:pPr>
            <a:r>
              <a:rPr lang="en-US" sz="2700" b="1" u="sng">
                <a:solidFill>
                  <a:srgbClr val="FFC000"/>
                </a:solidFill>
                <a:cs typeface="+mj-cs"/>
              </a:rPr>
              <a:t>2 Timothy 3:12</a:t>
            </a:r>
            <a:r>
              <a:rPr lang="en-US" sz="2700">
                <a:solidFill>
                  <a:srgbClr val="FFC000"/>
                </a:solidFill>
                <a:cs typeface="+mj-cs"/>
              </a:rPr>
              <a:t>, Yea, and all that will live godly in Christ Jesus shall suffer persecution.</a:t>
            </a:r>
          </a:p>
          <a:p>
            <a:pPr marL="457200" indent="-457200">
              <a:buFont typeface="Arial" panose="020B0604020202020204" pitchFamily="34" charset="0"/>
              <a:buChar char="•"/>
            </a:pPr>
            <a:r>
              <a:rPr lang="en-US" sz="2700" b="1" u="sng">
                <a:solidFill>
                  <a:srgbClr val="92D050"/>
                </a:solidFill>
                <a:cs typeface="+mj-cs"/>
              </a:rPr>
              <a:t>1 Timothy 6:6</a:t>
            </a:r>
            <a:r>
              <a:rPr lang="en-US" sz="2700">
                <a:solidFill>
                  <a:srgbClr val="92D050"/>
                </a:solidFill>
                <a:cs typeface="+mj-cs"/>
              </a:rPr>
              <a:t>, But godliness with contentment is great gain.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27B9657-C923-4CD9-30E1-798937E1B68F}"/>
                  </a:ext>
                </a:extLst>
              </p14:cNvPr>
              <p14:cNvContentPartPr/>
              <p14:nvPr/>
            </p14:nvContentPartPr>
            <p14:xfrm>
              <a:off x="1344840" y="1890940"/>
              <a:ext cx="39600" cy="5760"/>
            </p14:xfrm>
          </p:contentPart>
        </mc:Choice>
        <mc:Fallback>
          <p:pic>
            <p:nvPicPr>
              <p:cNvPr id="2" name="Ink 1">
                <a:extLst>
                  <a:ext uri="{FF2B5EF4-FFF2-40B4-BE49-F238E27FC236}">
                    <a16:creationId xmlns:a16="http://schemas.microsoft.com/office/drawing/2014/main" id="{F27B9657-C923-4CD9-30E1-798937E1B68F}"/>
                  </a:ext>
                </a:extLst>
              </p:cNvPr>
              <p:cNvPicPr/>
              <p:nvPr/>
            </p:nvPicPr>
            <p:blipFill>
              <a:blip r:embed="rId5"/>
              <a:stretch>
                <a:fillRect/>
              </a:stretch>
            </p:blipFill>
            <p:spPr>
              <a:xfrm>
                <a:off x="1326840" y="1872940"/>
                <a:ext cx="752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A4B8B06-DB5F-C4B8-55FE-78E727EACE93}"/>
                  </a:ext>
                </a:extLst>
              </p14:cNvPr>
              <p14:cNvContentPartPr/>
              <p14:nvPr/>
            </p14:nvContentPartPr>
            <p14:xfrm>
              <a:off x="1260600" y="1901740"/>
              <a:ext cx="4755600" cy="108720"/>
            </p14:xfrm>
          </p:contentPart>
        </mc:Choice>
        <mc:Fallback>
          <p:pic>
            <p:nvPicPr>
              <p:cNvPr id="4" name="Ink 3">
                <a:extLst>
                  <a:ext uri="{FF2B5EF4-FFF2-40B4-BE49-F238E27FC236}">
                    <a16:creationId xmlns:a16="http://schemas.microsoft.com/office/drawing/2014/main" id="{0A4B8B06-DB5F-C4B8-55FE-78E727EACE93}"/>
                  </a:ext>
                </a:extLst>
              </p:cNvPr>
              <p:cNvPicPr/>
              <p:nvPr/>
            </p:nvPicPr>
            <p:blipFill>
              <a:blip r:embed="rId7"/>
              <a:stretch>
                <a:fillRect/>
              </a:stretch>
            </p:blipFill>
            <p:spPr>
              <a:xfrm>
                <a:off x="1242600" y="1884100"/>
                <a:ext cx="4791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CA1A882-04A6-09F8-230A-1F1FDE1076B9}"/>
                  </a:ext>
                </a:extLst>
              </p14:cNvPr>
              <p14:cNvContentPartPr/>
              <p14:nvPr/>
            </p14:nvContentPartPr>
            <p14:xfrm>
              <a:off x="3149520" y="2286220"/>
              <a:ext cx="3075120" cy="90720"/>
            </p14:xfrm>
          </p:contentPart>
        </mc:Choice>
        <mc:Fallback>
          <p:pic>
            <p:nvPicPr>
              <p:cNvPr id="5" name="Ink 4">
                <a:extLst>
                  <a:ext uri="{FF2B5EF4-FFF2-40B4-BE49-F238E27FC236}">
                    <a16:creationId xmlns:a16="http://schemas.microsoft.com/office/drawing/2014/main" id="{0CA1A882-04A6-09F8-230A-1F1FDE1076B9}"/>
                  </a:ext>
                </a:extLst>
              </p:cNvPr>
              <p:cNvPicPr/>
              <p:nvPr/>
            </p:nvPicPr>
            <p:blipFill>
              <a:blip r:embed="rId9"/>
              <a:stretch>
                <a:fillRect/>
              </a:stretch>
            </p:blipFill>
            <p:spPr>
              <a:xfrm>
                <a:off x="3131880" y="2268580"/>
                <a:ext cx="31107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71136A6-2F25-C8AA-8CDD-C85F00265C90}"/>
                  </a:ext>
                </a:extLst>
              </p14:cNvPr>
              <p14:cNvContentPartPr/>
              <p14:nvPr/>
            </p14:nvContentPartPr>
            <p14:xfrm>
              <a:off x="6725760" y="5296180"/>
              <a:ext cx="1558800" cy="37080"/>
            </p14:xfrm>
          </p:contentPart>
        </mc:Choice>
        <mc:Fallback>
          <p:pic>
            <p:nvPicPr>
              <p:cNvPr id="7" name="Ink 6">
                <a:extLst>
                  <a:ext uri="{FF2B5EF4-FFF2-40B4-BE49-F238E27FC236}">
                    <a16:creationId xmlns:a16="http://schemas.microsoft.com/office/drawing/2014/main" id="{F71136A6-2F25-C8AA-8CDD-C85F00265C90}"/>
                  </a:ext>
                </a:extLst>
              </p:cNvPr>
              <p:cNvPicPr/>
              <p:nvPr/>
            </p:nvPicPr>
            <p:blipFill>
              <a:blip r:embed="rId11"/>
              <a:stretch>
                <a:fillRect/>
              </a:stretch>
            </p:blipFill>
            <p:spPr>
              <a:xfrm>
                <a:off x="6708120" y="5278540"/>
                <a:ext cx="1594440" cy="72720"/>
              </a:xfrm>
              <a:prstGeom prst="rect">
                <a:avLst/>
              </a:prstGeom>
            </p:spPr>
          </p:pic>
        </mc:Fallback>
      </mc:AlternateContent>
      <p:grpSp>
        <p:nvGrpSpPr>
          <p:cNvPr id="12" name="Group 11">
            <a:extLst>
              <a:ext uri="{FF2B5EF4-FFF2-40B4-BE49-F238E27FC236}">
                <a16:creationId xmlns:a16="http://schemas.microsoft.com/office/drawing/2014/main" id="{D99C4DC3-7344-DDC2-A887-31D26970E3A6}"/>
              </a:ext>
            </a:extLst>
          </p:cNvPr>
          <p:cNvGrpSpPr/>
          <p:nvPr/>
        </p:nvGrpSpPr>
        <p:grpSpPr>
          <a:xfrm>
            <a:off x="984840" y="5580940"/>
            <a:ext cx="3599280" cy="81360"/>
            <a:chOff x="984840" y="5580940"/>
            <a:chExt cx="3599280" cy="8136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E1155C7-0A17-8952-9A04-9B6A1FA47CA7}"/>
                    </a:ext>
                  </a:extLst>
                </p14:cNvPr>
                <p14:cNvContentPartPr/>
                <p14:nvPr/>
              </p14:nvContentPartPr>
              <p14:xfrm>
                <a:off x="984840" y="5599660"/>
                <a:ext cx="600120" cy="25920"/>
              </p14:xfrm>
            </p:contentPart>
          </mc:Choice>
          <mc:Fallback>
            <p:pic>
              <p:nvPicPr>
                <p:cNvPr id="9" name="Ink 8">
                  <a:extLst>
                    <a:ext uri="{FF2B5EF4-FFF2-40B4-BE49-F238E27FC236}">
                      <a16:creationId xmlns:a16="http://schemas.microsoft.com/office/drawing/2014/main" id="{4E1155C7-0A17-8952-9A04-9B6A1FA47CA7}"/>
                    </a:ext>
                  </a:extLst>
                </p:cNvPr>
                <p:cNvPicPr/>
                <p:nvPr/>
              </p:nvPicPr>
              <p:blipFill>
                <a:blip r:embed="rId13"/>
                <a:stretch>
                  <a:fillRect/>
                </a:stretch>
              </p:blipFill>
              <p:spPr>
                <a:xfrm>
                  <a:off x="966840" y="5581660"/>
                  <a:ext cx="6357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07B5E1E-166D-6B6F-3839-1B8C965E1691}"/>
                    </a:ext>
                  </a:extLst>
                </p14:cNvPr>
                <p14:cNvContentPartPr/>
                <p14:nvPr/>
              </p14:nvContentPartPr>
              <p14:xfrm>
                <a:off x="2716080" y="5580940"/>
                <a:ext cx="1868040" cy="81360"/>
              </p14:xfrm>
            </p:contentPart>
          </mc:Choice>
          <mc:Fallback>
            <p:pic>
              <p:nvPicPr>
                <p:cNvPr id="11" name="Ink 10">
                  <a:extLst>
                    <a:ext uri="{FF2B5EF4-FFF2-40B4-BE49-F238E27FC236}">
                      <a16:creationId xmlns:a16="http://schemas.microsoft.com/office/drawing/2014/main" id="{007B5E1E-166D-6B6F-3839-1B8C965E1691}"/>
                    </a:ext>
                  </a:extLst>
                </p:cNvPr>
                <p:cNvPicPr/>
                <p:nvPr/>
              </p:nvPicPr>
              <p:blipFill>
                <a:blip r:embed="rId15"/>
                <a:stretch>
                  <a:fillRect/>
                </a:stretch>
              </p:blipFill>
              <p:spPr>
                <a:xfrm>
                  <a:off x="2698440" y="5563300"/>
                  <a:ext cx="1903680" cy="11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32C1116-D434-021D-3F79-B4FC53123098}"/>
                  </a:ext>
                </a:extLst>
              </p14:cNvPr>
              <p14:cNvContentPartPr/>
              <p14:nvPr/>
            </p14:nvContentPartPr>
            <p14:xfrm>
              <a:off x="3350400" y="5984140"/>
              <a:ext cx="5539680" cy="132120"/>
            </p14:xfrm>
          </p:contentPart>
        </mc:Choice>
        <mc:Fallback>
          <p:pic>
            <p:nvPicPr>
              <p:cNvPr id="13" name="Ink 12">
                <a:extLst>
                  <a:ext uri="{FF2B5EF4-FFF2-40B4-BE49-F238E27FC236}">
                    <a16:creationId xmlns:a16="http://schemas.microsoft.com/office/drawing/2014/main" id="{132C1116-D434-021D-3F79-B4FC53123098}"/>
                  </a:ext>
                </a:extLst>
              </p:cNvPr>
              <p:cNvPicPr/>
              <p:nvPr/>
            </p:nvPicPr>
            <p:blipFill>
              <a:blip r:embed="rId17"/>
              <a:stretch>
                <a:fillRect/>
              </a:stretch>
            </p:blipFill>
            <p:spPr>
              <a:xfrm>
                <a:off x="3332760" y="5966140"/>
                <a:ext cx="5575320" cy="167760"/>
              </a:xfrm>
              <a:prstGeom prst="rect">
                <a:avLst/>
              </a:prstGeom>
            </p:spPr>
          </p:pic>
        </mc:Fallback>
      </mc:AlternateContent>
    </p:spTree>
    <p:extLst>
      <p:ext uri="{BB962C8B-B14F-4D97-AF65-F5344CB8AC3E}">
        <p14:creationId xmlns:p14="http://schemas.microsoft.com/office/powerpoint/2010/main" val="871171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0500" y="101263"/>
            <a:ext cx="11912600" cy="6063198"/>
          </a:xfrm>
          <a:prstGeom prst="rect">
            <a:avLst/>
          </a:prstGeom>
          <a:noFill/>
        </p:spPr>
        <p:txBody>
          <a:bodyPr wrap="square" rtlCol="0">
            <a:spAutoFit/>
          </a:bodyPr>
          <a:lstStyle/>
          <a:p>
            <a:r>
              <a:rPr lang="en-US" sz="2800" b="1">
                <a:solidFill>
                  <a:srgbClr val="FFC000"/>
                </a:solidFill>
                <a:cs typeface="+mj-cs"/>
              </a:rPr>
              <a:t>Aggadat Bereshit 68:1</a:t>
            </a:r>
          </a:p>
          <a:p>
            <a:r>
              <a:rPr lang="en-US">
                <a:solidFill>
                  <a:srgbClr val="FFC000"/>
                </a:solidFill>
                <a:cs typeface="+mj-cs"/>
              </a:rPr>
              <a:t>Chapter (67) 68: Prophets [1] "In the second year of King Darius, the word of the Lord came through the prophet Haggai" (Haggai 1:1). Like the scriptures say: </a:t>
            </a:r>
            <a:r>
              <a:rPr lang="en-US">
                <a:solidFill>
                  <a:srgbClr val="00B0F0"/>
                </a:solidFill>
                <a:cs typeface="+mj-cs"/>
              </a:rPr>
              <a:t>"A voice of one calling: “In the wilderness prepare the way for the Lord; make straight in the desert a highway for our God. Every valley shall be raised up, every mountain and hill made low; the rough ground shall become level,the rugged places a plain. And the glory of the Lord will be revealed, and all people will see it together. For the mouth of the Lord has spoken.”</a:t>
            </a:r>
            <a:r>
              <a:rPr lang="en-US">
                <a:solidFill>
                  <a:srgbClr val="FFC000"/>
                </a:solidFill>
                <a:cs typeface="+mj-cs"/>
              </a:rPr>
              <a:t> (</a:t>
            </a:r>
            <a:r>
              <a:rPr lang="en-US">
                <a:solidFill>
                  <a:srgbClr val="00B0F0"/>
                </a:solidFill>
                <a:cs typeface="+mj-cs"/>
              </a:rPr>
              <a:t>Isaiah 40:3-5</a:t>
            </a:r>
            <a:r>
              <a:rPr lang="en-US">
                <a:solidFill>
                  <a:srgbClr val="FFC000"/>
                </a:solidFill>
                <a:cs typeface="+mj-cs"/>
              </a:rPr>
              <a:t>) [also look: Eikhah Rabbah 1:23]. </a:t>
            </a:r>
            <a:r>
              <a:rPr lang="en-US">
                <a:solidFill>
                  <a:srgbClr val="00B0F0"/>
                </a:solidFill>
                <a:cs typeface="+mj-cs"/>
              </a:rPr>
              <a:t>"A voice calls out [in the wilderness]" </a:t>
            </a:r>
            <a:r>
              <a:rPr lang="en-US">
                <a:solidFill>
                  <a:srgbClr val="FFC000"/>
                </a:solidFill>
                <a:cs typeface="+mj-cs"/>
              </a:rPr>
              <a:t>[edit: ] . Rabbi Levi said: "Why is it called 'in the wilderness'? Rather, it is in accordance with the practice of the world. Just as someone who lost a valuable object does not search for it in the place where it was lost, but rather in a public place where many people pass through, so too the Holy One, blessed be He, caused Israel to be lost in the wilderness, as it is said, 'In this wilderness they shall be consumed, and there they shall die' (</a:t>
            </a:r>
            <a:r>
              <a:rPr lang="en-US">
                <a:solidFill>
                  <a:srgbClr val="00B0F0"/>
                </a:solidFill>
                <a:cs typeface="+mj-cs"/>
              </a:rPr>
              <a:t>Numbers 14:35</a:t>
            </a:r>
            <a:r>
              <a:rPr lang="en-US">
                <a:solidFill>
                  <a:srgbClr val="FFC000"/>
                </a:solidFill>
                <a:cs typeface="+mj-cs"/>
              </a:rPr>
              <a:t>), and there He goes and seeks them. A voice calls out in the wilderness, 'Prepare the way.' What should we prepare? He said to them, 'Remove the obstacles from among you.' As Laban said to Eliezer, 'Do not be delayed by me, now that the Lord has granted success to your journey. Let me see you off and send you on your way to my master' (</a:t>
            </a:r>
            <a:r>
              <a:rPr lang="en-US">
                <a:solidFill>
                  <a:srgbClr val="00B0F0"/>
                </a:solidFill>
                <a:cs typeface="+mj-cs"/>
              </a:rPr>
              <a:t>Genesis 24:56</a:t>
            </a:r>
            <a:r>
              <a:rPr lang="en-US">
                <a:solidFill>
                  <a:srgbClr val="FFC000"/>
                </a:solidFill>
                <a:cs typeface="+mj-cs"/>
              </a:rPr>
              <a:t>). Laban had already uprooted [Rebecca] from here [Haran] for Eliezer's sake, as it is said, 'And I have set my face towards the Lord' (</a:t>
            </a:r>
            <a:r>
              <a:rPr lang="en-US">
                <a:solidFill>
                  <a:srgbClr val="00B0F0"/>
                </a:solidFill>
                <a:cs typeface="+mj-cs"/>
              </a:rPr>
              <a:t>Genesis 24:27</a:t>
            </a:r>
            <a:r>
              <a:rPr lang="en-US">
                <a:solidFill>
                  <a:srgbClr val="FFC000"/>
                </a:solidFill>
                <a:cs typeface="+mj-cs"/>
              </a:rPr>
              <a:t>). And what about the place for the camels? He said to him, 'Rebecca does not steal in this place. And I have set my face towards the Lord.' And who will steal [the idols]? Rachel, who is destined to stand up [to Laban], will steal them and put them among the camels, as it is said, 'And Rachel took the  teraphim * [*</a:t>
            </a:r>
            <a:r>
              <a:rPr lang="he-IL">
                <a:solidFill>
                  <a:srgbClr val="FFFF00"/>
                </a:solidFill>
                <a:cs typeface="+mj-cs"/>
              </a:rPr>
              <a:t>תְּרָפִים</a:t>
            </a:r>
            <a:r>
              <a:rPr lang="he-IL">
                <a:solidFill>
                  <a:srgbClr val="FFC000"/>
                </a:solidFill>
                <a:cs typeface="+mj-cs"/>
              </a:rPr>
              <a:t> </a:t>
            </a:r>
            <a:r>
              <a:rPr lang="en-US">
                <a:solidFill>
                  <a:srgbClr val="FFC000"/>
                </a:solidFill>
                <a:cs typeface="+mj-cs"/>
              </a:rPr>
              <a:t> m.n. pl. a kind of  household idols. Of uncertain origin. According to Neubauer and others, related to </a:t>
            </a:r>
            <a:r>
              <a:rPr lang="he-IL">
                <a:solidFill>
                  <a:srgbClr val="FFFF00"/>
                </a:solidFill>
                <a:cs typeface="+mj-cs"/>
              </a:rPr>
              <a:t>רֽפָאִים</a:t>
            </a:r>
            <a:r>
              <a:rPr lang="he-IL">
                <a:solidFill>
                  <a:srgbClr val="FFC000"/>
                </a:solidFill>
                <a:cs typeface="+mj-cs"/>
              </a:rPr>
              <a:t> </a:t>
            </a:r>
            <a:r>
              <a:rPr lang="en-US">
                <a:solidFill>
                  <a:srgbClr val="FFC000"/>
                </a:solidFill>
                <a:cs typeface="+mj-cs"/>
              </a:rPr>
              <a:t>ᴵ (=  shades, ghosts ).], and put them in the camel's saddle' (</a:t>
            </a:r>
            <a:r>
              <a:rPr lang="en-US">
                <a:solidFill>
                  <a:srgbClr val="00B0F0"/>
                </a:solidFill>
                <a:cs typeface="+mj-cs"/>
              </a:rPr>
              <a:t>Genesis 31:34</a:t>
            </a:r>
            <a:r>
              <a:rPr lang="en-US">
                <a:solidFill>
                  <a:srgbClr val="FFC000"/>
                </a:solidFill>
                <a:cs typeface="+mj-cs"/>
              </a:rPr>
              <a:t>). Alternatively, 'And I have set my face towards the Lord' is a reference to the statue of Manasseh. And when was it [that it was hidden]? When Nebuchadnezzar went out to destroy it, as it is compared to a camel, as it is said, 'The burden upon beasts of burden' (</a:t>
            </a:r>
            <a:r>
              <a:rPr lang="en-US">
                <a:solidFill>
                  <a:srgbClr val="00B0F0"/>
                </a:solidFill>
                <a:cs typeface="+mj-cs"/>
              </a:rPr>
              <a:t>Isaiah 21:7</a:t>
            </a:r>
            <a:r>
              <a:rPr lang="en-US">
                <a:solidFill>
                  <a:srgbClr val="FFC000"/>
                </a:solidFill>
                <a:cs typeface="+mj-cs"/>
              </a:rPr>
              <a:t>). The burden upon beasts of burden is the Messiah, and the burden upon a camel is Nebuchadnezzar.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2789386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15900" y="116301"/>
            <a:ext cx="11912600" cy="6017032"/>
          </a:xfrm>
          <a:prstGeom prst="rect">
            <a:avLst/>
          </a:prstGeom>
          <a:noFill/>
        </p:spPr>
        <p:txBody>
          <a:bodyPr wrap="square" rtlCol="0">
            <a:spAutoFit/>
          </a:bodyPr>
          <a:lstStyle/>
          <a:p>
            <a:r>
              <a:rPr lang="en-US" sz="2800" b="1">
                <a:solidFill>
                  <a:srgbClr val="FFC000"/>
                </a:solidFill>
                <a:cs typeface="+mj-cs"/>
              </a:rPr>
              <a:t>Aggadat Bereshit 68:1, cont…</a:t>
            </a:r>
          </a:p>
          <a:p>
            <a:r>
              <a:rPr lang="en-US" sz="1700">
                <a:solidFill>
                  <a:srgbClr val="FFC000"/>
                </a:solidFill>
                <a:cs typeface="+mj-cs"/>
              </a:rPr>
              <a:t>On the day that Nebuchadnezzar destroyed the Temple, the Messiah was born, as it is said, 'And Lebanon shall fall by a mighty one' (</a:t>
            </a:r>
            <a:r>
              <a:rPr lang="en-US" sz="1700">
                <a:solidFill>
                  <a:srgbClr val="00B0F0"/>
                </a:solidFill>
                <a:cs typeface="+mj-cs"/>
              </a:rPr>
              <a:t>Isaiah 10:34</a:t>
            </a:r>
            <a:r>
              <a:rPr lang="en-US" sz="1700">
                <a:solidFill>
                  <a:srgbClr val="FFC000"/>
                </a:solidFill>
                <a:cs typeface="+mj-cs"/>
              </a:rPr>
              <a:t>), and 'a shoot shall grow out of the stock of Jesse' (</a:t>
            </a:r>
            <a:r>
              <a:rPr lang="en-US" sz="1700">
                <a:solidFill>
                  <a:srgbClr val="00B0F0"/>
                </a:solidFill>
                <a:cs typeface="+mj-cs"/>
              </a:rPr>
              <a:t>Isaiah 11:1</a:t>
            </a:r>
            <a:r>
              <a:rPr lang="en-US" sz="1700">
                <a:solidFill>
                  <a:srgbClr val="FFC000"/>
                </a:solidFill>
                <a:cs typeface="+mj-cs"/>
              </a:rPr>
              <a:t>). Therefore, 'Prepare the way of the Lord, make straight in the wilderness a highway for our God' (</a:t>
            </a:r>
            <a:r>
              <a:rPr lang="en-US" sz="1700">
                <a:solidFill>
                  <a:srgbClr val="00B0F0"/>
                </a:solidFill>
                <a:cs typeface="+mj-cs"/>
              </a:rPr>
              <a:t>Isaiah 40:3</a:t>
            </a:r>
            <a:r>
              <a:rPr lang="en-US" sz="1700">
                <a:solidFill>
                  <a:srgbClr val="FFC000"/>
                </a:solidFill>
                <a:cs typeface="+mj-cs"/>
              </a:rPr>
              <a:t>), straighten yourselves like those whom I straightened out in the wilderness who were crooked, 'and let every valley be exalted, and every mountain and hill be made low' (</a:t>
            </a:r>
            <a:r>
              <a:rPr lang="en-US" sz="1700">
                <a:solidFill>
                  <a:srgbClr val="00B0F0"/>
                </a:solidFill>
                <a:cs typeface="+mj-cs"/>
              </a:rPr>
              <a:t>Isaiah 40:4</a:t>
            </a:r>
            <a:r>
              <a:rPr lang="en-US" sz="1700">
                <a:solidFill>
                  <a:srgbClr val="FFC000"/>
                </a:solidFill>
                <a:cs typeface="+mj-cs"/>
              </a:rPr>
              <a:t>), so that you will no longer be afraid of sin, as it is said, 'Look at your way in the valley' (</a:t>
            </a:r>
            <a:r>
              <a:rPr lang="en-US" sz="1700">
                <a:solidFill>
                  <a:srgbClr val="00B0F0"/>
                </a:solidFill>
                <a:cs typeface="+mj-cs"/>
              </a:rPr>
              <a:t>Jeremiah 2:23</a:t>
            </a:r>
            <a:r>
              <a:rPr lang="en-US" sz="1700">
                <a:solidFill>
                  <a:srgbClr val="FFC000"/>
                </a:solidFill>
                <a:cs typeface="+mj-cs"/>
              </a:rPr>
              <a:t>)." Alternative interpretation: "All valleys will be exalted. I will carry Moshe, who was buried in a valley, as it is written 'And He buried him in the valley' (</a:t>
            </a:r>
            <a:r>
              <a:rPr lang="en-US" sz="1700">
                <a:solidFill>
                  <a:srgbClr val="00B0F0"/>
                </a:solidFill>
                <a:cs typeface="+mj-cs"/>
              </a:rPr>
              <a:t>Deuteronomy 34:6</a:t>
            </a:r>
            <a:r>
              <a:rPr lang="en-US" sz="1700">
                <a:solidFill>
                  <a:srgbClr val="FFC000"/>
                </a:solidFill>
                <a:cs typeface="+mj-cs"/>
              </a:rPr>
              <a:t>). This can be compared to a wise man who entrusted his son to a scribe to learn Torah laws and teachings. When they came to appoint him as a wise man, he said, 'I swear that my son has not yet been appointed a wise man until his teacher comes and sanctifies him.' Similarly, Hashem entrusted Israel to Moshe and taught them everything, as it is written, 'See, I have taught you statutes and laws' (</a:t>
            </a:r>
            <a:r>
              <a:rPr lang="en-US" sz="1700">
                <a:solidFill>
                  <a:srgbClr val="00B0F0"/>
                </a:solidFill>
                <a:cs typeface="+mj-cs"/>
              </a:rPr>
              <a:t>Deuteronomy 4:5</a:t>
            </a:r>
            <a:r>
              <a:rPr lang="en-US" sz="1700">
                <a:solidFill>
                  <a:srgbClr val="FFC000"/>
                </a:solidFill>
                <a:cs typeface="+mj-cs"/>
              </a:rPr>
              <a:t>). And the Messiah will come to redeem them, and Hashem says to him, 'I swear that my children will not be redeemed until Moshe Rabbeinu comes,' as it is written, 'I saw his beginning and ending' (</a:t>
            </a:r>
            <a:r>
              <a:rPr lang="en-US" sz="1700">
                <a:solidFill>
                  <a:srgbClr val="00B0F0"/>
                </a:solidFill>
                <a:cs typeface="+mj-cs"/>
              </a:rPr>
              <a:t>Isaiah 41:4</a:t>
            </a:r>
            <a:r>
              <a:rPr lang="en-US" sz="1700">
                <a:solidFill>
                  <a:srgbClr val="FFC000"/>
                </a:solidFill>
                <a:cs typeface="+mj-cs"/>
              </a:rPr>
              <a:t>). Why do I carry him? 'Every valley shall be raised up, every mountain and hill shall be made low' (</a:t>
            </a:r>
            <a:r>
              <a:rPr lang="en-US" sz="1700">
                <a:solidFill>
                  <a:srgbClr val="00B0F0"/>
                </a:solidFill>
                <a:cs typeface="+mj-cs"/>
              </a:rPr>
              <a:t>Isaiah 40:4</a:t>
            </a:r>
            <a:r>
              <a:rPr lang="en-US" sz="1700">
                <a:solidFill>
                  <a:srgbClr val="FFC000"/>
                </a:solidFill>
                <a:cs typeface="+mj-cs"/>
              </a:rPr>
              <a:t>). These are the kingdoms, as it is written, 'And I looked up and saw four chariots coming out from between two mountains' (</a:t>
            </a:r>
            <a:r>
              <a:rPr lang="en-US" sz="1700">
                <a:solidFill>
                  <a:srgbClr val="00B0F0"/>
                </a:solidFill>
                <a:cs typeface="+mj-cs"/>
              </a:rPr>
              <a:t>Zechariah 6:1</a:t>
            </a:r>
            <a:r>
              <a:rPr lang="en-US" sz="1700">
                <a:solidFill>
                  <a:srgbClr val="FFC000"/>
                </a:solidFill>
                <a:cs typeface="+mj-cs"/>
              </a:rPr>
              <a:t>). And 'The crooked shall be made straight and the rough places smooth' (</a:t>
            </a:r>
            <a:r>
              <a:rPr lang="en-US" sz="1700">
                <a:solidFill>
                  <a:srgbClr val="00B0F0"/>
                </a:solidFill>
                <a:cs typeface="+mj-cs"/>
              </a:rPr>
              <a:t>Isaiah 40:4</a:t>
            </a:r>
            <a:r>
              <a:rPr lang="en-US" sz="1700">
                <a:solidFill>
                  <a:srgbClr val="FFC000"/>
                </a:solidFill>
                <a:cs typeface="+mj-cs"/>
              </a:rPr>
              <a:t>). This refers to the evil inclination, as it is written, 'The heart is deceitful above all things' (</a:t>
            </a:r>
            <a:r>
              <a:rPr lang="en-US" sz="1700">
                <a:solidFill>
                  <a:srgbClr val="00B0F0"/>
                </a:solidFill>
                <a:cs typeface="+mj-cs"/>
              </a:rPr>
              <a:t>Jeremiah 17:9</a:t>
            </a:r>
            <a:r>
              <a:rPr lang="en-US" sz="1700">
                <a:solidFill>
                  <a:srgbClr val="FFC000"/>
                </a:solidFill>
                <a:cs typeface="+mj-cs"/>
              </a:rPr>
              <a:t>). And 'The riders shall come down to the plain' (</a:t>
            </a:r>
            <a:r>
              <a:rPr lang="en-US" sz="1700">
                <a:solidFill>
                  <a:srgbClr val="00B0F0"/>
                </a:solidFill>
                <a:cs typeface="+mj-cs"/>
              </a:rPr>
              <a:t>Isaiah 40:4</a:t>
            </a:r>
            <a:r>
              <a:rPr lang="en-US" sz="1700">
                <a:solidFill>
                  <a:srgbClr val="FFC000"/>
                </a:solidFill>
                <a:cs typeface="+mj-cs"/>
              </a:rPr>
              <a:t>). These are wicked people, as David says, 'You will hide them in the shelter of Your presence from the intrigues of men' (</a:t>
            </a:r>
            <a:r>
              <a:rPr lang="en-US" sz="1700">
                <a:solidFill>
                  <a:srgbClr val="00B0F0"/>
                </a:solidFill>
                <a:cs typeface="+mj-cs"/>
              </a:rPr>
              <a:t>Psalms 31:21</a:t>
            </a:r>
            <a:r>
              <a:rPr lang="en-US" sz="1700">
                <a:solidFill>
                  <a:srgbClr val="FFC000"/>
                </a:solidFill>
                <a:cs typeface="+mj-cs"/>
              </a:rPr>
              <a:t>). Afterwards, 'And the glory of Hashem shall be revealed' (</a:t>
            </a:r>
            <a:r>
              <a:rPr lang="en-US" sz="1700">
                <a:solidFill>
                  <a:srgbClr val="00B0F0"/>
                </a:solidFill>
                <a:cs typeface="+mj-cs"/>
              </a:rPr>
              <a:t>Isaiah 40:5</a:t>
            </a:r>
            <a:r>
              <a:rPr lang="en-US" sz="1700">
                <a:solidFill>
                  <a:srgbClr val="FFC000"/>
                </a:solidFill>
                <a:cs typeface="+mj-cs"/>
              </a:rPr>
              <a:t>), because in this world the prophets prophesy indirectly, saying, 'I saw Hashem standing by the altar' (</a:t>
            </a:r>
            <a:r>
              <a:rPr lang="en-US" sz="1700">
                <a:solidFill>
                  <a:srgbClr val="00B0F0"/>
                </a:solidFill>
                <a:cs typeface="+mj-cs"/>
              </a:rPr>
              <a:t>Amos 9:1</a:t>
            </a:r>
            <a:r>
              <a:rPr lang="en-US" sz="1700">
                <a:solidFill>
                  <a:srgbClr val="FFC000"/>
                </a:solidFill>
                <a:cs typeface="+mj-cs"/>
              </a:rPr>
              <a:t>). Ezekiel says, 'The word of Hashem came to me and I saw visions by the river Kevar' (</a:t>
            </a:r>
            <a:r>
              <a:rPr lang="en-US" sz="1700">
                <a:solidFill>
                  <a:srgbClr val="00B0F0"/>
                </a:solidFill>
                <a:cs typeface="+mj-cs"/>
              </a:rPr>
              <a:t>Ezekiel 1:1</a:t>
            </a:r>
            <a:r>
              <a:rPr lang="en-US" sz="1700">
                <a:solidFill>
                  <a:srgbClr val="FFC000"/>
                </a:solidFill>
                <a:cs typeface="+mj-cs"/>
              </a:rPr>
              <a:t>). Amos says, 'Behold, Hashem stood upon a wall with a plumb line' (</a:t>
            </a:r>
            <a:r>
              <a:rPr lang="en-US" sz="1700">
                <a:solidFill>
                  <a:srgbClr val="00B0F0"/>
                </a:solidFill>
                <a:cs typeface="+mj-cs"/>
              </a:rPr>
              <a:t>Amos 7:7</a:t>
            </a:r>
            <a:r>
              <a:rPr lang="en-US" sz="1700">
                <a:solidFill>
                  <a:srgbClr val="FFC000"/>
                </a:solidFill>
                <a:cs typeface="+mj-cs"/>
              </a:rPr>
              <a:t>). "And the prophet Haggai prophesied about the Jews who were in Judah and Jerusalem" (</a:t>
            </a:r>
            <a:r>
              <a:rPr lang="en-US" sz="1700">
                <a:solidFill>
                  <a:srgbClr val="00B0F0"/>
                </a:solidFill>
                <a:cs typeface="+mj-cs"/>
              </a:rPr>
              <a:t>Ezra 5:1</a:t>
            </a:r>
            <a:r>
              <a:rPr lang="en-US" sz="1700">
                <a:solidFill>
                  <a:srgbClr val="FFC000"/>
                </a:solidFill>
                <a:cs typeface="+mj-cs"/>
              </a:rPr>
              <a:t>), but in the future, everyone will see it, as it is said, "And the glory of the Lord will be revealed, and all flesh will see it together, for the mouth of the Lord has spoken" (</a:t>
            </a:r>
            <a:r>
              <a:rPr lang="en-US" sz="1700">
                <a:solidFill>
                  <a:srgbClr val="00B0F0"/>
                </a:solidFill>
                <a:cs typeface="+mj-cs"/>
              </a:rPr>
              <a:t>Isaiah 40:5</a:t>
            </a:r>
            <a:r>
              <a:rPr lang="en-US" sz="17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Tree>
    <p:extLst>
      <p:ext uri="{BB962C8B-B14F-4D97-AF65-F5344CB8AC3E}">
        <p14:creationId xmlns:p14="http://schemas.microsoft.com/office/powerpoint/2010/main" val="1973899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5803901"/>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3245"/>
            <a:ext cx="9093200" cy="5262979"/>
          </a:xfrm>
          <a:prstGeom prst="rect">
            <a:avLst/>
          </a:prstGeom>
          <a:noFill/>
        </p:spPr>
        <p:txBody>
          <a:bodyPr wrap="square" rtlCol="0">
            <a:spAutoFit/>
          </a:bodyPr>
          <a:lstStyle/>
          <a:p>
            <a:pPr algn="ctr"/>
            <a:r>
              <a:rPr lang="en-US" sz="2800" b="1">
                <a:solidFill>
                  <a:srgbClr val="FFC000"/>
                </a:solidFill>
                <a:cs typeface="+mj-cs"/>
              </a:rPr>
              <a:t>What Aggadat Bereshit States about the Messiah</a:t>
            </a:r>
          </a:p>
          <a:p>
            <a:pPr algn="ctr"/>
            <a:endParaRPr lang="en-US" sz="2800" b="1">
              <a:solidFill>
                <a:srgbClr val="FFC000"/>
              </a:solidFill>
              <a:cs typeface="+mj-cs"/>
            </a:endParaRPr>
          </a:p>
          <a:p>
            <a:pPr marL="457200" indent="-457200">
              <a:buFont typeface="Arial" panose="020B0604020202020204" pitchFamily="34" charset="0"/>
              <a:buChar char="•"/>
            </a:pPr>
            <a:r>
              <a:rPr lang="en-US" sz="2800">
                <a:solidFill>
                  <a:srgbClr val="FFC000"/>
                </a:solidFill>
                <a:cs typeface="+mj-cs"/>
              </a:rPr>
              <a:t>He will be a </a:t>
            </a:r>
            <a:r>
              <a:rPr lang="en-US" sz="2800">
                <a:solidFill>
                  <a:srgbClr val="00B0F0"/>
                </a:solidFill>
                <a:cs typeface="+mj-cs"/>
              </a:rPr>
              <a:t>"shoot" </a:t>
            </a:r>
            <a:r>
              <a:rPr lang="en-US" sz="2800">
                <a:solidFill>
                  <a:srgbClr val="FFC000"/>
                </a:solidFill>
                <a:cs typeface="+mj-cs"/>
              </a:rPr>
              <a:t>from the </a:t>
            </a:r>
            <a:r>
              <a:rPr lang="en-US" sz="2800">
                <a:solidFill>
                  <a:srgbClr val="00B0F0"/>
                </a:solidFill>
                <a:cs typeface="+mj-cs"/>
              </a:rPr>
              <a:t>"stock of Jesse," </a:t>
            </a:r>
            <a:r>
              <a:rPr lang="en-US" sz="2800">
                <a:solidFill>
                  <a:srgbClr val="FFC000"/>
                </a:solidFill>
                <a:cs typeface="+mj-cs"/>
              </a:rPr>
              <a:t>which is a reference to the Davidic dynasty (</a:t>
            </a:r>
            <a:r>
              <a:rPr lang="en-US" sz="2800">
                <a:solidFill>
                  <a:srgbClr val="00B0F0"/>
                </a:solidFill>
                <a:cs typeface="+mj-cs"/>
              </a:rPr>
              <a:t>Isaiah 11:1</a:t>
            </a:r>
            <a:r>
              <a:rPr lang="en-US" sz="2800">
                <a:solidFill>
                  <a:srgbClr val="FFC000"/>
                </a:solidFill>
                <a:cs typeface="+mj-cs"/>
              </a:rPr>
              <a:t>).</a:t>
            </a:r>
          </a:p>
          <a:p>
            <a:pPr marL="457200" indent="-457200">
              <a:buFont typeface="Arial" panose="020B0604020202020204" pitchFamily="34" charset="0"/>
              <a:buChar char="•"/>
            </a:pPr>
            <a:r>
              <a:rPr lang="en-US" sz="2800">
                <a:solidFill>
                  <a:srgbClr val="FFC000"/>
                </a:solidFill>
                <a:cs typeface="+mj-cs"/>
              </a:rPr>
              <a:t>He will be </a:t>
            </a:r>
            <a:r>
              <a:rPr lang="en-US" sz="2800">
                <a:solidFill>
                  <a:srgbClr val="00B0F0"/>
                </a:solidFill>
                <a:cs typeface="+mj-cs"/>
              </a:rPr>
              <a:t>"a mighty one" </a:t>
            </a:r>
            <a:r>
              <a:rPr lang="en-US" sz="2800">
                <a:solidFill>
                  <a:srgbClr val="FFC000"/>
                </a:solidFill>
                <a:cs typeface="+mj-cs"/>
              </a:rPr>
              <a:t>who will defeat Israel's enemies (</a:t>
            </a:r>
            <a:r>
              <a:rPr lang="en-US" sz="2800">
                <a:solidFill>
                  <a:srgbClr val="00B0F0"/>
                </a:solidFill>
                <a:cs typeface="+mj-cs"/>
              </a:rPr>
              <a:t>Isaiah 10:34</a:t>
            </a:r>
            <a:r>
              <a:rPr lang="en-US" sz="2800">
                <a:solidFill>
                  <a:srgbClr val="FFC000"/>
                </a:solidFill>
                <a:cs typeface="+mj-cs"/>
              </a:rPr>
              <a:t>).</a:t>
            </a:r>
          </a:p>
          <a:p>
            <a:pPr marL="457200" indent="-457200">
              <a:buFont typeface="Arial" panose="020B0604020202020204" pitchFamily="34" charset="0"/>
              <a:buChar char="•"/>
            </a:pPr>
            <a:r>
              <a:rPr lang="en-US" sz="2800">
                <a:solidFill>
                  <a:srgbClr val="FFC000"/>
                </a:solidFill>
                <a:cs typeface="+mj-cs"/>
              </a:rPr>
              <a:t>He will be </a:t>
            </a:r>
            <a:r>
              <a:rPr lang="en-US" sz="2800">
                <a:solidFill>
                  <a:srgbClr val="00B0F0"/>
                </a:solidFill>
                <a:cs typeface="+mj-cs"/>
              </a:rPr>
              <a:t>"a light to the nations" </a:t>
            </a:r>
            <a:r>
              <a:rPr lang="en-US" sz="2800">
                <a:solidFill>
                  <a:srgbClr val="FFC000"/>
                </a:solidFill>
                <a:cs typeface="+mj-cs"/>
              </a:rPr>
              <a:t>who will bring peace and justice to the world (</a:t>
            </a:r>
            <a:r>
              <a:rPr lang="en-US" sz="2800">
                <a:solidFill>
                  <a:srgbClr val="00B0F0"/>
                </a:solidFill>
                <a:cs typeface="+mj-cs"/>
              </a:rPr>
              <a:t>Isaiah 42:6</a:t>
            </a:r>
            <a:r>
              <a:rPr lang="en-US" sz="2800">
                <a:solidFill>
                  <a:srgbClr val="FFC000"/>
                </a:solidFill>
                <a:cs typeface="+mj-cs"/>
              </a:rPr>
              <a:t>).</a:t>
            </a:r>
          </a:p>
          <a:p>
            <a:pPr marL="457200" indent="-457200">
              <a:buFont typeface="Arial" panose="020B0604020202020204" pitchFamily="34" charset="0"/>
              <a:buChar char="•"/>
            </a:pPr>
            <a:r>
              <a:rPr lang="en-US" sz="2800">
                <a:solidFill>
                  <a:srgbClr val="FFC000"/>
                </a:solidFill>
                <a:cs typeface="+mj-cs"/>
              </a:rPr>
              <a:t>He will be </a:t>
            </a:r>
            <a:r>
              <a:rPr lang="en-US" sz="2800">
                <a:solidFill>
                  <a:srgbClr val="00B0F0"/>
                </a:solidFill>
                <a:cs typeface="+mj-cs"/>
              </a:rPr>
              <a:t>"a bruised reed" </a:t>
            </a:r>
            <a:r>
              <a:rPr lang="en-US" sz="2800">
                <a:solidFill>
                  <a:srgbClr val="FFC000"/>
                </a:solidFill>
                <a:cs typeface="+mj-cs"/>
              </a:rPr>
              <a:t>who will suffer for the sins of the people (</a:t>
            </a:r>
            <a:r>
              <a:rPr lang="en-US" sz="2800">
                <a:solidFill>
                  <a:srgbClr val="00B0F0"/>
                </a:solidFill>
                <a:cs typeface="+mj-cs"/>
              </a:rPr>
              <a:t>Isaiah 53:5</a:t>
            </a:r>
            <a:r>
              <a:rPr lang="en-US" sz="2800">
                <a:solidFill>
                  <a:srgbClr val="FFC000"/>
                </a:solidFill>
                <a:cs typeface="+mj-cs"/>
              </a:rPr>
              <a:t>).</a:t>
            </a:r>
          </a:p>
          <a:p>
            <a:pPr marL="457200" indent="-457200">
              <a:buFont typeface="Arial" panose="020B0604020202020204" pitchFamily="34" charset="0"/>
              <a:buChar char="•"/>
            </a:pPr>
            <a:r>
              <a:rPr lang="en-US" sz="2800">
                <a:solidFill>
                  <a:srgbClr val="FFC000"/>
                </a:solidFill>
                <a:cs typeface="+mj-cs"/>
              </a:rPr>
              <a:t>He will be </a:t>
            </a:r>
            <a:r>
              <a:rPr lang="en-US" sz="2800">
                <a:solidFill>
                  <a:srgbClr val="00B0F0"/>
                </a:solidFill>
                <a:cs typeface="+mj-cs"/>
              </a:rPr>
              <a:t>"a high priest forever" </a:t>
            </a:r>
            <a:r>
              <a:rPr lang="en-US" sz="2800">
                <a:solidFill>
                  <a:srgbClr val="FFC000"/>
                </a:solidFill>
                <a:cs typeface="+mj-cs"/>
              </a:rPr>
              <a:t>who will bring the people of Israel back to God (</a:t>
            </a:r>
            <a:r>
              <a:rPr lang="en-US" sz="2800">
                <a:solidFill>
                  <a:srgbClr val="00B0F0"/>
                </a:solidFill>
                <a:cs typeface="+mj-cs"/>
              </a:rPr>
              <a:t>Hebrews 7:17</a:t>
            </a:r>
            <a:r>
              <a:rPr lang="en-US"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22D8EDF-6992-B227-AD80-3D1EE9FAF2E4}"/>
                  </a:ext>
                </a:extLst>
              </p14:cNvPr>
              <p14:cNvContentPartPr/>
              <p14:nvPr/>
            </p14:nvContentPartPr>
            <p14:xfrm>
              <a:off x="2741280" y="1483060"/>
              <a:ext cx="815040" cy="59400"/>
            </p14:xfrm>
          </p:contentPart>
        </mc:Choice>
        <mc:Fallback>
          <p:pic>
            <p:nvPicPr>
              <p:cNvPr id="2" name="Ink 1">
                <a:extLst>
                  <a:ext uri="{FF2B5EF4-FFF2-40B4-BE49-F238E27FC236}">
                    <a16:creationId xmlns:a16="http://schemas.microsoft.com/office/drawing/2014/main" id="{322D8EDF-6992-B227-AD80-3D1EE9FAF2E4}"/>
                  </a:ext>
                </a:extLst>
              </p:cNvPr>
              <p:cNvPicPr/>
              <p:nvPr/>
            </p:nvPicPr>
            <p:blipFill>
              <a:blip r:embed="rId5"/>
              <a:stretch>
                <a:fillRect/>
              </a:stretch>
            </p:blipFill>
            <p:spPr>
              <a:xfrm>
                <a:off x="2723640" y="1465060"/>
                <a:ext cx="8506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6D029AB6-3B2F-1B85-B156-83885AE6449B}"/>
                  </a:ext>
                </a:extLst>
              </p14:cNvPr>
              <p14:cNvContentPartPr/>
              <p14:nvPr/>
            </p14:nvContentPartPr>
            <p14:xfrm>
              <a:off x="5453880" y="1505020"/>
              <a:ext cx="1500480" cy="67680"/>
            </p14:xfrm>
          </p:contentPart>
        </mc:Choice>
        <mc:Fallback>
          <p:pic>
            <p:nvPicPr>
              <p:cNvPr id="4" name="Ink 3">
                <a:extLst>
                  <a:ext uri="{FF2B5EF4-FFF2-40B4-BE49-F238E27FC236}">
                    <a16:creationId xmlns:a16="http://schemas.microsoft.com/office/drawing/2014/main" id="{6D029AB6-3B2F-1B85-B156-83885AE6449B}"/>
                  </a:ext>
                </a:extLst>
              </p:cNvPr>
              <p:cNvPicPr/>
              <p:nvPr/>
            </p:nvPicPr>
            <p:blipFill>
              <a:blip r:embed="rId7"/>
              <a:stretch>
                <a:fillRect/>
              </a:stretch>
            </p:blipFill>
            <p:spPr>
              <a:xfrm>
                <a:off x="5436240" y="1487020"/>
                <a:ext cx="1536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DFCE28D-ED59-998F-D1EC-CF4FA459C17C}"/>
                  </a:ext>
                </a:extLst>
              </p14:cNvPr>
              <p14:cNvContentPartPr/>
              <p14:nvPr/>
            </p14:nvContentPartPr>
            <p14:xfrm>
              <a:off x="5910360" y="1963300"/>
              <a:ext cx="1126800" cy="46080"/>
            </p14:xfrm>
          </p:contentPart>
        </mc:Choice>
        <mc:Fallback>
          <p:pic>
            <p:nvPicPr>
              <p:cNvPr id="5" name="Ink 4">
                <a:extLst>
                  <a:ext uri="{FF2B5EF4-FFF2-40B4-BE49-F238E27FC236}">
                    <a16:creationId xmlns:a16="http://schemas.microsoft.com/office/drawing/2014/main" id="{6DFCE28D-ED59-998F-D1EC-CF4FA459C17C}"/>
                  </a:ext>
                </a:extLst>
              </p:cNvPr>
              <p:cNvPicPr/>
              <p:nvPr/>
            </p:nvPicPr>
            <p:blipFill>
              <a:blip r:embed="rId9"/>
              <a:stretch>
                <a:fillRect/>
              </a:stretch>
            </p:blipFill>
            <p:spPr>
              <a:xfrm>
                <a:off x="5892720" y="1945660"/>
                <a:ext cx="1162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812D514-A2D3-E002-D19B-5252BDD6A402}"/>
                  </a:ext>
                </a:extLst>
              </p14:cNvPr>
              <p14:cNvContentPartPr/>
              <p14:nvPr/>
            </p14:nvContentPartPr>
            <p14:xfrm>
              <a:off x="2680080" y="2376220"/>
              <a:ext cx="1011960" cy="69120"/>
            </p14:xfrm>
          </p:contentPart>
        </mc:Choice>
        <mc:Fallback>
          <p:pic>
            <p:nvPicPr>
              <p:cNvPr id="7" name="Ink 6">
                <a:extLst>
                  <a:ext uri="{FF2B5EF4-FFF2-40B4-BE49-F238E27FC236}">
                    <a16:creationId xmlns:a16="http://schemas.microsoft.com/office/drawing/2014/main" id="{2812D514-A2D3-E002-D19B-5252BDD6A402}"/>
                  </a:ext>
                </a:extLst>
              </p:cNvPr>
              <p:cNvPicPr/>
              <p:nvPr/>
            </p:nvPicPr>
            <p:blipFill>
              <a:blip r:embed="rId11"/>
              <a:stretch>
                <a:fillRect/>
              </a:stretch>
            </p:blipFill>
            <p:spPr>
              <a:xfrm>
                <a:off x="2662440" y="2358220"/>
                <a:ext cx="10476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47CA81A7-AAA2-1898-9A9A-DB9F3F3CDF6A}"/>
                  </a:ext>
                </a:extLst>
              </p14:cNvPr>
              <p14:cNvContentPartPr/>
              <p14:nvPr/>
            </p14:nvContentPartPr>
            <p14:xfrm>
              <a:off x="7151640" y="2393860"/>
              <a:ext cx="168480" cy="32040"/>
            </p14:xfrm>
          </p:contentPart>
        </mc:Choice>
        <mc:Fallback>
          <p:pic>
            <p:nvPicPr>
              <p:cNvPr id="9" name="Ink 8">
                <a:extLst>
                  <a:ext uri="{FF2B5EF4-FFF2-40B4-BE49-F238E27FC236}">
                    <a16:creationId xmlns:a16="http://schemas.microsoft.com/office/drawing/2014/main" id="{47CA81A7-AAA2-1898-9A9A-DB9F3F3CDF6A}"/>
                  </a:ext>
                </a:extLst>
              </p:cNvPr>
              <p:cNvPicPr/>
              <p:nvPr/>
            </p:nvPicPr>
            <p:blipFill>
              <a:blip r:embed="rId13"/>
              <a:stretch>
                <a:fillRect/>
              </a:stretch>
            </p:blipFill>
            <p:spPr>
              <a:xfrm>
                <a:off x="7134000" y="2376220"/>
                <a:ext cx="2041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0282118-4627-742F-ECEB-F6C205491734}"/>
                  </a:ext>
                </a:extLst>
              </p14:cNvPr>
              <p14:cNvContentPartPr/>
              <p14:nvPr/>
            </p14:nvContentPartPr>
            <p14:xfrm>
              <a:off x="8325600" y="2432380"/>
              <a:ext cx="30240" cy="8280"/>
            </p14:xfrm>
          </p:contentPart>
        </mc:Choice>
        <mc:Fallback>
          <p:pic>
            <p:nvPicPr>
              <p:cNvPr id="11" name="Ink 10">
                <a:extLst>
                  <a:ext uri="{FF2B5EF4-FFF2-40B4-BE49-F238E27FC236}">
                    <a16:creationId xmlns:a16="http://schemas.microsoft.com/office/drawing/2014/main" id="{00282118-4627-742F-ECEB-F6C205491734}"/>
                  </a:ext>
                </a:extLst>
              </p:cNvPr>
              <p:cNvPicPr/>
              <p:nvPr/>
            </p:nvPicPr>
            <p:blipFill>
              <a:blip r:embed="rId15"/>
              <a:stretch>
                <a:fillRect/>
              </a:stretch>
            </p:blipFill>
            <p:spPr>
              <a:xfrm>
                <a:off x="8307960" y="2414740"/>
                <a:ext cx="6588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858A4D94-8E12-FF44-A254-EA2F0D013438}"/>
                  </a:ext>
                </a:extLst>
              </p14:cNvPr>
              <p14:cNvContentPartPr/>
              <p14:nvPr/>
            </p14:nvContentPartPr>
            <p14:xfrm>
              <a:off x="1144320" y="2818660"/>
              <a:ext cx="1290240" cy="44280"/>
            </p14:xfrm>
          </p:contentPart>
        </mc:Choice>
        <mc:Fallback>
          <p:pic>
            <p:nvPicPr>
              <p:cNvPr id="12" name="Ink 11">
                <a:extLst>
                  <a:ext uri="{FF2B5EF4-FFF2-40B4-BE49-F238E27FC236}">
                    <a16:creationId xmlns:a16="http://schemas.microsoft.com/office/drawing/2014/main" id="{858A4D94-8E12-FF44-A254-EA2F0D013438}"/>
                  </a:ext>
                </a:extLst>
              </p:cNvPr>
              <p:cNvPicPr/>
              <p:nvPr/>
            </p:nvPicPr>
            <p:blipFill>
              <a:blip r:embed="rId17"/>
              <a:stretch>
                <a:fillRect/>
              </a:stretch>
            </p:blipFill>
            <p:spPr>
              <a:xfrm>
                <a:off x="1126680" y="2801020"/>
                <a:ext cx="1325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45F07F40-A353-6A7E-9CD8-378CB9FC291A}"/>
                  </a:ext>
                </a:extLst>
              </p14:cNvPr>
              <p14:cNvContentPartPr/>
              <p14:nvPr/>
            </p14:nvContentPartPr>
            <p14:xfrm>
              <a:off x="2604120" y="3211420"/>
              <a:ext cx="2550240" cy="55440"/>
            </p14:xfrm>
          </p:contentPart>
        </mc:Choice>
        <mc:Fallback>
          <p:pic>
            <p:nvPicPr>
              <p:cNvPr id="13" name="Ink 12">
                <a:extLst>
                  <a:ext uri="{FF2B5EF4-FFF2-40B4-BE49-F238E27FC236}">
                    <a16:creationId xmlns:a16="http://schemas.microsoft.com/office/drawing/2014/main" id="{45F07F40-A353-6A7E-9CD8-378CB9FC291A}"/>
                  </a:ext>
                </a:extLst>
              </p:cNvPr>
              <p:cNvPicPr/>
              <p:nvPr/>
            </p:nvPicPr>
            <p:blipFill>
              <a:blip r:embed="rId19"/>
              <a:stretch>
                <a:fillRect/>
              </a:stretch>
            </p:blipFill>
            <p:spPr>
              <a:xfrm>
                <a:off x="2586120" y="3193780"/>
                <a:ext cx="25858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F9C66B2-16F6-297D-801D-2976639AEA2E}"/>
                  </a:ext>
                </a:extLst>
              </p14:cNvPr>
              <p14:cNvContentPartPr/>
              <p14:nvPr/>
            </p14:nvContentPartPr>
            <p14:xfrm>
              <a:off x="3998760" y="3625780"/>
              <a:ext cx="1136160" cy="55080"/>
            </p14:xfrm>
          </p:contentPart>
        </mc:Choice>
        <mc:Fallback>
          <p:pic>
            <p:nvPicPr>
              <p:cNvPr id="14" name="Ink 13">
                <a:extLst>
                  <a:ext uri="{FF2B5EF4-FFF2-40B4-BE49-F238E27FC236}">
                    <a16:creationId xmlns:a16="http://schemas.microsoft.com/office/drawing/2014/main" id="{7F9C66B2-16F6-297D-801D-2976639AEA2E}"/>
                  </a:ext>
                </a:extLst>
              </p:cNvPr>
              <p:cNvPicPr/>
              <p:nvPr/>
            </p:nvPicPr>
            <p:blipFill>
              <a:blip r:embed="rId21"/>
              <a:stretch>
                <a:fillRect/>
              </a:stretch>
            </p:blipFill>
            <p:spPr>
              <a:xfrm>
                <a:off x="3981120" y="3607780"/>
                <a:ext cx="1171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CBEF1259-216C-8D88-7BFE-A2BCD41DE2B6}"/>
                  </a:ext>
                </a:extLst>
              </p14:cNvPr>
              <p14:cNvContentPartPr/>
              <p14:nvPr/>
            </p14:nvContentPartPr>
            <p14:xfrm>
              <a:off x="2616000" y="4023580"/>
              <a:ext cx="1446840" cy="72720"/>
            </p14:xfrm>
          </p:contentPart>
        </mc:Choice>
        <mc:Fallback>
          <p:pic>
            <p:nvPicPr>
              <p:cNvPr id="15" name="Ink 14">
                <a:extLst>
                  <a:ext uri="{FF2B5EF4-FFF2-40B4-BE49-F238E27FC236}">
                    <a16:creationId xmlns:a16="http://schemas.microsoft.com/office/drawing/2014/main" id="{CBEF1259-216C-8D88-7BFE-A2BCD41DE2B6}"/>
                  </a:ext>
                </a:extLst>
              </p:cNvPr>
              <p:cNvPicPr/>
              <p:nvPr/>
            </p:nvPicPr>
            <p:blipFill>
              <a:blip r:embed="rId23"/>
              <a:stretch>
                <a:fillRect/>
              </a:stretch>
            </p:blipFill>
            <p:spPr>
              <a:xfrm>
                <a:off x="2598000" y="4005580"/>
                <a:ext cx="1482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04F8884A-FB36-241C-04EC-9CE73CAC3124}"/>
                  </a:ext>
                </a:extLst>
              </p14:cNvPr>
              <p14:cNvContentPartPr/>
              <p14:nvPr/>
            </p14:nvContentPartPr>
            <p14:xfrm>
              <a:off x="2840280" y="4482940"/>
              <a:ext cx="1264680" cy="57240"/>
            </p14:xfrm>
          </p:contentPart>
        </mc:Choice>
        <mc:Fallback>
          <p:pic>
            <p:nvPicPr>
              <p:cNvPr id="16" name="Ink 15">
                <a:extLst>
                  <a:ext uri="{FF2B5EF4-FFF2-40B4-BE49-F238E27FC236}">
                    <a16:creationId xmlns:a16="http://schemas.microsoft.com/office/drawing/2014/main" id="{04F8884A-FB36-241C-04EC-9CE73CAC3124}"/>
                  </a:ext>
                </a:extLst>
              </p:cNvPr>
              <p:cNvPicPr/>
              <p:nvPr/>
            </p:nvPicPr>
            <p:blipFill>
              <a:blip r:embed="rId25"/>
              <a:stretch>
                <a:fillRect/>
              </a:stretch>
            </p:blipFill>
            <p:spPr>
              <a:xfrm>
                <a:off x="2822640" y="4464940"/>
                <a:ext cx="13003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726CA135-E69B-FB8B-375F-C91C9C6CD487}"/>
                  </a:ext>
                </a:extLst>
              </p14:cNvPr>
              <p14:cNvContentPartPr/>
              <p14:nvPr/>
            </p14:nvContentPartPr>
            <p14:xfrm>
              <a:off x="2708160" y="4908820"/>
              <a:ext cx="2131560" cy="71280"/>
            </p14:xfrm>
          </p:contentPart>
        </mc:Choice>
        <mc:Fallback>
          <p:pic>
            <p:nvPicPr>
              <p:cNvPr id="17" name="Ink 16">
                <a:extLst>
                  <a:ext uri="{FF2B5EF4-FFF2-40B4-BE49-F238E27FC236}">
                    <a16:creationId xmlns:a16="http://schemas.microsoft.com/office/drawing/2014/main" id="{726CA135-E69B-FB8B-375F-C91C9C6CD487}"/>
                  </a:ext>
                </a:extLst>
              </p:cNvPr>
              <p:cNvPicPr/>
              <p:nvPr/>
            </p:nvPicPr>
            <p:blipFill>
              <a:blip r:embed="rId27"/>
              <a:stretch>
                <a:fillRect/>
              </a:stretch>
            </p:blipFill>
            <p:spPr>
              <a:xfrm>
                <a:off x="2690520" y="4891180"/>
                <a:ext cx="2167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CE02D687-2721-41BC-7A28-3AA6AEAD7A10}"/>
                  </a:ext>
                </a:extLst>
              </p14:cNvPr>
              <p14:cNvContentPartPr/>
              <p14:nvPr/>
            </p14:nvContentPartPr>
            <p14:xfrm>
              <a:off x="4218720" y="5400580"/>
              <a:ext cx="1455840" cy="25200"/>
            </p14:xfrm>
          </p:contentPart>
        </mc:Choice>
        <mc:Fallback>
          <p:pic>
            <p:nvPicPr>
              <p:cNvPr id="18" name="Ink 17">
                <a:extLst>
                  <a:ext uri="{FF2B5EF4-FFF2-40B4-BE49-F238E27FC236}">
                    <a16:creationId xmlns:a16="http://schemas.microsoft.com/office/drawing/2014/main" id="{CE02D687-2721-41BC-7A28-3AA6AEAD7A10}"/>
                  </a:ext>
                </a:extLst>
              </p:cNvPr>
              <p:cNvPicPr/>
              <p:nvPr/>
            </p:nvPicPr>
            <p:blipFill>
              <a:blip r:embed="rId29"/>
              <a:stretch>
                <a:fillRect/>
              </a:stretch>
            </p:blipFill>
            <p:spPr>
              <a:xfrm>
                <a:off x="4200720" y="5382580"/>
                <a:ext cx="1491480" cy="60840"/>
              </a:xfrm>
              <a:prstGeom prst="rect">
                <a:avLst/>
              </a:prstGeom>
            </p:spPr>
          </p:pic>
        </mc:Fallback>
      </mc:AlternateContent>
    </p:spTree>
    <p:extLst>
      <p:ext uri="{BB962C8B-B14F-4D97-AF65-F5344CB8AC3E}">
        <p14:creationId xmlns:p14="http://schemas.microsoft.com/office/powerpoint/2010/main" val="2417111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346399"/>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3245"/>
            <a:ext cx="9093200" cy="5832366"/>
          </a:xfrm>
          <a:prstGeom prst="rect">
            <a:avLst/>
          </a:prstGeom>
          <a:noFill/>
        </p:spPr>
        <p:txBody>
          <a:bodyPr wrap="square" rtlCol="0">
            <a:spAutoFit/>
          </a:bodyPr>
          <a:lstStyle/>
          <a:p>
            <a:r>
              <a:rPr lang="en-US" sz="2800" b="1">
                <a:solidFill>
                  <a:srgbClr val="FFC000"/>
                </a:solidFill>
                <a:cs typeface="+mj-cs"/>
              </a:rPr>
              <a:t>Kol HaTor 1:18</a:t>
            </a:r>
          </a:p>
          <a:p>
            <a:r>
              <a:rPr lang="he-IL" sz="2300">
                <a:solidFill>
                  <a:srgbClr val="FFC000"/>
                </a:solidFill>
                <a:cs typeface="+mj-cs"/>
              </a:rPr>
              <a:t>[</a:t>
            </a:r>
            <a:r>
              <a:rPr lang="en-US" sz="2300">
                <a:solidFill>
                  <a:srgbClr val="FFC000"/>
                </a:solidFill>
                <a:cs typeface="+mj-cs"/>
              </a:rPr>
              <a:t>g]. Tsofnat Paneach. At the beginning of the redemption when </a:t>
            </a:r>
            <a:r>
              <a:rPr lang="en-US" sz="2300">
                <a:solidFill>
                  <a:srgbClr val="00B0F0"/>
                </a:solidFill>
                <a:cs typeface="+mj-cs"/>
              </a:rPr>
              <a:t>“it is the time to favor her”</a:t>
            </a:r>
            <a:r>
              <a:rPr lang="en-US" sz="2300">
                <a:solidFill>
                  <a:srgbClr val="FFC000"/>
                </a:solidFill>
                <a:cs typeface="+mj-cs"/>
              </a:rPr>
              <a:t> [</a:t>
            </a:r>
            <a:r>
              <a:rPr lang="en-US" sz="2300">
                <a:solidFill>
                  <a:srgbClr val="00B0F0"/>
                </a:solidFill>
                <a:cs typeface="+mj-cs"/>
              </a:rPr>
              <a:t>Ps. 102:14</a:t>
            </a:r>
            <a:r>
              <a:rPr lang="en-US" sz="2300">
                <a:solidFill>
                  <a:srgbClr val="FFC000"/>
                </a:solidFill>
                <a:cs typeface="+mj-cs"/>
              </a:rPr>
              <a:t>], which will occur through Mashiach of the beginning of the Redemption, then hints in the Torah and in the works of our Sages of blessed memory will begin to be revealed. Thereby, people will begin to understand the ways of the beginning of the Redemption and the footsteps of the Mashiach hinted at in the words, </a:t>
            </a:r>
            <a:r>
              <a:rPr lang="en-US" sz="2300">
                <a:solidFill>
                  <a:srgbClr val="00B0F0"/>
                </a:solidFill>
                <a:cs typeface="+mj-cs"/>
              </a:rPr>
              <a:t>“designated deeds, times and emissaries, ”</a:t>
            </a:r>
            <a:r>
              <a:rPr lang="en-US" sz="2300">
                <a:solidFill>
                  <a:srgbClr val="FFC000"/>
                </a:solidFill>
                <a:cs typeface="+mj-cs"/>
              </a:rPr>
              <a:t> as is written: </a:t>
            </a:r>
            <a:r>
              <a:rPr lang="en-US" sz="2300">
                <a:solidFill>
                  <a:srgbClr val="00B0F0"/>
                </a:solidFill>
                <a:cs typeface="+mj-cs"/>
              </a:rPr>
              <a:t>“the buds were seen on the land, the songbird’s time has arrived, and the voice of the turtle-dove is heard in our land” </a:t>
            </a:r>
            <a:r>
              <a:rPr lang="en-US" sz="2300">
                <a:solidFill>
                  <a:srgbClr val="FFC000"/>
                </a:solidFill>
                <a:cs typeface="+mj-cs"/>
              </a:rPr>
              <a:t>[</a:t>
            </a:r>
            <a:r>
              <a:rPr lang="en-US" sz="2300">
                <a:solidFill>
                  <a:srgbClr val="00B0F0"/>
                </a:solidFill>
                <a:cs typeface="+mj-cs"/>
              </a:rPr>
              <a:t>Song 2:12</a:t>
            </a:r>
            <a:r>
              <a:rPr lang="en-US" sz="2300">
                <a:solidFill>
                  <a:srgbClr val="FFC000"/>
                </a:solidFill>
                <a:cs typeface="+mj-cs"/>
              </a:rPr>
              <a:t>]. Also, according to the command, </a:t>
            </a:r>
            <a:r>
              <a:rPr lang="en-US" sz="2300">
                <a:solidFill>
                  <a:srgbClr val="00B0F0"/>
                </a:solidFill>
                <a:cs typeface="+mj-cs"/>
              </a:rPr>
              <a:t>“make straight in the desert a highway for our God”</a:t>
            </a:r>
            <a:r>
              <a:rPr lang="en-US" sz="2300">
                <a:solidFill>
                  <a:srgbClr val="FFC000"/>
                </a:solidFill>
                <a:cs typeface="+mj-cs"/>
              </a:rPr>
              <a:t> [</a:t>
            </a:r>
            <a:r>
              <a:rPr lang="en-US" sz="2300">
                <a:solidFill>
                  <a:srgbClr val="00B0F0"/>
                </a:solidFill>
                <a:cs typeface="+mj-cs"/>
              </a:rPr>
              <a:t>Isa. 40:3</a:t>
            </a:r>
            <a:r>
              <a:rPr lang="en-US" sz="2300">
                <a:solidFill>
                  <a:srgbClr val="FFC000"/>
                </a:solidFill>
                <a:cs typeface="+mj-cs"/>
              </a:rPr>
              <a:t>]. As explained below in chapters 3 and 4, the Gaon came down from Heaven in order to reveal the hints of the Torah regarding the footsteps of the Mashiach, hinted at in Tsofnat Paneach, and accordingly to instruct us how to act during the period known as the footsteps of the Mashiach (see above section 9 [d], and below Chapter 3).</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5178D68-3955-A34C-6E33-B147F9A79A62}"/>
                  </a:ext>
                </a:extLst>
              </p14:cNvPr>
              <p14:cNvContentPartPr/>
              <p14:nvPr/>
            </p14:nvContentPartPr>
            <p14:xfrm>
              <a:off x="1179960" y="993460"/>
              <a:ext cx="1598760" cy="55800"/>
            </p14:xfrm>
          </p:contentPart>
        </mc:Choice>
        <mc:Fallback>
          <p:pic>
            <p:nvPicPr>
              <p:cNvPr id="2" name="Ink 1">
                <a:extLst>
                  <a:ext uri="{FF2B5EF4-FFF2-40B4-BE49-F238E27FC236}">
                    <a16:creationId xmlns:a16="http://schemas.microsoft.com/office/drawing/2014/main" id="{B5178D68-3955-A34C-6E33-B147F9A79A62}"/>
                  </a:ext>
                </a:extLst>
              </p:cNvPr>
              <p:cNvPicPr/>
              <p:nvPr/>
            </p:nvPicPr>
            <p:blipFill>
              <a:blip r:embed="rId5"/>
              <a:stretch>
                <a:fillRect/>
              </a:stretch>
            </p:blipFill>
            <p:spPr>
              <a:xfrm>
                <a:off x="1161960" y="975460"/>
                <a:ext cx="16344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0713C1C-2BEF-FAC5-CB89-6EBFDD769E3B}"/>
                  </a:ext>
                </a:extLst>
              </p14:cNvPr>
              <p14:cNvContentPartPr/>
              <p14:nvPr/>
            </p14:nvContentPartPr>
            <p14:xfrm>
              <a:off x="2963760" y="1318540"/>
              <a:ext cx="671760" cy="62280"/>
            </p14:xfrm>
          </p:contentPart>
        </mc:Choice>
        <mc:Fallback>
          <p:pic>
            <p:nvPicPr>
              <p:cNvPr id="4" name="Ink 3">
                <a:extLst>
                  <a:ext uri="{FF2B5EF4-FFF2-40B4-BE49-F238E27FC236}">
                    <a16:creationId xmlns:a16="http://schemas.microsoft.com/office/drawing/2014/main" id="{D0713C1C-2BEF-FAC5-CB89-6EBFDD769E3B}"/>
                  </a:ext>
                </a:extLst>
              </p:cNvPr>
              <p:cNvPicPr/>
              <p:nvPr/>
            </p:nvPicPr>
            <p:blipFill>
              <a:blip r:embed="rId7"/>
              <a:stretch>
                <a:fillRect/>
              </a:stretch>
            </p:blipFill>
            <p:spPr>
              <a:xfrm>
                <a:off x="2946120" y="1300540"/>
                <a:ext cx="707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B02A3AE-886D-8F76-5F30-DF726C0ECE24}"/>
                  </a:ext>
                </a:extLst>
              </p14:cNvPr>
              <p14:cNvContentPartPr/>
              <p14:nvPr/>
            </p14:nvContentPartPr>
            <p14:xfrm>
              <a:off x="7372320" y="1408540"/>
              <a:ext cx="894960" cy="57240"/>
            </p14:xfrm>
          </p:contentPart>
        </mc:Choice>
        <mc:Fallback>
          <p:pic>
            <p:nvPicPr>
              <p:cNvPr id="5" name="Ink 4">
                <a:extLst>
                  <a:ext uri="{FF2B5EF4-FFF2-40B4-BE49-F238E27FC236}">
                    <a16:creationId xmlns:a16="http://schemas.microsoft.com/office/drawing/2014/main" id="{3B02A3AE-886D-8F76-5F30-DF726C0ECE24}"/>
                  </a:ext>
                </a:extLst>
              </p:cNvPr>
              <p:cNvPicPr/>
              <p:nvPr/>
            </p:nvPicPr>
            <p:blipFill>
              <a:blip r:embed="rId9"/>
              <a:stretch>
                <a:fillRect/>
              </a:stretch>
            </p:blipFill>
            <p:spPr>
              <a:xfrm>
                <a:off x="7354320" y="1390900"/>
                <a:ext cx="930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DF9FE8AA-C74F-7415-2966-AB3EF3D2C5B9}"/>
                  </a:ext>
                </a:extLst>
              </p14:cNvPr>
              <p14:cNvContentPartPr/>
              <p14:nvPr/>
            </p14:nvContentPartPr>
            <p14:xfrm>
              <a:off x="6204480" y="1686100"/>
              <a:ext cx="382320" cy="42840"/>
            </p14:xfrm>
          </p:contentPart>
        </mc:Choice>
        <mc:Fallback>
          <p:pic>
            <p:nvPicPr>
              <p:cNvPr id="7" name="Ink 6">
                <a:extLst>
                  <a:ext uri="{FF2B5EF4-FFF2-40B4-BE49-F238E27FC236}">
                    <a16:creationId xmlns:a16="http://schemas.microsoft.com/office/drawing/2014/main" id="{DF9FE8AA-C74F-7415-2966-AB3EF3D2C5B9}"/>
                  </a:ext>
                </a:extLst>
              </p:cNvPr>
              <p:cNvPicPr/>
              <p:nvPr/>
            </p:nvPicPr>
            <p:blipFill>
              <a:blip r:embed="rId11"/>
              <a:stretch>
                <a:fillRect/>
              </a:stretch>
            </p:blipFill>
            <p:spPr>
              <a:xfrm>
                <a:off x="6186480" y="1668460"/>
                <a:ext cx="417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0FCAA98-2A00-CC2A-8DDF-371E5B96B413}"/>
                  </a:ext>
                </a:extLst>
              </p14:cNvPr>
              <p14:cNvContentPartPr/>
              <p14:nvPr/>
            </p14:nvContentPartPr>
            <p14:xfrm>
              <a:off x="7902960" y="2451820"/>
              <a:ext cx="140040" cy="3600"/>
            </p14:xfrm>
          </p:contentPart>
        </mc:Choice>
        <mc:Fallback>
          <p:pic>
            <p:nvPicPr>
              <p:cNvPr id="9" name="Ink 8">
                <a:extLst>
                  <a:ext uri="{FF2B5EF4-FFF2-40B4-BE49-F238E27FC236}">
                    <a16:creationId xmlns:a16="http://schemas.microsoft.com/office/drawing/2014/main" id="{60FCAA98-2A00-CC2A-8DDF-371E5B96B413}"/>
                  </a:ext>
                </a:extLst>
              </p:cNvPr>
              <p:cNvPicPr/>
              <p:nvPr/>
            </p:nvPicPr>
            <p:blipFill>
              <a:blip r:embed="rId13"/>
              <a:stretch>
                <a:fillRect/>
              </a:stretch>
            </p:blipFill>
            <p:spPr>
              <a:xfrm>
                <a:off x="7885320" y="2433820"/>
                <a:ext cx="1756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2DB084CD-CFCB-73FA-1264-1B046388F1D6}"/>
                  </a:ext>
                </a:extLst>
              </p14:cNvPr>
              <p14:cNvContentPartPr/>
              <p14:nvPr/>
            </p14:nvContentPartPr>
            <p14:xfrm>
              <a:off x="1247280" y="2700580"/>
              <a:ext cx="2670480" cy="90000"/>
            </p14:xfrm>
          </p:contentPart>
        </mc:Choice>
        <mc:Fallback>
          <p:pic>
            <p:nvPicPr>
              <p:cNvPr id="11" name="Ink 10">
                <a:extLst>
                  <a:ext uri="{FF2B5EF4-FFF2-40B4-BE49-F238E27FC236}">
                    <a16:creationId xmlns:a16="http://schemas.microsoft.com/office/drawing/2014/main" id="{2DB084CD-CFCB-73FA-1264-1B046388F1D6}"/>
                  </a:ext>
                </a:extLst>
              </p:cNvPr>
              <p:cNvPicPr/>
              <p:nvPr/>
            </p:nvPicPr>
            <p:blipFill>
              <a:blip r:embed="rId15"/>
              <a:stretch>
                <a:fillRect/>
              </a:stretch>
            </p:blipFill>
            <p:spPr>
              <a:xfrm>
                <a:off x="1229280" y="2682580"/>
                <a:ext cx="2706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16CBC212-1517-7D29-8F14-DA1EBD463ED4}"/>
                  </a:ext>
                </a:extLst>
              </p14:cNvPr>
              <p14:cNvContentPartPr/>
              <p14:nvPr/>
            </p14:nvContentPartPr>
            <p14:xfrm>
              <a:off x="4208280" y="4117540"/>
              <a:ext cx="855720" cy="72720"/>
            </p14:xfrm>
          </p:contentPart>
        </mc:Choice>
        <mc:Fallback>
          <p:pic>
            <p:nvPicPr>
              <p:cNvPr id="12" name="Ink 11">
                <a:extLst>
                  <a:ext uri="{FF2B5EF4-FFF2-40B4-BE49-F238E27FC236}">
                    <a16:creationId xmlns:a16="http://schemas.microsoft.com/office/drawing/2014/main" id="{16CBC212-1517-7D29-8F14-DA1EBD463ED4}"/>
                  </a:ext>
                </a:extLst>
              </p:cNvPr>
              <p:cNvPicPr/>
              <p:nvPr/>
            </p:nvPicPr>
            <p:blipFill>
              <a:blip r:embed="rId17"/>
              <a:stretch>
                <a:fillRect/>
              </a:stretch>
            </p:blipFill>
            <p:spPr>
              <a:xfrm>
                <a:off x="4190640" y="4099900"/>
                <a:ext cx="891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5ADEDB94-21FF-1395-02B5-C8AA82805BFF}"/>
                  </a:ext>
                </a:extLst>
              </p14:cNvPr>
              <p14:cNvContentPartPr/>
              <p14:nvPr/>
            </p14:nvContentPartPr>
            <p14:xfrm>
              <a:off x="3538320" y="4876780"/>
              <a:ext cx="2536200" cy="49320"/>
            </p14:xfrm>
          </p:contentPart>
        </mc:Choice>
        <mc:Fallback>
          <p:pic>
            <p:nvPicPr>
              <p:cNvPr id="13" name="Ink 12">
                <a:extLst>
                  <a:ext uri="{FF2B5EF4-FFF2-40B4-BE49-F238E27FC236}">
                    <a16:creationId xmlns:a16="http://schemas.microsoft.com/office/drawing/2014/main" id="{5ADEDB94-21FF-1395-02B5-C8AA82805BFF}"/>
                  </a:ext>
                </a:extLst>
              </p:cNvPr>
              <p:cNvPicPr/>
              <p:nvPr/>
            </p:nvPicPr>
            <p:blipFill>
              <a:blip r:embed="rId19"/>
              <a:stretch>
                <a:fillRect/>
              </a:stretch>
            </p:blipFill>
            <p:spPr>
              <a:xfrm>
                <a:off x="3520320" y="4859140"/>
                <a:ext cx="2571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7E1444C9-6616-6DCE-3007-E1F15412322E}"/>
                  </a:ext>
                </a:extLst>
              </p14:cNvPr>
              <p14:cNvContentPartPr/>
              <p14:nvPr/>
            </p14:nvContentPartPr>
            <p14:xfrm>
              <a:off x="2426280" y="5564380"/>
              <a:ext cx="2585880" cy="105840"/>
            </p14:xfrm>
          </p:contentPart>
        </mc:Choice>
        <mc:Fallback>
          <p:pic>
            <p:nvPicPr>
              <p:cNvPr id="14" name="Ink 13">
                <a:extLst>
                  <a:ext uri="{FF2B5EF4-FFF2-40B4-BE49-F238E27FC236}">
                    <a16:creationId xmlns:a16="http://schemas.microsoft.com/office/drawing/2014/main" id="{7E1444C9-6616-6DCE-3007-E1F15412322E}"/>
                  </a:ext>
                </a:extLst>
              </p:cNvPr>
              <p:cNvPicPr/>
              <p:nvPr/>
            </p:nvPicPr>
            <p:blipFill>
              <a:blip r:embed="rId21"/>
              <a:stretch>
                <a:fillRect/>
              </a:stretch>
            </p:blipFill>
            <p:spPr>
              <a:xfrm>
                <a:off x="2408640" y="5546740"/>
                <a:ext cx="2621520" cy="141480"/>
              </a:xfrm>
              <a:prstGeom prst="rect">
                <a:avLst/>
              </a:prstGeom>
            </p:spPr>
          </p:pic>
        </mc:Fallback>
      </mc:AlternateContent>
    </p:spTree>
    <p:extLst>
      <p:ext uri="{BB962C8B-B14F-4D97-AF65-F5344CB8AC3E}">
        <p14:creationId xmlns:p14="http://schemas.microsoft.com/office/powerpoint/2010/main" val="3828340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104935"/>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3245"/>
            <a:ext cx="9093200" cy="5693866"/>
          </a:xfrm>
          <a:prstGeom prst="rect">
            <a:avLst/>
          </a:prstGeom>
          <a:noFill/>
        </p:spPr>
        <p:txBody>
          <a:bodyPr wrap="square" rtlCol="0">
            <a:spAutoFit/>
          </a:bodyPr>
          <a:lstStyle/>
          <a:p>
            <a:r>
              <a:rPr lang="en-US" sz="2800" b="1">
                <a:solidFill>
                  <a:srgbClr val="FFC000"/>
                </a:solidFill>
                <a:cs typeface="+mj-cs"/>
              </a:rPr>
              <a:t>Kol HaTor 2:64</a:t>
            </a:r>
          </a:p>
          <a:p>
            <a:pPr algn="r"/>
            <a:r>
              <a:rPr lang="he-IL" sz="2800">
                <a:solidFill>
                  <a:srgbClr val="FFFF00"/>
                </a:solidFill>
                <a:cs typeface="+mj-cs"/>
              </a:rPr>
              <a:t>סד) ישרו בערבה מסלה (ישעיהו מ׳:ג׳) – בר״ת המלים האלה משמאל לימין מרומז שמו של מב״י וכנודע שכל הפעולות של הכשרת הקרקע וסלילת הדרך לגאולה הם ביעודו של מב״י. ״בערבה״, מרומז ל״קץ המגולה״, וכן בחושבנא. גם רמז לי בזה רבנו על יעודי משמים בסעד״ש.</a:t>
            </a:r>
          </a:p>
          <a:p>
            <a:r>
              <a:rPr lang="en-US" sz="2800">
                <a:solidFill>
                  <a:srgbClr val="FFC000"/>
                </a:solidFill>
                <a:cs typeface="+mj-cs"/>
              </a:rPr>
              <a:t>(</a:t>
            </a:r>
            <a:r>
              <a:rPr lang="en-US" sz="2800">
                <a:solidFill>
                  <a:srgbClr val="00B0F0"/>
                </a:solidFill>
                <a:cs typeface="+mj-cs"/>
              </a:rPr>
              <a:t>Isa. 40:3</a:t>
            </a:r>
            <a:r>
              <a:rPr lang="en-US" sz="2800">
                <a:solidFill>
                  <a:srgbClr val="FFC000"/>
                </a:solidFill>
                <a:cs typeface="+mj-cs"/>
              </a:rPr>
              <a:t>) </a:t>
            </a:r>
            <a:r>
              <a:rPr lang="en-US" sz="2800">
                <a:solidFill>
                  <a:srgbClr val="00B0F0"/>
                </a:solidFill>
                <a:cs typeface="+mj-cs"/>
              </a:rPr>
              <a:t>“make a straight path in the desert” </a:t>
            </a:r>
            <a:r>
              <a:rPr lang="en-US" sz="2800">
                <a:solidFill>
                  <a:srgbClr val="FFC000"/>
                </a:solidFill>
                <a:cs typeface="+mj-cs"/>
              </a:rPr>
              <a:t>-- The initial letters of these words from left to right hint at Mashiach ben Yosef. As is known, all the activities concerned with preparing the way and paving the road for the Redemption are part of the mission of Mashiach ben Yosef. </a:t>
            </a:r>
            <a:r>
              <a:rPr lang="en-US" sz="2800">
                <a:solidFill>
                  <a:srgbClr val="00B0F0"/>
                </a:solidFill>
                <a:cs typeface="+mj-cs"/>
              </a:rPr>
              <a:t>“in the desert” </a:t>
            </a:r>
            <a:r>
              <a:rPr lang="en-US" sz="2800">
                <a:solidFill>
                  <a:srgbClr val="FFC000"/>
                </a:solidFill>
                <a:cs typeface="+mj-cs"/>
              </a:rPr>
              <a:t>hints at the revealed end; they are equal in gematria. With this, the Gaon hinted to me concerning my mission from heaven, with the help of God.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F9789DA-08E7-FEAC-39C2-D25D6FCF4F32}"/>
                  </a:ext>
                </a:extLst>
              </p14:cNvPr>
              <p14:cNvContentPartPr/>
              <p14:nvPr/>
            </p14:nvContentPartPr>
            <p14:xfrm>
              <a:off x="517920" y="2748100"/>
              <a:ext cx="1267560" cy="44640"/>
            </p14:xfrm>
          </p:contentPart>
        </mc:Choice>
        <mc:Fallback>
          <p:pic>
            <p:nvPicPr>
              <p:cNvPr id="2" name="Ink 1">
                <a:extLst>
                  <a:ext uri="{FF2B5EF4-FFF2-40B4-BE49-F238E27FC236}">
                    <a16:creationId xmlns:a16="http://schemas.microsoft.com/office/drawing/2014/main" id="{5F9789DA-08E7-FEAC-39C2-D25D6FCF4F32}"/>
                  </a:ext>
                </a:extLst>
              </p:cNvPr>
              <p:cNvPicPr/>
              <p:nvPr/>
            </p:nvPicPr>
            <p:blipFill>
              <a:blip r:embed="rId5"/>
              <a:stretch>
                <a:fillRect/>
              </a:stretch>
            </p:blipFill>
            <p:spPr>
              <a:xfrm>
                <a:off x="500280" y="2730460"/>
                <a:ext cx="1303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BABABA9-9CF7-EBA1-CF95-D2AF18310E82}"/>
                  </a:ext>
                </a:extLst>
              </p14:cNvPr>
              <p14:cNvContentPartPr/>
              <p14:nvPr/>
            </p14:nvContentPartPr>
            <p14:xfrm>
              <a:off x="7199160" y="3172540"/>
              <a:ext cx="1967400" cy="101520"/>
            </p14:xfrm>
          </p:contentPart>
        </mc:Choice>
        <mc:Fallback>
          <p:pic>
            <p:nvPicPr>
              <p:cNvPr id="4" name="Ink 3">
                <a:extLst>
                  <a:ext uri="{FF2B5EF4-FFF2-40B4-BE49-F238E27FC236}">
                    <a16:creationId xmlns:a16="http://schemas.microsoft.com/office/drawing/2014/main" id="{0BABABA9-9CF7-EBA1-CF95-D2AF18310E82}"/>
                  </a:ext>
                </a:extLst>
              </p:cNvPr>
              <p:cNvPicPr/>
              <p:nvPr/>
            </p:nvPicPr>
            <p:blipFill>
              <a:blip r:embed="rId7"/>
              <a:stretch>
                <a:fillRect/>
              </a:stretch>
            </p:blipFill>
            <p:spPr>
              <a:xfrm>
                <a:off x="7181520" y="3154900"/>
                <a:ext cx="20030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000DC209-D120-D926-9022-D541C45B3473}"/>
                  </a:ext>
                </a:extLst>
              </p14:cNvPr>
              <p14:cNvContentPartPr/>
              <p14:nvPr/>
            </p14:nvContentPartPr>
            <p14:xfrm>
              <a:off x="563640" y="3671140"/>
              <a:ext cx="576000" cy="77400"/>
            </p14:xfrm>
          </p:contentPart>
        </mc:Choice>
        <mc:Fallback>
          <p:pic>
            <p:nvPicPr>
              <p:cNvPr id="5" name="Ink 4">
                <a:extLst>
                  <a:ext uri="{FF2B5EF4-FFF2-40B4-BE49-F238E27FC236}">
                    <a16:creationId xmlns:a16="http://schemas.microsoft.com/office/drawing/2014/main" id="{000DC209-D120-D926-9022-D541C45B3473}"/>
                  </a:ext>
                </a:extLst>
              </p:cNvPr>
              <p:cNvPicPr/>
              <p:nvPr/>
            </p:nvPicPr>
            <p:blipFill>
              <a:blip r:embed="rId9"/>
              <a:stretch>
                <a:fillRect/>
              </a:stretch>
            </p:blipFill>
            <p:spPr>
              <a:xfrm>
                <a:off x="545640" y="3653140"/>
                <a:ext cx="611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31A2821E-978F-1F4B-1928-DFD4CD7A211A}"/>
                  </a:ext>
                </a:extLst>
              </p14:cNvPr>
              <p14:cNvContentPartPr/>
              <p14:nvPr/>
            </p14:nvContentPartPr>
            <p14:xfrm>
              <a:off x="2873040" y="4413460"/>
              <a:ext cx="2301840" cy="67680"/>
            </p14:xfrm>
          </p:contentPart>
        </mc:Choice>
        <mc:Fallback>
          <p:pic>
            <p:nvPicPr>
              <p:cNvPr id="7" name="Ink 6">
                <a:extLst>
                  <a:ext uri="{FF2B5EF4-FFF2-40B4-BE49-F238E27FC236}">
                    <a16:creationId xmlns:a16="http://schemas.microsoft.com/office/drawing/2014/main" id="{31A2821E-978F-1F4B-1928-DFD4CD7A211A}"/>
                  </a:ext>
                </a:extLst>
              </p:cNvPr>
              <p:cNvPicPr/>
              <p:nvPr/>
            </p:nvPicPr>
            <p:blipFill>
              <a:blip r:embed="rId11"/>
              <a:stretch>
                <a:fillRect/>
              </a:stretch>
            </p:blipFill>
            <p:spPr>
              <a:xfrm>
                <a:off x="2855400" y="4395820"/>
                <a:ext cx="2337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58C9B3EF-5D86-5D2B-8FA3-7AA25890D91D}"/>
                  </a:ext>
                </a:extLst>
              </p14:cNvPr>
              <p14:cNvContentPartPr/>
              <p14:nvPr/>
            </p14:nvContentPartPr>
            <p14:xfrm>
              <a:off x="7131120" y="2851060"/>
              <a:ext cx="2215440" cy="417240"/>
            </p14:xfrm>
          </p:contentPart>
        </mc:Choice>
        <mc:Fallback>
          <p:pic>
            <p:nvPicPr>
              <p:cNvPr id="9" name="Ink 8">
                <a:extLst>
                  <a:ext uri="{FF2B5EF4-FFF2-40B4-BE49-F238E27FC236}">
                    <a16:creationId xmlns:a16="http://schemas.microsoft.com/office/drawing/2014/main" id="{58C9B3EF-5D86-5D2B-8FA3-7AA25890D91D}"/>
                  </a:ext>
                </a:extLst>
              </p:cNvPr>
              <p:cNvPicPr/>
              <p:nvPr/>
            </p:nvPicPr>
            <p:blipFill>
              <a:blip r:embed="rId13"/>
              <a:stretch>
                <a:fillRect/>
              </a:stretch>
            </p:blipFill>
            <p:spPr>
              <a:xfrm>
                <a:off x="7113120" y="2833060"/>
                <a:ext cx="225108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826C0D0-1861-839F-D829-05D0404C41ED}"/>
                  </a:ext>
                </a:extLst>
              </p14:cNvPr>
              <p14:cNvContentPartPr/>
              <p14:nvPr/>
            </p14:nvContentPartPr>
            <p14:xfrm>
              <a:off x="277440" y="3180820"/>
              <a:ext cx="1035360" cy="555840"/>
            </p14:xfrm>
          </p:contentPart>
        </mc:Choice>
        <mc:Fallback>
          <p:pic>
            <p:nvPicPr>
              <p:cNvPr id="11" name="Ink 10">
                <a:extLst>
                  <a:ext uri="{FF2B5EF4-FFF2-40B4-BE49-F238E27FC236}">
                    <a16:creationId xmlns:a16="http://schemas.microsoft.com/office/drawing/2014/main" id="{0826C0D0-1861-839F-D829-05D0404C41ED}"/>
                  </a:ext>
                </a:extLst>
              </p:cNvPr>
              <p:cNvPicPr/>
              <p:nvPr/>
            </p:nvPicPr>
            <p:blipFill>
              <a:blip r:embed="rId15"/>
              <a:stretch>
                <a:fillRect/>
              </a:stretch>
            </p:blipFill>
            <p:spPr>
              <a:xfrm>
                <a:off x="259800" y="3163180"/>
                <a:ext cx="107100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AEF347E-E2A0-DF00-83CF-7E6D0CBCD4EA}"/>
                  </a:ext>
                </a:extLst>
              </p14:cNvPr>
              <p14:cNvContentPartPr/>
              <p14:nvPr/>
            </p14:nvContentPartPr>
            <p14:xfrm>
              <a:off x="492720" y="632020"/>
              <a:ext cx="1248480" cy="45360"/>
            </p14:xfrm>
          </p:contentPart>
        </mc:Choice>
        <mc:Fallback>
          <p:pic>
            <p:nvPicPr>
              <p:cNvPr id="12" name="Ink 11">
                <a:extLst>
                  <a:ext uri="{FF2B5EF4-FFF2-40B4-BE49-F238E27FC236}">
                    <a16:creationId xmlns:a16="http://schemas.microsoft.com/office/drawing/2014/main" id="{EAEF347E-E2A0-DF00-83CF-7E6D0CBCD4EA}"/>
                  </a:ext>
                </a:extLst>
              </p:cNvPr>
              <p:cNvPicPr/>
              <p:nvPr/>
            </p:nvPicPr>
            <p:blipFill>
              <a:blip r:embed="rId17"/>
              <a:stretch>
                <a:fillRect/>
              </a:stretch>
            </p:blipFill>
            <p:spPr>
              <a:xfrm>
                <a:off x="474720" y="614020"/>
                <a:ext cx="1284120" cy="81000"/>
              </a:xfrm>
              <a:prstGeom prst="rect">
                <a:avLst/>
              </a:prstGeom>
            </p:spPr>
          </p:pic>
        </mc:Fallback>
      </mc:AlternateContent>
    </p:spTree>
    <p:extLst>
      <p:ext uri="{BB962C8B-B14F-4D97-AF65-F5344CB8AC3E}">
        <p14:creationId xmlns:p14="http://schemas.microsoft.com/office/powerpoint/2010/main" val="1453143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4184651"/>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3245"/>
            <a:ext cx="9093200" cy="3539430"/>
          </a:xfrm>
          <a:prstGeom prst="rect">
            <a:avLst/>
          </a:prstGeom>
          <a:noFill/>
        </p:spPr>
        <p:txBody>
          <a:bodyPr wrap="square" rtlCol="0">
            <a:spAutoFit/>
          </a:bodyPr>
          <a:lstStyle/>
          <a:p>
            <a:r>
              <a:rPr lang="en-US" sz="2800" b="1">
                <a:solidFill>
                  <a:srgbClr val="FFC000"/>
                </a:solidFill>
                <a:cs typeface="+mj-cs"/>
              </a:rPr>
              <a:t>Talmud Bavli Eruvin 54a:25</a:t>
            </a:r>
          </a:p>
          <a:p>
            <a:pPr algn="r"/>
            <a:r>
              <a:rPr lang="he-IL" sz="2800">
                <a:solidFill>
                  <a:srgbClr val="FFFF00"/>
                </a:solidFill>
                <a:cs typeface="+mj-cs"/>
              </a:rPr>
              <a:t>וְאִם מֵגֵיס לִבּוֹ — הַקָּדוֹשׁ בָּרוּךְ הוּא מַשְׁפִּילוֹ, שֶׁנֶּאֱמַר: ״וּמִבָּמוֹת הַגַּיְא״. וְאִם חוֹזֵר בּוֹ — הַקָּדוֹשׁ בָּרוּךְ הוּא מַגְבִּיהוֹ, שֶׁנֶּאֱמַר: ״כׇּל גֶּיא יִנָּשֵׂא״.</a:t>
            </a:r>
          </a:p>
          <a:p>
            <a:r>
              <a:rPr lang="en-US" sz="2800">
                <a:solidFill>
                  <a:srgbClr val="FFC000"/>
                </a:solidFill>
                <a:cs typeface="+mj-cs"/>
              </a:rPr>
              <a:t>And if he becomes haughty, the Holy One, Blessed be He, lowers him, as it is stated: </a:t>
            </a:r>
            <a:r>
              <a:rPr lang="en-US" sz="2800">
                <a:solidFill>
                  <a:srgbClr val="00B0F0"/>
                </a:solidFill>
                <a:cs typeface="+mj-cs"/>
              </a:rPr>
              <a:t>“And from Bamoth to the valley.” </a:t>
            </a:r>
            <a:r>
              <a:rPr lang="en-US" sz="2800">
                <a:solidFill>
                  <a:srgbClr val="FFC000"/>
                </a:solidFill>
                <a:cs typeface="+mj-cs"/>
              </a:rPr>
              <a:t>And if he repents, the Holy One, Blessed be He, raises him back up, as it is stated: </a:t>
            </a:r>
            <a:r>
              <a:rPr lang="en-US" sz="2800">
                <a:solidFill>
                  <a:srgbClr val="00B0F0"/>
                </a:solidFill>
                <a:cs typeface="+mj-cs"/>
              </a:rPr>
              <a:t>“Every valley shall be exalted” </a:t>
            </a:r>
            <a:r>
              <a:rPr lang="en-US" sz="2800">
                <a:solidFill>
                  <a:srgbClr val="FFC000"/>
                </a:solidFill>
                <a:cs typeface="+mj-cs"/>
              </a:rPr>
              <a:t>(</a:t>
            </a:r>
            <a:r>
              <a:rPr lang="en-US" sz="2800">
                <a:solidFill>
                  <a:srgbClr val="00B0F0"/>
                </a:solidFill>
                <a:cs typeface="+mj-cs"/>
              </a:rPr>
              <a:t>Isaiah 40:4</a:t>
            </a:r>
            <a:r>
              <a:rPr lang="en-US"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EE2629C-7BA3-C03C-276D-937D4FA0CABD}"/>
                  </a:ext>
                </a:extLst>
              </p14:cNvPr>
              <p14:cNvContentPartPr/>
              <p14:nvPr/>
            </p14:nvContentPartPr>
            <p14:xfrm>
              <a:off x="863880" y="1919020"/>
              <a:ext cx="7546320" cy="89640"/>
            </p14:xfrm>
          </p:contentPart>
        </mc:Choice>
        <mc:Fallback>
          <p:pic>
            <p:nvPicPr>
              <p:cNvPr id="2" name="Ink 1">
                <a:extLst>
                  <a:ext uri="{FF2B5EF4-FFF2-40B4-BE49-F238E27FC236}">
                    <a16:creationId xmlns:a16="http://schemas.microsoft.com/office/drawing/2014/main" id="{DEE2629C-7BA3-C03C-276D-937D4FA0CABD}"/>
                  </a:ext>
                </a:extLst>
              </p:cNvPr>
              <p:cNvPicPr/>
              <p:nvPr/>
            </p:nvPicPr>
            <p:blipFill>
              <a:blip r:embed="rId5"/>
              <a:stretch>
                <a:fillRect/>
              </a:stretch>
            </p:blipFill>
            <p:spPr>
              <a:xfrm>
                <a:off x="846240" y="1901380"/>
                <a:ext cx="75819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1EC635A-EB16-01AC-27C7-A03A20E0D688}"/>
                  </a:ext>
                </a:extLst>
              </p14:cNvPr>
              <p14:cNvContentPartPr/>
              <p14:nvPr/>
            </p14:nvContentPartPr>
            <p14:xfrm>
              <a:off x="638880" y="2340220"/>
              <a:ext cx="3019680" cy="170640"/>
            </p14:xfrm>
          </p:contentPart>
        </mc:Choice>
        <mc:Fallback>
          <p:pic>
            <p:nvPicPr>
              <p:cNvPr id="4" name="Ink 3">
                <a:extLst>
                  <a:ext uri="{FF2B5EF4-FFF2-40B4-BE49-F238E27FC236}">
                    <a16:creationId xmlns:a16="http://schemas.microsoft.com/office/drawing/2014/main" id="{C1EC635A-EB16-01AC-27C7-A03A20E0D688}"/>
                  </a:ext>
                </a:extLst>
              </p:cNvPr>
              <p:cNvPicPr/>
              <p:nvPr/>
            </p:nvPicPr>
            <p:blipFill>
              <a:blip r:embed="rId7"/>
              <a:stretch>
                <a:fillRect/>
              </a:stretch>
            </p:blipFill>
            <p:spPr>
              <a:xfrm>
                <a:off x="621240" y="2322580"/>
                <a:ext cx="3055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3C545AFE-BB60-3D39-0009-473585DB1370}"/>
                  </a:ext>
                </a:extLst>
              </p14:cNvPr>
              <p14:cNvContentPartPr/>
              <p14:nvPr/>
            </p14:nvContentPartPr>
            <p14:xfrm>
              <a:off x="1545720" y="2811460"/>
              <a:ext cx="1008360" cy="68040"/>
            </p14:xfrm>
          </p:contentPart>
        </mc:Choice>
        <mc:Fallback>
          <p:pic>
            <p:nvPicPr>
              <p:cNvPr id="5" name="Ink 4">
                <a:extLst>
                  <a:ext uri="{FF2B5EF4-FFF2-40B4-BE49-F238E27FC236}">
                    <a16:creationId xmlns:a16="http://schemas.microsoft.com/office/drawing/2014/main" id="{3C545AFE-BB60-3D39-0009-473585DB1370}"/>
                  </a:ext>
                </a:extLst>
              </p:cNvPr>
              <p:cNvPicPr/>
              <p:nvPr/>
            </p:nvPicPr>
            <p:blipFill>
              <a:blip r:embed="rId9"/>
              <a:stretch>
                <a:fillRect/>
              </a:stretch>
            </p:blipFill>
            <p:spPr>
              <a:xfrm>
                <a:off x="1527720" y="2793820"/>
                <a:ext cx="1044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8373DD6-29B5-33A9-16B4-F6B5E337ABD5}"/>
                  </a:ext>
                </a:extLst>
              </p14:cNvPr>
              <p14:cNvContentPartPr/>
              <p14:nvPr/>
            </p14:nvContentPartPr>
            <p14:xfrm>
              <a:off x="7491120" y="2802820"/>
              <a:ext cx="1194120" cy="71280"/>
            </p14:xfrm>
          </p:contentPart>
        </mc:Choice>
        <mc:Fallback>
          <p:pic>
            <p:nvPicPr>
              <p:cNvPr id="7" name="Ink 6">
                <a:extLst>
                  <a:ext uri="{FF2B5EF4-FFF2-40B4-BE49-F238E27FC236}">
                    <a16:creationId xmlns:a16="http://schemas.microsoft.com/office/drawing/2014/main" id="{A8373DD6-29B5-33A9-16B4-F6B5E337ABD5}"/>
                  </a:ext>
                </a:extLst>
              </p:cNvPr>
              <p:cNvPicPr/>
              <p:nvPr/>
            </p:nvPicPr>
            <p:blipFill>
              <a:blip r:embed="rId11"/>
              <a:stretch>
                <a:fillRect/>
              </a:stretch>
            </p:blipFill>
            <p:spPr>
              <a:xfrm>
                <a:off x="7473120" y="2784820"/>
                <a:ext cx="1229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C29D9D23-AFD2-B22D-5356-410BC26E1885}"/>
                  </a:ext>
                </a:extLst>
              </p14:cNvPr>
              <p14:cNvContentPartPr/>
              <p14:nvPr/>
            </p14:nvContentPartPr>
            <p14:xfrm>
              <a:off x="789720" y="3209980"/>
              <a:ext cx="941040" cy="89280"/>
            </p14:xfrm>
          </p:contentPart>
        </mc:Choice>
        <mc:Fallback>
          <p:pic>
            <p:nvPicPr>
              <p:cNvPr id="9" name="Ink 8">
                <a:extLst>
                  <a:ext uri="{FF2B5EF4-FFF2-40B4-BE49-F238E27FC236}">
                    <a16:creationId xmlns:a16="http://schemas.microsoft.com/office/drawing/2014/main" id="{C29D9D23-AFD2-B22D-5356-410BC26E1885}"/>
                  </a:ext>
                </a:extLst>
              </p:cNvPr>
              <p:cNvPicPr/>
              <p:nvPr/>
            </p:nvPicPr>
            <p:blipFill>
              <a:blip r:embed="rId13"/>
              <a:stretch>
                <a:fillRect/>
              </a:stretch>
            </p:blipFill>
            <p:spPr>
              <a:xfrm>
                <a:off x="772080" y="3192340"/>
                <a:ext cx="9766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34EC8F0-BE89-C6A3-12E6-A9AEA6083875}"/>
                  </a:ext>
                </a:extLst>
              </p14:cNvPr>
              <p14:cNvContentPartPr/>
              <p14:nvPr/>
            </p14:nvContentPartPr>
            <p14:xfrm>
              <a:off x="8614680" y="3298900"/>
              <a:ext cx="409680" cy="31680"/>
            </p14:xfrm>
          </p:contentPart>
        </mc:Choice>
        <mc:Fallback>
          <p:pic>
            <p:nvPicPr>
              <p:cNvPr id="11" name="Ink 10">
                <a:extLst>
                  <a:ext uri="{FF2B5EF4-FFF2-40B4-BE49-F238E27FC236}">
                    <a16:creationId xmlns:a16="http://schemas.microsoft.com/office/drawing/2014/main" id="{034EC8F0-BE89-C6A3-12E6-A9AEA6083875}"/>
                  </a:ext>
                </a:extLst>
              </p:cNvPr>
              <p:cNvPicPr/>
              <p:nvPr/>
            </p:nvPicPr>
            <p:blipFill>
              <a:blip r:embed="rId15"/>
              <a:stretch>
                <a:fillRect/>
              </a:stretch>
            </p:blipFill>
            <p:spPr>
              <a:xfrm>
                <a:off x="8597040" y="3281260"/>
                <a:ext cx="4453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FA630560-B2FC-4C08-AFC5-D177B19E13B4}"/>
                  </a:ext>
                </a:extLst>
              </p14:cNvPr>
              <p14:cNvContentPartPr/>
              <p14:nvPr/>
            </p14:nvContentPartPr>
            <p14:xfrm>
              <a:off x="665160" y="3707860"/>
              <a:ext cx="446760" cy="34200"/>
            </p14:xfrm>
          </p:contentPart>
        </mc:Choice>
        <mc:Fallback>
          <p:pic>
            <p:nvPicPr>
              <p:cNvPr id="12" name="Ink 11">
                <a:extLst>
                  <a:ext uri="{FF2B5EF4-FFF2-40B4-BE49-F238E27FC236}">
                    <a16:creationId xmlns:a16="http://schemas.microsoft.com/office/drawing/2014/main" id="{FA630560-B2FC-4C08-AFC5-D177B19E13B4}"/>
                  </a:ext>
                </a:extLst>
              </p:cNvPr>
              <p:cNvPicPr/>
              <p:nvPr/>
            </p:nvPicPr>
            <p:blipFill>
              <a:blip r:embed="rId17"/>
              <a:stretch>
                <a:fillRect/>
              </a:stretch>
            </p:blipFill>
            <p:spPr>
              <a:xfrm>
                <a:off x="647160" y="3689860"/>
                <a:ext cx="482400" cy="69840"/>
              </a:xfrm>
              <a:prstGeom prst="rect">
                <a:avLst/>
              </a:prstGeom>
            </p:spPr>
          </p:pic>
        </mc:Fallback>
      </mc:AlternateContent>
    </p:spTree>
    <p:extLst>
      <p:ext uri="{BB962C8B-B14F-4D97-AF65-F5344CB8AC3E}">
        <p14:creationId xmlns:p14="http://schemas.microsoft.com/office/powerpoint/2010/main" val="1681033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400801"/>
          </a:xfrm>
          <a:prstGeom prst="roundRect">
            <a:avLst/>
          </a:prstGeom>
          <a:solidFill>
            <a:schemeClr val="tx1">
              <a:alpha val="6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93245"/>
            <a:ext cx="9093200" cy="6017032"/>
          </a:xfrm>
          <a:prstGeom prst="rect">
            <a:avLst/>
          </a:prstGeom>
          <a:noFill/>
        </p:spPr>
        <p:txBody>
          <a:bodyPr wrap="square" rtlCol="0">
            <a:spAutoFit/>
          </a:bodyPr>
          <a:lstStyle/>
          <a:p>
            <a:r>
              <a:rPr lang="en-US" sz="2800" b="1">
                <a:solidFill>
                  <a:srgbClr val="FFC000"/>
                </a:solidFill>
                <a:cs typeface="+mj-cs"/>
              </a:rPr>
              <a:t>Philippians 2:5–11  </a:t>
            </a:r>
          </a:p>
          <a:p>
            <a:r>
              <a:rPr lang="en-US" sz="2100">
                <a:solidFill>
                  <a:srgbClr val="FFC000"/>
                </a:solidFill>
                <a:cs typeface="+mj-cs"/>
              </a:rPr>
              <a:t>2:5 Let this mind be in you, which was also in Christ Jesus: 2:6 Who, being in the form of God, thought it not robbery to be equal with God: 2:7 But made himself of no reputation, and took upon him the form of a servant, and was made in the likeness of men: 2:8 And being found in fashion as a man, he humbled himself, and became obedient unto death, even the death of the cross. 2:9 Wherefore God also hath highly exalted him, and given him a name which is above every name: 2:10 That at the name of Jesus every knee should bow, of things in heaven, and things in earth, and things under the earth; 2:11 And that every tongue should confess that Jesus Christ is Lord, to the glory of God the Father. (KJV </a:t>
            </a:r>
            <a:r>
              <a:rPr lang="el-GR" sz="2100">
                <a:solidFill>
                  <a:srgbClr val="00B0F0"/>
                </a:solidFill>
                <a:cs typeface="+mj-cs"/>
              </a:rPr>
              <a:t>Τοῦτο φρονεῖτε ἐν ὑμῖν ὃ καὶ ἐν Χριστῷ Ἰησοῦ, ὃς ἐν μορφῇ θεοῦ ὑπάρχων οὐχ ἁρπαγμὸν ἡγήσατο τὸ εἶναι ἴσα θεῷ, ἀλλʼ ἑαυτὸν ἐκένωσεν μορφὴν δούλου λαβών, ἐν ὁμοιώματι ἀνθρώπων γενόμενος· καὶ σχήματι εὑρεθεὶς ὡς ἄνθρωπος ἐταπείνωσεν ἑαυτὸν γενόμενος ὑπήκοος μέχρι θανάτου, θανάτου δὲ σταυροῦ. διὸ καὶ ὁ θεὸς αὐτὸν ὑπερύψωσεν καὶ ἐχαρίσατο αὐτῷ τὸ ὄνομα τὸ ὑπὲρ πᾶν ὄνομα, ἵνα ἐν τῷ ὀνόματι Ἰησοῦ πᾶν γόνυ κάμψῃ ἐπουρανίων καὶ ἐπιγείων καὶ καταχθονίων καὶ πᾶσα γλῶσσα ἐξομολογήσηται ὅτι κύριος Ἰησοῦς Χριστὸς εἰς δόξαν θεοῦ πατρός.</a:t>
            </a:r>
            <a:r>
              <a:rPr lang="el-GR" sz="21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89E90788-4CD6-EC57-FFC4-76025FA285BD}"/>
                  </a:ext>
                </a:extLst>
              </p14:cNvPr>
              <p14:cNvContentPartPr/>
              <p14:nvPr/>
            </p14:nvContentPartPr>
            <p14:xfrm>
              <a:off x="7555920" y="1290100"/>
              <a:ext cx="1433520" cy="66960"/>
            </p14:xfrm>
          </p:contentPart>
        </mc:Choice>
        <mc:Fallback>
          <p:pic>
            <p:nvPicPr>
              <p:cNvPr id="2" name="Ink 1">
                <a:extLst>
                  <a:ext uri="{FF2B5EF4-FFF2-40B4-BE49-F238E27FC236}">
                    <a16:creationId xmlns:a16="http://schemas.microsoft.com/office/drawing/2014/main" id="{89E90788-4CD6-EC57-FFC4-76025FA285BD}"/>
                  </a:ext>
                </a:extLst>
              </p:cNvPr>
              <p:cNvPicPr/>
              <p:nvPr/>
            </p:nvPicPr>
            <p:blipFill>
              <a:blip r:embed="rId5"/>
              <a:stretch>
                <a:fillRect/>
              </a:stretch>
            </p:blipFill>
            <p:spPr>
              <a:xfrm>
                <a:off x="7537920" y="1272100"/>
                <a:ext cx="1469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93A69B4-3809-0A93-B99C-228376D0212D}"/>
                  </a:ext>
                </a:extLst>
              </p14:cNvPr>
              <p14:cNvContentPartPr/>
              <p14:nvPr/>
            </p14:nvContentPartPr>
            <p14:xfrm>
              <a:off x="467520" y="1596820"/>
              <a:ext cx="1724760" cy="86760"/>
            </p14:xfrm>
          </p:contentPart>
        </mc:Choice>
        <mc:Fallback>
          <p:pic>
            <p:nvPicPr>
              <p:cNvPr id="4" name="Ink 3">
                <a:extLst>
                  <a:ext uri="{FF2B5EF4-FFF2-40B4-BE49-F238E27FC236}">
                    <a16:creationId xmlns:a16="http://schemas.microsoft.com/office/drawing/2014/main" id="{793A69B4-3809-0A93-B99C-228376D0212D}"/>
                  </a:ext>
                </a:extLst>
              </p:cNvPr>
              <p:cNvPicPr/>
              <p:nvPr/>
            </p:nvPicPr>
            <p:blipFill>
              <a:blip r:embed="rId7"/>
              <a:stretch>
                <a:fillRect/>
              </a:stretch>
            </p:blipFill>
            <p:spPr>
              <a:xfrm>
                <a:off x="449880" y="1578820"/>
                <a:ext cx="17604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5010B1F-710F-8A1B-DC2A-AD789381C1C7}"/>
                  </a:ext>
                </a:extLst>
              </p14:cNvPr>
              <p14:cNvContentPartPr/>
              <p14:nvPr/>
            </p14:nvContentPartPr>
            <p14:xfrm>
              <a:off x="2485320" y="1621660"/>
              <a:ext cx="4237560" cy="59040"/>
            </p14:xfrm>
          </p:contentPart>
        </mc:Choice>
        <mc:Fallback>
          <p:pic>
            <p:nvPicPr>
              <p:cNvPr id="5" name="Ink 4">
                <a:extLst>
                  <a:ext uri="{FF2B5EF4-FFF2-40B4-BE49-F238E27FC236}">
                    <a16:creationId xmlns:a16="http://schemas.microsoft.com/office/drawing/2014/main" id="{C5010B1F-710F-8A1B-DC2A-AD789381C1C7}"/>
                  </a:ext>
                </a:extLst>
              </p:cNvPr>
              <p:cNvPicPr/>
              <p:nvPr/>
            </p:nvPicPr>
            <p:blipFill>
              <a:blip r:embed="rId9"/>
              <a:stretch>
                <a:fillRect/>
              </a:stretch>
            </p:blipFill>
            <p:spPr>
              <a:xfrm>
                <a:off x="2467320" y="1604020"/>
                <a:ext cx="42732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58F78C70-1E40-83F0-4EBA-9481A36C2A92}"/>
                  </a:ext>
                </a:extLst>
              </p14:cNvPr>
              <p14:cNvContentPartPr/>
              <p14:nvPr/>
            </p14:nvContentPartPr>
            <p14:xfrm>
              <a:off x="7292760" y="1630300"/>
              <a:ext cx="1590480" cy="32400"/>
            </p14:xfrm>
          </p:contentPart>
        </mc:Choice>
        <mc:Fallback>
          <p:pic>
            <p:nvPicPr>
              <p:cNvPr id="7" name="Ink 6">
                <a:extLst>
                  <a:ext uri="{FF2B5EF4-FFF2-40B4-BE49-F238E27FC236}">
                    <a16:creationId xmlns:a16="http://schemas.microsoft.com/office/drawing/2014/main" id="{58F78C70-1E40-83F0-4EBA-9481A36C2A92}"/>
                  </a:ext>
                </a:extLst>
              </p:cNvPr>
              <p:cNvPicPr/>
              <p:nvPr/>
            </p:nvPicPr>
            <p:blipFill>
              <a:blip r:embed="rId11"/>
              <a:stretch>
                <a:fillRect/>
              </a:stretch>
            </p:blipFill>
            <p:spPr>
              <a:xfrm>
                <a:off x="7274760" y="1612660"/>
                <a:ext cx="1626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25AB7C6-560F-5473-DD56-8C8BFB01CF67}"/>
                  </a:ext>
                </a:extLst>
              </p14:cNvPr>
              <p14:cNvContentPartPr/>
              <p14:nvPr/>
            </p14:nvContentPartPr>
            <p14:xfrm>
              <a:off x="481200" y="1925860"/>
              <a:ext cx="1358640" cy="71640"/>
            </p14:xfrm>
          </p:contentPart>
        </mc:Choice>
        <mc:Fallback>
          <p:pic>
            <p:nvPicPr>
              <p:cNvPr id="9" name="Ink 8">
                <a:extLst>
                  <a:ext uri="{FF2B5EF4-FFF2-40B4-BE49-F238E27FC236}">
                    <a16:creationId xmlns:a16="http://schemas.microsoft.com/office/drawing/2014/main" id="{325AB7C6-560F-5473-DD56-8C8BFB01CF67}"/>
                  </a:ext>
                </a:extLst>
              </p:cNvPr>
              <p:cNvPicPr/>
              <p:nvPr/>
            </p:nvPicPr>
            <p:blipFill>
              <a:blip r:embed="rId13"/>
              <a:stretch>
                <a:fillRect/>
              </a:stretch>
            </p:blipFill>
            <p:spPr>
              <a:xfrm>
                <a:off x="463560" y="1908220"/>
                <a:ext cx="1394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FBD4DF7-E56E-2995-596B-53E183A784F6}"/>
                  </a:ext>
                </a:extLst>
              </p14:cNvPr>
              <p14:cNvContentPartPr/>
              <p14:nvPr/>
            </p14:nvContentPartPr>
            <p14:xfrm>
              <a:off x="6843480" y="1935940"/>
              <a:ext cx="1850400" cy="59760"/>
            </p14:xfrm>
          </p:contentPart>
        </mc:Choice>
        <mc:Fallback>
          <p:pic>
            <p:nvPicPr>
              <p:cNvPr id="11" name="Ink 10">
                <a:extLst>
                  <a:ext uri="{FF2B5EF4-FFF2-40B4-BE49-F238E27FC236}">
                    <a16:creationId xmlns:a16="http://schemas.microsoft.com/office/drawing/2014/main" id="{CFBD4DF7-E56E-2995-596B-53E183A784F6}"/>
                  </a:ext>
                </a:extLst>
              </p:cNvPr>
              <p:cNvPicPr/>
              <p:nvPr/>
            </p:nvPicPr>
            <p:blipFill>
              <a:blip r:embed="rId15"/>
              <a:stretch>
                <a:fillRect/>
              </a:stretch>
            </p:blipFill>
            <p:spPr>
              <a:xfrm>
                <a:off x="6825480" y="1917940"/>
                <a:ext cx="1886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E949C700-A671-D026-5312-2062236DB2EF}"/>
                  </a:ext>
                </a:extLst>
              </p14:cNvPr>
              <p14:cNvContentPartPr/>
              <p14:nvPr/>
            </p14:nvContentPartPr>
            <p14:xfrm>
              <a:off x="1097520" y="2257780"/>
              <a:ext cx="2747880" cy="80640"/>
            </p14:xfrm>
          </p:contentPart>
        </mc:Choice>
        <mc:Fallback>
          <p:pic>
            <p:nvPicPr>
              <p:cNvPr id="12" name="Ink 11">
                <a:extLst>
                  <a:ext uri="{FF2B5EF4-FFF2-40B4-BE49-F238E27FC236}">
                    <a16:creationId xmlns:a16="http://schemas.microsoft.com/office/drawing/2014/main" id="{E949C700-A671-D026-5312-2062236DB2EF}"/>
                  </a:ext>
                </a:extLst>
              </p:cNvPr>
              <p:cNvPicPr/>
              <p:nvPr/>
            </p:nvPicPr>
            <p:blipFill>
              <a:blip r:embed="rId17"/>
              <a:stretch>
                <a:fillRect/>
              </a:stretch>
            </p:blipFill>
            <p:spPr>
              <a:xfrm>
                <a:off x="1079880" y="2239780"/>
                <a:ext cx="2783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BCFDB0A4-039B-A8C5-A68E-E475910C340B}"/>
                  </a:ext>
                </a:extLst>
              </p14:cNvPr>
              <p14:cNvContentPartPr/>
              <p14:nvPr/>
            </p14:nvContentPartPr>
            <p14:xfrm>
              <a:off x="4794720" y="2253100"/>
              <a:ext cx="2269440" cy="55440"/>
            </p14:xfrm>
          </p:contentPart>
        </mc:Choice>
        <mc:Fallback>
          <p:pic>
            <p:nvPicPr>
              <p:cNvPr id="13" name="Ink 12">
                <a:extLst>
                  <a:ext uri="{FF2B5EF4-FFF2-40B4-BE49-F238E27FC236}">
                    <a16:creationId xmlns:a16="http://schemas.microsoft.com/office/drawing/2014/main" id="{BCFDB0A4-039B-A8C5-A68E-E475910C340B}"/>
                  </a:ext>
                </a:extLst>
              </p:cNvPr>
              <p:cNvPicPr/>
              <p:nvPr/>
            </p:nvPicPr>
            <p:blipFill>
              <a:blip r:embed="rId19"/>
              <a:stretch>
                <a:fillRect/>
              </a:stretch>
            </p:blipFill>
            <p:spPr>
              <a:xfrm>
                <a:off x="4777080" y="2235100"/>
                <a:ext cx="2305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6060FCEB-CE84-CB00-9A85-7D07EB9C546E}"/>
                  </a:ext>
                </a:extLst>
              </p14:cNvPr>
              <p14:cNvContentPartPr/>
              <p14:nvPr/>
            </p14:nvContentPartPr>
            <p14:xfrm>
              <a:off x="1268520" y="2569540"/>
              <a:ext cx="2086920" cy="58680"/>
            </p14:xfrm>
          </p:contentPart>
        </mc:Choice>
        <mc:Fallback>
          <p:pic>
            <p:nvPicPr>
              <p:cNvPr id="14" name="Ink 13">
                <a:extLst>
                  <a:ext uri="{FF2B5EF4-FFF2-40B4-BE49-F238E27FC236}">
                    <a16:creationId xmlns:a16="http://schemas.microsoft.com/office/drawing/2014/main" id="{6060FCEB-CE84-CB00-9A85-7D07EB9C546E}"/>
                  </a:ext>
                </a:extLst>
              </p:cNvPr>
              <p:cNvPicPr/>
              <p:nvPr/>
            </p:nvPicPr>
            <p:blipFill>
              <a:blip r:embed="rId21"/>
              <a:stretch>
                <a:fillRect/>
              </a:stretch>
            </p:blipFill>
            <p:spPr>
              <a:xfrm>
                <a:off x="1250880" y="2551540"/>
                <a:ext cx="21225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D0A8D1C2-A043-94F9-6B26-FBF10225C752}"/>
                  </a:ext>
                </a:extLst>
              </p14:cNvPr>
              <p14:cNvContentPartPr/>
              <p14:nvPr/>
            </p14:nvContentPartPr>
            <p14:xfrm>
              <a:off x="9146040" y="1218100"/>
              <a:ext cx="376200" cy="1473120"/>
            </p14:xfrm>
          </p:contentPart>
        </mc:Choice>
        <mc:Fallback>
          <p:pic>
            <p:nvPicPr>
              <p:cNvPr id="15" name="Ink 14">
                <a:extLst>
                  <a:ext uri="{FF2B5EF4-FFF2-40B4-BE49-F238E27FC236}">
                    <a16:creationId xmlns:a16="http://schemas.microsoft.com/office/drawing/2014/main" id="{D0A8D1C2-A043-94F9-6B26-FBF10225C752}"/>
                  </a:ext>
                </a:extLst>
              </p:cNvPr>
              <p:cNvPicPr/>
              <p:nvPr/>
            </p:nvPicPr>
            <p:blipFill>
              <a:blip r:embed="rId23"/>
              <a:stretch>
                <a:fillRect/>
              </a:stretch>
            </p:blipFill>
            <p:spPr>
              <a:xfrm>
                <a:off x="9128400" y="1200100"/>
                <a:ext cx="411840" cy="1508760"/>
              </a:xfrm>
              <a:prstGeom prst="rect">
                <a:avLst/>
              </a:prstGeom>
            </p:spPr>
          </p:pic>
        </mc:Fallback>
      </mc:AlternateContent>
    </p:spTree>
    <p:extLst>
      <p:ext uri="{BB962C8B-B14F-4D97-AF65-F5344CB8AC3E}">
        <p14:creationId xmlns:p14="http://schemas.microsoft.com/office/powerpoint/2010/main" val="426205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715500" cy="6400801"/>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55845"/>
            <a:ext cx="9093200" cy="6124754"/>
          </a:xfrm>
          <a:prstGeom prst="rect">
            <a:avLst/>
          </a:prstGeom>
          <a:noFill/>
        </p:spPr>
        <p:txBody>
          <a:bodyPr wrap="square" rtlCol="0">
            <a:spAutoFit/>
          </a:bodyPr>
          <a:lstStyle/>
          <a:p>
            <a:r>
              <a:rPr lang="en-US" sz="2800" b="1">
                <a:solidFill>
                  <a:srgbClr val="FFC000"/>
                </a:solidFill>
                <a:cs typeface="+mj-cs"/>
              </a:rPr>
              <a:t>Aggadat Bereshit 23:2</a:t>
            </a:r>
          </a:p>
          <a:p>
            <a:pPr algn="r"/>
            <a:r>
              <a:rPr lang="en-US" sz="2000">
                <a:solidFill>
                  <a:srgbClr val="FFFF00"/>
                </a:solidFill>
                <a:cs typeface="+mj-cs"/>
              </a:rPr>
              <a:t>[</a:t>
            </a:r>
            <a:r>
              <a:rPr lang="he-IL" sz="2000">
                <a:solidFill>
                  <a:srgbClr val="FFFF00"/>
                </a:solidFill>
                <a:cs typeface="+mj-cs"/>
              </a:rPr>
              <a:t>ב] ד"א וראיתם ושש לבכם. מה יש לנו לראות ולשמוח, אלא לפי שבעולם הזה בעונותינו אין לנו לא נביא ולא רוח הקודש, שנאמר אותותינו לא ראינו אין עוד נביא וגו' (תהלים עד ט). ולא עוד אלא אף השכינה, שנאמר כי אם עונותיכם היו מבדילים [בינכם לבין אלהיכם] (ישעי' נט ב), אבל לעתיד לבא נגלה להם, שנאמר ונגלה כבוד ה' וראו כל בשר יחדיו (שם מ ה), והן רואין אותו, שנאמר כי עין בעין יראו וגו' (שם סו ט), לכך נאמר וראיתם.</a:t>
            </a:r>
          </a:p>
          <a:p>
            <a:r>
              <a:rPr lang="en-US" sz="2200">
                <a:solidFill>
                  <a:srgbClr val="FFC000"/>
                </a:solidFill>
                <a:cs typeface="+mj-cs"/>
              </a:rPr>
              <a:t>Another interpretation: </a:t>
            </a:r>
            <a:r>
              <a:rPr lang="en-US" sz="2200">
                <a:solidFill>
                  <a:srgbClr val="00B0F0"/>
                </a:solidFill>
                <a:cs typeface="+mj-cs"/>
              </a:rPr>
              <a:t>"And you shall return and distinguish between the righteous and the wicked"</a:t>
            </a:r>
            <a:r>
              <a:rPr lang="en-US" sz="2200">
                <a:solidFill>
                  <a:srgbClr val="FFC000"/>
                </a:solidFill>
                <a:cs typeface="+mj-cs"/>
              </a:rPr>
              <a:t> (</a:t>
            </a:r>
            <a:r>
              <a:rPr lang="en-US" sz="2200">
                <a:solidFill>
                  <a:srgbClr val="00B0F0"/>
                </a:solidFill>
                <a:cs typeface="+mj-cs"/>
              </a:rPr>
              <a:t>Malachi 3:18</a:t>
            </a:r>
            <a:r>
              <a:rPr lang="en-US" sz="2200">
                <a:solidFill>
                  <a:srgbClr val="FFC000"/>
                </a:solidFill>
                <a:cs typeface="+mj-cs"/>
              </a:rPr>
              <a:t>), and </a:t>
            </a:r>
            <a:r>
              <a:rPr lang="en-US" sz="2200">
                <a:solidFill>
                  <a:srgbClr val="00B0F0"/>
                </a:solidFill>
                <a:cs typeface="+mj-cs"/>
              </a:rPr>
              <a:t>"And you shall see and your heart shall rejoice"</a:t>
            </a:r>
            <a:r>
              <a:rPr lang="en-US" sz="2200">
                <a:solidFill>
                  <a:srgbClr val="FFC000"/>
                </a:solidFill>
                <a:cs typeface="+mj-cs"/>
              </a:rPr>
              <a:t> (</a:t>
            </a:r>
            <a:r>
              <a:rPr lang="en-US" sz="2200">
                <a:solidFill>
                  <a:srgbClr val="00B0F0"/>
                </a:solidFill>
                <a:cs typeface="+mj-cs"/>
              </a:rPr>
              <a:t>Isaiah 66:14</a:t>
            </a:r>
            <a:r>
              <a:rPr lang="en-US" sz="2200">
                <a:solidFill>
                  <a:srgbClr val="FFC000"/>
                </a:solidFill>
                <a:cs typeface="+mj-cs"/>
              </a:rPr>
              <a:t>). What do we have to see and be happy about in this world, when we do not have a prophet or the Holy Spirit, as it is said: </a:t>
            </a:r>
            <a:r>
              <a:rPr lang="en-US" sz="2200">
                <a:solidFill>
                  <a:srgbClr val="00B0F0"/>
                </a:solidFill>
                <a:cs typeface="+mj-cs"/>
              </a:rPr>
              <a:t>"We have not seen our signs; there is no longer any prophet, neither is there among us anyone who knows how long" </a:t>
            </a:r>
            <a:r>
              <a:rPr lang="en-US" sz="2200">
                <a:solidFill>
                  <a:srgbClr val="FFC000"/>
                </a:solidFill>
                <a:cs typeface="+mj-cs"/>
              </a:rPr>
              <a:t>(</a:t>
            </a:r>
            <a:r>
              <a:rPr lang="en-US" sz="2200">
                <a:solidFill>
                  <a:srgbClr val="00B0F0"/>
                </a:solidFill>
                <a:cs typeface="+mj-cs"/>
              </a:rPr>
              <a:t>Psalm 74:9</a:t>
            </a:r>
            <a:r>
              <a:rPr lang="en-US" sz="2200">
                <a:solidFill>
                  <a:srgbClr val="FFC000"/>
                </a:solidFill>
                <a:cs typeface="+mj-cs"/>
              </a:rPr>
              <a:t>). Furthermore, even the divine presence is hidden from us because of our sins, as it is said: </a:t>
            </a:r>
            <a:r>
              <a:rPr lang="en-US" sz="2200">
                <a:solidFill>
                  <a:srgbClr val="00B0F0"/>
                </a:solidFill>
                <a:cs typeface="+mj-cs"/>
              </a:rPr>
              <a:t>"Your iniquities have separated between you and your God" </a:t>
            </a:r>
            <a:r>
              <a:rPr lang="en-US" sz="2200">
                <a:solidFill>
                  <a:srgbClr val="FFC000"/>
                </a:solidFill>
                <a:cs typeface="+mj-cs"/>
              </a:rPr>
              <a:t>(</a:t>
            </a:r>
            <a:r>
              <a:rPr lang="en-US" sz="2200">
                <a:solidFill>
                  <a:srgbClr val="00B0F0"/>
                </a:solidFill>
                <a:cs typeface="+mj-cs"/>
              </a:rPr>
              <a:t>Isaiah 59:2</a:t>
            </a:r>
            <a:r>
              <a:rPr lang="en-US" sz="2200">
                <a:solidFill>
                  <a:srgbClr val="FFC000"/>
                </a:solidFill>
                <a:cs typeface="+mj-cs"/>
              </a:rPr>
              <a:t>). However, in the future, it will be revealed to us, as it is said: </a:t>
            </a:r>
            <a:r>
              <a:rPr lang="en-US" sz="2200">
                <a:solidFill>
                  <a:srgbClr val="00B0F0"/>
                </a:solidFill>
                <a:cs typeface="+mj-cs"/>
              </a:rPr>
              <a:t>"And the glory of the Lord shall be revealed, and all flesh shall see it together" </a:t>
            </a:r>
            <a:r>
              <a:rPr lang="en-US" sz="2200">
                <a:solidFill>
                  <a:srgbClr val="FFC000"/>
                </a:solidFill>
                <a:cs typeface="+mj-cs"/>
              </a:rPr>
              <a:t>(</a:t>
            </a:r>
            <a:r>
              <a:rPr lang="en-US" sz="2200">
                <a:solidFill>
                  <a:srgbClr val="00B0F0"/>
                </a:solidFill>
                <a:cs typeface="+mj-cs"/>
              </a:rPr>
              <a:t>Isaiah 40:5</a:t>
            </a:r>
            <a:r>
              <a:rPr lang="en-US" sz="2200">
                <a:solidFill>
                  <a:srgbClr val="FFC000"/>
                </a:solidFill>
                <a:cs typeface="+mj-cs"/>
              </a:rPr>
              <a:t>), and we will see it, as it is said: </a:t>
            </a:r>
            <a:r>
              <a:rPr lang="en-US" sz="2200">
                <a:solidFill>
                  <a:srgbClr val="00B0F0"/>
                </a:solidFill>
                <a:cs typeface="+mj-cs"/>
              </a:rPr>
              <a:t>"For they shall see eye to eye" </a:t>
            </a:r>
            <a:r>
              <a:rPr lang="en-US" sz="2200">
                <a:solidFill>
                  <a:srgbClr val="FFC000"/>
                </a:solidFill>
                <a:cs typeface="+mj-cs"/>
              </a:rPr>
              <a:t>(</a:t>
            </a:r>
            <a:r>
              <a:rPr lang="en-US" sz="2200">
                <a:solidFill>
                  <a:srgbClr val="00B0F0"/>
                </a:solidFill>
                <a:cs typeface="+mj-cs"/>
              </a:rPr>
              <a:t>Isaiah 52:8</a:t>
            </a:r>
            <a:r>
              <a:rPr lang="en-US" sz="2200">
                <a:solidFill>
                  <a:srgbClr val="FFC000"/>
                </a:solidFill>
                <a:cs typeface="+mj-cs"/>
              </a:rPr>
              <a:t>). Therefore, it is said: </a:t>
            </a:r>
            <a:r>
              <a:rPr lang="en-US" sz="2200">
                <a:solidFill>
                  <a:srgbClr val="00B0F0"/>
                </a:solidFill>
                <a:cs typeface="+mj-cs"/>
              </a:rPr>
              <a:t>"And you shall see."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9C5CA40F-3009-B6AE-C20C-5790BD293310}"/>
                  </a:ext>
                </a:extLst>
              </p14:cNvPr>
              <p14:cNvContentPartPr/>
              <p14:nvPr/>
            </p14:nvContentPartPr>
            <p14:xfrm>
              <a:off x="3729120" y="2681140"/>
              <a:ext cx="1068120" cy="57240"/>
            </p14:xfrm>
          </p:contentPart>
        </mc:Choice>
        <mc:Fallback>
          <p:pic>
            <p:nvPicPr>
              <p:cNvPr id="2" name="Ink 1">
                <a:extLst>
                  <a:ext uri="{FF2B5EF4-FFF2-40B4-BE49-F238E27FC236}">
                    <a16:creationId xmlns:a16="http://schemas.microsoft.com/office/drawing/2014/main" id="{9C5CA40F-3009-B6AE-C20C-5790BD293310}"/>
                  </a:ext>
                </a:extLst>
              </p:cNvPr>
              <p:cNvPicPr/>
              <p:nvPr/>
            </p:nvPicPr>
            <p:blipFill>
              <a:blip r:embed="rId5"/>
              <a:stretch>
                <a:fillRect/>
              </a:stretch>
            </p:blipFill>
            <p:spPr>
              <a:xfrm>
                <a:off x="3711120" y="2663500"/>
                <a:ext cx="11037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2E4AE9B-68EF-EE17-EC73-9895C1C8AF9F}"/>
                  </a:ext>
                </a:extLst>
              </p14:cNvPr>
              <p14:cNvContentPartPr/>
              <p14:nvPr/>
            </p14:nvContentPartPr>
            <p14:xfrm>
              <a:off x="2847120" y="3049060"/>
              <a:ext cx="1109520" cy="32040"/>
            </p14:xfrm>
          </p:contentPart>
        </mc:Choice>
        <mc:Fallback>
          <p:pic>
            <p:nvPicPr>
              <p:cNvPr id="4" name="Ink 3">
                <a:extLst>
                  <a:ext uri="{FF2B5EF4-FFF2-40B4-BE49-F238E27FC236}">
                    <a16:creationId xmlns:a16="http://schemas.microsoft.com/office/drawing/2014/main" id="{92E4AE9B-68EF-EE17-EC73-9895C1C8AF9F}"/>
                  </a:ext>
                </a:extLst>
              </p:cNvPr>
              <p:cNvPicPr/>
              <p:nvPr/>
            </p:nvPicPr>
            <p:blipFill>
              <a:blip r:embed="rId7"/>
              <a:stretch>
                <a:fillRect/>
              </a:stretch>
            </p:blipFill>
            <p:spPr>
              <a:xfrm>
                <a:off x="2829120" y="3031060"/>
                <a:ext cx="11451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FA56A4E0-E0D2-C85E-8873-BA5EA85B101A}"/>
                  </a:ext>
                </a:extLst>
              </p14:cNvPr>
              <p14:cNvContentPartPr/>
              <p14:nvPr/>
            </p14:nvContentPartPr>
            <p14:xfrm>
              <a:off x="5880480" y="4086220"/>
              <a:ext cx="878400" cy="29160"/>
            </p14:xfrm>
          </p:contentPart>
        </mc:Choice>
        <mc:Fallback>
          <p:pic>
            <p:nvPicPr>
              <p:cNvPr id="5" name="Ink 4">
                <a:extLst>
                  <a:ext uri="{FF2B5EF4-FFF2-40B4-BE49-F238E27FC236}">
                    <a16:creationId xmlns:a16="http://schemas.microsoft.com/office/drawing/2014/main" id="{FA56A4E0-E0D2-C85E-8873-BA5EA85B101A}"/>
                  </a:ext>
                </a:extLst>
              </p:cNvPr>
              <p:cNvPicPr/>
              <p:nvPr/>
            </p:nvPicPr>
            <p:blipFill>
              <a:blip r:embed="rId9"/>
              <a:stretch>
                <a:fillRect/>
              </a:stretch>
            </p:blipFill>
            <p:spPr>
              <a:xfrm>
                <a:off x="5862840" y="4068580"/>
                <a:ext cx="9140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D10572C-C801-8649-383C-2196B2C7D94C}"/>
                  </a:ext>
                </a:extLst>
              </p14:cNvPr>
              <p14:cNvContentPartPr/>
              <p14:nvPr/>
            </p14:nvContentPartPr>
            <p14:xfrm>
              <a:off x="7392480" y="4688500"/>
              <a:ext cx="1111320" cy="80640"/>
            </p14:xfrm>
          </p:contentPart>
        </mc:Choice>
        <mc:Fallback>
          <p:pic>
            <p:nvPicPr>
              <p:cNvPr id="7" name="Ink 6">
                <a:extLst>
                  <a:ext uri="{FF2B5EF4-FFF2-40B4-BE49-F238E27FC236}">
                    <a16:creationId xmlns:a16="http://schemas.microsoft.com/office/drawing/2014/main" id="{6D10572C-C801-8649-383C-2196B2C7D94C}"/>
                  </a:ext>
                </a:extLst>
              </p:cNvPr>
              <p:cNvPicPr/>
              <p:nvPr/>
            </p:nvPicPr>
            <p:blipFill>
              <a:blip r:embed="rId11"/>
              <a:stretch>
                <a:fillRect/>
              </a:stretch>
            </p:blipFill>
            <p:spPr>
              <a:xfrm>
                <a:off x="7374840" y="4670860"/>
                <a:ext cx="1146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8207DDAE-E6FC-298E-9B3A-3490B2E7E963}"/>
                  </a:ext>
                </a:extLst>
              </p14:cNvPr>
              <p14:cNvContentPartPr/>
              <p14:nvPr/>
            </p14:nvContentPartPr>
            <p14:xfrm>
              <a:off x="7548360" y="5391580"/>
              <a:ext cx="1054440" cy="51480"/>
            </p14:xfrm>
          </p:contentPart>
        </mc:Choice>
        <mc:Fallback>
          <p:pic>
            <p:nvPicPr>
              <p:cNvPr id="9" name="Ink 8">
                <a:extLst>
                  <a:ext uri="{FF2B5EF4-FFF2-40B4-BE49-F238E27FC236}">
                    <a16:creationId xmlns:a16="http://schemas.microsoft.com/office/drawing/2014/main" id="{8207DDAE-E6FC-298E-9B3A-3490B2E7E963}"/>
                  </a:ext>
                </a:extLst>
              </p:cNvPr>
              <p:cNvPicPr/>
              <p:nvPr/>
            </p:nvPicPr>
            <p:blipFill>
              <a:blip r:embed="rId13"/>
              <a:stretch>
                <a:fillRect/>
              </a:stretch>
            </p:blipFill>
            <p:spPr>
              <a:xfrm>
                <a:off x="7530720" y="5373940"/>
                <a:ext cx="1090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43D88624-AA70-118F-82A8-92A1D89CAB53}"/>
                  </a:ext>
                </a:extLst>
              </p14:cNvPr>
              <p14:cNvContentPartPr/>
              <p14:nvPr/>
            </p14:nvContentPartPr>
            <p14:xfrm>
              <a:off x="7137960" y="5788660"/>
              <a:ext cx="897840" cy="29160"/>
            </p14:xfrm>
          </p:contentPart>
        </mc:Choice>
        <mc:Fallback>
          <p:pic>
            <p:nvPicPr>
              <p:cNvPr id="11" name="Ink 10">
                <a:extLst>
                  <a:ext uri="{FF2B5EF4-FFF2-40B4-BE49-F238E27FC236}">
                    <a16:creationId xmlns:a16="http://schemas.microsoft.com/office/drawing/2014/main" id="{43D88624-AA70-118F-82A8-92A1D89CAB53}"/>
                  </a:ext>
                </a:extLst>
              </p:cNvPr>
              <p:cNvPicPr/>
              <p:nvPr/>
            </p:nvPicPr>
            <p:blipFill>
              <a:blip r:embed="rId15"/>
              <a:stretch>
                <a:fillRect/>
              </a:stretch>
            </p:blipFill>
            <p:spPr>
              <a:xfrm>
                <a:off x="7119960" y="5771020"/>
                <a:ext cx="933480" cy="64800"/>
              </a:xfrm>
              <a:prstGeom prst="rect">
                <a:avLst/>
              </a:prstGeom>
            </p:spPr>
          </p:pic>
        </mc:Fallback>
      </mc:AlternateContent>
    </p:spTree>
    <p:extLst>
      <p:ext uri="{BB962C8B-B14F-4D97-AF65-F5344CB8AC3E}">
        <p14:creationId xmlns:p14="http://schemas.microsoft.com/office/powerpoint/2010/main" val="334475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54050" y="195624"/>
            <a:ext cx="8642159" cy="5909310"/>
          </a:xfrm>
          <a:prstGeom prst="rect">
            <a:avLst/>
          </a:prstGeom>
          <a:noFill/>
        </p:spPr>
        <p:txBody>
          <a:bodyPr wrap="square" rtlCol="0">
            <a:spAutoFit/>
          </a:bodyPr>
          <a:lstStyle/>
          <a:p>
            <a:pPr algn="ctr"/>
            <a:r>
              <a:rPr lang="en-US" sz="2800" b="1">
                <a:solidFill>
                  <a:srgbClr val="FFC000"/>
                </a:solidFill>
                <a:cs typeface="+mj-cs"/>
              </a:rPr>
              <a:t>Modern scholarship states that the book of Isaiah is divided into three major sections:</a:t>
            </a:r>
          </a:p>
          <a:p>
            <a:endParaRPr lang="en-US" sz="1400">
              <a:solidFill>
                <a:srgbClr val="FFC000"/>
              </a:solidFill>
              <a:cs typeface="+mj-cs"/>
            </a:endParaRPr>
          </a:p>
          <a:p>
            <a:pPr marL="342900" indent="-342900">
              <a:buFont typeface="Arial" panose="020B0604020202020204" pitchFamily="34" charset="0"/>
              <a:buChar char="•"/>
            </a:pPr>
            <a:r>
              <a:rPr lang="en-US" sz="2200" u="sng">
                <a:solidFill>
                  <a:srgbClr val="FFC000"/>
                </a:solidFill>
                <a:cs typeface="+mj-cs"/>
              </a:rPr>
              <a:t>Chapters 1-39</a:t>
            </a:r>
            <a:r>
              <a:rPr lang="en-US" sz="2200">
                <a:solidFill>
                  <a:srgbClr val="FFC000"/>
                </a:solidFill>
                <a:cs typeface="+mj-cs"/>
              </a:rPr>
              <a:t>: This section is traditionally attributed to Isaiah of Jerusalem, who lived in the 8th century B.C. It contains prophecies about the judgment of Judah and Israel for their sins, as well as prophecies about the future restoration of the people.</a:t>
            </a:r>
          </a:p>
          <a:p>
            <a:pPr marL="342900" indent="-342900">
              <a:buFont typeface="Arial" panose="020B0604020202020204" pitchFamily="34" charset="0"/>
              <a:buChar char="•"/>
            </a:pPr>
            <a:r>
              <a:rPr lang="en-US" sz="2200" u="sng">
                <a:solidFill>
                  <a:srgbClr val="92D050"/>
                </a:solidFill>
                <a:cs typeface="+mj-cs"/>
              </a:rPr>
              <a:t>Chapters 40-55</a:t>
            </a:r>
            <a:r>
              <a:rPr lang="en-US" sz="2200">
                <a:solidFill>
                  <a:srgbClr val="92D050"/>
                </a:solidFill>
                <a:cs typeface="+mj-cs"/>
              </a:rPr>
              <a:t>: This section is known as "Second Isaiah" or "Deutero-Isaiah." It is thought to have been written by a different author in the 6th century B.C., during the Babylonian exile. It contains prophecies of comfort and hope for the exiles, as well as prophecies about the coming of a messianic figure.</a:t>
            </a:r>
          </a:p>
          <a:p>
            <a:pPr marL="342900" indent="-342900">
              <a:buFont typeface="Arial" panose="020B0604020202020204" pitchFamily="34" charset="0"/>
              <a:buChar char="•"/>
            </a:pPr>
            <a:r>
              <a:rPr lang="en-US" sz="2200" u="sng">
                <a:solidFill>
                  <a:srgbClr val="00B0F0"/>
                </a:solidFill>
                <a:cs typeface="+mj-cs"/>
              </a:rPr>
              <a:t>Chapters 56-66</a:t>
            </a:r>
            <a:r>
              <a:rPr lang="en-US" sz="2200">
                <a:solidFill>
                  <a:srgbClr val="00B0F0"/>
                </a:solidFill>
                <a:cs typeface="+mj-cs"/>
              </a:rPr>
              <a:t>: This section is known as "Third Isaiah" or "Trito-Isaiah." It is thought to have been written by a different author in the 5th century B.C., after the exile. It contains prophecies about the restoration of Jerusalem and the establishment of a new Davidic kingdom.</a:t>
            </a:r>
            <a:endParaRPr lang="en-US" sz="22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3356422C-BC8C-380C-18B8-DA9D7BAFCDA4}"/>
                  </a:ext>
                </a:extLst>
              </p14:cNvPr>
              <p14:cNvContentPartPr/>
              <p14:nvPr/>
            </p14:nvContentPartPr>
            <p14:xfrm>
              <a:off x="701160" y="1382980"/>
              <a:ext cx="131760" cy="183960"/>
            </p14:xfrm>
          </p:contentPart>
        </mc:Choice>
        <mc:Fallback>
          <p:pic>
            <p:nvPicPr>
              <p:cNvPr id="2" name="Ink 1">
                <a:extLst>
                  <a:ext uri="{FF2B5EF4-FFF2-40B4-BE49-F238E27FC236}">
                    <a16:creationId xmlns:a16="http://schemas.microsoft.com/office/drawing/2014/main" id="{3356422C-BC8C-380C-18B8-DA9D7BAFCDA4}"/>
                  </a:ext>
                </a:extLst>
              </p:cNvPr>
              <p:cNvPicPr/>
              <p:nvPr/>
            </p:nvPicPr>
            <p:blipFill>
              <a:blip r:embed="rId5"/>
              <a:stretch>
                <a:fillRect/>
              </a:stretch>
            </p:blipFill>
            <p:spPr>
              <a:xfrm>
                <a:off x="683520" y="1364980"/>
                <a:ext cx="1674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B32B8214-E2C2-A5EC-91A0-220B2801254E}"/>
                  </a:ext>
                </a:extLst>
              </p14:cNvPr>
              <p14:cNvContentPartPr/>
              <p14:nvPr/>
            </p14:nvContentPartPr>
            <p14:xfrm>
              <a:off x="710880" y="2689780"/>
              <a:ext cx="163440" cy="222120"/>
            </p14:xfrm>
          </p:contentPart>
        </mc:Choice>
        <mc:Fallback>
          <p:pic>
            <p:nvPicPr>
              <p:cNvPr id="4" name="Ink 3">
                <a:extLst>
                  <a:ext uri="{FF2B5EF4-FFF2-40B4-BE49-F238E27FC236}">
                    <a16:creationId xmlns:a16="http://schemas.microsoft.com/office/drawing/2014/main" id="{B32B8214-E2C2-A5EC-91A0-220B2801254E}"/>
                  </a:ext>
                </a:extLst>
              </p:cNvPr>
              <p:cNvPicPr/>
              <p:nvPr/>
            </p:nvPicPr>
            <p:blipFill>
              <a:blip r:embed="rId7"/>
              <a:stretch>
                <a:fillRect/>
              </a:stretch>
            </p:blipFill>
            <p:spPr>
              <a:xfrm>
                <a:off x="693240" y="2672140"/>
                <a:ext cx="199080" cy="257760"/>
              </a:xfrm>
              <a:prstGeom prst="rect">
                <a:avLst/>
              </a:prstGeom>
            </p:spPr>
          </p:pic>
        </mc:Fallback>
      </mc:AlternateContent>
      <p:grpSp>
        <p:nvGrpSpPr>
          <p:cNvPr id="11" name="Group 10">
            <a:extLst>
              <a:ext uri="{FF2B5EF4-FFF2-40B4-BE49-F238E27FC236}">
                <a16:creationId xmlns:a16="http://schemas.microsoft.com/office/drawing/2014/main" id="{8113FA2D-AA8B-BFB6-F1F5-BBEC2B19FF1D}"/>
              </a:ext>
            </a:extLst>
          </p:cNvPr>
          <p:cNvGrpSpPr/>
          <p:nvPr/>
        </p:nvGrpSpPr>
        <p:grpSpPr>
          <a:xfrm>
            <a:off x="5857800" y="2947180"/>
            <a:ext cx="3044880" cy="129600"/>
            <a:chOff x="5857800" y="2947180"/>
            <a:chExt cx="3044880" cy="129600"/>
          </a:xfrm>
        </p:grpSpPr>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651BA415-C07F-D8C6-3C54-5F7B98D6891D}"/>
                    </a:ext>
                  </a:extLst>
                </p14:cNvPr>
                <p14:cNvContentPartPr/>
                <p14:nvPr/>
              </p14:nvContentPartPr>
              <p14:xfrm>
                <a:off x="5857800" y="3001180"/>
                <a:ext cx="1416960" cy="75600"/>
              </p14:xfrm>
            </p:contentPart>
          </mc:Choice>
          <mc:Fallback>
            <p:pic>
              <p:nvPicPr>
                <p:cNvPr id="5" name="Ink 4">
                  <a:extLst>
                    <a:ext uri="{FF2B5EF4-FFF2-40B4-BE49-F238E27FC236}">
                      <a16:creationId xmlns:a16="http://schemas.microsoft.com/office/drawing/2014/main" id="{651BA415-C07F-D8C6-3C54-5F7B98D6891D}"/>
                    </a:ext>
                  </a:extLst>
                </p:cNvPr>
                <p:cNvPicPr/>
                <p:nvPr/>
              </p:nvPicPr>
              <p:blipFill>
                <a:blip r:embed="rId9"/>
                <a:stretch>
                  <a:fillRect/>
                </a:stretch>
              </p:blipFill>
              <p:spPr>
                <a:xfrm>
                  <a:off x="5839800" y="2983540"/>
                  <a:ext cx="1452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E8C88B99-36BE-2347-CD90-DCE1D5B87A5A}"/>
                    </a:ext>
                  </a:extLst>
                </p14:cNvPr>
                <p14:cNvContentPartPr/>
                <p14:nvPr/>
              </p14:nvContentPartPr>
              <p14:xfrm>
                <a:off x="7993320" y="2947180"/>
                <a:ext cx="909360" cy="55800"/>
              </p14:xfrm>
            </p:contentPart>
          </mc:Choice>
          <mc:Fallback>
            <p:pic>
              <p:nvPicPr>
                <p:cNvPr id="7" name="Ink 6">
                  <a:extLst>
                    <a:ext uri="{FF2B5EF4-FFF2-40B4-BE49-F238E27FC236}">
                      <a16:creationId xmlns:a16="http://schemas.microsoft.com/office/drawing/2014/main" id="{E8C88B99-36BE-2347-CD90-DCE1D5B87A5A}"/>
                    </a:ext>
                  </a:extLst>
                </p:cNvPr>
                <p:cNvPicPr/>
                <p:nvPr/>
              </p:nvPicPr>
              <p:blipFill>
                <a:blip r:embed="rId11"/>
                <a:stretch>
                  <a:fillRect/>
                </a:stretch>
              </p:blipFill>
              <p:spPr>
                <a:xfrm>
                  <a:off x="7975680" y="2929180"/>
                  <a:ext cx="945000" cy="91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0B9B9F4-D487-F24D-CB64-26AC9BC6DC36}"/>
                  </a:ext>
                </a:extLst>
              </p14:cNvPr>
              <p14:cNvContentPartPr/>
              <p14:nvPr/>
            </p14:nvContentPartPr>
            <p14:xfrm>
              <a:off x="1026240" y="3356500"/>
              <a:ext cx="480240" cy="67680"/>
            </p14:xfrm>
          </p:contentPart>
        </mc:Choice>
        <mc:Fallback>
          <p:pic>
            <p:nvPicPr>
              <p:cNvPr id="9" name="Ink 8">
                <a:extLst>
                  <a:ext uri="{FF2B5EF4-FFF2-40B4-BE49-F238E27FC236}">
                    <a16:creationId xmlns:a16="http://schemas.microsoft.com/office/drawing/2014/main" id="{D0B9B9F4-D487-F24D-CB64-26AC9BC6DC36}"/>
                  </a:ext>
                </a:extLst>
              </p:cNvPr>
              <p:cNvPicPr/>
              <p:nvPr/>
            </p:nvPicPr>
            <p:blipFill>
              <a:blip r:embed="rId13"/>
              <a:stretch>
                <a:fillRect/>
              </a:stretch>
            </p:blipFill>
            <p:spPr>
              <a:xfrm>
                <a:off x="1008600" y="3338860"/>
                <a:ext cx="515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511D6863-1949-4CF2-5883-8F33C061A96D}"/>
                  </a:ext>
                </a:extLst>
              </p14:cNvPr>
              <p14:cNvContentPartPr/>
              <p14:nvPr/>
            </p14:nvContentPartPr>
            <p14:xfrm>
              <a:off x="4230960" y="1939900"/>
              <a:ext cx="1656000" cy="89640"/>
            </p14:xfrm>
          </p:contentPart>
        </mc:Choice>
        <mc:Fallback>
          <p:pic>
            <p:nvPicPr>
              <p:cNvPr id="12" name="Ink 11">
                <a:extLst>
                  <a:ext uri="{FF2B5EF4-FFF2-40B4-BE49-F238E27FC236}">
                    <a16:creationId xmlns:a16="http://schemas.microsoft.com/office/drawing/2014/main" id="{511D6863-1949-4CF2-5883-8F33C061A96D}"/>
                  </a:ext>
                </a:extLst>
              </p:cNvPr>
              <p:cNvPicPr/>
              <p:nvPr/>
            </p:nvPicPr>
            <p:blipFill>
              <a:blip r:embed="rId15"/>
              <a:stretch>
                <a:fillRect/>
              </a:stretch>
            </p:blipFill>
            <p:spPr>
              <a:xfrm>
                <a:off x="4213320" y="1921900"/>
                <a:ext cx="16916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3D7E64C3-8318-3186-C25B-9F6C3D020A93}"/>
                  </a:ext>
                </a:extLst>
              </p14:cNvPr>
              <p14:cNvContentPartPr/>
              <p14:nvPr/>
            </p14:nvContentPartPr>
            <p14:xfrm>
              <a:off x="1050360" y="3640540"/>
              <a:ext cx="1517400" cy="61560"/>
            </p14:xfrm>
          </p:contentPart>
        </mc:Choice>
        <mc:Fallback>
          <p:pic>
            <p:nvPicPr>
              <p:cNvPr id="13" name="Ink 12">
                <a:extLst>
                  <a:ext uri="{FF2B5EF4-FFF2-40B4-BE49-F238E27FC236}">
                    <a16:creationId xmlns:a16="http://schemas.microsoft.com/office/drawing/2014/main" id="{3D7E64C3-8318-3186-C25B-9F6C3D020A93}"/>
                  </a:ext>
                </a:extLst>
              </p:cNvPr>
              <p:cNvPicPr/>
              <p:nvPr/>
            </p:nvPicPr>
            <p:blipFill>
              <a:blip r:embed="rId17"/>
              <a:stretch>
                <a:fillRect/>
              </a:stretch>
            </p:blipFill>
            <p:spPr>
              <a:xfrm>
                <a:off x="1032360" y="3622900"/>
                <a:ext cx="1553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1CF61732-2C8D-6DDD-4578-D8B4013EAAA0}"/>
                  </a:ext>
                </a:extLst>
              </p14:cNvPr>
              <p14:cNvContentPartPr/>
              <p14:nvPr/>
            </p14:nvContentPartPr>
            <p14:xfrm>
              <a:off x="727800" y="4404460"/>
              <a:ext cx="199800" cy="190440"/>
            </p14:xfrm>
          </p:contentPart>
        </mc:Choice>
        <mc:Fallback>
          <p:pic>
            <p:nvPicPr>
              <p:cNvPr id="14" name="Ink 13">
                <a:extLst>
                  <a:ext uri="{FF2B5EF4-FFF2-40B4-BE49-F238E27FC236}">
                    <a16:creationId xmlns:a16="http://schemas.microsoft.com/office/drawing/2014/main" id="{1CF61732-2C8D-6DDD-4578-D8B4013EAAA0}"/>
                  </a:ext>
                </a:extLst>
              </p:cNvPr>
              <p:cNvPicPr/>
              <p:nvPr/>
            </p:nvPicPr>
            <p:blipFill>
              <a:blip r:embed="rId19"/>
              <a:stretch>
                <a:fillRect/>
              </a:stretch>
            </p:blipFill>
            <p:spPr>
              <a:xfrm>
                <a:off x="709800" y="4386460"/>
                <a:ext cx="23544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BFE1198E-49B6-D4FD-C00C-1B7E162FF9D2}"/>
                  </a:ext>
                </a:extLst>
              </p14:cNvPr>
              <p14:cNvContentPartPr/>
              <p14:nvPr/>
            </p14:nvContentPartPr>
            <p14:xfrm>
              <a:off x="2175720" y="4685260"/>
              <a:ext cx="527040" cy="46080"/>
            </p14:xfrm>
          </p:contentPart>
        </mc:Choice>
        <mc:Fallback>
          <p:pic>
            <p:nvPicPr>
              <p:cNvPr id="15" name="Ink 14">
                <a:extLst>
                  <a:ext uri="{FF2B5EF4-FFF2-40B4-BE49-F238E27FC236}">
                    <a16:creationId xmlns:a16="http://schemas.microsoft.com/office/drawing/2014/main" id="{BFE1198E-49B6-D4FD-C00C-1B7E162FF9D2}"/>
                  </a:ext>
                </a:extLst>
              </p:cNvPr>
              <p:cNvPicPr/>
              <p:nvPr/>
            </p:nvPicPr>
            <p:blipFill>
              <a:blip r:embed="rId21"/>
              <a:stretch>
                <a:fillRect/>
              </a:stretch>
            </p:blipFill>
            <p:spPr>
              <a:xfrm>
                <a:off x="2158080" y="4667620"/>
                <a:ext cx="562680" cy="81720"/>
              </a:xfrm>
              <a:prstGeom prst="rect">
                <a:avLst/>
              </a:prstGeom>
            </p:spPr>
          </p:pic>
        </mc:Fallback>
      </mc:AlternateContent>
      <p:grpSp>
        <p:nvGrpSpPr>
          <p:cNvPr id="18" name="Group 17">
            <a:extLst>
              <a:ext uri="{FF2B5EF4-FFF2-40B4-BE49-F238E27FC236}">
                <a16:creationId xmlns:a16="http://schemas.microsoft.com/office/drawing/2014/main" id="{AB7D7777-3117-315F-4E7C-F0AC8C1C899F}"/>
              </a:ext>
            </a:extLst>
          </p:cNvPr>
          <p:cNvGrpSpPr/>
          <p:nvPr/>
        </p:nvGrpSpPr>
        <p:grpSpPr>
          <a:xfrm>
            <a:off x="5885160" y="4650700"/>
            <a:ext cx="2809440" cy="61200"/>
            <a:chOff x="5885160" y="4650700"/>
            <a:chExt cx="2809440" cy="6120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22361C71-EB03-F368-3810-7E517673D7A5}"/>
                    </a:ext>
                  </a:extLst>
                </p14:cNvPr>
                <p14:cNvContentPartPr/>
                <p14:nvPr/>
              </p14:nvContentPartPr>
              <p14:xfrm>
                <a:off x="5885160" y="4656100"/>
                <a:ext cx="824760" cy="51480"/>
              </p14:xfrm>
            </p:contentPart>
          </mc:Choice>
          <mc:Fallback>
            <p:pic>
              <p:nvPicPr>
                <p:cNvPr id="16" name="Ink 15">
                  <a:extLst>
                    <a:ext uri="{FF2B5EF4-FFF2-40B4-BE49-F238E27FC236}">
                      <a16:creationId xmlns:a16="http://schemas.microsoft.com/office/drawing/2014/main" id="{22361C71-EB03-F368-3810-7E517673D7A5}"/>
                    </a:ext>
                  </a:extLst>
                </p:cNvPr>
                <p:cNvPicPr/>
                <p:nvPr/>
              </p:nvPicPr>
              <p:blipFill>
                <a:blip r:embed="rId23"/>
                <a:stretch>
                  <a:fillRect/>
                </a:stretch>
              </p:blipFill>
              <p:spPr>
                <a:xfrm>
                  <a:off x="5867520" y="4638460"/>
                  <a:ext cx="8604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DA1614AE-70F9-4993-7068-E2DD02B98876}"/>
                    </a:ext>
                  </a:extLst>
                </p14:cNvPr>
                <p14:cNvContentPartPr/>
                <p14:nvPr/>
              </p14:nvContentPartPr>
              <p14:xfrm>
                <a:off x="7789200" y="4650700"/>
                <a:ext cx="905400" cy="61200"/>
              </p14:xfrm>
            </p:contentPart>
          </mc:Choice>
          <mc:Fallback>
            <p:pic>
              <p:nvPicPr>
                <p:cNvPr id="17" name="Ink 16">
                  <a:extLst>
                    <a:ext uri="{FF2B5EF4-FFF2-40B4-BE49-F238E27FC236}">
                      <a16:creationId xmlns:a16="http://schemas.microsoft.com/office/drawing/2014/main" id="{DA1614AE-70F9-4993-7068-E2DD02B98876}"/>
                    </a:ext>
                  </a:extLst>
                </p:cNvPr>
                <p:cNvPicPr/>
                <p:nvPr/>
              </p:nvPicPr>
              <p:blipFill>
                <a:blip r:embed="rId25"/>
                <a:stretch>
                  <a:fillRect/>
                </a:stretch>
              </p:blipFill>
              <p:spPr>
                <a:xfrm>
                  <a:off x="7771200" y="4632700"/>
                  <a:ext cx="941040" cy="9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C16EDC97-8C20-24B4-BC36-49DEB8D268E8}"/>
                  </a:ext>
                </a:extLst>
              </p14:cNvPr>
              <p14:cNvContentPartPr/>
              <p14:nvPr/>
            </p14:nvContentPartPr>
            <p14:xfrm>
              <a:off x="8098440" y="4973980"/>
              <a:ext cx="285480" cy="39600"/>
            </p14:xfrm>
          </p:contentPart>
        </mc:Choice>
        <mc:Fallback>
          <p:pic>
            <p:nvPicPr>
              <p:cNvPr id="19" name="Ink 18">
                <a:extLst>
                  <a:ext uri="{FF2B5EF4-FFF2-40B4-BE49-F238E27FC236}">
                    <a16:creationId xmlns:a16="http://schemas.microsoft.com/office/drawing/2014/main" id="{C16EDC97-8C20-24B4-BC36-49DEB8D268E8}"/>
                  </a:ext>
                </a:extLst>
              </p:cNvPr>
              <p:cNvPicPr/>
              <p:nvPr/>
            </p:nvPicPr>
            <p:blipFill>
              <a:blip r:embed="rId27"/>
              <a:stretch>
                <a:fillRect/>
              </a:stretch>
            </p:blipFill>
            <p:spPr>
              <a:xfrm>
                <a:off x="8080440" y="4955980"/>
                <a:ext cx="3211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627FC2B0-D2D6-B048-145B-A8DE02727291}"/>
                  </a:ext>
                </a:extLst>
              </p14:cNvPr>
              <p14:cNvContentPartPr/>
              <p14:nvPr/>
            </p14:nvContentPartPr>
            <p14:xfrm>
              <a:off x="1156200" y="5304460"/>
              <a:ext cx="1220400" cy="80280"/>
            </p14:xfrm>
          </p:contentPart>
        </mc:Choice>
        <mc:Fallback>
          <p:pic>
            <p:nvPicPr>
              <p:cNvPr id="20" name="Ink 19">
                <a:extLst>
                  <a:ext uri="{FF2B5EF4-FFF2-40B4-BE49-F238E27FC236}">
                    <a16:creationId xmlns:a16="http://schemas.microsoft.com/office/drawing/2014/main" id="{627FC2B0-D2D6-B048-145B-A8DE02727291}"/>
                  </a:ext>
                </a:extLst>
              </p:cNvPr>
              <p:cNvPicPr/>
              <p:nvPr/>
            </p:nvPicPr>
            <p:blipFill>
              <a:blip r:embed="rId29"/>
              <a:stretch>
                <a:fillRect/>
              </a:stretch>
            </p:blipFill>
            <p:spPr>
              <a:xfrm>
                <a:off x="1138560" y="5286460"/>
                <a:ext cx="1256040" cy="11592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4800600"/>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6670" y="436924"/>
            <a:ext cx="8642159" cy="3600986"/>
          </a:xfrm>
          <a:prstGeom prst="rect">
            <a:avLst/>
          </a:prstGeom>
          <a:noFill/>
        </p:spPr>
        <p:txBody>
          <a:bodyPr wrap="square" rtlCol="0">
            <a:spAutoFit/>
          </a:bodyPr>
          <a:lstStyle/>
          <a:p>
            <a:pPr algn="ctr"/>
            <a:r>
              <a:rPr lang="en-US" sz="3200" b="1">
                <a:solidFill>
                  <a:srgbClr val="FFC000"/>
                </a:solidFill>
                <a:cs typeface="+mj-cs"/>
              </a:rPr>
              <a:t>AntiMissionary Questions and Claims</a:t>
            </a:r>
          </a:p>
          <a:p>
            <a:pPr algn="ctr"/>
            <a:endParaRPr lang="en-US" sz="2800" b="1">
              <a:solidFill>
                <a:srgbClr val="FFC000"/>
              </a:solidFill>
              <a:cs typeface="+mj-cs"/>
            </a:endParaRPr>
          </a:p>
          <a:p>
            <a:pPr algn="ctr"/>
            <a:r>
              <a:rPr lang="en-US" sz="2800">
                <a:solidFill>
                  <a:srgbClr val="FFC000"/>
                </a:solidFill>
                <a:cs typeface="+mj-cs"/>
              </a:rPr>
              <a:t>“Do you really believe that a person has to believe in Yeshua before understanding how the scriptures speak about him?”</a:t>
            </a:r>
          </a:p>
          <a:p>
            <a:pPr algn="ctr"/>
            <a:r>
              <a:rPr lang="en-US" sz="2800">
                <a:solidFill>
                  <a:srgbClr val="FFC000"/>
                </a:solidFill>
                <a:cs typeface="+mj-cs"/>
              </a:rPr>
              <a:t>and</a:t>
            </a:r>
          </a:p>
          <a:p>
            <a:pPr algn="ctr"/>
            <a:r>
              <a:rPr lang="en-US" sz="2800">
                <a:solidFill>
                  <a:srgbClr val="92D050"/>
                </a:solidFill>
                <a:cs typeface="+mj-cs"/>
              </a:rPr>
              <a:t>“Are you saying that I cannot understand the scriptures properly until I first place my faith in Yeshua?”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F21C3DD-E4FB-825E-55E1-379B81E49EE1}"/>
                  </a:ext>
                </a:extLst>
              </p14:cNvPr>
              <p14:cNvContentPartPr/>
              <p14:nvPr/>
            </p14:nvContentPartPr>
            <p14:xfrm>
              <a:off x="331800" y="1467580"/>
              <a:ext cx="341640" cy="272520"/>
            </p14:xfrm>
          </p:contentPart>
        </mc:Choice>
        <mc:Fallback>
          <p:pic>
            <p:nvPicPr>
              <p:cNvPr id="2" name="Ink 1">
                <a:extLst>
                  <a:ext uri="{FF2B5EF4-FFF2-40B4-BE49-F238E27FC236}">
                    <a16:creationId xmlns:a16="http://schemas.microsoft.com/office/drawing/2014/main" id="{DF21C3DD-E4FB-825E-55E1-379B81E49EE1}"/>
                  </a:ext>
                </a:extLst>
              </p:cNvPr>
              <p:cNvPicPr/>
              <p:nvPr/>
            </p:nvPicPr>
            <p:blipFill>
              <a:blip r:embed="rId5"/>
              <a:stretch>
                <a:fillRect/>
              </a:stretch>
            </p:blipFill>
            <p:spPr>
              <a:xfrm>
                <a:off x="314160" y="1449940"/>
                <a:ext cx="3772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A80ECC4-B128-81AD-6205-A63760D79799}"/>
                  </a:ext>
                </a:extLst>
              </p14:cNvPr>
              <p14:cNvContentPartPr/>
              <p14:nvPr/>
            </p14:nvContentPartPr>
            <p14:xfrm>
              <a:off x="385080" y="3182620"/>
              <a:ext cx="316800" cy="425520"/>
            </p14:xfrm>
          </p:contentPart>
        </mc:Choice>
        <mc:Fallback>
          <p:pic>
            <p:nvPicPr>
              <p:cNvPr id="4" name="Ink 3">
                <a:extLst>
                  <a:ext uri="{FF2B5EF4-FFF2-40B4-BE49-F238E27FC236}">
                    <a16:creationId xmlns:a16="http://schemas.microsoft.com/office/drawing/2014/main" id="{CA80ECC4-B128-81AD-6205-A63760D79799}"/>
                  </a:ext>
                </a:extLst>
              </p:cNvPr>
              <p:cNvPicPr/>
              <p:nvPr/>
            </p:nvPicPr>
            <p:blipFill>
              <a:blip r:embed="rId7"/>
              <a:stretch>
                <a:fillRect/>
              </a:stretch>
            </p:blipFill>
            <p:spPr>
              <a:xfrm>
                <a:off x="367440" y="3164620"/>
                <a:ext cx="352440" cy="461160"/>
              </a:xfrm>
              <a:prstGeom prst="rect">
                <a:avLst/>
              </a:prstGeom>
            </p:spPr>
          </p:pic>
        </mc:Fallback>
      </mc:AlternateContent>
    </p:spTree>
    <p:extLst>
      <p:ext uri="{BB962C8B-B14F-4D97-AF65-F5344CB8AC3E}">
        <p14:creationId xmlns:p14="http://schemas.microsoft.com/office/powerpoint/2010/main" val="271487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615950" y="195624"/>
            <a:ext cx="8642159" cy="5786199"/>
          </a:xfrm>
          <a:prstGeom prst="rect">
            <a:avLst/>
          </a:prstGeom>
          <a:noFill/>
        </p:spPr>
        <p:txBody>
          <a:bodyPr wrap="square" rtlCol="0">
            <a:spAutoFit/>
          </a:bodyPr>
          <a:lstStyle/>
          <a:p>
            <a:r>
              <a:rPr lang="en-US" sz="2800" b="1">
                <a:solidFill>
                  <a:srgbClr val="FFC000"/>
                </a:solidFill>
                <a:cs typeface="+mj-cs"/>
              </a:rPr>
              <a:t>Luke 24:36–49  </a:t>
            </a:r>
          </a:p>
          <a:p>
            <a:r>
              <a:rPr lang="en-US" sz="1900">
                <a:solidFill>
                  <a:srgbClr val="FFC000"/>
                </a:solidFill>
                <a:cs typeface="+mj-cs"/>
              </a:rPr>
              <a:t>24:36 And as they thus spake, Jesus himself stood in the midst of them, and saith unto them, Peace be unto you. 24:37 But they were terrified and affrighted, and supposed that they had seen a spirit. 24:38 And he said unto them, Why are ye troubled? and why do thoughts arise in your hearts? 24:39 Behold my hands and my feet, that it is I myself: handle me, and see; for a spirit hath not flesh and bones, as ye see me have. 24:40 And when he had thus spoken, he shewed them his hands and his feet. 24:41 And while they yet believed not for joy, and wondered, he said unto them, Have ye here any meat? 24:42 And they gave him a piece of a broiled fish, and of an honeycomb. 24:43 And he took it, and did eat before them. 24:44 And he said unto them, These are the words which I spake unto you, while I was yet with you, that all things must be fulfilled, which were written in the law of Moses, and in the prophets, and in the psalms, concerning me. 24:45 Then opened he their understanding, that they might understand the scriptures, 24:46 And said unto them, Thus it is written, and thus it behoved Christ to suffer, and to rise from the dead the third day: 24:47 And that repentance and remission of sins should be preached in his name among all nations, beginning at Jerusalem. 24:48 And ye are witnesses of these things. 24:49 And, behold, I send the promise of my Father upon you: but tarry ye in the city of Jerusalem, until ye be endued with power from on high.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2AA144D-0CA9-1622-8713-9027F42995A7}"/>
                  </a:ext>
                </a:extLst>
              </p14:cNvPr>
              <p14:cNvContentPartPr/>
              <p14:nvPr/>
            </p14:nvContentPartPr>
            <p14:xfrm>
              <a:off x="3777360" y="898060"/>
              <a:ext cx="3442320" cy="126000"/>
            </p14:xfrm>
          </p:contentPart>
        </mc:Choice>
        <mc:Fallback>
          <p:pic>
            <p:nvPicPr>
              <p:cNvPr id="2" name="Ink 1">
                <a:extLst>
                  <a:ext uri="{FF2B5EF4-FFF2-40B4-BE49-F238E27FC236}">
                    <a16:creationId xmlns:a16="http://schemas.microsoft.com/office/drawing/2014/main" id="{62AA144D-0CA9-1622-8713-9027F42995A7}"/>
                  </a:ext>
                </a:extLst>
              </p:cNvPr>
              <p:cNvPicPr/>
              <p:nvPr/>
            </p:nvPicPr>
            <p:blipFill>
              <a:blip r:embed="rId5"/>
              <a:stretch>
                <a:fillRect/>
              </a:stretch>
            </p:blipFill>
            <p:spPr>
              <a:xfrm>
                <a:off x="3759360" y="880060"/>
                <a:ext cx="34779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927792E-59C4-6229-CBB5-223904CF9066}"/>
                  </a:ext>
                </a:extLst>
              </p14:cNvPr>
              <p14:cNvContentPartPr/>
              <p14:nvPr/>
            </p14:nvContentPartPr>
            <p14:xfrm>
              <a:off x="5241480" y="1768180"/>
              <a:ext cx="3590640" cy="119160"/>
            </p14:xfrm>
          </p:contentPart>
        </mc:Choice>
        <mc:Fallback>
          <p:pic>
            <p:nvPicPr>
              <p:cNvPr id="4" name="Ink 3">
                <a:extLst>
                  <a:ext uri="{FF2B5EF4-FFF2-40B4-BE49-F238E27FC236}">
                    <a16:creationId xmlns:a16="http://schemas.microsoft.com/office/drawing/2014/main" id="{A927792E-59C4-6229-CBB5-223904CF9066}"/>
                  </a:ext>
                </a:extLst>
              </p:cNvPr>
              <p:cNvPicPr/>
              <p:nvPr/>
            </p:nvPicPr>
            <p:blipFill>
              <a:blip r:embed="rId7"/>
              <a:stretch>
                <a:fillRect/>
              </a:stretch>
            </p:blipFill>
            <p:spPr>
              <a:xfrm>
                <a:off x="5223840" y="1750180"/>
                <a:ext cx="3626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2B202165-20F5-1A77-7761-CEE18DB4CE7C}"/>
                  </a:ext>
                </a:extLst>
              </p14:cNvPr>
              <p14:cNvContentPartPr/>
              <p14:nvPr/>
            </p14:nvContentPartPr>
            <p14:xfrm>
              <a:off x="799440" y="2094700"/>
              <a:ext cx="740160" cy="68040"/>
            </p14:xfrm>
          </p:contentPart>
        </mc:Choice>
        <mc:Fallback>
          <p:pic>
            <p:nvPicPr>
              <p:cNvPr id="5" name="Ink 4">
                <a:extLst>
                  <a:ext uri="{FF2B5EF4-FFF2-40B4-BE49-F238E27FC236}">
                    <a16:creationId xmlns:a16="http://schemas.microsoft.com/office/drawing/2014/main" id="{2B202165-20F5-1A77-7761-CEE18DB4CE7C}"/>
                  </a:ext>
                </a:extLst>
              </p:cNvPr>
              <p:cNvPicPr/>
              <p:nvPr/>
            </p:nvPicPr>
            <p:blipFill>
              <a:blip r:embed="rId9"/>
              <a:stretch>
                <a:fillRect/>
              </a:stretch>
            </p:blipFill>
            <p:spPr>
              <a:xfrm>
                <a:off x="781440" y="2077060"/>
                <a:ext cx="775800" cy="103680"/>
              </a:xfrm>
              <a:prstGeom prst="rect">
                <a:avLst/>
              </a:prstGeom>
            </p:spPr>
          </p:pic>
        </mc:Fallback>
      </mc:AlternateContent>
      <p:grpSp>
        <p:nvGrpSpPr>
          <p:cNvPr id="11" name="Group 10">
            <a:extLst>
              <a:ext uri="{FF2B5EF4-FFF2-40B4-BE49-F238E27FC236}">
                <a16:creationId xmlns:a16="http://schemas.microsoft.com/office/drawing/2014/main" id="{EA85D4B6-EA3B-3631-1087-63305DBDDE9B}"/>
              </a:ext>
            </a:extLst>
          </p:cNvPr>
          <p:cNvGrpSpPr/>
          <p:nvPr/>
        </p:nvGrpSpPr>
        <p:grpSpPr>
          <a:xfrm>
            <a:off x="1667400" y="2091820"/>
            <a:ext cx="6867720" cy="83160"/>
            <a:chOff x="1667400" y="2091820"/>
            <a:chExt cx="6867720" cy="83160"/>
          </a:xfrm>
        </p:grpSpPr>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848A2B0-C852-6219-86E8-E92DA0B0C69C}"/>
                    </a:ext>
                  </a:extLst>
                </p14:cNvPr>
                <p14:cNvContentPartPr/>
                <p14:nvPr/>
              </p14:nvContentPartPr>
              <p14:xfrm>
                <a:off x="1667400" y="2091820"/>
                <a:ext cx="5146560" cy="76320"/>
              </p14:xfrm>
            </p:contentPart>
          </mc:Choice>
          <mc:Fallback>
            <p:pic>
              <p:nvPicPr>
                <p:cNvPr id="7" name="Ink 6">
                  <a:extLst>
                    <a:ext uri="{FF2B5EF4-FFF2-40B4-BE49-F238E27FC236}">
                      <a16:creationId xmlns:a16="http://schemas.microsoft.com/office/drawing/2014/main" id="{F848A2B0-C852-6219-86E8-E92DA0B0C69C}"/>
                    </a:ext>
                  </a:extLst>
                </p:cNvPr>
                <p:cNvPicPr/>
                <p:nvPr/>
              </p:nvPicPr>
              <p:blipFill>
                <a:blip r:embed="rId11"/>
                <a:stretch>
                  <a:fillRect/>
                </a:stretch>
              </p:blipFill>
              <p:spPr>
                <a:xfrm>
                  <a:off x="1649400" y="2074180"/>
                  <a:ext cx="5182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1A418EA7-4034-A9C6-3AB7-F654BFEA11B5}"/>
                    </a:ext>
                  </a:extLst>
                </p14:cNvPr>
                <p14:cNvContentPartPr/>
                <p14:nvPr/>
              </p14:nvContentPartPr>
              <p14:xfrm>
                <a:off x="7238760" y="2108020"/>
                <a:ext cx="1296360" cy="66960"/>
              </p14:xfrm>
            </p:contentPart>
          </mc:Choice>
          <mc:Fallback>
            <p:pic>
              <p:nvPicPr>
                <p:cNvPr id="9" name="Ink 8">
                  <a:extLst>
                    <a:ext uri="{FF2B5EF4-FFF2-40B4-BE49-F238E27FC236}">
                      <a16:creationId xmlns:a16="http://schemas.microsoft.com/office/drawing/2014/main" id="{1A418EA7-4034-A9C6-3AB7-F654BFEA11B5}"/>
                    </a:ext>
                  </a:extLst>
                </p:cNvPr>
                <p:cNvPicPr/>
                <p:nvPr/>
              </p:nvPicPr>
              <p:blipFill>
                <a:blip r:embed="rId13"/>
                <a:stretch>
                  <a:fillRect/>
                </a:stretch>
              </p:blipFill>
              <p:spPr>
                <a:xfrm>
                  <a:off x="7220760" y="2090020"/>
                  <a:ext cx="133200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EFD640C-B873-F3B7-3137-F6274D70E594}"/>
                  </a:ext>
                </a:extLst>
              </p14:cNvPr>
              <p14:cNvContentPartPr/>
              <p14:nvPr/>
            </p14:nvContentPartPr>
            <p14:xfrm>
              <a:off x="2721480" y="2668180"/>
              <a:ext cx="510480" cy="30960"/>
            </p14:xfrm>
          </p:contentPart>
        </mc:Choice>
        <mc:Fallback>
          <p:pic>
            <p:nvPicPr>
              <p:cNvPr id="12" name="Ink 11">
                <a:extLst>
                  <a:ext uri="{FF2B5EF4-FFF2-40B4-BE49-F238E27FC236}">
                    <a16:creationId xmlns:a16="http://schemas.microsoft.com/office/drawing/2014/main" id="{EEFD640C-B873-F3B7-3137-F6274D70E594}"/>
                  </a:ext>
                </a:extLst>
              </p:cNvPr>
              <p:cNvPicPr/>
              <p:nvPr/>
            </p:nvPicPr>
            <p:blipFill>
              <a:blip r:embed="rId15"/>
              <a:stretch>
                <a:fillRect/>
              </a:stretch>
            </p:blipFill>
            <p:spPr>
              <a:xfrm>
                <a:off x="2703840" y="2650540"/>
                <a:ext cx="5461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3D55F48-CE89-3156-2818-797BFB182984}"/>
                  </a:ext>
                </a:extLst>
              </p14:cNvPr>
              <p14:cNvContentPartPr/>
              <p14:nvPr/>
            </p14:nvContentPartPr>
            <p14:xfrm>
              <a:off x="6095400" y="2970220"/>
              <a:ext cx="468360" cy="26640"/>
            </p14:xfrm>
          </p:contentPart>
        </mc:Choice>
        <mc:Fallback>
          <p:pic>
            <p:nvPicPr>
              <p:cNvPr id="13" name="Ink 12">
                <a:extLst>
                  <a:ext uri="{FF2B5EF4-FFF2-40B4-BE49-F238E27FC236}">
                    <a16:creationId xmlns:a16="http://schemas.microsoft.com/office/drawing/2014/main" id="{43D55F48-CE89-3156-2818-797BFB182984}"/>
                  </a:ext>
                </a:extLst>
              </p:cNvPr>
              <p:cNvPicPr/>
              <p:nvPr/>
            </p:nvPicPr>
            <p:blipFill>
              <a:blip r:embed="rId17"/>
              <a:stretch>
                <a:fillRect/>
              </a:stretch>
            </p:blipFill>
            <p:spPr>
              <a:xfrm>
                <a:off x="6077760" y="2952580"/>
                <a:ext cx="50400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F84316DD-D430-D9AA-B3A9-0DC313135E93}"/>
                  </a:ext>
                </a:extLst>
              </p14:cNvPr>
              <p14:cNvContentPartPr/>
              <p14:nvPr/>
            </p14:nvContentPartPr>
            <p14:xfrm>
              <a:off x="1117680" y="3268660"/>
              <a:ext cx="429840" cy="22320"/>
            </p14:xfrm>
          </p:contentPart>
        </mc:Choice>
        <mc:Fallback>
          <p:pic>
            <p:nvPicPr>
              <p:cNvPr id="14" name="Ink 13">
                <a:extLst>
                  <a:ext uri="{FF2B5EF4-FFF2-40B4-BE49-F238E27FC236}">
                    <a16:creationId xmlns:a16="http://schemas.microsoft.com/office/drawing/2014/main" id="{F84316DD-D430-D9AA-B3A9-0DC313135E93}"/>
                  </a:ext>
                </a:extLst>
              </p:cNvPr>
              <p:cNvPicPr/>
              <p:nvPr/>
            </p:nvPicPr>
            <p:blipFill>
              <a:blip r:embed="rId19"/>
              <a:stretch>
                <a:fillRect/>
              </a:stretch>
            </p:blipFill>
            <p:spPr>
              <a:xfrm>
                <a:off x="1100040" y="3251020"/>
                <a:ext cx="46548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1996C86F-D418-3C58-2B2B-96355F15D6BD}"/>
                  </a:ext>
                </a:extLst>
              </p14:cNvPr>
              <p14:cNvContentPartPr/>
              <p14:nvPr/>
            </p14:nvContentPartPr>
            <p14:xfrm>
              <a:off x="5635320" y="3825940"/>
              <a:ext cx="1149840" cy="37800"/>
            </p14:xfrm>
          </p:contentPart>
        </mc:Choice>
        <mc:Fallback>
          <p:pic>
            <p:nvPicPr>
              <p:cNvPr id="15" name="Ink 14">
                <a:extLst>
                  <a:ext uri="{FF2B5EF4-FFF2-40B4-BE49-F238E27FC236}">
                    <a16:creationId xmlns:a16="http://schemas.microsoft.com/office/drawing/2014/main" id="{1996C86F-D418-3C58-2B2B-96355F15D6BD}"/>
                  </a:ext>
                </a:extLst>
              </p:cNvPr>
              <p:cNvPicPr/>
              <p:nvPr/>
            </p:nvPicPr>
            <p:blipFill>
              <a:blip r:embed="rId21"/>
              <a:stretch>
                <a:fillRect/>
              </a:stretch>
            </p:blipFill>
            <p:spPr>
              <a:xfrm>
                <a:off x="5617680" y="3807940"/>
                <a:ext cx="1185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9B6B21D-223B-419F-F3FC-F2B1F15BF17C}"/>
                  </a:ext>
                </a:extLst>
              </p14:cNvPr>
              <p14:cNvContentPartPr/>
              <p14:nvPr/>
            </p14:nvContentPartPr>
            <p14:xfrm>
              <a:off x="8160720" y="3816940"/>
              <a:ext cx="576720" cy="26640"/>
            </p14:xfrm>
          </p:contentPart>
        </mc:Choice>
        <mc:Fallback>
          <p:pic>
            <p:nvPicPr>
              <p:cNvPr id="16" name="Ink 15">
                <a:extLst>
                  <a:ext uri="{FF2B5EF4-FFF2-40B4-BE49-F238E27FC236}">
                    <a16:creationId xmlns:a16="http://schemas.microsoft.com/office/drawing/2014/main" id="{D9B6B21D-223B-419F-F3FC-F2B1F15BF17C}"/>
                  </a:ext>
                </a:extLst>
              </p:cNvPr>
              <p:cNvPicPr/>
              <p:nvPr/>
            </p:nvPicPr>
            <p:blipFill>
              <a:blip r:embed="rId23"/>
              <a:stretch>
                <a:fillRect/>
              </a:stretch>
            </p:blipFill>
            <p:spPr>
              <a:xfrm>
                <a:off x="8143080" y="3799300"/>
                <a:ext cx="612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C2F3DD2C-CFA0-98D1-6721-0DF7C1AEF70F}"/>
                  </a:ext>
                </a:extLst>
              </p14:cNvPr>
              <p14:cNvContentPartPr/>
              <p14:nvPr/>
            </p14:nvContentPartPr>
            <p14:xfrm>
              <a:off x="1879440" y="4139140"/>
              <a:ext cx="322920" cy="44280"/>
            </p14:xfrm>
          </p:contentPart>
        </mc:Choice>
        <mc:Fallback>
          <p:pic>
            <p:nvPicPr>
              <p:cNvPr id="17" name="Ink 16">
                <a:extLst>
                  <a:ext uri="{FF2B5EF4-FFF2-40B4-BE49-F238E27FC236}">
                    <a16:creationId xmlns:a16="http://schemas.microsoft.com/office/drawing/2014/main" id="{C2F3DD2C-CFA0-98D1-6721-0DF7C1AEF70F}"/>
                  </a:ext>
                </a:extLst>
              </p:cNvPr>
              <p:cNvPicPr/>
              <p:nvPr/>
            </p:nvPicPr>
            <p:blipFill>
              <a:blip r:embed="rId25"/>
              <a:stretch>
                <a:fillRect/>
              </a:stretch>
            </p:blipFill>
            <p:spPr>
              <a:xfrm>
                <a:off x="1861800" y="4121140"/>
                <a:ext cx="358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BFE4562C-832C-BFEF-4ECD-E3F30BAE65E9}"/>
                  </a:ext>
                </a:extLst>
              </p14:cNvPr>
              <p14:cNvContentPartPr/>
              <p14:nvPr/>
            </p14:nvContentPartPr>
            <p14:xfrm>
              <a:off x="4147440" y="4111780"/>
              <a:ext cx="442080" cy="108000"/>
            </p14:xfrm>
          </p:contentPart>
        </mc:Choice>
        <mc:Fallback>
          <p:pic>
            <p:nvPicPr>
              <p:cNvPr id="18" name="Ink 17">
                <a:extLst>
                  <a:ext uri="{FF2B5EF4-FFF2-40B4-BE49-F238E27FC236}">
                    <a16:creationId xmlns:a16="http://schemas.microsoft.com/office/drawing/2014/main" id="{BFE4562C-832C-BFEF-4ECD-E3F30BAE65E9}"/>
                  </a:ext>
                </a:extLst>
              </p:cNvPr>
              <p:cNvPicPr/>
              <p:nvPr/>
            </p:nvPicPr>
            <p:blipFill>
              <a:blip r:embed="rId27"/>
              <a:stretch>
                <a:fillRect/>
              </a:stretch>
            </p:blipFill>
            <p:spPr>
              <a:xfrm>
                <a:off x="4129800" y="4093780"/>
                <a:ext cx="477720" cy="143640"/>
              </a:xfrm>
              <a:prstGeom prst="rect">
                <a:avLst/>
              </a:prstGeom>
            </p:spPr>
          </p:pic>
        </mc:Fallback>
      </mc:AlternateContent>
      <p:grpSp>
        <p:nvGrpSpPr>
          <p:cNvPr id="21" name="Group 20">
            <a:extLst>
              <a:ext uri="{FF2B5EF4-FFF2-40B4-BE49-F238E27FC236}">
                <a16:creationId xmlns:a16="http://schemas.microsoft.com/office/drawing/2014/main" id="{99F07FF8-A98E-1DFA-6665-8DEA64128F14}"/>
              </a:ext>
            </a:extLst>
          </p:cNvPr>
          <p:cNvGrpSpPr/>
          <p:nvPr/>
        </p:nvGrpSpPr>
        <p:grpSpPr>
          <a:xfrm>
            <a:off x="4804800" y="4105660"/>
            <a:ext cx="3961080" cy="60120"/>
            <a:chOff x="4804800" y="4105660"/>
            <a:chExt cx="3961080" cy="60120"/>
          </a:xfrm>
        </p:grpSpPr>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F63A7C79-22E3-CAE1-73CF-96133C6766A0}"/>
                    </a:ext>
                  </a:extLst>
                </p14:cNvPr>
                <p14:cNvContentPartPr/>
                <p14:nvPr/>
              </p14:nvContentPartPr>
              <p14:xfrm>
                <a:off x="4804800" y="4105660"/>
                <a:ext cx="3268800" cy="60120"/>
              </p14:xfrm>
            </p:contentPart>
          </mc:Choice>
          <mc:Fallback>
            <p:pic>
              <p:nvPicPr>
                <p:cNvPr id="19" name="Ink 18">
                  <a:extLst>
                    <a:ext uri="{FF2B5EF4-FFF2-40B4-BE49-F238E27FC236}">
                      <a16:creationId xmlns:a16="http://schemas.microsoft.com/office/drawing/2014/main" id="{F63A7C79-22E3-CAE1-73CF-96133C6766A0}"/>
                    </a:ext>
                  </a:extLst>
                </p:cNvPr>
                <p:cNvPicPr/>
                <p:nvPr/>
              </p:nvPicPr>
              <p:blipFill>
                <a:blip r:embed="rId29"/>
                <a:stretch>
                  <a:fillRect/>
                </a:stretch>
              </p:blipFill>
              <p:spPr>
                <a:xfrm>
                  <a:off x="4786800" y="4087660"/>
                  <a:ext cx="3304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88A93113-9B45-3A67-AD08-6FB196A12AD4}"/>
                    </a:ext>
                  </a:extLst>
                </p14:cNvPr>
                <p14:cNvContentPartPr/>
                <p14:nvPr/>
              </p14:nvContentPartPr>
              <p14:xfrm>
                <a:off x="8348280" y="4121140"/>
                <a:ext cx="417600" cy="36000"/>
              </p14:xfrm>
            </p:contentPart>
          </mc:Choice>
          <mc:Fallback>
            <p:pic>
              <p:nvPicPr>
                <p:cNvPr id="20" name="Ink 19">
                  <a:extLst>
                    <a:ext uri="{FF2B5EF4-FFF2-40B4-BE49-F238E27FC236}">
                      <a16:creationId xmlns:a16="http://schemas.microsoft.com/office/drawing/2014/main" id="{88A93113-9B45-3A67-AD08-6FB196A12AD4}"/>
                    </a:ext>
                  </a:extLst>
                </p:cNvPr>
                <p:cNvPicPr/>
                <p:nvPr/>
              </p:nvPicPr>
              <p:blipFill>
                <a:blip r:embed="rId31"/>
                <a:stretch>
                  <a:fillRect/>
                </a:stretch>
              </p:blipFill>
              <p:spPr>
                <a:xfrm>
                  <a:off x="8330640" y="4103140"/>
                  <a:ext cx="453240" cy="71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4C5D565E-8085-1292-A1A2-FAF89DA04C1E}"/>
                  </a:ext>
                </a:extLst>
              </p14:cNvPr>
              <p14:cNvContentPartPr/>
              <p14:nvPr/>
            </p14:nvContentPartPr>
            <p14:xfrm>
              <a:off x="824280" y="4426420"/>
              <a:ext cx="3338640" cy="106920"/>
            </p14:xfrm>
          </p:contentPart>
        </mc:Choice>
        <mc:Fallback>
          <p:pic>
            <p:nvPicPr>
              <p:cNvPr id="22" name="Ink 21">
                <a:extLst>
                  <a:ext uri="{FF2B5EF4-FFF2-40B4-BE49-F238E27FC236}">
                    <a16:creationId xmlns:a16="http://schemas.microsoft.com/office/drawing/2014/main" id="{4C5D565E-8085-1292-A1A2-FAF89DA04C1E}"/>
                  </a:ext>
                </a:extLst>
              </p:cNvPr>
              <p:cNvPicPr/>
              <p:nvPr/>
            </p:nvPicPr>
            <p:blipFill>
              <a:blip r:embed="rId33"/>
              <a:stretch>
                <a:fillRect/>
              </a:stretch>
            </p:blipFill>
            <p:spPr>
              <a:xfrm>
                <a:off x="806280" y="4408780"/>
                <a:ext cx="33742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29B7F63C-55CC-5001-AD27-915D74B887D8}"/>
                  </a:ext>
                </a:extLst>
              </p14:cNvPr>
              <p14:cNvContentPartPr/>
              <p14:nvPr/>
            </p14:nvContentPartPr>
            <p14:xfrm>
              <a:off x="4720920" y="3793180"/>
              <a:ext cx="3550320" cy="102600"/>
            </p14:xfrm>
          </p:contentPart>
        </mc:Choice>
        <mc:Fallback>
          <p:pic>
            <p:nvPicPr>
              <p:cNvPr id="23" name="Ink 22">
                <a:extLst>
                  <a:ext uri="{FF2B5EF4-FFF2-40B4-BE49-F238E27FC236}">
                    <a16:creationId xmlns:a16="http://schemas.microsoft.com/office/drawing/2014/main" id="{29B7F63C-55CC-5001-AD27-915D74B887D8}"/>
                  </a:ext>
                </a:extLst>
              </p:cNvPr>
              <p:cNvPicPr/>
              <p:nvPr/>
            </p:nvPicPr>
            <p:blipFill>
              <a:blip r:embed="rId35"/>
              <a:stretch>
                <a:fillRect/>
              </a:stretch>
            </p:blipFill>
            <p:spPr>
              <a:xfrm>
                <a:off x="4703280" y="3775540"/>
                <a:ext cx="3585960" cy="138240"/>
              </a:xfrm>
              <a:prstGeom prst="rect">
                <a:avLst/>
              </a:prstGeom>
            </p:spPr>
          </p:pic>
        </mc:Fallback>
      </mc:AlternateContent>
    </p:spTree>
    <p:extLst>
      <p:ext uri="{BB962C8B-B14F-4D97-AF65-F5344CB8AC3E}">
        <p14:creationId xmlns:p14="http://schemas.microsoft.com/office/powerpoint/2010/main" val="110627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6309420"/>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מ</a:t>
            </a:r>
            <a:endParaRPr lang="he-IL" sz="4400" b="1" dirty="0">
              <a:solidFill>
                <a:srgbClr val="FFFF00"/>
              </a:solidFill>
              <a:cs typeface="+mj-cs"/>
            </a:endParaRPr>
          </a:p>
          <a:p>
            <a:pPr algn="r"/>
            <a:r>
              <a:rPr lang="he-IL" sz="4000">
                <a:solidFill>
                  <a:srgbClr val="FFFF00"/>
                </a:solidFill>
                <a:cs typeface="+mj-cs"/>
              </a:rPr>
              <a:t>﻿א   נַחֲמוּ נַחֲמוּ עַמִּי יֹאמַר אֱלֹהֵיכֶם: ב   דַּבְּרוּ עַל-לֵב יְרוּשָׁלַם וְקִרְאוּ אֵלֶיהָ כִּי מָלְאָה צְבָאָהּ כִּי נִרְצָה עֲוֹנָהּ כִּי לָקְחָה מִיַּד יְהֹוָה כִּפְלַיִם בְּכָל-חַטֹּאתֶיהָ:       </a:t>
            </a:r>
            <a:r>
              <a:rPr lang="he-IL" sz="4000">
                <a:solidFill>
                  <a:srgbClr val="FFC000"/>
                </a:solidFill>
                <a:cs typeface="+mj-cs"/>
              </a:rPr>
              <a:t>ג   קוֹל קוֹרֵא בַּמִּדְבָּר פַּנּוּ דֶּרֶךְ יְהֹוָה יַשְּׁרוּ בָּעֲרָבָה מְסִלָּה לֵאלֹהֵינוּ: ד   כָּל-גֶּיא יִנָּשֵֹא וְכָל-הַר וְגִבְעָה יִשְׁפָּלוּ וְהָיָה הֶעָקֹב לְמִישׁוֹר וְהָרְכָסִים לְבִקְעָה: </a:t>
            </a:r>
            <a:r>
              <a:rPr lang="he-IL" sz="4000">
                <a:solidFill>
                  <a:srgbClr val="92D050"/>
                </a:solidFill>
                <a:cs typeface="+mj-cs"/>
              </a:rPr>
              <a:t>ה   וְנִגְלָה כְּבוֹד יְהֹוָה וְרָאוּ כָל-בָּשָֹר יַחְדָּו כִּי פִּי יְהֹוָה דִּבֵּר:       ו   קוֹל אֹמֵר קְרָא וְאָמַר מָה אֶקְרָא כָּל-הַבָּשָֹר חָצִיר וְכָל-חַסְדּוֹ כְּצִיץ הַשָּׂדֶה:</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C127BB00-CC36-BB9F-D410-FE410BA75114}"/>
              </a:ext>
            </a:extLst>
          </p:cNvPr>
          <p:cNvGrpSpPr/>
          <p:nvPr/>
        </p:nvGrpSpPr>
        <p:grpSpPr>
          <a:xfrm>
            <a:off x="5797680" y="681340"/>
            <a:ext cx="3286800" cy="78480"/>
            <a:chOff x="5797680" y="681340"/>
            <a:chExt cx="3286800" cy="784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A3AB499-2F7D-FDAD-ED05-33A711384F9E}"/>
                    </a:ext>
                  </a:extLst>
                </p14:cNvPr>
                <p14:cNvContentPartPr/>
                <p14:nvPr/>
              </p14:nvContentPartPr>
              <p14:xfrm>
                <a:off x="7411560" y="685300"/>
                <a:ext cx="1672920" cy="74520"/>
              </p14:xfrm>
            </p:contentPart>
          </mc:Choice>
          <mc:Fallback>
            <p:pic>
              <p:nvPicPr>
                <p:cNvPr id="2" name="Ink 1">
                  <a:extLst>
                    <a:ext uri="{FF2B5EF4-FFF2-40B4-BE49-F238E27FC236}">
                      <a16:creationId xmlns:a16="http://schemas.microsoft.com/office/drawing/2014/main" id="{FA3AB499-2F7D-FDAD-ED05-33A711384F9E}"/>
                    </a:ext>
                  </a:extLst>
                </p:cNvPr>
                <p:cNvPicPr/>
                <p:nvPr/>
              </p:nvPicPr>
              <p:blipFill>
                <a:blip r:embed="rId5"/>
                <a:stretch>
                  <a:fillRect/>
                </a:stretch>
              </p:blipFill>
              <p:spPr>
                <a:xfrm>
                  <a:off x="7393560" y="667660"/>
                  <a:ext cx="17085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9A198D57-C17A-9F97-CFE2-0650D5AD4694}"/>
                    </a:ext>
                  </a:extLst>
                </p14:cNvPr>
                <p14:cNvContentPartPr/>
                <p14:nvPr/>
              </p14:nvContentPartPr>
              <p14:xfrm>
                <a:off x="5797680" y="681340"/>
                <a:ext cx="1068120" cy="65520"/>
              </p14:xfrm>
            </p:contentPart>
          </mc:Choice>
          <mc:Fallback>
            <p:pic>
              <p:nvPicPr>
                <p:cNvPr id="4" name="Ink 3">
                  <a:extLst>
                    <a:ext uri="{FF2B5EF4-FFF2-40B4-BE49-F238E27FC236}">
                      <a16:creationId xmlns:a16="http://schemas.microsoft.com/office/drawing/2014/main" id="{9A198D57-C17A-9F97-CFE2-0650D5AD4694}"/>
                    </a:ext>
                  </a:extLst>
                </p:cNvPr>
                <p:cNvPicPr/>
                <p:nvPr/>
              </p:nvPicPr>
              <p:blipFill>
                <a:blip r:embed="rId7"/>
                <a:stretch>
                  <a:fillRect/>
                </a:stretch>
              </p:blipFill>
              <p:spPr>
                <a:xfrm>
                  <a:off x="5780040" y="663340"/>
                  <a:ext cx="1103760" cy="10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E8F859BC-AFC5-AEDE-32D3-CFE76C090FFF}"/>
                  </a:ext>
                </a:extLst>
              </p14:cNvPr>
              <p14:cNvContentPartPr/>
              <p14:nvPr/>
            </p14:nvContentPartPr>
            <p14:xfrm>
              <a:off x="8922840" y="1326100"/>
              <a:ext cx="453960" cy="42480"/>
            </p14:xfrm>
          </p:contentPart>
        </mc:Choice>
        <mc:Fallback>
          <p:pic>
            <p:nvPicPr>
              <p:cNvPr id="7" name="Ink 6">
                <a:extLst>
                  <a:ext uri="{FF2B5EF4-FFF2-40B4-BE49-F238E27FC236}">
                    <a16:creationId xmlns:a16="http://schemas.microsoft.com/office/drawing/2014/main" id="{E8F859BC-AFC5-AEDE-32D3-CFE76C090FFF}"/>
                  </a:ext>
                </a:extLst>
              </p:cNvPr>
              <p:cNvPicPr/>
              <p:nvPr/>
            </p:nvPicPr>
            <p:blipFill>
              <a:blip r:embed="rId9"/>
              <a:stretch>
                <a:fillRect/>
              </a:stretch>
            </p:blipFill>
            <p:spPr>
              <a:xfrm>
                <a:off x="8904840" y="1308100"/>
                <a:ext cx="489600" cy="78120"/>
              </a:xfrm>
              <a:prstGeom prst="rect">
                <a:avLst/>
              </a:prstGeom>
            </p:spPr>
          </p:pic>
        </mc:Fallback>
      </mc:AlternateContent>
      <p:grpSp>
        <p:nvGrpSpPr>
          <p:cNvPr id="13" name="Group 12">
            <a:extLst>
              <a:ext uri="{FF2B5EF4-FFF2-40B4-BE49-F238E27FC236}">
                <a16:creationId xmlns:a16="http://schemas.microsoft.com/office/drawing/2014/main" id="{A4287A4D-BDFA-37F8-79B9-C02E8993C96A}"/>
              </a:ext>
            </a:extLst>
          </p:cNvPr>
          <p:cNvGrpSpPr/>
          <p:nvPr/>
        </p:nvGrpSpPr>
        <p:grpSpPr>
          <a:xfrm>
            <a:off x="6189720" y="1308820"/>
            <a:ext cx="2445480" cy="92880"/>
            <a:chOff x="6189720" y="1308820"/>
            <a:chExt cx="2445480" cy="9288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54BCD111-595D-1458-15B0-7CFABD490CF4}"/>
                    </a:ext>
                  </a:extLst>
                </p14:cNvPr>
                <p14:cNvContentPartPr/>
                <p14:nvPr/>
              </p14:nvContentPartPr>
              <p14:xfrm>
                <a:off x="7995840" y="1335460"/>
                <a:ext cx="639360" cy="50400"/>
              </p14:xfrm>
            </p:contentPart>
          </mc:Choice>
          <mc:Fallback>
            <p:pic>
              <p:nvPicPr>
                <p:cNvPr id="9" name="Ink 8">
                  <a:extLst>
                    <a:ext uri="{FF2B5EF4-FFF2-40B4-BE49-F238E27FC236}">
                      <a16:creationId xmlns:a16="http://schemas.microsoft.com/office/drawing/2014/main" id="{54BCD111-595D-1458-15B0-7CFABD490CF4}"/>
                    </a:ext>
                  </a:extLst>
                </p:cNvPr>
                <p:cNvPicPr/>
                <p:nvPr/>
              </p:nvPicPr>
              <p:blipFill>
                <a:blip r:embed="rId11"/>
                <a:stretch>
                  <a:fillRect/>
                </a:stretch>
              </p:blipFill>
              <p:spPr>
                <a:xfrm>
                  <a:off x="7977840" y="1317820"/>
                  <a:ext cx="6750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55821003-D053-9A06-B488-4BF619806784}"/>
                    </a:ext>
                  </a:extLst>
                </p14:cNvPr>
                <p14:cNvContentPartPr/>
                <p14:nvPr/>
              </p14:nvContentPartPr>
              <p14:xfrm>
                <a:off x="7034280" y="1308820"/>
                <a:ext cx="743040" cy="44280"/>
              </p14:xfrm>
            </p:contentPart>
          </mc:Choice>
          <mc:Fallback>
            <p:pic>
              <p:nvPicPr>
                <p:cNvPr id="11" name="Ink 10">
                  <a:extLst>
                    <a:ext uri="{FF2B5EF4-FFF2-40B4-BE49-F238E27FC236}">
                      <a16:creationId xmlns:a16="http://schemas.microsoft.com/office/drawing/2014/main" id="{55821003-D053-9A06-B488-4BF619806784}"/>
                    </a:ext>
                  </a:extLst>
                </p:cNvPr>
                <p:cNvPicPr/>
                <p:nvPr/>
              </p:nvPicPr>
              <p:blipFill>
                <a:blip r:embed="rId13"/>
                <a:stretch>
                  <a:fillRect/>
                </a:stretch>
              </p:blipFill>
              <p:spPr>
                <a:xfrm>
                  <a:off x="7016640" y="1290820"/>
                  <a:ext cx="778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77B5FBF-289E-1EC5-F59D-BD6F82D1338A}"/>
                    </a:ext>
                  </a:extLst>
                </p14:cNvPr>
                <p14:cNvContentPartPr/>
                <p14:nvPr/>
              </p14:nvContentPartPr>
              <p14:xfrm>
                <a:off x="6189720" y="1344820"/>
                <a:ext cx="620640" cy="56880"/>
              </p14:xfrm>
            </p:contentPart>
          </mc:Choice>
          <mc:Fallback>
            <p:pic>
              <p:nvPicPr>
                <p:cNvPr id="12" name="Ink 11">
                  <a:extLst>
                    <a:ext uri="{FF2B5EF4-FFF2-40B4-BE49-F238E27FC236}">
                      <a16:creationId xmlns:a16="http://schemas.microsoft.com/office/drawing/2014/main" id="{B77B5FBF-289E-1EC5-F59D-BD6F82D1338A}"/>
                    </a:ext>
                  </a:extLst>
                </p:cNvPr>
                <p:cNvPicPr/>
                <p:nvPr/>
              </p:nvPicPr>
              <p:blipFill>
                <a:blip r:embed="rId15"/>
                <a:stretch>
                  <a:fillRect/>
                </a:stretch>
              </p:blipFill>
              <p:spPr>
                <a:xfrm>
                  <a:off x="6171720" y="1327180"/>
                  <a:ext cx="656280" cy="92520"/>
                </a:xfrm>
                <a:prstGeom prst="rect">
                  <a:avLst/>
                </a:prstGeom>
              </p:spPr>
            </p:pic>
          </mc:Fallback>
        </mc:AlternateContent>
      </p:grpSp>
      <p:grpSp>
        <p:nvGrpSpPr>
          <p:cNvPr id="16" name="Group 15">
            <a:extLst>
              <a:ext uri="{FF2B5EF4-FFF2-40B4-BE49-F238E27FC236}">
                <a16:creationId xmlns:a16="http://schemas.microsoft.com/office/drawing/2014/main" id="{2D8A65BA-74B5-A8DF-819B-82CFED717B1A}"/>
              </a:ext>
            </a:extLst>
          </p:cNvPr>
          <p:cNvGrpSpPr/>
          <p:nvPr/>
        </p:nvGrpSpPr>
        <p:grpSpPr>
          <a:xfrm>
            <a:off x="3695640" y="1248700"/>
            <a:ext cx="2357280" cy="203400"/>
            <a:chOff x="3695640" y="1248700"/>
            <a:chExt cx="2357280" cy="203400"/>
          </a:xfrm>
        </p:grpSpPr>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359DBD3A-015A-E59F-4E14-03D32AE200F7}"/>
                    </a:ext>
                  </a:extLst>
                </p14:cNvPr>
                <p14:cNvContentPartPr/>
                <p14:nvPr/>
              </p14:nvContentPartPr>
              <p14:xfrm>
                <a:off x="5374320" y="1248700"/>
                <a:ext cx="678600" cy="119160"/>
              </p14:xfrm>
            </p:contentPart>
          </mc:Choice>
          <mc:Fallback>
            <p:pic>
              <p:nvPicPr>
                <p:cNvPr id="14" name="Ink 13">
                  <a:extLst>
                    <a:ext uri="{FF2B5EF4-FFF2-40B4-BE49-F238E27FC236}">
                      <a16:creationId xmlns:a16="http://schemas.microsoft.com/office/drawing/2014/main" id="{359DBD3A-015A-E59F-4E14-03D32AE200F7}"/>
                    </a:ext>
                  </a:extLst>
                </p:cNvPr>
                <p:cNvPicPr/>
                <p:nvPr/>
              </p:nvPicPr>
              <p:blipFill>
                <a:blip r:embed="rId17"/>
                <a:stretch>
                  <a:fillRect/>
                </a:stretch>
              </p:blipFill>
              <p:spPr>
                <a:xfrm>
                  <a:off x="5356680" y="1230700"/>
                  <a:ext cx="714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BECB6552-B12D-1E33-BF25-6E55C2E77C14}"/>
                    </a:ext>
                  </a:extLst>
                </p14:cNvPr>
                <p14:cNvContentPartPr/>
                <p14:nvPr/>
              </p14:nvContentPartPr>
              <p14:xfrm>
                <a:off x="3695640" y="1371460"/>
                <a:ext cx="1339200" cy="80640"/>
              </p14:xfrm>
            </p:contentPart>
          </mc:Choice>
          <mc:Fallback>
            <p:pic>
              <p:nvPicPr>
                <p:cNvPr id="15" name="Ink 14">
                  <a:extLst>
                    <a:ext uri="{FF2B5EF4-FFF2-40B4-BE49-F238E27FC236}">
                      <a16:creationId xmlns:a16="http://schemas.microsoft.com/office/drawing/2014/main" id="{BECB6552-B12D-1E33-BF25-6E55C2E77C14}"/>
                    </a:ext>
                  </a:extLst>
                </p:cNvPr>
                <p:cNvPicPr/>
                <p:nvPr/>
              </p:nvPicPr>
              <p:blipFill>
                <a:blip r:embed="rId19"/>
                <a:stretch>
                  <a:fillRect/>
                </a:stretch>
              </p:blipFill>
              <p:spPr>
                <a:xfrm>
                  <a:off x="3678000" y="1353460"/>
                  <a:ext cx="1374840" cy="116280"/>
                </a:xfrm>
                <a:prstGeom prst="rect">
                  <a:avLst/>
                </a:prstGeom>
              </p:spPr>
            </p:pic>
          </mc:Fallback>
        </mc:AlternateContent>
      </p:grpSp>
      <p:grpSp>
        <p:nvGrpSpPr>
          <p:cNvPr id="20" name="Group 19">
            <a:extLst>
              <a:ext uri="{FF2B5EF4-FFF2-40B4-BE49-F238E27FC236}">
                <a16:creationId xmlns:a16="http://schemas.microsoft.com/office/drawing/2014/main" id="{89777ADB-7AB0-410B-A281-C8B089835A49}"/>
              </a:ext>
            </a:extLst>
          </p:cNvPr>
          <p:cNvGrpSpPr/>
          <p:nvPr/>
        </p:nvGrpSpPr>
        <p:grpSpPr>
          <a:xfrm>
            <a:off x="755880" y="1320340"/>
            <a:ext cx="2040840" cy="101160"/>
            <a:chOff x="755880" y="1320340"/>
            <a:chExt cx="2040840" cy="101160"/>
          </a:xfrm>
        </p:grpSpPr>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B233D799-D76C-FC97-600A-30B3889D272C}"/>
                    </a:ext>
                  </a:extLst>
                </p14:cNvPr>
                <p14:cNvContentPartPr/>
                <p14:nvPr/>
              </p14:nvContentPartPr>
              <p14:xfrm>
                <a:off x="2240160" y="1383340"/>
                <a:ext cx="556560" cy="25200"/>
              </p14:xfrm>
            </p:contentPart>
          </mc:Choice>
          <mc:Fallback>
            <p:pic>
              <p:nvPicPr>
                <p:cNvPr id="17" name="Ink 16">
                  <a:extLst>
                    <a:ext uri="{FF2B5EF4-FFF2-40B4-BE49-F238E27FC236}">
                      <a16:creationId xmlns:a16="http://schemas.microsoft.com/office/drawing/2014/main" id="{B233D799-D76C-FC97-600A-30B3889D272C}"/>
                    </a:ext>
                  </a:extLst>
                </p:cNvPr>
                <p:cNvPicPr/>
                <p:nvPr/>
              </p:nvPicPr>
              <p:blipFill>
                <a:blip r:embed="rId21"/>
                <a:stretch>
                  <a:fillRect/>
                </a:stretch>
              </p:blipFill>
              <p:spPr>
                <a:xfrm>
                  <a:off x="2222160" y="1365340"/>
                  <a:ext cx="5922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6B1BA2AE-E9B4-FC3E-64C8-ED7A6D8382BD}"/>
                    </a:ext>
                  </a:extLst>
                </p14:cNvPr>
                <p14:cNvContentPartPr/>
                <p14:nvPr/>
              </p14:nvContentPartPr>
              <p14:xfrm>
                <a:off x="1510800" y="1379380"/>
                <a:ext cx="442080" cy="30240"/>
              </p14:xfrm>
            </p:contentPart>
          </mc:Choice>
          <mc:Fallback>
            <p:pic>
              <p:nvPicPr>
                <p:cNvPr id="18" name="Ink 17">
                  <a:extLst>
                    <a:ext uri="{FF2B5EF4-FFF2-40B4-BE49-F238E27FC236}">
                      <a16:creationId xmlns:a16="http://schemas.microsoft.com/office/drawing/2014/main" id="{6B1BA2AE-E9B4-FC3E-64C8-ED7A6D8382BD}"/>
                    </a:ext>
                  </a:extLst>
                </p:cNvPr>
                <p:cNvPicPr/>
                <p:nvPr/>
              </p:nvPicPr>
              <p:blipFill>
                <a:blip r:embed="rId23"/>
                <a:stretch>
                  <a:fillRect/>
                </a:stretch>
              </p:blipFill>
              <p:spPr>
                <a:xfrm>
                  <a:off x="1493160" y="1361740"/>
                  <a:ext cx="4777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531C07AF-1D8A-F839-1326-81890A303D8C}"/>
                    </a:ext>
                  </a:extLst>
                </p14:cNvPr>
                <p14:cNvContentPartPr/>
                <p14:nvPr/>
              </p14:nvContentPartPr>
              <p14:xfrm>
                <a:off x="755880" y="1320340"/>
                <a:ext cx="555120" cy="101160"/>
              </p14:xfrm>
            </p:contentPart>
          </mc:Choice>
          <mc:Fallback>
            <p:pic>
              <p:nvPicPr>
                <p:cNvPr id="19" name="Ink 18">
                  <a:extLst>
                    <a:ext uri="{FF2B5EF4-FFF2-40B4-BE49-F238E27FC236}">
                      <a16:creationId xmlns:a16="http://schemas.microsoft.com/office/drawing/2014/main" id="{531C07AF-1D8A-F839-1326-81890A303D8C}"/>
                    </a:ext>
                  </a:extLst>
                </p:cNvPr>
                <p:cNvPicPr/>
                <p:nvPr/>
              </p:nvPicPr>
              <p:blipFill>
                <a:blip r:embed="rId25"/>
                <a:stretch>
                  <a:fillRect/>
                </a:stretch>
              </p:blipFill>
              <p:spPr>
                <a:xfrm>
                  <a:off x="737880" y="1302700"/>
                  <a:ext cx="590760" cy="136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43" name="Ink 42">
                <a:extLst>
                  <a:ext uri="{FF2B5EF4-FFF2-40B4-BE49-F238E27FC236}">
                    <a16:creationId xmlns:a16="http://schemas.microsoft.com/office/drawing/2014/main" id="{84216195-9F2A-4645-9FC9-802472DF7DFB}"/>
                  </a:ext>
                </a:extLst>
              </p14:cNvPr>
              <p14:cNvContentPartPr/>
              <p14:nvPr/>
            </p14:nvContentPartPr>
            <p14:xfrm>
              <a:off x="5401320" y="2554060"/>
              <a:ext cx="1218240" cy="109080"/>
            </p14:xfrm>
          </p:contentPart>
        </mc:Choice>
        <mc:Fallback>
          <p:pic>
            <p:nvPicPr>
              <p:cNvPr id="43" name="Ink 42">
                <a:extLst>
                  <a:ext uri="{FF2B5EF4-FFF2-40B4-BE49-F238E27FC236}">
                    <a16:creationId xmlns:a16="http://schemas.microsoft.com/office/drawing/2014/main" id="{84216195-9F2A-4645-9FC9-802472DF7DFB}"/>
                  </a:ext>
                </a:extLst>
              </p:cNvPr>
              <p:cNvPicPr/>
              <p:nvPr/>
            </p:nvPicPr>
            <p:blipFill>
              <a:blip r:embed="rId27"/>
              <a:stretch>
                <a:fillRect/>
              </a:stretch>
            </p:blipFill>
            <p:spPr>
              <a:xfrm>
                <a:off x="5383320" y="2536060"/>
                <a:ext cx="12538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5" name="Ink 44">
                <a:extLst>
                  <a:ext uri="{FF2B5EF4-FFF2-40B4-BE49-F238E27FC236}">
                    <a16:creationId xmlns:a16="http://schemas.microsoft.com/office/drawing/2014/main" id="{DB1ABFD5-D470-94AE-99E2-392AAFC87A5E}"/>
                  </a:ext>
                </a:extLst>
              </p14:cNvPr>
              <p14:cNvContentPartPr/>
              <p14:nvPr/>
            </p14:nvContentPartPr>
            <p14:xfrm>
              <a:off x="5944560" y="723100"/>
              <a:ext cx="2834280" cy="683640"/>
            </p14:xfrm>
          </p:contentPart>
        </mc:Choice>
        <mc:Fallback>
          <p:pic>
            <p:nvPicPr>
              <p:cNvPr id="45" name="Ink 44">
                <a:extLst>
                  <a:ext uri="{FF2B5EF4-FFF2-40B4-BE49-F238E27FC236}">
                    <a16:creationId xmlns:a16="http://schemas.microsoft.com/office/drawing/2014/main" id="{DB1ABFD5-D470-94AE-99E2-392AAFC87A5E}"/>
                  </a:ext>
                </a:extLst>
              </p:cNvPr>
              <p:cNvPicPr/>
              <p:nvPr/>
            </p:nvPicPr>
            <p:blipFill>
              <a:blip r:embed="rId29"/>
              <a:stretch>
                <a:fillRect/>
              </a:stretch>
            </p:blipFill>
            <p:spPr>
              <a:xfrm>
                <a:off x="5926920" y="705460"/>
                <a:ext cx="2869920" cy="7192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6" name="Ink 45">
                <a:extLst>
                  <a:ext uri="{FF2B5EF4-FFF2-40B4-BE49-F238E27FC236}">
                    <a16:creationId xmlns:a16="http://schemas.microsoft.com/office/drawing/2014/main" id="{0AE932BD-6C5B-EB15-FFCB-73235615B47C}"/>
                  </a:ext>
                </a:extLst>
              </p14:cNvPr>
              <p14:cNvContentPartPr/>
              <p14:nvPr/>
            </p14:nvContentPartPr>
            <p14:xfrm>
              <a:off x="671280" y="1350940"/>
              <a:ext cx="2450160" cy="804600"/>
            </p14:xfrm>
          </p:contentPart>
        </mc:Choice>
        <mc:Fallback>
          <p:pic>
            <p:nvPicPr>
              <p:cNvPr id="46" name="Ink 45">
                <a:extLst>
                  <a:ext uri="{FF2B5EF4-FFF2-40B4-BE49-F238E27FC236}">
                    <a16:creationId xmlns:a16="http://schemas.microsoft.com/office/drawing/2014/main" id="{0AE932BD-6C5B-EB15-FFCB-73235615B47C}"/>
                  </a:ext>
                </a:extLst>
              </p:cNvPr>
              <p:cNvPicPr/>
              <p:nvPr/>
            </p:nvPicPr>
            <p:blipFill>
              <a:blip r:embed="rId31"/>
              <a:stretch>
                <a:fillRect/>
              </a:stretch>
            </p:blipFill>
            <p:spPr>
              <a:xfrm>
                <a:off x="653280" y="1333300"/>
                <a:ext cx="2485800" cy="840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0" name="Ink 59">
                <a:extLst>
                  <a:ext uri="{FF2B5EF4-FFF2-40B4-BE49-F238E27FC236}">
                    <a16:creationId xmlns:a16="http://schemas.microsoft.com/office/drawing/2014/main" id="{BAEF1738-F607-7464-CEB4-2F822A19786E}"/>
                  </a:ext>
                </a:extLst>
              </p14:cNvPr>
              <p14:cNvContentPartPr/>
              <p14:nvPr/>
            </p14:nvContentPartPr>
            <p14:xfrm>
              <a:off x="4815600" y="3793900"/>
              <a:ext cx="2241000" cy="62280"/>
            </p14:xfrm>
          </p:contentPart>
        </mc:Choice>
        <mc:Fallback>
          <p:pic>
            <p:nvPicPr>
              <p:cNvPr id="60" name="Ink 59">
                <a:extLst>
                  <a:ext uri="{FF2B5EF4-FFF2-40B4-BE49-F238E27FC236}">
                    <a16:creationId xmlns:a16="http://schemas.microsoft.com/office/drawing/2014/main" id="{BAEF1738-F607-7464-CEB4-2F822A19786E}"/>
                  </a:ext>
                </a:extLst>
              </p:cNvPr>
              <p:cNvPicPr/>
              <p:nvPr/>
            </p:nvPicPr>
            <p:blipFill>
              <a:blip r:embed="rId33"/>
              <a:stretch>
                <a:fillRect/>
              </a:stretch>
            </p:blipFill>
            <p:spPr>
              <a:xfrm>
                <a:off x="4797600" y="3776260"/>
                <a:ext cx="2276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1" name="Ink 60">
                <a:extLst>
                  <a:ext uri="{FF2B5EF4-FFF2-40B4-BE49-F238E27FC236}">
                    <a16:creationId xmlns:a16="http://schemas.microsoft.com/office/drawing/2014/main" id="{4C07C381-54AD-EA72-399F-1B3AAFECE667}"/>
                  </a:ext>
                </a:extLst>
              </p14:cNvPr>
              <p14:cNvContentPartPr/>
              <p14:nvPr/>
            </p14:nvContentPartPr>
            <p14:xfrm>
              <a:off x="2395680" y="3722980"/>
              <a:ext cx="2353320" cy="149760"/>
            </p14:xfrm>
          </p:contentPart>
        </mc:Choice>
        <mc:Fallback>
          <p:pic>
            <p:nvPicPr>
              <p:cNvPr id="61" name="Ink 60">
                <a:extLst>
                  <a:ext uri="{FF2B5EF4-FFF2-40B4-BE49-F238E27FC236}">
                    <a16:creationId xmlns:a16="http://schemas.microsoft.com/office/drawing/2014/main" id="{4C07C381-54AD-EA72-399F-1B3AAFECE667}"/>
                  </a:ext>
                </a:extLst>
              </p:cNvPr>
              <p:cNvPicPr/>
              <p:nvPr/>
            </p:nvPicPr>
            <p:blipFill>
              <a:blip r:embed="rId35"/>
              <a:stretch>
                <a:fillRect/>
              </a:stretch>
            </p:blipFill>
            <p:spPr>
              <a:xfrm>
                <a:off x="2378040" y="3705340"/>
                <a:ext cx="2388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1" name="Ink 70">
                <a:extLst>
                  <a:ext uri="{FF2B5EF4-FFF2-40B4-BE49-F238E27FC236}">
                    <a16:creationId xmlns:a16="http://schemas.microsoft.com/office/drawing/2014/main" id="{FDC7E733-88E8-DEFC-A235-C48C830ACED4}"/>
                  </a:ext>
                </a:extLst>
              </p14:cNvPr>
              <p14:cNvContentPartPr/>
              <p14:nvPr/>
            </p14:nvContentPartPr>
            <p14:xfrm>
              <a:off x="252960" y="2010100"/>
              <a:ext cx="5727960" cy="1848960"/>
            </p14:xfrm>
          </p:contentPart>
        </mc:Choice>
        <mc:Fallback>
          <p:pic>
            <p:nvPicPr>
              <p:cNvPr id="71" name="Ink 70">
                <a:extLst>
                  <a:ext uri="{FF2B5EF4-FFF2-40B4-BE49-F238E27FC236}">
                    <a16:creationId xmlns:a16="http://schemas.microsoft.com/office/drawing/2014/main" id="{FDC7E733-88E8-DEFC-A235-C48C830ACED4}"/>
                  </a:ext>
                </a:extLst>
              </p:cNvPr>
              <p:cNvPicPr/>
              <p:nvPr/>
            </p:nvPicPr>
            <p:blipFill>
              <a:blip r:embed="rId37"/>
              <a:stretch>
                <a:fillRect/>
              </a:stretch>
            </p:blipFill>
            <p:spPr>
              <a:xfrm>
                <a:off x="235320" y="1992100"/>
                <a:ext cx="5763600" cy="1884600"/>
              </a:xfrm>
              <a:prstGeom prst="rect">
                <a:avLst/>
              </a:prstGeom>
            </p:spPr>
          </p:pic>
        </mc:Fallback>
      </mc:AlternateContent>
      <p:grpSp>
        <p:nvGrpSpPr>
          <p:cNvPr id="74" name="Group 73">
            <a:extLst>
              <a:ext uri="{FF2B5EF4-FFF2-40B4-BE49-F238E27FC236}">
                <a16:creationId xmlns:a16="http://schemas.microsoft.com/office/drawing/2014/main" id="{367A8C3C-BDFB-91AC-D790-F968371F74FE}"/>
              </a:ext>
            </a:extLst>
          </p:cNvPr>
          <p:cNvGrpSpPr/>
          <p:nvPr/>
        </p:nvGrpSpPr>
        <p:grpSpPr>
          <a:xfrm>
            <a:off x="415320" y="2385220"/>
            <a:ext cx="8970480" cy="2150280"/>
            <a:chOff x="415320" y="2385220"/>
            <a:chExt cx="8970480" cy="2150280"/>
          </a:xfrm>
        </p:grpSpPr>
        <mc:AlternateContent xmlns:mc="http://schemas.openxmlformats.org/markup-compatibility/2006">
          <mc:Choice xmlns:p14="http://schemas.microsoft.com/office/powerpoint/2010/main" Requires="p14">
            <p:contentPart p14:bwMode="auto" r:id="rId38">
              <p14:nvContentPartPr>
                <p14:cNvPr id="64" name="Ink 63">
                  <a:extLst>
                    <a:ext uri="{FF2B5EF4-FFF2-40B4-BE49-F238E27FC236}">
                      <a16:creationId xmlns:a16="http://schemas.microsoft.com/office/drawing/2014/main" id="{B25570E6-8616-9431-DE89-4001D9D7C3F8}"/>
                    </a:ext>
                  </a:extLst>
                </p14:cNvPr>
                <p14:cNvContentPartPr/>
                <p14:nvPr/>
              </p14:nvContentPartPr>
              <p14:xfrm>
                <a:off x="8189520" y="4410580"/>
                <a:ext cx="1080720" cy="50760"/>
              </p14:xfrm>
            </p:contentPart>
          </mc:Choice>
          <mc:Fallback>
            <p:pic>
              <p:nvPicPr>
                <p:cNvPr id="64" name="Ink 63">
                  <a:extLst>
                    <a:ext uri="{FF2B5EF4-FFF2-40B4-BE49-F238E27FC236}">
                      <a16:creationId xmlns:a16="http://schemas.microsoft.com/office/drawing/2014/main" id="{B25570E6-8616-9431-DE89-4001D9D7C3F8}"/>
                    </a:ext>
                  </a:extLst>
                </p:cNvPr>
                <p:cNvPicPr/>
                <p:nvPr/>
              </p:nvPicPr>
              <p:blipFill>
                <a:blip r:embed="rId39"/>
                <a:stretch>
                  <a:fillRect/>
                </a:stretch>
              </p:blipFill>
              <p:spPr>
                <a:xfrm>
                  <a:off x="8171520" y="4392580"/>
                  <a:ext cx="1116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6" name="Ink 65">
                  <a:extLst>
                    <a:ext uri="{FF2B5EF4-FFF2-40B4-BE49-F238E27FC236}">
                      <a16:creationId xmlns:a16="http://schemas.microsoft.com/office/drawing/2014/main" id="{A1C6AFEA-5A8A-91FF-AC87-C70435F83C5A}"/>
                    </a:ext>
                  </a:extLst>
                </p14:cNvPr>
                <p14:cNvContentPartPr/>
                <p14:nvPr/>
              </p14:nvContentPartPr>
              <p14:xfrm>
                <a:off x="7109160" y="4372780"/>
                <a:ext cx="1047960" cy="30960"/>
              </p14:xfrm>
            </p:contentPart>
          </mc:Choice>
          <mc:Fallback>
            <p:pic>
              <p:nvPicPr>
                <p:cNvPr id="66" name="Ink 65">
                  <a:extLst>
                    <a:ext uri="{FF2B5EF4-FFF2-40B4-BE49-F238E27FC236}">
                      <a16:creationId xmlns:a16="http://schemas.microsoft.com/office/drawing/2014/main" id="{A1C6AFEA-5A8A-91FF-AC87-C70435F83C5A}"/>
                    </a:ext>
                  </a:extLst>
                </p:cNvPr>
                <p:cNvPicPr/>
                <p:nvPr/>
              </p:nvPicPr>
              <p:blipFill>
                <a:blip r:embed="rId41"/>
                <a:stretch>
                  <a:fillRect/>
                </a:stretch>
              </p:blipFill>
              <p:spPr>
                <a:xfrm>
                  <a:off x="7091160" y="4355140"/>
                  <a:ext cx="1083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7" name="Ink 66">
                  <a:extLst>
                    <a:ext uri="{FF2B5EF4-FFF2-40B4-BE49-F238E27FC236}">
                      <a16:creationId xmlns:a16="http://schemas.microsoft.com/office/drawing/2014/main" id="{78FB4757-A5A5-92C8-EED2-48794890D1A1}"/>
                    </a:ext>
                  </a:extLst>
                </p14:cNvPr>
                <p14:cNvContentPartPr/>
                <p14:nvPr/>
              </p14:nvContentPartPr>
              <p14:xfrm>
                <a:off x="5286120" y="4367380"/>
                <a:ext cx="1615680" cy="145440"/>
              </p14:xfrm>
            </p:contentPart>
          </mc:Choice>
          <mc:Fallback>
            <p:pic>
              <p:nvPicPr>
                <p:cNvPr id="67" name="Ink 66">
                  <a:extLst>
                    <a:ext uri="{FF2B5EF4-FFF2-40B4-BE49-F238E27FC236}">
                      <a16:creationId xmlns:a16="http://schemas.microsoft.com/office/drawing/2014/main" id="{78FB4757-A5A5-92C8-EED2-48794890D1A1}"/>
                    </a:ext>
                  </a:extLst>
                </p:cNvPr>
                <p:cNvPicPr/>
                <p:nvPr/>
              </p:nvPicPr>
              <p:blipFill>
                <a:blip r:embed="rId43"/>
                <a:stretch>
                  <a:fillRect/>
                </a:stretch>
              </p:blipFill>
              <p:spPr>
                <a:xfrm>
                  <a:off x="5268480" y="4349380"/>
                  <a:ext cx="16513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9" name="Ink 68">
                  <a:extLst>
                    <a:ext uri="{FF2B5EF4-FFF2-40B4-BE49-F238E27FC236}">
                      <a16:creationId xmlns:a16="http://schemas.microsoft.com/office/drawing/2014/main" id="{36BC7906-61DC-2CED-F452-A25D5C719009}"/>
                    </a:ext>
                  </a:extLst>
                </p14:cNvPr>
                <p14:cNvContentPartPr/>
                <p14:nvPr/>
              </p14:nvContentPartPr>
              <p14:xfrm>
                <a:off x="3980760" y="4359820"/>
                <a:ext cx="1157760" cy="175680"/>
              </p14:xfrm>
            </p:contentPart>
          </mc:Choice>
          <mc:Fallback>
            <p:pic>
              <p:nvPicPr>
                <p:cNvPr id="69" name="Ink 68">
                  <a:extLst>
                    <a:ext uri="{FF2B5EF4-FFF2-40B4-BE49-F238E27FC236}">
                      <a16:creationId xmlns:a16="http://schemas.microsoft.com/office/drawing/2014/main" id="{36BC7906-61DC-2CED-F452-A25D5C719009}"/>
                    </a:ext>
                  </a:extLst>
                </p:cNvPr>
                <p:cNvPicPr/>
                <p:nvPr/>
              </p:nvPicPr>
              <p:blipFill>
                <a:blip r:embed="rId45"/>
                <a:stretch>
                  <a:fillRect/>
                </a:stretch>
              </p:blipFill>
              <p:spPr>
                <a:xfrm>
                  <a:off x="3963120" y="4341820"/>
                  <a:ext cx="11934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7" name="Ink 46">
                  <a:extLst>
                    <a:ext uri="{FF2B5EF4-FFF2-40B4-BE49-F238E27FC236}">
                      <a16:creationId xmlns:a16="http://schemas.microsoft.com/office/drawing/2014/main" id="{06E41C8A-4070-02C3-B63E-C2504ED0CA25}"/>
                    </a:ext>
                  </a:extLst>
                </p14:cNvPr>
                <p14:cNvContentPartPr/>
                <p14:nvPr/>
              </p14:nvContentPartPr>
              <p14:xfrm>
                <a:off x="955320" y="2514460"/>
                <a:ext cx="737640" cy="33840"/>
              </p14:xfrm>
            </p:contentPart>
          </mc:Choice>
          <mc:Fallback>
            <p:pic>
              <p:nvPicPr>
                <p:cNvPr id="47" name="Ink 46">
                  <a:extLst>
                    <a:ext uri="{FF2B5EF4-FFF2-40B4-BE49-F238E27FC236}">
                      <a16:creationId xmlns:a16="http://schemas.microsoft.com/office/drawing/2014/main" id="{06E41C8A-4070-02C3-B63E-C2504ED0CA25}"/>
                    </a:ext>
                  </a:extLst>
                </p:cNvPr>
                <p:cNvPicPr/>
                <p:nvPr/>
              </p:nvPicPr>
              <p:blipFill>
                <a:blip r:embed="rId47"/>
                <a:stretch>
                  <a:fillRect/>
                </a:stretch>
              </p:blipFill>
              <p:spPr>
                <a:xfrm>
                  <a:off x="937680" y="2496820"/>
                  <a:ext cx="773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8" name="Ink 47">
                  <a:extLst>
                    <a:ext uri="{FF2B5EF4-FFF2-40B4-BE49-F238E27FC236}">
                      <a16:creationId xmlns:a16="http://schemas.microsoft.com/office/drawing/2014/main" id="{9532E559-954A-38C6-5923-7CEAF1478319}"/>
                    </a:ext>
                  </a:extLst>
                </p14:cNvPr>
                <p14:cNvContentPartPr/>
                <p14:nvPr/>
              </p14:nvContentPartPr>
              <p14:xfrm>
                <a:off x="8556720" y="3227980"/>
                <a:ext cx="669240" cy="45720"/>
              </p14:xfrm>
            </p:contentPart>
          </mc:Choice>
          <mc:Fallback>
            <p:pic>
              <p:nvPicPr>
                <p:cNvPr id="48" name="Ink 47">
                  <a:extLst>
                    <a:ext uri="{FF2B5EF4-FFF2-40B4-BE49-F238E27FC236}">
                      <a16:creationId xmlns:a16="http://schemas.microsoft.com/office/drawing/2014/main" id="{9532E559-954A-38C6-5923-7CEAF1478319}"/>
                    </a:ext>
                  </a:extLst>
                </p:cNvPr>
                <p:cNvPicPr/>
                <p:nvPr/>
              </p:nvPicPr>
              <p:blipFill>
                <a:blip r:embed="rId49"/>
                <a:stretch>
                  <a:fillRect/>
                </a:stretch>
              </p:blipFill>
              <p:spPr>
                <a:xfrm>
                  <a:off x="8538720" y="3209980"/>
                  <a:ext cx="704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9" name="Ink 48">
                  <a:extLst>
                    <a:ext uri="{FF2B5EF4-FFF2-40B4-BE49-F238E27FC236}">
                      <a16:creationId xmlns:a16="http://schemas.microsoft.com/office/drawing/2014/main" id="{9B4C97E8-9D3F-A806-219A-1267BAEAA5B6}"/>
                    </a:ext>
                  </a:extLst>
                </p14:cNvPr>
                <p14:cNvContentPartPr/>
                <p14:nvPr/>
              </p14:nvContentPartPr>
              <p14:xfrm>
                <a:off x="7246680" y="3224740"/>
                <a:ext cx="1167120" cy="76320"/>
              </p14:xfrm>
            </p:contentPart>
          </mc:Choice>
          <mc:Fallback>
            <p:pic>
              <p:nvPicPr>
                <p:cNvPr id="49" name="Ink 48">
                  <a:extLst>
                    <a:ext uri="{FF2B5EF4-FFF2-40B4-BE49-F238E27FC236}">
                      <a16:creationId xmlns:a16="http://schemas.microsoft.com/office/drawing/2014/main" id="{9B4C97E8-9D3F-A806-219A-1267BAEAA5B6}"/>
                    </a:ext>
                  </a:extLst>
                </p:cNvPr>
                <p:cNvPicPr/>
                <p:nvPr/>
              </p:nvPicPr>
              <p:blipFill>
                <a:blip r:embed="rId51"/>
                <a:stretch>
                  <a:fillRect/>
                </a:stretch>
              </p:blipFill>
              <p:spPr>
                <a:xfrm>
                  <a:off x="7228680" y="3206740"/>
                  <a:ext cx="1202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1" name="Ink 50">
                  <a:extLst>
                    <a:ext uri="{FF2B5EF4-FFF2-40B4-BE49-F238E27FC236}">
                      <a16:creationId xmlns:a16="http://schemas.microsoft.com/office/drawing/2014/main" id="{F47E7417-BC36-D6E9-855B-80A5D1C52766}"/>
                    </a:ext>
                  </a:extLst>
                </p14:cNvPr>
                <p14:cNvContentPartPr/>
                <p14:nvPr/>
              </p14:nvContentPartPr>
              <p14:xfrm>
                <a:off x="6485280" y="3221140"/>
                <a:ext cx="545760" cy="66960"/>
              </p14:xfrm>
            </p:contentPart>
          </mc:Choice>
          <mc:Fallback>
            <p:pic>
              <p:nvPicPr>
                <p:cNvPr id="51" name="Ink 50">
                  <a:extLst>
                    <a:ext uri="{FF2B5EF4-FFF2-40B4-BE49-F238E27FC236}">
                      <a16:creationId xmlns:a16="http://schemas.microsoft.com/office/drawing/2014/main" id="{F47E7417-BC36-D6E9-855B-80A5D1C52766}"/>
                    </a:ext>
                  </a:extLst>
                </p:cNvPr>
                <p:cNvPicPr/>
                <p:nvPr/>
              </p:nvPicPr>
              <p:blipFill>
                <a:blip r:embed="rId53"/>
                <a:stretch>
                  <a:fillRect/>
                </a:stretch>
              </p:blipFill>
              <p:spPr>
                <a:xfrm>
                  <a:off x="6467640" y="3203140"/>
                  <a:ext cx="5814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2" name="Ink 51">
                  <a:extLst>
                    <a:ext uri="{FF2B5EF4-FFF2-40B4-BE49-F238E27FC236}">
                      <a16:creationId xmlns:a16="http://schemas.microsoft.com/office/drawing/2014/main" id="{49107323-10D4-2F4C-AC6A-6A37A96F927E}"/>
                    </a:ext>
                  </a:extLst>
                </p14:cNvPr>
                <p14:cNvContentPartPr/>
                <p14:nvPr/>
              </p14:nvContentPartPr>
              <p14:xfrm>
                <a:off x="5807040" y="3227980"/>
                <a:ext cx="622080" cy="34200"/>
              </p14:xfrm>
            </p:contentPart>
          </mc:Choice>
          <mc:Fallback>
            <p:pic>
              <p:nvPicPr>
                <p:cNvPr id="52" name="Ink 51">
                  <a:extLst>
                    <a:ext uri="{FF2B5EF4-FFF2-40B4-BE49-F238E27FC236}">
                      <a16:creationId xmlns:a16="http://schemas.microsoft.com/office/drawing/2014/main" id="{49107323-10D4-2F4C-AC6A-6A37A96F927E}"/>
                    </a:ext>
                  </a:extLst>
                </p:cNvPr>
                <p:cNvPicPr/>
                <p:nvPr/>
              </p:nvPicPr>
              <p:blipFill>
                <a:blip r:embed="rId55"/>
                <a:stretch>
                  <a:fillRect/>
                </a:stretch>
              </p:blipFill>
              <p:spPr>
                <a:xfrm>
                  <a:off x="5789400" y="3209980"/>
                  <a:ext cx="6577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3" name="Ink 52">
                  <a:extLst>
                    <a:ext uri="{FF2B5EF4-FFF2-40B4-BE49-F238E27FC236}">
                      <a16:creationId xmlns:a16="http://schemas.microsoft.com/office/drawing/2014/main" id="{2B45B373-E5F4-93B5-5456-331F654BF4C6}"/>
                    </a:ext>
                  </a:extLst>
                </p14:cNvPr>
                <p14:cNvContentPartPr/>
                <p14:nvPr/>
              </p14:nvContentPartPr>
              <p14:xfrm>
                <a:off x="4769520" y="3235900"/>
                <a:ext cx="811080" cy="27720"/>
              </p14:xfrm>
            </p:contentPart>
          </mc:Choice>
          <mc:Fallback>
            <p:pic>
              <p:nvPicPr>
                <p:cNvPr id="53" name="Ink 52">
                  <a:extLst>
                    <a:ext uri="{FF2B5EF4-FFF2-40B4-BE49-F238E27FC236}">
                      <a16:creationId xmlns:a16="http://schemas.microsoft.com/office/drawing/2014/main" id="{2B45B373-E5F4-93B5-5456-331F654BF4C6}"/>
                    </a:ext>
                  </a:extLst>
                </p:cNvPr>
                <p:cNvPicPr/>
                <p:nvPr/>
              </p:nvPicPr>
              <p:blipFill>
                <a:blip r:embed="rId57"/>
                <a:stretch>
                  <a:fillRect/>
                </a:stretch>
              </p:blipFill>
              <p:spPr>
                <a:xfrm>
                  <a:off x="4751520" y="3217900"/>
                  <a:ext cx="8467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4" name="Ink 53">
                  <a:extLst>
                    <a:ext uri="{FF2B5EF4-FFF2-40B4-BE49-F238E27FC236}">
                      <a16:creationId xmlns:a16="http://schemas.microsoft.com/office/drawing/2014/main" id="{0A2E6780-6098-7FA0-2A1C-5E92992ACB19}"/>
                    </a:ext>
                  </a:extLst>
                </p14:cNvPr>
                <p14:cNvContentPartPr/>
                <p14:nvPr/>
              </p14:nvContentPartPr>
              <p14:xfrm>
                <a:off x="3766560" y="3183700"/>
                <a:ext cx="863640" cy="70200"/>
              </p14:xfrm>
            </p:contentPart>
          </mc:Choice>
          <mc:Fallback>
            <p:pic>
              <p:nvPicPr>
                <p:cNvPr id="54" name="Ink 53">
                  <a:extLst>
                    <a:ext uri="{FF2B5EF4-FFF2-40B4-BE49-F238E27FC236}">
                      <a16:creationId xmlns:a16="http://schemas.microsoft.com/office/drawing/2014/main" id="{0A2E6780-6098-7FA0-2A1C-5E92992ACB19}"/>
                    </a:ext>
                  </a:extLst>
                </p:cNvPr>
                <p:cNvPicPr/>
                <p:nvPr/>
              </p:nvPicPr>
              <p:blipFill>
                <a:blip r:embed="rId59"/>
                <a:stretch>
                  <a:fillRect/>
                </a:stretch>
              </p:blipFill>
              <p:spPr>
                <a:xfrm>
                  <a:off x="3748560" y="3166060"/>
                  <a:ext cx="899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6" name="Ink 55">
                  <a:extLst>
                    <a:ext uri="{FF2B5EF4-FFF2-40B4-BE49-F238E27FC236}">
                      <a16:creationId xmlns:a16="http://schemas.microsoft.com/office/drawing/2014/main" id="{3B0ED3FE-2A64-308B-1DA1-12BDF3320F46}"/>
                    </a:ext>
                  </a:extLst>
                </p14:cNvPr>
                <p14:cNvContentPartPr/>
                <p14:nvPr/>
              </p14:nvContentPartPr>
              <p14:xfrm>
                <a:off x="2580720" y="3208180"/>
                <a:ext cx="1127520" cy="52560"/>
              </p14:xfrm>
            </p:contentPart>
          </mc:Choice>
          <mc:Fallback>
            <p:pic>
              <p:nvPicPr>
                <p:cNvPr id="56" name="Ink 55">
                  <a:extLst>
                    <a:ext uri="{FF2B5EF4-FFF2-40B4-BE49-F238E27FC236}">
                      <a16:creationId xmlns:a16="http://schemas.microsoft.com/office/drawing/2014/main" id="{3B0ED3FE-2A64-308B-1DA1-12BDF3320F46}"/>
                    </a:ext>
                  </a:extLst>
                </p:cNvPr>
                <p:cNvPicPr/>
                <p:nvPr/>
              </p:nvPicPr>
              <p:blipFill>
                <a:blip r:embed="rId61"/>
                <a:stretch>
                  <a:fillRect/>
                </a:stretch>
              </p:blipFill>
              <p:spPr>
                <a:xfrm>
                  <a:off x="2562720" y="3190180"/>
                  <a:ext cx="11631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7" name="Ink 56">
                  <a:extLst>
                    <a:ext uri="{FF2B5EF4-FFF2-40B4-BE49-F238E27FC236}">
                      <a16:creationId xmlns:a16="http://schemas.microsoft.com/office/drawing/2014/main" id="{D6825078-0BF5-A0CD-2900-9D4781BA6E21}"/>
                    </a:ext>
                  </a:extLst>
                </p14:cNvPr>
                <p14:cNvContentPartPr/>
                <p14:nvPr/>
              </p14:nvContentPartPr>
              <p14:xfrm>
                <a:off x="1401360" y="3211420"/>
                <a:ext cx="954360" cy="52920"/>
              </p14:xfrm>
            </p:contentPart>
          </mc:Choice>
          <mc:Fallback>
            <p:pic>
              <p:nvPicPr>
                <p:cNvPr id="57" name="Ink 56">
                  <a:extLst>
                    <a:ext uri="{FF2B5EF4-FFF2-40B4-BE49-F238E27FC236}">
                      <a16:creationId xmlns:a16="http://schemas.microsoft.com/office/drawing/2014/main" id="{D6825078-0BF5-A0CD-2900-9D4781BA6E21}"/>
                    </a:ext>
                  </a:extLst>
                </p:cNvPr>
                <p:cNvPicPr/>
                <p:nvPr/>
              </p:nvPicPr>
              <p:blipFill>
                <a:blip r:embed="rId63"/>
                <a:stretch>
                  <a:fillRect/>
                </a:stretch>
              </p:blipFill>
              <p:spPr>
                <a:xfrm>
                  <a:off x="1383720" y="3193420"/>
                  <a:ext cx="990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9" name="Ink 58">
                  <a:extLst>
                    <a:ext uri="{FF2B5EF4-FFF2-40B4-BE49-F238E27FC236}">
                      <a16:creationId xmlns:a16="http://schemas.microsoft.com/office/drawing/2014/main" id="{BA624432-6972-9F9E-75CE-59CEFE38F1D3}"/>
                    </a:ext>
                  </a:extLst>
                </p14:cNvPr>
                <p14:cNvContentPartPr/>
                <p14:nvPr/>
              </p14:nvContentPartPr>
              <p14:xfrm>
                <a:off x="7830960" y="3734860"/>
                <a:ext cx="1464480" cy="147600"/>
              </p14:xfrm>
            </p:contentPart>
          </mc:Choice>
          <mc:Fallback>
            <p:pic>
              <p:nvPicPr>
                <p:cNvPr id="59" name="Ink 58">
                  <a:extLst>
                    <a:ext uri="{FF2B5EF4-FFF2-40B4-BE49-F238E27FC236}">
                      <a16:creationId xmlns:a16="http://schemas.microsoft.com/office/drawing/2014/main" id="{BA624432-6972-9F9E-75CE-59CEFE38F1D3}"/>
                    </a:ext>
                  </a:extLst>
                </p:cNvPr>
                <p:cNvPicPr/>
                <p:nvPr/>
              </p:nvPicPr>
              <p:blipFill>
                <a:blip r:embed="rId65"/>
                <a:stretch>
                  <a:fillRect/>
                </a:stretch>
              </p:blipFill>
              <p:spPr>
                <a:xfrm>
                  <a:off x="7812960" y="3716860"/>
                  <a:ext cx="15001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2" name="Ink 61">
                  <a:extLst>
                    <a:ext uri="{FF2B5EF4-FFF2-40B4-BE49-F238E27FC236}">
                      <a16:creationId xmlns:a16="http://schemas.microsoft.com/office/drawing/2014/main" id="{92AD269B-ADFC-4801-609B-F0FB20C835A8}"/>
                    </a:ext>
                  </a:extLst>
                </p14:cNvPr>
                <p14:cNvContentPartPr/>
                <p14:nvPr/>
              </p14:nvContentPartPr>
              <p14:xfrm>
                <a:off x="1242600" y="3808660"/>
                <a:ext cx="1078200" cy="62280"/>
              </p14:xfrm>
            </p:contentPart>
          </mc:Choice>
          <mc:Fallback>
            <p:pic>
              <p:nvPicPr>
                <p:cNvPr id="62" name="Ink 61">
                  <a:extLst>
                    <a:ext uri="{FF2B5EF4-FFF2-40B4-BE49-F238E27FC236}">
                      <a16:creationId xmlns:a16="http://schemas.microsoft.com/office/drawing/2014/main" id="{92AD269B-ADFC-4801-609B-F0FB20C835A8}"/>
                    </a:ext>
                  </a:extLst>
                </p:cNvPr>
                <p:cNvPicPr/>
                <p:nvPr/>
              </p:nvPicPr>
              <p:blipFill>
                <a:blip r:embed="rId67"/>
                <a:stretch>
                  <a:fillRect/>
                </a:stretch>
              </p:blipFill>
              <p:spPr>
                <a:xfrm>
                  <a:off x="1224600" y="3790660"/>
                  <a:ext cx="11138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3" name="Ink 62">
                  <a:extLst>
                    <a:ext uri="{FF2B5EF4-FFF2-40B4-BE49-F238E27FC236}">
                      <a16:creationId xmlns:a16="http://schemas.microsoft.com/office/drawing/2014/main" id="{69B6F526-DDE0-38C8-8769-2CA0DD5ED4B2}"/>
                    </a:ext>
                  </a:extLst>
                </p14:cNvPr>
                <p14:cNvContentPartPr/>
                <p14:nvPr/>
              </p14:nvContentPartPr>
              <p14:xfrm>
                <a:off x="415320" y="3779140"/>
                <a:ext cx="811800" cy="60840"/>
              </p14:xfrm>
            </p:contentPart>
          </mc:Choice>
          <mc:Fallback>
            <p:pic>
              <p:nvPicPr>
                <p:cNvPr id="63" name="Ink 62">
                  <a:extLst>
                    <a:ext uri="{FF2B5EF4-FFF2-40B4-BE49-F238E27FC236}">
                      <a16:creationId xmlns:a16="http://schemas.microsoft.com/office/drawing/2014/main" id="{69B6F526-DDE0-38C8-8769-2CA0DD5ED4B2}"/>
                    </a:ext>
                  </a:extLst>
                </p:cNvPr>
                <p:cNvPicPr/>
                <p:nvPr/>
              </p:nvPicPr>
              <p:blipFill>
                <a:blip r:embed="rId69"/>
                <a:stretch>
                  <a:fillRect/>
                </a:stretch>
              </p:blipFill>
              <p:spPr>
                <a:xfrm>
                  <a:off x="397320" y="3761500"/>
                  <a:ext cx="847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3" name="Ink 72">
                  <a:extLst>
                    <a:ext uri="{FF2B5EF4-FFF2-40B4-BE49-F238E27FC236}">
                      <a16:creationId xmlns:a16="http://schemas.microsoft.com/office/drawing/2014/main" id="{02978586-8951-EBE5-5B5C-3A12D851015B}"/>
                    </a:ext>
                  </a:extLst>
                </p14:cNvPr>
                <p14:cNvContentPartPr/>
                <p14:nvPr/>
              </p14:nvContentPartPr>
              <p14:xfrm>
                <a:off x="2351760" y="2385220"/>
                <a:ext cx="7034040" cy="2072880"/>
              </p14:xfrm>
            </p:contentPart>
          </mc:Choice>
          <mc:Fallback>
            <p:pic>
              <p:nvPicPr>
                <p:cNvPr id="73" name="Ink 72">
                  <a:extLst>
                    <a:ext uri="{FF2B5EF4-FFF2-40B4-BE49-F238E27FC236}">
                      <a16:creationId xmlns:a16="http://schemas.microsoft.com/office/drawing/2014/main" id="{02978586-8951-EBE5-5B5C-3A12D851015B}"/>
                    </a:ext>
                  </a:extLst>
                </p:cNvPr>
                <p:cNvPicPr/>
                <p:nvPr/>
              </p:nvPicPr>
              <p:blipFill>
                <a:blip r:embed="rId71"/>
                <a:stretch>
                  <a:fillRect/>
                </a:stretch>
              </p:blipFill>
              <p:spPr>
                <a:xfrm>
                  <a:off x="2333760" y="2367220"/>
                  <a:ext cx="7069680" cy="210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79" name="Ink 78">
                <a:extLst>
                  <a:ext uri="{FF2B5EF4-FFF2-40B4-BE49-F238E27FC236}">
                    <a16:creationId xmlns:a16="http://schemas.microsoft.com/office/drawing/2014/main" id="{4D9E07FC-D462-084D-F0A7-8FE6D695FC2C}"/>
                  </a:ext>
                </a:extLst>
              </p14:cNvPr>
              <p14:cNvContentPartPr/>
              <p14:nvPr/>
            </p14:nvContentPartPr>
            <p14:xfrm>
              <a:off x="8700360" y="4990540"/>
              <a:ext cx="548640" cy="100440"/>
            </p14:xfrm>
          </p:contentPart>
        </mc:Choice>
        <mc:Fallback>
          <p:pic>
            <p:nvPicPr>
              <p:cNvPr id="79" name="Ink 78">
                <a:extLst>
                  <a:ext uri="{FF2B5EF4-FFF2-40B4-BE49-F238E27FC236}">
                    <a16:creationId xmlns:a16="http://schemas.microsoft.com/office/drawing/2014/main" id="{4D9E07FC-D462-084D-F0A7-8FE6D695FC2C}"/>
                  </a:ext>
                </a:extLst>
              </p:cNvPr>
              <p:cNvPicPr/>
              <p:nvPr/>
            </p:nvPicPr>
            <p:blipFill>
              <a:blip r:embed="rId73"/>
              <a:stretch>
                <a:fillRect/>
              </a:stretch>
            </p:blipFill>
            <p:spPr>
              <a:xfrm>
                <a:off x="8682360" y="4972540"/>
                <a:ext cx="5842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0" name="Ink 79">
                <a:extLst>
                  <a:ext uri="{FF2B5EF4-FFF2-40B4-BE49-F238E27FC236}">
                    <a16:creationId xmlns:a16="http://schemas.microsoft.com/office/drawing/2014/main" id="{0B5F8878-16B3-7842-812F-16A66A887501}"/>
                  </a:ext>
                </a:extLst>
              </p14:cNvPr>
              <p14:cNvContentPartPr/>
              <p14:nvPr/>
            </p14:nvContentPartPr>
            <p14:xfrm>
              <a:off x="8027880" y="5044540"/>
              <a:ext cx="465840" cy="26640"/>
            </p14:xfrm>
          </p:contentPart>
        </mc:Choice>
        <mc:Fallback>
          <p:pic>
            <p:nvPicPr>
              <p:cNvPr id="80" name="Ink 79">
                <a:extLst>
                  <a:ext uri="{FF2B5EF4-FFF2-40B4-BE49-F238E27FC236}">
                    <a16:creationId xmlns:a16="http://schemas.microsoft.com/office/drawing/2014/main" id="{0B5F8878-16B3-7842-812F-16A66A887501}"/>
                  </a:ext>
                </a:extLst>
              </p:cNvPr>
              <p:cNvPicPr/>
              <p:nvPr/>
            </p:nvPicPr>
            <p:blipFill>
              <a:blip r:embed="rId75"/>
              <a:stretch>
                <a:fillRect/>
              </a:stretch>
            </p:blipFill>
            <p:spPr>
              <a:xfrm>
                <a:off x="8009880" y="5026540"/>
                <a:ext cx="501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1" name="Ink 80">
                <a:extLst>
                  <a:ext uri="{FF2B5EF4-FFF2-40B4-BE49-F238E27FC236}">
                    <a16:creationId xmlns:a16="http://schemas.microsoft.com/office/drawing/2014/main" id="{555A258F-29B1-FDA2-6C91-A112FC972CEC}"/>
                  </a:ext>
                </a:extLst>
              </p14:cNvPr>
              <p14:cNvContentPartPr/>
              <p14:nvPr/>
            </p14:nvContentPartPr>
            <p14:xfrm>
              <a:off x="7263960" y="5053540"/>
              <a:ext cx="484560" cy="15840"/>
            </p14:xfrm>
          </p:contentPart>
        </mc:Choice>
        <mc:Fallback>
          <p:pic>
            <p:nvPicPr>
              <p:cNvPr id="81" name="Ink 80">
                <a:extLst>
                  <a:ext uri="{FF2B5EF4-FFF2-40B4-BE49-F238E27FC236}">
                    <a16:creationId xmlns:a16="http://schemas.microsoft.com/office/drawing/2014/main" id="{555A258F-29B1-FDA2-6C91-A112FC972CEC}"/>
                  </a:ext>
                </a:extLst>
              </p:cNvPr>
              <p:cNvPicPr/>
              <p:nvPr/>
            </p:nvPicPr>
            <p:blipFill>
              <a:blip r:embed="rId77"/>
              <a:stretch>
                <a:fillRect/>
              </a:stretch>
            </p:blipFill>
            <p:spPr>
              <a:xfrm>
                <a:off x="7246320" y="5035900"/>
                <a:ext cx="5202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2" name="Ink 81">
                <a:extLst>
                  <a:ext uri="{FF2B5EF4-FFF2-40B4-BE49-F238E27FC236}">
                    <a16:creationId xmlns:a16="http://schemas.microsoft.com/office/drawing/2014/main" id="{94563906-CE91-2A22-98ED-E06D7082C8E8}"/>
                  </a:ext>
                </a:extLst>
              </p14:cNvPr>
              <p14:cNvContentPartPr/>
              <p14:nvPr/>
            </p14:nvContentPartPr>
            <p14:xfrm>
              <a:off x="6283680" y="5108980"/>
              <a:ext cx="537120" cy="54720"/>
            </p14:xfrm>
          </p:contentPart>
        </mc:Choice>
        <mc:Fallback>
          <p:pic>
            <p:nvPicPr>
              <p:cNvPr id="82" name="Ink 81">
                <a:extLst>
                  <a:ext uri="{FF2B5EF4-FFF2-40B4-BE49-F238E27FC236}">
                    <a16:creationId xmlns:a16="http://schemas.microsoft.com/office/drawing/2014/main" id="{94563906-CE91-2A22-98ED-E06D7082C8E8}"/>
                  </a:ext>
                </a:extLst>
              </p:cNvPr>
              <p:cNvPicPr/>
              <p:nvPr/>
            </p:nvPicPr>
            <p:blipFill>
              <a:blip r:embed="rId79"/>
              <a:stretch>
                <a:fillRect/>
              </a:stretch>
            </p:blipFill>
            <p:spPr>
              <a:xfrm>
                <a:off x="6266040" y="5090980"/>
                <a:ext cx="572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3" name="Ink 82">
                <a:extLst>
                  <a:ext uri="{FF2B5EF4-FFF2-40B4-BE49-F238E27FC236}">
                    <a16:creationId xmlns:a16="http://schemas.microsoft.com/office/drawing/2014/main" id="{A025E591-C2D4-B381-F0E2-A0B3B9931C43}"/>
                  </a:ext>
                </a:extLst>
              </p14:cNvPr>
              <p14:cNvContentPartPr/>
              <p14:nvPr/>
            </p14:nvContentPartPr>
            <p14:xfrm>
              <a:off x="5573400" y="5039860"/>
              <a:ext cx="532440" cy="50400"/>
            </p14:xfrm>
          </p:contentPart>
        </mc:Choice>
        <mc:Fallback>
          <p:pic>
            <p:nvPicPr>
              <p:cNvPr id="83" name="Ink 82">
                <a:extLst>
                  <a:ext uri="{FF2B5EF4-FFF2-40B4-BE49-F238E27FC236}">
                    <a16:creationId xmlns:a16="http://schemas.microsoft.com/office/drawing/2014/main" id="{A025E591-C2D4-B381-F0E2-A0B3B9931C43}"/>
                  </a:ext>
                </a:extLst>
              </p:cNvPr>
              <p:cNvPicPr/>
              <p:nvPr/>
            </p:nvPicPr>
            <p:blipFill>
              <a:blip r:embed="rId81"/>
              <a:stretch>
                <a:fillRect/>
              </a:stretch>
            </p:blipFill>
            <p:spPr>
              <a:xfrm>
                <a:off x="5555400" y="5022220"/>
                <a:ext cx="5680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4" name="Ink 83">
                <a:extLst>
                  <a:ext uri="{FF2B5EF4-FFF2-40B4-BE49-F238E27FC236}">
                    <a16:creationId xmlns:a16="http://schemas.microsoft.com/office/drawing/2014/main" id="{84A93A54-A150-5066-AF0E-0A25A9D344B0}"/>
                  </a:ext>
                </a:extLst>
              </p14:cNvPr>
              <p14:cNvContentPartPr/>
              <p14:nvPr/>
            </p14:nvContentPartPr>
            <p14:xfrm>
              <a:off x="5199360" y="5060740"/>
              <a:ext cx="253440" cy="32040"/>
            </p14:xfrm>
          </p:contentPart>
        </mc:Choice>
        <mc:Fallback>
          <p:pic>
            <p:nvPicPr>
              <p:cNvPr id="84" name="Ink 83">
                <a:extLst>
                  <a:ext uri="{FF2B5EF4-FFF2-40B4-BE49-F238E27FC236}">
                    <a16:creationId xmlns:a16="http://schemas.microsoft.com/office/drawing/2014/main" id="{84A93A54-A150-5066-AF0E-0A25A9D344B0}"/>
                  </a:ext>
                </a:extLst>
              </p:cNvPr>
              <p:cNvPicPr/>
              <p:nvPr/>
            </p:nvPicPr>
            <p:blipFill>
              <a:blip r:embed="rId83"/>
              <a:stretch>
                <a:fillRect/>
              </a:stretch>
            </p:blipFill>
            <p:spPr>
              <a:xfrm>
                <a:off x="5181720" y="5043100"/>
                <a:ext cx="289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5" name="Ink 84">
                <a:extLst>
                  <a:ext uri="{FF2B5EF4-FFF2-40B4-BE49-F238E27FC236}">
                    <a16:creationId xmlns:a16="http://schemas.microsoft.com/office/drawing/2014/main" id="{7C648FA6-11AA-4516-740F-187EDCA8A756}"/>
                  </a:ext>
                </a:extLst>
              </p14:cNvPr>
              <p14:cNvContentPartPr/>
              <p14:nvPr/>
            </p14:nvContentPartPr>
            <p14:xfrm>
              <a:off x="3631560" y="5022940"/>
              <a:ext cx="1386000" cy="62640"/>
            </p14:xfrm>
          </p:contentPart>
        </mc:Choice>
        <mc:Fallback>
          <p:pic>
            <p:nvPicPr>
              <p:cNvPr id="85" name="Ink 84">
                <a:extLst>
                  <a:ext uri="{FF2B5EF4-FFF2-40B4-BE49-F238E27FC236}">
                    <a16:creationId xmlns:a16="http://schemas.microsoft.com/office/drawing/2014/main" id="{7C648FA6-11AA-4516-740F-187EDCA8A756}"/>
                  </a:ext>
                </a:extLst>
              </p:cNvPr>
              <p:cNvPicPr/>
              <p:nvPr/>
            </p:nvPicPr>
            <p:blipFill>
              <a:blip r:embed="rId85"/>
              <a:stretch>
                <a:fillRect/>
              </a:stretch>
            </p:blipFill>
            <p:spPr>
              <a:xfrm>
                <a:off x="3613920" y="5004940"/>
                <a:ext cx="1421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7" name="Ink 86">
                <a:extLst>
                  <a:ext uri="{FF2B5EF4-FFF2-40B4-BE49-F238E27FC236}">
                    <a16:creationId xmlns:a16="http://schemas.microsoft.com/office/drawing/2014/main" id="{689A4841-2794-DF2E-7399-ABA5A0C729A5}"/>
                  </a:ext>
                </a:extLst>
              </p14:cNvPr>
              <p14:cNvContentPartPr/>
              <p14:nvPr/>
            </p14:nvContentPartPr>
            <p14:xfrm>
              <a:off x="3287040" y="4366660"/>
              <a:ext cx="2708640" cy="716400"/>
            </p14:xfrm>
          </p:contentPart>
        </mc:Choice>
        <mc:Fallback>
          <p:pic>
            <p:nvPicPr>
              <p:cNvPr id="87" name="Ink 86">
                <a:extLst>
                  <a:ext uri="{FF2B5EF4-FFF2-40B4-BE49-F238E27FC236}">
                    <a16:creationId xmlns:a16="http://schemas.microsoft.com/office/drawing/2014/main" id="{689A4841-2794-DF2E-7399-ABA5A0C729A5}"/>
                  </a:ext>
                </a:extLst>
              </p:cNvPr>
              <p:cNvPicPr/>
              <p:nvPr/>
            </p:nvPicPr>
            <p:blipFill>
              <a:blip r:embed="rId87"/>
              <a:stretch>
                <a:fillRect/>
              </a:stretch>
            </p:blipFill>
            <p:spPr>
              <a:xfrm>
                <a:off x="3269040" y="4349020"/>
                <a:ext cx="2744280" cy="7520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9" name="Ink 88">
                <a:extLst>
                  <a:ext uri="{FF2B5EF4-FFF2-40B4-BE49-F238E27FC236}">
                    <a16:creationId xmlns:a16="http://schemas.microsoft.com/office/drawing/2014/main" id="{AC68E510-0F94-8F14-825A-DAA0F468AEE4}"/>
                  </a:ext>
                </a:extLst>
              </p14:cNvPr>
              <p14:cNvContentPartPr/>
              <p14:nvPr/>
            </p14:nvContentPartPr>
            <p14:xfrm>
              <a:off x="385800" y="4955260"/>
              <a:ext cx="1439280" cy="204480"/>
            </p14:xfrm>
          </p:contentPart>
        </mc:Choice>
        <mc:Fallback>
          <p:pic>
            <p:nvPicPr>
              <p:cNvPr id="89" name="Ink 88">
                <a:extLst>
                  <a:ext uri="{FF2B5EF4-FFF2-40B4-BE49-F238E27FC236}">
                    <a16:creationId xmlns:a16="http://schemas.microsoft.com/office/drawing/2014/main" id="{AC68E510-0F94-8F14-825A-DAA0F468AEE4}"/>
                  </a:ext>
                </a:extLst>
              </p:cNvPr>
              <p:cNvPicPr/>
              <p:nvPr/>
            </p:nvPicPr>
            <p:blipFill>
              <a:blip r:embed="rId89"/>
              <a:stretch>
                <a:fillRect/>
              </a:stretch>
            </p:blipFill>
            <p:spPr>
              <a:xfrm>
                <a:off x="368160" y="4937260"/>
                <a:ext cx="14749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90" name="Ink 89">
                <a:extLst>
                  <a:ext uri="{FF2B5EF4-FFF2-40B4-BE49-F238E27FC236}">
                    <a16:creationId xmlns:a16="http://schemas.microsoft.com/office/drawing/2014/main" id="{CF73211D-9C11-DB11-D90E-B0A2942141CF}"/>
                  </a:ext>
                </a:extLst>
              </p14:cNvPr>
              <p14:cNvContentPartPr/>
              <p14:nvPr/>
            </p14:nvContentPartPr>
            <p14:xfrm>
              <a:off x="8701080" y="5693980"/>
              <a:ext cx="497160" cy="29160"/>
            </p14:xfrm>
          </p:contentPart>
        </mc:Choice>
        <mc:Fallback>
          <p:pic>
            <p:nvPicPr>
              <p:cNvPr id="90" name="Ink 89">
                <a:extLst>
                  <a:ext uri="{FF2B5EF4-FFF2-40B4-BE49-F238E27FC236}">
                    <a16:creationId xmlns:a16="http://schemas.microsoft.com/office/drawing/2014/main" id="{CF73211D-9C11-DB11-D90E-B0A2942141CF}"/>
                  </a:ext>
                </a:extLst>
              </p:cNvPr>
              <p:cNvPicPr/>
              <p:nvPr/>
            </p:nvPicPr>
            <p:blipFill>
              <a:blip r:embed="rId91"/>
              <a:stretch>
                <a:fillRect/>
              </a:stretch>
            </p:blipFill>
            <p:spPr>
              <a:xfrm>
                <a:off x="8683080" y="5675980"/>
                <a:ext cx="532800" cy="64800"/>
              </a:xfrm>
              <a:prstGeom prst="rect">
                <a:avLst/>
              </a:prstGeom>
            </p:spPr>
          </p:pic>
        </mc:Fallback>
      </mc:AlternateContent>
      <p:grpSp>
        <p:nvGrpSpPr>
          <p:cNvPr id="94" name="Group 93">
            <a:extLst>
              <a:ext uri="{FF2B5EF4-FFF2-40B4-BE49-F238E27FC236}">
                <a16:creationId xmlns:a16="http://schemas.microsoft.com/office/drawing/2014/main" id="{E7B3BD95-958C-8156-8AFD-56043B7841AC}"/>
              </a:ext>
            </a:extLst>
          </p:cNvPr>
          <p:cNvGrpSpPr/>
          <p:nvPr/>
        </p:nvGrpSpPr>
        <p:grpSpPr>
          <a:xfrm>
            <a:off x="5933760" y="5576980"/>
            <a:ext cx="2391840" cy="198360"/>
            <a:chOff x="5933760" y="5576980"/>
            <a:chExt cx="2391840" cy="198360"/>
          </a:xfrm>
        </p:grpSpPr>
        <mc:AlternateContent xmlns:mc="http://schemas.openxmlformats.org/markup-compatibility/2006">
          <mc:Choice xmlns:p14="http://schemas.microsoft.com/office/powerpoint/2010/main" Requires="p14">
            <p:contentPart p14:bwMode="auto" r:id="rId92">
              <p14:nvContentPartPr>
                <p14:cNvPr id="91" name="Ink 90">
                  <a:extLst>
                    <a:ext uri="{FF2B5EF4-FFF2-40B4-BE49-F238E27FC236}">
                      <a16:creationId xmlns:a16="http://schemas.microsoft.com/office/drawing/2014/main" id="{6CAE2778-D72C-74F4-E1DC-8ECABA529782}"/>
                    </a:ext>
                  </a:extLst>
                </p14:cNvPr>
                <p14:cNvContentPartPr/>
                <p14:nvPr/>
              </p14:nvContentPartPr>
              <p14:xfrm>
                <a:off x="7713240" y="5576980"/>
                <a:ext cx="612360" cy="58320"/>
              </p14:xfrm>
            </p:contentPart>
          </mc:Choice>
          <mc:Fallback>
            <p:pic>
              <p:nvPicPr>
                <p:cNvPr id="91" name="Ink 90">
                  <a:extLst>
                    <a:ext uri="{FF2B5EF4-FFF2-40B4-BE49-F238E27FC236}">
                      <a16:creationId xmlns:a16="http://schemas.microsoft.com/office/drawing/2014/main" id="{6CAE2778-D72C-74F4-E1DC-8ECABA529782}"/>
                    </a:ext>
                  </a:extLst>
                </p:cNvPr>
                <p:cNvPicPr/>
                <p:nvPr/>
              </p:nvPicPr>
              <p:blipFill>
                <a:blip r:embed="rId93"/>
                <a:stretch>
                  <a:fillRect/>
                </a:stretch>
              </p:blipFill>
              <p:spPr>
                <a:xfrm>
                  <a:off x="7695600" y="5558980"/>
                  <a:ext cx="6480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92" name="Ink 91">
                  <a:extLst>
                    <a:ext uri="{FF2B5EF4-FFF2-40B4-BE49-F238E27FC236}">
                      <a16:creationId xmlns:a16="http://schemas.microsoft.com/office/drawing/2014/main" id="{C623AFFE-BFBC-7526-621B-5DC6FD75C7B4}"/>
                    </a:ext>
                  </a:extLst>
                </p14:cNvPr>
                <p14:cNvContentPartPr/>
                <p14:nvPr/>
              </p14:nvContentPartPr>
              <p14:xfrm>
                <a:off x="7050480" y="5629540"/>
                <a:ext cx="333000" cy="33840"/>
              </p14:xfrm>
            </p:contentPart>
          </mc:Choice>
          <mc:Fallback>
            <p:pic>
              <p:nvPicPr>
                <p:cNvPr id="92" name="Ink 91">
                  <a:extLst>
                    <a:ext uri="{FF2B5EF4-FFF2-40B4-BE49-F238E27FC236}">
                      <a16:creationId xmlns:a16="http://schemas.microsoft.com/office/drawing/2014/main" id="{C623AFFE-BFBC-7526-621B-5DC6FD75C7B4}"/>
                    </a:ext>
                  </a:extLst>
                </p:cNvPr>
                <p:cNvPicPr/>
                <p:nvPr/>
              </p:nvPicPr>
              <p:blipFill>
                <a:blip r:embed="rId95"/>
                <a:stretch>
                  <a:fillRect/>
                </a:stretch>
              </p:blipFill>
              <p:spPr>
                <a:xfrm>
                  <a:off x="7032480" y="5611540"/>
                  <a:ext cx="368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93" name="Ink 92">
                  <a:extLst>
                    <a:ext uri="{FF2B5EF4-FFF2-40B4-BE49-F238E27FC236}">
                      <a16:creationId xmlns:a16="http://schemas.microsoft.com/office/drawing/2014/main" id="{45C4410C-910E-6F96-0911-5FFB19087E9B}"/>
                    </a:ext>
                  </a:extLst>
                </p14:cNvPr>
                <p14:cNvContentPartPr/>
                <p14:nvPr/>
              </p14:nvContentPartPr>
              <p14:xfrm>
                <a:off x="5933760" y="5704420"/>
                <a:ext cx="714960" cy="70920"/>
              </p14:xfrm>
            </p:contentPart>
          </mc:Choice>
          <mc:Fallback>
            <p:pic>
              <p:nvPicPr>
                <p:cNvPr id="93" name="Ink 92">
                  <a:extLst>
                    <a:ext uri="{FF2B5EF4-FFF2-40B4-BE49-F238E27FC236}">
                      <a16:creationId xmlns:a16="http://schemas.microsoft.com/office/drawing/2014/main" id="{45C4410C-910E-6F96-0911-5FFB19087E9B}"/>
                    </a:ext>
                  </a:extLst>
                </p:cNvPr>
                <p:cNvPicPr/>
                <p:nvPr/>
              </p:nvPicPr>
              <p:blipFill>
                <a:blip r:embed="rId97"/>
                <a:stretch>
                  <a:fillRect/>
                </a:stretch>
              </p:blipFill>
              <p:spPr>
                <a:xfrm>
                  <a:off x="5916120" y="5686420"/>
                  <a:ext cx="750600" cy="106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8">
            <p14:nvContentPartPr>
              <p14:cNvPr id="95" name="Ink 94">
                <a:extLst>
                  <a:ext uri="{FF2B5EF4-FFF2-40B4-BE49-F238E27FC236}">
                    <a16:creationId xmlns:a16="http://schemas.microsoft.com/office/drawing/2014/main" id="{EE5D7E50-FB52-29D5-367C-B08B17837677}"/>
                  </a:ext>
                </a:extLst>
              </p14:cNvPr>
              <p14:cNvContentPartPr/>
              <p14:nvPr/>
            </p14:nvContentPartPr>
            <p14:xfrm>
              <a:off x="3168960" y="5658340"/>
              <a:ext cx="2451600" cy="50040"/>
            </p14:xfrm>
          </p:contentPart>
        </mc:Choice>
        <mc:Fallback>
          <p:pic>
            <p:nvPicPr>
              <p:cNvPr id="95" name="Ink 94">
                <a:extLst>
                  <a:ext uri="{FF2B5EF4-FFF2-40B4-BE49-F238E27FC236}">
                    <a16:creationId xmlns:a16="http://schemas.microsoft.com/office/drawing/2014/main" id="{EE5D7E50-FB52-29D5-367C-B08B17837677}"/>
                  </a:ext>
                </a:extLst>
              </p:cNvPr>
              <p:cNvPicPr/>
              <p:nvPr/>
            </p:nvPicPr>
            <p:blipFill>
              <a:blip r:embed="rId99"/>
              <a:stretch>
                <a:fillRect/>
              </a:stretch>
            </p:blipFill>
            <p:spPr>
              <a:xfrm>
                <a:off x="3150960" y="5640340"/>
                <a:ext cx="2487240" cy="85680"/>
              </a:xfrm>
              <a:prstGeom prst="rect">
                <a:avLst/>
              </a:prstGeom>
            </p:spPr>
          </p:pic>
        </mc:Fallback>
      </mc:AlternateContent>
      <p:grpSp>
        <p:nvGrpSpPr>
          <p:cNvPr id="99" name="Group 98">
            <a:extLst>
              <a:ext uri="{FF2B5EF4-FFF2-40B4-BE49-F238E27FC236}">
                <a16:creationId xmlns:a16="http://schemas.microsoft.com/office/drawing/2014/main" id="{6F60373B-9904-352D-C016-A75EF7D4A366}"/>
              </a:ext>
            </a:extLst>
          </p:cNvPr>
          <p:cNvGrpSpPr/>
          <p:nvPr/>
        </p:nvGrpSpPr>
        <p:grpSpPr>
          <a:xfrm>
            <a:off x="449880" y="5596060"/>
            <a:ext cx="2488320" cy="143640"/>
            <a:chOff x="449880" y="5596060"/>
            <a:chExt cx="2488320" cy="143640"/>
          </a:xfrm>
        </p:grpSpPr>
        <mc:AlternateContent xmlns:mc="http://schemas.openxmlformats.org/markup-compatibility/2006">
          <mc:Choice xmlns:p14="http://schemas.microsoft.com/office/powerpoint/2010/main" Requires="p14">
            <p:contentPart p14:bwMode="auto" r:id="rId100">
              <p14:nvContentPartPr>
                <p14:cNvPr id="96" name="Ink 95">
                  <a:extLst>
                    <a:ext uri="{FF2B5EF4-FFF2-40B4-BE49-F238E27FC236}">
                      <a16:creationId xmlns:a16="http://schemas.microsoft.com/office/drawing/2014/main" id="{80917E23-742A-EFFD-7B4A-24367CB0766D}"/>
                    </a:ext>
                  </a:extLst>
                </p14:cNvPr>
                <p14:cNvContentPartPr/>
                <p14:nvPr/>
              </p14:nvContentPartPr>
              <p14:xfrm>
                <a:off x="2428440" y="5630980"/>
                <a:ext cx="509760" cy="108720"/>
              </p14:xfrm>
            </p:contentPart>
          </mc:Choice>
          <mc:Fallback>
            <p:pic>
              <p:nvPicPr>
                <p:cNvPr id="96" name="Ink 95">
                  <a:extLst>
                    <a:ext uri="{FF2B5EF4-FFF2-40B4-BE49-F238E27FC236}">
                      <a16:creationId xmlns:a16="http://schemas.microsoft.com/office/drawing/2014/main" id="{80917E23-742A-EFFD-7B4A-24367CB0766D}"/>
                    </a:ext>
                  </a:extLst>
                </p:cNvPr>
                <p:cNvPicPr/>
                <p:nvPr/>
              </p:nvPicPr>
              <p:blipFill>
                <a:blip r:embed="rId101"/>
                <a:stretch>
                  <a:fillRect/>
                </a:stretch>
              </p:blipFill>
              <p:spPr>
                <a:xfrm>
                  <a:off x="2410440" y="5613340"/>
                  <a:ext cx="5454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7" name="Ink 96">
                  <a:extLst>
                    <a:ext uri="{FF2B5EF4-FFF2-40B4-BE49-F238E27FC236}">
                      <a16:creationId xmlns:a16="http://schemas.microsoft.com/office/drawing/2014/main" id="{C1D4BC8D-C1DA-5DBB-D7DE-2B5DE0B68C40}"/>
                    </a:ext>
                  </a:extLst>
                </p14:cNvPr>
                <p14:cNvContentPartPr/>
                <p14:nvPr/>
              </p14:nvContentPartPr>
              <p14:xfrm>
                <a:off x="1502160" y="5596060"/>
                <a:ext cx="776880" cy="61200"/>
              </p14:xfrm>
            </p:contentPart>
          </mc:Choice>
          <mc:Fallback>
            <p:pic>
              <p:nvPicPr>
                <p:cNvPr id="97" name="Ink 96">
                  <a:extLst>
                    <a:ext uri="{FF2B5EF4-FFF2-40B4-BE49-F238E27FC236}">
                      <a16:creationId xmlns:a16="http://schemas.microsoft.com/office/drawing/2014/main" id="{C1D4BC8D-C1DA-5DBB-D7DE-2B5DE0B68C40}"/>
                    </a:ext>
                  </a:extLst>
                </p:cNvPr>
                <p:cNvPicPr/>
                <p:nvPr/>
              </p:nvPicPr>
              <p:blipFill>
                <a:blip r:embed="rId103"/>
                <a:stretch>
                  <a:fillRect/>
                </a:stretch>
              </p:blipFill>
              <p:spPr>
                <a:xfrm>
                  <a:off x="1484520" y="5578060"/>
                  <a:ext cx="812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8" name="Ink 97">
                  <a:extLst>
                    <a:ext uri="{FF2B5EF4-FFF2-40B4-BE49-F238E27FC236}">
                      <a16:creationId xmlns:a16="http://schemas.microsoft.com/office/drawing/2014/main" id="{966ABC90-733D-5F2E-DD85-8FA90882955B}"/>
                    </a:ext>
                  </a:extLst>
                </p14:cNvPr>
                <p14:cNvContentPartPr/>
                <p14:nvPr/>
              </p14:nvContentPartPr>
              <p14:xfrm>
                <a:off x="449880" y="5600020"/>
                <a:ext cx="843120" cy="123840"/>
              </p14:xfrm>
            </p:contentPart>
          </mc:Choice>
          <mc:Fallback>
            <p:pic>
              <p:nvPicPr>
                <p:cNvPr id="98" name="Ink 97">
                  <a:extLst>
                    <a:ext uri="{FF2B5EF4-FFF2-40B4-BE49-F238E27FC236}">
                      <a16:creationId xmlns:a16="http://schemas.microsoft.com/office/drawing/2014/main" id="{966ABC90-733D-5F2E-DD85-8FA90882955B}"/>
                    </a:ext>
                  </a:extLst>
                </p:cNvPr>
                <p:cNvPicPr/>
                <p:nvPr/>
              </p:nvPicPr>
              <p:blipFill>
                <a:blip r:embed="rId105"/>
                <a:stretch>
                  <a:fillRect/>
                </a:stretch>
              </p:blipFill>
              <p:spPr>
                <a:xfrm>
                  <a:off x="432240" y="5582020"/>
                  <a:ext cx="878760" cy="15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100" name="Ink 99">
                <a:extLst>
                  <a:ext uri="{FF2B5EF4-FFF2-40B4-BE49-F238E27FC236}">
                    <a16:creationId xmlns:a16="http://schemas.microsoft.com/office/drawing/2014/main" id="{294EF8CA-A7F8-44D7-D267-D8C892C89841}"/>
                  </a:ext>
                </a:extLst>
              </p14:cNvPr>
              <p14:cNvContentPartPr/>
              <p14:nvPr/>
            </p14:nvContentPartPr>
            <p14:xfrm>
              <a:off x="8334240" y="6243340"/>
              <a:ext cx="900360" cy="54000"/>
            </p14:xfrm>
          </p:contentPart>
        </mc:Choice>
        <mc:Fallback>
          <p:pic>
            <p:nvPicPr>
              <p:cNvPr id="100" name="Ink 99">
                <a:extLst>
                  <a:ext uri="{FF2B5EF4-FFF2-40B4-BE49-F238E27FC236}">
                    <a16:creationId xmlns:a16="http://schemas.microsoft.com/office/drawing/2014/main" id="{294EF8CA-A7F8-44D7-D267-D8C892C89841}"/>
                  </a:ext>
                </a:extLst>
              </p:cNvPr>
              <p:cNvPicPr/>
              <p:nvPr/>
            </p:nvPicPr>
            <p:blipFill>
              <a:blip r:embed="rId107"/>
              <a:stretch>
                <a:fillRect/>
              </a:stretch>
            </p:blipFill>
            <p:spPr>
              <a:xfrm>
                <a:off x="8316600" y="6225700"/>
                <a:ext cx="936000" cy="89640"/>
              </a:xfrm>
              <a:prstGeom prst="rect">
                <a:avLst/>
              </a:prstGeom>
            </p:spPr>
          </p:pic>
        </mc:Fallback>
      </mc:AlternateContent>
      <p:grpSp>
        <p:nvGrpSpPr>
          <p:cNvPr id="105" name="Group 104">
            <a:extLst>
              <a:ext uri="{FF2B5EF4-FFF2-40B4-BE49-F238E27FC236}">
                <a16:creationId xmlns:a16="http://schemas.microsoft.com/office/drawing/2014/main" id="{D6792EA1-7608-AD94-8050-CC1F8A787A5F}"/>
              </a:ext>
            </a:extLst>
          </p:cNvPr>
          <p:cNvGrpSpPr/>
          <p:nvPr/>
        </p:nvGrpSpPr>
        <p:grpSpPr>
          <a:xfrm>
            <a:off x="369240" y="3744940"/>
            <a:ext cx="2898360" cy="809640"/>
            <a:chOff x="369240" y="3744940"/>
            <a:chExt cx="2898360" cy="809640"/>
          </a:xfrm>
        </p:grpSpPr>
        <mc:AlternateContent xmlns:mc="http://schemas.openxmlformats.org/markup-compatibility/2006">
          <mc:Choice xmlns:p14="http://schemas.microsoft.com/office/powerpoint/2010/main" Requires="p14">
            <p:contentPart p14:bwMode="auto" r:id="rId108">
              <p14:nvContentPartPr>
                <p14:cNvPr id="75" name="Ink 74">
                  <a:extLst>
                    <a:ext uri="{FF2B5EF4-FFF2-40B4-BE49-F238E27FC236}">
                      <a16:creationId xmlns:a16="http://schemas.microsoft.com/office/drawing/2014/main" id="{579C9E2E-994C-81B0-5F0F-991BF376BB03}"/>
                    </a:ext>
                  </a:extLst>
                </p14:cNvPr>
                <p14:cNvContentPartPr/>
                <p14:nvPr/>
              </p14:nvContentPartPr>
              <p14:xfrm>
                <a:off x="2485320" y="4437220"/>
                <a:ext cx="634320" cy="36000"/>
              </p14:xfrm>
            </p:contentPart>
          </mc:Choice>
          <mc:Fallback>
            <p:pic>
              <p:nvPicPr>
                <p:cNvPr id="75" name="Ink 74">
                  <a:extLst>
                    <a:ext uri="{FF2B5EF4-FFF2-40B4-BE49-F238E27FC236}">
                      <a16:creationId xmlns:a16="http://schemas.microsoft.com/office/drawing/2014/main" id="{579C9E2E-994C-81B0-5F0F-991BF376BB03}"/>
                    </a:ext>
                  </a:extLst>
                </p:cNvPr>
                <p:cNvPicPr/>
                <p:nvPr/>
              </p:nvPicPr>
              <p:blipFill>
                <a:blip r:embed="rId109"/>
                <a:stretch>
                  <a:fillRect/>
                </a:stretch>
              </p:blipFill>
              <p:spPr>
                <a:xfrm>
                  <a:off x="2467320" y="4419220"/>
                  <a:ext cx="669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6" name="Ink 75">
                  <a:extLst>
                    <a:ext uri="{FF2B5EF4-FFF2-40B4-BE49-F238E27FC236}">
                      <a16:creationId xmlns:a16="http://schemas.microsoft.com/office/drawing/2014/main" id="{01849A16-8C12-F160-161C-2A1BC3C35D28}"/>
                    </a:ext>
                  </a:extLst>
                </p14:cNvPr>
                <p14:cNvContentPartPr/>
                <p14:nvPr/>
              </p14:nvContentPartPr>
              <p14:xfrm>
                <a:off x="1372920" y="4426420"/>
                <a:ext cx="775080" cy="61560"/>
              </p14:xfrm>
            </p:contentPart>
          </mc:Choice>
          <mc:Fallback>
            <p:pic>
              <p:nvPicPr>
                <p:cNvPr id="76" name="Ink 75">
                  <a:extLst>
                    <a:ext uri="{FF2B5EF4-FFF2-40B4-BE49-F238E27FC236}">
                      <a16:creationId xmlns:a16="http://schemas.microsoft.com/office/drawing/2014/main" id="{01849A16-8C12-F160-161C-2A1BC3C35D28}"/>
                    </a:ext>
                  </a:extLst>
                </p:cNvPr>
                <p:cNvPicPr/>
                <p:nvPr/>
              </p:nvPicPr>
              <p:blipFill>
                <a:blip r:embed="rId111"/>
                <a:stretch>
                  <a:fillRect/>
                </a:stretch>
              </p:blipFill>
              <p:spPr>
                <a:xfrm>
                  <a:off x="1354920" y="4408420"/>
                  <a:ext cx="810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7" name="Ink 76">
                  <a:extLst>
                    <a:ext uri="{FF2B5EF4-FFF2-40B4-BE49-F238E27FC236}">
                      <a16:creationId xmlns:a16="http://schemas.microsoft.com/office/drawing/2014/main" id="{E2A6BA2F-4C76-0659-B415-23CF361A8FF6}"/>
                    </a:ext>
                  </a:extLst>
                </p14:cNvPr>
                <p14:cNvContentPartPr/>
                <p14:nvPr/>
              </p14:nvContentPartPr>
              <p14:xfrm>
                <a:off x="369240" y="4428220"/>
                <a:ext cx="815760" cy="90720"/>
              </p14:xfrm>
            </p:contentPart>
          </mc:Choice>
          <mc:Fallback>
            <p:pic>
              <p:nvPicPr>
                <p:cNvPr id="77" name="Ink 76">
                  <a:extLst>
                    <a:ext uri="{FF2B5EF4-FFF2-40B4-BE49-F238E27FC236}">
                      <a16:creationId xmlns:a16="http://schemas.microsoft.com/office/drawing/2014/main" id="{E2A6BA2F-4C76-0659-B415-23CF361A8FF6}"/>
                    </a:ext>
                  </a:extLst>
                </p:cNvPr>
                <p:cNvPicPr/>
                <p:nvPr/>
              </p:nvPicPr>
              <p:blipFill>
                <a:blip r:embed="rId113"/>
                <a:stretch>
                  <a:fillRect/>
                </a:stretch>
              </p:blipFill>
              <p:spPr>
                <a:xfrm>
                  <a:off x="351240" y="4410580"/>
                  <a:ext cx="8514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1" name="Ink 100">
                  <a:extLst>
                    <a:ext uri="{FF2B5EF4-FFF2-40B4-BE49-F238E27FC236}">
                      <a16:creationId xmlns:a16="http://schemas.microsoft.com/office/drawing/2014/main" id="{3E121605-E1A5-5280-BFD8-462D79C21408}"/>
                    </a:ext>
                  </a:extLst>
                </p14:cNvPr>
                <p14:cNvContentPartPr/>
                <p14:nvPr/>
              </p14:nvContentPartPr>
              <p14:xfrm>
                <a:off x="3002640" y="4467460"/>
                <a:ext cx="10440" cy="360"/>
              </p14:xfrm>
            </p:contentPart>
          </mc:Choice>
          <mc:Fallback>
            <p:pic>
              <p:nvPicPr>
                <p:cNvPr id="101" name="Ink 100">
                  <a:extLst>
                    <a:ext uri="{FF2B5EF4-FFF2-40B4-BE49-F238E27FC236}">
                      <a16:creationId xmlns:a16="http://schemas.microsoft.com/office/drawing/2014/main" id="{3E121605-E1A5-5280-BFD8-462D79C21408}"/>
                    </a:ext>
                  </a:extLst>
                </p:cNvPr>
                <p:cNvPicPr/>
                <p:nvPr/>
              </p:nvPicPr>
              <p:blipFill>
                <a:blip r:embed="rId115"/>
                <a:stretch>
                  <a:fillRect/>
                </a:stretch>
              </p:blipFill>
              <p:spPr>
                <a:xfrm>
                  <a:off x="2985000" y="4449820"/>
                  <a:ext cx="460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2" name="Ink 101">
                  <a:extLst>
                    <a:ext uri="{FF2B5EF4-FFF2-40B4-BE49-F238E27FC236}">
                      <a16:creationId xmlns:a16="http://schemas.microsoft.com/office/drawing/2014/main" id="{D578F779-B937-B645-FC8B-73521E9FF286}"/>
                    </a:ext>
                  </a:extLst>
                </p14:cNvPr>
                <p14:cNvContentPartPr/>
                <p14:nvPr/>
              </p14:nvContentPartPr>
              <p14:xfrm>
                <a:off x="2007240" y="3744940"/>
                <a:ext cx="1260360" cy="809640"/>
              </p14:xfrm>
            </p:contentPart>
          </mc:Choice>
          <mc:Fallback>
            <p:pic>
              <p:nvPicPr>
                <p:cNvPr id="102" name="Ink 101">
                  <a:extLst>
                    <a:ext uri="{FF2B5EF4-FFF2-40B4-BE49-F238E27FC236}">
                      <a16:creationId xmlns:a16="http://schemas.microsoft.com/office/drawing/2014/main" id="{D578F779-B937-B645-FC8B-73521E9FF286}"/>
                    </a:ext>
                  </a:extLst>
                </p:cNvPr>
                <p:cNvPicPr/>
                <p:nvPr/>
              </p:nvPicPr>
              <p:blipFill>
                <a:blip r:embed="rId117"/>
                <a:stretch>
                  <a:fillRect/>
                </a:stretch>
              </p:blipFill>
              <p:spPr>
                <a:xfrm>
                  <a:off x="1989240" y="3727300"/>
                  <a:ext cx="1296000" cy="845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4" name="Ink 103">
                  <a:extLst>
                    <a:ext uri="{FF2B5EF4-FFF2-40B4-BE49-F238E27FC236}">
                      <a16:creationId xmlns:a16="http://schemas.microsoft.com/office/drawing/2014/main" id="{6946E2EA-AA53-26BA-25DA-311E1EAF7E07}"/>
                    </a:ext>
                  </a:extLst>
                </p14:cNvPr>
                <p14:cNvContentPartPr/>
                <p14:nvPr/>
              </p14:nvContentPartPr>
              <p14:xfrm>
                <a:off x="1227840" y="3745300"/>
                <a:ext cx="913680" cy="704160"/>
              </p14:xfrm>
            </p:contentPart>
          </mc:Choice>
          <mc:Fallback>
            <p:pic>
              <p:nvPicPr>
                <p:cNvPr id="104" name="Ink 103">
                  <a:extLst>
                    <a:ext uri="{FF2B5EF4-FFF2-40B4-BE49-F238E27FC236}">
                      <a16:creationId xmlns:a16="http://schemas.microsoft.com/office/drawing/2014/main" id="{6946E2EA-AA53-26BA-25DA-311E1EAF7E07}"/>
                    </a:ext>
                  </a:extLst>
                </p:cNvPr>
                <p:cNvPicPr/>
                <p:nvPr/>
              </p:nvPicPr>
              <p:blipFill>
                <a:blip r:embed="rId119"/>
                <a:stretch>
                  <a:fillRect/>
                </a:stretch>
              </p:blipFill>
              <p:spPr>
                <a:xfrm>
                  <a:off x="1210200" y="3727300"/>
                  <a:ext cx="949320" cy="73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110" name="Ink 109">
                <a:extLst>
                  <a:ext uri="{FF2B5EF4-FFF2-40B4-BE49-F238E27FC236}">
                    <a16:creationId xmlns:a16="http://schemas.microsoft.com/office/drawing/2014/main" id="{492AFD75-FC29-5743-6A04-7371E7720790}"/>
                  </a:ext>
                </a:extLst>
              </p14:cNvPr>
              <p14:cNvContentPartPr/>
              <p14:nvPr/>
            </p14:nvContentPartPr>
            <p14:xfrm>
              <a:off x="2402520" y="5636380"/>
              <a:ext cx="3242880" cy="103320"/>
            </p14:xfrm>
          </p:contentPart>
        </mc:Choice>
        <mc:Fallback>
          <p:pic>
            <p:nvPicPr>
              <p:cNvPr id="110" name="Ink 109">
                <a:extLst>
                  <a:ext uri="{FF2B5EF4-FFF2-40B4-BE49-F238E27FC236}">
                    <a16:creationId xmlns:a16="http://schemas.microsoft.com/office/drawing/2014/main" id="{492AFD75-FC29-5743-6A04-7371E7720790}"/>
                  </a:ext>
                </a:extLst>
              </p:cNvPr>
              <p:cNvPicPr/>
              <p:nvPr/>
            </p:nvPicPr>
            <p:blipFill>
              <a:blip r:embed="rId121"/>
              <a:stretch>
                <a:fillRect/>
              </a:stretch>
            </p:blipFill>
            <p:spPr>
              <a:xfrm>
                <a:off x="2384520" y="5618380"/>
                <a:ext cx="3278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1" name="Ink 110">
                <a:extLst>
                  <a:ext uri="{FF2B5EF4-FFF2-40B4-BE49-F238E27FC236}">
                    <a16:creationId xmlns:a16="http://schemas.microsoft.com/office/drawing/2014/main" id="{5C5B1E58-400C-F4BC-B8FD-B23DBE47F301}"/>
                  </a:ext>
                </a:extLst>
              </p14:cNvPr>
              <p14:cNvContentPartPr/>
              <p14:nvPr/>
            </p14:nvContentPartPr>
            <p14:xfrm>
              <a:off x="544920" y="5671660"/>
              <a:ext cx="1961280" cy="55080"/>
            </p14:xfrm>
          </p:contentPart>
        </mc:Choice>
        <mc:Fallback>
          <p:pic>
            <p:nvPicPr>
              <p:cNvPr id="111" name="Ink 110">
                <a:extLst>
                  <a:ext uri="{FF2B5EF4-FFF2-40B4-BE49-F238E27FC236}">
                    <a16:creationId xmlns:a16="http://schemas.microsoft.com/office/drawing/2014/main" id="{5C5B1E58-400C-F4BC-B8FD-B23DBE47F301}"/>
                  </a:ext>
                </a:extLst>
              </p:cNvPr>
              <p:cNvPicPr/>
              <p:nvPr/>
            </p:nvPicPr>
            <p:blipFill>
              <a:blip r:embed="rId123"/>
              <a:stretch>
                <a:fillRect/>
              </a:stretch>
            </p:blipFill>
            <p:spPr>
              <a:xfrm>
                <a:off x="526920" y="5653660"/>
                <a:ext cx="1996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2" name="Ink 111">
                <a:extLst>
                  <a:ext uri="{FF2B5EF4-FFF2-40B4-BE49-F238E27FC236}">
                    <a16:creationId xmlns:a16="http://schemas.microsoft.com/office/drawing/2014/main" id="{61A382E9-6D1E-326C-AEEF-7C28539DC7C2}"/>
                  </a:ext>
                </a:extLst>
              </p14:cNvPr>
              <p14:cNvContentPartPr/>
              <p14:nvPr/>
            </p14:nvContentPartPr>
            <p14:xfrm>
              <a:off x="8386440" y="6235060"/>
              <a:ext cx="751680" cy="45000"/>
            </p14:xfrm>
          </p:contentPart>
        </mc:Choice>
        <mc:Fallback>
          <p:pic>
            <p:nvPicPr>
              <p:cNvPr id="112" name="Ink 111">
                <a:extLst>
                  <a:ext uri="{FF2B5EF4-FFF2-40B4-BE49-F238E27FC236}">
                    <a16:creationId xmlns:a16="http://schemas.microsoft.com/office/drawing/2014/main" id="{61A382E9-6D1E-326C-AEEF-7C28539DC7C2}"/>
                  </a:ext>
                </a:extLst>
              </p:cNvPr>
              <p:cNvPicPr/>
              <p:nvPr/>
            </p:nvPicPr>
            <p:blipFill>
              <a:blip r:embed="rId125"/>
              <a:stretch>
                <a:fillRect/>
              </a:stretch>
            </p:blipFill>
            <p:spPr>
              <a:xfrm>
                <a:off x="8368440" y="6217420"/>
                <a:ext cx="7873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3" name="Ink 112">
                <a:extLst>
                  <a:ext uri="{FF2B5EF4-FFF2-40B4-BE49-F238E27FC236}">
                    <a16:creationId xmlns:a16="http://schemas.microsoft.com/office/drawing/2014/main" id="{488399E2-5B97-B915-7011-86D8B6296A63}"/>
                  </a:ext>
                </a:extLst>
              </p14:cNvPr>
              <p14:cNvContentPartPr/>
              <p14:nvPr/>
            </p14:nvContentPartPr>
            <p14:xfrm>
              <a:off x="229200" y="4403020"/>
              <a:ext cx="1816200" cy="666000"/>
            </p14:xfrm>
          </p:contentPart>
        </mc:Choice>
        <mc:Fallback>
          <p:pic>
            <p:nvPicPr>
              <p:cNvPr id="113" name="Ink 112">
                <a:extLst>
                  <a:ext uri="{FF2B5EF4-FFF2-40B4-BE49-F238E27FC236}">
                    <a16:creationId xmlns:a16="http://schemas.microsoft.com/office/drawing/2014/main" id="{488399E2-5B97-B915-7011-86D8B6296A63}"/>
                  </a:ext>
                </a:extLst>
              </p:cNvPr>
              <p:cNvPicPr/>
              <p:nvPr/>
            </p:nvPicPr>
            <p:blipFill>
              <a:blip r:embed="rId127"/>
              <a:stretch>
                <a:fillRect/>
              </a:stretch>
            </p:blipFill>
            <p:spPr>
              <a:xfrm>
                <a:off x="211200" y="4385020"/>
                <a:ext cx="1851840" cy="701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4" name="Ink 113">
                <a:extLst>
                  <a:ext uri="{FF2B5EF4-FFF2-40B4-BE49-F238E27FC236}">
                    <a16:creationId xmlns:a16="http://schemas.microsoft.com/office/drawing/2014/main" id="{896D6B2F-7906-4713-18AF-B880C3A9272C}"/>
                  </a:ext>
                </a:extLst>
              </p14:cNvPr>
              <p14:cNvContentPartPr/>
              <p14:nvPr/>
            </p14:nvContentPartPr>
            <p14:xfrm>
              <a:off x="8514240" y="4953100"/>
              <a:ext cx="787320" cy="810720"/>
            </p14:xfrm>
          </p:contentPart>
        </mc:Choice>
        <mc:Fallback>
          <p:pic>
            <p:nvPicPr>
              <p:cNvPr id="114" name="Ink 113">
                <a:extLst>
                  <a:ext uri="{FF2B5EF4-FFF2-40B4-BE49-F238E27FC236}">
                    <a16:creationId xmlns:a16="http://schemas.microsoft.com/office/drawing/2014/main" id="{896D6B2F-7906-4713-18AF-B880C3A9272C}"/>
                  </a:ext>
                </a:extLst>
              </p:cNvPr>
              <p:cNvPicPr/>
              <p:nvPr/>
            </p:nvPicPr>
            <p:blipFill>
              <a:blip r:embed="rId129"/>
              <a:stretch>
                <a:fillRect/>
              </a:stretch>
            </p:blipFill>
            <p:spPr>
              <a:xfrm>
                <a:off x="8496240" y="4935460"/>
                <a:ext cx="822960" cy="846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6" name="Ink 115">
                <a:extLst>
                  <a:ext uri="{FF2B5EF4-FFF2-40B4-BE49-F238E27FC236}">
                    <a16:creationId xmlns:a16="http://schemas.microsoft.com/office/drawing/2014/main" id="{0BC28C2F-625C-71AB-9DF6-45EE41CD7818}"/>
                  </a:ext>
                </a:extLst>
              </p14:cNvPr>
              <p14:cNvContentPartPr/>
              <p14:nvPr/>
            </p14:nvContentPartPr>
            <p14:xfrm>
              <a:off x="5651160" y="4985860"/>
              <a:ext cx="2819160" cy="750960"/>
            </p14:xfrm>
          </p:contentPart>
        </mc:Choice>
        <mc:Fallback>
          <p:pic>
            <p:nvPicPr>
              <p:cNvPr id="116" name="Ink 115">
                <a:extLst>
                  <a:ext uri="{FF2B5EF4-FFF2-40B4-BE49-F238E27FC236}">
                    <a16:creationId xmlns:a16="http://schemas.microsoft.com/office/drawing/2014/main" id="{0BC28C2F-625C-71AB-9DF6-45EE41CD7818}"/>
                  </a:ext>
                </a:extLst>
              </p:cNvPr>
              <p:cNvPicPr/>
              <p:nvPr/>
            </p:nvPicPr>
            <p:blipFill>
              <a:blip r:embed="rId131"/>
              <a:stretch>
                <a:fillRect/>
              </a:stretch>
            </p:blipFill>
            <p:spPr>
              <a:xfrm>
                <a:off x="5633160" y="4967860"/>
                <a:ext cx="2854800" cy="786600"/>
              </a:xfrm>
              <a:prstGeom prst="rect">
                <a:avLst/>
              </a:prstGeom>
            </p:spPr>
          </p:pic>
        </mc:Fallback>
      </mc:AlternateContent>
      <p:grpSp>
        <p:nvGrpSpPr>
          <p:cNvPr id="118" name="Group 117">
            <a:extLst>
              <a:ext uri="{FF2B5EF4-FFF2-40B4-BE49-F238E27FC236}">
                <a16:creationId xmlns:a16="http://schemas.microsoft.com/office/drawing/2014/main" id="{42A6DAD3-4B16-8FFC-4CDF-839315CE9DBA}"/>
              </a:ext>
            </a:extLst>
          </p:cNvPr>
          <p:cNvGrpSpPr/>
          <p:nvPr/>
        </p:nvGrpSpPr>
        <p:grpSpPr>
          <a:xfrm>
            <a:off x="285720" y="1832260"/>
            <a:ext cx="9111240" cy="816840"/>
            <a:chOff x="285720" y="1832260"/>
            <a:chExt cx="9111240" cy="816840"/>
          </a:xfrm>
        </p:grpSpPr>
        <mc:AlternateContent xmlns:mc="http://schemas.openxmlformats.org/markup-compatibility/2006">
          <mc:Choice xmlns:p14="http://schemas.microsoft.com/office/powerpoint/2010/main" Requires="p14">
            <p:contentPart p14:bwMode="auto" r:id="rId132">
              <p14:nvContentPartPr>
                <p14:cNvPr id="21" name="Ink 20">
                  <a:extLst>
                    <a:ext uri="{FF2B5EF4-FFF2-40B4-BE49-F238E27FC236}">
                      <a16:creationId xmlns:a16="http://schemas.microsoft.com/office/drawing/2014/main" id="{2AD90D6A-C7FA-BD82-6E28-E97F4184927C}"/>
                    </a:ext>
                  </a:extLst>
                </p14:cNvPr>
                <p14:cNvContentPartPr/>
                <p14:nvPr/>
              </p14:nvContentPartPr>
              <p14:xfrm>
                <a:off x="8180160" y="1900300"/>
                <a:ext cx="1216800" cy="53640"/>
              </p14:xfrm>
            </p:contentPart>
          </mc:Choice>
          <mc:Fallback>
            <p:pic>
              <p:nvPicPr>
                <p:cNvPr id="21" name="Ink 20">
                  <a:extLst>
                    <a:ext uri="{FF2B5EF4-FFF2-40B4-BE49-F238E27FC236}">
                      <a16:creationId xmlns:a16="http://schemas.microsoft.com/office/drawing/2014/main" id="{2AD90D6A-C7FA-BD82-6E28-E97F4184927C}"/>
                    </a:ext>
                  </a:extLst>
                </p:cNvPr>
                <p:cNvPicPr/>
                <p:nvPr/>
              </p:nvPicPr>
              <p:blipFill>
                <a:blip r:embed="rId133"/>
                <a:stretch>
                  <a:fillRect/>
                </a:stretch>
              </p:blipFill>
              <p:spPr>
                <a:xfrm>
                  <a:off x="8162160" y="1882300"/>
                  <a:ext cx="12524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22" name="Ink 21">
                  <a:extLst>
                    <a:ext uri="{FF2B5EF4-FFF2-40B4-BE49-F238E27FC236}">
                      <a16:creationId xmlns:a16="http://schemas.microsoft.com/office/drawing/2014/main" id="{7715E8DF-0CDC-D2D9-BBC1-9C1B6041F694}"/>
                    </a:ext>
                  </a:extLst>
                </p14:cNvPr>
                <p14:cNvContentPartPr/>
                <p14:nvPr/>
              </p14:nvContentPartPr>
              <p14:xfrm>
                <a:off x="6878760" y="2015860"/>
                <a:ext cx="881640" cy="76680"/>
              </p14:xfrm>
            </p:contentPart>
          </mc:Choice>
          <mc:Fallback>
            <p:pic>
              <p:nvPicPr>
                <p:cNvPr id="22" name="Ink 21">
                  <a:extLst>
                    <a:ext uri="{FF2B5EF4-FFF2-40B4-BE49-F238E27FC236}">
                      <a16:creationId xmlns:a16="http://schemas.microsoft.com/office/drawing/2014/main" id="{7715E8DF-0CDC-D2D9-BBC1-9C1B6041F694}"/>
                    </a:ext>
                  </a:extLst>
                </p:cNvPr>
                <p:cNvPicPr/>
                <p:nvPr/>
              </p:nvPicPr>
              <p:blipFill>
                <a:blip r:embed="rId135"/>
                <a:stretch>
                  <a:fillRect/>
                </a:stretch>
              </p:blipFill>
              <p:spPr>
                <a:xfrm>
                  <a:off x="6860760" y="1997860"/>
                  <a:ext cx="917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23" name="Ink 22">
                  <a:extLst>
                    <a:ext uri="{FF2B5EF4-FFF2-40B4-BE49-F238E27FC236}">
                      <a16:creationId xmlns:a16="http://schemas.microsoft.com/office/drawing/2014/main" id="{2EC9BCF1-53C2-C31D-E28C-9A2C76233073}"/>
                    </a:ext>
                  </a:extLst>
                </p14:cNvPr>
                <p14:cNvContentPartPr/>
                <p14:nvPr/>
              </p14:nvContentPartPr>
              <p14:xfrm>
                <a:off x="5973360" y="1971220"/>
                <a:ext cx="734760" cy="33480"/>
              </p14:xfrm>
            </p:contentPart>
          </mc:Choice>
          <mc:Fallback>
            <p:pic>
              <p:nvPicPr>
                <p:cNvPr id="23" name="Ink 22">
                  <a:extLst>
                    <a:ext uri="{FF2B5EF4-FFF2-40B4-BE49-F238E27FC236}">
                      <a16:creationId xmlns:a16="http://schemas.microsoft.com/office/drawing/2014/main" id="{2EC9BCF1-53C2-C31D-E28C-9A2C76233073}"/>
                    </a:ext>
                  </a:extLst>
                </p:cNvPr>
                <p:cNvPicPr/>
                <p:nvPr/>
              </p:nvPicPr>
              <p:blipFill>
                <a:blip r:embed="rId137"/>
                <a:stretch>
                  <a:fillRect/>
                </a:stretch>
              </p:blipFill>
              <p:spPr>
                <a:xfrm>
                  <a:off x="5955360" y="1953220"/>
                  <a:ext cx="770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25" name="Ink 24">
                  <a:extLst>
                    <a:ext uri="{FF2B5EF4-FFF2-40B4-BE49-F238E27FC236}">
                      <a16:creationId xmlns:a16="http://schemas.microsoft.com/office/drawing/2014/main" id="{4776294B-1701-26BB-9587-B9C1FEAD21E4}"/>
                    </a:ext>
                  </a:extLst>
                </p14:cNvPr>
                <p14:cNvContentPartPr/>
                <p14:nvPr/>
              </p14:nvContentPartPr>
              <p14:xfrm>
                <a:off x="5472600" y="1942420"/>
                <a:ext cx="315360" cy="18720"/>
              </p14:xfrm>
            </p:contentPart>
          </mc:Choice>
          <mc:Fallback>
            <p:pic>
              <p:nvPicPr>
                <p:cNvPr id="25" name="Ink 24">
                  <a:extLst>
                    <a:ext uri="{FF2B5EF4-FFF2-40B4-BE49-F238E27FC236}">
                      <a16:creationId xmlns:a16="http://schemas.microsoft.com/office/drawing/2014/main" id="{4776294B-1701-26BB-9587-B9C1FEAD21E4}"/>
                    </a:ext>
                  </a:extLst>
                </p:cNvPr>
                <p:cNvPicPr/>
                <p:nvPr/>
              </p:nvPicPr>
              <p:blipFill>
                <a:blip r:embed="rId139"/>
                <a:stretch>
                  <a:fillRect/>
                </a:stretch>
              </p:blipFill>
              <p:spPr>
                <a:xfrm>
                  <a:off x="5454600" y="1924780"/>
                  <a:ext cx="3510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26" name="Ink 25">
                  <a:extLst>
                    <a:ext uri="{FF2B5EF4-FFF2-40B4-BE49-F238E27FC236}">
                      <a16:creationId xmlns:a16="http://schemas.microsoft.com/office/drawing/2014/main" id="{4B5E4749-2DEF-B9C2-CB3D-DA2E0AB18DDC}"/>
                    </a:ext>
                  </a:extLst>
                </p14:cNvPr>
                <p14:cNvContentPartPr/>
                <p14:nvPr/>
              </p14:nvContentPartPr>
              <p14:xfrm>
                <a:off x="4552440" y="1991380"/>
                <a:ext cx="718200" cy="23400"/>
              </p14:xfrm>
            </p:contentPart>
          </mc:Choice>
          <mc:Fallback>
            <p:pic>
              <p:nvPicPr>
                <p:cNvPr id="26" name="Ink 25">
                  <a:extLst>
                    <a:ext uri="{FF2B5EF4-FFF2-40B4-BE49-F238E27FC236}">
                      <a16:creationId xmlns:a16="http://schemas.microsoft.com/office/drawing/2014/main" id="{4B5E4749-2DEF-B9C2-CB3D-DA2E0AB18DDC}"/>
                    </a:ext>
                  </a:extLst>
                </p:cNvPr>
                <p:cNvPicPr/>
                <p:nvPr/>
              </p:nvPicPr>
              <p:blipFill>
                <a:blip r:embed="rId141"/>
                <a:stretch>
                  <a:fillRect/>
                </a:stretch>
              </p:blipFill>
              <p:spPr>
                <a:xfrm>
                  <a:off x="4534440" y="1973380"/>
                  <a:ext cx="753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8" name="Ink 27">
                  <a:extLst>
                    <a:ext uri="{FF2B5EF4-FFF2-40B4-BE49-F238E27FC236}">
                      <a16:creationId xmlns:a16="http://schemas.microsoft.com/office/drawing/2014/main" id="{0249DB0F-701E-633B-BFC4-EA3362C7F668}"/>
                    </a:ext>
                  </a:extLst>
                </p14:cNvPr>
                <p14:cNvContentPartPr/>
                <p14:nvPr/>
              </p14:nvContentPartPr>
              <p14:xfrm>
                <a:off x="3335280" y="2092180"/>
                <a:ext cx="844200" cy="20880"/>
              </p14:xfrm>
            </p:contentPart>
          </mc:Choice>
          <mc:Fallback>
            <p:pic>
              <p:nvPicPr>
                <p:cNvPr id="28" name="Ink 27">
                  <a:extLst>
                    <a:ext uri="{FF2B5EF4-FFF2-40B4-BE49-F238E27FC236}">
                      <a16:creationId xmlns:a16="http://schemas.microsoft.com/office/drawing/2014/main" id="{0249DB0F-701E-633B-BFC4-EA3362C7F668}"/>
                    </a:ext>
                  </a:extLst>
                </p:cNvPr>
                <p:cNvPicPr/>
                <p:nvPr/>
              </p:nvPicPr>
              <p:blipFill>
                <a:blip r:embed="rId143"/>
                <a:stretch>
                  <a:fillRect/>
                </a:stretch>
              </p:blipFill>
              <p:spPr>
                <a:xfrm>
                  <a:off x="3317280" y="2074180"/>
                  <a:ext cx="879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29" name="Ink 28">
                  <a:extLst>
                    <a:ext uri="{FF2B5EF4-FFF2-40B4-BE49-F238E27FC236}">
                      <a16:creationId xmlns:a16="http://schemas.microsoft.com/office/drawing/2014/main" id="{6F614902-7F7E-06DD-D48A-23E3F8395576}"/>
                    </a:ext>
                  </a:extLst>
                </p14:cNvPr>
                <p14:cNvContentPartPr/>
                <p14:nvPr/>
              </p14:nvContentPartPr>
              <p14:xfrm>
                <a:off x="2848920" y="1895620"/>
                <a:ext cx="371520" cy="52920"/>
              </p14:xfrm>
            </p:contentPart>
          </mc:Choice>
          <mc:Fallback>
            <p:pic>
              <p:nvPicPr>
                <p:cNvPr id="29" name="Ink 28">
                  <a:extLst>
                    <a:ext uri="{FF2B5EF4-FFF2-40B4-BE49-F238E27FC236}">
                      <a16:creationId xmlns:a16="http://schemas.microsoft.com/office/drawing/2014/main" id="{6F614902-7F7E-06DD-D48A-23E3F8395576}"/>
                    </a:ext>
                  </a:extLst>
                </p:cNvPr>
                <p:cNvPicPr/>
                <p:nvPr/>
              </p:nvPicPr>
              <p:blipFill>
                <a:blip r:embed="rId145"/>
                <a:stretch>
                  <a:fillRect/>
                </a:stretch>
              </p:blipFill>
              <p:spPr>
                <a:xfrm>
                  <a:off x="2831280" y="1877980"/>
                  <a:ext cx="4071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30" name="Ink 29">
                  <a:extLst>
                    <a:ext uri="{FF2B5EF4-FFF2-40B4-BE49-F238E27FC236}">
                      <a16:creationId xmlns:a16="http://schemas.microsoft.com/office/drawing/2014/main" id="{AE3DAC29-EE96-59BF-A3E2-E14261E50702}"/>
                    </a:ext>
                  </a:extLst>
                </p14:cNvPr>
                <p14:cNvContentPartPr/>
                <p14:nvPr/>
              </p14:nvContentPartPr>
              <p14:xfrm>
                <a:off x="1873680" y="2011180"/>
                <a:ext cx="737640" cy="17280"/>
              </p14:xfrm>
            </p:contentPart>
          </mc:Choice>
          <mc:Fallback>
            <p:pic>
              <p:nvPicPr>
                <p:cNvPr id="30" name="Ink 29">
                  <a:extLst>
                    <a:ext uri="{FF2B5EF4-FFF2-40B4-BE49-F238E27FC236}">
                      <a16:creationId xmlns:a16="http://schemas.microsoft.com/office/drawing/2014/main" id="{AE3DAC29-EE96-59BF-A3E2-E14261E50702}"/>
                    </a:ext>
                  </a:extLst>
                </p:cNvPr>
                <p:cNvPicPr/>
                <p:nvPr/>
              </p:nvPicPr>
              <p:blipFill>
                <a:blip r:embed="rId147"/>
                <a:stretch>
                  <a:fillRect/>
                </a:stretch>
              </p:blipFill>
              <p:spPr>
                <a:xfrm>
                  <a:off x="1855680" y="1993540"/>
                  <a:ext cx="77328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31" name="Ink 30">
                  <a:extLst>
                    <a:ext uri="{FF2B5EF4-FFF2-40B4-BE49-F238E27FC236}">
                      <a16:creationId xmlns:a16="http://schemas.microsoft.com/office/drawing/2014/main" id="{1E613C46-EA1C-6F19-C5B3-92118E008368}"/>
                    </a:ext>
                  </a:extLst>
                </p14:cNvPr>
                <p14:cNvContentPartPr/>
                <p14:nvPr/>
              </p14:nvContentPartPr>
              <p14:xfrm>
                <a:off x="953520" y="1987060"/>
                <a:ext cx="665280" cy="49680"/>
              </p14:xfrm>
            </p:contentPart>
          </mc:Choice>
          <mc:Fallback>
            <p:pic>
              <p:nvPicPr>
                <p:cNvPr id="31" name="Ink 30">
                  <a:extLst>
                    <a:ext uri="{FF2B5EF4-FFF2-40B4-BE49-F238E27FC236}">
                      <a16:creationId xmlns:a16="http://schemas.microsoft.com/office/drawing/2014/main" id="{1E613C46-EA1C-6F19-C5B3-92118E008368}"/>
                    </a:ext>
                  </a:extLst>
                </p:cNvPr>
                <p:cNvPicPr/>
                <p:nvPr/>
              </p:nvPicPr>
              <p:blipFill>
                <a:blip r:embed="rId149"/>
                <a:stretch>
                  <a:fillRect/>
                </a:stretch>
              </p:blipFill>
              <p:spPr>
                <a:xfrm>
                  <a:off x="935520" y="1969420"/>
                  <a:ext cx="700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33" name="Ink 32">
                  <a:extLst>
                    <a:ext uri="{FF2B5EF4-FFF2-40B4-BE49-F238E27FC236}">
                      <a16:creationId xmlns:a16="http://schemas.microsoft.com/office/drawing/2014/main" id="{720574C1-8FE4-46E7-11E4-B46BE2F45C09}"/>
                    </a:ext>
                  </a:extLst>
                </p14:cNvPr>
                <p14:cNvContentPartPr/>
                <p14:nvPr/>
              </p14:nvContentPartPr>
              <p14:xfrm>
                <a:off x="285720" y="1832260"/>
                <a:ext cx="399600" cy="36720"/>
              </p14:xfrm>
            </p:contentPart>
          </mc:Choice>
          <mc:Fallback>
            <p:pic>
              <p:nvPicPr>
                <p:cNvPr id="33" name="Ink 32">
                  <a:extLst>
                    <a:ext uri="{FF2B5EF4-FFF2-40B4-BE49-F238E27FC236}">
                      <a16:creationId xmlns:a16="http://schemas.microsoft.com/office/drawing/2014/main" id="{720574C1-8FE4-46E7-11E4-B46BE2F45C09}"/>
                    </a:ext>
                  </a:extLst>
                </p:cNvPr>
                <p:cNvPicPr/>
                <p:nvPr/>
              </p:nvPicPr>
              <p:blipFill>
                <a:blip r:embed="rId151"/>
                <a:stretch>
                  <a:fillRect/>
                </a:stretch>
              </p:blipFill>
              <p:spPr>
                <a:xfrm>
                  <a:off x="268080" y="1814620"/>
                  <a:ext cx="435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4" name="Ink 33">
                  <a:extLst>
                    <a:ext uri="{FF2B5EF4-FFF2-40B4-BE49-F238E27FC236}">
                      <a16:creationId xmlns:a16="http://schemas.microsoft.com/office/drawing/2014/main" id="{3D763185-F658-DD4E-A198-7EDC529FDE47}"/>
                    </a:ext>
                  </a:extLst>
                </p14:cNvPr>
                <p14:cNvContentPartPr/>
                <p14:nvPr/>
              </p14:nvContentPartPr>
              <p14:xfrm>
                <a:off x="8479320" y="2529580"/>
                <a:ext cx="754200" cy="45360"/>
              </p14:xfrm>
            </p:contentPart>
          </mc:Choice>
          <mc:Fallback>
            <p:pic>
              <p:nvPicPr>
                <p:cNvPr id="34" name="Ink 33">
                  <a:extLst>
                    <a:ext uri="{FF2B5EF4-FFF2-40B4-BE49-F238E27FC236}">
                      <a16:creationId xmlns:a16="http://schemas.microsoft.com/office/drawing/2014/main" id="{3D763185-F658-DD4E-A198-7EDC529FDE47}"/>
                    </a:ext>
                  </a:extLst>
                </p:cNvPr>
                <p:cNvPicPr/>
                <p:nvPr/>
              </p:nvPicPr>
              <p:blipFill>
                <a:blip r:embed="rId153"/>
                <a:stretch>
                  <a:fillRect/>
                </a:stretch>
              </p:blipFill>
              <p:spPr>
                <a:xfrm>
                  <a:off x="8461320" y="2511940"/>
                  <a:ext cx="789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5" name="Ink 34">
                  <a:extLst>
                    <a:ext uri="{FF2B5EF4-FFF2-40B4-BE49-F238E27FC236}">
                      <a16:creationId xmlns:a16="http://schemas.microsoft.com/office/drawing/2014/main" id="{722F4CF0-2E16-A115-2B80-1CC55B73A067}"/>
                    </a:ext>
                  </a:extLst>
                </p14:cNvPr>
                <p14:cNvContentPartPr/>
                <p14:nvPr/>
              </p14:nvContentPartPr>
              <p14:xfrm>
                <a:off x="7504440" y="2602300"/>
                <a:ext cx="591840" cy="46800"/>
              </p14:xfrm>
            </p:contentPart>
          </mc:Choice>
          <mc:Fallback>
            <p:pic>
              <p:nvPicPr>
                <p:cNvPr id="35" name="Ink 34">
                  <a:extLst>
                    <a:ext uri="{FF2B5EF4-FFF2-40B4-BE49-F238E27FC236}">
                      <a16:creationId xmlns:a16="http://schemas.microsoft.com/office/drawing/2014/main" id="{722F4CF0-2E16-A115-2B80-1CC55B73A067}"/>
                    </a:ext>
                  </a:extLst>
                </p:cNvPr>
                <p:cNvPicPr/>
                <p:nvPr/>
              </p:nvPicPr>
              <p:blipFill>
                <a:blip r:embed="rId155"/>
                <a:stretch>
                  <a:fillRect/>
                </a:stretch>
              </p:blipFill>
              <p:spPr>
                <a:xfrm>
                  <a:off x="7486440" y="2584300"/>
                  <a:ext cx="6274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36" name="Ink 35">
                  <a:extLst>
                    <a:ext uri="{FF2B5EF4-FFF2-40B4-BE49-F238E27FC236}">
                      <a16:creationId xmlns:a16="http://schemas.microsoft.com/office/drawing/2014/main" id="{EF6800CE-8582-E7A2-68A7-CEDDAC27886D}"/>
                    </a:ext>
                  </a:extLst>
                </p14:cNvPr>
                <p14:cNvContentPartPr/>
                <p14:nvPr/>
              </p14:nvContentPartPr>
              <p14:xfrm>
                <a:off x="6777240" y="2554420"/>
                <a:ext cx="832680" cy="27720"/>
              </p14:xfrm>
            </p:contentPart>
          </mc:Choice>
          <mc:Fallback>
            <p:pic>
              <p:nvPicPr>
                <p:cNvPr id="36" name="Ink 35">
                  <a:extLst>
                    <a:ext uri="{FF2B5EF4-FFF2-40B4-BE49-F238E27FC236}">
                      <a16:creationId xmlns:a16="http://schemas.microsoft.com/office/drawing/2014/main" id="{EF6800CE-8582-E7A2-68A7-CEDDAC27886D}"/>
                    </a:ext>
                  </a:extLst>
                </p:cNvPr>
                <p:cNvPicPr/>
                <p:nvPr/>
              </p:nvPicPr>
              <p:blipFill>
                <a:blip r:embed="rId157"/>
                <a:stretch>
                  <a:fillRect/>
                </a:stretch>
              </p:blipFill>
              <p:spPr>
                <a:xfrm>
                  <a:off x="6759240" y="2536780"/>
                  <a:ext cx="868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38" name="Ink 37">
                  <a:extLst>
                    <a:ext uri="{FF2B5EF4-FFF2-40B4-BE49-F238E27FC236}">
                      <a16:creationId xmlns:a16="http://schemas.microsoft.com/office/drawing/2014/main" id="{16445EBF-1C5D-FCBB-8C93-B1C45191BF3B}"/>
                    </a:ext>
                  </a:extLst>
                </p14:cNvPr>
                <p14:cNvContentPartPr/>
                <p14:nvPr/>
              </p14:nvContentPartPr>
              <p14:xfrm>
                <a:off x="5511120" y="2551180"/>
                <a:ext cx="1142280" cy="51120"/>
              </p14:xfrm>
            </p:contentPart>
          </mc:Choice>
          <mc:Fallback>
            <p:pic>
              <p:nvPicPr>
                <p:cNvPr id="38" name="Ink 37">
                  <a:extLst>
                    <a:ext uri="{FF2B5EF4-FFF2-40B4-BE49-F238E27FC236}">
                      <a16:creationId xmlns:a16="http://schemas.microsoft.com/office/drawing/2014/main" id="{16445EBF-1C5D-FCBB-8C93-B1C45191BF3B}"/>
                    </a:ext>
                  </a:extLst>
                </p:cNvPr>
                <p:cNvPicPr/>
                <p:nvPr/>
              </p:nvPicPr>
              <p:blipFill>
                <a:blip r:embed="rId159"/>
                <a:stretch>
                  <a:fillRect/>
                </a:stretch>
              </p:blipFill>
              <p:spPr>
                <a:xfrm>
                  <a:off x="5493480" y="2533540"/>
                  <a:ext cx="11779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0" name="Ink 39">
                  <a:extLst>
                    <a:ext uri="{FF2B5EF4-FFF2-40B4-BE49-F238E27FC236}">
                      <a16:creationId xmlns:a16="http://schemas.microsoft.com/office/drawing/2014/main" id="{D5F0C314-E7F8-B383-0178-0E103EE8A2D2}"/>
                    </a:ext>
                  </a:extLst>
                </p14:cNvPr>
                <p14:cNvContentPartPr/>
                <p14:nvPr/>
              </p14:nvContentPartPr>
              <p14:xfrm>
                <a:off x="4989840" y="2487460"/>
                <a:ext cx="412200" cy="32760"/>
              </p14:xfrm>
            </p:contentPart>
          </mc:Choice>
          <mc:Fallback>
            <p:pic>
              <p:nvPicPr>
                <p:cNvPr id="40" name="Ink 39">
                  <a:extLst>
                    <a:ext uri="{FF2B5EF4-FFF2-40B4-BE49-F238E27FC236}">
                      <a16:creationId xmlns:a16="http://schemas.microsoft.com/office/drawing/2014/main" id="{D5F0C314-E7F8-B383-0178-0E103EE8A2D2}"/>
                    </a:ext>
                  </a:extLst>
                </p:cNvPr>
                <p:cNvPicPr/>
                <p:nvPr/>
              </p:nvPicPr>
              <p:blipFill>
                <a:blip r:embed="rId161"/>
                <a:stretch>
                  <a:fillRect/>
                </a:stretch>
              </p:blipFill>
              <p:spPr>
                <a:xfrm>
                  <a:off x="4971840" y="2469460"/>
                  <a:ext cx="4478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1" name="Ink 40">
                  <a:extLst>
                    <a:ext uri="{FF2B5EF4-FFF2-40B4-BE49-F238E27FC236}">
                      <a16:creationId xmlns:a16="http://schemas.microsoft.com/office/drawing/2014/main" id="{EFC1D6C7-3341-9B01-555D-71C2991611C1}"/>
                    </a:ext>
                  </a:extLst>
                </p14:cNvPr>
                <p14:cNvContentPartPr/>
                <p14:nvPr/>
              </p14:nvContentPartPr>
              <p14:xfrm>
                <a:off x="3129360" y="2520940"/>
                <a:ext cx="1431360" cy="102600"/>
              </p14:xfrm>
            </p:contentPart>
          </mc:Choice>
          <mc:Fallback>
            <p:pic>
              <p:nvPicPr>
                <p:cNvPr id="41" name="Ink 40">
                  <a:extLst>
                    <a:ext uri="{FF2B5EF4-FFF2-40B4-BE49-F238E27FC236}">
                      <a16:creationId xmlns:a16="http://schemas.microsoft.com/office/drawing/2014/main" id="{EFC1D6C7-3341-9B01-555D-71C2991611C1}"/>
                    </a:ext>
                  </a:extLst>
                </p:cNvPr>
                <p:cNvPicPr/>
                <p:nvPr/>
              </p:nvPicPr>
              <p:blipFill>
                <a:blip r:embed="rId163"/>
                <a:stretch>
                  <a:fillRect/>
                </a:stretch>
              </p:blipFill>
              <p:spPr>
                <a:xfrm>
                  <a:off x="3111720" y="2503300"/>
                  <a:ext cx="1467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7" name="Ink 116">
                  <a:extLst>
                    <a:ext uri="{FF2B5EF4-FFF2-40B4-BE49-F238E27FC236}">
                      <a16:creationId xmlns:a16="http://schemas.microsoft.com/office/drawing/2014/main" id="{C91B7405-8983-1B5F-892A-D0437550EF43}"/>
                    </a:ext>
                  </a:extLst>
                </p14:cNvPr>
                <p14:cNvContentPartPr/>
                <p14:nvPr/>
              </p14:nvContentPartPr>
              <p14:xfrm>
                <a:off x="906720" y="1959700"/>
                <a:ext cx="875520" cy="667080"/>
              </p14:xfrm>
            </p:contentPart>
          </mc:Choice>
          <mc:Fallback>
            <p:pic>
              <p:nvPicPr>
                <p:cNvPr id="117" name="Ink 116">
                  <a:extLst>
                    <a:ext uri="{FF2B5EF4-FFF2-40B4-BE49-F238E27FC236}">
                      <a16:creationId xmlns:a16="http://schemas.microsoft.com/office/drawing/2014/main" id="{C91B7405-8983-1B5F-892A-D0437550EF43}"/>
                    </a:ext>
                  </a:extLst>
                </p:cNvPr>
                <p:cNvPicPr/>
                <p:nvPr/>
              </p:nvPicPr>
              <p:blipFill>
                <a:blip r:embed="rId165"/>
                <a:stretch>
                  <a:fillRect/>
                </a:stretch>
              </p:blipFill>
              <p:spPr>
                <a:xfrm>
                  <a:off x="888720" y="1941700"/>
                  <a:ext cx="911160" cy="702720"/>
                </a:xfrm>
                <a:prstGeom prst="rect">
                  <a:avLst/>
                </a:prstGeom>
              </p:spPr>
            </p:pic>
          </mc:Fallback>
        </mc:AlternateContent>
      </p:grpSp>
      <p:grpSp>
        <p:nvGrpSpPr>
          <p:cNvPr id="120" name="Group 119">
            <a:extLst>
              <a:ext uri="{FF2B5EF4-FFF2-40B4-BE49-F238E27FC236}">
                <a16:creationId xmlns:a16="http://schemas.microsoft.com/office/drawing/2014/main" id="{054ED867-E216-575C-848A-71AA5E75895A}"/>
              </a:ext>
            </a:extLst>
          </p:cNvPr>
          <p:cNvGrpSpPr/>
          <p:nvPr/>
        </p:nvGrpSpPr>
        <p:grpSpPr>
          <a:xfrm>
            <a:off x="390480" y="4344700"/>
            <a:ext cx="2396880" cy="753480"/>
            <a:chOff x="390480" y="4344700"/>
            <a:chExt cx="2396880" cy="753480"/>
          </a:xfrm>
        </p:grpSpPr>
        <mc:AlternateContent xmlns:mc="http://schemas.openxmlformats.org/markup-compatibility/2006">
          <mc:Choice xmlns:p14="http://schemas.microsoft.com/office/powerpoint/2010/main" Requires="p14">
            <p:contentPart p14:bwMode="auto" r:id="rId166">
              <p14:nvContentPartPr>
                <p14:cNvPr id="106" name="Ink 105">
                  <a:extLst>
                    <a:ext uri="{FF2B5EF4-FFF2-40B4-BE49-F238E27FC236}">
                      <a16:creationId xmlns:a16="http://schemas.microsoft.com/office/drawing/2014/main" id="{350512AF-2677-503E-CE40-A029D2D11BBF}"/>
                    </a:ext>
                  </a:extLst>
                </p14:cNvPr>
                <p14:cNvContentPartPr/>
                <p14:nvPr/>
              </p14:nvContentPartPr>
              <p14:xfrm>
                <a:off x="390480" y="4344700"/>
                <a:ext cx="2396880" cy="167400"/>
              </p14:xfrm>
            </p:contentPart>
          </mc:Choice>
          <mc:Fallback>
            <p:pic>
              <p:nvPicPr>
                <p:cNvPr id="106" name="Ink 105">
                  <a:extLst>
                    <a:ext uri="{FF2B5EF4-FFF2-40B4-BE49-F238E27FC236}">
                      <a16:creationId xmlns:a16="http://schemas.microsoft.com/office/drawing/2014/main" id="{350512AF-2677-503E-CE40-A029D2D11BBF}"/>
                    </a:ext>
                  </a:extLst>
                </p:cNvPr>
                <p:cNvPicPr/>
                <p:nvPr/>
              </p:nvPicPr>
              <p:blipFill>
                <a:blip r:embed="rId167"/>
                <a:stretch>
                  <a:fillRect/>
                </a:stretch>
              </p:blipFill>
              <p:spPr>
                <a:xfrm>
                  <a:off x="372840" y="4326700"/>
                  <a:ext cx="2432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7" name="Ink 106">
                  <a:extLst>
                    <a:ext uri="{FF2B5EF4-FFF2-40B4-BE49-F238E27FC236}">
                      <a16:creationId xmlns:a16="http://schemas.microsoft.com/office/drawing/2014/main" id="{4A0023F1-1304-765E-D5AC-A0BC07A3BBBF}"/>
                    </a:ext>
                  </a:extLst>
                </p14:cNvPr>
                <p14:cNvContentPartPr/>
                <p14:nvPr/>
              </p14:nvContentPartPr>
              <p14:xfrm>
                <a:off x="2028840" y="4900180"/>
                <a:ext cx="568800" cy="92520"/>
              </p14:xfrm>
            </p:contentPart>
          </mc:Choice>
          <mc:Fallback>
            <p:pic>
              <p:nvPicPr>
                <p:cNvPr id="107" name="Ink 106">
                  <a:extLst>
                    <a:ext uri="{FF2B5EF4-FFF2-40B4-BE49-F238E27FC236}">
                      <a16:creationId xmlns:a16="http://schemas.microsoft.com/office/drawing/2014/main" id="{4A0023F1-1304-765E-D5AC-A0BC07A3BBBF}"/>
                    </a:ext>
                  </a:extLst>
                </p:cNvPr>
                <p:cNvPicPr/>
                <p:nvPr/>
              </p:nvPicPr>
              <p:blipFill>
                <a:blip r:embed="rId169"/>
                <a:stretch>
                  <a:fillRect/>
                </a:stretch>
              </p:blipFill>
              <p:spPr>
                <a:xfrm>
                  <a:off x="2010840" y="4882540"/>
                  <a:ext cx="604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Ink 107">
                  <a:extLst>
                    <a:ext uri="{FF2B5EF4-FFF2-40B4-BE49-F238E27FC236}">
                      <a16:creationId xmlns:a16="http://schemas.microsoft.com/office/drawing/2014/main" id="{DAFDD3E0-2FCB-DC09-05F9-B4888028D800}"/>
                    </a:ext>
                  </a:extLst>
                </p14:cNvPr>
                <p14:cNvContentPartPr/>
                <p14:nvPr/>
              </p14:nvContentPartPr>
              <p14:xfrm>
                <a:off x="1050360" y="5015740"/>
                <a:ext cx="615240" cy="11520"/>
              </p14:xfrm>
            </p:contentPart>
          </mc:Choice>
          <mc:Fallback>
            <p:pic>
              <p:nvPicPr>
                <p:cNvPr id="108" name="Ink 107">
                  <a:extLst>
                    <a:ext uri="{FF2B5EF4-FFF2-40B4-BE49-F238E27FC236}">
                      <a16:creationId xmlns:a16="http://schemas.microsoft.com/office/drawing/2014/main" id="{DAFDD3E0-2FCB-DC09-05F9-B4888028D800}"/>
                    </a:ext>
                  </a:extLst>
                </p:cNvPr>
                <p:cNvPicPr/>
                <p:nvPr/>
              </p:nvPicPr>
              <p:blipFill>
                <a:blip r:embed="rId171"/>
                <a:stretch>
                  <a:fillRect/>
                </a:stretch>
              </p:blipFill>
              <p:spPr>
                <a:xfrm>
                  <a:off x="1032360" y="4998100"/>
                  <a:ext cx="650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9" name="Ink 118">
                  <a:extLst>
                    <a:ext uri="{FF2B5EF4-FFF2-40B4-BE49-F238E27FC236}">
                      <a16:creationId xmlns:a16="http://schemas.microsoft.com/office/drawing/2014/main" id="{E838032F-CCF2-0666-3067-61BBF1EDA55A}"/>
                    </a:ext>
                  </a:extLst>
                </p14:cNvPr>
                <p14:cNvContentPartPr/>
                <p14:nvPr/>
              </p14:nvContentPartPr>
              <p14:xfrm>
                <a:off x="1110480" y="4390060"/>
                <a:ext cx="1039680" cy="708120"/>
              </p14:xfrm>
            </p:contentPart>
          </mc:Choice>
          <mc:Fallback>
            <p:pic>
              <p:nvPicPr>
                <p:cNvPr id="119" name="Ink 118">
                  <a:extLst>
                    <a:ext uri="{FF2B5EF4-FFF2-40B4-BE49-F238E27FC236}">
                      <a16:creationId xmlns:a16="http://schemas.microsoft.com/office/drawing/2014/main" id="{E838032F-CCF2-0666-3067-61BBF1EDA55A}"/>
                    </a:ext>
                  </a:extLst>
                </p:cNvPr>
                <p:cNvPicPr/>
                <p:nvPr/>
              </p:nvPicPr>
              <p:blipFill>
                <a:blip r:embed="rId173"/>
                <a:stretch>
                  <a:fillRect/>
                </a:stretch>
              </p:blipFill>
              <p:spPr>
                <a:xfrm>
                  <a:off x="1092480" y="4372060"/>
                  <a:ext cx="1075320" cy="743760"/>
                </a:xfrm>
                <a:prstGeom prst="rect">
                  <a:avLst/>
                </a:prstGeom>
              </p:spPr>
            </p:pic>
          </mc:Fallback>
        </mc:AlternateContent>
      </p:grpSp>
    </p:spTree>
    <p:extLst>
      <p:ext uri="{BB962C8B-B14F-4D97-AF65-F5344CB8AC3E}">
        <p14:creationId xmlns:p14="http://schemas.microsoft.com/office/powerpoint/2010/main" val="201787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38925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4" name="Picture 3">
            <a:extLst>
              <a:ext uri="{FF2B5EF4-FFF2-40B4-BE49-F238E27FC236}">
                <a16:creationId xmlns:a16="http://schemas.microsoft.com/office/drawing/2014/main" id="{EC6E3CBA-F011-4AF6-856A-0A811F51921F}"/>
              </a:ext>
            </a:extLst>
          </p:cNvPr>
          <p:cNvPicPr>
            <a:picLocks noChangeAspect="1"/>
          </p:cNvPicPr>
          <p:nvPr/>
        </p:nvPicPr>
        <p:blipFill>
          <a:blip r:embed="rId4"/>
          <a:stretch>
            <a:fillRect/>
          </a:stretch>
        </p:blipFill>
        <p:spPr>
          <a:xfrm>
            <a:off x="292100" y="888985"/>
            <a:ext cx="8846899" cy="2006615"/>
          </a:xfrm>
          <a:prstGeom prst="rect">
            <a:avLst/>
          </a:prstGeom>
        </p:spPr>
      </p:pic>
      <p:sp>
        <p:nvSpPr>
          <p:cNvPr id="5" name="TextBox 4">
            <a:extLst>
              <a:ext uri="{FF2B5EF4-FFF2-40B4-BE49-F238E27FC236}">
                <a16:creationId xmlns:a16="http://schemas.microsoft.com/office/drawing/2014/main" id="{500ADFE9-2007-9346-9CA4-F5DEE8475510}"/>
              </a:ext>
            </a:extLst>
          </p:cNvPr>
          <p:cNvSpPr txBox="1"/>
          <p:nvPr/>
        </p:nvSpPr>
        <p:spPr>
          <a:xfrm>
            <a:off x="6026150" y="211728"/>
            <a:ext cx="2082621" cy="523220"/>
          </a:xfrm>
          <a:prstGeom prst="rect">
            <a:avLst/>
          </a:prstGeom>
          <a:noFill/>
        </p:spPr>
        <p:txBody>
          <a:bodyPr wrap="none" rtlCol="0">
            <a:spAutoFit/>
          </a:bodyPr>
          <a:lstStyle/>
          <a:p>
            <a:r>
              <a:rPr lang="en-US" sz="2800" b="1">
                <a:solidFill>
                  <a:srgbClr val="FFFF00"/>
                </a:solidFill>
              </a:rPr>
              <a:t>Isaiah 40:1-2</a:t>
            </a:r>
          </a:p>
        </p:txBody>
      </p:sp>
      <p:grpSp>
        <p:nvGrpSpPr>
          <p:cNvPr id="7" name="Group 6">
            <a:extLst>
              <a:ext uri="{FF2B5EF4-FFF2-40B4-BE49-F238E27FC236}">
                <a16:creationId xmlns:a16="http://schemas.microsoft.com/office/drawing/2014/main" id="{915AB92E-F8D2-FC98-39DB-FC3C4359B771}"/>
              </a:ext>
            </a:extLst>
          </p:cNvPr>
          <p:cNvGrpSpPr/>
          <p:nvPr/>
        </p:nvGrpSpPr>
        <p:grpSpPr>
          <a:xfrm>
            <a:off x="6956880" y="1480900"/>
            <a:ext cx="1216440" cy="84600"/>
            <a:chOff x="6956880" y="1480900"/>
            <a:chExt cx="1216440" cy="84600"/>
          </a:xfrm>
        </p:grpSpPr>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B10AC00C-11F3-CB49-8F2F-C081E7567F47}"/>
                    </a:ext>
                  </a:extLst>
                </p14:cNvPr>
                <p14:cNvContentPartPr/>
                <p14:nvPr/>
              </p14:nvContentPartPr>
              <p14:xfrm>
                <a:off x="7728720" y="1480900"/>
                <a:ext cx="444600" cy="23040"/>
              </p14:xfrm>
            </p:contentPart>
          </mc:Choice>
          <mc:Fallback>
            <p:pic>
              <p:nvPicPr>
                <p:cNvPr id="2" name="Ink 1">
                  <a:extLst>
                    <a:ext uri="{FF2B5EF4-FFF2-40B4-BE49-F238E27FC236}">
                      <a16:creationId xmlns:a16="http://schemas.microsoft.com/office/drawing/2014/main" id="{B10AC00C-11F3-CB49-8F2F-C081E7567F47}"/>
                    </a:ext>
                  </a:extLst>
                </p:cNvPr>
                <p:cNvPicPr/>
                <p:nvPr/>
              </p:nvPicPr>
              <p:blipFill>
                <a:blip r:embed="rId6"/>
                <a:stretch>
                  <a:fillRect/>
                </a:stretch>
              </p:blipFill>
              <p:spPr>
                <a:xfrm>
                  <a:off x="7710720" y="1462900"/>
                  <a:ext cx="480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620AA5C6-FC1E-FF15-0764-E4E6CF245CB7}"/>
                    </a:ext>
                  </a:extLst>
                </p14:cNvPr>
                <p14:cNvContentPartPr/>
                <p14:nvPr/>
              </p14:nvContentPartPr>
              <p14:xfrm>
                <a:off x="6956880" y="1540300"/>
                <a:ext cx="491040" cy="25200"/>
              </p14:xfrm>
            </p:contentPart>
          </mc:Choice>
          <mc:Fallback>
            <p:pic>
              <p:nvPicPr>
                <p:cNvPr id="3" name="Ink 2">
                  <a:extLst>
                    <a:ext uri="{FF2B5EF4-FFF2-40B4-BE49-F238E27FC236}">
                      <a16:creationId xmlns:a16="http://schemas.microsoft.com/office/drawing/2014/main" id="{620AA5C6-FC1E-FF15-0764-E4E6CF245CB7}"/>
                    </a:ext>
                  </a:extLst>
                </p:cNvPr>
                <p:cNvPicPr/>
                <p:nvPr/>
              </p:nvPicPr>
              <p:blipFill>
                <a:blip r:embed="rId8"/>
                <a:stretch>
                  <a:fillRect/>
                </a:stretch>
              </p:blipFill>
              <p:spPr>
                <a:xfrm>
                  <a:off x="6938880" y="1522300"/>
                  <a:ext cx="526680" cy="6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6FCC983A-2989-863D-539A-F17C67CF504C}"/>
                  </a:ext>
                </a:extLst>
              </p14:cNvPr>
              <p14:cNvContentPartPr/>
              <p14:nvPr/>
            </p14:nvContentPartPr>
            <p14:xfrm>
              <a:off x="7762920" y="2119180"/>
              <a:ext cx="474120" cy="37800"/>
            </p14:xfrm>
          </p:contentPart>
        </mc:Choice>
        <mc:Fallback>
          <p:pic>
            <p:nvPicPr>
              <p:cNvPr id="9" name="Ink 8">
                <a:extLst>
                  <a:ext uri="{FF2B5EF4-FFF2-40B4-BE49-F238E27FC236}">
                    <a16:creationId xmlns:a16="http://schemas.microsoft.com/office/drawing/2014/main" id="{6FCC983A-2989-863D-539A-F17C67CF504C}"/>
                  </a:ext>
                </a:extLst>
              </p:cNvPr>
              <p:cNvPicPr/>
              <p:nvPr/>
            </p:nvPicPr>
            <p:blipFill>
              <a:blip r:embed="rId10"/>
              <a:stretch>
                <a:fillRect/>
              </a:stretch>
            </p:blipFill>
            <p:spPr>
              <a:xfrm>
                <a:off x="7744920" y="2101180"/>
                <a:ext cx="5097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Ink 10">
                <a:extLst>
                  <a:ext uri="{FF2B5EF4-FFF2-40B4-BE49-F238E27FC236}">
                    <a16:creationId xmlns:a16="http://schemas.microsoft.com/office/drawing/2014/main" id="{E3F64727-2573-8DF8-F5AC-D467F7887F3D}"/>
                  </a:ext>
                </a:extLst>
              </p14:cNvPr>
              <p14:cNvContentPartPr/>
              <p14:nvPr/>
            </p14:nvContentPartPr>
            <p14:xfrm>
              <a:off x="4575840" y="2248060"/>
              <a:ext cx="434880" cy="25200"/>
            </p14:xfrm>
          </p:contentPart>
        </mc:Choice>
        <mc:Fallback>
          <p:pic>
            <p:nvPicPr>
              <p:cNvPr id="11" name="Ink 10">
                <a:extLst>
                  <a:ext uri="{FF2B5EF4-FFF2-40B4-BE49-F238E27FC236}">
                    <a16:creationId xmlns:a16="http://schemas.microsoft.com/office/drawing/2014/main" id="{E3F64727-2573-8DF8-F5AC-D467F7887F3D}"/>
                  </a:ext>
                </a:extLst>
              </p:cNvPr>
              <p:cNvPicPr/>
              <p:nvPr/>
            </p:nvPicPr>
            <p:blipFill>
              <a:blip r:embed="rId12"/>
              <a:stretch>
                <a:fillRect/>
              </a:stretch>
            </p:blipFill>
            <p:spPr>
              <a:xfrm>
                <a:off x="4557840" y="2230420"/>
                <a:ext cx="4705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Ink 11">
                <a:extLst>
                  <a:ext uri="{FF2B5EF4-FFF2-40B4-BE49-F238E27FC236}">
                    <a16:creationId xmlns:a16="http://schemas.microsoft.com/office/drawing/2014/main" id="{2B84F193-2D39-4822-4EE8-FAB94B25A198}"/>
                  </a:ext>
                </a:extLst>
              </p14:cNvPr>
              <p14:cNvContentPartPr/>
              <p14:nvPr/>
            </p14:nvContentPartPr>
            <p14:xfrm>
              <a:off x="4395120" y="1461460"/>
              <a:ext cx="1051200" cy="883080"/>
            </p14:xfrm>
          </p:contentPart>
        </mc:Choice>
        <mc:Fallback>
          <p:pic>
            <p:nvPicPr>
              <p:cNvPr id="12" name="Ink 11">
                <a:extLst>
                  <a:ext uri="{FF2B5EF4-FFF2-40B4-BE49-F238E27FC236}">
                    <a16:creationId xmlns:a16="http://schemas.microsoft.com/office/drawing/2014/main" id="{2B84F193-2D39-4822-4EE8-FAB94B25A198}"/>
                  </a:ext>
                </a:extLst>
              </p:cNvPr>
              <p:cNvPicPr/>
              <p:nvPr/>
            </p:nvPicPr>
            <p:blipFill>
              <a:blip r:embed="rId14"/>
              <a:stretch>
                <a:fillRect/>
              </a:stretch>
            </p:blipFill>
            <p:spPr>
              <a:xfrm>
                <a:off x="4377480" y="1443820"/>
                <a:ext cx="1086840" cy="918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Ink 12">
                <a:extLst>
                  <a:ext uri="{FF2B5EF4-FFF2-40B4-BE49-F238E27FC236}">
                    <a16:creationId xmlns:a16="http://schemas.microsoft.com/office/drawing/2014/main" id="{CDBDC9B9-BCD1-71C2-2D41-C948F293E80C}"/>
                  </a:ext>
                </a:extLst>
              </p14:cNvPr>
              <p14:cNvContentPartPr/>
              <p14:nvPr/>
            </p14:nvContentPartPr>
            <p14:xfrm>
              <a:off x="7496160" y="1439500"/>
              <a:ext cx="1019520" cy="720720"/>
            </p14:xfrm>
          </p:contentPart>
        </mc:Choice>
        <mc:Fallback>
          <p:pic>
            <p:nvPicPr>
              <p:cNvPr id="13" name="Ink 12">
                <a:extLst>
                  <a:ext uri="{FF2B5EF4-FFF2-40B4-BE49-F238E27FC236}">
                    <a16:creationId xmlns:a16="http://schemas.microsoft.com/office/drawing/2014/main" id="{CDBDC9B9-BCD1-71C2-2D41-C948F293E80C}"/>
                  </a:ext>
                </a:extLst>
              </p:cNvPr>
              <p:cNvPicPr/>
              <p:nvPr/>
            </p:nvPicPr>
            <p:blipFill>
              <a:blip r:embed="rId16"/>
              <a:stretch>
                <a:fillRect/>
              </a:stretch>
            </p:blipFill>
            <p:spPr>
              <a:xfrm>
                <a:off x="7478520" y="1421500"/>
                <a:ext cx="1055160" cy="756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Ink 13">
                <a:extLst>
                  <a:ext uri="{FF2B5EF4-FFF2-40B4-BE49-F238E27FC236}">
                    <a16:creationId xmlns:a16="http://schemas.microsoft.com/office/drawing/2014/main" id="{53127921-9813-EB60-73CE-0C794AE6D98E}"/>
                  </a:ext>
                </a:extLst>
              </p14:cNvPr>
              <p14:cNvContentPartPr/>
              <p14:nvPr/>
            </p14:nvContentPartPr>
            <p14:xfrm>
              <a:off x="633480" y="2168860"/>
              <a:ext cx="534240" cy="55080"/>
            </p14:xfrm>
          </p:contentPart>
        </mc:Choice>
        <mc:Fallback>
          <p:pic>
            <p:nvPicPr>
              <p:cNvPr id="14" name="Ink 13">
                <a:extLst>
                  <a:ext uri="{FF2B5EF4-FFF2-40B4-BE49-F238E27FC236}">
                    <a16:creationId xmlns:a16="http://schemas.microsoft.com/office/drawing/2014/main" id="{53127921-9813-EB60-73CE-0C794AE6D98E}"/>
                  </a:ext>
                </a:extLst>
              </p:cNvPr>
              <p:cNvPicPr/>
              <p:nvPr/>
            </p:nvPicPr>
            <p:blipFill>
              <a:blip r:embed="rId18"/>
              <a:stretch>
                <a:fillRect/>
              </a:stretch>
            </p:blipFill>
            <p:spPr>
              <a:xfrm>
                <a:off x="615840" y="2150860"/>
                <a:ext cx="569880" cy="90720"/>
              </a:xfrm>
              <a:prstGeom prst="rect">
                <a:avLst/>
              </a:prstGeom>
            </p:spPr>
          </p:pic>
        </mc:Fallback>
      </mc:AlternateContent>
      <p:grpSp>
        <p:nvGrpSpPr>
          <p:cNvPr id="19" name="Group 18">
            <a:extLst>
              <a:ext uri="{FF2B5EF4-FFF2-40B4-BE49-F238E27FC236}">
                <a16:creationId xmlns:a16="http://schemas.microsoft.com/office/drawing/2014/main" id="{E55EEC0E-38C5-8EE2-38C2-AFABAC96A029}"/>
              </a:ext>
            </a:extLst>
          </p:cNvPr>
          <p:cNvGrpSpPr/>
          <p:nvPr/>
        </p:nvGrpSpPr>
        <p:grpSpPr>
          <a:xfrm>
            <a:off x="6909360" y="2170300"/>
            <a:ext cx="1568160" cy="774000"/>
            <a:chOff x="6909360" y="2170300"/>
            <a:chExt cx="1568160" cy="774000"/>
          </a:xfrm>
        </p:grpSpPr>
        <mc:AlternateContent xmlns:mc="http://schemas.openxmlformats.org/markup-compatibility/2006">
          <mc:Choice xmlns:p14="http://schemas.microsoft.com/office/powerpoint/2010/main" Requires="p14">
            <p:contentPart p14:bwMode="auto" r:id="rId19">
              <p14:nvContentPartPr>
                <p14:cNvPr id="15" name="Ink 14">
                  <a:extLst>
                    <a:ext uri="{FF2B5EF4-FFF2-40B4-BE49-F238E27FC236}">
                      <a16:creationId xmlns:a16="http://schemas.microsoft.com/office/drawing/2014/main" id="{8D36D91C-4C88-2C96-89CB-B4EC8F28BB8E}"/>
                    </a:ext>
                  </a:extLst>
                </p14:cNvPr>
                <p14:cNvContentPartPr/>
                <p14:nvPr/>
              </p14:nvContentPartPr>
              <p14:xfrm>
                <a:off x="7738800" y="2856820"/>
                <a:ext cx="643680" cy="69480"/>
              </p14:xfrm>
            </p:contentPart>
          </mc:Choice>
          <mc:Fallback>
            <p:pic>
              <p:nvPicPr>
                <p:cNvPr id="15" name="Ink 14">
                  <a:extLst>
                    <a:ext uri="{FF2B5EF4-FFF2-40B4-BE49-F238E27FC236}">
                      <a16:creationId xmlns:a16="http://schemas.microsoft.com/office/drawing/2014/main" id="{8D36D91C-4C88-2C96-89CB-B4EC8F28BB8E}"/>
                    </a:ext>
                  </a:extLst>
                </p:cNvPr>
                <p:cNvPicPr/>
                <p:nvPr/>
              </p:nvPicPr>
              <p:blipFill>
                <a:blip r:embed="rId20"/>
                <a:stretch>
                  <a:fillRect/>
                </a:stretch>
              </p:blipFill>
              <p:spPr>
                <a:xfrm>
                  <a:off x="7720800" y="2838820"/>
                  <a:ext cx="679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Ink 15">
                  <a:extLst>
                    <a:ext uri="{FF2B5EF4-FFF2-40B4-BE49-F238E27FC236}">
                      <a16:creationId xmlns:a16="http://schemas.microsoft.com/office/drawing/2014/main" id="{6DC78BB4-7837-C0A2-2E9F-96104D520AB3}"/>
                    </a:ext>
                  </a:extLst>
                </p14:cNvPr>
                <p14:cNvContentPartPr/>
                <p14:nvPr/>
              </p14:nvContentPartPr>
              <p14:xfrm>
                <a:off x="6909360" y="2868340"/>
                <a:ext cx="659520" cy="74520"/>
              </p14:xfrm>
            </p:contentPart>
          </mc:Choice>
          <mc:Fallback>
            <p:pic>
              <p:nvPicPr>
                <p:cNvPr id="16" name="Ink 15">
                  <a:extLst>
                    <a:ext uri="{FF2B5EF4-FFF2-40B4-BE49-F238E27FC236}">
                      <a16:creationId xmlns:a16="http://schemas.microsoft.com/office/drawing/2014/main" id="{6DC78BB4-7837-C0A2-2E9F-96104D520AB3}"/>
                    </a:ext>
                  </a:extLst>
                </p:cNvPr>
                <p:cNvPicPr/>
                <p:nvPr/>
              </p:nvPicPr>
              <p:blipFill>
                <a:blip r:embed="rId22"/>
                <a:stretch>
                  <a:fillRect/>
                </a:stretch>
              </p:blipFill>
              <p:spPr>
                <a:xfrm>
                  <a:off x="6891720" y="2850700"/>
                  <a:ext cx="695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Ink 17">
                  <a:extLst>
                    <a:ext uri="{FF2B5EF4-FFF2-40B4-BE49-F238E27FC236}">
                      <a16:creationId xmlns:a16="http://schemas.microsoft.com/office/drawing/2014/main" id="{5E106A3B-34B0-1396-3289-493360F17BF4}"/>
                    </a:ext>
                  </a:extLst>
                </p14:cNvPr>
                <p14:cNvContentPartPr/>
                <p14:nvPr/>
              </p14:nvContentPartPr>
              <p14:xfrm>
                <a:off x="7578960" y="2170300"/>
                <a:ext cx="898560" cy="774000"/>
              </p14:xfrm>
            </p:contentPart>
          </mc:Choice>
          <mc:Fallback>
            <p:pic>
              <p:nvPicPr>
                <p:cNvPr id="18" name="Ink 17">
                  <a:extLst>
                    <a:ext uri="{FF2B5EF4-FFF2-40B4-BE49-F238E27FC236}">
                      <a16:creationId xmlns:a16="http://schemas.microsoft.com/office/drawing/2014/main" id="{5E106A3B-34B0-1396-3289-493360F17BF4}"/>
                    </a:ext>
                  </a:extLst>
                </p:cNvPr>
                <p:cNvPicPr/>
                <p:nvPr/>
              </p:nvPicPr>
              <p:blipFill>
                <a:blip r:embed="rId24"/>
                <a:stretch>
                  <a:fillRect/>
                </a:stretch>
              </p:blipFill>
              <p:spPr>
                <a:xfrm>
                  <a:off x="7561320" y="2152300"/>
                  <a:ext cx="934200" cy="809640"/>
                </a:xfrm>
                <a:prstGeom prst="rect">
                  <a:avLst/>
                </a:prstGeom>
              </p:spPr>
            </p:pic>
          </mc:Fallback>
        </mc:AlternateContent>
      </p:grpSp>
    </p:spTree>
    <p:extLst>
      <p:ext uri="{BB962C8B-B14F-4D97-AF65-F5344CB8AC3E}">
        <p14:creationId xmlns:p14="http://schemas.microsoft.com/office/powerpoint/2010/main" val="19430621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20924</TotalTime>
  <Words>5685</Words>
  <Application>Microsoft Office PowerPoint</Application>
  <PresentationFormat>Widescreen</PresentationFormat>
  <Paragraphs>194</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109</cp:revision>
  <dcterms:created xsi:type="dcterms:W3CDTF">2021-02-18T19:11:41Z</dcterms:created>
  <dcterms:modified xsi:type="dcterms:W3CDTF">2023-09-21T11:24:41Z</dcterms:modified>
</cp:coreProperties>
</file>