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notesSlides/notesSlide5.xml" ContentType="application/vnd.openxmlformats-officedocument.presentationml.notesSlide+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notesSlides/notesSlide6.xml" ContentType="application/vnd.openxmlformats-officedocument.presentationml.notesSlide+xml"/>
  <Override PartName="/ppt/ink/ink38.xml" ContentType="application/inkml+xml"/>
  <Override PartName="/ppt/ink/ink39.xml" ContentType="application/inkml+xml"/>
  <Override PartName="/ppt/ink/ink40.xml" ContentType="application/inkml+xml"/>
  <Override PartName="/ppt/ink/ink41.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notesSlides/notesSlide11.xml" ContentType="application/vnd.openxmlformats-officedocument.presentationml.notesSlide+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notesSlides/notesSlide12.xml" ContentType="application/vnd.openxmlformats-officedocument.presentationml.notesSlide+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notesSlides/notesSlide13.xml" ContentType="application/vnd.openxmlformats-officedocument.presentationml.notesSlide+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notesSlides/notesSlide14.xml" ContentType="application/vnd.openxmlformats-officedocument.presentationml.notesSlide+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notesSlides/notesSlide15.xml" ContentType="application/vnd.openxmlformats-officedocument.presentationml.notesSlide+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notesSlides/notesSlide16.xml" ContentType="application/vnd.openxmlformats-officedocument.presentationml.notesSlide+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81" r:id="rId2"/>
    <p:sldId id="265" r:id="rId3"/>
    <p:sldId id="268" r:id="rId4"/>
    <p:sldId id="282" r:id="rId5"/>
    <p:sldId id="283" r:id="rId6"/>
    <p:sldId id="284" r:id="rId7"/>
    <p:sldId id="272" r:id="rId8"/>
    <p:sldId id="270" r:id="rId9"/>
    <p:sldId id="271" r:id="rId10"/>
    <p:sldId id="285" r:id="rId11"/>
    <p:sldId id="286" r:id="rId12"/>
    <p:sldId id="287" r:id="rId13"/>
    <p:sldId id="288" r:id="rId14"/>
    <p:sldId id="289" r:id="rId15"/>
    <p:sldId id="290" r:id="rId16"/>
    <p:sldId id="29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9A51"/>
    <a:srgbClr val="4E1A04"/>
    <a:srgbClr val="CD6205"/>
    <a:srgbClr val="080808"/>
    <a:srgbClr val="818181"/>
    <a:srgbClr val="787878"/>
    <a:srgbClr val="000000"/>
    <a:srgbClr val="5D411F"/>
    <a:srgbClr val="88784C"/>
    <a:srgbClr val="7356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163A84-C887-446E-B36C-1F4494BBF2DE}" v="89" dt="2023-09-14T00:02:44.981"/>
    <p1510:client id="{AC9CEFF8-59A8-4DEB-99FA-7278F86E7D18}" v="4" dt="2023-09-14T11:22:03.8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9" autoAdjust="0"/>
    <p:restoredTop sz="78041" autoAdjust="0"/>
  </p:normalViewPr>
  <p:slideViewPr>
    <p:cSldViewPr snapToGrid="0">
      <p:cViewPr varScale="1">
        <p:scale>
          <a:sx n="84" d="100"/>
          <a:sy n="84" d="100"/>
        </p:scale>
        <p:origin x="65" y="168"/>
      </p:cViewPr>
      <p:guideLst/>
    </p:cSldViewPr>
  </p:slideViewPr>
  <p:outlineViewPr>
    <p:cViewPr>
      <p:scale>
        <a:sx n="33" d="100"/>
        <a:sy n="33" d="100"/>
      </p:scale>
      <p:origin x="0" y="0"/>
    </p:cViewPr>
  </p:outlineViewPr>
  <p:notesTextViewPr>
    <p:cViewPr>
      <p:scale>
        <a:sx n="175" d="100"/>
        <a:sy n="1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ane Miller" userId="086b8d4e5ca37aec" providerId="LiveId" clId="{AC9CEFF8-59A8-4DEB-99FA-7278F86E7D18}"/>
    <pc:docChg chg="modSld">
      <pc:chgData name="Duane Miller" userId="086b8d4e5ca37aec" providerId="LiveId" clId="{AC9CEFF8-59A8-4DEB-99FA-7278F86E7D18}" dt="2023-09-14T11:26:05.333" v="535" actId="207"/>
      <pc:docMkLst>
        <pc:docMk/>
      </pc:docMkLst>
      <pc:sldChg chg="modSp mod setBg">
        <pc:chgData name="Duane Miller" userId="086b8d4e5ca37aec" providerId="LiveId" clId="{AC9CEFF8-59A8-4DEB-99FA-7278F86E7D18}" dt="2023-09-14T11:22:13.641" v="13" actId="207"/>
        <pc:sldMkLst>
          <pc:docMk/>
          <pc:sldMk cId="2832398454" sldId="265"/>
        </pc:sldMkLst>
        <pc:spChg chg="mod">
          <ac:chgData name="Duane Miller" userId="086b8d4e5ca37aec" providerId="LiveId" clId="{AC9CEFF8-59A8-4DEB-99FA-7278F86E7D18}" dt="2023-09-14T11:22:13.641" v="13" actId="207"/>
          <ac:spMkLst>
            <pc:docMk/>
            <pc:sldMk cId="2832398454" sldId="265"/>
            <ac:spMk id="4" creationId="{C69D15CC-F0E8-9C03-93EB-DEE5EB77A94D}"/>
          </ac:spMkLst>
        </pc:spChg>
      </pc:sldChg>
      <pc:sldChg chg="modSp mod setBg">
        <pc:chgData name="Duane Miller" userId="086b8d4e5ca37aec" providerId="LiveId" clId="{AC9CEFF8-59A8-4DEB-99FA-7278F86E7D18}" dt="2023-09-14T11:22:18.881" v="40" actId="207"/>
        <pc:sldMkLst>
          <pc:docMk/>
          <pc:sldMk cId="2153912712" sldId="268"/>
        </pc:sldMkLst>
        <pc:spChg chg="mod">
          <ac:chgData name="Duane Miller" userId="086b8d4e5ca37aec" providerId="LiveId" clId="{AC9CEFF8-59A8-4DEB-99FA-7278F86E7D18}" dt="2023-09-14T11:22:18.881" v="40" actId="207"/>
          <ac:spMkLst>
            <pc:docMk/>
            <pc:sldMk cId="2153912712" sldId="268"/>
            <ac:spMk id="7" creationId="{4426F626-7A1A-43A8-B380-D11D76D34155}"/>
          </ac:spMkLst>
        </pc:spChg>
      </pc:sldChg>
      <pc:sldChg chg="modSp mod setBg">
        <pc:chgData name="Duane Miller" userId="086b8d4e5ca37aec" providerId="LiveId" clId="{AC9CEFF8-59A8-4DEB-99FA-7278F86E7D18}" dt="2023-09-14T11:22:53.705" v="235" actId="207"/>
        <pc:sldMkLst>
          <pc:docMk/>
          <pc:sldMk cId="906262494" sldId="270"/>
        </pc:sldMkLst>
        <pc:spChg chg="mod">
          <ac:chgData name="Duane Miller" userId="086b8d4e5ca37aec" providerId="LiveId" clId="{AC9CEFF8-59A8-4DEB-99FA-7278F86E7D18}" dt="2023-09-14T11:22:53.705" v="235" actId="207"/>
          <ac:spMkLst>
            <pc:docMk/>
            <pc:sldMk cId="906262494" sldId="270"/>
            <ac:spMk id="6" creationId="{B2FD387F-92CC-4779-81C3-06BBC90B104F}"/>
          </ac:spMkLst>
        </pc:spChg>
      </pc:sldChg>
      <pc:sldChg chg="modSp mod setBg">
        <pc:chgData name="Duane Miller" userId="086b8d4e5ca37aec" providerId="LiveId" clId="{AC9CEFF8-59A8-4DEB-99FA-7278F86E7D18}" dt="2023-09-14T11:23:03.192" v="277" actId="207"/>
        <pc:sldMkLst>
          <pc:docMk/>
          <pc:sldMk cId="1512310284" sldId="271"/>
        </pc:sldMkLst>
        <pc:spChg chg="mod">
          <ac:chgData name="Duane Miller" userId="086b8d4e5ca37aec" providerId="LiveId" clId="{AC9CEFF8-59A8-4DEB-99FA-7278F86E7D18}" dt="2023-09-14T11:23:03.192" v="277" actId="207"/>
          <ac:spMkLst>
            <pc:docMk/>
            <pc:sldMk cId="1512310284" sldId="271"/>
            <ac:spMk id="7" creationId="{4426F626-7A1A-43A8-B380-D11D76D34155}"/>
          </ac:spMkLst>
        </pc:spChg>
      </pc:sldChg>
      <pc:sldChg chg="modSp mod setBg">
        <pc:chgData name="Duane Miller" userId="086b8d4e5ca37aec" providerId="LiveId" clId="{AC9CEFF8-59A8-4DEB-99FA-7278F86E7D18}" dt="2023-09-14T11:22:45.023" v="179" actId="207"/>
        <pc:sldMkLst>
          <pc:docMk/>
          <pc:sldMk cId="2799131102" sldId="272"/>
        </pc:sldMkLst>
        <pc:spChg chg="mod">
          <ac:chgData name="Duane Miller" userId="086b8d4e5ca37aec" providerId="LiveId" clId="{AC9CEFF8-59A8-4DEB-99FA-7278F86E7D18}" dt="2023-09-14T11:22:45.023" v="179" actId="207"/>
          <ac:spMkLst>
            <pc:docMk/>
            <pc:sldMk cId="2799131102" sldId="272"/>
            <ac:spMk id="7" creationId="{4426F626-7A1A-43A8-B380-D11D76D34155}"/>
          </ac:spMkLst>
        </pc:spChg>
      </pc:sldChg>
      <pc:sldChg chg="modSp mod setBg">
        <pc:chgData name="Duane Miller" userId="086b8d4e5ca37aec" providerId="LiveId" clId="{AC9CEFF8-59A8-4DEB-99FA-7278F86E7D18}" dt="2023-09-14T11:22:26.131" v="85" actId="207"/>
        <pc:sldMkLst>
          <pc:docMk/>
          <pc:sldMk cId="1064765301" sldId="282"/>
        </pc:sldMkLst>
        <pc:spChg chg="mod">
          <ac:chgData name="Duane Miller" userId="086b8d4e5ca37aec" providerId="LiveId" clId="{AC9CEFF8-59A8-4DEB-99FA-7278F86E7D18}" dt="2023-09-14T11:22:26.131" v="85" actId="207"/>
          <ac:spMkLst>
            <pc:docMk/>
            <pc:sldMk cId="1064765301" sldId="282"/>
            <ac:spMk id="6" creationId="{B2FD387F-92CC-4779-81C3-06BBC90B104F}"/>
          </ac:spMkLst>
        </pc:spChg>
      </pc:sldChg>
      <pc:sldChg chg="modSp mod setBg">
        <pc:chgData name="Duane Miller" userId="086b8d4e5ca37aec" providerId="LiveId" clId="{AC9CEFF8-59A8-4DEB-99FA-7278F86E7D18}" dt="2023-09-14T11:22:32.417" v="115" actId="207"/>
        <pc:sldMkLst>
          <pc:docMk/>
          <pc:sldMk cId="1556231713" sldId="283"/>
        </pc:sldMkLst>
        <pc:spChg chg="mod">
          <ac:chgData name="Duane Miller" userId="086b8d4e5ca37aec" providerId="LiveId" clId="{AC9CEFF8-59A8-4DEB-99FA-7278F86E7D18}" dt="2023-09-14T11:22:32.417" v="115" actId="207"/>
          <ac:spMkLst>
            <pc:docMk/>
            <pc:sldMk cId="1556231713" sldId="283"/>
            <ac:spMk id="6" creationId="{B2FD387F-92CC-4779-81C3-06BBC90B104F}"/>
          </ac:spMkLst>
        </pc:spChg>
      </pc:sldChg>
      <pc:sldChg chg="modSp mod setBg">
        <pc:chgData name="Duane Miller" userId="086b8d4e5ca37aec" providerId="LiveId" clId="{AC9CEFF8-59A8-4DEB-99FA-7278F86E7D18}" dt="2023-09-14T11:22:38.435" v="148" actId="207"/>
        <pc:sldMkLst>
          <pc:docMk/>
          <pc:sldMk cId="2313922148" sldId="284"/>
        </pc:sldMkLst>
        <pc:spChg chg="mod">
          <ac:chgData name="Duane Miller" userId="086b8d4e5ca37aec" providerId="LiveId" clId="{AC9CEFF8-59A8-4DEB-99FA-7278F86E7D18}" dt="2023-09-14T11:22:38.435" v="148" actId="207"/>
          <ac:spMkLst>
            <pc:docMk/>
            <pc:sldMk cId="2313922148" sldId="284"/>
            <ac:spMk id="6" creationId="{B2FD387F-92CC-4779-81C3-06BBC90B104F}"/>
          </ac:spMkLst>
        </pc:spChg>
      </pc:sldChg>
      <pc:sldChg chg="modSp mod setBg">
        <pc:chgData name="Duane Miller" userId="086b8d4e5ca37aec" providerId="LiveId" clId="{AC9CEFF8-59A8-4DEB-99FA-7278F86E7D18}" dt="2023-09-14T11:23:16.775" v="316" actId="207"/>
        <pc:sldMkLst>
          <pc:docMk/>
          <pc:sldMk cId="2395734641" sldId="285"/>
        </pc:sldMkLst>
        <pc:spChg chg="mod">
          <ac:chgData name="Duane Miller" userId="086b8d4e5ca37aec" providerId="LiveId" clId="{AC9CEFF8-59A8-4DEB-99FA-7278F86E7D18}" dt="2023-09-14T11:23:16.775" v="316" actId="207"/>
          <ac:spMkLst>
            <pc:docMk/>
            <pc:sldMk cId="2395734641" sldId="285"/>
            <ac:spMk id="6" creationId="{B2FD387F-92CC-4779-81C3-06BBC90B104F}"/>
          </ac:spMkLst>
        </pc:spChg>
      </pc:sldChg>
      <pc:sldChg chg="modSp mod setBg">
        <pc:chgData name="Duane Miller" userId="086b8d4e5ca37aec" providerId="LiveId" clId="{AC9CEFF8-59A8-4DEB-99FA-7278F86E7D18}" dt="2023-09-14T11:24:58.906" v="351" actId="207"/>
        <pc:sldMkLst>
          <pc:docMk/>
          <pc:sldMk cId="623955965" sldId="286"/>
        </pc:sldMkLst>
        <pc:spChg chg="mod">
          <ac:chgData name="Duane Miller" userId="086b8d4e5ca37aec" providerId="LiveId" clId="{AC9CEFF8-59A8-4DEB-99FA-7278F86E7D18}" dt="2023-09-14T11:24:58.906" v="351" actId="207"/>
          <ac:spMkLst>
            <pc:docMk/>
            <pc:sldMk cId="623955965" sldId="286"/>
            <ac:spMk id="6" creationId="{B2FD387F-92CC-4779-81C3-06BBC90B104F}"/>
          </ac:spMkLst>
        </pc:spChg>
      </pc:sldChg>
      <pc:sldChg chg="modSp mod setBg">
        <pc:chgData name="Duane Miller" userId="086b8d4e5ca37aec" providerId="LiveId" clId="{AC9CEFF8-59A8-4DEB-99FA-7278F86E7D18}" dt="2023-09-14T11:25:11.976" v="397" actId="207"/>
        <pc:sldMkLst>
          <pc:docMk/>
          <pc:sldMk cId="1807453246" sldId="287"/>
        </pc:sldMkLst>
        <pc:spChg chg="mod">
          <ac:chgData name="Duane Miller" userId="086b8d4e5ca37aec" providerId="LiveId" clId="{AC9CEFF8-59A8-4DEB-99FA-7278F86E7D18}" dt="2023-09-14T11:25:11.976" v="397" actId="207"/>
          <ac:spMkLst>
            <pc:docMk/>
            <pc:sldMk cId="1807453246" sldId="287"/>
            <ac:spMk id="6" creationId="{B2FD387F-92CC-4779-81C3-06BBC90B104F}"/>
          </ac:spMkLst>
        </pc:spChg>
      </pc:sldChg>
      <pc:sldChg chg="modSp mod setBg">
        <pc:chgData name="Duane Miller" userId="086b8d4e5ca37aec" providerId="LiveId" clId="{AC9CEFF8-59A8-4DEB-99FA-7278F86E7D18}" dt="2023-09-14T11:25:20.268" v="431" actId="207"/>
        <pc:sldMkLst>
          <pc:docMk/>
          <pc:sldMk cId="4259797451" sldId="288"/>
        </pc:sldMkLst>
        <pc:spChg chg="mod">
          <ac:chgData name="Duane Miller" userId="086b8d4e5ca37aec" providerId="LiveId" clId="{AC9CEFF8-59A8-4DEB-99FA-7278F86E7D18}" dt="2023-09-14T11:25:20.268" v="431" actId="207"/>
          <ac:spMkLst>
            <pc:docMk/>
            <pc:sldMk cId="4259797451" sldId="288"/>
            <ac:spMk id="6" creationId="{B2FD387F-92CC-4779-81C3-06BBC90B104F}"/>
          </ac:spMkLst>
        </pc:spChg>
      </pc:sldChg>
      <pc:sldChg chg="modSp mod setBg">
        <pc:chgData name="Duane Miller" userId="086b8d4e5ca37aec" providerId="LiveId" clId="{AC9CEFF8-59A8-4DEB-99FA-7278F86E7D18}" dt="2023-09-14T11:25:29.755" v="463" actId="207"/>
        <pc:sldMkLst>
          <pc:docMk/>
          <pc:sldMk cId="3769183293" sldId="289"/>
        </pc:sldMkLst>
        <pc:spChg chg="mod">
          <ac:chgData name="Duane Miller" userId="086b8d4e5ca37aec" providerId="LiveId" clId="{AC9CEFF8-59A8-4DEB-99FA-7278F86E7D18}" dt="2023-09-14T11:25:29.755" v="463" actId="207"/>
          <ac:spMkLst>
            <pc:docMk/>
            <pc:sldMk cId="3769183293" sldId="289"/>
            <ac:spMk id="6" creationId="{B2FD387F-92CC-4779-81C3-06BBC90B104F}"/>
          </ac:spMkLst>
        </pc:spChg>
      </pc:sldChg>
      <pc:sldChg chg="modSp mod setBg">
        <pc:chgData name="Duane Miller" userId="086b8d4e5ca37aec" providerId="LiveId" clId="{AC9CEFF8-59A8-4DEB-99FA-7278F86E7D18}" dt="2023-09-14T11:25:42.828" v="495" actId="207"/>
        <pc:sldMkLst>
          <pc:docMk/>
          <pc:sldMk cId="1522277821" sldId="290"/>
        </pc:sldMkLst>
        <pc:spChg chg="mod">
          <ac:chgData name="Duane Miller" userId="086b8d4e5ca37aec" providerId="LiveId" clId="{AC9CEFF8-59A8-4DEB-99FA-7278F86E7D18}" dt="2023-09-14T11:25:42.828" v="495" actId="207"/>
          <ac:spMkLst>
            <pc:docMk/>
            <pc:sldMk cId="1522277821" sldId="290"/>
            <ac:spMk id="6" creationId="{B2FD387F-92CC-4779-81C3-06BBC90B104F}"/>
          </ac:spMkLst>
        </pc:spChg>
      </pc:sldChg>
      <pc:sldChg chg="modSp mod setBg">
        <pc:chgData name="Duane Miller" userId="086b8d4e5ca37aec" providerId="LiveId" clId="{AC9CEFF8-59A8-4DEB-99FA-7278F86E7D18}" dt="2023-09-14T11:26:05.333" v="535" actId="207"/>
        <pc:sldMkLst>
          <pc:docMk/>
          <pc:sldMk cId="71103745" sldId="291"/>
        </pc:sldMkLst>
        <pc:spChg chg="mod">
          <ac:chgData name="Duane Miller" userId="086b8d4e5ca37aec" providerId="LiveId" clId="{AC9CEFF8-59A8-4DEB-99FA-7278F86E7D18}" dt="2023-09-14T11:26:05.333" v="535" actId="207"/>
          <ac:spMkLst>
            <pc:docMk/>
            <pc:sldMk cId="71103745" sldId="291"/>
            <ac:spMk id="6" creationId="{B2FD387F-92CC-4779-81C3-06BBC90B104F}"/>
          </ac:spMkLst>
        </pc:spChg>
      </pc:sldChg>
    </pc:docChg>
  </pc:docChgLst>
  <pc:docChgLst>
    <pc:chgData name="Duane Miller" userId="086b8d4e5ca37aec" providerId="LiveId" clId="{7B163A84-C887-446E-B36C-1F4494BBF2DE}"/>
    <pc:docChg chg="undo custSel addSld delSld modSld sldOrd">
      <pc:chgData name="Duane Miller" userId="086b8d4e5ca37aec" providerId="LiveId" clId="{7B163A84-C887-446E-B36C-1F4494BBF2DE}" dt="2023-09-14T00:02:44.980" v="674"/>
      <pc:docMkLst>
        <pc:docMk/>
      </pc:docMkLst>
      <pc:sldChg chg="delSp modSp mod">
        <pc:chgData name="Duane Miller" userId="086b8d4e5ca37aec" providerId="LiveId" clId="{7B163A84-C887-446E-B36C-1F4494BBF2DE}" dt="2023-09-13T11:26:03.670" v="260" actId="207"/>
        <pc:sldMkLst>
          <pc:docMk/>
          <pc:sldMk cId="2832398454" sldId="265"/>
        </pc:sldMkLst>
        <pc:spChg chg="del">
          <ac:chgData name="Duane Miller" userId="086b8d4e5ca37aec" providerId="LiveId" clId="{7B163A84-C887-446E-B36C-1F4494BBF2DE}" dt="2023-09-09T22:19:21.931" v="35" actId="478"/>
          <ac:spMkLst>
            <pc:docMk/>
            <pc:sldMk cId="2832398454" sldId="265"/>
            <ac:spMk id="2" creationId="{7627D41E-199A-410B-94A8-9500D6DC7D33}"/>
          </ac:spMkLst>
        </pc:spChg>
        <pc:spChg chg="mod">
          <ac:chgData name="Duane Miller" userId="086b8d4e5ca37aec" providerId="LiveId" clId="{7B163A84-C887-446E-B36C-1F4494BBF2DE}" dt="2023-09-08T10:50:15.369" v="13" actId="20577"/>
          <ac:spMkLst>
            <pc:docMk/>
            <pc:sldMk cId="2832398454" sldId="265"/>
            <ac:spMk id="3" creationId="{05CC5247-4BEF-4E87-AD19-97290C25A155}"/>
          </ac:spMkLst>
        </pc:spChg>
        <pc:spChg chg="mod">
          <ac:chgData name="Duane Miller" userId="086b8d4e5ca37aec" providerId="LiveId" clId="{7B163A84-C887-446E-B36C-1F4494BBF2DE}" dt="2023-09-13T11:26:03.670" v="260" actId="207"/>
          <ac:spMkLst>
            <pc:docMk/>
            <pc:sldMk cId="2832398454" sldId="265"/>
            <ac:spMk id="4" creationId="{C69D15CC-F0E8-9C03-93EB-DEE5EB77A94D}"/>
          </ac:spMkLst>
        </pc:spChg>
        <pc:spChg chg="mod">
          <ac:chgData name="Duane Miller" userId="086b8d4e5ca37aec" providerId="LiveId" clId="{7B163A84-C887-446E-B36C-1F4494BBF2DE}" dt="2023-09-13T11:21:20.142" v="218" actId="20577"/>
          <ac:spMkLst>
            <pc:docMk/>
            <pc:sldMk cId="2832398454" sldId="265"/>
            <ac:spMk id="7" creationId="{86DAFBBB-A7F9-FA3A-CFFF-39A8836FB223}"/>
          </ac:spMkLst>
        </pc:spChg>
      </pc:sldChg>
      <pc:sldChg chg="addSp delSp modSp mod modNotesTx">
        <pc:chgData name="Duane Miller" userId="086b8d4e5ca37aec" providerId="LiveId" clId="{7B163A84-C887-446E-B36C-1F4494BBF2DE}" dt="2023-09-13T23:17:37.679" v="518" actId="9405"/>
        <pc:sldMkLst>
          <pc:docMk/>
          <pc:sldMk cId="906262494" sldId="270"/>
        </pc:sldMkLst>
        <pc:spChg chg="mod">
          <ac:chgData name="Duane Miller" userId="086b8d4e5ca37aec" providerId="LiveId" clId="{7B163A84-C887-446E-B36C-1F4494BBF2DE}" dt="2023-09-12T11:59:58.854" v="83" actId="207"/>
          <ac:spMkLst>
            <pc:docMk/>
            <pc:sldMk cId="906262494" sldId="270"/>
            <ac:spMk id="3" creationId="{D3EFC0C3-FD39-449B-AD90-C042901F23F4}"/>
          </ac:spMkLst>
        </pc:spChg>
        <pc:grpChg chg="del mod">
          <ac:chgData name="Duane Miller" userId="086b8d4e5ca37aec" providerId="LiveId" clId="{7B163A84-C887-446E-B36C-1F4494BBF2DE}" dt="2023-09-13T22:47:06.324" v="318"/>
          <ac:grpSpMkLst>
            <pc:docMk/>
            <pc:sldMk cId="906262494" sldId="270"/>
            <ac:grpSpMk id="5" creationId="{CDD5E268-7BC0-6D73-7662-2CA70CFC193E}"/>
          </ac:grpSpMkLst>
        </pc:grpChg>
        <pc:grpChg chg="del mod">
          <ac:chgData name="Duane Miller" userId="086b8d4e5ca37aec" providerId="LiveId" clId="{7B163A84-C887-446E-B36C-1F4494BBF2DE}" dt="2023-09-13T22:47:10.624" v="324"/>
          <ac:grpSpMkLst>
            <pc:docMk/>
            <pc:sldMk cId="906262494" sldId="270"/>
            <ac:grpSpMk id="9" creationId="{DBC3C072-C3BF-1959-B2F5-D09DEC49562F}"/>
          </ac:grpSpMkLst>
        </pc:grpChg>
        <pc:grpChg chg="del mod">
          <ac:chgData name="Duane Miller" userId="086b8d4e5ca37aec" providerId="LiveId" clId="{7B163A84-C887-446E-B36C-1F4494BBF2DE}" dt="2023-09-13T22:47:13.612" v="327"/>
          <ac:grpSpMkLst>
            <pc:docMk/>
            <pc:sldMk cId="906262494" sldId="270"/>
            <ac:grpSpMk id="16" creationId="{BA148104-539B-C70C-EB50-BFCF702C9CE5}"/>
          </ac:grpSpMkLst>
        </pc:grpChg>
        <pc:grpChg chg="del mod">
          <ac:chgData name="Duane Miller" userId="086b8d4e5ca37aec" providerId="LiveId" clId="{7B163A84-C887-446E-B36C-1F4494BBF2DE}" dt="2023-09-13T22:47:14.657" v="329"/>
          <ac:grpSpMkLst>
            <pc:docMk/>
            <pc:sldMk cId="906262494" sldId="270"/>
            <ac:grpSpMk id="19" creationId="{2C540229-8C86-0A44-EE38-BB8BEEE02B7C}"/>
          </ac:grpSpMkLst>
        </pc:grpChg>
        <pc:grpChg chg="del mod">
          <ac:chgData name="Duane Miller" userId="086b8d4e5ca37aec" providerId="LiveId" clId="{7B163A84-C887-446E-B36C-1F4494BBF2DE}" dt="2023-09-13T22:47:38.993" v="338"/>
          <ac:grpSpMkLst>
            <pc:docMk/>
            <pc:sldMk cId="906262494" sldId="270"/>
            <ac:grpSpMk id="21" creationId="{25C3D03D-F8B1-7E3E-F31A-6B31500E6520}"/>
          </ac:grpSpMkLst>
        </pc:grpChg>
        <pc:grpChg chg="del mod">
          <ac:chgData name="Duane Miller" userId="086b8d4e5ca37aec" providerId="LiveId" clId="{7B163A84-C887-446E-B36C-1F4494BBF2DE}" dt="2023-09-13T22:47:21.513" v="336"/>
          <ac:grpSpMkLst>
            <pc:docMk/>
            <pc:sldMk cId="906262494" sldId="270"/>
            <ac:grpSpMk id="26" creationId="{19537CC3-F20B-4697-643F-486F7A0868BF}"/>
          </ac:grpSpMkLst>
        </pc:grpChg>
        <pc:grpChg chg="del mod">
          <ac:chgData name="Duane Miller" userId="086b8d4e5ca37aec" providerId="LiveId" clId="{7B163A84-C887-446E-B36C-1F4494BBF2DE}" dt="2023-09-13T22:48:40.594" v="387"/>
          <ac:grpSpMkLst>
            <pc:docMk/>
            <pc:sldMk cId="906262494" sldId="270"/>
            <ac:grpSpMk id="28" creationId="{687D210E-CEFE-0D52-476C-C5C46A411464}"/>
          </ac:grpSpMkLst>
        </pc:grpChg>
        <pc:grpChg chg="del">
          <ac:chgData name="Duane Miller" userId="086b8d4e5ca37aec" providerId="LiveId" clId="{7B163A84-C887-446E-B36C-1F4494BBF2DE}" dt="2023-09-08T10:49:43.360" v="3" actId="478"/>
          <ac:grpSpMkLst>
            <pc:docMk/>
            <pc:sldMk cId="906262494" sldId="270"/>
            <ac:grpSpMk id="28" creationId="{C5910863-BB15-A16E-E445-E8C9E92ABA56}"/>
          </ac:grpSpMkLst>
        </pc:grpChg>
        <pc:grpChg chg="del mod">
          <ac:chgData name="Duane Miller" userId="086b8d4e5ca37aec" providerId="LiveId" clId="{7B163A84-C887-446E-B36C-1F4494BBF2DE}" dt="2023-09-13T22:48:40.594" v="387"/>
          <ac:grpSpMkLst>
            <pc:docMk/>
            <pc:sldMk cId="906262494" sldId="270"/>
            <ac:grpSpMk id="30" creationId="{A2B6679F-DFE1-C2D0-9C0D-A24EDF7E68D3}"/>
          </ac:grpSpMkLst>
        </pc:grpChg>
        <pc:grpChg chg="del mod">
          <ac:chgData name="Duane Miller" userId="086b8d4e5ca37aec" providerId="LiveId" clId="{7B163A84-C887-446E-B36C-1F4494BBF2DE}" dt="2023-09-13T22:48:00.926" v="348"/>
          <ac:grpSpMkLst>
            <pc:docMk/>
            <pc:sldMk cId="906262494" sldId="270"/>
            <ac:grpSpMk id="34" creationId="{CD0BB093-6404-4818-FB89-E1AE25A0859D}"/>
          </ac:grpSpMkLst>
        </pc:grpChg>
        <pc:grpChg chg="del mod">
          <ac:chgData name="Duane Miller" userId="086b8d4e5ca37aec" providerId="LiveId" clId="{7B163A84-C887-446E-B36C-1F4494BBF2DE}" dt="2023-09-13T22:48:40.594" v="387"/>
          <ac:grpSpMkLst>
            <pc:docMk/>
            <pc:sldMk cId="906262494" sldId="270"/>
            <ac:grpSpMk id="40" creationId="{3A025466-806F-6F49-A930-F7CC87998B0B}"/>
          </ac:grpSpMkLst>
        </pc:grpChg>
        <pc:grpChg chg="del mod">
          <ac:chgData name="Duane Miller" userId="086b8d4e5ca37aec" providerId="LiveId" clId="{7B163A84-C887-446E-B36C-1F4494BBF2DE}" dt="2023-09-13T22:48:07.754" v="355"/>
          <ac:grpSpMkLst>
            <pc:docMk/>
            <pc:sldMk cId="906262494" sldId="270"/>
            <ac:grpSpMk id="45" creationId="{7215348F-FF58-91C8-D476-F4082D02D559}"/>
          </ac:grpSpMkLst>
        </pc:grpChg>
        <pc:grpChg chg="del mod">
          <ac:chgData name="Duane Miller" userId="086b8d4e5ca37aec" providerId="LiveId" clId="{7B163A84-C887-446E-B36C-1F4494BBF2DE}" dt="2023-09-13T22:48:55.691" v="389"/>
          <ac:grpSpMkLst>
            <pc:docMk/>
            <pc:sldMk cId="906262494" sldId="270"/>
            <ac:grpSpMk id="47" creationId="{E120F4A1-0081-87F7-D611-4787247ACC89}"/>
          </ac:grpSpMkLst>
        </pc:grpChg>
        <pc:grpChg chg="del mod">
          <ac:chgData name="Duane Miller" userId="086b8d4e5ca37aec" providerId="LiveId" clId="{7B163A84-C887-446E-B36C-1F4494BBF2DE}" dt="2023-09-13T22:48:15.198" v="364"/>
          <ac:grpSpMkLst>
            <pc:docMk/>
            <pc:sldMk cId="906262494" sldId="270"/>
            <ac:grpSpMk id="51" creationId="{AE2BADF8-8B3B-E3F1-A021-718C45B5CCAB}"/>
          </ac:grpSpMkLst>
        </pc:grpChg>
        <pc:grpChg chg="del mod">
          <ac:chgData name="Duane Miller" userId="086b8d4e5ca37aec" providerId="LiveId" clId="{7B163A84-C887-446E-B36C-1F4494BBF2DE}" dt="2023-09-13T22:48:55.691" v="389"/>
          <ac:grpSpMkLst>
            <pc:docMk/>
            <pc:sldMk cId="906262494" sldId="270"/>
            <ac:grpSpMk id="56" creationId="{D44DF25D-7D68-0686-2BAE-30CFC4AB05C0}"/>
          </ac:grpSpMkLst>
        </pc:grpChg>
        <pc:grpChg chg="del">
          <ac:chgData name="Duane Miller" userId="086b8d4e5ca37aec" providerId="LiveId" clId="{7B163A84-C887-446E-B36C-1F4494BBF2DE}" dt="2023-09-08T10:49:43.360" v="3" actId="478"/>
          <ac:grpSpMkLst>
            <pc:docMk/>
            <pc:sldMk cId="906262494" sldId="270"/>
            <ac:grpSpMk id="58" creationId="{DE4DF427-8B12-98C6-34E8-ADA496CB6D2D}"/>
          </ac:grpSpMkLst>
        </pc:grpChg>
        <pc:grpChg chg="del mod">
          <ac:chgData name="Duane Miller" userId="086b8d4e5ca37aec" providerId="LiveId" clId="{7B163A84-C887-446E-B36C-1F4494BBF2DE}" dt="2023-09-13T22:48:17.904" v="370"/>
          <ac:grpSpMkLst>
            <pc:docMk/>
            <pc:sldMk cId="906262494" sldId="270"/>
            <ac:grpSpMk id="59" creationId="{647C010A-110B-7DFD-E55A-1A8B986CC378}"/>
          </ac:grpSpMkLst>
        </pc:grpChg>
        <pc:grpChg chg="del">
          <ac:chgData name="Duane Miller" userId="086b8d4e5ca37aec" providerId="LiveId" clId="{7B163A84-C887-446E-B36C-1F4494BBF2DE}" dt="2023-09-08T10:49:43.360" v="3" actId="478"/>
          <ac:grpSpMkLst>
            <pc:docMk/>
            <pc:sldMk cId="906262494" sldId="270"/>
            <ac:grpSpMk id="60" creationId="{1FC2B4C8-AA3C-4A19-5D18-5B47D50DF978}"/>
          </ac:grpSpMkLst>
        </pc:grpChg>
        <pc:grpChg chg="del mod">
          <ac:chgData name="Duane Miller" userId="086b8d4e5ca37aec" providerId="LiveId" clId="{7B163A84-C887-446E-B36C-1F4494BBF2DE}" dt="2023-09-13T22:48:19.263" v="372"/>
          <ac:grpSpMkLst>
            <pc:docMk/>
            <pc:sldMk cId="906262494" sldId="270"/>
            <ac:grpSpMk id="62" creationId="{58C128E7-224C-E41F-E0CD-B1B2FE050857}"/>
          </ac:grpSpMkLst>
        </pc:grpChg>
        <pc:grpChg chg="del mod">
          <ac:chgData name="Duane Miller" userId="086b8d4e5ca37aec" providerId="LiveId" clId="{7B163A84-C887-446E-B36C-1F4494BBF2DE}" dt="2023-09-13T22:49:17.631" v="396"/>
          <ac:grpSpMkLst>
            <pc:docMk/>
            <pc:sldMk cId="906262494" sldId="270"/>
            <ac:grpSpMk id="64" creationId="{3D48AA85-FA47-10F7-B0A5-51AA30394C09}"/>
          </ac:grpSpMkLst>
        </pc:grpChg>
        <pc:grpChg chg="del mod">
          <ac:chgData name="Duane Miller" userId="086b8d4e5ca37aec" providerId="LiveId" clId="{7B163A84-C887-446E-B36C-1F4494BBF2DE}" dt="2023-09-13T22:48:26.911" v="381"/>
          <ac:grpSpMkLst>
            <pc:docMk/>
            <pc:sldMk cId="906262494" sldId="270"/>
            <ac:grpSpMk id="71" creationId="{1B93D02D-D180-C955-E51C-A47BD615FA62}"/>
          </ac:grpSpMkLst>
        </pc:grpChg>
        <pc:grpChg chg="del mod">
          <ac:chgData name="Duane Miller" userId="086b8d4e5ca37aec" providerId="LiveId" clId="{7B163A84-C887-446E-B36C-1F4494BBF2DE}" dt="2023-09-13T22:49:17.631" v="396"/>
          <ac:grpSpMkLst>
            <pc:docMk/>
            <pc:sldMk cId="906262494" sldId="270"/>
            <ac:grpSpMk id="73" creationId="{2ED1CE65-F7F5-71EC-24F1-5F8CA3C5432E}"/>
          </ac:grpSpMkLst>
        </pc:grpChg>
        <pc:grpChg chg="mod">
          <ac:chgData name="Duane Miller" userId="086b8d4e5ca37aec" providerId="LiveId" clId="{7B163A84-C887-446E-B36C-1F4494BBF2DE}" dt="2023-09-13T22:48:30.004" v="385"/>
          <ac:grpSpMkLst>
            <pc:docMk/>
            <pc:sldMk cId="906262494" sldId="270"/>
            <ac:grpSpMk id="77" creationId="{5A47F67A-148D-A53F-6AFB-19E157876871}"/>
          </ac:grpSpMkLst>
        </pc:grpChg>
        <pc:grpChg chg="del mod">
          <ac:chgData name="Duane Miller" userId="086b8d4e5ca37aec" providerId="LiveId" clId="{7B163A84-C887-446E-B36C-1F4494BBF2DE}" dt="2023-09-13T22:48:55.691" v="389"/>
          <ac:grpSpMkLst>
            <pc:docMk/>
            <pc:sldMk cId="906262494" sldId="270"/>
            <ac:grpSpMk id="79" creationId="{53BFE945-FCAF-DEF7-F17B-FF4EAA66574E}"/>
          </ac:grpSpMkLst>
        </pc:grpChg>
        <pc:grpChg chg="del mod">
          <ac:chgData name="Duane Miller" userId="086b8d4e5ca37aec" providerId="LiveId" clId="{7B163A84-C887-446E-B36C-1F4494BBF2DE}" dt="2023-09-13T22:49:06.765" v="391"/>
          <ac:grpSpMkLst>
            <pc:docMk/>
            <pc:sldMk cId="906262494" sldId="270"/>
            <ac:grpSpMk id="81" creationId="{8C5FCCDB-4973-4FC3-0B02-70C59BF7A6B0}"/>
          </ac:grpSpMkLst>
        </pc:grpChg>
        <pc:grpChg chg="del mod">
          <ac:chgData name="Duane Miller" userId="086b8d4e5ca37aec" providerId="LiveId" clId="{7B163A84-C887-446E-B36C-1F4494BBF2DE}" dt="2023-09-13T22:49:15.225" v="394"/>
          <ac:grpSpMkLst>
            <pc:docMk/>
            <pc:sldMk cId="906262494" sldId="270"/>
            <ac:grpSpMk id="83" creationId="{7F88E70F-05FD-ACDB-C90A-DCB28A2BD39A}"/>
          </ac:grpSpMkLst>
        </pc:grpChg>
        <pc:grpChg chg="del mod">
          <ac:chgData name="Duane Miller" userId="086b8d4e5ca37aec" providerId="LiveId" clId="{7B163A84-C887-446E-B36C-1F4494BBF2DE}" dt="2023-09-13T22:49:17.631" v="396"/>
          <ac:grpSpMkLst>
            <pc:docMk/>
            <pc:sldMk cId="906262494" sldId="270"/>
            <ac:grpSpMk id="86" creationId="{1D1B8B9A-8CA7-7DAD-D200-272CF84DDCE3}"/>
          </ac:grpSpMkLst>
        </pc:grpChg>
        <pc:grpChg chg="mod">
          <ac:chgData name="Duane Miller" userId="086b8d4e5ca37aec" providerId="LiveId" clId="{7B163A84-C887-446E-B36C-1F4494BBF2DE}" dt="2023-09-13T22:49:17.631" v="396"/>
          <ac:grpSpMkLst>
            <pc:docMk/>
            <pc:sldMk cId="906262494" sldId="270"/>
            <ac:grpSpMk id="88" creationId="{D08630EF-EA7D-34F9-7ACD-4B4F9DCFA01C}"/>
          </ac:grpSpMkLst>
        </pc:grpChg>
        <pc:grpChg chg="del">
          <ac:chgData name="Duane Miller" userId="086b8d4e5ca37aec" providerId="LiveId" clId="{7B163A84-C887-446E-B36C-1F4494BBF2DE}" dt="2023-09-08T10:49:43.360" v="3" actId="478"/>
          <ac:grpSpMkLst>
            <pc:docMk/>
            <pc:sldMk cId="906262494" sldId="270"/>
            <ac:grpSpMk id="93" creationId="{259717FD-1089-4CD9-05ED-376A9CE6191F}"/>
          </ac:grpSpMkLst>
        </pc:grpChg>
        <pc:grpChg chg="mod">
          <ac:chgData name="Duane Miller" userId="086b8d4e5ca37aec" providerId="LiveId" clId="{7B163A84-C887-446E-B36C-1F4494BBF2DE}" dt="2023-09-13T22:59:50.676" v="408"/>
          <ac:grpSpMkLst>
            <pc:docMk/>
            <pc:sldMk cId="906262494" sldId="270"/>
            <ac:grpSpMk id="100" creationId="{FE37DB17-B46C-3558-E87A-50E1A2DDDF6E}"/>
          </ac:grpSpMkLst>
        </pc:grpChg>
        <pc:grpChg chg="del mod">
          <ac:chgData name="Duane Miller" userId="086b8d4e5ca37aec" providerId="LiveId" clId="{7B163A84-C887-446E-B36C-1F4494BBF2DE}" dt="2023-09-13T23:01:41.319" v="437"/>
          <ac:grpSpMkLst>
            <pc:docMk/>
            <pc:sldMk cId="906262494" sldId="270"/>
            <ac:grpSpMk id="105" creationId="{3ADDFC97-8C1B-8EF9-B3D4-9C5CBFB9C700}"/>
          </ac:grpSpMkLst>
        </pc:grpChg>
        <pc:grpChg chg="del mod">
          <ac:chgData name="Duane Miller" userId="086b8d4e5ca37aec" providerId="LiveId" clId="{7B163A84-C887-446E-B36C-1F4494BBF2DE}" dt="2023-09-13T23:00:12.753" v="418"/>
          <ac:grpSpMkLst>
            <pc:docMk/>
            <pc:sldMk cId="906262494" sldId="270"/>
            <ac:grpSpMk id="108" creationId="{C02DDA48-75E4-F448-E4D6-94CF340B08BE}"/>
          </ac:grpSpMkLst>
        </pc:grpChg>
        <pc:grpChg chg="del mod">
          <ac:chgData name="Duane Miller" userId="086b8d4e5ca37aec" providerId="LiveId" clId="{7B163A84-C887-446E-B36C-1F4494BBF2DE}" dt="2023-09-13T23:01:41.319" v="437"/>
          <ac:grpSpMkLst>
            <pc:docMk/>
            <pc:sldMk cId="906262494" sldId="270"/>
            <ac:grpSpMk id="110" creationId="{5FFE296C-796E-0BED-3B64-27DAE4AA7894}"/>
          </ac:grpSpMkLst>
        </pc:grpChg>
        <pc:grpChg chg="del mod">
          <ac:chgData name="Duane Miller" userId="086b8d4e5ca37aec" providerId="LiveId" clId="{7B163A84-C887-446E-B36C-1F4494BBF2DE}" dt="2023-09-13T23:01:41.319" v="437"/>
          <ac:grpSpMkLst>
            <pc:docMk/>
            <pc:sldMk cId="906262494" sldId="270"/>
            <ac:grpSpMk id="116" creationId="{6148760B-CF56-9FF5-1B8B-EC76345C2A77}"/>
          </ac:grpSpMkLst>
        </pc:grpChg>
        <pc:grpChg chg="del">
          <ac:chgData name="Duane Miller" userId="086b8d4e5ca37aec" providerId="LiveId" clId="{7B163A84-C887-446E-B36C-1F4494BBF2DE}" dt="2023-09-08T10:49:43.360" v="3" actId="478"/>
          <ac:grpSpMkLst>
            <pc:docMk/>
            <pc:sldMk cId="906262494" sldId="270"/>
            <ac:grpSpMk id="121" creationId="{CB2ABCE9-1400-1867-7384-1D16FB3BE426}"/>
          </ac:grpSpMkLst>
        </pc:grpChg>
        <pc:grpChg chg="del mod">
          <ac:chgData name="Duane Miller" userId="086b8d4e5ca37aec" providerId="LiveId" clId="{7B163A84-C887-446E-B36C-1F4494BBF2DE}" dt="2023-09-13T23:01:41.319" v="437"/>
          <ac:grpSpMkLst>
            <pc:docMk/>
            <pc:sldMk cId="906262494" sldId="270"/>
            <ac:grpSpMk id="121" creationId="{CC4CCE4D-9814-1A37-74ED-FA0F337B82AC}"/>
          </ac:grpSpMkLst>
        </pc:grpChg>
        <pc:grpChg chg="del mod">
          <ac:chgData name="Duane Miller" userId="086b8d4e5ca37aec" providerId="LiveId" clId="{7B163A84-C887-446E-B36C-1F4494BBF2DE}" dt="2023-09-13T23:01:41.319" v="437"/>
          <ac:grpSpMkLst>
            <pc:docMk/>
            <pc:sldMk cId="906262494" sldId="270"/>
            <ac:grpSpMk id="129" creationId="{A2D1A438-B9F8-AC60-D5F4-BB55077F8A8E}"/>
          </ac:grpSpMkLst>
        </pc:grpChg>
        <pc:grpChg chg="mod">
          <ac:chgData name="Duane Miller" userId="086b8d4e5ca37aec" providerId="LiveId" clId="{7B163A84-C887-446E-B36C-1F4494BBF2DE}" dt="2023-09-13T23:01:41.319" v="437"/>
          <ac:grpSpMkLst>
            <pc:docMk/>
            <pc:sldMk cId="906262494" sldId="270"/>
            <ac:grpSpMk id="130" creationId="{16F9B10C-9E6A-EF7D-4525-15CE6536670F}"/>
          </ac:grpSpMkLst>
        </pc:grpChg>
        <pc:grpChg chg="mod">
          <ac:chgData name="Duane Miller" userId="086b8d4e5ca37aec" providerId="LiveId" clId="{7B163A84-C887-446E-B36C-1F4494BBF2DE}" dt="2023-09-13T23:09:32.366" v="445"/>
          <ac:grpSpMkLst>
            <pc:docMk/>
            <pc:sldMk cId="906262494" sldId="270"/>
            <ac:grpSpMk id="138" creationId="{5EB7A92E-3357-1745-5F6A-44E970453BD8}"/>
          </ac:grpSpMkLst>
        </pc:grpChg>
        <pc:grpChg chg="del mod">
          <ac:chgData name="Duane Miller" userId="086b8d4e5ca37aec" providerId="LiveId" clId="{7B163A84-C887-446E-B36C-1F4494BBF2DE}" dt="2023-09-13T23:09:45.513" v="451"/>
          <ac:grpSpMkLst>
            <pc:docMk/>
            <pc:sldMk cId="906262494" sldId="270"/>
            <ac:grpSpMk id="142" creationId="{2FD7177E-2767-6C39-0C81-1036425C94D9}"/>
          </ac:grpSpMkLst>
        </pc:grpChg>
        <pc:grpChg chg="del mod">
          <ac:chgData name="Duane Miller" userId="086b8d4e5ca37aec" providerId="LiveId" clId="{7B163A84-C887-446E-B36C-1F4494BBF2DE}" dt="2023-09-13T23:10:32.920" v="466"/>
          <ac:grpSpMkLst>
            <pc:docMk/>
            <pc:sldMk cId="906262494" sldId="270"/>
            <ac:grpSpMk id="144" creationId="{1748AF72-2469-3D6F-F0F9-BFC2A3CC2EF0}"/>
          </ac:grpSpMkLst>
        </pc:grpChg>
        <pc:grpChg chg="del mod">
          <ac:chgData name="Duane Miller" userId="086b8d4e5ca37aec" providerId="LiveId" clId="{7B163A84-C887-446E-B36C-1F4494BBF2DE}" dt="2023-09-13T23:10:10.623" v="462"/>
          <ac:grpSpMkLst>
            <pc:docMk/>
            <pc:sldMk cId="906262494" sldId="270"/>
            <ac:grpSpMk id="152" creationId="{0F26C3BD-D090-4999-D83E-C861A8E533F8}"/>
          </ac:grpSpMkLst>
        </pc:grpChg>
        <pc:grpChg chg="del mod">
          <ac:chgData name="Duane Miller" userId="086b8d4e5ca37aec" providerId="LiveId" clId="{7B163A84-C887-446E-B36C-1F4494BBF2DE}" dt="2023-09-13T23:10:11.868" v="464"/>
          <ac:grpSpMkLst>
            <pc:docMk/>
            <pc:sldMk cId="906262494" sldId="270"/>
            <ac:grpSpMk id="155" creationId="{A8551CD6-7BB9-335A-FF01-72310AB6CF0A}"/>
          </ac:grpSpMkLst>
        </pc:grpChg>
        <pc:grpChg chg="del mod">
          <ac:chgData name="Duane Miller" userId="086b8d4e5ca37aec" providerId="LiveId" clId="{7B163A84-C887-446E-B36C-1F4494BBF2DE}" dt="2023-09-13T23:10:32.920" v="466"/>
          <ac:grpSpMkLst>
            <pc:docMk/>
            <pc:sldMk cId="906262494" sldId="270"/>
            <ac:grpSpMk id="157" creationId="{A6B541EA-C520-45D7-1B7E-3C00D911132F}"/>
          </ac:grpSpMkLst>
        </pc:grpChg>
        <pc:grpChg chg="del mod">
          <ac:chgData name="Duane Miller" userId="086b8d4e5ca37aec" providerId="LiveId" clId="{7B163A84-C887-446E-B36C-1F4494BBF2DE}" dt="2023-09-13T23:15:26.407" v="516"/>
          <ac:grpSpMkLst>
            <pc:docMk/>
            <pc:sldMk cId="906262494" sldId="270"/>
            <ac:grpSpMk id="159" creationId="{797408AD-9729-BEBC-A4EF-11B70A219102}"/>
          </ac:grpSpMkLst>
        </pc:grpChg>
        <pc:grpChg chg="del mod">
          <ac:chgData name="Duane Miller" userId="086b8d4e5ca37aec" providerId="LiveId" clId="{7B163A84-C887-446E-B36C-1F4494BBF2DE}" dt="2023-09-13T23:14:39.351" v="487"/>
          <ac:grpSpMkLst>
            <pc:docMk/>
            <pc:sldMk cId="906262494" sldId="270"/>
            <ac:grpSpMk id="163" creationId="{C381FB8F-2B0A-F3F0-AEE0-6920BCCB8A24}"/>
          </ac:grpSpMkLst>
        </pc:grpChg>
        <pc:grpChg chg="del mod">
          <ac:chgData name="Duane Miller" userId="086b8d4e5ca37aec" providerId="LiveId" clId="{7B163A84-C887-446E-B36C-1F4494BBF2DE}" dt="2023-09-13T23:14:24.217" v="478"/>
          <ac:grpSpMkLst>
            <pc:docMk/>
            <pc:sldMk cId="906262494" sldId="270"/>
            <ac:grpSpMk id="168" creationId="{14D8D71C-1BBB-1C0B-FA6B-44F1A45FCCCE}"/>
          </ac:grpSpMkLst>
        </pc:grpChg>
        <pc:grpChg chg="del mod">
          <ac:chgData name="Duane Miller" userId="086b8d4e5ca37aec" providerId="LiveId" clId="{7B163A84-C887-446E-B36C-1F4494BBF2DE}" dt="2023-09-13T23:14:26.605" v="480"/>
          <ac:grpSpMkLst>
            <pc:docMk/>
            <pc:sldMk cId="906262494" sldId="270"/>
            <ac:grpSpMk id="171" creationId="{FAA8BA10-0899-D756-0CE3-37B54694E5B1}"/>
          </ac:grpSpMkLst>
        </pc:grpChg>
        <pc:grpChg chg="del mod">
          <ac:chgData name="Duane Miller" userId="086b8d4e5ca37aec" providerId="LiveId" clId="{7B163A84-C887-446E-B36C-1F4494BBF2DE}" dt="2023-09-13T23:14:28.445" v="482"/>
          <ac:grpSpMkLst>
            <pc:docMk/>
            <pc:sldMk cId="906262494" sldId="270"/>
            <ac:grpSpMk id="173" creationId="{564ED82F-9C34-6BA1-DBF3-008F53467413}"/>
          </ac:grpSpMkLst>
        </pc:grpChg>
        <pc:grpChg chg="del mod">
          <ac:chgData name="Duane Miller" userId="086b8d4e5ca37aec" providerId="LiveId" clId="{7B163A84-C887-446E-B36C-1F4494BBF2DE}" dt="2023-09-13T23:14:29.428" v="485"/>
          <ac:grpSpMkLst>
            <pc:docMk/>
            <pc:sldMk cId="906262494" sldId="270"/>
            <ac:grpSpMk id="175" creationId="{9FE74409-8CE2-80EF-9DB1-AF8227FE5AD0}"/>
          </ac:grpSpMkLst>
        </pc:grpChg>
        <pc:grpChg chg="del mod">
          <ac:chgData name="Duane Miller" userId="086b8d4e5ca37aec" providerId="LiveId" clId="{7B163A84-C887-446E-B36C-1F4494BBF2DE}" dt="2023-09-13T23:14:39.351" v="487"/>
          <ac:grpSpMkLst>
            <pc:docMk/>
            <pc:sldMk cId="906262494" sldId="270"/>
            <ac:grpSpMk id="178" creationId="{7D369826-420F-72F5-872D-1DD4A75EFC42}"/>
          </ac:grpSpMkLst>
        </pc:grpChg>
        <pc:grpChg chg="del mod">
          <ac:chgData name="Duane Miller" userId="086b8d4e5ca37aec" providerId="LiveId" clId="{7B163A84-C887-446E-B36C-1F4494BBF2DE}" dt="2023-09-13T23:14:44.059" v="490"/>
          <ac:grpSpMkLst>
            <pc:docMk/>
            <pc:sldMk cId="906262494" sldId="270"/>
            <ac:grpSpMk id="180" creationId="{F0C66AB6-1054-9791-1D6C-C91D79D806A0}"/>
          </ac:grpSpMkLst>
        </pc:grpChg>
        <pc:grpChg chg="del mod">
          <ac:chgData name="Duane Miller" userId="086b8d4e5ca37aec" providerId="LiveId" clId="{7B163A84-C887-446E-B36C-1F4494BBF2DE}" dt="2023-09-13T23:14:50.949" v="493"/>
          <ac:grpSpMkLst>
            <pc:docMk/>
            <pc:sldMk cId="906262494" sldId="270"/>
            <ac:grpSpMk id="183" creationId="{3756298B-356B-2F79-F7A5-65455692AAD7}"/>
          </ac:grpSpMkLst>
        </pc:grpChg>
        <pc:grpChg chg="del mod">
          <ac:chgData name="Duane Miller" userId="086b8d4e5ca37aec" providerId="LiveId" clId="{7B163A84-C887-446E-B36C-1F4494BBF2DE}" dt="2023-09-13T23:14:55.634" v="495"/>
          <ac:grpSpMkLst>
            <pc:docMk/>
            <pc:sldMk cId="906262494" sldId="270"/>
            <ac:grpSpMk id="186" creationId="{511A42A8-0E6E-AC59-5E07-BAF428CD57AE}"/>
          </ac:grpSpMkLst>
        </pc:grpChg>
        <pc:grpChg chg="mod">
          <ac:chgData name="Duane Miller" userId="086b8d4e5ca37aec" providerId="LiveId" clId="{7B163A84-C887-446E-B36C-1F4494BBF2DE}" dt="2023-09-13T23:14:55.634" v="495"/>
          <ac:grpSpMkLst>
            <pc:docMk/>
            <pc:sldMk cId="906262494" sldId="270"/>
            <ac:grpSpMk id="188" creationId="{9424A794-D5C2-897D-340A-AD6A92C406A9}"/>
          </ac:grpSpMkLst>
        </pc:grpChg>
        <pc:grpChg chg="del mod">
          <ac:chgData name="Duane Miller" userId="086b8d4e5ca37aec" providerId="LiveId" clId="{7B163A84-C887-446E-B36C-1F4494BBF2DE}" dt="2023-09-13T23:15:04.516" v="505"/>
          <ac:grpSpMkLst>
            <pc:docMk/>
            <pc:sldMk cId="906262494" sldId="270"/>
            <ac:grpSpMk id="194" creationId="{F5D0A4C8-C62D-AACE-4FB2-EF610F315CA1}"/>
          </ac:grpSpMkLst>
        </pc:grpChg>
        <pc:grpChg chg="mod">
          <ac:chgData name="Duane Miller" userId="086b8d4e5ca37aec" providerId="LiveId" clId="{7B163A84-C887-446E-B36C-1F4494BBF2DE}" dt="2023-09-13T23:15:02.640" v="501"/>
          <ac:grpSpMkLst>
            <pc:docMk/>
            <pc:sldMk cId="906262494" sldId="270"/>
            <ac:grpSpMk id="195" creationId="{EB7BBEFA-9152-7094-05B0-E3CF3FC7B8C1}"/>
          </ac:grpSpMkLst>
        </pc:grpChg>
        <pc:grpChg chg="del mod">
          <ac:chgData name="Duane Miller" userId="086b8d4e5ca37aec" providerId="LiveId" clId="{7B163A84-C887-446E-B36C-1F4494BBF2DE}" dt="2023-09-13T23:15:08.736" v="512"/>
          <ac:grpSpMkLst>
            <pc:docMk/>
            <pc:sldMk cId="906262494" sldId="270"/>
            <ac:grpSpMk id="199" creationId="{0370C895-F2BE-98BD-9472-513C26299638}"/>
          </ac:grpSpMkLst>
        </pc:grpChg>
        <pc:grpChg chg="del mod">
          <ac:chgData name="Duane Miller" userId="086b8d4e5ca37aec" providerId="LiveId" clId="{7B163A84-C887-446E-B36C-1F4494BBF2DE}" dt="2023-09-13T23:15:10.047" v="514"/>
          <ac:grpSpMkLst>
            <pc:docMk/>
            <pc:sldMk cId="906262494" sldId="270"/>
            <ac:grpSpMk id="206" creationId="{986371D3-2A3C-3912-4E34-C9DF2CB0F875}"/>
          </ac:grpSpMkLst>
        </pc:grpChg>
        <pc:grpChg chg="mod">
          <ac:chgData name="Duane Miller" userId="086b8d4e5ca37aec" providerId="LiveId" clId="{7B163A84-C887-446E-B36C-1F4494BBF2DE}" dt="2023-09-13T23:15:10.047" v="514"/>
          <ac:grpSpMkLst>
            <pc:docMk/>
            <pc:sldMk cId="906262494" sldId="270"/>
            <ac:grpSpMk id="208" creationId="{3D13C891-4DE0-E35D-371E-8A873A7562CF}"/>
          </ac:grpSpMkLst>
        </pc:grpChg>
        <pc:grpChg chg="mod">
          <ac:chgData name="Duane Miller" userId="086b8d4e5ca37aec" providerId="LiveId" clId="{7B163A84-C887-446E-B36C-1F4494BBF2DE}" dt="2023-09-13T23:15:26.407" v="516"/>
          <ac:grpSpMkLst>
            <pc:docMk/>
            <pc:sldMk cId="906262494" sldId="270"/>
            <ac:grpSpMk id="210" creationId="{FB5850ED-2553-2FFD-D168-AB0B167946A8}"/>
          </ac:grpSpMkLst>
        </pc:grpChg>
        <pc:inkChg chg="del">
          <ac:chgData name="Duane Miller" userId="086b8d4e5ca37aec" providerId="LiveId" clId="{7B163A84-C887-446E-B36C-1F4494BBF2DE}" dt="2023-09-08T10:49:43.360" v="3" actId="478"/>
          <ac:inkMkLst>
            <pc:docMk/>
            <pc:sldMk cId="906262494" sldId="270"/>
            <ac:inkMk id="2" creationId="{228A94DA-C8B6-8906-CC66-D978F31CADEC}"/>
          </ac:inkMkLst>
        </pc:inkChg>
        <pc:inkChg chg="add mod">
          <ac:chgData name="Duane Miller" userId="086b8d4e5ca37aec" providerId="LiveId" clId="{7B163A84-C887-446E-B36C-1F4494BBF2DE}" dt="2023-09-13T22:48:55.691" v="389"/>
          <ac:inkMkLst>
            <pc:docMk/>
            <pc:sldMk cId="906262494" sldId="270"/>
            <ac:inkMk id="2" creationId="{6E711189-C50A-A7AA-0C76-6DD1DC1A9310}"/>
          </ac:inkMkLst>
        </pc:inkChg>
        <pc:inkChg chg="del">
          <ac:chgData name="Duane Miller" userId="086b8d4e5ca37aec" providerId="LiveId" clId="{7B163A84-C887-446E-B36C-1F4494BBF2DE}" dt="2023-09-08T10:49:43.360" v="3" actId="478"/>
          <ac:inkMkLst>
            <pc:docMk/>
            <pc:sldMk cId="906262494" sldId="270"/>
            <ac:inkMk id="4" creationId="{9C9C9DC6-A5AE-4E8C-9D86-1F645944B446}"/>
          </ac:inkMkLst>
        </pc:inkChg>
        <pc:inkChg chg="add mod">
          <ac:chgData name="Duane Miller" userId="086b8d4e5ca37aec" providerId="LiveId" clId="{7B163A84-C887-446E-B36C-1F4494BBF2DE}" dt="2023-09-13T22:48:55.691" v="389"/>
          <ac:inkMkLst>
            <pc:docMk/>
            <pc:sldMk cId="906262494" sldId="270"/>
            <ac:inkMk id="4" creationId="{E8DF9FDC-5302-E5AF-8006-EBBDEE0C8FA1}"/>
          </ac:inkMkLst>
        </pc:inkChg>
        <pc:inkChg chg="del">
          <ac:chgData name="Duane Miller" userId="086b8d4e5ca37aec" providerId="LiveId" clId="{7B163A84-C887-446E-B36C-1F4494BBF2DE}" dt="2023-09-08T10:49:43.360" v="3" actId="478"/>
          <ac:inkMkLst>
            <pc:docMk/>
            <pc:sldMk cId="906262494" sldId="270"/>
            <ac:inkMk id="5" creationId="{16E8094A-26A2-A8A1-EFDC-A1EA067EE1B1}"/>
          </ac:inkMkLst>
        </pc:inkChg>
        <pc:inkChg chg="del">
          <ac:chgData name="Duane Miller" userId="086b8d4e5ca37aec" providerId="LiveId" clId="{7B163A84-C887-446E-B36C-1F4494BBF2DE}" dt="2023-09-08T10:49:43.360" v="3" actId="478"/>
          <ac:inkMkLst>
            <pc:docMk/>
            <pc:sldMk cId="906262494" sldId="270"/>
            <ac:inkMk id="7" creationId="{7D71D250-27DB-E9BA-6997-9925BE3CA43F}"/>
          </ac:inkMkLst>
        </pc:inkChg>
        <pc:inkChg chg="add mod">
          <ac:chgData name="Duane Miller" userId="086b8d4e5ca37aec" providerId="LiveId" clId="{7B163A84-C887-446E-B36C-1F4494BBF2DE}" dt="2023-09-13T22:48:55.691" v="389"/>
          <ac:inkMkLst>
            <pc:docMk/>
            <pc:sldMk cId="906262494" sldId="270"/>
            <ac:inkMk id="7" creationId="{D3527D08-08DE-6D38-E31E-42AADC1C4EF3}"/>
          </ac:inkMkLst>
        </pc:inkChg>
        <pc:inkChg chg="del">
          <ac:chgData name="Duane Miller" userId="086b8d4e5ca37aec" providerId="LiveId" clId="{7B163A84-C887-446E-B36C-1F4494BBF2DE}" dt="2023-09-08T10:49:43.360" v="3" actId="478"/>
          <ac:inkMkLst>
            <pc:docMk/>
            <pc:sldMk cId="906262494" sldId="270"/>
            <ac:inkMk id="9" creationId="{A48DB157-CB68-B63B-0CFB-76214C4DEC89}"/>
          </ac:inkMkLst>
        </pc:inkChg>
        <pc:inkChg chg="del">
          <ac:chgData name="Duane Miller" userId="086b8d4e5ca37aec" providerId="LiveId" clId="{7B163A84-C887-446E-B36C-1F4494BBF2DE}" dt="2023-09-08T10:49:43.360" v="3" actId="478"/>
          <ac:inkMkLst>
            <pc:docMk/>
            <pc:sldMk cId="906262494" sldId="270"/>
            <ac:inkMk id="11" creationId="{0330E1FE-3BF4-C352-E430-56CADC81791F}"/>
          </ac:inkMkLst>
        </pc:inkChg>
        <pc:inkChg chg="add mod">
          <ac:chgData name="Duane Miller" userId="086b8d4e5ca37aec" providerId="LiveId" clId="{7B163A84-C887-446E-B36C-1F4494BBF2DE}" dt="2023-09-13T22:48:55.691" v="389"/>
          <ac:inkMkLst>
            <pc:docMk/>
            <pc:sldMk cId="906262494" sldId="270"/>
            <ac:inkMk id="11" creationId="{708C4134-C5DF-ED49-8E1E-570C34330912}"/>
          </ac:inkMkLst>
        </pc:inkChg>
        <pc:inkChg chg="del">
          <ac:chgData name="Duane Miller" userId="086b8d4e5ca37aec" providerId="LiveId" clId="{7B163A84-C887-446E-B36C-1F4494BBF2DE}" dt="2023-09-08T10:49:43.360" v="3" actId="478"/>
          <ac:inkMkLst>
            <pc:docMk/>
            <pc:sldMk cId="906262494" sldId="270"/>
            <ac:inkMk id="12" creationId="{569E44AA-06BD-B3AE-80A1-3A2C9082569C}"/>
          </ac:inkMkLst>
        </pc:inkChg>
        <pc:inkChg chg="add mod">
          <ac:chgData name="Duane Miller" userId="086b8d4e5ca37aec" providerId="LiveId" clId="{7B163A84-C887-446E-B36C-1F4494BBF2DE}" dt="2023-09-13T22:48:55.691" v="389"/>
          <ac:inkMkLst>
            <pc:docMk/>
            <pc:sldMk cId="906262494" sldId="270"/>
            <ac:inkMk id="12" creationId="{76200C1F-1B08-99BD-F9AF-2CC84587792A}"/>
          </ac:inkMkLst>
        </pc:inkChg>
        <pc:inkChg chg="add mod">
          <ac:chgData name="Duane Miller" userId="086b8d4e5ca37aec" providerId="LiveId" clId="{7B163A84-C887-446E-B36C-1F4494BBF2DE}" dt="2023-09-13T22:48:55.691" v="389"/>
          <ac:inkMkLst>
            <pc:docMk/>
            <pc:sldMk cId="906262494" sldId="270"/>
            <ac:inkMk id="13" creationId="{C7B46D77-B28C-9161-CEDC-60B9A77273D1}"/>
          </ac:inkMkLst>
        </pc:inkChg>
        <pc:inkChg chg="add mod">
          <ac:chgData name="Duane Miller" userId="086b8d4e5ca37aec" providerId="LiveId" clId="{7B163A84-C887-446E-B36C-1F4494BBF2DE}" dt="2023-09-13T22:48:55.691" v="389"/>
          <ac:inkMkLst>
            <pc:docMk/>
            <pc:sldMk cId="906262494" sldId="270"/>
            <ac:inkMk id="14" creationId="{FB139646-493C-56E2-B341-97CD893C7CF5}"/>
          </ac:inkMkLst>
        </pc:inkChg>
        <pc:inkChg chg="add mod">
          <ac:chgData name="Duane Miller" userId="086b8d4e5ca37aec" providerId="LiveId" clId="{7B163A84-C887-446E-B36C-1F4494BBF2DE}" dt="2023-09-13T22:48:55.691" v="389"/>
          <ac:inkMkLst>
            <pc:docMk/>
            <pc:sldMk cId="906262494" sldId="270"/>
            <ac:inkMk id="15" creationId="{405B45C9-1076-3738-37BE-CA63A6B2D815}"/>
          </ac:inkMkLst>
        </pc:inkChg>
        <pc:inkChg chg="add mod">
          <ac:chgData name="Duane Miller" userId="086b8d4e5ca37aec" providerId="LiveId" clId="{7B163A84-C887-446E-B36C-1F4494BBF2DE}" dt="2023-09-13T22:48:55.691" v="389"/>
          <ac:inkMkLst>
            <pc:docMk/>
            <pc:sldMk cId="906262494" sldId="270"/>
            <ac:inkMk id="17" creationId="{451EFA61-64F2-CA59-763E-4464ACAA6811}"/>
          </ac:inkMkLst>
        </pc:inkChg>
        <pc:inkChg chg="add mod">
          <ac:chgData name="Duane Miller" userId="086b8d4e5ca37aec" providerId="LiveId" clId="{7B163A84-C887-446E-B36C-1F4494BBF2DE}" dt="2023-09-13T22:48:55.691" v="389"/>
          <ac:inkMkLst>
            <pc:docMk/>
            <pc:sldMk cId="906262494" sldId="270"/>
            <ac:inkMk id="18" creationId="{C4F3BC1B-73BC-59EF-ADFA-1074C366A85C}"/>
          </ac:inkMkLst>
        </pc:inkChg>
        <pc:inkChg chg="add mod">
          <ac:chgData name="Duane Miller" userId="086b8d4e5ca37aec" providerId="LiveId" clId="{7B163A84-C887-446E-B36C-1F4494BBF2DE}" dt="2023-09-13T22:48:55.691" v="389"/>
          <ac:inkMkLst>
            <pc:docMk/>
            <pc:sldMk cId="906262494" sldId="270"/>
            <ac:inkMk id="20" creationId="{659365E6-77C7-6919-E874-A92F241CB6B7}"/>
          </ac:inkMkLst>
        </pc:inkChg>
        <pc:inkChg chg="add mod">
          <ac:chgData name="Duane Miller" userId="086b8d4e5ca37aec" providerId="LiveId" clId="{7B163A84-C887-446E-B36C-1F4494BBF2DE}" dt="2023-09-13T22:49:17.631" v="396"/>
          <ac:inkMkLst>
            <pc:docMk/>
            <pc:sldMk cId="906262494" sldId="270"/>
            <ac:inkMk id="22" creationId="{30C59488-12FF-E695-4D28-48C79F5B09C6}"/>
          </ac:inkMkLst>
        </pc:inkChg>
        <pc:inkChg chg="add mod">
          <ac:chgData name="Duane Miller" userId="086b8d4e5ca37aec" providerId="LiveId" clId="{7B163A84-C887-446E-B36C-1F4494BBF2DE}" dt="2023-09-13T22:49:17.631" v="396"/>
          <ac:inkMkLst>
            <pc:docMk/>
            <pc:sldMk cId="906262494" sldId="270"/>
            <ac:inkMk id="23" creationId="{5B4DD9C3-265A-921F-0D97-F378B941C39A}"/>
          </ac:inkMkLst>
        </pc:inkChg>
        <pc:inkChg chg="add mod">
          <ac:chgData name="Duane Miller" userId="086b8d4e5ca37aec" providerId="LiveId" clId="{7B163A84-C887-446E-B36C-1F4494BBF2DE}" dt="2023-09-13T22:49:17.631" v="396"/>
          <ac:inkMkLst>
            <pc:docMk/>
            <pc:sldMk cId="906262494" sldId="270"/>
            <ac:inkMk id="24" creationId="{2FEB8798-8D86-FA66-D031-5BB8CA3BDC24}"/>
          </ac:inkMkLst>
        </pc:inkChg>
        <pc:inkChg chg="add mod">
          <ac:chgData name="Duane Miller" userId="086b8d4e5ca37aec" providerId="LiveId" clId="{7B163A84-C887-446E-B36C-1F4494BBF2DE}" dt="2023-09-13T22:49:17.631" v="396"/>
          <ac:inkMkLst>
            <pc:docMk/>
            <pc:sldMk cId="906262494" sldId="270"/>
            <ac:inkMk id="25" creationId="{4662FD28-E065-4C4C-5D45-769DE4EE94DA}"/>
          </ac:inkMkLst>
        </pc:inkChg>
        <pc:inkChg chg="add mod">
          <ac:chgData name="Duane Miller" userId="086b8d4e5ca37aec" providerId="LiveId" clId="{7B163A84-C887-446E-B36C-1F4494BBF2DE}" dt="2023-09-13T22:49:17.631" v="396"/>
          <ac:inkMkLst>
            <pc:docMk/>
            <pc:sldMk cId="906262494" sldId="270"/>
            <ac:inkMk id="27" creationId="{DC66F7D0-4D32-C088-B7E3-56298EAF4361}"/>
          </ac:inkMkLst>
        </pc:inkChg>
        <pc:inkChg chg="add mod">
          <ac:chgData name="Duane Miller" userId="086b8d4e5ca37aec" providerId="LiveId" clId="{7B163A84-C887-446E-B36C-1F4494BBF2DE}" dt="2023-09-13T22:48:40.594" v="387"/>
          <ac:inkMkLst>
            <pc:docMk/>
            <pc:sldMk cId="906262494" sldId="270"/>
            <ac:inkMk id="29" creationId="{19D386B5-C4A8-40D0-54A6-F35555B97522}"/>
          </ac:inkMkLst>
        </pc:inkChg>
        <pc:inkChg chg="del">
          <ac:chgData name="Duane Miller" userId="086b8d4e5ca37aec" providerId="LiveId" clId="{7B163A84-C887-446E-B36C-1F4494BBF2DE}" dt="2023-09-08T10:49:43.360" v="3" actId="478"/>
          <ac:inkMkLst>
            <pc:docMk/>
            <pc:sldMk cId="906262494" sldId="270"/>
            <ac:inkMk id="29" creationId="{AF1D1C52-0988-E655-716E-68CBB9ED42D8}"/>
          </ac:inkMkLst>
        </pc:inkChg>
        <pc:inkChg chg="add mod">
          <ac:chgData name="Duane Miller" userId="086b8d4e5ca37aec" providerId="LiveId" clId="{7B163A84-C887-446E-B36C-1F4494BBF2DE}" dt="2023-09-13T22:49:17.631" v="396"/>
          <ac:inkMkLst>
            <pc:docMk/>
            <pc:sldMk cId="906262494" sldId="270"/>
            <ac:inkMk id="31" creationId="{4617DCDB-FAF1-5B23-CFAE-D194C60DDC1E}"/>
          </ac:inkMkLst>
        </pc:inkChg>
        <pc:inkChg chg="del">
          <ac:chgData name="Duane Miller" userId="086b8d4e5ca37aec" providerId="LiveId" clId="{7B163A84-C887-446E-B36C-1F4494BBF2DE}" dt="2023-09-08T10:49:43.360" v="3" actId="478"/>
          <ac:inkMkLst>
            <pc:docMk/>
            <pc:sldMk cId="906262494" sldId="270"/>
            <ac:inkMk id="31" creationId="{7A7E3ED3-04BB-44D4-3F26-DBCEDF08E0A8}"/>
          </ac:inkMkLst>
        </pc:inkChg>
        <pc:inkChg chg="add mod">
          <ac:chgData name="Duane Miller" userId="086b8d4e5ca37aec" providerId="LiveId" clId="{7B163A84-C887-446E-B36C-1F4494BBF2DE}" dt="2023-09-13T22:49:17.631" v="396"/>
          <ac:inkMkLst>
            <pc:docMk/>
            <pc:sldMk cId="906262494" sldId="270"/>
            <ac:inkMk id="32" creationId="{1876D948-0BAB-60A4-5B6C-1CA019022295}"/>
          </ac:inkMkLst>
        </pc:inkChg>
        <pc:inkChg chg="add mod">
          <ac:chgData name="Duane Miller" userId="086b8d4e5ca37aec" providerId="LiveId" clId="{7B163A84-C887-446E-B36C-1F4494BBF2DE}" dt="2023-09-13T22:49:17.631" v="396"/>
          <ac:inkMkLst>
            <pc:docMk/>
            <pc:sldMk cId="906262494" sldId="270"/>
            <ac:inkMk id="33" creationId="{66579EC8-6C25-A96D-4580-E376A42C0C67}"/>
          </ac:inkMkLst>
        </pc:inkChg>
        <pc:inkChg chg="del">
          <ac:chgData name="Duane Miller" userId="086b8d4e5ca37aec" providerId="LiveId" clId="{7B163A84-C887-446E-B36C-1F4494BBF2DE}" dt="2023-09-08T10:49:43.360" v="3" actId="478"/>
          <ac:inkMkLst>
            <pc:docMk/>
            <pc:sldMk cId="906262494" sldId="270"/>
            <ac:inkMk id="33" creationId="{D6F43EE1-34ED-8575-F8BD-902D69F4ECF7}"/>
          </ac:inkMkLst>
        </pc:inkChg>
        <pc:inkChg chg="del">
          <ac:chgData name="Duane Miller" userId="086b8d4e5ca37aec" providerId="LiveId" clId="{7B163A84-C887-446E-B36C-1F4494BBF2DE}" dt="2023-09-08T10:49:43.360" v="3" actId="478"/>
          <ac:inkMkLst>
            <pc:docMk/>
            <pc:sldMk cId="906262494" sldId="270"/>
            <ac:inkMk id="34" creationId="{2886A9C5-3D5C-8E28-2AEC-730B76645CC0}"/>
          </ac:inkMkLst>
        </pc:inkChg>
        <pc:inkChg chg="add mod">
          <ac:chgData name="Duane Miller" userId="086b8d4e5ca37aec" providerId="LiveId" clId="{7B163A84-C887-446E-B36C-1F4494BBF2DE}" dt="2023-09-13T22:49:17.631" v="396"/>
          <ac:inkMkLst>
            <pc:docMk/>
            <pc:sldMk cId="906262494" sldId="270"/>
            <ac:inkMk id="35" creationId="{EC7AD882-A282-C224-8D4E-B34EDA77CD17}"/>
          </ac:inkMkLst>
        </pc:inkChg>
        <pc:inkChg chg="add mod">
          <ac:chgData name="Duane Miller" userId="086b8d4e5ca37aec" providerId="LiveId" clId="{7B163A84-C887-446E-B36C-1F4494BBF2DE}" dt="2023-09-13T22:49:17.631" v="396"/>
          <ac:inkMkLst>
            <pc:docMk/>
            <pc:sldMk cId="906262494" sldId="270"/>
            <ac:inkMk id="36" creationId="{A8FE3566-909B-B0AF-4232-FD5968F2DA92}"/>
          </ac:inkMkLst>
        </pc:inkChg>
        <pc:inkChg chg="add mod">
          <ac:chgData name="Duane Miller" userId="086b8d4e5ca37aec" providerId="LiveId" clId="{7B163A84-C887-446E-B36C-1F4494BBF2DE}" dt="2023-09-13T22:49:17.631" v="396"/>
          <ac:inkMkLst>
            <pc:docMk/>
            <pc:sldMk cId="906262494" sldId="270"/>
            <ac:inkMk id="37" creationId="{3D9B1326-3B2A-5CF8-D1FE-954A4248D7FF}"/>
          </ac:inkMkLst>
        </pc:inkChg>
        <pc:inkChg chg="add mod">
          <ac:chgData name="Duane Miller" userId="086b8d4e5ca37aec" providerId="LiveId" clId="{7B163A84-C887-446E-B36C-1F4494BBF2DE}" dt="2023-09-13T22:49:17.631" v="396"/>
          <ac:inkMkLst>
            <pc:docMk/>
            <pc:sldMk cId="906262494" sldId="270"/>
            <ac:inkMk id="38" creationId="{5B1DECDC-131E-22B1-C8EF-6B8C135DEA99}"/>
          </ac:inkMkLst>
        </pc:inkChg>
        <pc:inkChg chg="add mod">
          <ac:chgData name="Duane Miller" userId="086b8d4e5ca37aec" providerId="LiveId" clId="{7B163A84-C887-446E-B36C-1F4494BBF2DE}" dt="2023-09-13T22:49:17.631" v="396"/>
          <ac:inkMkLst>
            <pc:docMk/>
            <pc:sldMk cId="906262494" sldId="270"/>
            <ac:inkMk id="39" creationId="{B98B2EB6-C5EA-53CA-8844-FA8E840D99E3}"/>
          </ac:inkMkLst>
        </pc:inkChg>
        <pc:inkChg chg="add mod">
          <ac:chgData name="Duane Miller" userId="086b8d4e5ca37aec" providerId="LiveId" clId="{7B163A84-C887-446E-B36C-1F4494BBF2DE}" dt="2023-09-13T22:49:17.631" v="396"/>
          <ac:inkMkLst>
            <pc:docMk/>
            <pc:sldMk cId="906262494" sldId="270"/>
            <ac:inkMk id="41" creationId="{C77E75F2-ED15-012C-2EF7-793622AC804B}"/>
          </ac:inkMkLst>
        </pc:inkChg>
        <pc:inkChg chg="add mod">
          <ac:chgData name="Duane Miller" userId="086b8d4e5ca37aec" providerId="LiveId" clId="{7B163A84-C887-446E-B36C-1F4494BBF2DE}" dt="2023-09-13T22:49:17.631" v="396"/>
          <ac:inkMkLst>
            <pc:docMk/>
            <pc:sldMk cId="906262494" sldId="270"/>
            <ac:inkMk id="42" creationId="{EA32F114-4ACE-D7A7-7368-403F1375B60B}"/>
          </ac:inkMkLst>
        </pc:inkChg>
        <pc:inkChg chg="add mod">
          <ac:chgData name="Duane Miller" userId="086b8d4e5ca37aec" providerId="LiveId" clId="{7B163A84-C887-446E-B36C-1F4494BBF2DE}" dt="2023-09-13T22:49:17.631" v="396"/>
          <ac:inkMkLst>
            <pc:docMk/>
            <pc:sldMk cId="906262494" sldId="270"/>
            <ac:inkMk id="43" creationId="{7F6C6ED5-2F5A-FDD2-F9B4-AB73DE52C770}"/>
          </ac:inkMkLst>
        </pc:inkChg>
        <pc:inkChg chg="add mod">
          <ac:chgData name="Duane Miller" userId="086b8d4e5ca37aec" providerId="LiveId" clId="{7B163A84-C887-446E-B36C-1F4494BBF2DE}" dt="2023-09-13T22:49:17.631" v="396"/>
          <ac:inkMkLst>
            <pc:docMk/>
            <pc:sldMk cId="906262494" sldId="270"/>
            <ac:inkMk id="44" creationId="{0B8E7F19-F3DB-512E-6AEC-CCDE26084A98}"/>
          </ac:inkMkLst>
        </pc:inkChg>
        <pc:inkChg chg="add mod">
          <ac:chgData name="Duane Miller" userId="086b8d4e5ca37aec" providerId="LiveId" clId="{7B163A84-C887-446E-B36C-1F4494BBF2DE}" dt="2023-09-13T22:49:17.631" v="396"/>
          <ac:inkMkLst>
            <pc:docMk/>
            <pc:sldMk cId="906262494" sldId="270"/>
            <ac:inkMk id="46" creationId="{F439A552-DE62-2406-CCC8-1D5EFDCD4ED8}"/>
          </ac:inkMkLst>
        </pc:inkChg>
        <pc:inkChg chg="add mod">
          <ac:chgData name="Duane Miller" userId="086b8d4e5ca37aec" providerId="LiveId" clId="{7B163A84-C887-446E-B36C-1F4494BBF2DE}" dt="2023-09-13T22:49:17.631" v="396"/>
          <ac:inkMkLst>
            <pc:docMk/>
            <pc:sldMk cId="906262494" sldId="270"/>
            <ac:inkMk id="48" creationId="{528F9898-8081-C53D-6AFC-FF0FBB878C77}"/>
          </ac:inkMkLst>
        </pc:inkChg>
        <pc:inkChg chg="add mod">
          <ac:chgData name="Duane Miller" userId="086b8d4e5ca37aec" providerId="LiveId" clId="{7B163A84-C887-446E-B36C-1F4494BBF2DE}" dt="2023-09-13T22:49:17.631" v="396"/>
          <ac:inkMkLst>
            <pc:docMk/>
            <pc:sldMk cId="906262494" sldId="270"/>
            <ac:inkMk id="49" creationId="{FF3D38C9-766D-82B4-4218-F15C421E3A6A}"/>
          </ac:inkMkLst>
        </pc:inkChg>
        <pc:inkChg chg="add mod">
          <ac:chgData name="Duane Miller" userId="086b8d4e5ca37aec" providerId="LiveId" clId="{7B163A84-C887-446E-B36C-1F4494BBF2DE}" dt="2023-09-13T22:49:17.631" v="396"/>
          <ac:inkMkLst>
            <pc:docMk/>
            <pc:sldMk cId="906262494" sldId="270"/>
            <ac:inkMk id="50" creationId="{87E9F938-5325-6EDE-C6C0-6E842AEC269A}"/>
          </ac:inkMkLst>
        </pc:inkChg>
        <pc:inkChg chg="del">
          <ac:chgData name="Duane Miller" userId="086b8d4e5ca37aec" providerId="LiveId" clId="{7B163A84-C887-446E-B36C-1F4494BBF2DE}" dt="2023-09-08T10:49:43.360" v="3" actId="478"/>
          <ac:inkMkLst>
            <pc:docMk/>
            <pc:sldMk cId="906262494" sldId="270"/>
            <ac:inkMk id="51" creationId="{AB48FB10-1C94-E908-C374-62685F9F9CD2}"/>
          </ac:inkMkLst>
        </pc:inkChg>
        <pc:inkChg chg="del">
          <ac:chgData name="Duane Miller" userId="086b8d4e5ca37aec" providerId="LiveId" clId="{7B163A84-C887-446E-B36C-1F4494BBF2DE}" dt="2023-09-08T10:49:43.360" v="3" actId="478"/>
          <ac:inkMkLst>
            <pc:docMk/>
            <pc:sldMk cId="906262494" sldId="270"/>
            <ac:inkMk id="52" creationId="{6F911BA0-882D-7E19-CA50-47A75D37FBCE}"/>
          </ac:inkMkLst>
        </pc:inkChg>
        <pc:inkChg chg="add mod">
          <ac:chgData name="Duane Miller" userId="086b8d4e5ca37aec" providerId="LiveId" clId="{7B163A84-C887-446E-B36C-1F4494BBF2DE}" dt="2023-09-13T22:49:17.631" v="396"/>
          <ac:inkMkLst>
            <pc:docMk/>
            <pc:sldMk cId="906262494" sldId="270"/>
            <ac:inkMk id="52" creationId="{DD9E0FC0-7AB7-867C-E706-72A33695E531}"/>
          </ac:inkMkLst>
        </pc:inkChg>
        <pc:inkChg chg="add mod">
          <ac:chgData name="Duane Miller" userId="086b8d4e5ca37aec" providerId="LiveId" clId="{7B163A84-C887-446E-B36C-1F4494BBF2DE}" dt="2023-09-13T22:49:17.631" v="396"/>
          <ac:inkMkLst>
            <pc:docMk/>
            <pc:sldMk cId="906262494" sldId="270"/>
            <ac:inkMk id="53" creationId="{2E5F7D31-DD57-65FC-3A46-8ED5A92B598F}"/>
          </ac:inkMkLst>
        </pc:inkChg>
        <pc:inkChg chg="del">
          <ac:chgData name="Duane Miller" userId="086b8d4e5ca37aec" providerId="LiveId" clId="{7B163A84-C887-446E-B36C-1F4494BBF2DE}" dt="2023-09-08T10:49:43.360" v="3" actId="478"/>
          <ac:inkMkLst>
            <pc:docMk/>
            <pc:sldMk cId="906262494" sldId="270"/>
            <ac:inkMk id="53" creationId="{4CB6BF17-0AC9-D206-06BD-FB9EC45870C0}"/>
          </ac:inkMkLst>
        </pc:inkChg>
        <pc:inkChg chg="add mod">
          <ac:chgData name="Duane Miller" userId="086b8d4e5ca37aec" providerId="LiveId" clId="{7B163A84-C887-446E-B36C-1F4494BBF2DE}" dt="2023-09-13T22:49:17.631" v="396"/>
          <ac:inkMkLst>
            <pc:docMk/>
            <pc:sldMk cId="906262494" sldId="270"/>
            <ac:inkMk id="54" creationId="{60B2907E-6883-C598-D459-AAC15E64185A}"/>
          </ac:inkMkLst>
        </pc:inkChg>
        <pc:inkChg chg="add mod">
          <ac:chgData name="Duane Miller" userId="086b8d4e5ca37aec" providerId="LiveId" clId="{7B163A84-C887-446E-B36C-1F4494BBF2DE}" dt="2023-09-13T22:49:17.631" v="396"/>
          <ac:inkMkLst>
            <pc:docMk/>
            <pc:sldMk cId="906262494" sldId="270"/>
            <ac:inkMk id="55" creationId="{68B5302F-0CC2-AE43-AD44-A1AD9F3248E8}"/>
          </ac:inkMkLst>
        </pc:inkChg>
        <pc:inkChg chg="del">
          <ac:chgData name="Duane Miller" userId="086b8d4e5ca37aec" providerId="LiveId" clId="{7B163A84-C887-446E-B36C-1F4494BBF2DE}" dt="2023-09-08T10:49:43.360" v="3" actId="478"/>
          <ac:inkMkLst>
            <pc:docMk/>
            <pc:sldMk cId="906262494" sldId="270"/>
            <ac:inkMk id="55" creationId="{C9C52DBB-7C79-DAE7-5150-55B13FD5F6BB}"/>
          </ac:inkMkLst>
        </pc:inkChg>
        <pc:inkChg chg="add mod">
          <ac:chgData name="Duane Miller" userId="086b8d4e5ca37aec" providerId="LiveId" clId="{7B163A84-C887-446E-B36C-1F4494BBF2DE}" dt="2023-09-13T22:49:17.631" v="396"/>
          <ac:inkMkLst>
            <pc:docMk/>
            <pc:sldMk cId="906262494" sldId="270"/>
            <ac:inkMk id="57" creationId="{689E0475-C4F9-1C84-4611-A64A15383892}"/>
          </ac:inkMkLst>
        </pc:inkChg>
        <pc:inkChg chg="add mod">
          <ac:chgData name="Duane Miller" userId="086b8d4e5ca37aec" providerId="LiveId" clId="{7B163A84-C887-446E-B36C-1F4494BBF2DE}" dt="2023-09-13T22:49:17.631" v="396"/>
          <ac:inkMkLst>
            <pc:docMk/>
            <pc:sldMk cId="906262494" sldId="270"/>
            <ac:inkMk id="58" creationId="{0626574C-E423-73B6-787B-205CBE4A70C2}"/>
          </ac:inkMkLst>
        </pc:inkChg>
        <pc:inkChg chg="add mod">
          <ac:chgData name="Duane Miller" userId="086b8d4e5ca37aec" providerId="LiveId" clId="{7B163A84-C887-446E-B36C-1F4494BBF2DE}" dt="2023-09-13T22:49:17.631" v="396"/>
          <ac:inkMkLst>
            <pc:docMk/>
            <pc:sldMk cId="906262494" sldId="270"/>
            <ac:inkMk id="60" creationId="{039B9FB5-943D-CD7A-4D5F-8C76C892D4EA}"/>
          </ac:inkMkLst>
        </pc:inkChg>
        <pc:inkChg chg="add mod">
          <ac:chgData name="Duane Miller" userId="086b8d4e5ca37aec" providerId="LiveId" clId="{7B163A84-C887-446E-B36C-1F4494BBF2DE}" dt="2023-09-13T22:49:17.631" v="396"/>
          <ac:inkMkLst>
            <pc:docMk/>
            <pc:sldMk cId="906262494" sldId="270"/>
            <ac:inkMk id="61" creationId="{695DB4B5-49D8-1320-0478-C6476979793E}"/>
          </ac:inkMkLst>
        </pc:inkChg>
        <pc:inkChg chg="add mod">
          <ac:chgData name="Duane Miller" userId="086b8d4e5ca37aec" providerId="LiveId" clId="{7B163A84-C887-446E-B36C-1F4494BBF2DE}" dt="2023-09-13T22:49:17.631" v="396"/>
          <ac:inkMkLst>
            <pc:docMk/>
            <pc:sldMk cId="906262494" sldId="270"/>
            <ac:inkMk id="63" creationId="{3B239BA0-E1D2-0618-2CB4-6A28317B8982}"/>
          </ac:inkMkLst>
        </pc:inkChg>
        <pc:inkChg chg="add mod">
          <ac:chgData name="Duane Miller" userId="086b8d4e5ca37aec" providerId="LiveId" clId="{7B163A84-C887-446E-B36C-1F4494BBF2DE}" dt="2023-09-13T22:49:17.631" v="396"/>
          <ac:inkMkLst>
            <pc:docMk/>
            <pc:sldMk cId="906262494" sldId="270"/>
            <ac:inkMk id="65" creationId="{4B41DE56-367C-5DD4-7FC4-241779330445}"/>
          </ac:inkMkLst>
        </pc:inkChg>
        <pc:inkChg chg="add mod">
          <ac:chgData name="Duane Miller" userId="086b8d4e5ca37aec" providerId="LiveId" clId="{7B163A84-C887-446E-B36C-1F4494BBF2DE}" dt="2023-09-13T22:49:17.631" v="396"/>
          <ac:inkMkLst>
            <pc:docMk/>
            <pc:sldMk cId="906262494" sldId="270"/>
            <ac:inkMk id="66" creationId="{5D214A5A-A09F-86C0-D174-B4723B6C1BED}"/>
          </ac:inkMkLst>
        </pc:inkChg>
        <pc:inkChg chg="add mod">
          <ac:chgData name="Duane Miller" userId="086b8d4e5ca37aec" providerId="LiveId" clId="{7B163A84-C887-446E-B36C-1F4494BBF2DE}" dt="2023-09-13T22:49:17.631" v="396"/>
          <ac:inkMkLst>
            <pc:docMk/>
            <pc:sldMk cId="906262494" sldId="270"/>
            <ac:inkMk id="67" creationId="{2465678F-F290-A891-6CFA-504D4A2A8A00}"/>
          </ac:inkMkLst>
        </pc:inkChg>
        <pc:inkChg chg="add mod">
          <ac:chgData name="Duane Miller" userId="086b8d4e5ca37aec" providerId="LiveId" clId="{7B163A84-C887-446E-B36C-1F4494BBF2DE}" dt="2023-09-13T22:49:17.631" v="396"/>
          <ac:inkMkLst>
            <pc:docMk/>
            <pc:sldMk cId="906262494" sldId="270"/>
            <ac:inkMk id="68" creationId="{891D9BBD-F330-CAD4-4F84-723EF736F82C}"/>
          </ac:inkMkLst>
        </pc:inkChg>
        <pc:inkChg chg="add mod">
          <ac:chgData name="Duane Miller" userId="086b8d4e5ca37aec" providerId="LiveId" clId="{7B163A84-C887-446E-B36C-1F4494BBF2DE}" dt="2023-09-13T22:49:17.631" v="396"/>
          <ac:inkMkLst>
            <pc:docMk/>
            <pc:sldMk cId="906262494" sldId="270"/>
            <ac:inkMk id="69" creationId="{016AFA2F-1C9C-64E6-0A5A-D2291C7DAAA4}"/>
          </ac:inkMkLst>
        </pc:inkChg>
        <pc:inkChg chg="add mod">
          <ac:chgData name="Duane Miller" userId="086b8d4e5ca37aec" providerId="LiveId" clId="{7B163A84-C887-446E-B36C-1F4494BBF2DE}" dt="2023-09-13T22:49:17.631" v="396"/>
          <ac:inkMkLst>
            <pc:docMk/>
            <pc:sldMk cId="906262494" sldId="270"/>
            <ac:inkMk id="70" creationId="{864452F8-1C5B-9AA1-0A91-05664058DA7F}"/>
          </ac:inkMkLst>
        </pc:inkChg>
        <pc:inkChg chg="add mod">
          <ac:chgData name="Duane Miller" userId="086b8d4e5ca37aec" providerId="LiveId" clId="{7B163A84-C887-446E-B36C-1F4494BBF2DE}" dt="2023-09-13T22:49:17.631" v="396"/>
          <ac:inkMkLst>
            <pc:docMk/>
            <pc:sldMk cId="906262494" sldId="270"/>
            <ac:inkMk id="72" creationId="{1A34A3AF-B4FB-BA0C-2244-59FE647D1028}"/>
          </ac:inkMkLst>
        </pc:inkChg>
        <pc:inkChg chg="add mod">
          <ac:chgData name="Duane Miller" userId="086b8d4e5ca37aec" providerId="LiveId" clId="{7B163A84-C887-446E-B36C-1F4494BBF2DE}" dt="2023-09-13T22:48:30.004" v="385"/>
          <ac:inkMkLst>
            <pc:docMk/>
            <pc:sldMk cId="906262494" sldId="270"/>
            <ac:inkMk id="74" creationId="{EA6D3687-F890-EC04-931B-270F9EECF273}"/>
          </ac:inkMkLst>
        </pc:inkChg>
        <pc:inkChg chg="add mod">
          <ac:chgData name="Duane Miller" userId="086b8d4e5ca37aec" providerId="LiveId" clId="{7B163A84-C887-446E-B36C-1F4494BBF2DE}" dt="2023-09-13T22:48:30.004" v="385"/>
          <ac:inkMkLst>
            <pc:docMk/>
            <pc:sldMk cId="906262494" sldId="270"/>
            <ac:inkMk id="75" creationId="{2E8151FF-DE27-F957-EEED-56FDC38F40FC}"/>
          </ac:inkMkLst>
        </pc:inkChg>
        <pc:inkChg chg="add mod">
          <ac:chgData name="Duane Miller" userId="086b8d4e5ca37aec" providerId="LiveId" clId="{7B163A84-C887-446E-B36C-1F4494BBF2DE}" dt="2023-09-13T22:48:30.004" v="385"/>
          <ac:inkMkLst>
            <pc:docMk/>
            <pc:sldMk cId="906262494" sldId="270"/>
            <ac:inkMk id="76" creationId="{4D78C23C-8C41-17D7-1CE4-57336771E6FF}"/>
          </ac:inkMkLst>
        </pc:inkChg>
        <pc:inkChg chg="add mod">
          <ac:chgData name="Duane Miller" userId="086b8d4e5ca37aec" providerId="LiveId" clId="{7B163A84-C887-446E-B36C-1F4494BBF2DE}" dt="2023-09-13T22:48:55.691" v="389"/>
          <ac:inkMkLst>
            <pc:docMk/>
            <pc:sldMk cId="906262494" sldId="270"/>
            <ac:inkMk id="78" creationId="{7BA004D9-FF70-BF8D-CC3F-1E8C0D4F667F}"/>
          </ac:inkMkLst>
        </pc:inkChg>
        <pc:inkChg chg="add mod">
          <ac:chgData name="Duane Miller" userId="086b8d4e5ca37aec" providerId="LiveId" clId="{7B163A84-C887-446E-B36C-1F4494BBF2DE}" dt="2023-09-13T22:49:06.765" v="391"/>
          <ac:inkMkLst>
            <pc:docMk/>
            <pc:sldMk cId="906262494" sldId="270"/>
            <ac:inkMk id="80" creationId="{92F3991E-FBDB-52B6-40FB-C1EEFA98F52C}"/>
          </ac:inkMkLst>
        </pc:inkChg>
        <pc:inkChg chg="add mod">
          <ac:chgData name="Duane Miller" userId="086b8d4e5ca37aec" providerId="LiveId" clId="{7B163A84-C887-446E-B36C-1F4494BBF2DE}" dt="2023-09-13T22:49:15.225" v="394"/>
          <ac:inkMkLst>
            <pc:docMk/>
            <pc:sldMk cId="906262494" sldId="270"/>
            <ac:inkMk id="82" creationId="{E216C0AD-A592-9888-A28F-D0ECAB6A2B9C}"/>
          </ac:inkMkLst>
        </pc:inkChg>
        <pc:inkChg chg="add mod">
          <ac:chgData name="Duane Miller" userId="086b8d4e5ca37aec" providerId="LiveId" clId="{7B163A84-C887-446E-B36C-1F4494BBF2DE}" dt="2023-09-13T22:49:17.631" v="396"/>
          <ac:inkMkLst>
            <pc:docMk/>
            <pc:sldMk cId="906262494" sldId="270"/>
            <ac:inkMk id="84" creationId="{99E49F98-CBE7-433E-FADE-376BAAE405C7}"/>
          </ac:inkMkLst>
        </pc:inkChg>
        <pc:inkChg chg="add mod">
          <ac:chgData name="Duane Miller" userId="086b8d4e5ca37aec" providerId="LiveId" clId="{7B163A84-C887-446E-B36C-1F4494BBF2DE}" dt="2023-09-13T22:49:17.631" v="396"/>
          <ac:inkMkLst>
            <pc:docMk/>
            <pc:sldMk cId="906262494" sldId="270"/>
            <ac:inkMk id="85" creationId="{96F4AEE9-F791-1028-8A7C-D8387BCD3280}"/>
          </ac:inkMkLst>
        </pc:inkChg>
        <pc:inkChg chg="add mod">
          <ac:chgData name="Duane Miller" userId="086b8d4e5ca37aec" providerId="LiveId" clId="{7B163A84-C887-446E-B36C-1F4494BBF2DE}" dt="2023-09-13T22:49:17.631" v="396"/>
          <ac:inkMkLst>
            <pc:docMk/>
            <pc:sldMk cId="906262494" sldId="270"/>
            <ac:inkMk id="87" creationId="{BE702DCE-29E0-1117-DC4C-2E8113EDEC55}"/>
          </ac:inkMkLst>
        </pc:inkChg>
        <pc:inkChg chg="add">
          <ac:chgData name="Duane Miller" userId="086b8d4e5ca37aec" providerId="LiveId" clId="{7B163A84-C887-446E-B36C-1F4494BBF2DE}" dt="2023-09-13T22:49:43.430" v="397" actId="9405"/>
          <ac:inkMkLst>
            <pc:docMk/>
            <pc:sldMk cId="906262494" sldId="270"/>
            <ac:inkMk id="89" creationId="{CDCA76A3-6ABA-B06F-37BD-DD2AE75FE2B4}"/>
          </ac:inkMkLst>
        </pc:inkChg>
        <pc:inkChg chg="add">
          <ac:chgData name="Duane Miller" userId="086b8d4e5ca37aec" providerId="LiveId" clId="{7B163A84-C887-446E-B36C-1F4494BBF2DE}" dt="2023-09-13T22:54:39.855" v="398" actId="9405"/>
          <ac:inkMkLst>
            <pc:docMk/>
            <pc:sldMk cId="906262494" sldId="270"/>
            <ac:inkMk id="90" creationId="{1A75DBD7-7FB3-3D98-F56B-BD0B203DBA33}"/>
          </ac:inkMkLst>
        </pc:inkChg>
        <pc:inkChg chg="add">
          <ac:chgData name="Duane Miller" userId="086b8d4e5ca37aec" providerId="LiveId" clId="{7B163A84-C887-446E-B36C-1F4494BBF2DE}" dt="2023-09-13T22:57:13.461" v="399" actId="9405"/>
          <ac:inkMkLst>
            <pc:docMk/>
            <pc:sldMk cId="906262494" sldId="270"/>
            <ac:inkMk id="91" creationId="{AD3690C8-8270-94A5-F803-0B9A617CCC25}"/>
          </ac:inkMkLst>
        </pc:inkChg>
        <pc:inkChg chg="add">
          <ac:chgData name="Duane Miller" userId="086b8d4e5ca37aec" providerId="LiveId" clId="{7B163A84-C887-446E-B36C-1F4494BBF2DE}" dt="2023-09-13T22:57:16.028" v="400" actId="9405"/>
          <ac:inkMkLst>
            <pc:docMk/>
            <pc:sldMk cId="906262494" sldId="270"/>
            <ac:inkMk id="92" creationId="{E1A1F5EB-EE72-0672-B8EF-148D28164764}"/>
          </ac:inkMkLst>
        </pc:inkChg>
        <pc:inkChg chg="add mod">
          <ac:chgData name="Duane Miller" userId="086b8d4e5ca37aec" providerId="LiveId" clId="{7B163A84-C887-446E-B36C-1F4494BBF2DE}" dt="2023-09-13T22:59:50.676" v="408"/>
          <ac:inkMkLst>
            <pc:docMk/>
            <pc:sldMk cId="906262494" sldId="270"/>
            <ac:inkMk id="93" creationId="{BCDFAE2A-3234-C376-FFB1-B1B56C788A1A}"/>
          </ac:inkMkLst>
        </pc:inkChg>
        <pc:inkChg chg="add mod">
          <ac:chgData name="Duane Miller" userId="086b8d4e5ca37aec" providerId="LiveId" clId="{7B163A84-C887-446E-B36C-1F4494BBF2DE}" dt="2023-09-13T22:59:50.676" v="408"/>
          <ac:inkMkLst>
            <pc:docMk/>
            <pc:sldMk cId="906262494" sldId="270"/>
            <ac:inkMk id="94" creationId="{4AD3410C-9777-D0A0-6F51-2378FF75A24C}"/>
          </ac:inkMkLst>
        </pc:inkChg>
        <pc:inkChg chg="add mod">
          <ac:chgData name="Duane Miller" userId="086b8d4e5ca37aec" providerId="LiveId" clId="{7B163A84-C887-446E-B36C-1F4494BBF2DE}" dt="2023-09-13T22:59:50.676" v="408"/>
          <ac:inkMkLst>
            <pc:docMk/>
            <pc:sldMk cId="906262494" sldId="270"/>
            <ac:inkMk id="95" creationId="{2107AA4D-BF89-E32A-2DA9-DCADEBD5C327}"/>
          </ac:inkMkLst>
        </pc:inkChg>
        <pc:inkChg chg="add mod">
          <ac:chgData name="Duane Miller" userId="086b8d4e5ca37aec" providerId="LiveId" clId="{7B163A84-C887-446E-B36C-1F4494BBF2DE}" dt="2023-09-13T22:59:50.676" v="408"/>
          <ac:inkMkLst>
            <pc:docMk/>
            <pc:sldMk cId="906262494" sldId="270"/>
            <ac:inkMk id="96" creationId="{5E14E14B-FBF1-158B-07C9-65AF2B80DA54}"/>
          </ac:inkMkLst>
        </pc:inkChg>
        <pc:inkChg chg="add mod">
          <ac:chgData name="Duane Miller" userId="086b8d4e5ca37aec" providerId="LiveId" clId="{7B163A84-C887-446E-B36C-1F4494BBF2DE}" dt="2023-09-13T22:59:50.676" v="408"/>
          <ac:inkMkLst>
            <pc:docMk/>
            <pc:sldMk cId="906262494" sldId="270"/>
            <ac:inkMk id="97" creationId="{8E34EEF5-B1E3-710B-00FB-2C0880C7F367}"/>
          </ac:inkMkLst>
        </pc:inkChg>
        <pc:inkChg chg="add mod">
          <ac:chgData name="Duane Miller" userId="086b8d4e5ca37aec" providerId="LiveId" clId="{7B163A84-C887-446E-B36C-1F4494BBF2DE}" dt="2023-09-13T22:59:50.676" v="408"/>
          <ac:inkMkLst>
            <pc:docMk/>
            <pc:sldMk cId="906262494" sldId="270"/>
            <ac:inkMk id="98" creationId="{289B30B8-B7C9-224D-8713-0C745000C8E7}"/>
          </ac:inkMkLst>
        </pc:inkChg>
        <pc:inkChg chg="add mod">
          <ac:chgData name="Duane Miller" userId="086b8d4e5ca37aec" providerId="LiveId" clId="{7B163A84-C887-446E-B36C-1F4494BBF2DE}" dt="2023-09-13T22:59:50.676" v="408"/>
          <ac:inkMkLst>
            <pc:docMk/>
            <pc:sldMk cId="906262494" sldId="270"/>
            <ac:inkMk id="99" creationId="{54DB4BA3-F3EE-015F-323C-42C2F9FD5D15}"/>
          </ac:inkMkLst>
        </pc:inkChg>
        <pc:inkChg chg="add">
          <ac:chgData name="Duane Miller" userId="086b8d4e5ca37aec" providerId="LiveId" clId="{7B163A84-C887-446E-B36C-1F4494BBF2DE}" dt="2023-09-13T23:00:00.292" v="409" actId="9405"/>
          <ac:inkMkLst>
            <pc:docMk/>
            <pc:sldMk cId="906262494" sldId="270"/>
            <ac:inkMk id="101" creationId="{B4C6B7CB-E129-8F4C-8252-42E7FE0CDC4F}"/>
          </ac:inkMkLst>
        </pc:inkChg>
        <pc:inkChg chg="add mod">
          <ac:chgData name="Duane Miller" userId="086b8d4e5ca37aec" providerId="LiveId" clId="{7B163A84-C887-446E-B36C-1F4494BBF2DE}" dt="2023-09-13T23:01:41.319" v="437"/>
          <ac:inkMkLst>
            <pc:docMk/>
            <pc:sldMk cId="906262494" sldId="270"/>
            <ac:inkMk id="102" creationId="{8330D893-F13F-5E7B-9EC9-FC0AECDEF82C}"/>
          </ac:inkMkLst>
        </pc:inkChg>
        <pc:inkChg chg="add mod">
          <ac:chgData name="Duane Miller" userId="086b8d4e5ca37aec" providerId="LiveId" clId="{7B163A84-C887-446E-B36C-1F4494BBF2DE}" dt="2023-09-13T23:01:41.319" v="437"/>
          <ac:inkMkLst>
            <pc:docMk/>
            <pc:sldMk cId="906262494" sldId="270"/>
            <ac:inkMk id="103" creationId="{428DD3D8-F14E-2B7C-D65A-6FE0F88A58E9}"/>
          </ac:inkMkLst>
        </pc:inkChg>
        <pc:inkChg chg="add mod">
          <ac:chgData name="Duane Miller" userId="086b8d4e5ca37aec" providerId="LiveId" clId="{7B163A84-C887-446E-B36C-1F4494BBF2DE}" dt="2023-09-13T23:01:41.319" v="437"/>
          <ac:inkMkLst>
            <pc:docMk/>
            <pc:sldMk cId="906262494" sldId="270"/>
            <ac:inkMk id="104" creationId="{97EF3FAA-8695-0E2C-DDC4-6DD253C94557}"/>
          </ac:inkMkLst>
        </pc:inkChg>
        <pc:inkChg chg="add mod">
          <ac:chgData name="Duane Miller" userId="086b8d4e5ca37aec" providerId="LiveId" clId="{7B163A84-C887-446E-B36C-1F4494BBF2DE}" dt="2023-09-13T23:01:41.319" v="437"/>
          <ac:inkMkLst>
            <pc:docMk/>
            <pc:sldMk cId="906262494" sldId="270"/>
            <ac:inkMk id="106" creationId="{EF3683C0-9DAC-35C0-BFB1-F2BCA798BB2C}"/>
          </ac:inkMkLst>
        </pc:inkChg>
        <pc:inkChg chg="add mod">
          <ac:chgData name="Duane Miller" userId="086b8d4e5ca37aec" providerId="LiveId" clId="{7B163A84-C887-446E-B36C-1F4494BBF2DE}" dt="2023-09-13T23:01:41.319" v="437"/>
          <ac:inkMkLst>
            <pc:docMk/>
            <pc:sldMk cId="906262494" sldId="270"/>
            <ac:inkMk id="107" creationId="{3D17DA3D-4F62-0C92-BDA0-99DB412CEBD5}"/>
          </ac:inkMkLst>
        </pc:inkChg>
        <pc:inkChg chg="add mod">
          <ac:chgData name="Duane Miller" userId="086b8d4e5ca37aec" providerId="LiveId" clId="{7B163A84-C887-446E-B36C-1F4494BBF2DE}" dt="2023-09-13T23:01:41.319" v="437"/>
          <ac:inkMkLst>
            <pc:docMk/>
            <pc:sldMk cId="906262494" sldId="270"/>
            <ac:inkMk id="109" creationId="{EB625621-A5FC-A8D8-2020-02100E200DEE}"/>
          </ac:inkMkLst>
        </pc:inkChg>
        <pc:inkChg chg="add mod">
          <ac:chgData name="Duane Miller" userId="086b8d4e5ca37aec" providerId="LiveId" clId="{7B163A84-C887-446E-B36C-1F4494BBF2DE}" dt="2023-09-13T23:01:41.319" v="437"/>
          <ac:inkMkLst>
            <pc:docMk/>
            <pc:sldMk cId="906262494" sldId="270"/>
            <ac:inkMk id="111" creationId="{3B80F1CC-8DDA-D7C0-9A3C-1CBDBFF8D2A2}"/>
          </ac:inkMkLst>
        </pc:inkChg>
        <pc:inkChg chg="add mod">
          <ac:chgData name="Duane Miller" userId="086b8d4e5ca37aec" providerId="LiveId" clId="{7B163A84-C887-446E-B36C-1F4494BBF2DE}" dt="2023-09-13T23:01:41.319" v="437"/>
          <ac:inkMkLst>
            <pc:docMk/>
            <pc:sldMk cId="906262494" sldId="270"/>
            <ac:inkMk id="112" creationId="{F9EEFBA4-4B60-1EDF-A6A4-EDFC9A7E1CB8}"/>
          </ac:inkMkLst>
        </pc:inkChg>
        <pc:inkChg chg="add mod">
          <ac:chgData name="Duane Miller" userId="086b8d4e5ca37aec" providerId="LiveId" clId="{7B163A84-C887-446E-B36C-1F4494BBF2DE}" dt="2023-09-13T23:01:41.319" v="437"/>
          <ac:inkMkLst>
            <pc:docMk/>
            <pc:sldMk cId="906262494" sldId="270"/>
            <ac:inkMk id="113" creationId="{54157DF8-9B3E-D851-A01C-AEDBF586EE77}"/>
          </ac:inkMkLst>
        </pc:inkChg>
        <pc:inkChg chg="add mod">
          <ac:chgData name="Duane Miller" userId="086b8d4e5ca37aec" providerId="LiveId" clId="{7B163A84-C887-446E-B36C-1F4494BBF2DE}" dt="2023-09-13T23:01:41.319" v="437"/>
          <ac:inkMkLst>
            <pc:docMk/>
            <pc:sldMk cId="906262494" sldId="270"/>
            <ac:inkMk id="114" creationId="{047FCB3C-E6AA-42E9-6F52-1B959F1FED82}"/>
          </ac:inkMkLst>
        </pc:inkChg>
        <pc:inkChg chg="add mod">
          <ac:chgData name="Duane Miller" userId="086b8d4e5ca37aec" providerId="LiveId" clId="{7B163A84-C887-446E-B36C-1F4494BBF2DE}" dt="2023-09-13T23:01:41.319" v="437"/>
          <ac:inkMkLst>
            <pc:docMk/>
            <pc:sldMk cId="906262494" sldId="270"/>
            <ac:inkMk id="115" creationId="{1E7F4F5B-403F-616A-4ADB-8F67872F8A74}"/>
          </ac:inkMkLst>
        </pc:inkChg>
        <pc:inkChg chg="del">
          <ac:chgData name="Duane Miller" userId="086b8d4e5ca37aec" providerId="LiveId" clId="{7B163A84-C887-446E-B36C-1F4494BBF2DE}" dt="2023-09-08T10:49:43.360" v="3" actId="478"/>
          <ac:inkMkLst>
            <pc:docMk/>
            <pc:sldMk cId="906262494" sldId="270"/>
            <ac:inkMk id="116" creationId="{3F05334C-F639-56CD-A970-CF4B4323017E}"/>
          </ac:inkMkLst>
        </pc:inkChg>
        <pc:inkChg chg="add mod">
          <ac:chgData name="Duane Miller" userId="086b8d4e5ca37aec" providerId="LiveId" clId="{7B163A84-C887-446E-B36C-1F4494BBF2DE}" dt="2023-09-13T23:01:41.319" v="437"/>
          <ac:inkMkLst>
            <pc:docMk/>
            <pc:sldMk cId="906262494" sldId="270"/>
            <ac:inkMk id="117" creationId="{744673A9-5E36-7E33-7992-F99069157C97}"/>
          </ac:inkMkLst>
        </pc:inkChg>
        <pc:inkChg chg="add mod">
          <ac:chgData name="Duane Miller" userId="086b8d4e5ca37aec" providerId="LiveId" clId="{7B163A84-C887-446E-B36C-1F4494BBF2DE}" dt="2023-09-13T23:01:41.319" v="437"/>
          <ac:inkMkLst>
            <pc:docMk/>
            <pc:sldMk cId="906262494" sldId="270"/>
            <ac:inkMk id="118" creationId="{94D7CA88-E2E3-4C09-A291-75E405119D56}"/>
          </ac:inkMkLst>
        </pc:inkChg>
        <pc:inkChg chg="add mod">
          <ac:chgData name="Duane Miller" userId="086b8d4e5ca37aec" providerId="LiveId" clId="{7B163A84-C887-446E-B36C-1F4494BBF2DE}" dt="2023-09-13T23:01:41.319" v="437"/>
          <ac:inkMkLst>
            <pc:docMk/>
            <pc:sldMk cId="906262494" sldId="270"/>
            <ac:inkMk id="119" creationId="{F5987BEF-35EA-1F00-CCD9-ADD2E205727E}"/>
          </ac:inkMkLst>
        </pc:inkChg>
        <pc:inkChg chg="add mod">
          <ac:chgData name="Duane Miller" userId="086b8d4e5ca37aec" providerId="LiveId" clId="{7B163A84-C887-446E-B36C-1F4494BBF2DE}" dt="2023-09-13T23:01:41.319" v="437"/>
          <ac:inkMkLst>
            <pc:docMk/>
            <pc:sldMk cId="906262494" sldId="270"/>
            <ac:inkMk id="120" creationId="{D54EFB52-BB1F-46AF-542F-9A8B782F12EA}"/>
          </ac:inkMkLst>
        </pc:inkChg>
        <pc:inkChg chg="add">
          <ac:chgData name="Duane Miller" userId="086b8d4e5ca37aec" providerId="LiveId" clId="{7B163A84-C887-446E-B36C-1F4494BBF2DE}" dt="2023-09-13T23:00:51.789" v="430" actId="9405"/>
          <ac:inkMkLst>
            <pc:docMk/>
            <pc:sldMk cId="906262494" sldId="270"/>
            <ac:inkMk id="122" creationId="{E41199DE-378B-F636-E8DE-1A6A6EB6219C}"/>
          </ac:inkMkLst>
        </pc:inkChg>
        <pc:inkChg chg="add">
          <ac:chgData name="Duane Miller" userId="086b8d4e5ca37aec" providerId="LiveId" clId="{7B163A84-C887-446E-B36C-1F4494BBF2DE}" dt="2023-09-13T23:00:55.767" v="431" actId="9405"/>
          <ac:inkMkLst>
            <pc:docMk/>
            <pc:sldMk cId="906262494" sldId="270"/>
            <ac:inkMk id="123" creationId="{1B3A9DBE-AD6B-C0A1-2FE7-11C0EE76410B}"/>
          </ac:inkMkLst>
        </pc:inkChg>
        <pc:inkChg chg="add">
          <ac:chgData name="Duane Miller" userId="086b8d4e5ca37aec" providerId="LiveId" clId="{7B163A84-C887-446E-B36C-1F4494BBF2DE}" dt="2023-09-13T23:00:59.881" v="432" actId="9405"/>
          <ac:inkMkLst>
            <pc:docMk/>
            <pc:sldMk cId="906262494" sldId="270"/>
            <ac:inkMk id="124" creationId="{5EBAB25D-4265-463F-D8DC-9BDD9E5639BE}"/>
          </ac:inkMkLst>
        </pc:inkChg>
        <pc:inkChg chg="add">
          <ac:chgData name="Duane Miller" userId="086b8d4e5ca37aec" providerId="LiveId" clId="{7B163A84-C887-446E-B36C-1F4494BBF2DE}" dt="2023-09-13T23:01:04.371" v="433" actId="9405"/>
          <ac:inkMkLst>
            <pc:docMk/>
            <pc:sldMk cId="906262494" sldId="270"/>
            <ac:inkMk id="125" creationId="{0765A67E-9FE4-C7D3-828D-645376E774CF}"/>
          </ac:inkMkLst>
        </pc:inkChg>
        <pc:inkChg chg="add">
          <ac:chgData name="Duane Miller" userId="086b8d4e5ca37aec" providerId="LiveId" clId="{7B163A84-C887-446E-B36C-1F4494BBF2DE}" dt="2023-09-13T23:01:07.379" v="434" actId="9405"/>
          <ac:inkMkLst>
            <pc:docMk/>
            <pc:sldMk cId="906262494" sldId="270"/>
            <ac:inkMk id="126" creationId="{AF1671E0-D3C0-19AD-3B00-76226EDC7214}"/>
          </ac:inkMkLst>
        </pc:inkChg>
        <pc:inkChg chg="add mod">
          <ac:chgData name="Duane Miller" userId="086b8d4e5ca37aec" providerId="LiveId" clId="{7B163A84-C887-446E-B36C-1F4494BBF2DE}" dt="2023-09-13T23:01:41.319" v="437"/>
          <ac:inkMkLst>
            <pc:docMk/>
            <pc:sldMk cId="906262494" sldId="270"/>
            <ac:inkMk id="127" creationId="{3C09AFF9-29D9-7D90-87F5-15C0C307B0DD}"/>
          </ac:inkMkLst>
        </pc:inkChg>
        <pc:inkChg chg="add mod">
          <ac:chgData name="Duane Miller" userId="086b8d4e5ca37aec" providerId="LiveId" clId="{7B163A84-C887-446E-B36C-1F4494BBF2DE}" dt="2023-09-13T23:01:41.319" v="437"/>
          <ac:inkMkLst>
            <pc:docMk/>
            <pc:sldMk cId="906262494" sldId="270"/>
            <ac:inkMk id="128" creationId="{F954D911-F6CF-639B-6D94-F768E97E10FF}"/>
          </ac:inkMkLst>
        </pc:inkChg>
        <pc:inkChg chg="add">
          <ac:chgData name="Duane Miller" userId="086b8d4e5ca37aec" providerId="LiveId" clId="{7B163A84-C887-446E-B36C-1F4494BBF2DE}" dt="2023-09-13T23:02:23.378" v="438" actId="9405"/>
          <ac:inkMkLst>
            <pc:docMk/>
            <pc:sldMk cId="906262494" sldId="270"/>
            <ac:inkMk id="131" creationId="{3044DE14-3CB7-C76B-DD9E-CADE06CA9F60}"/>
          </ac:inkMkLst>
        </pc:inkChg>
        <pc:inkChg chg="add">
          <ac:chgData name="Duane Miller" userId="086b8d4e5ca37aec" providerId="LiveId" clId="{7B163A84-C887-446E-B36C-1F4494BBF2DE}" dt="2023-09-13T23:02:28.431" v="439" actId="9405"/>
          <ac:inkMkLst>
            <pc:docMk/>
            <pc:sldMk cId="906262494" sldId="270"/>
            <ac:inkMk id="132" creationId="{2917C254-13B5-69CA-408D-333BD3848F86}"/>
          </ac:inkMkLst>
        </pc:inkChg>
        <pc:inkChg chg="add">
          <ac:chgData name="Duane Miller" userId="086b8d4e5ca37aec" providerId="LiveId" clId="{7B163A84-C887-446E-B36C-1F4494BBF2DE}" dt="2023-09-13T23:04:20.040" v="440" actId="9405"/>
          <ac:inkMkLst>
            <pc:docMk/>
            <pc:sldMk cId="906262494" sldId="270"/>
            <ac:inkMk id="133" creationId="{4297092D-EBA0-5567-E5E5-676A01A2F3AF}"/>
          </ac:inkMkLst>
        </pc:inkChg>
        <pc:inkChg chg="add">
          <ac:chgData name="Duane Miller" userId="086b8d4e5ca37aec" providerId="LiveId" clId="{7B163A84-C887-446E-B36C-1F4494BBF2DE}" dt="2023-09-13T23:09:13.031" v="441" actId="9405"/>
          <ac:inkMkLst>
            <pc:docMk/>
            <pc:sldMk cId="906262494" sldId="270"/>
            <ac:inkMk id="134" creationId="{628C4EB9-71CF-1191-D3AD-7FE10DB7DBF2}"/>
          </ac:inkMkLst>
        </pc:inkChg>
        <pc:inkChg chg="add mod">
          <ac:chgData name="Duane Miller" userId="086b8d4e5ca37aec" providerId="LiveId" clId="{7B163A84-C887-446E-B36C-1F4494BBF2DE}" dt="2023-09-13T23:09:32.366" v="445"/>
          <ac:inkMkLst>
            <pc:docMk/>
            <pc:sldMk cId="906262494" sldId="270"/>
            <ac:inkMk id="135" creationId="{097A097D-B64F-09DF-3BB6-D4F7C9FE1DD2}"/>
          </ac:inkMkLst>
        </pc:inkChg>
        <pc:inkChg chg="add mod">
          <ac:chgData name="Duane Miller" userId="086b8d4e5ca37aec" providerId="LiveId" clId="{7B163A84-C887-446E-B36C-1F4494BBF2DE}" dt="2023-09-13T23:09:32.366" v="445"/>
          <ac:inkMkLst>
            <pc:docMk/>
            <pc:sldMk cId="906262494" sldId="270"/>
            <ac:inkMk id="136" creationId="{4FCB01AE-9DED-8550-D29C-86621B9425E0}"/>
          </ac:inkMkLst>
        </pc:inkChg>
        <pc:inkChg chg="add mod">
          <ac:chgData name="Duane Miller" userId="086b8d4e5ca37aec" providerId="LiveId" clId="{7B163A84-C887-446E-B36C-1F4494BBF2DE}" dt="2023-09-13T23:09:32.366" v="445"/>
          <ac:inkMkLst>
            <pc:docMk/>
            <pc:sldMk cId="906262494" sldId="270"/>
            <ac:inkMk id="137" creationId="{AAFF9612-A8FF-5222-8189-26429BF08BE4}"/>
          </ac:inkMkLst>
        </pc:inkChg>
        <pc:inkChg chg="add mod">
          <ac:chgData name="Duane Miller" userId="086b8d4e5ca37aec" providerId="LiveId" clId="{7B163A84-C887-446E-B36C-1F4494BBF2DE}" dt="2023-09-13T23:15:26.407" v="516"/>
          <ac:inkMkLst>
            <pc:docMk/>
            <pc:sldMk cId="906262494" sldId="270"/>
            <ac:inkMk id="139" creationId="{0EDDFE3C-76C4-1185-96C2-535FBEE3492A}"/>
          </ac:inkMkLst>
        </pc:inkChg>
        <pc:inkChg chg="add mod">
          <ac:chgData name="Duane Miller" userId="086b8d4e5ca37aec" providerId="LiveId" clId="{7B163A84-C887-446E-B36C-1F4494BBF2DE}" dt="2023-09-13T23:15:26.407" v="516"/>
          <ac:inkMkLst>
            <pc:docMk/>
            <pc:sldMk cId="906262494" sldId="270"/>
            <ac:inkMk id="140" creationId="{93E32ECD-7B3F-9447-E4A7-2D7129C45B45}"/>
          </ac:inkMkLst>
        </pc:inkChg>
        <pc:inkChg chg="add mod">
          <ac:chgData name="Duane Miller" userId="086b8d4e5ca37aec" providerId="LiveId" clId="{7B163A84-C887-446E-B36C-1F4494BBF2DE}" dt="2023-09-13T23:15:26.407" v="516"/>
          <ac:inkMkLst>
            <pc:docMk/>
            <pc:sldMk cId="906262494" sldId="270"/>
            <ac:inkMk id="141" creationId="{9CD9F0ED-AC07-A700-3C5A-86EFC7D0D8F9}"/>
          </ac:inkMkLst>
        </pc:inkChg>
        <pc:inkChg chg="add mod">
          <ac:chgData name="Duane Miller" userId="086b8d4e5ca37aec" providerId="LiveId" clId="{7B163A84-C887-446E-B36C-1F4494BBF2DE}" dt="2023-09-13T23:15:26.407" v="516"/>
          <ac:inkMkLst>
            <pc:docMk/>
            <pc:sldMk cId="906262494" sldId="270"/>
            <ac:inkMk id="143" creationId="{0825AE35-D3EE-1D28-C735-D4C07D7DC9BC}"/>
          </ac:inkMkLst>
        </pc:inkChg>
        <pc:inkChg chg="add">
          <ac:chgData name="Duane Miller" userId="086b8d4e5ca37aec" providerId="LiveId" clId="{7B163A84-C887-446E-B36C-1F4494BBF2DE}" dt="2023-09-13T23:09:53.942" v="452" actId="9405"/>
          <ac:inkMkLst>
            <pc:docMk/>
            <pc:sldMk cId="906262494" sldId="270"/>
            <ac:inkMk id="145" creationId="{A0D334D5-8D13-4803-17DF-49E7F075AE21}"/>
          </ac:inkMkLst>
        </pc:inkChg>
        <pc:inkChg chg="add">
          <ac:chgData name="Duane Miller" userId="086b8d4e5ca37aec" providerId="LiveId" clId="{7B163A84-C887-446E-B36C-1F4494BBF2DE}" dt="2023-09-13T23:09:55.649" v="453" actId="9405"/>
          <ac:inkMkLst>
            <pc:docMk/>
            <pc:sldMk cId="906262494" sldId="270"/>
            <ac:inkMk id="146" creationId="{683C7A20-62A7-12BD-1730-E834E2473942}"/>
          </ac:inkMkLst>
        </pc:inkChg>
        <pc:inkChg chg="add">
          <ac:chgData name="Duane Miller" userId="086b8d4e5ca37aec" providerId="LiveId" clId="{7B163A84-C887-446E-B36C-1F4494BBF2DE}" dt="2023-09-13T23:10:00.481" v="454" actId="9405"/>
          <ac:inkMkLst>
            <pc:docMk/>
            <pc:sldMk cId="906262494" sldId="270"/>
            <ac:inkMk id="147" creationId="{A6A9FAE4-AE30-43CA-8CCA-DD504E39138F}"/>
          </ac:inkMkLst>
        </pc:inkChg>
        <pc:inkChg chg="add mod">
          <ac:chgData name="Duane Miller" userId="086b8d4e5ca37aec" providerId="LiveId" clId="{7B163A84-C887-446E-B36C-1F4494BBF2DE}" dt="2023-09-13T23:15:26.407" v="516"/>
          <ac:inkMkLst>
            <pc:docMk/>
            <pc:sldMk cId="906262494" sldId="270"/>
            <ac:inkMk id="148" creationId="{3FD42301-02BA-9CBE-373B-C3DF3DE8197C}"/>
          </ac:inkMkLst>
        </pc:inkChg>
        <pc:inkChg chg="add mod">
          <ac:chgData name="Duane Miller" userId="086b8d4e5ca37aec" providerId="LiveId" clId="{7B163A84-C887-446E-B36C-1F4494BBF2DE}" dt="2023-09-13T23:15:26.407" v="516"/>
          <ac:inkMkLst>
            <pc:docMk/>
            <pc:sldMk cId="906262494" sldId="270"/>
            <ac:inkMk id="149" creationId="{03E7B1DC-4906-AC6D-0D36-F100C46BF8B4}"/>
          </ac:inkMkLst>
        </pc:inkChg>
        <pc:inkChg chg="add mod">
          <ac:chgData name="Duane Miller" userId="086b8d4e5ca37aec" providerId="LiveId" clId="{7B163A84-C887-446E-B36C-1F4494BBF2DE}" dt="2023-09-13T23:15:26.407" v="516"/>
          <ac:inkMkLst>
            <pc:docMk/>
            <pc:sldMk cId="906262494" sldId="270"/>
            <ac:inkMk id="150" creationId="{32D1D87C-4C89-57BC-1053-32E7E1038780}"/>
          </ac:inkMkLst>
        </pc:inkChg>
        <pc:inkChg chg="add mod">
          <ac:chgData name="Duane Miller" userId="086b8d4e5ca37aec" providerId="LiveId" clId="{7B163A84-C887-446E-B36C-1F4494BBF2DE}" dt="2023-09-13T23:15:26.407" v="516"/>
          <ac:inkMkLst>
            <pc:docMk/>
            <pc:sldMk cId="906262494" sldId="270"/>
            <ac:inkMk id="151" creationId="{8E5DFE24-F158-C0A6-300F-1F4C2D994E53}"/>
          </ac:inkMkLst>
        </pc:inkChg>
        <pc:inkChg chg="add mod">
          <ac:chgData name="Duane Miller" userId="086b8d4e5ca37aec" providerId="LiveId" clId="{7B163A84-C887-446E-B36C-1F4494BBF2DE}" dt="2023-09-13T23:15:26.407" v="516"/>
          <ac:inkMkLst>
            <pc:docMk/>
            <pc:sldMk cId="906262494" sldId="270"/>
            <ac:inkMk id="153" creationId="{96757CCD-6F38-6F21-874A-481FD647BE92}"/>
          </ac:inkMkLst>
        </pc:inkChg>
        <pc:inkChg chg="add mod">
          <ac:chgData name="Duane Miller" userId="086b8d4e5ca37aec" providerId="LiveId" clId="{7B163A84-C887-446E-B36C-1F4494BBF2DE}" dt="2023-09-13T23:15:26.407" v="516"/>
          <ac:inkMkLst>
            <pc:docMk/>
            <pc:sldMk cId="906262494" sldId="270"/>
            <ac:inkMk id="154" creationId="{4FE37F0F-7865-BFB2-246C-DD8EE3FE5F5C}"/>
          </ac:inkMkLst>
        </pc:inkChg>
        <pc:inkChg chg="add mod">
          <ac:chgData name="Duane Miller" userId="086b8d4e5ca37aec" providerId="LiveId" clId="{7B163A84-C887-446E-B36C-1F4494BBF2DE}" dt="2023-09-13T23:15:26.407" v="516"/>
          <ac:inkMkLst>
            <pc:docMk/>
            <pc:sldMk cId="906262494" sldId="270"/>
            <ac:inkMk id="156" creationId="{10304A5E-2FC1-2CA4-D4A5-B5417E7055D4}"/>
          </ac:inkMkLst>
        </pc:inkChg>
        <pc:inkChg chg="add mod">
          <ac:chgData name="Duane Miller" userId="086b8d4e5ca37aec" providerId="LiveId" clId="{7B163A84-C887-446E-B36C-1F4494BBF2DE}" dt="2023-09-13T23:15:26.407" v="516"/>
          <ac:inkMkLst>
            <pc:docMk/>
            <pc:sldMk cId="906262494" sldId="270"/>
            <ac:inkMk id="158" creationId="{D30E843A-2B88-6A1A-2E96-DC48C59042C2}"/>
          </ac:inkMkLst>
        </pc:inkChg>
        <pc:inkChg chg="add">
          <ac:chgData name="Duane Miller" userId="086b8d4e5ca37aec" providerId="LiveId" clId="{7B163A84-C887-446E-B36C-1F4494BBF2DE}" dt="2023-09-13T23:10:39.854" v="467" actId="9405"/>
          <ac:inkMkLst>
            <pc:docMk/>
            <pc:sldMk cId="906262494" sldId="270"/>
            <ac:inkMk id="160" creationId="{010795F0-9958-B45D-9CC0-59B47638A0CF}"/>
          </ac:inkMkLst>
        </pc:inkChg>
        <pc:inkChg chg="add mod">
          <ac:chgData name="Duane Miller" userId="086b8d4e5ca37aec" providerId="LiveId" clId="{7B163A84-C887-446E-B36C-1F4494BBF2DE}" dt="2023-09-13T23:14:55.634" v="495"/>
          <ac:inkMkLst>
            <pc:docMk/>
            <pc:sldMk cId="906262494" sldId="270"/>
            <ac:inkMk id="161" creationId="{6B618C63-F406-4A79-B296-2FE7350BC461}"/>
          </ac:inkMkLst>
        </pc:inkChg>
        <pc:inkChg chg="add mod">
          <ac:chgData name="Duane Miller" userId="086b8d4e5ca37aec" providerId="LiveId" clId="{7B163A84-C887-446E-B36C-1F4494BBF2DE}" dt="2023-09-13T23:14:55.634" v="495"/>
          <ac:inkMkLst>
            <pc:docMk/>
            <pc:sldMk cId="906262494" sldId="270"/>
            <ac:inkMk id="162" creationId="{F3A2A737-B879-0D41-97BD-F50B6DBDCD20}"/>
          </ac:inkMkLst>
        </pc:inkChg>
        <pc:inkChg chg="add mod">
          <ac:chgData name="Duane Miller" userId="086b8d4e5ca37aec" providerId="LiveId" clId="{7B163A84-C887-446E-B36C-1F4494BBF2DE}" dt="2023-09-13T23:14:55.634" v="495"/>
          <ac:inkMkLst>
            <pc:docMk/>
            <pc:sldMk cId="906262494" sldId="270"/>
            <ac:inkMk id="164" creationId="{CF8DC063-C3CA-E5BA-26CE-974C5223D81E}"/>
          </ac:inkMkLst>
        </pc:inkChg>
        <pc:inkChg chg="add mod">
          <ac:chgData name="Duane Miller" userId="086b8d4e5ca37aec" providerId="LiveId" clId="{7B163A84-C887-446E-B36C-1F4494BBF2DE}" dt="2023-09-13T23:14:55.634" v="495"/>
          <ac:inkMkLst>
            <pc:docMk/>
            <pc:sldMk cId="906262494" sldId="270"/>
            <ac:inkMk id="165" creationId="{83F414F0-510A-D1B6-4283-F26AB9B0C018}"/>
          </ac:inkMkLst>
        </pc:inkChg>
        <pc:inkChg chg="add mod">
          <ac:chgData name="Duane Miller" userId="086b8d4e5ca37aec" providerId="LiveId" clId="{7B163A84-C887-446E-B36C-1F4494BBF2DE}" dt="2023-09-13T23:14:55.634" v="495"/>
          <ac:inkMkLst>
            <pc:docMk/>
            <pc:sldMk cId="906262494" sldId="270"/>
            <ac:inkMk id="166" creationId="{05C620A4-52CC-2D50-FEF9-5E57E6C285CF}"/>
          </ac:inkMkLst>
        </pc:inkChg>
        <pc:inkChg chg="add mod">
          <ac:chgData name="Duane Miller" userId="086b8d4e5ca37aec" providerId="LiveId" clId="{7B163A84-C887-446E-B36C-1F4494BBF2DE}" dt="2023-09-13T23:14:55.634" v="495"/>
          <ac:inkMkLst>
            <pc:docMk/>
            <pc:sldMk cId="906262494" sldId="270"/>
            <ac:inkMk id="167" creationId="{FE81C853-2613-6B57-2C13-AA5551C4BA2F}"/>
          </ac:inkMkLst>
        </pc:inkChg>
        <pc:inkChg chg="add mod">
          <ac:chgData name="Duane Miller" userId="086b8d4e5ca37aec" providerId="LiveId" clId="{7B163A84-C887-446E-B36C-1F4494BBF2DE}" dt="2023-09-13T23:14:55.634" v="495"/>
          <ac:inkMkLst>
            <pc:docMk/>
            <pc:sldMk cId="906262494" sldId="270"/>
            <ac:inkMk id="169" creationId="{8E8CB3A1-5C13-4C81-2173-7BABEE669E4E}"/>
          </ac:inkMkLst>
        </pc:inkChg>
        <pc:inkChg chg="add mod">
          <ac:chgData name="Duane Miller" userId="086b8d4e5ca37aec" providerId="LiveId" clId="{7B163A84-C887-446E-B36C-1F4494BBF2DE}" dt="2023-09-13T23:14:55.634" v="495"/>
          <ac:inkMkLst>
            <pc:docMk/>
            <pc:sldMk cId="906262494" sldId="270"/>
            <ac:inkMk id="170" creationId="{216764ED-A65E-C3D9-86ED-8E02F180FF47}"/>
          </ac:inkMkLst>
        </pc:inkChg>
        <pc:inkChg chg="add mod">
          <ac:chgData name="Duane Miller" userId="086b8d4e5ca37aec" providerId="LiveId" clId="{7B163A84-C887-446E-B36C-1F4494BBF2DE}" dt="2023-09-13T23:14:55.634" v="495"/>
          <ac:inkMkLst>
            <pc:docMk/>
            <pc:sldMk cId="906262494" sldId="270"/>
            <ac:inkMk id="172" creationId="{286AB9CE-E3BE-9D90-4337-67790A92E174}"/>
          </ac:inkMkLst>
        </pc:inkChg>
        <pc:inkChg chg="add mod">
          <ac:chgData name="Duane Miller" userId="086b8d4e5ca37aec" providerId="LiveId" clId="{7B163A84-C887-446E-B36C-1F4494BBF2DE}" dt="2023-09-13T23:14:55.634" v="495"/>
          <ac:inkMkLst>
            <pc:docMk/>
            <pc:sldMk cId="906262494" sldId="270"/>
            <ac:inkMk id="174" creationId="{43BC1160-4BD5-806E-3554-CA9C16346388}"/>
          </ac:inkMkLst>
        </pc:inkChg>
        <pc:inkChg chg="add mod">
          <ac:chgData name="Duane Miller" userId="086b8d4e5ca37aec" providerId="LiveId" clId="{7B163A84-C887-446E-B36C-1F4494BBF2DE}" dt="2023-09-13T23:14:55.634" v="495"/>
          <ac:inkMkLst>
            <pc:docMk/>
            <pc:sldMk cId="906262494" sldId="270"/>
            <ac:inkMk id="176" creationId="{A562C7E8-2932-6B9A-94FA-347634DA88A2}"/>
          </ac:inkMkLst>
        </pc:inkChg>
        <pc:inkChg chg="add mod">
          <ac:chgData name="Duane Miller" userId="086b8d4e5ca37aec" providerId="LiveId" clId="{7B163A84-C887-446E-B36C-1F4494BBF2DE}" dt="2023-09-13T23:14:55.634" v="495"/>
          <ac:inkMkLst>
            <pc:docMk/>
            <pc:sldMk cId="906262494" sldId="270"/>
            <ac:inkMk id="177" creationId="{7781FB58-9F7C-9252-397A-DA83D9C75B4C}"/>
          </ac:inkMkLst>
        </pc:inkChg>
        <pc:inkChg chg="add mod">
          <ac:chgData name="Duane Miller" userId="086b8d4e5ca37aec" providerId="LiveId" clId="{7B163A84-C887-446E-B36C-1F4494BBF2DE}" dt="2023-09-13T23:14:44.059" v="490"/>
          <ac:inkMkLst>
            <pc:docMk/>
            <pc:sldMk cId="906262494" sldId="270"/>
            <ac:inkMk id="179" creationId="{97955AE9-6508-CCDA-5858-C1807E5EE948}"/>
          </ac:inkMkLst>
        </pc:inkChg>
        <pc:inkChg chg="add">
          <ac:chgData name="Duane Miller" userId="086b8d4e5ca37aec" providerId="LiveId" clId="{7B163A84-C887-446E-B36C-1F4494BBF2DE}" dt="2023-09-13T23:14:41.082" v="488" actId="9405"/>
          <ac:inkMkLst>
            <pc:docMk/>
            <pc:sldMk cId="906262494" sldId="270"/>
            <ac:inkMk id="181" creationId="{02E62994-AB1F-348C-2165-A8D25B61EDD7}"/>
          </ac:inkMkLst>
        </pc:inkChg>
        <pc:inkChg chg="add mod">
          <ac:chgData name="Duane Miller" userId="086b8d4e5ca37aec" providerId="LiveId" clId="{7B163A84-C887-446E-B36C-1F4494BBF2DE}" dt="2023-09-13T23:14:50.949" v="493"/>
          <ac:inkMkLst>
            <pc:docMk/>
            <pc:sldMk cId="906262494" sldId="270"/>
            <ac:inkMk id="182" creationId="{17EEDDFB-C5FF-A75A-E553-0CDF59A52F1A}"/>
          </ac:inkMkLst>
        </pc:inkChg>
        <pc:inkChg chg="add mod">
          <ac:chgData name="Duane Miller" userId="086b8d4e5ca37aec" providerId="LiveId" clId="{7B163A84-C887-446E-B36C-1F4494BBF2DE}" dt="2023-09-13T23:14:55.634" v="495"/>
          <ac:inkMkLst>
            <pc:docMk/>
            <pc:sldMk cId="906262494" sldId="270"/>
            <ac:inkMk id="184" creationId="{19CCADBF-B64A-EAE4-AAB1-D918D8B8F109}"/>
          </ac:inkMkLst>
        </pc:inkChg>
        <pc:inkChg chg="add mod">
          <ac:chgData name="Duane Miller" userId="086b8d4e5ca37aec" providerId="LiveId" clId="{7B163A84-C887-446E-B36C-1F4494BBF2DE}" dt="2023-09-13T23:14:55.634" v="495"/>
          <ac:inkMkLst>
            <pc:docMk/>
            <pc:sldMk cId="906262494" sldId="270"/>
            <ac:inkMk id="185" creationId="{662F3853-396C-E372-204D-025F93EB8295}"/>
          </ac:inkMkLst>
        </pc:inkChg>
        <pc:inkChg chg="add mod">
          <ac:chgData name="Duane Miller" userId="086b8d4e5ca37aec" providerId="LiveId" clId="{7B163A84-C887-446E-B36C-1F4494BBF2DE}" dt="2023-09-13T23:14:55.634" v="495"/>
          <ac:inkMkLst>
            <pc:docMk/>
            <pc:sldMk cId="906262494" sldId="270"/>
            <ac:inkMk id="187" creationId="{81C1FAB5-28C0-E98F-4BC6-DC902FEB0E3C}"/>
          </ac:inkMkLst>
        </pc:inkChg>
        <pc:inkChg chg="add mod">
          <ac:chgData name="Duane Miller" userId="086b8d4e5ca37aec" providerId="LiveId" clId="{7B163A84-C887-446E-B36C-1F4494BBF2DE}" dt="2023-09-13T23:15:02.640" v="501"/>
          <ac:inkMkLst>
            <pc:docMk/>
            <pc:sldMk cId="906262494" sldId="270"/>
            <ac:inkMk id="189" creationId="{C696B094-7061-4CD7-2E09-D9B6C26384CE}"/>
          </ac:inkMkLst>
        </pc:inkChg>
        <pc:inkChg chg="add mod">
          <ac:chgData name="Duane Miller" userId="086b8d4e5ca37aec" providerId="LiveId" clId="{7B163A84-C887-446E-B36C-1F4494BBF2DE}" dt="2023-09-13T23:15:02.640" v="501"/>
          <ac:inkMkLst>
            <pc:docMk/>
            <pc:sldMk cId="906262494" sldId="270"/>
            <ac:inkMk id="190" creationId="{F7710689-5C51-55DD-9368-C5588FBF64EA}"/>
          </ac:inkMkLst>
        </pc:inkChg>
        <pc:inkChg chg="add mod">
          <ac:chgData name="Duane Miller" userId="086b8d4e5ca37aec" providerId="LiveId" clId="{7B163A84-C887-446E-B36C-1F4494BBF2DE}" dt="2023-09-13T23:15:10.047" v="514"/>
          <ac:inkMkLst>
            <pc:docMk/>
            <pc:sldMk cId="906262494" sldId="270"/>
            <ac:inkMk id="191" creationId="{88E23B87-D586-DB3A-F11A-65B6DA99135C}"/>
          </ac:inkMkLst>
        </pc:inkChg>
        <pc:inkChg chg="add mod">
          <ac:chgData name="Duane Miller" userId="086b8d4e5ca37aec" providerId="LiveId" clId="{7B163A84-C887-446E-B36C-1F4494BBF2DE}" dt="2023-09-13T23:15:10.047" v="514"/>
          <ac:inkMkLst>
            <pc:docMk/>
            <pc:sldMk cId="906262494" sldId="270"/>
            <ac:inkMk id="192" creationId="{88757AB6-1CE6-874D-928F-5E9EE429FDD4}"/>
          </ac:inkMkLst>
        </pc:inkChg>
        <pc:inkChg chg="add mod">
          <ac:chgData name="Duane Miller" userId="086b8d4e5ca37aec" providerId="LiveId" clId="{7B163A84-C887-446E-B36C-1F4494BBF2DE}" dt="2023-09-13T23:15:10.047" v="514"/>
          <ac:inkMkLst>
            <pc:docMk/>
            <pc:sldMk cId="906262494" sldId="270"/>
            <ac:inkMk id="193" creationId="{31ADBDE0-4E3E-DDDE-0423-3F9E3DA30DF0}"/>
          </ac:inkMkLst>
        </pc:inkChg>
        <pc:inkChg chg="add mod">
          <ac:chgData name="Duane Miller" userId="086b8d4e5ca37aec" providerId="LiveId" clId="{7B163A84-C887-446E-B36C-1F4494BBF2DE}" dt="2023-09-13T23:15:10.047" v="514"/>
          <ac:inkMkLst>
            <pc:docMk/>
            <pc:sldMk cId="906262494" sldId="270"/>
            <ac:inkMk id="196" creationId="{FA63D746-9CEE-BA4C-5855-CFB8B7853592}"/>
          </ac:inkMkLst>
        </pc:inkChg>
        <pc:inkChg chg="add mod">
          <ac:chgData name="Duane Miller" userId="086b8d4e5ca37aec" providerId="LiveId" clId="{7B163A84-C887-446E-B36C-1F4494BBF2DE}" dt="2023-09-13T23:15:10.047" v="514"/>
          <ac:inkMkLst>
            <pc:docMk/>
            <pc:sldMk cId="906262494" sldId="270"/>
            <ac:inkMk id="197" creationId="{3C26CE0A-1DC0-00FF-7437-74DCE81CBA9B}"/>
          </ac:inkMkLst>
        </pc:inkChg>
        <pc:inkChg chg="add mod">
          <ac:chgData name="Duane Miller" userId="086b8d4e5ca37aec" providerId="LiveId" clId="{7B163A84-C887-446E-B36C-1F4494BBF2DE}" dt="2023-09-13T23:15:10.047" v="514"/>
          <ac:inkMkLst>
            <pc:docMk/>
            <pc:sldMk cId="906262494" sldId="270"/>
            <ac:inkMk id="198" creationId="{E1C6FD78-68C0-1565-3ED5-CAB20859BD26}"/>
          </ac:inkMkLst>
        </pc:inkChg>
        <pc:inkChg chg="add mod">
          <ac:chgData name="Duane Miller" userId="086b8d4e5ca37aec" providerId="LiveId" clId="{7B163A84-C887-446E-B36C-1F4494BBF2DE}" dt="2023-09-13T23:15:10.047" v="514"/>
          <ac:inkMkLst>
            <pc:docMk/>
            <pc:sldMk cId="906262494" sldId="270"/>
            <ac:inkMk id="200" creationId="{CC17DC5F-FFE2-81FC-1F53-6275CED98F18}"/>
          </ac:inkMkLst>
        </pc:inkChg>
        <pc:inkChg chg="add mod">
          <ac:chgData name="Duane Miller" userId="086b8d4e5ca37aec" providerId="LiveId" clId="{7B163A84-C887-446E-B36C-1F4494BBF2DE}" dt="2023-09-13T23:15:10.047" v="514"/>
          <ac:inkMkLst>
            <pc:docMk/>
            <pc:sldMk cId="906262494" sldId="270"/>
            <ac:inkMk id="201" creationId="{4F27FE7D-E026-319D-306F-B0FAE0E2739F}"/>
          </ac:inkMkLst>
        </pc:inkChg>
        <pc:inkChg chg="add mod">
          <ac:chgData name="Duane Miller" userId="086b8d4e5ca37aec" providerId="LiveId" clId="{7B163A84-C887-446E-B36C-1F4494BBF2DE}" dt="2023-09-13T23:15:10.047" v="514"/>
          <ac:inkMkLst>
            <pc:docMk/>
            <pc:sldMk cId="906262494" sldId="270"/>
            <ac:inkMk id="202" creationId="{398A3C7D-2496-402F-C6CD-31D0393E5121}"/>
          </ac:inkMkLst>
        </pc:inkChg>
        <pc:inkChg chg="add mod">
          <ac:chgData name="Duane Miller" userId="086b8d4e5ca37aec" providerId="LiveId" clId="{7B163A84-C887-446E-B36C-1F4494BBF2DE}" dt="2023-09-13T23:15:10.047" v="514"/>
          <ac:inkMkLst>
            <pc:docMk/>
            <pc:sldMk cId="906262494" sldId="270"/>
            <ac:inkMk id="203" creationId="{9104B529-A104-148A-FD31-AF28A8AF356F}"/>
          </ac:inkMkLst>
        </pc:inkChg>
        <pc:inkChg chg="add mod">
          <ac:chgData name="Duane Miller" userId="086b8d4e5ca37aec" providerId="LiveId" clId="{7B163A84-C887-446E-B36C-1F4494BBF2DE}" dt="2023-09-13T23:15:10.047" v="514"/>
          <ac:inkMkLst>
            <pc:docMk/>
            <pc:sldMk cId="906262494" sldId="270"/>
            <ac:inkMk id="204" creationId="{DB08F590-7A0B-D2BA-A338-1E42984185D7}"/>
          </ac:inkMkLst>
        </pc:inkChg>
        <pc:inkChg chg="add mod">
          <ac:chgData name="Duane Miller" userId="086b8d4e5ca37aec" providerId="LiveId" clId="{7B163A84-C887-446E-B36C-1F4494BBF2DE}" dt="2023-09-13T23:15:10.047" v="514"/>
          <ac:inkMkLst>
            <pc:docMk/>
            <pc:sldMk cId="906262494" sldId="270"/>
            <ac:inkMk id="205" creationId="{779F9D9B-56F8-E06F-3419-0E4CDA102078}"/>
          </ac:inkMkLst>
        </pc:inkChg>
        <pc:inkChg chg="add mod">
          <ac:chgData name="Duane Miller" userId="086b8d4e5ca37aec" providerId="LiveId" clId="{7B163A84-C887-446E-B36C-1F4494BBF2DE}" dt="2023-09-13T23:15:10.047" v="514"/>
          <ac:inkMkLst>
            <pc:docMk/>
            <pc:sldMk cId="906262494" sldId="270"/>
            <ac:inkMk id="207" creationId="{8B9BC29C-99A9-6A5C-64F0-E04D149628FE}"/>
          </ac:inkMkLst>
        </pc:inkChg>
        <pc:inkChg chg="add mod">
          <ac:chgData name="Duane Miller" userId="086b8d4e5ca37aec" providerId="LiveId" clId="{7B163A84-C887-446E-B36C-1F4494BBF2DE}" dt="2023-09-13T23:15:26.407" v="516"/>
          <ac:inkMkLst>
            <pc:docMk/>
            <pc:sldMk cId="906262494" sldId="270"/>
            <ac:inkMk id="209" creationId="{A0B3D00C-607A-1C93-EA41-0B08DEF4C95D}"/>
          </ac:inkMkLst>
        </pc:inkChg>
        <pc:inkChg chg="add">
          <ac:chgData name="Duane Miller" userId="086b8d4e5ca37aec" providerId="LiveId" clId="{7B163A84-C887-446E-B36C-1F4494BBF2DE}" dt="2023-09-13T23:16:50.714" v="517" actId="9405"/>
          <ac:inkMkLst>
            <pc:docMk/>
            <pc:sldMk cId="906262494" sldId="270"/>
            <ac:inkMk id="211" creationId="{4473F8B3-1B18-EAAF-41C6-36E7A48F9AA4}"/>
          </ac:inkMkLst>
        </pc:inkChg>
        <pc:inkChg chg="add">
          <ac:chgData name="Duane Miller" userId="086b8d4e5ca37aec" providerId="LiveId" clId="{7B163A84-C887-446E-B36C-1F4494BBF2DE}" dt="2023-09-13T23:17:37.679" v="518" actId="9405"/>
          <ac:inkMkLst>
            <pc:docMk/>
            <pc:sldMk cId="906262494" sldId="270"/>
            <ac:inkMk id="212" creationId="{822E6CC6-D125-6702-6291-EBD1791AF14A}"/>
          </ac:inkMkLst>
        </pc:inkChg>
      </pc:sldChg>
      <pc:sldChg chg="modSp mod">
        <pc:chgData name="Duane Miller" userId="086b8d4e5ca37aec" providerId="LiveId" clId="{7B163A84-C887-446E-B36C-1F4494BBF2DE}" dt="2023-09-08T10:50:45.193" v="28" actId="20577"/>
        <pc:sldMkLst>
          <pc:docMk/>
          <pc:sldMk cId="2886846560" sldId="281"/>
        </pc:sldMkLst>
        <pc:spChg chg="mod">
          <ac:chgData name="Duane Miller" userId="086b8d4e5ca37aec" providerId="LiveId" clId="{7B163A84-C887-446E-B36C-1F4494BBF2DE}" dt="2023-09-08T10:50:45.193" v="28" actId="20577"/>
          <ac:spMkLst>
            <pc:docMk/>
            <pc:sldMk cId="2886846560" sldId="281"/>
            <ac:spMk id="30" creationId="{02C6C6CA-C371-FA1E-C7A3-80616AB30D6F}"/>
          </ac:spMkLst>
        </pc:spChg>
      </pc:sldChg>
      <pc:sldChg chg="addSp delSp modSp add mod ord">
        <pc:chgData name="Duane Miller" userId="086b8d4e5ca37aec" providerId="LiveId" clId="{7B163A84-C887-446E-B36C-1F4494BBF2DE}" dt="2023-09-13T22:37:52.948" v="303"/>
        <pc:sldMkLst>
          <pc:docMk/>
          <pc:sldMk cId="1064765301" sldId="282"/>
        </pc:sldMkLst>
        <pc:spChg chg="mod">
          <ac:chgData name="Duane Miller" userId="086b8d4e5ca37aec" providerId="LiveId" clId="{7B163A84-C887-446E-B36C-1F4494BBF2DE}" dt="2023-09-12T11:57:17.506" v="53" actId="1076"/>
          <ac:spMkLst>
            <pc:docMk/>
            <pc:sldMk cId="1064765301" sldId="282"/>
            <ac:spMk id="3" creationId="{D3EFC0C3-FD39-449B-AD90-C042901F23F4}"/>
          </ac:spMkLst>
        </pc:spChg>
        <pc:grpChg chg="del mod">
          <ac:chgData name="Duane Miller" userId="086b8d4e5ca37aec" providerId="LiveId" clId="{7B163A84-C887-446E-B36C-1F4494BBF2DE}" dt="2023-09-13T22:35:11.679" v="269"/>
          <ac:grpSpMkLst>
            <pc:docMk/>
            <pc:sldMk cId="1064765301" sldId="282"/>
            <ac:grpSpMk id="12" creationId="{BA45A583-372D-EAB6-980E-8B34D10B5B3F}"/>
          </ac:grpSpMkLst>
        </pc:grpChg>
        <pc:grpChg chg="mod">
          <ac:chgData name="Duane Miller" userId="086b8d4e5ca37aec" providerId="LiveId" clId="{7B163A84-C887-446E-B36C-1F4494BBF2DE}" dt="2023-09-13T22:35:11.679" v="269"/>
          <ac:grpSpMkLst>
            <pc:docMk/>
            <pc:sldMk cId="1064765301" sldId="282"/>
            <ac:grpSpMk id="14" creationId="{26DC7A67-D6CD-F8E6-5214-4EFED215DA72}"/>
          </ac:grpSpMkLst>
        </pc:grpChg>
        <pc:grpChg chg="mod">
          <ac:chgData name="Duane Miller" userId="086b8d4e5ca37aec" providerId="LiveId" clId="{7B163A84-C887-446E-B36C-1F4494BBF2DE}" dt="2023-09-13T22:35:29.364" v="275"/>
          <ac:grpSpMkLst>
            <pc:docMk/>
            <pc:sldMk cId="1064765301" sldId="282"/>
            <ac:grpSpMk id="20" creationId="{A5090288-D815-A17D-4B3D-FC22B61790C7}"/>
          </ac:grpSpMkLst>
        </pc:grpChg>
        <pc:grpChg chg="del mod">
          <ac:chgData name="Duane Miller" userId="086b8d4e5ca37aec" providerId="LiveId" clId="{7B163A84-C887-446E-B36C-1F4494BBF2DE}" dt="2023-09-13T22:36:08.261" v="283"/>
          <ac:grpSpMkLst>
            <pc:docMk/>
            <pc:sldMk cId="1064765301" sldId="282"/>
            <ac:grpSpMk id="24" creationId="{61FC1CD8-E48F-AFB4-9B9E-492CB17E919D}"/>
          </ac:grpSpMkLst>
        </pc:grpChg>
        <pc:grpChg chg="del mod">
          <ac:chgData name="Duane Miller" userId="086b8d4e5ca37aec" providerId="LiveId" clId="{7B163A84-C887-446E-B36C-1F4494BBF2DE}" dt="2023-09-13T22:36:14.030" v="286"/>
          <ac:grpSpMkLst>
            <pc:docMk/>
            <pc:sldMk cId="1064765301" sldId="282"/>
            <ac:grpSpMk id="28" creationId="{C35AA26F-05FA-DB06-832B-08CE468494BB}"/>
          </ac:grpSpMkLst>
        </pc:grpChg>
        <pc:grpChg chg="mod">
          <ac:chgData name="Duane Miller" userId="086b8d4e5ca37aec" providerId="LiveId" clId="{7B163A84-C887-446E-B36C-1F4494BBF2DE}" dt="2023-09-13T22:36:08.261" v="283"/>
          <ac:grpSpMkLst>
            <pc:docMk/>
            <pc:sldMk cId="1064765301" sldId="282"/>
            <ac:grpSpMk id="29" creationId="{8A5C6468-A01D-D0FE-ABD6-251A50C8D878}"/>
          </ac:grpSpMkLst>
        </pc:grpChg>
        <pc:grpChg chg="mod">
          <ac:chgData name="Duane Miller" userId="086b8d4e5ca37aec" providerId="LiveId" clId="{7B163A84-C887-446E-B36C-1F4494BBF2DE}" dt="2023-09-13T22:36:14.030" v="286"/>
          <ac:grpSpMkLst>
            <pc:docMk/>
            <pc:sldMk cId="1064765301" sldId="282"/>
            <ac:grpSpMk id="32" creationId="{F7450C68-D99D-1D35-1B8E-00A782CDB020}"/>
          </ac:grpSpMkLst>
        </pc:grpChg>
        <pc:grpChg chg="del mod">
          <ac:chgData name="Duane Miller" userId="086b8d4e5ca37aec" providerId="LiveId" clId="{7B163A84-C887-446E-B36C-1F4494BBF2DE}" dt="2023-09-13T22:36:25.146" v="292"/>
          <ac:grpSpMkLst>
            <pc:docMk/>
            <pc:sldMk cId="1064765301" sldId="282"/>
            <ac:grpSpMk id="36" creationId="{6E0AE54A-61CA-478A-FCCA-B2B0988CE0F1}"/>
          </ac:grpSpMkLst>
        </pc:grpChg>
        <pc:grpChg chg="del mod">
          <ac:chgData name="Duane Miller" userId="086b8d4e5ca37aec" providerId="LiveId" clId="{7B163A84-C887-446E-B36C-1F4494BBF2DE}" dt="2023-09-13T22:36:27.115" v="294"/>
          <ac:grpSpMkLst>
            <pc:docMk/>
            <pc:sldMk cId="1064765301" sldId="282"/>
            <ac:grpSpMk id="38" creationId="{512CE5C2-46C3-6F50-1E5F-441000F5C971}"/>
          </ac:grpSpMkLst>
        </pc:grpChg>
        <pc:grpChg chg="del mod">
          <ac:chgData name="Duane Miller" userId="086b8d4e5ca37aec" providerId="LiveId" clId="{7B163A84-C887-446E-B36C-1F4494BBF2DE}" dt="2023-09-13T22:36:32.347" v="296"/>
          <ac:grpSpMkLst>
            <pc:docMk/>
            <pc:sldMk cId="1064765301" sldId="282"/>
            <ac:grpSpMk id="40" creationId="{9C1C7EAB-43AB-C2BE-C88E-9C15B77E3BBC}"/>
          </ac:grpSpMkLst>
        </pc:grpChg>
        <pc:grpChg chg="del mod">
          <ac:chgData name="Duane Miller" userId="086b8d4e5ca37aec" providerId="LiveId" clId="{7B163A84-C887-446E-B36C-1F4494BBF2DE}" dt="2023-09-13T22:36:37.950" v="298"/>
          <ac:grpSpMkLst>
            <pc:docMk/>
            <pc:sldMk cId="1064765301" sldId="282"/>
            <ac:grpSpMk id="42" creationId="{A4FA2ACC-E6DB-C177-0D55-A0E16B751BEB}"/>
          </ac:grpSpMkLst>
        </pc:grpChg>
        <pc:grpChg chg="mod">
          <ac:chgData name="Duane Miller" userId="086b8d4e5ca37aec" providerId="LiveId" clId="{7B163A84-C887-446E-B36C-1F4494BBF2DE}" dt="2023-09-13T22:36:37.950" v="298"/>
          <ac:grpSpMkLst>
            <pc:docMk/>
            <pc:sldMk cId="1064765301" sldId="282"/>
            <ac:grpSpMk id="44" creationId="{1627045D-AD7C-0810-3DE1-1B2D0D4585F1}"/>
          </ac:grpSpMkLst>
        </pc:grpChg>
        <pc:grpChg chg="mod">
          <ac:chgData name="Duane Miller" userId="086b8d4e5ca37aec" providerId="LiveId" clId="{7B163A84-C887-446E-B36C-1F4494BBF2DE}" dt="2023-09-13T22:37:52.948" v="303"/>
          <ac:grpSpMkLst>
            <pc:docMk/>
            <pc:sldMk cId="1064765301" sldId="282"/>
            <ac:grpSpMk id="49" creationId="{CFE9DEF1-ED0D-4944-11DE-2740C0B70626}"/>
          </ac:grpSpMkLst>
        </pc:grpChg>
        <pc:inkChg chg="add">
          <ac:chgData name="Duane Miller" userId="086b8d4e5ca37aec" providerId="LiveId" clId="{7B163A84-C887-446E-B36C-1F4494BBF2DE}" dt="2023-09-13T22:34:51.225" v="261" actId="9405"/>
          <ac:inkMkLst>
            <pc:docMk/>
            <pc:sldMk cId="1064765301" sldId="282"/>
            <ac:inkMk id="2" creationId="{C3B2199A-73FA-EA85-B2B0-EA77AA9F36E9}"/>
          </ac:inkMkLst>
        </pc:inkChg>
        <pc:inkChg chg="add">
          <ac:chgData name="Duane Miller" userId="086b8d4e5ca37aec" providerId="LiveId" clId="{7B163A84-C887-446E-B36C-1F4494BBF2DE}" dt="2023-09-13T22:34:55.110" v="262" actId="9405"/>
          <ac:inkMkLst>
            <pc:docMk/>
            <pc:sldMk cId="1064765301" sldId="282"/>
            <ac:inkMk id="4" creationId="{99EFB5FB-ADFF-2BB3-3342-5E02AF004644}"/>
          </ac:inkMkLst>
        </pc:inkChg>
        <pc:inkChg chg="add">
          <ac:chgData name="Duane Miller" userId="086b8d4e5ca37aec" providerId="LiveId" clId="{7B163A84-C887-446E-B36C-1F4494BBF2DE}" dt="2023-09-13T22:34:58.970" v="263" actId="9405"/>
          <ac:inkMkLst>
            <pc:docMk/>
            <pc:sldMk cId="1064765301" sldId="282"/>
            <ac:inkMk id="5" creationId="{B9DE0271-9B73-2800-E02E-B095AA545EE5}"/>
          </ac:inkMkLst>
        </pc:inkChg>
        <pc:inkChg chg="add">
          <ac:chgData name="Duane Miller" userId="086b8d4e5ca37aec" providerId="LiveId" clId="{7B163A84-C887-446E-B36C-1F4494BBF2DE}" dt="2023-09-13T22:35:03.667" v="264" actId="9405"/>
          <ac:inkMkLst>
            <pc:docMk/>
            <pc:sldMk cId="1064765301" sldId="282"/>
            <ac:inkMk id="7" creationId="{FD3D4210-87CB-E60A-65A0-612639D84749}"/>
          </ac:inkMkLst>
        </pc:inkChg>
        <pc:inkChg chg="add mod">
          <ac:chgData name="Duane Miller" userId="086b8d4e5ca37aec" providerId="LiveId" clId="{7B163A84-C887-446E-B36C-1F4494BBF2DE}" dt="2023-09-13T22:35:11.679" v="269"/>
          <ac:inkMkLst>
            <pc:docMk/>
            <pc:sldMk cId="1064765301" sldId="282"/>
            <ac:inkMk id="9" creationId="{3B98DC2A-AF53-0F25-0BF9-463B3E5EABDF}"/>
          </ac:inkMkLst>
        </pc:inkChg>
        <pc:inkChg chg="add mod">
          <ac:chgData name="Duane Miller" userId="086b8d4e5ca37aec" providerId="LiveId" clId="{7B163A84-C887-446E-B36C-1F4494BBF2DE}" dt="2023-09-13T22:35:11.679" v="269"/>
          <ac:inkMkLst>
            <pc:docMk/>
            <pc:sldMk cId="1064765301" sldId="282"/>
            <ac:inkMk id="11" creationId="{07D364A2-E7FA-2DEA-E8C8-AD7763A83F00}"/>
          </ac:inkMkLst>
        </pc:inkChg>
        <pc:inkChg chg="add mod">
          <ac:chgData name="Duane Miller" userId="086b8d4e5ca37aec" providerId="LiveId" clId="{7B163A84-C887-446E-B36C-1F4494BBF2DE}" dt="2023-09-13T22:35:11.679" v="269"/>
          <ac:inkMkLst>
            <pc:docMk/>
            <pc:sldMk cId="1064765301" sldId="282"/>
            <ac:inkMk id="13" creationId="{CF02A7BB-5222-2FA0-607D-8775DAB7D611}"/>
          </ac:inkMkLst>
        </pc:inkChg>
        <pc:inkChg chg="add">
          <ac:chgData name="Duane Miller" userId="086b8d4e5ca37aec" providerId="LiveId" clId="{7B163A84-C887-446E-B36C-1F4494BBF2DE}" dt="2023-09-13T22:35:16.905" v="270" actId="9405"/>
          <ac:inkMkLst>
            <pc:docMk/>
            <pc:sldMk cId="1064765301" sldId="282"/>
            <ac:inkMk id="15" creationId="{A6F2CF68-0702-ECB8-ABF0-3B11B37234CA}"/>
          </ac:inkMkLst>
        </pc:inkChg>
        <pc:inkChg chg="add">
          <ac:chgData name="Duane Miller" userId="086b8d4e5ca37aec" providerId="LiveId" clId="{7B163A84-C887-446E-B36C-1F4494BBF2DE}" dt="2023-09-13T22:35:18.263" v="271" actId="9405"/>
          <ac:inkMkLst>
            <pc:docMk/>
            <pc:sldMk cId="1064765301" sldId="282"/>
            <ac:inkMk id="16" creationId="{4E4F364A-873D-E3E2-DD16-F643F36B30ED}"/>
          </ac:inkMkLst>
        </pc:inkChg>
        <pc:inkChg chg="add">
          <ac:chgData name="Duane Miller" userId="086b8d4e5ca37aec" providerId="LiveId" clId="{7B163A84-C887-446E-B36C-1F4494BBF2DE}" dt="2023-09-13T22:35:21.554" v="272" actId="9405"/>
          <ac:inkMkLst>
            <pc:docMk/>
            <pc:sldMk cId="1064765301" sldId="282"/>
            <ac:inkMk id="17" creationId="{3135D2D6-BB45-38D2-2FFD-12F5C7C3BA6B}"/>
          </ac:inkMkLst>
        </pc:inkChg>
        <pc:inkChg chg="add mod">
          <ac:chgData name="Duane Miller" userId="086b8d4e5ca37aec" providerId="LiveId" clId="{7B163A84-C887-446E-B36C-1F4494BBF2DE}" dt="2023-09-13T22:35:29.364" v="275"/>
          <ac:inkMkLst>
            <pc:docMk/>
            <pc:sldMk cId="1064765301" sldId="282"/>
            <ac:inkMk id="18" creationId="{3861BE94-768B-0683-9BFC-47ED11FA289D}"/>
          </ac:inkMkLst>
        </pc:inkChg>
        <pc:inkChg chg="add mod">
          <ac:chgData name="Duane Miller" userId="086b8d4e5ca37aec" providerId="LiveId" clId="{7B163A84-C887-446E-B36C-1F4494BBF2DE}" dt="2023-09-13T22:35:29.364" v="275"/>
          <ac:inkMkLst>
            <pc:docMk/>
            <pc:sldMk cId="1064765301" sldId="282"/>
            <ac:inkMk id="19" creationId="{B8760048-37BA-86BE-12F3-50702302F448}"/>
          </ac:inkMkLst>
        </pc:inkChg>
        <pc:inkChg chg="add">
          <ac:chgData name="Duane Miller" userId="086b8d4e5ca37aec" providerId="LiveId" clId="{7B163A84-C887-446E-B36C-1F4494BBF2DE}" dt="2023-09-13T22:35:37.840" v="276" actId="9405"/>
          <ac:inkMkLst>
            <pc:docMk/>
            <pc:sldMk cId="1064765301" sldId="282"/>
            <ac:inkMk id="21" creationId="{1294D5B6-697C-74B6-A645-D26D9CA8A87F}"/>
          </ac:inkMkLst>
        </pc:inkChg>
        <pc:inkChg chg="add mod">
          <ac:chgData name="Duane Miller" userId="086b8d4e5ca37aec" providerId="LiveId" clId="{7B163A84-C887-446E-B36C-1F4494BBF2DE}" dt="2023-09-13T22:36:08.261" v="283"/>
          <ac:inkMkLst>
            <pc:docMk/>
            <pc:sldMk cId="1064765301" sldId="282"/>
            <ac:inkMk id="22" creationId="{53BA933E-19DB-20F7-8A05-ECD5E202D707}"/>
          </ac:inkMkLst>
        </pc:inkChg>
        <pc:inkChg chg="add mod">
          <ac:chgData name="Duane Miller" userId="086b8d4e5ca37aec" providerId="LiveId" clId="{7B163A84-C887-446E-B36C-1F4494BBF2DE}" dt="2023-09-13T22:36:08.261" v="283"/>
          <ac:inkMkLst>
            <pc:docMk/>
            <pc:sldMk cId="1064765301" sldId="282"/>
            <ac:inkMk id="23" creationId="{22C28A7C-3DD5-3D9C-E08D-1B0E1C98DB66}"/>
          </ac:inkMkLst>
        </pc:inkChg>
        <pc:inkChg chg="add mod">
          <ac:chgData name="Duane Miller" userId="086b8d4e5ca37aec" providerId="LiveId" clId="{7B163A84-C887-446E-B36C-1F4494BBF2DE}" dt="2023-09-13T22:36:08.261" v="283"/>
          <ac:inkMkLst>
            <pc:docMk/>
            <pc:sldMk cId="1064765301" sldId="282"/>
            <ac:inkMk id="25" creationId="{2F548A17-0614-27A7-FA93-98AAF012A2ED}"/>
          </ac:inkMkLst>
        </pc:inkChg>
        <pc:inkChg chg="add mod">
          <ac:chgData name="Duane Miller" userId="086b8d4e5ca37aec" providerId="LiveId" clId="{7B163A84-C887-446E-B36C-1F4494BBF2DE}" dt="2023-09-13T22:36:14.030" v="286"/>
          <ac:inkMkLst>
            <pc:docMk/>
            <pc:sldMk cId="1064765301" sldId="282"/>
            <ac:inkMk id="26" creationId="{7E2C22F2-253B-5112-B2E2-A66FF92B20CA}"/>
          </ac:inkMkLst>
        </pc:inkChg>
        <pc:inkChg chg="add mod">
          <ac:chgData name="Duane Miller" userId="086b8d4e5ca37aec" providerId="LiveId" clId="{7B163A84-C887-446E-B36C-1F4494BBF2DE}" dt="2023-09-13T22:36:14.030" v="286"/>
          <ac:inkMkLst>
            <pc:docMk/>
            <pc:sldMk cId="1064765301" sldId="282"/>
            <ac:inkMk id="27" creationId="{48134CEC-C9A1-ECEB-D7E5-6C4FDBF05F1B}"/>
          </ac:inkMkLst>
        </pc:inkChg>
        <pc:inkChg chg="add mod">
          <ac:chgData name="Duane Miller" userId="086b8d4e5ca37aec" providerId="LiveId" clId="{7B163A84-C887-446E-B36C-1F4494BBF2DE}" dt="2023-09-13T22:36:14.030" v="286"/>
          <ac:inkMkLst>
            <pc:docMk/>
            <pc:sldMk cId="1064765301" sldId="282"/>
            <ac:inkMk id="30" creationId="{9C62E45F-D59B-739F-052B-44FF0A42EAE3}"/>
          </ac:inkMkLst>
        </pc:inkChg>
        <pc:inkChg chg="add mod">
          <ac:chgData name="Duane Miller" userId="086b8d4e5ca37aec" providerId="LiveId" clId="{7B163A84-C887-446E-B36C-1F4494BBF2DE}" dt="2023-09-13T22:36:14.030" v="286"/>
          <ac:inkMkLst>
            <pc:docMk/>
            <pc:sldMk cId="1064765301" sldId="282"/>
            <ac:inkMk id="31" creationId="{D83EB355-8DF9-97AC-E134-C9BC1F70567F}"/>
          </ac:inkMkLst>
        </pc:inkChg>
        <pc:inkChg chg="add mod">
          <ac:chgData name="Duane Miller" userId="086b8d4e5ca37aec" providerId="LiveId" clId="{7B163A84-C887-446E-B36C-1F4494BBF2DE}" dt="2023-09-13T22:36:37.950" v="298"/>
          <ac:inkMkLst>
            <pc:docMk/>
            <pc:sldMk cId="1064765301" sldId="282"/>
            <ac:inkMk id="33" creationId="{869C94A8-868C-601D-C7BA-3B7667493688}"/>
          </ac:inkMkLst>
        </pc:inkChg>
        <pc:inkChg chg="add mod">
          <ac:chgData name="Duane Miller" userId="086b8d4e5ca37aec" providerId="LiveId" clId="{7B163A84-C887-446E-B36C-1F4494BBF2DE}" dt="2023-09-13T22:36:37.950" v="298"/>
          <ac:inkMkLst>
            <pc:docMk/>
            <pc:sldMk cId="1064765301" sldId="282"/>
            <ac:inkMk id="34" creationId="{8907A327-02FC-6E9C-D88A-5211F03328B9}"/>
          </ac:inkMkLst>
        </pc:inkChg>
        <pc:inkChg chg="add mod">
          <ac:chgData name="Duane Miller" userId="086b8d4e5ca37aec" providerId="LiveId" clId="{7B163A84-C887-446E-B36C-1F4494BBF2DE}" dt="2023-09-13T22:36:37.950" v="298"/>
          <ac:inkMkLst>
            <pc:docMk/>
            <pc:sldMk cId="1064765301" sldId="282"/>
            <ac:inkMk id="35" creationId="{D729DA7D-6EDF-2418-968B-12E76F0192CC}"/>
          </ac:inkMkLst>
        </pc:inkChg>
        <pc:inkChg chg="add mod">
          <ac:chgData name="Duane Miller" userId="086b8d4e5ca37aec" providerId="LiveId" clId="{7B163A84-C887-446E-B36C-1F4494BBF2DE}" dt="2023-09-13T22:36:37.950" v="298"/>
          <ac:inkMkLst>
            <pc:docMk/>
            <pc:sldMk cId="1064765301" sldId="282"/>
            <ac:inkMk id="37" creationId="{30710276-953C-DBC3-B7E3-9E8F0DF0B75B}"/>
          </ac:inkMkLst>
        </pc:inkChg>
        <pc:inkChg chg="add mod">
          <ac:chgData name="Duane Miller" userId="086b8d4e5ca37aec" providerId="LiveId" clId="{7B163A84-C887-446E-B36C-1F4494BBF2DE}" dt="2023-09-13T22:36:37.950" v="298"/>
          <ac:inkMkLst>
            <pc:docMk/>
            <pc:sldMk cId="1064765301" sldId="282"/>
            <ac:inkMk id="39" creationId="{37AB9AEF-60FB-8602-5200-3FABD8815F9A}"/>
          </ac:inkMkLst>
        </pc:inkChg>
        <pc:inkChg chg="add mod">
          <ac:chgData name="Duane Miller" userId="086b8d4e5ca37aec" providerId="LiveId" clId="{7B163A84-C887-446E-B36C-1F4494BBF2DE}" dt="2023-09-13T22:36:37.950" v="298"/>
          <ac:inkMkLst>
            <pc:docMk/>
            <pc:sldMk cId="1064765301" sldId="282"/>
            <ac:inkMk id="41" creationId="{376D19E9-43A2-BC94-6449-51F606FE4354}"/>
          </ac:inkMkLst>
        </pc:inkChg>
        <pc:inkChg chg="add mod">
          <ac:chgData name="Duane Miller" userId="086b8d4e5ca37aec" providerId="LiveId" clId="{7B163A84-C887-446E-B36C-1F4494BBF2DE}" dt="2023-09-13T22:36:37.950" v="298"/>
          <ac:inkMkLst>
            <pc:docMk/>
            <pc:sldMk cId="1064765301" sldId="282"/>
            <ac:inkMk id="43" creationId="{66D6E2A4-D9F4-A38B-6140-AC65B31F5EF5}"/>
          </ac:inkMkLst>
        </pc:inkChg>
        <pc:inkChg chg="add">
          <ac:chgData name="Duane Miller" userId="086b8d4e5ca37aec" providerId="LiveId" clId="{7B163A84-C887-446E-B36C-1F4494BBF2DE}" dt="2023-09-13T22:37:33.944" v="299" actId="9405"/>
          <ac:inkMkLst>
            <pc:docMk/>
            <pc:sldMk cId="1064765301" sldId="282"/>
            <ac:inkMk id="45" creationId="{0BD4E26E-2FC8-DFB7-5D94-ABD8550E957F}"/>
          </ac:inkMkLst>
        </pc:inkChg>
        <pc:inkChg chg="add mod">
          <ac:chgData name="Duane Miller" userId="086b8d4e5ca37aec" providerId="LiveId" clId="{7B163A84-C887-446E-B36C-1F4494BBF2DE}" dt="2023-09-13T22:37:52.948" v="303"/>
          <ac:inkMkLst>
            <pc:docMk/>
            <pc:sldMk cId="1064765301" sldId="282"/>
            <ac:inkMk id="46" creationId="{D37F394D-1B01-442C-6BDB-655E6FD266CD}"/>
          </ac:inkMkLst>
        </pc:inkChg>
        <pc:inkChg chg="add mod">
          <ac:chgData name="Duane Miller" userId="086b8d4e5ca37aec" providerId="LiveId" clId="{7B163A84-C887-446E-B36C-1F4494BBF2DE}" dt="2023-09-13T22:37:52.948" v="303"/>
          <ac:inkMkLst>
            <pc:docMk/>
            <pc:sldMk cId="1064765301" sldId="282"/>
            <ac:inkMk id="47" creationId="{406B4FCB-7E38-3407-B92B-F32F062B3285}"/>
          </ac:inkMkLst>
        </pc:inkChg>
        <pc:inkChg chg="add">
          <ac:chgData name="Duane Miller" userId="086b8d4e5ca37aec" providerId="LiveId" clId="{7B163A84-C887-446E-B36C-1F4494BBF2DE}" dt="2023-09-13T22:37:52.262" v="302" actId="9405"/>
          <ac:inkMkLst>
            <pc:docMk/>
            <pc:sldMk cId="1064765301" sldId="282"/>
            <ac:inkMk id="48" creationId="{5F228CD9-AB89-28D0-7C62-62EC34723869}"/>
          </ac:inkMkLst>
        </pc:inkChg>
      </pc:sldChg>
      <pc:sldChg chg="del">
        <pc:chgData name="Duane Miller" userId="086b8d4e5ca37aec" providerId="LiveId" clId="{7B163A84-C887-446E-B36C-1F4494BBF2DE}" dt="2023-09-08T10:49:19.948" v="0" actId="47"/>
        <pc:sldMkLst>
          <pc:docMk/>
          <pc:sldMk cId="3430221145" sldId="282"/>
        </pc:sldMkLst>
      </pc:sldChg>
      <pc:sldChg chg="del">
        <pc:chgData name="Duane Miller" userId="086b8d4e5ca37aec" providerId="LiveId" clId="{7B163A84-C887-446E-B36C-1F4494BBF2DE}" dt="2023-09-08T10:49:19.948" v="0" actId="47"/>
        <pc:sldMkLst>
          <pc:docMk/>
          <pc:sldMk cId="883918171" sldId="283"/>
        </pc:sldMkLst>
      </pc:sldChg>
      <pc:sldChg chg="addSp modSp add mod">
        <pc:chgData name="Duane Miller" userId="086b8d4e5ca37aec" providerId="LiveId" clId="{7B163A84-C887-446E-B36C-1F4494BBF2DE}" dt="2023-09-13T22:39:10.562" v="309" actId="9405"/>
        <pc:sldMkLst>
          <pc:docMk/>
          <pc:sldMk cId="1556231713" sldId="283"/>
        </pc:sldMkLst>
        <pc:spChg chg="mod">
          <ac:chgData name="Duane Miller" userId="086b8d4e5ca37aec" providerId="LiveId" clId="{7B163A84-C887-446E-B36C-1F4494BBF2DE}" dt="2023-09-12T11:58:15.495" v="70" actId="115"/>
          <ac:spMkLst>
            <pc:docMk/>
            <pc:sldMk cId="1556231713" sldId="283"/>
            <ac:spMk id="3" creationId="{D3EFC0C3-FD39-449B-AD90-C042901F23F4}"/>
          </ac:spMkLst>
        </pc:spChg>
        <pc:inkChg chg="add">
          <ac:chgData name="Duane Miller" userId="086b8d4e5ca37aec" providerId="LiveId" clId="{7B163A84-C887-446E-B36C-1F4494BBF2DE}" dt="2023-09-13T22:38:40.258" v="304" actId="9405"/>
          <ac:inkMkLst>
            <pc:docMk/>
            <pc:sldMk cId="1556231713" sldId="283"/>
            <ac:inkMk id="2" creationId="{4C7BA676-95DD-6999-605C-17D3E189C2DE}"/>
          </ac:inkMkLst>
        </pc:inkChg>
        <pc:inkChg chg="add">
          <ac:chgData name="Duane Miller" userId="086b8d4e5ca37aec" providerId="LiveId" clId="{7B163A84-C887-446E-B36C-1F4494BBF2DE}" dt="2023-09-13T22:38:41.706" v="305" actId="9405"/>
          <ac:inkMkLst>
            <pc:docMk/>
            <pc:sldMk cId="1556231713" sldId="283"/>
            <ac:inkMk id="4" creationId="{411B3746-2FE6-181A-C87A-58411B189DED}"/>
          </ac:inkMkLst>
        </pc:inkChg>
        <pc:inkChg chg="add">
          <ac:chgData name="Duane Miller" userId="086b8d4e5ca37aec" providerId="LiveId" clId="{7B163A84-C887-446E-B36C-1F4494BBF2DE}" dt="2023-09-13T22:38:54.766" v="306" actId="9405"/>
          <ac:inkMkLst>
            <pc:docMk/>
            <pc:sldMk cId="1556231713" sldId="283"/>
            <ac:inkMk id="5" creationId="{5BD58539-4E30-1B7E-B03D-E593550376FF}"/>
          </ac:inkMkLst>
        </pc:inkChg>
        <pc:inkChg chg="add">
          <ac:chgData name="Duane Miller" userId="086b8d4e5ca37aec" providerId="LiveId" clId="{7B163A84-C887-446E-B36C-1F4494BBF2DE}" dt="2023-09-13T22:38:55.928" v="307" actId="9405"/>
          <ac:inkMkLst>
            <pc:docMk/>
            <pc:sldMk cId="1556231713" sldId="283"/>
            <ac:inkMk id="7" creationId="{C2241793-AB53-583B-C4AF-5CB8228E78E3}"/>
          </ac:inkMkLst>
        </pc:inkChg>
        <pc:inkChg chg="add">
          <ac:chgData name="Duane Miller" userId="086b8d4e5ca37aec" providerId="LiveId" clId="{7B163A84-C887-446E-B36C-1F4494BBF2DE}" dt="2023-09-13T22:39:09.266" v="308" actId="9405"/>
          <ac:inkMkLst>
            <pc:docMk/>
            <pc:sldMk cId="1556231713" sldId="283"/>
            <ac:inkMk id="9" creationId="{0DA21F81-178C-2E01-D2A1-B01A38226A3C}"/>
          </ac:inkMkLst>
        </pc:inkChg>
        <pc:inkChg chg="add">
          <ac:chgData name="Duane Miller" userId="086b8d4e5ca37aec" providerId="LiveId" clId="{7B163A84-C887-446E-B36C-1F4494BBF2DE}" dt="2023-09-13T22:39:10.562" v="309" actId="9405"/>
          <ac:inkMkLst>
            <pc:docMk/>
            <pc:sldMk cId="1556231713" sldId="283"/>
            <ac:inkMk id="11" creationId="{2FDC4070-BD2A-2715-A347-A8E5350125D5}"/>
          </ac:inkMkLst>
        </pc:inkChg>
      </pc:sldChg>
      <pc:sldChg chg="addSp modSp add mod">
        <pc:chgData name="Duane Miller" userId="086b8d4e5ca37aec" providerId="LiveId" clId="{7B163A84-C887-446E-B36C-1F4494BBF2DE}" dt="2023-09-13T22:43:21.367" v="313" actId="9405"/>
        <pc:sldMkLst>
          <pc:docMk/>
          <pc:sldMk cId="2313922148" sldId="284"/>
        </pc:sldMkLst>
        <pc:spChg chg="mod">
          <ac:chgData name="Duane Miller" userId="086b8d4e5ca37aec" providerId="LiveId" clId="{7B163A84-C887-446E-B36C-1F4494BBF2DE}" dt="2023-09-12T11:59:01.525" v="79" actId="1076"/>
          <ac:spMkLst>
            <pc:docMk/>
            <pc:sldMk cId="2313922148" sldId="284"/>
            <ac:spMk id="3" creationId="{D3EFC0C3-FD39-449B-AD90-C042901F23F4}"/>
          </ac:spMkLst>
        </pc:spChg>
        <pc:inkChg chg="add">
          <ac:chgData name="Duane Miller" userId="086b8d4e5ca37aec" providerId="LiveId" clId="{7B163A84-C887-446E-B36C-1F4494BBF2DE}" dt="2023-09-13T22:42:16.352" v="310" actId="9405"/>
          <ac:inkMkLst>
            <pc:docMk/>
            <pc:sldMk cId="2313922148" sldId="284"/>
            <ac:inkMk id="2" creationId="{8BD357B9-0CA3-9409-2F61-11241BB465E8}"/>
          </ac:inkMkLst>
        </pc:inkChg>
        <pc:inkChg chg="add">
          <ac:chgData name="Duane Miller" userId="086b8d4e5ca37aec" providerId="LiveId" clId="{7B163A84-C887-446E-B36C-1F4494BBF2DE}" dt="2023-09-13T22:42:20.085" v="311" actId="9405"/>
          <ac:inkMkLst>
            <pc:docMk/>
            <pc:sldMk cId="2313922148" sldId="284"/>
            <ac:inkMk id="4" creationId="{B327B099-AB4A-41D2-F65D-4A3FE4A9BCAC}"/>
          </ac:inkMkLst>
        </pc:inkChg>
        <pc:inkChg chg="add">
          <ac:chgData name="Duane Miller" userId="086b8d4e5ca37aec" providerId="LiveId" clId="{7B163A84-C887-446E-B36C-1F4494BBF2DE}" dt="2023-09-13T22:43:06.370" v="312" actId="9405"/>
          <ac:inkMkLst>
            <pc:docMk/>
            <pc:sldMk cId="2313922148" sldId="284"/>
            <ac:inkMk id="5" creationId="{055F90D4-36ED-1AB8-2D46-D27F8ABADB66}"/>
          </ac:inkMkLst>
        </pc:inkChg>
        <pc:inkChg chg="add">
          <ac:chgData name="Duane Miller" userId="086b8d4e5ca37aec" providerId="LiveId" clId="{7B163A84-C887-446E-B36C-1F4494BBF2DE}" dt="2023-09-13T22:43:21.367" v="313" actId="9405"/>
          <ac:inkMkLst>
            <pc:docMk/>
            <pc:sldMk cId="2313922148" sldId="284"/>
            <ac:inkMk id="7" creationId="{A1ACF62C-13AB-A09F-F770-4AEC3EEB199B}"/>
          </ac:inkMkLst>
        </pc:inkChg>
      </pc:sldChg>
      <pc:sldChg chg="del">
        <pc:chgData name="Duane Miller" userId="086b8d4e5ca37aec" providerId="LiveId" clId="{7B163A84-C887-446E-B36C-1F4494BBF2DE}" dt="2023-09-08T10:49:19.948" v="0" actId="47"/>
        <pc:sldMkLst>
          <pc:docMk/>
          <pc:sldMk cId="2580987127" sldId="284"/>
        </pc:sldMkLst>
      </pc:sldChg>
      <pc:sldChg chg="addSp delSp modSp add mod ord">
        <pc:chgData name="Duane Miller" userId="086b8d4e5ca37aec" providerId="LiveId" clId="{7B163A84-C887-446E-B36C-1F4494BBF2DE}" dt="2023-09-13T23:28:50.164" v="546"/>
        <pc:sldMkLst>
          <pc:docMk/>
          <pc:sldMk cId="2395734641" sldId="285"/>
        </pc:sldMkLst>
        <pc:spChg chg="mod">
          <ac:chgData name="Duane Miller" userId="086b8d4e5ca37aec" providerId="LiveId" clId="{7B163A84-C887-446E-B36C-1F4494BBF2DE}" dt="2023-09-12T12:01:05.147" v="99" actId="255"/>
          <ac:spMkLst>
            <pc:docMk/>
            <pc:sldMk cId="2395734641" sldId="285"/>
            <ac:spMk id="3" creationId="{D3EFC0C3-FD39-449B-AD90-C042901F23F4}"/>
          </ac:spMkLst>
        </pc:spChg>
        <pc:grpChg chg="del mod">
          <ac:chgData name="Duane Miller" userId="086b8d4e5ca37aec" providerId="LiveId" clId="{7B163A84-C887-446E-B36C-1F4494BBF2DE}" dt="2023-09-13T23:27:38.585" v="524"/>
          <ac:grpSpMkLst>
            <pc:docMk/>
            <pc:sldMk cId="2395734641" sldId="285"/>
            <ac:grpSpMk id="11" creationId="{963E84C3-C2FD-88FC-334C-B7BA80AE5E00}"/>
          </ac:grpSpMkLst>
        </pc:grpChg>
        <pc:grpChg chg="del mod">
          <ac:chgData name="Duane Miller" userId="086b8d4e5ca37aec" providerId="LiveId" clId="{7B163A84-C887-446E-B36C-1F4494BBF2DE}" dt="2023-09-13T23:28:50.164" v="546"/>
          <ac:grpSpMkLst>
            <pc:docMk/>
            <pc:sldMk cId="2395734641" sldId="285"/>
            <ac:grpSpMk id="12" creationId="{DC4574AE-F54D-D2EB-BF71-CDB11FDC69E9}"/>
          </ac:grpSpMkLst>
        </pc:grpChg>
        <pc:grpChg chg="del mod">
          <ac:chgData name="Duane Miller" userId="086b8d4e5ca37aec" providerId="LiveId" clId="{7B163A84-C887-446E-B36C-1F4494BBF2DE}" dt="2023-09-13T23:28:50.164" v="546"/>
          <ac:grpSpMkLst>
            <pc:docMk/>
            <pc:sldMk cId="2395734641" sldId="285"/>
            <ac:grpSpMk id="15" creationId="{3D41DB27-6113-4D82-1DA8-F4C8DEED9058}"/>
          </ac:grpSpMkLst>
        </pc:grpChg>
        <pc:grpChg chg="del mod">
          <ac:chgData name="Duane Miller" userId="086b8d4e5ca37aec" providerId="LiveId" clId="{7B163A84-C887-446E-B36C-1F4494BBF2DE}" dt="2023-09-13T23:28:50.164" v="546"/>
          <ac:grpSpMkLst>
            <pc:docMk/>
            <pc:sldMk cId="2395734641" sldId="285"/>
            <ac:grpSpMk id="20" creationId="{3542A6F0-F047-4BF4-CF7A-BF39648E6AE6}"/>
          </ac:grpSpMkLst>
        </pc:grpChg>
        <pc:grpChg chg="del mod">
          <ac:chgData name="Duane Miller" userId="086b8d4e5ca37aec" providerId="LiveId" clId="{7B163A84-C887-446E-B36C-1F4494BBF2DE}" dt="2023-09-13T23:28:50.164" v="546"/>
          <ac:grpSpMkLst>
            <pc:docMk/>
            <pc:sldMk cId="2395734641" sldId="285"/>
            <ac:grpSpMk id="24" creationId="{AC6A4672-E20C-9E61-0D64-6EF3043E7A99}"/>
          </ac:grpSpMkLst>
        </pc:grpChg>
        <pc:grpChg chg="del mod">
          <ac:chgData name="Duane Miller" userId="086b8d4e5ca37aec" providerId="LiveId" clId="{7B163A84-C887-446E-B36C-1F4494BBF2DE}" dt="2023-09-13T23:28:50.164" v="546"/>
          <ac:grpSpMkLst>
            <pc:docMk/>
            <pc:sldMk cId="2395734641" sldId="285"/>
            <ac:grpSpMk id="27" creationId="{D4609AFA-7C32-BB1A-A5FF-55E48C514717}"/>
          </ac:grpSpMkLst>
        </pc:grpChg>
        <pc:grpChg chg="mod">
          <ac:chgData name="Duane Miller" userId="086b8d4e5ca37aec" providerId="LiveId" clId="{7B163A84-C887-446E-B36C-1F4494BBF2DE}" dt="2023-09-13T23:28:50.164" v="546"/>
          <ac:grpSpMkLst>
            <pc:docMk/>
            <pc:sldMk cId="2395734641" sldId="285"/>
            <ac:grpSpMk id="34" creationId="{51DAA010-C7CD-CD3A-5438-53E00EE1FCEE}"/>
          </ac:grpSpMkLst>
        </pc:grpChg>
        <pc:inkChg chg="add mod">
          <ac:chgData name="Duane Miller" userId="086b8d4e5ca37aec" providerId="LiveId" clId="{7B163A84-C887-446E-B36C-1F4494BBF2DE}" dt="2023-09-13T23:28:50.164" v="546"/>
          <ac:inkMkLst>
            <pc:docMk/>
            <pc:sldMk cId="2395734641" sldId="285"/>
            <ac:inkMk id="2" creationId="{6CD7CA41-2194-3AAE-4FBC-0C652A7B47A0}"/>
          </ac:inkMkLst>
        </pc:inkChg>
        <pc:inkChg chg="add mod">
          <ac:chgData name="Duane Miller" userId="086b8d4e5ca37aec" providerId="LiveId" clId="{7B163A84-C887-446E-B36C-1F4494BBF2DE}" dt="2023-09-13T23:28:50.164" v="546"/>
          <ac:inkMkLst>
            <pc:docMk/>
            <pc:sldMk cId="2395734641" sldId="285"/>
            <ac:inkMk id="4" creationId="{34580279-56BD-3AD8-8F49-41968A8EEFDF}"/>
          </ac:inkMkLst>
        </pc:inkChg>
        <pc:inkChg chg="add mod">
          <ac:chgData name="Duane Miller" userId="086b8d4e5ca37aec" providerId="LiveId" clId="{7B163A84-C887-446E-B36C-1F4494BBF2DE}" dt="2023-09-13T23:28:50.164" v="546"/>
          <ac:inkMkLst>
            <pc:docMk/>
            <pc:sldMk cId="2395734641" sldId="285"/>
            <ac:inkMk id="5" creationId="{21C7C2EE-D630-7E0A-A72B-5967FC46758C}"/>
          </ac:inkMkLst>
        </pc:inkChg>
        <pc:inkChg chg="add mod">
          <ac:chgData name="Duane Miller" userId="086b8d4e5ca37aec" providerId="LiveId" clId="{7B163A84-C887-446E-B36C-1F4494BBF2DE}" dt="2023-09-13T23:28:50.164" v="546"/>
          <ac:inkMkLst>
            <pc:docMk/>
            <pc:sldMk cId="2395734641" sldId="285"/>
            <ac:inkMk id="7" creationId="{D8F58A25-34E2-5CA6-BDFE-FFC438A76DB6}"/>
          </ac:inkMkLst>
        </pc:inkChg>
        <pc:inkChg chg="add mod">
          <ac:chgData name="Duane Miller" userId="086b8d4e5ca37aec" providerId="LiveId" clId="{7B163A84-C887-446E-B36C-1F4494BBF2DE}" dt="2023-09-13T23:28:50.164" v="546"/>
          <ac:inkMkLst>
            <pc:docMk/>
            <pc:sldMk cId="2395734641" sldId="285"/>
            <ac:inkMk id="9" creationId="{0892678A-5EDD-AEFB-7887-91225DE28981}"/>
          </ac:inkMkLst>
        </pc:inkChg>
        <pc:inkChg chg="add mod">
          <ac:chgData name="Duane Miller" userId="086b8d4e5ca37aec" providerId="LiveId" clId="{7B163A84-C887-446E-B36C-1F4494BBF2DE}" dt="2023-09-13T23:28:50.164" v="546"/>
          <ac:inkMkLst>
            <pc:docMk/>
            <pc:sldMk cId="2395734641" sldId="285"/>
            <ac:inkMk id="13" creationId="{1AD5CE2E-9C8D-5BCD-9311-B6F4433FD705}"/>
          </ac:inkMkLst>
        </pc:inkChg>
        <pc:inkChg chg="add mod">
          <ac:chgData name="Duane Miller" userId="086b8d4e5ca37aec" providerId="LiveId" clId="{7B163A84-C887-446E-B36C-1F4494BBF2DE}" dt="2023-09-13T23:28:50.164" v="546"/>
          <ac:inkMkLst>
            <pc:docMk/>
            <pc:sldMk cId="2395734641" sldId="285"/>
            <ac:inkMk id="14" creationId="{2150393E-D247-2C00-C5AF-DFB3351B58B2}"/>
          </ac:inkMkLst>
        </pc:inkChg>
        <pc:inkChg chg="add mod">
          <ac:chgData name="Duane Miller" userId="086b8d4e5ca37aec" providerId="LiveId" clId="{7B163A84-C887-446E-B36C-1F4494BBF2DE}" dt="2023-09-13T23:28:50.164" v="546"/>
          <ac:inkMkLst>
            <pc:docMk/>
            <pc:sldMk cId="2395734641" sldId="285"/>
            <ac:inkMk id="16" creationId="{ABDA8A48-96D0-2CE3-9893-76546933D482}"/>
          </ac:inkMkLst>
        </pc:inkChg>
        <pc:inkChg chg="add mod">
          <ac:chgData name="Duane Miller" userId="086b8d4e5ca37aec" providerId="LiveId" clId="{7B163A84-C887-446E-B36C-1F4494BBF2DE}" dt="2023-09-13T23:28:50.164" v="546"/>
          <ac:inkMkLst>
            <pc:docMk/>
            <pc:sldMk cId="2395734641" sldId="285"/>
            <ac:inkMk id="17" creationId="{D8976523-085D-696B-E572-400170CD3114}"/>
          </ac:inkMkLst>
        </pc:inkChg>
        <pc:inkChg chg="add mod">
          <ac:chgData name="Duane Miller" userId="086b8d4e5ca37aec" providerId="LiveId" clId="{7B163A84-C887-446E-B36C-1F4494BBF2DE}" dt="2023-09-13T23:28:50.164" v="546"/>
          <ac:inkMkLst>
            <pc:docMk/>
            <pc:sldMk cId="2395734641" sldId="285"/>
            <ac:inkMk id="18" creationId="{C5EFA477-8C23-DB27-4F53-5781EE235C97}"/>
          </ac:inkMkLst>
        </pc:inkChg>
        <pc:inkChg chg="add mod">
          <ac:chgData name="Duane Miller" userId="086b8d4e5ca37aec" providerId="LiveId" clId="{7B163A84-C887-446E-B36C-1F4494BBF2DE}" dt="2023-09-13T23:28:50.164" v="546"/>
          <ac:inkMkLst>
            <pc:docMk/>
            <pc:sldMk cId="2395734641" sldId="285"/>
            <ac:inkMk id="19" creationId="{A79FFDE9-CC18-F8C0-E062-7A7B56C8E0D2}"/>
          </ac:inkMkLst>
        </pc:inkChg>
        <pc:inkChg chg="add mod">
          <ac:chgData name="Duane Miller" userId="086b8d4e5ca37aec" providerId="LiveId" clId="{7B163A84-C887-446E-B36C-1F4494BBF2DE}" dt="2023-09-13T23:28:50.164" v="546"/>
          <ac:inkMkLst>
            <pc:docMk/>
            <pc:sldMk cId="2395734641" sldId="285"/>
            <ac:inkMk id="21" creationId="{D4D1E089-CB33-168D-AB6F-C183D76A016A}"/>
          </ac:inkMkLst>
        </pc:inkChg>
        <pc:inkChg chg="add mod">
          <ac:chgData name="Duane Miller" userId="086b8d4e5ca37aec" providerId="LiveId" clId="{7B163A84-C887-446E-B36C-1F4494BBF2DE}" dt="2023-09-13T23:28:50.164" v="546"/>
          <ac:inkMkLst>
            <pc:docMk/>
            <pc:sldMk cId="2395734641" sldId="285"/>
            <ac:inkMk id="22" creationId="{6C541D1E-1579-7CE7-1A27-2DC1F22B45D2}"/>
          </ac:inkMkLst>
        </pc:inkChg>
        <pc:inkChg chg="add mod">
          <ac:chgData name="Duane Miller" userId="086b8d4e5ca37aec" providerId="LiveId" clId="{7B163A84-C887-446E-B36C-1F4494BBF2DE}" dt="2023-09-13T23:28:50.164" v="546"/>
          <ac:inkMkLst>
            <pc:docMk/>
            <pc:sldMk cId="2395734641" sldId="285"/>
            <ac:inkMk id="23" creationId="{99453E6B-8F58-767B-163E-5FDBAA5DA6D9}"/>
          </ac:inkMkLst>
        </pc:inkChg>
        <pc:inkChg chg="add mod">
          <ac:chgData name="Duane Miller" userId="086b8d4e5ca37aec" providerId="LiveId" clId="{7B163A84-C887-446E-B36C-1F4494BBF2DE}" dt="2023-09-13T23:28:50.164" v="546"/>
          <ac:inkMkLst>
            <pc:docMk/>
            <pc:sldMk cId="2395734641" sldId="285"/>
            <ac:inkMk id="25" creationId="{415547F8-821A-F80B-C2C1-E98D3445C01E}"/>
          </ac:inkMkLst>
        </pc:inkChg>
        <pc:inkChg chg="add mod">
          <ac:chgData name="Duane Miller" userId="086b8d4e5ca37aec" providerId="LiveId" clId="{7B163A84-C887-446E-B36C-1F4494BBF2DE}" dt="2023-09-13T23:28:50.164" v="546"/>
          <ac:inkMkLst>
            <pc:docMk/>
            <pc:sldMk cId="2395734641" sldId="285"/>
            <ac:inkMk id="26" creationId="{DABDD52D-2E0E-F6DB-F765-CC423C76B963}"/>
          </ac:inkMkLst>
        </pc:inkChg>
        <pc:inkChg chg="add">
          <ac:chgData name="Duane Miller" userId="086b8d4e5ca37aec" providerId="LiveId" clId="{7B163A84-C887-446E-B36C-1F4494BBF2DE}" dt="2023-09-13T23:28:18.071" v="540" actId="9405"/>
          <ac:inkMkLst>
            <pc:docMk/>
            <pc:sldMk cId="2395734641" sldId="285"/>
            <ac:inkMk id="28" creationId="{B83654F0-0DF5-AAF5-A7E6-1581C9D5CC23}"/>
          </ac:inkMkLst>
        </pc:inkChg>
        <pc:inkChg chg="add">
          <ac:chgData name="Duane Miller" userId="086b8d4e5ca37aec" providerId="LiveId" clId="{7B163A84-C887-446E-B36C-1F4494BBF2DE}" dt="2023-09-13T23:28:25.564" v="541" actId="9405"/>
          <ac:inkMkLst>
            <pc:docMk/>
            <pc:sldMk cId="2395734641" sldId="285"/>
            <ac:inkMk id="29" creationId="{31DF668A-C13F-FBEC-8583-D83AD1DCB720}"/>
          </ac:inkMkLst>
        </pc:inkChg>
        <pc:inkChg chg="add">
          <ac:chgData name="Duane Miller" userId="086b8d4e5ca37aec" providerId="LiveId" clId="{7B163A84-C887-446E-B36C-1F4494BBF2DE}" dt="2023-09-13T23:28:29.216" v="542" actId="9405"/>
          <ac:inkMkLst>
            <pc:docMk/>
            <pc:sldMk cId="2395734641" sldId="285"/>
            <ac:inkMk id="30" creationId="{9A29F812-A597-2798-BF2B-19D30E0A3EE1}"/>
          </ac:inkMkLst>
        </pc:inkChg>
        <pc:inkChg chg="add mod">
          <ac:chgData name="Duane Miller" userId="086b8d4e5ca37aec" providerId="LiveId" clId="{7B163A84-C887-446E-B36C-1F4494BBF2DE}" dt="2023-09-13T23:28:50.164" v="546"/>
          <ac:inkMkLst>
            <pc:docMk/>
            <pc:sldMk cId="2395734641" sldId="285"/>
            <ac:inkMk id="31" creationId="{AD5F9BB3-E550-61DB-D217-D099BC7D3C5C}"/>
          </ac:inkMkLst>
        </pc:inkChg>
        <pc:inkChg chg="add mod">
          <ac:chgData name="Duane Miller" userId="086b8d4e5ca37aec" providerId="LiveId" clId="{7B163A84-C887-446E-B36C-1F4494BBF2DE}" dt="2023-09-13T23:28:50.164" v="546"/>
          <ac:inkMkLst>
            <pc:docMk/>
            <pc:sldMk cId="2395734641" sldId="285"/>
            <ac:inkMk id="32" creationId="{B24ABC42-99C6-D351-E4C3-82BAF8F1021A}"/>
          </ac:inkMkLst>
        </pc:inkChg>
        <pc:inkChg chg="add mod">
          <ac:chgData name="Duane Miller" userId="086b8d4e5ca37aec" providerId="LiveId" clId="{7B163A84-C887-446E-B36C-1F4494BBF2DE}" dt="2023-09-13T23:28:50.164" v="546"/>
          <ac:inkMkLst>
            <pc:docMk/>
            <pc:sldMk cId="2395734641" sldId="285"/>
            <ac:inkMk id="33" creationId="{0285C736-34DC-9E15-DAD8-AA3ACA9F1CEA}"/>
          </ac:inkMkLst>
        </pc:inkChg>
      </pc:sldChg>
      <pc:sldChg chg="del">
        <pc:chgData name="Duane Miller" userId="086b8d4e5ca37aec" providerId="LiveId" clId="{7B163A84-C887-446E-B36C-1F4494BBF2DE}" dt="2023-09-08T10:49:19.948" v="0" actId="47"/>
        <pc:sldMkLst>
          <pc:docMk/>
          <pc:sldMk cId="2862956688" sldId="285"/>
        </pc:sldMkLst>
      </pc:sldChg>
      <pc:sldChg chg="addSp delSp modSp add mod">
        <pc:chgData name="Duane Miller" userId="086b8d4e5ca37aec" providerId="LiveId" clId="{7B163A84-C887-446E-B36C-1F4494BBF2DE}" dt="2023-09-13T23:32:25.428" v="570"/>
        <pc:sldMkLst>
          <pc:docMk/>
          <pc:sldMk cId="623955965" sldId="286"/>
        </pc:sldMkLst>
        <pc:spChg chg="mod">
          <ac:chgData name="Duane Miller" userId="086b8d4e5ca37aec" providerId="LiveId" clId="{7B163A84-C887-446E-B36C-1F4494BBF2DE}" dt="2023-09-12T12:02:33.455" v="118" actId="207"/>
          <ac:spMkLst>
            <pc:docMk/>
            <pc:sldMk cId="623955965" sldId="286"/>
            <ac:spMk id="3" creationId="{D3EFC0C3-FD39-449B-AD90-C042901F23F4}"/>
          </ac:spMkLst>
        </pc:spChg>
        <pc:grpChg chg="del mod">
          <ac:chgData name="Duane Miller" userId="086b8d4e5ca37aec" providerId="LiveId" clId="{7B163A84-C887-446E-B36C-1F4494BBF2DE}" dt="2023-09-13T23:31:26.790" v="557"/>
          <ac:grpSpMkLst>
            <pc:docMk/>
            <pc:sldMk cId="623955965" sldId="286"/>
            <ac:grpSpMk id="14" creationId="{64A1A91A-F70F-8DA7-9363-E92C88510C8A}"/>
          </ac:grpSpMkLst>
        </pc:grpChg>
        <pc:grpChg chg="mod">
          <ac:chgData name="Duane Miller" userId="086b8d4e5ca37aec" providerId="LiveId" clId="{7B163A84-C887-446E-B36C-1F4494BBF2DE}" dt="2023-09-13T23:31:25.840" v="555"/>
          <ac:grpSpMkLst>
            <pc:docMk/>
            <pc:sldMk cId="623955965" sldId="286"/>
            <ac:grpSpMk id="15" creationId="{1288C71D-D203-AE6E-D3B7-9BC1557F2289}"/>
          </ac:grpSpMkLst>
        </pc:grpChg>
        <pc:grpChg chg="mod">
          <ac:chgData name="Duane Miller" userId="086b8d4e5ca37aec" providerId="LiveId" clId="{7B163A84-C887-446E-B36C-1F4494BBF2DE}" dt="2023-09-13T23:31:26.790" v="557"/>
          <ac:grpSpMkLst>
            <pc:docMk/>
            <pc:sldMk cId="623955965" sldId="286"/>
            <ac:grpSpMk id="17" creationId="{DB680AD4-081D-AF58-34AA-2C5D6FBDFB8D}"/>
          </ac:grpSpMkLst>
        </pc:grpChg>
        <pc:grpChg chg="mod">
          <ac:chgData name="Duane Miller" userId="086b8d4e5ca37aec" providerId="LiveId" clId="{7B163A84-C887-446E-B36C-1F4494BBF2DE}" dt="2023-09-13T23:32:25.428" v="570"/>
          <ac:grpSpMkLst>
            <pc:docMk/>
            <pc:sldMk cId="623955965" sldId="286"/>
            <ac:grpSpMk id="30" creationId="{9F97FAD9-5126-B41E-2B05-F54718EEA409}"/>
          </ac:grpSpMkLst>
        </pc:grpChg>
        <pc:inkChg chg="add">
          <ac:chgData name="Duane Miller" userId="086b8d4e5ca37aec" providerId="LiveId" clId="{7B163A84-C887-446E-B36C-1F4494BBF2DE}" dt="2023-09-13T23:31:01.006" v="547" actId="9405"/>
          <ac:inkMkLst>
            <pc:docMk/>
            <pc:sldMk cId="623955965" sldId="286"/>
            <ac:inkMk id="2" creationId="{D309F3D0-D4C4-29AA-F48C-8146C12D5E43}"/>
          </ac:inkMkLst>
        </pc:inkChg>
        <pc:inkChg chg="add">
          <ac:chgData name="Duane Miller" userId="086b8d4e5ca37aec" providerId="LiveId" clId="{7B163A84-C887-446E-B36C-1F4494BBF2DE}" dt="2023-09-13T23:31:05.743" v="548" actId="9405"/>
          <ac:inkMkLst>
            <pc:docMk/>
            <pc:sldMk cId="623955965" sldId="286"/>
            <ac:inkMk id="4" creationId="{31744B1F-715F-84BC-648E-07E585EEAA91}"/>
          </ac:inkMkLst>
        </pc:inkChg>
        <pc:inkChg chg="add">
          <ac:chgData name="Duane Miller" userId="086b8d4e5ca37aec" providerId="LiveId" clId="{7B163A84-C887-446E-B36C-1F4494BBF2DE}" dt="2023-09-13T23:31:13.567" v="549" actId="9405"/>
          <ac:inkMkLst>
            <pc:docMk/>
            <pc:sldMk cId="623955965" sldId="286"/>
            <ac:inkMk id="5" creationId="{2222DB6B-AC75-CC07-923F-B0EC8A6852EC}"/>
          </ac:inkMkLst>
        </pc:inkChg>
        <pc:inkChg chg="add">
          <ac:chgData name="Duane Miller" userId="086b8d4e5ca37aec" providerId="LiveId" clId="{7B163A84-C887-446E-B36C-1F4494BBF2DE}" dt="2023-09-13T23:31:15.602" v="550" actId="9405"/>
          <ac:inkMkLst>
            <pc:docMk/>
            <pc:sldMk cId="623955965" sldId="286"/>
            <ac:inkMk id="7" creationId="{F4E90A81-92FB-BA5D-614F-095174CBB66F}"/>
          </ac:inkMkLst>
        </pc:inkChg>
        <pc:inkChg chg="add mod">
          <ac:chgData name="Duane Miller" userId="086b8d4e5ca37aec" providerId="LiveId" clId="{7B163A84-C887-446E-B36C-1F4494BBF2DE}" dt="2023-09-13T23:31:25.840" v="555"/>
          <ac:inkMkLst>
            <pc:docMk/>
            <pc:sldMk cId="623955965" sldId="286"/>
            <ac:inkMk id="9" creationId="{D7269D64-E711-1503-48FB-A7606B130EFB}"/>
          </ac:inkMkLst>
        </pc:inkChg>
        <pc:inkChg chg="add mod">
          <ac:chgData name="Duane Miller" userId="086b8d4e5ca37aec" providerId="LiveId" clId="{7B163A84-C887-446E-B36C-1F4494BBF2DE}" dt="2023-09-13T23:31:25.840" v="555"/>
          <ac:inkMkLst>
            <pc:docMk/>
            <pc:sldMk cId="623955965" sldId="286"/>
            <ac:inkMk id="11" creationId="{ED627C73-C160-2279-8261-DEB0911FA06C}"/>
          </ac:inkMkLst>
        </pc:inkChg>
        <pc:inkChg chg="add mod">
          <ac:chgData name="Duane Miller" userId="086b8d4e5ca37aec" providerId="LiveId" clId="{7B163A84-C887-446E-B36C-1F4494BBF2DE}" dt="2023-09-13T23:31:26.790" v="557"/>
          <ac:inkMkLst>
            <pc:docMk/>
            <pc:sldMk cId="623955965" sldId="286"/>
            <ac:inkMk id="12" creationId="{B84052FE-67FC-16B7-97C4-B851BCEEED39}"/>
          </ac:inkMkLst>
        </pc:inkChg>
        <pc:inkChg chg="add mod">
          <ac:chgData name="Duane Miller" userId="086b8d4e5ca37aec" providerId="LiveId" clId="{7B163A84-C887-446E-B36C-1F4494BBF2DE}" dt="2023-09-13T23:31:26.790" v="557"/>
          <ac:inkMkLst>
            <pc:docMk/>
            <pc:sldMk cId="623955965" sldId="286"/>
            <ac:inkMk id="13" creationId="{BA74A747-6D8D-9386-9817-24F7F3C353D3}"/>
          </ac:inkMkLst>
        </pc:inkChg>
        <pc:inkChg chg="add mod">
          <ac:chgData name="Duane Miller" userId="086b8d4e5ca37aec" providerId="LiveId" clId="{7B163A84-C887-446E-B36C-1F4494BBF2DE}" dt="2023-09-13T23:31:26.790" v="557"/>
          <ac:inkMkLst>
            <pc:docMk/>
            <pc:sldMk cId="623955965" sldId="286"/>
            <ac:inkMk id="16" creationId="{E7660BE7-78BE-F274-932B-228553B7D793}"/>
          </ac:inkMkLst>
        </pc:inkChg>
        <pc:inkChg chg="add">
          <ac:chgData name="Duane Miller" userId="086b8d4e5ca37aec" providerId="LiveId" clId="{7B163A84-C887-446E-B36C-1F4494BBF2DE}" dt="2023-09-13T23:31:42.563" v="558" actId="9405"/>
          <ac:inkMkLst>
            <pc:docMk/>
            <pc:sldMk cId="623955965" sldId="286"/>
            <ac:inkMk id="18" creationId="{6C8802F4-35F4-8D6F-632B-5B5E1CE2B168}"/>
          </ac:inkMkLst>
        </pc:inkChg>
        <pc:inkChg chg="add">
          <ac:chgData name="Duane Miller" userId="086b8d4e5ca37aec" providerId="LiveId" clId="{7B163A84-C887-446E-B36C-1F4494BBF2DE}" dt="2023-09-13T23:31:49.168" v="559" actId="9405"/>
          <ac:inkMkLst>
            <pc:docMk/>
            <pc:sldMk cId="623955965" sldId="286"/>
            <ac:inkMk id="19" creationId="{5D562261-9FE6-E532-0196-8A43E6291FF9}"/>
          </ac:inkMkLst>
        </pc:inkChg>
        <pc:inkChg chg="add">
          <ac:chgData name="Duane Miller" userId="086b8d4e5ca37aec" providerId="LiveId" clId="{7B163A84-C887-446E-B36C-1F4494BBF2DE}" dt="2023-09-13T23:31:53.722" v="560" actId="9405"/>
          <ac:inkMkLst>
            <pc:docMk/>
            <pc:sldMk cId="623955965" sldId="286"/>
            <ac:inkMk id="20" creationId="{BFECA229-1CA0-F42C-EDEE-9944F638AAE3}"/>
          </ac:inkMkLst>
        </pc:inkChg>
        <pc:inkChg chg="add">
          <ac:chgData name="Duane Miller" userId="086b8d4e5ca37aec" providerId="LiveId" clId="{7B163A84-C887-446E-B36C-1F4494BBF2DE}" dt="2023-09-13T23:31:55.796" v="561" actId="9405"/>
          <ac:inkMkLst>
            <pc:docMk/>
            <pc:sldMk cId="623955965" sldId="286"/>
            <ac:inkMk id="21" creationId="{4BB8960B-7225-E238-8E32-96CB2E27B2FB}"/>
          </ac:inkMkLst>
        </pc:inkChg>
        <pc:inkChg chg="add">
          <ac:chgData name="Duane Miller" userId="086b8d4e5ca37aec" providerId="LiveId" clId="{7B163A84-C887-446E-B36C-1F4494BBF2DE}" dt="2023-09-13T23:31:57.007" v="562" actId="9405"/>
          <ac:inkMkLst>
            <pc:docMk/>
            <pc:sldMk cId="623955965" sldId="286"/>
            <ac:inkMk id="22" creationId="{68A3BBF8-B9C9-154A-8BBB-9CBC4FBC9107}"/>
          </ac:inkMkLst>
        </pc:inkChg>
        <pc:inkChg chg="add">
          <ac:chgData name="Duane Miller" userId="086b8d4e5ca37aec" providerId="LiveId" clId="{7B163A84-C887-446E-B36C-1F4494BBF2DE}" dt="2023-09-13T23:31:58.021" v="563" actId="9405"/>
          <ac:inkMkLst>
            <pc:docMk/>
            <pc:sldMk cId="623955965" sldId="286"/>
            <ac:inkMk id="23" creationId="{2FC14A5E-1048-18CF-6FE0-E17E0545B62A}"/>
          </ac:inkMkLst>
        </pc:inkChg>
        <pc:inkChg chg="add">
          <ac:chgData name="Duane Miller" userId="086b8d4e5ca37aec" providerId="LiveId" clId="{7B163A84-C887-446E-B36C-1F4494BBF2DE}" dt="2023-09-13T23:32:01.755" v="564" actId="9405"/>
          <ac:inkMkLst>
            <pc:docMk/>
            <pc:sldMk cId="623955965" sldId="286"/>
            <ac:inkMk id="24" creationId="{41D23DA1-3530-76CF-0584-8C41CEEF2E41}"/>
          </ac:inkMkLst>
        </pc:inkChg>
        <pc:inkChg chg="add">
          <ac:chgData name="Duane Miller" userId="086b8d4e5ca37aec" providerId="LiveId" clId="{7B163A84-C887-446E-B36C-1F4494BBF2DE}" dt="2023-09-13T23:32:04.851" v="565" actId="9405"/>
          <ac:inkMkLst>
            <pc:docMk/>
            <pc:sldMk cId="623955965" sldId="286"/>
            <ac:inkMk id="25" creationId="{CCB45ADB-D7DE-7443-6379-782336D40646}"/>
          </ac:inkMkLst>
        </pc:inkChg>
        <pc:inkChg chg="add">
          <ac:chgData name="Duane Miller" userId="086b8d4e5ca37aec" providerId="LiveId" clId="{7B163A84-C887-446E-B36C-1F4494BBF2DE}" dt="2023-09-13T23:32:06.496" v="566" actId="9405"/>
          <ac:inkMkLst>
            <pc:docMk/>
            <pc:sldMk cId="623955965" sldId="286"/>
            <ac:inkMk id="26" creationId="{51AB13A4-D704-75D9-3BCF-6349E11CFFEA}"/>
          </ac:inkMkLst>
        </pc:inkChg>
        <pc:inkChg chg="add">
          <ac:chgData name="Duane Miller" userId="086b8d4e5ca37aec" providerId="LiveId" clId="{7B163A84-C887-446E-B36C-1F4494BBF2DE}" dt="2023-09-13T23:32:20.700" v="567" actId="9405"/>
          <ac:inkMkLst>
            <pc:docMk/>
            <pc:sldMk cId="623955965" sldId="286"/>
            <ac:inkMk id="27" creationId="{C1F82116-D436-F8CC-56D7-F4AC06DC54C6}"/>
          </ac:inkMkLst>
        </pc:inkChg>
        <pc:inkChg chg="add mod">
          <ac:chgData name="Duane Miller" userId="086b8d4e5ca37aec" providerId="LiveId" clId="{7B163A84-C887-446E-B36C-1F4494BBF2DE}" dt="2023-09-13T23:32:25.428" v="570"/>
          <ac:inkMkLst>
            <pc:docMk/>
            <pc:sldMk cId="623955965" sldId="286"/>
            <ac:inkMk id="28" creationId="{39383114-95D5-BAA2-91EA-599A0E4050EC}"/>
          </ac:inkMkLst>
        </pc:inkChg>
        <pc:inkChg chg="add mod">
          <ac:chgData name="Duane Miller" userId="086b8d4e5ca37aec" providerId="LiveId" clId="{7B163A84-C887-446E-B36C-1F4494BBF2DE}" dt="2023-09-13T23:32:25.428" v="570"/>
          <ac:inkMkLst>
            <pc:docMk/>
            <pc:sldMk cId="623955965" sldId="286"/>
            <ac:inkMk id="29" creationId="{CAF0F57C-4671-43E7-DD0E-36CC57D3F9F2}"/>
          </ac:inkMkLst>
        </pc:inkChg>
      </pc:sldChg>
      <pc:sldChg chg="del">
        <pc:chgData name="Duane Miller" userId="086b8d4e5ca37aec" providerId="LiveId" clId="{7B163A84-C887-446E-B36C-1F4494BBF2DE}" dt="2023-09-08T10:49:29.336" v="1" actId="47"/>
        <pc:sldMkLst>
          <pc:docMk/>
          <pc:sldMk cId="3657920217" sldId="286"/>
        </pc:sldMkLst>
      </pc:sldChg>
      <pc:sldChg chg="addSp modSp add mod">
        <pc:chgData name="Duane Miller" userId="086b8d4e5ca37aec" providerId="LiveId" clId="{7B163A84-C887-446E-B36C-1F4494BBF2DE}" dt="2023-09-13T23:43:56.987" v="591"/>
        <pc:sldMkLst>
          <pc:docMk/>
          <pc:sldMk cId="1807453246" sldId="287"/>
        </pc:sldMkLst>
        <pc:spChg chg="mod">
          <ac:chgData name="Duane Miller" userId="086b8d4e5ca37aec" providerId="LiveId" clId="{7B163A84-C887-446E-B36C-1F4494BBF2DE}" dt="2023-09-12T12:03:35.709" v="130" actId="255"/>
          <ac:spMkLst>
            <pc:docMk/>
            <pc:sldMk cId="1807453246" sldId="287"/>
            <ac:spMk id="3" creationId="{D3EFC0C3-FD39-449B-AD90-C042901F23F4}"/>
          </ac:spMkLst>
        </pc:spChg>
        <pc:spChg chg="mod">
          <ac:chgData name="Duane Miller" userId="086b8d4e5ca37aec" providerId="LiveId" clId="{7B163A84-C887-446E-B36C-1F4494BBF2DE}" dt="2023-09-12T12:03:25.984" v="127" actId="1076"/>
          <ac:spMkLst>
            <pc:docMk/>
            <pc:sldMk cId="1807453246" sldId="287"/>
            <ac:spMk id="6" creationId="{B2FD387F-92CC-4779-81C3-06BBC90B104F}"/>
          </ac:spMkLst>
        </pc:spChg>
        <pc:grpChg chg="mod">
          <ac:chgData name="Duane Miller" userId="086b8d4e5ca37aec" providerId="LiveId" clId="{7B163A84-C887-446E-B36C-1F4494BBF2DE}" dt="2023-09-13T23:42:28.495" v="575"/>
          <ac:grpSpMkLst>
            <pc:docMk/>
            <pc:sldMk cId="1807453246" sldId="287"/>
            <ac:grpSpMk id="9" creationId="{02C9A79F-E71D-3F73-0D2E-139CCB58FA7C}"/>
          </ac:grpSpMkLst>
        </pc:grpChg>
        <pc:grpChg chg="mod">
          <ac:chgData name="Duane Miller" userId="086b8d4e5ca37aec" providerId="LiveId" clId="{7B163A84-C887-446E-B36C-1F4494BBF2DE}" dt="2023-09-13T23:43:56.987" v="591"/>
          <ac:grpSpMkLst>
            <pc:docMk/>
            <pc:sldMk cId="1807453246" sldId="287"/>
            <ac:grpSpMk id="26" creationId="{06ADAED3-158D-6EE1-1244-2BA56E32C13F}"/>
          </ac:grpSpMkLst>
        </pc:grpChg>
        <pc:inkChg chg="add">
          <ac:chgData name="Duane Miller" userId="086b8d4e5ca37aec" providerId="LiveId" clId="{7B163A84-C887-446E-B36C-1F4494BBF2DE}" dt="2023-09-13T23:42:05.947" v="571" actId="9405"/>
          <ac:inkMkLst>
            <pc:docMk/>
            <pc:sldMk cId="1807453246" sldId="287"/>
            <ac:inkMk id="2" creationId="{BAD6F6DD-AF22-203A-D1C8-3FB4C6FC1D0D}"/>
          </ac:inkMkLst>
        </pc:inkChg>
        <pc:inkChg chg="add">
          <ac:chgData name="Duane Miller" userId="086b8d4e5ca37aec" providerId="LiveId" clId="{7B163A84-C887-446E-B36C-1F4494BBF2DE}" dt="2023-09-13T23:42:12.020" v="572" actId="9405"/>
          <ac:inkMkLst>
            <pc:docMk/>
            <pc:sldMk cId="1807453246" sldId="287"/>
            <ac:inkMk id="4" creationId="{9F67640B-D566-690E-C874-3EDAA674909E}"/>
          </ac:inkMkLst>
        </pc:inkChg>
        <pc:inkChg chg="add mod">
          <ac:chgData name="Duane Miller" userId="086b8d4e5ca37aec" providerId="LiveId" clId="{7B163A84-C887-446E-B36C-1F4494BBF2DE}" dt="2023-09-13T23:42:28.495" v="575"/>
          <ac:inkMkLst>
            <pc:docMk/>
            <pc:sldMk cId="1807453246" sldId="287"/>
            <ac:inkMk id="5" creationId="{3139EFE3-0AF4-D154-252D-9CC52D48BAE6}"/>
          </ac:inkMkLst>
        </pc:inkChg>
        <pc:inkChg chg="add mod">
          <ac:chgData name="Duane Miller" userId="086b8d4e5ca37aec" providerId="LiveId" clId="{7B163A84-C887-446E-B36C-1F4494BBF2DE}" dt="2023-09-13T23:42:28.495" v="575"/>
          <ac:inkMkLst>
            <pc:docMk/>
            <pc:sldMk cId="1807453246" sldId="287"/>
            <ac:inkMk id="7" creationId="{A35D2BB8-DF27-2B66-31BC-4E2D59D551AE}"/>
          </ac:inkMkLst>
        </pc:inkChg>
        <pc:inkChg chg="add">
          <ac:chgData name="Duane Miller" userId="086b8d4e5ca37aec" providerId="LiveId" clId="{7B163A84-C887-446E-B36C-1F4494BBF2DE}" dt="2023-09-13T23:42:29.520" v="576" actId="9405"/>
          <ac:inkMkLst>
            <pc:docMk/>
            <pc:sldMk cId="1807453246" sldId="287"/>
            <ac:inkMk id="11" creationId="{E34B9DD1-6DDA-2DC7-3D1F-16E59DC292C0}"/>
          </ac:inkMkLst>
        </pc:inkChg>
        <pc:inkChg chg="add">
          <ac:chgData name="Duane Miller" userId="086b8d4e5ca37aec" providerId="LiveId" clId="{7B163A84-C887-446E-B36C-1F4494BBF2DE}" dt="2023-09-13T23:42:31.257" v="577" actId="9405"/>
          <ac:inkMkLst>
            <pc:docMk/>
            <pc:sldMk cId="1807453246" sldId="287"/>
            <ac:inkMk id="12" creationId="{614D2EB3-A7BA-3CF3-8557-953F8E96B2C2}"/>
          </ac:inkMkLst>
        </pc:inkChg>
        <pc:inkChg chg="add">
          <ac:chgData name="Duane Miller" userId="086b8d4e5ca37aec" providerId="LiveId" clId="{7B163A84-C887-446E-B36C-1F4494BBF2DE}" dt="2023-09-13T23:42:32.194" v="578" actId="9405"/>
          <ac:inkMkLst>
            <pc:docMk/>
            <pc:sldMk cId="1807453246" sldId="287"/>
            <ac:inkMk id="13" creationId="{45F1B6D5-370C-5F27-C517-3B5CB56FAC5F}"/>
          </ac:inkMkLst>
        </pc:inkChg>
        <pc:inkChg chg="add">
          <ac:chgData name="Duane Miller" userId="086b8d4e5ca37aec" providerId="LiveId" clId="{7B163A84-C887-446E-B36C-1F4494BBF2DE}" dt="2023-09-13T23:42:36.526" v="579" actId="9405"/>
          <ac:inkMkLst>
            <pc:docMk/>
            <pc:sldMk cId="1807453246" sldId="287"/>
            <ac:inkMk id="14" creationId="{5BDE41AF-2D6B-4441-CF86-EED4E9724B48}"/>
          </ac:inkMkLst>
        </pc:inkChg>
        <pc:inkChg chg="add">
          <ac:chgData name="Duane Miller" userId="086b8d4e5ca37aec" providerId="LiveId" clId="{7B163A84-C887-446E-B36C-1F4494BBF2DE}" dt="2023-09-13T23:42:58.798" v="580" actId="9405"/>
          <ac:inkMkLst>
            <pc:docMk/>
            <pc:sldMk cId="1807453246" sldId="287"/>
            <ac:inkMk id="15" creationId="{1FB471F5-E3A5-B359-4B09-F8053F423948}"/>
          </ac:inkMkLst>
        </pc:inkChg>
        <pc:inkChg chg="add">
          <ac:chgData name="Duane Miller" userId="086b8d4e5ca37aec" providerId="LiveId" clId="{7B163A84-C887-446E-B36C-1F4494BBF2DE}" dt="2023-09-13T23:43:08.898" v="581" actId="9405"/>
          <ac:inkMkLst>
            <pc:docMk/>
            <pc:sldMk cId="1807453246" sldId="287"/>
            <ac:inkMk id="16" creationId="{09A21E24-E559-A1F8-4345-B0946B65C9ED}"/>
          </ac:inkMkLst>
        </pc:inkChg>
        <pc:inkChg chg="add">
          <ac:chgData name="Duane Miller" userId="086b8d4e5ca37aec" providerId="LiveId" clId="{7B163A84-C887-446E-B36C-1F4494BBF2DE}" dt="2023-09-13T23:43:12.853" v="582" actId="9405"/>
          <ac:inkMkLst>
            <pc:docMk/>
            <pc:sldMk cId="1807453246" sldId="287"/>
            <ac:inkMk id="17" creationId="{96AD8B82-1F2F-7E19-BDDA-835A2B45CBCC}"/>
          </ac:inkMkLst>
        </pc:inkChg>
        <pc:inkChg chg="add">
          <ac:chgData name="Duane Miller" userId="086b8d4e5ca37aec" providerId="LiveId" clId="{7B163A84-C887-446E-B36C-1F4494BBF2DE}" dt="2023-09-13T23:43:24.855" v="583" actId="9405"/>
          <ac:inkMkLst>
            <pc:docMk/>
            <pc:sldMk cId="1807453246" sldId="287"/>
            <ac:inkMk id="18" creationId="{67EA47A8-A20A-BB91-12D1-EB39D1E15B2B}"/>
          </ac:inkMkLst>
        </pc:inkChg>
        <pc:inkChg chg="add">
          <ac:chgData name="Duane Miller" userId="086b8d4e5ca37aec" providerId="LiveId" clId="{7B163A84-C887-446E-B36C-1F4494BBF2DE}" dt="2023-09-13T23:43:35.604" v="584" actId="9405"/>
          <ac:inkMkLst>
            <pc:docMk/>
            <pc:sldMk cId="1807453246" sldId="287"/>
            <ac:inkMk id="19" creationId="{19E396BA-508A-2AC9-FC4C-54841CECAB21}"/>
          </ac:inkMkLst>
        </pc:inkChg>
        <pc:inkChg chg="add">
          <ac:chgData name="Duane Miller" userId="086b8d4e5ca37aec" providerId="LiveId" clId="{7B163A84-C887-446E-B36C-1F4494BBF2DE}" dt="2023-09-13T23:43:41.917" v="585" actId="9405"/>
          <ac:inkMkLst>
            <pc:docMk/>
            <pc:sldMk cId="1807453246" sldId="287"/>
            <ac:inkMk id="20" creationId="{4068688A-23F4-5A28-25A3-8E7079A383AB}"/>
          </ac:inkMkLst>
        </pc:inkChg>
        <pc:inkChg chg="add">
          <ac:chgData name="Duane Miller" userId="086b8d4e5ca37aec" providerId="LiveId" clId="{7B163A84-C887-446E-B36C-1F4494BBF2DE}" dt="2023-09-13T23:43:42.391" v="586" actId="9405"/>
          <ac:inkMkLst>
            <pc:docMk/>
            <pc:sldMk cId="1807453246" sldId="287"/>
            <ac:inkMk id="21" creationId="{B8929588-DEF7-06DC-56C8-4A1046F3C64B}"/>
          </ac:inkMkLst>
        </pc:inkChg>
        <pc:inkChg chg="add">
          <ac:chgData name="Duane Miller" userId="086b8d4e5ca37aec" providerId="LiveId" clId="{7B163A84-C887-446E-B36C-1F4494BBF2DE}" dt="2023-09-13T23:43:43.654" v="587" actId="9405"/>
          <ac:inkMkLst>
            <pc:docMk/>
            <pc:sldMk cId="1807453246" sldId="287"/>
            <ac:inkMk id="22" creationId="{ACE13C1F-E9D8-6921-1359-AFA62680D694}"/>
          </ac:inkMkLst>
        </pc:inkChg>
        <pc:inkChg chg="add">
          <ac:chgData name="Duane Miller" userId="086b8d4e5ca37aec" providerId="LiveId" clId="{7B163A84-C887-446E-B36C-1F4494BBF2DE}" dt="2023-09-13T23:43:50.533" v="588" actId="9405"/>
          <ac:inkMkLst>
            <pc:docMk/>
            <pc:sldMk cId="1807453246" sldId="287"/>
            <ac:inkMk id="23" creationId="{48B66B16-2B75-DA74-553E-CBA2EB6B152C}"/>
          </ac:inkMkLst>
        </pc:inkChg>
        <pc:inkChg chg="add mod">
          <ac:chgData name="Duane Miller" userId="086b8d4e5ca37aec" providerId="LiveId" clId="{7B163A84-C887-446E-B36C-1F4494BBF2DE}" dt="2023-09-13T23:43:56.987" v="591"/>
          <ac:inkMkLst>
            <pc:docMk/>
            <pc:sldMk cId="1807453246" sldId="287"/>
            <ac:inkMk id="24" creationId="{9BFE1551-B2E3-7E17-081B-71A8D188E161}"/>
          </ac:inkMkLst>
        </pc:inkChg>
        <pc:inkChg chg="add mod">
          <ac:chgData name="Duane Miller" userId="086b8d4e5ca37aec" providerId="LiveId" clId="{7B163A84-C887-446E-B36C-1F4494BBF2DE}" dt="2023-09-13T23:43:56.987" v="591"/>
          <ac:inkMkLst>
            <pc:docMk/>
            <pc:sldMk cId="1807453246" sldId="287"/>
            <ac:inkMk id="25" creationId="{8BC33AB6-9DD9-91B9-B244-9E0BBEF0B3A2}"/>
          </ac:inkMkLst>
        </pc:inkChg>
      </pc:sldChg>
      <pc:sldChg chg="del">
        <pc:chgData name="Duane Miller" userId="086b8d4e5ca37aec" providerId="LiveId" clId="{7B163A84-C887-446E-B36C-1F4494BBF2DE}" dt="2023-09-08T10:49:29.336" v="1" actId="47"/>
        <pc:sldMkLst>
          <pc:docMk/>
          <pc:sldMk cId="2622762445" sldId="287"/>
        </pc:sldMkLst>
      </pc:sldChg>
      <pc:sldChg chg="del">
        <pc:chgData name="Duane Miller" userId="086b8d4e5ca37aec" providerId="LiveId" clId="{7B163A84-C887-446E-B36C-1F4494BBF2DE}" dt="2023-09-08T10:49:29.336" v="1" actId="47"/>
        <pc:sldMkLst>
          <pc:docMk/>
          <pc:sldMk cId="4250125130" sldId="288"/>
        </pc:sldMkLst>
      </pc:sldChg>
      <pc:sldChg chg="addSp modSp add mod ord">
        <pc:chgData name="Duane Miller" userId="086b8d4e5ca37aec" providerId="LiveId" clId="{7B163A84-C887-446E-B36C-1F4494BBF2DE}" dt="2023-09-13T23:55:44.239" v="621"/>
        <pc:sldMkLst>
          <pc:docMk/>
          <pc:sldMk cId="4259797451" sldId="288"/>
        </pc:sldMkLst>
        <pc:spChg chg="mod">
          <ac:chgData name="Duane Miller" userId="086b8d4e5ca37aec" providerId="LiveId" clId="{7B163A84-C887-446E-B36C-1F4494BBF2DE}" dt="2023-09-12T12:05:10.263" v="152" actId="1076"/>
          <ac:spMkLst>
            <pc:docMk/>
            <pc:sldMk cId="4259797451" sldId="288"/>
            <ac:spMk id="3" creationId="{D3EFC0C3-FD39-449B-AD90-C042901F23F4}"/>
          </ac:spMkLst>
        </pc:spChg>
        <pc:spChg chg="mod">
          <ac:chgData name="Duane Miller" userId="086b8d4e5ca37aec" providerId="LiveId" clId="{7B163A84-C887-446E-B36C-1F4494BBF2DE}" dt="2023-09-12T12:04:27.261" v="139" actId="14100"/>
          <ac:spMkLst>
            <pc:docMk/>
            <pc:sldMk cId="4259797451" sldId="288"/>
            <ac:spMk id="6" creationId="{B2FD387F-92CC-4779-81C3-06BBC90B104F}"/>
          </ac:spMkLst>
        </pc:spChg>
        <pc:grpChg chg="mod">
          <ac:chgData name="Duane Miller" userId="086b8d4e5ca37aec" providerId="LiveId" clId="{7B163A84-C887-446E-B36C-1F4494BBF2DE}" dt="2023-09-13T23:53:49.307" v="596"/>
          <ac:grpSpMkLst>
            <pc:docMk/>
            <pc:sldMk cId="4259797451" sldId="288"/>
            <ac:grpSpMk id="9" creationId="{E24FBBDC-063D-E73F-BE85-C314C80D46C0}"/>
          </ac:grpSpMkLst>
        </pc:grpChg>
        <pc:grpChg chg="mod">
          <ac:chgData name="Duane Miller" userId="086b8d4e5ca37aec" providerId="LiveId" clId="{7B163A84-C887-446E-B36C-1F4494BBF2DE}" dt="2023-09-13T23:54:00.247" v="599"/>
          <ac:grpSpMkLst>
            <pc:docMk/>
            <pc:sldMk cId="4259797451" sldId="288"/>
            <ac:grpSpMk id="13" creationId="{1010D58C-79C9-45B1-18B8-9927C2F86F3A}"/>
          </ac:grpSpMkLst>
        </pc:grpChg>
        <pc:grpChg chg="mod">
          <ac:chgData name="Duane Miller" userId="086b8d4e5ca37aec" providerId="LiveId" clId="{7B163A84-C887-446E-B36C-1F4494BBF2DE}" dt="2023-09-13T23:54:03.581" v="602"/>
          <ac:grpSpMkLst>
            <pc:docMk/>
            <pc:sldMk cId="4259797451" sldId="288"/>
            <ac:grpSpMk id="16" creationId="{17BE104E-9865-5438-3D59-C1625A693B05}"/>
          </ac:grpSpMkLst>
        </pc:grpChg>
        <pc:grpChg chg="mod">
          <ac:chgData name="Duane Miller" userId="086b8d4e5ca37aec" providerId="LiveId" clId="{7B163A84-C887-446E-B36C-1F4494BBF2DE}" dt="2023-09-13T23:55:05.456" v="611"/>
          <ac:grpSpMkLst>
            <pc:docMk/>
            <pc:sldMk cId="4259797451" sldId="288"/>
            <ac:grpSpMk id="25" creationId="{745726F9-2216-164A-C39E-D836204D38A1}"/>
          </ac:grpSpMkLst>
        </pc:grpChg>
        <pc:grpChg chg="mod">
          <ac:chgData name="Duane Miller" userId="086b8d4e5ca37aec" providerId="LiveId" clId="{7B163A84-C887-446E-B36C-1F4494BBF2DE}" dt="2023-09-13T23:55:38.434" v="616"/>
          <ac:grpSpMkLst>
            <pc:docMk/>
            <pc:sldMk cId="4259797451" sldId="288"/>
            <ac:grpSpMk id="30" creationId="{10A52E18-D945-B4FF-EFD5-E3EA1A8B0C43}"/>
          </ac:grpSpMkLst>
        </pc:grpChg>
        <pc:grpChg chg="mod">
          <ac:chgData name="Duane Miller" userId="086b8d4e5ca37aec" providerId="LiveId" clId="{7B163A84-C887-446E-B36C-1F4494BBF2DE}" dt="2023-09-13T23:55:44.239" v="621"/>
          <ac:grpSpMkLst>
            <pc:docMk/>
            <pc:sldMk cId="4259797451" sldId="288"/>
            <ac:grpSpMk id="35" creationId="{12DC0733-110C-8D2F-79F3-D85CBDBCD9D8}"/>
          </ac:grpSpMkLst>
        </pc:grpChg>
        <pc:inkChg chg="add">
          <ac:chgData name="Duane Miller" userId="086b8d4e5ca37aec" providerId="LiveId" clId="{7B163A84-C887-446E-B36C-1F4494BBF2DE}" dt="2023-09-13T23:53:33.838" v="592" actId="9405"/>
          <ac:inkMkLst>
            <pc:docMk/>
            <pc:sldMk cId="4259797451" sldId="288"/>
            <ac:inkMk id="2" creationId="{C36F8AAF-8A77-ECC7-C2A4-DADD08DFE77C}"/>
          </ac:inkMkLst>
        </pc:inkChg>
        <pc:inkChg chg="add">
          <ac:chgData name="Duane Miller" userId="086b8d4e5ca37aec" providerId="LiveId" clId="{7B163A84-C887-446E-B36C-1F4494BBF2DE}" dt="2023-09-13T23:53:41.018" v="593" actId="9405"/>
          <ac:inkMkLst>
            <pc:docMk/>
            <pc:sldMk cId="4259797451" sldId="288"/>
            <ac:inkMk id="4" creationId="{5BEFD771-B9DC-9E06-DD13-44F0A4E979D1}"/>
          </ac:inkMkLst>
        </pc:inkChg>
        <pc:inkChg chg="add mod">
          <ac:chgData name="Duane Miller" userId="086b8d4e5ca37aec" providerId="LiveId" clId="{7B163A84-C887-446E-B36C-1F4494BBF2DE}" dt="2023-09-13T23:53:49.307" v="596"/>
          <ac:inkMkLst>
            <pc:docMk/>
            <pc:sldMk cId="4259797451" sldId="288"/>
            <ac:inkMk id="5" creationId="{2F633875-412F-DB7F-273B-67B6B58CB371}"/>
          </ac:inkMkLst>
        </pc:inkChg>
        <pc:inkChg chg="add mod">
          <ac:chgData name="Duane Miller" userId="086b8d4e5ca37aec" providerId="LiveId" clId="{7B163A84-C887-446E-B36C-1F4494BBF2DE}" dt="2023-09-13T23:53:49.307" v="596"/>
          <ac:inkMkLst>
            <pc:docMk/>
            <pc:sldMk cId="4259797451" sldId="288"/>
            <ac:inkMk id="7" creationId="{1BE5F0C4-6501-5A5A-DF36-3970436531CF}"/>
          </ac:inkMkLst>
        </pc:inkChg>
        <pc:inkChg chg="add mod">
          <ac:chgData name="Duane Miller" userId="086b8d4e5ca37aec" providerId="LiveId" clId="{7B163A84-C887-446E-B36C-1F4494BBF2DE}" dt="2023-09-13T23:54:00.247" v="599"/>
          <ac:inkMkLst>
            <pc:docMk/>
            <pc:sldMk cId="4259797451" sldId="288"/>
            <ac:inkMk id="11" creationId="{5464BC94-BBB6-0E1D-424F-9216633E3F6A}"/>
          </ac:inkMkLst>
        </pc:inkChg>
        <pc:inkChg chg="add mod">
          <ac:chgData name="Duane Miller" userId="086b8d4e5ca37aec" providerId="LiveId" clId="{7B163A84-C887-446E-B36C-1F4494BBF2DE}" dt="2023-09-13T23:54:00.247" v="599"/>
          <ac:inkMkLst>
            <pc:docMk/>
            <pc:sldMk cId="4259797451" sldId="288"/>
            <ac:inkMk id="12" creationId="{E277881B-F7E6-95BF-5A25-D9B4D66314B1}"/>
          </ac:inkMkLst>
        </pc:inkChg>
        <pc:inkChg chg="add mod">
          <ac:chgData name="Duane Miller" userId="086b8d4e5ca37aec" providerId="LiveId" clId="{7B163A84-C887-446E-B36C-1F4494BBF2DE}" dt="2023-09-13T23:54:03.581" v="602"/>
          <ac:inkMkLst>
            <pc:docMk/>
            <pc:sldMk cId="4259797451" sldId="288"/>
            <ac:inkMk id="14" creationId="{7AC8A9BF-4C03-F780-F4B1-FBE737B14AA7}"/>
          </ac:inkMkLst>
        </pc:inkChg>
        <pc:inkChg chg="add mod">
          <ac:chgData name="Duane Miller" userId="086b8d4e5ca37aec" providerId="LiveId" clId="{7B163A84-C887-446E-B36C-1F4494BBF2DE}" dt="2023-09-13T23:54:03.581" v="602"/>
          <ac:inkMkLst>
            <pc:docMk/>
            <pc:sldMk cId="4259797451" sldId="288"/>
            <ac:inkMk id="15" creationId="{D5E4460B-40B6-4592-5B5D-E351ECFF20E3}"/>
          </ac:inkMkLst>
        </pc:inkChg>
        <pc:inkChg chg="add">
          <ac:chgData name="Duane Miller" userId="086b8d4e5ca37aec" providerId="LiveId" clId="{7B163A84-C887-446E-B36C-1F4494BBF2DE}" dt="2023-09-13T23:54:06.421" v="603" actId="9405"/>
          <ac:inkMkLst>
            <pc:docMk/>
            <pc:sldMk cId="4259797451" sldId="288"/>
            <ac:inkMk id="17" creationId="{54C34443-FF20-45F4-B1F0-2757E36B5353}"/>
          </ac:inkMkLst>
        </pc:inkChg>
        <pc:inkChg chg="add">
          <ac:chgData name="Duane Miller" userId="086b8d4e5ca37aec" providerId="LiveId" clId="{7B163A84-C887-446E-B36C-1F4494BBF2DE}" dt="2023-09-13T23:54:20.205" v="604" actId="9405"/>
          <ac:inkMkLst>
            <pc:docMk/>
            <pc:sldMk cId="4259797451" sldId="288"/>
            <ac:inkMk id="18" creationId="{73597AB3-F63A-692F-9562-A0D7C850AD5B}"/>
          </ac:inkMkLst>
        </pc:inkChg>
        <pc:inkChg chg="add">
          <ac:chgData name="Duane Miller" userId="086b8d4e5ca37aec" providerId="LiveId" clId="{7B163A84-C887-446E-B36C-1F4494BBF2DE}" dt="2023-09-13T23:54:21.872" v="605" actId="9405"/>
          <ac:inkMkLst>
            <pc:docMk/>
            <pc:sldMk cId="4259797451" sldId="288"/>
            <ac:inkMk id="19" creationId="{177CBFBA-8E94-F995-0847-72F7D214FF77}"/>
          </ac:inkMkLst>
        </pc:inkChg>
        <pc:inkChg chg="add">
          <ac:chgData name="Duane Miller" userId="086b8d4e5ca37aec" providerId="LiveId" clId="{7B163A84-C887-446E-B36C-1F4494BBF2DE}" dt="2023-09-13T23:54:39.195" v="606" actId="9405"/>
          <ac:inkMkLst>
            <pc:docMk/>
            <pc:sldMk cId="4259797451" sldId="288"/>
            <ac:inkMk id="20" creationId="{9FCABDCB-3628-C0D5-919A-2AD3FBBE2766}"/>
          </ac:inkMkLst>
        </pc:inkChg>
        <pc:inkChg chg="add">
          <ac:chgData name="Duane Miller" userId="086b8d4e5ca37aec" providerId="LiveId" clId="{7B163A84-C887-446E-B36C-1F4494BBF2DE}" dt="2023-09-13T23:54:45.075" v="607" actId="9405"/>
          <ac:inkMkLst>
            <pc:docMk/>
            <pc:sldMk cId="4259797451" sldId="288"/>
            <ac:inkMk id="21" creationId="{93B981FD-459E-E690-B630-F2E2523FCC91}"/>
          </ac:inkMkLst>
        </pc:inkChg>
        <pc:inkChg chg="add">
          <ac:chgData name="Duane Miller" userId="086b8d4e5ca37aec" providerId="LiveId" clId="{7B163A84-C887-446E-B36C-1F4494BBF2DE}" dt="2023-09-13T23:54:59.580" v="608" actId="9405"/>
          <ac:inkMkLst>
            <pc:docMk/>
            <pc:sldMk cId="4259797451" sldId="288"/>
            <ac:inkMk id="22" creationId="{8543FE66-F143-F5B8-6918-1C8102E16823}"/>
          </ac:inkMkLst>
        </pc:inkChg>
        <pc:inkChg chg="add mod">
          <ac:chgData name="Duane Miller" userId="086b8d4e5ca37aec" providerId="LiveId" clId="{7B163A84-C887-446E-B36C-1F4494BBF2DE}" dt="2023-09-13T23:55:05.456" v="611"/>
          <ac:inkMkLst>
            <pc:docMk/>
            <pc:sldMk cId="4259797451" sldId="288"/>
            <ac:inkMk id="23" creationId="{9FC298A4-6A29-5FED-25C0-BB90D1A55EDF}"/>
          </ac:inkMkLst>
        </pc:inkChg>
        <pc:inkChg chg="add mod">
          <ac:chgData name="Duane Miller" userId="086b8d4e5ca37aec" providerId="LiveId" clId="{7B163A84-C887-446E-B36C-1F4494BBF2DE}" dt="2023-09-13T23:55:05.456" v="611"/>
          <ac:inkMkLst>
            <pc:docMk/>
            <pc:sldMk cId="4259797451" sldId="288"/>
            <ac:inkMk id="24" creationId="{03A471E7-D6AB-E2AA-B76B-B6A1E05C4B95}"/>
          </ac:inkMkLst>
        </pc:inkChg>
        <pc:inkChg chg="add">
          <ac:chgData name="Duane Miller" userId="086b8d4e5ca37aec" providerId="LiveId" clId="{7B163A84-C887-446E-B36C-1F4494BBF2DE}" dt="2023-09-13T23:55:09.375" v="612" actId="9405"/>
          <ac:inkMkLst>
            <pc:docMk/>
            <pc:sldMk cId="4259797451" sldId="288"/>
            <ac:inkMk id="26" creationId="{3A63D187-BF45-6A36-1A7D-965E1A9F59D4}"/>
          </ac:inkMkLst>
        </pc:inkChg>
        <pc:inkChg chg="add">
          <ac:chgData name="Duane Miller" userId="086b8d4e5ca37aec" providerId="LiveId" clId="{7B163A84-C887-446E-B36C-1F4494BBF2DE}" dt="2023-09-13T23:55:27.267" v="613" actId="9405"/>
          <ac:inkMkLst>
            <pc:docMk/>
            <pc:sldMk cId="4259797451" sldId="288"/>
            <ac:inkMk id="27" creationId="{2C26ADAE-4C8A-BCF9-1705-E3892C9666C2}"/>
          </ac:inkMkLst>
        </pc:inkChg>
        <pc:inkChg chg="add mod">
          <ac:chgData name="Duane Miller" userId="086b8d4e5ca37aec" providerId="LiveId" clId="{7B163A84-C887-446E-B36C-1F4494BBF2DE}" dt="2023-09-13T23:55:38.434" v="616"/>
          <ac:inkMkLst>
            <pc:docMk/>
            <pc:sldMk cId="4259797451" sldId="288"/>
            <ac:inkMk id="28" creationId="{827CCD89-E88E-D979-0E88-826635304E6E}"/>
          </ac:inkMkLst>
        </pc:inkChg>
        <pc:inkChg chg="add mod">
          <ac:chgData name="Duane Miller" userId="086b8d4e5ca37aec" providerId="LiveId" clId="{7B163A84-C887-446E-B36C-1F4494BBF2DE}" dt="2023-09-13T23:55:38.434" v="616"/>
          <ac:inkMkLst>
            <pc:docMk/>
            <pc:sldMk cId="4259797451" sldId="288"/>
            <ac:inkMk id="29" creationId="{5F94D5A3-D286-9E75-DE84-3B1DF776A729}"/>
          </ac:inkMkLst>
        </pc:inkChg>
        <pc:inkChg chg="add mod">
          <ac:chgData name="Duane Miller" userId="086b8d4e5ca37aec" providerId="LiveId" clId="{7B163A84-C887-446E-B36C-1F4494BBF2DE}" dt="2023-09-13T23:55:44.239" v="621"/>
          <ac:inkMkLst>
            <pc:docMk/>
            <pc:sldMk cId="4259797451" sldId="288"/>
            <ac:inkMk id="31" creationId="{73944ED9-E02F-7383-07B6-4982E85CDB5B}"/>
          </ac:inkMkLst>
        </pc:inkChg>
        <pc:inkChg chg="add mod">
          <ac:chgData name="Duane Miller" userId="086b8d4e5ca37aec" providerId="LiveId" clId="{7B163A84-C887-446E-B36C-1F4494BBF2DE}" dt="2023-09-13T23:55:44.239" v="621"/>
          <ac:inkMkLst>
            <pc:docMk/>
            <pc:sldMk cId="4259797451" sldId="288"/>
            <ac:inkMk id="32" creationId="{DAB730FE-25F6-DB4F-A0DA-1CED45447DB2}"/>
          </ac:inkMkLst>
        </pc:inkChg>
        <pc:inkChg chg="add mod">
          <ac:chgData name="Duane Miller" userId="086b8d4e5ca37aec" providerId="LiveId" clId="{7B163A84-C887-446E-B36C-1F4494BBF2DE}" dt="2023-09-13T23:55:44.239" v="621"/>
          <ac:inkMkLst>
            <pc:docMk/>
            <pc:sldMk cId="4259797451" sldId="288"/>
            <ac:inkMk id="33" creationId="{DE5A1A6C-1CEF-1A38-DCE2-89422DD5C169}"/>
          </ac:inkMkLst>
        </pc:inkChg>
        <pc:inkChg chg="add mod">
          <ac:chgData name="Duane Miller" userId="086b8d4e5ca37aec" providerId="LiveId" clId="{7B163A84-C887-446E-B36C-1F4494BBF2DE}" dt="2023-09-13T23:55:44.239" v="621"/>
          <ac:inkMkLst>
            <pc:docMk/>
            <pc:sldMk cId="4259797451" sldId="288"/>
            <ac:inkMk id="34" creationId="{7DCC5B8A-ADC9-491F-3805-5C1686FCBE9E}"/>
          </ac:inkMkLst>
        </pc:inkChg>
      </pc:sldChg>
      <pc:sldChg chg="del">
        <pc:chgData name="Duane Miller" userId="086b8d4e5ca37aec" providerId="LiveId" clId="{7B163A84-C887-446E-B36C-1F4494BBF2DE}" dt="2023-09-08T10:49:29.336" v="1" actId="47"/>
        <pc:sldMkLst>
          <pc:docMk/>
          <pc:sldMk cId="2107574750" sldId="289"/>
        </pc:sldMkLst>
      </pc:sldChg>
      <pc:sldChg chg="addSp modSp add mod">
        <pc:chgData name="Duane Miller" userId="086b8d4e5ca37aec" providerId="LiveId" clId="{7B163A84-C887-446E-B36C-1F4494BBF2DE}" dt="2023-09-13T23:58:09.287" v="653"/>
        <pc:sldMkLst>
          <pc:docMk/>
          <pc:sldMk cId="3769183293" sldId="289"/>
        </pc:sldMkLst>
        <pc:spChg chg="mod">
          <ac:chgData name="Duane Miller" userId="086b8d4e5ca37aec" providerId="LiveId" clId="{7B163A84-C887-446E-B36C-1F4494BBF2DE}" dt="2023-09-12T12:06:43.882" v="177" actId="1076"/>
          <ac:spMkLst>
            <pc:docMk/>
            <pc:sldMk cId="3769183293" sldId="289"/>
            <ac:spMk id="3" creationId="{D3EFC0C3-FD39-449B-AD90-C042901F23F4}"/>
          </ac:spMkLst>
        </pc:spChg>
        <pc:spChg chg="mod">
          <ac:chgData name="Duane Miller" userId="086b8d4e5ca37aec" providerId="LiveId" clId="{7B163A84-C887-446E-B36C-1F4494BBF2DE}" dt="2023-09-12T12:05:58.238" v="166" actId="14100"/>
          <ac:spMkLst>
            <pc:docMk/>
            <pc:sldMk cId="3769183293" sldId="289"/>
            <ac:spMk id="6" creationId="{B2FD387F-92CC-4779-81C3-06BBC90B104F}"/>
          </ac:spMkLst>
        </pc:spChg>
        <pc:grpChg chg="mod">
          <ac:chgData name="Duane Miller" userId="086b8d4e5ca37aec" providerId="LiveId" clId="{7B163A84-C887-446E-B36C-1F4494BBF2DE}" dt="2023-09-13T23:56:16.599" v="629"/>
          <ac:grpSpMkLst>
            <pc:docMk/>
            <pc:sldMk cId="3769183293" sldId="289"/>
            <ac:grpSpMk id="13" creationId="{91B3D4BF-54BA-85E2-9810-ADE43603EF9E}"/>
          </ac:grpSpMkLst>
        </pc:grpChg>
        <pc:grpChg chg="mod">
          <ac:chgData name="Duane Miller" userId="086b8d4e5ca37aec" providerId="LiveId" clId="{7B163A84-C887-446E-B36C-1F4494BBF2DE}" dt="2023-09-13T23:56:21.539" v="634"/>
          <ac:grpSpMkLst>
            <pc:docMk/>
            <pc:sldMk cId="3769183293" sldId="289"/>
            <ac:grpSpMk id="18" creationId="{FE3C3690-6EA8-5D94-8963-41A995FF65E2}"/>
          </ac:grpSpMkLst>
        </pc:grpChg>
        <pc:grpChg chg="mod">
          <ac:chgData name="Duane Miller" userId="086b8d4e5ca37aec" providerId="LiveId" clId="{7B163A84-C887-446E-B36C-1F4494BBF2DE}" dt="2023-09-13T23:57:14.572" v="641"/>
          <ac:grpSpMkLst>
            <pc:docMk/>
            <pc:sldMk cId="3769183293" sldId="289"/>
            <ac:grpSpMk id="25" creationId="{6C032BAF-98D6-B581-FF5A-F8E792F350F8}"/>
          </ac:grpSpMkLst>
        </pc:grpChg>
        <pc:grpChg chg="mod">
          <ac:chgData name="Duane Miller" userId="086b8d4e5ca37aec" providerId="LiveId" clId="{7B163A84-C887-446E-B36C-1F4494BBF2DE}" dt="2023-09-13T23:58:09.287" v="653"/>
          <ac:grpSpMkLst>
            <pc:docMk/>
            <pc:sldMk cId="3769183293" sldId="289"/>
            <ac:grpSpMk id="37" creationId="{FDF8E357-8EA6-6A76-3526-3168B7EBCFF9}"/>
          </ac:grpSpMkLst>
        </pc:grpChg>
        <pc:inkChg chg="add">
          <ac:chgData name="Duane Miller" userId="086b8d4e5ca37aec" providerId="LiveId" clId="{7B163A84-C887-446E-B36C-1F4494BBF2DE}" dt="2023-09-13T23:56:05.409" v="622" actId="9405"/>
          <ac:inkMkLst>
            <pc:docMk/>
            <pc:sldMk cId="3769183293" sldId="289"/>
            <ac:inkMk id="2" creationId="{8BA05B19-8E76-7411-5496-8D1DEE076A66}"/>
          </ac:inkMkLst>
        </pc:inkChg>
        <pc:inkChg chg="add">
          <ac:chgData name="Duane Miller" userId="086b8d4e5ca37aec" providerId="LiveId" clId="{7B163A84-C887-446E-B36C-1F4494BBF2DE}" dt="2023-09-13T23:56:06.159" v="623" actId="9405"/>
          <ac:inkMkLst>
            <pc:docMk/>
            <pc:sldMk cId="3769183293" sldId="289"/>
            <ac:inkMk id="4" creationId="{4B5A7E25-82EB-A0C6-7A62-2A286BFC85C5}"/>
          </ac:inkMkLst>
        </pc:inkChg>
        <pc:inkChg chg="add">
          <ac:chgData name="Duane Miller" userId="086b8d4e5ca37aec" providerId="LiveId" clId="{7B163A84-C887-446E-B36C-1F4494BBF2DE}" dt="2023-09-13T23:56:07.341" v="624" actId="9405"/>
          <ac:inkMkLst>
            <pc:docMk/>
            <pc:sldMk cId="3769183293" sldId="289"/>
            <ac:inkMk id="5" creationId="{4EFB069D-0300-68A5-2E30-F011D68F0E2E}"/>
          </ac:inkMkLst>
        </pc:inkChg>
        <pc:inkChg chg="add">
          <ac:chgData name="Duane Miller" userId="086b8d4e5ca37aec" providerId="LiveId" clId="{7B163A84-C887-446E-B36C-1F4494BBF2DE}" dt="2023-09-13T23:56:10.210" v="625" actId="9405"/>
          <ac:inkMkLst>
            <pc:docMk/>
            <pc:sldMk cId="3769183293" sldId="289"/>
            <ac:inkMk id="7" creationId="{31E16CF7-A94D-88FD-0A9B-AF867DEBD538}"/>
          </ac:inkMkLst>
        </pc:inkChg>
        <pc:inkChg chg="add mod">
          <ac:chgData name="Duane Miller" userId="086b8d4e5ca37aec" providerId="LiveId" clId="{7B163A84-C887-446E-B36C-1F4494BBF2DE}" dt="2023-09-13T23:56:16.599" v="629"/>
          <ac:inkMkLst>
            <pc:docMk/>
            <pc:sldMk cId="3769183293" sldId="289"/>
            <ac:inkMk id="9" creationId="{989AC5B3-E77C-E365-52AC-1DC13B43D24C}"/>
          </ac:inkMkLst>
        </pc:inkChg>
        <pc:inkChg chg="add mod">
          <ac:chgData name="Duane Miller" userId="086b8d4e5ca37aec" providerId="LiveId" clId="{7B163A84-C887-446E-B36C-1F4494BBF2DE}" dt="2023-09-13T23:56:16.599" v="629"/>
          <ac:inkMkLst>
            <pc:docMk/>
            <pc:sldMk cId="3769183293" sldId="289"/>
            <ac:inkMk id="11" creationId="{4CDFEB7E-B104-C4F9-7A4A-62E5B6538E85}"/>
          </ac:inkMkLst>
        </pc:inkChg>
        <pc:inkChg chg="add mod">
          <ac:chgData name="Duane Miller" userId="086b8d4e5ca37aec" providerId="LiveId" clId="{7B163A84-C887-446E-B36C-1F4494BBF2DE}" dt="2023-09-13T23:56:16.599" v="629"/>
          <ac:inkMkLst>
            <pc:docMk/>
            <pc:sldMk cId="3769183293" sldId="289"/>
            <ac:inkMk id="12" creationId="{340C78A3-FF62-4B69-D22C-64A438C0EC3B}"/>
          </ac:inkMkLst>
        </pc:inkChg>
        <pc:inkChg chg="add">
          <ac:chgData name="Duane Miller" userId="086b8d4e5ca37aec" providerId="LiveId" clId="{7B163A84-C887-446E-B36C-1F4494BBF2DE}" dt="2023-09-13T23:56:17.512" v="630" actId="9405"/>
          <ac:inkMkLst>
            <pc:docMk/>
            <pc:sldMk cId="3769183293" sldId="289"/>
            <ac:inkMk id="14" creationId="{ED99E4CC-BAB2-EC68-7E2C-CF8D83DF7241}"/>
          </ac:inkMkLst>
        </pc:inkChg>
        <pc:inkChg chg="add mod">
          <ac:chgData name="Duane Miller" userId="086b8d4e5ca37aec" providerId="LiveId" clId="{7B163A84-C887-446E-B36C-1F4494BBF2DE}" dt="2023-09-13T23:56:21.539" v="634"/>
          <ac:inkMkLst>
            <pc:docMk/>
            <pc:sldMk cId="3769183293" sldId="289"/>
            <ac:inkMk id="15" creationId="{1888F06B-2EB5-DC83-545D-5F9B3FE18F14}"/>
          </ac:inkMkLst>
        </pc:inkChg>
        <pc:inkChg chg="add mod">
          <ac:chgData name="Duane Miller" userId="086b8d4e5ca37aec" providerId="LiveId" clId="{7B163A84-C887-446E-B36C-1F4494BBF2DE}" dt="2023-09-13T23:56:21.539" v="634"/>
          <ac:inkMkLst>
            <pc:docMk/>
            <pc:sldMk cId="3769183293" sldId="289"/>
            <ac:inkMk id="16" creationId="{AF52EFFE-CBFE-CA59-2FAD-83FA061DA72A}"/>
          </ac:inkMkLst>
        </pc:inkChg>
        <pc:inkChg chg="add">
          <ac:chgData name="Duane Miller" userId="086b8d4e5ca37aec" providerId="LiveId" clId="{7B163A84-C887-446E-B36C-1F4494BBF2DE}" dt="2023-09-13T23:56:20.962" v="633" actId="9405"/>
          <ac:inkMkLst>
            <pc:docMk/>
            <pc:sldMk cId="3769183293" sldId="289"/>
            <ac:inkMk id="17" creationId="{59EA226E-64E2-C7FA-B268-0887B4D92090}"/>
          </ac:inkMkLst>
        </pc:inkChg>
        <pc:inkChg chg="add">
          <ac:chgData name="Duane Miller" userId="086b8d4e5ca37aec" providerId="LiveId" clId="{7B163A84-C887-446E-B36C-1F4494BBF2DE}" dt="2023-09-13T23:56:24.517" v="635" actId="9405"/>
          <ac:inkMkLst>
            <pc:docMk/>
            <pc:sldMk cId="3769183293" sldId="289"/>
            <ac:inkMk id="19" creationId="{59FB8E96-8D6E-1C54-4055-DC0D5521113E}"/>
          </ac:inkMkLst>
        </pc:inkChg>
        <pc:inkChg chg="add">
          <ac:chgData name="Duane Miller" userId="086b8d4e5ca37aec" providerId="LiveId" clId="{7B163A84-C887-446E-B36C-1F4494BBF2DE}" dt="2023-09-13T23:56:34.426" v="636" actId="9405"/>
          <ac:inkMkLst>
            <pc:docMk/>
            <pc:sldMk cId="3769183293" sldId="289"/>
            <ac:inkMk id="20" creationId="{87BAE155-FC13-B716-6412-893620353A25}"/>
          </ac:inkMkLst>
        </pc:inkChg>
        <pc:inkChg chg="add">
          <ac:chgData name="Duane Miller" userId="086b8d4e5ca37aec" providerId="LiveId" clId="{7B163A84-C887-446E-B36C-1F4494BBF2DE}" dt="2023-09-13T23:56:37.746" v="637" actId="9405"/>
          <ac:inkMkLst>
            <pc:docMk/>
            <pc:sldMk cId="3769183293" sldId="289"/>
            <ac:inkMk id="21" creationId="{0A27EAA5-7349-3388-F3BD-039FE05149F2}"/>
          </ac:inkMkLst>
        </pc:inkChg>
        <pc:inkChg chg="add">
          <ac:chgData name="Duane Miller" userId="086b8d4e5ca37aec" providerId="LiveId" clId="{7B163A84-C887-446E-B36C-1F4494BBF2DE}" dt="2023-09-13T23:56:39.622" v="638" actId="9405"/>
          <ac:inkMkLst>
            <pc:docMk/>
            <pc:sldMk cId="3769183293" sldId="289"/>
            <ac:inkMk id="22" creationId="{430FB013-14DB-5362-B790-2F03E2EEF6C5}"/>
          </ac:inkMkLst>
        </pc:inkChg>
        <pc:inkChg chg="add mod">
          <ac:chgData name="Duane Miller" userId="086b8d4e5ca37aec" providerId="LiveId" clId="{7B163A84-C887-446E-B36C-1F4494BBF2DE}" dt="2023-09-13T23:57:14.572" v="641"/>
          <ac:inkMkLst>
            <pc:docMk/>
            <pc:sldMk cId="3769183293" sldId="289"/>
            <ac:inkMk id="23" creationId="{C039D1B4-A461-4A0C-6E2E-AC0C605BE178}"/>
          </ac:inkMkLst>
        </pc:inkChg>
        <pc:inkChg chg="add mod">
          <ac:chgData name="Duane Miller" userId="086b8d4e5ca37aec" providerId="LiveId" clId="{7B163A84-C887-446E-B36C-1F4494BBF2DE}" dt="2023-09-13T23:57:14.572" v="641"/>
          <ac:inkMkLst>
            <pc:docMk/>
            <pc:sldMk cId="3769183293" sldId="289"/>
            <ac:inkMk id="24" creationId="{02368D7C-9A7B-419D-F93E-F3A480EF6A48}"/>
          </ac:inkMkLst>
        </pc:inkChg>
        <pc:inkChg chg="add">
          <ac:chgData name="Duane Miller" userId="086b8d4e5ca37aec" providerId="LiveId" clId="{7B163A84-C887-446E-B36C-1F4494BBF2DE}" dt="2023-09-13T23:57:16.406" v="642" actId="9405"/>
          <ac:inkMkLst>
            <pc:docMk/>
            <pc:sldMk cId="3769183293" sldId="289"/>
            <ac:inkMk id="26" creationId="{6189B43E-9651-379E-FA23-9B82033D3D0B}"/>
          </ac:inkMkLst>
        </pc:inkChg>
        <pc:inkChg chg="add">
          <ac:chgData name="Duane Miller" userId="086b8d4e5ca37aec" providerId="LiveId" clId="{7B163A84-C887-446E-B36C-1F4494BBF2DE}" dt="2023-09-13T23:57:21.810" v="643" actId="9405"/>
          <ac:inkMkLst>
            <pc:docMk/>
            <pc:sldMk cId="3769183293" sldId="289"/>
            <ac:inkMk id="27" creationId="{EDDACDFE-ADC3-1059-B417-43B79A59C00C}"/>
          </ac:inkMkLst>
        </pc:inkChg>
        <pc:inkChg chg="add">
          <ac:chgData name="Duane Miller" userId="086b8d4e5ca37aec" providerId="LiveId" clId="{7B163A84-C887-446E-B36C-1F4494BBF2DE}" dt="2023-09-13T23:57:30.711" v="644" actId="9405"/>
          <ac:inkMkLst>
            <pc:docMk/>
            <pc:sldMk cId="3769183293" sldId="289"/>
            <ac:inkMk id="28" creationId="{D78AB891-3C83-B123-956D-3A830195F9B2}"/>
          </ac:inkMkLst>
        </pc:inkChg>
        <pc:inkChg chg="add">
          <ac:chgData name="Duane Miller" userId="086b8d4e5ca37aec" providerId="LiveId" clId="{7B163A84-C887-446E-B36C-1F4494BBF2DE}" dt="2023-09-13T23:57:43.788" v="645" actId="9405"/>
          <ac:inkMkLst>
            <pc:docMk/>
            <pc:sldMk cId="3769183293" sldId="289"/>
            <ac:inkMk id="29" creationId="{CDB8E1B2-CECB-8FA5-97C0-CD1BB0F5EEF0}"/>
          </ac:inkMkLst>
        </pc:inkChg>
        <pc:inkChg chg="add">
          <ac:chgData name="Duane Miller" userId="086b8d4e5ca37aec" providerId="LiveId" clId="{7B163A84-C887-446E-B36C-1F4494BBF2DE}" dt="2023-09-13T23:57:49.614" v="646" actId="9405"/>
          <ac:inkMkLst>
            <pc:docMk/>
            <pc:sldMk cId="3769183293" sldId="289"/>
            <ac:inkMk id="30" creationId="{C9629361-2AA2-76D5-C6E5-404514C2CD8D}"/>
          </ac:inkMkLst>
        </pc:inkChg>
        <pc:inkChg chg="add">
          <ac:chgData name="Duane Miller" userId="086b8d4e5ca37aec" providerId="LiveId" clId="{7B163A84-C887-446E-B36C-1F4494BBF2DE}" dt="2023-09-13T23:57:56.621" v="647" actId="9405"/>
          <ac:inkMkLst>
            <pc:docMk/>
            <pc:sldMk cId="3769183293" sldId="289"/>
            <ac:inkMk id="31" creationId="{4366D2A7-D46F-AC83-3CF2-764EB97EF279}"/>
          </ac:inkMkLst>
        </pc:inkChg>
        <pc:inkChg chg="add">
          <ac:chgData name="Duane Miller" userId="086b8d4e5ca37aec" providerId="LiveId" clId="{7B163A84-C887-446E-B36C-1F4494BBF2DE}" dt="2023-09-13T23:58:01.994" v="648" actId="9405"/>
          <ac:inkMkLst>
            <pc:docMk/>
            <pc:sldMk cId="3769183293" sldId="289"/>
            <ac:inkMk id="32" creationId="{6A213CC7-E440-1B68-2DF8-97267FADC8DB}"/>
          </ac:inkMkLst>
        </pc:inkChg>
        <pc:inkChg chg="add mod">
          <ac:chgData name="Duane Miller" userId="086b8d4e5ca37aec" providerId="LiveId" clId="{7B163A84-C887-446E-B36C-1F4494BBF2DE}" dt="2023-09-13T23:58:09.287" v="653"/>
          <ac:inkMkLst>
            <pc:docMk/>
            <pc:sldMk cId="3769183293" sldId="289"/>
            <ac:inkMk id="33" creationId="{D9757B85-0F7F-7AA7-BE6F-7A303B574836}"/>
          </ac:inkMkLst>
        </pc:inkChg>
        <pc:inkChg chg="add mod">
          <ac:chgData name="Duane Miller" userId="086b8d4e5ca37aec" providerId="LiveId" clId="{7B163A84-C887-446E-B36C-1F4494BBF2DE}" dt="2023-09-13T23:58:09.287" v="653"/>
          <ac:inkMkLst>
            <pc:docMk/>
            <pc:sldMk cId="3769183293" sldId="289"/>
            <ac:inkMk id="34" creationId="{F2F90542-6C46-B380-88E8-A4B31EA6F047}"/>
          </ac:inkMkLst>
        </pc:inkChg>
        <pc:inkChg chg="add mod">
          <ac:chgData name="Duane Miller" userId="086b8d4e5ca37aec" providerId="LiveId" clId="{7B163A84-C887-446E-B36C-1F4494BBF2DE}" dt="2023-09-13T23:58:09.287" v="653"/>
          <ac:inkMkLst>
            <pc:docMk/>
            <pc:sldMk cId="3769183293" sldId="289"/>
            <ac:inkMk id="35" creationId="{C6B4FB19-5DEC-2359-0146-4591443DBA14}"/>
          </ac:inkMkLst>
        </pc:inkChg>
        <pc:inkChg chg="add mod">
          <ac:chgData name="Duane Miller" userId="086b8d4e5ca37aec" providerId="LiveId" clId="{7B163A84-C887-446E-B36C-1F4494BBF2DE}" dt="2023-09-13T23:58:09.287" v="653"/>
          <ac:inkMkLst>
            <pc:docMk/>
            <pc:sldMk cId="3769183293" sldId="289"/>
            <ac:inkMk id="36" creationId="{1F871028-1B8B-3E6F-4156-2C1EC0ACB9BC}"/>
          </ac:inkMkLst>
        </pc:inkChg>
      </pc:sldChg>
      <pc:sldChg chg="addSp modSp add mod ord">
        <pc:chgData name="Duane Miller" userId="086b8d4e5ca37aec" providerId="LiveId" clId="{7B163A84-C887-446E-B36C-1F4494BBF2DE}" dt="2023-09-13T23:59:43.969" v="659" actId="9405"/>
        <pc:sldMkLst>
          <pc:docMk/>
          <pc:sldMk cId="1522277821" sldId="290"/>
        </pc:sldMkLst>
        <pc:spChg chg="mod">
          <ac:chgData name="Duane Miller" userId="086b8d4e5ca37aec" providerId="LiveId" clId="{7B163A84-C887-446E-B36C-1F4494BBF2DE}" dt="2023-09-12T12:08:32.182" v="203" actId="403"/>
          <ac:spMkLst>
            <pc:docMk/>
            <pc:sldMk cId="1522277821" sldId="290"/>
            <ac:spMk id="3" creationId="{D3EFC0C3-FD39-449B-AD90-C042901F23F4}"/>
          </ac:spMkLst>
        </pc:spChg>
        <pc:inkChg chg="add">
          <ac:chgData name="Duane Miller" userId="086b8d4e5ca37aec" providerId="LiveId" clId="{7B163A84-C887-446E-B36C-1F4494BBF2DE}" dt="2023-09-13T23:59:10.429" v="654" actId="9405"/>
          <ac:inkMkLst>
            <pc:docMk/>
            <pc:sldMk cId="1522277821" sldId="290"/>
            <ac:inkMk id="2" creationId="{FB5F0B80-B4B1-61D2-56DC-F572CE2074CB}"/>
          </ac:inkMkLst>
        </pc:inkChg>
        <pc:inkChg chg="add">
          <ac:chgData name="Duane Miller" userId="086b8d4e5ca37aec" providerId="LiveId" clId="{7B163A84-C887-446E-B36C-1F4494BBF2DE}" dt="2023-09-13T23:59:11.483" v="655" actId="9405"/>
          <ac:inkMkLst>
            <pc:docMk/>
            <pc:sldMk cId="1522277821" sldId="290"/>
            <ac:inkMk id="4" creationId="{854839AA-B29F-B839-3D80-2DDD4CF19403}"/>
          </ac:inkMkLst>
        </pc:inkChg>
        <pc:inkChg chg="add">
          <ac:chgData name="Duane Miller" userId="086b8d4e5ca37aec" providerId="LiveId" clId="{7B163A84-C887-446E-B36C-1F4494BBF2DE}" dt="2023-09-13T23:59:12.595" v="656" actId="9405"/>
          <ac:inkMkLst>
            <pc:docMk/>
            <pc:sldMk cId="1522277821" sldId="290"/>
            <ac:inkMk id="5" creationId="{5AB09F88-7CCA-A9B3-D570-80739C8A2821}"/>
          </ac:inkMkLst>
        </pc:inkChg>
        <pc:inkChg chg="add">
          <ac:chgData name="Duane Miller" userId="086b8d4e5ca37aec" providerId="LiveId" clId="{7B163A84-C887-446E-B36C-1F4494BBF2DE}" dt="2023-09-13T23:59:17.600" v="657" actId="9405"/>
          <ac:inkMkLst>
            <pc:docMk/>
            <pc:sldMk cId="1522277821" sldId="290"/>
            <ac:inkMk id="7" creationId="{BB170053-5E3A-EECB-DB85-9118F48A2F6A}"/>
          </ac:inkMkLst>
        </pc:inkChg>
        <pc:inkChg chg="add">
          <ac:chgData name="Duane Miller" userId="086b8d4e5ca37aec" providerId="LiveId" clId="{7B163A84-C887-446E-B36C-1F4494BBF2DE}" dt="2023-09-13T23:59:20.308" v="658" actId="9405"/>
          <ac:inkMkLst>
            <pc:docMk/>
            <pc:sldMk cId="1522277821" sldId="290"/>
            <ac:inkMk id="9" creationId="{351F73E8-701A-608A-1C8A-5E04BEE13BF4}"/>
          </ac:inkMkLst>
        </pc:inkChg>
        <pc:inkChg chg="add">
          <ac:chgData name="Duane Miller" userId="086b8d4e5ca37aec" providerId="LiveId" clId="{7B163A84-C887-446E-B36C-1F4494BBF2DE}" dt="2023-09-13T23:59:43.969" v="659" actId="9405"/>
          <ac:inkMkLst>
            <pc:docMk/>
            <pc:sldMk cId="1522277821" sldId="290"/>
            <ac:inkMk id="11" creationId="{F64414AE-9CE0-094F-8795-1114114F3EE9}"/>
          </ac:inkMkLst>
        </pc:inkChg>
      </pc:sldChg>
      <pc:sldChg chg="del">
        <pc:chgData name="Duane Miller" userId="086b8d4e5ca37aec" providerId="LiveId" clId="{7B163A84-C887-446E-B36C-1F4494BBF2DE}" dt="2023-09-08T10:49:29.336" v="1" actId="47"/>
        <pc:sldMkLst>
          <pc:docMk/>
          <pc:sldMk cId="1577469655" sldId="290"/>
        </pc:sldMkLst>
      </pc:sldChg>
      <pc:sldChg chg="addSp modSp add mod">
        <pc:chgData name="Duane Miller" userId="086b8d4e5ca37aec" providerId="LiveId" clId="{7B163A84-C887-446E-B36C-1F4494BBF2DE}" dt="2023-09-14T00:02:44.980" v="674"/>
        <pc:sldMkLst>
          <pc:docMk/>
          <pc:sldMk cId="71103745" sldId="291"/>
        </pc:sldMkLst>
        <pc:spChg chg="mod">
          <ac:chgData name="Duane Miller" userId="086b8d4e5ca37aec" providerId="LiveId" clId="{7B163A84-C887-446E-B36C-1F4494BBF2DE}" dt="2023-09-12T12:09:45.413" v="216" actId="207"/>
          <ac:spMkLst>
            <pc:docMk/>
            <pc:sldMk cId="71103745" sldId="291"/>
            <ac:spMk id="3" creationId="{D3EFC0C3-FD39-449B-AD90-C042901F23F4}"/>
          </ac:spMkLst>
        </pc:spChg>
        <pc:grpChg chg="mod">
          <ac:chgData name="Duane Miller" userId="086b8d4e5ca37aec" providerId="LiveId" clId="{7B163A84-C887-446E-B36C-1F4494BBF2DE}" dt="2023-09-14T00:01:46.074" v="665"/>
          <ac:grpSpMkLst>
            <pc:docMk/>
            <pc:sldMk cId="71103745" sldId="291"/>
            <ac:grpSpMk id="11" creationId="{CDED22F5-165B-B059-5CA1-2CB019B2957E}"/>
          </ac:grpSpMkLst>
        </pc:grpChg>
        <pc:grpChg chg="mod">
          <ac:chgData name="Duane Miller" userId="086b8d4e5ca37aec" providerId="LiveId" clId="{7B163A84-C887-446E-B36C-1F4494BBF2DE}" dt="2023-09-14T00:02:44.980" v="674"/>
          <ac:grpSpMkLst>
            <pc:docMk/>
            <pc:sldMk cId="71103745" sldId="291"/>
            <ac:grpSpMk id="20" creationId="{D912CA94-7C5C-F176-784C-B37F931847B2}"/>
          </ac:grpSpMkLst>
        </pc:grpChg>
        <pc:inkChg chg="add">
          <ac:chgData name="Duane Miller" userId="086b8d4e5ca37aec" providerId="LiveId" clId="{7B163A84-C887-446E-B36C-1F4494BBF2DE}" dt="2023-09-14T00:01:17.705" v="660" actId="9405"/>
          <ac:inkMkLst>
            <pc:docMk/>
            <pc:sldMk cId="71103745" sldId="291"/>
            <ac:inkMk id="2" creationId="{5624428B-7F10-4BEF-6C8C-4998BF0D55CA}"/>
          </ac:inkMkLst>
        </pc:inkChg>
        <pc:inkChg chg="add">
          <ac:chgData name="Duane Miller" userId="086b8d4e5ca37aec" providerId="LiveId" clId="{7B163A84-C887-446E-B36C-1F4494BBF2DE}" dt="2023-09-14T00:01:20.016" v="661" actId="9405"/>
          <ac:inkMkLst>
            <pc:docMk/>
            <pc:sldMk cId="71103745" sldId="291"/>
            <ac:inkMk id="4" creationId="{DF851C90-CAD6-6C14-EF74-69AD982D21F9}"/>
          </ac:inkMkLst>
        </pc:inkChg>
        <pc:inkChg chg="add">
          <ac:chgData name="Duane Miller" userId="086b8d4e5ca37aec" providerId="LiveId" clId="{7B163A84-C887-446E-B36C-1F4494BBF2DE}" dt="2023-09-14T00:01:35.031" v="662" actId="9405"/>
          <ac:inkMkLst>
            <pc:docMk/>
            <pc:sldMk cId="71103745" sldId="291"/>
            <ac:inkMk id="5" creationId="{F225AEAC-B07C-EAA8-312A-23C79AAC9727}"/>
          </ac:inkMkLst>
        </pc:inkChg>
        <pc:inkChg chg="add mod">
          <ac:chgData name="Duane Miller" userId="086b8d4e5ca37aec" providerId="LiveId" clId="{7B163A84-C887-446E-B36C-1F4494BBF2DE}" dt="2023-09-14T00:01:46.074" v="665"/>
          <ac:inkMkLst>
            <pc:docMk/>
            <pc:sldMk cId="71103745" sldId="291"/>
            <ac:inkMk id="7" creationId="{72BA8A0F-CB10-8BBC-895F-2152AF55462C}"/>
          </ac:inkMkLst>
        </pc:inkChg>
        <pc:inkChg chg="add mod">
          <ac:chgData name="Duane Miller" userId="086b8d4e5ca37aec" providerId="LiveId" clId="{7B163A84-C887-446E-B36C-1F4494BBF2DE}" dt="2023-09-14T00:01:46.074" v="665"/>
          <ac:inkMkLst>
            <pc:docMk/>
            <pc:sldMk cId="71103745" sldId="291"/>
            <ac:inkMk id="9" creationId="{DA83061A-9ADF-FE9A-7C55-3863E69ABBDC}"/>
          </ac:inkMkLst>
        </pc:inkChg>
        <pc:inkChg chg="add">
          <ac:chgData name="Duane Miller" userId="086b8d4e5ca37aec" providerId="LiveId" clId="{7B163A84-C887-446E-B36C-1F4494BBF2DE}" dt="2023-09-14T00:01:53.896" v="666" actId="9405"/>
          <ac:inkMkLst>
            <pc:docMk/>
            <pc:sldMk cId="71103745" sldId="291"/>
            <ac:inkMk id="12" creationId="{80D2F100-DF60-C68B-B191-B0D7E866FDA9}"/>
          </ac:inkMkLst>
        </pc:inkChg>
        <pc:inkChg chg="add">
          <ac:chgData name="Duane Miller" userId="086b8d4e5ca37aec" providerId="LiveId" clId="{7B163A84-C887-446E-B36C-1F4494BBF2DE}" dt="2023-09-14T00:01:55.697" v="667" actId="9405"/>
          <ac:inkMkLst>
            <pc:docMk/>
            <pc:sldMk cId="71103745" sldId="291"/>
            <ac:inkMk id="13" creationId="{8E4406CF-958F-1BA7-F8AB-D84948F5E2F0}"/>
          </ac:inkMkLst>
        </pc:inkChg>
        <pc:inkChg chg="add">
          <ac:chgData name="Duane Miller" userId="086b8d4e5ca37aec" providerId="LiveId" clId="{7B163A84-C887-446E-B36C-1F4494BBF2DE}" dt="2023-09-14T00:01:58.491" v="668" actId="9405"/>
          <ac:inkMkLst>
            <pc:docMk/>
            <pc:sldMk cId="71103745" sldId="291"/>
            <ac:inkMk id="14" creationId="{F6F691A0-FD01-DC4B-8826-6104A8F76FF3}"/>
          </ac:inkMkLst>
        </pc:inkChg>
        <pc:inkChg chg="add">
          <ac:chgData name="Duane Miller" userId="086b8d4e5ca37aec" providerId="LiveId" clId="{7B163A84-C887-446E-B36C-1F4494BBF2DE}" dt="2023-09-14T00:02:05.053" v="669" actId="9405"/>
          <ac:inkMkLst>
            <pc:docMk/>
            <pc:sldMk cId="71103745" sldId="291"/>
            <ac:inkMk id="15" creationId="{A57ED682-84E6-ABA8-67BE-E63CE3E61B0E}"/>
          </ac:inkMkLst>
        </pc:inkChg>
        <pc:inkChg chg="add">
          <ac:chgData name="Duane Miller" userId="086b8d4e5ca37aec" providerId="LiveId" clId="{7B163A84-C887-446E-B36C-1F4494BBF2DE}" dt="2023-09-14T00:02:07.986" v="670" actId="9405"/>
          <ac:inkMkLst>
            <pc:docMk/>
            <pc:sldMk cId="71103745" sldId="291"/>
            <ac:inkMk id="16" creationId="{0304CCD5-A720-B784-15D7-AC4F425C0E99}"/>
          </ac:inkMkLst>
        </pc:inkChg>
        <pc:inkChg chg="add">
          <ac:chgData name="Duane Miller" userId="086b8d4e5ca37aec" providerId="LiveId" clId="{7B163A84-C887-446E-B36C-1F4494BBF2DE}" dt="2023-09-14T00:02:16.026" v="671" actId="9405"/>
          <ac:inkMkLst>
            <pc:docMk/>
            <pc:sldMk cId="71103745" sldId="291"/>
            <ac:inkMk id="17" creationId="{2AAB3E2C-C92C-D884-8829-F9096938FE62}"/>
          </ac:inkMkLst>
        </pc:inkChg>
        <pc:inkChg chg="add mod">
          <ac:chgData name="Duane Miller" userId="086b8d4e5ca37aec" providerId="LiveId" clId="{7B163A84-C887-446E-B36C-1F4494BBF2DE}" dt="2023-09-14T00:02:44.980" v="674"/>
          <ac:inkMkLst>
            <pc:docMk/>
            <pc:sldMk cId="71103745" sldId="291"/>
            <ac:inkMk id="18" creationId="{8D8E37F7-12C9-92D4-2AC5-87AF57DDFD7F}"/>
          </ac:inkMkLst>
        </pc:inkChg>
        <pc:inkChg chg="add mod">
          <ac:chgData name="Duane Miller" userId="086b8d4e5ca37aec" providerId="LiveId" clId="{7B163A84-C887-446E-B36C-1F4494BBF2DE}" dt="2023-09-14T00:02:44.980" v="674"/>
          <ac:inkMkLst>
            <pc:docMk/>
            <pc:sldMk cId="71103745" sldId="291"/>
            <ac:inkMk id="19" creationId="{95E7A46E-A98F-2645-4411-91B9E8063DF4}"/>
          </ac:inkMkLst>
        </pc:inkChg>
      </pc:sldChg>
      <pc:sldChg chg="del">
        <pc:chgData name="Duane Miller" userId="086b8d4e5ca37aec" providerId="LiveId" clId="{7B163A84-C887-446E-B36C-1F4494BBF2DE}" dt="2023-09-08T10:49:29.336" v="1" actId="47"/>
        <pc:sldMkLst>
          <pc:docMk/>
          <pc:sldMk cId="3638268129" sldId="291"/>
        </pc:sldMkLst>
      </pc:sldChg>
      <pc:sldChg chg="del">
        <pc:chgData name="Duane Miller" userId="086b8d4e5ca37aec" providerId="LiveId" clId="{7B163A84-C887-446E-B36C-1F4494BBF2DE}" dt="2023-09-08T10:49:34.013" v="2" actId="47"/>
        <pc:sldMkLst>
          <pc:docMk/>
          <pc:sldMk cId="4175702689" sldId="292"/>
        </pc:sldMkLst>
      </pc:sldChg>
      <pc:sldChg chg="del">
        <pc:chgData name="Duane Miller" userId="086b8d4e5ca37aec" providerId="LiveId" clId="{7B163A84-C887-446E-B36C-1F4494BBF2DE}" dt="2023-09-08T10:49:34.013" v="2" actId="47"/>
        <pc:sldMkLst>
          <pc:docMk/>
          <pc:sldMk cId="4196443986" sldId="293"/>
        </pc:sldMkLst>
      </pc:sldChg>
      <pc:sldChg chg="del">
        <pc:chgData name="Duane Miller" userId="086b8d4e5ca37aec" providerId="LiveId" clId="{7B163A84-C887-446E-B36C-1F4494BBF2DE}" dt="2023-09-08T10:49:34.013" v="2" actId="47"/>
        <pc:sldMkLst>
          <pc:docMk/>
          <pc:sldMk cId="1001581275" sldId="294"/>
        </pc:sldMkLst>
      </pc:sldChg>
      <pc:sldChg chg="del">
        <pc:chgData name="Duane Miller" userId="086b8d4e5ca37aec" providerId="LiveId" clId="{7B163A84-C887-446E-B36C-1F4494BBF2DE}" dt="2023-09-08T10:49:34.013" v="2" actId="47"/>
        <pc:sldMkLst>
          <pc:docMk/>
          <pc:sldMk cId="2319572717" sldId="295"/>
        </pc:sldMkLst>
      </pc:sldChg>
      <pc:sldChg chg="del">
        <pc:chgData name="Duane Miller" userId="086b8d4e5ca37aec" providerId="LiveId" clId="{7B163A84-C887-446E-B36C-1F4494BBF2DE}" dt="2023-09-08T10:49:34.013" v="2" actId="47"/>
        <pc:sldMkLst>
          <pc:docMk/>
          <pc:sldMk cId="2203421557" sldId="296"/>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2:34:51.210"/>
    </inkml:context>
    <inkml:brush xml:id="br0">
      <inkml:brushProperty name="width" value="0.1" units="cm"/>
      <inkml:brushProperty name="height" value="0.1" units="cm"/>
      <inkml:brushProperty name="color" value="#F4F91B"/>
    </inkml:brush>
  </inkml:definitions>
  <inkml:trace contextRef="#ctx0" brushRef="#br0">7061 139 1087 0 0,'0'-2'5'0'0,"1"0"-1"0"0,-1 0 0 0 0,-1 1 0 0 0,1-1 0 0 0,0 0 0 0 0,0 0 0 0 0,0 1 0 0 0,-1-1 0 0 0,1 0 0 0 0,-1 1 0 0 0,0-1 0 0 0,1 0 0 0 0,-1 1 0 0 0,0-1 0 0 0,0 1 0 0 0,0-1 0 0 0,0 1 1 0 0,0-1-1 0 0,0 1 0 0 0,0 0 0 0 0,-1 0 0 0 0,1-1 0 0 0,0 1 0 0 0,-1 0 0 0 0,1 0 0 0 0,-1 0 0 0 0,1 1 0 0 0,-1-1 0 0 0,1 0 0 0 0,-1 0 0 0 0,0 1 0 0 0,1-1 0 0 0,-1 1 0 0 0,0 0 1 0 0,0-1-1 0 0,1 1 0 0 0,-4 0 0 0 0,-5 0 114 0 0,0 1 1 0 0,0 0 0 0 0,0 0 0 0 0,0 1 0 0 0,-12 4-1 0 0,6-2 547 0 0,-9 1-82 0 0,0-1 0 0 0,0-1-1 0 0,0-1 1 0 0,0-2 0 0 0,0 0-1 0 0,-1-1 1 0 0,1-2 0 0 0,-39-9-1 0 0,1 0-157 0 0,-1 2 0 0 0,1 3 0 0 0,-93 2 0 0 0,119 3-208 0 0,1-1-1 0 0,-1-2 0 0 0,-44-13 1 0 0,57 13-92 0 0,-30-7 121 0 0,0 2 0 0 0,-1 2 0 0 0,-62 0 0 0 0,-233 13-65 0 0,272-1-120 0 0,-1 4 1 0 0,-87 19-1 0 0,118-18-53 0 0,-207 20 196 0 0,-3-21 130 0 0,128-5-248 0 0,-532 7 554 0 0,462 8-556 0 0,-2-1-24 0 0,31-5-60 0 0,-26 1 0 0 0,56-14 28 0 0,-389 12 211 0 0,23 16 145 0 0,394-25-254 0 0,26-2-36 0 0,-106-3 48 0 0,50-1-92 0 0,-50 0 3 0 0,-36-12 162 0 0,97 4-70 0 0,-237-15 859 0 0,339 26-1130 0 0,-1 2-1 0 0,0 1 1 0 0,1 1-1 0 0,-1 2 1 0 0,1 0-1 0 0,0 3 1 0 0,1 0-1 0 0,-1 2 0 0 0,-39 19 1 0 0,17-4-1277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2:35:21.550"/>
    </inkml:context>
    <inkml:brush xml:id="br0">
      <inkml:brushProperty name="width" value="0.1" units="cm"/>
      <inkml:brushProperty name="height" value="0.1" units="cm"/>
      <inkml:brushProperty name="color" value="#E71224"/>
    </inkml:brush>
  </inkml:definitions>
  <inkml:trace contextRef="#ctx0" brushRef="#br0">1954 207 1375 0 0,'0'-1'83'0'0,"0"0"-1"0"0,-1-1 0 0 0,1 1 0 0 0,0 0 0 0 0,0 0 0 0 0,0-1 0 0 0,1 1 0 0 0,-1 0 0 0 0,0 0 0 0 0,0-1 0 0 0,1 1 0 0 0,-1 0 0 0 0,1 0 0 0 0,-1 0 0 0 0,1 0 0 0 0,-1 0 0 0 0,1 0 0 0 0,0-1 0 0 0,-1 1 0 0 0,1 1 0 0 0,0-1 0 0 0,0 0 0 0 0,0 0 0 0 0,1-1 0 0 0,-2 2-81 0 0,0 0 0 0 0,0 0 0 0 0,0 0 0 0 0,0 0 0 0 0,-1 0 0 0 0,1 0 0 0 0,0-1 0 0 0,0 1 0 0 0,0 0 0 0 0,0 0 0 0 0,0 0 0 0 0,0 0 0 0 0,0 0 0 0 0,0 0 0 0 0,0 0 0 0 0,-1 0 0 0 0,1 0 0 0 0,0 0 0 0 0,0-1 0 0 0,0 1 0 0 0,0 0 0 0 0,0 0 0 0 0,0 0 0 0 0,0 0 0 0 0,0 0 0 0 0,0 0 0 0 0,0 0 0 0 0,0-1 0 0 0,0 1 0 0 0,0 0 0 0 0,0 0 0 0 0,0 0 0 0 0,0 0 0 0 0,0 0 0 0 0,0 0 0 0 0,0 0 0 0 0,0-1 0 0 0,0 1 0 0 0,0 0 0 0 0,0 0 0 0 0,0 0 0 0 0,0 0 0 0 0,0 0 0 0 0,0 0 0 0 0,0 0 0 0 0,1 0 0 0 0,-1-1 0 0 0,0 1 0 0 0,0 0 0 0 0,0 0 0 0 0,0 0 0 0 0,-6-2 0 0 0,2 1 41 0 0,1-1 0 0 0,-1 0 0 0 0,1 0 0 0 0,-1 0 0 0 0,1 0 0 0 0,0-1 0 0 0,-4-3 0 0 0,4 3 145 0 0,1 0 1 0 0,-1 1 0 0 0,-1-1 0 0 0,1 1 0 0 0,0 0-1 0 0,0 0 1 0 0,-1 0 0 0 0,-3-1 0 0 0,-10-1 175 0 0,1 1 1 0 0,-1 1 0 0 0,1 1-1 0 0,-1 0 1 0 0,0 1 0 0 0,-18 2-1 0 0,-49-1 306 0 0,-54-16 618 0 0,67 5-731 0 0,-73 1 1 0 0,-82-4 430 0 0,17-15-259 0 0,69 7-182 0 0,-184-3 1 0 0,291 25-583 0 0,0 1 0 0 0,0 2 0 0 0,1 1 0 0 0,-1 2 0 0 0,1 1 0 0 0,1 1 0 0 0,0 2 0 0 0,0 1 0 0 0,1 2 0 0 0,-30 18 0 0 0,15-6-248 0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2:49:43.425"/>
    </inkml:context>
    <inkml:brush xml:id="br0">
      <inkml:brushProperty name="width" value="0.1" units="cm"/>
      <inkml:brushProperty name="height" value="0.1" units="cm"/>
      <inkml:brushProperty name="color" value="#E71224"/>
    </inkml:brush>
  </inkml:definitions>
  <inkml:trace contextRef="#ctx0" brushRef="#br0">177 1256 1375 0 0,'-1'-1'57'0'0,"0"0"-1"0"0,1-1 0 0 0,0 1 1 0 0,-1 0-1 0 0,1 0 0 0 0,0-1 0 0 0,-1 1 1 0 0,1 0-1 0 0,0-1 0 0 0,0 1 0 0 0,0 0 1 0 0,0-1-1 0 0,0 1 0 0 0,1 0 1 0 0,-1-1-1 0 0,0 1 0 0 0,0 0 0 0 0,1-1 1 0 0,-1 1-1 0 0,1 0 0 0 0,-1 0 0 0 0,1 0 1 0 0,0-1-1 0 0,1 0 0 0 0,2-9 136 0 0,-2 3-69 0 0,5-21 1363 0 0,-7 28-1247 0 0,1-1 0 0 0,-1 1 0 0 0,0-1 1 0 0,0 0-1 0 0,0 1 0 0 0,0-1 0 0 0,0 0 0 0 0,0 1 0 0 0,0-1 1 0 0,-1 1-1 0 0,1-1 0 0 0,-1 0 0 0 0,0-1 0 0 0,0 2-146 0 0,1 0-1 0 0,-1 1 0 0 0,0-1 1 0 0,0 1-1 0 0,0 0 1 0 0,1-1-1 0 0,-1 1 0 0 0,0 0 1 0 0,0-1-1 0 0,0 1 0 0 0,0 0 1 0 0,0 0-1 0 0,1 0 1 0 0,-1 0-1 0 0,0-1 0 0 0,0 1 1 0 0,0 1-1 0 0,0-1 0 0 0,0 0 1 0 0,0 0-1 0 0,0 0 0 0 0,1 0 1 0 0,-1 1-1 0 0,0-1 1 0 0,0 0-1 0 0,0 1 0 0 0,0-1 1 0 0,1 1-1 0 0,-1-1 0 0 0,0 1 1 0 0,0-1-1 0 0,1 1 0 0 0,-1-1 1 0 0,-1 2-1 0 0,1-1 14 0 0,-1 0 1 0 0,0 1-1 0 0,1-1 0 0 0,-1 0 1 0 0,1 1-1 0 0,-1-1 0 0 0,1 1 0 0 0,0 0 1 0 0,0-1-1 0 0,0 1 0 0 0,0 0 1 0 0,0 0-1 0 0,0-1 0 0 0,0 1 0 0 0,3 6 2660 0 0,-2-8-2718 0 0,2 7 1051 0 0,-1-7-1033 0 0,-1 0 0 0 0,0 1-1 0 0,1-1 1 0 0,-1 0 0 0 0,0 0-1 0 0,1 0 1 0 0,-1 0 0 0 0,0 0-1 0 0,1 0 1 0 0,-1 0 0 0 0,1 0-1 0 0,-1 0 1 0 0,0 0 0 0 0,1 0-1 0 0,-1 0 1 0 0,0 0 0 0 0,1-1-1 0 0,-1 1 1 0 0,0 0 0 0 0,0 0-1 0 0,1 0 1 0 0,-1 0 0 0 0,0-1-1 0 0,1 1 1 0 0,-1 0 0 0 0,1-1-1 0 0,-1 1-30 0 0,0 0 0 0 0,0 0 0 0 0,0-1 0 0 0,1 1-1 0 0,-1 0 1 0 0,0 0 0 0 0,1 0 0 0 0,-1-1 0 0 0,0 1 0 0 0,0 0 0 0 0,1 0-1 0 0,-1 0 1 0 0,0 0 0 0 0,1 0 0 0 0,-1 0 0 0 0,0-1 0 0 0,1 1 0 0 0,-1 0 0 0 0,0 0-1 0 0,1 0 1 0 0,-1 0 0 0 0,0 0 0 0 0,1 0 0 0 0,-1 0 0 0 0,0 0 0 0 0,0 1-1 0 0,1-1 1 0 0,-1 0 0 0 0,0 0 0 0 0,1 0 0 0 0,-1 0 0 0 0,0 0 0 0 0,1 0-1 0 0,-1 1 1 0 0,0-1 0 0 0,0 0 0 0 0,1 0 0 0 0,-1 0 0 0 0,0 1 0 0 0,0-1-1 0 0,1 0 1 0 0,-1 1 0 0 0,1 0 7 0 0,-1 1 0 0 0,1-1-1 0 0,0 0 1 0 0,0 1 0 0 0,0-1 0 0 0,0 0-1 0 0,0 0 1 0 0,1 1 0 0 0,-1-1 0 0 0,0 0-1 0 0,0 0 1 0 0,1 0 0 0 0,-1-1 0 0 0,1 1-1 0 0,-1 0 1 0 0,1 0 0 0 0,-1-1-1 0 0,2 1 1 0 0,3 0 137 0 0,-1 0 0 0 0,0 0 1 0 0,0-1-1 0 0,8 0 0 0 0,-8 0-124 0 0,-1 0 0 0 0,1 0 0 0 0,0 0 0 0 0,0 1-1 0 0,-1 0 1 0 0,1 0 0 0 0,6 2 0 0 0,5 4 118 0 0,1-1 0 0 0,0 0 0 0 0,-1-1 0 0 0,2-1 0 0 0,27 4-1 0 0,-21-6-35 0 0,10 1 63 0 0,53-2-1 0 0,19-10 276 0 0,-75 8-353 0 0,47 4-1 0 0,-3 1-92 0 0,-53-3-3 0 0,0 2-1 0 0,0 0 1 0 0,0 2-1 0 0,31 10 1 0 0,23 4-15 0 0,-63-17 15 0 0,-1-1 1 0 0,22 0-1 0 0,8-1 65 0 0,-5 4-65 0 0,-21-1-10 0 0,0-1 0 0 0,0-1 0 0 0,0-1 0 0 0,0 0 1 0 0,0-1-1 0 0,19-4 0 0 0,191-37 440 0 0,-218 40-438 0 0,-1-1 0 0 0,1 1 0 0 0,0-2 0 0 0,-1 1 0 0 0,0-1 0 0 0,0 0 0 0 0,0-1 0 0 0,0 1 0 0 0,8-9 0 0 0,10-5 29 0 0,-10 6 2 0 0,0 0 0 0 0,-1-1 1 0 0,-1-1-1 0 0,0 0 0 0 0,-1-1 1 0 0,0 0-1 0 0,16-30 0 0 0,-21 35-8 0 0,-1 0 0 0 0,-1 0-1 0 0,0-1 1 0 0,0 0 0 0 0,-1 0-1 0 0,0 0 1 0 0,-1 0 0 0 0,0 0-1 0 0,-1-1 1 0 0,0 0 0 0 0,0-15-1 0 0,-13-183 619 0 0,10 189-630 0 0,-1 0 0 0 0,-1 0 0 0 0,-1 1 1 0 0,0-1-1 0 0,-2 1 0 0 0,-1 0 0 0 0,0 0 0 0 0,-1 0 0 0 0,-2 1 0 0 0,0 1 0 0 0,0 0 1 0 0,-19-24-1 0 0,18 26 5 0 0,-16-33 0 0 0,17 31-9 0 0,-16-25-1 0 0,14 28-15 0 0,-1 1 0 0 0,-1 0 1 0 0,0 1-1 0 0,0 0 0 0 0,-1 1 0 0 0,-25-14 0 0 0,17 11-3 0 0,0 1 1 0 0,0 2-1 0 0,-2 0 1 0 0,1 1-1 0 0,-2 2 0 0 0,1 0 1 0 0,-1 2-1 0 0,0 1 1 0 0,-49-5-1 0 0,53 9-6 0 0,-19-1 0 0 0,0-2 0 0 0,0-1 0 0 0,-57-18 0 0 0,62 15 0 0 0,-1 1 0 0 0,0 2 0 0 0,-68-3 0 0 0,30 4 0 0 0,-18-4 0 0 0,-168 5 0 0 0,254 4 0 0 0,0 0 0 0 0,0 1 0 0 0,0 0 0 0 0,0 0 0 0 0,0 1 0 0 0,1 0 0 0 0,-1 0 0 0 0,0 1 0 0 0,1-1 0 0 0,-1 1 0 0 0,1 1 0 0 0,0-1 0 0 0,0 1 0 0 0,0 0 0 0 0,1 1 0 0 0,-1-1 0 0 0,1 1 0 0 0,-6 7 0 0 0,4-2 0 0 0,0 0 0 0 0,0 0 0 0 0,-8 20 0 0 0,8-16 0 0 0,-15 22 0 0 0,8-17 0 0 0,3-4 0 0 0,1 0 0 0 0,0 0 0 0 0,-11 22 0 0 0,9-4 0 0 0,-15 58 0 0 0,4-10 0 0 0,20-68-7 0 0,0 1 1 0 0,1 0-1 0 0,0 0 0 0 0,1 0 1 0 0,1 0-1 0 0,0 0 0 0 0,1 0 1 0 0,3 15-1 0 0,-2-3 3 0 0,0-14 4 0 0,1-1 0 0 0,-1 1 0 0 0,7 13 0 0 0,2 14 0 0 0,-3-14 0 0 0,0-1 0 0 0,1 0 0 0 0,17 30 0 0 0,13 32 0 0 0,-36-78 0 0 0,2 1 0 0 0,-1-1 0 0 0,10 14 0 0 0,-9-16 0 0 0,-1 0 0 0 0,0 0 0 0 0,-1 1 0 0 0,0-1 0 0 0,0 1 0 0 0,4 12 0 0 0,-6-9-343 0 0,0 0-1 0 0,0 0 1 0 0,-3 17-1 0 0,1-1-551 0 0,1-5-1732 0 0,2 1-5733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2:54:39.847"/>
    </inkml:context>
    <inkml:brush xml:id="br0">
      <inkml:brushProperty name="width" value="0.1" units="cm"/>
      <inkml:brushProperty name="height" value="0.1" units="cm"/>
      <inkml:brushProperty name="color" value="#E71224"/>
    </inkml:brush>
  </inkml:definitions>
  <inkml:trace contextRef="#ctx0" brushRef="#br0">4286 1613 455 0 0,'-15'-6'-49'0'0,"13"6"392"0"0,-1-1 0 0 0,1 0-1 0 0,0 0 1 0 0,0 1 0 0 0,0-2 0 0 0,0 1 0 0 0,-1 0-1 0 0,2 0 1 0 0,-4-3 0 0 0,3 2-385 0 0,-1 0-1 0 0,1 0 1 0 0,0 0 0 0 0,-1 0-1 0 0,0 0 1 0 0,1 0 0 0 0,-1 1-1 0 0,0-1 1 0 0,0 1 0 0 0,1 0-1 0 0,-1 0 1 0 0,0 0 0 0 0,0 0-1 0 0,-1 1 1 0 0,1-1 0 0 0,0 1-1 0 0,0 0 1 0 0,0 0 0 0 0,-6 0-1 0 0,5 1 339 0 0,-1 0 0 0 0,1 0-1 0 0,0 1 1 0 0,-1 0 0 0 0,1-1-1 0 0,0 1 1 0 0,0 1 0 0 0,0-1 0 0 0,0 0-1 0 0,1 1 1 0 0,-1 0 0 0 0,-5 6-1 0 0,-13 18 2593 0 0,17-23-2276 0 0,1 1-1 0 0,0 0 1 0 0,1 0 0 0 0,-1 0-1 0 0,-7 13 2251 0 0,8-19-2318 0 0,-4-1 856 0 0,-3 5-1007 0 0,3 1 1264 0 0,4-1-1114 0 0,4-4-392 0 0,0 1-141 0 0,-1 0 1 0 0,0-1-1 0 0,0 1 0 0 0,0 0 1 0 0,0 0-1 0 0,0 0 0 0 0,0 0 0 0 0,0 0 1 0 0,1-1-1 0 0,-1 1 0 0 0,0 0 1 0 0,0 0-1 0 0,0 0 0 0 0,0 0 0 0 0,0-1 1 0 0,0 1-1 0 0,0 0 0 0 0,0 0 1 0 0,0 0-1 0 0,0 0 0 0 0,0-1 0 0 0,0 1 1 0 0,0 0-1 0 0,0 0 0 0 0,0 0 1 0 0,0 0-1 0 0,0-1 0 0 0,0 1 0 0 0,0 0 1 0 0,0 0-1 0 0,0 0 0 0 0,-1 0 1 0 0,1 0-1 0 0,0-1 0 0 0,0 1 0 0 0,0 0 1 0 0,0 0-1 0 0,0 0 0 0 0,0 0 1 0 0,0 0-1 0 0,-1 0 0 0 0,1-1 0 0 0,0 1 1 0 0,-11-5 369 0 0,-13 1 159 0 0,-96 4 1097 0 0,86-2-1412 0 0,-61-11-1 0 0,12 1 3 0 0,-65 7 228 0 0,97 5-120 0 0,-95-13 0 0 0,-228-59 291 0 0,329 64-425 0 0,-1 3-1 0 0,-87-1 1 0 0,71 6 33 0 0,-130-4-413 0 0,79-5 233 0 0,10 7 73 0 0,75 2-113 0 0,-17 0-13 0 0,-1-2 0 0 0,-72-13 0 0 0,63 7 0 0 0,-1 2 0 0 0,-86 3 0 0 0,-74-2 0 0 0,182 5 42 0 0,0-1 0 0 0,0-2 0 0 0,0-2 1 0 0,-47-11-1 0 0,62 11 18 0 0,-24-2 1 0 0,-9-3 87 0 0,-49-6 100 0 0,68 12-229 0 0,-1 1 1 0 0,0 1-1 0 0,-43 4 0 0 0,33 0 7 0 0,-47-5-1 0 0,27-3 9 0 0,-60-7 140 0 0,100 9-146 0 0,1-1 0 0 0,-1-1 0 0 0,-26-11 0 0 0,36 12-28 0 0,0 1 0 0 0,-1 0 0 0 0,0 1 0 0 0,-28-2 0 0 0,-63 3 0 0 0,75 2 0 0 0,7 1 11 0 0,0 1-1 0 0,-34 8 1 0 0,35-5 0 0 0,-1-1-1 0 0,-34 1 1 0 0,45-5 15 0 0,11 1-20 0 0,-1-1 0 0 0,1 1 0 0 0,0-1 0 0 0,0 0 0 0 0,-1 0 0 0 0,1 0 0 0 0,0 0 0 0 0,-1 0 0 0 0,1-1 0 0 0,0 1 0 0 0,0-1 0 0 0,0 0 0 0 0,-1 1 0 0 0,1-1 0 0 0,0 0 0 0 0,-3-2 0 0 0,5 2-6 0 0,0 1 0 0 0,-1-1 0 0 0,1 0 0 0 0,0 0 0 0 0,0 0 0 0 0,-1 0 0 0 0,1 0 0 0 0,0 0 0 0 0,0 0 0 0 0,0 0 0 0 0,0 0 0 0 0,0 1 0 0 0,1-1 0 0 0,-1 0 0 0 0,0 0 0 0 0,0 0 0 0 0,0 0 0 0 0,1-1 0 0 0,7-18 0 0 0,-7 18 0 0 0,11-29 37 0 0,-1-2 0 0 0,10-50 0 0 0,3-13 55 0 0,-18 80-76 0 0,2 1 0 0 0,-1-1 0 0 0,2 1 1 0 0,0 1-1 0 0,12-16 0 0 0,7-11 4 0 0,-5 6-13 0 0,-13 21 0 0 0,0-1 0 0 0,-1 0 1 0 0,0 0-1 0 0,-1-1 0 0 0,-1 0 0 0 0,-1 0 0 0 0,5-19 0 0 0,-1-55 104 0 0,-9 70-63 0 0,1 0 1 0 0,0 0 0 0 0,2 0 0 0 0,9-31 0 0 0,8-2 25 0 0,15-48-79 0 0,-35 95 21 0 0,0-1 0 0 0,-1 1 0 0 0,0 0 0 0 0,0-1 0 0 0,0 1 0 0 0,-1-1 0 0 0,0 1 0 0 0,0 0 0 0 0,-1 0 0 0 0,0-1 0 0 0,-3-8 0 0 0,4 15-16 0 0,2 0-1 0 0,-1-1 1 0 0,0 1-1 0 0,0-1 0 0 0,1 1 0 0 0,-1 0 0 0 0,0-1 1 0 0,1 1-1 0 0,-1-1 0 0 0,0 1 0 0 0,1 0 1 0 0,-1-1-1 0 0,0 1 0 0 0,1 0 0 0 0,-1-1 1 0 0,1 1-1 0 0,-1 0 0 0 0,1 0 0 0 0,-1-1 0 0 0,1 1 1 0 0,-1 0-1 0 0,1 0 0 0 0,-1 0 0 0 0,1 0 1 0 0,-1 0-1 0 0,1 0 0 0 0,23-7-32 0 0,-11 3 22 0 0,17-6 9 0 0,76-26-61 0 0,194-39 0 0 0,-217 61 63 0 0,-5 0 0 0 0,97-4 0 0 0,183 11 0 0 0,-225 7-27 0 0,222 28 1 0 0,-159-6 16 0 0,-143-17 9 0 0,-8-1 1 0 0,146 19 0 0 0,225 23 0 0 0,-109-6 0 0 0,-210-29 0 0 0,0-3 0 0 0,116-6 0 0 0,-12-16 0 0 0,-142 7 0 0 0,0-2 0 0 0,-1-3 0 0 0,0-3 0 0 0,77-30 0 0 0,-105 32 0 0 0,22-7 0 0 0,-2-3 0 0 0,71-43 0 0 0,-100 53 0 0 0,1 2 0 0 0,28-11 0 0 0,-45 20 0 0 0,0 0 0 0 0,0 1 0 0 0,-1 0 0 0 0,1 0 0 0 0,0 0 0 0 0,0 1 0 0 0,1-1 0 0 0,-1 1 0 0 0,0 0 0 0 0,6 2 0 0 0,-10-2-3 0 0,0 1-1 0 0,-1-1 1 0 0,1 1-1 0 0,0-1 1 0 0,0 1-1 0 0,0 0 1 0 0,0-1-1 0 0,-1 1 1 0 0,1 0-1 0 0,0 0 1 0 0,-1 0-1 0 0,1 0 1 0 0,-1-1-1 0 0,1 1 1 0 0,-1 0-1 0 0,1 0 1 0 0,-1 0-1 0 0,0 0 1 0 0,1 2-1 0 0,4 24 15 0 0,-3-14-16 0 0,73 255-72 0 0,-59-219 90 0 0,-7-14-13 0 0,-1 1 0 0 0,5 54 0 0 0,-10-60 0 0 0,3 22 0 0 0,2 10 0 0 0,-3-25 0 0 0,-2-12 0 0 0,26 149 0 0 0,-25-157 6 0 0,0 0 0 0 0,0 1-1 0 0,-2-1 1 0 0,0 1 0 0 0,-1-1 0 0 0,-1 1-1 0 0,-1-1 1 0 0,0 1 0 0 0,-1-1 0 0 0,-1 1-1 0 0,-1-1 1 0 0,-8 25 0 0 0,4-22 47 0 0,1 0 0 0 0,1 0-1 0 0,1 1 1 0 0,1 0 0 0 0,-3 39 0 0 0,8-56-110 0 0,-1-1 0 0 0,0 1 0 0 0,1 0 0 0 0,0-1 0 0 0,0 1 0 0 0,0 0 0 0 0,0-1 0 0 0,0 1 0 0 0,1-1 0 0 0,0 0 0 0 0,3 6 0 0 0,2 1-832 0 0,1-1 0 0 0,12 11 0 0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2:57:13.456"/>
    </inkml:context>
    <inkml:brush xml:id="br0">
      <inkml:brushProperty name="width" value="0.1" units="cm"/>
      <inkml:brushProperty name="height" value="0.1" units="cm"/>
      <inkml:brushProperty name="color" value="#E71224"/>
    </inkml:brush>
  </inkml:definitions>
  <inkml:trace contextRef="#ctx0" brushRef="#br0">4363 1283 2759 0 0,'0'-1'49'0'0,"0"1"0"0"0,0 0 0 0 0,0-1 0 0 0,0 1 0 0 0,0 0-1 0 0,0-1 1 0 0,0 1 0 0 0,0 0 0 0 0,0-1 0 0 0,0 1 0 0 0,0 0-1 0 0,0-1 1 0 0,0 1 0 0 0,0 0 0 0 0,0-1 0 0 0,1 1 0 0 0,-1 0-1 0 0,0-1 1 0 0,0 1 0 0 0,0 0 0 0 0,0-1 0 0 0,1 1 0 0 0,-1 0-1 0 0,0 0 1 0 0,0-1 0 0 0,1 1 0 0 0,-1 0 0 0 0,0 0 0 0 0,0-1-1 0 0,1 1 1 0 0,-1 0 0 0 0,0 0 0 0 0,1-1 0 0 0,11 6 1636 0 0,-12-5-1644 0 0,1 1-1 0 0,0-1 1 0 0,-1 1-1 0 0,1-1 1 0 0,0 1-1 0 0,0-1 1 0 0,-1 0-1 0 0,1 1 1 0 0,0-1-1 0 0,0 0 0 0 0,0 0 1 0 0,0 1-1 0 0,-1-1 1 0 0,1 0-1 0 0,0 0 1 0 0,0 0-1 0 0,0 0 1 0 0,0 0-1 0 0,0 0 1 0 0,-1 0-1 0 0,1 0 1 0 0,0-1-1 0 0,0 1 1 0 0,0 0-1 0 0,0 0 1 0 0,-1-1-1 0 0,1 1 1 0 0,0 0-1 0 0,0-1 1 0 0,-1 1-1 0 0,2-2 1 0 0,3-5 561 0 0,0 0 1 0 0,-1-1-1 0 0,0 0 1 0 0,-1 0-1 0 0,0 0 1 0 0,0 0 0 0 0,0 0-1 0 0,-1 0 1 0 0,-1-1-1 0 0,1 1 1 0 0,-1-10-1 0 0,-1 18-565 0 0,0 0-1 0 0,0 0 0 0 0,0 0 1 0 0,0-1-1 0 0,0 1 1 0 0,0 0-1 0 0,0 0 0 0 0,0 0 1 0 0,0 0-1 0 0,0 0 1 0 0,0 0-1 0 0,0 0 1 0 0,0-1-1 0 0,0 1 0 0 0,0 0 1 0 0,-1 0 72 0 0,1 0-73 0 0,0 0 1 0 0,0 0-1 0 0,0 0 1 0 0,0 0-1 0 0,0 0 0 0 0,0 0 1 0 0,0 0-1 0 0,0-1 1 0 0,-1 1-1 0 0,1 0 0 0 0,0 0 1 0 0,0 0-1 0 0,0 0 1 0 0,0 0-1 0 0,0 0 0 0 0,0 0 1 0 0,0 0-1 0 0,-1 0 1 0 0,1 0-1 0 0,0 0 0 0 0,0 0 1 0 0,0 0-1 0 0,0 0 1 0 0,0 0-1 0 0,0 0 0 0 0,0 1 1 0 0,-1-1-1 0 0,-7 3 606 0 0,-6 6-419 0 0,7-4-37 0 0,1-1-1 0 0,-1 0 0 0 0,0-1 1 0 0,0 1-1 0 0,-1-1 1 0 0,1-1-1 0 0,-1 1 0 0 0,1-1 1 0 0,-1-1-1 0 0,-9 2 1 0 0,-31 8 1141 0 0,15-2-577 0 0,1-2-1 0 0,-66 7 1 0 0,85-13-653 0 0,1-1 1 0 0,-18-2-1 0 0,-19 0 75 0 0,-40 12 289 0 0,-120 30 1 0 0,113-20-316 0 0,53-14-17 0 0,1-2 0 0 0,-52-1 0 0 0,6 0 140 0 0,6-4-58 0 0,60-1-102 0 0,0 2 0 0 0,0 0-1 0 0,-28 5 1 0 0,-14 2 3 0 0,-124 0 0 0 0,123-10 15 0 0,-65-11 1 0 0,66 6-63 0 0,-35 2 53 0 0,33 4-42 0 0,25 1-38 0 0,-50 5 0 0 0,50-1 3 0 0,-52-2 0 0 0,-20-3 23 0 0,-44-6 64 0 0,101 6-611 0 0,-60 6 1 0 0,88-2-9 0 0,-53 2 2083 0 0,38 0-1502 0 0,-75-3 1 0 0,-58-24 56 0 0,96 10-102 0 0,42 7-30 0 0,8 1 23 0 0,1 2-1 0 0,-56-1 1 0 0,33 7-38 0 0,13 1 0 0 0,-57-4 0 0 0,2-14 42 0 0,35 3-20 0 0,-88-18 170 0 0,111 18-171 0 0,1-2 1 0 0,-49-25-1 0 0,78 34-14 0 0,0 1 1 0 0,1-1-1 0 0,0 0 0 0 0,0 0 0 0 0,0 0 1 0 0,0-1-1 0 0,-6-8 0 0 0,-26-42 99 0 0,12 17-58 0 0,-44-46 83 0 0,30 39-77 0 0,10 7-27 0 0,13 17-3 0 0,-37-38 0 0 0,43 50-17 0 0,1 0 0 0 0,0-1 0 0 0,1 0 1 0 0,0 0-1 0 0,0-1 0 0 0,1 0 0 0 0,0-1 0 0 0,1 1 0 0 0,1-1 0 0 0,0 0 0 0 0,0-1 0 0 0,1 1 1 0 0,1-1-1 0 0,0 0 0 0 0,1 0 0 0 0,0 0 0 0 0,0-20 0 0 0,2 19-7 0 0,1-1 0 0 0,0 0 0 0 0,1 1 0 0 0,1-1 0 0 0,0 1 0 0 0,1 0 0 0 0,1 0 0 0 0,8-20 0 0 0,-8 25 0 0 0,0 0 0 0 0,0 0 0 0 0,1 0 0 0 0,0 1 0 0 0,0 0 0 0 0,1 0 0 0 0,0 1 0 0 0,0-1 0 0 0,1 1 0 0 0,0 1 0 0 0,0 0 0 0 0,1 0 0 0 0,-1 0 0 0 0,1 1 0 0 0,1 1 0 0 0,13-6 0 0 0,213-67-11 0 0,-205 70-1 0 0,0 2-1 0 0,0 1 1 0 0,58 0-1 0 0,-47 3 10 0 0,324-27 3 0 0,-284 17 0 0 0,0 3 0 0 0,98 4 0 0 0,-100 5 0 0 0,0-3 0 0 0,125-20 0 0 0,-98 2 0 0 0,51-6 0 0 0,-53 18 0 0 0,-61 6 0 0 0,49-8 0 0 0,80-13 0 0 0,-89 20 0 0 0,-8 2 0 0 0,159-7 0 0 0,-85 5 0 0 0,-91 3 0 0 0,-34 1 0 0 0,33-4 0 0 0,0-2 0 0 0,0 3 0 0 0,68 6 0 0 0,97 8 0 0 0,-163-11 0 0 0,89-11 0 0 0,-98 4 0 0 0,-1 3 0 0 0,97 5 0 0 0,-11 18 0 0 0,30 11 0 0 0,-149-27 0 0 0,-1 0 0 0 0,1 1 0 0 0,-1 1 0 0 0,-1 1 0 0 0,1 0 0 0 0,-1 1 0 0 0,20 14 0 0 0,-9-5-11 0 0,-17-11 2 0 0,0-1 0 0 0,-1 2 1 0 0,0-1-1 0 0,0 1 0 0 0,12 13 0 0 0,1 5 4 0 0,-2 1 0 0 0,-1 0 0 0 0,-2 1 0 0 0,0 1 0 0 0,-2 0 1 0 0,-1 1-1 0 0,-1 0 0 0 0,-1 1 0 0 0,-2 1 0 0 0,-1 0 0 0 0,-2 0 0 0 0,5 46 0 0 0,-11-55 5 0 0,-1 0 0 0 0,-1-1 0 0 0,0 1 0 0 0,-2-1 0 0 0,0 0 0 0 0,-12 33 0 0 0,-4-1 0 0 0,-34 65 0 0 0,-31 45-626 0 0,-18 37-813 0 0,72-137-179 0 0,-6 0-387 0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2:57:16.025"/>
    </inkml:context>
    <inkml:brush xml:id="br0">
      <inkml:brushProperty name="width" value="0.1" units="cm"/>
      <inkml:brushProperty name="height" value="0.1" units="cm"/>
      <inkml:brushProperty name="color" value="#E71224"/>
    </inkml:brush>
  </inkml:definitions>
  <inkml:trace contextRef="#ctx0" brushRef="#br0">693 1413 1351 0 0,'-105'9'152'0'0,"72"-5"-114"0"0,-139 5 1918 0 0,66-6 1598 0 0,86-2-2934 0 0,-8 2-4 0 0,1-2 1 0 0,-1-1-1 0 0,0-1 1 0 0,1-2-1 0 0,-28-5 1 0 0,44 6-283 0 0,-22-7 321 0 0,32 9-589 0 0,0 0 0 0 0,0-1 0 0 0,0 1 0 0 0,0-1 0 0 0,0 1-1 0 0,0 0 1 0 0,0-1 0 0 0,0 0 0 0 0,0 1 0 0 0,0-1 0 0 0,0 0-1 0 0,1 1 1 0 0,-1-1 0 0 0,0 0 0 0 0,1 0 0 0 0,-1 1 0 0 0,0-1 0 0 0,1 0-1 0 0,-1 0 1 0 0,1 0 0 0 0,-1 0 0 0 0,1 0 0 0 0,0 0 0 0 0,-1 0-1 0 0,1-2 1 0 0,0 3-1 0 0,1-1 0 0 0,-1 0 0 0 0,1 1-1 0 0,-1-1 1 0 0,1 1 0 0 0,0-1 0 0 0,-1 1 0 0 0,1-1-1 0 0,0 1 1 0 0,-1-1 0 0 0,1 1 0 0 0,0-1-1 0 0,-1 1 1 0 0,1 0 0 0 0,0-1 0 0 0,0 1 0 0 0,0 0-1 0 0,-1 0 1 0 0,1 0 0 0 0,0-1 0 0 0,0 1 0 0 0,1 0-1 0 0,26-3 113 0 0,-24 3-110 0 0,81-7 739 0 0,-1 4 0 0 0,130 11 0 0 0,-137-1-445 0 0,1-3 0 0 0,154-12 0 0 0,-168 0-240 0 0,-34 3 4 0 0,0 1 0 0 0,0 2 0 0 0,60 3 0 0 0,162 46 113 0 0,-236-44-236 0 0,1 0 37 0 0,0-1 0 0 0,-1 0 0 0 0,1-1 0 0 0,0-1 0 0 0,25-4 0 0 0,82-19 234 0 0,-90 12-137 0 0,65-27 0 0 0,-92 34-116 0 0,-1 0 1 0 0,1 0-1 0 0,0 0 1 0 0,-1-1 0 0 0,0 0-1 0 0,0 0 1 0 0,8-11-1 0 0,-1 2 74 0 0,-2-2 0 0 0,11-16-1 0 0,-16 21-23 0 0,-1 0-1 0 0,1 0 1 0 0,-2 0-1 0 0,0 0 1 0 0,0-1-1 0 0,2-14 1 0 0,6-74 311 0 0,-3 25-221 0 0,-1 26-95 0 0,-2 14 23 0 0,-1 0-1 0 0,1-38 1 0 0,-22-207 175 0 0,14 254-258 0 0,-2-20 34 0 0,-3 0 0 0 0,-17-66 0 0 0,23 107-30 0 0,-2 0-1 0 0,1 0 0 0 0,0-1 1 0 0,-1 1-1 0 0,0 1 0 0 0,0-1 0 0 0,-1 0 1 0 0,1 1-1 0 0,-1 0 0 0 0,0-1 0 0 0,0 2 1 0 0,-6-6-1 0 0,-7-3 29 0 0,0 1 1 0 0,-21-11-1 0 0,1 2 37 0 0,-3-5 10 0 0,-2 1 0 0 0,-1 3 0 0 0,-58-21 0 0 0,94 40-80 0 0,-10-5 19 0 0,-1 2-1 0 0,0 0 1 0 0,0 1 0 0 0,-30-3-1 0 0,-72 6-22 0 0,-143 16 0 0 0,80-1 0 0 0,56-14 0 0 0,79-1 0 0 0,-1 1 0 0 0,-56 9 0 0 0,49-1 0 0 0,9-2 0 0 0,-57 16 0 0 0,95-19 0 0 0,1 0 0 0 0,-1 0 0 0 0,1 1 0 0 0,0 1 0 0 0,0-1 0 0 0,0 1 0 0 0,1 0 0 0 0,-1 1 0 0 0,1 0 0 0 0,0 0 0 0 0,1 1 0 0 0,-7 7 0 0 0,5-3 0 0 0,1 0 0 0 0,0 0 0 0 0,0 0 0 0 0,1 1 0 0 0,1 0 0 0 0,0 0 0 0 0,-7 25 0 0 0,10-24 14 0 0,0 1-1 0 0,0-1 1 0 0,1 1-1 0 0,1 26 1 0 0,12 57 110 0 0,0-5-60 0 0,-10-51-33 0 0,-2-13 47 0 0,2 0 0 0 0,1 0 0 0 0,1-1-1 0 0,15 52 1 0 0,-6-42 8 0 0,49 147 208 0 0,-38-75 63 0 0,-15-61 182 0 0,-7-37-401 0 0,2 22-332 0 0,-2-7-1854 0 0,-4-11-80 0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2:59:45.643"/>
    </inkml:context>
    <inkml:brush xml:id="br0">
      <inkml:brushProperty name="width" value="0.1" units="cm"/>
      <inkml:brushProperty name="height" value="0.1" units="cm"/>
      <inkml:brushProperty name="color" value="#E71224"/>
    </inkml:brush>
  </inkml:definitions>
  <inkml:trace contextRef="#ctx0" brushRef="#br0">29 34 1207 0 0,'-9'-7'33'0'0,"8"7"-26"0"0,0-1 0 0 0,-1 0 0 0 0,1 0 0 0 0,0 0 0 0 0,0 0 0 0 0,0 0 0 0 0,0 0-1 0 0,0 0 1 0 0,0 0 0 0 0,1 0 0 0 0,-1 0 0 0 0,0-1 0 0 0,0 1 0 0 0,0-2-1 0 0,-3-6 811 0 0,4 21 666 0 0,-1 5-861 0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2:59:46.261"/>
    </inkml:context>
    <inkml:brush xml:id="br0">
      <inkml:brushProperty name="width" value="0.1" units="cm"/>
      <inkml:brushProperty name="height" value="0.1" units="cm"/>
      <inkml:brushProperty name="color" value="#E71224"/>
    </inkml:brush>
  </inkml:definitions>
  <inkml:trace contextRef="#ctx0" brushRef="#br0">1487 51 2879 0 0,'1'2'33'0'0,"1"-1"-1"0"0,0 1 0 0 0,-1-1 0 0 0,1 1 0 0 0,0-1 0 0 0,0 0 0 0 0,0 0 0 0 0,0 0 1 0 0,0 0-1 0 0,0 0 0 0 0,1-1 0 0 0,3 2 0 0 0,6 2-47 0 0,-4 0-162 0 0,-5-2-60 0 0,0 0-1 0 0,0-1 1 0 0,1 1 0 0 0,-1-1-1 0 0,0 0 1 0 0,5 1 0 0 0,-6-2 362 0 0,-1 0 0 0 0,0 0 0 0 0,1 0 0 0 0,-1 0 0 0 0,1 0 0 0 0,-1-1 1 0 0,0 1-1 0 0,1 0 0 0 0,-1-1 0 0 0,0 1 0 0 0,0-1 0 0 0,1 0 0 0 0,-1 1 0 0 0,0-1 1 0 0,0 0-1 0 0,0 0 0 0 0,0 1 0 0 0,0-1 0 0 0,2-2 0 0 0,-3 2-51 0 0,1 1-1 0 0,-1 0 1 0 0,0-1-1 0 0,0 1 1 0 0,1 0-1 0 0,-1-1 1 0 0,0 1 0 0 0,1 0-1 0 0,-1-1 1 0 0,0 1-1 0 0,1 0 1 0 0,-1 0-1 0 0,0 0 1 0 0,1-1-1 0 0,-1 1 1 0 0,1 0 0 0 0,-1 0-1 0 0,0 0 1 0 0,1 0-1 0 0,-1 0 1 0 0,1 0-1 0 0,-1 0 1 0 0,1 0-1 0 0,-1 0 1 0 0,0 0 0 0 0,1 0-1 0 0,-1 0 1 0 0,1 0-1 0 0,-1 0 1 0 0,1 0-1 0 0,-1 0 1 0 0,0 0-1 0 0,1 0 1 0 0,-1 0 0 0 0,1 1-1 0 0,-1-1 1 0 0,0 0-1 0 0,1 0 1 0 0,-1 1-1 0 0,0-1 1 0 0,1 0-1 0 0,-1 0 1 0 0,0 1 0 0 0,1-1-1 0 0,-1 0 1 0 0,0 1-1 0 0,0-1 1 0 0,0 1-1 0 0,1-1 1 0 0,-1 0-1 0 0,0 1 1 0 0,7 22-12 0 0,-7-21 205 0 0,1-12 915 0 0,-1 8-911 0 0,0 2-241 0 0,0-1 0 0 0,0 1 0 0 0,0 0 0 0 0,0 0 0 0 0,0-1 0 0 0,0 1 0 0 0,0 0 0 0 0,0 0 0 0 0,0-1 0 0 0,0 1 0 0 0,0 0 0 0 0,0 0 0 0 0,0-1 0 0 0,0 1 0 0 0,0 0 0 0 0,0 0 0 0 0,0-1 0 0 0,0 1 0 0 0,0 0 0 0 0,0 0 1 0 0,0 0-1 0 0,0-1 0 0 0,0 1 0 0 0,0 0 0 0 0,0 0 0 0 0,-1-1 0 0 0,1 1 0 0 0,0 0 0 0 0,0 0 0 0 0,0 0 0 0 0,0-1 0 0 0,-1 1 0 0 0,1 0 0 0 0,0 0 0 0 0,0 0 0 0 0,0 0 0 0 0,-1 0 0 0 0,1 0 0 0 0,0-1 0 0 0,0 1 0 0 0,-1 0 0 0 0,1 0 0 0 0,0 0 0 0 0,0 0 0 0 0,-1 0 1 0 0,1 0-1 0 0,0 0 0 0 0,0 0 0 0 0,-1 0 0 0 0,1 0 0 0 0,0 0 0 0 0,0 0 0 0 0,-1 0 0 0 0,1 0 0 0 0,0 0 0 0 0,0 0 0 0 0,0 0 0 0 0,-1 1 0 0 0,1-1 0 0 0,0 0 0 0 0,0 0 0 0 0,-1 0 0 0 0,-14 14 280 0 0,10-9 62 0 0,-26-4 860 0 0,27 0-1127 0 0,1 0 0 0 0,-1-1 0 0 0,0 1 0 0 0,0-1 0 0 0,0 0 0 0 0,0 0 0 0 0,-5-1 0 0 0,-16 0 263 0 0,5 1-158 0 0,0 0 0 0 0,-21-3 0 0 0,-32 0 264 0 0,64 4-405 0 0,-239 3 1516 0 0,204-6-1255 0 0,1-2 1 0 0,0-2 0 0 0,-72-20-1 0 0,-81-22 497 0 0,156 41-760 0 0,0 3 0 0 0,1 1 1 0 0,-44 2-1 0 0,29 4-527 0 0,-1 2 0 0 0,1 3 0 0 0,0 2-1 0 0,1 3 1 0 0,-60 21 0 0 0,56-11-5731 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2:59:47.199"/>
    </inkml:context>
    <inkml:brush xml:id="br0">
      <inkml:brushProperty name="width" value="0.1" units="cm"/>
      <inkml:brushProperty name="height" value="0.1" units="cm"/>
      <inkml:brushProperty name="color" value="#E71224"/>
    </inkml:brush>
  </inkml:definitions>
  <inkml:trace contextRef="#ctx0" brushRef="#br0">2017 26 2327 0 0,'12'-14'250'0'0,"-12"14"-226"0"0,0 0-1 0 0,0-1 1 0 0,0 1 0 0 0,0 0-1 0 0,0 0 1 0 0,0 0 0 0 0,0-1-1 0 0,0 1 1 0 0,0 0 0 0 0,0 0-1 0 0,0 0 1 0 0,0 0 0 0 0,0-1 0 0 0,0 1-1 0 0,0 0 1 0 0,0 0 0 0 0,0 0-1 0 0,0-1 1 0 0,0 1 0 0 0,0 0-1 0 0,0 0 1 0 0,0 0 0 0 0,0 0-1 0 0,0 0 1 0 0,-1-1 0 0 0,1 1-1 0 0,0 0 1 0 0,0 0 0 0 0,0 0-1 0 0,0 0 1 0 0,0 0 0 0 0,0-1 0 0 0,-1 1-1 0 0,1 0 1 0 0,0 0 0 0 0,0 0-1 0 0,0 0 1 0 0,0 0 0 0 0,-1 0-1 0 0,1 0 1 0 0,0 0 0 0 0,0 0-1 0 0,0 0 1 0 0,-1 0 0 0 0,1 0-1 0 0,0 0 1 0 0,-30-4 1875 0 0,12 3-889 0 0,8 1-662 0 0,-1 0-1 0 0,1 1 1 0 0,-1 1-1 0 0,1 0 1 0 0,0 0-1 0 0,0 1 1 0 0,0 0-1 0 0,-12 5 1 0 0,-21 7 178 0 0,-44 8 221 0 0,-1-4 1 0 0,-96 9-1 0 0,182-28-737 0 0,-205 12 1100 0 0,-234-34 1310 0 0,328 14-2066 0 0,-133 7 0 0 0,-112 25-1613 0 0,310-20 788 0 0,-8 1-871 0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2:59:48.258"/>
    </inkml:context>
    <inkml:brush xml:id="br0">
      <inkml:brushProperty name="width" value="0.1" units="cm"/>
      <inkml:brushProperty name="height" value="0.1" units="cm"/>
      <inkml:brushProperty name="color" value="#E71224"/>
    </inkml:brush>
  </inkml:definitions>
  <inkml:trace contextRef="#ctx0" brushRef="#br0">2037 165 455 0 0,'1'-10'154'0'0,"1"-2"954"0"0,-1-1 0 0 0,0 0 0 0 0,-2-16 0 0 0,1 27-945 0 0,0-1 1 0 0,-1 0-1 0 0,1 1 0 0 0,-1-1 0 0 0,1 0 0 0 0,-1 1 1 0 0,0-1-1 0 0,0 1 0 0 0,0-1 0 0 0,-1 1 0 0 0,1 0 0 0 0,0 0 1 0 0,-1-1-1 0 0,1 1 0 0 0,-1 0 0 0 0,0 0 0 0 0,0 0 1 0 0,0 1-1 0 0,0-1 0 0 0,0 0 0 0 0,-4-2 0 0 0,-8-2 22 0 0,0 0-1 0 0,0 1 0 0 0,-1 1 0 0 0,1 0 1 0 0,-1 1-1 0 0,-20-2 0 0 0,-92 2 1690 0 0,79 4-1632 0 0,-290 6 908 0 0,209 3-813 0 0,23-1-126 0 0,-158-4 345 0 0,4 3 874 0 0,88 1-516 0 0,58-12-600 0 0,-21 1 25 0 0,115 3-493 0 0,1 1-1 0 0,0 1 1 0 0,1 1 0 0 0,-1 0-1 0 0,-20 9 1 0 0,8-1-3822 0 0,1 2-1347 0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2:59:48.729"/>
    </inkml:context>
    <inkml:brush xml:id="br0">
      <inkml:brushProperty name="width" value="0.1" units="cm"/>
      <inkml:brushProperty name="height" value="0.1" units="cm"/>
      <inkml:brushProperty name="color" value="#E71224"/>
    </inkml:brush>
  </inkml:definitions>
  <inkml:trace contextRef="#ctx0" brushRef="#br0">924 26 4143 0 0,'-3'0'261'0'0,"0"-1"-1"0"0,-1 0 0 0 0,1 1 0 0 0,0 0 0 0 0,0 0 0 0 0,0 0 0 0 0,0 0 0 0 0,0 0 0 0 0,0 1 0 0 0,0-1 0 0 0,-4 2 0 0 0,-14 1 106 0 0,-34 0-60 0 0,16 0-64 0 0,-1-2 0 0 0,-62-7 0 0 0,-111-19 1989 0 0,144 20-1378 0 0,-75 4 0 0 0,47 8-915 0 0,34 0-3406 0 0,24-4-426 0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2:59:49.211"/>
    </inkml:context>
    <inkml:brush xml:id="br0">
      <inkml:brushProperty name="width" value="0.1" units="cm"/>
      <inkml:brushProperty name="height" value="0.1" units="cm"/>
      <inkml:brushProperty name="color" value="#E71224"/>
    </inkml:brush>
  </inkml:definitions>
  <inkml:trace contextRef="#ctx0" brushRef="#br0">2166 24 3679 0 0,'-1'-2'67'0'0,"0"0"1"0"0,0 1-1 0 0,0-1 0 0 0,0 1 0 0 0,-1-1 0 0 0,1 1 0 0 0,-1-1 0 0 0,1 1 0 0 0,-1 0 0 0 0,1 0 0 0 0,-1 0 0 0 0,0 0 0 0 0,1 0 0 0 0,-1 0 0 0 0,0 0 0 0 0,0 1 0 0 0,0-1 0 0 0,1 0 0 0 0,-1 1 0 0 0,0 0 1 0 0,0-1-1 0 0,-3 1 0 0 0,-3 0 403 0 0,1 1 0 0 0,-1 0 0 0 0,0 0 1 0 0,-11 3-1 0 0,11-2-482 0 0,-69 17 204 0 0,-111 21 102 0 0,150-37 277 0 0,-54-2 0 0 0,4-1 351 0 0,-120 7 734 0 0,-76 4-432 0 0,68-8-245 0 0,-11 1 34 0 0,-38 13 3 0 0,28 20-1106 0 0,125-16-1821 0 0,76-15 280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2:35:25.988"/>
    </inkml:context>
    <inkml:brush xml:id="br0">
      <inkml:brushProperty name="width" value="0.1" units="cm"/>
      <inkml:brushProperty name="height" value="0.1" units="cm"/>
      <inkml:brushProperty name="color" value="#E71224"/>
    </inkml:brush>
  </inkml:definitions>
  <inkml:trace contextRef="#ctx0" brushRef="#br0">3728 125 2959 0 0,'6'-11'178'0'0,"8"-11"-68"0"0,-14 21-110 0 0,1 1 0 0 0,-1-1 0 0 0,0 1 0 0 0,1-1 0 0 0,-1 1 0 0 0,0-1 0 0 0,0 0 0 0 0,0 1 0 0 0,0-1 0 0 0,0 1 0 0 0,1-1 0 0 0,-1 1 0 0 0,0-1 0 0 0,0 1 0 0 0,0-1 0 0 0,-1 0 0 0 0,1 1 0 0 0,0-1 0 0 0,0 1 0 0 0,0-1 0 0 0,0 1 0 0 0,0-1 0 0 0,-1 0 0 0 0,-7-15 0 0 0,6 12 0 0 0,0 0 68 0 0,0 0 0 0 0,1 1 0 0 0,-1 0 0 0 0,0-1 0 0 0,-1 1 0 0 0,1 0 0 0 0,-1 0 0 0 0,1 0 0 0 0,-1 1 0 0 0,0-1 0 0 0,0 0-1 0 0,0 1 1 0 0,0 0 0 0 0,0 0 0 0 0,-1 0 0 0 0,1 0 0 0 0,-1 0 0 0 0,1 1 0 0 0,-1 0 0 0 0,0-1 0 0 0,1 1 0 0 0,-1 1 0 0 0,0-1-1 0 0,0 0 1 0 0,0 1 0 0 0,0 0 0 0 0,-4 0 0 0 0,-10 2 484 0 0,1 0 0 0 0,-1 1 0 0 0,0 1 0 0 0,-28 9 0 0 0,7-1-198 0 0,9-5 140 0 0,1-1 0 0 0,-1-2 0 0 0,-55 1 0 0 0,65-5-203 0 0,0-1-1 0 0,-1-2 0 0 0,1 0 0 0 0,0-1 1 0 0,1-1-1 0 0,-31-11 0 0 0,37 11-224 0 0,1 1 0 0 0,0 1 0 0 0,-1 0 0 0 0,-24-1 0 0 0,-51 2 451 0 0,8 2-284 0 0,-72 0-106 0 0,58 3-51 0 0,3-3-27 0 0,-400 16 539 0 0,240 3-324 0 0,215-17-259 0 0,-17-1 36 0 0,0 3 0 0 0,-96 18 0 0 0,-2 8 68 0 0,122-27-12 0 0,0-2-1 0 0,0 0 0 0 0,-37-5 1 0 0,-221-9 606 0 0,167 6-635 0 0,24 0-62 0 0,-79-8 298 0 0,56 8-68 0 0,-29 0-101 0 0,119 7-148 0 0,1 2 1 0 0,-1 0-1 0 0,-34 9 0 0 0,-18 12-799 0 0,37-9 304 0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2:59:49.735"/>
    </inkml:context>
    <inkml:brush xml:id="br0">
      <inkml:brushProperty name="width" value="0.1" units="cm"/>
      <inkml:brushProperty name="height" value="0.1" units="cm"/>
      <inkml:brushProperty name="color" value="#E71224"/>
    </inkml:brush>
  </inkml:definitions>
  <inkml:trace contextRef="#ctx0" brushRef="#br0">2413 186 5983 0 0,'-1'-2'106'0'0,"0"0"-1"0"0,0-1 0 0 0,-1 1 1 0 0,1 0-1 0 0,-1 0 0 0 0,1 0 0 0 0,-1 0 1 0 0,0 0-1 0 0,0 0 0 0 0,0 1 0 0 0,0-1 1 0 0,0 1-1 0 0,0-1 0 0 0,0 1 1 0 0,0 0-1 0 0,-1 0 0 0 0,1 0 0 0 0,0 0 1 0 0,-1 0-1 0 0,1 0 0 0 0,-1 0 1 0 0,1 1-1 0 0,-1 0 0 0 0,1-1 0 0 0,-5 1 1 0 0,-15 0 115 0 0,1 1 0 0 0,0 1 0 0 0,0 1 0 0 0,-35 9 0 0 0,-30 5 104 0 0,22-12 194 0 0,0-2 0 0 0,-69-6 0 0 0,-128-22 1264 0 0,245 23-1763 0 0,-193-12 1214 0 0,129 12-591 0 0,-148-25 0 0 0,103-3-163 0 0,-65-12 143 0 0,-247 2-253 0 0,335 34-363 0 0,77 5-397 0 0,0 1-1 0 0,-1 1 0 0 0,1 1 1 0 0,-49 11-1 0 0,28-1-5240 0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00:00.284"/>
    </inkml:context>
    <inkml:brush xml:id="br0">
      <inkml:brushProperty name="width" value="0.1" units="cm"/>
      <inkml:brushProperty name="height" value="0.1" units="cm"/>
      <inkml:brushProperty name="color" value="#E71224"/>
    </inkml:brush>
  </inkml:definitions>
  <inkml:trace contextRef="#ctx0" brushRef="#br0">3512 85 1839 0 0,'2'-4'184'0'0,"0"0"0"0"0,0 0-1 0 0,1 0 1 0 0,0 1-1 0 0,-1-1 1 0 0,1 1 0 0 0,1 0-1 0 0,-1 0 1 0 0,0 0-1 0 0,1 0 1 0 0,6-3 0 0 0,0 1 478 0 0,0 0 0 0 0,0 1 0 0 0,13-4 0 0 0,26-10-1190 0 0,-149 47 5456 0 0,89-28-4684 0 0,-1 1 0 0 0,1-1 0 0 0,-1-1-1 0 0,1 0 1 0 0,-1-1 0 0 0,1 0 0 0 0,0-1-1 0 0,-17-4 1 0 0,3 1 102 0 0,0 2-202 0 0,-1 1 0 0 0,0 2 1 0 0,0 0-1 0 0,-34 6 0 0 0,17-2-137 0 0,-122 14 328 0 0,5-14 398 0 0,-73 6-41 0 0,64-1-576 0 0,89-7-88 0 0,-128-1 226 0 0,108-2 79 0 0,-173 19 0 0 0,115 8-137 0 0,-65 10-121 0 0,-3-19 28 0 0,-313-40 1106 0 0,277 7-448 0 0,214 17-820 0 0,0 2 0 0 0,1 3 0 0 0,-72 17 0 0 0,48-4-1393 0 0,-5 4-4964 0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00:51.785"/>
    </inkml:context>
    <inkml:brush xml:id="br0">
      <inkml:brushProperty name="width" value="0.1" units="cm"/>
      <inkml:brushProperty name="height" value="0.1" units="cm"/>
      <inkml:brushProperty name="color" value="#E71224"/>
    </inkml:brush>
  </inkml:definitions>
  <inkml:trace contextRef="#ctx0" brushRef="#br0">4326 76 1375 0 0,'1'-2'75'0'0,"-1"-1"-1"0"0,1 0 1 0 0,0 0-1 0 0,-1 0 1 0 0,1 0-1 0 0,-1 1 1 0 0,0-1-1 0 0,-1-5 1 0 0,1 1 822 0 0,0 6-849 0 0,0-1-1 0 0,0 1 0 0 0,0 0 0 0 0,0 0 0 0 0,-1-1 0 0 0,1 1 1 0 0,0 0-1 0 0,-1 0 0 0 0,1 0 0 0 0,-1-1 0 0 0,1 1 0 0 0,-1 0 1 0 0,0 0-1 0 0,1 0 0 0 0,-1 0 0 0 0,0 0 0 0 0,0 0 0 0 0,0 0 0 0 0,-1-1 1 0 0,0 1 34 0 0,0-1 0 0 0,-1 1 0 0 0,1 0 0 0 0,0-1 0 0 0,-1 1 0 0 0,0 0 1 0 0,1 1-1 0 0,-6-2 0 0 0,-4 0 281 0 0,-1 1-1 0 0,0 0 1 0 0,-15 2 0 0 0,14-1 174 0 0,-1 1-341 0 0,-1 0-1 0 0,1 2 1 0 0,0-1-1 0 0,0 2 1 0 0,0 0-1 0 0,-24 10 0 0 0,31-11-178 0 0,-32 12 9 0 0,0-3 0 0 0,-1-1 0 0 0,-1-2-1 0 0,1-2 1 0 0,-51 2 0 0 0,43-5 362 0 0,0 2 0 0 0,-69 18 0 0 0,-2-6 4 0 0,60-6-208 0 0,-1-3-1 0 0,-116 2 1 0 0,91-12 25 0 0,32-1 69 0 0,1 2-1 0 0,0 3 0 0 0,-56 10 0 0 0,45 0-209 0 0,-1-2 0 0 0,-104 2 0 0 0,-148-2 508 0 0,139-7-407 0 0,-3 1 30 0 0,47 5-120 0 0,-154 18 114 0 0,194-16-193 0 0,-64 10 0 0 0,98-11 16 0 0,-72 5 0 0 0,107-15-10 0 0,0-1-1 0 0,-1-1 0 0 0,1-1 1 0 0,0-2-1 0 0,-42-10 0 0 0,32 4-5 0 0,-58-18-201 0 0,-149-24 0 0 0,212 48-38 0 0,0 1 1 0 0,0 1-1 0 0,-1 2 0 0 0,1 1 1 0 0,0 2-1 0 0,-1 1 0 0 0,1 1 0 0 0,1 1 1 0 0,-38 14-1 0 0,20-1-4188 0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00:55.763"/>
    </inkml:context>
    <inkml:brush xml:id="br0">
      <inkml:brushProperty name="width" value="0.1" units="cm"/>
      <inkml:brushProperty name="height" value="0.1" units="cm"/>
      <inkml:brushProperty name="color" value="#E71224"/>
    </inkml:brush>
  </inkml:definitions>
  <inkml:trace contextRef="#ctx0" brushRef="#br0">6163 0 1583 0 0,'-22'3'278'0'0,"19"-2"-151"0"0,0-1 0 0 0,0 0 1 0 0,0 1-1 0 0,0-1 0 0 0,0 0 0 0 0,-4-1 0 0 0,-12 0 817 0 0,0 1-1 0 0,-1 0 0 0 0,1 2 0 0 0,0 0 0 0 0,0 1 1 0 0,-25 8-1 0 0,-39 4 117 0 0,55-10-825 0 0,19-2-118 0 0,0-2 0 0 0,-16 2-1 0 0,-60 7 220 0 0,61-11-79 0 0,16 0-161 0 0,-1 1-1 0 0,1 0 1 0 0,-1 1 0 0 0,-10 1 0 0 0,-5 2 28 0 0,-38 1 0 0 0,-4 1-9 0 0,-102 22 258 0 0,128-21-201 0 0,-54 0 0 0 0,53-5 24 0 0,-52 10 0 0 0,-51 4 342 0 0,100-13-243 0 0,-72 13 0 0 0,45 0-223 0 0,-1-3 0 0 0,-108 5 0 0 0,-15-5-72 0 0,174-11 0 0 0,-1 1 0 0 0,1 1 0 0 0,-39 13 0 0 0,34-9 0 0 0,-47 8 0 0 0,36-11 45 0 0,-1-2 0 0 0,1-1 0 0 0,-1-2-1 0 0,-45-5 1 0 0,-101-15 278 0 0,158 17-290 0 0,-33-8 0 0 0,33 5-8 0 0,-36-3 1 0 0,50 7 4 0 0,-1 0-1 0 0,1-2 1 0 0,0 1 0 0 0,0-1-1 0 0,1-1 1 0 0,-1 0-1 0 0,1-1 1 0 0,-21-14 0 0 0,32 20-30 0 0,-10-6 21 0 0,-1 2 0 0 0,1-1-1 0 0,-1 1 1 0 0,1 1 0 0 0,-1 0 0 0 0,-12-2 0 0 0,-68-4 14 0 0,-67-8-35 0 0,-1-24 64 0 0,76 18-53 0 0,49 16 69 0 0,-63-5 0 0 0,51 7-51 0 0,-78 0 16 0 0,54 3-26 0 0,-117-3-19 0 0,143 4 0 0 0,-1 1 0 0 0,0 3 0 0 0,-64 11 0 0 0,2 11 0 0 0,-56 10 0 0 0,140-33 0 0 0,0-2 0 0 0,-26-2 0 0 0,-18 1 0 0 0,13 2-1 0 0,10 0 4 0 0,0 1 0 0 0,0 2 0 0 0,-66 15 0 0 0,-26 11 39 0 0,54-13-31 0 0,46-10 27 0 0,-1 0 0 0 0,1-3 0 0 0,-1-1 0 0 0,0-1 0 0 0,0-2 0 0 0,-68-9 0 0 0,31-2 418 0 0,-83-15-46 0 0,117 17-337 0 0,-60-4-1 0 0,82 12-67 0 0,0 1 0 0 0,0 0-1 0 0,0 2 1 0 0,0 0 0 0 0,-33 8 0 0 0,41-6-297 0 0,0 0 0 0 0,0 0 1 0 0,-16 9-1 0 0,-9 9-3605 0 0,-4 6-1529 0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00:59.875"/>
    </inkml:context>
    <inkml:brush xml:id="br0">
      <inkml:brushProperty name="width" value="0.1" units="cm"/>
      <inkml:brushProperty name="height" value="0.1" units="cm"/>
      <inkml:brushProperty name="color" value="#E71224"/>
    </inkml:brush>
  </inkml:definitions>
  <inkml:trace contextRef="#ctx0" brushRef="#br0">2027 43 1375 0 0,'-4'-4'203'0'0,"0"0"0"0"0,-1 0 0 0 0,1 0 0 0 0,-1 1 0 0 0,0-1 0 0 0,0 2 0 0 0,0-1 0 0 0,-1 0-1 0 0,1 1 1 0 0,-1 0 0 0 0,1 0 0 0 0,-1 1 0 0 0,0-1 0 0 0,0 1 0 0 0,-9 0 0 0 0,5 1-76 0 0,0 0 1 0 0,1 1-1 0 0,-1 1 1 0 0,1 0 0 0 0,0 0-1 0 0,0 1 1 0 0,-1 0-1 0 0,-15 8 1 0 0,-8 4 137 0 0,-41 21 648 0 0,-2-3 1 0 0,-93 26-1 0 0,-118 11 380 0 0,194-48-770 0 0,-224 29 784 0 0,311-51-1286 0 0,-183 18 402 0 0,-62 8-232 0 0,56 13-805 0 0,113-12-2638 0 0,20 0-480 0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01:04.366"/>
    </inkml:context>
    <inkml:brush xml:id="br0">
      <inkml:brushProperty name="width" value="0.1" units="cm"/>
      <inkml:brushProperty name="height" value="0.1" units="cm"/>
      <inkml:brushProperty name="color" value="#E71224"/>
    </inkml:brush>
  </inkml:definitions>
  <inkml:trace contextRef="#ctx0" brushRef="#br0">10311 188 455 0 0,'0'-7'550'0'0,"0"0"0"0"0,-1 1 0 0 0,1-1 0 0 0,-2 0 0 0 0,1 0 0 0 0,-1 1 0 0 0,0-1-1 0 0,0 1 1 0 0,-5-10 0 0 0,5 12-398 0 0,-1 0 0 0 0,1 1-1 0 0,-1 0 1 0 0,1 0 0 0 0,-1-1-1 0 0,0 1 1 0 0,0 1 0 0 0,0-1-1 0 0,-1 0 1 0 0,1 1 0 0 0,-1 0 0 0 0,1 0-1 0 0,-1 0 1 0 0,0 0 0 0 0,0 0-1 0 0,0 1 1 0 0,-4-1 0 0 0,1 0-81 0 0,-1 1 0 0 0,0 0 0 0 0,1 0 0 0 0,-1 1 0 0 0,0 0 0 0 0,-10 2 1 0 0,-48 10 6 0 0,35-5-65 0 0,-11 0 258 0 0,0-2 1 0 0,0-2-1 0 0,-61-2 0 0 0,-139 9 1203 0 0,-1 0-852 0 0,145-15-77 0 0,-103-3-143 0 0,165 8-380 0 0,-25-1 121 0 0,1 3 0 0 0,-61 10 0 0 0,7 5-74 0 0,-222 5 0 0 0,104-12 284 0 0,123-3-87 0 0,-119-8 1 0 0,97-19-141 0 0,55 6 94 0 0,51 10-130 0 0,-1 1-1 0 0,0 1 0 0 0,-38 2 1 0 0,-32 8-87 0 0,-1-5 1 0 0,-118-10-1 0 0,174 2-3 0 0,8 1 0 0 0,0 1 0 0 0,-56 2 0 0 0,-29 13 49 0 0,-77 5 152 0 0,165-16-171 0 0,-1-2 0 0 0,1-2 0 0 0,-1 0 0 0 0,-41-11 0 0 0,35 6 53 0 0,0 1 1 0 0,-1 2-1 0 0,1 1 0 0 0,-72 3 0 0 0,72 3-72 0 0,0-2 0 0 0,1-2-1 0 0,-1-1 1 0 0,1-1 0 0 0,-38-11-1 0 0,26 5-10 0 0,-2 1 0 0 0,1 3 0 0 0,-61 0 0 0 0,78 5 0 0 0,-50-3 12 0 0,-135-8 40 0 0,-2-1 149 0 0,-21-3-111 0 0,135 11 2 0 0,-201 17 1 0 0,255-8-77 0 0,-100-1 170 0 0,-69 16 1846 0 0,-28 1-3613 0 0,189-16 1631 0 0,-42-2 67 0 0,11 5-117 0 0,-49 6 0 0 0,20 10 11 0 0,40-7 21 0 0,-141 11 0 0 0,-62-24 309 0 0,118-5-277 0 0,-191 23 0 0 0,116-14-64 0 0,222-7 0 0 0,-53 1 42 0 0,0 4 0 0 0,-100 18 0 0 0,162-21-40 0 0,-41 8 2 0 0,-97 6 0 0 0,-101-18 88 0 0,-2-1 22 0 0,60-4 83 0 0,129 3-152 0 0,1 1-1 0 0,-96 10 0 0 0,130-3-69 0 0,0 1 0 0 0,1 1-1 0 0,-42 16 1 0 0,0 8-1294 0 0,1 4-3307 0 0,14-6-976 0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01:07.375"/>
    </inkml:context>
    <inkml:brush xml:id="br0">
      <inkml:brushProperty name="width" value="0.1" units="cm"/>
      <inkml:brushProperty name="height" value="0.1" units="cm"/>
      <inkml:brushProperty name="color" value="#E71224"/>
    </inkml:brush>
  </inkml:definitions>
  <inkml:trace contextRef="#ctx0" brushRef="#br0">3146 179 2527 0 0,'7'-8'88'0'0,"1"1"0"0"0,14-10 0 0 0,-20 16 53 0 0,0 0 0 0 0,-1-1-1 0 0,1 1 1 0 0,-1 0 0 0 0,1 0-1 0 0,-1-1 1 0 0,0 1-1 0 0,1-1 1 0 0,-1 1 0 0 0,0-1-1 0 0,0 0 1 0 0,2-3-1 0 0,-2 2 125 0 0,-1 0-1 0 0,1-1 1 0 0,-1 1-1 0 0,1 0 1 0 0,-1-1-1 0 0,0 1 1 0 0,-1-7-1 0 0,0 5 12 0 0,1 0 0 0 0,-1 1 0 0 0,0-1 0 0 0,-1 0 0 0 0,1 0 0 0 0,-1 0 0 0 0,0 1 0 0 0,0-1 0 0 0,0 1 0 0 0,-1 0 0 0 0,0 0-1 0 0,-5-7 1 0 0,6 8-172 0 0,0 1-1 0 0,-1 0 1 0 0,1 0-1 0 0,-1 0 1 0 0,1 0-1 0 0,-1 0 1 0 0,0 1-1 0 0,0-1 1 0 0,0 1-1 0 0,1 0 1 0 0,-1 0-1 0 0,-1 0 1 0 0,1 0-1 0 0,0 0 0 0 0,0 1 1 0 0,0-1-1 0 0,0 1 1 0 0,0 0-1 0 0,-1 0 1 0 0,-4 0-1 0 0,-144 27 16 0 0,31-5-86 0 0,16 0 26 0 0,-175 60 0 0 0,-1 2 15 0 0,144-53-7 0 0,-146 36-56 0 0,245-58 124 0 0,-1-1 0 0 0,0-3 0 0 0,-45 2 0 0 0,-118-10 661 0 0,126-3-578 0 0,-83-18 0 0 0,-73-27 512 0 0,165 35-430 0 0,-284-57 458 0 0,321 68-752 0 0,0 1 1 0 0,0 2-1 0 0,0 1 1 0 0,0 2-1 0 0,0 0 1 0 0,0 2-1 0 0,0 2 1 0 0,-55 15-1 0 0,-6 8-1071 0 0,41-10-86 0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01:32.327"/>
    </inkml:context>
    <inkml:brush xml:id="br0">
      <inkml:brushProperty name="width" value="0.1" units="cm"/>
      <inkml:brushProperty name="height" value="0.1" units="cm"/>
      <inkml:brushProperty name="color" value="#E71224"/>
    </inkml:brush>
  </inkml:definitions>
  <inkml:trace contextRef="#ctx0" brushRef="#br0">65 0 4895 0 0,'-5'4'216'0'0,"-6"-4"40"0"0,-1 0-256 0 0,1 1 0 0 0,2 1 0 0 0,5 0 0 0 0,1-2-240 0 0,-1 2-104 0 0,-1 0-16 0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00:02.779"/>
    </inkml:context>
    <inkml:brush xml:id="br0">
      <inkml:brushProperty name="width" value="0.1" units="cm"/>
      <inkml:brushProperty name="height" value="0.1" units="cm"/>
      <inkml:brushProperty name="color" value="#E71224"/>
    </inkml:brush>
  </inkml:definitions>
  <inkml:trace contextRef="#ctx0" brushRef="#br0">2190 169 5151 0 0,'2'-8'233'0'0,"3"-12"616"0"0,-4 20-834 0 0,-1 0 0 0 0,0-1 0 0 0,0 1 0 0 0,0 0 0 0 0,0-1 0 0 0,1 1 0 0 0,-1 0 0 0 0,0-1 0 0 0,0 1 0 0 0,0 0 0 0 0,0-1 0 0 0,0 1 0 0 0,0 0 0 0 0,0-1 0 0 0,0 1 0 0 0,0 0 0 0 0,0-1 0 0 0,0 1 0 0 0,0 0 0 0 0,-1-1 0 0 0,1 1 0 0 0,0 0 0 0 0,0-1 0 0 0,0 1 0 0 0,0 0 0 0 0,-1-1 0 0 0,1 1 0 0 0,0 0 0 0 0,0-1 0 0 0,0 1 0 0 0,-1 0 0 0 0,1 0 0 0 0,-1-1 0 0 0,-31 1-15 0 0,-8-5 452 0 0,15 2 257 0 0,1 0 0 0 0,-1 2 0 0 0,0 1 1 0 0,-24 3-1 0 0,-75 6 509 0 0,97-8-1074 0 0,-300 6 1536 0 0,275-8-1389 0 0,-56-7 0 0 0,79 5-201 0 0,-325-49 1231 0 0,170 21-811 0 0,134 24-431 0 0,-223-26 296 0 0,231 31-416 0 0,-1 1-1 0 0,1 3 1 0 0,-1 1-1 0 0,-62 14 1 0 0,-6 13-1573 0 0,51-12-3778 0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00:04.240"/>
    </inkml:context>
    <inkml:brush xml:id="br0">
      <inkml:brushProperty name="width" value="0.1" units="cm"/>
      <inkml:brushProperty name="height" value="0.1" units="cm"/>
      <inkml:brushProperty name="color" value="#E71224"/>
    </inkml:brush>
  </inkml:definitions>
  <inkml:trace contextRef="#ctx0" brushRef="#br0">2675 1 2759 0 0,'-22'9'2793'0'0,"1"0"-2854"0"0,11-7 301 0 0,0 0 0 0 0,0-1 0 0 0,-1 0-1 0 0,1 0 1 0 0,-13-2 0 0 0,11 0 378 0 0,-1 2 0 0 0,-23 2 1 0 0,-79 23 736 0 0,59-13-849 0 0,-104 13-1 0 0,-194 19 1240 0 0,338-43-1707 0 0,-307 23 615 0 0,182-19-558 0 0,-26 10 4 0 0,69-6-27 0 0,32-5-54 0 0,0-3 1 0 0,-1-3 0 0 0,-87-12-1 0 0,41 3 36 0 0,64 7 78 0 0,-53-10 0 0 0,64 4-74 0 0,18 4 178 0 0,-40-5 0 0 0,46 9-149 0 0,1-2 0 0 0,1 0 0 0 0,-15-5 0 0 0,-15-3 32 0 0,11 3-20 0 0,1-1 0 0 0,-36-17 0 0 0,60 23-188 0 0,1 1 1 0 0,-2 0-1 0 0,1 0 0 0 0,0 0 0 0 0,0 1 0 0 0,-1 0 0 0 0,1 0 0 0 0,0 0 1 0 0,-1 1-1 0 0,-10 1 0 0 0,-1 2-5098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2:35:28.394"/>
    </inkml:context>
    <inkml:brush xml:id="br0">
      <inkml:brushProperty name="width" value="0.1" units="cm"/>
      <inkml:brushProperty name="height" value="0.1" units="cm"/>
      <inkml:brushProperty name="color" value="#E71224"/>
    </inkml:brush>
  </inkml:definitions>
  <inkml:trace contextRef="#ctx0" brushRef="#br0">4629 437 3967 0 0,'0'-4'-82'0'0,"0"-1"258"0"0,0 0 0 0 0,0 1 1 0 0,0-1-1 0 0,-1 0 0 0 0,-2-8 0 0 0,3 12-105 0 0,-1-1 0 0 0,0 1 0 0 0,0 0 0 0 0,0-1 0 0 0,1 1 0 0 0,-1 0 0 0 0,0-1 0 0 0,-1 1 0 0 0,1 0-1 0 0,0 0 1 0 0,0 0 0 0 0,0 0 0 0 0,-1 0 0 0 0,1 0 0 0 0,0 0 0 0 0,-1 1 0 0 0,1-1 0 0 0,-1 0 0 0 0,1 1-1 0 0,-4-1 1 0 0,-10-4-25 0 0,0-1-1 0 0,-28-15 0 0 0,29 14 123 0 0,0 0 0 0 0,-1 1 0 0 0,1 1-1 0 0,-1 0 1 0 0,0 1 0 0 0,0 1 0 0 0,-1 0-1 0 0,1 1 1 0 0,-30 1 0 0 0,-167 15 534 0 0,50-2-607 0 0,-272 17 823 0 0,343-22-655 0 0,13-5-35 0 0,-1-4 0 0 0,-79-11 0 0 0,-28-2 136 0 0,-299-18 330 0 0,273 11-598 0 0,-227-35 850 0 0,282 21-675 0 0,-49-8 178 0 0,-238-30 221 0 0,400 66-650 0 0,-75-15 215 0 0,-146-8 0 0 0,182 27-447 0 0,-1 4 0 0 0,1 3 0 0 0,0 4 0 0 0,-90 19 0 0 0,104-10-992 0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00:05.147"/>
    </inkml:context>
    <inkml:brush xml:id="br0">
      <inkml:brushProperty name="width" value="0.1" units="cm"/>
      <inkml:brushProperty name="height" value="0.1" units="cm"/>
      <inkml:brushProperty name="color" value="#E71224"/>
    </inkml:brush>
  </inkml:definitions>
  <inkml:trace contextRef="#ctx0" brushRef="#br0">1726 80 2303 0 0,'0'-1'32'0'0,"0"-1"0"0"0,0 1 0 0 0,0 0 0 0 0,0 0 0 0 0,-1 0 0 0 0,1-1 0 0 0,-1 1 0 0 0,1 0 0 0 0,-1 0 0 0 0,1 0 0 0 0,-1 0 0 0 0,1 0 0 0 0,-1 0 0 0 0,0 0 0 0 0,0 0 0 0 0,1 0 0 0 0,-1 0 0 0 0,0 0 0 0 0,0 0 0 0 0,-2-1 0 0 0,0 1 264 0 0,1 1-1 0 0,-1-1 0 0 0,0 0 1 0 0,0 1-1 0 0,0 0 1 0 0,0 0-1 0 0,-5 0 0 0 0,5 0-195 0 0,-95 2 261 0 0,55 1 349 0 0,-1-2 0 0 0,0-3 0 0 0,0-1 0 0 0,-44-9 0 0 0,62 6-131 0 0,-121-23 1726 0 0,123 26-2116 0 0,-1 1 0 0 0,1 1 0 0 0,-1 1 0 0 0,-27 4 0 0 0,-25 3 264 0 0,-1-3 1 0 0,0-4-1 0 0,-112-13 0 0 0,165 11-316 0 0,0 1 0 0 0,0 1-1 0 0,-1 1 1 0 0,1 2 0 0 0,-33 6 0 0 0,24-1-132 0 0,0 2 1 0 0,1 1-1 0 0,-40 20 1 0 0,34-13-306 0 0,-37 17-602 0 0,23-13-2880 0 0,4-2-893 0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00:09.770"/>
    </inkml:context>
    <inkml:brush xml:id="br0">
      <inkml:brushProperty name="width" value="0.1" units="cm"/>
      <inkml:brushProperty name="height" value="0.1" units="cm"/>
      <inkml:brushProperty name="color" value="#E71224"/>
    </inkml:brush>
  </inkml:definitions>
  <inkml:trace contextRef="#ctx0" brushRef="#br0">1727 53 5063 0 0,'4'-48'2482'0'0,"-2"47"-2363"0"0,-1 1 1 0 0,1-1 0 0 0,0 0-1 0 0,0 1 1 0 0,0 0 0 0 0,0-1-1 0 0,0 1 1 0 0,0 0 0 0 0,0 0-1 0 0,0 0 1 0 0,2 0-1 0 0,-4 0-94 0 0,-60 6 725 0 0,30 0-252 0 0,0 2 0 0 0,0 1 0 0 0,1 1-1 0 0,-34 17 1 0 0,7-3-395 0 0,24-12 6 0 0,0-1 0 0 0,-1-1 0 0 0,-65 9 0 0 0,73-16 129 0 0,-1-2 1 0 0,1 0 0 0 0,-1-2 0 0 0,0-1-1 0 0,-47-9 1 0 0,43 5 123 0 0,0 2-1 0 0,-51-1 0 0 0,-61 9 75 0 0,70-1-302 0 0,27-3 98 0 0,0-3 0 0 0,-52-10 1 0 0,59 7-69 0 0,0 1 1 0 0,0 2-1 0 0,-66 4 0 0 0,84 1-140 0 0,1 2 0 0 0,0 0 0 0 0,0 1 0 0 0,0 1 0 0 0,-26 12 0 0 0,6 2-1070 0 0,-50 33 0 0 0,57-33-6 0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00:10.352"/>
    </inkml:context>
    <inkml:brush xml:id="br0">
      <inkml:brushProperty name="width" value="0.1" units="cm"/>
      <inkml:brushProperty name="height" value="0.1" units="cm"/>
      <inkml:brushProperty name="color" value="#E71224"/>
    </inkml:brush>
  </inkml:definitions>
  <inkml:trace contextRef="#ctx0" brushRef="#br0">1836 13 4951 0 0,'0'-1'46'0'0,"-1"0"0"0"0,1 1-1 0 0,-1-1 1 0 0,0 0 0 0 0,1 0 0 0 0,-1 0-1 0 0,0 1 1 0 0,1-1 0 0 0,-1 0-1 0 0,0 1 1 0 0,0-1 0 0 0,0 1-1 0 0,0-1 1 0 0,1 1 0 0 0,-1-1-1 0 0,0 1 1 0 0,0-1 0 0 0,-2 1-1 0 0,-19 4 1169 0 0,-5 4-831 0 0,-96 27 645 0 0,103-31-783 0 0,-1-1 0 0 0,1-1 0 0 0,0-1 0 0 0,-28-1 0 0 0,-6-4 547 0 0,19 0-85 0 0,0 2 0 0 0,-46 3 0 0 0,30 5-373 0 0,0 2 1 0 0,0 3-1 0 0,-53 17 0 0 0,61-14-242 0 0,-1-3-1 0 0,-61 9 0 0 0,77-17 45 0 0,0-1 0 0 0,0-2 0 0 0,-1 0 0 0 0,-51-9 0 0 0,-91-16 677 0 0,142 23-740 0 0,0 1 0 0 0,0 1 0 0 0,-55 8 0 0 0,-83 28-35 0 0,47-10-5007 0 0,78-17 217 0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00:11.798"/>
    </inkml:context>
    <inkml:brush xml:id="br0">
      <inkml:brushProperty name="width" value="0.1" units="cm"/>
      <inkml:brushProperty name="height" value="0.1" units="cm"/>
      <inkml:brushProperty name="color" value="#E71224"/>
    </inkml:brush>
  </inkml:definitions>
  <inkml:trace contextRef="#ctx0" brushRef="#br0">1940 17 5407 0 0,'3'-17'1015'0'0,"-8"27"-678"0"0,3-7-262 0 0,0 1-1 0 0,-1-1 0 0 0,1 1 1 0 0,-1-1-1 0 0,0 0 1 0 0,0 0-1 0 0,0 0 0 0 0,-1-1 1 0 0,1 1-1 0 0,-1-1 0 0 0,1 0 1 0 0,-1 1-1 0 0,0-2 1 0 0,0 1-1 0 0,0 0 0 0 0,0-1 1 0 0,0 0-1 0 0,0 0 0 0 0,0 0 1 0 0,-5 0-1 0 0,-8 0 615 0 0,-1 0 0 0 0,1-2 0 0 0,-32-4 0 0 0,30 3-132 0 0,-34-1 0 0 0,6 8 153 0 0,-75 16 0 0 0,70-10-496 0 0,-53 4 0 0 0,69-13 40 0 0,-1-1-1 0 0,-46-5 0 0 0,40 0 311 0 0,-82 5-1 0 0,-42 14 251 0 0,133-11-692 0 0,-35 1 150 0 0,-124-9-1 0 0,116-1-58 0 0,-85 8 0 0 0,139-1-523 0 0,-1 2 1 0 0,-45 14-1 0 0,-44 22-2324 0 0,60-20 836 0 0,-1 0-3561 0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00:16.141"/>
    </inkml:context>
    <inkml:brush xml:id="br0">
      <inkml:brushProperty name="width" value="0.1" units="cm"/>
      <inkml:brushProperty name="height" value="0.1" units="cm"/>
      <inkml:brushProperty name="color" value="#E71224"/>
    </inkml:brush>
  </inkml:definitions>
  <inkml:trace contextRef="#ctx0" brushRef="#br0">11 13 1639 0 0,'-3'-5'0'0'0,"-1"1"64"0"0,3 2-64 0 0,-1 0 96 0 0,2 4-96 0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00:16.749"/>
    </inkml:context>
    <inkml:brush xml:id="br0">
      <inkml:brushProperty name="width" value="0.1" units="cm"/>
      <inkml:brushProperty name="height" value="0.1" units="cm"/>
      <inkml:brushProperty name="color" value="#E71224"/>
    </inkml:brush>
  </inkml:definitions>
  <inkml:trace contextRef="#ctx0" brushRef="#br0">1395 87 1375 0 0,'-1'-3'-108'0'0,"0"0"407"0"0,1 0 1 0 0,-1 0 0 0 0,0 0 0 0 0,-1 1-1 0 0,1-1 1 0 0,0 0 0 0 0,-1 1-1 0 0,1-1 1 0 0,-1 1 0 0 0,0-1 0 0 0,0 1-1 0 0,0 0 1 0 0,0 0 0 0 0,0 0-1 0 0,-4-3 1 0 0,1 3-284 0 0,0 0 1 0 0,-1 0-1 0 0,1 1 1 0 0,0 0-1 0 0,-1 0 0 0 0,1 0 1 0 0,-1 1-1 0 0,-8 0 0 0 0,-4-1-10 0 0,-34-4-6 0 0,-25-4 406 0 0,-7 0 1647 0 0,-110 3 0 0 0,-85 17-586 0 0,223-7-1030 0 0,-281 15 2015 0 0,320-17-2597 0 0,-1 1-1 0 0,1 1 1 0 0,0 0-1 0 0,0 1 1 0 0,0 0-1 0 0,1 2 1 0 0,-1 0-1 0 0,-25 16 1 0 0,9-4-4814 0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00:17.436"/>
    </inkml:context>
    <inkml:brush xml:id="br0">
      <inkml:brushProperty name="width" value="0.1" units="cm"/>
      <inkml:brushProperty name="height" value="0.1" units="cm"/>
      <inkml:brushProperty name="color" value="#E71224"/>
    </inkml:brush>
  </inkml:definitions>
  <inkml:trace contextRef="#ctx0" brushRef="#br0">2499 25 4431 0 0,'-12'-2'103'0'0,"1"0"0"0"0,-1 1-1 0 0,-1 0 1 0 0,1 1-1 0 0,0 0 1 0 0,-13 2 0 0 0,-71 16 74 0 0,91-17-100 0 0,0-1-1 0 0,0 0 0 0 0,0-1 0 0 0,1 1 0 0 0,-1-1 0 0 0,0 0 0 0 0,0 0 0 0 0,1 0 0 0 0,-1-1 0 0 0,-7-3 1 0 0,-18-4 488 0 0,17 6-253 0 0,-1-1-34 0 0,1 2-1 0 0,-1-1 0 0 0,0 2 1 0 0,0 0-1 0 0,0 0 0 0 0,-19 2 0 0 0,24 0-155 0 0,-1-1 0 0 0,1 0-1 0 0,-11-1 1 0 0,11 0-41 0 0,-1 0-1 0 0,0 1 1 0 0,-10 1 0 0 0,-118 28 76 0 0,90-18 12 0 0,-78 10-1 0 0,-42-19 1027 0 0,10-1-358 0 0,140-1-762 0 0,1 0 0 0 0,-30-6 0 0 0,-13 0 70 0 0,-81 8 410 0 0,-35-3 267 0 0,-83-32 274 0 0,185 21-887 0 0,44 7-184 0 0,-1 2-1 0 0,1 1 0 0 0,-1 1 1 0 0,0 1-1 0 0,1 2 1 0 0,-1 2-1 0 0,1 0 0 0 0,-1 2 1 0 0,-33 12-1 0 0,-96 41-2046 0 0,100-33 892 0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00:18.531"/>
    </inkml:context>
    <inkml:brush xml:id="br0">
      <inkml:brushProperty name="width" value="0.1" units="cm"/>
      <inkml:brushProperty name="height" value="0.1" units="cm"/>
      <inkml:brushProperty name="color" value="#E71224"/>
    </inkml:brush>
  </inkml:definitions>
  <inkml:trace contextRef="#ctx0" brushRef="#br0">1838 116 3223 0 0,'27'-86'3627'0'0,"-27"85"-3623"0"0,0 0 1 0 0,0 0-1 0 0,0 0 0 0 0,0 0 0 0 0,0 0 1 0 0,-1 0-1 0 0,1 0 0 0 0,0 0 1 0 0,0 0-1 0 0,-1 0 0 0 0,1 0 0 0 0,-1 0 1 0 0,1 0-1 0 0,-1 0 0 0 0,1 1 1 0 0,-1-1-1 0 0,0 0 0 0 0,1 0 0 0 0,-1 0 1 0 0,0 1-1 0 0,0-1 0 0 0,1 0 1 0 0,-1 1-1 0 0,0-1 0 0 0,0 0 0 0 0,0 1 1 0 0,0 0-1 0 0,0-1 0 0 0,0 1 0 0 0,0-1 1 0 0,0 1-1 0 0,0 0 0 0 0,0 0 1 0 0,-2-1-1 0 0,-1 0 62 0 0,0 0 0 0 0,0 1 0 0 0,-1-1 0 0 0,1 1 0 0 0,0 0 1 0 0,0 0-1 0 0,-5 0 0 0 0,-24 3 528 0 0,25-3-413 0 0,1 1 0 0 0,-1 0-1 0 0,-11 2 1 0 0,-1 1-40 0 0,-1-1 0 0 0,0-1 0 0 0,0-1-1 0 0,0-1 1 0 0,-29-3 0 0 0,23 1 71 0 0,-37 0 416 0 0,-55-4 558 0 0,12 3-456 0 0,87 3-625 0 0,1 1 0 0 0,-25 4-1 0 0,-13 0 22 0 0,6 0 8 0 0,0 3-1 0 0,-88 23 0 0 0,91-18-5 0 0,0-2 0 0 0,-99 9 0 0 0,55-15 20 0 0,-35 1 110 0 0,57-3-605 0 0,0 3 0 0 0,1 3 1 0 0,-83 21-1 0 0,99-17-552 0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00:19.408"/>
    </inkml:context>
    <inkml:brush xml:id="br0">
      <inkml:brushProperty name="width" value="0.1" units="cm"/>
      <inkml:brushProperty name="height" value="0.1" units="cm"/>
      <inkml:brushProperty name="color" value="#E71224"/>
    </inkml:brush>
  </inkml:definitions>
  <inkml:trace contextRef="#ctx0" brushRef="#br0">1981 62 2303 0 0,'0'0'56'0'0,"-1"-1"1"0"0,0 1-1 0 0,1 0 0 0 0,-1 0 0 0 0,0-1 0 0 0,0 1 0 0 0,1 0 0 0 0,-1 0 0 0 0,0 0 0 0 0,0 0 0 0 0,1 0 0 0 0,-1 0 0 0 0,0 0 0 0 0,0 0 0 0 0,1 0 0 0 0,-1 0 0 0 0,0 1 0 0 0,0-1 0 0 0,1 0 0 0 0,-1 0 0 0 0,0 1 0 0 0,1-1 0 0 0,-1 0 0 0 0,-1 1 0 0 0,-22 14 429 0 0,13-8-291 0 0,8-6-11 0 0,0-1-1 0 0,-1 1 0 0 0,1-1 0 0 0,0 1 1 0 0,-1-1-1 0 0,1 0 0 0 0,0-1 0 0 0,0 1 0 0 0,-1 0 1 0 0,-4-2-1 0 0,-11 0 713 0 0,-60-4 1738 0 0,39 2-1702 0 0,-245-28 2085 0 0,231 26-2735 0 0,0 3-1 0 0,-71 6 0 0 0,23-1 33 0 0,-25-2 318 0 0,-174-21 0 0 0,254 14-599 0 0,0 2-1 0 0,0 2 1 0 0,0 2 0 0 0,-1 2-1 0 0,1 3 1 0 0,-77 14 0 0 0,-87 30-1176 0 0,130-34 546 0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00:23.365"/>
    </inkml:context>
    <inkml:brush xml:id="br0">
      <inkml:brushProperty name="width" value="0.1" units="cm"/>
      <inkml:brushProperty name="height" value="0.1" units="cm"/>
      <inkml:brushProperty name="color" value="#E71224"/>
    </inkml:brush>
  </inkml:definitions>
  <inkml:trace contextRef="#ctx0" brushRef="#br0">1198 1 2615 0 0,'-10'6'226'0'0,"9"-5"-214"0"0,1-1 0 0 0,-1 0 0 0 0,0 1 0 0 0,0-1 1 0 0,0 0-1 0 0,1 1 0 0 0,-1-1 0 0 0,0 1 0 0 0,1-1 1 0 0,-1 1-1 0 0,0-1 0 0 0,1 1 0 0 0,-1 0 0 0 0,0 1 0 0 0,-4 4 227 0 0,0 1 0 0 0,0-1-1 0 0,0 0 1 0 0,-1 0-1 0 0,1-1 1 0 0,-9 6 0 0 0,11-9-51 0 0,0 0 1 0 0,0 0 0 0 0,0 0-1 0 0,0-1 1 0 0,0 1-1 0 0,-1-1 1 0 0,1 0 0 0 0,0 0-1 0 0,-1 0 1 0 0,1 0-1 0 0,-1 0 1 0 0,0-1 0 0 0,1 0-1 0 0,-1 1 1 0 0,-6-2-1 0 0,-14-1 719 0 0,-1 1 0 0 0,0 2 0 0 0,0 0-1 0 0,-44 8 1 0 0,-3 1-321 0 0,26-9-258 0 0,0-1-1 0 0,-1-3 1 0 0,-65-11-1 0 0,-27-2 681 0 0,111 14-852 0 0,-1 2-1 0 0,-55 6 0 0 0,37 2-716 0 0,0 3 0 0 0,1 1-1 0 0,-62 26 1 0 0,56-17-4314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2:35:37.834"/>
    </inkml:context>
    <inkml:brush xml:id="br0">
      <inkml:brushProperty name="width" value="0.1" units="cm"/>
      <inkml:brushProperty name="height" value="0.1" units="cm"/>
      <inkml:brushProperty name="color" value="#E71224"/>
    </inkml:brush>
  </inkml:definitions>
  <inkml:trace contextRef="#ctx0" brushRef="#br0">1 87 2527 0 0,'12'7'968'0'0,"-7"-5"-768"0"0,0-1-1 0 0,0 0 0 0 0,1 0 0 0 0,-1 0 1 0 0,0 0-1 0 0,0-1 0 0 0,0 0 0 0 0,1 0 0 0 0,-1 0 1 0 0,0-1-1 0 0,0 1 0 0 0,1-1 0 0 0,-1-1 1 0 0,0 1-1 0 0,0-1 0 0 0,0 0 0 0 0,-1 0 0 0 0,7-3 1 0 0,-2-1-24 0 0,1 1 1 0 0,0 0 0 0 0,1 1-1 0 0,-1 0 1 0 0,1 0-1 0 0,0 1 1 0 0,0 0 0 0 0,0 1-1 0 0,0 1 1 0 0,12-1-1 0 0,0 2-124 0 0,-1-1 0 0 0,1-1 0 0 0,33-8 0 0 0,-42 8 47 0 0,0-1 0 0 0,1 2 0 0 0,-1 0 0 0 0,26 2 0 0 0,56 11 349 0 0,-31-2-383 0 0,-40-8 27 0 0,0-1-1 0 0,0-1 1 0 0,1-1-1 0 0,-1-1 0 0 0,0-1 1 0 0,34-9-1 0 0,-31 6 134 0 0,1 2-1 0 0,50-2 0 0 0,5 0-49 0 0,-43 0-106 0 0,0 3 0 0 0,0 1-1 0 0,0 1 1 0 0,0 3 0 0 0,-1 1-1 0 0,1 3 1 0 0,39 9 0 0 0,-49-9-52 0 0,-1-1 1 0 0,1-1 0 0 0,32-1 0 0 0,49 6 60 0 0,-66-4 66 0 0,55-1 1 0 0,-29-2-71 0 0,111 18 114 0 0,-3 0-56 0 0,-152-19-113 0 0,60 1 36 0 0,-32-3 137 0 0,1 2 0 0 0,91 13 0 0 0,-110-11-130 0 0,-1-1-1 0 0,65-6 1 0 0,-68 2-44 0 0,247-3 35 0 0,-181 2-14 0 0,-23 0-14 0 0,-14 2-13 0 0,78 3 40 0 0,-98-2-40 0 0,-1-1 0 0 0,0-2 1 0 0,56-11-1 0 0,31-3 57 0 0,16 4-59 0 0,-100 10-10 0 0,-13 1 0 0 0,43 2 0 0 0,7 4 0 0 0,153-12 0 0 0,-108 7 41 0 0,-94 3-16 0 0,0-2 1 0 0,65-8 0 0 0,-52 2 28 0 0,64-1 0 0 0,-60 5-24 0 0,21-2-3 0 0,100-2 74 0 0,-104 3-101 0 0,-47 1 0 0 0,0 1 0 0 0,0 0 0 0 0,-1 2 0 0 0,1 1 0 0 0,31 5 0 0 0,81 17 1 0 0,-94-19 9 0 0,85 4 29 0 0,-27-4-25 0 0,130 20-14 0 0,255-15 64 0 0,-356-7-64 0 0,-44-4 0 0 0,117-16 0 0 0,-194 17-8 0 0,0-1 0 0 0,0 1 0 0 0,0 0 0 0 0,0 0 0 0 0,0 0 0 0 0,0 1 0 0 0,0 0 0 0 0,0-1-1 0 0,0 1 1 0 0,0 1 0 0 0,0-1 0 0 0,0 0 0 0 0,0 1 0 0 0,3 2 0 0 0,-4-2-17 0 0,-1-1 0 0 0,0 1 1 0 0,0 0-1 0 0,0-1 0 0 0,0 1 0 0 0,0 0 0 0 0,-1 0 1 0 0,1 0-1 0 0,-1 1 0 0 0,1-1 0 0 0,-1 0 0 0 0,0 1 1 0 0,0-1-1 0 0,1 1 0 0 0,-2-1 0 0 0,1 1 1 0 0,0-1-1 0 0,-1 1 0 0 0,1 0 0 0 0,-1-1 0 0 0,1 6 1 0 0,-3 12-884 0 0,1 0-54 0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00:24.912"/>
    </inkml:context>
    <inkml:brush xml:id="br0">
      <inkml:brushProperty name="width" value="0.1" units="cm"/>
      <inkml:brushProperty name="height" value="0.1" units="cm"/>
      <inkml:brushProperty name="color" value="#E71224"/>
    </inkml:brush>
  </inkml:definitions>
  <inkml:trace contextRef="#ctx0" brushRef="#br0">3191 156 3967 0 0,'-5'-11'246'0'0,"3"4"-83"0"0,0 1 0 0 0,-1 0 0 0 0,0 0 1 0 0,0 0-1 0 0,0 0 0 0 0,-1 0 0 0 0,-9-10 0 0 0,-3-1 301 0 0,10 10-34 0 0,-1 0 1 0 0,1 0-1 0 0,-1 1 1 0 0,-1-1-1 0 0,0 2 1 0 0,1-1 0 0 0,-2 1-1 0 0,-10-6 1 0 0,11 9-110 0 0,-1 0 0 0 0,1 1 0 0 0,0 0 1 0 0,-1 0-1 0 0,-9 1 0 0 0,-1 0-4 0 0,-16 0-114 0 0,0 2 0 0 0,-45 7 0 0 0,44-4-156 0 0,-71 2 1 0 0,-16-15 386 0 0,85 5-159 0 0,-1 1 0 0 0,-54 6 0 0 0,-75 17 294 0 0,-29 2-491 0 0,144-23 29 0 0,0-2-1 0 0,-55-9 1 0 0,6 0 181 0 0,51 9-225 0 0,1 3-1 0 0,-72 11 1 0 0,-22 0 21 0 0,85-10-6 0 0,1-4-1 0 0,-91-12 0 0 0,119 10-17 0 0,0 1 0 0 0,-49 2-1 0 0,-62 13 260 0 0,-33 0-89 0 0,15-21-183 0 0,104 4-25 0 0,0 2-1 0 0,-86 7 1 0 0,-15 17-1283 0 0,95-13-38 0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00:41.404"/>
    </inkml:context>
    <inkml:brush xml:id="br0">
      <inkml:brushProperty name="width" value="0.1" units="cm"/>
      <inkml:brushProperty name="height" value="0.1" units="cm"/>
      <inkml:brushProperty name="color" value="#E71224"/>
    </inkml:brush>
  </inkml:definitions>
  <inkml:trace contextRef="#ctx0" brushRef="#br0">5019 1 455 0 0,'9'1'442'0'0,"-8"3"778"0"0,2 3-160 0 0,-17-1 2738 0 0,-28 10-2727 0 0,38-15-954 0 0,0 0-1 0 0,0 0 1 0 0,0 0 0 0 0,-1 0-1 0 0,-7-1 1 0 0,-3 2 168 0 0,9-3-127 0 0,0 1 0 0 0,1-1-1 0 0,-1 0 1 0 0,1 0-1 0 0,-8-3 1 0 0,2 1 128 0 0,-9-1 196 0 0,-1 1 0 0 0,1 1 0 0 0,-33 1 0 0 0,-18-2 182 0 0,56 3-539 0 0,-1 0 1 0 0,-24 3-1 0 0,-11 0 139 0 0,-68-1 94 0 0,82-1-353 0 0,18 0 38 0 0,0-1 0 0 0,-25-3 0 0 0,33 2-25 0 0,0 1 0 0 0,0 0 0 0 0,0 0 0 0 0,0 2 0 0 0,0-1 0 0 0,1 1 0 0 0,-14 4 0 0 0,7-1 12 0 0,-27 2 0 0 0,7-2 52 0 0,-54 14 0 0 0,4 0 10 0 0,77-18-81 0 0,1-1 0 0 0,0 0 0 0 0,-19-2-1 0 0,-7 0 11 0 0,-72 0 112 0 0,-86 2 182 0 0,143 0-290 0 0,33-1-5 0 0,-33 4-1 0 0,17 0 14 0 0,-38-1 0 0 0,4 0-35 0 0,22 0 2 0 0,22-2 0 0 0,0 2 0 0 0,-39 7 0 0 0,12 0-1 0 0,0-3 0 0 0,-59 2 0 0 0,-1-1 58 0 0,76-4-47 0 0,-68 10-10 0 0,54-6 50 0 0,-83 2 0 0 0,53-5-22 0 0,-227 3 100 0 0,-22-12 387 0 0,219 9-324 0 0,61 0-69 0 0,-71-5 0 0 0,30-8-38 0 0,32 2 63 0 0,-106 1 0 0 0,74 9-124 0 0,-43 3 18 0 0,-312 12-41 0 0,405-20 84 0 0,1-1 0 0 0,-47-12 0 0 0,47 8 97 0 0,0 2 0 0 0,-47-2 0 0 0,64 9-396 0 0,0 0 0 0 0,0 2 0 0 0,1 0 0 0 0,-1 2 0 0 0,1 0 0 0 0,-22 10 0 0 0,10-2-3744 0 0,0 3-1268 0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00:42.826"/>
    </inkml:context>
    <inkml:brush xml:id="br0">
      <inkml:brushProperty name="width" value="0.1" units="cm"/>
      <inkml:brushProperty name="height" value="0.1" units="cm"/>
      <inkml:brushProperty name="color" value="#E71224"/>
    </inkml:brush>
  </inkml:definitions>
  <inkml:trace contextRef="#ctx0" brushRef="#br0">1731 100 919 0 0,'-1'-3'146'0'0,"1"0"-1"0"0,-1 1 1 0 0,0-1-1 0 0,0 0 0 0 0,0 0 1 0 0,0 0-1 0 0,0 1 1 0 0,-1-1-1 0 0,1 1 0 0 0,-1-1 1 0 0,1 1-1 0 0,-1-1 1 0 0,0 1-1 0 0,0 0 0 0 0,0 0 1 0 0,-1 0-1 0 0,1 0 1 0 0,0 0-1 0 0,-1 1 0 0 0,1-1 1 0 0,-1 0-1 0 0,1 1 1 0 0,-5-2-1 0 0,-5-2 427 0 0,-1 0-1 0 0,1 0 1 0 0,-25-4-1 0 0,26 8-380 0 0,-1 0-1 0 0,0 1 0 0 0,1 0 0 0 0,-1 1 1 0 0,-18 3-1 0 0,-2 0-4 0 0,-36 0 706 0 0,-91-4-1 0 0,73-4-317 0 0,0 4 0 0 0,-101 13-1 0 0,110-6-509 0 0,-1-3 0 0 0,-89-7 0 0 0,-38-21 883 0 0,19 0-438 0 0,165 24-643 0 0,0 1 0 0 0,0 0 0 0 0,0 1 0 0 0,0 2 0 0 0,-24 6 0 0 0,3 1-798 0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01:40.675"/>
    </inkml:context>
    <inkml:brush xml:id="br0">
      <inkml:brushProperty name="width" value="0.1" units="cm"/>
      <inkml:brushProperty name="height" value="0.1" units="cm"/>
      <inkml:brushProperty name="color" value="#E71224"/>
    </inkml:brush>
  </inkml:definitions>
  <inkml:trace contextRef="#ctx0" brushRef="#br0">20524 452 1839 0 0,'-13'-16'639'0'0,"-9"-3"5495"0"0,20 17-5256 0 0,-1 1 1 0 0,0-1 0 0 0,0 1-1 0 0,0-1 1 0 0,0 1 0 0 0,-5-1-1 0 0,-12 0-209 0 0,-2-5 2950 0 0,13 4-3078 0 0,0 0 0 0 0,0 0 0 0 0,-14-1 0 0 0,-22 1 320 0 0,1 2 1 0 0,-1 1-1 0 0,0 3 1 0 0,0 2 0 0 0,-67 16-1 0 0,-47 10 96 0 0,131-26-882 0 0,20-4-51 0 0,-1 1 0 0 0,1-1 0 0 0,-1 0 0 0 0,0-1 0 0 0,-9 0 0 0 0,-237-22 793 0 0,27 3-111 0 0,179 11-618 0 0,0-2 1 0 0,-70-24-1 0 0,76 20-83 0 0,0 2 0 0 0,-1 2 0 0 0,-70-8 0 0 0,-78 19 384 0 0,23 0-266 0 0,-224-19 336 0 0,307 11-311 0 0,-121-26 1 0 0,132 18-90 0 0,-2 3 0 0 0,-96-2 0 0 0,-411-16 188 0 0,526 25-208 0 0,-287-11 87 0 0,106 7-63 0 0,-445 7-63 0 0,667 2 0 0 0,-325 11 64 0 0,152 2-31 0 0,7 0-2 0 0,-9-15-31 0 0,-38 1 0 0 0,7 9 0 0 0,-265 23 0 0 0,-78 22 11 0 0,477-47 104 0 0,-20 2 306 0 0,-124-7 0 0 0,-272-19-1181 0 0,451 18 760 0 0,-88 2 0 0 0,77-1 0 0 0,-1-3 0 0 0,-119-20 0 0 0,-117-6 0 0 0,122 15 0 0 0,-137-18 0 0 0,89 23 0 0 0,-65-7 0 0 0,-32-19 0 0 0,226 23 16 0 0,-293-20 120 0 0,-3-3-136 0 0,200 13 0 0 0,-173 4 0 0 0,297 15 0 0 0,-382 10 0 0 0,238 0 36 0 0,29-1-8 0 0,-137 30-28 0 0,217-22 0 0 0,-162 24 64 0 0,23-1-64 0 0,-131 14 0 0 0,216-33 0 0 0,138-16 1 0 0,-318 29 62 0 0,190-24-39 0 0,-62 1 16 0 0,-112-28 24 0 0,22 2-14 0 0,172 11-36 0 0,-38 9 26 0 0,52 1-16 0 0,-291-9-24 0 0,-57-16 0 0 0,308 11 0 0 0,-186-5 0 0 0,206 0 0 0 0,29 3 0 0 0,-357-3 64 0 0,67 21-64 0 0,7 18 53 0 0,252-12-42 0 0,12 3-11 0 0,-160 40 0 0 0,230-43 0 0 0,-94 8 0 0 0,118-17 0 0 0,0 2 0 0 0,0 0 0 0 0,1 3 0 0 0,-34 11 0 0 0,23-3 0 0 0,0 2 0 0 0,-52 30 0 0 0,56-26 0 0 0,-61 47 0 0 0,84-56 0 0 0,0 1 0 0 0,0 0 0 0 0,2 1 0 0 0,0 0 0 0 0,0 1 0 0 0,-11 19 0 0 0,-78 159 0 0 0,82-148 0 0 0,2 0 0 0 0,-16 68 0 0 0,29-88 0 0 0,1 1 0 0 0,-1 39 0 0 0,5-33 0 0 0,5 15 0 0 0,4 0-11 0 0,0-3-31 0 0,2 4 31 0 0,4 3 11 0 0,13 2 0 0 0,4 2 0 0 0,-20-39 0 0 0,22 25 0 0 0,-22-30 0 0 0,0 0 0 0 0,0 0 0 0 0,15 9 0 0 0,-11-11 0 0 0,-1-1 0 0 0,31 14 0 0 0,12-3-11 0 0,-31-14-31 0 0,53 5 31 0 0,14-7 11 0 0,5-9 0 0 0,-20-1 0 0 0,-2 1 0 0 0,9-2 0 0 0,-16-1 0 0 0,-4-2 0 0 0,-3-3 0 0 0,4 1 0 0 0,5 3 0 0 0,2-2 0 0 0,8 1 0 0 0,18 2 0 0 0,-3 6 0 0 0,-10 1 0 0 0,-9-2 0 0 0,-6-2 0 0 0,-2-4 0 0 0,4-7 0 0 0,12-3 0 0 0,-12 2 0 0 0,-6-1 0 0 0,11-1 0 0 0,2 4 0 0 0,1 3 0 0 0,4 0 0 0 0,3 2 0 0 0,-5 1 0 0 0,0 3 0 0 0,-2 2 0 0 0,-2 2 0 0 0,1 4 0 0 0,6-1 0 0 0,0-1 0 0 0,-7-1 0 0 0,7 2 0 0 0,2 2 0 0 0,-6 0 0 0 0,2 0 0 0 0,-1-5 0 0 0,4-2 0 0 0,-4-2 0 0 0,-1 3 0 0 0,2 4 0 0 0,3 3 0 0 0,21-1 0 0 0,-2-3 0 0 0,-4-5 0 0 0,-6-3 0 0 0,-6 0 0 0 0,0 5 0 0 0,4 5 0 0 0,1 2 0 0 0,3-2 0 0 0,1 0 0 0 0,-9 0 0 0 0,-1 2 0 0 0,3 2 0 0 0,0 2 0 0 0,5-2 0 0 0,4-2 0 0 0,3 0 0 0 0,0-3 0 0 0,-4-4 0 0 0,-7 2 0 0 0,8 5 0 0 0,4 2 0 0 0,-7 3 0 0 0,2 0 0 0 0,5 1 0 0 0,-7-3 0 0 0,-12 1 0 0 0,8 6 0 0 0,6 3 0 0 0,-9-5 0 0 0,-3-1 0 0 0,5 1 0 0 0,-10-1 0 0 0,-3-4 0 0 0,15-2 0 0 0,2-4 0 0 0,-16-5 0 0 0,9-4 0 0 0,2 1 0 0 0,-2 3 0 0 0,1 6 0 0 0,2 4 0 0 0,-1-3 0 0 0,-3-5 0 0 0,10-5 0 0 0,6-4 0 0 0,-7 4 0 0 0,2 2 0 0 0,-2 4 0 0 0,-9 2 0 0 0,7 0 0 0 0,3-2 0 0 0,2-3 0 0 0,-1 1 0 0 0,3 0 0 0 0,1-2 0 0 0,-5-1 0 0 0,-5-1 0 0 0,1 2 0 0 0,4 1 0 0 0,-8 3 0 0 0,-1 0 0 0 0,5 0 0 0 0,-1-1 0 0 0,-5 0 0 0 0,-2-2 0 0 0,1-1 0 0 0,4-3 0 0 0,-6-3 0 0 0,-2-3 0 0 0,-3-3 0 0 0,-1-1 0 0 0,-5 0 0 0 0,7 0 0 0 0,5 8 0 0 0,-1 2 0 0 0,-5-1 0 0 0,-48 4 0 0 0,34-2 0 0 0,-14 5 64 0 0,62 0-64 0 0,-69-2 53 0 0,-47 5-52 0 0,0-1-1 0 0,1 0 0 0 0,-1 0 0 0 0,0 0 1 0 0,0 0-1 0 0,1 0 0 0 0,-1 0 0 0 0,0 0 1 0 0,0 1-1 0 0,0-1 0 0 0,0 0 0 0 0,1 0 1 0 0,-1 0-1 0 0,0 0 0 0 0,0 1 0 0 0,0-1 1 0 0,0 0-1 0 0,0 0 0 0 0,0 0 0 0 0,1 1 1 0 0,-1-1-1 0 0,0 0 0 0 0,0 0 0 0 0,0 1 1 0 0,0-1-1 0 0,0 0 0 0 0,0 0 0 0 0,0 1 1 0 0,0-1-1 0 0,0 0 0 0 0,0 0 0 0 0,0 0 1 0 0,0 1-1 0 0,0-1 0 0 0,0 0 0 0 0,0 0 1 0 0,-1 1-1 0 0,1-1 0 0 0,0 0 0 0 0,0 0 1 0 0,0 0-1 0 0,0 1 0 0 0,0-1 1 0 0,0 0-1 0 0,-1 0 0 0 0,-4 12-2 0 0,4-11 3 0 0,-5 14-1 0 0,1 1 0 0 0,1 0 0 0 0,0 0 0 0 0,0 0 0 0 0,2 1 0 0 0,0-1 0 0 0,1 24 0 0 0,1-3-20 0 0,-1 0 1 0 0,-2 0-1 0 0,-2 0 1 0 0,-1 0-1 0 0,-13 44 1 0 0,1-21 7 0 0,-25 68 13 0 0,33-98-1 0 0,-12 50 0 0 0,9-25 0 0 0,-7 16 0 0 0,-48 116 0 0 0,20-68-61 0 0,42-102 48 0 0,2 0 0 0 0,0 1 0 0 0,1 0 0 0 0,1-1 0 0 0,-1 22 0 0 0,4-37 12 0 0,-1 0-1 0 0,1 0 1 0 0,-1 0-1 0 0,1 0 1 0 0,0 0-1 0 0,0 0 1 0 0,0-1-1 0 0,0 1 1 0 0,0 0-1 0 0,0-1 0 0 0,1 1 1 0 0,-1-1-1 0 0,0 1 1 0 0,1-1-1 0 0,-1 1 1 0 0,1-1-1 0 0,0 0 1 0 0,-1 0-1 0 0,1 0 1 0 0,0 0-1 0 0,1 1 1 0 0,9 4-6 0 0,-1-1 1 0 0,13 4-1 0 0,-22-8 7 0 0,14 4-18 0 0,0-1-1 0 0,20 3 1 0 0,-16-4 9 0 0,6 0 9 0 0,31 1-11 0 0,-27-4-31 0 0,45-5 31 0 0,0-2 11 0 0,-3-2 0 0 0,5 2 0 0 0,9 0 0 0 0,7 0 0 0 0,5-2 0 0 0,-1 1 0 0 0,-3-3 0 0 0,-12-1 0 0 0,6 1 0 0 0,-8 2 0 0 0,2-3 0 0 0,6-3 0 0 0,10-3 0 0 0,-13 4 0 0 0,1 4 0 0 0,3 1 0 0 0,-9 4 0 0 0,-2 1 0 0 0,7 2 0 0 0,5 0 0 0 0,-1-2 0 0 0,3-1 0 0 0,5-2 0 0 0,-4 2 0 0 0,-4 0 0 0 0,-5 1 0 0 0,7 2 0 0 0,1 2 0 0 0,1 2 0 0 0,6-1 0 0 0,4 0 0 0 0,-3 0 0 0 0,-8-2 0 0 0,0 1 0 0 0,0 3 0 0 0,3 1 0 0 0,2 3 0 0 0,4 1 0 0 0,-2 1 0 0 0,-15-2 0 0 0,11 0 0 0 0,-13-2 0 0 0,18-5 0 0 0,12-4 0 0 0,3-1 0 0 0,-4 4 0 0 0,-22 2 0 0 0,12 2 0 0 0,2-1 0 0 0,-18-4 0 0 0,18-3 0 0 0,1-2 0 0 0,1 3 0 0 0,-4 7 0 0 0,-6 5 0 0 0,-6 3 0 0 0,-1 0 0 0 0,5-2 0 0 0,5-4 0 0 0,-1-3 0 0 0,-1 2 0 0 0,-4 1 0 0 0,-4 0 0 0 0,-2 0 0 0 0,5-5 0 0 0,0 0 0 0 0,-3-5 0 0 0,3 1 0 0 0,6 0 0 0 0,0 2 0 0 0,-4 2 0 0 0,-3 0 0 0 0,3-2 0 0 0,4-4 0 0 0,-1 0 0 0 0,0 0 0 0 0,6 1 0 0 0,-2 4 0 0 0,-3-2 0 0 0,4-2 0 0 0,1-1 0 0 0,-1-3 0 0 0,2 4 0 0 0,2 7 0 0 0,-2 7 0 0 0,-6 2 0 0 0,-17-4 0 0 0,3-2 0 0 0,26-2 0 0 0,10-3 0 0 0,1 1 0 0 0,-11 5 0 0 0,-26 1 0 0 0,-7-1 0 0 0,5-1 0 0 0,8-3 0 0 0,24 0 0 0 0,6-2 0 0 0,-29 0 0 0 0,-8 3 0 0 0,-2 1 0 0 0,-3 0 0 0 0,8-1 0 0 0,26-1 0 0 0,2-3 0 0 0,-17-2 0 0 0,9 0 0 0 0,-16 3 0 0 0,8 2 0 0 0,5 5 0 0 0,0 2 0 0 0,5 0 0 0 0,6-5 0 0 0,-1-4 0 0 0,-5-6 0 0 0,-7-2 0 0 0,1 0 0 0 0,-5 1 0 0 0,-2 4 0 0 0,-3-2 0 0 0,5 0 0 0 0,-3-1 0 0 0,-6 0 0 0 0,-6-1 0 0 0,-56 4 8 0 0,46 0 37 0 0,7 1-34 0 0,10 3-11 0 0,7 1 0 0 0,12-3 0 0 0,-2-3 0 0 0,-12 0 0 0 0,5-3 53 0 0,-34 4-42 0 0,19 0-11 0 0,9-4 0 0 0,37-13 0 0 0,-116 17 7 0 0,-4 2 5 0 0,1 0-1 0 0,0 0 1 0 0,16 2-1 0 0,50 0 0 0 0,10 1-11 0 0,-6 10 0 0 0,-3-2 0 0 0,-64-9 0 0 0,-1 0 0 0 0,1-2 0 0 0,0 0 0 0 0,12-2 0 0 0,-16 1 0 0 0,-1 0 0 0 0,0-1 0 0 0,0 0 0 0 0,13-7 0 0 0,-13 5 6 0 0,-1 0 0 0 0,1 0-1 0 0,-1-1 1 0 0,-1 0 0 0 0,1 0 0 0 0,-1-1 0 0 0,0 1-1 0 0,8-14 1 0 0,7-6 6 0 0,-14 17-12 0 0,0 0 0 0 0,-1-1 0 0 0,0 1 0 0 0,-1-1 0 0 0,6-14 0 0 0,17-56 0 0 0,-9 23 0 0 0,-10 32 0 0 0,-1 0 0 0 0,-1 0 0 0 0,-1-1 0 0 0,-1 1 0 0 0,-1-1 0 0 0,-1-32 0 0 0,5-47 0 0 0,0 0 0 0 0,-8 61 0 0 0,-6-45 0 0 0,4 75 0 0 0,0 0 0 0 0,-2-1 0 0 0,1 1 0 0 0,-2 0 0 0 0,0 1 0 0 0,-1-1 0 0 0,-7-13 0 0 0,5 14 0 0 0,-3-8 0 0 0,-1 1 0 0 0,-1 0 0 0 0,-1 1 0 0 0,-18-19 0 0 0,11 17 0 0 0,11 10 0 0 0,-1 0 0 0 0,-24-19 0 0 0,17 18 0 0 0,5 2 0 0 0,0 1 0 0 0,0 1 0 0 0,-1 1 0 0 0,-27-12 0 0 0,36 17 0 0 0,-9-3 0 0 0,-1 0 0 0 0,0 1 0 0 0,0 0 0 0 0,0 2 0 0 0,0 0 0 0 0,-16-1 0 0 0,-19 6 0 0 0,-84 14 0 0 0,89-10 0 0 0,3-1 0 0 0,-60 1 0 0 0,78-5 0 0 0,1 0 0 0 0,-1 1 0 0 0,-25 7 0 0 0,24-4 0 0 0,-1-1 0 0 0,0-1 0 0 0,-33 0 0 0 0,-83 2 0 0 0,60 0 0 0 0,15 1 0 0 0,-115-13 0 0 0,111 2 0 0 0,-156 0 64 0 0,120 14-64 0 0,-29 1 0 0 0,-60-2 0 0 0,69 6 0 0 0,-176 42 0 0 0,259-46 0 0 0,0-2 0 0 0,0-3 0 0 0,-54 2 0 0 0,24-5 0 0 0,1 3 0 0 0,-1 4 0 0 0,-84 21 0 0 0,12-10 0 0 0,76-13 0 0 0,53-7 0 0 0,-1-1 0 0 0,-34-3 0 0 0,-2 0 0 0 0,-50 4 0 0 0,99-1 0 0 0,-1 0 0 0 0,1-1 0 0 0,0 0 0 0 0,0 0 0 0 0,0-1 0 0 0,0 0 0 0 0,0 0 0 0 0,0 0 0 0 0,0 0 0 0 0,1 0 0 0 0,-1-1 0 0 0,-5-4 0 0 0,-6-6 0 0 0,-27-28 0 0 0,12 11 0 0 0,17 18 0 0 0,8 8 0 0 0,1-1 0 0 0,-1 0 0 0 0,1 0 0 0 0,0 0 0 0 0,0 0 0 0 0,1-1 0 0 0,0 1 0 0 0,0-1 0 0 0,0 0 0 0 0,-4-10 0 0 0,-7-30 0 0 0,3 0 0 0 0,-7-49 0 0 0,17 72 0 0 0,2 1 0 0 0,0-1 0 0 0,1 0 0 0 0,5-27 0 0 0,-2 28 0 0 0,-2 0 0 0 0,0 0 0 0 0,-2-1 0 0 0,-3-34 0 0 0,-4 24 9 0 0,-1 0 0 0 0,-1 1 0 0 0,-2 0 1 0 0,-1 1-1 0 0,-2 0 0 0 0,-29-47 0 0 0,42 76-9 0 0,-5-10 0 0 0,-2 0 0 0 0,1 1 0 0 0,-1 0 0 0 0,-1 1 0 0 0,0 0 0 0 0,0 0 0 0 0,-16-11 0 0 0,-33-26 14 0 0,41 32-6 0 0,-1 1 1 0 0,-1 0-1 0 0,-1 1 0 0 0,1 1 1 0 0,-29-13-1 0 0,24 15-8 0 0,-4-2 0 0 0,-1 1 0 0 0,0 2 0 0 0,0 0 0 0 0,-48-7 0 0 0,-36 1 0 0 0,-62-5 0 0 0,-137 14 56 0 0,74 5 16 0 0,-236-2-12 0 0,-46-1 8 0 0,214-5-1762 0 0,-2 26-812 0 0,165 1 866 0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02:23.375"/>
    </inkml:context>
    <inkml:brush xml:id="br0">
      <inkml:brushProperty name="width" value="0.1" units="cm"/>
      <inkml:brushProperty name="height" value="0.1" units="cm"/>
      <inkml:brushProperty name="color" value="#F4F91B"/>
    </inkml:brush>
  </inkml:definitions>
  <inkml:trace contextRef="#ctx0" brushRef="#br0">3895 47 3679 0 0,'0'-2'286'0'0,"0"1"0"0"0,-1 0 0 0 0,1 0 0 0 0,-1-1 0 0 0,1 1 0 0 0,-1 0 0 0 0,1 0 0 0 0,-1 0 0 0 0,0 0 0 0 0,0 0 0 0 0,1 0 0 0 0,-1 0-1 0 0,0 0 1 0 0,0 0 0 0 0,0 0 0 0 0,0 0 0 0 0,0 0 0 0 0,0 0 0 0 0,0 1 0 0 0,-2-2 0 0 0,-31-14 1440 0 0,19 10-689 0 0,12 5-872 0 0,-1 1 0 0 0,1-1 0 0 0,-1 1 0 0 0,1 0 0 0 0,-1 0 0 0 0,1 0 0 0 0,0 1-1 0 0,-1-1 1 0 0,-5 2 0 0 0,-3 0 258 0 0,-10 2 296 0 0,-24 6-1 0 0,5 0 29 0 0,-84 17 1200 0 0,-100 12-198 0 0,185-36-1379 0 0,0-1 0 0 0,-1-3-1 0 0,-67-8 1 0 0,88 6-263 0 0,-1 2 1 0 0,0 0 0 0 0,1 1-1 0 0,-1 1 1 0 0,1 2 0 0 0,-28 5-1 0 0,-3 0 8 0 0,0-1 0 0 0,-57-1 0 0 0,55-4 180 0 0,2 2-166 0 0,28-1-40 0 0,0-2 1 0 0,0 0-1 0 0,0-2 1 0 0,-24-3-1 0 0,-12-3 75 0 0,1 2 0 0 0,-67 4 0 0 0,80 1-123 0 0,-84 6 151 0 0,41 9-47 0 0,-41 4-87 0 0,-105 9 3 0 0,197-22-58 0 0,-18 4 8 0 0,-24 3 42 0 0,47-7 6 0 0,-54 4-1 0 0,-125 8 305 0 0,184-14-363 0 0,20-3 0 0 0,0 0 0 0 0,0 0 0 0 0,-12-1 0 0 0,7 0 12 0 0,0 1 1 0 0,-20 3-1 0 0,-14 0 15 0 0,-28 3-27 0 0,36-7 100 0 0,-65 9 0 0 0,99-8-98 0 0,-110 14 60 0 0,73-10-31 0 0,-50 11 0 0 0,34-4-29 0 0,26-8-2 0 0,-1-2 0 0 0,-32-1 0 0 0,53-1 0 0 0,2-1 16 0 0,0 0-1 0 0,-1 0 1 0 0,-15-5-1 0 0,15 4 2 0 0,1-1-1 0 0,-1 2 1 0 0,-18-2-1 0 0,4 1-25 0 0,21 1 9 0 0,0 1 1 0 0,0-1-1 0 0,0 1 0 0 0,-1 0 0 0 0,1 0 0 0 0,0 0 1 0 0,0 0-1 0 0,0 0 0 0 0,0 1 0 0 0,0-1 0 0 0,0 1 1 0 0,0 0-1 0 0,1 0 0 0 0,-1 0 0 0 0,0 0 0 0 0,0 1 1 0 0,-2 1-1 0 0,-56 43-3628 0 0,43-33 1677 0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02:28.426"/>
    </inkml:context>
    <inkml:brush xml:id="br0">
      <inkml:brushProperty name="width" value="0.1" units="cm"/>
      <inkml:brushProperty name="height" value="0.1" units="cm"/>
      <inkml:brushProperty name="color" value="#F4F91B"/>
    </inkml:brush>
  </inkml:definitions>
  <inkml:trace contextRef="#ctx0" brushRef="#br0">9385 1645 3223 0 0,'-1'0'412'0'0,"-1"0"-1"0"0,1 0 0 0 0,-1 0 0 0 0,1 1 0 0 0,-1-1 0 0 0,1 0 0 0 0,-1 1 0 0 0,1-1 0 0 0,-1 1 0 0 0,-1 1 0 0 0,-13 10 751 0 0,15-11-1138 0 0,0 1 1 0 0,0-1-1 0 0,-1 0 1 0 0,1 1-1 0 0,-1-1 1 0 0,1 0-1 0 0,-1 0 1 0 0,1 0-1 0 0,-1 0 1 0 0,0 0-1 0 0,1-1 1 0 0,-1 1-1 0 0,0 0 1 0 0,0-1-1 0 0,0 0 1 0 0,1 1-1 0 0,-1-1 1 0 0,0 0-1 0 0,0 0 1 0 0,0 0-1 0 0,0 0 1 0 0,0 0-1 0 0,1 0 1 0 0,-5-1-1 0 0,-2-2 438 0 0,0 1-1 0 0,-1 0 0 0 0,1 1 0 0 0,-1-1 0 0 0,1 2 1 0 0,-1-1-1 0 0,1 1 0 0 0,-1 1 0 0 0,-16 2 0 0 0,-60 7 215 0 0,38-2-151 0 0,-83 2 0 0 0,0-1 297 0 0,96-6-519 0 0,0-1 0 0 0,-43-3 0 0 0,-66-12 848 0 0,69 4-427 0 0,-23 3-191 0 0,48 4-394 0 0,-54-9 0 0 0,36-2 524 0 0,1-4 0 0 0,-107-39 0 0 0,158 51-593 0 0,1 1 1 0 0,-1 0-1 0 0,-29-2 0 0 0,1 0 65 0 0,18 3-45 0 0,0 0 0 0 0,-25 2 0 0 0,25 1-53 0 0,1-1-1 0 0,-32-6 1 0 0,-134-23 930 0 0,94 25-829 0 0,63 4-105 0 0,-47-5 1 0 0,43 1 50 0 0,1 3-1 0 0,0 1 1 0 0,-1 1-1 0 0,1 2 1 0 0,-71 14-1 0 0,-34 2-32 0 0,74-12 90 0 0,42-4-80 0 0,0-2-1 0 0,0-1 0 0 0,-47-8 1 0 0,-7 0-36 0 0,22 4-149 0 0,2 1 1254 0 0,-57 2 0 0 0,108 2-1223 0 0,-214 8-1774 0 0,175-8 1867 0 0,-2 1 0 0 0,-1-3 0 0 0,-59-8 0 0 0,74 6-2 0 0,-32 0-1 0 0,-9-1 61 0 0,-39-3 1557 0 0,61 6-2867 0 0,26 2 1211 0 0,0 1-1 0 0,0 1 1 0 0,-32 7 0 0 0,-28 2 46 0 0,-6-12-5 0 0,60-1 0 0 0,-35 3 0 0 0,-67 3 0 0 0,107-4 0 0 0,-47-8 1171 0 0,-124-2-2214 0 0,22 2 1043 0 0,84-3 0 0 0,-40-4 0 0 0,108 14 13 0 0,-1 0 0 0 0,0 2 0 0 0,0 1-1 0 0,-29 5 1 0 0,-7 7-13 0 0,25-5 0 0 0,1-2 0 0 0,-57 5 0 0 0,9-5 83 0 0,-32 0 119 0 0,-19-8-117 0 0,-129 2 113 0 0,-10 13-198 0 0,136-21 32 0 0,-1 0 0 0 0,-27 6-32 0 0,90-2 0 0 0,-123 13 0 0 0,-16 10 0 0 0,159-18 0 0 0,-82 1 0 0 0,100-3 0 0 0,1 3 0 0 0,-1 0 0 0 0,-46 12 0 0 0,-36 3 0 0 0,81-16 0 0 0,-62-6 0 0 0,13 1 0 0 0,58 1 22 0 0,-1 0 0 0 0,-35-9 0 0 0,23 4 68 0 0,-17-1 3 0 0,-36-7-9 0 0,89 14-83 0 0,-30-7 1 0 0,-1 1 0 0 0,0 2 0 0 0,0 1 0 0 0,-36 2 0 0 0,16 2-2 0 0,1-3 1 0 0,-60-10-1 0 0,56 6 10 0 0,-58-4 43 0 0,26 7-55 0 0,-100-10 15 0 0,160 10 0 0 0,1-2 0 0 0,0-1 1 0 0,-32-12-1 0 0,60 19-10 0 0,0-1 0 0 0,0 1 1 0 0,0-1-1 0 0,-1 1 0 0 0,1-1 0 0 0,0 0 0 0 0,0 0 1 0 0,0 1-1 0 0,0-1 0 0 0,0 0 0 0 0,0 0 0 0 0,0 0 1 0 0,1 0-1 0 0,-1 0 0 0 0,0 0 0 0 0,0 0 0 0 0,1-1 1 0 0,-1 1-1 0 0,1 0 0 0 0,-1 0 0 0 0,1 0 0 0 0,-1-1 1 0 0,1 1-1 0 0,0 0 0 0 0,0 0 0 0 0,-1-1 0 0 0,1 1 1 0 0,0 0-1 0 0,0-1 0 0 0,1-1 0 0 0,0-4 31 0 0,0 1-1 0 0,1-1 0 0 0,0 1 1 0 0,6-13-1 0 0,1-5 18 0 0,16-51 98 0 0,-14 47-62 0 0,-2-1 1 0 0,6-33-1 0 0,15-120-23 0 0,-29 173-57 0 0,-1 0 1 0 0,-1 0-1 0 0,0 0 0 0 0,0 0 0 0 0,0 0 0 0 0,-6-17 1 0 0,-1-6 5 0 0,-47-205 115 0 0,51 219-128 0 0,1-1 0 0 0,1 0 0 0 0,0 0 0 0 0,2 0 0 0 0,0 0 0 0 0,3-20 0 0 0,-2 35 0 0 0,0-20 0 0 0,2 1 0 0 0,7-33 0 0 0,-8 49 0 0 0,0 0 0 0 0,1 0 0 0 0,-1 0 0 0 0,2 1 0 0 0,-1-1 0 0 0,0 1 0 0 0,1 0 0 0 0,0 0 0 0 0,1 0 0 0 0,0 1 0 0 0,-1-1 0 0 0,9-6 0 0 0,-7 7 0 0 0,1 0 0 0 0,-1 0 0 0 0,1 0 0 0 0,0 0 0 0 0,1 1 0 0 0,-1 1 0 0 0,11-5 0 0 0,124-33 0 0 0,-100 30 0 0 0,107-24 0 0 0,-126 31 0 0 0,-1 2 0 0 0,1 0 0 0 0,0 2 0 0 0,23 2 0 0 0,90 16 0 0 0,-89-13 0 0 0,1-2 0 0 0,75-5 0 0 0,-31 0 0 0 0,114 7 0 0 0,-85 0 0 0 0,164-15 0 0 0,-143 2 0 0 0,-75 5 0 0 0,136 3 0 0 0,-128 2 0 0 0,0-2 0 0 0,83-13 0 0 0,-96 3 0 0 0,14-3 0 0 0,134-5 0 0 0,-78 20 0 0 0,107-2 0 0 0,228 5 0 0 0,-202-4 68 0 0,-161-4-38 0 0,164 16 0 0 0,-199-4-30 0 0,216 25 0 0 0,-90-4 0 0 0,-126-17 0 0 0,29 3-12 0 0,215 43 88 0 0,-217-41-19 0 0,185 8-1 0 0,-180-20-41 0 0,263 14 49 0 0,-28-4-21 0 0,-129-9-22 0 0,-40-1 11 0 0,194-19 0 0 0,-351 12-32 0 0,277-15 64 0 0,-38 0-24 0 0,-75 2-16 0 0,-91 7-5 0 0,90-21 0 0 0,30-4 7 0 0,-74 20-17 0 0,-9 2 18 0 0,183-38 1 0 0,-219 27-18 0 0,120-27 60 0 0,-151 38-46 0 0,101-5 0 0 0,196-7-24 0 0,-60-2 0 0 0,-162 21 0 0 0,15-1 0 0 0,189-5 0 0 0,-122 24 0 0 0,-164-10 0 0 0,55 12 0 0 0,-1 0 0 0 0,-53-12 0 0 0,70 6 0 0 0,-70-10 0 0 0,67 5 0 0 0,44 22 0 0 0,-24-3 0 0 0,8-15 0 0 0,-68-6 0 0 0,20 8 0 0 0,-45-5 0 0 0,-35-5 0 0 0,0 1 0 0 0,1 0 0 0 0,-1 1 0 0 0,0 0 0 0 0,24 12 0 0 0,-30-12 0 0 0,0 0 0 0 0,-1 1 0 0 0,0 0 0 0 0,0 1 0 0 0,0 0 0 0 0,0 0 0 0 0,-1 0 0 0 0,0 1 0 0 0,-1-1 0 0 0,9 15 0 0 0,9 17 0 0 0,-3 1 0 0 0,-1 1 0 0 0,-2 0 0 0 0,-2 2 0 0 0,-1 0 0 0 0,12 67 0 0 0,8 136-64 0 0,-27-181 65 0 0,-1 83-1 0 0,-7-122-2 0 0,-1-1 0 0 0,0 1-1 0 0,-3 0 1 0 0,0-1-1 0 0,-1 0 1 0 0,-14 36-1 0 0,-73 122-286 0 0,34-72-822 0 0,-29 72-2841 0 0,42-78-4648 0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04:20.035"/>
    </inkml:context>
    <inkml:brush xml:id="br0">
      <inkml:brushProperty name="width" value="0.1" units="cm"/>
      <inkml:brushProperty name="height" value="0.1" units="cm"/>
      <inkml:brushProperty name="color" value="#F4F91B"/>
    </inkml:brush>
  </inkml:definitions>
  <inkml:trace contextRef="#ctx0" brushRef="#br0">3510 1540 3223 0 0,'0'-1'89'0'0,"1"-1"0"0"0,-1 1-1 0 0,0-1 1 0 0,0 1-1 0 0,1-1 1 0 0,-1 1 0 0 0,1-1-1 0 0,-1 1 1 0 0,1 0-1 0 0,0-1 1 0 0,0-1-1 0 0,0 2-45 0 0,0 0 0 0 0,-1 0-1 0 0,1 0 1 0 0,-1 0 0 0 0,1 0-1 0 0,-1 0 1 0 0,0 0 0 0 0,1 0-1 0 0,-1-1 1 0 0,0 1 0 0 0,0 0-1 0 0,0 0 1 0 0,0 0-1 0 0,0-1 1 0 0,0-1 0 0 0,0 1 96 0 0,-1-1 0 0 0,1 1 1 0 0,-1 0-1 0 0,1 0 0 0 0,-1-1 1 0 0,0 1-1 0 0,0 0 0 0 0,0 0 1 0 0,0 0-1 0 0,0 0 0 0 0,0 0 0 0 0,-1 0 1 0 0,1 1-1 0 0,-1-1 0 0 0,1 0 1 0 0,-1 1-1 0 0,0-1 0 0 0,1 1 1 0 0,-1-1-1 0 0,-4-1 0 0 0,3 1 79 0 0,-1 1 0 0 0,1 0 0 0 0,-1 1 0 0 0,1-1 0 0 0,-1 0 0 0 0,1 1 0 0 0,-1 0 0 0 0,0 0 0 0 0,1 0 0 0 0,-1 0-1 0 0,1 1 1 0 0,-7 1 0 0 0,-29 6 582 0 0,-58 4 0 0 0,76-11-341 0 0,1-1-1 0 0,-1-1 0 0 0,1-1 0 0 0,-35-7 0 0 0,27 3 437 0 0,0 1 1 0 0,-1 1-1 0 0,1 1 1 0 0,-49 3-1 0 0,15 2-1715 0 0,20-2 1054 0 0,-62 10 0 0 0,93-8-172 0 0,-215 34 1035 0 0,65-27-481 0 0,113-8-333 0 0,1 1-1 0 0,-79 15 1 0 0,-17 20 33 0 0,-57 12-135 0 0,162-45-27 0 0,0-1-1 0 0,0-2 0 0 0,-45-4 1 0 0,58 1-11 0 0,-21-1 97 0 0,-43 0 51 0 0,-60 4-94 0 0,-41-6 123 0 0,102 0-82 0 0,47 3-202 0 0,-245-2 72 0 0,231 9-69 0 0,0 2 0 0 0,-81 22 0 0 0,130-27-16 0 0,0-1-1 0 0,0 0 1 0 0,0 0-1 0 0,0 0 0 0 0,0 0 1 0 0,0-1-1 0 0,0 0 1 0 0,0-1-1 0 0,0 1 1 0 0,0-1-1 0 0,0 0 1 0 0,0 0-1 0 0,0-1 1 0 0,0 0-1 0 0,1 0 1 0 0,-1 0-1 0 0,0-1 1 0 0,1 0-1 0 0,-5-3 0 0 0,6 3 25 0 0,0-1 1 0 0,0 1-1 0 0,1-1 0 0 0,-1 0 0 0 0,1 0 0 0 0,0 0 0 0 0,0 0 0 0 0,1 0 0 0 0,-1-1 0 0 0,1 1 0 0 0,0-1 0 0 0,0 1 0 0 0,1-1 0 0 0,-1 0 0 0 0,1 0 0 0 0,0 0 0 0 0,0-6 0 0 0,-5-68 338 0 0,5 42-170 0 0,-7-37 0 0 0,6 62-177 0 0,-1 0-1 0 0,0 1 1 0 0,-1-1 0 0 0,0 1 0 0 0,-1 0 0 0 0,0 0 0 0 0,-8-13-1 0 0,-12-13 42 0 0,3 5 19 0 0,-20-41 1 0 0,36 61-55 0 0,1 0 0 0 0,0-1 0 0 0,1 0-1 0 0,0 0 1 0 0,1 0 0 0 0,1 0 0 0 0,-2-17 0 0 0,0-46 117 0 0,-6-77-36 0 0,6 124-101 0 0,-1 0 0 0 0,-1 1 0 0 0,-13-36-1 0 0,-26-82 116 0 0,41 126-128 0 0,0 0-1 0 0,1 0 1 0 0,1-1 0 0 0,1-37-1 0 0,1 50-12 0 0,1 0-1 0 0,1-1 0 0 0,-1 1 1 0 0,1 0-1 0 0,0 0 0 0 0,5-10 1 0 0,-6 15 0 0 0,1 0 0 0 0,-1 1 1 0 0,1-1-1 0 0,-1 1 0 0 0,1 0 1 0 0,0-1-1 0 0,0 1 1 0 0,0 0-1 0 0,0 0 0 0 0,1 0 1 0 0,-1 0-1 0 0,0 0 0 0 0,1 1 1 0 0,-1-1-1 0 0,1 1 0 0 0,0 0 1 0 0,-1-1-1 0 0,1 1 0 0 0,0 0 1 0 0,5-1-1 0 0,53-9 2 0 0,1 2 0 0 0,70-1 0 0 0,-88 9 0 0 0,46 2 0 0 0,61-3-30 0 0,-102-1 13 0 0,67 5 0 0 0,-77 1 17 0 0,144 11 0 0 0,-131-12 0 0 0,81-9 0 0 0,-37-4 0 0 0,189 2 0 0 0,-218 13 0 0 0,0-3 0 0 0,132-15 0 0 0,205-61 0 0 0,-221 40 11 0 0,-151 29-1 0 0,160-25 33 0 0,-162 28-43 0 0,9-2 0 0 0,66 2 0 0 0,-98 4 0 0 0,10-1 0 0 0,29 6 0 0 0,-40-5 0 0 0,1 1 0 0 0,-1 0 0 0 0,-1 0 0 0 0,1 0 0 0 0,0 1 0 0 0,0 0 0 0 0,-1 0 0 0 0,7 5 0 0 0,5 6-8 0 0,-1 1 0 0 0,0 0-1 0 0,-1 1 1 0 0,18 25 0 0 0,47 77-58 0 0,-60-86 56 0 0,-5-6 6 0 0,0 1 0 0 0,16 43 1 0 0,14 62 3 0 0,-11-31-53 0 0,-23-69 52 0 0,-1-1 0 0 0,-2 2 0 0 0,-1-1 0 0 0,-2 1 0 0 0,-1 0 0 0 0,-1 1 1 0 0,-2-1-1 0 0,-1 0 0 0 0,-2 0 0 0 0,-1 1 0 0 0,-9 36 0 0 0,-42 146 1 0 0,3-65-1090 0 0,21-66 379 0 0,-7 18-1553 0 0,17-49 489 0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09:13.024"/>
    </inkml:context>
    <inkml:brush xml:id="br0">
      <inkml:brushProperty name="width" value="0.1" units="cm"/>
      <inkml:brushProperty name="height" value="0.1" units="cm"/>
      <inkml:brushProperty name="color" value="#F4F91B"/>
    </inkml:brush>
  </inkml:definitions>
  <inkml:trace contextRef="#ctx0" brushRef="#br0">8361 65 1839 0 0,'0'0'69'0'0,"0"0"0"0"0,-1 1 206 0 0,1-1-207 0 0,0 0 1 0 0,0 0 0 0 0,0 1 0 0 0,0-1-1 0 0,-1 0 1 0 0,1 0 0 0 0,0 0-1 0 0,0 0 1 0 0,0 0 0 0 0,-1 0-1 0 0,1 0 1 0 0,0 0 0 0 0,0 0 0 0 0,0 0-1 0 0,-1 0 1 0 0,1 0 0 0 0,0 0-1 0 0,0 0 1 0 0,-1 0 0 0 0,1 0 0 0 0,0 0-1 0 0,0 0 1 0 0,0 0 0 0 0,-1 0-1 0 0,1 0 1 0 0,0 0 0 0 0,0 0-1 0 0,0 0 1 0 0,-1-1 0 0 0,-4-8 1376 0 0,-1-20 467 0 0,5 19-359 0 0,0 9-1458 0 0,0 0 0 0 0,1 0 0 0 0,-1 0 0 0 0,0-1 0 0 0,0 1 0 0 0,0 0-1 0 0,0 0 1 0 0,0 0 0 0 0,-1 1 0 0 0,1-1 0 0 0,0 0 0 0 0,0 0 0 0 0,0 0-1 0 0,-1 1 1 0 0,1-1 0 0 0,0 1 0 0 0,-1-1 0 0 0,1 1 0 0 0,-1 0 0 0 0,1-1 0 0 0,0 1-1 0 0,-1 0 1 0 0,1 0 0 0 0,-1 0 0 0 0,-2 0 0 0 0,-46 2 504 0 0,41-1-297 0 0,-63 9 767 0 0,-89 22 0 0 0,60-10-519 0 0,67-16-278 0 0,0-2 0 0 0,0-2 0 0 0,-59-2 0 0 0,85-1-400 0 0,-30 0 1219 0 0,1-2-1 0 0,-49-11 1 0 0,51 9-1412 0 0,1 0-1 0 0,-1 3 1 0 0,-43 1-1 0 0,70 1 392 0 0,-124 7 128 0 0,0-1-6 0 0,-53-12 160 0 0,116 2-70 0 0,-3 0 2 0 0,-60-2 184 0 0,88 6-307 0 0,-74-3 212 0 0,-43-18-203 0 0,104 16-170 0 0,-71 4 0 0 0,11 0 0 0 0,-63-3 64 0 0,143 6-64 0 0,0 1 0 0 0,-50 12 0 0 0,43-7 0 0 0,7-3 0 0 0,-66-1 0 0 0,28-2 0 0 0,69-2 1 0 0,-33 2 30 0 0,-67 12 1 0 0,70-7-32 0 0,20-4 0 0 0,-30 8 0 0 0,-97 33 0 0 0,125-38 0 0 0,-1 0 0 0 0,0-1 0 0 0,0-1 0 0 0,0-1 0 0 0,0 0 0 0 0,0-2 0 0 0,-1 0 0 0 0,-29-3 0 0 0,17-1 101 0 0,0 2 0 0 0,0 1 0 0 0,-42 5-1 0 0,54-3-87 0 0,-12 2-13 0 0,-39 11 0 0 0,-21 2 0 0 0,39-10 1 0 0,12-1 4 0 0,-46-1 0 0 0,-21 1 48 0 0,77-7-37 0 0,0 0 0 0 0,-1-2 0 0 0,-44-10 0 0 0,-59-20 112 0 0,101 28-106 0 0,-38-1 1 0 0,9 1-4 0 0,-59-1 12 0 0,-6 0 2 0 0,89 1-10 0 0,15 1 18 0 0,-1 2 1 0 0,-32 0-1 0 0,32 2-24 0 0,1-1 0 0 0,-42-8 0 0 0,37 5 16 0 0,-41-2 0 0 0,60 6-21 0 0,-45 0 33 0 0,-1 2 0 0 0,-70 11 0 0 0,90-8-33 0 0,-1-2 0 0 0,0-1 0 0 0,-48-5 0 0 0,49 2-7 0 0,-42 0-5 0 0,-110 13 0 0 0,45-3 0 0 0,78-3 21 0 0,0-2 1 0 0,-126-11-1 0 0,38 1-21 0 0,-4 1-6 0 0,57 3 76 0 0,33 1-70 0 0,-42-3 0 0 0,-37 1 0 0 0,84 4 0 0 0,-94 8 0 0 0,-23-10 137 0 0,-33 1 181 0 0,101 1-293 0 0,89-1-40 0 0,0 2-1 0 0,0 1 1 0 0,0 0 0 0 0,1 1-1 0 0,-25 9 1 0 0,11 0-251 0 0,0 1 0 0 0,-40 22 0 0 0,25-8-980 0 0,-3 1-362 0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09:25.887"/>
    </inkml:context>
    <inkml:brush xml:id="br0">
      <inkml:brushProperty name="width" value="0.1" units="cm"/>
      <inkml:brushProperty name="height" value="0.1" units="cm"/>
      <inkml:brushProperty name="color" value="#F4F91B"/>
    </inkml:brush>
  </inkml:definitions>
  <inkml:trace contextRef="#ctx0" brushRef="#br0">97 66 1639 0 0,'1'-5'162'0'0,"-2"0"-1"0"0,1 1 0 0 0,0-1 1 0 0,-1 0-1 0 0,0 1 0 0 0,0-1 1 0 0,-2-5-1 0 0,2 8-133 0 0,0 1-1 0 0,1 0 0 0 0,-1-1 1 0 0,0 1-1 0 0,0 0 1 0 0,0 0-1 0 0,0-1 1 0 0,0 1-1 0 0,0 0 1 0 0,0 0-1 0 0,0 0 1 0 0,-1 0-1 0 0,1 1 1 0 0,0-1-1 0 0,0 0 0 0 0,-1 0 1 0 0,1 1-1 0 0,-1-1 1 0 0,1 1-1 0 0,-1-1 1 0 0,1 1-1 0 0,0 0 1 0 0,-1-1-1 0 0,0 1 1 0 0,1 0-1 0 0,-3 0 0 0 0,-8 0-43 0 0,8 0-16 0 0,-1 0 0 0 0,1 0 0 0 0,0 0 0 0 0,-1 0 0 0 0,1 1 0 0 0,-8 2 0 0 0,7-1-1168 0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09:26.432"/>
    </inkml:context>
    <inkml:brush xml:id="br0">
      <inkml:brushProperty name="width" value="0.1" units="cm"/>
      <inkml:brushProperty name="height" value="0.1" units="cm"/>
      <inkml:brushProperty name="color" value="#F4F91B"/>
    </inkml:brush>
  </inkml:definitions>
  <inkml:trace contextRef="#ctx0" brushRef="#br0">395 82 5527 0 0,'5'-29'3814'0'0,"0"4"29"0"0,-6 10-4576 0 0,0 8 825 0 0,-1 2 1146 0 0,-8 9-516 0 0,-6 7-560 0 0,-11 8 1 0 0,-55 27 0 0 0,-1-16 1037 0 0,47-14-1031 0 0,27-11-108 0 0,0 0 0 0 0,0-1 1 0 0,-1-1-1 0 0,1 1 0 0 0,-1-1 0 0 0,0-1 0 0 0,0 0 0 0 0,-10 1 0 0 0,18-3-33 0 0,0 0 1 0 0,0 0-1 0 0,0 0 1 0 0,1 1-1 0 0,-1-1 1 0 0,0 1-1 0 0,0-1 1 0 0,0 1-1 0 0,1 0 1 0 0,-1 0-1 0 0,0 0 0 0 0,1 0 1 0 0,-1 0-1 0 0,1 0 1 0 0,-1 0-1 0 0,1 0 1 0 0,-1 1-1 0 0,1-1 1 0 0,-2 2-1 0 0,-5 2-664 0 0,4-1-593 0 0,1 0-378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2:35:58.515"/>
    </inkml:context>
    <inkml:brush xml:id="br0">
      <inkml:brushProperty name="width" value="0.1" units="cm"/>
      <inkml:brushProperty name="height" value="0.1" units="cm"/>
      <inkml:brushProperty name="color" value="#E71224"/>
    </inkml:brush>
  </inkml:definitions>
  <inkml:trace contextRef="#ctx0" brushRef="#br0">4803 21 3167 0 0,'-7'-2'156'0'0,"1"0"-1"0"0,-1 1 0 0 0,0 0 0 0 0,0 0 0 0 0,0 0 0 0 0,0 1 0 0 0,0 0 1 0 0,0 0-1 0 0,-8 2 0 0 0,-11-1 377 0 0,-98-9 1891 0 0,1 0-824 0 0,25 17-1233 0 0,40-2-174 0 0,-53 5 201 0 0,-50 3 334 0 0,-63 1 351 0 0,18 12-411 0 0,118-13-377 0 0,-336 44 73 0 0,368-49-195 0 0,-1-3 0 0 0,-97 0 0 0 0,101-9-140 0 0,1 0 52 0 0,0-1-1 0 0,-93-19 0 0 0,77 9 247 0 0,-131-10 0 0 0,111 16-210 0 0,1 0-116 0 0,-59-4 0 0 0,121 9 85 0 0,-51 2-1 0 0,49 1-8 0 0,-39-3-1 0 0,-23-4-64 0 0,-6 4 106 0 0,57 3-117 0 0,-7-1 0 0 0,-73-21 118 0 0,85 14-31 0 0,-1 1 1 0 0,0 2-1 0 0,-45 0 1 0 0,-103 15-76 0 0,-44 8-1 0 0,180-18 108 0 0,-89-11 0 0 0,49 1-16 0 0,31 5-110 0 0,-57-3 105 0 0,95 7-93 0 0,0 1-1 0 0,0 1 0 0 0,0 0 0 0 0,-26 8 0 0 0,8 2-428 0 0,0 1-1 0 0,-64 35 1 0 0,55-22-127 0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09:31.588"/>
    </inkml:context>
    <inkml:brush xml:id="br0">
      <inkml:brushProperty name="width" value="0.1" units="cm"/>
      <inkml:brushProperty name="height" value="0.1" units="cm"/>
      <inkml:brushProperty name="color" value="#F4F91B"/>
    </inkml:brush>
  </inkml:definitions>
  <inkml:trace contextRef="#ctx0" brushRef="#br0">7726 1556 1839 0 0,'5'-13'667'0'0,"-4"13"-575"0"0,-1 0 1 0 0,0-1-1 0 0,1 1 0 0 0,-1 0 0 0 0,0-1 0 0 0,1 1 1 0 0,-1 0-1 0 0,0-1 0 0 0,0 1 0 0 0,0-1 0 0 0,1 1 1 0 0,-1 0-1 0 0,0-1 0 0 0,0 1 0 0 0,0-1 0 0 0,0 1 1 0 0,0-1-1 0 0,0 1 0 0 0,0-1 0 0 0,0 1 0 0 0,0 0 0 0 0,0-1 1 0 0,0 1-1 0 0,0-1 0 0 0,0 1 0 0 0,0-1 0 0 0,0 1 1 0 0,0-1-1 0 0,-1 1 0 0 0,1 0 0 0 0,0-1 0 0 0,0 1 1 0 0,0-1-1 0 0,-1 1 0 0 0,1 0 0 0 0,0-1 0 0 0,-1 1 1 0 0,1 0-1 0 0,-1-1 0 0 0,-1 1 78 0 0,-1-1 0 0 0,1 1 1 0 0,0 0-1 0 0,-1 0 0 0 0,1 1 0 0 0,0-1 0 0 0,-1 0 1 0 0,1 1-1 0 0,0-1 0 0 0,-1 1 0 0 0,1 0 0 0 0,0 0 0 0 0,0 0 1 0 0,0 0-1 0 0,0 0 0 0 0,0 0 0 0 0,-3 2 0 0 0,3-1-17 0 0,-1 0 0 0 0,-1 0-1 0 0,1-1 1 0 0,0 1-1 0 0,0-1 1 0 0,0 0 0 0 0,-1 0-1 0 0,1 0 1 0 0,-6 0-1 0 0,-9-1 1139 0 0,10 0-1028 0 0,-1-1-1 0 0,1 2 0 0 0,0-1 1 0 0,-13 4-1 0 0,19-4-201 0 0,1 0 0 0 0,-1 0-1 0 0,0 0 1 0 0,0 0 0 0 0,1-1 0 0 0,-1 1-1 0 0,0 0 1 0 0,1-1 0 0 0,-1 1 0 0 0,0-1 0 0 0,1 1-1 0 0,-1-1 1 0 0,0 0 0 0 0,1 0 0 0 0,-2-1 0 0 0,1 1 44 0 0,0 0 1 0 0,0 0 0 0 0,0 0-1 0 0,0 0 1 0 0,0 0 0 0 0,-1 1-1 0 0,1-1 1 0 0,0 0 0 0 0,-3 1-1 0 0,2-1 67 0 0,0 1-1 0 0,0-1 0 0 0,0 0 1 0 0,0 0-1 0 0,0 0 0 0 0,0 0 1 0 0,0-1-1 0 0,0 1 0 0 0,1-1 1 0 0,-5-3-1 0 0,-18-8 696 0 0,-1 1-428 0 0,20 9-299 0 0,0 0 1 0 0,0 0-1 0 0,-11-3 0 0 0,-11 0 225 0 0,-37-2 0 0 0,46 6-228 0 0,-89-16 505 0 0,72 10-367 0 0,0 2-1 0 0,-56-1 0 0 0,-160 18 49 0 0,246-11-297 0 0,-10 2 43 0 0,-1 0 0 0 0,0-1-1 0 0,0-1 1 0 0,0-1 0 0 0,0 0 0 0 0,-32-8 0 0 0,38 7-20 0 0,0 0 0 0 0,1 1 1 0 0,-1 0-1 0 0,0 1 0 0 0,-16 1 0 0 0,-27-1 49 0 0,20-4 33 0 0,5 1 33 0 0,0 0 0 0 0,-53 3 0 0 0,51 2-106 0 0,-35-4 1 0 0,37 1 5 0 0,-47 3 0 0 0,50 1-58 0 0,5 0 13 0 0,0-1 1 0 0,-40-2-1 0 0,21-2 54 0 0,-73 4 1 0 0,-159 17-21 0 0,114 6-53 0 0,24 5 64 0 0,121-25-64 0 0,0 0 0 0 0,1 0 0 0 0,-1 1 0 0 0,-15 10 0 0 0,21-12 17 0 0,-1-1-1 0 0,1-1 1 0 0,-1 1-1 0 0,0-2 1 0 0,0 1-1 0 0,0-1 1 0 0,0 0-1 0 0,0 0 1 0 0,0-1-1 0 0,-8-1 1 0 0,-37 4 57 0 0,30 0-30 0 0,0-2-1 0 0,-1 0 1 0 0,1-2-1 0 0,0 0 1 0 0,-39-9-1 0 0,13 5 29 0 0,-94 3 0 0 0,101 3-32 0 0,0-1 1 0 0,0-2 0 0 0,-58-11 0 0 0,-22-9-9 0 0,105 20-27 0 0,0 1 1 0 0,0 1-1 0 0,0 0 0 0 0,0 2 1 0 0,-21 3-1 0 0,-10 4-5 0 0,-75 3 0 0 0,91-12 0 0 0,-48-6 0 0 0,-11 0 0 0 0,3 7 24 0 0,-118-5 16 0 0,165 2-14 0 0,-77 7-1 0 0,54-1-12 0 0,-85 8-13 0 0,80-5 0 0 0,-212 28 0 0 0,163-29 100 0 0,51-4-72 0 0,-31 5 61 0 0,-104 1 14 0 0,21-9-103 0 0,5 0 0 0 0,164 1 15 0 0,-212-16 309 0 0,57 0-181 0 0,36 5-73 0 0,98 9-70 0 0,0 2 0 0 0,1 2 0 0 0,-1 1 0 0 0,-58 12 0 0 0,36-5 0 0 0,16-5 24 0 0,-1-3-1 0 0,-42-1 1 0 0,42-1 45 0 0,-84 8-4 0 0,1 0-70 0 0,-90-1 5 0 0,201-6 5 0 0,1 0 15 0 0,-1 0 1 0 0,1 0-1 0 0,-1-2 1 0 0,1 1 0 0 0,-19-4-1 0 0,28 3-20 0 0,-1 1 7 0 0,0-1 1 0 0,0 0-1 0 0,1 1 0 0 0,-1-1 0 0 0,0 0 1 0 0,0-1-1 0 0,1 1 0 0 0,-1 0 0 0 0,0-1 1 0 0,1 0-1 0 0,-1 1 0 0 0,1-1 0 0 0,-4-4 0 0 0,-26-23 158 0 0,22 20-95 0 0,0 0 0 0 0,1 0 1 0 0,-15-18-1 0 0,11 9 36 0 0,0-1 0 0 0,1-1 0 0 0,1 0 1 0 0,1-1-1 0 0,-9-26 0 0 0,-41-129 226 0 0,6 30-136 0 0,39 100-148 0 0,4 14 56 0 0,-11-55 0 0 0,18 63-97 0 0,-9-75 131 0 0,12 86-121 0 0,2 1 1 0 0,-1-1-1 0 0,1 1 1 0 0,1-1-1 0 0,0 1 0 0 0,5-13 1 0 0,36-106 35 0 0,-33 104-44 0 0,-2 4 37 0 0,14-29 1 0 0,-18 45-37 0 0,1-1 0 0 0,0 1-1 0 0,0 0 1 0 0,0 0 0 0 0,1 0 0 0 0,0 1 0 0 0,9-8 0 0 0,90-84 26 0 0,-91 84 3 0 0,-4 4-34 0 0,0 1 0 0 0,1 1 0 0 0,1 0 0 0 0,-1 0 0 0 0,1 1 0 0 0,0 1 0 0 0,1 0-1 0 0,-1 0 1 0 0,1 1 0 0 0,0 1 0 0 0,1 0 0 0 0,17-2 0 0 0,-6 1-5 0 0,6-1 0 0 0,-1 2 0 0 0,1 0 0 0 0,39 1 0 0 0,144 20 0 0 0,-124-10 0 0 0,105-5 0 0 0,-19-2 0 0 0,71 9 64 0 0,-160-7 0 0 0,0-4 0 0 0,169-25 0 0 0,-181 20-43 0 0,0 3 0 0 0,89 6 1 0 0,-148-2-22 0 0,41 2 0 0 0,112 0 0 0 0,404-31 128 0 0,-296 5-75 0 0,-181 14-31 0 0,16 3 36 0 0,131 10 1 0 0,-59-5-59 0 0,-15 0 0 0 0,-128 4 0 0 0,1 1 0 0 0,44 10 0 0 0,11 4 0 0 0,187 8 0 0 0,-152-19 0 0 0,31 1 0 0 0,170-13 0 0 0,-227 1 0 0 0,14 0 0 0 0,-21-1 0 0 0,153 10 0 0 0,-179-1 0 0 0,-31-1 0 0 0,-4 1 0 0 0,44-4 0 0 0,246-19 64 0 0,-205 21-64 0 0,-2 0 0 0 0,-21-9 5 0 0,180-38 1 0 0,-76 19 36 0 0,-84 14-31 0 0,-70 6-11 0 0,-18 2 0 0 0,1 0 0 0 0,-1 3 0 0 0,1 0 0 0 0,56 6 0 0 0,-12 4 0 0 0,43 8 0 0 0,-98-11 0 0 0,5 0 0 0 0,0 1 0 0 0,0 1 0 0 0,0 2 0 0 0,37 17 0 0 0,-58-22 0 0 0,17 8 0 0 0,26 19 0 0 0,-44-27 0 0 0,1 0 0 0 0,0 1 0 0 0,-1 0 0 0 0,0 0 0 0 0,-1 0 0 0 0,1 1 0 0 0,-1 0 0 0 0,0-1 0 0 0,5 11 0 0 0,-2-2 0 0 0,0 2 0 0 0,0 0 0 0 0,0 0 0 0 0,-2 0 0 0 0,5 22 0 0 0,-6-12 0 0 0,-1 0 0 0 0,-1 0 0 0 0,-1 0 0 0 0,-1 0 0 0 0,-1 0 0 0 0,-2 1 0 0 0,0-2 0 0 0,-9 31 0 0 0,-3 2-16 0 0,-2 0 0 0 0,-2-1 0 0 0,-33 63 0 0 0,41-98 16 0 0,-2-1 0 0 0,0 0 0 0 0,-2-1 0 0 0,-29 32 0 0 0,21-27 0 0 0,1 2 0 0 0,-20 31 0 0 0,-9 12 0 0 0,20-25 0 0 0,23-32 0 0 0,0 0 0 0 0,-1-1 0 0 0,-12 13 0 0 0,5-12 0 0 0,-1 0 0 0 0,0 0 0 0 0,-1-2 0 0 0,-25 13 0 0 0,-5 4 0 0 0,24-15 0 0 0,-1-1 0 0 0,0-2 0 0 0,-28 9 0 0 0,20-7 0 0 0,16-4-412 0 0,0 1 1 0 0,1 1-1 0 0,0 0 1 0 0,1 1-1 0 0,0 0 1 0 0,-14 15-1 0 0,23-20-3 0 0,-28 25-1177 0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09:53.935"/>
    </inkml:context>
    <inkml:brush xml:id="br0">
      <inkml:brushProperty name="width" value="0.1" units="cm"/>
      <inkml:brushProperty name="height" value="0.1" units="cm"/>
      <inkml:brushProperty name="color" value="#F4F91B"/>
    </inkml:brush>
  </inkml:definitions>
  <inkml:trace contextRef="#ctx0" brushRef="#br0">2245 52 3511 0 0,'50'-32'584'0'0,"-31"18"90"0"0,-18 14-643 0 0,-1 0-1 0 0,0 0 1 0 0,0 0 0 0 0,0-1 0 0 0,0 1 0 0 0,0 0-1 0 0,0 0 1 0 0,0 0 0 0 0,1 0 0 0 0,-1 0-1 0 0,0 0 1 0 0,0 0 0 0 0,0 0 0 0 0,0-1-1 0 0,0 1 1 0 0,0 0 0 0 0,0 0 0 0 0,0 0-1 0 0,0 0 1 0 0,0 0 0 0 0,0-1 0 0 0,0 1-1 0 0,0 0 1 0 0,0 0 0 0 0,0 0 0 0 0,0 0-1 0 0,0 0 1 0 0,0 0 0 0 0,0-1 0 0 0,0 1 0 0 0,0 0-1 0 0,0 0 1 0 0,0 0 0 0 0,0 0 0 0 0,0 0-1 0 0,0-1 1 0 0,0 1 0 0 0,0 0 0 0 0,0 0-1 0 0,0 0 1 0 0,-1 0 0 0 0,1 0 0 0 0,-13-1 1476 0 0,4 4-1236 0 0,1 0-1 0 0,0 1 1 0 0,0-1-1 0 0,0 2 1 0 0,0-1-1 0 0,1 1 1 0 0,0 0-1 0 0,-7 6 1 0 0,2-2-167 0 0,-9 4 246 0 0,0-2-1 0 0,-1 0 1 0 0,0-1 0 0 0,0-2-1 0 0,-35 10 1 0 0,-15 6 597 0 0,43-16-625 0 0,0-1-1 0 0,0-2 1 0 0,0 0 0 0 0,-53 0-1 0 0,43-4 77 0 0,-1-2-1 0 0,-58-9 0 0 0,-351-37 1786 0 0,334 37-1846 0 0,8-1-224 0 0,-132-9 412 0 0,168 18-360 0 0,-98 8 0 0 0,115 0-491 0 0,0 2 0 0 0,0 3 0 0 0,1 2 0 0 0,1 2 0 0 0,-89 39 0 0 0,98-34-1342 0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09:55.642"/>
    </inkml:context>
    <inkml:brush xml:id="br0">
      <inkml:brushProperty name="width" value="0.1" units="cm"/>
      <inkml:brushProperty name="height" value="0.1" units="cm"/>
      <inkml:brushProperty name="color" value="#F4F91B"/>
    </inkml:brush>
  </inkml:definitions>
  <inkml:trace contextRef="#ctx0" brushRef="#br0">1661 63 1375 0 0,'11'4'873'0'0,"-19"-11"1098"0"0,7 6-1744 0 0,0 0 0 0 0,0 0 0 0 0,0 0 0 0 0,0 1 0 0 0,0-1 0 0 0,-1 1-1 0 0,1-1 1 0 0,0 1 0 0 0,0-1 0 0 0,-1 1 0 0 0,1 0 0 0 0,0-1 0 0 0,-1 1-1 0 0,1 0 1 0 0,0 0 0 0 0,-1 0 0 0 0,1 0 0 0 0,-3 1 0 0 0,-28 7 193 0 0,7-2-305 0 0,21-6-17 0 0,-1 0 0 0 0,0 0 0 0 0,0-1 0 0 0,1 1 0 0 0,-1-1 0 0 0,-6-2 0 0 0,7 1 136 0 0,-1 1 0 0 0,1 0 1 0 0,-1 0-1 0 0,1 1 1 0 0,-1-1-1 0 0,-7 1 0 0 0,-45 5 846 0 0,-123-19 721 0 0,116 6-1234 0 0,-63-8 560 0 0,65 6-435 0 0,0 3 1 0 0,-93 1-1 0 0,-11 15-334 0 0,-220 38 0 0 0,347-37-554 0 0,1 1-1 0 0,-38 17 1 0 0,42-15-655 0 0,-22 7-661 0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10:00.475"/>
    </inkml:context>
    <inkml:brush xml:id="br0">
      <inkml:brushProperty name="width" value="0.1" units="cm"/>
      <inkml:brushProperty name="height" value="0.1" units="cm"/>
      <inkml:brushProperty name="color" value="#F4F91B"/>
    </inkml:brush>
  </inkml:definitions>
  <inkml:trace contextRef="#ctx0" brushRef="#br0">2129 158 4031 0 0,'-3'-1'53'0'0,"0"0"0"0"0,0 1 0 0 0,1 0 1 0 0,-1-1-1 0 0,0 1 0 0 0,0 0 0 0 0,0 0 0 0 0,-5 1 0 0 0,-16 0 13 0 0,13-3 339 0 0,0-1-1 0 0,0 0 1 0 0,0 0-1 0 0,1-1 1 0 0,-1-1-1 0 0,1 0 0 0 0,0 0 1 0 0,0-1-1 0 0,1 0 1 0 0,0-1-1 0 0,-17-15 1 0 0,18 16-239 0 0,0 1-1 0 0,0-1 1 0 0,0 1 0 0 0,-1 1 0 0 0,0 0 0 0 0,0 0 0 0 0,0 1 0 0 0,-1 0-1 0 0,-14-3 1 0 0,-37-2 1429 0 0,-5-1-942 0 0,46 5-542 0 0,0-1 101 0 0,0 0-1 0 0,-1 2 0 0 0,0 1 1 0 0,-28-1-1 0 0,-43 3 227 0 0,73 0-351 0 0,-7 0-16 0 0,1 0 1 0 0,-34 6-1 0 0,-111 24 452 0 0,157-28-456 0 0,-1-1 1 0 0,-20 0-1 0 0,-20 1 140 0 0,-89 14 508 0 0,-9 0-365 0 0,47 3 960 0 0,56-9-1573 0 0,0-2-1 0 0,-71 2 1 0 0,-112-28 1153 0 0,216 16-852 0 0,0 1 1 0 0,1 1 0 0 0,-1 0-1 0 0,1 1 1 0 0,-1 1 0 0 0,-18 4-1 0 0,25-3-1364 0 0,-1 0 0 0 0,1 0-1 0 0,-13 7 1 0 0,2 1-4529 0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09:40.770"/>
    </inkml:context>
    <inkml:brush xml:id="br0">
      <inkml:brushProperty name="width" value="0.1" units="cm"/>
      <inkml:brushProperty name="height" value="0.1" units="cm"/>
      <inkml:brushProperty name="color" value="#F4F91B"/>
    </inkml:brush>
  </inkml:definitions>
  <inkml:trace contextRef="#ctx0" brushRef="#br0">3392 74 2303 0 0,'-47'-9'5067'0'0,"28"10"-4731"0"0,15 0-154 0 0,0 0 0 0 0,1-1 0 0 0,-1 0 0 0 0,0 0 0 0 0,0 0 1 0 0,0-1-1 0 0,0 1 0 0 0,0-1 0 0 0,-7-2 0 0 0,9 1 59 0 0,0 0-1 0 0,0 0 0 0 0,0 0 1 0 0,0-1-1 0 0,1 1 0 0 0,-1 0 0 0 0,-1-4 1 0 0,-4-5 134 0 0,5 9-241 0 0,-1-1 1 0 0,0 1-1 0 0,1-1 1 0 0,-1 1-1 0 0,0 0 1 0 0,0 0-1 0 0,-1 0 1 0 0,1 0-1 0 0,0 0 1 0 0,-1 1-1 0 0,1 0 1 0 0,-1-1-1 0 0,1 1 1 0 0,-1 1-1 0 0,-6-2 1 0 0,-4 1 92 0 0,-1 0 1 0 0,-25 3-1 0 0,-6-1-49 0 0,6-2 179 0 0,-43 5 0 0 0,58-2-169 0 0,-1 1 20 0 0,1 1 0 0 0,-31 10 0 0 0,31-8 54 0 0,0 0 0 0 0,-30 2 0 0 0,-90 10 640 0 0,105-14-701 0 0,0-1-1 0 0,0-2 0 0 0,-65-7 1 0 0,75 3-151 0 0,-1 1 1 0 0,1 2 0 0 0,-1 1-1 0 0,1 1 1 0 0,-1 2 0 0 0,-31 8-1 0 0,32-8-23 0 0,0 0 0 0 0,0-2 0 0 0,-1-1 0 0 0,1-2 1 0 0,-36-5-1 0 0,-73 1 238 0 0,65 10-184 0 0,37-2-25 0 0,0-1-1 0 0,-72-5 1 0 0,68-3 31 0 0,0 2 0 0 0,-1 3 0 0 0,-41 2 0 0 0,-142 0 143 0 0,35-2-52 0 0,39 5 134 0 0,96-4-128 0 0,-108-14 0 0 0,39 2-40 0 0,100 11-345 0 0,0 0 0 0 0,0 2 1 0 0,1 1-1 0 0,-1 1 0 0 0,1 1 0 0 0,0 1 0 0 0,0 1 0 0 0,0 1 0 0 0,1 1 1 0 0,0 1-1 0 0,0 1 0 0 0,1 0 0 0 0,-27 19 0 0 0,12-3-1899 0 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09:41.593"/>
    </inkml:context>
    <inkml:brush xml:id="br0">
      <inkml:brushProperty name="width" value="0.1" units="cm"/>
      <inkml:brushProperty name="height" value="0.1" units="cm"/>
      <inkml:brushProperty name="color" value="#F4F91B"/>
    </inkml:brush>
  </inkml:definitions>
  <inkml:trace contextRef="#ctx0" brushRef="#br0">1501 47 5151 0 0,'1'0'17'0'0,"-1"0"0"0"0,0-1 0 0 0,0 1 0 0 0,0 0 0 0 0,0-1-1 0 0,0 1 1 0 0,0-1 0 0 0,1 1 0 0 0,-1 0 0 0 0,0-1 0 0 0,0 1 0 0 0,0-1-1 0 0,0 1 1 0 0,0 0 0 0 0,0-1 0 0 0,-1 1 0 0 0,1-1 0 0 0,0 1-1 0 0,0 0 1 0 0,0-1 0 0 0,0 1 0 0 0,0-1 0 0 0,0 1 0 0 0,-1 0 0 0 0,1-1-1 0 0,0 1 1 0 0,0 0 0 0 0,-1-1 0 0 0,1 1 0 0 0,0 0 0 0 0,0 0-1 0 0,-1-1 1 0 0,1 1 0 0 0,0 0 0 0 0,-1 0 0 0 0,1-1 0 0 0,0 1-1 0 0,-1 0 1 0 0,1 0 0 0 0,-1 0 0 0 0,1 0 0 0 0,0 0 0 0 0,-1-1 0 0 0,1 1-1 0 0,-1 0 1 0 0,1 0 0 0 0,0 0 0 0 0,-1 0 0 0 0,1 0 0 0 0,-1 0-1 0 0,0 1 1 0 0,-25-1 294 0 0,23 0-332 0 0,-19 2 54 0 0,-75 4 1935 0 0,76-4-1527 0 0,-1 0-1 0 0,0 2 1 0 0,1 0-1 0 0,0 2 1 0 0,-35 13-1 0 0,31-10-216 0 0,0-1-1 0 0,0-1 1 0 0,-38 5-1 0 0,18-9 317 0 0,0-2 1 0 0,0-2-1 0 0,-54-8 0 0 0,-132-33 1035 0 0,137 28-931 0 0,-8-2 40 0 0,-73-16-113 0 0,150 29-1133 0 0,-1 2 0 0 0,0 1 0 0 0,0 1 0 0 0,-48 7 1 0 0,46-1-825 0 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09:42.617"/>
    </inkml:context>
    <inkml:brush xml:id="br0">
      <inkml:brushProperty name="width" value="0.1" units="cm"/>
      <inkml:brushProperty name="height" value="0.1" units="cm"/>
      <inkml:brushProperty name="color" value="#F4F91B"/>
    </inkml:brush>
  </inkml:definitions>
  <inkml:trace contextRef="#ctx0" brushRef="#br0">1746 110 1375 0 0,'1'0'51'0'0,"-1"0"-1"0"0,0 0 1 0 0,0 0-1 0 0,0 0 1 0 0,0 0-1 0 0,1 0 1 0 0,-1 0-1 0 0,0-1 1 0 0,0 1-1 0 0,0 0 1 0 0,0 0-1 0 0,1 0 1 0 0,-1 0-1 0 0,0 0 1 0 0,0 0-1 0 0,0 0 1 0 0,1 0-1 0 0,-1 0 1 0 0,0 0-1 0 0,0 0 1 0 0,0 1-1 0 0,0-1 1 0 0,1 0-1 0 0,-1 0 0 0 0,0 0 1 0 0,0 0-1 0 0,0 0 1 0 0,0 0-1 0 0,1 0 1 0 0,-1 0-1 0 0,0 0 1 0 0,0 1-1 0 0,0-1 1 0 0,0 0-1 0 0,0 0 1 0 0,0 0-1 0 0,1 0 1 0 0,-1 0-1 0 0,0 1 1 0 0,0-1-1 0 0,0 0 1 0 0,0 0-1 0 0,0 0 1 0 0,0 1-1 0 0,-8 4 2176 0 0,-16 5-266 0 0,-4-1-1017 0 0,0-1 1 0 0,-30 4-1 0 0,30-6-588 0 0,10-2 39 0 0,-1-1 0 0 0,-35 2-1 0 0,-5-7 426 0 0,-1-2 0 0 0,-81-17-1 0 0,-126-12 2236 0 0,172 24-1840 0 0,55 3-1427 0 0,1-3-1 0 0,0 0 1 0 0,-39-17-1 0 0,38 12 357 0 0,-1 2 0 0 0,-69-11 0 0 0,68 19-144 0 0,0 2 0 0 0,0 1 1 0 0,0 3-1 0 0,0 2 0 0 0,-61 12 0 0 0,-26 20-2609 0 0,93-25-3178 0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09:44.537"/>
    </inkml:context>
    <inkml:brush xml:id="br0">
      <inkml:brushProperty name="width" value="0.1" units="cm"/>
      <inkml:brushProperty name="height" value="0.1" units="cm"/>
      <inkml:brushProperty name="color" value="#F4F91B"/>
    </inkml:brush>
  </inkml:definitions>
  <inkml:trace contextRef="#ctx0" brushRef="#br0">5545 138 4831 0 0,'-89'-15'1042'0'0,"71"13"-805"0"0,1 0-1 0 0,-1-1 0 0 0,1 0 1 0 0,0-2-1 0 0,0 0 0 0 0,-26-12 0 0 0,-2-8 1238 0 0,32 16-1019 0 0,0 2 0 0 0,0-1-1 0 0,-1 2 1 0 0,-1 0 0 0 0,1 0 0 0 0,-1 1 0 0 0,-23-4-1 0 0,13 7-177 0 0,-1 0-1 0 0,0 2 1 0 0,-39 4-1 0 0,-78 19-35 0 0,61-8-86 0 0,-184 8 580 0 0,204-20-524 0 0,-160 21 446 0 0,141-12-512 0 0,-1-4-1 0 0,-112-3 1 0 0,-10-11 283 0 0,152 7-132 0 0,-99 16 1 0 0,118-10-240 0 0,0-2-1 0 0,0-2 0 0 0,-1-1 1 0 0,1-2-1 0 0,-1 0 0 0 0,1-3 1 0 0,-55-10-1 0 0,35 3 206 0 0,-108-6 1 0 0,-13-1 97 0 0,63 5-331 0 0,51 7-4 0 0,-3 2 11 0 0,-25-4 2 0 0,47 2-7 0 0,-1 3-1 0 0,0 1 0 0 0,-52 6 1 0 0,61-3-25 0 0,-70-1 170 0 0,54-2-149 0 0,0 4 36 0 0,1 2 0 0 0,-77 16 0 0 0,77-14-48 0 0,-2-2-1 0 0,-85-3 0 0 0,-24 2 18 0 0,40 13 16 0 0,81-10-25 0 0,-1-1 0 0 0,-75 0 0 0 0,95-7-23 0 0,-98-8 0 0 0,58 1 75 0 0,0 3-1 0 0,-89 4 0 0 0,-118 23 244 0 0,171-12-283 0 0,69-8-343 0 0,1 2 1 0 0,-1 1-1 0 0,1 1 0 0 0,0 1 1 0 0,0 1-1 0 0,1 2 0 0 0,0 0 0 0 0,1 1 1 0 0,-42 28-1 0 0,28-13-1095 0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10:32.374"/>
    </inkml:context>
    <inkml:brush xml:id="br0">
      <inkml:brushProperty name="width" value="0.1" units="cm"/>
      <inkml:brushProperty name="height" value="0.1" units="cm"/>
      <inkml:brushProperty name="color" value="#F4F91B"/>
    </inkml:brush>
  </inkml:definitions>
  <inkml:trace contextRef="#ctx0" brushRef="#br0">971 1219 455 0 0,'-41'14'2978'0'0,"40"-13"-2938"0"0,-1-1 1 0 0,1 1 0 0 0,0-1-1 0 0,0 1 1 0 0,-1-1-1 0 0,1 0 1 0 0,0 1 0 0 0,-1-1-1 0 0,1 0 1 0 0,0 0-1 0 0,-1 0 1 0 0,1 0 0 0 0,0 0-1 0 0,-1 0 1 0 0,1 0-1 0 0,0-1 1 0 0,-1 1 0 0 0,1-1-1 0 0,0 1 1 0 0,-1 0-1 0 0,1-1 1 0 0,0 0 0 0 0,0 1-1 0 0,0-1 1 0 0,0 0-1 0 0,0 0 1 0 0,-2-1 0 0 0,-1-2 547 0 0,1 0 0 0 0,-1 0 0 0 0,1-1 1 0 0,-1 1-1 0 0,-1-6 0 0 0,4 9-468 0 0,0 0-39 0 0,0 0-1 0 0,0 0 1 0 0,0 0-1 0 0,0 0 1 0 0,0 1-1 0 0,0-1 1 0 0,0 0-1 0 0,0 1 1 0 0,-1-1-1 0 0,1 0 1 0 0,0 1-1 0 0,-1 0 1 0 0,1-1-1 0 0,0 1 1 0 0,0 0-1 0 0,-1-1 1 0 0,1 1-1 0 0,-1 0 1 0 0,1 0-1 0 0,0 0 0 0 0,-1 0 1 0 0,1 1-1 0 0,0-1 1 0 0,-1 0-1 0 0,1 0 1 0 0,0 1-1 0 0,-1-1 1 0 0,1 1-1 0 0,0-1 1 0 0,-2 2-1 0 0,-6 1 273 0 0,0 1 0 0 0,-15 10 0 0 0,22-13-223 0 0,0 0-20 0 0,1-1 1 0 0,-1 1-1 0 0,1-1 0 0 0,-1 1 0 0 0,1-1 0 0 0,-1 0 0 0 0,1 0 0 0 0,-1 0 0 0 0,1 0 1 0 0,-1 0-1 0 0,1 0 0 0 0,-1 0 0 0 0,1 0 0 0 0,-1-1 0 0 0,1 1 0 0 0,-1-1 0 0 0,1 1 0 0 0,-1-1 1 0 0,-1 0-1 0 0,-28-18 1784 0 0,28 17-1744 0 0,1 1-57 0 0,1 0 1 0 0,0 0-1 0 0,0 0 1 0 0,0-1-1 0 0,0 1 0 0 0,0 0 1 0 0,0-1-1 0 0,1 1 1 0 0,-1-1-1 0 0,0 1 0 0 0,1-1 1 0 0,-1 1-1 0 0,1-1 1 0 0,-1 0-1 0 0,1 1 1 0 0,0-1-1 0 0,0 0 0 0 0,0-2 1 0 0,0 2-20 0 0,0 1-1 0 0,0 0 1 0 0,0-1 0 0 0,0 1 0 0 0,0-1 0 0 0,0 1 0 0 0,1 0 0 0 0,-1-1-1 0 0,0 1 1 0 0,1 0 0 0 0,-1-1 0 0 0,1 1 0 0 0,0 0 0 0 0,-1 0-1 0 0,1-1 1 0 0,0 1 0 0 0,0 0 0 0 0,0 0 0 0 0,0 0 0 0 0,0 0 0 0 0,0 0-1 0 0,2-1 1 0 0,-1 1-46 0 0,1 1 0 0 0,-1-1 0 0 0,1 1 0 0 0,0-1 0 0 0,-1 1 0 0 0,1 0 0 0 0,-1 0 0 0 0,1 1 0 0 0,-1-1 0 0 0,1 0 0 0 0,-1 1 0 0 0,1-1 0 0 0,2 2 0 0 0,16 2 160 0 0,-14-3-133 0 0,0 0 0 0 0,0 0 0 0 0,0 0 1 0 0,0 1-1 0 0,-1 0 0 0 0,1 1 0 0 0,-1 0 0 0 0,0 0 0 0 0,1 0 0 0 0,-1 1 0 0 0,8 6 0 0 0,-8-6 6 0 0,0 0-1 0 0,0 0 0 0 0,0-1 0 0 0,0 0 0 0 0,1 0 0 0 0,-1 0 0 0 0,1-1 0 0 0,0 0 0 0 0,0 0 1 0 0,0 0-1 0 0,11 0 0 0 0,39-6 499 0 0,-42 2-485 0 0,0 1 0 0 0,0 1-1 0 0,1 0 1 0 0,24 3 0 0 0,-29-1-29 0 0,0-1 0 0 0,1-1 1 0 0,-1 1-1 0 0,16-3 0 0 0,26 0 167 0 0,-33 3-129 0 0,-1 1 0 0 0,1 0 0 0 0,-1 2 0 0 0,30 9 0 0 0,-33-9-69 0 0,-1 0 0 0 0,1-1 0 0 0,0-1 0 0 0,23 1-1 0 0,-17-2 107 0 0,32 7 0 0 0,-24 0-82 0 0,-19-5-18 0 0,0 0 0 0 0,0-1 1 0 0,1 0-1 0 0,15 0 0 0 0,149-15 467 0 0,-85 5-291 0 0,-9 7-103 0 0,-44 1-69 0 0,23 1 28 0 0,57-1 107 0 0,-77-5-99 0 0,-1-1 1 0 0,57-16-1 0 0,-63 15 308 0 0,1 1-1 0 0,41-2 1 0 0,-48 6 800 0 0,-16 1-1159 0 0,0 0 0 0 0,0 0 0 0 0,0 2 0 0 0,-1-1 0 0 0,1 2 0 0 0,0-1 0 0 0,-1 2 0 0 0,14 3 0 0 0,8 4-676 0 0,56 7 1 0 0,-12-3 7 0 0,-61-11 677 0 0,32 2 0 0 0,8 0 10 0 0,6 12-28 0 0,-45-11 0 0 0,0-1 0 0 0,27 3 0 0 0,-24-4 66 0 0,37 10-1 0 0,-11-1-4 0 0,39-3-61 0 0,-67-3 0 0 0,-15-6 0 0 0,-1 0 0 0 0,1 0 0 0 0,0 0 0 0 0,0 0 0 0 0,-1 0 0 0 0,1 0 0 0 0,5 0 0 0 0,-5-1 0 0 0,1 1 0 0 0,-1 0 0 0 0,1 0 0 0 0,-1 0 0 0 0,0 1 0 0 0,1-1 0 0 0,-1 1 0 0 0,6 4 0 0 0,14 6 0 0 0,42 4 2 0 0,-40-11 60 0 0,58 17 2 0 0,-80-22-63 0 0,-1 0-1 0 0,1 0 1 0 0,0 0-1 0 0,-1-1 1 0 0,1 1 0 0 0,-1-1-1 0 0,0 1 1 0 0,1-1-1 0 0,2-1 1 0 0,-4 1 3 0 0,1 1 0 0 0,0-1-1 0 0,-1 1 1 0 0,1-1 0 0 0,0 1 0 0 0,-1-1 0 0 0,1 1 0 0 0,0 0 0 0 0,0 0 0 0 0,0 0 0 0 0,-1 0-1 0 0,1 0 1 0 0,0 0 0 0 0,2 1 0 0 0,14-3-4 0 0,-16 1 0 0 0,0 0 0 0 0,-1 0 11 0 0,0 1 31 0 0,10-14-31 0 0,-9 11-3 0 0,0 0 0 0 0,0 0-1 0 0,0 0 1 0 0,0-1 0 0 0,0 1 0 0 0,0-1-1 0 0,-1 1 1 0 0,0-1 0 0 0,0 0 0 0 0,0 1-1 0 0,0-1 1 0 0,0 0 0 0 0,0-6 0 0 0,2-11 75 0 0,0 6-28 0 0,0-1 1 0 0,-2 1-1 0 0,0-1 0 0 0,0 1 1 0 0,-2-1-1 0 0,0 0 0 0 0,-4-18 1 0 0,3 15-29 0 0,0-1 1 0 0,1 1 0 0 0,0-1 0 0 0,4-19-1 0 0,-2 24-19 0 0,0-1-1 0 0,0 1 1 0 0,-2-1-1 0 0,0 0 1 0 0,0 1-1 0 0,-2-1 1 0 0,0 1-1 0 0,0 0 1 0 0,-8-20-1 0 0,4 17-3 0 0,-16-56 63 0 0,20 65-57 0 0,2-1 0 0 0,-1 1 0 0 0,1-1 0 0 0,1 0-1 0 0,0 1 1 0 0,1-11 0 0 0,24-176 242 0 0,-22 179-244 0 0,-2-1-1 0 0,0 1 0 0 0,0-1 1 0 0,-2 0-1 0 0,0 1 1 0 0,-1-1-1 0 0,-1 1 1 0 0,-1 0-1 0 0,-5-18 1 0 0,-1 1 63 0 0,-5-34-1 0 0,-5-24 34 0 0,17 86-104 0 0,1 1 0 0 0,-1-1 0 0 0,0 0 0 0 0,-1 1 0 0 0,1-1 0 0 0,-1 1 0 0 0,0 0 0 0 0,-1 0 0 0 0,-9-8 0 0 0,2 3 0 0 0,0 0 0 0 0,-27-15 0 0 0,33 22 0 0 0,0 0 0 0 0,-1 0 0 0 0,1 1 0 0 0,-1 0 0 0 0,0 0 0 0 0,0 1 0 0 0,0-1 0 0 0,1 1 0 0 0,-1 1 0 0 0,0 0 0 0 0,-9 0 0 0 0,-7 2 0 0 0,-46 11 0 0 0,26-4 0 0 0,1-1 0 0 0,-159 26 0 0 0,117-21 0 0 0,-78 8 0 0 0,-21-18 0 0 0,-19 23 0 0 0,168-21 0 0 0,18-3 0 0 0,0 0 0 0 0,-23 8 0 0 0,24-7 0 0 0,0 1 0 0 0,0-2 0 0 0,-31 1 0 0 0,0 1 0 0 0,21-2 0 0 0,1-2 0 0 0,-28-2 0 0 0,-31 1 0 0 0,-95 21 0 0 0,13-1 0 0 0,76-12 0 0 0,50-3 0 0 0,-23 1 0 0 0,3-4 0 0 0,34 1 0 0 0,0-2 0 0 0,0 0 0 0 0,0-2 0 0 0,-39-8 0 0 0,44 7 0 0 0,0 1 0 0 0,0 0 0 0 0,-1 2 0 0 0,1 0 0 0 0,-1 2 0 0 0,-30 5 0 0 0,-50 2 0 0 0,-9-18 0 0 0,54 4 0 0 0,35 1 0 0 0,0 0 0 0 0,0-1 0 0 0,0-1 0 0 0,1-1 0 0 0,-23-11 0 0 0,36 15 0 0 0,-7-1 7 0 0,1 0 0 0 0,0 1-1 0 0,-1 1 1 0 0,1 0 0 0 0,-1 1 0 0 0,-13 1 0 0 0,-27-4 9 0 0,16 0-16 0 0,1 3 0 0 0,-1 0 0 0 0,1 3 0 0 0,-53 8 0 0 0,74-6 0 0 0,0 0 0 0 0,1 1 0 0 0,-1 1 0 0 0,-19 11 0 0 0,17-8 0 0 0,-1-1 0 0 0,-22 6 0 0 0,37-12 0 0 0,0-1 0 0 0,-1 1 0 0 0,1 0 0 0 0,0 0 0 0 0,0 0 0 0 0,0 1 0 0 0,0-1 0 0 0,0 1 0 0 0,1 0 0 0 0,-1 0 0 0 0,1 0 0 0 0,0 1 0 0 0,0-1 0 0 0,0 1 0 0 0,0 0 0 0 0,-4 7 0 0 0,4-4 0 0 0,0 1 0 0 0,0-1 0 0 0,0 1 0 0 0,1-1 0 0 0,0 1 0 0 0,1 0 0 0 0,-1 0 0 0 0,2 0 0 0 0,-1 10 0 0 0,0 164-64 0 0,0-118 64 0 0,0-2 0 0 0,11 97 0 0 0,-6-131 0 0 0,1 1 0 0 0,1-1 0 0 0,2-1 0 0 0,14 37 0 0 0,28 76 0 0 0,-44-125 0 0 0,0 2 0 0 0,0 0 0 0 0,2-1 0 0 0,0 1 0 0 0,11 15 0 0 0,-16-28 0 0 0,0 0 0 0 0,0 0 0 0 0,0-1 0 0 0,1 1 0 0 0,-1-1 0 0 0,1 0 0 0 0,0 0 0 0 0,-1 0 0 0 0,2 0 0 0 0,-1-1 0 0 0,0 0 0 0 0,0 0 0 0 0,1 0 0 0 0,-1 0 0 0 0,1-1 0 0 0,-1 1 0 0 0,1-1 0 0 0,0 0 0 0 0,-1-1 0 0 0,9 1 0 0 0,17-3 9 0 0,-22 1-3 0 0,1 0 0 0 0,-1 1 0 0 0,0 0 0 0 0,1 0 0 0 0,9 2 0 0 0,-16-1-6 0 0,0-1 1 0 0,0 1-1 0 0,0-1 0 0 0,0 1 0 0 0,0 0 0 0 0,0 0 0 0 0,0 0 0 0 0,0 0 0 0 0,-1 1 0 0 0,1-1 1 0 0,0 0-1 0 0,-1 1 0 0 0,1-1 0 0 0,-1 1 0 0 0,1-1 0 0 0,-1 1 0 0 0,0 0 0 0 0,0-1 0 0 0,0 1 0 0 0,0 0 1 0 0,0 0-1 0 0,0 0 0 0 0,0 0 0 0 0,-1 0 0 0 0,2 3 0 0 0,0 10-187 0 0,-1 0 0 0 0,-1 1 0 0 0,0-1 0 0 0,0 0 0 0 0,-2 0-1 0 0,-4 24 1 0 0,-1 7-1094 0 0,3 9-1400 0 0,-1 2-5511 0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10:39.849"/>
    </inkml:context>
    <inkml:brush xml:id="br0">
      <inkml:brushProperty name="width" value="0.1" units="cm"/>
      <inkml:brushProperty name="height" value="0.1" units="cm"/>
      <inkml:brushProperty name="color" value="#F4F91B"/>
    </inkml:brush>
  </inkml:definitions>
  <inkml:trace contextRef="#ctx0" brushRef="#br0">917 78 455 0 0,'-7'-20'-1414'0'0,"-2"-10"11565"0"0,4 12-6692 0 0,5 17-3449 0 0,0 1-1 0 0,0 0 1 0 0,0-1 0 0 0,0 1-1 0 0,0-1 1 0 0,0 1-1 0 0,0 0 1 0 0,0-1-1 0 0,0 1 1 0 0,-1 0-1 0 0,1-1 1 0 0,0 1 0 0 0,0 0-1 0 0,0-1 1 0 0,0 1-1 0 0,-1 0 1 0 0,1-1-1 0 0,0 1 1 0 0,0 0-1 0 0,-1 0 1 0 0,1-1 0 0 0,0 1-1 0 0,0 0 1 0 0,-1 0-1 0 0,1-1 1 0 0,0 1-1 0 0,-1 0 1 0 0,1 0-1 0 0,0 0 1 0 0,-1 0 0 0 0,1 0-1 0 0,0-1 1 0 0,-1 1-1 0 0,1 0 1 0 0,0 0-1 0 0,-1 0 1 0 0,1 0-1 0 0,-1 0 1 0 0,1 0 0 0 0,0 0-1 0 0,-1 0 1 0 0,0 1 22 0 0,-1 0-1 0 0,1 0 1 0 0,0 0 0 0 0,0 0 0 0 0,0 0 0 0 0,0 0 0 0 0,0 0 0 0 0,0 1 0 0 0,0-1 0 0 0,-1 2 0 0 0,-17 37 675 0 0,-26 82 1189 0 0,-94 182-1 0 0,105-242-1466 0 0,-76 100-1 0 0,-108 153 1880 0 0,214-309-2291 0 0,2-4-2 0 0,0 1-1 0 0,0-1 1 0 0,1 0 0 0 0,0 1-1 0 0,-1-1 1 0 0,1 1-1 0 0,0 0 1 0 0,0-1-1 0 0,0 1 1 0 0,1 0 0 0 0,-2 4-1 0 0,13-27 110 0 0,-2-4-144 0 0,0 0 1 0 0,-2-1-1 0 0,7-42 0 0 0,4-79 31 0 0,-16 131-15 0 0,11-264 4 0 0,-14 186-24 0 0,-6-108-16 0 0,6 191 39 0 0,-1 0-7 0 0,0-1 0 0 0,1 0 0 0 0,1 0 0 0 0,0 0 1 0 0,1 0-1 0 0,-1 0 0 0 0,5-15 0 0 0,-5 25 8 0 0,0 1 0 0 0,0 0-1 0 0,0 0 1 0 0,0 0 0 0 0,0 0 0 0 0,0 0-1 0 0,0 0 1 0 0,0 0 0 0 0,1 0 0 0 0,-1 0-1 0 0,0 0 1 0 0,0 0 0 0 0,0 0 0 0 0,0 0-1 0 0,0 0 1 0 0,0 0 0 0 0,0-1-1 0 0,0 1 1 0 0,0 0 0 0 0,0 0 0 0 0,0 0-1 0 0,0 0 1 0 0,1 0 0 0 0,-1 0 0 0 0,0 0-1 0 0,0 0 1 0 0,0 0 0 0 0,0 0 0 0 0,0 0-1 0 0,0 0 1 0 0,0 0 0 0 0,0 0 0 0 0,0 0-1 0 0,0 0 1 0 0,1 0 0 0 0,-1 0 0 0 0,0 1-1 0 0,0-1 1 0 0,0 0 0 0 0,0 0 0 0 0,0 0-1 0 0,0 0 1 0 0,0 0 0 0 0,0 0-1 0 0,0 0 1 0 0,0 0 0 0 0,0 0 0 0 0,0 0-1 0 0,0 0 1 0 0,0 0 0 0 0,1 0 0 0 0,-1 0-1 0 0,0 0 1 0 0,0 1 0 0 0,0-1 0 0 0,0 0-1 0 0,0 0 1 0 0,0 0 0 0 0,0 0 0 0 0,0 0-1 0 0,0 0 1 0 0,0 0 0 0 0,0 0 0 0 0,6 11-39 0 0,7 20-41 0 0,-11-23 71 0 0,38 89 249 0 0,87 157-1 0 0,-90-193-142 0 0,-9-12-15 0 0,2 0 0 0 0,3-2 0 0 0,44 50 0 0 0,17 10 523 0 0,-73-88-501 0 0,-20-18-95 0 0,0 0 0 0 0,0 0 0 0 0,0-1 1 0 0,0 1-1 0 0,0 0 0 0 0,1 0 0 0 0,-1-1 0 0 0,0 1 0 0 0,1-1 0 0 0,-1 1 0 0 0,0-1 1 0 0,1 1-1 0 0,-1-1 0 0 0,1 0 0 0 0,-1 0 0 0 0,3 0 0 0 0,-4-1 18 0 0,0-1 0 0 0,0 0 0 0 0,0 1 0 0 0,0-1 1 0 0,0 1-1 0 0,0-1 0 0 0,0 0 0 0 0,-1 1 0 0 0,1-1 0 0 0,0 1 0 0 0,-2-4 0 0 0,0-3 37 0 0,2 0-57 0 0,-1 0-1 0 0,0 0 0 0 0,-1 0 0 0 0,1 0 0 0 0,-1 1 0 0 0,-1-1 0 0 0,1 0 0 0 0,-2 1 0 0 0,1 0 0 0 0,-1-1 0 0 0,0 1 0 0 0,0 1 0 0 0,-1-1 0 0 0,1 1 0 0 0,-2-1 0 0 0,1 1 0 0 0,-1 1 0 0 0,0-1 0 0 0,0 1 0 0 0,0 0 0 0 0,-1 1 0 0 0,-14-8 0 0 0,-12-4-6 0 0,-1 3 0 0 0,0 1 0 0 0,-2 1 0 0 0,1 2 0 0 0,-1 1 0 0 0,0 2 0 0 0,0 2 0 0 0,-1 1 0 0 0,0 2 0 0 0,1 1 0 0 0,-1 2 0 0 0,-57 11 0 0 0,4 10 0 0 0,54-12 0 0 0,-46 7 0 0 0,70-17-22 0 0,8-1 19 0 0,0 0-1 0 0,0 1 0 0 0,0-1 0 0 0,0 1 0 0 0,0 0 0 0 0,0 0 1 0 0,0 0-1 0 0,0 1 0 0 0,0-1 0 0 0,-5 4 0 0 0,9-5 4 0 0,0 1 0 0 0,0-1 0 0 0,0 0 0 0 0,0 1 0 0 0,1-1 0 0 0,-1 0 0 0 0,0 1 0 0 0,0-1 0 0 0,0 0 0 0 0,0 0 0 0 0,1 1 0 0 0,-1-1 0 0 0,0 0 0 0 0,0 0 0 0 0,1 1 0 0 0,-1-1 0 0 0,0 0 0 0 0,0 0 0 0 0,1 0 0 0 0,-1 1 0 0 0,0-1 0 0 0,1 0 0 0 0,-1 0 0 0 0,0 0 0 0 0,1 0 0 0 0,-1 0 0 0 0,0 0 0 0 0,1 0 0 0 0,-1 0 0 0 0,0 0 0 0 0,1 0 0 0 0,12 4 0 0 0,15-2 47 0 0,1-1-1 0 0,0-2 0 0 0,0 0 1 0 0,48-11-1 0 0,26-4 136 0 0,-1-5 1 0 0,165-57-1 0 0,-255 73-166 0 0,139-59 116 0 0,-134 55-117 0 0,0-1 0 0 0,0-1 0 0 0,0 0 0 0 0,-2-1 0 0 0,1-1 0 0 0,15-18 0 0 0,-27 27-6 0 0,0 0 0 0 0,-1-1 1 0 0,0 0-1 0 0,0 1 0 0 0,0-1 0 0 0,2-7 0 0 0,-4 12-7 0 0,-1-1-1 0 0,0 1 0 0 0,0 0 1 0 0,0 0-1 0 0,0-1 0 0 0,0 1 1 0 0,0 0-1 0 0,0 0 1 0 0,0-1-1 0 0,0 1 0 0 0,0 0 1 0 0,0 0-1 0 0,-1-1 0 0 0,1 1 1 0 0,0 0-1 0 0,0 0 1 0 0,0-1-1 0 0,0 1 0 0 0,0 0 1 0 0,0 0-1 0 0,0-1 0 0 0,-1 1 1 0 0,1 0-1 0 0,0 0 1 0 0,0 0-1 0 0,0 0 0 0 0,-1-1 1 0 0,1 1-1 0 0,0 0 0 0 0,0 0 1 0 0,0 0-1 0 0,-1 0 1 0 0,1 0-1 0 0,0 0 0 0 0,0-1 1 0 0,-1 1-1 0 0,1 0 0 0 0,0 0 1 0 0,0 0-1 0 0,-1 0 1 0 0,1 0-1 0 0,0 0 0 0 0,0 0 1 0 0,-1 0-1 0 0,1 0 0 0 0,0 0 1 0 0,-1 0-1 0 0,1 0 1 0 0,0 0-1 0 0,-1 1 0 0 0,-11 2-11 0 0,11-3 14 0 0,-128 50-57 0 0,94-38 44 0 0,-113 33 7 0 0,87-31 25 0 0,-248 48 342 0 0,244-52-411 0 0,22-1-2873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2:36:00.263"/>
    </inkml:context>
    <inkml:brush xml:id="br0">
      <inkml:brushProperty name="width" value="0.1" units="cm"/>
      <inkml:brushProperty name="height" value="0.1" units="cm"/>
      <inkml:brushProperty name="color" value="#E71224"/>
    </inkml:brush>
  </inkml:definitions>
  <inkml:trace contextRef="#ctx0" brushRef="#br0">2862 133 1839 0 0,'1'-3'212'0'0,"0"0"-1"0"0,0 0 0 0 0,1 0 0 0 0,-1 0 0 0 0,1 0 1 0 0,0 1-1 0 0,0-1 0 0 0,0 0 0 0 0,3-3 0 0 0,-2 3-145 0 0,-1 0 0 0 0,1 0-1 0 0,-1 0 1 0 0,0 0-1 0 0,0 0 1 0 0,2-4-1 0 0,-4 6-59 0 0,0 0 0 0 0,0 1 0 0 0,0-1 0 0 0,0 1 0 0 0,0-1-1 0 0,0 1 1 0 0,0-1 0 0 0,0 0 0 0 0,0 1 0 0 0,0-1 0 0 0,0 1 0 0 0,0-1 0 0 0,-1 1 0 0 0,1-1-1 0 0,0 1 1 0 0,0-1 0 0 0,-1 1 0 0 0,1-1 0 0 0,0 1 0 0 0,-1-1 0 0 0,1 1 0 0 0,0-1 0 0 0,-1 1-1 0 0,1 0 1 0 0,-1-1 0 0 0,1 1 0 0 0,0 0 0 0 0,-1-1 0 0 0,1 1 0 0 0,-1 0 0 0 0,1 0 0 0 0,-1-1-1 0 0,0 1 1 0 0,-23-9 555 0 0,16 7-343 0 0,-17-7 413 0 0,0 2 1 0 0,-1 0 0 0 0,-29-2-1 0 0,-81-4 133 0 0,93 13-608 0 0,1 2-1 0 0,-85 15 0 0 0,83-10 157 0 0,-1-1-1 0 0,-68-1 0 0 0,-82-25 694 0 0,-2 0-514 0 0,147 21-431 0 0,-81 11 0 0 0,57-4-36 0 0,40-4-22 0 0,-253 12 71 0 0,216-14 16 0 0,0 3-1 0 0,-95 19 1 0 0,86-10 5 0 0,-107 3-1 0 0,46-19 80 0 0,-26 0 28 0 0,137 3-165 0 0,0 2 0 0 0,0 1 0 0 0,-46 13 0 0 0,-30 20-371 0 0,53-16 112 0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14:38.727"/>
    </inkml:context>
    <inkml:brush xml:id="br0">
      <inkml:brushProperty name="width" value="0.1" units="cm"/>
      <inkml:brushProperty name="height" value="0.1" units="cm"/>
      <inkml:brushProperty name="color" value="#E71224"/>
    </inkml:brush>
  </inkml:definitions>
  <inkml:trace contextRef="#ctx0" brushRef="#br0">294 1366 3711 0 0,'-4'-3'293'0'0,"4"2"-286"0"0,-1 1 0 0 0,0-1 0 0 0,1 1 1 0 0,-1-1-1 0 0,1 1 0 0 0,-1-1 1 0 0,1 1-1 0 0,-1-1 0 0 0,1 0 1 0 0,-1 1-1 0 0,1-1 0 0 0,0 0 0 0 0,-1 1 1 0 0,1-1-1 0 0,0 0 0 0 0,0 0 1 0 0,-1 1-1 0 0,1-1 0 0 0,0 0 0 0 0,0-1 1 0 0,-2-2 500 0 0,0 0-1 0 0,0 0 1 0 0,0 0 0 0 0,0 0 0 0 0,-1 1 0 0 0,-3-5 0 0 0,3 4-50 0 0,-5-5 365 0 0,7 8-650 0 0,0 0-1 0 0,0 0 1 0 0,0 0-1 0 0,0 0 1 0 0,0 0-1 0 0,0 0 1 0 0,0-1-1 0 0,0 1 0 0 0,1 0 1 0 0,-1 0-1 0 0,0-1 1 0 0,1 1-1 0 0,-1 0 1 0 0,1-1-1 0 0,-1-2 1 0 0,1 4-107 0 0,0-1 1 0 0,0 0 0 0 0,0 1-1 0 0,0-1 1 0 0,0 1 0 0 0,0-1-1 0 0,0 1 1 0 0,0-1 0 0 0,1 1-1 0 0,-1-1 1 0 0,0 1 0 0 0,0-1-1 0 0,1 1 1 0 0,-1-1 0 0 0,0 1-1 0 0,1-1 1 0 0,-1 1-1 0 0,0-1 1 0 0,1 1 0 0 0,-1 0-1 0 0,0-1 1 0 0,1 1 0 0 0,-1 0-1 0 0,1-1 1 0 0,-1 1 0 0 0,1 0-1 0 0,-1-1 1 0 0,1 1 0 0 0,-1 0-1 0 0,1 0 1 0 0,-1 0 0 0 0,1 0-1 0 0,-1-1 1 0 0,1 1 0 0 0,0 0-1 0 0,-1 0 1 0 0,1 0 0 0 0,-1 0-1 0 0,1 0 1 0 0,-1 0 0 0 0,1 0-1 0 0,-1 1 1 0 0,1-1 0 0 0,-1 0-1 0 0,1 0 1 0 0,0 0 0 0 0,-1 0-1 0 0,1 1 1 0 0,-1-1 0 0 0,1 1-1 0 0,1-1-19 0 0,-1 1 0 0 0,0-1 1 0 0,1 1-1 0 0,-1 0 0 0 0,0 0 0 0 0,1 0 0 0 0,-1-1 0 0 0,0 1 1 0 0,0 0-1 0 0,0 0 0 0 0,0 1 0 0 0,0-1 0 0 0,0 0 0 0 0,0 0 0 0 0,0 0 1 0 0,0 1-1 0 0,0-1 0 0 0,-1 1 0 0 0,2 1 0 0 0,-2 2-22 0 0,0 0 1 0 0,0 0-1 0 0,0 0 0 0 0,-1 0 0 0 0,1 0 1 0 0,-1 0-1 0 0,0 0 0 0 0,-1 0 0 0 0,1 0 0 0 0,-5 8 1 0 0,4-8 50 0 0,0 1 0 0 0,0-1 0 0 0,1 1 0 0 0,-1 0 0 0 0,1-1 0 0 0,0 10 0 0 0,1-15-55 0 0,0 1 0 0 0,1 0 0 0 0,-1 0 0 0 0,1 0 0 0 0,-1-1 0 0 0,1 1 0 0 0,0 0 1 0 0,-1-1-1 0 0,1 1 0 0 0,0 0 0 0 0,-1-1 0 0 0,1 1 0 0 0,0-1 0 0 0,-1 1 0 0 0,1-1 1 0 0,0 0-1 0 0,0 1 0 0 0,0-1 0 0 0,0 0 0 0 0,-1 1 0 0 0,1-1 0 0 0,0 0 0 0 0,2 0 1 0 0,22 4 271 0 0,-3-4 96 0 0,-11-1-244 0 0,1 1 0 0 0,-1 0 0 0 0,1 1 0 0 0,-1 1 1 0 0,0 0-1 0 0,14 3 0 0 0,-14-2-75 0 0,1-1 1 0 0,-1-1-1 0 0,1 0 0 0 0,0-1 1 0 0,-1 0-1 0 0,1 0 0 0 0,0-1 1 0 0,22-6-1 0 0,11-2 59 0 0,-26 5-31 0 0,1 0 1 0 0,37-1-1 0 0,57-5 113 0 0,0 1 16 0 0,-85 9-178 0 0,0-1 1 0 0,48-9 0 0 0,-40 2 124 0 0,-16 3 0 0 0,1 0 1 0 0,0 2-1 0 0,1 0 1 0 0,32 1 0 0 0,14 4-97 0 0,16 6-78 0 0,21 2 0 0 0,-81-8 8 0 0,0 0 1 0 0,35-4-1 0 0,-31 1 11 0 0,31 3 1 0 0,-32-1 48 0 0,1 0 0 0 0,-1-2 0 0 0,32-5 0 0 0,41-4 87 0 0,1 9-62 0 0,-53 1-69 0 0,-14 1 42 0 0,0 0 0 0 0,63 13-1 0 0,-89-13-51 0 0,1 1-1 0 0,-1-2 0 0 0,10 0 1 0 0,-10 0-9 0 0,1 0 0 0 0,-1 1 1 0 0,11 2-1 0 0,0 0-5 0 0,0-1 0 0 0,0-1 0 0 0,0-1 0 0 0,0 0 0 0 0,31-6 0 0 0,11 1 64 0 0,-16-1-7 0 0,-33 4-21 0 0,27-2-1 0 0,94 9 29 0 0,-125-6-48 0 0,-1 0 1 0 0,1 0-1 0 0,-1 0 0 0 0,0-1 0 0 0,1 0 0 0 0,-1-1 0 0 0,15-7 1 0 0,2-3 93 0 0,26-17 1 0 0,-6 2-38 0 0,-13 10-26 0 0,0-3 0 0 0,-2 0 0 0 0,0-2 0 0 0,30-31 0 0 0,-51 45-21 0 0,1 0 46 0 0,-1 0 0 0 0,0-1 1 0 0,0 0-1 0 0,-1-1 0 0 0,12-21 1 0 0,-2-9 61 0 0,-2-2 1 0 0,15-57-1 0 0,-19 56-88 0 0,-6 19-30 0 0,-1 0 0 0 0,1-37 0 0 0,-1 16 11 0 0,-4 14 45 0 0,-1-1 0 0 0,-2 1 0 0 0,-9-56 0 0 0,8 69-91 0 0,2 13 19 0 0,-1-1 0 0 0,0 1 0 0 0,0-1 0 0 0,-1 1 0 0 0,0 0 0 0 0,0 0 0 0 0,0 0 0 0 0,-1 0 0 0 0,1 0 0 0 0,-2 1 0 0 0,1 0 0 0 0,-8-8 0 0 0,4 5 0 0 0,-1 1 0 0 0,0 0 0 0 0,0 0 0 0 0,-1 1 0 0 0,0 0 0 0 0,-17-8 0 0 0,-5 1 0 0 0,0 2 0 0 0,-1 1 0 0 0,-64-11 0 0 0,-27 7 0 0 0,-35-5 0 0 0,47-2-1 0 0,-68-11 66 0 0,-33-11-65 0 0,-59-16 0 0 0,252 54 9 0 0,1 0 1 0 0,-32-14-1 0 0,35 12 10 0 0,0 1 1 0 0,0 0-1 0 0,-1 1 0 0 0,-20-3 0 0 0,-50-1-15 0 0,-1 4 0 0 0,-94 6 0 0 0,18 2-4 0 0,-54 3 0 0 0,24 6 0 0 0,111-10 0 0 0,31-2 0 0 0,-101 15 0 0 0,54 5 0 0 0,-44 9 0 0 0,136-28 0 0 0,-31 4 0 0 0,-41 12 0 0 0,59-12-3 0 0,1 2 0 0 0,0 1 0 0 0,-34 18 0 0 0,50-23-2 0 0,-1 0-1 0 0,1 0 1 0 0,0 0-1 0 0,0 0 0 0 0,0 0 1 0 0,0 1-1 0 0,0-1 1 0 0,1 1-1 0 0,0 0 1 0 0,0-1-1 0 0,0 1 1 0 0,0 0-1 0 0,-2 8 1 0 0,-1 5-9 0 0,1 1 0 0 0,-2 19 0 0 0,1-11 9 0 0,3-9 1 0 0,0 0-1 0 0,1-1 1 0 0,1 1-1 0 0,0 0 1 0 0,4 23-1 0 0,22 84-42 0 0,-8-47 57 0 0,-6-32-29 0 0,2 0-1 0 0,2-1 1 0 0,26 52-1 0 0,21 57 935 0 0,-50-116-488 0 0,-6-21-620 0 0,-1 0 0 0 0,-1 1 0 0 0,-1 0-1 0 0,0-1 1 0 0,-1 1 0 0 0,-1 1 0 0 0,0 24 0 0 0,-7 44-2454 0 0,3-59 671 0 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14:41.080"/>
    </inkml:context>
    <inkml:brush xml:id="br0">
      <inkml:brushProperty name="width" value="0.1" units="cm"/>
      <inkml:brushProperty name="height" value="0.1" units="cm"/>
      <inkml:brushProperty name="color" value="#E71224"/>
    </inkml:brush>
  </inkml:definitions>
  <inkml:trace contextRef="#ctx0" brushRef="#br0">0 115 1375 0 0,'34'-25'64'0'0,"4"-4"8"0"0,1 1-72 0 0,6-4 0 0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14:43.336"/>
    </inkml:context>
    <inkml:brush xml:id="br0">
      <inkml:brushProperty name="width" value="0.1" units="cm"/>
      <inkml:brushProperty name="height" value="0.1" units="cm"/>
      <inkml:brushProperty name="color" value="#E71224"/>
    </inkml:brush>
  </inkml:definitions>
  <inkml:trace contextRef="#ctx0" brushRef="#br0">2148 1145 4951 0 0,'-3'0'66'0'0,"0"1"0"0"0,0 0 0 0 0,0 0 0 0 0,0 0 0 0 0,0 1-1 0 0,0-1 1 0 0,0 1 0 0 0,1-1 0 0 0,-1 1 0 0 0,-4 4 0 0 0,-6 2 73 0 0,5-3 7 0 0,0-1 0 0 0,-1-1-1 0 0,0 1 1 0 0,0-2 0 0 0,0 1-1 0 0,-12 1 1 0 0,-60 4 2090 0 0,10-2-532 0 0,10 5-860 0 0,26-5-615 0 0,-36 4 0 0 0,49-10 42 0 0,0-1 1 0 0,0-1 0 0 0,-27-5 0 0 0,17 2 125 0 0,-10 2 126 0 0,1 1 1 0 0,-80 8 0 0 0,39-1-405 0 0,65-5-93 0 0,-25 2 156 0 0,-1-1-1 0 0,-74-10 1 0 0,71 2 203 0 0,-78-3 1 0 0,105 10-355 0 0,1 1-1 0 0,-1 0 1 0 0,1 1 0 0 0,0 1 0 0 0,0 1 0 0 0,0 1-1 0 0,-21 8 1 0 0,-80 29-31 0 0,78-28 0 0 0,-55 5 64 0 0,74-13-9 0 0,0 0 0 0 0,0-2-1 0 0,0-1 1 0 0,0-1 0 0 0,-37-1-1 0 0,18 3 97 0 0,30-3-100 0 0,0 0-1 0 0,1 0 0 0 0,-17-2 0 0 0,13 0-17 0 0,12 2-26 0 0,0-1-1 0 0,1 0 1 0 0,-1 0-1 0 0,0 0 0 0 0,1 0 1 0 0,-1-1-1 0 0,1 1 1 0 0,-1 0-1 0 0,0-1 1 0 0,1 1-1 0 0,-1-1 0 0 0,1 0 1 0 0,-1 1-1 0 0,1-1 1 0 0,-2-1-1 0 0,0-1 80 0 0,0 1-1 0 0,0-1 1 0 0,1 0-1 0 0,-1 0 1 0 0,1 0-1 0 0,0 0 1 0 0,0-1-1 0 0,0 1 1 0 0,0 0-1 0 0,1-1 1 0 0,-2-4-1 0 0,-10-46 534 0 0,7 28-224 0 0,3 9-183 0 0,1 0 0 0 0,0 1-1 0 0,2-27 1 0 0,-2-8-117 0 0,2 45-96 0 0,-1-6 27 0 0,0-1 0 0 0,-1 1-1 0 0,0-1 1 0 0,-5-12 0 0 0,-32-107 462 0 0,29 99-397 0 0,0-1 1 0 0,3 0 0 0 0,0 0 0 0 0,2-1 0 0 0,2 0-1 0 0,1 0 1 0 0,4-50 0 0 0,-1 70-54 0 0,0-3-7 0 0,1 1 0 0 0,5-21-1 0 0,-6 31-29 0 0,1 1-1 0 0,0 0 0 0 0,1 0 0 0 0,0 0 0 0 0,0 0 0 0 0,0 1 1 0 0,0-1-1 0 0,1 1 0 0 0,6-8 0 0 0,32-26 0 0 0,-32 30 0 0 0,1-1 0 0 0,-1 0 0 0 0,-1 0 0 0 0,10-14 0 0 0,10-24 1 0 0,-22 34 10 0 0,1 1-1 0 0,0 0 1 0 0,1 0-1 0 0,1 1 1 0 0,17-18-1 0 0,-20 24-10 0 0,1 0 0 0 0,-1 1 0 0 0,1 0 0 0 0,0 0 0 0 0,0 1 0 0 0,1 0 0 0 0,-1 0 0 0 0,1 1 0 0 0,0 0 0 0 0,14-3 0 0 0,54-15 0 0 0,-44 10 0 0 0,40-6 0 0 0,112-2 0 0 0,-109 13 0 0 0,-58 5 0 0 0,1 1 0 0 0,-1 1 0 0 0,0 0 0 0 0,20 5 0 0 0,73 20 0 0 0,-78-17 0 0 0,18 4 0 0 0,1-2 0 0 0,70 6 0 0 0,63 9 0 0 0,-103-12 0 0 0,28 3 0 0 0,199 59 0 0 0,-294-71-1 0 0,0 1 0 0 0,0 0 0 0 0,-1 1 0 0 0,1 1 0 0 0,-2 0 0 0 0,1 1 0 0 0,14 13 0 0 0,-20-15-8 0 0,0 1-1 0 0,-1 0 0 0 0,0 1 0 0 0,0-1 0 0 0,-1 1 1 0 0,0 1-1 0 0,0-1 0 0 0,-1 1 0 0 0,0 0 0 0 0,-1 0 1 0 0,4 15-1 0 0,7 42-15 0 0,-3 0 0 0 0,3 71 0 0 0,-13-115 22 0 0,-1 0 0 0 0,-1 1 0 0 0,-1-1 0 0 0,-2 0 0 0 0,-5 28 0 0 0,4-35-3 0 0,-1 1 0 0 0,0-1 1 0 0,-1 0-1 0 0,-1-1 0 0 0,-1 1 1 0 0,0-1-1 0 0,-18 24 0 0 0,-21 19 45 0 0,-64 59 0 0 0,-10 12-1417 0 0,84-86 72 0 0,-1 1-64 0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14:16.722"/>
    </inkml:context>
    <inkml:brush xml:id="br0">
      <inkml:brushProperty name="width" value="0.1" units="cm"/>
      <inkml:brushProperty name="height" value="0.1" units="cm"/>
      <inkml:brushProperty name="color" value="#E71224"/>
    </inkml:brush>
  </inkml:definitions>
  <inkml:trace contextRef="#ctx0" brushRef="#br0">2289 57 3823 0 0,'20'-14'777'0'0,"-18"13"-602"0"0,0 0-1 0 0,0 0 0 0 0,0 0 0 0 0,0-1 0 0 0,0 1 0 0 0,0-1 0 0 0,0 0 0 0 0,0 1 0 0 0,0-1 0 0 0,-1 0 0 0 0,1 0 0 0 0,-1 0 0 0 0,1 0 0 0 0,-1-1 0 0 0,0 1 0 0 0,2-4 0 0 0,-3 6-128 0 0,0 0 0 0 0,0-1 0 0 0,0 1 0 0 0,0 0 0 0 0,1 0 0 0 0,-1-1 0 0 0,0 1 0 0 0,0 0 0 0 0,0 0 0 0 0,0-1-1 0 0,0 1 1 0 0,0 0 0 0 0,0-1 0 0 0,0 1 0 0 0,0 0 0 0 0,0 0 0 0 0,0-1 0 0 0,0 1 0 0 0,0 0 0 0 0,0 0 0 0 0,0-1 0 0 0,-1 1-1 0 0,1 0 1 0 0,0 0 0 0 0,0-1 0 0 0,0 1 0 0 0,0 0 0 0 0,0 0 0 0 0,-1-1 0 0 0,1 1 0 0 0,0 0 0 0 0,0 0 0 0 0,0 0 0 0 0,-1-1-1 0 0,1 1 1 0 0,0 0 0 0 0,0 0 0 0 0,-1 0 0 0 0,1 0 0 0 0,0 0 0 0 0,0-1 0 0 0,-1 1 0 0 0,1 0 0 0 0,0 0 0 0 0,0 0 0 0 0,-1 0-1 0 0,1 0 1 0 0,-20 2 855 0 0,0 0-188 0 0,10-3-502 0 0,0 1-1 0 0,0 0 1 0 0,0 1 0 0 0,0 1 0 0 0,0-1 0 0 0,0 1 0 0 0,0 1 0 0 0,-12 4 0 0 0,-32 8 345 0 0,-172 21 1586 0 0,205-33-2017 0 0,3-1 1 0 0,0 1 1 0 0,0-2 0 0 0,-26-1 0 0 0,31 0-82 0 0,0 1 0 0 0,-1 0 0 0 0,1 1 1 0 0,-25 6-1 0 0,-2 1 22 0 0,16-4-12 0 0,-25 9 0 0 0,32-8-21 0 0,-1-1 0 0 0,0-1-1 0 0,-20 2 1 0 0,-73 6 55 0 0,-71 2 126 0 0,50-10 71 0 0,68 0-199 0 0,1-4 0 0 0,-91-10 0 0 0,100 2 35 0 0,-191-37 308 0 0,88 13-89 0 0,136 29-351 0 0,1 0 0 0 0,-2 2 0 0 0,1 0 0 0 0,0 2 0 0 0,0 0 0 0 0,0 1-1 0 0,1 1 1 0 0,-1 1 0 0 0,0 1 0 0 0,1 1 0 0 0,-31 13 0 0 0,24-7-1366 0 0,-3 2-4871 0 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14:18.013"/>
    </inkml:context>
    <inkml:brush xml:id="br0">
      <inkml:brushProperty name="width" value="0.1" units="cm"/>
      <inkml:brushProperty name="height" value="0.1" units="cm"/>
      <inkml:brushProperty name="color" value="#E71224"/>
    </inkml:brush>
  </inkml:definitions>
  <inkml:trace contextRef="#ctx0" brushRef="#br0">1488 84 2303 0 0,'1'-5'-573'0'0,"0"1"1277"0"0,0 0-1 0 0,0 0 1 0 0,-1-1-1 0 0,0 1 0 0 0,0 0 1 0 0,0-8-1 0 0,-2 10-714 0 0,1 1 0 0 0,-1 0 1 0 0,1-1-1 0 0,-1 1 0 0 0,1 0 0 0 0,-1 0 0 0 0,0 0 1 0 0,1 0-1 0 0,-1 0 0 0 0,0 0 0 0 0,0 1 0 0 0,-3-2 0 0 0,-8-4-112 0 0,7 3 313 0 0,1 0-1 0 0,-1 1 1 0 0,1-1 0 0 0,-1 1 0 0 0,0 0-1 0 0,0 1 1 0 0,0-1 0 0 0,0 1-1 0 0,0 0 1 0 0,0 1 0 0 0,0-1 0 0 0,0 1-1 0 0,0 1 1 0 0,0-1 0 0 0,0 1-1 0 0,-12 2 1 0 0,-3 4 289 0 0,1 0 0 0 0,-1 1 0 0 0,-27 17 0 0 0,-14 4-467 0 0,12-10 347 0 0,0-2 0 0 0,-78 16 0 0 0,93-27 21 0 0,0-1 0 0 0,-1-1 0 0 0,0-3-1 0 0,-58-4 1 0 0,29-3 231 0 0,-339-22 533 0 0,353 28-1311 0 0,-39 0-228 0 0,31 2-3892 0 0,23 2-627 0 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14:19.257"/>
    </inkml:context>
    <inkml:brush xml:id="br0">
      <inkml:brushProperty name="width" value="0.1" units="cm"/>
      <inkml:brushProperty name="height" value="0.1" units="cm"/>
      <inkml:brushProperty name="color" value="#E71224"/>
    </inkml:brush>
  </inkml:definitions>
  <inkml:trace contextRef="#ctx0" brushRef="#br0">1273 0 1839 0 0,'-5'4'301'0'0,"0"1"0"0"0,0-2 0 0 0,-1 1 0 0 0,0-1 0 0 0,1 1 0 0 0,-1-2 0 0 0,0 1 0 0 0,0-1 0 0 0,-1 1 0 0 0,-7 0 0 0 0,-12 3 960 0 0,-33 2 0 0 0,23-4-728 0 0,-33 4 700 0 0,-103-2 1 0 0,-71-16 162 0 0,134 3-649 0 0,85 6-565 0 0,-142-1 540 0 0,54 5-507 0 0,-43 3-1771 0 0,124-2 681 0 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14:19.832"/>
    </inkml:context>
    <inkml:brush xml:id="br0">
      <inkml:brushProperty name="width" value="0.1" units="cm"/>
      <inkml:brushProperty name="height" value="0.1" units="cm"/>
      <inkml:brushProperty name="color" value="#E71224"/>
    </inkml:brush>
  </inkml:definitions>
  <inkml:trace contextRef="#ctx0" brushRef="#br0">1064 43 5063 0 0,'-3'0'166'0'0,"0"-1"-1"0"0,1 1 1 0 0,-1 0-1 0 0,0 0 0 0 0,1 0 1 0 0,-1 0-1 0 0,0 0 1 0 0,1 0-1 0 0,-1 1 0 0 0,1 0 1 0 0,-5 1-1 0 0,-8 0-142 0 0,-13-2 272 0 0,1-1-1 0 0,-1-2 0 0 0,1 0 0 0 0,-46-13 0 0 0,38 7 1042 0 0,-71-6 0 0 0,23 15-778 0 0,0 4-1 0 0,-110 19 1 0 0,31-2-126 0 0,36-7-1058 0 0,85-10-108 0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14:20.926"/>
    </inkml:context>
    <inkml:brush xml:id="br0">
      <inkml:brushProperty name="width" value="0.1" units="cm"/>
      <inkml:brushProperty name="height" value="0.1" units="cm"/>
      <inkml:brushProperty name="color" value="#E71224"/>
    </inkml:brush>
  </inkml:definitions>
  <inkml:trace contextRef="#ctx0" brushRef="#br0">1263 126 3679 0 0,'0'-2'180'0'0,"-1"0"-1"0"0,1 0 0 0 0,0 0 0 0 0,-1 0 0 0 0,0 0 0 0 0,1 0 1 0 0,-1 0-1 0 0,0 0 0 0 0,0 0 0 0 0,0 1 0 0 0,0-1 1 0 0,0 0-1 0 0,0 1 0 0 0,0-1 0 0 0,-1 1 0 0 0,1-1 0 0 0,-1 1 1 0 0,1 0-1 0 0,-3-2 0 0 0,-4-3-127 0 0,-1 1-1 0 0,-15-7 1 0 0,8 5 417 0 0,-9-4 202 0 0,0 1-1 0 0,-1 2 1 0 0,0 1-1 0 0,-51-8 0 0 0,43 11-293 0 0,1 1 0 0 0,0 2 0 0 0,-60 4 0 0 0,-101 24 108 0 0,130-17-438 0 0,62-9-50 0 0,-250 45 179 0 0,207-35-477 0 0,0 2 0 0 0,2 2 0 0 0,-66 32-1 0 0,51-17-4098 0 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14:21.419"/>
    </inkml:context>
    <inkml:brush xml:id="br0">
      <inkml:brushProperty name="width" value="0.1" units="cm"/>
      <inkml:brushProperty name="height" value="0.1" units="cm"/>
      <inkml:brushProperty name="color" value="#E71224"/>
    </inkml:brush>
  </inkml:definitions>
  <inkml:trace contextRef="#ctx0" brushRef="#br0">1844 74 1839 0 0,'-26'5'2366'0'0,"-27"1"-2238"0"0,-107 6 1669 0 0,-65-22 1559 0 0,-4 0-1299 0 0,137 9-1591 0 0,1-4 0 0 0,0-4-1 0 0,-92-22 1 0 0,137 21-381 0 0,-1 2-1 0 0,1 1 1 0 0,-1 3 0 0 0,0 2 0 0 0,-1 2 0 0 0,-88 12-1 0 0,49 1-185 0 0,-33 6-3774 0 0,51-7-429 0 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14:22.747"/>
    </inkml:context>
    <inkml:brush xml:id="br0">
      <inkml:brushProperty name="width" value="0.1" units="cm"/>
      <inkml:brushProperty name="height" value="0.1" units="cm"/>
      <inkml:brushProperty name="color" value="#E71224"/>
    </inkml:brush>
  </inkml:definitions>
  <inkml:trace contextRef="#ctx0" brushRef="#br0">1873 51 2759 0 0,'2'-17'180'0'0,"-2"13"936"0"0,1 0 1 0 0,-1 0-1 0 0,0 0 1 0 0,0 0-1 0 0,-1-5 1 0 0,1 8-1086 0 0,0 1 1 0 0,-1 0-1 0 0,1-1 1 0 0,0 1-1 0 0,0 0 1 0 0,0 0-1 0 0,-1-1 1 0 0,1 1-1 0 0,0 0 1 0 0,0 0-1 0 0,-1-1 0 0 0,1 1 1 0 0,0 0-1 0 0,-1 0 1 0 0,1 0-1 0 0,0 0 1 0 0,-1 0-1 0 0,1-1 1 0 0,0 1-1 0 0,-1 0 1 0 0,1 0-1 0 0,0 0 0 0 0,-1 0 1 0 0,1 0-1 0 0,0 0 1 0 0,-1 0-1 0 0,1 0 1 0 0,0 0-1 0 0,-1 0 1 0 0,1 0-1 0 0,-1 1 1 0 0,-14 2 348 0 0,6-1-262 0 0,-86 5 794 0 0,54-5-587 0 0,0 2-1 0 0,-75 18 1 0 0,35-6-115 0 0,47-12-106 0 0,1-2-1 0 0,-1-2 1 0 0,1-1 0 0 0,-42-6-1 0 0,2 1 169 0 0,-412-15 2275 0 0,322 15-2214 0 0,113 6-373 0 0,0 1 1 0 0,0 4-1 0 0,1 1 1 0 0,0 2-1 0 0,0 3 1 0 0,-86 30 0 0 0,84-23-381 0 0,-3-1-26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2:36:06.273"/>
    </inkml:context>
    <inkml:brush xml:id="br0">
      <inkml:brushProperty name="width" value="0.1" units="cm"/>
      <inkml:brushProperty name="height" value="0.1" units="cm"/>
      <inkml:brushProperty name="color" value="#E71224"/>
    </inkml:brush>
  </inkml:definitions>
  <inkml:trace contextRef="#ctx0" brushRef="#br0">2978 5 3511 0 0,'-14'-2'538'0'0,"-1"1"-1"0"0,1 0 0 0 0,0 1 0 0 0,0 0 0 0 0,-1 2 0 0 0,-21 3 0 0 0,17 0-292 0 0,-31 10-1 0 0,32-8-132 0 0,-33 6-1 0 0,-23-1 439 0 0,-80 17 979 0 0,45 7-1200 0 0,-13 2-196 0 0,105-34-2 0 0,0-1 0 0 0,1-1 1 0 0,-1 0-1 0 0,0-1 0 0 0,-28-2 0 0 0,17-3 167 0 0,1-1 0 0 0,0-1-1 0 0,0-1 1 0 0,-42-18-1 0 0,33 13-65 0 0,-1 1 0 0 0,-73-11 0 0 0,-122 4 228 0 0,151 15-261 0 0,-366-7 918 0 0,287 10-960 0 0,-49 0 157 0 0,149 3-230 0 0,-86 15 1 0 0,112-10-271 0 0,0 1 0 0 0,-56 23 0 0 0,-60 38-897 0 0,106-48 791 0 0,-38 17-759 0 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14:23.652"/>
    </inkml:context>
    <inkml:brush xml:id="br0">
      <inkml:brushProperty name="width" value="0.1" units="cm"/>
      <inkml:brushProperty name="height" value="0.1" units="cm"/>
      <inkml:brushProperty name="color" value="#E71224"/>
    </inkml:brush>
  </inkml:definitions>
  <inkml:trace contextRef="#ctx0" brushRef="#br0">1436 58 2303 0 0,'-2'-1'147'0'0,"-1"0"-1"0"0,1 0 0 0 0,-1 0 0 0 0,0 0 0 0 0,1 1 0 0 0,-1-1 0 0 0,0 1 0 0 0,0 0 0 0 0,1-1 0 0 0,-1 1 0 0 0,0 1 0 0 0,0-1 0 0 0,0 0 0 0 0,-2 1 0 0 0,-9 0-99 0 0,-2-1-54 0 0,-23 1 597 0 0,1-2 1 0 0,-69-11-1 0 0,-141-27 2640 0 0,198 37-2652 0 0,-97 7-1 0 0,-47 23-273 0 0,-14 2-215 0 0,-70 13-194 0 0,224-31-18 0 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14:25.633"/>
    </inkml:context>
    <inkml:brush xml:id="br0">
      <inkml:brushProperty name="width" value="0.1" units="cm"/>
      <inkml:brushProperty name="height" value="0.1" units="cm"/>
      <inkml:brushProperty name="color" value="#E71224"/>
    </inkml:brush>
  </inkml:definitions>
  <inkml:trace contextRef="#ctx0" brushRef="#br0">2086 9 1839 0 0,'-9'-3'420'0'0,"0"1"-1"0"0,1 1 0 0 0,-1 0 0 0 0,0 0 1 0 0,0 0-1 0 0,1 1 0 0 0,-12 2 0 0 0,-62 11 2194 0 0,70-10-2996 0 0,-77 13 1117 0 0,-2-3 0 0 0,1-4 0 0 0,-1-4 0 0 0,-164-13 0 0 0,-72-2 952 0 0,39 3-1014 0 0,211 1-630 0 0,0 3 0 0 0,0 3-1 0 0,-85 13 1 0 0,-52 20-494 0 0,142-26 165 0 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14:27.472"/>
    </inkml:context>
    <inkml:brush xml:id="br0">
      <inkml:brushProperty name="width" value="0.1" units="cm"/>
      <inkml:brushProperty name="height" value="0.1" units="cm"/>
      <inkml:brushProperty name="color" value="#E71224"/>
    </inkml:brush>
  </inkml:definitions>
  <inkml:trace contextRef="#ctx0" brushRef="#br0">2284 56 455 0 0,'3'-3'375'0'0,"1"0"-1"0"0,-1 0 0 0 0,0 1 0 0 0,1-1 0 0 0,0 1 0 0 0,-1-1 0 0 0,1 1 0 0 0,0 0 0 0 0,0 1 0 0 0,0-1 0 0 0,0 1 1 0 0,1 0-1 0 0,7-2 0 0 0,-12 3-375 0 0,0 0 0 0 0,0 0 1 0 0,0 0-1 0 0,0 0 0 0 0,0 0 1 0 0,1 0-1 0 0,-1 0 0 0 0,0 0 1 0 0,0 0-1 0 0,0 0 0 0 0,0 0 1 0 0,0 0-1 0 0,0 0 0 0 0,0 0 1 0 0,0 0-1 0 0,0 0 0 0 0,0-1 1 0 0,0 1-1 0 0,0 0 0 0 0,0 0 1 0 0,0 0-1 0 0,0 0 0 0 0,0 0 1 0 0,0 0-1 0 0,0 0 0 0 0,0 0 1 0 0,0 0-1 0 0,0 0 0 0 0,0-1 1 0 0,0 1-1 0 0,0 0 0 0 0,0 0 1 0 0,0 0-1 0 0,0 0 0 0 0,0 0 1 0 0,0 0-1 0 0,0 0 0 0 0,0 0 1 0 0,0 0-1 0 0,0 0 0 0 0,0-1 1 0 0,0 1-1 0 0,0 0 0 0 0,0 0 1 0 0,0 0-1 0 0,0 0 0 0 0,0 0 1 0 0,0 0-1 0 0,0 0 0 0 0,0 0 1 0 0,0 0-1 0 0,-1 0 0 0 0,1 0 1 0 0,0 0-1 0 0,0 0 0 0 0,0 0 1 0 0,0 0-1 0 0,0 0 0 0 0,0 0 0 0 0,0 0 1 0 0,0 0-1 0 0,0 0 0 0 0,-1 0 1 0 0,-9-7-36 0 0,-13-4 112 0 0,13 9 404 0 0,-1 1 0 0 0,0 1 0 0 0,0-1 0 0 0,0 1 0 0 0,1 1 0 0 0,-20 3 0 0 0,-64 22 552 0 0,66-17-865 0 0,-50 9-1 0 0,34-12-14 0 0,1-2 0 0 0,-1-2 0 0 0,0-2 0 0 0,-53-6 0 0 0,-2 0 265 0 0,46 5-170 0 0,-120 6 447 0 0,10 0-300 0 0,8-13-158 0 0,54 1-63 0 0,-163 11 0 0 0,-155 14 21 0 0,407-18-194 0 0,-23 2-632 0 0,0 1-1 0 0,1 1 0 0 0,-1 2 1 0 0,1 2-1 0 0,-53 18 0 0 0,42-7-3627 0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14:28.449"/>
    </inkml:context>
    <inkml:brush xml:id="br0">
      <inkml:brushProperty name="width" value="0.1" units="cm"/>
      <inkml:brushProperty name="height" value="0.1" units="cm"/>
      <inkml:brushProperty name="color" value="#E71224"/>
    </inkml:brush>
  </inkml:definitions>
  <inkml:trace contextRef="#ctx0" brushRef="#br0">1092 100 919 0 0,'-11'7'248'0'0,"-1"-1"-1"0"0,1-1 0 0 0,-1 0 0 0 0,0 0 1 0 0,-1-1-1 0 0,-24 5 0 0 0,26-7-77 0 0,-1-1 0 0 0,0 0-1 0 0,0-1 1 0 0,0 0 0 0 0,1-1-1 0 0,-1 0 1 0 0,0-1 0 0 0,-11-3 0 0 0,-15-6 2077 0 0,-39-17 0 0 0,-15-5 422 0 0,32 18-1474 0 0,-92-12 0 0 0,-62 8-951 0 0,180 17-482 0 0,-1 2-1 0 0,1 1 0 0 0,-57 9 1 0 0,51-3-824 0 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14:28.833"/>
    </inkml:context>
    <inkml:brush xml:id="br0">
      <inkml:brushProperty name="width" value="0.1" units="cm"/>
      <inkml:brushProperty name="height" value="0.1" units="cm"/>
      <inkml:brushProperty name="color" value="#E71224"/>
    </inkml:brush>
  </inkml:definitions>
  <inkml:trace contextRef="#ctx0" brushRef="#br0">1146 35 5063 0 0,'-2'-2'198'0'0,"2"1"-143"0"0,-1 0-1 0 0,1 0 0 0 0,-1 0 0 0 0,0 0 1 0 0,1 0-1 0 0,-1 0 0 0 0,0 0 1 0 0,1 0-1 0 0,-1 0 0 0 0,0 0 1 0 0,0 1-1 0 0,0-1 0 0 0,0 0 0 0 0,0 0 1 0 0,1 1-1 0 0,-2-1 0 0 0,1 1 1 0 0,0-1-1 0 0,0 1 0 0 0,0-1 1 0 0,0 1-1 0 0,0 0 0 0 0,0 0 0 0 0,0-1 1 0 0,0 1-1 0 0,-3 0 0 0 0,3 0 253 0 0,-1 0 1 0 0,0 0-1 0 0,0 0 0 0 0,0 0 0 0 0,0-1 0 0 0,0 1 0 0 0,0-1 0 0 0,1 1 0 0 0,-4-2 0 0 0,-7-2 365 0 0,-2 1-569 0 0,0 2 0 0 0,0-1 0 0 0,0 2 0 0 0,0 0 0 0 0,0 1 0 0 0,-18 2 0 0 0,-82 25-116 0 0,80-19-70 0 0,0 0 0 0 0,-42 4 0 0 0,17-11 43 0 0,0-2 0 0 0,-71-10 0 0 0,-40-1 313 0 0,140 11-186 0 0,1 1-1 0 0,-1 2 1 0 0,-53 12 0 0 0,24 0-141 0 0,-3 4-10 0 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14:48.971"/>
    </inkml:context>
    <inkml:brush xml:id="br0">
      <inkml:brushProperty name="width" value="0.1" units="cm"/>
      <inkml:brushProperty name="height" value="0.1" units="cm"/>
      <inkml:brushProperty name="color" value="#E71224"/>
    </inkml:brush>
  </inkml:definitions>
  <inkml:trace contextRef="#ctx0" brushRef="#br0">6107 183 2759 0 0,'22'-32'864'0'0,"-22"31"-713"0"0,1 0-1 0 0,-1 0 0 0 0,1 0 0 0 0,-1-1 0 0 0,0 1 1 0 0,1 0-1 0 0,-1 0 0 0 0,0 0 0 0 0,0 0 0 0 0,0 0 0 0 0,0-1 1 0 0,0 1-1 0 0,0 0 0 0 0,0 0 0 0 0,0 0 0 0 0,0 0 1 0 0,-1-1-1 0 0,1 1 0 0 0,0 0 0 0 0,-1 0 0 0 0,0-2 1 0 0,0 2-18 0 0,0-1 1 0 0,-1 0 0 0 0,1 1 0 0 0,-1-1-1 0 0,1 1 1 0 0,-1-1 0 0 0,0 1 0 0 0,1 0-1 0 0,-1-1 1 0 0,0 1 0 0 0,-2-1 0 0 0,-1 0-9 0 0,0 0 0 0 0,0 0 0 0 0,-1 0 0 0 0,1 1 1 0 0,0-1-1 0 0,-1 2 0 0 0,1-1 0 0 0,-1 0 0 0 0,-6 1 1 0 0,-251 13 1890 0 0,160-14-977 0 0,39 0-498 0 0,15-1 202 0 0,-74-13-1 0 0,-19-2 262 0 0,117 14-801 0 0,-36-7-1 0 0,2 0 90 0 0,-412-33 706 0 0,421 40-932 0 0,0 3 1 0 0,-1 2 0 0 0,-58 10-1 0 0,78-8-66 0 0,-43 0 0 0 0,26-2 0 0 0,18-1 39 0 0,-1 0 0 0 0,-38-6 1 0 0,-170-10 522 0 0,165 13-520 0 0,-47 1 44 0 0,10 4-22 0 0,12-3-20 0 0,-134 2 139 0 0,131 2-102 0 0,-125 10 247 0 0,172-10-289 0 0,-1-3-1 0 0,-59-5 0 0 0,-11 0-18 0 0,-23 3 33 0 0,-244 7 201 0 0,160-24 26 0 0,163 18-174 0 0,-75 9 1 0 0,-335 30 10 0 0,319-18-19 0 0,104-11-74 0 0,-94 2 1 0 0,-89-7 324 0 0,209-4-349 0 0,0 2 0 0 0,-34 8 0 0 0,-1 0 0 0 0,-53 13 64 0 0,108-21-57 0 0,0 0 0 0 0,0 1 1 0 0,1 1-1 0 0,0 0 0 0 0,0 0 0 0 0,0 1 0 0 0,0 0 0 0 0,-11 11 0 0 0,13-9-1 0 0,0 0-1 0 0,1 1 1 0 0,0 0-1 0 0,0 0 1 0 0,1 1-1 0 0,1 0 1 0 0,-9 19-1 0 0,6-13 5 0 0,4-6 9 0 0,0-1 0 0 0,1 1 0 0 0,0 0 0 0 0,0 0 1 0 0,1 0-1 0 0,1 1 0 0 0,0-1 0 0 0,0 0 0 0 0,1 15 1 0 0,0-10-18 0 0,1 0 0 0 0,1 0 0 0 0,0 0 0 0 0,6 22 0 0 0,3 10-2 0 0,-4-18 6 0 0,18 47-1 0 0,-6-34 96 0 0,39 59 0 0 0,-37-66-58 0 0,-1-3-4 0 0,1 0 0 0 0,39 46 1 0 0,-23-34-3 0 0,46 73 0 0 0,-72-101-24 0 0,0 0 0 0 0,2-1 0 0 0,0-1 0 0 0,0 1 0 0 0,1-2 0 0 0,1 0 0 0 0,0-1 0 0 0,28 17 0 0 0,3-1-1 0 0,-32-19-12 0 0,0 0 0 0 0,0-1-1 0 0,19 6 1 0 0,13 0 38 0 0,0-2 0 0 0,1-2 0 0 0,62 4 0 0 0,-81-10-9 0 0,47 1 316 0 0,125-5 0 0 0,-72-3-832 0 0,54-13 487 0 0,-23 1 0 0 0,-29 7-2 0 0,44 0 68 0 0,200-3-66 0 0,-213 7 75 0 0,-9 10-22 0 0,-54-6-21 0 0,123-16 0 0 0,136-13 32 0 0,-64 24 0 0 0,-241 3-64 0 0,154 2 0 0 0,-192 1 0 0 0,325 14 0 0 0,-221-22 0 0 0,48-2 0 0 0,51-1 73 0 0,-138 4-82 0 0,-61 6 9 0 0,-1 1 0 0 0,28 4 0 0 0,-23-2 0 0 0,12 5 47 0 0,-32-8-46 0 0,-1 1 0 0 0,0-1 0 0 0,1 1 0 0 0,-1-1-1 0 0,1 1 1 0 0,-1-1 0 0 0,0 1 0 0 0,0 0 0 0 0,1 0 0 0 0,-1 0 0 0 0,0 0-1 0 0,0 0 1 0 0,0 0 0 0 0,0 0 0 0 0,0 0 0 0 0,0 0 0 0 0,0 0-1 0 0,-1 1 1 0 0,2 0 0 0 0,-1-1 4 0 0,-6 1 122 0 0,5-2-122 0 0,3-2 74 0 0,-1-11-23 0 0,-3 4-56 0 0,1 3 0 0 0,0 3 0 0 0,0 0 0 0 0,0 0 0 0 0,0 0 0 0 0,0 0 0 0 0,-1 0 0 0 0,1 0 0 0 0,-3-5 0 0 0,-1-2 14 0 0,4 9-12 0 0,0 0 1 0 0,0 0-1 0 0,-1 0 1 0 0,1 0-1 0 0,-1 1 0 0 0,1-1 1 0 0,0 0-1 0 0,-1 0 1 0 0,1 0-1 0 0,-1 1 0 0 0,0-1 1 0 0,1 0-1 0 0,-1 1 0 0 0,0-1 1 0 0,1 1-1 0 0,-1-1 1 0 0,0 0-1 0 0,0 1 0 0 0,1 0 1 0 0,-2-1-1 0 0,-6-4-2 0 0,7 5 0 0 0,0-1 0 0 0,-1 0 0 0 0,1 0 0 0 0,0 0 0 0 0,0 1 0 0 0,-1-1 0 0 0,1 1 0 0 0,0-1 0 0 0,-1 1 0 0 0,1-1 0 0 0,0 1 0 0 0,-1 0 0 0 0,1 0 0 0 0,-1 0 0 0 0,1 0 0 0 0,0 0 0 0 0,-1 0 0 0 0,1 0 0 0 0,-1 0 0 0 0,1 0 0 0 0,-1 1 0 0 0,1-1 0 0 0,0 0 0 0 0,-1 1 0 0 0,1 0 0 0 0,0-1 0 0 0,0 1 0 0 0,-3 1 0 0 0,-2 1 5 0 0,0 0-1 0 0,-1-1 0 0 0,1 1 1 0 0,-1-1-1 0 0,1-1 1 0 0,-1 1-1 0 0,0-1 1 0 0,1 0-1 0 0,-1-1 1 0 0,0 0-1 0 0,0 0 0 0 0,-10-1 1 0 0,-6 0 1 0 0,15 0 0 0 0,1 0 0 0 0,0 0-1 0 0,-1-1 1 0 0,1 0 0 0 0,0 0 0 0 0,-12-6-1 0 0,-24-7 19 0 0,31 12-24 0 0,1 0 0 0 0,-22-9 0 0 0,25 10 0 0 0,0 1 0 0 0,0 0 0 0 0,0 0 0 0 0,-1 0 0 0 0,1 1 0 0 0,0 0 0 0 0,0 1 0 0 0,-15 2 0 0 0,21-2 0 0 0,-3 0 0 0 0,1 0 0 0 0,-1 0 0 0 0,0 0 0 0 0,0 0 0 0 0,1-1 0 0 0,-1 0 0 0 0,0 0 0 0 0,0 0 0 0 0,1 0 0 0 0,-1-1 0 0 0,0 0 0 0 0,0 0 0 0 0,1 0 0 0 0,-7-3 0 0 0,11 4 0 0 0,-1-1 0 0 0,0 1 0 0 0,1 0 0 0 0,-1-1 0 0 0,0 1 0 0 0,1 0 0 0 0,-1 0 0 0 0,0 0 0 0 0,1 0 0 0 0,-1-1 0 0 0,0 1 0 0 0,1 0 0 0 0,-1 0 0 0 0,0 0 0 0 0,-1 1 0 0 0,-3-1 0 0 0,2-1 0 0 0,1-1 0 0 0,-1 1 0 0 0,1-1 0 0 0,0 0 0 0 0,-1 0 0 0 0,1 0 0 0 0,0 0 0 0 0,0 0 0 0 0,0 0 0 0 0,-2-4 0 0 0,-1-4 46 0 0,1-1 0 0 0,1 1 0 0 0,0 0 0 0 0,0-1 0 0 0,1 0 0 0 0,-2-14 0 0 0,2-67 540 0 0,1 19-310 0 0,-25-165 535 0 0,22 221-804 0 0,-1 1 0 0 0,-1 0 0 0 0,0 0 0 0 0,-1 0 0 0 0,-1 1 0 0 0,-11-18-1 0 0,8 15-1 0 0,-9-13-5 0 0,19 31 0 0 0,1 1 0 0 0,0-2 0 0 0,0 3 0 0 0,8 17 0 0 0,-6-16 0 0 0,-1-1 0 0 0,0 1 0 0 0,0-1 0 0 0,0 1 0 0 0,0-1 0 0 0,0 1 0 0 0,-1 0 0 0 0,1-1 0 0 0,0 6 0 0 0,0 31 0 0 0,-4-61 0 0 0,3 21 0 0 0,0 0 0 0 0,0 0 0 0 0,0 0 0 0 0,0 0 0 0 0,-1 0 0 0 0,1 0 0 0 0,0 0 0 0 0,-1 0 0 0 0,1 0 0 0 0,-1 0 0 0 0,1 0 0 0 0,-1 0 0 0 0,1 0 0 0 0,-1 0 0 0 0,1 1 0 0 0,-1-1 0 0 0,0 0 0 0 0,-1-1 0 0 0,0 4-33 0 0,0 0 0 0 0,1 0 0 0 0,-1 0 0 0 0,1 0 0 0 0,0 1 0 0 0,0-1 0 0 0,0 0 0 0 0,0 1 0 0 0,-1 3 1 0 0,1-4-132 0 0,-6 15-377 0 0,-9 23-6618 0 0,7-14-192 0 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14:49.956"/>
    </inkml:context>
    <inkml:brush xml:id="br0">
      <inkml:brushProperty name="width" value="0.1" units="cm"/>
      <inkml:brushProperty name="height" value="0.1" units="cm"/>
      <inkml:brushProperty name="color" value="#E71224"/>
    </inkml:brush>
  </inkml:definitions>
  <inkml:trace contextRef="#ctx0" brushRef="#br0">1777 1462 3223 0 0,'-1'-1'121'0'0,"1"1"0"0"0,0-1 0 0 0,-1 1 0 0 0,1-1 0 0 0,0 1-1 0 0,0-1 1 0 0,0 1 0 0 0,0-1 0 0 0,-1 0 0 0 0,1 1 0 0 0,0-1-1 0 0,0 1 1 0 0,0-1 0 0 0,0 0 0 0 0,0 1 0 0 0,1-1 0 0 0,-1 1-1 0 0,0-1 1 0 0,0 0 0 0 0,0 1 0 0 0,0-1 0 0 0,1 1-1 0 0,-1-1 1 0 0,0 1 0 0 0,0-1 0 0 0,1 1 0 0 0,-1-1 0 0 0,1 1-1 0 0,-1-1 1 0 0,0 1 0 0 0,2-1 0 0 0,16-23-16 0 0,-11 16 763 0 0,-3 2-442 0 0,1 0 0 0 0,0 0-1 0 0,0 1 1 0 0,0 0 0 0 0,0 0 0 0 0,1 0-1 0 0,0 0 1 0 0,0 1 0 0 0,0 0-1 0 0,1 0 1 0 0,-1 1 0 0 0,1 0-1 0 0,0 0 1 0 0,-1 1 0 0 0,2-1 0 0 0,-1 1-1 0 0,11-1 1 0 0,31-5-186 0 0,11-3 243 0 0,-1 2 0 0 0,104-1 0 0 0,-94 10-233 0 0,-2-4-1 0 0,86-15 0 0 0,-45-3-100 0 0,-70 13-55 0 0,0 1 1 0 0,1 2 0 0 0,45-1 0 0 0,-69 7-53 0 0,22 1 14 0 0,65-9 0 0 0,-91 6 21 0 0,1 0 0 0 0,-1-1 0 0 0,0 0 0 0 0,0-1 0 0 0,0 0 0 0 0,-1-1 0 0 0,1 0 0 0 0,-1 0 0 0 0,18-14 0 0 0,21-15 562 0 0,-31 22-322 0 0,23-19 1 0 0,-37 27-298 0 0,0 0 0 0 0,-1 0 1 0 0,0-1-1 0 0,1 0 0 0 0,-1 1 1 0 0,-1-1-1 0 0,1 0 1 0 0,-1 0-1 0 0,0-1 0 0 0,0 1 1 0 0,1-7-1 0 0,2-11 178 0 0,3-33 0 0 0,-4 22 16 0 0,21-100 410 0 0,9-71-115 0 0,-33 186-500 0 0,-1 0 0 0 0,-1 1-1 0 0,0-1 1 0 0,-2 1-1 0 0,0-1 1 0 0,-1 1 0 0 0,-1 0-1 0 0,-7-19 1 0 0,1 11 3 0 0,0 2 0 0 0,-1 0 1 0 0,-2 0-1 0 0,-32-43 0 0 0,33 50-12 0 0,-2 0 0 0 0,0 1 0 0 0,-19-16 0 0 0,26 26 0 0 0,0 0 0 0 0,0 1 0 0 0,0 0 0 0 0,-1 0 0 0 0,0 1 0 0 0,0 0 0 0 0,0 0 0 0 0,-1 1 0 0 0,-13-3 0 0 0,-13 0 0 0 0,-1 2 0 0 0,-44 0 0 0 0,-76 9 0 0 0,91-1 0 0 0,-71 4 0 0 0,-73 3 0 0 0,-281-13 0 0 0,-56-36 0 0 0,247 9 0 0 0,126 12 20 0 0,82 6-82 0 0,-162 1 0 0 0,31 30-1537 0 0,75-1-4615 0 0,51-5-293 0 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14:54.654"/>
    </inkml:context>
    <inkml:brush xml:id="br0">
      <inkml:brushProperty name="width" value="0.1" units="cm"/>
      <inkml:brushProperty name="height" value="0.1" units="cm"/>
      <inkml:brushProperty name="color" value="#E71224"/>
    </inkml:brush>
  </inkml:definitions>
  <inkml:trace contextRef="#ctx0" brushRef="#br0">3019 3 1375 0 0,'-6'3'301'0'0,"-1"0"0"0"0,1 0-1 0 0,-1-1 1 0 0,0 0 0 0 0,0 0-1 0 0,0 0 1 0 0,-1-1-1 0 0,1 0 1 0 0,0-1 0 0 0,0 1-1 0 0,-1-1 1 0 0,1-1 0 0 0,0 1-1 0 0,0-1 1 0 0,0-1 0 0 0,0 1-1 0 0,0-1 1 0 0,-14-6-1 0 0,16 6-192 0 0,0 1 0 0 0,-1-1 0 0 0,1 1 0 0 0,-1 1 0 0 0,1-1 0 0 0,-1 1 0 0 0,1-1-1 0 0,-1 2 1 0 0,-10 0 0 0 0,-5 3-50 0 0,-26 9 0 0 0,-1-1 41 0 0,-177 29 951 0 0,182-32-926 0 0,0-3-1 0 0,-1-1 0 0 0,1-2 0 0 0,-51-4 0 0 0,63 0 9 0 0,0 1 0 0 0,0 2-1 0 0,-40 6 1 0 0,-92 26 173 0 0,13-2-41 0 0,-51-1 696 0 0,154-21-916 0 0,27-5-28 0 0,-33 3-1 0 0,35-8 195 0 0,1-1 0 0 0,-1 0 0 0 0,-32-8-1 0 0,-19-2 123 0 0,24 5-183 0 0,30 4-54 0 0,-27-2-1 0 0,-35 2 104 0 0,-35 0 207 0 0,-13 4-329 0 0,-26 2 5 0 0,97 2-34 0 0,29-2 23 0 0,-1-2 0 0 0,-50-1-1 0 0,25-6-42 0 0,0 3 0 0 0,0 2 0 0 0,0 2 0 0 0,0 3 1 0 0,0 2-1 0 0,-83 22 0 0 0,94-17-929 0 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14:59.090"/>
    </inkml:context>
    <inkml:brush xml:id="br0">
      <inkml:brushProperty name="width" value="0.1" units="cm"/>
      <inkml:brushProperty name="height" value="0.1" units="cm"/>
      <inkml:brushProperty name="color" value="#E71224"/>
    </inkml:brush>
  </inkml:definitions>
  <inkml:trace contextRef="#ctx0" brushRef="#br0">1616 44 455 0 0,'-35'-20'5503'0'0,"30"17"-5273"0"0,0 1-1 0 0,0 0 0 0 0,0 0 1 0 0,0 0-1 0 0,-1 1 1 0 0,1-1-1 0 0,-1 1 1 0 0,-10 0-1 0 0,-5 0 127 0 0,-23 4 0 0 0,29-2-234 0 0,0 0 0 0 0,1-1 0 0 0,-24-3 0 0 0,9-1 111 0 0,0 1 0 0 0,-1 2-1 0 0,1 1 1 0 0,0 1-1 0 0,-1 1 1 0 0,1 1-1 0 0,0 2 1 0 0,-33 10 0 0 0,4-3 53 0 0,1-2 1 0 0,-1-3 0 0 0,-112-1-1 0 0,76-7 906 0 0,-119-14-1 0 0,169 8-920 0 0,-84-8 167 0 0,112 15-424 0 0,0 0 1 0 0,1 1-1 0 0,-1 0 1 0 0,1 2 0 0 0,-1 0-1 0 0,-18 6 1 0 0,14-2-202 0 0,-25 12 0 0 0,5 5-4138 0 0,16-7-394 0 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14:59.625"/>
    </inkml:context>
    <inkml:brush xml:id="br0">
      <inkml:brushProperty name="width" value="0.1" units="cm"/>
      <inkml:brushProperty name="height" value="0.1" units="cm"/>
      <inkml:brushProperty name="color" value="#E71224"/>
    </inkml:brush>
  </inkml:definitions>
  <inkml:trace contextRef="#ctx0" brushRef="#br0">2343 79 2959 0 0,'1'-3'19'0'0,"0"0"0"0"0,-1 0-1 0 0,0 0 1 0 0,1-1 0 0 0,-1 1-1 0 0,0 0 1 0 0,-1-6 0 0 0,0 8-106 0 0,1-1 0 0 0,-1 1 0 0 0,1 0 0 0 0,-1 0 0 0 0,0-1 0 0 0,1 1 0 0 0,-1 0 1 0 0,0 0-1 0 0,0 0 0 0 0,0 0 0 0 0,0 0 0 0 0,0 0 0 0 0,0 0 0 0 0,0 0 1 0 0,0 0-1 0 0,-1 0 0 0 0,1 0 0 0 0,-3 0 0 0 0,-12-8-32 0 0,13 7 368 0 0,-1-1 1 0 0,1 1 0 0 0,-1 1 0 0 0,0-1 0 0 0,0 0 0 0 0,0 1-1 0 0,0 0 1 0 0,0 0 0 0 0,0 0 0 0 0,0 0 0 0 0,0 1 0 0 0,0-1-1 0 0,0 1 1 0 0,-5 1 0 0 0,-18 4 609 0 0,0 1-1 0 0,-50 18 1 0 0,6-1-802 0 0,31-11 106 0 0,0-3-1 0 0,-1-1 1 0 0,0-2-1 0 0,0-2 1 0 0,0-1-1 0 0,-70-6 1 0 0,56-1 473 0 0,0 2 0 0 0,-66 6 0 0 0,-107 22 578 0 0,188-21-1146 0 0,-47 2 186 0 0,-95-3-1 0 0,-56 4 184 0 0,174-2-331 0 0,-335 49 68 0 0,347-43-368 0 0,-65 27-1 0 0,66-19-280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2:36:07.102"/>
    </inkml:context>
    <inkml:brush xml:id="br0">
      <inkml:brushProperty name="width" value="0.1" units="cm"/>
      <inkml:brushProperty name="height" value="0.1" units="cm"/>
      <inkml:brushProperty name="color" value="#E71224"/>
    </inkml:brush>
  </inkml:definitions>
  <inkml:trace contextRef="#ctx0" brushRef="#br0">4 46 455 0 0,'-2'-6'0'0'0,"1"-1"0"0"0,1-2 0 0 0,0 2 0 0 0,0 2 352 0 0,0-1 24 0 0,1 3 8 0 0,1 1 0 0 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15:00.695"/>
    </inkml:context>
    <inkml:brush xml:id="br0">
      <inkml:brushProperty name="width" value="0.1" units="cm"/>
      <inkml:brushProperty name="height" value="0.1" units="cm"/>
      <inkml:brushProperty name="color" value="#E71224"/>
    </inkml:brush>
  </inkml:definitions>
  <inkml:trace contextRef="#ctx0" brushRef="#br0">347 29 7135 0 0,'-9'-9'320'0'0,"0"0"64"0"0,-2 4-312 0 0,-2 1-72 0 0,4 2 0 0 0,0 2 0 0 0,0 4 160 0 0,-1-2 8 0 0,-10 3 8 0 0,-11 2 0 0 0,-10 6-176 0 0,-13 5 0 0 0,-6-2-96 0 0,-1-3-3320 0 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15:01.125"/>
    </inkml:context>
    <inkml:brush xml:id="br0">
      <inkml:brushProperty name="width" value="0.1" units="cm"/>
      <inkml:brushProperty name="height" value="0.1" units="cm"/>
      <inkml:brushProperty name="color" value="#E71224"/>
    </inkml:brush>
  </inkml:definitions>
  <inkml:trace contextRef="#ctx0" brushRef="#br0">1089 158 2303 0 0,'0'-1'52'0'0,"1"1"0"0"0,-1-1 0 0 0,1 0-1 0 0,-1 1 1 0 0,0-1 0 0 0,0 0 0 0 0,1 1-1 0 0,-1-1 1 0 0,0 0 0 0 0,0 0 0 0 0,0 0-1 0 0,0 1 1 0 0,0-1 0 0 0,0 0 0 0 0,0 0-1 0 0,0 1 1 0 0,0-1 0 0 0,0 0 0 0 0,0 0-1 0 0,0 1 1 0 0,-1-1 0 0 0,1 0-1 0 0,0 0 1 0 0,-1 1 0 0 0,1-1 0 0 0,0 0-1 0 0,-1 1 1 0 0,1-1 0 0 0,-1 0 0 0 0,1 1-1 0 0,-2-2 1 0 0,0 1 366 0 0,-1-1 0 0 0,0 0 1 0 0,0 1-1 0 0,0-1 0 0 0,0 1 0 0 0,-4-1 0 0 0,-5-3-589 0 0,-12-4 549 0 0,-1 1-1 0 0,-29-4 0 0 0,-7-4 15 0 0,-15-4 281 0 0,0 3 0 0 0,-2 3-1 0 0,-97-5 1 0 0,115 17-1228 0 0,-1 2-1 0 0,0 3 1 0 0,1 2-1 0 0,-105 24 1 0 0,92-9-2943 0 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15:02.040"/>
    </inkml:context>
    <inkml:brush xml:id="br0">
      <inkml:brushProperty name="width" value="0.1" units="cm"/>
      <inkml:brushProperty name="height" value="0.1" units="cm"/>
      <inkml:brushProperty name="color" value="#E71224"/>
    </inkml:brush>
  </inkml:definitions>
  <inkml:trace contextRef="#ctx0" brushRef="#br0">1229 86 2759 0 0,'-5'-6'439'0'0,"0"1"0"0"0,0 0 0 0 0,-1 1 0 0 0,1-1-1 0 0,-1 1 1 0 0,0 0 0 0 0,0 0 0 0 0,-1 1 0 0 0,1 0-1 0 0,-1 0 1 0 0,0 0 0 0 0,-13-2 0 0 0,-2 0-39 0 0,0 1-1 0 0,-43-3 1 0 0,-327-5 3040 0 0,300 9-2768 0 0,-112 11-1 0 0,161-3-826 0 0,0 1 0 0 0,0 3 0 0 0,0 1-1 0 0,-71 28 1 0 0,60-15-844 0 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15:03.014"/>
    </inkml:context>
    <inkml:brush xml:id="br0">
      <inkml:brushProperty name="width" value="0.1" units="cm"/>
      <inkml:brushProperty name="height" value="0.1" units="cm"/>
      <inkml:brushProperty name="color" value="#E71224"/>
    </inkml:brush>
  </inkml:definitions>
  <inkml:trace contextRef="#ctx0" brushRef="#br0">1123 165 4831 0 0,'-1'-3'43'0'0,"-1"0"-1"0"0,1 0 1 0 0,-1 0-1 0 0,0 1 0 0 0,0-1 1 0 0,0 1-1 0 0,0-1 1 0 0,0 1-1 0 0,0-1 0 0 0,-1 1 1 0 0,1 0-1 0 0,-1 0 1 0 0,0 1-1 0 0,1-1 0 0 0,-1 0 1 0 0,0 1-1 0 0,0 0 1 0 0,0-1-1 0 0,-3 0 0 0 0,-22-4 197 0 0,-47-18 0 0 0,-5-3 1027 0 0,-125-14 3098 0 0,-5 20-3332 0 0,140 19-1117 0 0,0 3-1 0 0,-1 3 1 0 0,-136 27 0 0 0,150-17-74 0 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15:03.424"/>
    </inkml:context>
    <inkml:brush xml:id="br0">
      <inkml:brushProperty name="width" value="0.1" units="cm"/>
      <inkml:brushProperty name="height" value="0.1" units="cm"/>
      <inkml:brushProperty name="color" value="#E71224"/>
    </inkml:brush>
  </inkml:definitions>
  <inkml:trace contextRef="#ctx0" brushRef="#br0">1400 45 4607 0 0,'-1'-5'258'0'0,"-7"-22"-331"0"0,8 27 169 0 0,-1-1-1 0 0,1 0 1 0 0,-1 0-1 0 0,1 0 1 0 0,-1 1 0 0 0,0-1-1 0 0,1 0 1 0 0,-1 1-1 0 0,0-1 1 0 0,1 0-1 0 0,-1 1 1 0 0,0-1 0 0 0,0 1-1 0 0,1-1 1 0 0,-1 1-1 0 0,0-1 1 0 0,0 1-1 0 0,0 0 1 0 0,0-1 0 0 0,0 1-1 0 0,0 0 1 0 0,1 0-1 0 0,-1 0 1 0 0,0 0 0 0 0,0-1-1 0 0,-2 2 1 0 0,-111 10 2888 0 0,-138 10-2895 0 0,74-19 495 0 0,-92 5 523 0 0,188-1-744 0 0,-105 20-1 0 0,128-12-421 0 0,0 2 0 0 0,-61 25 0 0 0,72-21-163 0 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15:03.922"/>
    </inkml:context>
    <inkml:brush xml:id="br0">
      <inkml:brushProperty name="width" value="0.1" units="cm"/>
      <inkml:brushProperty name="height" value="0.1" units="cm"/>
      <inkml:brushProperty name="color" value="#E71224"/>
    </inkml:brush>
  </inkml:definitions>
  <inkml:trace contextRef="#ctx0" brushRef="#br0">2044 13 3679 0 0,'0'-1'21'0'0,"-1"0"-1"0"0,1 0 1 0 0,0 0-1 0 0,-1 0 1 0 0,1 0-1 0 0,-1 1 1 0 0,1-1-1 0 0,-1 0 1 0 0,1 0-1 0 0,-1 0 1 0 0,0 1-1 0 0,1-1 0 0 0,-2-1 1 0 0,-8 3 1338 0 0,-4 2 381 0 0,-150 12-316 0 0,-40 2-1614 0 0,-278-8 732 0 0,105-5 1211 0 0,168 13-1037 0 0,167-10-613 0 0,0 1 1 0 0,-77 28 0 0 0,-1 12-60 0 0,-65 23-424 0 0,117-49 126 0 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15:04.594"/>
    </inkml:context>
    <inkml:brush xml:id="br0">
      <inkml:brushProperty name="width" value="0.1" units="cm"/>
      <inkml:brushProperty name="height" value="0.1" units="cm"/>
      <inkml:brushProperty name="color" value="#E71224"/>
    </inkml:brush>
  </inkml:definitions>
  <inkml:trace contextRef="#ctx0" brushRef="#br0">992 95 6911 0 0,'-7'-8'409'0'0,"5"6"-344"0"0,0 0 0 0 0,1 0 0 0 0,-1 1 0 0 0,0-1 0 0 0,0 0 0 0 0,0 1 1 0 0,0-1-1 0 0,0 1 0 0 0,0-1 0 0 0,-1 1 0 0 0,1 0 0 0 0,0 0 0 0 0,-1 0 1 0 0,-3-1-1 0 0,-6 0 481 0 0,0-1-1 0 0,0 0 1 0 0,-13-6 0 0 0,-16-4-184 0 0,-15 1-166 0 0,0 3 0 0 0,0 2 1 0 0,-1 2-1 0 0,-75 5 0 0 0,-231 30-583 0 0,310-24 174 0 0,-22 2-347 0 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15:05.186"/>
    </inkml:context>
    <inkml:brush xml:id="br0">
      <inkml:brushProperty name="width" value="0.1" units="cm"/>
      <inkml:brushProperty name="height" value="0.1" units="cm"/>
      <inkml:brushProperty name="color" value="#E71224"/>
    </inkml:brush>
  </inkml:definitions>
  <inkml:trace contextRef="#ctx0" brushRef="#br0">1356 135 1839 0 0,'0'-2'164'0'0,"0"1"0"0"0,0 0 0 0 0,0-1 0 0 0,0 1 0 0 0,0 0 0 0 0,0-1 0 0 0,0 1 0 0 0,-1 0 0 0 0,1 0 0 0 0,0-1 0 0 0,-1 1-1 0 0,1 0 1 0 0,-1 0 0 0 0,1-1 0 0 0,-1 1 0 0 0,1 0 0 0 0,-1 0 0 0 0,0 0 0 0 0,0 0 0 0 0,0 0 0 0 0,0 0 0 0 0,1 0 0 0 0,-1 0 0 0 0,-2-1-1 0 0,-26-18 1163 0 0,15 13-1000 0 0,-1 0 1 0 0,1 1-1 0 0,-1 0 0 0 0,-28-5 0 0 0,-66-8 1275 0 0,80 15-1222 0 0,-51-7 680 0 0,-125-2-1 0 0,88 15-1047 0 0,0 4 0 0 0,0 6 0 0 0,0 5 0 0 0,-123 34 0 0 0,159-30-330 0 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15:06.020"/>
    </inkml:context>
    <inkml:brush xml:id="br0">
      <inkml:brushProperty name="width" value="0.1" units="cm"/>
      <inkml:brushProperty name="height" value="0.1" units="cm"/>
      <inkml:brushProperty name="color" value="#E71224"/>
    </inkml:brush>
  </inkml:definitions>
  <inkml:trace contextRef="#ctx0" brushRef="#br0">423 158 7399 0 0,'-11'-12'387'0'0,"0"1"-1"0"0,-1 0 0 0 0,-1 1 0 0 0,1 1 0 0 0,-2 0 1 0 0,1 0-1 0 0,-1 2 0 0 0,-22-10 0 0 0,3 4-198 0 0,0 2-1 0 0,-1 0 0 0 0,0 3 1 0 0,0 1-1 0 0,-61-5 0 0 0,71 11 69 0 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15:06.461"/>
    </inkml:context>
    <inkml:brush xml:id="br0">
      <inkml:brushProperty name="width" value="0.1" units="cm"/>
      <inkml:brushProperty name="height" value="0.1" units="cm"/>
      <inkml:brushProperty name="color" value="#E71224"/>
    </inkml:brush>
  </inkml:definitions>
  <inkml:trace contextRef="#ctx0" brushRef="#br0">963 97 5407 0 0,'-3'-3'100'0'0,"0"0"-1"0"0,-1 0 0 0 0,1 1 1 0 0,0-1-1 0 0,-1 1 0 0 0,0 0 0 0 0,1 0 1 0 0,-1 0-1 0 0,0 0 0 0 0,0 1 0 0 0,0-1 1 0 0,0 1-1 0 0,0 0 0 0 0,0 0 0 0 0,-5 0 1 0 0,-15-5 609 0 0,-38-10-204 0 0,-1 2-1 0 0,0 2 1 0 0,-1 4 0 0 0,1 2 0 0 0,-2 3 0 0 0,1 3-1 0 0,-87 10 1 0 0,86-1-2121 0 0,-79 20-1 0 0,73-8-2038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2:36:07.550"/>
    </inkml:context>
    <inkml:brush xml:id="br0">
      <inkml:brushProperty name="width" value="0.1" units="cm"/>
      <inkml:brushProperty name="height" value="0.1" units="cm"/>
      <inkml:brushProperty name="color" value="#E71224"/>
    </inkml:brush>
  </inkml:definitions>
  <inkml:trace contextRef="#ctx0" brushRef="#br0">1322 1 2303 0 0,'-1'2'278'0'0,"1"0"-1"0"0,-1 0 0 0 0,1-1 0 0 0,-1 1 0 0 0,0 0 0 0 0,0 0 0 0 0,0 0 0 0 0,0-1 0 0 0,0 1 0 0 0,0-1 0 0 0,-2 3 0 0 0,-3 4 109 0 0,2-2-258 0 0,1 0-1 0 0,-1 0 1 0 0,-1 0 0 0 0,1 0-1 0 0,-1-1 1 0 0,0 0 0 0 0,0 0-1 0 0,-1 0 1 0 0,1-1 0 0 0,-1 1-1 0 0,0-1 1 0 0,-1-1-1 0 0,1 1 1 0 0,0-1 0 0 0,-1 0-1 0 0,0-1 1 0 0,0 0 0 0 0,-10 3-1 0 0,-22 1 574 0 0,0-1 0 0 0,0-3 0 0 0,-1-1 0 0 0,-61-6-1 0 0,16 2-143 0 0,-169 16 0 0 0,238-11-551 0 0,-70 5-52 0 0,-350 45-1268 0 0,383-42 98 0 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15:07.183"/>
    </inkml:context>
    <inkml:brush xml:id="br0">
      <inkml:brushProperty name="width" value="0.1" units="cm"/>
      <inkml:brushProperty name="height" value="0.1" units="cm"/>
      <inkml:brushProperty name="color" value="#E71224"/>
    </inkml:brush>
  </inkml:definitions>
  <inkml:trace contextRef="#ctx0" brushRef="#br0">1275 117 2303 0 0,'-26'-6'975'0'0,"-1"0"0"0"0,0 1-1 0 0,-52-1 1 0 0,-8-1-499 0 0,-131-33 67 0 0,51 8 387 0 0,114 25-490 0 0,0 2-1 0 0,-1 3 0 0 0,-76 6 0 0 0,52 4-1665 0 0,-131 31-1 0 0,142-22-1973 0 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15:07.734"/>
    </inkml:context>
    <inkml:brush xml:id="br0">
      <inkml:brushProperty name="width" value="0.1" units="cm"/>
      <inkml:brushProperty name="height" value="0.1" units="cm"/>
      <inkml:brushProperty name="color" value="#E71224"/>
    </inkml:brush>
  </inkml:definitions>
  <inkml:trace contextRef="#ctx0" brushRef="#br0">1089 93 1839 0 0,'-3'-6'26'0'0,"0"-1"-1"0"0,0 1 0 0 0,0 0 0 0 0,0 0 0 0 0,-1 0 0 0 0,-8-8 0 0 0,10 12 459 0 0,-1 0-1 0 0,0 1 0 0 0,1-1 0 0 0,-1 1 0 0 0,0 0 0 0 0,0 0 0 0 0,-5-1 0 0 0,-4-1 679 0 0,-6-3-599 0 0,-1 1 0 0 0,0 1 0 0 0,0 0 0 0 0,-31-1 0 0 0,-83 5-566 0 0,60 2 252 0 0,-78-6 134 0 0,-88 3 497 0 0,195 4-1036 0 0,0 1-1 0 0,0 3 0 0 0,-61 16 0 0 0,45-6-3663 0 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15:08.991"/>
    </inkml:context>
    <inkml:brush xml:id="br0">
      <inkml:brushProperty name="width" value="0.1" units="cm"/>
      <inkml:brushProperty name="height" value="0.1" units="cm"/>
      <inkml:brushProperty name="color" value="#E71224"/>
    </inkml:brush>
  </inkml:definitions>
  <inkml:trace contextRef="#ctx0" brushRef="#br0">1202 80 455 0 0,'-9'2'208'0'0,"1"-1"0"0"0,-1 0 0 0 0,1 0 0 0 0,-1-1 0 0 0,0 0 0 0 0,1-1 0 0 0,-11-1 0 0 0,-61-18 1329 0 0,33 8-255 0 0,7 2-128 0 0,-89-16 1687 0 0,45 18-2418 0 0,0 3 0 0 0,0 4 0 0 0,0 4 1 0 0,1 3-1 0 0,-1 4 0 0 0,-119 30 0 0 0,143-23-600 0 0,0 5-14 0 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10:04.690"/>
    </inkml:context>
    <inkml:brush xml:id="br0">
      <inkml:brushProperty name="width" value="0.1" units="cm"/>
      <inkml:brushProperty name="height" value="0.1" units="cm"/>
      <inkml:brushProperty name="color" value="#F4F91B"/>
    </inkml:brush>
  </inkml:definitions>
  <inkml:trace contextRef="#ctx0" brushRef="#br0">2544 13 7511 0 0,'-3'0'192'0'0,"-1"0"-1"0"0,1-1 1 0 0,0 0-1 0 0,-1 1 1 0 0,1-1-1 0 0,-5-3 1 0 0,6 3-139 0 0,-1 1 0 0 0,1-1 1 0 0,0 0-1 0 0,0 0 0 0 0,0 1 0 0 0,-1 0 0 0 0,1-1 1 0 0,0 1-1 0 0,-1 0 0 0 0,1 0 0 0 0,0 0 0 0 0,-1 0 1 0 0,1 0-1 0 0,-3 1 0 0 0,-46 10 341 0 0,34-9 20 0 0,-27 9-1 0 0,6-1 94 0 0,0-2 0 0 0,-61 6 0 0 0,82-12-366 0 0,-70 4 1109 0 0,-164-10 1 0 0,167 0-740 0 0,43 4-77 0 0,-56 8 1 0 0,57-4-284 0 0,-59 0 1 0 0,-1-10-58 0 0,-134-1 425 0 0,180 9-441 0 0,-87 7-39 0 0,-25 2 116 0 0,108-9-43 0 0,-351 3 1155 0 0,383-6-1339 0 0,0 1 1 0 0,1 1 0 0 0,-1 1-1 0 0,1 1 1 0 0,0 1 0 0 0,-1 2-1 0 0,2 0 1 0 0,-1 2 0 0 0,-36 16-1 0 0,37-12-476 0 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10:06.051"/>
    </inkml:context>
    <inkml:brush xml:id="br0">
      <inkml:brushProperty name="width" value="0.1" units="cm"/>
      <inkml:brushProperty name="height" value="0.1" units="cm"/>
      <inkml:brushProperty name="color" value="#F4F91B"/>
    </inkml:brush>
  </inkml:definitions>
  <inkml:trace contextRef="#ctx0" brushRef="#br0">2977 47 919 0 0,'3'-2'31'0'0,"0"0"0"0"0,0 0 0 0 0,-1-1 1 0 0,1 1-1 0 0,-1 0 0 0 0,13-16 5154 0 0,-40 25-3707 0 0,8-7-1067 0 0,0 0 1 0 0,0-1-1 0 0,0-1 0 0 0,-25-6 1 0 0,21 4 263 0 0,0 0 1 0 0,-31 0 0 0 0,-9 6 46 0 0,-88 14 1 0 0,-60 23-588 0 0,161-30-27 0 0,19-3 26 0 0,-252 41 774 0 0,231-42-733 0 0,-8 1 164 0 0,1-2 0 0 0,-64-3 0 0 0,31-3 95 0 0,55 3-189 0 0,-36-4 0 0 0,0-5-153 0 0,0 3 0 0 0,-138 9 0 0 0,22 7 32 0 0,54-7 193 0 0,-10 2 46 0 0,128-6-325 0 0,-1 0 1 0 0,1-1-1 0 0,-18-4 0 0 0,10 2 21 0 0,-7-4 221 0 0,-6 0 96 0 0,17 5-209 0 0,1-2 0 0 0,-1 0 0 0 0,-22-8 0 0 0,-17-4-71 0 0,39 12-91 0 0,-1 1 1 0 0,-1 1-1 0 0,1 0 0 0 0,0 2 0 0 0,0 0 0 0 0,-1 1 1 0 0,1 1-1 0 0,0 1 0 0 0,0 1 0 0 0,-31 10 1 0 0,-44 21-2417 0 0,59-20 1104 0 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10:06.843"/>
    </inkml:context>
    <inkml:brush xml:id="br0">
      <inkml:brushProperty name="width" value="0.1" units="cm"/>
      <inkml:brushProperty name="height" value="0.1" units="cm"/>
      <inkml:brushProperty name="color" value="#F4F91B"/>
    </inkml:brush>
  </inkml:definitions>
  <inkml:trace contextRef="#ctx0" brushRef="#br0">1024 33 4575 0 0,'0'0'50'0'0,"1"-1"-1"0"0,-1 1 0 0 0,0-1 1 0 0,1 1-1 0 0,-1-1 0 0 0,0 1 1 0 0,0-1-1 0 0,1 1 0 0 0,-1-1 1 0 0,0 0-1 0 0,0 1 0 0 0,0-1 1 0 0,0 1-1 0 0,0-1 0 0 0,0 0 1 0 0,0 1-1 0 0,0-1 0 0 0,0 1 1 0 0,0-1-1 0 0,0 0 0 0 0,0 1 1 0 0,0-1-1 0 0,-1 1 0 0 0,1-1 1 0 0,0 1-1 0 0,0-1 0 0 0,-1 1 1 0 0,1-1-1 0 0,0 1 0 0 0,-1-1 1 0 0,1 1-1 0 0,0-1 0 0 0,-1 1 1 0 0,1-1-1 0 0,-1 1 0 0 0,1 0 1 0 0,-1-1-1 0 0,1 1 0 0 0,-1 0 1 0 0,1-1-1 0 0,-1 1 0 0 0,1 0 1 0 0,-2-1-1 0 0,0 0 110 0 0,0-1 0 0 0,0 1-1 0 0,0 0 1 0 0,-1 0 0 0 0,1 0 0 0 0,-1 0 0 0 0,1 0 0 0 0,-3 0-1 0 0,-7 1 317 0 0,0 0 1 0 0,0 1-1 0 0,1 0 0 0 0,-1 1 0 0 0,-12 3 0 0 0,-92 30 282 0 0,93-28-542 0 0,1 0 0 0 0,-1-2-1 0 0,0-1 1 0 0,-1-1 0 0 0,-27 1-1 0 0,-105-12 1147 0 0,144 7-1248 0 0,-187-4 1406 0 0,167 7-1624 0 0,0 1-1 0 0,0 2 1 0 0,1 2-1 0 0,-37 11 1 0 0,35-7-3670 0 0,-1 0-1276 0 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10:07.568"/>
    </inkml:context>
    <inkml:brush xml:id="br0">
      <inkml:brushProperty name="width" value="0.1" units="cm"/>
      <inkml:brushProperty name="height" value="0.1" units="cm"/>
      <inkml:brushProperty name="color" value="#F4F91B"/>
    </inkml:brush>
  </inkml:definitions>
  <inkml:trace contextRef="#ctx0" brushRef="#br0">1721 7 1839 0 0,'-4'-6'6235'0'0,"3"6"-6027"0"0,-12 0 2186 0 0,-22 8-2874 0 0,20-4 1379 0 0,-53 5 352 0 0,-29 6-374 0 0,-86 25 91 0 0,123-30-568 0 0,0-3 0 0 0,-75-1 0 0 0,-8-8 198 0 0,75 1-345 0 0,-192-13 566 0 0,-42-1-367 0 0,253 16-536 0 0,-1 1 0 0 0,-71 14 0 0 0,65-4-122 0 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10:09.055"/>
    </inkml:context>
    <inkml:brush xml:id="br0">
      <inkml:brushProperty name="width" value="0.1" units="cm"/>
      <inkml:brushProperty name="height" value="0.1" units="cm"/>
      <inkml:brushProperty name="color" value="#F4F91B"/>
    </inkml:brush>
  </inkml:definitions>
  <inkml:trace contextRef="#ctx0" brushRef="#br0">1533 99 4607 0 0,'-7'-4'490'0'0,"1"1"0"0"0,0-2 0 0 0,1 1 0 0 0,-6-6 0 0 0,4 5-330 0 0,1-1-1 0 0,-1 1 1 0 0,-9-5-1 0 0,7 5-160 0 0,0-1 225 0 0,-1 1-1 0 0,1 0 0 0 0,-1 0 0 0 0,0 1 1 0 0,0 0-1 0 0,-1 1 0 0 0,1 1 1 0 0,-1-1-1 0 0,-12 0 0 0 0,-65 1 1477 0 0,-174 21 0 0 0,161-5-1228 0 0,-260 23 1192 0 0,301-35-1529 0 0,-16-1 220 0 0,0 4 0 0 0,-100 18 0 0 0,70-1-839 0 0,72-14 176 0 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10:09.689"/>
    </inkml:context>
    <inkml:brush xml:id="br0">
      <inkml:brushProperty name="width" value="0.1" units="cm"/>
      <inkml:brushProperty name="height" value="0.1" units="cm"/>
      <inkml:brushProperty name="color" value="#F4F91B"/>
    </inkml:brush>
  </inkml:definitions>
  <inkml:trace contextRef="#ctx0" brushRef="#br0">1239 96 3679 0 0,'-4'-8'463'0'0,"-5"-7"-551"0"0,1 9 3673 0 0,-39-8-781 0 0,23 12-2781 0 0,-27 0 0 0 0,32 2 239 0 0,-1 0-1 0 0,-31-6 1 0 0,-57-11 1557 0 0,-166-5 0 0 0,224 19-1596 0 0,-6 2-17 0 0,0 3 1 0 0,-86 12-1 0 0,-109 34-1124 0 0,234-45 727 0 0,-34 8-375 0 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10:10.898"/>
    </inkml:context>
    <inkml:brush xml:id="br0">
      <inkml:brushProperty name="width" value="0.1" units="cm"/>
      <inkml:brushProperty name="height" value="0.1" units="cm"/>
      <inkml:brushProperty name="color" value="#F4F91B"/>
    </inkml:brush>
  </inkml:definitions>
  <inkml:trace contextRef="#ctx0" brushRef="#br0">1704 65 2303 0 0,'-5'-1'575'0'0,"0"-1"0"0"0,0 1 0 0 0,0 0 0 0 0,0 0-1 0 0,0 1 1 0 0,0-1 0 0 0,0 1 0 0 0,-10 1 0 0 0,-9 0-362 0 0,3-3 209 0 0,-1-1-1 0 0,1-1 1 0 0,-39-13 0 0 0,26 8 261 0 0,1 1-1 0 0,-1 2 1 0 0,0 1 0 0 0,-44 0 0 0 0,-140 10 864 0 0,87 1-942 0 0,-263 29 781 0 0,370-31-1324 0 0,-124 8 229 0 0,88-9-281 0 0,1 3 1 0 0,-94 22 0 0 0,103-14-932 0 0,0 0-345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2:36:12.521"/>
    </inkml:context>
    <inkml:brush xml:id="br0">
      <inkml:brushProperty name="width" value="0.1" units="cm"/>
      <inkml:brushProperty name="height" value="0.1" units="cm"/>
      <inkml:brushProperty name="color" value="#E71224"/>
    </inkml:brush>
  </inkml:definitions>
  <inkml:trace contextRef="#ctx0" brushRef="#br0">1352 153 1375 0 0,'1'-3'81'0'0,"-1"0"0"0"0,1 1-1 0 0,-1-1 1 0 0,1 0 0 0 0,0 0-1 0 0,0 1 1 0 0,0-1 0 0 0,0 1-1 0 0,1-1 1 0 0,1-2-1 0 0,22-28 132 0 0,-8 10 832 0 0,-12 16-755 0 0,0 1 0 0 0,0-1 0 0 0,0 1 0 0 0,1 0 0 0 0,0 1 0 0 0,0 0 0 0 0,0 0 0 0 0,12-7 0 0 0,-17 12-231 0 0,-1 0 1 0 0,1 0-1 0 0,0 0 0 0 0,-1 0 0 0 0,1 0 0 0 0,-1 0 0 0 0,1 0 0 0 0,0 0 0 0 0,-1 0 0 0 0,1 1 0 0 0,-1-1 0 0 0,1 0 0 0 0,-1 0 0 0 0,1 1 0 0 0,-1-1 0 0 0,1 0 0 0 0,-1 1 1 0 0,1-1-1 0 0,1 4 631 0 0,-8-2-426 0 0,-7-1 309 0 0,1 0 0 0 0,0 1 0 0 0,-20 5 0 0 0,-18 3-273 0 0,29-9 237 0 0,0-1 1 0 0,-39-4-1 0 0,20 0-76 0 0,-195-19 444 0 0,195 19-720 0 0,0 3 0 0 0,-1 1 0 0 0,-49 7 0 0 0,42 1-169 0 0,-8 2 65 0 0,0-2 0 0 0,-1-3 1 0 0,-72-2-1 0 0,92-6 61 0 0,-111-3 508 0 0,120 7-771 0 0,-1 1 0 0 0,1 1 0 0 0,-34 8 0 0 0,19 1-528 0 0,-3 0-42 0 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15:25.841"/>
    </inkml:context>
    <inkml:brush xml:id="br0">
      <inkml:brushProperty name="width" value="0.1" units="cm"/>
      <inkml:brushProperty name="height" value="0.1" units="cm"/>
      <inkml:brushProperty name="color" value="#F4F91B"/>
    </inkml:brush>
  </inkml:definitions>
  <inkml:trace contextRef="#ctx0" brushRef="#br0">6237 1020 1375 0 0,'13'-7'5547'0'0,"-13"7"-5478"0"0,-36-31 13544 0 0,37 30-13275 0 0,4-21 355 0 0,-3 17-193 0 0,10-32 331 0 0,-9 30-686 0 0,0 0 0 0 0,-1-1 0 0 0,0 1 0 0 0,0-1 0 0 0,0 0 0 0 0,-1 1 0 0 0,-1-1 0 0 0,1 0 0 0 0,-1 0 0 0 0,0 0 0 0 0,-3-13 0 0 0,-13-29 906 0 0,10 36-814 0 0,-6-27 0 0 0,9 28-59 0 0,-1-1 1 0 0,-6-13-1 0 0,6 18-103 0 0,0 0 0 0 0,1 0 0 0 0,1 0 1 0 0,0 0-1 0 0,0 0 0 0 0,-1-18 0 0 0,8-44 40 0 0,-2 51-103 0 0,-1 1-1 0 0,-2-33 1 0 0,0 47-2 0 0,-1 0 0 0 0,0 0 0 0 0,0 0 0 0 0,-1 0 1 0 0,1 0-1 0 0,-1 0 0 0 0,0 1 0 0 0,0-1 0 0 0,-1 0 0 0 0,1 1 1 0 0,-1 0-1 0 0,0 0 0 0 0,-6-7 0 0 0,0 3 84 0 0,-1-1 0 0 0,0 1 1 0 0,0 0-1 0 0,-13-6 0 0 0,17 9-70 0 0,0 0-1 0 0,1 0 1 0 0,-1 0-1 0 0,1 0 1 0 0,0-1-1 0 0,-5-8 1 0 0,-19-20 51 0 0,19 26-64 0 0,1 1 1 0 0,-1 0-1 0 0,-1 0 0 0 0,1 2 1 0 0,-1-1-1 0 0,0 1 0 0 0,-20-6 0 0 0,-8 0 64 0 0,-40-5 1 0 0,15 4-34 0 0,-64-11 151 0 0,12 3-50 0 0,90 15-132 0 0,-1 1 1 0 0,0 2 0 0 0,-1 1 0 0 0,1 1-1 0 0,0 1 1 0 0,0 1 0 0 0,0 1 0 0 0,0 2-1 0 0,-40 12 1 0 0,36-9-4 0 0,0 0-1 0 0,0-2 1 0 0,-44 2-1 0 0,-97-4 52 0 0,-28 3-20 0 0,-274 29 25 0 0,362-40-64 0 0,53 1 0 0 0,52 2 0 0 0,-63-2 112 0 0,-117 10 0 0 0,117 0-64 0 0,0-3 0 0 0,-130-9 0 0 0,-49-9 80 0 0,-30 1 55 0 0,127 4-110 0 0,-17-13-31 0 0,57 5-20 0 0,-67 2 139 0 0,154 13-167 0 0,-27-1 49 0 0,-170-8-33 0 0,-311-3 118 0 0,132-15-128 0 0,149 13 0 0 0,237 16 0 0 0,-220-3 0 0 0,209 4 0 0 0,0 2 0 0 0,1 1 0 0 0,-1 1 0 0 0,-29 10 0 0 0,40-10 0 0 0,1 0 0 0 0,0 1 0 0 0,0 0 0 0 0,-23 16 0 0 0,32-18 0 0 0,-1 0 0 0 0,1 0 0 0 0,0 1 0 0 0,1 0 0 0 0,-1 0 0 0 0,1 0 0 0 0,0 1 0 0 0,0-1 0 0 0,0 1 0 0 0,1 0 0 0 0,0 0 0 0 0,0 0 0 0 0,-2 9 0 0 0,-12 40-85 0 0,-36 105 18 0 0,31-90 67 0 0,8-24 0 0 0,-1 10 0 0 0,-14 87 0 0 0,10-40 0 0 0,-9 56 0 0 0,25-140 1 0 0,0 0 0 0 0,2 0-1 0 0,1-1 1 0 0,0 1 0 0 0,1 0 0 0 0,6 31 0 0 0,0-19-19 0 0,1 0 1 0 0,2-1-1 0 0,15 34 1 0 0,99 232 17 0 0,-119-287 0 0 0,0-1 0 0 0,0 1 0 0 0,0 0 0 0 0,1-1 0 0 0,0 0 0 0 0,1-1 0 0 0,0 1 0 0 0,0-1 0 0 0,1-1 0 0 0,11 9 0 0 0,6 2 0 0 0,0-1 0 0 0,32 15 0 0 0,-47-27-9 0 0,1 1 1 0 0,0-2-1 0 0,0 1 0 0 0,1-1 0 0 0,-1-1 1 0 0,1 0-1 0 0,17 0 0 0 0,85-6 20 0 0,-60 0-16 0 0,76-9-22 0 0,-87 7 18 0 0,-1 1 0 0 0,1 3-1 0 0,58 3 1 0 0,-79 3 9 0 0,0 0 0 0 0,0 2 0 0 0,-1 0 0 0 0,40 17 0 0 0,94 42 0 0 0,-146-60 0 0 0,0 0 0 0 0,-1 0 0 0 0,1 0 0 0 0,-1 1 0 0 0,-1 1 0 0 0,14 12 0 0 0,35 49 0 0 0,-54-66 0 0 0,5 10 0 0 0,-1-1 0 0 0,0 2 0 0 0,-1-1 0 0 0,0 0 0 0 0,-1 1 0 0 0,4 16 0 0 0,-5-18 0 0 0,10 46 0 0 0,8 87 0 0 0,-16-95 0 0 0,2-1 0 0 0,2 0 0 0 0,16 49 0 0 0,-19-84 0 0 0,0 1 0 0 0,1-1 0 0 0,0 0 0 0 0,1 0 0 0 0,0-1 0 0 0,1 0 0 0 0,18 18 0 0 0,80 65 0 0 0,-106-94 0 0 0,19 14 0 0 0,1-1 0 0 0,-1-1 0 0 0,2-1 0 0 0,0-1 0 0 0,30 10 0 0 0,-19-11 0 0 0,0-2 0 0 0,64 8 0 0 0,-68-12 0 0 0,10 1 0 0 0,50 7 0 0 0,9-5 0 0 0,-3-6 0 0 0,-57-2 0 0 0,-1-2 0 0 0,47-9 0 0 0,-22 2 0 0 0,64-2 0 0 0,-42 8 0 0 0,13 0 0 0 0,1-4 0 0 0,3-3 0 0 0,44-10 0 0 0,-43 7 0 0 0,-55 11 0 0 0,53-2 0 0 0,14 6 0 0 0,-5 0 0 0 0,6-6 0 0 0,15-6 0 0 0,1-4 0 0 0,-27 4 0 0 0,-4 4 0 0 0,18 5 0 0 0,0 2 0 0 0,0 3 0 0 0,6 1 0 0 0,14-5 0 0 0,-7-2 0 0 0,-28-2 0 0 0,17-5 0 0 0,7-3 0 0 0,-17 2 0 0 0,11 4 0 0 0,-1 6 0 0 0,-11 4 0 0 0,-12 1 0 0 0,6 3 0 0 0,120 15 0 0 0,-132-15 0 0 0,16 1 0 0 0,-5-1 0 0 0,-6-1 0 0 0,1-3 0 0 0,-9-2 0 0 0,-34-3 0 0 0,68-4 0 0 0,-95 4 11 0 0,-3 1 31 0 0,50-1-20 0 0,-39 2 20 0 0,46 1-31 0 0,-2 2 0 0 0,-47-1 31 0 0,53 3-31 0 0,24-5-11 0 0,15-7 0 0 0,-3-5 0 0 0,0-1 0 0 0,-7 3 0 0 0,-24 2 11 0 0,-54 6 31 0 0,65-3-31 0 0,36-2-11 0 0,-11 0 0 0 0,-8-2 0 0 0,-12 0 0 0 0,-24 2 71 0 0,-66 5 295 0 0,3 1 126 0 0,3 0-322 0 0,50-2 620 0 0,61 3-623 0 0,-36 1-1067 0 0,-91 0 392 0 0,14 0 65 0 0,76 7 294 0 0,13 2 133 0 0,-4 1 16 0 0,9 1 0 0 0,-4 0 0 0 0,0 3 0 0 0,7 0 0 0 0,7 0 0 0 0,-25-5 0 0 0,18-2 0 0 0,12-3 0 0 0,3-6 0 0 0,1 0 0 0 0,0 3 0 0 0,-3 3 0 0 0,-3-2 0 0 0,4-5 0 0 0,0-5 0 0 0,5 0 0 0 0,-10 5 0 0 0,-13 7 0 0 0,11 2 0 0 0,14-3 0 0 0,-5-5 0 0 0,-25-1 0 0 0,-4 2 0 0 0,18 0 0 0 0,9-1 0 0 0,7-1 0 0 0,0 0 0 0 0,-27 4 0 0 0,-6 6 0 0 0,25 8 0 0 0,12 5 0 0 0,-6-6 0 0 0,-22-6 0 0 0,-3-3 0 0 0,-4-1 0 0 0,-3 1 0 0 0,10 0 0 0 0,24-2 0 0 0,-23-3 0 0 0,0 4 0 0 0,-3 2 0 0 0,-9 2 0 0 0,-1-1 0 0 0,6 0 0 0 0,1-3 0 0 0,1-2 0 0 0,4-2 0 0 0,-1 2 0 0 0,-11-3 0 0 0,7 0 0 0 0,31-2 0 0 0,3 3 0 0 0,-32 0 0 0 0,-10 2 0 0 0,18 2 0 0 0,8-1 0 0 0,-1-2 0 0 0,-1-3 0 0 0,1 1 0 0 0,-8 2 0 0 0,-13 3 0 0 0,0 0 0 0 0,-71-3 0 0 0,77 0 0 0 0,-76-2 0 0 0,12 2 0 0 0,49 0 0 0 0,14 1 0 0 0,0-2 0 0 0,10 1 0 0 0,5 2 0 0 0,20 5 0 0 0,-96-7 0 0 0,53 6 0 0 0,9-2 0 0 0,0-3 0 0 0,-1-3 0 0 0,5 0 0 0 0,3 1 0 0 0,9 1 0 0 0,1-1 0 0 0,4-5 0 0 0,-7-3 0 0 0,-18 1 0 0 0,22 2 0 0 0,1-1 0 0 0,-29 3 0 0 0,-6 1 0 0 0,18 1 0 0 0,10 5 0 0 0,-16 2-11 0 0,-62-4-31 0 0,65 4 31 0 0,-7-3 11 0 0,-10-4 0 0 0,3-4 0 0 0,26-2 0 0 0,9 5 0 0 0,0 4 0 0 0,-1 1 0 0 0,-22 0 0 0 0,11-3 0 0 0,-14-2 0 0 0,15-2 0 0 0,12 2 0 0 0,-1 0 0 0 0,-11-1 0 0 0,-12 1 0 0 0,1 1 0 0 0,2 3 0 0 0,-14 1 0 0 0,-37-3 0 0 0,41 0 0 0 0,7-4 0 0 0,-3-3 0 0 0,-9-4 0 0 0,-60 6 0 0 0,50-4 0 0 0,298-22 0 0 0,-347 27 0 0 0,84-11 0 0 0,-44 6 0 0 0,92 2 0 0 0,-42 4 0 0 0,-65-2 0 0 0,76-1 0 0 0,-105 6 0 0 0,-9 1 0 0 0,2-1 0 0 0,0-2 0 0 0,46-5 0 0 0,-10-1 0 0 0,-20 2 0 0 0,76-21 0 0 0,-87 17 0 0 0,-1-1 0 0 0,48-23 0 0 0,-41 16 0 0 0,40-14 0 0 0,31-13 0 0 0,-95 38 0 0 0,0-2 0 0 0,-1 1 0 0 0,0-1 0 0 0,0-1 0 0 0,-1 0 0 0 0,11-12 0 0 0,24-34 0 0 0,63-94 0 0 0,-79 104 0 0 0,17-24 0 0 0,52-72 0 0 0,-71 102 0 0 0,-1-1 0 0 0,-2-1 0 0 0,-2-1 0 0 0,34-86 0 0 0,-49 98 0 0 0,0 0 0 0 0,-2 0 0 0 0,-2-1 0 0 0,0 0 0 0 0,-2 0 0 0 0,-2 0 0 0 0,-1 0 0 0 0,-7-52 0 0 0,-6 15 0 0 0,-32-93 0 0 0,43 154 0 0 0,-1-6 0 0 0,0 0 0 0 0,-1 1 0 0 0,-1-1 0 0 0,0 1 0 0 0,-1 1 0 0 0,0-1 0 0 0,-1 1 0 0 0,0 1 0 0 0,0-1 0 0 0,-2 1 0 0 0,-19-17 0 0 0,20 20 0 0 0,-1-1 0 0 0,0 1 0 0 0,0 1 0 0 0,-1 0 0 0 0,0 0 0 0 0,0 1 0 0 0,-12-4 0 0 0,-13-4 0 0 0,20 7 0 0 0,-1 0 0 0 0,1 1 0 0 0,-28-4 0 0 0,-32 3 30 0 0,-89 5 0 0 0,85 1-26 0 0,-588 37-4 0 0,486-22 0 0 0,-38-6 0 0 0,12 2 88 0 0,52-3-32 0 0,9-1-56 0 0,-155 5 0 0 0,79 4 31 0 0,121-6-9 0 0,-163 17-9 0 0,-176 11-15 0 0,197-20 38 0 0,38-2-8 0 0,3 2-28 0 0,-13 7 58 0 0,-30 1 12 0 0,54-20-42 0 0,-31 1 8 0 0,-50 2-36 0 0,184-7 0 0 0,45-1 2 0 0,-354 17 60 0 0,49-1-62 0 0,83-6 0 0 0,85 2 0 0 0,-412 13 0 0 0,230-27 0 0 0,103 1 0 0 0,104 1 0 0 0,-75-10 0 0 0,210 8 0 0 0,-3 0 0 0 0,1-2 0 0 0,-23-4 0 0 0,-195-30 0 0 0,131 24 0 0 0,52 7 29 0 0,-76 4 0 0 0,91 2-23 0 0,-210-19-6 0 0,148 8 0 0 0,-90 2 0 0 0,-52-11 0 0 0,208 17 0 0 0,14 1 0 0 0,0-1 0 0 0,-29-7 0 0 0,22 3 0 0 0,0 2 0 0 0,0 2 0 0 0,-38-1 0 0 0,-15 0 0 0 0,-92-4 0 0 0,36 3 0 0 0,-104-1 67 0 0,53 2-70 0 0,-149-5 3 0 0,208 2 0 0 0,37 7 0 0 0,-108 13 0 0 0,90-3 0 0 0,-95-3 64 0 0,49-8-50 0 0,-216 3 36 0 0,290-3-50 0 0,-101-14 0 0 0,-55-2 0 0 0,17 7 0 0 0,182 7-2 0 0,-70-4 15 0 0,100 7 10 0 0,3 0 22 0 0,0 0-1 0 0,1 0 0 0 0,-1 1 1 0 0,-12 3-1 0 0,12-2-36 0 0,0-1 0 0 0,0 0 1 0 0,-17-1-1 0 0,16 0 0 0 0,1 0-1 0 0,-1 0 1 0 0,-12 3 0 0 0,-4 2 7 0 0,0-2-1 0 0,-48-1 1 0 0,-1 1 5 0 0,63-2-20 0 0,-33 5 0 0 0,38-5 0 0 0,0 0 0 0 0,0 0 0 0 0,0-1 0 0 0,0 0 0 0 0,-8-1 0 0 0,6 0 0 0 0,0 1 0 0 0,-19 1 0 0 0,10 1 0 0 0,-40-2 0 0 0,29 0 0 0 0,-45-1 0 0 0,-73 1 0 0 0,121 1 0 0 0,-49-6 0 0 0,-6-1 0 0 0,-42 0 38 0 0,-40 1 163 0 0,-78 9-439 0 0,200-4 213 0 0,-129 5 25 0 0,47-5 0 0 0,60-1 0 0 0,-96 8 935 0 0,83-2-605 0 0,8 2-690 0 0,-21 0-457 0 0,22-3 817 0 0,-121 21 0 0 0,160-20 0 0 0,-16-1 54 0 0,-9 1 708 0 0,29-1-688 0 0,-1-2 0 0 0,1-1 0 0 0,-48-4-1 0 0,43 1-231 0 0,-83-1-286 0 0,-166 15-1 0 0,199-7 885 0 0,-137-10 0 0 0,145 1-1288 0 0,42 3 848 0 0,-72-4 0 0 0,-148 11 0 0 0,-42 16 0 0 0,90-13-4 0 0,126-7-56 0 0,-165 20 60 0 0,159-12 0 0 0,-59-3 0 0 0,125-7 0 0 0,1-1 0 0 0,0 0 0 0 0,0-2 0 0 0,-27-6 0 0 0,25 2 0 0 0,15 6 0 0 0,-1-1 0 0 0,0 1 0 0 0,0 0 0 0 0,1 0 0 0 0,-1 1 0 0 0,-5-2 0 0 0,-1 1 0 0 0,1-1 0 0 0,0 0 0 0 0,0 0 0 0 0,0-1 0 0 0,0 0 0 0 0,0-1 0 0 0,1 1 0 0 0,-1-1 0 0 0,1-1 0 0 0,0 0 0 0 0,-9-7 0 0 0,14 10 0 0 0,-21-12-3 0 0,-44-22 1 0 0,39 23 31 0 0,-26-19 0 0 0,-91-63 174 0 0,132 86-193 0 0,0-1 0 0 0,1 0 0 0 0,0-1-1 0 0,1-1 1 0 0,0 0 0 0 0,1 0 0 0 0,0-1 0 0 0,1 0 0 0 0,0 0-1 0 0,1-1 1 0 0,0-1 0 0 0,-7-22 0 0 0,9 14-1131 0 0,1 0 0 0 0,2 0 1 0 0,0 0-1 0 0,1-1 0 0 0,3-44 0 0 0,0 30-2078 0 0,-4-44-1 0 0,-8 20-3612 0 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16:50.707"/>
    </inkml:context>
    <inkml:brush xml:id="br0">
      <inkml:brushProperty name="width" value="0.1" units="cm"/>
      <inkml:brushProperty name="height" value="0.1" units="cm"/>
      <inkml:brushProperty name="color" value="#66CC00"/>
    </inkml:brush>
  </inkml:definitions>
  <inkml:trace contextRef="#ctx0" brushRef="#br0">583 1237 455 0 0,'0'0'26'0'0,"0"-1"-1"0"0,1 0 0 0 0,-1 0 0 0 0,0 1 1 0 0,0-1-1 0 0,-1 0 0 0 0,1 1 0 0 0,0-1 1 0 0,0 0-1 0 0,0 0 0 0 0,0 1 0 0 0,-1-1 1 0 0,1 0-1 0 0,0 1 0 0 0,0-1 0 0 0,-1 0 1 0 0,1 1-1 0 0,-1-1 0 0 0,1 1 0 0 0,-1-1 1 0 0,1 1-1 0 0,-1-1 0 0 0,1 1 0 0 0,-1-1 1 0 0,1 1-1 0 0,-1-1 0 0 0,1 1 0 0 0,-1 0 1 0 0,0-1-1 0 0,1 1 0 0 0,-1 0 0 0 0,0-1 1 0 0,1 1-1 0 0,-1 0 0 0 0,-1 0 0 0 0,-1 0 197 0 0,0 0-1 0 0,0 0 1 0 0,0 0-1 0 0,0 1 0 0 0,0-1 1 0 0,0 1-1 0 0,-5 2 0 0 0,-12 2 1482 0 0,17-5-1487 0 0,0 0 0 0 0,1 1 0 0 0,-1-1 0 0 0,0 1 0 0 0,1 0 1 0 0,-1 0-1 0 0,0 0 0 0 0,1 0 0 0 0,0 1 0 0 0,-1-1 0 0 0,1 1 0 0 0,0-1 0 0 0,-1 1 0 0 0,-1 2 0 0 0,-11 10 843 0 0,13-12-890 0 0,0-1 0 0 0,0 1 0 0 0,0 0 1 0 0,0-1-1 0 0,0 1 0 0 0,0 0 1 0 0,0 0-1 0 0,1 0 0 0 0,-1 1 0 0 0,1-1 1 0 0,0 0-1 0 0,0 1 0 0 0,0-1 0 0 0,0 1 1 0 0,0-1-1 0 0,-1 5 0 0 0,2-7-107 0 0,0 0-1 0 0,1 1 0 0 0,-1-1 1 0 0,0 0-1 0 0,0 1 0 0 0,1-1 1 0 0,-1 0-1 0 0,0 1 0 0 0,1-1 1 0 0,-1 0-1 0 0,0 0 0 0 0,1 0 1 0 0,-1 1-1 0 0,1-1 0 0 0,-1 0 1 0 0,0 0-1 0 0,1 0 0 0 0,-1 0 1 0 0,0 0-1 0 0,1 1 0 0 0,-1-1 1 0 0,1 0-1 0 0,-1 0 0 0 0,1 0 1 0 0,-1 0-1 0 0,0 0 0 0 0,1 0 1 0 0,-1-1-1 0 0,1 1 0 0 0,-1 0 1 0 0,0 0-1 0 0,1 0 0 0 0,-1 0 1 0 0,1-1-1 0 0,21-4 978 0 0,-15 3-583 0 0,19-1 393 0 0,0 0 0 0 0,1 1 0 0 0,0 2 0 0 0,40 4 0 0 0,-34-1-398 0 0,0-2 0 0 0,46-4 0 0 0,-28-2-164 0 0,-26 3-54 0 0,39-7-1 0 0,-40 4 40 0 0,44-1 0 0 0,-43 4-56 0 0,37-7 0 0 0,22-7 5 0 0,-73 14-173 0 0,0 0 0 0 0,1 1 0 0 0,16-1-1 0 0,4 0 32 0 0,49-4 198 0 0,126 5 0 0 0,-113 11-102 0 0,30 0 13 0 0,-31-8-111 0 0,75-3 110 0 0,176-13 249 0 0,-102 21-288 0 0,-57-19 229 0 0,-112 5-126 0 0,73 3 0 0 0,-22 6-515 0 0,164-18 1 0 0,-243 11 306 0 0,1 2-1 0 0,76 5 1 0 0,-28-1 18 0 0,-16-1-58 0 0,145-2-3 0 0,-139-1 0 0 0,24-4 0 0 0,37-1 0 0 0,252 25 64 0 0,-248-12-32 0 0,2-1-437 0 0,67 2 887 0 0,-95 1-354 0 0,-76-3-32 0 0,77-3-1 0 0,-45-9-73 0 0,-33 3-8 0 0,0 1-1 0 0,1 3 1 0 0,74 7-1 0 0,98 20 46 0 0,-181-22-54 0 0,12-2 9 0 0,1-1-1 0 0,95-13 1 0 0,-1 0 62 0 0,-49 7-56 0 0,98 0 35 0 0,-166 5-39 0 0,1-2 0 0 0,42-8-1 0 0,-7 1 2 0 0,12-2 4 0 0,45-3 22 0 0,55 18-43 0 0,5-1 0 0 0,-50-16 0 0 0,28-1 0 0 0,17 27-1634 0 0,-158-11 1661 0 0,6 1 332 0 0,-6-1 51 0 0,0 0 1 0 0,21-2 0 0 0,-13 0-411 0 0,53 7 0 0 0,-57-4 0 0 0,0-1 0 0 0,0-1 0 0 0,40-3 0 0 0,-20-3 12 0 0,-14 2 5 0 0,0-1 1 0 0,26-8-1 0 0,37-9-17 0 0,-62 14 0 0 0,-17 3 0 0 0,0 1 0 0 0,1 1 0 0 0,0 0 0 0 0,-1 0 0 0 0,1 1 0 0 0,0 1 0 0 0,16 1 0 0 0,30 8 0 0 0,-18-2 0 0 0,-30-6 0 0 0,0 1 0 0 0,17 4 0 0 0,-2-1 0 0 0,-22-5 0 0 0,0 1 0 0 0,1 0 0 0 0,-1-1 0 0 0,0 1 0 0 0,0 1 0 0 0,4 1 0 0 0,25 10 0 0 0,-25-10 0 0 0,0 0 0 0 0,0 0 0 0 0,14 9 0 0 0,-15-8 0 0 0,-1-1 0 0 0,1 0 0 0 0,0 0 0 0 0,0-1 0 0 0,0 0 0 0 0,0 0 0 0 0,0 0 0 0 0,1-1 0 0 0,-1 0 0 0 0,0-1 0 0 0,15 0 0 0 0,27 7 0 0 0,-47-6 0 0 0,1-1 0 0 0,0 0 0 0 0,-1 1 0 0 0,1 0 0 0 0,-1-1 0 0 0,1 1 0 0 0,-1 0 0 0 0,1 0 0 0 0,-1 1 0 0 0,0-1 0 0 0,0 0 0 0 0,1 1 0 0 0,2 2 0 0 0,-2-3 0 0 0,-1 0 0 0 0,1 0 0 0 0,-1 0 0 0 0,1-1 0 0 0,0 1 0 0 0,0-1 0 0 0,4 0 0 0 0,4 1 0 0 0,60 9 0 0 0,-41-6-87 0 0,-16-2 72 0 0,-1 0-1 0 0,16 4 1 0 0,34 5 180 0 0,-51-7-165 0 0,0-2 0 0 0,0 0 0 0 0,25 1 0 0 0,20 3 0 0 0,-36-3 0 0 0,-1-1 0 0 0,1-1 0 0 0,0-1 0 0 0,-1-1 0 0 0,34-5 0 0 0,40-2 0 0 0,-71 7 0 0 0,-1-1 0 0 0,31-8 0 0 0,-30 6 0 0 0,-1 0 0 0 0,32 0 0 0 0,-28 2 0 0 0,-20 1 0 0 0,1 1 0 0 0,0 0 0 0 0,13 1 0 0 0,78 6 0 0 0,-63-3 0 0 0,56-2 0 0 0,-65-2 0 0 0,45-2 0 0 0,128-18 0 0 0,-130 9 0 0 0,121-5 0 0 0,-138 22 0 0 0,-45-6 0 0 0,1 1 0 0 0,-1 1 0 0 0,1-1 0 0 0,12 6 0 0 0,10 1 0 0 0,-4-4 0 0 0,42 1 0 0 0,-18-3 0 0 0,-43-1 11 0 0,1-1-1 0 0,0 0 0 0 0,-1 0 1 0 0,1-1-1 0 0,-1 0 1 0 0,1 0-1 0 0,0-1 1 0 0,-1 0-1 0 0,0 0 1 0 0,0-1-1 0 0,0 0 1 0 0,8-4-1 0 0,5-6-10 0 0,-4 4 0 0 0,0-2 0 0 0,18-14 0 0 0,-21 11 16 0 0,1 0 0 0 0,-2 0 0 0 0,20-30 0 0 0,-30 41-16 0 0,5-7 3 0 0,48-63 58 0 0,-48 64-61 0 0,0 0 0 0 0,-1-1 0 0 0,0 0 0 0 0,-1 0 0 0 0,0-1 0 0 0,-1 1 0 0 0,5-18 0 0 0,4-54 46 0 0,1 1-17 0 0,11-20 77 0 0,-18 70-91 0 0,-3 14 4 0 0,4-34 1 0 0,-8 45-18 0 0,1 0 0 0 0,-2 0 0 0 0,1 0 1 0 0,-1 0-1 0 0,0 0 0 0 0,0 0 0 0 0,0 0 0 0 0,-1 0 0 0 0,-4-8 0 0 0,2 4-147 0 0,0 1 0 0 0,-1 0 0 0 0,0 0 1 0 0,-1 0-1 0 0,0 1 0 0 0,0 0 0 0 0,-1 0 0 0 0,-7-7 0 0 0,-7-4 103 0 0,-78-67 787 0 0,78 70-565 0 0,0 1 1 0 0,0 1-1 0 0,-28-12 0 0 0,-15-2-180 0 0,-3 2 0 0 0,0 4 0 0 0,-71-15 0 0 0,73 22 0 0 0,0 3 0 0 0,-101-6 0 0 0,-198-10 64 0 0,296 18-32 0 0,-101-2 0 0 0,67 17-1 0 0,-102 17 0 0 0,166-17-29 0 0,-45 2-2 0 0,-112-5 0 0 0,30-2 0 0 0,99 4 12 0 0,-97-2 51 0 0,-28-9-10 0 0,89 1-32 0 0,0 4 1 0 0,-173 20-1 0 0,217-15-21 0 0,-1-2 0 0 0,-88-10 0 0 0,-54-1 0 0 0,22 22 0 0 0,2 0 0 0 0,-23-22 0 0 0,135 4 0 0 0,-98 3 0 0 0,104 7 1 0 0,-22 2 2 0 0,0-4 1 0 0,-99-9-1 0 0,99-1 10 0 0,0 2 0 0 0,0 5 1 0 0,-91 9-1 0 0,68 1-13 0 0,-190-9 0 0 0,199-1 0 0 0,-101 11 0 0 0,38-1 0 0 0,-74 13 0 0 0,123-9 0 0 0,-1-10 0 0 0,40-2 0 0 0,-42 2 32 0 0,-187-18 0 0 0,229 10-12 0 0,-1 4-1 0 0,-106 11 1 0 0,115-5-15 0 0,-51 7-5 0 0,68-6 0 0 0,-1-2 0 0 0,1-1 0 0 0,-55-5 0 0 0,-56-13 0 0 0,78 13 58 0 0,18 1-52 0 0,-203-22 90 0 0,133 10-64 0 0,75 11-5 0 0,-65 5-1 0 0,58 0-15 0 0,-40 2-11 0 0,-66 1 0 0 0,-70 7 0 0 0,0 1 0 0 0,145-13 0 0 0,-49 0 0 0 0,62-2 19 0 0,-61-4 26 0 0,0-11-26 0 0,-110-14 26 0 0,188 24-45 0 0,-78 2 0 0 0,-43-3 0 0 0,124 0 0 0 0,-1 2 0 0 0,0 3 0 0 0,-106 11 0 0 0,-2 11 0 0 0,-8-1 0 0 0,81-13 0 0 0,65-5 0 0 0,0 1 0 0 0,1 1 0 0 0,-45 10 0 0 0,71-11 0 0 0,0 0 0 0 0,0 0 0 0 0,0 0 0 0 0,1 0 0 0 0,-1 1 0 0 0,1-1 0 0 0,-1 1 0 0 0,1 0 0 0 0,0 0 0 0 0,0 0 0 0 0,0 0 0 0 0,1 1 0 0 0,-1-1 0 0 0,1 1 0 0 0,0 0 0 0 0,0-1 0 0 0,0 1 0 0 0,0 0 0 0 0,1 0 0 0 0,0 0 0 0 0,0 1 0 0 0,0-1 0 0 0,0 0 0 0 0,0 0 0 0 0,1 1 0 0 0,0 4 0 0 0,0 0 0 0 0,1-1 0 0 0,0 1 0 0 0,1 0 0 0 0,0-1 0 0 0,6 17 0 0 0,3 11 0 0 0,-6-22 0 0 0,0 0 0 0 0,1 0 0 0 0,0 0 0 0 0,1-1 0 0 0,1 0 0 0 0,15 20 0 0 0,2 5 0 0 0,-20-29 0 0 0,-1 0 0 0 0,-1 1 0 0 0,0 0 0 0 0,0-1 0 0 0,-1 1 0 0 0,-1 0 0 0 0,1 0 0 0 0,-1 0 0 0 0,-1 1 0 0 0,0-1 0 0 0,-2 15 0 0 0,0-14 1 0 0,-1 0-1 0 0,0 0 1 0 0,-1 0-1 0 0,0 0 1 0 0,-1 0 0 0 0,-8 14-1 0 0,6-12-5 0 0,1 0-1 0 0,0 0 1 0 0,-5 19 0 0 0,3 11-810 0 0,2 0 1 0 0,2 1 0 0 0,3 79-1 0 0,2-68-1563 0 0,-1 14-6025 0 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17:37.671"/>
    </inkml:context>
    <inkml:brush xml:id="br0">
      <inkml:brushProperty name="width" value="0.1" units="cm"/>
      <inkml:brushProperty name="height" value="0.1" units="cm"/>
      <inkml:brushProperty name="color" value="#66CC00"/>
    </inkml:brush>
  </inkml:definitions>
  <inkml:trace contextRef="#ctx0" brushRef="#br0">277 1297 1375 0 0,'23'-21'5118'0'0,"45"-38"508"0"0,-63 51-4877 0 0,2-3-269 0 0,-7 11-467 0 0,0 0-1 0 0,0 0 1 0 0,1-1-1 0 0,-1 1 1 0 0,0 0-1 0 0,0 0 1 0 0,0 0 0 0 0,1 0-1 0 0,-1-1 1 0 0,0 1-1 0 0,0 0 1 0 0,0 0-1 0 0,1 0 1 0 0,-1 0 0 0 0,0 0-1 0 0,0 0 1 0 0,1 0-1 0 0,-1 0 1 0 0,0 0-1 0 0,0 0 1 0 0,1 0 0 0 0,-1 0-1 0 0,0 0 1 0 0,0 0-1 0 0,1 0 1 0 0,-1 0-1 0 0,0 0 1 0 0,0 0 0 0 0,1 0-1 0 0,-1 0 1 0 0,0 0-1 0 0,0 1 1 0 0,1-1-1 0 0,-1 0 1 0 0,0 0-1 0 0,0 0 1 0 0,0 0 0 0 0,1 1-1 0 0,-1-1 1 0 0,0 0-1 0 0,0 1 52 0 0,6 1 156 0 0,-6 3-122 0 0,3 11 35 0 0,-3-15-124 0 0,0-1-1 0 0,0 0 1 0 0,0 0-1 0 0,0 0 1 0 0,0 0-1 0 0,0 1 1 0 0,0-1-1 0 0,0 0 1 0 0,0 0-1 0 0,1 0 1 0 0,-1 1-1 0 0,0-1 1 0 0,0 0-1 0 0,0 0 1 0 0,0 0-1 0 0,0 0 1 0 0,0 1-1 0 0,0-1 1 0 0,0 0-1 0 0,0 0 1 0 0,1 0-1 0 0,-1 0 1 0 0,0 0-1 0 0,0 0 1 0 0,0 1-1 0 0,0-1 1 0 0,1 0-1 0 0,-1 0 1 0 0,0 0-1 0 0,0 0 1 0 0,0 0-1 0 0,0 0 1 0 0,1 0-1 0 0,-1 0 1 0 0,0 0-1 0 0,0 0 1 0 0,0 0-1 0 0,0 0 1 0 0,1 0-1 0 0,-1 0 1 0 0,0 0-1 0 0,0 0 1 0 0,0 0-1 0 0,1 0 1 0 0,-1 0-1 0 0,0 0 1 0 0,0 0-1 0 0,0 0 1 0 0,0 0-1 0 0,1 0 1 0 0,-1 0-1 0 0,0 0 1 0 0,0-1-1 0 0,0 1 1 0 0,0 0-1 0 0,1 0 1 0 0,-1 0-1 0 0,23 3 1400 0 0,31-12 558 0 0,-52 9-1919 0 0,0 0 0 0 0,1 0 1 0 0,-1 0-1 0 0,0 1 0 0 0,1-1 1 0 0,-1 0-1 0 0,0 1 0 0 0,0 0 1 0 0,0-1-1 0 0,3 2 0 0 0,18 4 315 0 0,12-8 398 0 0,51-8-1 0 0,-58 5-629 0 0,1 1 0 0 0,0 2 1 0 0,34 2-1 0 0,-30 4-113 0 0,-21-2-1 0 0,-1-1-1 0 0,23 0 1 0 0,113-16 200 0 0,-126 14 114 0 0,32 3 0 0 0,-35 3 641 0 0,-17-5-984 0 0,1 1 1 0 0,-1-1-1 0 0,1 1 1 0 0,-1-1 0 0 0,1 0-1 0 0,0 1 1 0 0,-1-1-1 0 0,1 0 1 0 0,-1 0 0 0 0,1 0-1 0 0,0 0 1 0 0,-1-1-1 0 0,1 1 1 0 0,-1 0-1 0 0,1-1 1 0 0,-1 1 0 0 0,1-1-1 0 0,2 0 1 0 0,1-1-132 0 0,0 0 0 0 0,0 1 0 0 0,1-1 0 0 0,-1 1 0 0 0,1 1 0 0 0,-1-1 0 0 0,9 1 0 0 0,39 4 458 0 0,-41-3-363 0 0,91 17 61 0 0,-58-17 14 0 0,-33-2-11 0 0,-1 2 0 0 0,1-1 1 0 0,-1 1-1 0 0,0 1 0 0 0,12 3 0 0 0,60 12-4 0 0,-66-15-11 0 0,31-1 0 0 0,-8 0 0 0 0,-7 1 4 0 0,164 2 201 0 0,-99-2 18 0 0,-28 1-140 0 0,0-2 18 0 0,132-5-21 0 0,-171 2-64 0 0,0 1 0 0 0,0 2 0 0 0,54 8 0 0 0,24 5 1792 0 0,-82-9-2362 0 0,0 0-1 0 0,36 13 1 0 0,-54-16 489 0 0,-1 0 65 0 0,-1-1 0 0 0,1-1 0 0 0,0 1 0 0 0,0-1 0 0 0,0 0 0 0 0,15-3 0 0 0,-13 1-26 0 0,-1 0 70 0 0,-1 1-1 0 0,0-1 0 0 0,0 0 0 0 0,0-1 1 0 0,0 0-1 0 0,0 0 0 0 0,12-8 0 0 0,-12 6 44 0 0,-5 3-69 0 0,0 1 0 0 0,-1-1 0 0 0,1 0 0 0 0,0 0 0 0 0,-1 0 0 0 0,1 0 0 0 0,-1 0 0 0 0,0-1 0 0 0,0 1 0 0 0,0-1 1 0 0,0 1-1 0 0,0-1 0 0 0,-1 0 0 0 0,1 0 0 0 0,-1 0 0 0 0,1 0 0 0 0,-1 0 0 0 0,0 0 0 0 0,1-5 0 0 0,-2 6-11 0 0,2-9 81 0 0,0-1 1 0 0,-1 0-1 0 0,-1 0 0 0 0,0 0 0 0 0,0 0 0 0 0,-1 1 0 0 0,-1-1 0 0 0,-4-18 0 0 0,-16-57 196 0 0,19 65-253 0 0,-2 1-1 0 0,-1 0 0 0 0,-1 1 0 0 0,-14-33 0 0 0,-12-22 212 0 0,23 49-124 0 0,-13-25-1 0 0,15 34-58 0 0,2 0-1 0 0,0 0 1 0 0,1 0 0 0 0,1-1-1 0 0,-2-23 1 0 0,1 14-16 0 0,-41-170 269 0 0,38 175-284 0 0,-2 1 0 0 0,0 0 0 0 0,-1 0-1 0 0,-26-36 1 0 0,-6-10 14 0 0,39 60-41 0 0,-1 0 0 0 0,1 1 0 0 0,-2-1 0 0 0,1 1-1 0 0,-1 0 1 0 0,0 1 0 0 0,0-1 0 0 0,0 1 0 0 0,-10-6 0 0 0,5 5 2 0 0,0 0 0 0 0,-1 0 1 0 0,0 1-1 0 0,0 1 0 0 0,-17-4 1 0 0,-10 0 7 0 0,-1 3 1 0 0,-74-1-1 0 0,87 5-10 0 0,-266-28-1 0 0,280 27 0 0 0,-27-2 0 0 0,1 1 0 0 0,-1 3 0 0 0,0 1 0 0 0,1 1 0 0 0,-68 14 0 0 0,-153 19 0 0 0,100-19 0 0 0,-41 8-1759 0 0,-42 15 3518 0 0,177-27-1759 0 0,31-5 0 0 0,-1-1 0 0 0,-51 1 0 0 0,62-8 0 0 0,-25-5 0 0 0,32 3 0 0 0,0 1 0 0 0,-1 1 0 0 0,-24 2 0 0 0,38-1 0 0 0,1 1 0 0 0,0-1 0 0 0,0 1 0 0 0,-1 1 0 0 0,1-1 0 0 0,0 0 0 0 0,0 1 0 0 0,0 0 0 0 0,1 0 0 0 0,-7 4 0 0 0,3 0 0 0 0,0 0 0 0 0,1 0 0 0 0,-9 11 0 0 0,1-1 0 0 0,-17 16 0 0 0,22-24 0 0 0,0 1 0 0 0,1 0 0 0 0,0 0 0 0 0,0 1 0 0 0,1 0 0 0 0,-8 14 0 0 0,6-5 0 0 0,-4 9 0 0 0,-20 57 0 0 0,-66 287-53 0 0,80-274-775 0 0,-10 192 0 0 0,24-206-1878 0 0,4-26-3225 0 0,1-7-987 0 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28:18.066"/>
    </inkml:context>
    <inkml:brush xml:id="br0">
      <inkml:brushProperty name="width" value="0.1" units="cm"/>
      <inkml:brushProperty name="height" value="0.1" units="cm"/>
      <inkml:brushProperty name="color" value="#66CC00"/>
    </inkml:brush>
  </inkml:definitions>
  <inkml:trace contextRef="#ctx0" brushRef="#br0">0 0 3167 0 0,'0'0'142'0'0,"15"11"814"0"0,-3-1-546 0 0,-4-2-198 0 0,1-1 0 0 0,0 0-1 0 0,1-1 1 0 0,15 9-1 0 0,-22-13-160 0 0,1-1 0 0 0,0 0 0 0 0,-1 0 0 0 0,1 0 0 0 0,0 0-1 0 0,0-1 1 0 0,0 1 0 0 0,0-1 0 0 0,0 0 0 0 0,0 0 0 0 0,0 0 0 0 0,0-1-1 0 0,0 1 1 0 0,0-1 0 0 0,0 0 0 0 0,-1 0 0 0 0,6-2 0 0 0,2-2 196 0 0,0 2 1 0 0,1 0-1 0 0,0 0 1 0 0,-1 1 0 0 0,22-1-1 0 0,58 6 407 0 0,-71-2-699 0 0,75-1 194 0 0,-5 0-10 0 0,63-2 67 0 0,-50-1-92 0 0,-58 2-88 0 0,69 3 76 0 0,-42 6 79 0 0,58 2 215 0 0,-110-9-332 0 0,1-2 0 0 0,0 0-1 0 0,0-1 1 0 0,24-7 0 0 0,-32 7-30 0 0,0 0-1 0 0,16-1 0 0 0,-16 3-2 0 0,-1-1 0 0 0,20-5-1 0 0,-22 4-30 0 0,-1 1 0 0 0,0 0 0 0 0,17 0 0 0 0,-15 1 0 0 0,-1-1 0 0 0,18-2 0 0 0,-3-1 36 0 0,0 2-1 0 0,0 1 0 0 0,0 1 0 0 0,43 6 1 0 0,-34-3-21 0 0,86 13 49 0 0,-48-4-64 0 0,75 2 246 0 0,-97-7-228 0 0,117 13 38 0 0,-81-18-35 0 0,-56-2-7 0 0,-1 1 1 0 0,56 9-1 0 0,-45-1-5 0 0,95 16 46 0 0,71-9-55 0 0,-15-28 37 0 0,-50 1 1 0 0,-78 12 16 0 0,121 16 0 0 0,30 1 19 0 0,-80-26-29 0 0,27 0 30 0 0,-4 20 12 0 0,45 1 20 0 0,-112-14-76 0 0,81 1 14 0 0,-64 3-17 0 0,98 5 64 0 0,180 2-19 0 0,-273-11-6 0 0,88 8-66 0 0,-106-3 0 0 0,148-13 74 0 0,-47 0-20 0 0,184 1 128 0 0,-178 2-44 0 0,-32 13-74 0 0,-154-6-64 0 0,57 3 0 0 0,-1 3 0 0 0,76 18 0 0 0,-121-20 13 0 0,0-1-1 0 0,0-2 0 0 0,33 0 1 0 0,2 0 1 0 0,59-1-14 0 0,-83 1 0 0 0,1 0 0 0 0,48 8 0 0 0,-54-6 0 0 0,-1-1 0 0 0,33-2 0 0 0,27 3 0 0 0,-24 1 32 0 0,111-5 0 0 0,-40-13-32 0 0,-102 12 0 0 0,46 2 0 0 0,-40 1 32 0 0,52-5 0 0 0,75-23 167 0 0,-91 11-24 0 0,44 2-101 0 0,-21 4-74 0 0,-94 8 6 0 0,1 0-1 0 0,-1 1 0 0 0,1 0 1 0 0,0 1-1 0 0,-1-1 0 0 0,1 1 1 0 0,-1 1-1 0 0,0-1 0 0 0,1 2 1 0 0,-1-1-1 0 0,13 6 0 0 0,-15-6-5 0 0,1-1 0 0 0,-1 0 0 0 0,1 0 0 0 0,-1 0 0 0 0,1-1 0 0 0,0 0 0 0 0,-1 0 0 0 0,7-1 0 0 0,5 0 0 0 0,-12 0 20 0 0,0-1-1 0 0,0 1 0 0 0,0-1 0 0 0,0 0 1 0 0,0 0-1 0 0,5-4 0 0 0,-3 2 6 0 0,-3 3 0 0 0,1-1 1 0 0,-1 1-1 0 0,1 0 0 0 0,-1 0 0 0 0,1 0 0 0 0,0 0 1 0 0,-1 1-1 0 0,1 0 0 0 0,0 0 0 0 0,-1 0 0 0 0,8 1 1 0 0,14 1-30 0 0,-23-2 8 0 0,0 0 0 0 0,0 0-1 0 0,-1 1 1 0 0,1-1 0 0 0,0 1 0 0 0,0 0 0 0 0,-1 0-1 0 0,1 0 1 0 0,0 0 0 0 0,-1 0 0 0 0,1 0 0 0 0,-1 1-1 0 0,3 1 1 0 0,2 3-136 0 0,0 1 0 0 0,11 12 0 0 0,-13-13-2 0 0,9 11-184 0 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28:25.558"/>
    </inkml:context>
    <inkml:brush xml:id="br0">
      <inkml:brushProperty name="width" value="0.1" units="cm"/>
      <inkml:brushProperty name="height" value="0.1" units="cm"/>
      <inkml:brushProperty name="color" value="#66CC00"/>
    </inkml:brush>
  </inkml:definitions>
  <inkml:trace contextRef="#ctx0" brushRef="#br0">1 45 2671 0 0,'9'-11'120'0'0,"1"0"24"0"0,5 1-144 0 0,-1 2 0 0 0,-3 5 0 0 0,-4 1 0 0 0,-2 2 0 0 0,4 0-128 0 0,6 0 32 0 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28:29.212"/>
    </inkml:context>
    <inkml:brush xml:id="br0">
      <inkml:brushProperty name="width" value="0.1" units="cm"/>
      <inkml:brushProperty name="height" value="0.1" units="cm"/>
      <inkml:brushProperty name="color" value="#66CC00"/>
    </inkml:brush>
  </inkml:definitions>
  <inkml:trace contextRef="#ctx0" brushRef="#br0">1 16 3223 0 0,'12'-7'288'0'0,"1"0"-288"0"0,-3 5 0 0 0,5 4-576 0 0,-8 0-176 0 0,4 1-32 0 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27:33.457"/>
    </inkml:context>
    <inkml:brush xml:id="br0">
      <inkml:brushProperty name="width" value="0.1" units="cm"/>
      <inkml:brushProperty name="height" value="0.1" units="cm"/>
      <inkml:brushProperty name="color" value="#66CC00"/>
    </inkml:brush>
  </inkml:definitions>
  <inkml:trace contextRef="#ctx0" brushRef="#br0">49 54 1375 0 0,'-18'-44'1324'0'0,"18"43"-1273"0"0,0 1 0 0 0,-1-1 0 0 0,1 1 0 0 0,0-1 0 0 0,0 1 0 0 0,-1 0 0 0 0,1-1 0 0 0,0 1-1 0 0,0-1 1 0 0,-1 1 0 0 0,1 0 0 0 0,0-1 0 0 0,-1 1 0 0 0,1 0 0 0 0,0-1 0 0 0,-1 1 0 0 0,1 0-1 0 0,-1-1 1 0 0,1 1 0 0 0,-1 0 0 0 0,1 0 0 0 0,-1 0 0 0 0,1-1 0 0 0,0 1 0 0 0,-1 0 0 0 0,1 0-1 0 0,-1 0 1 0 0,1 0 0 0 0,-1 0 0 0 0,1 0 0 0 0,-1 0 0 0 0,1 0 0 0 0,-1 0 0 0 0,0 0 0 0 0,0 1-89 0 0,0-1 1 0 0,0 0 0 0 0,0 1-1 0 0,0-1 1 0 0,0 1 0 0 0,0-1-1 0 0,0 1 1 0 0,0-1 0 0 0,0 1-1 0 0,0 0 1 0 0,0-1 0 0 0,1 1-1 0 0,-1 0 1 0 0,-1 1 0 0 0,0 1-117 0 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27:34.867"/>
    </inkml:context>
    <inkml:brush xml:id="br0">
      <inkml:brushProperty name="width" value="0.1" units="cm"/>
      <inkml:brushProperty name="height" value="0.1" units="cm"/>
      <inkml:brushProperty name="color" value="#66CC00"/>
    </inkml:brush>
  </inkml:definitions>
  <inkml:trace contextRef="#ctx0" brushRef="#br0">5 160 455 0 0,'0'0'32'0'0,"0"0"-1"0"0,0 0 0 0 0,-1 0 1 0 0,1-1-1 0 0,0 1 0 0 0,-1 0 1 0 0,1 0-1 0 0,0 0 0 0 0,0-1 0 0 0,-1 1 1 0 0,1 0-1 0 0,0 0 0 0 0,0-1 1 0 0,0 1-1 0 0,-1 0 0 0 0,1 0 1 0 0,0-1-1 0 0,0 1 0 0 0,0 0 0 0 0,0-1 1 0 0,0 1-1 0 0,0 0 0 0 0,-1-1 1 0 0,1 1-1 0 0,0 0 0 0 0,0-1 0 0 0,0 1 1 0 0,0 0-1 0 0,0-1 0 0 0,0 1 1 0 0,0 0-1 0 0,0-1 0 0 0,1 1 1 0 0,-1 0-1 0 0,0 0 0 0 0,0-1 0 0 0,4-17 3387 0 0,-3 14-3403 0 0,-1 4-9 0 0,0-1 1 0 0,0 1-1 0 0,0-1 0 0 0,1 1 1 0 0,-1-1-1 0 0,0 1 0 0 0,0-1 1 0 0,1 1-1 0 0,-1-1 0 0 0,0 1 1 0 0,1 0-1 0 0,-1-1 0 0 0,1 1 1 0 0,-1 0-1 0 0,0-1 1 0 0,1 1-1 0 0,-1 0 0 0 0,1-1 1 0 0,-1 1-1 0 0,1 0 0 0 0,-1 0 1 0 0,1 0-1 0 0,-1-1 0 0 0,1 1 1 0 0,-1 0-1 0 0,1 0 0 0 0,-1 0 1 0 0,1 0-1 0 0,0 0 0 0 0,-1 0 1 0 0,1 0-1 0 0,-1 0 0 0 0,1 0 1 0 0,24 5 224 0 0,-9-1-149 0 0,84-10 1556 0 0,-96 7-1617 0 0,1 1 1 0 0,-1-1-1 0 0,1 1 1 0 0,-1 0-1 0 0,4 2 1 0 0,0-1 3 0 0,10 4-12 0 0,0-1 0 0 0,1-1 0 0 0,0 0-1 0 0,36 3 1 0 0,80-2 184 0 0,-55-4 140 0 0,137-10-128 0 0,-96 0-168 0 0,-62 5 73 0 0,62-1 172 0 0,-73 7-262 0 0,-18-1 23 0 0,43-2 0 0 0,371-51 91 0 0,-338 38-56 0 0,-4 2-4 0 0,-48 1-65 0 0,168-22 102 0 0,-186 30-115 0 0,53 6 0 0 0,14 0 0 0 0,-24-8 0 0 0,138-26 0 0 0,-184 24 12 0 0,0 2 0 0 0,1 2 0 0 0,49 1-1 0 0,-24 6-2 0 0,64 12-1 0 0,-23-4-8 0 0,111 0 0 0 0,-199-12 0 0 0,281-1 0 0 0,-159-1 0 0 0,43-2 0 0 0,-66-5 53 0 0,95-3 76 0 0,-1 19-14 0 0,-108-2-99 0 0,101-6-1 0 0,-162-2 54 0 0,70 5 0 0 0,-86 0-73 0 0,1 0-1 0 0,-1 1 0 0 0,0 1 0 0 0,35 14 0 0 0,-26-6-69 0 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27:35.944"/>
    </inkml:context>
    <inkml:brush xml:id="br0">
      <inkml:brushProperty name="width" value="0.1" units="cm"/>
      <inkml:brushProperty name="height" value="0.1" units="cm"/>
      <inkml:brushProperty name="color" value="#66CC00"/>
    </inkml:brush>
  </inkml:definitions>
  <inkml:trace contextRef="#ctx0" brushRef="#br0">1 130 1839 0 0,'30'-4'163'0'0,"1"1"0"0"0,41 2 0 0 0,-67 1-150 0 0,37 0 390 0 0,0-2 1 0 0,60-9-1 0 0,-39 0 149 0 0,37-7 128 0 0,-35 3-324 0 0,0 3-1 0 0,1 4 0 0 0,93-2 1 0 0,88-6-210 0 0,-54 3-146 0 0,-155 11 0 0 0,115 1 278 0 0,-6 1 2 0 0,-82 1-151 0 0,13-1-77 0 0,-41-2 7 0 0,68 4-1 0 0,157 27-58 0 0,-212-23 48 0 0,0-2-1 0 0,76-5 0 0 0,99-22 110 0 0,-110 9 20 0 0,-100 12-134 0 0,0 0-1 0 0,1 2 0 0 0,-1 0 0 0 0,0 0 1 0 0,0 1-1 0 0,0 1 0 0 0,0 1 0 0 0,28 8 1 0 0,-28-6-784 0 0,-1 1 1 0 0,23 13-1 0 0,-18-9-1758 0 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27:36.772"/>
    </inkml:context>
    <inkml:brush xml:id="br0">
      <inkml:brushProperty name="width" value="0.1" units="cm"/>
      <inkml:brushProperty name="height" value="0.1" units="cm"/>
      <inkml:brushProperty name="color" value="#66CC00"/>
    </inkml:brush>
  </inkml:definitions>
  <inkml:trace contextRef="#ctx0" brushRef="#br0">0 135 919 0 0,'2'-5'8'0'0,"1"1"-1"0"0,-1 0 0 0 0,1 1 0 0 0,0-1 1 0 0,4-5-1 0 0,-5 8 52 0 0,-1 0-1 0 0,1 0 1 0 0,0 0 0 0 0,-1 0 0 0 0,1 0 0 0 0,0 0-1 0 0,0 0 1 0 0,0 0 0 0 0,0 1 0 0 0,0-1 0 0 0,-1 1-1 0 0,1 0 1 0 0,0-1 0 0 0,0 1 0 0 0,4 0-1 0 0,14 0 211 0 0,1 1-1 0 0,26 5 1 0 0,-32-3-266 0 0,-1 1 1 0 0,15 5-1 0 0,3 3 0 0 0,0-3-1 0 0,0 0 1 0 0,1-3-1 0 0,0 0 1 0 0,0-2-1 0 0,0-1 0 0 0,0-2 1 0 0,1-2-1 0 0,-1 0 1 0 0,43-9-1 0 0,-1 1 751 0 0,1 4 1 0 0,148 8-1 0 0,-153-4-264 0 0,134-17 0 0 0,-18 0 12 0 0,10 17-310 0 0,-116 3-32 0 0,1-4-1 0 0,102-15 0 0 0,-101 6-16 0 0,0 4-1 0 0,0 4 0 0 0,127 11 1 0 0,-135-7-66 0 0,0-3 1 0 0,95-15-1 0 0,9-1 65 0 0,-120 14-67 0 0,62-2 100 0 0,157-11 133 0 0,-92 3-216 0 0,129 25 56 0 0,-109 1-454 0 0,-166-11-432 0 0,-2 0-2104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2:34:55.106"/>
    </inkml:context>
    <inkml:brush xml:id="br0">
      <inkml:brushProperty name="width" value="0.1" units="cm"/>
      <inkml:brushProperty name="height" value="0.1" units="cm"/>
      <inkml:brushProperty name="color" value="#E71224"/>
    </inkml:brush>
  </inkml:definitions>
  <inkml:trace contextRef="#ctx0" brushRef="#br0">119 0 455 0 0,'-5'2'362'0'0,"-1"-1"-1"0"0,1 0 0 0 0,-1-1 0 0 0,1 1 0 0 0,-1-1 0 0 0,1-1 1 0 0,-12 0-1 0 0,14 2 114 0 0,-1 0 0 0 0,1 1 0 0 0,-1-1 0 0 0,1 1 0 0 0,0 0 0 0 0,-4 3 0 0 0,3-2-401 0 0,1-1-1 0 0,0 1 0 0 0,0 0 1 0 0,0 0-1 0 0,1 1 1 0 0,-1-1-1 0 0,1 0 1 0 0,0 1-1 0 0,0 0 1 0 0,0-1-1 0 0,0 1 1 0 0,-1 5-1 0 0,2-7-22 0 0,1-1 0 0 0,-1 1 1 0 0,1 0-1 0 0,0 0 0 0 0,0-1 0 0 0,0 1 0 0 0,0 0 1 0 0,0 0-1 0 0,0 0 0 0 0,0-1 0 0 0,0 1 0 0 0,1 0 1 0 0,-1 0-1 0 0,1-1 0 0 0,0 1 0 0 0,-1 0 0 0 0,1-1 1 0 0,0 1-1 0 0,0 0 0 0 0,0-1 0 0 0,0 1 0 0 0,0-1 1 0 0,0 0-1 0 0,0 1 0 0 0,1-1 0 0 0,-1 0 0 0 0,0 0 1 0 0,1 0-1 0 0,-1 0 0 0 0,1 0 0 0 0,1 1 0 0 0,9 5 267 0 0,0-2-1 0 0,0 1 1 0 0,1-2-1 0 0,-1 1 0 0 0,1-2 1 0 0,19 4-1 0 0,-11-4-96 0 0,0-2-1 0 0,0 0 1 0 0,29-3-1 0 0,203-34 1315 0 0,-227 32-1452 0 0,0 0 1 0 0,0 2-1 0 0,30 1 1 0 0,80 10 214 0 0,-82-4-100 0 0,91-3 0 0 0,127-22 411 0 0,-192 17-394 0 0,82 7 0 0 0,21 1 43 0 0,-100-11-86 0 0,92-19-1 0 0,-92 11-14 0 0,255-9 267 0 0,-168 17-288 0 0,-48 0-72 0 0,153 11 0 0 0,-152-1 151 0 0,135-11 1 0 0,-22-1-7 0 0,-68-2-114 0 0,-48 2-54 0 0,-88 8-9 0 0,38 4 0 0 0,97 17-32 0 0,-81-8 0 0 0,138 40 0 0 0,-171-40 2 0 0,97 11 0 0 0,56-11 58 0 0,110-14-60 0 0,-249 2 35 0 0,81 10-1 0 0,36 2-39 0 0,29-23 5 0 0,-1 1 0 0 0,-186 9 0 0 0,32 0 0 0 0,68-8 0 0 0,69-29 66 0 0,-28 4 8 0 0,-149 30-20 0 0,0 1 0 0 0,27 0 0 0 0,-40 2-134 0 0,0 1-1 0 0,0-1 0 0 0,0 1 0 0 0,0 0 0 0 0,0 0 0 0 0,-1 0 0 0 0,1 1 0 0 0,0 0 0 0 0,-1 0 0 0 0,1 0 0 0 0,-1 0 0 0 0,0 1 0 0 0,1-1 0 0 0,4 5 0 0 0,4 7-1159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2:36:13.096"/>
    </inkml:context>
    <inkml:brush xml:id="br0">
      <inkml:brushProperty name="width" value="0.1" units="cm"/>
      <inkml:brushProperty name="height" value="0.1" units="cm"/>
      <inkml:brushProperty name="color" value="#E71224"/>
    </inkml:brush>
  </inkml:definitions>
  <inkml:trace contextRef="#ctx0" brushRef="#br0">1786 37 2303 0 0,'-1'-2'133'0'0,"0"-1"0"0"0,0 1-1 0 0,0 0 1 0 0,-1 0 0 0 0,1 0-1 0 0,-1 0 1 0 0,1 0 0 0 0,-1 1-1 0 0,0-1 1 0 0,0 0 0 0 0,0 1-1 0 0,0-1 1 0 0,0 1 0 0 0,0-1-1 0 0,0 1 1 0 0,-3-1 0 0 0,0 1 171 0 0,-1-1 1 0 0,1 1 0 0 0,-1 1-1 0 0,0-1 1 0 0,1 1 0 0 0,-7 0-1 0 0,-46 3-189 0 0,-68 11 0 0 0,-3 1-125 0 0,-367-17 2967 0 0,178-7-563 0 0,219 10-2161 0 0,-121 19-1 0 0,47 12-940 0 0,83-13-192 0 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27:37.219"/>
    </inkml:context>
    <inkml:brush xml:id="br0">
      <inkml:brushProperty name="width" value="0.1" units="cm"/>
      <inkml:brushProperty name="height" value="0.1" units="cm"/>
      <inkml:brushProperty name="color" value="#66CC00"/>
    </inkml:brush>
  </inkml:definitions>
  <inkml:trace contextRef="#ctx0" brushRef="#br0">0 4 431 0 0,'20'-1'0'0'0,"-6"-1"0"0"0,3 4 0 0 0,-5-1 0 0 0,-3 5 0 0 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27:38.593"/>
    </inkml:context>
    <inkml:brush xml:id="br0">
      <inkml:brushProperty name="width" value="0.1" units="cm"/>
      <inkml:brushProperty name="height" value="0.1" units="cm"/>
      <inkml:brushProperty name="color" value="#66CC00"/>
    </inkml:brush>
  </inkml:definitions>
  <inkml:trace contextRef="#ctx0" brushRef="#br0">13 63 3767 0 0,'-2'-4'70'0'0,"0"0"0"0"0,0 0 0 0 0,0-1 0 0 0,1 1 0 0 0,0 0 0 0 0,0-1 0 0 0,-1-6-1 0 0,2 10-54 0 0,0 0-1 0 0,0 0 1 0 0,0 0-1 0 0,0 0 1 0 0,0 0-1 0 0,1 0 1 0 0,-1 1-1 0 0,0-1 1 0 0,0 0-1 0 0,1 0 1 0 0,-1 0-1 0 0,1 1 1 0 0,-1-1-1 0 0,0 0 1 0 0,1 0-1 0 0,-1 1 1 0 0,1-1-1 0 0,0 0 1 0 0,0 0-7 0 0,1 0 1 0 0,-1 0-1 0 0,0 1 0 0 0,0-1 1 0 0,0 1-1 0 0,0-1 0 0 0,1 1 1 0 0,-1 0-1 0 0,0 0 0 0 0,1-1 0 0 0,-1 1 1 0 0,0 0-1 0 0,0 0 0 0 0,1 0 1 0 0,-1 0-1 0 0,2 1 0 0 0,357 36 128 0 0,-205-29-75 0 0,25 4 34 0 0,109-2 302 0 0,-81-6-136 0 0,-73 6-168 0 0,-51-2-29 0 0,166-7 0 0 0,-156-9 24 0 0,1 4 0 0 0,152 13 0 0 0,-179-2-61 0 0,86-3-1 0 0,200-2 118 0 0,-197 11-131 0 0,38 2 20 0 0,-143-14-24 0 0,92-9 0 0 0,-54 1 149 0 0,1 5 0 0 0,96 9-1 0 0,-51-2-54 0 0,-45-6-60 0 0,102-16 0 0 0,-117 9 10 0 0,89 3 104 0 0,-16 1-37 0 0,-101 0-108 0 0,128-15 94 0 0,-123 10-84 0 0,0 3 0 0 0,0 2 0 0 0,0 2 1 0 0,1 3-1 0 0,94 13 0 0 0,-55 1-219 0 0,-43-8 55 0 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27:40.458"/>
    </inkml:context>
    <inkml:brush xml:id="br0">
      <inkml:brushProperty name="width" value="0.1" units="cm"/>
      <inkml:brushProperty name="height" value="0.1" units="cm"/>
      <inkml:brushProperty name="color" value="#66CC00"/>
    </inkml:brush>
  </inkml:definitions>
  <inkml:trace contextRef="#ctx0" brushRef="#br0">1 200 511 0 0,'67'11'36'0'0,"0"-3"0"0"0,1-3 0 0 0,-1-3 0 0 0,1-3 0 0 0,0-3-1 0 0,82-15 1 0 0,75-4 840 0 0,-5 1 735 0 0,-85 4-968 0 0,236-2 0 0 0,-215 16-409 0 0,48 1-118 0 0,-159 4-89 0 0,0 3 1 0 0,68 14-1 0 0,-58-6-16 0 0,1-2-1 0 0,0-3 0 0 0,1-3 1 0 0,-1-2-1 0 0,1-2 0 0 0,105-15 0 0 0,-27 0-10 0 0,134 3 0 0 0,-207 10 0 0 0,152-10 23 0 0,-46 1 8 0 0,-106 8-29 0 0,0 2 1 0 0,1 4 0 0 0,68 11-1 0 0,-53 0-2 0 0,106 16 0 0 0,-111-26 44 0 0,77-5 0 0 0,1 0 298 0 0,161-2 187 0 0,-95-1-312 0 0,12 10-188 0 0,72-1 14 0 0,117-22-43 0 0,-32-29 359 0 0,-317 35-328 0 0,33 0 95 0 0,106 2-1 0 0,84-9 90 0 0,-193 5-215 0 0,119-2 0 0 0,-137 15 14 0 0,258-9 108 0 0,-247 4-124 0 0,123 10-1 0 0,66-3 62 0 0,-188-10-49 0 0,-27 1-10 0 0,0 3 0 0 0,84 6 0 0 0,-100 3 0 0 0,245 11 0 0 0,-262-17 0 0 0,181 0 0 0 0,-177 3 0 0 0,0 2 0 0 0,0 1 0 0 0,61 18 0 0 0,-51-10-1006 0 0,0-2-1 0 0,67 8 0 0 0,-89-16-893 0 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27:41.504"/>
    </inkml:context>
    <inkml:brush xml:id="br0">
      <inkml:brushProperty name="width" value="0.1" units="cm"/>
      <inkml:brushProperty name="height" value="0.1" units="cm"/>
      <inkml:brushProperty name="color" value="#66CC00"/>
    </inkml:brush>
  </inkml:definitions>
  <inkml:trace contextRef="#ctx0" brushRef="#br0">0 117 1375 0 0,'99'-25'857'0'0,"-46"11"-69"0"0,76-10-1 0 0,139 12-349 0 0,-10 0-137 0 0,236-18 1198 0 0,-450 30-1491 0 0,204 4-218 0 0,-210-2-1866 0 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27:44.841"/>
    </inkml:context>
    <inkml:brush xml:id="br0">
      <inkml:brushProperty name="width" value="0.1" units="cm"/>
      <inkml:brushProperty name="height" value="0.1" units="cm"/>
      <inkml:brushProperty name="color" value="#66CC00"/>
    </inkml:brush>
  </inkml:definitions>
  <inkml:trace contextRef="#ctx0" brushRef="#br0">0 28 2415 0 0,'1'-1'37'0'0,"0"1"0"0"0,0-1 0 0 0,0 1 0 0 0,0 0 0 0 0,0-1-1 0 0,0 1 1 0 0,0 0 0 0 0,0 0 0 0 0,0-1 0 0 0,0 1 0 0 0,0 0-1 0 0,0 0 1 0 0,0 0 0 0 0,0 0 0 0 0,0 1 0 0 0,0-1-1 0 0,0 0 1 0 0,0 0 0 0 0,0 1 0 0 0,0-1 0 0 0,0 0 0 0 0,1 1-1 0 0,23 12 439 0 0,-22-11-486 0 0,18 8 47 0 0,0-1 0 0 0,0 0-1 0 0,1-2 1 0 0,0 0 0 0 0,1-1-1 0 0,-1-2 1 0 0,35 3 0 0 0,14-3 254 0 0,78-6-1 0 0,-133 1-217 0 0,50-2 104 0 0,-1 2 0 0 0,68 9 0 0 0,-122-6-166 0 0,307 25 191 0 0,-211-32 133 0 0,152-26 0 0 0,-81 6 153 0 0,-54 16-338 0 0,167 8 0 0 0,-15 24-149 0 0,14 0 0 0 0,103-40 361 0 0,-115 0-146 0 0,-251 16-212 0 0,51-1 60 0 0,138 12-1 0 0,19 24-62 0 0,-54-13 0 0 0,11-6 0 0 0,-90-10 0 0 0,375 43 0 0 0,-386-38 0 0 0,297 9 0 0 0,-300-17 0 0 0,7-4 326 0 0,170-27 0 0 0,-4-1 78 0 0,-85 25-362 0 0,108-9 44 0 0,205-19-37 0 0,-316 24-34 0 0,-102 5-15 0 0,111-3 0 0 0,-109 10 0 0 0,221 0 0 0 0,-262-3 0 0 0,141-9 0 0 0,-70 3 0 0 0,145 10 0 0 0,-59 2 0 0 0,19-18 0 0 0,-98 4 11 0 0,140 11 71 0 0,-82 3-47 0 0,145-16 52 0 0,-96 1-38 0 0,291-22 15 0 0,-416 24-33 0 0,96 4-1 0 0,-119 4-27 0 0,169-6 106 0 0,-160 2-90 0 0,429-18 109 0 0,-244 16-128 0 0,8 19 0 0 0,36 24 0 0 0,-84 2 0 0 0,-168-28 0 0 0,-4-1 0 0 0,-4 0 0 0 0,82 8 0 0 0,-32-22-5 0 0,2 1 70 0 0,35 4-46 0 0,-84-3 38 0 0,-35 2-112 0 0,26 2 0 0 0,-18 3-2455 0 0,-9-1-478 0 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27:47.139"/>
    </inkml:context>
    <inkml:brush xml:id="br0">
      <inkml:brushProperty name="width" value="0.1" units="cm"/>
      <inkml:brushProperty name="height" value="0.1" units="cm"/>
      <inkml:brushProperty name="color" value="#66CC00"/>
    </inkml:brush>
  </inkml:definitions>
  <inkml:trace contextRef="#ctx0" brushRef="#br0">1 45 2671 0 0,'23'-10'873'0'0,"-17"7"-595"0"0,0 0-1 0 0,0 1 1 0 0,12-3-1 0 0,40-5 256 0 0,74-2-1 0 0,-86 12-407 0 0,76 9 0 0 0,-40-2-43 0 0,34 2-72 0 0,120 4 179 0 0,-138-9 65 0 0,159 30 0 0 0,62 3-77 0 0,-195-39 277 0 0,32 2 202 0 0,-10 4-488 0 0,-13-1-43 0 0,-27-5-18 0 0,-56-1-97 0 0,14 1 36 0 0,1 2-1 0 0,109 15 0 0 0,-88 1-32 0 0,-19-3 13 0 0,85 6-1 0 0,-66-18 51 0 0,94-12 0 0 0,-7 0 18 0 0,-50 13-30 0 0,18-1 18 0 0,40-14-82 0 0,-83 4 0 0 0,154 6 0 0 0,332-1 64 0 0,-87 20 0 0 0,-451-11-1 0 0,66 14-1 0 0,-86-12-213 0 0,-1 0 1 0 0,-1 2-1 0 0,1 0 1 0 0,24 14-1 0 0,-20-6-2925 0 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27:48.269"/>
    </inkml:context>
    <inkml:brush xml:id="br0">
      <inkml:brushProperty name="width" value="0.1" units="cm"/>
      <inkml:brushProperty name="height" value="0.1" units="cm"/>
      <inkml:brushProperty name="color" value="#66CC00"/>
    </inkml:brush>
  </inkml:definitions>
  <inkml:trace contextRef="#ctx0" brushRef="#br0">298 1 1727 0 0,'-6'0'136'0'0,"0"1"-1"0"0,0 0 0 0 0,1 0 0 0 0,-1 0 0 0 0,0 1 0 0 0,1 0 1 0 0,-1 0-1 0 0,-8 5 0 0 0,-9 3 226 0 0,8-3-256 0 0,0 0 0 0 0,-23 15 0 0 0,23-12-32 0 0,0-1 0 0 0,-19 7 0 0 0,32-15-69 0 0,-39 13 675 0 0,39-13-626 0 0,-1-1 1 0 0,1 1-1 0 0,-1-1 1 0 0,0 0 0 0 0,1 1-1 0 0,-1-1 1 0 0,0-1-1 0 0,1 1 1 0 0,-1 0-1 0 0,0-1 1 0 0,1 1-1 0 0,-1-1 1 0 0,-3-1-1 0 0,55-5 2078 0 0,65-1-1870 0 0,-4 1-205 0 0,-1-8-61 0 0,75-8 338 0 0,-167 21-260 0 0,33-1 119 0 0,-46 3-166 0 0,1 0 0 0 0,-1 0 0 0 0,1 1 0 0 0,0-1 0 0 0,-1 1 0 0 0,0 0 0 0 0,1 1 0 0 0,4 1 0 0 0,-7-2-21 0 0,0 1 1 0 0,-1-1-1 0 0,1 1 0 0 0,0-1 0 0 0,0 1 1 0 0,-1-1-1 0 0,1 1 0 0 0,-1 0 1 0 0,0 0-1 0 0,0 0 0 0 0,1 0 0 0 0,-1 0 1 0 0,0 0-1 0 0,-1 0 0 0 0,1 0 0 0 0,0 0 1 0 0,-1 1-1 0 0,1-1 0 0 0,-1 0 1 0 0,1 0-1 0 0,-1 1 0 0 0,0 3 0 0 0,-2 8-65 0 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27:58.843"/>
    </inkml:context>
    <inkml:brush xml:id="br0">
      <inkml:brushProperty name="width" value="0.1" units="cm"/>
      <inkml:brushProperty name="height" value="0.1" units="cm"/>
      <inkml:brushProperty name="color" value="#66CC00"/>
    </inkml:brush>
  </inkml:definitions>
  <inkml:trace contextRef="#ctx0" brushRef="#br0">50 54 1207 0 0,'0'2'62'0'0,"-1"0"-1"0"0,1 0 1 0 0,-1-1-1 0 0,0 1 1 0 0,1 0-1 0 0,-1-1 1 0 0,0 1-1 0 0,0 0 1 0 0,0-1-1 0 0,-1 1 1 0 0,1-1-1 0 0,0 1 1 0 0,0-1-1 0 0,-3 2 1 0 0,3-3 2 0 0,1 1 1 0 0,0-1-1 0 0,-1 0 0 0 0,1 0 1 0 0,-1 0-1 0 0,1 0 0 0 0,0 1 1 0 0,-1-1-1 0 0,1 0 0 0 0,-1 0 1 0 0,1 0-1 0 0,-1 0 0 0 0,1 0 1 0 0,-1 0-1 0 0,1 0 0 0 0,0 0 1 0 0,-1 0-1 0 0,1-1 1 0 0,-1 1-1 0 0,1 0 0 0 0,0 0 1 0 0,-1 0-1 0 0,1 0 0 0 0,-1-1 1 0 0,0 0 50 0 0,0 1 1 0 0,0-1 0 0 0,0 0 0 0 0,0 0-1 0 0,1 0 1 0 0,-1 0 0 0 0,0 0 0 0 0,1 0-1 0 0,-1 0 1 0 0,1-1 0 0 0,-1 1 0 0 0,0-2-1 0 0,-3-8 568 0 0,2 7-373 0 0,1-1 1 0 0,-1 1 0 0 0,1 0 0 0 0,0-1-1 0 0,0 1 1 0 0,0-7 0 0 0,1 11-308 0 0,1 0 1 0 0,-1 1-1 0 0,0-1 1 0 0,1 0-1 0 0,-1 1 0 0 0,1-1 1 0 0,-1 0-1 0 0,1 0 1 0 0,-1 1-1 0 0,1-1 1 0 0,-1 0-1 0 0,0 0 1 0 0,1 0-1 0 0,-1 0 1 0 0,1 0-1 0 0,-1 0 0 0 0,1 0 1 0 0,-1 0-1 0 0,1 0 1 0 0,-1 0-1 0 0,1 0 1 0 0,-1 0-1 0 0,1 0 1 0 0,-1 0-1 0 0,1 0 1 0 0,0-1-1 0 0,15-2 54 0 0,-7 0 187 0 0,21-8 757 0 0,-28 11-982 0 0,0-1 0 0 0,-1 1 0 0 0,1 0 0 0 0,0 0-1 0 0,0 0 1 0 0,-1 0 0 0 0,1 0 0 0 0,0 0-1 0 0,0 0 1 0 0,-1 0 0 0 0,1 1 0 0 0,0-1-1 0 0,-1 1 1 0 0,4 1 0 0 0,14 7 39 0 0,10 8-63 0 0,-18-11 5 0 0,0 0 0 0 0,1 0 0 0 0,-1-2 0 0 0,1 1 0 0 0,0-1 0 0 0,21 4 0 0 0,-13-3 0 0 0,-8-2 10 0 0,0-1-1 0 0,0 0 0 0 0,0-1 1 0 0,0 0-1 0 0,0-1 0 0 0,1 0 1 0 0,15-3-1 0 0,44-8 324 0 0,-42 5-229 0 0,-17 2-48 0 0,0 1-1 0 0,0 1 1 0 0,0 0-1 0 0,25 0 1 0 0,-10 10-45 0 0,-7-1-12 0 0,154 28 65 0 0,-121-22-58 0 0,-3 2 13 0 0,2-3 1 0 0,92 8-1 0 0,-79-21-19 0 0,-45-1 0 0 0,42 4 0 0 0,-14 4 26 0 0,-15-1 32 0 0,0-1-1 0 0,1-2 1 0 0,63-3-1 0 0,-59-2 16 0 0,59 3 1 0 0,-35 2-29 0 0,-25-2-167 0 0,0 2 0 0 0,-1 2 0 0 0,1 1 0 0 0,-1 2 0 0 0,0 1 0 0 0,59 22 0 0 0,-67-17-888 0 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27:59.844"/>
    </inkml:context>
    <inkml:brush xml:id="br0">
      <inkml:brushProperty name="width" value="0.1" units="cm"/>
      <inkml:brushProperty name="height" value="0.1" units="cm"/>
      <inkml:brushProperty name="color" value="#66CC00"/>
    </inkml:brush>
  </inkml:definitions>
  <inkml:trace contextRef="#ctx0" brushRef="#br0">0 4 1375 0 0,'1'-1'55'0'0,"1"0"-1"0"0,-1 1 0 0 0,1-1 0 0 0,-1 1 0 0 0,0 0 0 0 0,1 0 0 0 0,-1-1 0 0 0,1 1 0 0 0,-1 0 0 0 0,1 0 0 0 0,-1 0 0 0 0,0 0 0 0 0,1 1 0 0 0,-1-1 0 0 0,1 0 1 0 0,-1 1-1 0 0,1-1 0 0 0,-1 0 0 0 0,0 1 0 0 0,2 0 0 0 0,25 20 1022 0 0,-21-15-1392 0 0,3 2 319 0 0,-1 1 0 0 0,10 14 0 0 0,-13-15 6 0 0,1-1 1 0 0,-1 0-1 0 0,1 0 0 0 0,0-1 0 0 0,10 8 0 0 0,-14-13-9 0 0,1 1-1 0 0,-1-1 1 0 0,0 1-1 0 0,1-1 1 0 0,-1 0-1 0 0,1-1 1 0 0,-1 1-1 0 0,1-1 1 0 0,-1 1-1 0 0,6-1 1 0 0,38-4 36 0 0,-29 2 61 0 0,35-1 252 0 0,95 7-1 0 0,-133-4-341 0 0,18 2-7 0 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28:00.939"/>
    </inkml:context>
    <inkml:brush xml:id="br0">
      <inkml:brushProperty name="width" value="0.1" units="cm"/>
      <inkml:brushProperty name="height" value="0.1" units="cm"/>
      <inkml:brushProperty name="color" value="#66CC00"/>
    </inkml:brush>
  </inkml:definitions>
  <inkml:trace contextRef="#ctx0" brushRef="#br0">1 56 455 0 0,'2'0'126'0'0,"0"1"0"0"0,0-1-1 0 0,0 1 1 0 0,0 0 0 0 0,0-1-1 0 0,0 1 1 0 0,0 0-1 0 0,-1 0 1 0 0,1 0 0 0 0,0 0-1 0 0,2 3 1 0 0,12 5 93 0 0,-12-7-76 0 0,1-1 0 0 0,-1 1 1 0 0,0-1-1 0 0,1-1 0 0 0,-1 1 0 0 0,1-1 0 0 0,-1 1 0 0 0,1-1 0 0 0,-1-1 0 0 0,1 1 1 0 0,-1-1-1 0 0,0 1 0 0 0,1-1 0 0 0,-1 0 0 0 0,0-1 0 0 0,5-1 0 0 0,-5 2-45 0 0,0 0-1 0 0,0 1 0 0 0,0-1 1 0 0,0 1-1 0 0,1 0 1 0 0,-1 0-1 0 0,0 0 0 0 0,0 0 1 0 0,6 2-1 0 0,13 0 181 0 0,42 0 462 0 0,-24 1-336 0 0,34 5 72 0 0,-68-8-439 0 0,1 1 0 0 0,-1-2-1 0 0,1 1 1 0 0,-1-1 0 0 0,0 0-1 0 0,14-4 1 0 0,13-2 82 0 0,4 1 228 0 0,1-1 1 0 0,61-21-1 0 0,-40 15 34 0 0,-32 7-315 0 0,0 0 0 0 0,0 2 0 0 0,1 1-1 0 0,38 1 1 0 0,-51 3-66 0 0,0 1 0 0 0,0 0 0 0 0,0 1 0 0 0,17 6 0 0 0,24 4 0 0 0,-26-6-1 0 0,40 13 0 0 0,-51-12 10 0 0,0-2 1 0 0,1-1-1 0 0,0 0 0 0 0,0-2 0 0 0,25 2 1 0 0,-14-6-6 0 0,30 2-582 0 0,-44 1-2662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2:36:31.334"/>
    </inkml:context>
    <inkml:brush xml:id="br0">
      <inkml:brushProperty name="width" value="0.1" units="cm"/>
      <inkml:brushProperty name="height" value="0.1" units="cm"/>
      <inkml:brushProperty name="color" value="#E71224"/>
    </inkml:brush>
  </inkml:definitions>
  <inkml:trace contextRef="#ctx0" brushRef="#br0">115 48 2527 0 0,'-2'-3'65'0'0,"-21"-27"99"0"0,22 29-126 0 0,-1-1 1 0 0,1 1-1 0 0,0 0 0 0 0,-1 0 0 0 0,1 0 0 0 0,0 0 1 0 0,-1 0-1 0 0,1 0 0 0 0,-1 0 0 0 0,0 0 0 0 0,1 1 1 0 0,-1-1-1 0 0,1 1 0 0 0,-1-1 0 0 0,0 1 0 0 0,0 0 1 0 0,1-1-1 0 0,-4 1 0 0 0,4 0-29 0 0,-4 1-3 0 0,0-1 1 0 0,0 1-1 0 0,0 0 1 0 0,-9 4-1 0 0,12-5 4 0 0,1 1-1 0 0,0 0 0 0 0,-1-1 1 0 0,1 1-1 0 0,0 0 0 0 0,-1 0 0 0 0,1 0 1 0 0,0 0-1 0 0,0 1 0 0 0,0-1 0 0 0,0 0 1 0 0,0 0-1 0 0,0 1 0 0 0,0-1 1 0 0,0 1-1 0 0,0-1 0 0 0,1 0 0 0 0,-1 1 1 0 0,1-1-1 0 0,-1 3 0 0 0,1-2 46 0 0,0-1 0 0 0,0 1 1 0 0,0-1-1 0 0,0 1 0 0 0,0 0 0 0 0,1-1 0 0 0,-1 1 0 0 0,1-1 0 0 0,-1 1 1 0 0,1-1-1 0 0,0 1 0 0 0,0-1 0 0 0,-1 1 0 0 0,1-1 0 0 0,0 0 0 0 0,0 1 1 0 0,2 1-1 0 0,21 20 569 0 0,-14-16-481 0 0,1 0 0 0 0,0 0-1 0 0,0-1 1 0 0,0 0 0 0 0,1-1-1 0 0,0-1 1 0 0,0 0 0 0 0,15 3-1 0 0,102 13 612 0 0,-113-18-665 0 0,59 6 461 0 0,143-5 0 0 0,136-5 586 0 0,-351 2-1132 0 0,231-9 323 0 0,-200 7-261 0 0,40-4 71 0 0,-4 1 56 0 0,103 4 0 0 0,115 33-52 0 0,-113-13-94 0 0,-84-11-30 0 0,-62-8 119 0 0,-18-5-29 0 0,-11 5-104 0 0,0 0-1 0 0,0-1 1 0 0,0 1-1 0 0,0 0 0 0 0,0-1 1 0 0,0 1-1 0 0,0-1 1 0 0,0 1-1 0 0,0 0 0 0 0,-1-1 1 0 0,1 1-1 0 0,0 0 1 0 0,0-1-1 0 0,0 1 0 0 0,-1 0 1 0 0,1-1-1 0 0,0 1 1 0 0,0 0-1 0 0,0-1 0 0 0,-1 1 1 0 0,1 0-1 0 0,0-1 1 0 0,-1 1-1 0 0,1 0 0 0 0,0 0 1 0 0,-1 0-1 0 0,1-1 1 0 0,0 1-1 0 0,-1 0 1 0 0,1 0-1 0 0,-1 0 0 0 0,-4-3 37 0 0,0 0-1 0 0,-1 1 1 0 0,1 0-1 0 0,-1 0 1 0 0,1 1-1 0 0,-1-1 1 0 0,0 1-1 0 0,1 0 1 0 0,-7 0-1 0 0,-56 1 213 0 0,54 0-212 0 0,-663 29 182 0 0,-59 11-157 0 0,717-39-64 0 0,-8 0 1 0 0,0 2-1 0 0,-39 9 0 0 0,53-9-1 0 0,-1 1-1 0 0,1 1 0 0 0,-1 0 0 0 0,1 1 0 0 0,1 0 0 0 0,-18 12 0 0 0,30-18 0 0 0,-1 0-1 0 0,0 1 1 0 0,0-1 0 0 0,0 1-1 0 0,1-1 1 0 0,-1 1-1 0 0,0-1 1 0 0,0 1-1 0 0,1 0 1 0 0,-1-1-1 0 0,0 1 1 0 0,1 0 0 0 0,-1 0-1 0 0,1-1 1 0 0,-1 1-1 0 0,1 0 1 0 0,-1 0-1 0 0,1 0 1 0 0,0 0-1 0 0,-1-1 1 0 0,1 1-1 0 0,0 0 1 0 0,0 0 0 0 0,0 0-1 0 0,0 0 1 0 0,0 0-1 0 0,0 0 1 0 0,0 0-1 0 0,0 0 1 0 0,0 0-1 0 0,0-1 1 0 0,0 1 0 0 0,0 0-1 0 0,1 0 1 0 0,-1 0-1 0 0,0 0 1 0 0,1 0-1 0 0,-1 0 1 0 0,0-1-1 0 0,1 1 1 0 0,-1 0 0 0 0,1 0-1 0 0,0-1 1 0 0,-1 1-1 0 0,1 0 1 0 0,0-1-1 0 0,-1 1 1 0 0,1 0-1 0 0,0-1 1 0 0,-1 1 0 0 0,1-1-1 0 0,2 1 1 0 0,2 3-17 0 0,0-1 1 0 0,1-1 0 0 0,-1 1 0 0 0,1-1-1 0 0,-1 0 1 0 0,12 3 0 0 0,26 0-9 0 0,1-1 1 0 0,83-4-1 0 0,-29-1 32 0 0,544 26-5 0 0,-371-13 0 0 0,-215-9 0 0 0,44 2 0 0 0,114-9 0 0 0,275-47 64 0 0,-475 50-64 0 0,0 0 0 0 0,0-2 0 0 0,0 1 0 0 0,0-2 0 0 0,21-8 0 0 0,-35 12 1 0 0,1 0-1 0 0,-1 0 1 0 0,0 0-1 0 0,0 0 1 0 0,1 0-1 0 0,-1 0 0 0 0,0 0 1 0 0,0-1-1 0 0,1 1 1 0 0,-1 0-1 0 0,0 0 1 0 0,0 0-1 0 0,1 0 0 0 0,-1 0 1 0 0,0-1-1 0 0,0 1 1 0 0,0 0-1 0 0,1 0 1 0 0,-1 0-1 0 0,0-1 1 0 0,0 1-1 0 0,0 0 0 0 0,0 0 1 0 0,0-1-1 0 0,1 1 1 0 0,-1 0-1 0 0,0 0 1 0 0,0-1-1 0 0,0 1 0 0 0,0 0 1 0 0,0 0-1 0 0,0-1 1 0 0,0 1-1 0 0,0 0 1 0 0,0 0-1 0 0,0-1 1 0 0,0 1-1 0 0,0 0 0 0 0,0 0 1 0 0,0-1-1 0 0,0 1 1 0 0,0 0-1 0 0,0 0 1 0 0,-1-1-1 0 0,1 1 0 0 0,0 0 1 0 0,0 0-1 0 0,0-1 1 0 0,0 1-1 0 0,0 0 1 0 0,-1 0-1 0 0,1 0 1 0 0,0-1-1 0 0,0 1 0 0 0,0 0 1 0 0,-1 0-1 0 0,1 0 1 0 0,0 0-1 0 0,0-1 1 0 0,0 1-1 0 0,-1 0 0 0 0,1 0 1 0 0,0 0-1 0 0,0 0 1 0 0,-1 0-1 0 0,1 0 1 0 0,-15-6 44 0 0,-98-11-16 0 0,0 4 1 0 0,-1 5-1 0 0,-140 9 0 0 0,-106-7 110 0 0,160-3-62 0 0,-219-6 142 0 0,237 17-184 0 0,62 12-3438 0 0,45 2-488 0 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28:10.616"/>
    </inkml:context>
    <inkml:brush xml:id="br0">
      <inkml:brushProperty name="width" value="0.1" units="cm"/>
      <inkml:brushProperty name="height" value="0.1" units="cm"/>
      <inkml:brushProperty name="color" value="#66CC00"/>
    </inkml:brush>
  </inkml:definitions>
  <inkml:trace contextRef="#ctx0" brushRef="#br0">0 154 1927 0 0,'11'-3'383'0'0,"1"1"-1"0"0,-1 0 1 0 0,0 1-1 0 0,0 0 0 0 0,19 1 1 0 0,-18 1-192 0 0,-1-1 0 0 0,0-1 0 0 0,0 0 0 0 0,0 0 0 0 0,0-1 0 0 0,14-5 0 0 0,82-29 1345 0 0,-24 15-722 0 0,-22 8-541 0 0,-43 10-227 0 0,35-11 0 0 0,-16 1 117 0 0,0 3-1 0 0,1 1 1 0 0,39-4 0 0 0,-61 12-156 0 0,1 1-1 0 0,0 0 1 0 0,0 2 0 0 0,-1 0 0 0 0,1 0 0 0 0,-1 2 0 0 0,0 0 0 0 0,0 1 0 0 0,0 0 0 0 0,0 1-1 0 0,19 11 1 0 0,-29-14-7 0 0,0-1 0 0 0,0-1 0 0 0,1 1 0 0 0,12 1 0 0 0,9 2 0 0 0,79 17 125 0 0,-35-9-58 0 0,-15-1-28 0 0,0-2 1 0 0,96 3-1 0 0,-72-17 20 0 0,-24-1 10 0 0,272 7 13 0 0,16 2 43 0 0,-306-4-122 0 0,370 0 323 0 0,-146-9-315 0 0,68 1-12 0 0,-69 5 64 0 0,-242 3-62 0 0,188-21-1 0 0,-37 1 0 0 0,91 14 63 0 0,-68 3-8 0 0,66 1-45 0 0,-157 2-10 0 0,78-3 0 0 0,172 11 0 0 0,-231-2 0 0 0,-17 6 0 0 0,-45-4 0 0 0,47 6 0 0 0,97 7 0 0 0,112 10 128 0 0,-217-17-128 0 0,1-4 0 0 0,119-3 0 0 0,-163-7 0 0 0,66 9 0 0 0,-67-4 0 0 0,8 1 0 0 0,91 4 0 0 0,13-16 145 0 0,-87 1-98 0 0,-42 4-31 0 0,0 1 0 0 0,0 2 0 0 0,51 8 0 0 0,71 15 12 0 0,-39-8 8 0 0,-100-14-38 0 0,33-1 0 0 0,-2-1 60 0 0,44-1 88 0 0,-41-1-90 0 0,329 1 382 0 0,-155-7-172 0 0,-155-1-191 0 0,-54 6-47 0 0,-15 1-24 0 0,-1 1 1 0 0,0-1-1 0 0,1 1 0 0 0,-1 0 0 0 0,6 1 0 0 0,45-3 7 0 0,-51 2 3 0 0,2 0-5 0 0,1 0-1 0 0,-1 0 0 0 0,1 0 1 0 0,-1-1-1 0 0,1 0 1 0 0,-1 0-1 0 0,1 0 0 0 0,-1-1 1 0 0,0 0-1 0 0,9-5 1 0 0,-5 2-7 0 0,1 1 1 0 0,0-1 0 0 0,0 2-1 0 0,1-1 1 0 0,-1 2 0 0 0,1-1-1 0 0,12 0 1 0 0,-9 1 20 0 0,-11 1-18 0 0,-1 0-1 0 0,1 0 0 0 0,-1 1 0 0 0,1 0 1 0 0,-1 0-1 0 0,7 0 0 0 0,-6 0 17 0 0,0 0 1 0 0,0-1-1 0 0,0 0 0 0 0,0 0 0 0 0,0 0 0 0 0,0 0 0 0 0,-1 0 0 0 0,1-1 0 0 0,0 1 0 0 0,5-5 1 0 0,8-2 49 0 0,-3 0 73 0 0,-13 7-131 0 0,0 0 1 0 0,0 0-1 0 0,1 0 1 0 0,-1 0-1 0 0,0 0 1 0 0,1 1-1 0 0,-1-1 1 0 0,1 0 0 0 0,-1 1-1 0 0,1-1 1 0 0,-1 1-1 0 0,1 0 1 0 0,-1 0-1 0 0,4-1 1 0 0,16-5 103 0 0,-15 4-108 0 0,-5 1 3 0 0,1 0 1 0 0,0 0 0 0 0,0 0-1 0 0,-1 0 1 0 0,1 0-1 0 0,-1 0 1 0 0,1 0 0 0 0,-1-1-1 0 0,0 1 1 0 0,1-1-1 0 0,-1 1 1 0 0,0-1-1 0 0,0 1 1 0 0,2-4 0 0 0,-3 4-7 0 0,0 1 1 0 0,1-1-1 0 0,-1 1 0 0 0,0-1 1 0 0,1 1-1 0 0,-1-1 1 0 0,1 1-1 0 0,-1 0 1 0 0,1-1-1 0 0,-1 1 0 0 0,1-1 1 0 0,-1 1-1 0 0,1 0 1 0 0,-1 0-1 0 0,1-1 1 0 0,-1 1-1 0 0,1 0 0 0 0,0 0 1 0 0,-1 0-1 0 0,1-1 1 0 0,-1 1-1 0 0,1 0 1 0 0,0 0-1 0 0,-1 0 1 0 0,1 0-1 0 0,0 0 0 0 0,-1 0 1 0 0,2 1-1 0 0,7-6-6 0 0,-1-3 23 0 0,-8 7-17 0 0,1 0 0 0 0,-1 0 0 0 0,1 0 0 0 0,0 0 1 0 0,-1 1-1 0 0,1-1 0 0 0,0 0 0 0 0,0 0 0 0 0,0 1 0 0 0,0-1 0 0 0,0 0 1 0 0,0 1-1 0 0,-1-1 0 0 0,1 1 0 0 0,0-1 0 0 0,1 1 0 0 0,-1 0 0 0 0,0-1 1 0 0,0 1-1 0 0,0 0 0 0 0,0 0 0 0 0,0 0 0 0 0,0 0 0 0 0,0 0 0 0 0,0 0 1 0 0,0 0-1 0 0,0 0 0 0 0,1 0 0 0 0,-1 0 0 0 0,0 1 0 0 0,0-1 0 0 0,0 0 1 0 0,0 1-1 0 0,0-1 0 0 0,0 1 0 0 0,0-1 0 0 0,1 2 0 0 0,3 0-70 0 0,0 1-1 0 0,0 0 0 0 0,-1 1 1 0 0,1-1-1 0 0,4 5 0 0 0,8 7-179 0 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28:12.457"/>
    </inkml:context>
    <inkml:brush xml:id="br0">
      <inkml:brushProperty name="width" value="0.1" units="cm"/>
      <inkml:brushProperty name="height" value="0.1" units="cm"/>
      <inkml:brushProperty name="color" value="#66CC00"/>
    </inkml:brush>
  </inkml:definitions>
  <inkml:trace contextRef="#ctx0" brushRef="#br0">6 158 3511 0 0,'-1'-1'25'0'0,"1"1"0"0"0,0-1 0 0 0,-1 1 0 0 0,1-1 0 0 0,-1 1-1 0 0,1-1 1 0 0,0 1 0 0 0,-1-1 0 0 0,1 1 0 0 0,0-1 0 0 0,0 0-1 0 0,-1 1 1 0 0,1-1 0 0 0,0 1 0 0 0,0-1 0 0 0,0 0 0 0 0,0 1-1 0 0,0-1 1 0 0,0 0 0 0 0,0 1 0 0 0,0-1 0 0 0,0 0 0 0 0,0 1-1 0 0,0-1 1 0 0,0 0 0 0 0,0 1 0 0 0,1-1 0 0 0,-1 1 0 0 0,0-2-1 0 0,1 1 50 0 0,1-1 0 0 0,-1 0-1 0 0,0 0 1 0 0,1 1 0 0 0,-1-1-1 0 0,1 0 1 0 0,0 1-1 0 0,-1 0 1 0 0,3-2 0 0 0,5-3 197 0 0,0 1 0 0 0,18-7 0 0 0,-12 7-169 0 0,1 0 0 0 0,0 1 0 0 0,32-3 0 0 0,-4 0-90 0 0,273-29 469 0 0,-81 12 19 0 0,-194 19-414 0 0,1 1-1 0 0,-1 2 0 0 0,0 2 1 0 0,1 2-1 0 0,55 10 0 0 0,36 8 129 0 0,260 5-1 0 0,-331-25-120 0 0,177 2 273 0 0,-137 4-237 0 0,85-1 184 0 0,183-1 65 0 0,-369-4-377 0 0,132 3 57 0 0,189 10-7 0 0,-241-6 27 0 0,153 34-1 0 0,-56-3 36 0 0,12 3 9 0 0,-151-32-109 0 0,76 7 1 0 0,42-9 29 0 0,-5 0 15 0 0,235-2 275 0 0,-208-8-237 0 0,-145 3-62 0 0,233 5 231 0 0,-142-4-215 0 0,-23-1-26 0 0,4 3-10 0 0,313 15 100 0 0,-229 1-67 0 0,-93-8-30 0 0,-16 0 5 0 0,48 4 20 0 0,-40-11-42 0 0,-35 0 0 0 0,99-7 0 0 0,-27-16 32 0 0,2 0 0 0 0,-91 16 32 0 0,0 2 0 0 0,40 4 0 0 0,-74-3-40 0 0,1 0 0 0 0,-1 1-1 0 0,1 0 1 0 0,-1 0 0 0 0,0 0-1 0 0,0 1 1 0 0,0-1-1 0 0,0 1 1 0 0,0 0 0 0 0,0 0-1 0 0,0 1 1 0 0,0-1 0 0 0,-1 1-1 0 0,1 0 1 0 0,4 4 0 0 0,-4-1-414 0 0,1 0 0 0 0,-1 0 0 0 0,0 0 0 0 0,0 0 0 0 0,-1 1 0 0 0,0 0 0 0 0,0-1 1 0 0,3 11-1 0 0,-1-3-3152 0 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28:32.718"/>
    </inkml:context>
    <inkml:brush xml:id="br0">
      <inkml:brushProperty name="width" value="0.1" units="cm"/>
      <inkml:brushProperty name="height" value="0.1" units="cm"/>
      <inkml:brushProperty name="color" value="#66CC00"/>
    </inkml:brush>
  </inkml:definitions>
  <inkml:trace contextRef="#ctx0" brushRef="#br0">0 48 3911 0 0,'19'-8'181'0'0,"0"0"0"0"0,1 1 0 0 0,-1 1-1 0 0,1 0 1 0 0,1 2 0 0 0,-1 0-1 0 0,1 2 1 0 0,-1 0 0 0 0,1 1 0 0 0,0 1-1 0 0,-1 1 1 0 0,31 5 0 0 0,-30-4-14 0 0,0 0 0 0 0,31-3 0 0 0,-13 0 478 0 0,-28 1-462 0 0,-6 0-136 0 0,1-1-1 0 0,-1 2 1 0 0,0-1 0 0 0,0 0 0 0 0,0 1 0 0 0,-1 0 0 0 0,1 0-1 0 0,0 1 1 0 0,7 2 0 0 0,19 8 31 0 0,0-1 1 0 0,38 7-1 0 0,21 6 74 0 0,-24-4-111 0 0,90 13 0 0 0,-95-18-41 0 0,-38-8 0 0 0,35 4 0 0 0,77 8 189 0 0,-58-7-148 0 0,1-3-1 0 0,95-1 0 0 0,-38-19 150 0 0,-4 0-26 0 0,-29 0-65 0 0,-25 1 6 0 0,258-1 310 0 0,-324 11-394 0 0,23 0-5 0 0,60 7 0 0 0,-59-3-2 0 0,0-2-1 0 0,42-3 0 0 0,-20 0 11 0 0,267-10 40 0 0,-147 4 227 0 0,-41 9-206 0 0,0-1-53 0 0,77 0-32 0 0,-82 2 0 0 0,477 24 64 0 0,-197-20 93 0 0,-136-6 89 0 0,316-18-1 0 0,-465 11-245 0 0,134-11 0 0 0,199-12 118 0 0,-211 9-101 0 0,-156 11 40 0 0,23-1-4 0 0,213-17 22 0 0,-220 24-75 0 0,67-5 0 0 0,-70 3 0 0 0,120 10 0 0 0,-155-2 0 0 0,78 1 0 0 0,168 13 0 0 0,-221-4 0 0 0,142 15 0 0 0,5-25 0 0 0,-43-1 0 0 0,-111 0 0 0 0,112 10 0 0 0,-104-6 0 0 0,-36-3 0 0 0,41 3 0 0 0,78 8 0 0 0,-38-2 0 0 0,-40-5 0 0 0,392 1 0 0 0,-286-10 0 0 0,83-3 0 0 0,-25-8 0 0 0,-28 13 0 0 0,-202 2 0 0 0,162 3 0 0 0,-138-4 0 0 0,13 0 0 0 0,459 19 64 0 0,-276-7-10 0 0,-237-10-119 0 0,-1 0 1 0 0,21 8-1 0 0,-15-4-187 0 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28:34.998"/>
    </inkml:context>
    <inkml:brush xml:id="br0">
      <inkml:brushProperty name="width" value="0.1" units="cm"/>
      <inkml:brushProperty name="height" value="0.1" units="cm"/>
      <inkml:brushProperty name="color" value="#66CC00"/>
    </inkml:brush>
  </inkml:definitions>
  <inkml:trace contextRef="#ctx0" brushRef="#br0">0 140 919 0 0,'67'-1'2227'0'0,"62"2"-1278"0"0,-71-1-281 0 0,-40-1-398 0 0,34 2-1 0 0,27 5 137 0 0,8 1 125 0 0,-63-6-334 0 0,0 0 0 0 0,0-1 0 0 0,30-5-1 0 0,-42 4-119 0 0,244-27 731 0 0,-192 24-570 0 0,0 4-1 0 0,-1 2 0 0 0,106 18 1 0 0,-120-15-213 0 0,-1-1-1 0 0,74-4 1 0 0,121-18 329 0 0,-208 17-210 0 0,56 6 1 0 0,21 1 28 0 0,-33-5-55 0 0,19-2 26 0 0,-35-3-72 0 0,92-4 70 0 0,-84 11-67 0 0,119 22-1 0 0,43 2-35 0 0,-129-31-40 0 0,-17-1 13 0 0,7 2 116 0 0,-51 0 47 0 0,63 4-1 0 0,152 27 77 0 0,-111-23-209 0 0,-60-4-31 0 0,-81-1-11 0 0,179 14 11 0 0,27 15 24 0 0,-170-26-31 0 0,0-2 1 0 0,0-1 0 0 0,46-7-1 0 0,9-6 60 0 0,107 0 0 0 0,-50 24-16 0 0,-109-6-21 0 0,1-1-1 0 0,82-6 1 0 0,-20-10-11 0 0,275-17 96 0 0,-154 18-112 0 0,66 1 0 0 0,-157 18 10 0 0,77 4 24 0 0,-155-12-24 0 0,95-12 0 0 0,-39 0-10 0 0,178 3 0 0 0,-15-4 0 0 0,45 2 0 0 0,72 9 0 0 0,-280-6 32 0 0,152 9 0 0 0,-191 2-32 0 0,-1-2 0 0 0,152-20 0 0 0,23-19 0 0 0,-151 25 0 0 0,31-6 0 0 0,43-8 128 0 0,-149 22-96 0 0,-1 1 0 0 0,1 1 0 0 0,0 1 0 0 0,0 1 0 0 0,0 2 0 0 0,0 0 0 0 0,41 9 0 0 0,-56-7-253 0 0,-1 0-1 0 0,0 1 0 0 0,0 0 0 0 0,0 1 1 0 0,-1 0-1 0 0,0 0 0 0 0,0 1 0 0 0,0 0 1 0 0,13 13-1 0 0,-14-12-177 0 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28:49.203"/>
    </inkml:context>
    <inkml:brush xml:id="br0">
      <inkml:brushProperty name="width" value="0.1" units="cm"/>
      <inkml:brushProperty name="height" value="0.1" units="cm"/>
      <inkml:brushProperty name="color" value="#66CC00"/>
    </inkml:brush>
  </inkml:definitions>
  <inkml:trace contextRef="#ctx0" brushRef="#br0">788 0 1375 0 0,'-1'1'384'0'0,"-1"-1"-1"0"0,1 0 1 0 0,0 1-1 0 0,-1-1 1 0 0,1 1-1 0 0,0 0 1 0 0,-1 0-1 0 0,1-1 1 0 0,0 1-1 0 0,0 0 0 0 0,0 0 1 0 0,0 0-1 0 0,0 0 1 0 0,0 0-1 0 0,0 0 1 0 0,0 0-1 0 0,0 1 1 0 0,0-1-1 0 0,1 0 1 0 0,-2 2-1 0 0,1-1-394 0 0,0 1 124 0 0,0 0 1 0 0,-1 1 0 0 0,1-1 0 0 0,1 0 0 0 0,-1 1-1 0 0,0-1 1 0 0,1 1 0 0 0,0-1 0 0 0,0 1-1 0 0,0-1 1 0 0,0 1 0 0 0,1-1 0 0 0,-1 1-1 0 0,1-1 1 0 0,0 0 0 0 0,0 1 0 0 0,0-1 0 0 0,0 0-1 0 0,2 5 1 0 0,0-2-2 0 0,1 1-1 0 0,-1-1 1 0 0,1 0-1 0 0,0 0 0 0 0,1 0 1 0 0,-1 0-1 0 0,1-1 1 0 0,8 7-1 0 0,-9-10-35 0 0,0 0 0 0 0,0 0 0 0 0,1-1 0 0 0,-1 1-1 0 0,0-1 1 0 0,1 0 0 0 0,-1-1 0 0 0,1 1 0 0 0,-1-1 0 0 0,1 0-1 0 0,-1 0 1 0 0,9-1 0 0 0,21 2 250 0 0,-23 1-270 0 0,-1 0-1 0 0,1 1 1 0 0,-1 1-1 0 0,0 0 1 0 0,0 0-1 0 0,0 1 1 0 0,-1 0-1 0 0,1 0 1 0 0,-1 1-1 0 0,16 14 1 0 0,56 44 234 0 0,33 28 481 0 0,-108-86-713 0 0,0 1 0 0 0,-1 0 0 0 0,1 0-1 0 0,-2 0 1 0 0,1 1 0 0 0,-1-1 0 0 0,0 1-1 0 0,0 0 1 0 0,2 9 0 0 0,4 14 82 0 0,6 35 0 0 0,-11-44-78 0 0,19 131 143 0 0,-17-98-75 0 0,19 77-1 0 0,8-22 109 0 0,-15-53-85 0 0,16 77 0 0 0,-25-52-41 0 0,1 113 1 0 0,-2-20-2 0 0,67 293 81 0 0,-75-462-192 0 0,6 38 50 0 0,-1 1 0 0 0,-2 77 0 0 0,-15 92 139 0 0,9-186-181 0 0,-4 42 61 0 0,-11 200 371 0 0,22-1-205 0 0,5-78-123 0 0,-4-69-53 0 0,4 243 5 0 0,3 116 10 0 0,-23 70 61 0 0,3-425-78 0 0,2-29-62 0 0,-32 366 200 0 0,18-268-99 0 0,6 234 0 0 0,-4-45-92 0 0,4-155 86 0 0,-39 321 370 0 0,9-62-267 0 0,37-391-178 0 0,4-35-7 0 0,8 92-1 0 0,19 61 23 0 0,4 34-11 0 0,-13-50-6 0 0,9 299 38 0 0,-15 72 82 0 0,-2-328-84 0 0,12 58-39 0 0,-6-116-10 0 0,-6-55 66 0 0,9 145-4 0 0,-7-96-62 0 0,1 137 64 0 0,-13-188-64 0 0,-10 122 0 0 0,-35 344 0 0 0,35-365 64 0 0,13-151-64 0 0,4 1 0 0 0,19 103 0 0 0,-2-25 0 0 0,-16 82 0 0 0,-7-159 0 0 0,2-33 0 0 0,0-21 0 0 0,-1 0 0 0 0,-1 0 0 0 0,-1 0 0 0 0,-9 43 0 0 0,-43 136 0 0 0,49-184 6 0 0,-2-1 0 0 0,0 0 0 0 0,0-1-1 0 0,-2 0 1 0 0,-1 0 0 0 0,0-1 0 0 0,-1 0 0 0 0,0 0 0 0 0,-2-2-1 0 0,-20 22 1 0 0,-37 35 13 0 0,-58 55 26 0 0,99-97-45 0 0,1 2 0 0 0,2 0 0 0 0,-32 50 0 0 0,-6 10 0 0 0,-7 4 0 0 0,42-59 0 0 0,-46 50 0 0 0,45-59 46 0 0,-1-2 1 0 0,-48 31-1 0 0,-91 51 456 0 0,7-10 156 0 0,102-58-430 0 0,-175 122 229 0 0,228-156-540 0 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31:01"/>
    </inkml:context>
    <inkml:brush xml:id="br0">
      <inkml:brushProperty name="width" value="0.1" units="cm"/>
      <inkml:brushProperty name="height" value="0.1" units="cm"/>
      <inkml:brushProperty name="color" value="#66CC00"/>
    </inkml:brush>
  </inkml:definitions>
  <inkml:trace contextRef="#ctx0" brushRef="#br0">30 77 919 0 0,'-1'0'200'0'0,"0"-1"0"0"0,0 1-1 0 0,0 0 1 0 0,0-1 0 0 0,0 1-1 0 0,0-1 1 0 0,1 1 0 0 0,-1-1-1 0 0,0 0 1 0 0,0 1-1 0 0,0-1 1 0 0,0 0 0 0 0,1 0-1 0 0,-1 1 1 0 0,0-1 0 0 0,1 0-1 0 0,-1 0 1 0 0,0 0 0 0 0,1 0-1 0 0,-1 0 1 0 0,0-1-1 0 0,-11-14 607 0 0,14 17-736 0 0,-1 0 0 0 0,0-1-1 0 0,0 1 1 0 0,1 0 0 0 0,-1-1 0 0 0,1 1 0 0 0,-1-1 0 0 0,1 1 0 0 0,-1-1 0 0 0,1 0 0 0 0,-1 1 0 0 0,1-1 0 0 0,-1 0 0 0 0,1 0-1 0 0,-1 0 1 0 0,1 0 0 0 0,-1 0 0 0 0,1-1 0 0 0,-1 1 0 0 0,1 0 0 0 0,-1-1 0 0 0,3 0 0 0 0,1 0 92 0 0,-3 1-101 0 0,1 0 0 0 0,0 0 0 0 0,-1 0 0 0 0,1 1 0 0 0,-1-1 0 0 0,1 1 0 0 0,-1-1 0 0 0,1 1 0 0 0,3 2 0 0 0,-3-2-34 0 0,1 0 0 0 0,-1 1 0 0 0,1-1-1 0 0,-1-1 1 0 0,7 2 0 0 0,7-3 506 0 0,33-6 0 0 0,-35 4-447 0 0,35-9 302 0 0,-38 8-285 0 0,0 1-1 0 0,0 0 1 0 0,0 1 0 0 0,19-1-1 0 0,-8 2-56 0 0,-1-1-1 0 0,27-6 1 0 0,-23 3 100 0 0,-10 3-25 0 0,28 1 0 0 0,11-1-54 0 0,-43 1-67 0 0,0 0 0 0 0,0 2 0 0 0,15 1 0 0 0,12 0 0 0 0,-17-2 0 0 0,-12-1 0 0 0,0 1 0 0 0,0 0 0 0 0,0 1 0 0 0,0 0 0 0 0,12 3 0 0 0,56 11 0 0 0,32 11 0 0 0,-82-20 0 0 0,1-1 0 0 0,-1-1 0 0 0,1-2 0 0 0,43-2 0 0 0,-49 0 0 0 0,81 7 0 0 0,-71-3 3 0 0,0-2 1 0 0,38-2 0 0 0,-33-1 13 0 0,1 2-1 0 0,45 6 1 0 0,-36-2-14 0 0,-38-3-3 0 0,0 0 0 0 0,0 0 0 0 0,-1 1 0 0 0,18 8 0 0 0,-16-7 0 0 0,0 1 0 0 0,22 4 0 0 0,-3-5 0 0 0,39 0 0 0 0,-18-2 0 0 0,40 8 0 0 0,-1 4 0 0 0,-64-14 25 0 0,1-1-1 0 0,-1-1 1 0 0,0-1 0 0 0,27-7-1 0 0,49-5 109 0 0,-84 14-133 0 0,1 0 0 0 0,-1 2 0 0 0,20 2 0 0 0,163 35 0 0 0,-174-32 0 0 0,-21-4 2 0 0,-1 0 0 0 0,0-1-1 0 0,1 0 1 0 0,-1 0 0 0 0,7 0 0 0 0,6-2 96 0 0,29-5 0 0 0,-25 3-35 0 0,68-15 254 0 0,-28 4-157 0 0,-40 10-123 0 0,40-12 1 0 0,-53 13-37 0 0,0 0 1 0 0,1 1 0 0 0,0 1-1 0 0,-1 0 1 0 0,1 0 0 0 0,11 1-1 0 0,59 6-3 0 0,-53-3 3 0 0,129-1-1 0 0,-111-4 0 0 0,91 9 0 0 0,-119-5 19 0 0,0 0-1 0 0,1-2 1 0 0,0 0-1 0 0,-1 0 1 0 0,1-2-1 0 0,-1 0 1 0 0,33-9-1 0 0,-42 9 114 0 0,1 0 0 0 0,-1 0 0 0 0,1 1 0 0 0,0 0-1 0 0,15 0 1 0 0,-21 1-316 0 0,-1 1 0 0 0,1-1 0 0 0,0 1 0 0 0,0-1 0 0 0,0 1-1 0 0,0 0 1 0 0,-1 0 0 0 0,1 0 0 0 0,0 0 0 0 0,-1 1 0 0 0,1-1 0 0 0,-1 1-1 0 0,1 0 1 0 0,-1-1 0 0 0,0 1 0 0 0,0 0 0 0 0,0 1 0 0 0,0-1 0 0 0,0 0-1 0 0,3 4 1 0 0,2 7-3912 0 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31:05.737"/>
    </inkml:context>
    <inkml:brush xml:id="br0">
      <inkml:brushProperty name="width" value="0.1" units="cm"/>
      <inkml:brushProperty name="height" value="0.1" units="cm"/>
      <inkml:brushProperty name="color" value="#66CC00"/>
    </inkml:brush>
  </inkml:definitions>
  <inkml:trace contextRef="#ctx0" brushRef="#br0">228 66 919 0 0,'-1'-2'139'0'0,"1"1"0"0"0,0 0 0 0 0,0-1-1 0 0,-1 1 1 0 0,1 0 0 0 0,-1 0-1 0 0,1-1 1 0 0,-1 1 0 0 0,0 0-1 0 0,1 0 1 0 0,-1 0 0 0 0,-1-2-1 0 0,-5-11 585 0 0,-1-3 670 0 0,6 14-418 0 0,5 11-549 0 0,-2-6-413 0 0,0 0-1 0 0,0-1 1 0 0,0 1-1 0 0,0-1 1 0 0,0 1-1 0 0,0-1 1 0 0,1 0-1 0 0,-1 0 1 0 0,1 1-1 0 0,-1-1 1 0 0,1 0-1 0 0,-1 0 1 0 0,1 0-1 0 0,-1 0 1 0 0,1-1-1 0 0,0 1 0 0 0,0 0 1 0 0,-1-1-1 0 0,1 1 1 0 0,0-1-1 0 0,0 1 1 0 0,0-1-1 0 0,0 0 1 0 0,-1 0-1 0 0,3 0 1 0 0,5-1 235 0 0,-1 0 0 0 0,1 0 0 0 0,-1-1 1 0 0,11-3-1 0 0,4 0 236 0 0,-15 4-374 0 0,-1 0 0 0 0,1 1 0 0 0,0 1 0 0 0,-1-1 0 0 0,1 1 1 0 0,13 3-1 0 0,12 2-29 0 0,-13-3-70 0 0,-15-1-2 0 0,1-1 0 0 0,-1-1 0 0 0,0 1-1 0 0,0-1 1 0 0,10 0 0 0 0,-13-1-8 0 0,0 1 0 0 0,0-1 0 0 0,-1 1 0 0 0,1 0 0 0 0,0 0 0 0 0,0 0-1 0 0,0 0 1 0 0,0 0 0 0 0,0 0 0 0 0,0 1 0 0 0,0-1 0 0 0,0 0 0 0 0,0 1 0 0 0,-1 0 0 0 0,1-1 0 0 0,0 1 0 0 0,0 0 0 0 0,-1 0 0 0 0,1 0 0 0 0,0 0 0 0 0,2 2 0 0 0,-4-3 4 0 0,0 0 1 0 0,0 1-1 0 0,0-1 0 0 0,0 0 0 0 0,-1 0 1 0 0,1 0-1 0 0,0 0 0 0 0,0 0 1 0 0,0 0-1 0 0,0 1 0 0 0,0-1 1 0 0,0 0-1 0 0,0 0 0 0 0,0 0 0 0 0,0 0 1 0 0,0 0-1 0 0,0 0 0 0 0,0 0 1 0 0,0 1-1 0 0,-1-1 0 0 0,1 0 0 0 0,0 0 1 0 0,0 0-1 0 0,0 0 0 0 0,0 0 1 0 0,0 0-1 0 0,0 0 0 0 0,0 0 0 0 0,-1 0 1 0 0,1 0-1 0 0,0 0 0 0 0,0 0 1 0 0,0 0-1 0 0,0 0 0 0 0,0 0 0 0 0,-1 0 1 0 0,1 0-1 0 0,0 0 0 0 0,0 0 1 0 0,0 0-1 0 0,0 0 0 0 0,0 0 1 0 0,0 0-1 0 0,-1 0 0 0 0,1 0 0 0 0,0 0 1 0 0,0 0-1 0 0,0 0 0 0 0,0 0 1 0 0,0 0-1 0 0,0 0 0 0 0,-1-1 0 0 0,-8 1 265 0 0,9 0-239 0 0,-27-4 388 0 0,-1 1 0 0 0,-29 1-1 0 0,-3 0-327 0 0,29 2-48 0 0,0 1 0 0 0,0 2 0 0 0,-36 7 1 0 0,3 0-36 0 0,17 1 69 0 0,37-8-39 0 0,0-1 0 0 0,-1 1 0 0 0,0-2 0 0 0,-10 2 0 0 0,16-3-21 0 0,8 0 1 0 0,11 0 0 0 0,38-12-1 0 0,37-11 41 0 0,-38 6 34 0 0,-13 4 105 0 0,41-9 0 0 0,-68 19-165 0 0,0 1-1 0 0,1 1 0 0 0,-1 0 1 0 0,0 0-1 0 0,1 1 0 0 0,-1 1 0 0 0,1 0 1 0 0,14 3-1 0 0,-22-3-17 0 0,0 0 1 0 0,1 0-1 0 0,-1 1 1 0 0,0-1-1 0 0,0 1 1 0 0,0 0-1 0 0,0 0 0 0 0,4 3 1 0 0,-7-4-52 0 0,0 0 1 0 0,0 1-1 0 0,0-1 1 0 0,0 0-1 0 0,0 1 1 0 0,0-1-1 0 0,-1 1 1 0 0,1-1-1 0 0,-1 1 1 0 0,1-1-1 0 0,-1 1 1 0 0,1-1-1 0 0,-1 1 1 0 0,0 0-1 0 0,0-1 1 0 0,1 1-1 0 0,-1 0 1 0 0,0-1-1 0 0,-1 1 1 0 0,1 0-1 0 0,0-1 1 0 0,0 1-1 0 0,-1-1 1 0 0,0 4-1 0 0,-3 6-2831 0 0,-1 1-940 0 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31:13.563"/>
    </inkml:context>
    <inkml:brush xml:id="br0">
      <inkml:brushProperty name="width" value="0.1" units="cm"/>
      <inkml:brushProperty name="height" value="0.1" units="cm"/>
      <inkml:brushProperty name="color" value="#66CC00"/>
    </inkml:brush>
  </inkml:definitions>
  <inkml:trace contextRef="#ctx0" brushRef="#br0">3 132 919 0 0,'-1'-7'576'0'0,"1"6"-486"0"0,-1 1 0 0 0,1-1 0 0 0,0 1 1 0 0,0-1-1 0 0,0 1 0 0 0,0-1 0 0 0,0 1 0 0 0,0-1 0 0 0,0 1 1 0 0,0-1-1 0 0,0 1 0 0 0,0-1 0 0 0,0 0 0 0 0,1 1 0 0 0,-1-1 1 0 0,0 1-1 0 0,0-1 0 0 0,0 1 0 0 0,1 0 0 0 0,-1-1 1 0 0,0 1-1 0 0,1-1 0 0 0,-1 1 0 0 0,0-1 0 0 0,1 1 0 0 0,-1 0 1 0 0,0-1-1 0 0,1 1 0 0 0,-1 0 0 0 0,1-1 0 0 0,-1 1 1 0 0,1 0-1 0 0,-1-1 0 0 0,1 1 0 0 0,-1 0 0 0 0,1 0 0 0 0,15-9 353 0 0,1 1 0 0 0,0 1 0 0 0,0 0 0 0 0,1 1 0 0 0,0 1 0 0 0,-1 1 0 0 0,2 1 0 0 0,26-3 0 0 0,22-6-96 0 0,28-3 607 0 0,-86 15-890 0 0,1 0-1 0 0,-1 0 1 0 0,1 1-1 0 0,-1 0 0 0 0,1 0 1 0 0,-1 1-1 0 0,1 0 1 0 0,8 4-1 0 0,-12-4-58 0 0,3 0 10 0 0,1-1 0 0 0,-1 1 0 0 0,0-2 0 0 0,0 1 0 0 0,10-2 0 0 0,-7 0 14 0 0,-1 1 0 0 0,18 3-1 0 0,-4-1 17 0 0,1 0-1 0 0,-1-2 1 0 0,1-1 0 0 0,45-7-1 0 0,10-1 123 0 0,45 7 25 0 0,-11-8-110 0 0,51-1-15 0 0,286 0 114 0 0,-226 14-127 0 0,-110 2 3 0 0,33 0 142 0 0,-30-6-126 0 0,11 0-8 0 0,-74-2-49 0 0,0 3 0 0 0,0 2 0 0 0,59 10 0 0 0,-84-7-16 0 0,-8 0 0 0 0,1-1 0 0 0,0-1 0 0 0,0-1 0 0 0,46-2 0 0 0,193-9 314 0 0,-239 9-308 0 0,366 7 378 0 0,-322-6-242 0 0,-18 1-85 0 0,69-8 0 0 0,-44 3-21 0 0,-12 1-8 0 0,-35 1-2 0 0,0 2-1 0 0,0 1 0 0 0,53 10 1 0 0,-13-2 0 0 0,-9-1-14 0 0,-26-3 5 0 0,0-2 1 0 0,63-1-1 0 0,11-3 37 0 0,-17-3-44 0 0,-9-3 54 0 0,-28 5 40 0 0,54 5-1 0 0,-55-1 12 0 0,60-4 1 0 0,1-11 364 0 0,48 8-335 0 0,-134 4-152 0 0,52-1 51 0 0,148 8 176 0 0,-212-6-219 0 0,37 5 36 0 0,91-1 0 0 0,39-23 216 0 0,-123 11-186 0 0,39-6 104 0 0,-6 5-67 0 0,56-3 221 0 0,-132 10-306 0 0,-1 2 1 0 0,1 0 0 0 0,-1 1-1 0 0,0 0 1 0 0,16 5-1 0 0,-22-5-19 0 0,0 0 0 0 0,16 1 0 0 0,3 1 0 0 0,21 3 21 0 0,-1-2-1 0 0,82-2 1 0 0,-98-4-19 0 0,-7 3 29 0 0,1 0 0 0 0,0 2-1 0 0,27 7 1 0 0,-35-7-26 0 0,94 30-5 0 0,-75-21 0 0 0,40 9 0 0 0,-60-19 0 0 0,56 10 0 0 0,174 3 64 0 0,-66-14-7 0 0,-134-2-50 0 0,-40 0-29 0 0,1 1 0 0 0,-1-1 0 0 0,13 4 0 0 0,-17-3-7 0 0,0 0 0 0 0,-1-1 0 0 0,1 1 0 0 0,-1 0 0 0 0,1 1-1 0 0,-1-1 1 0 0,0 0 0 0 0,1 1 0 0 0,-1-1 0 0 0,0 1 0 0 0,0 0 0 0 0,0-1-1 0 0,3 5 1 0 0,-3-1-1016 0 0,-3 1-334 0 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31:15.599"/>
    </inkml:context>
    <inkml:brush xml:id="br0">
      <inkml:brushProperty name="width" value="0.1" units="cm"/>
      <inkml:brushProperty name="height" value="0.1" units="cm"/>
      <inkml:brushProperty name="color" value="#66CC00"/>
    </inkml:brush>
  </inkml:definitions>
  <inkml:trace contextRef="#ctx0" brushRef="#br0">1049 153 455 0 0,'-14'-6'849'0'0,"0"1"-1"0"0,-1 0 0 0 0,-18-3 0 0 0,-9-3-381 0 0,26 7-403 0 0,-1 1-1 0 0,0 0 0 0 0,1 1 0 0 0,-1 1 1 0 0,0 1-1 0 0,0 0 0 0 0,-25 5 0 0 0,14-3-51 0 0,15-2 219 0 0,1-1 0 0 0,-1 0 0 0 0,0-1 0 0 0,0 0 1 0 0,1-1-1 0 0,-1 0 0 0 0,-14-7 0 0 0,15 5-19 0 0,-1 1 0 0 0,0 0 0 0 0,1 1 0 0 0,-2 1 0 0 0,1 0 0 0 0,0 1 0 0 0,-14 0 0 0 0,-13 4-181 0 0,-88 3 167 0 0,117-7-68 0 0,0 0-1 0 0,0 0 1 0 0,1-2 0 0 0,-1 1-1 0 0,-13-6 1 0 0,-16-3 268 0 0,31 9-362 0 0,1 1 0 0 0,0 0-1 0 0,0 1 1 0 0,-1 0-1 0 0,1 0 1 0 0,-15 2 0 0 0,-48 16-35 0 0,33-8 4 0 0,33-9 8 0 0,1 0 0 0 0,-1-1 0 0 0,1 1 0 0 0,-9-2-1 0 0,2 1 152 0 0,11 0-90 0 0,29-4 227 0 0,-2 1-193 0 0,0 2-1 0 0,52 2 1 0 0,-52 1-91 0 0,1-2 0 0 0,51-5-1 0 0,7-14 27 0 0,-57 12 42 0 0,0 0 1 0 0,1 2-1 0 0,41-1 0 0 0,-14 4-69 0 0,-21 1 8 0 0,50 4 0 0 0,-45 4-24 0 0,41 12 0 0 0,-51-11 0 0 0,1-1 0 0 0,58 6 0 0 0,107-8 0 0 0,-149-4 0 0 0,48-6 0 0 0,-60 2 0 0 0,-18 1 109 0 0,1 0-1 0 0,-1-1 0 0 0,-1-1 1 0 0,1-1-1 0 0,0 0 0 0 0,-1-2 1 0 0,0 0-1 0 0,-1 0 1 0 0,0-2-1 0 0,18-11 0 0 0,-23 15-33 0 0,-11 5-71 0 0,1 1-1 0 0,-1-1 1 0 0,0 0-1 0 0,0 0 1 0 0,0 0-1 0 0,1 0 1 0 0,-1 0-1 0 0,0 0 1 0 0,0 1-1 0 0,0-1 1 0 0,0 0 0 0 0,0 0-1 0 0,1 0 1 0 0,-1 1-1 0 0,0-1 1 0 0,0 0-1 0 0,0 0 1 0 0,0 0-1 0 0,0 1 1 0 0,0-1-1 0 0,0 0 1 0 0,0 0-1 0 0,0 0 1 0 0,0 1-1 0 0,0-1 1 0 0,0 0-1 0 0,0 0 1 0 0,0 1 0 0 0,0-1-1 0 0,0 0 1 0 0,0 3-154 0 0,-1-1 0 0 0,1 1 0 0 0,-1-1 1 0 0,0 0-1 0 0,0 1 0 0 0,0-1 1 0 0,-1 3-1 0 0,-5 6-4037 0 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31:19.878"/>
    </inkml:context>
    <inkml:brush xml:id="br0">
      <inkml:brushProperty name="width" value="0.1" units="cm"/>
      <inkml:brushProperty name="height" value="0.1" units="cm"/>
      <inkml:brushProperty name="color" value="#66CC00"/>
    </inkml:brush>
  </inkml:definitions>
  <inkml:trace contextRef="#ctx0" brushRef="#br0">1 159 1839 0 0,'6'6'4083'0'0,"0"0"-3952"0"0,1-1 1 0 0,-1 0-1 0 0,12 5 0 0 0,-9-6 132 0 0,1-1 0 0 0,0 0-1 0 0,0 0 1 0 0,0-1 0 0 0,19 1-1 0 0,53-2 462 0 0,-42-2-392 0 0,-2-1 50 0 0,1-2-1 0 0,57-13 1 0 0,-13 2 132 0 0,7 4-63 0 0,125-1-1 0 0,48-1-252 0 0,-205 10-33 0 0,81 4 0 0 0,113 20 2 0 0,-215-18-88 0 0,222 11 251 0 0,-158-12-202 0 0,152 21 0 0 0,-194-14-50 0 0,1-3-1 0 0,-1-3 0 0 0,93-6 1 0 0,-59-6-50 0 0,1 5 1 0 0,174 13-1 0 0,-178 1 31 0 0,140-4-1 0 0,246-4 134 0 0,-431 1-170 0 0,22 0 20 0 0,57 0-42 0 0,40-16 172 0 0,-95 5-20 0 0,92 2-1 0 0,43-1 8 0 0,-39 0-57 0 0,90 24-102 0 0,-156-7 0 0 0,-7-7 26 0 0,140-11-1 0 0,-97 0-12 0 0,92 10-13 0 0,4 0 0 0 0,-189-3 0 0 0,-14 1 0 0 0,39-6 0 0 0,6-3 0 0 0,116 1 0 0 0,116 5 64 0 0,-190 1-64 0 0,-58-1-2 0 0,59-9 0 0 0,-70 5 25 0 0,1 3 0 0 0,69 1-1 0 0,163 6-22 0 0,-160-4 0 0 0,103 7 0 0 0,1 1 0 0 0,-16-13 0 0 0,-168 3 0 0 0,294-19 0 0 0,30 0 0 0 0,-278 13 0 0 0,-55 4 0 0 0,42 0 0 0 0,47 3 0 0 0,-39-1 0 0 0,128 13 0 0 0,-155-6 0 0 0,0-2 0 0 0,78-8-1 0 0,-27 1 56 0 0,-5 0-11 0 0,105 1 50 0 0,-138 8-72 0 0,-1-3-1 0 0,129-15 0 0 0,-136 8-6 0 0,113 2 0 0 0,-57 4 9 0 0,25-3-14 0 0,97-4 54 0 0,-204 5-64 0 0,155-5 0 0 0,99 14 0 0 0,-229-7 34 0 0,98-14 0 0 0,-45 2-38 0 0,4 11 68 0 0,49-7 64 0 0,-143 1-23 0 0,-19 6-83 0 0,0 1 1 0 0,0-1-1 0 0,0 1 0 0 0,0-1 0 0 0,0 1 0 0 0,0-1 0 0 0,0 0 0 0 0,0 1 0 0 0,0-1 0 0 0,0 0 0 0 0,0 0 0 0 0,-1 1 0 0 0,1-1 0 0 0,0 0 0 0 0,-1 0 0 0 0,1-1 0 0 0,0 4 36 0 0,-1 0-59 0 0,1-1 0 0 0,-1 0 1 0 0,0 1-1 0 0,0-1 0 0 0,0 0 0 0 0,0 0 1 0 0,0 1-1 0 0,0-1 0 0 0,0 0 0 0 0,-1 1 1 0 0,1-1-1 0 0,-1 1 0 0 0,-14 28-513 0 0,8-19-174 0 0,-5 9-542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2:36:19.044"/>
    </inkml:context>
    <inkml:brush xml:id="br0">
      <inkml:brushProperty name="width" value="0.1" units="cm"/>
      <inkml:brushProperty name="height" value="0.1" units="cm"/>
      <inkml:brushProperty name="color" value="#E71224"/>
    </inkml:brush>
  </inkml:definitions>
  <inkml:trace contextRef="#ctx0" brushRef="#br0">2513 107 2127 0 0,'0'-8'340'0'0,"1"5"-140"0"0,-1 0-1 0 0,0 0 1 0 0,0-1-1 0 0,-1 1 1 0 0,1 0-1 0 0,-1 0 1 0 0,-1-4-1 0 0,2 6-133 0 0,-1 0 1 0 0,1 0-1 0 0,-1 0 0 0 0,0 0 1 0 0,0 0-1 0 0,1 0 0 0 0,-1 1 1 0 0,0-1-1 0 0,0 0 1 0 0,0 0-1 0 0,0 1 0 0 0,0-1 1 0 0,0 0-1 0 0,0 1 0 0 0,0-1 1 0 0,0 1-1 0 0,-1-1 0 0 0,1 1 1 0 0,0 0-1 0 0,0 0 0 0 0,0-1 1 0 0,0 1-1 0 0,-2 0 0 0 0,-7 0 151 0 0,0-1-1 0 0,-1 2 1 0 0,1 0-1 0 0,0 0 1 0 0,0 1-1 0 0,-17 4 1 0 0,12-2 233 0 0,-31 4 0 0 0,-65-6 1179 0 0,-119-12-1 0 0,49 0-1053 0 0,-54-6 204 0 0,-267-17 921 0 0,418 26-1475 0 0,7 4-96 0 0,1 3 0 0 0,-138 18 0 0 0,144-10-115 0 0,-108 17 54 0 0,128-16-252 0 0,-74 25 1 0 0,-12 19-4072 0 0,67-25-248 0 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31:21.110"/>
    </inkml:context>
    <inkml:brush xml:id="br0">
      <inkml:brushProperty name="width" value="0.1" units="cm"/>
      <inkml:brushProperty name="height" value="0.1" units="cm"/>
      <inkml:brushProperty name="color" value="#66CC00"/>
    </inkml:brush>
  </inkml:definitions>
  <inkml:trace contextRef="#ctx0" brushRef="#br0">0 137 2759 0 0,'22'-8'1578'0'0,"50"-7"796"0"0,78-14-1302 0 0,-86 20-697 0 0,149-13 842 0 0,100-6-719 0 0,-279 23-353 0 0,2 2 0 0 0,-1 2 1 0 0,0 1-1 0 0,36 5 0 0 0,2 2 133 0 0,124-5-1 0 0,-156-4-42 0 0,74-14-1 0 0,-92 11-173 0 0,0 2 0 0 0,1 0 0 0 0,-1 2 0 0 0,0 0-1 0 0,1 2 1 0 0,-1 1 0 0 0,0 0 0 0 0,0 2 0 0 0,39 11-1 0 0,-38-9-61 0 0,47 6 0 0 0,-14-3 14 0 0,24 2 58 0 0,8 2 50 0 0,-73-10-99 0 0,1-1 0 0 0,22 0 0 0 0,-23-2-5 0 0,1 1 0 0 0,23 5 0 0 0,152 23 30 0 0,-90-16-30 0 0,-56-6-125 0 0,50 14 1 0 0,-82-17 61 0 0,0 1 1 0 0,-1 0-1 0 0,0 0 1 0 0,0 1-1 0 0,-1 1 1 0 0,1 0-1 0 0,-1 1 1 0 0,12 10-1 0 0,-17-10-345 0 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31:22.440"/>
    </inkml:context>
    <inkml:brush xml:id="br0">
      <inkml:brushProperty name="width" value="0.1" units="cm"/>
      <inkml:brushProperty name="height" value="0.1" units="cm"/>
      <inkml:brushProperty name="color" value="#66CC00"/>
    </inkml:brush>
  </inkml:definitions>
  <inkml:trace contextRef="#ctx0" brushRef="#br0">840 42 455 0 0,'-2'0'107'0'0,"0"-1"0"0"0,0 0 0 0 0,1 0-1 0 0,-1 0 1 0 0,0 0 0 0 0,1 0 0 0 0,-1 0-1 0 0,1 0 1 0 0,-1-1 0 0 0,1 1 0 0 0,-3-3-1 0 0,-9-8 1765 0 0,7 10-1569 0 0,0-1-1 0 0,0 1 1 0 0,-1 0-1 0 0,1 0 1 0 0,-1 1-1 0 0,0 0 1 0 0,1 0-1 0 0,-1 1 1 0 0,0-1-1 0 0,0 1 0 0 0,-11 2 1 0 0,-11 2 17 0 0,-37 11 0 0 0,58-13-272 0 0,-35 7 202 0 0,-61 4-1 0 0,41-6 40 0 0,-72 18 49 0 0,88-14-209 0 0,-86 8 1 0 0,61-19 669 0 0,60 2-427 0 0,12-1-367 0 0,0-1 1 0 0,-1 0-1 0 0,1 0 0 0 0,0 0 1 0 0,0 0-1 0 0,0 0 0 0 0,0 0 0 0 0,0 1 1 0 0,0-1-1 0 0,-1 0 0 0 0,1 0 0 0 0,0 0 1 0 0,0 0-1 0 0,0 0 0 0 0,0 1 1 0 0,0-1-1 0 0,0 0 0 0 0,0 0 0 0 0,0 0 1 0 0,0 0-1 0 0,0 1 0 0 0,0-1 1 0 0,0 0-1 0 0,0 0 0 0 0,0 0 0 0 0,0 0 1 0 0,0 1-1 0 0,0-1 0 0 0,0 0 1 0 0,0 0-1 0 0,0 0 0 0 0,0 0 0 0 0,0 1 1 0 0,1-1-1 0 0,-1 1-1 0 0,1-1 1 0 0,-1 1-1 0 0,1-1 0 0 0,0 1 1 0 0,-1-1-1 0 0,1 1 0 0 0,0-1 1 0 0,0 1-1 0 0,-1-1 0 0 0,1 0 1 0 0,0 1-1 0 0,0-1 0 0 0,0 0 1 0 0,-1 0-1 0 0,1 1 0 0 0,0-1 1 0 0,0 0-1 0 0,0 0 0 0 0,0 0 1 0 0,0 0-1 0 0,-1 0 0 0 0,3 0 1 0 0,19-4 207 0 0,1 2 1 0 0,36 2-1 0 0,3 1-156 0 0,110-13-1 0 0,-21 1 61 0 0,-57 8 197 0 0,156 17 0 0 0,-157 0-248 0 0,-72-11-70 0 0,-14-2-9 0 0,0 0 0 0 0,0 0 0 0 0,0 0 0 0 0,11 5 0 0 0,-15-5 4 0 0,-1 0 1 0 0,1 1-1 0 0,-1 0 0 0 0,1-1 0 0 0,-1 1 1 0 0,0 0-1 0 0,0 0 0 0 0,0 0 0 0 0,0 0 0 0 0,0 1 1 0 0,0-1-1 0 0,0 0 0 0 0,-1 1 0 0 0,3 4 1 0 0,1 2-244 0 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31:24.937"/>
    </inkml:context>
    <inkml:brush xml:id="br0">
      <inkml:brushProperty name="width" value="0.1" units="cm"/>
      <inkml:brushProperty name="height" value="0.1" units="cm"/>
      <inkml:brushProperty name="color" value="#66CC00"/>
    </inkml:brush>
  </inkml:definitions>
  <inkml:trace contextRef="#ctx0" brushRef="#br0">1 33 1295 0 0,'50'17'258'0'0,"-40"-14"-233"0"0,3 2 509 0 0,0-1-1 0 0,0 0 0 0 0,1-1 1 0 0,-1 0-1 0 0,1-1 0 0 0,0 0 0 0 0,22-1 1 0 0,4-2 152 0 0,0 3 0 0 0,72 11-1 0 0,-30-2-560 0 0,-31-8 60 0 0,-30-2 80 0 0,0 1 0 0 0,33 6 0 0 0,-13 3-123 0 0,299 62 202 0 0,-297-69-101 0 0,52-1 0 0 0,34 2 5 0 0,165 33-188 0 0,-232-28-9 0 0,14 2-45 0 0,124 4 1 0 0,-168-16-7 0 0,276-5 0 0 0,-102 1 246 0 0,1 1-116 0 0,-62 3-85 0 0,-63 1-26 0 0,345-26 99 0 0,-206 20 71 0 0,-71 5-122 0 0,10 0-54 0 0,-10-1-16 0 0,280-2 3 0 0,-318 0 29 0 0,88-3 60 0 0,-42-2 55 0 0,370-34 109 0 0,-88 9 128 0 0,-46 16-317 0 0,-331 12-64 0 0,88-2 0 0 0,157 17 0 0 0,-38-17 78 0 0,-53 0 132 0 0,-120 8-160 0 0,-18 1 29 0 0,-1-4 1 0 0,98-14-1 0 0,-92 4 161 0 0,163-1 0 0 0,-3-8-174 0 0,-141 9-14 0 0,98-7-42 0 0,27 8 41 0 0,-135 8-38 0 0,27 1 9 0 0,68-3 20 0 0,-148 2-42 0 0,-1 1 0 0 0,1 2 0 0 0,45 7 0 0 0,-52-2 0 0 0,-22-2 0 0 0,1-1 0 0 0,0 0 0 0 0,0-1 0 0 0,23-1 0 0 0,-9-2 20 0 0,-1 2 0 0 0,38 3 0 0 0,-42-1-16 0 0,-19-2-4 0 0,31 3 0 0 0,0-2 0 0 0,35-3 0 0 0,-61 1 6 0 0,0 0 0 0 0,1 1 0 0 0,-1 0 0 0 0,1 1 0 0 0,-1-1 0 0 0,0 1 0 0 0,0 1 0 0 0,12 3 0 0 0,-10-2-41 0 0,-4-2 7 0 0,-1 0 0 0 0,0 1-1 0 0,1-1 1 0 0,-1 1 0 0 0,0 0 0 0 0,0 1 0 0 0,0-1-1 0 0,-1 0 1 0 0,1 1 0 0 0,0 0 0 0 0,3 4-1 0 0,-7-7 28 0 0,1 0-79 0 0,-1 1 0 0 0,1-1 0 0 0,0 1 0 0 0,-1-1 0 0 0,1 1 0 0 0,-1 0 0 0 0,1-1 0 0 0,-1 1 0 0 0,1 0 0 0 0,-1-1 0 0 0,1 1-1 0 0,-1 0 1 0 0,1-1 0 0 0,-1 1 0 0 0,0 0 0 0 0,0 0 0 0 0,1 0 0 0 0,-1-1 0 0 0,0 1 0 0 0,0 0 0 0 0,0 0 0 0 0,0 0 0 0 0,0 0 0 0 0,0-1 0 0 0,0 1 0 0 0,0 0 0 0 0,0 0 0 0 0,-1 1 0 0 0,-2 3-486 0 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31:26.276"/>
    </inkml:context>
    <inkml:brush xml:id="br0">
      <inkml:brushProperty name="width" value="0.1" units="cm"/>
      <inkml:brushProperty name="height" value="0.1" units="cm"/>
      <inkml:brushProperty name="color" value="#66CC00"/>
    </inkml:brush>
  </inkml:definitions>
  <inkml:trace contextRef="#ctx0" brushRef="#br0">658 174 919 0 0,'0'-3'1257'0'0,"0"3"-1230"0"0,-8 0 417 0 0,-4-3-233 0 0,0 0 0 0 0,1 0 0 0 0,-18-8 0 0 0,-7-2 324 0 0,2 2-28 0 0,0 1-1 0 0,0 2 1 0 0,-1 1 0 0 0,0 2-1 0 0,-42 0 1 0 0,22 5-479 0 0,-75-1 21 0 0,76-7 437 0 0,40 5-275 0 0,0 1 1 0 0,-19-1-1 0 0,33 3-209 0 0,0 1-1 0 0,0-1 0 0 0,0 0 1 0 0,0 0-1 0 0,0 0 0 0 0,1 0 0 0 0,-1 0 1 0 0,0 0-1 0 0,0 0 0 0 0,0 0 1 0 0,0 0-1 0 0,0 0 0 0 0,0 0 1 0 0,0 0-1 0 0,0 0 0 0 0,0 1 0 0 0,0-1 1 0 0,0 0-1 0 0,0 0 0 0 0,0 0 1 0 0,0 0-1 0 0,0 0 0 0 0,0 0 0 0 0,0 0 1 0 0,0 0-1 0 0,0 0 0 0 0,0 0 1 0 0,0 0-1 0 0,0 0 0 0 0,0 1 1 0 0,0-1-1 0 0,-1 0 0 0 0,1 0 0 0 0,0 0 1 0 0,0 0-1 0 0,0 0 0 0 0,0 0 1 0 0,0 0-1 0 0,0 0 0 0 0,0 0 1 0 0,0 0-1 0 0,0 0 0 0 0,0 0 0 0 0,0 0 1 0 0,0 0-1 0 0,0 0 0 0 0,0 0 1 0 0,0 0-1 0 0,-1 0 0 0 0,1 0 0 0 0,0 0 1 0 0,0 0-1 0 0,9 3-6 0 0,84 5 16 0 0,47-7 256 0 0,186-23-1 0 0,-272 17-184 0 0,-18 3 26 0 0,0-3 0 0 0,64-15 0 0 0,-99 20-96 0 0,1-1 0 0 0,-1 1 0 0 0,0-1 0 0 0,1 1 0 0 0,-1-1 0 0 0,0 0 0 0 0,0 1 0 0 0,1-1 0 0 0,-1 0 0 0 0,0 0 0 0 0,0 0 0 0 0,0 0 0 0 0,0 0 0 0 0,0 0-1 0 0,0 0 1 0 0,1-2 0 0 0,-2 3-2 0 0,0 0 0 0 0,0-1-1 0 0,0 1 1 0 0,0 0 0 0 0,0-1-1 0 0,0 1 1 0 0,0 0-1 0 0,0-1 1 0 0,0 1 0 0 0,0 0-1 0 0,0-1 1 0 0,0 1-1 0 0,0 0 1 0 0,0-1 0 0 0,0 1-1 0 0,0 0 1 0 0,0-1-1 0 0,0 1 1 0 0,0 0 0 0 0,-1-1-1 0 0,1 1 1 0 0,0 0-1 0 0,0 0 1 0 0,0-1 0 0 0,-1 1-1 0 0,-13-7 244 0 0,5 5-182 0 0,1 0 0 0 0,-1 1-1 0 0,0 1 1 0 0,1 0 0 0 0,-1 0 0 0 0,-16 2-1 0 0,-52 14 23 0 0,52-10-43 0 0,-29 8-1550 0 0,-91 36 0 0 0,86-26-1778 0 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31:42.558"/>
    </inkml:context>
    <inkml:brush xml:id="br0">
      <inkml:brushProperty name="width" value="0.1" units="cm"/>
      <inkml:brushProperty name="height" value="0.1" units="cm"/>
      <inkml:brushProperty name="color" value="#66CC00"/>
    </inkml:brush>
  </inkml:definitions>
  <inkml:trace contextRef="#ctx0" brushRef="#br0">2 66 1839 0 0,'-1'0'2375'0'0,"2"1"-2362"0"0,0 0 1 0 0,0 0-1 0 0,0 0 0 0 0,0 0 1 0 0,0-1-1 0 0,0 1 0 0 0,0 0 1 0 0,0-1-1 0 0,0 1 0 0 0,0-1 0 0 0,0 0 1 0 0,1 1-1 0 0,-1-1 0 0 0,0 0 1 0 0,0 1-1 0 0,1-1 0 0 0,-1 0 1 0 0,0 0-1 0 0,0 0 0 0 0,3 0 0 0 0,0 0 75 0 0,0-1-1 0 0,0 1 0 0 0,0-1 0 0 0,0 1 1 0 0,5-3-1 0 0,22-10 989 0 0,-26 9-936 0 0,1 2 0 0 0,-1-1 1 0 0,1 1-1 0 0,0 0 0 0 0,0 0 0 0 0,0 0 1 0 0,0 1-1 0 0,0 0 0 0 0,8 0 0 0 0,17 1-53 0 0,-20 1-60 0 0,1 0 0 0 0,-1-2 0 0 0,0 1 0 0 0,1-1 0 0 0,-1-1 0 0 0,0 0 0 0 0,17-5 0 0 0,-10 0 122 0 0,0 2-1 0 0,0 1 0 0 0,1 0 1 0 0,-1 1-1 0 0,1 1 1 0 0,0 1-1 0 0,0 0 1 0 0,0 1-1 0 0,-1 2 1 0 0,33 5-1 0 0,-28-4-148 0 0,25 0 0 0 0,-8 0 0 0 0,38-1 0 0 0,-47 0 20 0 0,27 5 32 0 0,34 5 20 0 0,-28 5-72 0 0,-35-9 0 0 0,38 6 0 0 0,107 6 11 0 0,-117-10 33 0 0,-34-5-20 0 0,0-1 1 0 0,34 1-1 0 0,-10-5 8 0 0,93 12 0 0 0,-78-3 18 0 0,21 4-36 0 0,-43-7 21 0 0,63 4-1 0 0,-4-1 25 0 0,-66-6-16 0 0,0-2 0 0 0,37-2-1 0 0,-41-1 188 0 0,0-2-1 0 0,0 0 0 0 0,55-18 1 0 0,-82 22-222 0 0,1-1 1 0 0,-1 1 0 0 0,0 0-1 0 0,1 0 1 0 0,-1 0 0 0 0,1 0-1 0 0,-1 1 1 0 0,0-1 0 0 0,1 0-1 0 0,-1 1 1 0 0,0 0 0 0 0,1 0 0 0 0,3 1-1 0 0,0 1-369 0 0,0 0-1 0 0,0 1 1 0 0,9 6 0 0 0,-6-4-3153 0 0</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31:49.162"/>
    </inkml:context>
    <inkml:brush xml:id="br0">
      <inkml:brushProperty name="width" value="0.1" units="cm"/>
      <inkml:brushProperty name="height" value="0.1" units="cm"/>
      <inkml:brushProperty name="color" value="#66CC00"/>
    </inkml:brush>
  </inkml:definitions>
  <inkml:trace contextRef="#ctx0" brushRef="#br0">117 27 1375 0 0,'35'2'468'0'0,"0"1"-1"0"0,45 12 0 0 0,12 1 163 0 0,-49-13-630 0 0,51-2 0 0 0,-48-2 0 0 0,-44 1 2 0 0,6 1 59 0 0,-1-1-1 0 0,1-1 0 0 0,-1 1 0 0 0,1-1 1 0 0,-1 0-1 0 0,0-1 0 0 0,11-3 0 0 0,-18 5-45 0 0,0 0-1 0 0,0 0 1 0 0,0 0-1 0 0,0 0 0 0 0,0 0 1 0 0,0 0-1 0 0,0-1 1 0 0,0 1-1 0 0,0 0 0 0 0,0 0 1 0 0,0 0-1 0 0,0 0 0 0 0,1 0 1 0 0,-1 0-1 0 0,0 0 1 0 0,0 0-1 0 0,0-1 0 0 0,0 1 1 0 0,0 0-1 0 0,0 0 1 0 0,0 0-1 0 0,0 0 0 0 0,0 0 1 0 0,0 0-1 0 0,0 0 0 0 0,0 0 1 0 0,0-1-1 0 0,0 1 1 0 0,0 0-1 0 0,0 0 0 0 0,-1 0 1 0 0,1 0-1 0 0,0 0 1 0 0,0 0-1 0 0,0 0 0 0 0,0 0 1 0 0,0-1-1 0 0,0 1 0 0 0,0 0 1 0 0,0 0-1 0 0,0 0 1 0 0,0 0-1 0 0,0 0 0 0 0,0 0 1 0 0,0 0-1 0 0,-1 0 1 0 0,1 0-1 0 0,0 0 0 0 0,-8-6 449 0 0,-11-3-28 0 0,9 8-411 0 0,0 1-1 0 0,0 0 1 0 0,0 1 0 0 0,0 0-1 0 0,0 0 1 0 0,0 1-1 0 0,0 0 1 0 0,-18 8 0 0 0,11-5-26 0 0,-30 6 0 0 0,-22-4 2 0 0,-131-2 0 0 0,185-5 0 0 0,1 1 0 0 0,0 1 0 0 0,-1 0 0 0 0,-20 6 0 0 0,2 0 0 0 0,31-8 4 0 0,1 0-1 0 0,-1 1 0 0 0,1-1 1 0 0,-1 1-1 0 0,1-1 0 0 0,-1 1 0 0 0,1 0 1 0 0,-1-1-1 0 0,1 1 0 0 0,-2 2 0 0 0,3-3-2 0 0,0 0-1 0 0,0 0 1 0 0,0 0-1 0 0,0 0 0 0 0,-1 0 1 0 0,1 0-1 0 0,0 0 1 0 0,0 0-1 0 0,0 0 0 0 0,0 0 1 0 0,0 0-1 0 0,0 0 1 0 0,0 0-1 0 0,0 0 0 0 0,0 1 1 0 0,0-1-1 0 0,0 0 0 0 0,0 0 1 0 0,0 0-1 0 0,0 0 1 0 0,0 0-1 0 0,0 0 0 0 0,0 0 1 0 0,0 0-1 0 0,0 0 1 0 0,0 0-1 0 0,0 0 0 0 0,0 0 1 0 0,1 0-1 0 0,-1 0 1 0 0,0 0-1 0 0,0 1 0 0 0,0-1 1 0 0,0 0-1 0 0,0 0 1 0 0,0 0-1 0 0,0 0 0 0 0,0 0 1 0 0,0 0-1 0 0,0 0 1 0 0,0 0-1 0 0,0 0 0 0 0,0 0 1 0 0,0 0-1 0 0,0 0 0 0 0,0 0 1 0 0,0 0-1 0 0,0 0 1 0 0,1 0-1 0 0,-1 0 0 0 0,0 0 1 0 0,0 0-1 0 0,0 0 1 0 0,0 0-1 0 0,0 0 0 0 0,0 0 1 0 0,0 0-1 0 0,0 0 1 0 0,0 0-1 0 0,0 0 0 0 0,0 0 1 0 0,0 0-1 0 0,13-2 11 0 0,21-4 8 0 0,1 1 0 0 0,-1 2 0 0 0,46 1 0 0 0,-35 1 7 0 0,53-7 0 0 0,146-29-15 0 0,-185 32 47 0 0,-43 5-59 0 0,0-1 0 0 0,0-1 0 0 0,0 0 0 0 0,22-7 0 0 0,-37 9 27 0 0,0 0-1 0 0,0-1 0 0 0,1 1 0 0 0,-1-1 0 0 0,0 0 0 0 0,-1 1 1 0 0,1-1-1 0 0,0 0 0 0 0,0 1 0 0 0,0-1 0 0 0,0 0 1 0 0,0 0-1 0 0,-1 0 0 0 0,1 0 0 0 0,0 0 0 0 0,0-1 0 0 0,-1 1-12 0 0,0 1 0 0 0,1-1 0 0 0,-1 1 1 0 0,0-1-1 0 0,0 1 0 0 0,0-1 0 0 0,0 1 0 0 0,0-1 0 0 0,0 1 0 0 0,0-1 0 0 0,0 0 0 0 0,0 1 0 0 0,0-1 0 0 0,-1 1 0 0 0,1-1 0 0 0,0 1 0 0 0,0-1 0 0 0,0 1 0 0 0,-1 0 0 0 0,1-1 0 0 0,0 1 0 0 0,0-1 0 0 0,-1 1 0 0 0,1-1 0 0 0,0 1 0 0 0,-1 0 0 0 0,1-1 0 0 0,0 1 0 0 0,-1 0 0 0 0,1-1 0 0 0,-1 1 0 0 0,1 0 0 0 0,-1 0 0 0 0,1-1 0 0 0,-1 1 0 0 0,1 0 0 0 0,-1 0 0 0 0,0 0 0 0 0,-4-1 23 0 0,0 1-1 0 0,0 0 0 0 0,0 1 1 0 0,0-1-1 0 0,0 1 1 0 0,0 0-1 0 0,0 0 0 0 0,-8 4 1 0 0,12-5-35 0 0,-102 30 47 0 0,-1-4 0 0 0,-116 13 0 0 0,147-34-48 0 0,-21 4 0 0 0,147-14 0 0 0,84-9 0 0 0,-39-1 0 0 0,6-1 0 0 0,54-4 0 0 0,-87 13 0 0 0,-67 7 0 0 0,-2 0 0 0 0,0-1 0 0 0,1 1 0 0 0,-1 0 0 0 0,1 0 0 0 0,-1 0 0 0 0,0 0 0 0 0,1 0 0 0 0,3 1 0 0 0,-7 0-5 0 0,0 0-1 0 0,1 0 0 0 0,-1 0 1 0 0,0-1-1 0 0,0 1 0 0 0,0 0 1 0 0,1-1-1 0 0,-1 1 0 0 0,0-1 0 0 0,0 1 1 0 0,0-1-1 0 0,-2 1 0 0 0,3-1 8 0 0,-16 7-2 0 0,-1-1 0 0 0,0-1 0 0 0,-25 5 0 0 0,13-4 0 0 0,-138 28 0 0 0,106-22 0 0 0,-86 5 0 0 0,140-17 0 0 0,0 0 0 0 0,0 0 0 0 0,0-1 0 0 0,0 0 0 0 0,-11-2 0 0 0,39-5 72 0 0,119-11-72 0 0,-60 10 0 0 0,-1-3-68 0 0,-11 2 66 0 0,101-4 0 0 0,-153 12 2 0 0,-9 1 0 0 0,-7 0 0 0 0,-164 12 0 0 0,121-7 0 0 0,-104 21 0 0 0,1 0 0 0 0,53-12 0 0 0,84-10 0 0 0,9 1 0 0 0,0-3 0 0 0,1-1 0 0 0,-1 1 0 0 0,1-1 0 0 0,0 1 0 0 0,-1-1 0 0 0,1 1 0 0 0,0-1 0 0 0,-1 0 0 0 0,1 1 0 0 0,0-1 0 0 0,-1 0 0 0 0,1 1 0 0 0,0-1 0 0 0,0 0 0 0 0,0 0 0 0 0,0 0 0 0 0,22 2 0 0 0,-1-1 0 0 0,1-1 0 0 0,-1-1 0 0 0,27-5 0 0 0,91-22 0 0 0,-46 7 0 0 0,-54 15 0 0 0,-28 5 0 0 0,0-1 0 0 0,0 0 0 0 0,0 0 0 0 0,0-1 0 0 0,17-8 0 0 0,-28 11 2 0 0,-1 0 0 0 0,1 0 0 0 0,-1 0-1 0 0,0 0 1 0 0,1-1 0 0 0,-1 1-1 0 0,1 0 1 0 0,-1 0 0 0 0,0-1-1 0 0,1 1 1 0 0,-1 0 0 0 0,1 0 0 0 0,-1-1-1 0 0,0 1 1 0 0,0 0 0 0 0,1-1-1 0 0,-1 1 1 0 0,0-1 0 0 0,0 1-1 0 0,1 0 1 0 0,-1-1 0 0 0,0 1 0 0 0,0-1-1 0 0,0 1 1 0 0,0-1 0 0 0,1 1-1 0 0,-1 0 1 0 0,0-1 0 0 0,0 1 0 0 0,0-1-1 0 0,0 0 1 0 0,-1 0 28 0 0,1 0 0 0 0,-1 0 0 0 0,1 0 1 0 0,-1 0-1 0 0,0 1 0 0 0,1-1 0 0 0,-1 0 0 0 0,0 0 1 0 0,0 1-1 0 0,1-1 0 0 0,-1 1 0 0 0,0-1 0 0 0,-1 0 0 0 0,-3-2 64 0 0,1 1 0 0 0,-1 0 0 0 0,1 0 0 0 0,-1 1 0 0 0,-6-2-1 0 0,0 2-54 0 0,-1 0 0 0 0,1 1 0 0 0,0 1 0 0 0,-1 0 0 0 0,1 0 0 0 0,0 1 0 0 0,-1 1 0 0 0,-14 5 0 0 0,-1 2-82 0 0,0 2 1 0 0,-28 16 0 0 0,25-12-174 0 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31:53.713"/>
    </inkml:context>
    <inkml:brush xml:id="br0">
      <inkml:brushProperty name="width" value="0.1" units="cm"/>
      <inkml:brushProperty name="height" value="0.1" units="cm"/>
      <inkml:brushProperty name="color" value="#66CC00"/>
    </inkml:brush>
  </inkml:definitions>
  <inkml:trace contextRef="#ctx0" brushRef="#br0">1 56 3223 0 0,'5'-20'136'0'0,"-1"6"40"0"0,-1 7-176 0 0,1-1 0 0 0,-2 5 0 0 0,0 3 0 0 0,1-2 64 0 0,3 2-64 0 0,2 0 80 0 0,5-2-80 0 0,3 2 0 0 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31:55.790"/>
    </inkml:context>
    <inkml:brush xml:id="br0">
      <inkml:brushProperty name="width" value="0.1" units="cm"/>
      <inkml:brushProperty name="height" value="0.1" units="cm"/>
      <inkml:brushProperty name="color" value="#66CC00"/>
    </inkml:brush>
  </inkml:definitions>
  <inkml:trace contextRef="#ctx0" brushRef="#br0">1 9 1207 0 0,'12'-4'0'0'0,"-4"1"104"0"0,-3 1-104 0 0,2 2 0 0 0,-3 2 0 0 0,-1 0 0 0 0,1-1 0 0 0</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31:57.001"/>
    </inkml:context>
    <inkml:brush xml:id="br0">
      <inkml:brushProperty name="width" value="0.1" units="cm"/>
      <inkml:brushProperty name="height" value="0.1" units="cm"/>
      <inkml:brushProperty name="color" value="#66CC00"/>
    </inkml:brush>
  </inkml:definitions>
  <inkml:trace contextRef="#ctx0" brushRef="#br0">1 65 1375 0 0,'32'-27'64'0'0,"-11"13"8"0"0,1 3-72 0 0,-8 2 0 0 0,-7 6 0 0 0,-1 3 0 0 0,1 1 0 0 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31:58.015"/>
    </inkml:context>
    <inkml:brush xml:id="br0">
      <inkml:brushProperty name="width" value="0.1" units="cm"/>
      <inkml:brushProperty name="height" value="0.1" units="cm"/>
      <inkml:brushProperty name="color" value="#66CC00"/>
    </inkml:brush>
  </inkml:definitions>
  <inkml:trace contextRef="#ctx0" brushRef="#br0">1 67 455 0 0,'32'-23'0'0'0,"-9"8"0"0"0,-1 3 0 0 0,-4 6 0 0 0,-4 3 0 0 0,-3 1 0 0 0,1 0 192 0 0,11 2 0 0 0,15-3 0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2:36:20.466"/>
    </inkml:context>
    <inkml:brush xml:id="br0">
      <inkml:brushProperty name="width" value="0.1" units="cm"/>
      <inkml:brushProperty name="height" value="0.1" units="cm"/>
      <inkml:brushProperty name="color" value="#E71224"/>
    </inkml:brush>
  </inkml:definitions>
  <inkml:trace contextRef="#ctx0" brushRef="#br0">1442 84 2815 0 0,'-30'-16'1423'0'0,"8"5"-458"0"0,0 0-1 0 0,-1 1 1 0 0,-41-12 0 0 0,40 17-661 0 0,1 2 1 0 0,-1 0-1 0 0,-31 1 1 0 0,-74 8 246 0 0,73-3-295 0 0,-447 3 1373 0 0,457-8-1571 0 0,0 2 0 0 0,0 2-1 0 0,0 2 1 0 0,-56 12-1 0 0,-13 14-1010 0 0,50-12-3030 0 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32:01.747"/>
    </inkml:context>
    <inkml:brush xml:id="br0">
      <inkml:brushProperty name="width" value="0.1" units="cm"/>
      <inkml:brushProperty name="height" value="0.1" units="cm"/>
      <inkml:brushProperty name="color" value="#66CC00"/>
    </inkml:brush>
  </inkml:definitions>
  <inkml:trace contextRef="#ctx0" brushRef="#br0">5 39 919 0 0,'-1'-3'188'0'0,"0"1"-1"0"0,0-1 0 0 0,1 0 1 0 0,-1 1-1 0 0,1-1 0 0 0,0 0 1 0 0,-1 0-1 0 0,1 1 0 0 0,0-1 1 0 0,1 0-1 0 0,0-3 0 0 0,-1 6-197 0 0,0 0-1 0 0,0-1 0 0 0,0 1 0 0 0,0 0 0 0 0,0 0 1 0 0,0 0-1 0 0,0 0 0 0 0,0 0 0 0 0,0 0 0 0 0,0 0 0 0 0,0 0 1 0 0,1 0-1 0 0,-1-1 0 0 0,0 1 0 0 0,0 0 0 0 0,0 0 0 0 0,0 0 1 0 0,0 0-1 0 0,0 0 0 0 0,0 0 0 0 0,1 0 0 0 0,-1 0 1 0 0,0 0-1 0 0,0 0 0 0 0,0 0 0 0 0,0 0 0 0 0,0 0 0 0 0,0 0 1 0 0,0 0-1 0 0,1 0 0 0 0,-1 0 0 0 0,0 0 0 0 0,0 0 1 0 0,0 0-1 0 0,0 0 0 0 0,0 0 0 0 0,0 0 0 0 0,1 0 0 0 0,-1 0 1 0 0,0 0-1 0 0,0 0 0 0 0,0 1 0 0 0,0-1 0 0 0,0 0 0 0 0,0 0 1 0 0,0 0-1 0 0,0 0 0 0 0,0 0 0 0 0,1 0 0 0 0,-1 0 1 0 0,0 0-1 0 0,0 0 0 0 0,0 1 0 0 0,0-1 0 0 0,0 0 0 0 0,0 0 1 0 0,0 0-1 0 0,0 0 0 0 0,0 0 0 0 0,1 3-300 0 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32:04.845"/>
    </inkml:context>
    <inkml:brush xml:id="br0">
      <inkml:brushProperty name="width" value="0.1" units="cm"/>
      <inkml:brushProperty name="height" value="0.1" units="cm"/>
      <inkml:brushProperty name="color" value="#66CC00"/>
    </inkml:brush>
  </inkml:definitions>
  <inkml:trace contextRef="#ctx0" brushRef="#br0">1 92 2671 0 0,'20'-26'120'0'0,"-8"12"24"0"0,1 0-144 0 0,-4 5 0 0 0,-2 7 0 0 0,-4 0 0 0 0,5 0 192 0 0,2-1 16 0 0,8-3 0 0 0,7-1 0 0 0,0 2-144 0 0,2 3-64 0 0,-2 2 0 0 0,-3 2-1504 0 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32:06.489"/>
    </inkml:context>
    <inkml:brush xml:id="br0">
      <inkml:brushProperty name="width" value="0.1" units="cm"/>
      <inkml:brushProperty name="height" value="0.1" units="cm"/>
      <inkml:brushProperty name="color" value="#66CC00"/>
    </inkml:brush>
  </inkml:definitions>
  <inkml:trace contextRef="#ctx0" brushRef="#br0">1 225 1839 0 0,'17'-26'77'0'0,"2"1"-1"0"0,29-31 1 0 0,-39 48 231 0 0,1 1 1 0 0,1 0 0 0 0,-1 0-1 0 0,1 1 1 0 0,0 1-1 0 0,17-7 1 0 0,0 0-132 0 0,-4 1-25 0 0,0 2-1 0 0,0 0 1 0 0,42-10-1 0 0,-56 17-152 0 0,-1 1 0 0 0,1 0-1 0 0,0 0 1 0 0,0 1 0 0 0,0 0 0 0 0,-1 1 0 0 0,1 0 0 0 0,0 0-1 0 0,0 1 1 0 0,-1 0 0 0 0,1 1 0 0 0,15 6 0 0 0,34 23-790 0 0,-41-22 384 0 0</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32:20.696"/>
    </inkml:context>
    <inkml:brush xml:id="br0">
      <inkml:brushProperty name="width" value="0.1" units="cm"/>
      <inkml:brushProperty name="height" value="0.1" units="cm"/>
      <inkml:brushProperty name="color" value="#66CC00"/>
    </inkml:brush>
  </inkml:definitions>
  <inkml:trace contextRef="#ctx0" brushRef="#br0">764 49 1839 0 0,'4'-12'97'0'0,"-4"11"-71"0"0,0 1 1 0 0,1 0 0 0 0,-1-1-1 0 0,0 1 1 0 0,0 0 0 0 0,0-1 0 0 0,0 1-1 0 0,0 0 1 0 0,1 0 0 0 0,-1-1-1 0 0,0 1 1 0 0,0 0 0 0 0,1 0 0 0 0,-1-1-1 0 0,0 1 1 0 0,0 0 0 0 0,1 0-1 0 0,-1 0 1 0 0,0-1 0 0 0,1 1-1 0 0,-1 0 1 0 0,0 0 0 0 0,0 0 0 0 0,1 0-1 0 0,-1 0 1 0 0,0 0 0 0 0,1 0-1 0 0,-1 0 1 0 0,0 0 0 0 0,1 0-1 0 0,2 0 307 0 0,0-1 0 0 0,0 1-1 0 0,1 0 1 0 0,-1-1-1 0 0,0 0 1 0 0,0 1-1 0 0,0-1 1 0 0,3-2-1 0 0,5-1-151 0 0,13-3 147 0 0,-15 4 232 0 0,-1 1 0 0 0,1 0 1 0 0,0 0-1 0 0,-1 0 0 0 0,1 1 0 0 0,0 0 0 0 0,9 1 0 0 0,-12 2-341 0 0,-1-1-1 0 0,0 1 1 0 0,0 1 0 0 0,0-1-1 0 0,0 1 1 0 0,0 0 0 0 0,0 0-1 0 0,-1 0 1 0 0,1 0 0 0 0,7 8-1 0 0,18 13 982 0 0,15 12 175 0 0,-39-31-1295 0 0,1 1 0 0 0,-1-1 0 0 0,0 1 0 0 0,-1 1 0 0 0,0-1 1 0 0,1 1-1 0 0,-2 0 0 0 0,1 0 0 0 0,-1 0 0 0 0,4 11 0 0 0,2 9 218 0 0,12 46-1 0 0,-18-56-180 0 0,2 7 1 0 0,-2 0-1 0 0,0 0 1 0 0,-2 0-1 0 0,0 28 1 0 0,-12 96 606 0 0,3-60-324 0 0,-17 203 448 0 0,15-231-678 0 0,-2 0-1 0 0,-21 63 0 0 0,21-91-72 0 0,-27 54 0 0 0,10-26 9 0 0,-2 1-22 0 0,-6 15 32 0 0,21-43-30 0 0,-1-1 0 0 0,-21 32 0 0 0,-5 8 24 0 0,-42 61-51 0 0,66-108-54 0 0,-68 104 59 0 0,75-112-40 0 0,0 0 0 0 0,-1-1-1 0 0,-1-1 1 0 0,-1 0 0 0 0,0-1-1 0 0,-1 0 1 0 0,-18 13 0 0 0,9-10-14 0 0,-18 13 50 0 0,6-11 12 0 0,1 1-1 0 0,1 3 0 0 0,1 0 0 0 0,1 2 1 0 0,-44 46-1 0 0,55-48-91 0 0,12-12 97 0 0,-1 1 0 0 0,-1-1 1 0 0,0 0-1 0 0,0-1 0 0 0,-22 14 0 0 0,23-18 16 0 0,7-4-11 0 0,0 0 1 0 0,-1 0-1 0 0,0 0 0 0 0,1-1 0 0 0,-8 3 0 0 0,8-2-225 0 0,0 1-1 0 0,0 0 0 0 0,0 0 0 0 0,0 0 0 0 0,0 0 1 0 0,1 0-1 0 0,-4 7 0 0 0,0-2-1083 0 0,-6 5-3911 0 0,-5 3-1576 0 0</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32:22.551"/>
    </inkml:context>
    <inkml:brush xml:id="br0">
      <inkml:brushProperty name="width" value="0.1" units="cm"/>
      <inkml:brushProperty name="height" value="0.1" units="cm"/>
      <inkml:brushProperty name="color" value="#66CC00"/>
    </inkml:brush>
  </inkml:definitions>
  <inkml:trace contextRef="#ctx0" brushRef="#br0">628 13 455 0 0,'4'-4'-654'0'0,"5"-4"3338"0"0,-9 8-2628 0 0,1 0 1 0 0,-1 0 0 0 0,0 0-1 0 0,1 0 1 0 0,-1 0 0 0 0,0 0-1 0 0,0 0 1 0 0,1 0 0 0 0,-1 0-1 0 0,0 0 1 0 0,1 0 0 0 0,-1 0-1 0 0,0 0 1 0 0,0 0 0 0 0,1 1-1 0 0,-1-1 1 0 0,0 0 0 0 0,0 0-1 0 0,1 0 1 0 0,-1 0 0 0 0,0 1-1 0 0,0-1 1 0 0,1 0 0 0 0,-1 0-1 0 0,0 1 1 0 0,0-1 0 0 0,0 0-1 0 0,0 0 1 0 0,1 1 0 0 0,-1-1-1 0 0,0 0 1 0 0,0 0 0 0 0,0 1-1 0 0,0-1 1 0 0,0 0 0 0 0,0 1-1 0 0,0-1 1 0 0,0 0 0 0 0,0 1-1 0 0,-4 1 355 0 0,0 0 0 0 0,0 0-1 0 0,0-1 1 0 0,0 1 0 0 0,-1-1-1 0 0,1 0 1 0 0,-6 0 0 0 0,7 0-261 0 0,0 0 1 0 0,0 0 0 0 0,0 0 0 0 0,0 1-1 0 0,0-1 1 0 0,1 1 0 0 0,-1-1 0 0 0,-2 3-1 0 0,-19 9 432 0 0,-26 4 426 0 0,-22 6 184 0 0,59-18-1041 0 0,-1 0-1 0 0,1 1 0 0 0,1 0 0 0 0,-1 1 1 0 0,1 1-1 0 0,0 0 0 0 0,-13 11 0 0 0,-20 14 268 0 0,38-29-372 0 0,-1 0 11 0 0,1 1 1 0 0,0 0-1 0 0,0 0 0 0 0,0 1 0 0 0,0 0 1 0 0,1 0-1 0 0,0 0 0 0 0,-8 11 1 0 0,-2 12 48 0 0,0 1 1 0 0,2 0 0 0 0,1 1-1 0 0,-12 47 1 0 0,2-9-43 0 0,-2-11 267 0 0,-4 14 125 0 0,18-29-284 0 0,1 0 0 0 0,3 1 0 0 0,1 0 1 0 0,1 77-1 0 0,7-80-61 0 0,3 1 1 0 0,1-1 0 0 0,20 66-1 0 0,-4-16 14 0 0,-16-61 6 0 0,2 1 0 0 0,1-2 1 0 0,18 41-1 0 0,-14-40-69 0 0,-2 0 0 0 0,12 46 0 0 0,6 66 266 0 0,-5-25 49 0 0,-22-111-289 0 0,-1 1 0 0 0,0 0 0 0 0,0 0 0 0 0,-1 0 1 0 0,1 0-1 0 0,-1 0 0 0 0,-1 0 0 0 0,0 0 1 0 0,0 0-1 0 0,0 0 0 0 0,-4 13 0 0 0,-5-9 486 0 0,10-11-553 0 0,-1 1-1 0 0,0-1 0 0 0,1 1 1 0 0,-1-1-1 0 0,1 1 1 0 0,-1-1-1 0 0,0 1 1 0 0,1 0-1 0 0,0-1 0 0 0,-1 1 1 0 0,1 0-1 0 0,-1 0 1 0 0,1-1-1 0 0,0 1 0 0 0,-1 0 1 0 0,1 0-1 0 0,0 0 1 0 0,0-1-1 0 0,0 1 1 0 0,0 0-1 0 0,0 0 0 0 0,0 0 1 0 0,0 1-1 0 0,1 42-1451 0 0,13 87 0 0 0,-6-88-35 0 0</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32:24.482"/>
    </inkml:context>
    <inkml:brush xml:id="br0">
      <inkml:brushProperty name="width" value="0.1" units="cm"/>
      <inkml:brushProperty name="height" value="0.1" units="cm"/>
      <inkml:brushProperty name="color" value="#66CC00"/>
    </inkml:brush>
  </inkml:definitions>
  <inkml:trace contextRef="#ctx0" brushRef="#br0">203 1 1583 0 0,'-1'0'8'0'0,"0"0"-1"0"0,0 0 1 0 0,0-1-1 0 0,0 1 1 0 0,0 0-1 0 0,0 0 1 0 0,0 0-1 0 0,0 0 1 0 0,0 0-1 0 0,0 0 1 0 0,0 1-1 0 0,0-1 0 0 0,0 0 1 0 0,0 0-1 0 0,0 1 1 0 0,0-1-1 0 0,0 1 1 0 0,0-1-1 0 0,0 1 1 0 0,0-1-1 0 0,0 1 1 0 0,-1 0-1 0 0,-22 21 24 0 0,11-10-18 0 0,6-7-38 0 0,-1-1-1 0 0,1 0 1 0 0,-1-1-1 0 0,-14 5 0 0 0,13-5 508 0 0,-1 1-1 0 0,-14 7 0 0 0,18-8-39 0 0,1 0 0 0 0,0 1 1 0 0,1-1-1 0 0,-1 1 0 0 0,1 0 0 0 0,-7 6 0 0 0,10-9-349 0 0,1 1 0 0 0,-1-1 0 0 0,0 0 0 0 0,0 0 0 0 0,1 1 0 0 0,-1-1 0 0 0,1 1 0 0 0,-1-1 0 0 0,1 0 0 0 0,0 1 0 0 0,-1-1 0 0 0,1 1 0 0 0,0-1 0 0 0,0 1 0 0 0,0-1 0 0 0,0 1 0 0 0,0-1 0 0 0,1 1 0 0 0,-1-1 0 0 0,0 1 0 0 0,1-1 0 0 0,-1 0 0 0 0,1 1 0 0 0,-1-1 0 0 0,1 0 0 0 0,0 1 0 0 0,-1-1 0 0 0,1 0 0 0 0,0 0 0 0 0,0 1 0 0 0,0-1 0 0 0,1 1 0 0 0,7 9 432 0 0,-1 1-1 0 0,7 14 1 0 0,-10-15-202 0 0,1-2 0 0 0,1 1 0 0 0,-1 0-1 0 0,12 11 1 0 0,-13-15-182 0 0,0 0 0 0 0,0 1-1 0 0,-1-1 1 0 0,1 1-1 0 0,-1 1 1 0 0,-1-1 0 0 0,1 0-1 0 0,-1 1 1 0 0,-1 0-1 0 0,0 0 1 0 0,0 0 0 0 0,2 11-1 0 0,-4-17-90 0 0,0-1 0 0 0,1 1-1 0 0,-1-1 1 0 0,1 1 0 0 0,0-1-1 0 0,-1 0 1 0 0,1 1 0 0 0,0-1-1 0 0,0 0 1 0 0,0 1 0 0 0,0-1-1 0 0,0 0 1 0 0,0 0 0 0 0,0 0-1 0 0,0 0 1 0 0,0 0 0 0 0,1 0-1 0 0,-1 0 1 0 0,0 0 0 0 0,1-1-1 0 0,-1 1 1 0 0,1 0 0 0 0,-1-1-1 0 0,0 1 1 0 0,1-1 0 0 0,2 1-1 0 0,-1-1-27 0 0,-1 1-1 0 0,1 0 0 0 0,-1 0 1 0 0,0 0-1 0 0,0 0 0 0 0,1 0 1 0 0,-1 1-1 0 0,0-1 1 0 0,0 1-1 0 0,3 2 0 0 0,1 4-192 0 0,1 0-1 0 0,-2 1 1 0 0,1-1-1 0 0,-1 1 1 0 0,0 1-1 0 0,-1-1 1 0 0,5 17-1 0 0,1 6-5040 0 0</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42:05.942"/>
    </inkml:context>
    <inkml:brush xml:id="br0">
      <inkml:brushProperty name="width" value="0.1" units="cm"/>
      <inkml:brushProperty name="height" value="0.1" units="cm"/>
      <inkml:brushProperty name="color" value="#66CC00"/>
    </inkml:brush>
  </inkml:definitions>
  <inkml:trace contextRef="#ctx0" brushRef="#br0">1 62 455 0 0,'42'17'3714'0'0,"-30"-14"-3336"0"0,-1 1 0 0 0,21 12 0 0 0,-29-15-286 0 0,0 0 0 0 0,0 0 0 0 0,-1 0-1 0 0,1 0 1 0 0,0 0 0 0 0,0-1-1 0 0,1 1 1 0 0,-1-1 0 0 0,0 0 0 0 0,0 0-1 0 0,0 0 1 0 0,3-1 0 0 0,42-8 483 0 0,-26 4-372 0 0,-7 2-45 0 0,-1 0 130 0 0,0 1 0 0 0,0 0 0 0 0,0 1-1 0 0,23 1 1 0 0,0 3-108 0 0,-1-2-1 0 0,1-1 0 0 0,-1-2 0 0 0,57-11 0 0 0,-52 8-79 0 0,0 1 0 0 0,0 2 0 0 0,67 4 0 0 0,-49-2-43 0 0,1-3 1 0 0,95-16-1 0 0,-103 11-21 0 0,-22 4-23 0 0,39-7 109 0 0,96-1-1 0 0,-66 9-27 0 0,-44 1 19 0 0,67 5 0 0 0,-80-1-98 0 0,45-3 0 0 0,-48-1 2 0 0,64 5 0 0 0,54 15 11 0 0,94 11 8 0 0,-238-28-39 0 0,128 16 42 0 0,-111-16-26 0 0,-1 0 0 0 0,53-7 0 0 0,-14-2 90 0 0,0 2 0 0 0,124 7 0 0 0,-58 11-68 0 0,125 5 58 0 0,-149-16-80 0 0,169-4 38 0 0,-63 12 130 0 0,-119-1-116 0 0,1 0 73 0 0,28 3 42 0 0,-103-11-125 0 0,1-1 0 0 0,-1 0 0 0 0,33-7 0 0 0,-35 5 25 0 0,0 0-1 0 0,-1 2 0 0 0,33 1 1 0 0,-15 1-30 0 0,-32-1-34 0 0,1 0-1 0 0,0-1 0 0 0,0 1 1 0 0,0-1-1 0 0,-1-1 0 0 0,1 1 1 0 0,0-1-1 0 0,-1-1 0 0 0,0 1 1 0 0,1-1-1 0 0,-1 0 0 0 0,0 0 1 0 0,0-1-1 0 0,-1 0 0 0 0,7-4 1 0 0,-10 6-12 0 0,1 0 0 0 0,0 0 1 0 0,0 1-1 0 0,0-1 0 0 0,0 1 0 0 0,0 0 1 0 0,0 0-1 0 0,0 0 0 0 0,0 0 1 0 0,0 1-1 0 0,0-1 0 0 0,1 1 1 0 0,-1 0-1 0 0,0 0 0 0 0,0 0 0 0 0,1 0 1 0 0,-1 0-1 0 0,0 1 0 0 0,4 1 1 0 0,-1-1-137 0 0,-1 1 0 0 0,1 0 1 0 0,0 0-1 0 0,-1 1 0 0 0,0 0 1 0 0,1 0-1 0 0,-1 0 0 0 0,0 0 1 0 0,6 7-1 0 0,1 2-475 0 0</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42:12.016"/>
    </inkml:context>
    <inkml:brush xml:id="br0">
      <inkml:brushProperty name="width" value="0.1" units="cm"/>
      <inkml:brushProperty name="height" value="0.1" units="cm"/>
      <inkml:brushProperty name="color" value="#66CC00"/>
    </inkml:brush>
  </inkml:definitions>
  <inkml:trace contextRef="#ctx0" brushRef="#br0">1 177 3167 0 0,'0'0'27'0'0,"0"-1"-1"0"0,0 1 1 0 0,0-1-1 0 0,0 1 0 0 0,0-1 1 0 0,0 0-1 0 0,0 1 1 0 0,0-1-1 0 0,0 1 0 0 0,0-1 1 0 0,0 1-1 0 0,1-1 0 0 0,-1 1 1 0 0,0-1-1 0 0,0 1 1 0 0,0-1-1 0 0,1 1 0 0 0,-1-1 1 0 0,0 1-1 0 0,1 0 1 0 0,-1-1-1 0 0,0 1 0 0 0,1-1 1 0 0,-1 1-1 0 0,1 0 1 0 0,-1-1-1 0 0,1 1 0 0 0,0-1 1 0 0,16 2 640 0 0,-8 0-724 0 0,20 3 575 0 0,37 10 0 0 0,-41-8-257 0 0,1-1-1 0 0,34 3 1 0 0,-35-7 109 0 0,0 0 0 0 0,45-6 0 0 0,183-24 1382 0 0,-102 27-1356 0 0,-37 2-232 0 0,-6-10 62 0 0,-73 5-99 0 0,0 2 1 0 0,61 1-1 0 0,-49 4-5 0 0,-29-2-100 0 0,1 1-1 0 0,18 4 1 0 0,3 2 31 0 0,1-2 1 0 0,-1-2-1 0 0,1-1 0 0 0,-1-2 1 0 0,1-2-1 0 0,45-8 0 0 0,21-11 299 0 0,-55 9-48 0 0,65-5 0 0 0,16 10-260 0 0,71-7 40 0 0,-14-1 28 0 0,-36 4-32 0 0,-70 9-41 0 0,-19 1-14 0 0,-32 1-25 0 0,0 1 0 0 0,40 8 0 0 0,-23-3 11 0 0,231 21 42 0 0,-161-25-12 0 0,-36-3-18 0 0,-19 3-23 0 0,145 9 0 0 0,337 7 181 0 0,-439-18-159 0 0,-87 0-19 0 0,404-16 111 0 0,-22-15-50 0 0,-322 32-52 0 0,131-3 40 0 0,-54-7 16 0 0,152-5-72 0 0,-118 17 4 0 0,-56 2 0 0 0,-75-2 0 0 0,-1-2 0 0 0,80-8 0 0 0,109-29 128 0 0,-32 10-128 0 0,-208 25 0 0 0,34-3 0 0 0,-1 1 0 0 0,56 5 0 0 0,-60 3 0 0 0,-29-3 0 0 0,0 0 0 0 0,1-1 0 0 0,-1 0 0 0 0,0-1 0 0 0,0 0 0 0 0,18-3 0 0 0,-20 2 24 0 0,0 0 0 0 0,0 1 0 0 0,13-1 0 0 0,-18 1-17 0 0,1 0 0 0 0,-1 1 0 0 0,1-1 0 0 0,-1 0 0 0 0,1 1-1 0 0,-1 0 1 0 0,1-1 0 0 0,-1 1 0 0 0,0 0 0 0 0,1 0 0 0 0,-1 0 0 0 0,0 1-1 0 0,4 1 1 0 0,-6-2-47 0 0,0 0 0 0 0,0 0 0 0 0,1 0 0 0 0,-1 1 0 0 0,0-1 0 0 0,0 0-1 0 0,0 0 1 0 0,0 0 0 0 0,0 0 0 0 0,0 0 0 0 0,0 0 0 0 0,0 0 0 0 0,-1 0 0 0 0,1 0-1 0 0,0 0 1 0 0,-1 0 0 0 0,1 0 0 0 0,-1 0 0 0 0,1 0 0 0 0,-1 0 0 0 0,0 1 0 0 0</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42:26.560"/>
    </inkml:context>
    <inkml:brush xml:id="br0">
      <inkml:brushProperty name="width" value="0.1" units="cm"/>
      <inkml:brushProperty name="height" value="0.1" units="cm"/>
      <inkml:brushProperty name="color" value="#66CC00"/>
    </inkml:brush>
  </inkml:definitions>
  <inkml:trace contextRef="#ctx0" brushRef="#br0">0 0 2303 0 0,'2'1'185'0'0,"0"1"0"0"0,0-1 0 0 0,0 1 0 0 0,0-1 0 0 0,-1 1 0 0 0,1 0 0 0 0,0 0 0 0 0,-1-1 0 0 0,1 1 0 0 0,-1 0 0 0 0,0 0 0 0 0,2 4 0 0 0,-2-5-290 0 0,17 31 160 0 0,-7-13-42 0 0,0 1 1 0 0,20 23-1 0 0,-30-42 52 0 0,0 0 0 0 0,0 0 0 0 0,0-1-1 0 0,0 1 1 0 0,0 0 0 0 0,0 0 0 0 0,0-1 0 0 0,0 1 0 0 0,0-1 0 0 0,1 1-1 0 0,-1-1 1 0 0,0 1 0 0 0,0-1 0 0 0,1 0 0 0 0,-1 1 0 0 0,0-1 0 0 0,0 0-1 0 0,1 0 1 0 0,-1 0 0 0 0,0 0 0 0 0,1 0 0 0 0,-1 0 0 0 0,0 0 0 0 0,0-1-1 0 0,1 1 1 0 0,-1 0 0 0 0,0-1 0 0 0,2 0 0 0 0,-1 0 215 0 0,0 2-219 0 0,-1 0 0 0 0,1 0 0 0 0,0 0 0 0 0,0 0 0 0 0,-1 0 0 0 0,1 0 0 0 0,-1 0 0 0 0,1 0 0 0 0,-1 1 0 0 0,0-1 0 0 0,1 0 0 0 0,-1 1 0 0 0,2 2 0 0 0,4 4 105 0 0,2 0-139 0 0,-1-1-1 0 0,1-1 0 0 0,0 1 1 0 0,0-1-1 0 0,1-1 0 0 0,0 0 0 0 0,0 0 1 0 0,0-1-1 0 0,1 0 0 0 0,-1-1 1 0 0,1 0-1 0 0,0-1 0 0 0,11 1 0 0 0,61 8 529 0 0,-50-5-248 0 0,1-2-1 0 0,-1-1 1 0 0,0-2 0 0 0,56-4-1 0 0,1-14 334 0 0,-66 14-525 0 0,0 1 0 0 0,0 2 0 0 0,0 0 0 0 0,29 4 0 0 0,-14-2 6 0 0,133 14 194 0 0,-129-10-236 0 0,14 2 39 0 0,28-2 48 0 0,35 1-38 0 0,125 11 457 0 0,-13 23-48 0 0,-99-15-454 0 0,-105-23-61 0 0,0-1 1 0 0,1-2-1 0 0,-1-1 1 0 0,41-6-1 0 0,-37 3-17 0 0,31-3 41 0 0,-2 0 123 0 0,0 2 1 0 0,99 4 0 0 0,-84 8-111 0 0,115-6-1 0 0,-5-11 166 0 0,123 14 76 0 0,-52 2-184 0 0,-105-5 22 0 0,252 34-1 0 0,-338-29-34 0 0,69-3-1 0 0,-49 3-102 0 0,-1 0 0 0 0,36 1 0 0 0,-37-1 0 0 0,24 6 44 0 0,-70-6-7 0 0,55 1 0 0 0,116-11 421 0 0,-83-9 28 0 0,-17 1-150 0 0,-109 12-342 0 0,5 0 50 0 0,0 0 1 0 0,0 0-1 0 0,0 0 0 0 0,9 1 1 0 0,-13 0-194 0 0,1-1 1 0 0,-1 1 0 0 0,0-1 0 0 0,0 1-1 0 0,1-1 1 0 0,-1 1 0 0 0,0 0 0 0 0,0 0-1 0 0,0-1 1 0 0,1 1 0 0 0,-1 0 0 0 0,0 0-1 0 0,0 0 1 0 0,-1 0 0 0 0,1 0 0 0 0,0 0 0 0 0,0 1-1 0 0,0-1 1 0 0,-1 0 0 0 0,1 0 0 0 0,0 2-1 0 0,4 13-3407 0 0,-1 0-184 0 0</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42:27.704"/>
    </inkml:context>
    <inkml:brush xml:id="br0">
      <inkml:brushProperty name="width" value="0.1" units="cm"/>
      <inkml:brushProperty name="height" value="0.1" units="cm"/>
      <inkml:brushProperty name="color" value="#66CC00"/>
    </inkml:brush>
  </inkml:definitions>
  <inkml:trace contextRef="#ctx0" brushRef="#br0">59 60 455 0 0,'-5'0'-85'0'0,"0"0"506"0"0,0 0 1 0 0,0 0-1 0 0,1 0 0 0 0,-1 1 0 0 0,0 0 0 0 0,0 0 1 0 0,0 0-1 0 0,0 0 0 0 0,-5 3 0 0 0,11-3-326 0 0,-1 1 0 0 0,1-1-1 0 0,0 0 1 0 0,0 0 0 0 0,0 1 0 0 0,0-1 0 0 0,0 0-1 0 0,0 0 1 0 0,0 0 0 0 0,0 0 0 0 0,1 1-1 0 0,5 1 38 0 0,0 0-1 0 0,0 0 0 0 0,0-1 0 0 0,0 0 0 0 0,0 0 0 0 0,0 0 0 0 0,1-1 0 0 0,-1 0 0 0 0,15-1 1 0 0,6-1 286 0 0,38-7 1 0 0,7 0 232 0 0,194 9 484 0 0,-145-15-816 0 0,-51 4-93 0 0,-64 10-207 0 0,62-9 104 0 0,0 4 1 0 0,77 4 0 0 0,-24 9-78 0 0,-1-5 0 0 0,179-20 0 0 0,-285 15-43 0 0,45-6 119 0 0,0 2-1 0 0,97 3 1 0 0,-113 6-70 0 0,158 7 264 0 0,-163-12-230 0 0,0-1-1 0 0,39-10 0 0 0,-40 6 1 0 0,1 2-1 0 0,40-1 0 0 0,-71 6-81 0 0,1 1-1 0 0,-1-1 1 0 0,0 1-1 0 0,0 1 1 0 0,1 0-1 0 0,11 4 1 0 0,-17-5-63 0 0,0 1-1 0 0,0-1 1 0 0,0 0 0 0 0,0 1-1 0 0,0 0 1 0 0,-1 0-1 0 0,1 0 1 0 0,0 0 0 0 0,-1 0-1 0 0,0 0 1 0 0,1 1 0 0 0,-1-1-1 0 0,0 1 1 0 0,0 0-1 0 0,-1 0 1 0 0,1-1 0 0 0,0 1-1 0 0,-1 0 1 0 0,2 4 0 0 0,1 8-3843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2:36:21.332"/>
    </inkml:context>
    <inkml:brush xml:id="br0">
      <inkml:brushProperty name="width" value="0.1" units="cm"/>
      <inkml:brushProperty name="height" value="0.1" units="cm"/>
      <inkml:brushProperty name="color" value="#E71224"/>
    </inkml:brush>
  </inkml:definitions>
  <inkml:trace contextRef="#ctx0" brushRef="#br0">2779 128 1375 0 0,'-14'0'957'0'0,"0"2"-1"0"0,-18 3 1 0 0,-10 2-345 0 0,-14-1 279 0 0,-133 8 744 0 0,-13-20-184 0 0,159 2-862 0 0,0-2-1 0 0,-69-19 0 0 0,38 3 162 0 0,-1 4-1 0 0,-111-14 0 0 0,-81 12-40 0 0,57 6-372 0 0,11 2-187 0 0,1 9 0 0 0,-248 29 0 0 0,384-18-489 0 0,0 2-1 0 0,-91 29 1 0 0,54-9-819 0 0</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42:29.515"/>
    </inkml:context>
    <inkml:brush xml:id="br0">
      <inkml:brushProperty name="width" value="0.1" units="cm"/>
      <inkml:brushProperty name="height" value="0.1" units="cm"/>
      <inkml:brushProperty name="color" value="#66CC00"/>
    </inkml:brush>
  </inkml:definitions>
  <inkml:trace contextRef="#ctx0" brushRef="#br0">1 67 1087 0 0,'26'4'17'0'0,"0"-1"-1"0"0,0-2 0 0 0,44-2 0 0 0,-33-1-9 0 0,55 0 34 0 0,278 5 332 0 0,-85 8 782 0 0,40 3 460 0 0,-208-3-1081 0 0,0-5-1 0 0,152-11 0 0 0,42-15 515 0 0,-233 15-857 0 0,179-20 316 0 0,-167 12-454 0 0,0 3-1 0 0,136 4 1 0 0,69-9 21 0 0,-71 0-4 0 0,17 20 354 0 0,-162 1-12 0 0,118-6-1 0 0,42-4 57 0 0,-186 4-460 0 0,-26 1-41 0 0,0 1-1 0 0,0 1 1 0 0,0 1 0 0 0,38 11-1 0 0,-33-6-298 0 0</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42:31.250"/>
    </inkml:context>
    <inkml:brush xml:id="br0">
      <inkml:brushProperty name="width" value="0.1" units="cm"/>
      <inkml:brushProperty name="height" value="0.1" units="cm"/>
      <inkml:brushProperty name="color" value="#66CC00"/>
    </inkml:brush>
  </inkml:definitions>
  <inkml:trace contextRef="#ctx0" brushRef="#br0">1 1 1295 0 0,'62'2'117'0'0,"74"11"0"0"0,60 21 249 0 0,-101-17-291 0 0,-12-6-22 0 0,-53-8-53 0 0</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42:32.188"/>
    </inkml:context>
    <inkml:brush xml:id="br0">
      <inkml:brushProperty name="width" value="0.1" units="cm"/>
      <inkml:brushProperty name="height" value="0.1" units="cm"/>
      <inkml:brushProperty name="color" value="#66CC00"/>
    </inkml:brush>
  </inkml:definitions>
  <inkml:trace contextRef="#ctx0" brushRef="#br0">0 41 1375 0 0,'24'-16'64'0'0,"-3"7"8"0"0,1 2-72 0 0,-6 2 0 0 0,-5 3 0 0 0,-2 2 0 0 0,1 0 0 0 0,10-2 64 0 0</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42:36.521"/>
    </inkml:context>
    <inkml:brush xml:id="br0">
      <inkml:brushProperty name="width" value="0.1" units="cm"/>
      <inkml:brushProperty name="height" value="0.1" units="cm"/>
      <inkml:brushProperty name="color" value="#66CC00"/>
    </inkml:brush>
  </inkml:definitions>
  <inkml:trace contextRef="#ctx0" brushRef="#br0">1 31 1839 0 0,'7'-13'80'0'0,"4"4"16"0"0,3 4-96 0 0,4 1 0 0 0</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42:58.792"/>
    </inkml:context>
    <inkml:brush xml:id="br0">
      <inkml:brushProperty name="width" value="0.1" units="cm"/>
      <inkml:brushProperty name="height" value="0.1" units="cm"/>
      <inkml:brushProperty name="color" value="#66CC00"/>
    </inkml:brush>
  </inkml:definitions>
  <inkml:trace contextRef="#ctx0" brushRef="#br0">1 56 455 0 0,'14'-11'0'0'0,"4"-1"0"0"0,1 1 0 0 0,1 0 0 0 0,-2 4 0 0 0,-7 4 0 0 0,-4 3 352 0 0,-3 1 24 0 0,1 1 8 0 0,4 0 0 0 0,7 2-320 0 0,4 1-64 0 0</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43:08.892"/>
    </inkml:context>
    <inkml:brush xml:id="br0">
      <inkml:brushProperty name="width" value="0.1" units="cm"/>
      <inkml:brushProperty name="height" value="0.1" units="cm"/>
      <inkml:brushProperty name="color" value="#66CC00"/>
    </inkml:brush>
  </inkml:definitions>
  <inkml:trace contextRef="#ctx0" brushRef="#br0">1 36 223 0 0,'2'-7'0'0'0,"-1"-2"0"0"0,1 0 0 0 0,0 4 0 0 0,0 3 0 0 0,0 0 0 0 0,-1 0 224 0 0,1 2 32 0 0,0 0 0 0 0,3 0 0 0 0,2 0-192 0 0,2 2-64 0 0</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43:12.852"/>
    </inkml:context>
    <inkml:brush xml:id="br0">
      <inkml:brushProperty name="width" value="0.1" units="cm"/>
      <inkml:brushProperty name="height" value="0.1" units="cm"/>
      <inkml:brushProperty name="color" value="#66CC00"/>
    </inkml:brush>
  </inkml:definitions>
  <inkml:trace contextRef="#ctx0" brushRef="#br0">0 11 1927 0 0,'4'-1'0'0'0,"3"-3"72"0"0,0 1-72 0 0,-2 1 112 0 0,-1 2-112 0 0,-2 2 0 0 0,1-4 0 0 0,5 4 0 0 0,2 1 0 0 0,6 2 0 0 0,4 3 64 0 0</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43:24.849"/>
    </inkml:context>
    <inkml:brush xml:id="br0">
      <inkml:brushProperty name="width" value="0.1" units="cm"/>
      <inkml:brushProperty name="height" value="0.1" units="cm"/>
      <inkml:brushProperty name="color" value="#66CC00"/>
    </inkml:brush>
  </inkml:definitions>
  <inkml:trace contextRef="#ctx0" brushRef="#br0">1 94 1375 0 0,'4'-1'291'0'0,"0"0"-1"0"0,0 0 0 0 0,1 0 0 0 0,-1 0 0 0 0,0 1 0 0 0,0-1 0 0 0,8 2 1 0 0,-10-1-246 0 0,24 1 247 0 0,0 2-1 0 0,37 7 1 0 0,-33-4-214 0 0,36 3 0 0 0,160 3 1052 0 0,-129-3-828 0 0,-36-6-176 0 0,0 3 0 0 0,75 16 0 0 0,-55-7-78 0 0,-39-10-44 0 0,0-3 0 0 0,71-3 0 0 0,-49-4 62 0 0,25-1-72 0 0,44 3 6 0 0,47 0 0 0 0,101-9 54 0 0,-82-9 244 0 0,49 15-150 0 0,-173 6-88 0 0,-9-1-44 0 0,0-3 0 0 0,0-3 0 0 0,124-29 0 0 0,-154 25 68 0 0,1 3 0 0 0,1 0 0 0 0,0 3-1 0 0,65-2 1 0 0,7 13-41 0 0,93 0 31 0 0,133 8-74 0 0,-336-14 0 0 0,288 9 113 0 0,-108-7-58 0 0,111 14 9 0 0,-191-7-64 0 0,117 7 0 0 0,-13-25 0 0 0,-1 1 0 0 0,-83 13 24 0 0,-25 0 28 0 0,128-10 0 0 0,131-22 76 0 0,-213 18 40 0 0,94-11 35 0 0,-148 13-162 0 0,1 3 0 0 0,90 8 0 0 0,-17 0-47 0 0,-111-7 6 0 0,-1-2 0 0 0,78-17 0 0 0,-116 20 0 0 0,162-18 0 0 0,-173 20 0 0 0,106-2 0 0 0,180 18 0 0 0,-243-12 0 0 0,40-1 0 0 0,-54-3 0 0 0,0 1 0 0 0,58 11 0 0 0,-27-1 0 0 0,64 4 0 0 0,-79-11 0 0 0,91 5 65 0 0,-79-7-66 0 0,126-4 1 0 0,-140 2 0 0 0,73 7 0 0 0,-65-3 0 0 0,55 7 0 0 0,-93-9-66 0 0,1 1 0 0 0,-1 0-1 0 0,0 1 1 0 0,0 1 0 0 0,0 0-1 0 0,-1 0 1 0 0,1 1-1 0 0,17 13 1 0 0,-14-9-2921 0 0</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43:35.597"/>
    </inkml:context>
    <inkml:brush xml:id="br0">
      <inkml:brushProperty name="width" value="0.1" units="cm"/>
      <inkml:brushProperty name="height" value="0.1" units="cm"/>
      <inkml:brushProperty name="color" value="#66CC00"/>
    </inkml:brush>
  </inkml:definitions>
  <inkml:trace contextRef="#ctx0" brushRef="#br0">1 2 799 0 0,'3'0'0'0'0,"6"0"0"0"0,0 0 0 0 0,-2 0 72 0 0,-1-2-72 0 0,-1 2 0 0 0,2 2 0 0 0,4-2 0 0 0,7 2 0 0 0,5 0 0 0 0,4 1 0 0 0,2 1 0 0 0</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43:41.915"/>
    </inkml:context>
    <inkml:brush xml:id="br0">
      <inkml:brushProperty name="width" value="0.1" units="cm"/>
      <inkml:brushProperty name="height" value="0.1" units="cm"/>
      <inkml:brushProperty name="color" value="#66CC00"/>
    </inkml:brush>
  </inkml:definitions>
  <inkml:trace contextRef="#ctx0" brushRef="#br0">1 11 719 0 0,'14'-2'0'0'0,"4"-1"0"0"0,1-1 0 0 0,1 3 64 0 0,0 1-64 0 0,0 0 0 0 0,-4 0 0 0 0,-7 1 0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2:36:24.187"/>
    </inkml:context>
    <inkml:brush xml:id="br0">
      <inkml:brushProperty name="width" value="0.1" units="cm"/>
      <inkml:brushProperty name="height" value="0.1" units="cm"/>
      <inkml:brushProperty name="color" value="#E71224"/>
    </inkml:brush>
  </inkml:definitions>
  <inkml:trace contextRef="#ctx0" brushRef="#br0">2409 115 1375 0 0,'3'-7'569'0'0,"0"0"-1"0"0,-1 0 1 0 0,0-1-1 0 0,-1 1 1 0 0,2-13-1 0 0,-3 17-442 0 0,0 1-1 0 0,0 0 1 0 0,0-1-1 0 0,0 1 1 0 0,0 0-1 0 0,-1-1 0 0 0,1 1 1 0 0,-1 0-1 0 0,0-1 1 0 0,0 1-1 0 0,0 0 1 0 0,0 0-1 0 0,0 0 0 0 0,0 0 1 0 0,0 0-1 0 0,-1 0 1 0 0,1 0-1 0 0,-1 0 1 0 0,0 0-1 0 0,1 1 1 0 0,-5-4-1 0 0,4 4-79 0 0,-1 0-1 0 0,1-1 1 0 0,-1 1-1 0 0,1 0 1 0 0,-1 1 0 0 0,0-1-1 0 0,1 0 1 0 0,-1 1 0 0 0,0 0-1 0 0,1-1 1 0 0,-1 1-1 0 0,0 0 1 0 0,0 1 0 0 0,0-1-1 0 0,1 0 1 0 0,-5 2-1 0 0,-6 1-22 0 0,-1 1 0 0 0,-13 6 0 0 0,-1 0 85 0 0,-12 0 60 0 0,-1-1-1 0 0,-82 6 1 0 0,-82-12 494 0 0,-137 13 553 0 0,60 1-504 0 0,-114 11 45 0 0,130-4-486 0 0,178-19-261 0 0,0 5 0 0 0,1 3-1 0 0,-97 28 1 0 0,119-22-253 0 0,3-1-19 0 0</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43:42.387"/>
    </inkml:context>
    <inkml:brush xml:id="br0">
      <inkml:brushProperty name="width" value="0.1" units="cm"/>
      <inkml:brushProperty name="height" value="0.1" units="cm"/>
      <inkml:brushProperty name="color" value="#66CC00"/>
    </inkml:brush>
  </inkml:definitions>
  <inkml:trace contextRef="#ctx0" brushRef="#br0">4 20 919 0 0,'-2'-9'80'0'0,"1"2"-80"0"0,1 5 0 0 0,1 2 512 0 0,1 0-232 0 0,0 0 0 0 0,0-2-280 0 0</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43:43.649"/>
    </inkml:context>
    <inkml:brush xml:id="br0">
      <inkml:brushProperty name="width" value="0.1" units="cm"/>
      <inkml:brushProperty name="height" value="0.1" units="cm"/>
      <inkml:brushProperty name="color" value="#66CC00"/>
    </inkml:brush>
  </inkml:definitions>
  <inkml:trace contextRef="#ctx0" brushRef="#br0">1 30 1839 0 0,'2'-13'160'0'0,"-1"4"-160"0"0,3 6 0 0 0,-2 3 0 0 0,0 1 64 0 0,1-1-64 0 0,3-1 80 0 0,3-3-80 0 0</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43:50.527"/>
    </inkml:context>
    <inkml:brush xml:id="br0">
      <inkml:brushProperty name="width" value="0.1" units="cm"/>
      <inkml:brushProperty name="height" value="0.1" units="cm"/>
      <inkml:brushProperty name="color" value="#66CC00"/>
    </inkml:brush>
  </inkml:definitions>
  <inkml:trace contextRef="#ctx0" brushRef="#br0">0 133 1087 0 0,'9'2'233'0'0,"0"0"-1"0"0,0 0 0 0 0,0-1 0 0 0,0 0 1 0 0,0-1-1 0 0,0 0 0 0 0,0 0 0 0 0,0-1 0 0 0,17-4 1 0 0,8-3 981 0 0,41-17 1 0 0,-18 6-983 0 0,64-13 96 0 0,-99 28-192 0 0,0 1 0 0 0,0 1 0 0 0,37 2 0 0 0,111 14 54 0 0,-130-15-184 0 0,48-5 0 0 0,-41 1-8 0 0,23-2 2 0 0,-36 3 0 0 0,0 1 0 0 0,0 2 0 0 0,62 5 0 0 0,136 22 158 0 0,-204-23-74 0 0,-1 0 0 0 0,1-2-1 0 0,34-4 1 0 0,82-15 458 0 0,-86 9-259 0 0,84-2-1 0 0,70 22-165 0 0,0 0-106 0 0,-158-11-5 0 0,181 7 52 0 0,-99 16-58 0 0,-117-19 0 0 0,52 8 0 0 0,111 6 0 0 0,-176-18 0 0 0,55 4 0 0 0,0-4 0 0 0,63-7 0 0 0,-35-1 0 0 0,104 5 0 0 0,15-1 0 0 0,54-13 0 0 0,-225 16 0 0 0,71 8 0 0 0,-38-1 0 0 0,125 14 0 0 0,-133-17 0 0 0,108-9 0 0 0,205 1 0 0 0,-187 3 0 0 0,-134 1 0 0 0,-30 0 0 0 0,67-2 0 0 0,156 16 0 0 0,85 14 0 0 0,-327-27 0 0 0,288 0 72 0 0,-180-2-72 0 0,-71 3 0 0 0,64 2 27 0 0,29 0 10 0 0,-66-4-37 0 0,58-3 0 0 0,57 0 0 0 0,-47 3 0 0 0,56-5 11 0 0,-122 1 13 0 0,170-10 93 0 0,1 21-77 0 0,-19-2-10 0 0,-1-18 4 0 0,-201 13-34 0 0,43-1 0 0 0,95 9 0 0 0,22 0 0 0 0,-16-16 12 0 0,96 1 30 0 0,46 18-32 0 0,-232-10 16 0 0,105-14-1 0 0,40-2-12 0 0,-101 19-13 0 0,-51 0 0 0 0,103-9 0 0 0,-6-10 0 0 0,188 5 0 0 0,-119 6 0 0 0,-15-1 0 0 0,-165 8 0 0 0,1 1 0 0 0,54 12 0 0 0,-53-6 0 0 0,2-2 0 0 0,73-2 0 0 0,116-15 0 0 0,-189 7 0 0 0,174 5-6 0 0,-81 2 84 0 0,131-15-78 0 0,33 7 118 0 0,-191 9-54 0 0,-71-5-57 0 0,124-2 60 0 0,31-7-67 0 0,-58 14 0 0 0,142-10 118 0 0,-194 1-107 0 0,66-4-12 0 0,-17 5 1 0 0,-25 2 0 0 0,60-13 0 0 0,59-2 0 0 0,-23 26 55 0 0,-142-4-50 0 0,96-3-1 0 0,-86-8-4 0 0,-1 4 0 0 0,126 14 0 0 0,-194-10 0 0 0,168 20 0 0 0,-128-19 0 0 0,72-3 0 0 0,-27-2 0 0 0,177 23 0 0 0,-140-8 0 0 0,120-8 0 0 0,33 1 0 0 0,-169-1 0 0 0,166-12 0 0 0,-181 1 0 0 0,170 12 0 0 0,-200-2 0 0 0,-6-5 0 0 0,109-13 0 0 0,-119 6 0 0 0,-1 2 0 0 0,112 7 0 0 0,-73 8 32 0 0,126-4 0 0 0,-141-8-32 0 0,88-5 0 0 0,-80 8 0 0 0,-72-2 0 0 0,-1 1 0 0 0,24 4 0 0 0,0-1 0 0 0,238 13 11 0 0,-77-10 41 0 0,-172-6-51 0 0,30 3-1 0 0,0 4 0 0 0,-1 2 0 0 0,62 17 0 0 0,-94-20 0 0 0,49 7 16 0 0,0-3 0 0 0,87-1 0 0 0,-5-1 0 0 0,-67-1-16 0 0,129-8 0 0 0,-122-7 0 0 0,234-4 0 0 0,24-2 0 0 0,-150 1 0 0 0,-94 14 0 0 0,128 18 0 0 0,-227-18 0 0 0,48 8 0 0 0,-35-4 0 0 0,48 1 0 0 0,73-14-2 0 0,-97 3 23 0 0,-1 2-1 0 0,58 5 1 0 0,-69 2-4 0 0,0-2 0 0 0,1-1 0 0 0,0-3 0 0 0,46-7-1 0 0,95-17-16 0 0,-115 17 0 0 0,-9 4 0 0 0,102 4 0 0 0,-69 3 0 0 0,-16-1 0 0 0,68-2 0 0 0,-121 0 40 0 0,1 1 0 0 0,26 4-1 0 0,-9 4-2942 0 0,-26-5-329 0 0</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43:53.246"/>
    </inkml:context>
    <inkml:brush xml:id="br0">
      <inkml:brushProperty name="width" value="0.1" units="cm"/>
      <inkml:brushProperty name="height" value="0.1" units="cm"/>
      <inkml:brushProperty name="color" value="#66CC00"/>
    </inkml:brush>
  </inkml:definitions>
  <inkml:trace contextRef="#ctx0" brushRef="#br0">1 67 919 0 0,'7'2'289'0'0,"0"1"1"0"0,0-1-1 0 0,0 0 0 0 0,1 0 0 0 0,-1-1 0 0 0,1 0 0 0 0,9 0 0 0 0,56-3 402 0 0,-67 2-627 0 0,70-2 521 0 0,94 12 0 0 0,-143-8-548 0 0,25 2 42 0 0,-18 0-5 0 0,-1-2 0 0 0,0-1 1 0 0,42-4-1 0 0,134-35 399 0 0,-92 15-285 0 0,-69 17-103 0 0,0 2 0 0 0,87 5 0 0 0,10-1-4 0 0,-4-13 45 0 0,-70 6 41 0 0,85 0-1 0 0,-99 12-91 0 0,70 14 0 0 0,-71-9 21 0 0,71 3-1 0 0,169-13 385 0 0,-234 1-279 0 0,-1 3 0 0 0,76 14 0 0 0,-74-9-129 0 0,-16-4-17 0 0,1-2 1 0 0,58-4-1 0 0,95-17 139 0 0,-95 11 109 0 0,131 7-1 0 0,74-3-22 0 0,-233 0-245 0 0,111 9-1 0 0,45-1-39 0 0,-24-34 14 0 0,-36 3 121 0 0,-123 24-52 0 0,61 4 1 0 0,-15 2 23 0 0,1-3 20 0 0,60 0-34 0 0,-35 4-77 0 0,-94-3 32 0 0,156 20-30 0 0,-106-10 17 0 0,105 2 1 0 0,-40-19-31 0 0,71 2 0 0 0,-101 19 0 0 0,-51-5 0 0 0,-20-4 0 0 0,8 1 0 0 0,80 3 0 0 0,-15-13 0 0 0,-18-3 0 0 0,-22 0 0 0 0,149 10 0 0 0,-45 5 64 0 0,71-18-64 0 0,-219 7 0 0 0,32 5 0 0 0,-36-1 0 0 0,53-3 0 0 0,-53-1 0 0 0,46 4 0 0 0,17 1 0 0 0,187-30 0 0 0,-99 10 0 0 0,-48 15 0 0 0,-112 2 0 0 0,36 6 0 0 0,-2 1 0 0 0,107-5 56 0 0,-116-3-48 0 0,-36 0-8 0 0,-1-1 0 0 0,1 0 0 0 0,8-3 0 0 0,-9 2 0 0 0,-1 1 0 0 0,1 0 0 0 0,0 0 0 0 0,10 0 0 0 0,243-3 0 0 0,-232 2 0 0 0,-12 1 0 0 0,0 0 0 0 0,25 2 0 0 0,99 4 0 0 0,-93-2 0 0 0,-26-2 0 0 0,0 1 0 0 0,0 1 0 0 0,22 6 0 0 0,-17-3 0 0 0,45 4 0 0 0,-17-3 0 0 0,154 19 16 0 0,-168-24-12 0 0,-1-2 0 0 0,0-2 0 0 0,52-8 0 0 0,-73 6-4 0 0,0 0 0 0 0,-1-2 0 0 0,0 0 0 0 0,32-16 0 0 0,-48 21-16 0 0,-1 1-1 0 0,1-1 1 0 0,0 1-1 0 0,0-1 1 0 0,-1 1-1 0 0,1 0 1 0 0,0-1-1 0 0,0 1 1 0 0,0 0-1 0 0,0 0 1 0 0,-1-1-1 0 0,1 1 1 0 0,0 0-1 0 0,0 0 1 0 0,0 0-1 0 0,0 0 1 0 0,0 0-1 0 0,-1 0 1 0 0,1 0-1 0 0,0 1 1 0 0,0-1-1 0 0,0 0 1 0 0,0 0-1 0 0,0 1 1 0 0,-1-1 0 0 0,1 0-1 0 0,0 1 1 0 0,0 0-1 0 0,1 1-219 0 0,0 0 1 0 0,-1 1-1 0 0,0-1 1 0 0,0 1-1 0 0,0-1 0 0 0,0 1 1 0 0,0-1-1 0 0,1 5 1 0 0,1 7-3255 0 0</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43:56.038"/>
    </inkml:context>
    <inkml:brush xml:id="br0">
      <inkml:brushProperty name="width" value="0.1" units="cm"/>
      <inkml:brushProperty name="height" value="0.1" units="cm"/>
      <inkml:brushProperty name="color" value="#66CC00"/>
    </inkml:brush>
  </inkml:definitions>
  <inkml:trace contextRef="#ctx0" brushRef="#br0">0 96 919 0 0,'11'-4'214'0'0,"0"1"0"0"0,0 0 0 0 0,1 0 0 0 0,-1 2 0 0 0,0-1 0 0 0,1 1 0 0 0,-1 1 0 0 0,15 1 0 0 0,4-1-181 0 0,267 6 112 0 0,-111 3 429 0 0,46 4 271 0 0,229 25-99 0 0,-369-31-683 0 0,187-11 235 0 0,-194-1-134 0 0,55-2 275 0 0,238-6 480 0 0,-97 0-694 0 0,-90 1-79 0 0,140-22-1 0 0,-255 24-95 0 0,5 3 10 0 0,112 4 0 0 0,64-4 30 0 0,-220 3-88 0 0,63-8 29 0 0,198 2 0 0 0,170 6 116 0 0,-189 14-65 0 0,-60 1-47 0 0,-26-24-7 0 0,-122 6-10 0 0,94 3 0 0 0,-76 9-6 0 0,240 1 94 0 0,-231-12-95 0 0,103-3 52 0 0,110 17 164 0 0,-170-9-107 0 0,27 1-59 0 0,33 16 3 0 0,-120-11-41 0 0,0-3 0 0 0,98-10-1 0 0,-90 2 8 0 0,137 8 0 0 0,-81 10 34 0 0,175-8 0 0 0,-211-7-64 0 0,143 14 0 0 0,-111-6 0 0 0,-74-4 0 0 0,60-4 0 0 0,2 0 0 0 0,11 14 64 0 0,125 28-64 0 0,-219-35 0 0 0,86-5 0 0 0,-46-1 0 0 0,192 12 41 0 0,-86-2-18 0 0,-36-1-23 0 0,134 0 0 0 0,16-6 29 0 0,7 0 17 0 0,154 1 143 0 0,-84 13-124 0 0,-189-9-66 0 0,-46-8 1 0 0,41 2 0 0 0,51 4 50 0 0,-132-6-36 0 0,29 5-14 0 0,135-6 0 0 0,99-11 0 0 0,-212 15 16 0 0,168-2 32 0 0,-240-4-48 0 0,-28 1 0 0 0,65 4 0 0 0,488 36 0 0 0,-492-32 0 0 0,140-13 0 0 0,-72 5 0 0 0,-125 4 0 0 0,128 14 0 0 0,1-1 0 0 0,-39-23 0 0 0,-37 0 0 0 0,154 14 0 0 0,-212-1 0 0 0,-9-1 0 0 0,132 1 0 0 0,22-4 53 0 0,-130 1-42 0 0,156 0-11 0 0,-69 5 64 0 0,-151-3-66 0 0,0-1 1 0 0,1 1-1 0 0,-1 1 0 0 0,0-1 0 0 0,0 1 0 0 0,11 6 0 0 0,-6 0-65 0 0</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53:33.834"/>
    </inkml:context>
    <inkml:brush xml:id="br0">
      <inkml:brushProperty name="width" value="0.1" units="cm"/>
      <inkml:brushProperty name="height" value="0.1" units="cm"/>
      <inkml:brushProperty name="color" value="#66CC00"/>
    </inkml:brush>
  </inkml:definitions>
  <inkml:trace contextRef="#ctx0" brushRef="#br0">1 0 455 0 0,'1'1'324'0'0,"1"0"0"0"0,-1 0-1 0 0,1 0 1 0 0,-1-1-1 0 0,1 1 1 0 0,0 0 0 0 0,0-1-1 0 0,-1 0 1 0 0,1 1-1 0 0,0-1 1 0 0,3 0 0 0 0,29 1 881 0 0,-12 0-439 0 0,-6 1-187 0 0,24 7-1 0 0,-25-5-449 0 0,0-1 0 0 0,19 2 0 0 0,21-4 306 0 0,58-6 0 0 0,-43 1-48 0 0,12 2-19 0 0,113 12 0 0 0,-133-2-123 0 0,-15-2 52 0 0,92 0-1 0 0,-106-8-243 0 0,76-6 107 0 0,-83 5-133 0 0,1 2 0 0 0,0 1 0 0 0,29 3 0 0 0,-13-1-7 0 0,84 9 145 0 0,-75-5-117 0 0,0-3 0 0 0,76-4 0 0 0,197-1 14 0 0,-263 4-49 0 0,50 1 122 0 0,93 4 119 0 0,3-8-82 0 0,-82-2-104 0 0,217 11 84 0 0,-199-4-112 0 0,105 2 24 0 0,-64 7 6 0 0,76-1 63 0 0,-153-16 11 0 0,-30-1-24 0 0,136 10 0 0 0,-116 5-81 0 0,-1-5 0 0 0,131-8 0 0 0,14-1 60 0 0,0 19 49 0 0,-165-9-127 0 0,-27-5 62 0 0,77-8-1 0 0,-38 1-5 0 0,-3 2-10 0 0,1 4 1 0 0,112 14-1 0 0,-99-4-35 0 0,161-6 0 0 0,-150-5 32 0 0,-41 4-63 0 0,89 16 0 0 0,-102-10 24 0 0,0-3-1 0 0,109-1 0 0 0,291-18 157 0 0,-411 14-159 0 0,0-1-1 0 0,84-12 0 0 0,365-50 107 0 0,-331 57-128 0 0,-29 2 0 0 0,118-16 0 0 0,-173 12 64 0 0,120 5 0 0 0,-195 2-89 0 0,-1 0-1 0 0,1 1 0 0 0,0 0 1 0 0,-1 0-1 0 0,1 0 0 0 0,-1 0 1 0 0,0 1-1 0 0,9 4 0 0 0,-11-5-14 0 0,0 0-1 0 0,0 1 0 0 0,0-1 1 0 0,-1 1-1 0 0,1-1 0 0 0,0 1 1 0 0,-1 0-1 0 0,1 0 0 0 0,-1 0 1 0 0,1 0-1 0 0,-1 0 0 0 0,0 0 1 0 0,0 0-1 0 0,0 0 1 0 0,0 1-1 0 0,0-1 0 0 0,-1 0 1 0 0,1 1-1 0 0,0 2 0 0 0,0 14-1179 0 0</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53:41.014"/>
    </inkml:context>
    <inkml:brush xml:id="br0">
      <inkml:brushProperty name="width" value="0.1" units="cm"/>
      <inkml:brushProperty name="height" value="0.1" units="cm"/>
      <inkml:brushProperty name="color" value="#66CC00"/>
    </inkml:brush>
  </inkml:definitions>
  <inkml:trace contextRef="#ctx0" brushRef="#br0">1 1 1375 0 0,'10'4'207'0'0,"0"-1"0"0"0,0 0-1 0 0,1 0 1 0 0,-1-1-1 0 0,1-1 1 0 0,-1 0-1 0 0,1 0 1 0 0,0-1-1 0 0,0 0 1 0 0,20-3-1 0 0,-28 3-109 0 0,0 0 0 0 0,1 0 0 0 0,-1 1-1 0 0,0-1 1 0 0,1 1 0 0 0,-1 0-1 0 0,0 0 1 0 0,4 2 0 0 0,1 0-13 0 0,-3-1-33 0 0,0 0-1 0 0,0 1 0 0 0,-1-1 1 0 0,8 6-1 0 0,-9-5-9 0 0,1-1 0 0 0,0 1 0 0 0,0-1 0 0 0,0 0-1 0 0,0 0 1 0 0,1 0 0 0 0,6 1 0 0 0,10 3 262 0 0,-18-5-245 0 0,1 0 0 0 0,0 1-1 0 0,0-2 1 0 0,0 1 0 0 0,1 0-1 0 0,-1-1 1 0 0,0 0 0 0 0,4 0-1 0 0,23-5 487 0 0,15 0 243 0 0,248-16 969 0 0,-129 11-1377 0 0,-117 13-368 0 0,-30-2-11 0 0,36-1-1 0 0,1-7 34 0 0,-37 4 65 0 0,0 1-1 0 0,0 0 1 0 0,0 1 0 0 0,1 1-1 0 0,27 4 1 0 0,47 10-45 0 0,-32-3-53 0 0,-49-9 6 0 0,0 0 1 0 0,0-1-1 0 0,14 0 0 0 0,18 2 23 0 0,-8 3 41 0 0,0-1 0 0 0,0-3 1 0 0,0 0-1 0 0,58-6 1 0 0,-71 0-13 0 0,1 2 0 0 0,0 0 0 0 0,-1 1 0 0 0,1 2 0 0 0,0 0 0 0 0,-1 2 0 0 0,1 0 0 0 0,33 10 0 0 0,14 7 6 0 0,37 8-64 0 0,-38-1 128 0 0,-63-25-111 0 0,0-1 0 0 0,0-1 1 0 0,0 1-1 0 0,0-1 0 0 0,0 0 0 0 0,0-1 0 0 0,10-2 0 0 0,19 0 38 0 0,23 1 9 0 0,13 16 0 0 0,-60-12-64 0 0,0 1 0 0 0,14 5 0 0 0,-8-3 11 0 0,88 17 42 0 0,-81-15-40 0 0,0-1 0 0 0,1-2 0 0 0,-1 0 0 0 0,35 0-1 0 0,-3-7 31 0 0,-38 1-15 0 0,0 1 1 0 0,33 3-1 0 0,3-1 213 0 0,-29-1-151 0 0,-6 0-27 0 0,4 0 60 0 0,1 0 0 0 0,0-2 0 0 0,40-7 0 0 0,-58 7-94 0 0,0 1 0 0 0,0 1 0 0 0,14 0 0 0 0,-15 0-11 0 0,0 0 1 0 0,-1 0 0 0 0,1-1 0 0 0,-1 1 0 0 0,1-1 0 0 0,-1 0-1 0 0,11-4 1 0 0,-4-1 30 0 0,-1 0 0 0 0,0-1 0 0 0,-1 0 0 0 0,19-16 0 0 0,-28 22-48 0 0,-1 1-5 0 0,1-1 1 0 0,-1 1 0 0 0,1-1 0 0 0,-1 1 0 0 0,1-1-1 0 0,0 1 1 0 0,-1-1 0 0 0,1 1 0 0 0,0 0-1 0 0,0-1 1 0 0,-1 1 0 0 0,1 0 0 0 0,0 0 0 0 0,0-1-1 0 0,-1 1 1 0 0,1 0 0 0 0,0 0 0 0 0,0 0-1 0 0,1 0 1 0 0,-2 0 9 0 0,1 1 0 0 0,-1-1 0 0 0,1 0 0 0 0,-1 1 0 0 0,1-1 0 0 0,-1 0 0 0 0,0 1 0 0 0,1-1 0 0 0,-1 0 1 0 0,1 1-1 0 0,-1-1 0 0 0,0 1 0 0 0,1-1 0 0 0,-1 0 0 0 0,0 1 0 0 0,0-1 0 0 0,1 1 0 0 0,-1-1 0 0 0,0 1 0 0 0,0 0 0 0 0,1 2-398 0 0,0 0 1 0 0,-1-1-1 0 0,0 1 1 0 0,0-1-1 0 0,0 1 1 0 0,0 0-1 0 0,0-1 0 0 0,0 1 1 0 0,-1 4-1 0 0,-5 9-3648 0 0</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53:46.854"/>
    </inkml:context>
    <inkml:brush xml:id="br0">
      <inkml:brushProperty name="width" value="0.1" units="cm"/>
      <inkml:brushProperty name="height" value="0.1" units="cm"/>
      <inkml:brushProperty name="color" value="#66CC00"/>
    </inkml:brush>
  </inkml:definitions>
  <inkml:trace contextRef="#ctx0" brushRef="#br0">0 7 455 0 0,'10'-2'206'0'0,"-1"0"-1"0"0,1 1 0 0 0,0 0 0 0 0,-1 0 0 0 0,1 1 0 0 0,12 2 1 0 0,9-1-197 0 0,172-3 2521 0 0,-189 3-2349 0 0,1 1 0 0 0,-1 0-1 0 0,0 1 1 0 0,18 6-1 0 0,-5-2 120 0 0,21 7 228 0 0,-34-8-429 0 0,0-2 1 0 0,1 0-1 0 0,0-1 0 0 0,17 2 0 0 0,81 4 165 0 0,-55-7-75 0 0,-1-2-1 0 0,85-11 0 0 0,-117 9-96 0 0,1 1 0 0 0,27 2 0 0 0,-3 1 72 0 0,135 4 314 0 0,53 0-140 0 0,-195-7-329 0 0,204-16 121 0 0,-201 13 18 0 0,76 4-1 0 0,-57 1-90 0 0,229-23 114 0 0,-70 6-14 0 0,-177 15-94 0 0,-27 0-30 0 0,0 0 1 0 0,0 1 0 0 0,0 2 0 0 0,-1 0-1 0 0,1 1 1 0 0,26 7 0 0 0,-35-6-37 0 0,0 0 0 0 0,0 0 0 0 0,0 2 0 0 0,14 8 0 0 0,1 8-2692 0 0,-12-6-377 0 0</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53:48.483"/>
    </inkml:context>
    <inkml:brush xml:id="br0">
      <inkml:brushProperty name="width" value="0.1" units="cm"/>
      <inkml:brushProperty name="height" value="0.1" units="cm"/>
      <inkml:brushProperty name="color" value="#66CC00"/>
    </inkml:brush>
  </inkml:definitions>
  <inkml:trace contextRef="#ctx0" brushRef="#br0">1 111 455 0 0,'77'-19'2322'0'0,"-43"12"-1757"0"0,0 1-223 0 0,-1 1-1 0 0,46 0 1 0 0,-1 1-102 0 0,-72 3-221 0 0,18-2 232 0 0,1 2 1 0 0,-1 0-1 0 0,38 4 0 0 0,-48-2-135 0 0,-1 0-1 0 0,0-1 0 0 0,1-1 1 0 0,15-2-1 0 0,-14 1 22 0 0,-1 1 0 0 0,29 0 0 0 0,34 4 176 0 0,-49-3-234 0 0,43 6 0 0 0,51 5-26 0 0,-95-11-47 0 0,-1-2-1 0 0,38-5 0 0 0,-43 3 3 0 0,1 1-1 0 0,0 1 1 0 0,0 2-1 0 0,33 2 1 0 0,0 1 25 0 0,3 1 8 0 0,-28-1-29 0 0,-1 0-1 0 0,0-2 0 0 0,0-1 0 0 0,38-5 0 0 0,113-27 117 0 0,-122 20-58 0 0,-17 5-55 0 0,0 2 0 0 0,0 2 0 0 0,1 1-1 0 0,65 7 1 0 0,-52-1 3 0 0,1-2 0 0 0,-1-2 0 0 0,80-11 0 0 0,-106 7-18 0 0,1 2 0 0 0,-1 0 0 0 0,0 3 0 0 0,50 5 0 0 0,69 18 0 0 0,-117-18 43 0 0,157 22-22 0 0,-142-21-21 0 0,-32-4 0 0 0,0 0 0 0 0,23 0 0 0 0,153 4-113 0 0,-171-6 31 0 0,165 11-856 0 0,-169-10 685 0 0,0 1-1 0 0,-1 0 1 0 0,17 7 0 0 0,-4-1-1793 0 0</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53:56.941"/>
    </inkml:context>
    <inkml:brush xml:id="br0">
      <inkml:brushProperty name="width" value="0.1" units="cm"/>
      <inkml:brushProperty name="height" value="0.1" units="cm"/>
      <inkml:brushProperty name="color" value="#66CC00"/>
    </inkml:brush>
  </inkml:definitions>
  <inkml:trace contextRef="#ctx0" brushRef="#br0">0 144 455 0 0,'9'1'391'0'0,"0"0"0"0"0,18 4-1 0 0,-2 1-138 0 0,-15-4-116 0 0,1 0-1 0 0,-1-1 0 0 0,1 0 0 0 0,-1-1 1 0 0,1 0-1 0 0,0 0 0 0 0,-1-1 1 0 0,12-3-1 0 0,17-3 526 0 0,-30 5-509 0 0,0-1 0 0 0,-1 1-1 0 0,11 0 1 0 0,8-3 82 0 0,131-24 256 0 0,11-3-452 0 0,-137 26-10 0 0,-1 0 0 0 0,1 2 0 0 0,38 0 0 0 0,96 11 84 0 0,-73 4-112 0 0,33 2 0 0 0,-55-7-2 0 0,13 0 15 0 0,58-8 323 0 0,109 3 457 0 0,-228 0-763 0 0,150 1 305 0 0,-145-4-217 0 0,0-1 0 0 0,-1-1 1 0 0,0-1-1 0 0,34-11 0 0 0,95-47 624 0 0,-153 62-734 0 0,1 0 0 0 0,-1 0 0 0 0,0 1 1 0 0,1-1-1 0 0,-1 1 0 0 0,1-1 0 0 0,-1 1 0 0 0,7 1 1 0 0,-6-1-2 0 0,-1 0 1 0 0,1 0 0 0 0,0 0 0 0 0,-1-1-1 0 0,1 1 1 0 0,4-2 0 0 0,-7 2-17 0 0,0 0 1 0 0,0-1 0 0 0,-1 1-1 0 0,1 0 1 0 0,0 0 0 0 0,0 0-1 0 0,0 0 1 0 0,0 0 0 0 0,0 1 0 0 0,0-1-1 0 0,-1 0 1 0 0,1 0 0 0 0,0 1-1 0 0,0-1 1 0 0,0 0 0 0 0,0 1-1 0 0,-1-1 1 0 0,1 1 0 0 0,0-1-1 0 0,0 1 1 0 0,-1-1 0 0 0,1 1-1 0 0,0-1 1 0 0,-1 1 0 0 0,1 0-1 0 0,-1-1 1 0 0,2 2 0 0 0,2 7-2445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2:36:26.150"/>
    </inkml:context>
    <inkml:brush xml:id="br0">
      <inkml:brushProperty name="width" value="0.1" units="cm"/>
      <inkml:brushProperty name="height" value="0.1" units="cm"/>
      <inkml:brushProperty name="color" value="#E71224"/>
    </inkml:brush>
  </inkml:definitions>
  <inkml:trace contextRef="#ctx0" brushRef="#br0">4249 211 3423 0 0,'-4'-5'29'0'0,"1"1"0"0"0,-1 0-1 0 0,-1 0 1 0 0,1 0-1 0 0,0 0 1 0 0,-1 1-1 0 0,0-1 1 0 0,0 1-1 0 0,0 1 1 0 0,0-1-1 0 0,-6-2 1 0 0,0 0-12 0 0,-12-5 199 0 0,0 1-1 0 0,-35-8 0 0 0,50 15-201 0 0,-120-32 1105 0 0,-2 5-1 0 0,-241-21 0 0 0,358 49-1065 0 0,-320-7 1411 0 0,-400 79-274 0 0,299-27-884 0 0,257-30-214 0 0,167-13-89 0 0,-498 30 298 0 0,-284 11-45 0 0,478 8-1012 0 0,192-27-176 0 0</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53:59.712"/>
    </inkml:context>
    <inkml:brush xml:id="br0">
      <inkml:brushProperty name="width" value="0.1" units="cm"/>
      <inkml:brushProperty name="height" value="0.1" units="cm"/>
      <inkml:brushProperty name="color" value="#66CC00"/>
    </inkml:brush>
  </inkml:definitions>
  <inkml:trace contextRef="#ctx0" brushRef="#br0">1 0 719 0 0,'66'18'406'0'0,"-32"-8"52"0"0,-1-1 0 0 0,1-2 1 0 0,1-1-1 0 0,44 1 1 0 0,44 1 649 0 0,2 1-514 0 0,113-20 214 0 0,-29 1-357 0 0,-127 8-336 0 0,148-3 74 0 0,102-3-168 0 0,80 2 170 0 0,-271 6-46 0 0,373 2 333 0 0,-174 6-299 0 0,128-1-38 0 0,-112-2 70 0 0,-353-5-212 0 0,123 6 121 0 0,231-1 156 0 0,-18-15-152 0 0,-70 11-124 0 0,-116-3 0 0 0,-84 1 0 0 0,109 5 0 0 0,-94 3 0 0 0,167-10 0 0 0,255-3 64 0 0,-284 0-64 0 0,-86 0 0 0 0,62 9-260 0 0,-159 0-21 0 0,0 2 0 0 0,-1 2 0 0 0,39 12 0 0 0,-59-15-2375 0 0</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54:01.191"/>
    </inkml:context>
    <inkml:brush xml:id="br0">
      <inkml:brushProperty name="width" value="0.1" units="cm"/>
      <inkml:brushProperty name="height" value="0.1" units="cm"/>
      <inkml:brushProperty name="color" value="#66CC00"/>
    </inkml:brush>
  </inkml:definitions>
  <inkml:trace contextRef="#ctx0" brushRef="#br0">1 144 455 0 0,'4'-11'-293'0'0,"-4"11"379"0"0,0-1 0 0 0,1 0 0 0 0,-1 0 0 0 0,0 1 0 0 0,0-1 0 0 0,1 0 0 0 0,-1 0 0 0 0,0 1 0 0 0,1-1 0 0 0,-1 1 0 0 0,1-1 1 0 0,-1 0-1 0 0,1 1 0 0 0,-1-1 0 0 0,1 1 0 0 0,-1-1 0 0 0,1 1 0 0 0,0-1 0 0 0,-1 1 0 0 0,1-1 0 0 0,0 1 0 0 0,-1 0 0 0 0,1-1 0 0 0,0 1 0 0 0,0 0 0 0 0,-1 0 0 0 0,1 0 0 0 0,0-1 0 0 0,0 1 0 0 0,-1 0 0 0 0,1 0 0 0 0,0 0 0 0 0,1 0 0 0 0,21-2-23 0 0,-12 2 15 0 0,0-1 1 0 0,0-1-1 0 0,20-5 0 0 0,-12 2 113 0 0,0 0-1 0 0,20-2 0 0 0,19-5 143 0 0,2-4-262 0 0,2 2-1 0 0,-1 3 1 0 0,2 3-1 0 0,123-1 0 0 0,-130 11-64 0 0,10 2 21 0 0,129-10 0 0 0,-114-4 284 0 0,1 4-1 0 0,1 4 0 0 0,126 12 1 0 0,50 3-14 0 0,-124-10-165 0 0,-78 0-41 0 0,61 12-1 0 0,-75-7-34 0 0,1-2 0 0 0,1-2 0 0 0,61-2 0 0 0,-90-3-297 0 0,0 1-1 0 0,0 1 0 0 0,0 1 1 0 0,0 0-1 0 0,0 0 0 0 0,27 10 0 0 0,-28-7-1970 0 0</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54:03.053"/>
    </inkml:context>
    <inkml:brush xml:id="br0">
      <inkml:brushProperty name="width" value="0.1" units="cm"/>
      <inkml:brushProperty name="height" value="0.1" units="cm"/>
      <inkml:brushProperty name="color" value="#66CC00"/>
    </inkml:brush>
  </inkml:definitions>
  <inkml:trace contextRef="#ctx0" brushRef="#br0">0 23 919 0 0,'15'-1'147'0'0,"0"0"-1"0"0,1 2 0 0 0,-1-1 0 0 0,0 2 1 0 0,23 5-1 0 0,-6-2-221 0 0,144 34 166 0 0,-14-1-57 0 0,76-11 992 0 0,393-24 927 0 0,-272-16-1220 0 0,-229 4-359 0 0,132-27 1 0 0,-260 35-374 0 0,123-13 188 0 0,189 3 0 0 0,-149 9-109 0 0,-22-3-80 0 0,155-2 0 0 0,153-12 183 0 0,-385 14-160 0 0,7 4 107 0 0,119 14 0 0 0,-54-1-100 0 0,-11-6-21 0 0,205 15 46 0 0,-215-13 75 0 0,194-13 0 0 0,-93 1 126 0 0,-74 2-166 0 0,55-11 25 0 0,90 0-92 0 0,42 43-23 0 0,-199-16 0 0 0,15-10-1 0 0,-17-2 13 0 0,22 10 243 0 0,171-10-1 0 0,-16-10-170 0 0,-108 4-40 0 0,3-9 10 0 0,-133 8-33 0 0,4-2 32 0 0,-14 2-53 0 0,66 1 0 0 0,-30 3 65 0 0,0-4 0 0 0,116-21 0 0 0,-67 13 113 0 0,-89 9-143 0 0,1 0-30 0 0,76-4-1 0 0,-115 8-22 0 0,1 1 0 0 0,-1 1-1 0 0,1 0 1 0 0,-1 2-1 0 0,24 7 1 0 0,-21-4-265 0 0</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54:06.417"/>
    </inkml:context>
    <inkml:brush xml:id="br0">
      <inkml:brushProperty name="width" value="0.1" units="cm"/>
      <inkml:brushProperty name="height" value="0.1" units="cm"/>
      <inkml:brushProperty name="color" value="#66CC00"/>
    </inkml:brush>
  </inkml:definitions>
  <inkml:trace contextRef="#ctx0" brushRef="#br0">1 120 1375 0 0,'13'-5'310'0'0,"0"0"0"0"0,0 2 0 0 0,0-1 0 0 0,1 2-1 0 0,-1 0 1 0 0,1 0 0 0 0,0 2 0 0 0,15 0-1 0 0,18-2-307 0 0,-35 1 19 0 0,-1 1 193 0 0,0-1 0 0 0,0-1 0 0 0,-1 1 0 0 0,13-5-1 0 0,-10 1 342 0 0,-2 0 0 0 0,13-7 0 0 0,-5 2-172 0 0,-11 7-284 0 0,0 0 0 0 0,1 0-1 0 0,0 0 1 0 0,11-1 0 0 0,14-3-3 0 0,-18 3-78 0 0,1 1 1 0 0,0 1 0 0 0,33 0-1 0 0,-24 2 31 0 0,7 0 251 0 0,62 6-1 0 0,-82-4-256 0 0,0-2 0 0 0,0 0 0 0 0,0 0 0 0 0,16-3 0 0 0,-14 1 16 0 0,0 1 0 0 0,26 1 0 0 0,-6 3-27 0 0,1-2 0 0 0,-1 0 0 0 0,0-3 0 0 0,0-1 0 0 0,40-9 0 0 0,-49 9 2 0 0,1 0 0 0 0,-1 1-1 0 0,45 4 1 0 0,-13-1 13 0 0,-34 1-45 0 0,-1 0 1 0 0,0 2 0 0 0,23 6-1 0 0,20 3-2 0 0,109 15 0 0 0,-120-21 0 0 0,177 17 0 0 0,119-3 0 0 0,-299-19 19 0 0,0-2 0 0 0,0-2 0 0 0,66-12 0 0 0,-116 14-59 0 0,1-1 1 0 0,-1 1-1 0 0,0 0 0 0 0,1 0 0 0 0,-1 0 0 0 0,0 0 0 0 0,0 0 0 0 0,1 1 0 0 0,-1-1 0 0 0,0 1 0 0 0,0-1 0 0 0,1 1 0 0 0,-1 0 1 0 0,0 0-1 0 0,4 2 0 0 0</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54:20.201"/>
    </inkml:context>
    <inkml:brush xml:id="br0">
      <inkml:brushProperty name="width" value="0.1" units="cm"/>
      <inkml:brushProperty name="height" value="0.1" units="cm"/>
      <inkml:brushProperty name="color" value="#F4F91B"/>
    </inkml:brush>
  </inkml:definitions>
  <inkml:trace contextRef="#ctx0" brushRef="#br0">0 116 455 0 0,'4'1'28'0'0,"0"0"-1"0"0,-1-1 1 0 0,1 0-1 0 0,0 0 1 0 0,0 0-1 0 0,0 0 0 0 0,0 0 1 0 0,4-2-1 0 0,-4 1 135 0 0,0 1 1 0 0,-1-1-1 0 0,1 1 0 0 0,0 0 0 0 0,-1 0 0 0 0,1 0 1 0 0,0 1-1 0 0,4 0 0 0 0,-4 0-17 0 0,1-1-1 0 0,0 0 0 0 0,-1 1 1 0 0,1-2-1 0 0,0 1 1 0 0,0 0-1 0 0,4-2 1 0 0,6 0 128 0 0,60-9 987 0 0,2 1-284 0 0,-68 10-951 0 0,0 0 1 0 0,0 0-1 0 0,0 1 1 0 0,0 0-1 0 0,0 1 0 0 0,15 4 1 0 0,-8-2 77 0 0,0-1 0 0 0,32 3 0 0 0,1 1 76 0 0,-14-1-35 0 0,-14-1-73 0 0,1-1-1 0 0,0-1 1 0 0,43 0-1 0 0,61-12 318 0 0,109-3 88 0 0,78 1-292 0 0,-193 5-82 0 0,79-2 103 0 0,96 8 248 0 0,32 29-110 0 0,-271-23-342 0 0,-6 0 0 0 0,111 10 214 0 0,-116-13-127 0 0,-1-3 0 0 0,1-1 0 0 0,71-10 0 0 0,-55 3-17 0 0,0 2 0 0 0,73 3 0 0 0,41-3 36 0 0,-10-9-107 0 0,-29 2 64 0 0,-50 11-27 0 0,72-6 54 0 0,6-3-91 0 0,-109 9 0 0 0,23 0 13 0 0,-23 1 13 0 0,80-12-1 0 0,-38-11-5 0 0,1 0 79 0 0,-84 21-96 0 0,-1 2 0 0 0,1-1 0 0 0,0 2 0 0 0,-1 0-1 0 0,19 2 1 0 0,40 6-3 0 0,30 6 0 0 0,-8-2 0 0 0,-68-10 0 0 0,266 23 0 0 0,15-17 57 0 0,-71-5-50 0 0,-3 17 47 0 0,-4-28 3 0 0,-100 0-40 0 0,259 23 46 0 0,-349-12-62 0 0,318 20-1 0 0,2-15 43 0 0,-135-6-22 0 0,-92-4-21 0 0,-28-1 0 0 0,-80 3-761 0 0,-1 0 0 0 0,0 2 0 0 0,28 5 0 0 0,-25 0-2523 0 0</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54:21.869"/>
    </inkml:context>
    <inkml:brush xml:id="br0">
      <inkml:brushProperty name="width" value="0.1" units="cm"/>
      <inkml:brushProperty name="height" value="0.1" units="cm"/>
      <inkml:brushProperty name="color" value="#F4F91B"/>
    </inkml:brush>
  </inkml:definitions>
  <inkml:trace contextRef="#ctx0" brushRef="#br0">1 94 455 0 0,'1'-3'61'0'0,"1"1"0"0"0,0-1 0 0 0,0 1-1 0 0,0-1 1 0 0,0 1 0 0 0,0-1 0 0 0,0 1-1 0 0,1 0 1 0 0,-1 0 0 0 0,1 0-1 0 0,0 0 1 0 0,-1 1 0 0 0,1-1 0 0 0,4-1-1 0 0,4-1 144 0 0,1 0 0 0 0,17-3 0 0 0,-3 1 579 0 0,9-2 420 0 0,49-5 0 0 0,3 6-312 0 0,1 5 0 0 0,91 8-1 0 0,-137-5-676 0 0,53-7 0 0 0,-45 3-42 0 0,-15 0-137 0 0,-12 1 4 0 0,-1 1 0 0 0,46 3 0 0 0,-43 1-25 0 0,-13-2 2 0 0,0 0 1 0 0,20 6 0 0 0,13 7 15 0 0,68 12 0 0 0,-62-16-10 0 0,-32-5-8 0 0,0-2 0 0 0,21 2 0 0 0,48 5-14 0 0,-29-2 0 0 0,63 11 0 0 0,-79-11 0 0 0,95 20 0 0 0,-107-24 35 0 0,57-3-1 0 0,-57-1-36 0 0,58 5-1 0 0,-1 11 3 0 0,37 6 0 0 0,-87-16 0 0 0,43 15 0 0 0,-42-11 0 0 0,11 5 0 0 0,-26-7 0 0 0,-1-2 0 0 0,41 6 0 0 0,59 5 0 0 0,19 2 0 0 0,-101-14 0 0 0,41 11 0 0 0,-48-9 0 0 0,1 0 0 0 0,39 1 0 0 0,77-8 32 0 0,-122-2-24 0 0,0-1 0 0 0,-1-1 0 0 0,35-10 0 0 0,-56 11-8 0 0,0 1 0 0 0,1 0 0 0 0,-1 1 0 0 0,1 0 0 0 0,-1 0 0 0 0,1 0 0 0 0,-1 1 0 0 0,1 0 0 0 0,-1 1 0 0 0,1-1 0 0 0,-1 2 0 0 0,1-1 0 0 0,10 4 0 0 0,-4 2 0 0 0</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54:39.189"/>
    </inkml:context>
    <inkml:brush xml:id="br0">
      <inkml:brushProperty name="width" value="0.1" units="cm"/>
      <inkml:brushProperty name="height" value="0.1" units="cm"/>
      <inkml:brushProperty name="color" value="#F4F91B"/>
    </inkml:brush>
  </inkml:definitions>
  <inkml:trace contextRef="#ctx0" brushRef="#br0">1 19 1375 0 0,'4'-2'2255'0'0,"-4"2"-2169"0"0,1-1 1 0 0,0 1-1 0 0,0 0 0 0 0,-1-1 0 0 0,1 1 1 0 0,0 0-1 0 0,0 0 0 0 0,0 0 0 0 0,-1 0 1 0 0,1 0-1 0 0,0 0 0 0 0,0 0 0 0 0,0 0 1 0 0,0 0-1 0 0,-1 0 0 0 0,1 0 0 0 0,0 0 1 0 0,0 1-1 0 0,0-1 0 0 0,-1 0 1 0 0,1 1-1 0 0,0-1 0 0 0,-1 0 0 0 0,1 1 1 0 0,0-1-1 0 0,0 1 0 0 0,-1-1 0 0 0,1 1 1 0 0,0 1-1 0 0,23 19 1453 0 0,-21-18-1293 0 0,11 15 460 0 0,-12-16-631 0 0,-1 0 1 0 0,0 0-1 0 0,1 0 1 0 0,-1-1-1 0 0,1 1 0 0 0,0 0 1 0 0,0-1-1 0 0,-1 1 1 0 0,1-1-1 0 0,0 1 0 0 0,0-1 1 0 0,0 0-1 0 0,1 0 0 0 0,-1 0 1 0 0,0 0-1 0 0,0 0 1 0 0,1 0-1 0 0,-1-1 0 0 0,3 1 1 0 0,47 2 1438 0 0,-38-3-1145 0 0,1 1 0 0 0,21 3 0 0 0,4 6 44 0 0,49 8 574 0 0,27-8-258 0 0,-90-9-395 0 0,1-1 0 0 0,-1-2 0 0 0,44-8 0 0 0,-42 5-149 0 0,-10 1-1 0 0,26-3-1 0 0,-9 4 52 0 0,-18 1-41 0 0,1 0 0 0 0,19 2-1 0 0,54 0 174 0 0,-40-1-339 0 0,-17 3 51 0 0,-23-1-30 0 0,1-1 1 0 0,0 0 0 0 0,14-2-1 0 0,-18 2 0 0 0,1-1 0 0 0,-1 1 1 0 0,1 1-1 0 0,15 2 0 0 0,-14-1-23 0 0,0-1 0 0 0,19 0 0 0 0,19-6 210 0 0,-1-2 0 0 0,62-18 0 0 0,-94 22-163 0 0,-1 1 0 0 0,1 0 0 0 0,0 0 1 0 0,24 2-1 0 0,61 10 85 0 0,-70-6-140 0 0,0-1 1 0 0,59-2-1 0 0,100-15 371 0 0,-118 13-253 0 0,43-4-24 0 0,-23 0-43 0 0,-51 3-20 0 0,-2 2-8 0 0,50 5 0 0 0,56 12 178 0 0,-9-14-166 0 0,2 8-53 0 0,-40-2 0 0 0,-76-7 26 0 0,-1 1-1 0 0,21 6 1 0 0,14 2 37 0 0,-31-7-3 0 0,-11-1-31 0 0,0-1-1 0 0,16 0 1 0 0,161 5 421 0 0,-158-5-409 0 0,-23-1-18 0 0,0 0 0 0 0,1-1-1 0 0,9-1 1 0 0,142-16 117 0 0,-156 16-131 0 0,27-5 34 0 0,-1 2 1 0 0,62 0-1 0 0,-65 8-32 0 0,-1 0-1 0 0,28 9 1 0 0,-33-7-6 0 0,1-1 1 0 0,0-1-1 0 0,36 1 0 0 0,71 3 39 0 0,-53-2-24 0 0,101-4 19 0 0,-92-3 70 0 0,-58 2-75 0 0,-1 2 0 0 0,29 6 1 0 0,20 3-14 0 0,93-10 50 0 0,-93-3-6 0 0,17-1 47 0 0,69 2-32 0 0,51 17-16 0 0,-142-9-44 0 0,145 9 88 0 0,-177-14-108 0 0,-29-2 0 0 0,0 0 0 0 0,0 0 0 0 0,11-2 0 0 0,56-3 64 0 0,-44 2-7 0 0,0 1 0 0 0,44 6-1 0 0,13-1 30 0 0,-9-6-27 0 0,56 2 85 0 0,-80-2-63 0 0,-43 1-51 0 0,0 0 0 0 0,25 2-1 0 0,-7 1-4 0 0,0-1 0 0 0,55-6 0 0 0,-69 4-3 0 0,0 1 1 0 0,23 3-1 0 0,-22-1 9 0 0,35-1-1 0 0,7-2 17 0 0,-37 1-2 0 0,33-4-1 0 0,-36 2-12 0 0,36 2-1 0 0,-27 0 23 0 0,-11 0-35 0 0,1 0 0 0 0,-1-2-1 0 0,32-6 1 0 0,-33 4-5 0 0,-1 2 0 0 0,19-1 0 0 0,26-4 8 0 0,135-15 86 0 0,-131 17-88 0 0,21 4 26 0 0,-39 3-28 0 0,-5-7 2 0 0,-35 4-15 0 0,-1 0 1 0 0,1 0-1 0 0,0 0 1 0 0,-1 1 0 0 0,1 0-1 0 0,0 1 1 0 0,13 2-1 0 0,10 0-5 0 0,-3-1 0 0 0,-13 0 0 0 0,-1-1 0 0 0,1 0 0 0 0,-1-1 0 0 0,21-3 0 0 0,-26 2 0 0 0,8-1 0 0 0,0 1 0 0 0,0 1 0 0 0,26 3 0 0 0,170 10 71 0 0,-103-10-46 0 0,-40 2-25 0 0,78 1 0 0 0,-76-13 46 0 0,84-18-1 0 0,-83 11-19 0 0,-44 10 11 0 0,48 1 0 0 0,-32 2 32 0 0,123 0 67 0 0,-153 1-133 0 0,1-1 0 0 0,-1-1 0 0 0,18-4 0 0 0,6-2-3 0 0,87-12 64 0 0,19-2 0 0 0,101 4-64 0 0,-197 18 6 0 0,83-2 41 0 0,-15-11-34 0 0,88-5-15 0 0,217 20 66 0 0,-269-4-64 0 0,-52 0 0 0 0,163 9 0 0 0,-191-4 0 0 0,85-9 0 0 0,-9-7 0 0 0,18 4 0 0 0,-30 4 0 0 0,-43 9 0 0 0,-46 0 0 0 0,183-5 0 0 0,-135-8 22 0 0,-55 4-1 0 0,70 1 0 0 0,28 11-21 0 0,-81-1 0 0 0,93-5 0 0 0,-84-6 0 0 0,39-2 0 0 0,-40 2 0 0 0,-49 3 0 0 0,1 0 0 0 0,-1 2 0 0 0,32 2 0 0 0,52 6 0 0 0,-14-2 0 0 0,63 7 0 0 0,-107-11 0 0 0,69-5 0 0 0,-23 0 0 0 0,-7 0 0 0 0,34 1 0 0 0,45 18 0 0 0,-7 0 0 0 0,-128-15 1 0 0,33 3 25 0 0,84-5 0 0 0,-80-4-20 0 0,66 5-1 0 0,-57 4-5 0 0,94 2 0 0 0,-62-17 33 0 0,-64 5-17 0 0,47 0-1 0 0,26 0-15 0 0,-107 6 0 0 0,50-3 0 0 0,103 6 0 0 0,136 17 0 0 0,-278-22 0 0 0,-1 1 0 0 0,27-7 0 0 0,1-1 0 0 0,11-1 0 0 0,-54 12-23 0 0,-4 3-34 0 0,-6 4-62 0 0,-81 68-5354 0 0,52-48-1951 0 0</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54:45.069"/>
    </inkml:context>
    <inkml:brush xml:id="br0">
      <inkml:brushProperty name="width" value="0.1" units="cm"/>
      <inkml:brushProperty name="height" value="0.1" units="cm"/>
      <inkml:brushProperty name="color" value="#F4F91B"/>
    </inkml:brush>
  </inkml:definitions>
  <inkml:trace contextRef="#ctx0" brushRef="#br0">1 97 2671 0 0,'8'-7'135'0'0,"-1"-1"-1"0"0,0 0 0 0 0,-1 0 0 0 0,1-1 1 0 0,-2 0-1 0 0,1 0 0 0 0,-1-1 0 0 0,5-11 0 0 0,-10 20-51 0 0,0 1 0 0 0,0 0 0 0 0,0-1 0 0 0,0 1-1 0 0,0 0 1 0 0,0-1 0 0 0,0 1 0 0 0,0 0 0 0 0,0 0-1 0 0,0-1 1 0 0,1 1 0 0 0,-1 0 0 0 0,0-1 0 0 0,0 1-1 0 0,0 0 1 0 0,0 0 0 0 0,1-1 0 0 0,-1 1 0 0 0,0 0-1 0 0,0 0 1 0 0,1-1 0 0 0,-1 1 0 0 0,0 0 0 0 0,1 0-1 0 0,-1 0 1 0 0,0 0 0 0 0,0 0 0 0 0,1-1 0 0 0,-1 1-1 0 0,0 0 1 0 0,1 0 0 0 0,-1 0 0 0 0,0 0 0 0 0,1 0-1 0 0,-1 0 1 0 0,1 0 0 0 0,10 8 1091 0 0,-10-6-1103 0 0,0-1-1 0 0,1 0 0 0 0,-1 0 1 0 0,0 0-1 0 0,0 0 0 0 0,0 0 1 0 0,1 0-1 0 0,-1 0 0 0 0,1-1 1 0 0,-1 1-1 0 0,1 0 0 0 0,-1-1 1 0 0,1 1-1 0 0,-1-1 0 0 0,1 0 1 0 0,-1 1-1 0 0,4-1 0 0 0,29 2 825 0 0,48 0-154 0 0,-30-1-335 0 0,57-2 272 0 0,-86 0-528 0 0,38 6-1 0 0,-45-4-128 0 0,-4 0 11 0 0,-1 1 0 0 0,0 0 0 0 0,0 0 0 0 0,0 1 0 0 0,0 1 0 0 0,-1 0 0 0 0,1 0 0 0 0,-1 1 0 0 0,11 7 0 0 0,-15-9 1 0 0,0 1 1 0 0,0-2-1 0 0,1 1 0 0 0,-1 0 0 0 0,1-1 0 0 0,-1-1 1 0 0,1 1-1 0 0,12 0 0 0 0,21 7 116 0 0,61 19 214 0 0,-60-21-197 0 0,-1-2 0 0 0,54 0-1 0 0,-9 0-1 0 0,10 2-4 0 0,166-9 0 0 0,-216-2-136 0 0,4 0 99 0 0,95 2 0 0 0,-117 4-86 0 0,45 5 46 0 0,1-3 1 0 0,109-9 0 0 0,-85-5-50 0 0,0 4 1 0 0,0 5 0 0 0,115 12-1 0 0,-160-8-15 0 0,0-2 0 0 0,0-2-1 0 0,61-10 1 0 0,-59 8 71 0 0,0 3 0 0 0,68 7 0 0 0,-44-2-43 0 0,38 8 48 0 0,-79-8-34 0 0,0-1 0 0 0,0-1 0 0 0,60-5 0 0 0,-49-3 46 0 0,-1 1 1 0 0,57 4 0 0 0,-97 1-91 0 0,0-1 0 0 0,-1 0 1 0 0,1 0-1 0 0,0-1 1 0 0,0 0-1 0 0,0 0 1 0 0,-1-1-1 0 0,1 0 1 0 0,-1 0-1 0 0,9-4 1 0 0,-15 6-15 0 0,1 0 0 0 0,-1 0 0 0 0,0 0 0 0 0,0-1 0 0 0,0 1 0 0 0,0 0 0 0 0,0 0 0 0 0,1 0 0 0 0,-1 0 1 0 0,0 0-1 0 0,0 0 0 0 0,0 0 0 0 0,1 0 0 0 0,-1 0 0 0 0,0 0 0 0 0,0 0 0 0 0,0 0 0 0 0,1 0 0 0 0,-1 0 1 0 0,0 0-1 0 0,0 0 0 0 0,0 0 0 0 0,0 0 0 0 0,1 0 0 0 0,-1 0 0 0 0,0 0 0 0 0,0 0 0 0 0,0 0 0 0 0,1 0 1 0 0,-1 0-1 0 0,0 0 0 0 0,0 0 0 0 0,0 0 0 0 0,0 0 0 0 0,1 1 0 0 0,-1-1 0 0 0,0 0 0 0 0,0 0 0 0 0,0 0 0 0 0,0 0 1 0 0,0 0-1 0 0,0 1 0 0 0,0-1 0 0 0,1 0 0 0 0,-1 0 0 0 0,0 0 0 0 0,1 14 158 0 0,-6 20-1447 0 0,2-22-60 0 0</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54:59.577"/>
    </inkml:context>
    <inkml:brush xml:id="br0">
      <inkml:brushProperty name="width" value="0.1" units="cm"/>
      <inkml:brushProperty name="height" value="0.1" units="cm"/>
      <inkml:brushProperty name="color" value="#F4F91B"/>
    </inkml:brush>
  </inkml:definitions>
  <inkml:trace contextRef="#ctx0" brushRef="#br0">11 43 455 0 0,'-11'8'5031'0'0,"11"-8"-4934"0"0,20-9 2999 0 0,-17 7-2946 0 0,0-1-1 0 0,0 1 0 0 0,0 0 1 0 0,1-1-1 0 0,-1 2 1 0 0,0-1-1 0 0,1 0 0 0 0,0 0 1 0 0,-1 1-1 0 0,1 0 0 0 0,0 0 1 0 0,-1 0-1 0 0,1 0 1 0 0,6 0-1 0 0,4 1 94 0 0,0 0 1 0 0,25 4 0 0 0,-27-2-85 0 0,1 0 0 0 0,-1-2 0 0 0,18 0 0 0 0,196-18 2208 0 0,-217 17-2270 0 0,22-2 28 0 0,1 1 0 0 0,-1 1 0 0 0,1 2-1 0 0,41 7 1 0 0,-64-7-99 0 0,0 0 1 0 0,1-1-1 0 0,-1 0 0 0 0,13-1 0 0 0,-15 0 2 0 0,1 0 0 0 0,0 1 0 0 0,0 0 0 0 0,0 1 0 0 0,0-1 0 0 0,-1 2 0 0 0,11 1 0 0 0,54 19 54 0 0,1-4-1 0 0,86 10 1 0 0,-100-18-7 0 0,-33-4-45 0 0,0-2-1 0 0,0-1 0 0 0,38-1 0 0 0,-5-2 134 0 0,69 8-1 0 0,-66-3-49 0 0,33-3-82 0 0,36 5 12 0 0,-75-3-2 0 0,61-2-1 0 0,11-1 82 0 0,-124 0-119 0 0,200 7 111 0 0,-57-8-50 0 0,61-5 0 0 0,-22 12 0 0 0,-44-11 64 0 0,12-9-128 0 0,-113 8 0 0 0,74 1 31 0 0,-76 4-14 0 0,44-5-1 0 0,71-16 48 0 0,-114 19-64 0 0,72 4 0 0 0,-108-2 0 0 0,42 2 0 0 0,87 8 0 0 0,-111-8 0 0 0,32-2 0 0 0,-28 0 0 0 0,-7-1-1 0 0,-1-1-1 0 0,20-4 1 0 0,-20 2 24 0 0,0 2 0 0 0,18-1-1 0 0,-35 3-56 0 0,-1 0-1 0 0,0 0 1 0 0,1 0 0 0 0,-1 0-1 0 0,0 0 1 0 0,0 0-1 0 0,1 0 1 0 0,-1 0-1 0 0,0 0 1 0 0,1 0 0 0 0,-1 0-1 0 0,0 0 1 0 0,1 0-1 0 0,-1 0 1 0 0,0 0 0 0 0,0 1-1 0 0,1-1 1 0 0,-1 0-1 0 0,0 0 1 0 0,0 0-1 0 0,1 0 1 0 0,-1 1 0 0 0,0-1-1 0 0,0 0 1 0 0,1 0-1 0 0,-1 1 1 0 0,0-1 0 0 0,0 0-1 0 0,0 0 1 0 0,0 1-1 0 0,1-1 1 0 0,-1 0-1 0 0,0 0 1 0 0,0 1 0 0 0,0-1-1 0 0,0 0 1 0 0,0 1-1 0 0,0-1 1 0 0,0 0 0 0 0,0 0-1 0 0,0 1 1 0 0,0-1-1 0 0,0 0 1 0 0,0 1-1 0 0,0-1 1 0 0,0 0 0 0 0,0 1-1 0 0</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55:01.909"/>
    </inkml:context>
    <inkml:brush xml:id="br0">
      <inkml:brushProperty name="width" value="0.1" units="cm"/>
      <inkml:brushProperty name="height" value="0.1" units="cm"/>
      <inkml:brushProperty name="color" value="#F4F91B"/>
    </inkml:brush>
  </inkml:definitions>
  <inkml:trace contextRef="#ctx0" brushRef="#br0">4 45 1839 0 0,'-3'-14'6727'0'0,"5"12"-6583"0"0,0 1 1 0 0,0-1-1 0 0,0 1 1 0 0,0 0-1 0 0,0 0 0 0 0,1 0 1 0 0,-1 0-1 0 0,0 0 1 0 0,1 0-1 0 0,-1 1 1 0 0,1-1-1 0 0,2 1 0 0 0,37-2 675 0 0,-17 1-436 0 0,78-14 1305 0 0,-90 15-1623 0 0,1 1 0 0 0,0 0 0 0 0,0 0 1 0 0,0 1-1 0 0,-1 1 0 0 0,1 0 0 0 0,16 7 1 0 0,-13-4-8 0 0,1-1 0 0 0,0-1 0 0 0,27 3 0 0 0,-22-5 31 0 0,0 2-1 0 0,0 1 0 0 0,0 0 1 0 0,-1 2-1 0 0,0 0 1 0 0,40 21-1 0 0,-41-20-23 0 0,0-1 0 0 0,0-1 0 0 0,0-1 0 0 0,1 0 0 0 0,0-2 0 0 0,23 1 0 0 0,37 6 361 0 0,12 14-163 0 0,-67-15-253 0 0,1-2-1 0 0,38 5 1 0 0,-21-10 171 0 0,77-5-1 0 0,-18-1-5 0 0,113-2 25 0 0,-140 0-182 0 0,-31 2 5 0 0,57 1 0 0 0,30 0 2 0 0,1 0 14 0 0,-53 8-28 0 0,-20 0 16 0 0,110-7-1 0 0,-91-1-26 0 0,99 6 0 0 0,-135 0 0 0 0,66 11 0 0 0,-28-2 0 0 0,50-8 31 0 0,5 0 2 0 0,-108-2-33 0 0,30-2 0 0 0,4 1 0 0 0,243-1 104 0 0,-195-11-104 0 0,-57 5 0 0 0,102 1 0 0 0,-123 5 13 0 0,53-6 0 0 0,8 0 25 0 0,166 6 404 0 0,-248-1-320 0 0,0-1 1 0 0,0 0 0 0 0,0 0 0 0 0,0-1 0 0 0,0-1 0 0 0,20-8-1 0 0,6-3 260 0 0,-37 15-382 0 0,-1-1 1 0 0,1 1 0 0 0,0 0-1 0 0,0-1 1 0 0,0 1-1 0 0,0 0 1 0 0,-1 0-1 0 0,1 0 1 0 0,0 0 0 0 0,0-1-1 0 0,0 1 1 0 0,0 0-1 0 0,0 1 1 0 0,0-1-1 0 0,0 0 1 0 0,-1 0 0 0 0,1 0-1 0 0,0 0 1 0 0,0 1-1 0 0,0-1 1 0 0,1 1-1 0 0,-2 0 10 0 0,1-1-1 0 0,-1 1 0 0 0,0-1 1 0 0,0 1-1 0 0,1-1 0 0 0,-1 1 0 0 0,0 0 1 0 0,0-1-1 0 0,0 1 0 0 0,0 0 1 0 0,0-1-1 0 0,0 1 0 0 0,0 0 0 0 0,0-1 1 0 0,0 1-1 0 0,0 0 0 0 0,0-1 0 0 0,0 1 1 0 0,0 0-1 0 0,0-1 0 0 0,-1 2 1 0 0,-1 4-387 0 0,-1 1 1 0 0,0-1-1 0 0,-7 12 1 0 0,-2-1-5874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2:36:36.942"/>
    </inkml:context>
    <inkml:brush xml:id="br0">
      <inkml:brushProperty name="width" value="0.1" units="cm"/>
      <inkml:brushProperty name="height" value="0.1" units="cm"/>
      <inkml:brushProperty name="color" value="#E71224"/>
    </inkml:brush>
  </inkml:definitions>
  <inkml:trace contextRef="#ctx0" brushRef="#br0">927 79 1375 0 0,'-223'15'1627'0'0,"3"19"-769"0"0,-105 10-335 0 0,249-42-310 0 0,67-2-78 0 0,0-1 0 0 0,0 0-1 0 0,0-1 1 0 0,0 0 0 0 0,0 0 0 0 0,-10-4-1 0 0,9 1 594 0 0,23 9-522 0 0,13 4-173 0 0,11-3 64 0 0,1-1 0 0 0,0-2 0 0 0,66-6 1 0 0,113-24 77 0 0,-44 4 53 0 0,244 0-31 0 0,-72-3-102 0 0,-179 10-50 0 0,-45 5 13 0 0,39-3 247 0 0,162 5-1 0 0,-84 33-231 0 0,20 1-65 0 0,-96-23-3 0 0,52 1 65 0 0,-151 0-46 0 0,1-2-1 0 0,-1-4 0 0 0,-1-2 1 0 0,91-21-1 0 0,-125 21-3 0 0,-9 2 32 0 0,31-12 0 0 0,-44 12 16 0 0,-12 2-2 0 0,-13 2 51 0 0,-191 39 143 0 0,51-8-119 0 0,-498 73 139 0 0,459-74-133 0 0,-88 15 24 0 0,53-6-158 0 0,-229 51 102 0 0,382-69-105 0 0,-270 66-48 0 0,201-52-93 0 0,2 5-12 0 0</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55:04.463"/>
    </inkml:context>
    <inkml:brush xml:id="br0">
      <inkml:brushProperty name="width" value="0.1" units="cm"/>
      <inkml:brushProperty name="height" value="0.1" units="cm"/>
      <inkml:brushProperty name="color" value="#F4F91B"/>
    </inkml:brush>
  </inkml:definitions>
  <inkml:trace contextRef="#ctx0" brushRef="#br0">6 61 4487 0 0,'-2'-3'204'0'0,"1"2"-182"0"0,1 1 0 0 0,-1-1 0 0 0,1 0 0 0 0,0 0 0 0 0,-1 0 1 0 0,1 0-1 0 0,0 0 0 0 0,0 0 0 0 0,-1 0 0 0 0,1 0 0 0 0,0 1 0 0 0,0-1 1 0 0,0-2-1 0 0,16-16 2962 0 0,-14 17-2876 0 0,0 0 0 0 0,0 0-1 0 0,0 0 1 0 0,0 0 0 0 0,1 0 0 0 0,-1 1 0 0 0,0-1 0 0 0,1 1 0 0 0,-1-1 0 0 0,1 1 0 0 0,-1 0 0 0 0,1 0 0 0 0,0 0-1 0 0,-1 0 1 0 0,1 1 0 0 0,0-1 0 0 0,0 1 0 0 0,-1 0 0 0 0,1-1 0 0 0,0 1 0 0 0,0 0 0 0 0,0 1 0 0 0,2 0-1 0 0,8 1 87 0 0,-1 1 0 0 0,0 1 0 0 0,-1 0 0 0 0,14 6-1 0 0,24 8 318 0 0,114 31 360 0 0,-136-40-807 0 0,1-2 0 0 0,-1 0 0 0 0,1-2 0 0 0,1 0 0 0 0,48 0 0 0 0,103 0 128 0 0,-138-1-88 0 0,-1 2 1 0 0,58 16-1 0 0,-51-10-41 0 0,61 7-1 0 0,129 16 113 0 0,-101-13-63 0 0,-28-10 167 0 0,220-8-1 0 0,-6 7 475 0 0,-149-2-623 0 0,-148-9-99 0 0,40 3 73 0 0,-59-2-100 0 0,0 1 0 0 0,0-1 1 0 0,0 1-1 0 0,0 0 0 0 0,0 0 1 0 0,11 7-1 0 0,-16-8-84 0 0,-1-1 0 0 0,1 1-1 0 0,-1 1 1 0 0,1-1-1 0 0,-1 0 1 0 0,0 0 0 0 0,1 0-1 0 0,-1 1 1 0 0,0-1 0 0 0,0 1-1 0 0,0-1 1 0 0,0 1 0 0 0,0-1-1 0 0,1 3 1 0 0</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55:09.371"/>
    </inkml:context>
    <inkml:brush xml:id="br0">
      <inkml:brushProperty name="width" value="0.1" units="cm"/>
      <inkml:brushProperty name="height" value="0.1" units="cm"/>
      <inkml:brushProperty name="color" value="#F4F91B"/>
    </inkml:brush>
  </inkml:definitions>
  <inkml:trace contextRef="#ctx0" brushRef="#br0">0 0 4375 0 0,'24'4'456'0'0,"50"13"-125"0"0,38 6 484 0 0,98 3 3075 0 0,-161-18-3697 0 0,0-2 0 0 0,1-2 0 0 0,75-4 0 0 0,-70-3 78 0 0,-1 2-1 0 0,1 3 0 0 0,74 12 1 0 0,-57-4-108 0 0,103 0 1 0 0,74-14 317 0 0,-196 2-331 0 0,20-2-47 0 0,51 0-3 0 0,-53 7-58 0 0,164 12 161 0 0,-159-4-155 0 0,-31-4 24 0 0,68 2 0 0 0,45-14 81 0 0,54 1 110 0 0,-108 11-154 0 0,64 0-74 0 0,-18-17 35 0 0,45 0 55 0 0,-106 10-30 0 0,129 2 133 0 0,66 9 86 0 0,3-10 9 0 0,-227-2-271 0 0,70-9 1 0 0,-76 4-41 0 0,7 0-5 0 0,100-8 40 0 0,12 15-25 0 0,38-1 84 0 0,-148-4-53 0 0,1 2 0 0 0,-1 4 1 0 0,0 2-1 0 0,64 13 0 0 0,-60-7-52 0 0,136 1 0 0 0,-136-9 8 0 0,160 3 113 0 0,150 6-3 0 0,-307-9-83 0 0,77-9-1 0 0,-39 0 104 0 0,20 6 109 0 0,14 0-163 0 0,-49-11-26 0 0,-61 7-30 0 0,50-1 0 0 0,281 11 35 0 0,-226-1-38 0 0,36 0 12 0 0,111-3 162 0 0,-236-2-182 0 0,-36 0-13 0 0,1 0 1 0 0,-1 2 0 0 0,1-1 0 0 0,-1 1 0 0 0,1 1 0 0 0,-1 0-1 0 0,13 4 1 0 0,-24-5-2 0 0,0-1-1 0 0,0 1 0 0 0,0-1 0 0 0,0 1 1 0 0,0-1-1 0 0,0 1 0 0 0,0 0 0 0 0,0 0 1 0 0,0-1-1 0 0,0 1 0 0 0,0 0 0 0 0,0 1 1 0 0,0-1-41 0 0,-1-1 1 0 0,0 1-1 0 0,0-1 1 0 0,0 0-1 0 0,1 1 1 0 0,-1-1-1 0 0,0 1 1 0 0,0-1-1 0 0,0 1 1 0 0,0-1-1 0 0,0 1 1 0 0,0-1-1 0 0,0 1 1 0 0,0-1-1 0 0,0 1 1 0 0,0-1-1 0 0,0 1 1 0 0,0-1-1 0 0,0 1 1 0 0,-1-1-1 0 0,1 0 1 0 0,0 1-1 0 0,0-1 1 0 0,0 1-1 0 0,-1-1 1 0 0,1 0-1 0 0,0 1 1 0 0,-1-1-1 0 0,1 1 1 0 0,0-1-1 0 0,-1 1 1 0 0,-7 4-1239 0 0</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55:27.263"/>
    </inkml:context>
    <inkml:brush xml:id="br0">
      <inkml:brushProperty name="width" value="0.1" units="cm"/>
      <inkml:brushProperty name="height" value="0.1" units="cm"/>
      <inkml:brushProperty name="color" value="#F4F91B"/>
    </inkml:brush>
  </inkml:definitions>
  <inkml:trace contextRef="#ctx0" brushRef="#br0">0 158 3223 0 0,'10'-3'2930'0'0,"23"1"-2825"0"0,-28 2 28 0 0,10-3 72 0 0,0 1-1 0 0,0-2 1 0 0,0 0-1 0 0,-1-1 0 0 0,22-9 1 0 0,-19 6 551 0 0,2 2 1 0 0,31-9-1 0 0,43 5-253 0 0,-74 9-464 0 0,7 0 278 0 0,0 2 0 0 0,41 5 1 0 0,-42-3-44 0 0,-6-2-165 0 0,-1-1 0 0 0,21-2-1 0 0,9 0 78 0 0,22 1-104 0 0,75 2 92 0 0,-82-1-88 0 0,0-3-1 0 0,91-16 0 0 0,-117 15-21 0 0,0 2 1 0 0,55 4-1 0 0,17 0-1 0 0,43-19-16 0 0,-74 7-30 0 0,32 3 45 0 0,159 9 0 0 0,-225-1-58 0 0,-4 0 92 0 0,-1-2 0 0 0,67-11 0 0 0,-42 4 103 0 0,72 0-1 0 0,-60 5-147 0 0,182 2 77 0 0,-165 12-128 0 0,-45-5 0 0 0,49 1 0 0 0,155 4 0 0 0,-41-2 54 0 0,13 8 31 0 0,-47-10-32 0 0,-77-1-10 0 0,0 5 0 0 0,163 39-1 0 0,-215-40-22 0 0,0-3 0 0 0,1-1 0 0 0,58-1-1 0 0,78 8 30 0 0,-66 8-49 0 0,35 5 0 0 0,45-9 48 0 0,-180-16-42 0 0,77 14 7 0 0,-30-3-16 0 0,176 37 3 0 0,-68-10 0 0 0,-111-30 25 0 0,1-3 0 0 0,74-2 0 0 0,-62-9 33 0 0,18 1-63 0 0,8 9 28 0 0,172-1 82 0 0,-151-15-90 0 0,-48 4 10 0 0,127 2-1 0 0,-68 11-24 0 0,162-12 0 0 0,-236 1 6 0 0,214-10 52 0 0,130-10-58 0 0,-252 11 0 0 0,106 11 49 0 0,-140 4-34 0 0,114-17-15 0 0,-43 1 0 0 0,143 23 0 0 0,-266-7 0 0 0,-1-3 0 0 0,87-12 0 0 0,-139 12 0 0 0,47-5 0 0 0,1 3 0 0 0,72 5 0 0 0,-71 2 0 0 0,0-3 0 0 0,115-14 0 0 0,-121 5 0 0 0,-1 3 0 0 0,1 2 0 0 0,71 5 0 0 0,31 6 0 0 0,53-10 63 0 0,-173 1-51 0 0,37 1 133 0 0,144 17 1 0 0,70 37 128 0 0,-268-49-252 0 0,0-2 0 0 0,0 1-1 0 0,38-3 1 0 0,61-11 139 0 0,-15 1-78 0 0,-103 9-76 0 0,0 1 0 0 0,0 0-1 0 0,0 0 1 0 0,0 0 0 0 0,-1 0 0 0 0,1 1-1 0 0,0-1 1 0 0,0 0 0 0 0,0 1 0 0 0,0-1 0 0 0,-1 1-1 0 0,1 0 1 0 0,0-1 0 0 0,0 1 0 0 0,-1 0 0 0 0,1 0-1 0 0,-1 0 1 0 0,1 0 0 0 0,1 2 0 0 0,-2-2-66 0 0,0 1 1 0 0,-1-1 0 0 0,1 1 0 0 0,-1-1-1 0 0,1 0 1 0 0,-1 1 0 0 0,1-1-1 0 0,-1 1 1 0 0,0-1 0 0 0,0 1-1 0 0,0-1 1 0 0,0 1 0 0 0,0-1 0 0 0,0 1-1 0 0,0-1 1 0 0,0 1 0 0 0,-1-1-1 0 0,1 1 1 0 0,0-1 0 0 0,-1 0-1 0 0,1 1 1 0 0,-1-1 0 0 0,0 0 0 0 0,0 1-1 0 0,-1 1 1 0 0,-7 13-5173 0 0</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55:36.987"/>
    </inkml:context>
    <inkml:brush xml:id="br0">
      <inkml:brushProperty name="width" value="0.1" units="cm"/>
      <inkml:brushProperty name="height" value="0.1" units="cm"/>
      <inkml:brushProperty name="color" value="#F4F91B"/>
    </inkml:brush>
  </inkml:definitions>
  <inkml:trace contextRef="#ctx0" brushRef="#br0">0 0 863 0 0,'67'31'198'0'0,"-60"-27"-17"0"0,-1 0 1 0 0,2 0-1 0 0,-1 0 1 0 0,0-1 0 0 0,1 0-1 0 0,0-1 1 0 0,0 0-1 0 0,-1 0 1 0 0,1 0-1 0 0,0-1 1 0 0,16 0-1 0 0,86 4 889 0 0,36-1 260 0 0,-76-6-1180 0 0,62-5 266 0 0,20-2-107 0 0,-2 19-181 0 0,-93-5-97 0 0,63-2-1 0 0,156-15 34 0 0,-57 14-22 0 0,-76 1-20 0 0,-65-2-22 0 0,98 14 0 0 0,108 5 53 0 0,-177-15-42 0 0,-75-5-11 0 0,-19 0 0 0 0,0 1 0 0 0,14 1 0 0 0,10-2 2 0 0,-29 0-3 0 0,0-1 0 0 0,0 1 0 0 0,11 2 0 0 0,-17-2 5 0 0,0 1 0 0 0,0-1 0 0 0,0 1 0 0 0,0-1 0 0 0,0 1 0 0 0,-1 0-1 0 0,1 0 1 0 0,0 0 0 0 0,0 0 0 0 0,-1 0 0 0 0,1 0 0 0 0,-1 0 0 0 0,1 0 0 0 0,-1 1 0 0 0,1-1 0 0 0,-1 0 0 0 0,0 1-1 0 0,2 3 1 0 0,2 1-4 0 0</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55:37.934"/>
    </inkml:context>
    <inkml:brush xml:id="br0">
      <inkml:brushProperty name="width" value="0.1" units="cm"/>
      <inkml:brushProperty name="height" value="0.1" units="cm"/>
      <inkml:brushProperty name="color" value="#F4F91B"/>
    </inkml:brush>
  </inkml:definitions>
  <inkml:trace contextRef="#ctx0" brushRef="#br0">0 5 455 0 0,'71'-4'1278'0'0,"0"3"0"0"0,122 15 0 0 0,144-5-1013 0 0,-138-9 348 0 0,-45 11-202 0 0,-85-4-231 0 0,92-4 0 0 0,88-6-127 0 0,-85 22-53 0 0,-125-13 0 0 0,8 1 2 0 0,1-1 0 0 0,0-3 0 0 0,1-2 0 0 0,-1-1 0 0 0,58-10 0 0 0,-86 7 63 0 0,-11 2-6 0 0,1 0 1 0 0,0-1 0 0 0,0-1 0 0 0,-1 1-1 0 0,11-6 1 0 0,-20 8-54 0 0,0 0 0 0 0,0 0 0 0 0,0 0 0 0 0,0 0-1 0 0,0 0 1 0 0,0 0 0 0 0,0-1 0 0 0,0 1 0 0 0,1 0 0 0 0,-1 0 0 0 0,0 0 0 0 0,0 0-1 0 0,0-1 1 0 0,0 1 0 0 0,0 0 0 0 0,0 0 0 0 0,0 0 0 0 0,0 0 0 0 0,0-1 0 0 0,0 1-1 0 0,0 0 1 0 0,0 0 0 0 0,0 0 0 0 0,0 0 0 0 0,-1-1 0 0 0,1 1 0 0 0,0 0 0 0 0,0 0-1 0 0,0 0 1 0 0,0 0 0 0 0,0 0 0 0 0,0-1 0 0 0,0 1 0 0 0,0 0 0 0 0,0 0-1 0 0,-1 0 1 0 0,1 0 0 0 0,0 0 0 0 0,0 0 0 0 0,0 0 0 0 0,0 0 0 0 0,0-1 0 0 0,-1 1-1 0 0,1 0 1 0 0,0 0 0 0 0,0 0 0 0 0,0 0 0 0 0,0 0 0 0 0,-1 0 0 0 0,1 0 0 0 0,0 0-1 0 0,0 0 1 0 0,0 0 0 0 0,0 0 0 0 0,0 0 0 0 0,-1 0 0 0 0,1 0 0 0 0,0 0 0 0 0,0 0-1 0 0,0 0 1 0 0,-1 0 0 0 0,1 0-5 0 0,-1 0 0 0 0,1 0 0 0 0,0 0 0 0 0,-1 1-1 0 0,1-1 1 0 0,-1 0 0 0 0,1 0 0 0 0,0 0 0 0 0,-1 0 0 0 0,1 0 0 0 0,-1 0-1 0 0,1 1 1 0 0,0-1 0 0 0,-1 0 0 0 0,1 0 0 0 0,0 1 0 0 0,-1-1 0 0 0,1 0-1 0 0,0 1 1 0 0,-1-1 0 0 0,1 0 0 0 0,0 1 0 0 0,0-1 0 0 0,-1 0 0 0 0,1 1-1 0 0,0-1 1 0 0,0 0 0 0 0,0 1 0 0 0,-1-1 0 0 0,1 1 0 0 0,0-1 0 0 0,0 0-1 0 0,0 1 1 0 0,0-1 0 0 0,0 1 0 0 0,0-1 0 0 0,0 1 0 0 0,0-1-1 0 0,0 0 1 0 0,0 1 0 0 0,0 0 0 0 0,0 3-84 0 0</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55:41.261"/>
    </inkml:context>
    <inkml:brush xml:id="br0">
      <inkml:brushProperty name="width" value="0.1" units="cm"/>
      <inkml:brushProperty name="height" value="0.1" units="cm"/>
      <inkml:brushProperty name="color" value="#F4F91B"/>
    </inkml:brush>
  </inkml:definitions>
  <inkml:trace contextRef="#ctx0" brushRef="#br0">1 83 1927 0 0,'4'-1'107'0'0,"-1"0"-1"0"0,1 1 1 0 0,0-1-1 0 0,-1 1 0 0 0,1 0 1 0 0,0 0-1 0 0,0 1 0 0 0,-1-1 1 0 0,1 1-1 0 0,0-1 1 0 0,-1 1-1 0 0,5 2 0 0 0,24 3 463 0 0,-14-6-391 0 0,2 1 229 0 0,1-2-1 0 0,-1 1 0 0 0,0-2 1 0 0,0-1-1 0 0,31-8 0 0 0,136-40 64 0 0,-167 45-435 0 0,1 1 0 0 0,0 0 1 0 0,0 2-1 0 0,29-2 1 0 0,-14 4 19 0 0,64 8 1 0 0,13 0-45 0 0,1 1-12 0 0,-64-5 22 0 0,-1-2 0 0 0,68-8 0 0 0,51 1 255 0 0,-34 9-79 0 0,32 7-133 0 0,-85-6-48 0 0,87 1 32 0 0,-102-5 30 0 0,67 8-1 0 0,78-1 75 0 0,-78-5-80 0 0,64 0 82 0 0,-152-2-49 0 0,75-4 93 0 0,57 2 76 0 0,162 14-200 0 0,-18 4-74 0 0,-210-10 190 0 0,135-9 0 0 0,2 5-36 0 0,-172 2-160 0 0,33 2 6 0 0,-41-1 0 0 0,129-7 0 0 0,3-1 49 0 0,-109 4-34 0 0,26 2-15 0 0,-44-1 0 0 0,-1-2 0 0 0,84-12 0 0 0,-90 4 64 0 0,102 1 0 0 0,-111 9-29 0 0,55 10 0 0 0,-67-6 13 0 0,108-2-37 0 0,-43-2-12 0 0,-78-2 1 0 0,49-6 0 0 0,-16 0 0 0 0,-23 4 0 0 0,109-1 0 0 0,-108 4 19 0 0,-20-1 4 0 0,28 4-1 0 0,1 1 36 0 0,83-2-1 0 0,-87-3-44 0 0,55-7-13 0 0,0-1 0 0 0,47 11 0 0 0,-131-2-1 0 0,29 5 0 0 0,-32-3 5 0 0,0-1 1 0 0,27 0-1 0 0,80 1 49 0 0,16-1 19 0 0,-75-4-51 0 0,-26 2 33 0 0,51-9-1 0 0,-61 7-15 0 0,-1 0 0 0 0,0 2 1 0 0,1 1-1 0 0,30 5 0 0 0,-57-6-37 0 0,30 1-1 0 0,10 1 0 0 0,98 11 56 0 0,-99-11-48 0 0,-16-1-8 0 0,43-6 0 0 0,-17 0 0 0 0,51-2-1 0 0,-41 1 7 0 0,102 5 0 0 0,-109 2 24 0 0,-32-1-18 0 0,27 3-1 0 0,-2 0-11 0 0,0-1 0 0 0,0-3 0 0 0,63-8 0 0 0,17-1 0 0 0,-42 7 0 0 0,26-2 0 0 0,126 10 0 0 0,-71 6 60 0 0,-145-9-93 0 0,1 0 0 0 0,21 7-1 0 0,-23-4-238 0 0</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55:42.007"/>
    </inkml:context>
    <inkml:brush xml:id="br0">
      <inkml:brushProperty name="width" value="0.1" units="cm"/>
      <inkml:brushProperty name="height" value="0.1" units="cm"/>
      <inkml:brushProperty name="color" value="#F4F91B"/>
    </inkml:brush>
  </inkml:definitions>
  <inkml:trace contextRef="#ctx0" brushRef="#br0">0 36 1375 0 0,'5'-5'37'0'0,"-5"5"-33"0"0,0-1-1 0 0,0 1 0 0 0,1-1 1 0 0,-1 1-1 0 0,0-1 0 0 0,1 1 1 0 0,-1 0-1 0 0,0-1 0 0 0,1 1 0 0 0,-1 0 1 0 0,0-1-1 0 0,1 1 0 0 0,-1 0 1 0 0,1 0-1 0 0,-1-1 0 0 0,1 1 1 0 0,-1 0-1 0 0,1 0 0 0 0,-1 0 0 0 0,1 0 1 0 0,-1-1-1 0 0,1 1 0 0 0,-1 0 1 0 0,1 0-1 0 0,-1 0 0 0 0,1 0 1 0 0,-1 0-1 0 0,1 0 0 0 0,0 1 0 0 0,25-8 2027 0 0,25 4-1117 0 0,75 4 0 0 0,53 19 451 0 0,-107-10-1157 0 0,0-3 0 0 0,107-3-1 0 0,-112-8-57 0 0,171-15 472 0 0,-152 4-528 0 0,-59 8-51 0 0,1 2 0 0 0,0 2 0 0 0,0 0 1 0 0,56 2-1 0 0,-68 4-138 0 0,0 1-58 0 0</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55:42.967"/>
    </inkml:context>
    <inkml:brush xml:id="br0">
      <inkml:brushProperty name="width" value="0.1" units="cm"/>
      <inkml:brushProperty name="height" value="0.1" units="cm"/>
      <inkml:brushProperty name="color" value="#F4F91B"/>
    </inkml:brush>
  </inkml:definitions>
  <inkml:trace contextRef="#ctx0" brushRef="#br0">0 56 919 0 0,'99'-12'574'0'0,"-94"12"-500"0"0,84-9 108 0 0,-35 2 600 0 0,0 3-1 0 0,89 4 1 0 0,-31 12-316 0 0,-30-2-338 0 0,140-2-1 0 0,-40-9 855 0 0,-28 0-692 0 0,-91-1-239 0 0,311-24 102 0 0,-276 16-56 0 0,133 2-1 0 0,-114 6-37 0 0,-52 0-59 0 0,-34 1 0 0 0</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55:43.672"/>
    </inkml:context>
    <inkml:brush xml:id="br0">
      <inkml:brushProperty name="width" value="0.1" units="cm"/>
      <inkml:brushProperty name="height" value="0.1" units="cm"/>
      <inkml:brushProperty name="color" value="#F4F91B"/>
    </inkml:brush>
  </inkml:definitions>
  <inkml:trace contextRef="#ctx0" brushRef="#br0">0 46 455 0 0,'1'-1'107'0'0,"-1"0"-1"0"0,1-1 0 0 0,-1 1 1 0 0,1 0-1 0 0,0 0 0 0 0,-1 0 1 0 0,1 0-1 0 0,0 0 0 0 0,0 0 1 0 0,0 0-1 0 0,0 0 0 0 0,0 0 1 0 0,0 0-1 0 0,0 0 0 0 0,0 1 1 0 0,0-1-1 0 0,0 0 0 0 0,0 1 1 0 0,0-1-1 0 0,1 1 0 0 0,-1-1 1 0 0,2 0-1 0 0,36-11-447 0 0,-31 10 519 0 0,7-1-62 0 0,-1 0 0 0 0,1 1-1 0 0,0 0 1 0 0,-1 1 0 0 0,18 2 0 0 0,75 9 939 0 0,-85-7-969 0 0,608 38 712 0 0,-623-41-772 0 0,278-2 489 0 0,-164-1-447 0 0,78 5 3 0 0,111-4 4 0 0,-100-16-421 0 0,-171 16-1708 0 0</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56:05.404"/>
    </inkml:context>
    <inkml:brush xml:id="br0">
      <inkml:brushProperty name="width" value="0.1" units="cm"/>
      <inkml:brushProperty name="height" value="0.1" units="cm"/>
      <inkml:brushProperty name="color" value="#F4F91B"/>
    </inkml:brush>
  </inkml:definitions>
  <inkml:trace contextRef="#ctx0" brushRef="#br0">1 0 919 0 0,'2'0'80'0'0,"-1"0"-80"0"0,1 2 0 0 0,0 0 0 0 0,2-2 320 0 0,-3 2 416 0 0,1-1-360 0 0,2 1-288 0 0,1 0-88 0 0,0 2 0 0 0,1-1-640 0 0,1 1-176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2:37:33.939"/>
    </inkml:context>
    <inkml:brush xml:id="br0">
      <inkml:brushProperty name="width" value="0.1" units="cm"/>
      <inkml:brushProperty name="height" value="0.1" units="cm"/>
      <inkml:brushProperty name="color" value="#66CC00"/>
    </inkml:brush>
  </inkml:definitions>
  <inkml:trace contextRef="#ctx0" brushRef="#br0">853 1774 1839 0 0,'-18'6'99'0'0,"-88"28"2638"0"0,94-29-2462 0 0,0 0 1 0 0,0-2-1 0 0,-1 1 0 0 0,1-2 0 0 0,-16 3 0 0 0,22-5 138 0 0,0 0 1 0 0,0 0-1 0 0,0 0 0 0 0,0-1 1 0 0,0 0-1 0 0,0 0 0 0 0,0 0 1 0 0,0-1-1 0 0,1 0 0 0 0,-1 0 1 0 0,1 0-1 0 0,-1-1 0 0 0,-7-4 1 0 0,12 6-346 0 0,-1 0 0 0 0,0 0 1 0 0,0 0-1 0 0,1 1 0 0 0,-1-1 1 0 0,0 0-1 0 0,0 1 0 0 0,0 0 1 0 0,0-1-1 0 0,0 1 0 0 0,1 0 0 0 0,-1 0 1 0 0,0 0-1 0 0,0 0 0 0 0,0 0 1 0 0,0 1-1 0 0,0-1 0 0 0,0 0 1 0 0,1 1-1 0 0,-1 0 0 0 0,0-1 1 0 0,0 1-1 0 0,0 0 0 0 0,1 0 1 0 0,-1 0-1 0 0,1 0 0 0 0,-1 0 1 0 0,1 0-1 0 0,-1 0 0 0 0,1 1 1 0 0,-1-1-1 0 0,1 1 0 0 0,0-1 1 0 0,0 1-1 0 0,0-1 0 0 0,0 1 0 0 0,0 0 1 0 0,0-1-1 0 0,0 1 0 0 0,1 0 1 0 0,-1 0-1 0 0,1-1 0 0 0,-1 1 1 0 0,1 0-1 0 0,-1 0 0 0 0,1 0 1 0 0,0 0-1 0 0,0 0 0 0 0,0 0 1 0 0,0 0-1 0 0,0-1 0 0 0,1 1 1 0 0,0 3-1 0 0,-1-4-34 0 0,1 0 0 0 0,-1 0 0 0 0,1-1 0 0 0,-1 1 0 0 0,1 0 0 0 0,0 0 0 0 0,-1 0 0 0 0,1 0 0 0 0,0-1 0 0 0,0 1 0 0 0,0 0 0 0 0,-1-1 0 0 0,1 1 0 0 0,0 0 0 0 0,0-1 0 0 0,0 1 0 0 0,0-1 0 0 0,0 0 0 0 0,0 1 0 0 0,0-1 0 0 0,0 0 0 0 0,0 0 0 0 0,1 1 0 0 0,31 0 1359 0 0,-10 0-757 0 0,5 4-456 0 0,-1-1-1 0 0,1-1 1 0 0,0-1-1 0 0,0-2 1 0 0,32-4 0 0 0,241-43 1545 0 0,-204 30-1424 0 0,102-25 14 0 0,-175 38-266 0 0,0 1 1 0 0,1 1-1 0 0,-1 1 0 0 0,48 4 1 0 0,-25 0-20 0 0,31 4 49 0 0,-48-4-13 0 0,1-1 0 0 0,45-2 0 0 0,73-21 366 0 0,-1-1-123 0 0,-121 20-251 0 0,-1 1-1 0 0,0 2 1 0 0,46 5-1 0 0,43 17 22 0 0,-61-12-42 0 0,0-1 0 0 0,56 2-1 0 0,39-14 109 0 0,46 3 225 0 0,-130 6-264 0 0,-19-2 228 0 0,72 0 1 0 0,144-9-122 0 0,-172 7 1461 0 0,37 0-2048 0 0,43-3-1125 0 0,-149-1 1519 0 0,1 0 0 0 0,-1 2 0 0 0,1 1 0 0 0,-1 1-1 0 0,0 0 1 0 0,25 9 0 0 0,-28-7-23 0 0,0-1 0 0 0,0-1 0 0 0,0 0 0 0 0,31 0 0 0 0,72-9 129 0 0,-90 3 3 0 0,-13 3-78 0 0,0 1 0 0 0,29 4 0 0 0,-28-2-57 0 0,0-1-1 0 0,33-1 1 0 0,-46-1 18 0 0,0-1 1 0 0,-1 0-1 0 0,1 0 0 0 0,-1 0 0 0 0,1-1 0 0 0,-1 0 0 0 0,0 0 0 0 0,1 0 0 0 0,-1 0 1 0 0,0-1-1 0 0,-1 0 0 0 0,1 0 0 0 0,7-6 0 0 0,-3-1 129 0 0,0 0 0 0 0,0-1 0 0 0,-1 0 0 0 0,9-16-1 0 0,19-24 187 0 0,-29 42-298 0 0,-1 0 0 0 0,0-1 0 0 0,0 0 0 0 0,-1 0 0 0 0,0 0 0 0 0,-1 0 1 0 0,6-21-1 0 0,-1-6 62 0 0,3-38 0 0 0,-3 19 44 0 0,15-56 134 0 0,9-64-52 0 0,-31 152-187 0 0,0 0-1 0 0,-2 0 1 0 0,-1 0-1 0 0,0 0 1 0 0,-8-36-1 0 0,-77-289 202 0 0,73 308-214 0 0,-2 1-1 0 0,-1 1 1 0 0,-3 1 0 0 0,-1 0 0 0 0,-1 1-1 0 0,-31-39 1 0 0,15 24-12 0 0,16 20 7 0 0,-1 1 0 0 0,-28-28-1 0 0,42 50-9 0 0,-2 1 1 0 0,1-1-1 0 0,-1 1 0 0 0,-1 1 0 0 0,1 0 0 0 0,-1 0 0 0 0,0 1 1 0 0,-1 1-1 0 0,0 0 0 0 0,-13-4 0 0 0,-29-3-2 0 0,-1 1 0 0 0,-78-3 0 0 0,52 6 0 0 0,-171-14 0 0 0,177 19 0 0 0,-102 10 0 0 0,85 4 0 0 0,-90 5 0 0 0,-167 11 0 0 0,-39 0 0 0 0,323-25 0 0 0,-88 14 0 0 0,-63 23 0 0 0,179-32 0 0 0,-73 15 0 0 0,-213 15 0 0 0,274-36 0 0 0,-106 4 0 0 0,-189-20 0 0 0,263 6 0 0 0,-316-23 0 0 0,356 32 0 0 0,14-1 0 0 0,-1 1 0 0 0,-33 5 0 0 0,51-3 0 0 0,1 0 0 0 0,0 0 0 0 0,0 1 0 0 0,0 0 0 0 0,1 0 0 0 0,-1 1 0 0 0,1 1 0 0 0,0-1 0 0 0,0 1 0 0 0,-12 10 0 0 0,6-3-2 0 0,0 2-1 0 0,1 0 1 0 0,0 0-1 0 0,1 2 1 0 0,1-1-1 0 0,0 1 1 0 0,-16 34-1 0 0,16-25-6 0 0,1 2 0 0 0,1-1 1 0 0,2 1-1 0 0,-9 52 0 0 0,11-21-4 0 0,2 0 0 0 0,2 0 1 0 0,4 0-1 0 0,15 96 0 0 0,4-34 13 0 0,6 0 0 0 0,46 122 0 0 0,-61-209 0 0 0,2-1 0 0 0,0-1 0 0 0,3 0 0 0 0,0-1 0 0 0,35 42 0 0 0,-44-62 0 0 0,1 0 0 0 0,0-1 0 0 0,0 0 0 0 0,1-1 0 0 0,0 0 0 0 0,1-1 0 0 0,0 0 0 0 0,0-1 0 0 0,0 0 0 0 0,0-1 0 0 0,25 7 0 0 0,-9-5 0 0 0,-21-6 0 0 0,1 1 0 0 0,-1 0 0 0 0,0 1 0 0 0,14 6 0 0 0,-18-7 0 0 0,0 0 0 0 0,-1 0 0 0 0,1 0 0 0 0,0 0 0 0 0,-1 1 0 0 0,0-1 0 0 0,1 1 0 0 0,-1 0 0 0 0,0 0 0 0 0,0 0 0 0 0,-1 0 0 0 0,1 0 0 0 0,-1 0 0 0 0,3 6 0 0 0,-1 3-140 0 0,0 1-1 0 0,0 0 1 0 0,-2-1 0 0 0,1 1-1 0 0,-1 0 1 0 0,-1 0 0 0 0,-1 0-1 0 0,-3 23 1 0 0,-4 11-1363 0 0,-16 47 1 0 0,17-69 826 0 0,-13 44-5225 0 0,-4 4-1630 0 0</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56:06.153"/>
    </inkml:context>
    <inkml:brush xml:id="br0">
      <inkml:brushProperty name="width" value="0.1" units="cm"/>
      <inkml:brushProperty name="height" value="0.1" units="cm"/>
      <inkml:brushProperty name="color" value="#F4F91B"/>
    </inkml:brush>
  </inkml:definitions>
  <inkml:trace contextRef="#ctx0" brushRef="#br0">1 24 3223 0 0,'4'-3'39'0'0,"0"0"0"0"0,1 1 0 0 0,-1 0 0 0 0,1-1 0 0 0,0 1 0 0 0,-1 1 0 0 0,1-1 0 0 0,0 1 0 0 0,0 0 0 0 0,0 0 0 0 0,0 0 0 0 0,6 0-1 0 0,3 1 72 0 0,1 0-1 0 0,0 1 1 0 0,14 3-1 0 0,6-1-214 0 0,-24 0-102 0 0</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56:07.335"/>
    </inkml:context>
    <inkml:brush xml:id="br0">
      <inkml:brushProperty name="width" value="0.1" units="cm"/>
      <inkml:brushProperty name="height" value="0.1" units="cm"/>
      <inkml:brushProperty name="color" value="#F4F91B"/>
    </inkml:brush>
  </inkml:definitions>
  <inkml:trace contextRef="#ctx0" brushRef="#br0">1 6 2071 0 0,'14'-3'88'0'0,"-3"1"24"0"0,-2 4-112 0 0,-2-4 0 0 0,-2 2 0 0 0,-1 0 0 0 0,0 3 0 0 0,3-3 0 0 0,7 2 0 0 0</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56:10.202"/>
    </inkml:context>
    <inkml:brush xml:id="br0">
      <inkml:brushProperty name="width" value="0.1" units="cm"/>
      <inkml:brushProperty name="height" value="0.1" units="cm"/>
      <inkml:brushProperty name="color" value="#F4F91B"/>
    </inkml:brush>
  </inkml:definitions>
  <inkml:trace contextRef="#ctx0" brushRef="#br0">0 198 2759 0 0,'7'1'96'0'0,"-1"0"-1"0"0,0 0 0 0 0,1-1 0 0 0,-1 0 0 0 0,0 0 1 0 0,12-2-1 0 0,19-1 712 0 0,-33 3-736 0 0,22 1 310 0 0,1 1 0 0 0,-1 1-1 0 0,0 1 1 0 0,27 8-1 0 0,-44-10-340 0 0,0-1 0 0 0,-1 0 0 0 0,1 0 0 0 0,0-1 1 0 0,0 0-1 0 0,-1 0 0 0 0,1-1 0 0 0,16-4 0 0 0,-20 4-25 0 0,14-2 78 0 0,8-1 37 0 0,41-12-1 0 0,-36 8 117 0 0,1 1 0 0 0,48-4 0 0 0,-15 3-125 0 0,182-28 1120 0 0,55 9-989 0 0,-81 12-46 0 0,-150 10-20 0 0,-34 2-114 0 0,1 1 0 0 0,47 4 0 0 0,-42 3-40 0 0,59 13 0 0 0,-57-6-23 0 0,105 22 46 0 0,-27-21-55 0 0,5 0 0 0 0,-106-9 0 0 0,-8-1 0 0 0,0 0 0 0 0,24-1 0 0 0,6-2 0 0 0,1-3 0 0 0,-1-1 0 0 0,62-15 0 0 0,-64 10 22 0 0,1 2-1 0 0,57-1 0 0 0,55-1 43 0 0,-95 4-64 0 0,51-2 0 0 0,189-3 304 0 0,-278 10-216 0 0,27 4 0 0 0,122 15-24 0 0,-22-15-8 0 0,28 4 16 0 0,-142-7-53 0 0,-1-1 1 0 0,0-1-1 0 0,65-12 0 0 0,-54 6 7 0 0,66-2-1 0 0,207 2-25 0 0,-123-7 64 0 0,-100 6-64 0 0,143 6 0 0 0,-182 4 0 0 0,-1-2 0 0 0,73-10 0 0 0,224-15 0 0 0,-291 23 0 0 0,158-4 0 0 0,158-8 0 0 0,-243 12 7 0 0,16-1 50 0 0,105-9-52 0 0,-220 11 1 0 0,31 1-153 0 0,0 2 0 0 0,-1 3 0 0 0,96 20 0 0 0,-145-21-660 0 0</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56:12.649"/>
    </inkml:context>
    <inkml:brush xml:id="br0">
      <inkml:brushProperty name="width" value="0.1" units="cm"/>
      <inkml:brushProperty name="height" value="0.1" units="cm"/>
      <inkml:brushProperty name="color" value="#F4F91B"/>
    </inkml:brush>
  </inkml:definitions>
  <inkml:trace contextRef="#ctx0" brushRef="#br0">1 178 2615 0 0,'2'2'88'0'0,"0"1"0"0"0,0-1-1 0 0,1 1 1 0 0,-1-1-1 0 0,1 0 1 0 0,0 0-1 0 0,0 0 1 0 0,0 0-1 0 0,0 0 1 0 0,0-1-1 0 0,0 1 1 0 0,0-1 0 0 0,4 1-1 0 0,6 2 773 0 0,27 3 0 0 0,-35-6-802 0 0,8 0 167 0 0,1-1-1 0 0,0 0 0 0 0,0-1 0 0 0,-1 0 0 0 0,1-1 0 0 0,13-4 1 0 0,17-2 125 0 0,-2 0-53 0 0,45-15 0 0 0,-53 13-207 0 0,1 1 1 0 0,53-6 0 0 0,187 15 415 0 0,-216 2-415 0 0,56-1 83 0 0,65 3 55 0 0,-119 1-105 0 0,407 15 786 0 0,-380-26-790 0 0,61 0 80 0 0,166 7 8 0 0,-258-2-114 0 0,60 6-1 0 0,-33 0-40 0 0,91 12-53 0 0,-74-16 17 0 0,-35-1 7 0 0,69 10-1 0 0,-30 2 73 0 0,199-3 0 0 0,-159-13 3 0 0,269-11 426 0 0,8 17-338 0 0,-304 2-166 0 0,109-16-21 0 0,-126 3 0 0 0,289-2 64 0 0,-68 5-64 0 0,-240 2 0 0 0,-32 4 26 0 0,90 13-1 0 0,-61-3-12 0 0,-52-8-13 0 0,34 5 0 0 0,100-4 0 0 0,-41-11 0 0 0,251-3 0 0 0,-276 14 22 0 0,0-5-1 0 0,117-16 0 0 0,53 1 57 0 0,-64 7-28 0 0,-46-12-13 0 0,-29 3-10 0 0,234-7 101 0 0,170 16-19 0 0,-355 5-90 0 0,421-4 237 0 0,-533 9-229 0 0,119-18 0 0 0,-143 7 57 0 0,-33 9-65 0 0,1 0 0 0 0,-1 0 0 0 0,1 0-1 0 0,0 1 1 0 0,-1 0 0 0 0,1 0 0 0 0,10 0-1 0 0,-16 2-267 0 0,0-1 1 0 0,0 0-1 0 0,1 0 0 0 0,-1 1 0 0 0,0-1 1 0 0,1 1-1 0 0,-1-1 0 0 0,0 1 0 0 0,0 0 0 0 0,0 0 1 0 0,0-1-1 0 0,0 1 0 0 0,0 0 0 0 0,2 2 0 0 0</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56:14.353"/>
    </inkml:context>
    <inkml:brush xml:id="br0">
      <inkml:brushProperty name="width" value="0.1" units="cm"/>
      <inkml:brushProperty name="height" value="0.1" units="cm"/>
      <inkml:brushProperty name="color" value="#F4F91B"/>
    </inkml:brush>
  </inkml:definitions>
  <inkml:trace contextRef="#ctx0" brushRef="#br0">1 0 919 0 0,'7'1'645'0'0,"1"0"0"0"0,-1 0 0 0 0,1 1 0 0 0,-1 0 0 0 0,12 4 0 0 0,15 4-212 0 0,11-1-51 0 0,1-2 0 0 0,90 1-1 0 0,-79-8-11 0 0,203 9 1959 0 0,-187-3-2116 0 0,100-3-1 0 0,-33-16-121 0 0,26-1 222 0 0,-8 25 66 0 0,-76-3-212 0 0,179-3 155 0 0,-170-6-176 0 0,99 3 206 0 0,-61 1-167 0 0,73-2 206 0 0,-35-6-258 0 0,207 19 0 0 0,-68-2 123 0 0,-73-7-81 0 0,85-1 146 0 0,-77-25 38 0 0,-79 4-258 0 0,-108 13-131 0 0,137-7 265 0 0,-146 10-505 0 0,0 3 1 0 0,54 9-1 0 0,-73-7-666 0 0</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56:15.701"/>
    </inkml:context>
    <inkml:brush xml:id="br0">
      <inkml:brushProperty name="width" value="0.1" units="cm"/>
      <inkml:brushProperty name="height" value="0.1" units="cm"/>
      <inkml:brushProperty name="color" value="#F4F91B"/>
    </inkml:brush>
  </inkml:definitions>
  <inkml:trace contextRef="#ctx0" brushRef="#br0">0 12 2671 0 0,'1'0'15'0'0,"1"0"-1"0"0,-1 0 1 0 0,0 0-1 0 0,1 0 1 0 0,-1 1-1 0 0,0-1 1 0 0,0 0-1 0 0,1 1 0 0 0,-1-1 1 0 0,0 0-1 0 0,0 1 1 0 0,1-1-1 0 0,1 2 1 0 0,7 2 90 0 0,105 31 859 0 0,-84-24-820 0 0,0-1 0 0 0,1-2 0 0 0,62 9 0 0 0,162-13 2013 0 0,-15-1-1442 0 0,-35 24-700 0 0,-41-2 418 0 0,-123-18-277 0 0,0-2 0 0 0,0-2 0 0 0,44-2 0 0 0,84-13 340 0 0,9-1-285 0 0,123-9 258 0 0,-171-5-181 0 0,19-3 112 0 0,-85 23-324 0 0,1 4 0 0 0,-1 1 0 0 0,70 9 0 0 0,-25 0 68 0 0,110-7 0 0 0,-138 1 31 0 0,91 13 1 0 0,13 1 17 0 0,-78-16-161 0 0,150-21 0 0 0,-12 15 79 0 0,-173 7-94 0 0,30-3 15 0 0,167-26 0 0 0,147 0 359 0 0,-223 22-270 0 0,-70 1-121 0 0,187 13 0 0 0,-255-2-124 0 0,-14-2-684 0 0,1 2 0 0 0,-1 2 0 0 0,42 12 0 0 0,-67-12-3012 0 0</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56:17.507"/>
    </inkml:context>
    <inkml:brush xml:id="br0">
      <inkml:brushProperty name="width" value="0.1" units="cm"/>
      <inkml:brushProperty name="height" value="0.1" units="cm"/>
      <inkml:brushProperty name="color" value="#F4F91B"/>
    </inkml:brush>
  </inkml:definitions>
  <inkml:trace contextRef="#ctx0" brushRef="#br0">1 43 919 0 0,'0'1'12'0'0,"1"-1"-1"0"0,-1 0 1 0 0,1 0-1 0 0,-1 0 1 0 0,1 0-1 0 0,-1 0 1 0 0,1 1-1 0 0,-1-1 1 0 0,0 0-1 0 0,1 0 1 0 0,-1 0-1 0 0,1-1 1 0 0,-1 1-1 0 0,1 0 1 0 0,-1 0-1 0 0,1 0 1 0 0,-1 0-1 0 0,1 0 1 0 0,-1 0-1 0 0,1-1 1 0 0,-1 1-1 0 0,0 0 1 0 0,1 0-1 0 0,-1-1 1 0 0,1 1-1 0 0,14-11 759 0 0,-8 6-647 0 0,-2 2-177 0 0,-1 0 342 0 0,1 0 1 0 0,0 0 0 0 0,-1 1-1 0 0,1 0 1 0 0,0 0-1 0 0,0 0 1 0 0,0 1-1 0 0,0-1 1 0 0,0 1-1 0 0,1 0 1 0 0,5 0-1 0 0,-4 2 41 0 0,1 0-1 0 0,-1 0 0 0 0,0 0 0 0 0,12 5 0 0 0,-13-4-229 0 0,0 0 0 0 0,1-1 1 0 0,-1 0-1 0 0,0 0 0 0 0,1 0 0 0 0,11 0 0 0 0,95-5 1430 0 0,-105 3-1455 0 0,360-11 1111 0 0,-43 14-694 0 0,-264-4-409 0 0,0 2 1 0 0,0 3 0 0 0,74 12-1 0 0,11 14-82 0 0,-87-19 16 0 0,1-2 0 0 0,-1-3 0 0 0,77-3 0 0 0,-89-4-9 0 0,144-5 50 0 0,-22 15-57 0 0,49-1 0 0 0,-27-26 47 0 0,-93 7-30 0 0,-43 9 15 0 0,100 7 0 0 0,-154-4-32 0 0,120 0 203 0 0,-100-2-189 0 0,-14 1 34 0 0,1 1-1 0 0,0 0 0 0 0,12 0 1 0 0,-19 0-58 0 0,1 1 1 0 0,-1-1-1 0 0,1 0 1 0 0,-1 1-1 0 0,1-1 1 0 0,-1 0-1 0 0,0 1 1 0 0,1 0-1 0 0,-1-1 1 0 0,0 1-1 0 0,1 0 1 0 0,-1 0-1 0 0,0 0 1 0 0,0 0-1 0 0,0 0 1 0 0,0 0-1 0 0,0 0 1 0 0,0 0 0 0 0,0 0-1 0 0,0 0 1 0 0,0 0-1 0 0,0 1 1 0 0,-1-1-1 0 0,2 2 1 0 0,0 7-393 0 0</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56:19.571"/>
    </inkml:context>
    <inkml:brush xml:id="br0">
      <inkml:brushProperty name="width" value="0.1" units="cm"/>
      <inkml:brushProperty name="height" value="0.1" units="cm"/>
      <inkml:brushProperty name="color" value="#F4F91B"/>
    </inkml:brush>
  </inkml:definitions>
  <inkml:trace contextRef="#ctx0" brushRef="#br0">1 29 455 0 0,'1'-1'155'0'0,"0"1"-1"0"0,0-1 1 0 0,0 0-1 0 0,1 1 0 0 0,-1-1 1 0 0,0 0-1 0 0,0 1 0 0 0,1 0 1 0 0,-1-1-1 0 0,0 1 0 0 0,1 0 1 0 0,-1-1-1 0 0,0 1 0 0 0,1 0 1 0 0,-1 0-1 0 0,1 0 0 0 0,-1 0 1 0 0,0 0-1 0 0,2 1 0 0 0,31 8 175 0 0,-14-3-345 0 0,-5-3 144 0 0,-1 0 0 0 0,1-1-1 0 0,0-1 1 0 0,0-1-1 0 0,0 0 1 0 0,0 0-1 0 0,0-2 1 0 0,25-5-1 0 0,-22 4 227 0 0,0 1-1 0 0,1 0 1 0 0,-1 1-1 0 0,0 2 0 0 0,27 2 1 0 0,-1 0-183 0 0,28 2-83 0 0,-36-2 104 0 0,73-3 0 0 0,295-23 1200 0 0,-362 24-1251 0 0,45 5-1 0 0,-52-2-58 0 0,0-2 1 0 0,46-3-1 0 0,27-9 70 0 0,72-6 440 0 0,-149 12-533 0 0,-26 3-53 0 0,1 0-1 0 0,-1 0 1 0 0,1 1 0 0 0,-1-1 0 0 0,1 1 0 0 0,-1 1-1 0 0,1-1 1 0 0,-1 1 0 0 0,1 0 0 0 0,-1 0 0 0 0,8 3-1 0 0,3 3-1010 0 0</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56:20.241"/>
    </inkml:context>
    <inkml:brush xml:id="br0">
      <inkml:brushProperty name="width" value="0.1" units="cm"/>
      <inkml:brushProperty name="height" value="0.1" units="cm"/>
      <inkml:brushProperty name="color" value="#F4F91B"/>
    </inkml:brush>
  </inkml:definitions>
  <inkml:trace contextRef="#ctx0" brushRef="#br0">1 37 1375 0 0,'18'-2'1363'0'0,"43"-1"312"0"0,82 5 0 0 0,8 1-628 0 0,-9-5-67 0 0,115-7 8 0 0,-22-14-540 0 0,-204 21-499 0 0,1 1-1 0 0,-1 2 0 0 0,0 1 0 0 0,32 6 1 0 0,-36-3-155 0 0</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56:20.958"/>
    </inkml:context>
    <inkml:brush xml:id="br0">
      <inkml:brushProperty name="width" value="0.1" units="cm"/>
      <inkml:brushProperty name="height" value="0.1" units="cm"/>
      <inkml:brushProperty name="color" value="#F4F91B"/>
    </inkml:brush>
  </inkml:definitions>
  <inkml:trace contextRef="#ctx0" brushRef="#br0">0 2 455 0 0,'6'-1'286'0'0,"-1"1"0"0"0,0 0 0 0 0,0 0 0 0 0,0 0 0 0 0,1 1 0 0 0,-1-1 0 0 0,0 1 0 0 0,0 1 0 0 0,8 2 0 0 0,13 2 30 0 0,3-2-118 0 0,75 12 234 0 0,113 3 0 0 0,48-26-23 0 0,-87 1 146 0 0,50-4 179 0 0,-107 4-499 0 0,-43 4-624 0 0,-41 2-1825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2:37:47.975"/>
    </inkml:context>
    <inkml:brush xml:id="br0">
      <inkml:brushProperty name="width" value="0.1" units="cm"/>
      <inkml:brushProperty name="height" value="0.1" units="cm"/>
      <inkml:brushProperty name="color" value="#66CC00"/>
    </inkml:brush>
  </inkml:definitions>
  <inkml:trace contextRef="#ctx0" brushRef="#br0">7458 1383 3911 0 0,'0'-3'277'0'0,"-1"1"-1"0"0,1-1 0 0 0,-1 0 0 0 0,0 1 0 0 0,0-1 1 0 0,0 1-1 0 0,0 0 0 0 0,-1-1 0 0 0,1 1 0 0 0,-3-4 1 0 0,-4-8 670 0 0,6 11-748 0 0,1 1-1 0 0,-1-1 1 0 0,0 1 0 0 0,0 0 0 0 0,0-1 0 0 0,0 1 0 0 0,0 0-1 0 0,-1 0 1 0 0,1 0 0 0 0,0 1 0 0 0,-1-1 0 0 0,0 1 0 0 0,1-1-1 0 0,-1 1 1 0 0,0 0 0 0 0,0 0 0 0 0,1 0 0 0 0,-1 0 0 0 0,-6-1-1 0 0,-4 1 186 0 0,0-1-1 0 0,0 2 0 0 0,-18 1 0 0 0,6-1-190 0 0,-17 1 508 0 0,-1 1 0 0 0,1 2 0 0 0,-1 2 1 0 0,-66 19-1 0 0,57-13-308 0 0,32-7-276 0 0,-25 7-1 0 0,-18 7 434 0 0,-127 21 0 0 0,52-13 362 0 0,96-18-694 0 0,-1-2-1 0 0,0-2 1 0 0,-1-1 0 0 0,-74-4-1 0 0,-110-6 904 0 0,62 4-549 0 0,-53-18-99 0 0,112 8-95 0 0,14-1-274 0 0,-37-2 2977 0 0,115 14-3082 0 0,-44-2-1188 0 0,-71 5-1 0 0,95 1 1269 0 0,-150 8 53 0 0,59-19 15 0 0,85 4-90 0 0,0 1 0 0 0,-50 4-1 0 0,-117 27-37 0 0,50-5 48 0 0,3 1 47 0 0,43-6-111 0 0,-25 3 84 0 0,-138 17 71 0 0,220-35-108 0 0,0-3-1 0 0,-78-10 0 0 0,53 3 59 0 0,-240-11 95 0 0,152 1-173 0 0,105 9-8 0 0,-67-1 1 0 0,-138 12 30 0 0,149 1-5 0 0,-297 16 85 0 0,381-19-121 0 0,-17 3-1 0 0,33-2 44 0 0,-37-1-1 0 0,17 0-39 0 0,-67 1 17 0 0,-75 5 124 0 0,-54 2-144 0 0,173-11 32 0 0,26 1 30 0 0,-66 6 0 0 0,62-2-58 0 0,-1-1 0 0 0,1-2 0 0 0,-78-11 0 0 0,104 10-16 0 0,1 1 0 0 0,-22 1-1 0 0,-2 1 13 0 0,30-2-2 0 0,-1-1 0 0 0,1-1 0 0 0,-14-3 1 0 0,-8-1 1 0 0,-14-1-6 0 0,-7 0 23 0 0,-77-21 0 0 0,122 27-22 0 0,1-2-1 0 0,-1 1 1 0 0,0-1-1 0 0,1 1 1 0 0,-1-1-1 0 0,1 0 1 0 0,0-1-1 0 0,0 1 1 0 0,0-1-1 0 0,1 0 1 0 0,-1 0-1 0 0,1 0 1 0 0,0 0 0 0 0,-4-7-1 0 0,-3-8 43 0 0,0-1 0 0 0,-8-23 0 0 0,7 17-27 0 0,6 15-14 0 0,1 0 1 0 0,0-1-1 0 0,0 1 0 0 0,1-1 1 0 0,0 0-1 0 0,1 0 0 0 0,1 0 1 0 0,0 0-1 0 0,1-1 1 0 0,0 1-1 0 0,0 0 0 0 0,2 0 1 0 0,3-20-1 0 0,6-11-8 0 0,-2-1 0 0 0,2-46 0 0 0,-3 33 0 0 0,-5 38 0 0 0,2-34 0 0 0,-3-106 64 0 0,1 91-64 0 0,-1 44 0 0 0,-1-1 0 0 0,-4-42 0 0 0,-4-6 0 0 0,6 45 0 0 0,-2 1 0 0 0,-1 0 0 0 0,-13-44 0 0 0,12 51 0 0 0,0-1 0 0 0,2 0 0 0 0,0 0 0 0 0,1-32 0 0 0,-3-13 0 0 0,5 62 0 0 0,-1 1 0 0 0,1-1 0 0 0,0 1 0 0 0,0-1 0 0 0,0 1 0 0 0,1 0 0 0 0,-1-1 0 0 0,1 1 0 0 0,0-1 0 0 0,2-5 0 0 0,-3 8 0 0 0,1 0 0 0 0,0 0 0 0 0,0 0 0 0 0,0 0 0 0 0,-1 0 0 0 0,1 0 0 0 0,0 0 0 0 0,0 0 0 0 0,0 0 0 0 0,1 1 0 0 0,-1-1 0 0 0,0 0 0 0 0,0 1 0 0 0,0-1 0 0 0,0 1 0 0 0,1-1 0 0 0,-1 1 0 0 0,0-1 0 0 0,0 1 0 0 0,1 0 0 0 0,-1 0 0 0 0,0 0 0 0 0,1 0 0 0 0,-1 0 0 0 0,0 0 0 0 0,1 0 0 0 0,-1 0 0 0 0,0 0 0 0 0,1 0 0 0 0,0 1 0 0 0,24 5-19 0 0,46 18-1 0 0,1 0-5 0 0,145 21 25 0 0,-191-42 0 0 0,0-1 0 0 0,0-1 0 0 0,29-3 0 0 0,81-14 0 0 0,-74 8 0 0 0,199-26 0 0 0,220-16 0 0 0,-433 50 0 0 0,0 2 0 0 0,74 12 0 0 0,20 2 0 0 0,202-10 0 0 0,-255-6 0 0 0,220 5 0 0 0,-198-4 0 0 0,99-2 0 0 0,74-7 0 0 0,66-5 0 0 0,-258 7 0 0 0,150 11 0 0 0,131 7 0 0 0,-215-14 0 0 0,256 32 0 0 0,169 6 0 0 0,-380-27 0 0 0,33 0 0 0 0,4 9 0 0 0,-1-1 0 0 0,-8-15-22 0 0,179 7-4 0 0,-212-4 46 0 0,-108-4-22 0 0,94 12 0 0 0,-85 5 2 0 0,-86-15 0 0 0,0 2 0 0 0,0-1 0 0 0,-1 2 0 0 0,25 13 0 0 0,-35-18-3 0 0,0 1-1 0 0,0 0 1 0 0,-1 0 0 0 0,0 0-1 0 0,1 0 1 0 0,-1 0 0 0 0,0 0-1 0 0,0 0 1 0 0,0 1-1 0 0,0 0 1 0 0,0-1 0 0 0,-1 1-1 0 0,1 0 1 0 0,-1-1 0 0 0,1 1-1 0 0,-1 0 1 0 0,0 0-1 0 0,1 5 1 0 0,-2-3-2 0 0,0 0-1 0 0,0 0 1 0 0,0 0 0 0 0,-1 0-1 0 0,1 0 1 0 0,-1 0 0 0 0,0-1-1 0 0,-1 1 1 0 0,1 0 0 0 0,-1 0-1 0 0,-2 4 1 0 0,-50 92-73 0 0,-3 9-25 0 0,-66 256 26 0 0,91-257 3 0 0,-39 139-1405 0 0,35-113-2420 0 0,25-97 2289 0 0</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56:24.510"/>
    </inkml:context>
    <inkml:brush xml:id="br0">
      <inkml:brushProperty name="width" value="0.1" units="cm"/>
      <inkml:brushProperty name="height" value="0.1" units="cm"/>
      <inkml:brushProperty name="color" value="#F4F91B"/>
    </inkml:brush>
  </inkml:definitions>
  <inkml:trace contextRef="#ctx0" brushRef="#br0">0 97 455 0 0,'9'-7'339'0'0,"-1"1"-1"0"0,1 0 0 0 0,0 0 0 0 0,0 1 0 0 0,13-6 0 0 0,9-4 1440 0 0,-30 14-1657 0 0,1 0 0 0 0,-1 0 0 0 0,1 1 0 0 0,-1-1 0 0 0,1 1 0 0 0,-1-1 0 0 0,1 1 1 0 0,-1 0-1 0 0,1 0 0 0 0,0-1 0 0 0,-1 1 0 0 0,1 0 0 0 0,-1 1 0 0 0,1-1 0 0 0,0 0 0 0 0,2 1 0 0 0,22 11 216 0 0,-4-1-192 0 0,-17-10-104 0 0,1 0 1 0 0,-1-1-1 0 0,0 0 0 0 0,0 1 1 0 0,1-2-1 0 0,-1 1 0 0 0,0-1 1 0 0,1 1-1 0 0,5-3 0 0 0,27-11 444 0 0,-25 9-359 0 0,0 0 0 0 0,1 1 0 0 0,0 0-1 0 0,-1 1 1 0 0,1 0 0 0 0,24 0 0 0 0,107-1-105 0 0,-42-3 257 0 0,23 1 191 0 0,144 19-51 0 0,-7-11-23 0 0,-132-1-172 0 0,-8 0-158 0 0,37-6-12 0 0,-37 4-6 0 0,-58 2-30 0 0,218 4 47 0 0,160-16 61 0 0,-395 9-122 0 0,188 13 40 0 0,-89 0-22 0 0,-127-9-21 0 0,31 6 0 0 0,9 1 0 0 0,243-8 64 0 0,-251-1-64 0 0,76 10 0 0 0,0 1 0 0 0,-104-10 0 0 0,1-2 0 0 0,-1 0 0 0 0,31-7 0 0 0,-39 4 28 0 0,-10 3-7 0 0,0-1-1 0 0,-1 1 1 0 0,1 0-1 0 0,0 0 1 0 0,0 0 0 0 0,0 1-1 0 0,0 0 1 0 0,6 1 0 0 0,-11-1-26 0 0,0 0 1 0 0,0 1 0 0 0,-1-1 0 0 0,1 1-1 0 0,0-1 1 0 0,0 1 0 0 0,0-1 0 0 0,-1 1-1 0 0,1 0 1 0 0,0-1 0 0 0,-1 1-1 0 0,1 0 1 0 0,0 0 0 0 0,-1-1 0 0 0,1 1-1 0 0,-1 0 1 0 0,1 0 0 0 0,-1 0 0 0 0,1 0-1 0 0,-1-1 1 0 0,0 1 0 0 0,1 1-1 0 0,0 14-2944 0 0,-2-4-505 0 0</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56:34.422"/>
    </inkml:context>
    <inkml:brush xml:id="br0">
      <inkml:brushProperty name="width" value="0.1" units="cm"/>
      <inkml:brushProperty name="height" value="0.1" units="cm"/>
      <inkml:brushProperty name="color" value="#F4F91B"/>
    </inkml:brush>
  </inkml:definitions>
  <inkml:trace contextRef="#ctx0" brushRef="#br0">0 87 4287 0 0,'0'0'210'0'0,"8"2"28"0"0,19 11 25 0 0,-11-5-158 0 0,13 7 42 0 0,-22-11-63 0 0,0 0 1 0 0,0 0 0 0 0,0-1-1 0 0,0 0 1 0 0,1 0 0 0 0,-1-1-1 0 0,1 0 1 0 0,-1 0-1 0 0,1-1 1 0 0,0 0 0 0 0,0 0-1 0 0,8-1 1 0 0,13-3 1160 0 0,-1 0-374 0 0,55 1 1 0 0,-12 4-624 0 0,110-13 1 0 0,-71 2 345 0 0,-66 6-470 0 0,-17 0 81 0 0,43 2-1 0 0,-17 7-99 0 0,-33-3-83 0 0,-1-1 0 0 0,0-1-1 0 0,25-2 1 0 0,-16-1 62 0 0,8-1 178 0 0,-1-1-1 0 0,1-2 0 0 0,67-20 0 0 0,-72 16-110 0 0,54-9-1 0 0,-24 7-55 0 0,-26 4-72 0 0,1 1 1 0 0,0 2-1 0 0,-1 2 0 0 0,1 1 0 0 0,54 5 0 0 0,-45 0 37 0 0,1-2 1 0 0,54-5-1 0 0,-42-4-6 0 0,22-1 115 0 0,-69 9-150 0 0,0 0 1 0 0,0 0-1 0 0,0 1 0 0 0,0 1 1 0 0,15 3-1 0 0,4 3 23 0 0,1-2 0 0 0,47 4 0 0 0,63-4 419 0 0,-41-4 141 0 0,40 2-378 0 0,-23-11-158 0 0,-59 3-14 0 0,136-4 222 0 0,-155 7-198 0 0,63 8 0 0 0,10 1 39 0 0,96-17 56 0 0,-128 3-164 0 0,1 4 0 0 0,114 12 0 0 0,-99-1 13 0 0,-28-2-3 0 0,100-2-1 0 0,-46-3-16 0 0,-38 0 0 0 0,190 19 107 0 0,-238-17-96 0 0,28 2 85 0 0,100-5 0 0 0,98-11 42 0 0,-210 11-122 0 0,1 2 0 0 0,-1 2 0 0 0,101 25 0 0 0,-109-23-16 0 0,1-2 0 0 0,0-2 0 0 0,66-3 0 0 0,27 1 0 0 0,-76 2 0 0 0,-21-2 0 0 0,57 9 0 0 0,-80-8 0 0 0,1-1 0 0 0,29-1 0 0 0,3 0 0 0 0,-13 3 0 0 0,1-3 0 0 0,39-4 0 0 0,-56 1 2 0 0,66-10 61 0 0,101 0 0 0 0,-25 18-63 0 0,-84-2 0 0 0,69-7 0 0 0,-125 3-1 0 0,43-5 0 0 0,-18 0 14 0 0,30 1 26 0 0,1 4 0 0 0,155 16 0 0 0,-159-4-39 0 0,70 9 0 0 0,93-8 139 0 0,-214-9-81 0 0,41 4-120 0 0,133-4-1 0 0,-39-20 96 0 0,-93 8-12 0 0,6-1-10 0 0,28-3-12 0 0,-56 10 2 0 0,177-10 9 0 0,-112 18 48 0 0,-60-2-60 0 0,78-5-1 0 0,-38-10 37 0 0,-54 6-2 0 0,0 1-1 0 0,72 1 0 0 0,2 9 64 0 0,-96-5-101 0 0,1 0 1 0 0,17-3-1 0 0,-8 1 8 0 0,71-1 13 0 0,25-1 24 0 0,113-18-29 0 0,9 18-10 0 0,-93 1 0 0 0,-102 1 0 0 0,-14 0 0 0 0,226-1 0 0 0,-139 3 0 0 0,52 5 0 0 0,-79 0 0 0 0,96-8 0 0 0,335-30 118 0 0,-417 18-107 0 0,-60 7-11 0 0,77-2-1 0 0,-119 10 7 0 0,-1 0 0 0 0,1 0-1 0 0,-1 0 1 0 0,1 1-1 0 0,-1 0 1 0 0,0 0 0 0 0,1 0-1 0 0,-1 0 1 0 0,0 1 0 0 0,0 0-1 0 0,5 2 1 0 0,-7-2-45 0 0,0-1 1 0 0,-1 1 0 0 0,1-1-1 0 0,0 1 1 0 0,0 0 0 0 0,-1 0-1 0 0,0 0 1 0 0,1 0 0 0 0,-1 0-1 0 0,0 0 1 0 0,0 0 0 0 0,0 0-1 0 0,0 0 1 0 0,0 1 0 0 0,0-1-1 0 0,-1 0 1 0 0,1 1 0 0 0,-1-1-1 0 0,1 0 1 0 0,-1 1 0 0 0,0 4-1 0 0,-1 12-833 0 0</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56:37.742"/>
    </inkml:context>
    <inkml:brush xml:id="br0">
      <inkml:brushProperty name="width" value="0.1" units="cm"/>
      <inkml:brushProperty name="height" value="0.1" units="cm"/>
      <inkml:brushProperty name="color" value="#F4F91B"/>
    </inkml:brush>
  </inkml:definitions>
  <inkml:trace contextRef="#ctx0" brushRef="#br0">1 128 919 0 0,'1'-1'148'0'0,"0"-1"0"0"0,1 0 0 0 0,-1 1 0 0 0,1-1 0 0 0,-1 1 0 0 0,1-1 0 0 0,0 1 0 0 0,-1 0-1 0 0,1 0 1 0 0,0 0 0 0 0,0 0 0 0 0,0 0 0 0 0,0 0 0 0 0,0 0 0 0 0,0 1 0 0 0,0-1-1 0 0,0 1 1 0 0,0-1 0 0 0,0 1 0 0 0,0 0 0 0 0,0 0 0 0 0,0 0 0 0 0,3 0 0 0 0,8 1 107 0 0,0 0 0 0 0,21 4 0 0 0,-25-3-244 0 0,26 4 124 0 0,1-1 0 0 0,0-2 0 0 0,0-2-1 0 0,70-5 1 0 0,-33-6 428 0 0,-2 0 612 0 0,132-2-1 0 0,-18 33-711 0 0,1 1-251 0 0,-74-20 231 0 0,126-12-1 0 0,-191 5-348 0 0,0 1-1 0 0,-1 3 0 0 0,1 2 1 0 0,0 2-1 0 0,84 16 0 0 0,72 23 22 0 0,-158-36-71 0 0,-1-2-1 0 0,73-3 1 0 0,6-7 64 0 0,161-8 394 0 0,-278 14-484 0 0,209-10 503 0 0,99-25-262 0 0,-113 28-99 0 0,-53 4-54 0 0,179-29 116 0 0,-149 12-6 0 0,-108 14-127 0 0,109-16 248 0 0,30-12-209 0 0,-161 29-85 0 0,0 3 0 0 0,67 5-1 0 0,4 8-42 0 0,94 7 0 0 0,-92-22 75 0 0,-24 0-22 0 0,522 15 11 0 0,-230 5-10 0 0,-295-11-17 0 0,133-12 0 0 0,-157 5-15 0 0,1 2-1 0 0,105 15 0 0 0,-113-7-21 0 0,32 4 0 0 0,-59-8 9 0 0,-1-1 0 0 0,1-1 0 0 0,-1-3 1 0 0,53-6-1 0 0,40 0 9 0 0,-34 11-18 0 0,140 25 0 0 0,-175-24 0 0 0,-1-1 0 0 0,70-6 0 0 0,-29 0 0 0 0,-27 2 0 0 0,0 3 0 0 0,105 19 0 0 0,-119-13 16 0 0,0-2 0 0 0,0-3 0 0 0,71-4 0 0 0,-57 3-849 0 0,-52-1 378 0 0</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56:39.619"/>
    </inkml:context>
    <inkml:brush xml:id="br0">
      <inkml:brushProperty name="width" value="0.1" units="cm"/>
      <inkml:brushProperty name="height" value="0.1" units="cm"/>
      <inkml:brushProperty name="color" value="#F4F91B"/>
    </inkml:brush>
  </inkml:definitions>
  <inkml:trace contextRef="#ctx0" brushRef="#br0">0 108 3623 0 0,'6'-1'155'0'0,"1"1"66"0"0,4 3-17 0 0,-1 0-1 0 0,1-1 0 0 0,0 0 0 0 0,0-1 0 0 0,22 0 0 0 0,54-10 1976 0 0,-15 1-1229 0 0,162 1 408 0 0,-142-6-918 0 0,-42 4-152 0 0,32 0 192 0 0,47-8 158 0 0,12-12-256 0 0,-113 24-376 0 0,51-3 0 0 0,-24 4-8 0 0,-6 4 2 0 0,-20 1 0 0 0,-1-1 0 0 0,2-1 0 0 0,1 1 0 0 0,-1 2 0 0 0,1 1 0 0 0,46 11 0 0 0,54 23 0 0 0,-109-31 0 0 0,0-2 0 0 0,40 4 0 0 0,-42-7 17 0 0,30-4-1 0 0,-29 2 0 0 0,28 0-1 0 0,80 3-15 0 0,30 9 0 0 0,31 3 11 0 0,-27-19 355 0 0,-117 2-243 0 0,0 1 1 0 0,75 7-1 0 0,-118-4-178 0 0,-1-1 0 0 0,1 1 0 0 0,-1 0 0 0 0,0 0 0 0 0,1 0 1 0 0,-1 0-1 0 0,0 0 0 0 0,0 0 0 0 0,0 0 0 0 0,0 1 0 0 0,0-1 0 0 0,0 1 0 0 0,0 0 0 0 0,0-1 0 0 0,-1 1 1 0 0,3 3-1 0 0,3 5-4183 0 0</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57:12.481"/>
    </inkml:context>
    <inkml:brush xml:id="br0">
      <inkml:brushProperty name="width" value="0.1" units="cm"/>
      <inkml:brushProperty name="height" value="0.1" units="cm"/>
      <inkml:brushProperty name="color" value="#F4F91B"/>
    </inkml:brush>
  </inkml:definitions>
  <inkml:trace contextRef="#ctx0" brushRef="#br0">4 62 4831 0 0,'0'-1'40'0'0,"-1"0"0"0"0,1 0 0 0 0,-1 0 0 0 0,1 1 0 0 0,0-1 0 0 0,-1 0 0 0 0,1 0-1 0 0,0 0 1 0 0,0 0 0 0 0,-1 0 0 0 0,1 0 0 0 0,0 0 0 0 0,0 0 0 0 0,0 0 0 0 0,0 0-1 0 0,1-1 1 0 0,-1 1 0 0 0,0 0 0 0 0,0 1 0 0 0,0-1 0 0 0,1 0 0 0 0,-1 0-1 0 0,1 0 1 0 0,-1 0 0 0 0,2-2 0 0 0,0 2 61 0 0,0 1 1 0 0,0-1-1 0 0,0 0 0 0 0,1 1 0 0 0,-1-1 1 0 0,0 1-1 0 0,0 0 0 0 0,1 0 1 0 0,-1-1-1 0 0,5 2 0 0 0,203 14 569 0 0,-25-1-187 0 0,-53-13-203 0 0,173-21 0 0 0,55 1 44 0 0,-67 7-248 0 0,-214 6-76 0 0,0 3 0 0 0,115 10 0 0 0,351 40 0 0 0,-263-36 0 0 0,-189-12 0 0 0,95-13 0 0 0,53-3 128 0 0,-102 23-128 0 0,-49 0 0 0 0,-26-3 0 0 0,150-3 0 0 0,-163-2 0 0 0,-1 2 0 0 0,75 8 0 0 0,-93-3 0 0 0,6 0 0 0 0,48 1 0 0 0,127-10 598 0 0,-207 4-601 0 0,-1 1 1 0 0,1-1-1 0 0,-1 1 0 0 0,1 0 1 0 0,-1 0-1 0 0,0 0 1 0 0,0 1-1 0 0,0 0 1 0 0,0 0-1 0 0,0 0 0 0 0,0 1 1 0 0,6 3-1 0 0,0 3-89 0 0</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57:13.598"/>
    </inkml:context>
    <inkml:brush xml:id="br0">
      <inkml:brushProperty name="width" value="0.1" units="cm"/>
      <inkml:brushProperty name="height" value="0.1" units="cm"/>
      <inkml:brushProperty name="color" value="#F4F91B"/>
    </inkml:brush>
  </inkml:definitions>
  <inkml:trace contextRef="#ctx0" brushRef="#br0">0 168 1983 0 0,'13'-5'287'0'0,"1"0"0"0"0,0 1 0 0 0,0 1 0 0 0,22-4 0 0 0,1 1 130 0 0,356-46 1212 0 0,-143 25-734 0 0,256-21 177 0 0,27 37-528 0 0,117 61-408 0 0,-639-48-220 0 0,-1 0-1 0 0,0 0 0 0 0,15 7 1 0 0,-10-3-130 0 0</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57:16.400"/>
    </inkml:context>
    <inkml:brush xml:id="br0">
      <inkml:brushProperty name="width" value="0.1" units="cm"/>
      <inkml:brushProperty name="height" value="0.1" units="cm"/>
      <inkml:brushProperty name="color" value="#F4F91B"/>
    </inkml:brush>
  </inkml:definitions>
  <inkml:trace contextRef="#ctx0" brushRef="#br0">1 90 455 0 0,'2'0'117'0'0,"-1"-1"0"0"0,1 0-1 0 0,0 1 1 0 0,0-1 0 0 0,-1 1-1 0 0,1-1 1 0 0,0 1-1 0 0,0 0 1 0 0,0 0 0 0 0,0 0-1 0 0,0 0 1 0 0,-1 0 0 0 0,1 0-1 0 0,0 1 1 0 0,0-1-1 0 0,0 0 1 0 0,0 1 0 0 0,-1 0-1 0 0,1-1 1 0 0,2 2-1 0 0,3 3-111 0 0,0-1-1 0 0,-1 1 0 0 0,12 9 1 0 0,-15-10 116 0 0,2 0 0 0 0,-1 0-1 0 0,0-1 1 0 0,1 0 0 0 0,0 0 0 0 0,0 0 0 0 0,0 0 0 0 0,6 2 0 0 0,-4-4 235 0 0,-1-1 0 0 0,0 0-1 0 0,1 0 1 0 0,-1 0 0 0 0,0-1 0 0 0,13-2-1 0 0,6-1-14 0 0,-10 2-239 0 0,-1-1 1 0 0,1-1-1 0 0,0 0 1 0 0,-1-1-1 0 0,17-7 0 0 0,-20 7-10 0 0,1 2 0 0 0,17-4 0 0 0,20-7 102 0 0,-39 11-163 0 0,-1 1 0 0 0,1 0 0 0 0,0 0 0 0 0,11 1 0 0 0,2-2 14 0 0,34-1 167 0 0,66 3 0 0 0,-67 1-146 0 0,-18 2-25 0 0,-21-1 3 0 0,31-2-1 0 0,112-13 21 0 0,-129 12-60 0 0,55 3 0 0 0,-22 1 52 0 0,12 2-27 0 0,88 14 0 0 0,-104-9-23 0 0,-6-5 37 0 0,93-4 0 0 0,-6-1 7 0 0,-90 5-18 0 0,62 12 0 0 0,-102-15-32 0 0,0 0 0 0 0,16-1 0 0 0,11 1 0 0 0,-21 1-3 0 0,18 2 37 0 0,55 0-1 0 0,111-6 159 0 0,28 8-44 0 0,-152-1-106 0 0,63 7 1 0 0,10 1-12 0 0,47-13-4 0 0,46 3 10 0 0,-141 4 50 0 0,0-5 1 0 0,178-19-1 0 0,-138 8 21 0 0,-73 7-78 0 0,125 1 55 0 0,-111 2 6 0 0,133-14 0 0 0,-109-4-57 0 0,-43 5 8 0 0,127-6-1 0 0,-181 18-41 0 0,66 1 0 0 0,138-18 0 0 0,-78 0 0 0 0,-39 6 0 0 0,10-1 32 0 0,119 2 0 0 0,40 0-32 0 0,-204 6 0 0 0,-35 3 0 0 0,-1 2 0 0 0,1 0 0 0 0,36 8 0 0 0,78 24 0 0 0,-109-24 0 0 0,0-2 0 0 0,1-1 0 0 0,0-2 0 0 0,0-1 0 0 0,47-1 0 0 0,201-8 64 0 0,-157 5-7 0 0,20 2 14 0 0,-81 2 18 0 0,-36-2-166 0 0,1 0 0 0 0,-1 2-1 0 0,1 1 1 0 0,52 15 0 0 0,-52-9-2463 0 0,3 1-863 0 0</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57:21.806"/>
    </inkml:context>
    <inkml:brush xml:id="br0">
      <inkml:brushProperty name="width" value="0.1" units="cm"/>
      <inkml:brushProperty name="height" value="0.1" units="cm"/>
      <inkml:brushProperty name="color" value="#F4F91B"/>
    </inkml:brush>
  </inkml:definitions>
  <inkml:trace contextRef="#ctx0" brushRef="#br0">1 219 919 0 0,'28'-4'2879'0'0,"-22"3"-2736"0"0,0 0-1 0 0,0 0 1 0 0,0 0 0 0 0,0-1-1 0 0,0 0 1 0 0,0 0 0 0 0,0-1 0 0 0,-1 0-1 0 0,1 0 1 0 0,-1 0 0 0 0,6-5-1 0 0,-3 3 205 0 0,0 1 1 0 0,0-1-1 0 0,0 1 0 0 0,11-3 0 0 0,30-4 222 0 0,-33 8-412 0 0,26-8 1 0 0,-30 8-38 0 0,-1 0 0 0 0,19-2 0 0 0,11-2 181 0 0,104-39 227 0 0,44-10 176 0 0,-159 50-704 0 0,-1 2 0 0 0,1 1 0 0 0,0 1 0 0 0,47 4 0 0 0,15 2 92 0 0,-32-2 43 0 0,61 10 1 0 0,-98-8-122 0 0,9 2 38 0 0,65 3-1 0 0,-76-9-33 0 0,-2 0 44 0 0,1 0-1 0 0,24-5 1 0 0,-16 2 24 0 0,1 0 0 0 0,0 2 0 0 0,-1 1-1 0 0,52 7 1 0 0,-58-5-86 0 0,-16-2 0 0 0,0 0 0 0 0,0 1 0 0 0,0-1 0 0 0,7 3 0 0 0,10 2 20 0 0,41 5 0 0 0,1 0 4 0 0,-25-3 53 0 0,0-1-1 0 0,0-2 0 0 0,1-2 0 0 0,49-4 1 0 0,-8 1 8 0 0,-58-1-18 0 0,0 2 0 0 0,0 0 0 0 0,31 6 1 0 0,-17-3-28 0 0,-14 0-31 0 0,54 1 46 0 0,62 1 71 0 0,70-3 122 0 0,-175-2-244 0 0,0 1 0 0 0,43 8 0 0 0,-25-2-6 0 0,113 2 2 0 0,28 0 102 0 0,-114-4-76 0 0,77 13-26 0 0,-1 8-2 0 0,-107-16 6 0 0,0-2 1 0 0,77 3-1 0 0,-36-12 247 0 0,112-17-1 0 0,-126 12-175 0 0,-14 3-22 0 0,-32 1-28 0 0,43 3 0 0 0,12 0-11 0 0,-7-4 56 0 0,41-3-65 0 0,-37 0 54 0 0,139 8-1 0 0,-180 0-58 0 0,212 21 0 0 0,-119-10-2 0 0,-29-5 15 0 0,-4-2 28 0 0,-34-4-29 0 0,28-1-12 0 0,-58-4 0 0 0,9 1 0 0 0,23 3-2 0 0,26 3 15 0 0,-68-2 4 0 0,0-2-1 0 0,41-4 1 0 0,-28 1-14 0 0,234-20 189 0 0,-64 20-128 0 0,-172 4 3 0 0,63-9-1 0 0,-52 4 9 0 0,175-21 357 0 0,-218 24-571 0 0,0 1 0 0 0,0 0 0 0 0,0 0-1 0 0,0 0 1 0 0,0 1 0 0 0,10 1 0 0 0,-14-1-8 0 0,0 0 0 0 0,0 0 0 0 0,0 0 0 0 0,0 0 0 0 0,0 0 0 0 0,0 0 0 0 0,0 1 0 0 0,-1-1 0 0 0,1 1 0 0 0,0-1 0 0 0,-1 1 0 0 0,1-1 0 0 0,-1 1 0 0 0,1 0 0 0 0,-1 0 0 0 0,0 0 0 0 0,0 0 0 0 0,0 0 0 0 0,0 0 0 0 0,1 3 0 0 0,2 8-4328 0 0</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57:30.707"/>
    </inkml:context>
    <inkml:brush xml:id="br0">
      <inkml:brushProperty name="width" value="0.1" units="cm"/>
      <inkml:brushProperty name="height" value="0.1" units="cm"/>
      <inkml:brushProperty name="color" value="#F4F91B"/>
    </inkml:brush>
  </inkml:definitions>
  <inkml:trace contextRef="#ctx0" brushRef="#br0">0 57 455 0 0,'94'-14'633'0'0,"36"-6"398"0"0,-10 2-1031 0 0,-97 16 0 0 0,0 0 0 0 0,0 2 0 0 0,0 0 0 0 0,45 7 0 0 0,5 0 0 0 0,20 6 22 0 0,-71-9-13 0 0,0 0-1 0 0,0-2 1 0 0,1 0-1 0 0,32-3 0 0 0,182-12 1263 0 0,-148 21-961 0 0,1-1-67 0 0,-68-7-238 0 0,44 1 35 0 0,-59 0-37 0 0,-1-1 1 0 0,1 2-1 0 0,-1-1 1 0 0,1 1-1 0 0,-1 0 0 0 0,0 0 1 0 0,9 5-1 0 0,-9-4-275 0 0,-2 1-1088 0 0</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57:43.783"/>
    </inkml:context>
    <inkml:brush xml:id="br0">
      <inkml:brushProperty name="width" value="0.1" units="cm"/>
      <inkml:brushProperty name="height" value="0.1" units="cm"/>
      <inkml:brushProperty name="color" value="#F4F91B"/>
    </inkml:brush>
  </inkml:definitions>
  <inkml:trace contextRef="#ctx0" brushRef="#br0">18 41 455 0 0,'-8'-15'-61'0'0,"6"14"310"0"0,1 0 1 0 0,0 0-1 0 0,1-1 0 0 0,-1 1 1 0 0,0-1-1 0 0,0 1 0 0 0,1-1 1 0 0,-1 1-1 0 0,0-1 0 0 0,1 0 1 0 0,-1-3 463 0 0,19 0 668 0 0,-6 7-1358 0 0,0 1 0 0 0,-1 0 0 0 0,14 5 0 0 0,19 6-3 0 0,12-2-3 0 0,109 22 146 0 0,-121-27-105 0 0,80 1 0 0 0,-51-9-7 0 0,-30-1 20 0 0,0 3 0 0 0,58 7 0 0 0,51 18-7 0 0,-122-21-64 0 0,33 2 0 0 0,-40-5 0 0 0,0 0 0 0 0,0 2 0 0 0,26 7 0 0 0,49 16 0 0 0,-81-24 0 0 0,0 0 0 0 0,1 0 0 0 0,33-1 0 0 0,-31-2 0 0 0,0 2 0 0 0,30 4 0 0 0,156 29 61 0 0,-136-25-50 0 0,81 8-11 0 0,-114-14 16 0 0,0-2 0 0 0,62-5 0 0 0,-14 0 0 0 0,209-8-16 0 0,-259 8 23 0 0,53-14-1 0 0,-19 3-3 0 0,-21 2 71 0 0,-36 8-55 0 0,0 1 1 0 0,1 0 0 0 0,16-1-1 0 0,30-2 4 0 0,20-1 40 0 0,-30 3-69 0 0,-41 3-138 0 0,-1 1 0 0 0,1 0 0 0 0,0 0-1 0 0,-1 1 1 0 0,1 0 0 0 0,0 0-1 0 0,-1 1 1 0 0,1 0 0 0 0,-1 0 0 0 0,0 1-1 0 0,0-1 1 0 0,0 2 0 0 0,7 3-1 0 0,-3 0-1907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2:34:58.966"/>
    </inkml:context>
    <inkml:brush xml:id="br0">
      <inkml:brushProperty name="width" value="0.1" units="cm"/>
      <inkml:brushProperty name="height" value="0.1" units="cm"/>
      <inkml:brushProperty name="color" value="#E71224"/>
    </inkml:brush>
  </inkml:definitions>
  <inkml:trace contextRef="#ctx0" brushRef="#br0">4968 86 943 0 0,'0'0'6'0'0,"0"0"0"0"0,0 0-1 0 0,0 0 1 0 0,0 0-1 0 0,0 0 1 0 0,0 1-1 0 0,0-1 1 0 0,0 0-1 0 0,0 0 1 0 0,0 0-1 0 0,0 0 1 0 0,0 0-1 0 0,0 1 1 0 0,0-1-1 0 0,0 0 1 0 0,0 0-1 0 0,0 0 1 0 0,0 0-1 0 0,0 0 1 0 0,0 1-1 0 0,0-1 1 0 0,0 0-1 0 0,0 0 1 0 0,0 0 0 0 0,0 0-1 0 0,0 0 1 0 0,0 0-1 0 0,-1 1 1 0 0,1-1-1 0 0,0 0 1 0 0,0 0-1 0 0,0 0 1 0 0,0 0-1 0 0,0 0 1 0 0,0 0-1 0 0,0 0 1 0 0,-1 0-1 0 0,1 0 1 0 0,0 0-1 0 0,0 1 1 0 0,0-1-1 0 0,0 0 1 0 0,-1 0-1 0 0,-4-6 556 0 0,-3-8 502 0 0,6 10-858 0 0,-1 0 1 0 0,1 0-1 0 0,-1 0 0 0 0,1 1 1 0 0,-1-1-1 0 0,0 1 0 0 0,-1-1 1 0 0,1 1-1 0 0,0 0 0 0 0,-1 1 1 0 0,0-1-1 0 0,0 0 0 0 0,1 1 0 0 0,-1 0 1 0 0,-1 0-1 0 0,1 0 0 0 0,0 0 1 0 0,0 1-1 0 0,-5-1 0 0 0,-10-2 67 0 0,1 1 0 0 0,-1 1 0 0 0,-25 0-1 0 0,15 0-13 0 0,-26 2 144 0 0,-80 9 0 0 0,34-1 94 0 0,31-5-38 0 0,-140 12 945 0 0,47 2-927 0 0,131-15-252 0 0,1-2 0 0 0,-1-1 1 0 0,-36-7-1 0 0,58 6-161 0 0,-1-1 0 0 0,0 0-1 0 0,1-1 1 0 0,-11-5-1 0 0,-8-3 21 0 0,19 9-75 0 0,-1 0-1 0 0,0 1 0 0 0,0 1 1 0 0,1 0-1 0 0,-1 1 1 0 0,0 0-1 0 0,0 0 0 0 0,-14 3 1 0 0,9-1-9 0 0,0-2 0 0 0,-27-1 0 0 0,15 0 19 0 0,-32 0-1 0 0,-6 1 23 0 0,-21 1 167 0 0,-6 0-46 0 0,14 1-64 0 0,5 0-77 0 0,28-2 44 0 0,-77 9-1 0 0,116-8-62 0 0,-72 8-1 0 0,28-7 56 0 0,-52-6 0 0 0,79 2-26 0 0,-15 2 74 0 0,-59 6 1 0 0,-10 1-56 0 0,63-9-20 0 0,-61-11 0 0 0,67 7-6 0 0,0 2 1 0 0,-57 0-1 0 0,-479 7 116 0 0,532-4-79 0 0,0 3 1 0 0,-73 12-1 0 0,56-7-18 0 0,-110-1 0 0 0,10-9 364 0 0,-73 2-2 0 0,163 3-339 0 0,-91 16 0 0 0,98-6-197 0 0,2 3-1 0 0,-1 3 1 0 0,2 2-1 0 0,-82 40 1 0 0,77-27-790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2:37:49.648"/>
    </inkml:context>
    <inkml:brush xml:id="br0">
      <inkml:brushProperty name="width" value="0.1" units="cm"/>
      <inkml:brushProperty name="height" value="0.1" units="cm"/>
      <inkml:brushProperty name="color" value="#66CC00"/>
    </inkml:brush>
  </inkml:definitions>
  <inkml:trace contextRef="#ctx0" brushRef="#br0">3714 1664 1351 0 0,'62'-3'529'0'0,"100"-19"-1"0"0,-150 20 3614 0 0,-27 3-1763 0 0,1-1-1077 0 0,-1 2-1 0 0,-19 3 1 0 0,-60 20 337 0 0,34-7-1097 0 0,-56 8-9 0 0,-28 8 22 0 0,-240 63 964 0 0,295-72-1280 0 0,-11 4 290 0 0,-134 21 0 0 0,217-47-474 0 0,-185 21 538 0 0,71-5-141 0 0,84-11-230 0 0,-89 5 0 0 0,59-13 61 0 0,-83-1 181 0 0,81-8-320 0 0,57 7-51 0 0,1 0 1 0 0,-1-2-1 0 0,1-1 0 0 0,0-1 1 0 0,-37-15-1 0 0,20 7 52 0 0,-1 2 1 0 0,-73-13-1 0 0,-83 2 158 0 0,115 14-240 0 0,-156-4-52 0 0,113 21 58 0 0,81-3-72 0 0,-82-3 1 0 0,105-4 15 0 0,-1 0-1 0 0,1-1 1 0 0,1-1 0 0 0,-1-1-1 0 0,-32-13 1 0 0,27 8 39 0 0,0-1 1 0 0,1-1-1 0 0,0-1 0 0 0,1-1 0 0 0,0-1 0 0 0,-27-25 0 0 0,41 31-15 0 0,-1 0-1 0 0,1 0 0 0 0,1-1 0 0 0,0 0 0 0 0,0-1 0 0 0,1 1 0 0 0,0-1 0 0 0,1 0 0 0 0,0-1 1 0 0,0 0-1 0 0,-2-14 0 0 0,-36-100 100 0 0,-44-123 276 0 0,59 175-278 0 0,16 41-92 0 0,-36-111-9 0 0,43 123-24 0 0,0 0 0 0 0,2-1 0 0 0,1 1 0 0 0,0-1 0 0 0,2-23-1 0 0,2 14-7 0 0,2 1 0 0 0,1 0 0 0 0,1-1 0 0 0,1 2 0 0 0,2-1 0 0 0,1 1 0 0 0,1 1 0 0 0,1 0 0 0 0,2 0 0 0 0,25-38 0 0 0,-22 46-1 0 0,31-32 0 0 0,-21 26 0 0 0,-12 12 0 0 0,0 0 0 0 0,1 1 0 0 0,1 1 0 0 0,0 1 0 0 0,1 0 0 0 0,0 2 0 0 0,27-12 0 0 0,143-40 0 0 0,-151 51 0 0 0,66-18 0 0 0,158-21 0 0 0,101 16 0 0 0,-128 17 0 0 0,43-2 0 0 0,151-16 0 0 0,-354 30 0 0 0,0 3 0 0 0,106 12 0 0 0,-131-8 0 0 0,72 17 4 0 0,-50-7-68 0 0,-44-9 51 0 0,0 1 1 0 0,0 2-1 0 0,-1 1 0 0 0,0 0 1 0 0,46 24-1 0 0,-65-28 12 0 0,0 1 0 0 0,-1 0-1 0 0,0 1 1 0 0,0-1 0 0 0,0 1-1 0 0,0 0 1 0 0,-1 0 0 0 0,0 1-1 0 0,-1 0 1 0 0,1 0 0 0 0,5 13-1 0 0,-1 0-23 0 0,-1 0 0 0 0,-1 0-1 0 0,6 28 1 0 0,1 26 19 0 0,4 105 1 0 0,-17-161 6 0 0,-1 0-1 0 0,-1 0 1 0 0,0 0 0 0 0,-2 0-1 0 0,-4 19 1 0 0,-31 87-21 0 0,24-85 4 0 0,2 0 0 0 0,-9 53 0 0 0,15-41-214 0 0,3 1-1 0 0,4 72 1 0 0,12 27-3029 0 0,-8-94 1625 0 0</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57:49.610"/>
    </inkml:context>
    <inkml:brush xml:id="br0">
      <inkml:brushProperty name="width" value="0.1" units="cm"/>
      <inkml:brushProperty name="height" value="0.1" units="cm"/>
      <inkml:brushProperty name="color" value="#F4F91B"/>
    </inkml:brush>
  </inkml:definitions>
  <inkml:trace contextRef="#ctx0" brushRef="#br0">0 70 919 0 0,'5'3'187'0'0,"1"0"-1"0"0,-1-1 1 0 0,0 1-1 0 0,1-1 1 0 0,-1-1-1 0 0,1 1 1 0 0,-1-1-1 0 0,1 0 1 0 0,0 0-1 0 0,11 0 1 0 0,4-1 281 0 0,35-6 1 0 0,-6 1 70 0 0,44 5 128 0 0,-40 1-442 0 0,13 0-104 0 0,48-1 205 0 0,17-18 106 0 0,4 0-160 0 0,-85 15-173 0 0,89-3-81 0 0,-91 4-18 0 0,-29 0 0 0 0,31 2 0 0 0,11 3 0 0 0,64-7 0 0 0,-118 3 0 0 0,94-11 79 0 0,-66 7-82 0 0,53-3-1 0 0,-1 5 4 0 0,41 1 0 0 0,-119 3 0 0 0,19 1 0 0 0,-1 0 0 0 0,51 12 0 0 0,46 30 0 0 0,-104-35 0 0 0,-18-7 0 0 0,1 0 0 0 0,0-1 0 0 0,0 1 0 0 0,0-1 0 0 0,0 0 0 0 0,4 1 0 0 0,0-1-15 0 0,0 1-1 0 0,-1 1 0 0 0,1-1 1 0 0,0 1-1 0 0,-1 0 0 0 0,0 1 1 0 0,8 4-1 0 0,-6-2-99 0 0</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57:56.617"/>
    </inkml:context>
    <inkml:brush xml:id="br0">
      <inkml:brushProperty name="width" value="0.1" units="cm"/>
      <inkml:brushProperty name="height" value="0.1" units="cm"/>
      <inkml:brushProperty name="color" value="#F4F91B"/>
    </inkml:brush>
  </inkml:definitions>
  <inkml:trace contextRef="#ctx0" brushRef="#br0">0 5 1495 0 0,'1'0'11'0'0,"0"1"-1"0"0,-1-1 1 0 0,1 0-1 0 0,0 1 1 0 0,0-1-1 0 0,-1 0 1 0 0,1 0-1 0 0,0 1 1 0 0,0-1-1 0 0,-1 0 1 0 0,1 0-1 0 0,0 0 1 0 0,0 0-1 0 0,-1 0 1 0 0,1 0-1 0 0,0 0 1 0 0,0 0-1 0 0,0 0 0 0 0,0-1 1 0 0,10 2 163 0 0,-9-1-97 0 0,0 1 0 0 0,0-1-1 0 0,0 0 1 0 0,-1 0-1 0 0,1 0 1 0 0,0 0-1 0 0,0 0 1 0 0,0 0-1 0 0,0 0 1 0 0,0 0-1 0 0,2-1 1 0 0,7-1 364 0 0,17 0 135 0 0,-23 1-535 0 0,-1 0 0 0 0,1 0 0 0 0,0 1-1 0 0,-1 0 1 0 0,1 0 0 0 0,7 1 0 0 0,5 2-17 0 0,0-2-1 0 0,31 0 1 0 0,-27-2 38 0 0,3 3 58 0 0,0 0 0 0 0,31 8 0 0 0,23 2 29 0 0,28 0-32 0 0,40 3 26 0 0,14-1 147 0 0,-134-11-237 0 0,33 7 1 0 0,8 2 37 0 0,86-6 19 0 0,-65-5-72 0 0,176 3 97 0 0,-247-4-134 0 0,77-3 18 0 0,-38 1 4 0 0,61 5-1 0 0,7 0-22 0 0,-24-1 0 0 0,-64-2 0 0 0,62-7 0 0 0,-26 0 0 0 0,-3 1 0 0 0,-35 2 0 0 0,0 2 0 0 0,37 2 0 0 0,-17 3 5 0 0,3 1 25 0 0,61 12-1 0 0,-85-13 5 0 0,-25-2 51 0 0,0-1 0 0 0,0 1 0 0 0,-1 1 0 0 0,9 1 0 0 0,13 4-69 0 0,-23-6-11 0 0,-1 0 0 0 0,0 0 0 0 0,1 0 0 0 0,-1 1 0 0 0,0-1 0 0 0,0 1 0 0 0,9 6 0 0 0,-8-5-120 0 0,1 1-53 0 0</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58:01.989"/>
    </inkml:context>
    <inkml:brush xml:id="br0">
      <inkml:brushProperty name="width" value="0.1" units="cm"/>
      <inkml:brushProperty name="height" value="0.1" units="cm"/>
      <inkml:brushProperty name="color" value="#F4F91B"/>
    </inkml:brush>
  </inkml:definitions>
  <inkml:trace contextRef="#ctx0" brushRef="#br0">0 59 799 0 0,'63'-3'549'0'0,"110"-20"0"0"0,-83 8-263 0 0,-83 14-267 0 0,41-6 282 0 0,1 1 1 0 0,93 2-1 0 0,-39 17-145 0 0,-60-7 36 0 0,59 2 1 0 0,-76-7-66 0 0,39 7 0 0 0,-39-4-26 0 0,37 1 0 0 0,42 3 57 0 0,70-6 457 0 0,-88-3-441 0 0,113-15-121 0 0,-101 5 35 0 0,-40 4-88 0 0,44-2 14 0 0,-10 8 118 0 0,150 18 0 0 0,-89-8-121 0 0,2 0-12 0 0,75 8 1 0 0,-67-13 0 0 0,111 5 0 0 0,-49 19 0 0 0,-82-8 0 0 0,103-6 0 0 0,-64-6 0 0 0,78 24 0 0 0,-236-30 18 0 0,-1 0 0 0 0,1-2 0 0 0,41-4 0 0 0,-16 0-18 0 0,-1 2 0 0 0,100 9 0 0 0,-11 5 0 0 0,-30-1 0 0 0,16-2 0 0 0,-91-8 0 0 0,17-1 0 0 0,96-14 0 0 0,-45 3 0 0 0,-57 9 0 0 0,0 1 0 0 0,0 2 0 0 0,0 3 0 0 0,75 14 0 0 0,-83-11 0 0 0,0-2 0 0 0,0-1 0 0 0,1-2 0 0 0,0-2 0 0 0,64-7 0 0 0,117-2 0 0 0,-32 21 0 0 0,-114-6 0 0 0,73-1 0 0 0,-47-10 46 0 0,89-1 234 0 0,27 17-227 0 0,1-1 22 0 0,-80-19 4 0 0,-89 3-77 0 0,65 2-1 0 0,184 26-1 0 0,-281-20 0 0 0,140 11 0 0 0,-29-12 0 0 0,92-5 0 0 0,-182 3 0 0 0,147 8 0 0 0,-153-5 13 0 0,0 0 0 0 0,0-1 0 0 0,0-2 0 0 0,41-7-1 0 0,131-21-12 0 0,-151 23 0 0 0,-23 2 0 0 0,1 1 0 0 0,47 2 0 0 0,89 2 0 0 0,-85-2 0 0 0,-14-2 53 0 0,-1-3 0 0 0,0-2-1 0 0,98-26 1 0 0,-37 14 93 0 0,-92 16-111 0 0,155-14 112 0 0,-131 13-117 0 0,18-2-7 0 0,17-6 8 0 0,105 1-1 0 0,-150 10-27 0 0,170-1 181 0 0,29-2 54 0 0,-189 2-166 0 0,363-17 200 0 0,-247 12-262 0 0,119-1 66 0 0,-196 10-13 0 0,90 6-2 0 0,-136-2-101 0 0,2 0-99 0 0,-1 2-1 0 0,72 19 1 0 0,-102-19-2475 0 0</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58:05.721"/>
    </inkml:context>
    <inkml:brush xml:id="br0">
      <inkml:brushProperty name="width" value="0.1" units="cm"/>
      <inkml:brushProperty name="height" value="0.1" units="cm"/>
      <inkml:brushProperty name="color" value="#F4F91B"/>
    </inkml:brush>
  </inkml:definitions>
  <inkml:trace contextRef="#ctx0" brushRef="#br0">1 9 2527 0 0,'0'0'116'0'0,"18"2"624"0"0,60 11 1 0 0,52 6-540 0 0,-73-13-141 0 0,-20-2 119 0 0,53-1 0 0 0,105-1 777 0 0,33-2-224 0 0,-182-4-494 0 0,63-2 193 0 0,-91 6-399 0 0,0 0 1 0 0,-1 2-1 0 0,1 0 0 0 0,18 5 0 0 0,-12-2-7 0 0,1-1 0 0 0,38 1 0 0 0,-51-4-18 0 0,140-3-7 0 0,24 5 283 0 0,-132-1-230 0 0,-2-2-29 0 0,-1-3 0 0 0,81-14-1 0 0,-74 9-30 0 0,289-32 135 0 0,-273 34-106 0 0,-1 3-1 0 0,69 5 0 0 0,12 15-21 0 0,11 1 12 0 0,-118-16 29 0 0,1-1 1 0 0,43-5-1 0 0,-29 1 16 0 0,73 5-1 0 0,15-1 23 0 0,-61-6-39 0 0,56-2 48 0 0,-118 8-54 0 0,26 4 1 0 0,-29-2-36 0 0,1-1-1 0 0,-1-1 1 0 0,17-1 0 0 0,2-1 1 0 0,-12 0 0 0 0,0 0 0 0 0,35-8 0 0 0,-47 8 14 0 0,0 0-1 0 0,1 0 0 0 0,-1 1 0 0 0,0 1 0 0 0,16 1 0 0 0,-1 1-20 0 0,6-1 7 0 0,151 7 0 0 0,-156-8 0 0 0,40 8 0 0 0,-45-6 0 0 0,0 0 0 0 0,0-1 0 0 0,33-2 0 0 0,74 0 0 0 0,-82-5 23 0 0,47-10 0 0 0,-62 9-6 0 0,0 1-1 0 0,0 1 1 0 0,1 1-1 0 0,48 3 0 0 0,199 34 112 0 0,-252-31-128 0 0,0-1 0 0 0,35-2 0 0 0,-20-1 0 0 0,272-12 0 0 0,-270 11 0 0 0,0 1 0 0 0,0 2 0 0 0,0 2 0 0 0,66 14 0 0 0,3 1 0 0 0,37 8 0 0 0,-132-22 0 0 0,131 27 0 0 0,-41-8 0 0 0,-49-10 0 0 0,-39-9 11 0 0,1-1 0 0 0,0-2-1 0 0,0 0 1 0 0,-1 0 0 0 0,37-6-1 0 0,371-11 54 0 0,-385 16-64 0 0,154-2 0 0 0,-20-14 0 0 0,37 0 0 0 0,7 17 136 0 0,-184-1-136 0 0,42 1 0 0 0,-19 1 0 0 0,109-9 0 0 0,-130 4 0 0 0,43 4 0 0 0,-14 6-2 0 0,71 15 0 0 0,63 8 60 0 0,-172-31-56 0 0,-1 0 1 0 0,1-2 0 0 0,38-8-1 0 0,-24 2 0 0 0,-19 3 15 0 0,-1 1 0 0 0,26-1 1 0 0,30-3-8 0 0,-36 2-10 0 0,312-30 64 0 0,-212 27-64 0 0,-80 8 0 0 0,49 1 0 0 0,16 9 0 0 0,-126-8 0 0 0,219 20 0 0 0,-151-15 0 0 0,75 2 0 0 0,29-4 0 0 0,-55 4 70 0 0,2-1-76 0 0,-99-6 10 0 0,0 1 11 0 0,-1-2 0 0 0,1 0 0 0 0,34-7 0 0 0,-14 1 22 0 0,0 1 0 0 0,0 3 0 0 0,50 1 0 0 0,-86 2-26 0 0,179-3 38 0 0,-166 2-29 0 0,-1 1-1 0 0,1 1 1 0 0,-1 1 0 0 0,0 0-1 0 0,0 2 1 0 0,0 0-1 0 0,0 1 1 0 0,24 10-1 0 0,-20-4-96 0 0,-1 3-6 0 0</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58:06.707"/>
    </inkml:context>
    <inkml:brush xml:id="br0">
      <inkml:brushProperty name="width" value="0.1" units="cm"/>
      <inkml:brushProperty name="height" value="0.1" units="cm"/>
      <inkml:brushProperty name="color" value="#F4F91B"/>
    </inkml:brush>
  </inkml:definitions>
  <inkml:trace contextRef="#ctx0" brushRef="#br0">1 218 455 0 0,'6'-1'262'0'0,"1"-1"-1"0"0,1 1 0 0 0,-1 0 1 0 0,8 1-1 0 0,12-2-41 0 0,43-5 192 0 0,38-8 377 0 0,-81 11-681 0 0,1 1-1 0 0,0 2 0 0 0,0 0 0 0 0,31 5 0 0 0,-11-2-29 0 0,45 7 15 0 0,-16-1-40 0 0,-34-6 91 0 0,1-2 0 0 0,62-8 0 0 0,13-1 432 0 0,-68 6-361 0 0,176-4 168 0 0,-108 4-303 0 0,-62 2-13 0 0,104-17 0 0 0,108-18 249 0 0,-95 34-112 0 0,-8 0-48 0 0,66-29-115 0 0,-88 9-6 0 0,127 3 400 0 0,-114 11-359 0 0,153-9 2 0 0,-129 8 105 0 0,-119 5-74 0 0,-6 0-1 0 0,0 2 0 0 0,88 9-1 0 0,-117-4-107 0 0</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58:07.722"/>
    </inkml:context>
    <inkml:brush xml:id="br0">
      <inkml:brushProperty name="width" value="0.1" units="cm"/>
      <inkml:brushProperty name="height" value="0.1" units="cm"/>
      <inkml:brushProperty name="color" value="#F4F91B"/>
    </inkml:brush>
  </inkml:definitions>
  <inkml:trace contextRef="#ctx0" brushRef="#br0">1 27 919 0 0,'36'-2'1442'0'0,"189"2"710"0"0,-168-2-1586 0 0,0 1-36 0 0,147-12 500 0 0,-171 9-1012 0 0,0 1-1 0 0,0 1 0 0 0,1 2 1 0 0,-1 2-1 0 0,1 1 0 0 0,47 10 1 0 0,-56-8-204 0 0</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58:08.366"/>
    </inkml:context>
    <inkml:brush xml:id="br0">
      <inkml:brushProperty name="width" value="0.1" units="cm"/>
      <inkml:brushProperty name="height" value="0.1" units="cm"/>
      <inkml:brushProperty name="color" value="#F4F91B"/>
    </inkml:brush>
  </inkml:definitions>
  <inkml:trace contextRef="#ctx0" brushRef="#br0">0 14 2671 0 0,'11'1'117'0'0,"-1"0"0"0"0,0-1 0 0 0,0 0 0 0 0,1 0 0 0 0,18-4-1 0 0,-10 2 207 0 0,105-7 715 0 0,167 9 0 0 0,-58 3-478 0 0,91 5-489 0 0,-290-5-49 0 0,352 15 9 0 0,-57-12-31 0 0,-214-3 0 0 0,105-5-426 0 0,-149-1-1708 0 0</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59:10.422"/>
    </inkml:context>
    <inkml:brush xml:id="br0">
      <inkml:brushProperty name="width" value="0.1" units="cm"/>
      <inkml:brushProperty name="height" value="0.1" units="cm"/>
      <inkml:brushProperty name="color" value="#F4F91B"/>
    </inkml:brush>
  </inkml:definitions>
  <inkml:trace contextRef="#ctx0" brushRef="#br0">1 98 2303 0 0,'28'-20'200'0'0,"3"0"-200"0"0,1 1 0 0 0,-1 2 0 0 0,1 5 312 0 0,-5 5 16 0 0,-11 5 8 0 0</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59:11.477"/>
    </inkml:context>
    <inkml:brush xml:id="br0">
      <inkml:brushProperty name="width" value="0.1" units="cm"/>
      <inkml:brushProperty name="height" value="0.1" units="cm"/>
      <inkml:brushProperty name="color" value="#F4F91B"/>
    </inkml:brush>
  </inkml:definitions>
  <inkml:trace contextRef="#ctx0" brushRef="#br0">13 76 2071 0 0,'-6'-15'170'0'0,"0"-7"-118"0"0,6 21-35 0 0,0-1-1 0 0,1 1 1 0 0,-1 0 0 0 0,1 0-1 0 0,-1 0 1 0 0,1 0 0 0 0,-1-1 0 0 0,1 1-1 0 0,0 0 1 0 0,0 0 0 0 0,-1 0 0 0 0,1 1-1 0 0,0-1 1 0 0,0 0 0 0 0,0 0 0 0 0,0 0-1 0 0,0 1 1 0 0,0-1 0 0 0,0 0 0 0 0,1 1-1 0 0,-1-1 1 0 0,0 1 0 0 0,0-1-1 0 0,0 1 1 0 0,1 0 0 0 0,-1-1 0 0 0,0 1-1 0 0,2 0 1 0 0,4-2 96 0 0,1 1 1 0 0,-1 0-1 0 0,10 1 0 0 0,73 7-69 0 0,-40-2-10 0 0,147 11 230 0 0,-64-11-97 0 0,-50-3 34 0 0,0 0-56 0 0,0-4 0 0 0,-1-4 1 0 0,120-23-1 0 0,-170 24-114 0 0,1 1 0 0 0,51 2 0 0 0,-49 2-31 0 0</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59:12.591"/>
    </inkml:context>
    <inkml:brush xml:id="br0">
      <inkml:brushProperty name="width" value="0.1" units="cm"/>
      <inkml:brushProperty name="height" value="0.1" units="cm"/>
      <inkml:brushProperty name="color" value="#F4F91B"/>
    </inkml:brush>
  </inkml:definitions>
  <inkml:trace contextRef="#ctx0" brushRef="#br0">0 55 1007 0 0,'36'-20'0'0'0,"-11"6"88"0"0,0 5-88 0 0,-5 1 0 0 0,-8 5 0 0 0,-1 3 0 0 0,2 2 128 0 0,8-2 0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2:37:52.255"/>
    </inkml:context>
    <inkml:brush xml:id="br0">
      <inkml:brushProperty name="width" value="0.1" units="cm"/>
      <inkml:brushProperty name="height" value="0.1" units="cm"/>
      <inkml:brushProperty name="color" value="#66CC00"/>
    </inkml:brush>
  </inkml:definitions>
  <inkml:trace contextRef="#ctx0" brushRef="#br0">6502 197 1375 0 0,'0'-2'81'0'0,"0"0"0"0"0,0 0-1 0 0,0 0 1 0 0,0 1 0 0 0,0-1-1 0 0,-1 0 1 0 0,1 0-1 0 0,0 0 1 0 0,-1 1 0 0 0,1-1-1 0 0,-1 0 1 0 0,0 1 0 0 0,0-1-1 0 0,1 0 1 0 0,-1 1-1 0 0,0-1 1 0 0,-2-2 0 0 0,1 4 180 0 0,1-1 0 0 0,-1 0 0 0 0,1 0 0 0 0,-1 1 0 0 0,1-1 0 0 0,-1 1 0 0 0,1 0 0 0 0,-1-1 0 0 0,0 1 0 0 0,1 0 0 0 0,-1 0 0 0 0,1 0 0 0 0,-1 0 0 0 0,0 0 0 0 0,1 0 0 0 0,-1 1 0 0 0,1-1 0 0 0,-1 0 0 0 0,-2 2 0 0 0,-94 26 67 0 0,48-18 414 0 0,0-3-1 0 0,-1-2 1 0 0,-75-2-1 0 0,46-2-3 0 0,32 3-350 0 0,-64 12 0 0 0,74-8-282 0 0,1-3 0 0 0,-1-1 0 0 0,-52-1 0 0 0,-165-6 1314 0 0,164 3-968 0 0,9 1-87 0 0,-9 0 73 0 0,-100-12 1 0 0,166 8-377 0 0,-189-17 514 0 0,40 4 90 0 0,79 6-284 0 0,-163 1 125 0 0,241 9-502 0 0,-203-6 120 0 0,0 0 270 0 0,155 7-256 0 0,-77 11 0 0 0,36 1-66 0 0,-190 1 0 0 0,25-15 422 0 0,158 1-272 0 0,105 0-216 0 0,-52 1 63 0 0,-1-3 1 0 0,-115-18-1 0 0,158 16-52 0 0,-247-60 262 0 0,89 22-123 0 0,58 14-84 0 0,38 10-67 0 0,-105-12-1 0 0,92 26 19 0 0,-184 14 0 0 0,211-6-19 0 0,-23 0-5 0 0,35-2 0 0 0,-75 11 0 0 0,15 5 13 0 0,53-10 4 0 0,1 3 0 0 0,-97 31 0 0 0,135-33-9 0 0,0 2 0 0 0,1 1 1 0 0,0 1-1 0 0,1 0 0 0 0,-18 17 0 0 0,15-12 3 0 0,10-6 15 0 0,1 0-1 0 0,0 1 1 0 0,1 1-1 0 0,0 0 0 0 0,1 1 1 0 0,-8 16-1 0 0,10-18 12 0 0,-6 12 117 0 0,2 0 0 0 0,-16 51 1 0 0,-1 0-21 0 0,9-31-47 0 0,2 1-1 0 0,2 1 1 0 0,-12 59 0 0 0,15-45 18 0 0,5-28-40 0 0,1 0 0 0 0,2 1-1 0 0,1 0 1 0 0,2 41 0 0 0,3-64-48 0 0,0 0-1 0 0,2 0 1 0 0,-1-1-1 0 0,1 1 1 0 0,1 0-1 0 0,8 17 1 0 0,39 58 187 0 0,-10-17-124 0 0,-33-55-71 0 0,0 1 0 0 0,1-2 1 0 0,1 1-1 0 0,1-1 0 0 0,0-1 0 0 0,18 17 0 0 0,-11-14 7 0 0,1-1 0 0 0,1 0 0 0 0,42 20 0 0 0,92 47 29 0 0,78 37 38 0 0,-194-102-64 0 0,1-2 0 0 0,0-1 0 0 0,48 8 0 0 0,125 12 42 0 0,-133-22-17 0 0,499 46 84 0 0,-343-24-70 0 0,-101-11-41 0 0,218 4 30 0 0,-167-17-30 0 0,266-5 44 0 0,-376-6-58 0 0,201 11 25 0 0,54-2 8 0 0,129-14-36 0 0,-79-13 52 0 0,-233 8-40 0 0,2 4-16 0 0,141-15 72 0 0,-20-2-68 0 0,-92 11 0 0 0,-121 7 16 0 0,-1-3 0 0 0,-1-2 0 0 0,87-31 0 0 0,-137 41-7 0 0,1-1-1 0 0,-1 1 1 0 0,0-1 0 0 0,1 0-1 0 0,-1-1 1 0 0,-1 1-1 0 0,1-1 1 0 0,-1 0 0 0 0,1 0-1 0 0,-1-1 1 0 0,0 1-1 0 0,0-1 1 0 0,-1 0 0 0 0,0 0-1 0 0,0 0 1 0 0,0 0-1 0 0,0-1 1 0 0,-1 1 0 0 0,0-1-1 0 0,0 0 1 0 0,0 1-1 0 0,-1-1 1 0 0,1-7 0 0 0,1-12 24 0 0,-1-1 1 0 0,-1 1 0 0 0,-1-1 0 0 0,-5-27 0 0 0,4 40-37 0 0,-12-122 119 0 0,-8-164 507 0 0,22 251-482 0 0,1 27-106 0 0,-2-1 0 0 0,0 1 1 0 0,-2 0-1 0 0,0-1 0 0 0,-6-21 0 0 0,8 41-42 0 0,-1 1 0 0 0,1 0 0 0 0,0-1-1 0 0,-1 1 1 0 0,1 0 0 0 0,-1 0 0 0 0,0-1-1 0 0,1 1 1 0 0,-1 0 0 0 0,0 0 0 0 0,0 0 0 0 0,0 0-1 0 0,1 0 1 0 0,-1 0 0 0 0,0 0 0 0 0,-1 0 0 0 0,1 0-1 0 0,0 0 1 0 0,0 1 0 0 0,0-1 0 0 0,0 0 0 0 0,-1 1-1 0 0,1-1 1 0 0,-1 0 0 0 0,-1 1-72 0 0,1 0 0 0 0,0 0-1 0 0,0 0 1 0 0,-1 0 0 0 0,1 1 0 0 0,0-1 0 0 0,0 0 0 0 0,-1 1-1 0 0,1 0 1 0 0,0-1 0 0 0,0 1 0 0 0,0 0 0 0 0,-2 2-1 0 0,-7 3-1294 0 0,0 1 0 0 0,1 1-1 0 0,-18 17 1 0 0,5-2-5696 0 0</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59:17.593"/>
    </inkml:context>
    <inkml:brush xml:id="br0">
      <inkml:brushProperty name="width" value="0.1" units="cm"/>
      <inkml:brushProperty name="height" value="0.1" units="cm"/>
      <inkml:brushProperty name="color" value="#E71224"/>
    </inkml:brush>
  </inkml:definitions>
  <inkml:trace contextRef="#ctx0" brushRef="#br0">0 145 719 0 0,'28'-4'40'0'0,"-1"2"-1"0"0,1 1 0 0 0,-1 2 0 0 0,43 5 0 0 0,-11-1 41 0 0,-17-2 2 0 0,31 2 214 0 0,0-2 0 0 0,124-12 0 0 0,-120-2-54 0 0,350-39 1246 0 0,-278 38-1383 0 0,-31 1 67 0 0,200 8-1 0 0,-209 10-171 0 0,173-8 0 0 0,179-15 83 0 0,-167 3 401 0 0,0 1-133 0 0,84-9-177 0 0,-305 15-92 0 0,-15 4 17 0 0,89 7 0 0 0,-132-4-87 0 0,-10-1-5 0 0,0 0 1 0 0,0 0-1 0 0,0 1 1 0 0,1-1-1 0 0,-1 1 1 0 0,0 1 0 0 0,0-1-1 0 0,-1 1 1 0 0,10 3-1 0 0,-14-4-4 0 0,0-1 0 0 0,1 1-1 0 0,-1-1 1 0 0,1 1 0 0 0,-1-1 0 0 0,0 1-1 0 0,1-1 1 0 0,-1 1 0 0 0,0 0 0 0 0,0-1-1 0 0,0 1 1 0 0,1-1 0 0 0,-1 1 0 0 0,0 0-1 0 0,0-1 1 0 0,0 1 0 0 0,0 0 0 0 0,0-1-1 0 0,0 1 1 0 0,0-1 0 0 0,0 1 0 0 0,-1 0-1 0 0,1-1 1 0 0,0 1 0 0 0,0 0 0 0 0,0-1-1 0 0,-1 1 1 0 0,1 0 0 0 0,-10 17-559 0 0,4-11-1299 0 0</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59:20.302"/>
    </inkml:context>
    <inkml:brush xml:id="br0">
      <inkml:brushProperty name="width" value="0.1" units="cm"/>
      <inkml:brushProperty name="height" value="0.1" units="cm"/>
      <inkml:brushProperty name="color" value="#E71224"/>
    </inkml:brush>
  </inkml:definitions>
  <inkml:trace contextRef="#ctx0" brushRef="#br0">0 125 1207 0 0,'10'-3'23'0'0,"0"-1"-1"0"0,0 2 0 0 0,0-1 1 0 0,0 1-1 0 0,19-1 0 0 0,-5 1-8 0 0,16-3 80 0 0,1 3-1 0 0,74 4 1 0 0,79 24 16 0 0,-119-17-68 0 0,137 0 0 0 0,-28-3 141 0 0,16 20-19 0 0,34 1-158 0 0,363-27 66 0 0,-260-34 311 0 0,-210 17-262 0 0,76 8 119 0 0,-151 10-192 0 0,0-3 0 0 0,0-2 0 0 0,77-15 0 0 0,8-19 199 0 0,-68 17 358 0 0,139-22-1 0 0,-193 41-534 0 0,155-13 388 0 0,-136 14-417 0 0,-1 1-1 0 0,1 2 1 0 0,35 7 0 0 0,-49-6-108 0 0</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3:59:43.961"/>
    </inkml:context>
    <inkml:brush xml:id="br0">
      <inkml:brushProperty name="width" value="0.1" units="cm"/>
      <inkml:brushProperty name="height" value="0.1" units="cm"/>
      <inkml:brushProperty name="color" value="#E71224"/>
    </inkml:brush>
  </inkml:definitions>
  <inkml:trace contextRef="#ctx0" brushRef="#br0">190 115 919 0 0,'1'-1'107'0'0,"0"-1"-1"0"0,0 1 0 0 0,0 0 1 0 0,1 0-1 0 0,-1-1 0 0 0,0 1 1 0 0,1 0-1 0 0,-1 0 0 0 0,1 0 1 0 0,-1 0-1 0 0,1 0 0 0 0,0 1 1 0 0,-1-1-1 0 0,1 0 0 0 0,0 1 1 0 0,-1-1-1 0 0,1 1 0 0 0,0 0 1 0 0,2-1-1 0 0,38-1 2258 0 0,-33 3-2885 0 0,85-2 1577 0 0,110-16 0 0 0,-181 14-886 0 0,95-16 346 0 0,-99 14-481 0 0,-1 0 0 0 0,0-1-1 0 0,-1-1 1 0 0,23-11 0 0 0,-38 17-26 0 0,18-12 46 0 0,-38 17 131 0 0,-77 53-42 0 0,71-45-134 0 0,0-2-1 0 0,-1-1 0 0 0,0 0 0 0 0,0-2 0 0 0,-1-1 0 0 0,-33 3 0 0 0,-45 1 21 0 0,-14 2 4 0 0,63 0-34 0 0,1 2 0 0 0,-91 37 0 0 0,128-46 0 0 0,14-4 0 0 0,0 0 0 0 0,0-1 0 0 0,0 2 0 0 0,0-1 0 0 0,0 0 0 0 0,0 0 0 0 0,1 1 0 0 0,-1 0 0 0 0,-2 2 0 0 0,5-4 0 0 0,0 0 0 0 0,-1 0 0 0 0,1 0 0 0 0,0 0 0 0 0,0 0 0 0 0,0 0 0 0 0,1 1 0 0 0,-1-1 0 0 0,0 0 0 0 0,0 0 0 0 0,0 0 0 0 0,0 0 0 0 0,0 0 0 0 0,0 0 0 0 0,0 0 0 0 0,0 1 0 0 0,0-1 0 0 0,0 0 0 0 0,0 0 0 0 0,0 0 0 0 0,0 0 0 0 0,0 0 0 0 0,0 0 0 0 0,0 0 0 0 0,1 0 0 0 0,-1 0 0 0 0,0 1 0 0 0,0-1 0 0 0,0 0 0 0 0,0 0 0 0 0,0 0 0 0 0,0 0 0 0 0,0 0 0 0 0,1 0 0 0 0,-1 0 0 0 0,0 0 0 0 0,0 0 0 0 0,0 0 0 0 0,0 0 0 0 0,0 0 0 0 0,0 0 0 0 0,0 0 0 0 0,1 0 0 0 0,-1 0 0 0 0,0 0 0 0 0,0 0 0 0 0,0 0 0 0 0,0 0 0 0 0,0 0 0 0 0,0 0 0 0 0,1 0 0 0 0,-1 0 0 0 0,0 0 0 0 0,0-1 0 0 0,0 1 0 0 0,0 0 0 0 0,0 0 0 0 0,8 0 0 0 0,125-28 106 0 0,-85 16-46 0 0,256-33 104 0 0,-78 16 48 0 0,46-19 22 0 0,-268 47-218 0 0,0 0 1 0 0,0 0-1 0 0,-1 0 0 0 0,1 0 0 0 0,0 0 0 0 0,-1-1 0 0 0,1 0 0 0 0,-1 0 1 0 0,7-4-1 0 0,-10 6-9 0 0,0 0 1 0 0,0 0-1 0 0,1 0 1 0 0,-1-1 0 0 0,0 1-1 0 0,0 0 1 0 0,0 0-1 0 0,0 0 1 0 0,0 0-1 0 0,0-1 1 0 0,0 1 0 0 0,0 0-1 0 0,0 0 1 0 0,0 0-1 0 0,0-1 1 0 0,0 1-1 0 0,0 0 1 0 0,0 0 0 0 0,0 0-1 0 0,0 0 1 0 0,0-1-1 0 0,0 1 1 0 0,0 0-1 0 0,0 0 1 0 0,0 0 0 0 0,0-1-1 0 0,0 1 1 0 0,0 0-1 0 0,0 0 1 0 0,0 0-1 0 0,0 0 1 0 0,0 0 0 0 0,-1-1-1 0 0,1 1 1 0 0,0 0-1 0 0,0 0 1 0 0,0 0-1 0 0,0 0 1 0 0,0 0-1 0 0,-1-1 1 0 0,1 1 0 0 0,0 0-1 0 0,0 0 1 0 0,0 0-1 0 0,0 0 1 0 0,-1 0-1 0 0,1 0 1 0 0,0 0 0 0 0,0 0-1 0 0,0 0 1 0 0,0 0-1 0 0,-1 0 1 0 0,1 0-1 0 0,0 0 1 0 0,0 0 0 0 0,0 0-1 0 0,-1 0 1 0 0,1 0-1 0 0,0 0 1 0 0,0 0-1 0 0,0 0 1 0 0,0 0 0 0 0,-1 0-1 0 0,1 0 1 0 0,-15 0 237 0 0,14 0-242 0 0,-27 2 48 0 0,0 1 0 0 0,-52 12 0 0 0,39-7-50 0 0,-45 9 95 0 0,-1-4 0 0 0,-128 2 0 0 0,22-5 288 0 0,172-6-317 0 0,1 0-1 0 0,-28 10 0 0 0,28-8-73 0 0,14-4 20 0 0,-1 0-1 0 0,1 0 1 0 0,0 1-1 0 0,1 0 1 0 0,-11 6-1 0 0,14-5 39 0 0,9-4-45 0 0,9-3 1 0 0,55-12 121 0 0,0 3 0 0 0,1 3 0 0 0,1 3 0 0 0,99 5 0 0 0,-136 3-244 0 0,43 8 1 0 0,-55-5-1375 0 0,26 9 0 0 0,6 7-2222 0 0</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4T00:01:17.699"/>
    </inkml:context>
    <inkml:brush xml:id="br0">
      <inkml:brushProperty name="width" value="0.1" units="cm"/>
      <inkml:brushProperty name="height" value="0.1" units="cm"/>
      <inkml:brushProperty name="color" value="#E71224"/>
    </inkml:brush>
  </inkml:definitions>
  <inkml:trace contextRef="#ctx0" brushRef="#br0">0 53 1583 0 0,'2'1'42'0'0,"-1"0"-1"0"0,1-1 0 0 0,0 1 0 0 0,-1-1 0 0 0,1 0 0 0 0,0 1 0 0 0,0-1 0 0 0,-1 0 1 0 0,1 0-1 0 0,0 0 0 0 0,0 0 0 0 0,-1 0 0 0 0,1 0 0 0 0,0-1 0 0 0,-1 1 0 0 0,1-1 1 0 0,2 0-1 0 0,31-13 1013 0 0,-30 12-872 0 0,1-2 252 0 0,0 1-1 0 0,0 0 1 0 0,11-3 0 0 0,-15 5-350 0 0,1 0 0 0 0,0 1 1 0 0,-1 0-1 0 0,1 0 0 0 0,0 0 0 0 0,-1 0 1 0 0,1 0-1 0 0,-1 0 0 0 0,1 1 0 0 0,0-1 1 0 0,-1 1-1 0 0,5 1 0 0 0,19 8 138 0 0,0 1-100 0 0,0-1-1 0 0,1-2 1 0 0,0-1 0 0 0,0 0 0 0 0,34 2 0 0 0,-14-6 66 0 0,-22 0-100 0 0,0-2 0 0 0,1 0 1 0 0,-1-2-1 0 0,1-1 0 0 0,26-5 1 0 0,151-34 231 0 0,-159 34-299 0 0,0 2 0 0 0,1 2 0 0 0,0 2 0 0 0,-1 2-1 0 0,1 2 1 0 0,53 10 0 0 0,-48-2-21 0 0,-35-6 0 0 0,1-2 0 0 0,27 3 0 0 0,4 1 0 0 0,-35-4 0 0 0,1-1 0 0 0,19 1 0 0 0,-17-3-2 0 0,13 0 63 0 0,0-1 1 0 0,49-7-1 0 0,-66 6-25 0 0,-8 2-11 0 0,0-1-1 0 0,0 1 1 0 0,0-1-1 0 0,0 1 1 0 0,0-1-1 0 0,0 0 0 0 0,0 0 1 0 0,0 0-1 0 0,0-1 1 0 0,-1 1-1 0 0,1-1 1 0 0,-1 1-1 0 0,1-1 0 0 0,-1 0 1 0 0,1 0-1 0 0,-1 0 1 0 0,0 0-1 0 0,0 0 1 0 0,3-4-1 0 0,-5 5-15 0 0,1-1 0 0 0,-1 1 0 0 0,0 0-1 0 0,1 0 1 0 0,-1-1 0 0 0,0 1 0 0 0,0 0 0 0 0,0 0 0 0 0,0-1 0 0 0,0 1 0 0 0,0 0-1 0 0,0-1 1 0 0,0 1 0 0 0,0 0 0 0 0,-1 0 0 0 0,1-1 0 0 0,-1 1 0 0 0,1 0 0 0 0,-1 0-1 0 0,1 0 1 0 0,-1 0 0 0 0,0 0 0 0 0,1-1 0 0 0,-1 1 0 0 0,0 0 0 0 0,0 0-1 0 0,0 1 1 0 0,0-1 0 0 0,0 0 0 0 0,0 0 0 0 0,0 0 0 0 0,0 1 0 0 0,0-1 0 0 0,0 0-1 0 0,0 1 1 0 0,0-1 0 0 0,-1 1 0 0 0,1-1 0 0 0,0 1 0 0 0,0 0 0 0 0,-1 0-1 0 0,0-1 1 0 0,0 2-9 0 0,2-2 7 0 0,1 1 0 0 0,-1 0 0 0 0,1 0 0 0 0,-1 0 0 0 0,1 0 0 0 0,-1 0 0 0 0,1 0 0 0 0,-1 0 0 0 0,1 0 0 0 0,-1 0 0 0 0,1 0 0 0 0,-1 0 0 0 0,1 0 0 0 0,0 0 0 0 0,-1 0 0 0 0,1 0 0 0 0,-1 0 0 0 0,1 0 0 0 0,-1 1 0 0 0,0-1 0 0 0,1 0 0 0 0,-1 0 0 0 0,1 1 0 0 0,-1-1 0 0 0,1 0 0 0 0,-1 1 0 0 0,0-1 0 0 0,1 0 0 0 0,-1 1 0 0 0,0-1 0 0 0,1 1 0 0 0,-1-1 0 0 0,0 1 0 0 0,1 0 0 0 0,7 17-1745 0 0,-7-16 691 0 0,3 9-1989 0 0</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4T00:01:20.010"/>
    </inkml:context>
    <inkml:brush xml:id="br0">
      <inkml:brushProperty name="width" value="0.1" units="cm"/>
      <inkml:brushProperty name="height" value="0.1" units="cm"/>
      <inkml:brushProperty name="color" value="#E71224"/>
    </inkml:brush>
  </inkml:definitions>
  <inkml:trace contextRef="#ctx0" brushRef="#br0">1 316 1839 0 0,'6'-3'320'0'0,"0"0"0"0"0,-1 0 0 0 0,2 1 0 0 0,-1 0 0 0 0,0 0-1 0 0,0 0 1 0 0,9-1 0 0 0,-3 2-260 0 0,-1 0 0 0 0,17 0-1 0 0,-16 1 64 0 0,0-1-1 0 0,16-2 1 0 0,60-7 446 0 0,-12 2-444 0 0,-34 3 57 0 0,28-7 210 0 0,41-10-18 0 0,-32 8-183 0 0,-42 8-147 0 0,0 2-1 0 0,52 1 1 0 0,-23 2-34 0 0,-26-3 24 0 0,0-2 0 0 0,0-2 0 0 0,62-20 0 0 0,52-13 864 0 0,-133 37-814 0 0,1 0-1 0 0,-1 1 1 0 0,0 1 0 0 0,44 2 0 0 0,0-1-1 0 0,85-4-11 0 0,66-17-72 0 0,-169 20 0 0 0,-5 1 0 0 0,56-10 0 0 0,-84 8 4 0 0,-6 2 4 0 0,1-1 0 0 0,0 0 1 0 0,0 0-1 0 0,-1-1 0 0 0,10-4 1 0 0,1-2 117 0 0,0 0 0 0 0,1 2 0 0 0,36-9 0 0 0,-56 16-122 0 0,0 0 0 0 0,0 1 0 0 0,0-1 1 0 0,-1 0-1 0 0,1 0 0 0 0,0 0 0 0 0,0 1 1 0 0,0-1-1 0 0,0 0 0 0 0,0 0 0 0 0,-1 1 1 0 0,1-1-1 0 0,0 0 0 0 0,0 0 1 0 0,0 1-1 0 0,0-1 0 0 0,0 0 0 0 0,0 0 1 0 0,0 1-1 0 0,0-1 0 0 0,0 0 0 0 0,0 0 1 0 0,0 1-1 0 0,0-1 0 0 0,0 0 0 0 0,0 0 1 0 0,0 1-1 0 0,0-1 0 0 0,1 0 0 0 0,-1 0 1 0 0,0 1-1 0 0,0-1 0 0 0,0 0 0 0 0,0 0 1 0 0,0 1-1 0 0,0-1 0 0 0,1 0 0 0 0,-1 0 1 0 0,0 0-1 0 0,0 1 0 0 0,0-1 0 0 0,1 0 1 0 0,-1 0-1 0 0,0 0 0 0 0,0 0 0 0 0,1 0 1 0 0,-1 1-1 0 0,0-1 0 0 0,0 0 0 0 0,1 0 1 0 0,-1 0-1 0 0,0 0 0 0 0,0 0 0 0 0,1 0 1 0 0,-1 0-1 0 0,0 0 0 0 0,1 0 0 0 0,-1 0 1 0 0,0 0-1 0 0,0 0 0 0 0,1 0 0 0 0,-1 0 1 0 0,0 0-1 0 0,0 0 0 0 0,1-1 0 0 0,-1 1 1 0 0,-15 19-2208 0 0,6-9-1117 0 0</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4T00:01:35.025"/>
    </inkml:context>
    <inkml:brush xml:id="br0">
      <inkml:brushProperty name="width" value="0.1" units="cm"/>
      <inkml:brushProperty name="height" value="0.1" units="cm"/>
      <inkml:brushProperty name="color" value="#E71224"/>
    </inkml:brush>
  </inkml:definitions>
  <inkml:trace contextRef="#ctx0" brushRef="#br0">19 1 919 0 0,'-9'18'2294'0'0,"0"16"-1809"0"0,9-34-445 0 0,0 0 1 0 0,0 0-1 0 0,0 0 1 0 0,0 1-1 0 0,0-1 0 0 0,0 0 1 0 0,0 0-1 0 0,0 0 1 0 0,0 0-1 0 0,0 0 0 0 0,0 0 1 0 0,0 0-1 0 0,0 1 0 0 0,0-1 1 0 0,0 0-1 0 0,0 0 1 0 0,0 0-1 0 0,0 0 0 0 0,0 0 1 0 0,0 0-1 0 0,0 0 0 0 0,0 1 1 0 0,0-1-1 0 0,1 1 445 0 0,-1-1-445 0 0,0 0 0 0 0,0 0 1 0 0,0 0-1 0 0,0 0 1 0 0,0 0-1 0 0,0 0 0 0 0,1 0 1 0 0,6 0 762 0 0,-5 0-773 0 0,0 0 1 0 0,0-1-1 0 0,-1 1 0 0 0,1 0 0 0 0,0 1 1 0 0,-1-1-1 0 0,1 0 0 0 0,0 0 0 0 0,1 1 1 0 0,5 2 37 0 0,-1 0 1 0 0,1 0-1 0 0,0-1 1 0 0,10 2 0 0 0,-16-4-19 0 0,1 0 0 0 0,0 0 0 0 0,-1 0 0 0 0,1 0 0 0 0,0 0 0 0 0,-1-1 1 0 0,1 1-1 0 0,-1-1 0 0 0,1 0 0 0 0,-1 0 0 0 0,1 0 0 0 0,-1 0 0 0 0,0 0 0 0 0,1 0 1 0 0,-1-1-1 0 0,0 1 0 0 0,3-3 0 0 0,-1 1 32 0 0,1 0 0 0 0,0-1 0 0 0,0 2 0 0 0,0-1-1 0 0,1 1 1 0 0,-1-1 0 0 0,0 1 0 0 0,1 1 0 0 0,8-3 0 0 0,6 1-5 0 0,29 0-1 0 0,-1-1-67 0 0,116-10 45 0 0,-113 11-44 0 0,-24 2 6 0 0,0 2 0 0 0,-1 1 0 0 0,46 9 0 0 0,58 3 35 0 0,-62-9-19 0 0,-9-1 45 0 0,79-4 1 0 0,59-16 130 0 0,-121 12-103 0 0,117 8 0 0 0,-174-3-79 0 0,0 0 0 0 0,-1 1 0 0 0,1 1 0 0 0,-1 1 0 0 0,1 0 0 0 0,-1 1 0 0 0,22 10 0 0 0,-23-7 5 0 0,-1-2 0 0 0,1 0 0 0 0,0 0 0 0 0,35 5 0 0 0,73 1 134 0 0,-120-12-165 0 0,108-1 229 0 0,-39-1-95 0 0,-42 2-96 0 0,188 5 105 0 0,-175-4-170 0 0,0-2 0 0 0,0-2 0 0 0,46-9 0 0 0,-48 5 436 0 0,0 2 0 0 0,0 2 0 0 0,60 3 0 0 0,82 25-1793 0 0,-136-19 1384 0 0,75 1 0 0 0,-32-9 0 0 0,54 1 0 0 0,-66 5 0 0 0,143-11 0 0 0,-203 6 41 0 0,39 2 0 0 0,8 1 21 0 0,74-12-13 0 0,223-2 158 0 0,-188 15-143 0 0,-125 0-56 0 0,11 0 20 0 0,65-5 0 0 0,15-3 36 0 0,-72 1-63 0 0,-35 3 36 0 0,41-7 0 0 0,-36 3 107 0 0,79 1 0 0 0,-101 4-123 0 0,-14 0 3 0 0,0 0-1 0 0,0 1 0 0 0,1-1 0 0 0,-1 1 0 0 0,0-1 1 0 0,0 1-1 0 0,0 1 0 0 0,0-1 0 0 0,0 0 1 0 0,0 1-1 0 0,0 0 0 0 0,-1 0 0 0 0,1 0 1 0 0,0 0-1 0 0,4 5 0 0 0,-5-4-273 0 0,0 1 1 0 0,0-1-1 0 0,0 1 1 0 0,-1 0-1 0 0,1 0 0 0 0,-1 0 1 0 0,0 0-1 0 0,0 1 1 0 0,0-1-1 0 0,-1 0 0 0 0,1 1 1 0 0,-1 0-1 0 0,1 7 1 0 0,-1 0-3461 0 0</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4T00:01:44.612"/>
    </inkml:context>
    <inkml:brush xml:id="br0">
      <inkml:brushProperty name="width" value="0.1" units="cm"/>
      <inkml:brushProperty name="height" value="0.1" units="cm"/>
      <inkml:brushProperty name="color" value="#E71224"/>
    </inkml:brush>
  </inkml:definitions>
  <inkml:trace contextRef="#ctx0" brushRef="#br0">10 262 3279 0 0,'-7'-86'1264'0'0,"6"78"-1140"0"0,0 5 5 0 0,1 1-1 0 0,0 0 0 0 0,-1-1 1 0 0,1 1-1 0 0,0-1 0 0 0,0 1 1 0 0,1-4-1 0 0,37 22 33 0 0,-24-13-125 0 0,0-1 0 0 0,0-1 0 0 0,0 0 0 0 0,0-1 0 0 0,15-2 0 0 0,9 1 196 0 0,20 2 104 0 0,-15 0 56 0 0,66-7 0 0 0,-71 1-212 0 0,55-15 0 0 0,59-14 172 0 0,-30 6-352 0 0,-108 25 32 0 0,-1 2 0 0 0,0-1 0 0 0,1 2 0 0 0,-1 0 0 0 0,19 2 0 0 0,32 14 32 0 0,-36-13-48 0 0,0 0-1 0 0,0-2 1 0 0,0-1-1 0 0,36-5 1 0 0,-20 1 97 0 0,-24 3-64 0 0,31-5-1 0 0,96-24 134 0 0,-63 19-12 0 0,-10 4-52 0 0,-45 1-111 0 0,1 2 0 0 0,57-2 0 0 0,-83 6 11 0 0,0 0 0 0 0,-1-1 0 0 0,1 0 1 0 0,-1 1-1 0 0,1-1 0 0 0,-1 0 0 0 0,1-1 0 0 0,-1 1 0 0 0,5-3 0 0 0,-8 4-17 0 0,0 0-1 0 0,1 0 1 0 0,-1-1 0 0 0,0 1-1 0 0,1 0 1 0 0,-1 0-1 0 0,0 0 1 0 0,0 0-1 0 0,1 0 1 0 0,-1 0-1 0 0,0 0 1 0 0,1 0 0 0 0,-1 0-1 0 0,0 0 1 0 0,0 0-1 0 0,1 0 1 0 0,-1 0-1 0 0,0 0 1 0 0,1 0-1 0 0,-1 0 1 0 0,0 0 0 0 0,0 1-1 0 0,1-1 1 0 0,-1 0-1 0 0,0 0 1 0 0,0 0-1 0 0,1 0 1 0 0,-1 1-1 0 0,0-1 1 0 0,0 0 0 0 0,0 0-1 0 0,1 1 1 0 0,4 10 37 0 0,-3 14-1 0 0,-2 11-339 0 0,-2-10 110 0 0</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4T00:01:45.527"/>
    </inkml:context>
    <inkml:brush xml:id="br0">
      <inkml:brushProperty name="width" value="0.1" units="cm"/>
      <inkml:brushProperty name="height" value="0.1" units="cm"/>
      <inkml:brushProperty name="color" value="#E71224"/>
    </inkml:brush>
  </inkml:definitions>
  <inkml:trace contextRef="#ctx0" brushRef="#br0">0 43 455 0 0,'27'-2'500'0'0,"1"1"0"0"0,-1 0 0 0 0,0 3 0 0 0,46 6 0 0 0,0 1-64 0 0,213-2 563 0 0,-147-15-610 0 0,147-2 815 0 0,-59 5-959 0 0,-133 1-182 0 0,202-14 605 0 0,-138-1 142 0 0,-109 20-604 0 0,-51 1-230 0 0,0 0 0 0 0,-1 0 0 0 0,1 0-1 0 0,0 0 1 0 0,0 0 0 0 0,0 1 0 0 0,1-1-1 0 0,-1 1 1 0 0,0-1 0 0 0,-1 5 0 0 0,0-2-54 0 0,-4 6-130 0 0</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4T00:01:53.889"/>
    </inkml:context>
    <inkml:brush xml:id="br0">
      <inkml:brushProperty name="width" value="0.1" units="cm"/>
      <inkml:brushProperty name="height" value="0.1" units="cm"/>
      <inkml:brushProperty name="color" value="#E71224"/>
    </inkml:brush>
  </inkml:definitions>
  <inkml:trace contextRef="#ctx0" brushRef="#br0">0 20 1439 0 0,'10'-4'112'0'0,"-9"3"-107"0"0,-1 1 1 0 0,1-1-1 0 0,0 1 0 0 0,0-1 0 0 0,-1 1 0 0 0,1-1 1 0 0,0 1-1 0 0,0 0 0 0 0,0 0 0 0 0,0-1 0 0 0,0 1 0 0 0,-1 0 1 0 0,1 0-1 0 0,0 0 0 0 0,0 0 0 0 0,1 0 0 0 0,15-1 140 0 0,-16 1-125 0 0,-1-1 0 0 0,1 1 0 0 0,0 0 0 0 0,0 0 0 0 0,0 0 0 0 0,0 0 0 0 0,0 0 0 0 0,0 0 0 0 0,0 0 0 0 0,0 0 0 0 0,0 0 0 0 0,0 0 0 0 0,0 1 0 0 0,0-1-1 0 0,0 1 1 0 0,27-1 508 0 0,9-2 24 0 0,-16 3-353 0 0,1 0 0 0 0,-1-2-1 0 0,21-3 1 0 0,1 0 145 0 0,66 2 199 0 0,134 15-1 0 0,-224-12-542 0 0,-1 1 0 0 0,1 0 0 0 0,0 2 0 0 0,-1 0 0 0 0,25 10 0 0 0,-17-5 0 0 0,1-2 0 0 0,54 9 0 0 0,18 4 0 0 0,75 21 0 0 0,-139-37 0 0 0,66-1 0 0 0,-79-3 0 0 0,210 7 192 0 0,-101-12-76 0 0,-100 3-104 0 0,2 2 3 0 0,35 4 0 0 0,-42-2-1 0 0,-1 0 0 0 0,50-5 0 0 0,-47 0-14 0 0,-15 2 0 0 0,0-1 0 0 0,17-4 0 0 0,-13 2 6 0 0,0 0-1 0 0,1 2 0 0 0,-1 0 0 0 0,18 0 0 0 0,71 6 30 0 0,-75-1-32 0 0,-7-3 14 0 0,0-1-1 0 0,28-4 0 0 0,-32 2 16 0 0,1 1 0 0 0,-1 1 0 0 0,39 2-1 0 0,-39 3-147 0 0,1 1-8 0 0</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4T00:01:55.691"/>
    </inkml:context>
    <inkml:brush xml:id="br0">
      <inkml:brushProperty name="width" value="0.1" units="cm"/>
      <inkml:brushProperty name="height" value="0.1" units="cm"/>
      <inkml:brushProperty name="color" value="#E71224"/>
    </inkml:brush>
  </inkml:definitions>
  <inkml:trace contextRef="#ctx0" brushRef="#br0">1 1 863 0 0,'18'3'158'0'0,"1"0"-1"0"0,0-2 0 0 0,30 0 0 0 0,7 0 230 0 0,-29 1-304 0 0,206 4 1061 0 0,-68-6-982 0 0,-13 1-55 0 0,-56-1-107 0 0,36-2 0 0 0,35-8 232 0 0,-29 11 72 0 0,-6 4-23 0 0,-23 1-114 0 0,685 4 577 0 0,-510 0-555 0 0,95-2 153 0 0,-6-13 38 0 0,-343 5-331 0 0,43 1 109 0 0,96-4 48 0 0,67-18 105 0 0,132 18-57 0 0,-347 4-255 0 0,126 13 90 0 0,-29-1-63 0 0,-19-3-714 0 0,-76-8 157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2:38:40.252"/>
    </inkml:context>
    <inkml:brush xml:id="br0">
      <inkml:brushProperty name="width" value="0.1" units="cm"/>
      <inkml:brushProperty name="height" value="0.1" units="cm"/>
      <inkml:brushProperty name="color" value="#66CC00"/>
    </inkml:brush>
  </inkml:definitions>
  <inkml:trace contextRef="#ctx0" brushRef="#br0">0 117 2471 0 0,'9'-3'7'0'0,"9"-5"152"0"0,37-9-1 0 0,-3 7 480 0 0,0 3 0 0 0,1 2-1 0 0,0 2 1 0 0,97 8-1 0 0,-127-4-613 0 0,1-1 0 0 0,0 0 0 0 0,-1-2-1 0 0,35-7 1 0 0,91-29 127 0 0,-129 32-91 0 0,2 1-1 0 0,-1 2 1 0 0,0 0 0 0 0,1 1 0 0 0,0 1 0 0 0,-1 1 0 0 0,1 1 0 0 0,31 5-1 0 0,68 20-59 0 0,29 3 0 0 0,-22-5 75 0 0,23-10 465 0 0,-15-3-99 0 0,-100-6-421 0 0,0-3-1 0 0,0 0 1 0 0,0-3 0 0 0,0 0-1 0 0,55-11 1 0 0,-40 3 185 0 0,59-2 0 0 0,195 22 149 0 0,-139-1-76 0 0,94-11 130 0 0,-237 0-378 0 0,33 3-1 0 0,-6 0-24 0 0,194-13 289 0 0,-156 5-246 0 0,177-15 158 0 0,-139 9-146 0 0,164 4 3 0 0,-44 3 5 0 0,-121 0 107 0 0,178 14-1 0 0,-212-4-142 0 0,142-8 0 0 0,-61-9-12 0 0,355-19 88 0 0,-306 27-108 0 0,-87 5-2 0 0,-53 0 15 0 0,428 24 40 0 0,-284-26-53 0 0,-156-2 0 0 0,203-13 0 0 0,38 6 24 0 0,-242 13-16 0 0,-1 3 0 0 0,105 22 0 0 0,-119-15-8 0 0,168 35 0 0 0,-121-27 0 0 0,-39-7 0 0 0,101 8 0 0 0,228-18 450 0 0,-300-9 298 0 0,-10 0-1291 0 0,81 6 0 0 0,-97 1 543 0 0,86-10 0 0 0,-132 7 0 0 0,210-24 0 0 0,-199 21 0 0 0,34 0 0 0 0,76 2 0 0 0,53-3 0 0 0,-154 1 0 0 0,98-8 0 0 0,23 1 59 0 0,-87 4 7 0 0,129 6 1 0 0,-5 4-42 0 0,-123-4-5 0 0,123 15-1 0 0,266 29-19 0 0,-439-42 1 0 0,63 1 36 0 0,112 18 0 0 0,-94-4 63 0 0,1-4-1 0 0,110-2 1 0 0,110-17 28 0 0,67-15 415 0 0,-391 22-542 0 0,103-6 48 0 0,1 4 1 0 0,107 11 0 0 0,242 10 4 0 0,-198-14-55 0 0,-107-6 40 0 0,169-22-1 0 0,41-3 13 0 0,-171 19-51 0 0,170 3 0 0 0,-219 9 32 0 0,204-17 0 0 0,-317 10-31 0 0,343-14 62 0 0,-74 19-63 0 0,-174-4 0 0 0,28 1 0 0 0,245-2 0 0 0,-391 2 0 0 0,164 3-905 0 0,-148-1 516 0 0,0 0-1 0 0,0 2 1 0 0,0 0 0 0 0,-1 1-1 0 0,1 1 1 0 0,29 13 0 0 0,-24-5-3533 0 0</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4T00:01:58.487"/>
    </inkml:context>
    <inkml:brush xml:id="br0">
      <inkml:brushProperty name="width" value="0.1" units="cm"/>
      <inkml:brushProperty name="height" value="0.1" units="cm"/>
      <inkml:brushProperty name="color" value="#E71224"/>
    </inkml:brush>
  </inkml:definitions>
  <inkml:trace contextRef="#ctx0" brushRef="#br0">1 0 919 0 0,'14'1'308'0'0,"0"1"-1"0"0,1 0 0 0 0,22 7 0 0 0,24 4 47 0 0,-24-8-129 0 0,-10-1-6 0 0,37 0 0 0 0,-44-4-197 0 0,-8 0 3 0 0,1 0 0 0 0,0 0 0 0 0,-1 1 0 0 0,20 5-1 0 0,-22-5-24 0 0,0 1 0 0 0,0-1 0 0 0,0-1 0 0 0,17-1 0 0 0,17 1 0 0 0,42 0-2 0 0,-36-1 15 0 0,-43 1-9 0 0,147 5 485 0 0,-103 0-416 0 0,86 4 369 0 0,-118-9-387 0 0,-1-1 1 0 0,1 0 0 0 0,-1-2-1 0 0,0 0 1 0 0,25-9-1 0 0,-12 5 132 0 0,0 0 0 0 0,0 2-1 0 0,62-1 1 0 0,-73 5-171 0 0,13 1-3 0 0,-1 2-1 0 0,1 1 1 0 0,50 12 0 0 0,-17-3-11 0 0,108 15-2 0 0,-79-8 0 0 0,-89-18 0 0 0,-1-1 0 0 0,0 0 0 0 0,1 0 0 0 0,-1 0 0 0 0,1 0 0 0 0,-1-1 0 0 0,6-1 0 0 0,13-1 0 0 0,196 0 145 0 0,-168 6-40 0 0,0 2 0 0 0,60 13-1 0 0,-75-12-28 0 0,-1-2 0 0 0,72-1 0 0 0,-91-3-80 0 0,16-2 51 0 0,35-5-1 0 0,-39 3-14 0 0,1 1 0 0 0,28 1 0 0 0,64 1 1 0 0,-3 0-2 0 0,-82 2 6 0 0,89 7 54 0 0,-101-6-33 0 0,32 0 0 0 0,13 0 34 0 0,-47-1-78 0 0,1-1-1 0 0,42-6 0 0 0,16 0 11 0 0,-37 9-24 0 0,-29-2 0 0 0,28 0 0 0 0,166-9 200 0 0,-195 7-196 0 0,20-1 37 0 0,0 1 1 0 0,44 4-1 0 0,-62-1-17 0 0,0-2-1 0 0,30-2 1 0 0,3-1 23 0 0,1 0-36 0 0,-36 1-11 0 0,0 1 0 0 0,0 0 0 0 0,18 3-1 0 0,-14 1 1 0 0,-6-1 0 0 0,0-1 0 0 0,-1 0 0 0 0,17-1 0 0 0,26-1 0 0 0,-49 0 0 0 0,1 1 0 0 0,-1 0 0 0 0,1 0 0 0 0,-1 0 0 0 0,0 1 0 0 0,9 2 0 0 0,22 2 0 0 0,54 0 12 0 0,-87-5 26 0 0,-1 0 0 0 0,0 0 0 0 0,1 0 0 0 0,-1 1 0 0 0,1-1 0 0 0,3 2-1 0 0,-5-1-162 0 0,-1 0 0 0 0,0-1-1 0 0,0 1 1 0 0,1 0 0 0 0,-1 0 0 0 0,0 0-1 0 0,0 0 1 0 0,0 0 0 0 0,0 0-1 0 0,0 0 1 0 0,0 1 0 0 0,0-1-1 0 0,0 0 1 0 0,0 0 0 0 0,-1 1-1 0 0,2 2 1 0 0,2 5-2206 0 0</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4T00:02:05.050"/>
    </inkml:context>
    <inkml:brush xml:id="br0">
      <inkml:brushProperty name="width" value="0.1" units="cm"/>
      <inkml:brushProperty name="height" value="0.1" units="cm"/>
      <inkml:brushProperty name="color" value="#E71224"/>
    </inkml:brush>
  </inkml:definitions>
  <inkml:trace contextRef="#ctx0" brushRef="#br0">1 143 2527 0 0,'3'-2'58'0'0,"0"0"-1"0"0,1 1 0 0 0,-1 0 0 0 0,0-1 0 0 0,1 1 0 0 0,-1 0 0 0 0,5 0 0 0 0,4-2 190 0 0,-2 1-88 0 0,0 0 0 0 0,0 0 0 0 0,0 1-1 0 0,1 1 1 0 0,-1 0 0 0 0,1 0 0 0 0,-1 1-1 0 0,12 2 1 0 0,32 1-16 0 0,61 0 121 0 0,-95-3-199 0 0,0 1 0 0 0,31 8-1 0 0,10 0 2 0 0,-32-7-66 0 0,0-2 0 0 0,0 0 0 0 0,0-3 0 0 0,56-8 0 0 0,-41 5 107 0 0,0 1 1 0 0,57 4-1 0 0,-50 0 19 0 0,29 4 80 0 0,-45-1-117 0 0,40-3-1 0 0,32-2 91 0 0,51-6-42 0 0,141-12 309 0 0,-292 20-435 0 0,97 0 87 0 0,25-2 16 0 0,65-19 14 0 0,-1-8 68 0 0,-153 24-138 0 0,1 1-1 0 0,-1 2 0 0 0,81 7 1 0 0,-75-2 0 0 0,-1-1 0 0 0,78-8 0 0 0,155-17-58 0 0,-233 21 0 0 0,1 3 0 0 0,-1 1 0 0 0,1 2 0 0 0,55 13 0 0 0,-70-11 0 0 0,1-3 0 0 0,0 0 0 0 0,61-4 0 0 0,-32 0 0 0 0,-13 1 7 0 0,151-4 50 0 0,-20 8-57 0 0,-8 0 0 0 0,-24-23 0 0 0,-72 5 4 0 0,-25 4 16 0 0,0 3 0 0 0,67-3 0 0 0,-70 11 16 0 0,83 12 0 0 0,-101-10-36 0 0,45 0 0 0 0,38-8 0 0 0,-69 2 0 0 0,1 1 0 0 0,72 8 0 0 0,-98-3 0 0 0,0-1 0 0 0,0-1 0 0 0,-1-1 0 0 0,27-2 0 0 0,-32 1 0 0 0,-1 0 0 0 0,20 3 0 0 0,-18-1 0 0 0,-1-1 0 0 0,15-1 0 0 0,22-3 79 0 0,17-1 210 0 0,45-6-137 0 0,-95 7-152 0 0,-12 3 0 0 0,0 0 0 0 0,0 1 0 0 0,0-1 0 0 0,0 1 0 0 0,0-1 0 0 0,6 2 0 0 0,42-2 0 0 0,-18 0 0 0 0,-8-1 13 0 0,-18 2-7 0 0,-1-1 1 0 0,1 1-1 0 0,-1 0 1 0 0,1 1-1 0 0,-1 0 0 0 0,0 0 1 0 0,8 2-1 0 0,87 30-6 0 0,-85-27 0 0 0,0-2 0 0 0,1 1 0 0 0,20 1 0 0 0,16 3 0 0 0,-38-5 0 0 0,203 41 0 0 0,-171-41 0 0 0,57-2 0 0 0,-16-1 0 0 0,70 6 64 0 0,-5-7-64 0 0,192 9 0 0 0,-313-10 0 0 0,136-8 0 0 0,-136 8 0 0 0,-1 1 0 0 0,48 8 0 0 0,3-1 0 0 0,-6-1 0 0 0,-44-2 0 0 0,0-2 0 0 0,50-3 0 0 0,238-26 0 0 0,-56 32 0 0 0,-215-5 26 0 0,49-5 0 0 0,-40 1-14 0 0,52-3-12 0 0,-65 10 0 0 0,-1 1 0 0 0,85 21 0 0 0,-35-5 0 0 0,66 6 0 0 0,-143-24 25 0 0,0-1 0 0 0,0 0 0 0 0,0-2 0 0 0,0 0 0 0 0,0-1 0 0 0,0-1 0 0 0,0-1-1 0 0,19-6 1 0 0,-10-1 187 0 0,-21 8-101 0 0,-1 0-1 0 0,1 1 1 0 0,0 0-1 0 0,9-2 1 0 0,-12 4-94 0 0,-1 0 1 0 0,0-1-1 0 0,0 1 1 0 0,0 1-1 0 0,0-1 1 0 0,0 0-1 0 0,1 0 1 0 0,-1 1 0 0 0,0-1-1 0 0,0 1 1 0 0,0 0-1 0 0,0 0 1 0 0,0-1-1 0 0,0 1 1 0 0,0 1-1 0 0,-1-1 1 0 0,4 2-1 0 0,12 13-689 0 0,-6-6-2688 0 0</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4T00:02:07.979"/>
    </inkml:context>
    <inkml:brush xml:id="br0">
      <inkml:brushProperty name="width" value="0.1" units="cm"/>
      <inkml:brushProperty name="height" value="0.1" units="cm"/>
      <inkml:brushProperty name="color" value="#E71224"/>
    </inkml:brush>
  </inkml:definitions>
  <inkml:trace contextRef="#ctx0" brushRef="#br0">27 0 223 0 0,'0'2'0'0'0,"-1"-1"62"0"0,0 0-1 0 0,0 0 0 0 0,-1 0 1 0 0,1 0-1 0 0,0 0 0 0 0,0-1 0 0 0,-1 1 1 0 0,1 0-1 0 0,0-1 0 0 0,-1 1 0 0 0,1-1 1 0 0,-1 1-1 0 0,1-1 0 0 0,-1 0 0 0 0,1 0 1 0 0,-1 1-1 0 0,-2-1 152 0 0,33 10 144 0 0,0 3-254 0 0,10 5-82 0 0,-39-18-21 0 0,1 1 0 0 0,0-1 0 0 0,0 1 0 0 0,0 0 0 0 0,0-1 0 0 0,1 0 0 0 0,-1 1 0 0 0,0-1 0 0 0,0 0 0 0 0,0 1 0 0 0,0-1 0 0 0,0 0 0 0 0,0 0 0 0 0,0 0 0 0 0,1 0 0 0 0,-1 0 0 0 0,0 0 0 0 0,0 0 0 0 0,2-1 0 0 0,-2 1 3 0 0,-1 0-1 0 0,1 0 1 0 0,0 0-1 0 0,-1 1 1 0 0,1-1-1 0 0,-1 0 0 0 0,1 1 1 0 0,-1-1-1 0 0,1 0 1 0 0,-1 1-1 0 0,1-1 1 0 0,-1 0-1 0 0,1 1 0 0 0,-1-1 1 0 0,1 1-1 0 0,-1-1 1 0 0,0 1-1 0 0,1-1 1 0 0,-1 1-1 0 0,0-1 0 0 0,1 2 1 0 0,-1-2-2 0 0,0 0 1 0 0,0 0 0 0 0,0 1-1 0 0,0-1 1 0 0,-1 0 0 0 0,1 0-1 0 0,0 1 1 0 0,0-1 0 0 0,0 0-1 0 0,0 0 1 0 0,0 0-1 0 0,0 1 1 0 0,-1-1 0 0 0,1 0-1 0 0,0 0 1 0 0,0 0 0 0 0,0 0-1 0 0,0 1 1 0 0,-1-1 0 0 0,1 0-1 0 0,0 0 1 0 0,0 0 0 0 0,-1 0-1 0 0,1 0 1 0 0,0 0-1 0 0,0 0 1 0 0,-1 0 0 0 0,1 1-1 0 0,-1-1 1 0 0,1 0-1 0 0,0 0 0 0 0,0 0 0 0 0,-1 0 0 0 0,1 0 0 0 0,0 0 1 0 0,0 0-1 0 0,-1 0 0 0 0,1 0 0 0 0,0 1 0 0 0,0-1 0 0 0,0 0 1 0 0,-1 0-1 0 0,1 0 0 0 0,0 0 0 0 0,0 1 0 0 0,0-1 0 0 0,-1 0 1 0 0,1 0-1 0 0,0 0 0 0 0,0 1 0 0 0,0-1 0 0 0,0 0 0 0 0,0 0 1 0 0,-1 1-1 0 0,1-1 0 0 0,0 0 0 0 0,0 0 0 0 0,0 1 0 0 0,0 1-1 0 0</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4T00:02:16.022"/>
    </inkml:context>
    <inkml:brush xml:id="br0">
      <inkml:brushProperty name="width" value="0.1" units="cm"/>
      <inkml:brushProperty name="height" value="0.1" units="cm"/>
      <inkml:brushProperty name="color" value="#E71224"/>
    </inkml:brush>
  </inkml:definitions>
  <inkml:trace contextRef="#ctx0" brushRef="#br0">0 200 455 0 0,'1'2'76'0'0,"0"-1"-1"0"0,1 1 1 0 0,-1 0-1 0 0,0 0 0 0 0,1-1 1 0 0,-1 1-1 0 0,1-1 0 0 0,-1 1 1 0 0,1-1-1 0 0,0 0 1 0 0,0 0-1 0 0,-1 0 0 0 0,1 0 1 0 0,0 0-1 0 0,0 0 0 0 0,0 0 1 0 0,0 0-1 0 0,0-1 0 0 0,3 1 1 0 0,5 1 289 0 0,0-1 1 0 0,0-1-1 0 0,11 0 1 0 0,17 2 643 0 0,153 19-141 0 0,-164-20-755 0 0,0-1-1 0 0,0-2 0 0 0,0-1 0 0 0,0 0 0 0 0,28-9 0 0 0,127-29 406 0 0,-154 36-502 0 0,0 1 0 0 0,1 2 0 0 0,-1 0 0 0 0,56 6 0 0 0,-42-2-22 0 0,20 1 6 0 0,-20 0 0 0 0,0-2 0 0 0,48-4 0 0 0,85-19 0 0 0,-20 4 0 0 0,-101 15 0 0 0,-1 3 0 0 0,96 12 0 0 0,-101-7 0 0 0,-24-4 0 0 0,0 0 0 0 0,24-4 0 0 0,-8 0 0 0 0,-17 1 17 0 0,0-2-1 0 0,36-9 1 0 0,2-2-3 0 0,158-13 197 0 0,-146 33-158 0 0,14-3-21 0 0,-67 0-25 0 0,0-1 0 0 0,0 0-1 0 0,0-2 1 0 0,0-1 0 0 0,23-4-1 0 0,-34 4-6 0 0,0 1 0 0 0,0 0 0 0 0,1 1 0 0 0,8 0 0 0 0,-8 0 0 0 0,-1 0 0 0 0,0 0 0 0 0,0-1 0 0 0,10-2 0 0 0,51-9 64 0 0,-64 10-64 0 0,1 1 0 0 0,-1 0 0 0 0,1 1 0 0 0,-1 0 0 0 0,9 0 0 0 0,21-1 0 0 0,78-7 0 0 0,-46 5 0 0 0,31 1 0 0 0,23-2 0 0 0,12-1 0 0 0,-38 3 0 0 0,43-4 0 0 0,-88 3 0 0 0,89 7 0 0 0,-71-1 0 0 0,-32-1 31 0 0,1-1 0 0 0,-1-2 0 0 0,0-2 0 0 0,52-10 0 0 0,-52 6 45 0 0,64-5 0 0 0,-13 3-47 0 0,-55 6-10 0 0,-1 1-1 0 0,60 6 1 0 0,-46-2-11 0 0,51 6-8 0 0,-50-3 0 0 0,79-2 0 0 0,-73-5 0 0 0,80 8 0 0 0,53 18 0 0 0,-97-12 0 0 0,-53-7 0 0 0,-4 0 0 0 0,1-1 0 0 0,51-2 0 0 0,-49-3 125 0 0,-23 2-26 0 0,0-2 1 0 0,-1 1-1 0 0,1-1 1 0 0,-1-1-1 0 0,1 0 0 0 0,-1-1 1 0 0,17-6-1 0 0,-10 0 144 0 0,-12 6-144 0 0,1-1 1 0 0,0 1-1 0 0,-1 1 0 0 0,8-3 1 0 0,-12 4-106 0 0,0 1 0 0 0,0 0 1 0 0,0 0-1 0 0,0-1 1 0 0,-1 1-1 0 0,1 0 1 0 0,0 0-1 0 0,0 1 1 0 0,0-1-1 0 0,0 0 1 0 0,-1 1-1 0 0,1-1 0 0 0,0 1 1 0 0,0-1-1 0 0,0 1 1 0 0,-1 0-1 0 0,1 0 1 0 0,-1 0-1 0 0,1 0 1 0 0,2 2-1 0 0,3 3-145 0 0</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4T00:02:43.032"/>
    </inkml:context>
    <inkml:brush xml:id="br0">
      <inkml:brushProperty name="width" value="0.1" units="cm"/>
      <inkml:brushProperty name="height" value="0.1" units="cm"/>
      <inkml:brushProperty name="color" value="#E71224"/>
    </inkml:brush>
  </inkml:definitions>
  <inkml:trace contextRef="#ctx0" brushRef="#br0">1014 913 455 0 0,'4'-18'134'0'0,"-4"18"-71"0"0,0 0 0 0 0,0-1 0 0 0,0 1 0 0 0,0 0-1 0 0,-1 0 1 0 0,1-1 0 0 0,0 1 0 0 0,0 0 0 0 0,0 0 0 0 0,0-1 0 0 0,0 1 0 0 0,0 0-1 0 0,0 0 1 0 0,-1-1 0 0 0,1 1 0 0 0,0 0 0 0 0,0 0 0 0 0,0-1 0 0 0,0 1 0 0 0,-1 0 0 0 0,1 0-1 0 0,0 0 1 0 0,0 0 0 0 0,-1-1 0 0 0,1 1 0 0 0,0 0 0 0 0,0 0 0 0 0,-1 0 0 0 0,1 0-1 0 0,0 0 1 0 0,0 0 0 0 0,-1 0 0 0 0,1 0 0 0 0,0 0 0 0 0,-1 0 0 0 0,1 0 0 0 0,0 0-1 0 0,0 0 1 0 0,-1 0 0 0 0,1 0 0 0 0,0 0 0 0 0,0 0 0 0 0,-1 0 0 0 0,1 0 0 0 0,0 0 0 0 0,-1 0-1 0 0,1 0 1 0 0,0 1 0 0 0,0-1 0 0 0,0 0 0 0 0,-1 0 0 0 0,1 0 0 0 0,0 0 0 0 0,-1 1-1 0 0,-21 3 837 0 0,-7 9-246 0 0,-1-1 1 0 0,0-1-1 0 0,-52 10 0 0 0,57-14-340 0 0,19-5-213 0 0,0 0 0 0 0,0 0 0 0 0,0-1 1 0 0,0 0-1 0 0,0 0 0 0 0,0 0 0 0 0,-10-1 0 0 0,-1-1 298 0 0,1 1 0 0 0,-29 3 0 0 0,-7 0 238 0 0,35-2-415 0 0,0 1-1 0 0,-28 6 0 0 0,33-5-71 0 0,1-1-1 0 0,-1 0 0 0 0,1 0 1 0 0,-1-1-1 0 0,0-1 1 0 0,0 0-1 0 0,-21-3 0 0 0,19 0 62 0 0,10 3-129 0 0,0-1 1 0 0,0 0-1 0 0,0 0 0 0 0,0 0 0 0 0,1 0 0 0 0,-1-1 0 0 0,0 0 1 0 0,1 1-1 0 0,-1-1 0 0 0,1 0 0 0 0,-5-4 0 0 0,2 2-16 0 0,0 1 0 0 0,0 0 0 0 0,-1 0 0 0 0,1 1-1 0 0,-1-1 1 0 0,0 1 0 0 0,1 1 0 0 0,-1-1 0 0 0,0 1-1 0 0,0 1 1 0 0,-10-1 0 0 0,-30-5 273 0 0,44 5-273 0 0,0 0 0 0 0,-1 0 0 0 0,1 0-1 0 0,0 0 1 0 0,0-1 0 0 0,0 1 0 0 0,0-1 0 0 0,1 0-1 0 0,-1 0 1 0 0,-5-4 0 0 0,4 0 94 0 0,-1 1 0 0 0,1-1 0 0 0,-6-11 0 0 0,7 12-88 0 0,-12-16 373 0 0,11 16-360 0 0,0 0-1 0 0,1 0 1 0 0,0 0-1 0 0,-4-9 1 0 0,-10-33 559 0 0,9 24-288 0 0,-12-26 1 0 0,13 33-153 0 0,1 0-1 0 0,1 0 1 0 0,-6-28-1 0 0,-7-23 180 0 0,14 50-305 0 0,0-1 0 0 0,1 1-1 0 0,1-1 1 0 0,1 0 0 0 0,1-28 0 0 0,0 36-44 0 0,0 6-29 0 0,1 0 0 0 0,0 0 0 0 0,0 1 0 0 0,0-1 0 0 0,0 0 0 0 0,0 0 0 0 0,1 1 0 0 0,0-1 1 0 0,0 1-1 0 0,3-5 0 0 0,25-31 25 0 0,20-15 99 0 0,-39 39-93 0 0,-9 11-11 0 0,1 0-1 0 0,0 0 1 0 0,0 0-1 0 0,0 0 0 0 0,0 1 1 0 0,0-1-1 0 0,1 1 1 0 0,0 0-1 0 0,-1 0 1 0 0,1 0-1 0 0,1 1 1 0 0,7-4-1 0 0,73-30 113 0 0,-63 27-140 0 0,6-3 4 0 0,1 1 0 0 0,0 1 0 0 0,0 2 0 0 0,39-6 0 0 0,13 2 19 0 0,105-15 26 0 0,-140 19-45 0 0,-37 5 0 0 0,0 1 0 0 0,1 1 0 0 0,-1-1 0 0 0,0 2 0 0 0,1-1 0 0 0,14 2 0 0 0,-7 0 14 0 0,1-1 1 0 0,0-1-1 0 0,0 0 0 0 0,-1-1 0 0 0,1-1 1 0 0,28-8-1 0 0,20-4 14 0 0,84 1-28 0 0,-139 14 0 0 0,36-1 0 0 0,63 8 0 0 0,12 1 0 0 0,-59-5 0 0 0,-39-1 0 0 0,41-2 0 0 0,201-12 0 0 0,-181 8 0 0 0,110 10 0 0 0,-136-2 0 0 0,78 3 0 0 0,63-10 0 0 0,-144 0 0 0 0,-8 0 0 0 0,1 2 0 0 0,95 10 0 0 0,15 16 0 0 0,-131-22 0 0 0,1-1 0 0 0,-1-2 0 0 0,0-1 0 0 0,31-5 0 0 0,-6 1 0 0 0,16 1 0 0 0,114 8 0 0 0,82 23 0 0 0,-188-18 18 0 0,70 4 28 0 0,-103-11-46 0 0,190 12 0 0 0,-135-2 0 0 0,92 8 0 0 0,-156-19 0 0 0,-11 1 0 0 0,0-2 0 0 0,29-2 0 0 0,47-6 17 0 0,144 7-1 0 0,-102 4 5 0 0,-40-6 43 0 0,113-17 0 0 0,-129 13-61 0 0,0 3 0 0 0,92 9 0 0 0,-97-1-2 0 0,179-6 63 0 0,-74-5-64 0 0,-146 9 0 0 0,16-1 0 0 0,224-1 0 0 0,-203 6 0 0 0,-38-2 0 0 0,48-2 0 0 0,69-14 1496 0 0,-102 8-1750 0 0,-25 2-29 0 0,0 1 1 0 0,0 0 0 0 0,32 6-1 0 0,-20 1 283 0 0,1-1 0 0 0,0-2 0 0 0,-1-2 0 0 0,1-2 0 0 0,55-8 0 0 0,93-7 0 0 0,-186 16 0 0 0,45-1 0 0 0,-1 3 0 0 0,1 2 0 0 0,61 12 0 0 0,-89-13 0 0 0,1-2 0 0 0,40 0 0 0 0,16 0 0 0 0,-61-1 0 0 0,0 0 0 0 0,31-5 0 0 0,2 0 0 0 0,-3 3 0 0 0,89 0 0 0 0,-28 8 0 0 0,155 0 0 0 0,-119-7 0 0 0,-76 2 0 0 0,188-1 0 0 0,-127-8 0 0 0,-105 6 0 0 0,87-9 0 0 0,145-33 64 0 0,-205 38-64 0 0,56 0 0 0 0,56 4 0 0 0,-155 2 0 0 0,1 1 0 0 0,-1 0 0 0 0,0 1 0 0 0,1 0 0 0 0,-1 0 0 0 0,0 1 0 0 0,0 0 0 0 0,-1 0 0 0 0,1 1 0 0 0,-1 0 0 0 0,10 7 0 0 0,17 6 0 0 0,-17-9 0 0 0,9-1 0 0 0,-23-6 0 0 0,1-1 0 0 0,0 1 0 0 0,-1 0 0 0 0,1 0 0 0 0,-1 1 0 0 0,5 1 0 0 0,-4 0 0 0 0,-1 0 0 0 0,1 0 0 0 0,-1 0 0 0 0,0 1 0 0 0,0-1 0 0 0,3 6 0 0 0,9 10 0 0 0,-11-16 0 0 0,0 1 0 0 0,-1-1 0 0 0,1 1 0 0 0,-1 0 0 0 0,0 0 0 0 0,0 0 0 0 0,-1 0 0 0 0,1 0 0 0 0,-1 1 0 0 0,0-1 0 0 0,0 1 0 0 0,-1 0 0 0 0,1 0 0 0 0,-1-1 0 0 0,0 1 0 0 0,0 0 0 0 0,0 7 0 0 0,0-6 0 0 0,0 1 0 0 0,0-1 0 0 0,0 0 0 0 0,1 0 0 0 0,0 1 0 0 0,1-1 0 0 0,-1 0 0 0 0,1-1 0 0 0,7 11 0 0 0,10 25 0 0 0,-19-38 0 0 0,0 0 0 0 0,0 1 0 0 0,-1-1 0 0 0,1 0 0 0 0,-1 0 0 0 0,0 1 0 0 0,0-1 0 0 0,0 0 0 0 0,0 1 0 0 0,0-1 0 0 0,-2 5 0 0 0,0 4 0 0 0,1 0 0 0 0,0 0 0 0 0,0 0 0 0 0,1-1 0 0 0,2 17 0 0 0,-1-16 0 0 0,0 0 0 0 0,-1 1 0 0 0,0-1 0 0 0,-4 20 0 0 0,-4 2 0 0 0,-1-1 0 0 0,-1-1 0 0 0,-21 44 0 0 0,17-50 0 0 0,-2-1 0 0 0,-1 0 0 0 0,-25 28 0 0 0,23-34 0 0 0,0 0 0 0 0,-1-2 0 0 0,-1 0 0 0 0,-42 25 0 0 0,42-31 0 0 0,-1 0 0 0 0,0-2 0 0 0,-1-1 0 0 0,-29 7 0 0 0,22-6 0 0 0,-10 1 16 0 0,0-1 0 0 0,-52 4-1 0 0,-85-1 8 0 0,159-12-29 0 0,-28 0 22 0 0,1-3 0 0 0,-1-2 0 0 0,-81-19 0 0 0,63 8-16 0 0,33 7 0 0 0,-1 2 0 0 0,-36-4 0 0 0,-274 6 0 0 0,-101 21 0 0 0,294-6 18 0 0,74-4 5 0 0,-131-6 0 0 0,-288-29-23 0 0,218 13-60 0 0,-61-2 1028 0 0,-102 2-1844 0 0,372 12 876 0 0,-113 7 0 0 0,-65 23 0 0 0,168-19 0 0 0,-133-5 0 0 0,10-2 0 0 0,-285 8 0 0 0,138-1 0 0 0,19 0 0 0 0,191-5 0 0 0,-271 37 0 0 0,229-18 0 0 0,-33 7 0 0 0,-279 70-733 0 0,284-46-5815 0 0,137-32 397 0 0</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4T00:02:43.989"/>
    </inkml:context>
    <inkml:brush xml:id="br0">
      <inkml:brushProperty name="width" value="0.1" units="cm"/>
      <inkml:brushProperty name="height" value="0.1" units="cm"/>
      <inkml:brushProperty name="color" value="#E71224"/>
    </inkml:brush>
  </inkml:definitions>
  <inkml:trace contextRef="#ctx0" brushRef="#br0">2497 128 455 0 0,'-4'-11'370'0'0,"0"0"0"0"0,-1 0-1 0 0,0 1 1 0 0,-13-19-1 0 0,15 25-237 0 0,0 0 0 0 0,-1 0 0 0 0,0 1 0 0 0,0-1 0 0 0,0 1 0 0 0,0 0 0 0 0,0 0 0 0 0,-1 1 0 0 0,1-1 0 0 0,-1 1 0 0 0,0 0 0 0 0,0 0 0 0 0,-7-2 0 0 0,-6 0-38 0 0,-1 1-1 0 0,1 0 0 0 0,-1 1 0 0 0,-19 2 0 0 0,-76 7 531 0 0,-76 18 962 0 0,-109 48-1342 0 0,264-65-100 0 0,0-1 0 0 0,-47 3 0 0 0,-73-2 790 0 0,143-8-868 0 0,-248 8 1190 0 0,60-12-758 0 0,81 0-252 0 0,89 3-194 0 0,-184 0 211 0 0,1 19-183 0 0,30 23-39 0 0,106-20-2367 0 0,65-17 1616 0 0,-41 10-2690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2:38:41.702"/>
    </inkml:context>
    <inkml:brush xml:id="br0">
      <inkml:brushProperty name="width" value="0.1" units="cm"/>
      <inkml:brushProperty name="height" value="0.1" units="cm"/>
      <inkml:brushProperty name="color" value="#66CC00"/>
    </inkml:brush>
  </inkml:definitions>
  <inkml:trace contextRef="#ctx0" brushRef="#br0">17 0 919 0 0,'-16'15'4528'0'0,"16"-14"-4481"0"0,0-1-1 0 0,0 1 0 0 0,1-1 1 0 0,-1 1-1 0 0,0-1 0 0 0,0 0 0 0 0,1 1 1 0 0,-1-1-1 0 0,0 1 0 0 0,1-1 1 0 0,-1 0-1 0 0,0 1 0 0 0,1-1 0 0 0,-1 0 1 0 0,1 0-1 0 0,-1 1 0 0 0,0-1 1 0 0,1 0-1 0 0,-1 0 0 0 0,1 1 0 0 0,-1-1 1 0 0,1 0-1 0 0,-1 0 0 0 0,1 0 1 0 0,-1 0-1 0 0,1 0 0 0 0,0 0 0 0 0,39 20 908 0 0,-30-14-853 0 0,-1-1 0 0 0,16 5-1 0 0,-4-2-7 0 0,1-2-1 0 0,-1 0 1 0 0,2-1-1 0 0,-1-2 1 0 0,0 0-1 0 0,1-1 0 0 0,-1-1 1 0 0,33-4-1 0 0,137-32 774 0 0,-123 20-495 0 0,109-10 0 0 0,-81 18-322 0 0,273-2 94 0 0,-243 14-143 0 0,75 6 0 0 0,271 43 0 0 0,-223-34 0 0 0,-143-13 0 0 0,63 4 0 0 0,145 12 0 0 0,-119-2 0 0 0,-130-16 38 0 0,-36-4 19 0 0,0 2 0 0 0,0 1 1 0 0,52 14-1 0 0,-71-14-88 0 0,-1 0 0 0 0,0 1-1 0 0,0 0 1 0 0,0 1 0 0 0,0 0 0 0 0,-1 1 0 0 0,0-1 0 0 0,0 2-1 0 0,-1-1 1 0 0,0 1 0 0 0,-1 1 0 0 0,9 11 0 0 0,-3-1-311 0 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2:38:54.762"/>
    </inkml:context>
    <inkml:brush xml:id="br0">
      <inkml:brushProperty name="width" value="0.1" units="cm"/>
      <inkml:brushProperty name="height" value="0.1" units="cm"/>
      <inkml:brushProperty name="color" value="#66CC00"/>
    </inkml:brush>
  </inkml:definitions>
  <inkml:trace contextRef="#ctx0" brushRef="#br0">143 1 1727 0 0,'-6'2'23'0'0,"1"0"0"0"0,0 0-1 0 0,0 1 1 0 0,0 0-1 0 0,0 0 1 0 0,0 0-1 0 0,0 0 1 0 0,1 1-1 0 0,0 0 1 0 0,-5 5-1 0 0,3-2 299 0 0,0-1 0 0 0,0 1 0 0 0,0-1 0 0 0,-1 0 0 0 0,0-1 0 0 0,0 1 0 0 0,0-1 0 0 0,-16 7-1 0 0,22-11-230 0 0,1-1-1 0 0,-1 1 0 0 0,0-1 1 0 0,1 1-1 0 0,-1-1 0 0 0,1 1 0 0 0,-1 0 1 0 0,0-1-1 0 0,1 1 0 0 0,-1 0 1 0 0,1-1-1 0 0,0 1 0 0 0,-1 0 0 0 0,1 0 1 0 0,0-1-1 0 0,-1 1 0 0 0,1 0 1 0 0,0 0-1 0 0,0 0 0 0 0,0 0 0 0 0,0-1 1 0 0,-1 1-1 0 0,1 0 0 0 0,0 0 0 0 0,1 0 1 0 0,-1 1-1 0 0,27-12 1394 0 0,2-3-726 0 0,39-11 1 0 0,-47 17-615 0 0,-8 3-102 0 0,1 1 0 0 0,0 0-1 0 0,-1 1 1 0 0,1 1 0 0 0,0 0 0 0 0,0 1-1 0 0,0 0 1 0 0,0 1 0 0 0,0 0-1 0 0,-1 2 1 0 0,1-1 0 0 0,-1 2 0 0 0,1 0-1 0 0,16 7 1 0 0,19 5 74 0 0,74 15 1 0 0,-60-17 16 0 0,-24-7-25 0 0,75 4 1 0 0,-70-8-46 0 0,19 0 54 0 0,-27-1-9 0 0,1 1 0 0 0,35 7 0 0 0,-45-6 4 0 0,-1-1 0 0 0,0-2 0 0 0,54-3-1 0 0,-66 1-41 0 0,36-2 55 0 0,-22 0 93 0 0,38 2-1 0 0,-56 2-317 0 0,0 0-1 0 0,-1 0 1 0 0,1 1-1 0 0,-1 0 1 0 0,0 1-1 0 0,1 0 1 0 0,15 8 0 0 0,-5 0-917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2:38:55.924"/>
    </inkml:context>
    <inkml:brush xml:id="br0">
      <inkml:brushProperty name="width" value="0.1" units="cm"/>
      <inkml:brushProperty name="height" value="0.1" units="cm"/>
      <inkml:brushProperty name="color" value="#66CC00"/>
    </inkml:brush>
  </inkml:definitions>
  <inkml:trace contextRef="#ctx0" brushRef="#br0">1 3 919 0 0,'0'0'50'0'0,"0"-1"0"0"0,1 1 0 0 0,-1 0 0 0 0,0 0 0 0 0,0 0 0 0 0,1 0 0 0 0,-1-1-1 0 0,0 1 1 0 0,0 0 0 0 0,1 0 0 0 0,-1 0 0 0 0,0 0 0 0 0,0 0 0 0 0,1 0-1 0 0,-1 0 1 0 0,0 0 0 0 0,1 0 0 0 0,-1 0 0 0 0,0 0 0 0 0,0 0 0 0 0,1 0-1 0 0,-1 0 1 0 0,0 0 0 0 0,1 0 0 0 0,-1 0 0 0 0,0 0 0 0 0,0 0 0 0 0,1 1 0 0 0,-1-1-1 0 0,0 0 1 0 0,0 0 0 0 0,1 0 0 0 0,-1 0 0 0 0,0 1 0 0 0,21 8 142 0 0,1 0 928 0 0,-7-6-325 0 0,-2-1-488 0 0,0 1 0 0 0,0 0 0 0 0,21 9-1 0 0,-5 0-205 0 0,0-1 0 0 0,45 10-1 0 0,62 5 219 0 0,-83-17-124 0 0,81 26 164 0 0,-85-20-275 0 0,55 9 1 0 0,-89-22-34 0 0,1 0-1 0 0,-1-1 1 0 0,0-1 0 0 0,1 0-1 0 0,-1-1 1 0 0,0 0 0 0 0,0-1 0 0 0,16-5-1 0 0,-25 6 16 0 0,18-8 314 0 0,-23 9-360 0 0,-1 0-1 0 0,0 0 0 0 0,1-1 0 0 0,-1 1 1 0 0,0 0-1 0 0,1 0 0 0 0,-1-1 1 0 0,0 1-1 0 0,1 0 0 0 0,-1-1 1 0 0,0 1-1 0 0,1-1 0 0 0,-1 1 0 0 0,0 0 1 0 0,0-1-1 0 0,0 1 0 0 0,1-1 1 0 0,-1 1-1 0 0,0 0 0 0 0,0-1 0 0 0,0 1 1 0 0,0-1-1 0 0,0 1 0 0 0,0-1 1 0 0,0 1-1 0 0,0-1 0 0 0,0 1 1 0 0,0-1-1 0 0,0 1 0 0 0,0-1 0 0 0,0 1 1 0 0,0 0-1 0 0,0-1 0 0 0,-1 1 1 0 0,1-1-1 0 0,0 1 0 0 0,0-1 0 0 0,0 1 1 0 0,-1 0-1 0 0,1-1 0 0 0,0 1 1 0 0,0 0-1 0 0,-1-1 0 0 0,1 1 1 0 0,0 0-1 0 0,-1-1 0 0 0,1 1 0 0 0,-1 0 1 0 0,0-1-1 0 0,-2-2 113 0 0,-1 0 0 0 0,0 0 0 0 0,-1 0 0 0 0,1 0 0 0 0,0 1 1 0 0,-1 0-1 0 0,0 0 0 0 0,1 0 0 0 0,-11-2 0 0 0,-4-1-43 0 0,-25-1 0 0 0,10 1 57 0 0,-17-3-16 0 0,0 1-1 0 0,-92 1 0 0 0,117 7-85 0 0,-1 1-1 0 0,1 2 1 0 0,0 0-1 0 0,0 2 1 0 0,0 1-1 0 0,1 1 1 0 0,-31 14-1 0 0,39-15-34 0 0,-31 17 61 0 0,45-22-65 0 0,-1 0-1 0 0,1 0 1 0 0,0 1-1 0 0,0-1 1 0 0,0 1-1 0 0,0 0 0 0 0,0 0 1 0 0,1 0-1 0 0,-1 0 1 0 0,-3 6-1 0 0,6-8-4 0 0,0 0 0 0 0,-1-1 0 0 0,1 1 0 0 0,0 0 0 0 0,-1 0 0 0 0,1 0 0 0 0,0 0 0 0 0,0 0 0 0 0,0 0 0 0 0,0 0 0 0 0,0 0 0 0 0,0 0 0 0 0,0-1 0 0 0,0 1 0 0 0,0 0 0 0 0,0 0 0 0 0,0 0 0 0 0,1 0 0 0 0,-1 0 0 0 0,0 0 0 0 0,1 0 0 0 0,-1 0 0 0 0,1-1 0 0 0,-1 1 0 0 0,1 0 0 0 0,-1 0 0 0 0,1-1 0 0 0,-1 1 0 0 0,1 0 0 0 0,0-1 0 0 0,-1 1 0 0 0,1 0 0 0 0,0-1 0 0 0,0 1 0 0 0,-1-1 0 0 0,3 1 0 0 0,-1 1 0 0 0,1-1 0 0 0,0 0 0 0 0,-1 0 0 0 0,1 0 0 0 0,0 0 0 0 0,0 0 0 0 0,0-1 0 0 0,0 1 0 0 0,0-1 0 0 0,4 0 0 0 0,355-39 459 0 0,39-47-96 0 0,-389 82-332 0 0,-9 2 16 0 0,-24 2-212 0 0,-130 31-929 0 0,99-19 540 0 0,-26 6-325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2:39:09.261"/>
    </inkml:context>
    <inkml:brush xml:id="br0">
      <inkml:brushProperty name="width" value="0.1" units="cm"/>
      <inkml:brushProperty name="height" value="0.1" units="cm"/>
      <inkml:brushProperty name="color" value="#E71224"/>
    </inkml:brush>
  </inkml:definitions>
  <inkml:trace contextRef="#ctx0" brushRef="#br0">36 91 3167 0 0,'0'0'1'0'0,"-1"0"27"0"0,-1-1 1 0 0,1 1-1 0 0,0-1 0 0 0,0 1 0 0 0,-1-1 1 0 0,1 1-1 0 0,0 0 0 0 0,-1 0 1 0 0,1 0-1 0 0,0-1 0 0 0,-3 2 117 0 0,-9-3 1309 0 0,13 2-1416 0 0,0 0 0 0 0,-1 0 0 0 0,1-1 1 0 0,0 1-1 0 0,0 0 0 0 0,-1 0 0 0 0,1 0 1 0 0,0 0-1 0 0,0-1 0 0 0,-1 1 0 0 0,1 0 1 0 0,0 0-1 0 0,0 0 0 0 0,0-1 0 0 0,0 1 1 0 0,-1 0-1 0 0,1 0 0 0 0,0-1 0 0 0,0 1 0 0 0,0 0 1 0 0,0 0-1 0 0,0-1 0 0 0,0 1 0 0 0,0 0 1 0 0,0-1-1 0 0,0 1 0 0 0,0 0 0 0 0,0 0 1 0 0,0-1-1 0 0,0 1 0 0 0,0 0 0 0 0,0-1 1 0 0,0 1-1 0 0,0 0 0 0 0,0-1 0 0 0,0 1 0 0 0,0 0 1 0 0,0 0-1 0 0,0-1 0 0 0,0 1 0 0 0,1 0 1 0 0,-1 0-1 0 0,0-1 0 0 0,0 1 0 0 0,0 0 1 0 0,0 0-1 0 0,1 0 0 0 0,-1-1 0 0 0,0 1 1 0 0,0 0-1 0 0,1 0 0 0 0,-1 0 0 0 0,0 0 0 0 0,0-1 1 0 0,1 1-1 0 0,-1 0 0 0 0,1 0 0 0 0,0-1 65 0 0,0-1-1 0 0,1 1 0 0 0,-1-1 1 0 0,1 1-1 0 0,-1 0 0 0 0,1 0 1 0 0,0 0-1 0 0,0 0 0 0 0,-1 0 1 0 0,1 0-1 0 0,0 1 0 0 0,0-1 1 0 0,0 1-1 0 0,0-1 0 0 0,0 1 1 0 0,0-1-1 0 0,0 1 0 0 0,0 0 1 0 0,0 0-1 0 0,0 0 0 0 0,0 0 1 0 0,0 1-1 0 0,0-1 0 0 0,0 0 1 0 0,-1 1-1 0 0,1-1 0 0 0,3 2 1 0 0,25 5 166 0 0,0-1 1 0 0,1-2-1 0 0,60 2 1 0 0,93-15 500 0 0,-35 0-68 0 0,1 7-310 0 0,174-6-173 0 0,-1-20-147 0 0,-231 15 156 0 0,160-2 0 0 0,-171 18-147 0 0,-29 1 14 0 0,0-4 0 0 0,53-5-1 0 0,-105 5-98 0 0,0 0-1 0 0,0 0 0 0 0,0 0 1 0 0,0 0-1 0 0,0 0 0 0 0,0 1 1 0 0,0-1-1 0 0,0 0 1 0 0,0 0-1 0 0,0 0 0 0 0,0 0 1 0 0,0 0-1 0 0,0 0 0 0 0,0 0 1 0 0,0 1-1 0 0,0-1 0 0 0,0 0 1 0 0,0 0-1 0 0,0 0 0 0 0,0 0 1 0 0,0 0-1 0 0,0 0 1 0 0,0 0-1 0 0,0 0 0 0 0,0 0 1 0 0,0 1-1 0 0,0-1 0 0 0,0 0 1 0 0,1 0-1 0 0,-1 0 0 0 0,0 0 1 0 0,0 0-1 0 0,0 0 1 0 0,0 0-1 0 0,0 0 0 0 0,0 0 1 0 0,0 0-1 0 0,0 0 0 0 0,0 0 1 0 0,1 0-1 0 0,-1 0 0 0 0,0 0 1 0 0,0 0-1 0 0,0 0 0 0 0,0 0 1 0 0,0 0-1 0 0,0 0 1 0 0,0 0-1 0 0,0 0 0 0 0,1 0 1 0 0,-1 0-1 0 0,0 0 0 0 0,0 0 1 0 0,0 0-1 0 0,0 0 0 0 0,0 0 1 0 0,0 0-1 0 0,0 0 0 0 0,0 0 1 0 0,1 0-1 0 0,-14 10-820 0 0,-19 9-2312 0 0,18-12-1154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2:39:10.558"/>
    </inkml:context>
    <inkml:brush xml:id="br0">
      <inkml:brushProperty name="width" value="0.1" units="cm"/>
      <inkml:brushProperty name="height" value="0.1" units="cm"/>
      <inkml:brushProperty name="color" value="#E71224"/>
    </inkml:brush>
  </inkml:definitions>
  <inkml:trace contextRef="#ctx0" brushRef="#br0">87 8 4575 0 0,'-1'-1'60'0'0,"0"1"0"0"0,0-1 0 0 0,0 0 0 0 0,-1 0 0 0 0,1 1 0 0 0,0-1 0 0 0,0 0-1 0 0,-1 1 1 0 0,1 0 0 0 0,-1-1 0 0 0,1 1 0 0 0,0 0 0 0 0,-1-1 0 0 0,1 1 0 0 0,-1 0 0 0 0,-1 0-1 0 0,0 1-12 0 0,1 0 0 0 0,0 0 0 0 0,-1 0 0 0 0,1 1 0 0 0,0-1 0 0 0,0 1 0 0 0,0-1 0 0 0,0 1 0 0 0,-2 2 0 0 0,0-1-23 0 0,1 1 0 0 0,-1-1 0 0 0,1 1-1 0 0,0 0 1 0 0,0 0 0 0 0,1 1 0 0 0,-1-1-1 0 0,1 0 1 0 0,0 1 0 0 0,0-1 0 0 0,0 1-1 0 0,1 0 1 0 0,-1 0 0 0 0,1 0 0 0 0,1-1-1 0 0,-1 1 1 0 0,0 0 0 0 0,1 0 0 0 0,0 0-1 0 0,1 9 1 0 0,0-13 30 0 0,0 1 1 0 0,0-1-1 0 0,0 0 1 0 0,0 1-1 0 0,0-1 0 0 0,0 0 1 0 0,0 0-1 0 0,0 0 0 0 0,0 1 1 0 0,0-1-1 0 0,1 0 0 0 0,-1 0 1 0 0,0-1-1 0 0,1 1 1 0 0,-1 0-1 0 0,3 0 0 0 0,24 11 730 0 0,38 4 223 0 0,-40-9-800 0 0,-1-1 1 0 0,1-2-1 0 0,0 0 1 0 0,0-2-1 0 0,44-2 1 0 0,5 2 271 0 0,134 5-17 0 0,-75-3-367 0 0,42 0 98 0 0,-40-8 320 0 0,119-6 84 0 0,-242 10-594 0 0,237-26 132 0 0,130-30-7 0 0,-173 26-128 0 0,-150 25 0 0 0,95 4 0 0 0,-67 5 0 0 0,160 15 0 0 0,-212-17 23 0 0,-26-3-12 0 0,-1 2 0 0 0,1-1 0 0 0,-1 1 1 0 0,10 2-1 0 0,-13-3-11 0 0,-1 1 1 0 0,1 0-1 0 0,0 1 0 0 0,-1-1 1 0 0,0 0-1 0 0,1 1 0 0 0,-1 0 1 0 0,0-1-1 0 0,1 1 1 0 0,-1 0-1 0 0,0 0 0 0 0,-1 0 1 0 0,1 0-1 0 0,2 3 0 0 0,5 17-414 0 0,-4-10 144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2:42:16.347"/>
    </inkml:context>
    <inkml:brush xml:id="br0">
      <inkml:brushProperty name="width" value="0.1" units="cm"/>
      <inkml:brushProperty name="height" value="0.1" units="cm"/>
      <inkml:brushProperty name="color" value="#66CC00"/>
    </inkml:brush>
  </inkml:definitions>
  <inkml:trace contextRef="#ctx0" brushRef="#br0">0 138 2759 0 0,'6'-2'352'0'0,"1"0"-1"0"0,-1 1 0 0 0,0 0 1 0 0,0 0-1 0 0,1 1 0 0 0,-1 0 1 0 0,13 1-1 0 0,-5 1 155 0 0,-10-1-369 0 0,-1 0 0 0 0,1 0 0 0 0,0-1 0 0 0,-1 0 0 0 0,1 0 0 0 0,0 0 0 0 0,-1 0 0 0 0,1 0 0 0 0,0-1 1 0 0,-1 1-1 0 0,8-3 0 0 0,13-13 1359 0 0,-22 14-1416 0 0,0 0 0 0 0,0 0 0 0 0,0 1 0 0 0,0-1 0 0 0,0 1 0 0 0,1-1 0 0 0,-1 1 0 0 0,1 0 1 0 0,-1 0-1 0 0,1 0 0 0 0,-1 0 0 0 0,1 1 0 0 0,-1-1 0 0 0,1 1 0 0 0,0-1 0 0 0,-1 1 0 0 0,1 0 0 0 0,0 0 0 0 0,-1 0 0 0 0,4 1 0 0 0,23 14 692 0 0,-19-12-755 0 0,1-2 0 0 0,-1 0 0 0 0,0 0 0 0 0,1-1 0 0 0,-1 0 0 0 0,1-1 0 0 0,-1 0 0 0 0,0 0 0 0 0,15-5 0 0 0,-8 3 135 0 0,0 0 0 0 0,21 0-1 0 0,62 5 149 0 0,57-1-136 0 0,128-25 567 0 0,-245 24-619 0 0,72 9 0 0 0,-72-5-69 0 0,72 1-1 0 0,71-15 22 0 0,27 3-64 0 0,-149 8 127 0 0,96 12 1 0 0,-36-2-60 0 0,-41-9 20 0 0,109-13-1 0 0,50 1 37 0 0,-29 30-111 0 0,-16-1-16 0 0,-129-17 3 0 0,73-7 0 0 0,-52 5 43 0 0,-38 1-10 0 0,7-1 60 0 0,126-3-51 0 0,-64-12-4 0 0,-26 3-23 0 0,-17 3 3 0 0,167-9 92 0 0,-92 12-46 0 0,0-1 0 0 0,32 1-42 0 0,97 3 20 0 0,-155 11-42 0 0,137-9 0 0 0,270-1 64 0 0,-356 1 86 0 0,53 3-33 0 0,19 12-64 0 0,77-16 11 0 0,81 3-64 0 0,-334 1 0 0 0,230-12 64 0 0,-296 10-64 0 0,76-5 0 0 0,1 3 0 0 0,145 17 0 0 0,-175-10 0 0 0,75 1 0 0 0,53-13 0 0 0,55 0 0 0 0,-97 13 0 0 0,94 1 0 0 0,44-10 0 0 0,-149 4 0 0 0,-68 1 0 0 0,61-6 0 0 0,43-5 0 0 0,-121 8 0 0 0,57 1 0 0 0,0 5 0 0 0,107 18 0 0 0,-115-15 0 0 0,0-4 0 0 0,111-9 0 0 0,-17 0 0 0 0,126 14 0 0 0,-217-8 0 0 0,-33 2 0 0 0,1-4 0 0 0,96-13 0 0 0,-64 0 27 0 0,187-4 0 0 0,-207 20 1 0 0,-27-1-5 0 0,58-4 0 0 0,-3-9 9 0 0,110-9 64 0 0,-16 14-96 0 0,80-6 0 0 0,-211 10 0 0 0,0 2 0 0 0,75 11 0 0 0,3-1 0 0 0,78-15-1 0 0,-44 0 13 0 0,-90 5 7 0 0,136 6 15 0 0,-169 1-34 0 0,106 5 0 0 0,459 6 0 0 0,-484-16 6 0 0,-93-3-15 0 0,0 3 1 0 0,1 1 0 0 0,76 14-1 0 0,-69 0-355 0 0,-27-6 140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2:42:20.080"/>
    </inkml:context>
    <inkml:brush xml:id="br0">
      <inkml:brushProperty name="width" value="0.1" units="cm"/>
      <inkml:brushProperty name="height" value="0.1" units="cm"/>
      <inkml:brushProperty name="color" value="#66CC00"/>
    </inkml:brush>
  </inkml:definitions>
  <inkml:trace contextRef="#ctx0" brushRef="#br0">47 267 3279 0 0,'-15'-13'284'0'0,"11"10"97"0"0,1-1 0 0 0,-1 1 0 0 0,0-1 0 0 0,1 1 0 0 0,-5-8 0 0 0,7 9-283 0 0,0 1 0 0 0,1-1 0 0 0,-1 1 0 0 0,0-1 0 0 0,1 1 0 0 0,0-1 0 0 0,-1 1 0 0 0,1-1 0 0 0,0 0 0 0 0,0 1 0 0 0,0-1 0 0 0,0 0 0 0 0,0 1 0 0 0,0-1 0 0 0,0 0 0 0 0,0 1 0 0 0,1-1 0 0 0,-1 1 0 0 0,1-1 0 0 0,-1 1 0 0 0,1-1 0 0 0,1-1 0 0 0,-1 2-55 0 0,0 0-1 0 0,-1-1 0 0 0,1 1 0 0 0,0 0 0 0 0,0 1 1 0 0,1-1-1 0 0,-1 0 0 0 0,0 0 0 0 0,0 0 1 0 0,0 1-1 0 0,1-1 0 0 0,-1 0 0 0 0,0 1 0 0 0,0-1 1 0 0,1 1-1 0 0,-1 0 0 0 0,1-1 0 0 0,1 1 0 0 0,26-2 340 0 0,151-6 1552 0 0,-154 6-1708 0 0,69-13 638 0 0,-35 10-567 0 0,0 4 0 0 0,105 10 0 0 0,-143-8-212 0 0,40-2-1 0 0,-13-1 40 0 0,32-1 106 0 0,-45 0-161 0 0,62 5 0 0 0,-11 3-6 0 0,93-6 0 0 0,-58-1 57 0 0,-11 0 18 0 0,-36 5-74 0 0,115-12 0 0 0,-134 5 32 0 0,94 8 0 0 0,-83-1-96 0 0,-1 3 36 0 0,75 17-1 0 0,-129-21-42 0 0,37 4 7 0 0,77 2 0 0 0,-70-7 0 0 0,52-2 102 0 0,-10-1-12 0 0,-8 6-73 0 0,232 0 102 0 0,-113-24-54 0 0,-179 16-55 0 0,157-12 62 0 0,-36 5-16 0 0,-24-4 22 0 0,114-9 89 0 0,-195 23-167 0 0,1 2 0 0 0,-1 1 0 0 0,-1 3 0 0 0,79 18 0 0 0,-115-21-1 0 0,0-1 1 0 0,0 0-1 0 0,1-1 0 0 0,-1 0 0 0 0,16-1 0 0 0,-13-1 21 0 0,1 2-1 0 0,15 1 1 0 0,-2 0 59 0 0,-19-2-51 0 0,-1 1 0 0 0,1 1 0 0 0,12 2 1 0 0,24 4 2 0 0,-33-6-24 0 0,1 1 1 0 0,-1 0-1 0 0,0 0 0 0 0,0 1 0 0 0,14 6 0 0 0,2 4 9 0 0,35 12 0 0 0,-49-21-10 0 0,0-1-1 0 0,0 0 0 0 0,1-1 1 0 0,-1 0-1 0 0,19 0 0 0 0,32-3 86 0 0,104-17 0 0 0,-121 13-26 0 0,56 1 1 0 0,-37 2-59 0 0,312 15-7 0 0,-315-8 0 0 0,39 3 0 0 0,-77-6 17 0 0,0-1 0 0 0,0-1 0 0 0,32-5 0 0 0,7 1-21 0 0,456-20 4 0 0,-189-16 44 0 0,-128 12-24 0 0,34-3 878 0 0,94-10 1134 0 0,-71 23-3224 0 0,-12 1-386 0 0,-147 10 1578 0 0,0 5 0 0 0,156 17 0 0 0,14-3 1919 0 0,-48-3-380 0 0,0 16-5061 0 0,-196-22 3522 0 0,403 31 0 0 0,-130 0 38 0 0,-60-5-12 0 0,-161-22-26 0 0,60 4 0 0 0,169 35 0 0 0,-230-32 16 0 0,0-3 0 0 0,0-4 0 0 0,85-3 0 0 0,313 5 123 0 0,-234-11-39 0 0,-5 0-19 0 0,3-2-4 0 0,-55 0-26 0 0,86 19-50 0 0,-182-7 9 0 0,196-6 40 0 0,-78-4 19 0 0,35 26 772 0 0,-153-12-1290 0 0,96 0-1 0 0,-80-13 450 0 0,125 4 0 0 0,255 20 0 0 0,-189-17 50 0 0,-164-2-36 0 0,-81-2-14 0 0,51-1 0 0 0,49-7 32 0 0,177 16 0 0 0,-225-6-28 0 0,-1-3-1 0 0,128-17 1 0 0,180 8 113 0 0,-166-1-77 0 0,-71-1-16 0 0,-80 12-24 0 0,154 24 0 0 0,-165-15 0 0 0,-13-6-2 0 0,112-5 0 0 0,-67-3 945 0 0,57 10-659 0 0,32-2-1344 0 0,-52-12 989 0 0,-60 2 643 0 0,125 8-1 0 0,33 2-1192 0 0,0-19 148 0 0,-207 12 460 0 0,199-3 13 0 0,71-5 0 0 0,-206-2 549 0 0,1 5 0 0 0,136 8 0 0 0,-156 1-1288 0 0,142-16 1 0 0,-162 8 635 0 0,260-3 2119 0 0,-307 9-2355 0 0,0 1 1 0 0,34 6 0 0 0,-47-6 151 0 0,-1 0 0 0 0,0 1 1 0 0,0-1-1 0 0,1 1 1 0 0,-1 0-1 0 0,0 0 0 0 0,-1 1 1 0 0,1 0-1 0 0,0 0 0 0 0,-1 0 1 0 0,1 0-1 0 0,-1 1 1 0 0,0-1-1 0 0,5 7 0 0 0,1 7-5481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2:35:03.661"/>
    </inkml:context>
    <inkml:brush xml:id="br0">
      <inkml:brushProperty name="width" value="0.1" units="cm"/>
      <inkml:brushProperty name="height" value="0.1" units="cm"/>
      <inkml:brushProperty name="color" value="#E71224"/>
    </inkml:brush>
  </inkml:definitions>
  <inkml:trace contextRef="#ctx0" brushRef="#br0">3566 81 919 0 0,'0'-1'163'0'0,"0"0"0"0"0,0 0 0 0 0,0 0 0 0 0,1 0-1 0 0,-1 0 1 0 0,0 0 0 0 0,1 0 0 0 0,-1 0 0 0 0,1 0-1 0 0,-1 0 1 0 0,1 0 0 0 0,-1 0 0 0 0,1 0 0 0 0,0 0-1 0 0,-1 1 1 0 0,1-1 0 0 0,0 0 0 0 0,0 1-1 0 0,0-1 1 0 0,-1 0 0 0 0,1 1 0 0 0,0-1 0 0 0,0 1-1 0 0,1-1 1 0 0,-1 0-115 0 0,0 1-1 0 0,1-1 1 0 0,-1 0 0 0 0,0 1-1 0 0,0-1 1 0 0,0 0-1 0 0,0 0 1 0 0,0 0 0 0 0,-1 0-1 0 0,1 0 1 0 0,0 0 0 0 0,0 0-1 0 0,-1 0 1 0 0,2-2-1 0 0,-2 2-13 0 0,1 0 0 0 0,-1-1 0 0 0,0 1-1 0 0,0 0 1 0 0,0-1 0 0 0,0 1 0 0 0,0 0-1 0 0,0 0 1 0 0,0-1 0 0 0,0 1 0 0 0,-1 0 0 0 0,1-1-1 0 0,0 1 1 0 0,-1 0 0 0 0,1 0 0 0 0,-1-1-1 0 0,1 1 1 0 0,-1 0 0 0 0,0 0 0 0 0,0 0-1 0 0,1 0 1 0 0,-1 0 0 0 0,0 0 0 0 0,0 0-1 0 0,0 0 1 0 0,0 0 0 0 0,0 0 0 0 0,0 1-1 0 0,0-1 1 0 0,0 0 0 0 0,0 1 0 0 0,-1-1-1 0 0,1 1 1 0 0,0-1 0 0 0,0 1 0 0 0,-3-1-1 0 0,0-1 122 0 0,0 1-1 0 0,-1 0 1 0 0,1 0-1 0 0,0 1 1 0 0,0-1-1 0 0,-1 1 1 0 0,1 0-1 0 0,0 0 0 0 0,-1 0 1 0 0,-4 1-1 0 0,-13 6 48 0 0,-39 17-1 0 0,45-16-192 0 0,0-2 0 0 0,-1 1-1 0 0,1-2 1 0 0,-31 6 0 0 0,-108-1 753 0 0,-28 4 497 0 0,-84 36-787 0 0,145-25-106 0 0,16-2-41 0 0,51-13-220 0 0,-72 3 1 0 0,-179 7 896 0 0,300-20-994 0 0,-86 1 160 0 0,-21-4-93 0 0,-2-6 256 0 0,-212 11-1 0 0,-31 2 184 0 0,46 17-159 0 0,265-16-332 0 0,-35 4 14 0 0,-219 28 66 0 0,270-31-379 0 0,-51 17-1 0 0,9 6-3503 0 0,8 2-991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2:43:06.365"/>
    </inkml:context>
    <inkml:brush xml:id="br0">
      <inkml:brushProperty name="width" value="0.1" units="cm"/>
      <inkml:brushProperty name="height" value="0.1" units="cm"/>
      <inkml:brushProperty name="color" value="#66CC00"/>
    </inkml:brush>
  </inkml:definitions>
  <inkml:trace contextRef="#ctx0" brushRef="#br0">774 25 1839 0 0,'-83'-9'6011'0'0,"105"4"-2235"0"0,-9 2-3029 0 0,26-4 0 0 0,-36 7-681 0 0,1-1 0 0 0,0 1 0 0 0,-1 0 1 0 0,1 0-1 0 0,-1 1 0 0 0,1-1 0 0 0,-1 1 1 0 0,1 0-1 0 0,-1 0 0 0 0,1 0 0 0 0,-1 0 1 0 0,0 0-1 0 0,4 3 0 0 0,5 4 142 0 0,4 2 152 0 0,0 1 0 0 0,-1 1 0 0 0,23 21 0 0 0,-15-6 32 0 0,38 57 0 0 0,-45-60-294 0 0,-3-6 25 0 0,0 2 0 0 0,-1 0 0 0 0,-1 0-1 0 0,12 33 1 0 0,-13-19 96 0 0,-1 2-1 0 0,-2-1 0 0 0,3 44 1 0 0,-1 112 232 0 0,-7-115-333 0 0,0 202 268 0 0,-3-167-212 0 0,1-101-171 0 0,-3 145 157 0 0,0-120-117 0 0,-1 1 1 0 0,-12 46-1 0 0,-20 49 133 0 0,-24 100 232 0 0,7 0-226 0 0,37-174-92 0 0,-3-2 0 0 0,-1 0 1 0 0,-4-1-1 0 0,-1-1 1 0 0,-51 78-1 0 0,54-102 74 0 0,0-1 0 0 0,-2 0 0 0 0,-30 26 0 0 0,-24 28-8 0 0,63-65-150 0 0,-21 24 99 0 0,-48 72 0 0 0,-19 67 31 0 0,95-163-139 0 0,-9 33 1 0 0,12-33 36 0 0,-14 32 1 0 0,-26 47 19 0 0,32-62-43 0 0,12-29-11 0 0,-1 0 0 0 0,0 1 0 0 0,0-1 0 0 0,0 0-1 0 0,-6 9 1 0 0,0-1 0 0 0,7-11 1 0 0,0-1 0 0 0,0 1 0 0 0,0 0-1 0 0,0-1 1 0 0,0 1 0 0 0,0-1 0 0 0,-1 1-1 0 0,1-1 1 0 0,0 1 0 0 0,-1-1 0 0 0,1 0-1 0 0,-1 0 1 0 0,-1 1 0 0 0,1 0 12 0 0,0-1 0 0 0,0 0 1 0 0,0 1-1 0 0,1 0 0 0 0,-1-1 1 0 0,0 1-1 0 0,-2 3 0 0 0,-5 9-3 0 0,-20 33-9 0 0,22-34 54 0 0,-1-1-1 0 0,-17 20 1 0 0,17-22-38 0 0,3-3 34 0 0,1 0 0 0 0,-1 1-1 0 0,1 0 1 0 0,1 0-1 0 0,-6 17 1 0 0,-8 15 112 0 0,17-39-159 0 0,-1 0-1 0 0,1 0 1 0 0,-1 0-1 0 0,1 0 1 0 0,-1-1-1 0 0,0 1 1 0 0,1 0 0 0 0,-1 0-1 0 0,0-1 1 0 0,0 1-1 0 0,0-1 1 0 0,0 1-1 0 0,0 0 1 0 0,1-1-1 0 0,-1 0 1 0 0,0 1 0 0 0,0-1-1 0 0,0 0 1 0 0,0 1-1 0 0,0-1 1 0 0,0 0-1 0 0,0 0 1 0 0,0 0 0 0 0,0 0-1 0 0,0 0 1 0 0,0 0-1 0 0,0 0 1 0 0,-1 0-1 0 0,1 0 1 0 0,0 0-1 0 0,0-1 1 0 0,-1 0-1 0 0,-2-2 33 0 0,3 3-44 0 0,1 0 0 0 0,0 0 0 0 0,0 0-1 0 0,-1 0 1 0 0,1 0 0 0 0,0-1 0 0 0,-1 1 0 0 0,1 0 0 0 0,0 0 0 0 0,0 0 0 0 0,-1-1 0 0 0,1 1 0 0 0,0 0 0 0 0,0 0 0 0 0,0-1 0 0 0,-1 1 0 0 0,1 0 0 0 0,0-1-1 0 0,0 1 1 0 0,0 0 0 0 0,0 0 0 0 0,0-1 0 0 0,0 1 0 0 0,0 0 0 0 0,0-1 0 0 0,-1 1 0 0 0,1 0 0 0 0,0-1 0 0 0,0 1 0 0 0,0 0 0 0 0,1-1 0 0 0,-1 1 0 0 0,0 0 0 0 0,0-1-1 0 0,0 1 1 0 0,0 0 0 0 0,0-1 0 0 0,0 1 0 0 0,0 0 0 0 0,0 0 0 0 0,1-1 0 0 0,-1 1 0 0 0,0 0 0 0 0,0-1 0 0 0,0 1 0 0 0,1 0 0 0 0,-1 0 0 0 0,0 0 0 0 0,1-1-1 0 0,26-31-2065 0 0,-12 17 259 0 0,-2-2-245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2:43:21.361"/>
    </inkml:context>
    <inkml:brush xml:id="br0">
      <inkml:brushProperty name="width" value="0.1" units="cm"/>
      <inkml:brushProperty name="height" value="0.1" units="cm"/>
      <inkml:brushProperty name="color" value="#66CC00"/>
    </inkml:brush>
  </inkml:definitions>
  <inkml:trace contextRef="#ctx0" brushRef="#br0">59 54 455 0 0,'-4'-2'337'0'0,"0"0"0"0"0,-1 0 0 0 0,1 0 0 0 0,0-1 0 0 0,0 1 0 0 0,1-1 0 0 0,-1 0 0 0 0,0 0 0 0 0,1 0 0 0 0,0-1 0 0 0,0 0 0 0 0,0 1 0 0 0,0-1 0 0 0,1 0 0 0 0,-4-5 0 0 0,10 10-129 0 0,0 0 0 0 0,-1 0-1 0 0,1 0 1 0 0,-1 1-1 0 0,6 3 1 0 0,8 5-162 0 0,0 0 0 0 0,1-1 0 0 0,-1 0 0 0 0,34 9 0 0 0,26 13 142 0 0,-69-27-131 0 0,-1 1 0 0 0,0 0 0 0 0,0 0 0 0 0,0 0 0 0 0,-1 1 0 0 0,0 0 0 0 0,10 11 0 0 0,0 5 288 0 0,15 26 0 0 0,-15-22-44 0 0,-3-2-94 0 0,-2 0 1 0 0,-1 0-1 0 0,-1 1 1 0 0,0 0-1 0 0,5 32 1 0 0,-1-5-44 0 0,-5-21-129 0 0,-2 0 1 0 0,-1 1-1 0 0,-1 0 0 0 0,-1 38 0 0 0,-5-12 249 0 0,-13 82 0 0 0,9-97-120 0 0,-32 162 654 0 0,25-159-749 0 0,-2-1 0 0 0,-2 0 1 0 0,-25 44-1 0 0,34-74 109 0 0,0-1 0 0 0,-19 22-1 0 0,-9-4 287 0 0,-26 26 96 0 0,48-47-361 0 0,12-10-161 0 0,0 1 0 0 0,0-1 0 0 0,0 1 0 0 0,0-1 0 0 0,0 1 1 0 0,0 0-1 0 0,1 0 0 0 0,-1 0 0 0 0,1 0 0 0 0,-1 0 0 0 0,1 0 0 0 0,-1 3 0 0 0,2-4-75 0 0,0 0 0 0 0,0 0 0 0 0,0 1 0 0 0,1-1 0 0 0,-1 0 0 0 0,0 0 0 0 0,1 0 0 0 0,-1 0 0 0 0,1 0 0 0 0,0 0 0 0 0,-1 1 0 0 0,1-1 0 0 0,0-1 0 0 0,0 1 0 0 0,-1 0 0 0 0,1 0 0 0 0,0 0 0 0 0,0 0 1 0 0,0-1-1 0 0,2 2 0 0 0,4 3-409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2:47:38.024"/>
    </inkml:context>
    <inkml:brush xml:id="br0">
      <inkml:brushProperty name="width" value="0.1" units="cm"/>
      <inkml:brushProperty name="height" value="0.1" units="cm"/>
      <inkml:brushProperty name="color" value="#66CC00"/>
    </inkml:brush>
  </inkml:definitions>
  <inkml:trace contextRef="#ctx0" brushRef="#br0">2696 1214 919 0 0,'0'0'79'0'0,"1"-1"0"0"0,-1 1 0 0 0,1-1-1 0 0,-1 1 1 0 0,0-1 0 0 0,1 1 0 0 0,-1-1-1 0 0,0 0 1 0 0,0 1 0 0 0,1-1-1 0 0,-1 1 1 0 0,0-1 0 0 0,0 0 0 0 0,0 1-1 0 0,0-1 1 0 0,0 0 0 0 0,0 1 0 0 0,0-1-1 0 0,0 0 1 0 0,0 1 0 0 0,0-1-1 0 0,0 0 1 0 0,0 1 0 0 0,-1-1 0 0 0,1 0-1 0 0,0 0 1 0 0,-2 1 69 0 0,1-1-1 0 0,-1 1 1 0 0,1-1-1 0 0,-1 1 1 0 0,1 0-1 0 0,-1-1 1 0 0,1 1-1 0 0,-1 0 1 0 0,1 0 0 0 0,-3 1-1 0 0,0-1-500 0 0,-30 5 992 0 0,31-4-519 0 0,-1 0 0 0 0,1 0-1 0 0,0 1 1 0 0,0-1 0 0 0,0 1 0 0 0,1 0 0 0 0,-1-1-1 0 0,0 1 1 0 0,0 0 0 0 0,1 1 0 0 0,0-1 0 0 0,-3 3-1 0 0,4-4-78 0 0,0-1-1 0 0,1 0 1 0 0,-1 1-1 0 0,0-1 1 0 0,1 0-1 0 0,-1 0 1 0 0,0 1-1 0 0,0-1 1 0 0,1 0-1 0 0,-1 0 1 0 0,0 0-1 0 0,0 0 1 0 0,1 0-1 0 0,-1 0 1 0 0,0 0-1 0 0,0 0 1 0 0,1 0-1 0 0,-1 0 1 0 0,0-1-1 0 0,0 1 1 0 0,0 0-1 0 0,-21-9 865 0 0,7 3-205 0 0,11 6-647 0 0,0 0-1 0 0,0-1 1 0 0,0 1-1 0 0,1 1 0 0 0,-1-1 1 0 0,0 0-1 0 0,0 1 0 0 0,0 0 1 0 0,1 0-1 0 0,-1 0 1 0 0,0 1-1 0 0,1-1 0 0 0,-1 1 1 0 0,-3 2-1 0 0,-9 3-14 0 0,6-2-11 0 0,-1-2 0 0 0,1 0 0 0 0,-1 0 0 0 0,0 0 0 0 0,0-2 0 0 0,-11 2 0 0 0,-67-4 779 0 0,32-1-73 0 0,37 3-589 0 0,1 1 0 0 0,0 1 0 0 0,-22 6 0 0 0,-18 3-58 0 0,-21-2 666 0 0,-98-2 0 0 0,164-9-619 0 0,1 0-1 0 0,-22-5 1 0 0,-11-2 327 0 0,26 8-346 0 0,0 0-1 0 0,0 2 0 0 0,-31 5 1 0 0,-26 1 218 0 0,56-7-181 0 0,0 0 0 0 0,0 2 0 0 0,-40 11 0 0 0,-23 8 35 0 0,54-16-80 0 0,-48 18-1 0 0,53-16-41 0 0,0-1 0 0 0,-31 5 0 0 0,-1 0 107 0 0,40-8-369 0 0,-33 10 933 0 0,-1-3 0 0 0,-67 5 1 0 0,78-13-880 0 0,1 1 0 0 0,-58 14 0 0 0,59-5 209 0 0,31-10-57 0 0,0 0 1 0 0,0 0-1 0 0,-1-1 1 0 0,1 0-1 0 0,-1-1 1 0 0,1 1-1 0 0,-1-1 0 0 0,-11-1 1 0 0,-100-14 364 0 0,101 10-259 0 0,-1 1 0 0 0,-30-1 0 0 0,17 3-104 0 0,17 0-250 0 0,1-1-1 0 0,0 0 0 0 0,-18-6 1 0 0,27 6 435 0 0,0-1 1 0 0,-1 0-1 0 0,2 0 1 0 0,-1 0 0 0 0,0 0-1 0 0,-6-8 1 0 0,-4-1 187 0 0,13 11-367 0 0,0-1 0 0 0,1 1 0 0 0,-1-1 0 0 0,0 0 0 0 0,1 0 0 0 0,0 0 0 0 0,-1 0 0 0 0,1 0 0 0 0,0 0 0 0 0,0 0 0 0 0,0 0 0 0 0,0-1 0 0 0,0 1 1 0 0,1 0-1 0 0,-2-4 0 0 0,1-2 141 0 0,0-1 0 0 0,1-17 0 0 0,1 19-84 0 0,-1 1-1 0 0,0-1 1 0 0,-1 1-1 0 0,0 0 1 0 0,-2-10 0 0 0,-3-12 95 0 0,5 23-143 0 0,0 0-1 0 0,0 0 1 0 0,0 0-1 0 0,-1 0 1 0 0,1 0-1 0 0,-5-7 1 0 0,-9-11 43 0 0,-12-24 34 0 0,25 43-83 0 0,0 0 0 0 0,1-1 0 0 0,-1 1 0 0 0,1 0 0 0 0,0 0 0 0 0,1-1-1 0 0,-1 1 1 0 0,1-1 0 0 0,-1 1 0 0 0,2-5 0 0 0,-1 2 12 0 0,1 0-1 0 0,1 0 1 0 0,-1 0-1 0 0,1 1 1 0 0,0-1-1 0 0,0 1 1 0 0,1-1 0 0 0,0 1-1 0 0,0 0 1 0 0,8-11-1 0 0,-2 0-17 0 0,0 0-1 0 0,-2-1 0 0 0,0 0 1 0 0,0 0-1 0 0,4-26 1 0 0,-10 40-6 0 0,0 0 1 0 0,-1 0-1 0 0,0 0 1 0 0,1 0-1 0 0,-1 0 1 0 0,-1 0 0 0 0,1 0-1 0 0,-1 0 1 0 0,1 1-1 0 0,-1-1 1 0 0,0 0-1 0 0,0 0 1 0 0,-1 1-1 0 0,1-1 1 0 0,-1 0-1 0 0,-3-5 1 0 0,3 5 9 0 0,1 0-1 0 0,-1-1 1 0 0,1 0 0 0 0,1 1-1 0 0,-1-1 1 0 0,0 1 0 0 0,1-1-1 0 0,0 0 1 0 0,1-5 0 0 0,-2-14 57 0 0,1 15-51 0 0,-1-1 0 0 0,0 0 0 0 0,-1 1 0 0 0,0-1 0 0 0,-1 1 0 0 0,0 0 0 0 0,0 0 0 0 0,-1 0 0 0 0,0 0 0 0 0,0 0 0 0 0,-7-7 0 0 0,7 8-13 0 0,-1-1 0 0 0,1 1 0 0 0,0-1 0 0 0,-5-16 0 0 0,6 14-6 0 0,-2 0 1 0 0,-7-16 0 0 0,7 17-5 0 0,-1 0 0 0 0,1 0 0 0 0,-6-22 0 0 0,9 26 0 0 0,1 0 0 0 0,0 0 0 0 0,1 0 0 0 0,-1-1 0 0 0,1 1 0 0 0,0 0 0 0 0,1-1 0 0 0,1-10 0 0 0,3-4 21 0 0,1 0 1 0 0,15-39-1 0 0,-12 42-10 0 0,0 1-1 0 0,1 0 1 0 0,0 0 0 0 0,1 1-1 0 0,19-21 1 0 0,-25 32-11 0 0,1-1 0 0 0,-1 1 0 0 0,1 1 0 0 0,0-1 0 0 0,0 1 0 0 0,0 0 0 0 0,1 0 0 0 0,0 0 0 0 0,-1 1 0 0 0,15-4 0 0 0,-11 2 0 0 0,0 1 0 0 0,1 1 0 0 0,-1 0 0 0 0,1 0 0 0 0,0 1 0 0 0,0 0 0 0 0,0 1 0 0 0,0 0 0 0 0,0 1 0 0 0,19 2 0 0 0,24 5 0 0 0,-35-4 0 0 0,34 2 0 0 0,-35-4 0 0 0,123-1 0 0 0,-127 0 0 0 0,1-1 0 0 0,0 0 0 0 0,23-6 0 0 0,17 0 0 0 0,45-5 0 0 0,-44 4 0 0 0,226-13 0 0 0,-123 13 0 0 0,-134 7 0 0 0,-1-1 0 0 0,0-2 0 0 0,40-10 0 0 0,-31 7 0 0 0,1 0 0 0 0,0 3 0 0 0,0 0 0 0 0,0 2 0 0 0,53 5 0 0 0,196 19 0 0 0,-238-20 0 0 0,70-7 0 0 0,-67 2 0 0 0,53 2 0 0 0,-69 4 0 0 0,0 1 0 0 0,53 14 0 0 0,-68-14 0 0 0,30 3 0 0 0,-32-6 0 0 0,1 1 0 0 0,28 8 0 0 0,-12-1 0 0 0,0-2 0 0 0,47 4 0 0 0,-68-9 0 0 0,25 0 0 0 0,1-2 0 0 0,-1-1 0 0 0,64-11 0 0 0,-39 5 0 0 0,-10 1 0 0 0,-6 3 0 0 0,-1-3 0 0 0,0-2 0 0 0,48-14 0 0 0,-62 14 0 0 0,-1 1 0 0 0,33-3 0 0 0,1 7 0 0 0,111-3 0 0 0,-167 6 0 0 0,113 5 0 0 0,-103-5 0 0 0,-1 1 0 0 0,1 1 0 0 0,-1 0 0 0 0,1 1 0 0 0,19 7 0 0 0,-21-6 0 0 0,0-1 0 0 0,26 2 0 0 0,-34-5 0 0 0,110 9 0 0 0,33-1 0 0 0,-112-12 0 0 0,-30 3 0 0 0,-1 0 0 0 0,0 0 0 0 0,1 1 0 0 0,-1 0 0 0 0,1 0 0 0 0,10 2 0 0 0,-12 0 0 0 0,1 1 0 0 0,0 0 0 0 0,-1 0 0 0 0,1 1 0 0 0,-1 0 0 0 0,9 7 0 0 0,2 1 0 0 0,-11-8 0 0 0,-1-1 0 0 0,0 0 0 0 0,0 1 0 0 0,0 0 0 0 0,0 0 0 0 0,-1 1 0 0 0,1-1 0 0 0,-1 1 0 0 0,-1 0 0 0 0,1 0 0 0 0,0 0 0 0 0,-1 1 0 0 0,0-1 0 0 0,-1 1 0 0 0,3 7 0 0 0,-2-8 0 0 0,-1 0 0 0 0,0 0 0 0 0,1 0 0 0 0,0-1 0 0 0,0 1 0 0 0,5 5 0 0 0,-5-8 0 0 0,-1 0 0 0 0,0 0 0 0 0,0 1 0 0 0,0-1 0 0 0,0 1 0 0 0,-1 0 0 0 0,1 0 0 0 0,-1-1 0 0 0,1 1 0 0 0,-1 0 0 0 0,0 0 0 0 0,0 0 0 0 0,-1 1 0 0 0,1-1 0 0 0,0 0 0 0 0,-1 0 0 0 0,0 0 0 0 0,0 0 0 0 0,0 1 0 0 0,-1 4 0 0 0,0-2 0 0 0,1 0 0 0 0,-1 0 0 0 0,1 0 0 0 0,0 0 0 0 0,1 0 0 0 0,-1 0 0 0 0,1 0 0 0 0,0 0 0 0 0,1 0 0 0 0,-1-1 0 0 0,1 1 0 0 0,5 10 0 0 0,-6-13 0 0 0,1 5 0 0 0,0 0 0 0 0,-1 1 0 0 0,0-1 0 0 0,0 1 0 0 0,-1-1 0 0 0,0 1 0 0 0,-1-1 0 0 0,0 1 0 0 0,0-1 0 0 0,-5 15 0 0 0,4-11 0 0 0,-1 0 0 0 0,2 1 0 0 0,0-1 0 0 0,0 18 0 0 0,21 130 0 0 0,-17-129-32 0 0,13 58 0 0 0,-13-68 32 0 0,-3-18 0 0 0,1 0 0 0 0,-1 0 0 0 0,0 0 0 0 0,1 0 0 0 0,0 0 0 0 0,0 0 0 0 0,0 0 0 0 0,0-1 0 0 0,0 1 0 0 0,0 0 0 0 0,1-1 0 0 0,1 4 0 0 0,2 0 0 0 0,3 4 0 0 0,0 0 0 0 0,0 1 0 0 0,6 13 0 0 0,-12-20 0 0 0,0 0 0 0 0,-1 0 0 0 0,1 0 0 0 0,-1 0 0 0 0,0 1 0 0 0,0-1 0 0 0,-1 0 0 0 0,1 1 0 0 0,-1-1 0 0 0,0 1 0 0 0,0-1 0 0 0,0 0 0 0 0,-2 7 0 0 0,-32 129 0 0 0,29-119 0 0 0,1-5 0 0 0,0-1 0 0 0,-1 1 0 0 0,-1-1 0 0 0,-8 14 0 0 0,1-4 0 0 0,9-15 0 0 0,-1-2 0 0 0,0 1 0 0 0,0 0 0 0 0,-11 11 0 0 0,8-10 0 0 0,-1-1 0 0 0,-1 0 0 0 0,-14 11 0 0 0,18-16 0 0 0,0-1 0 0 0,0 1 0 0 0,0-1 0 0 0,0-1 0 0 0,-1 1 0 0 0,1-1 0 0 0,-14 3 0 0 0,-10 3-3 0 0,-9 0 59 0 0,-32 1-45 0 0,-20-16-14 0 0,67 4 22 0 0,-1 1 0 0 0,-47 1-1 0 0,-20 8-5 0 0,-51 6-15 0 0,84-2 2 0 0,-87 27 0 0 0,118-30 0 0 0,-63 16 0 0 0,-112 14 0 0 0,135-26 0 0 0,0 3 0 0 0,-93 34 0 0 0,130-37 0 0 0,-1-3 0 0 0,-1 0 0 0 0,1-2 0 0 0,-1-2 0 0 0,0 0 0 0 0,-1-3 0 0 0,-33-1 0 0 0,-113-18 32 0 0,-5-1 0 0 0,-37 2-32 0 0,211 14-46 0 0,0 1 1 0 0,-1 0-1 0 0,1 1 0 0 0,0 0 1 0 0,-13 2-1 0 0,18 0 8 0 0,-1 0 0 0 0,1 0 0 0 0,-1 0-1 0 0,1 0 1 0 0,0 1 0 0 0,0 0 0 0 0,0 1 0 0 0,0-1-1 0 0,-9 8 1 0 0,-77 57-4815 0 0,64-46-1726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2:48:27.526"/>
    </inkml:context>
    <inkml:brush xml:id="br0">
      <inkml:brushProperty name="width" value="0.1" units="cm"/>
      <inkml:brushProperty name="height" value="0.1" units="cm"/>
      <inkml:brushProperty name="color" value="#66CC00"/>
    </inkml:brush>
  </inkml:definitions>
  <inkml:trace contextRef="#ctx0" brushRef="#br0">1543 33 1839 0 0,'-1'-1'25'0'0,"0"0"-1"0"0,0 0 1 0 0,1 0-1 0 0,-1 0 1 0 0,1 0-1 0 0,-1 0 1 0 0,1 0-1 0 0,-1 0 0 0 0,1 0 1 0 0,0 0-1 0 0,-1 0 1 0 0,1 0-1 0 0,0-3 1 0 0,0 4 59 0 0,0-1 0 0 0,0 0 0 0 0,0 1 0 0 0,0-1 0 0 0,0 1 0 0 0,-1-1 0 0 0,1 0 1 0 0,0 1-1 0 0,0-1 0 0 0,0 0 0 0 0,-1 1 0 0 0,1-1 0 0 0,0 1 0 0 0,-1-1 0 0 0,1 1 0 0 0,0-1 0 0 0,-1 1 1 0 0,1-1-1 0 0,-1 1 0 0 0,1-1 0 0 0,-1 1 0 0 0,1-1 0 0 0,-1 1 0 0 0,1 0 0 0 0,-1-1 0 0 0,1 1 1 0 0,-1 0-1 0 0,0-1 0 0 0,1 1 0 0 0,-1 0 0 0 0,0 0 0 0 0,1 0 0 0 0,-1-1 0 0 0,1 1 0 0 0,-1 0 0 0 0,0 0 1 0 0,1 0-1 0 0,-1 0 0 0 0,0 0 0 0 0,1 0 0 0 0,-2 1 0 0 0,-5 0-58 0 0,1 0 0 0 0,-1 0 1 0 0,1 0-1 0 0,0 1 0 0 0,-1 0 0 0 0,1 1 0 0 0,0-1 0 0 0,0 1 1 0 0,1 1-1 0 0,-9 4 0 0 0,7-3-7 0 0,0-1-1 0 0,0 0 1 0 0,0-1 0 0 0,-1 1-1 0 0,1-2 1 0 0,-1 1 0 0 0,-9 1-1 0 0,-35 1 260 0 0,0-3 0 0 0,-84-8 0 0 0,4 1 80 0 0,-379-2 546 0 0,373 1-550 0 0,-23-1-29 0 0,135 8-458 0 0,1 1 1 0 0,-1 1-1 0 0,0 1 1 0 0,-28 9-1 0 0,21-3-2843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2:48:28.398"/>
    </inkml:context>
    <inkml:brush xml:id="br0">
      <inkml:brushProperty name="width" value="0.1" units="cm"/>
      <inkml:brushProperty name="height" value="0.1" units="cm"/>
      <inkml:brushProperty name="color" value="#66CC00"/>
    </inkml:brush>
  </inkml:definitions>
  <inkml:trace contextRef="#ctx0" brushRef="#br0">1510 0 1639 0 0,'-3'5'158'0'0,"-1"-1"-1"0"0,0 0 0 0 0,-1 0 1 0 0,1 0-1 0 0,-1 0 0 0 0,1-1 0 0 0,-1 0 1 0 0,0 0-1 0 0,-9 4 0 0 0,-1 0 129 0 0,0-1 0 0 0,-18 4 0 0 0,-38 8 269 0 0,-52 17 81 0 0,86-24-577 0 0,0-1 1 0 0,-1-1-1 0 0,0-3 1 0 0,0-1-1 0 0,-1-2 1 0 0,1-1-1 0 0,-1-2 0 0 0,1-2 1 0 0,-40-7-1 0 0,7 4 461 0 0,-1 2-1 0 0,-96 8 0 0 0,51 1-229 0 0,34-6-135 0 0,-91 7 58 0 0,164-6-233 0 0,0 1-1 0 0,0 0 0 0 0,0 1 0 0 0,0 0 1 0 0,1 1-1 0 0,-11 5 0 0 0,5-1-106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2:48:29.072"/>
    </inkml:context>
    <inkml:brush xml:id="br0">
      <inkml:brushProperty name="width" value="0.1" units="cm"/>
      <inkml:brushProperty name="height" value="0.1" units="cm"/>
      <inkml:brushProperty name="color" value="#66CC00"/>
    </inkml:brush>
  </inkml:definitions>
  <inkml:trace contextRef="#ctx0" brushRef="#br0">2899 51 3423 0 0,'-2'-3'91'0'0,"0"0"0"0"0,-1-1 1 0 0,1 1-1 0 0,-1 0 0 0 0,0 0 0 0 0,0 1 0 0 0,0-1 0 0 0,0 0 0 0 0,0 1 0 0 0,0 0 0 0 0,-1 0 0 0 0,1 0 0 0 0,-1 0 0 0 0,0 0 0 0 0,0 1 0 0 0,1 0 0 0 0,-1-1 0 0 0,0 1 0 0 0,-6 0 0 0 0,-9-2 91 0 0,0 1 0 0 0,-37 2 1 0 0,34 0-119 0 0,-48 0 73 0 0,1 3-1 0 0,0 2 0 0 0,-93 21 1 0 0,103-14 66 0 0,-70 6 1 0 0,-62-6 233 0 0,-97 11 53 0 0,-671 64-26 0 0,678-80-886 0 0,-48 1-1360 0 0,223-3-790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2:47:03.068"/>
    </inkml:context>
    <inkml:brush xml:id="br0">
      <inkml:brushProperty name="width" value="0.1" units="cm"/>
      <inkml:brushProperty name="height" value="0.1" units="cm"/>
      <inkml:brushProperty name="color" value="#66CC00"/>
    </inkml:brush>
  </inkml:definitions>
  <inkml:trace contextRef="#ctx0" brushRef="#br0">3376 0 2959 0 0,'-4'2'431'0'0,"0"0"-1"0"0,0 0 0 0 0,0 1 1 0 0,1-1-1 0 0,0 1 0 0 0,-1 0 1 0 0,1 0-1 0 0,-4 4 0 0 0,-18 16 105 0 0,19-20-350 0 0,0 0 0 0 0,0-1-1 0 0,0 0 1 0 0,0 0-1 0 0,0-1 1 0 0,0 1 0 0 0,-1-1-1 0 0,1-1 1 0 0,0 1 0 0 0,-1-1-1 0 0,1 0 1 0 0,-13-2-1 0 0,-26 1 696 0 0,4 4-443 0 0,3 0-247 0 0,0 1-1 0 0,-50 12 1 0 0,58-10-5 0 0,0-2 0 0 0,0-1 1 0 0,0-1-1 0 0,-38-2 0 0 0,-24 1 118 0 0,-191 12-186 0 0,250-10-117 0 0,-43 10 0 0 0,51-8 0 0 0,-122 18 242 0 0,116-20-141 0 0,-1-1 0 0 0,-54-5-1 0 0,47 2 39 0 0,1 1 0 0 0,-1 3-1 0 0,-63 11 1 0 0,69-8-116 0 0,-1-2 1 0 0,0-1-1 0 0,0-2 1 0 0,-52-4-1 0 0,-94-3 263 0 0,54 5-102 0 0,97 1-181 0 0,1 1 1 0 0,-34 6 0 0 0,36-3-4 0 0,0-2 0 0 0,-49 0-1 0 0,50-3 97 0 0,-49 5 0 0 0,-1 6-96 0 0,46-8 30 0 0,-15 1 172 0 0,1-1 1 0 0,-1-2 0 0 0,-47-6-1 0 0,-67-28 190 0 0,127 29-358 0 0,3 0 24 0 0,1 1 0 0 0,-46 0 0 0 0,-121 23-4587 0 0,178-17 3836 0 0,-20 2-4085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2:47:03.990"/>
    </inkml:context>
    <inkml:brush xml:id="br0">
      <inkml:brushProperty name="width" value="0.1" units="cm"/>
      <inkml:brushProperty name="height" value="0.1" units="cm"/>
      <inkml:brushProperty name="color" value="#66CC00"/>
    </inkml:brush>
  </inkml:definitions>
  <inkml:trace contextRef="#ctx0" brushRef="#br0">1188 2 3279 0 0,'-4'1'120'0'0,"0"0"0"0"0,1 0 0 0 0,-1-1 0 0 0,0 1 0 0 0,1-1-1 0 0,-1 0 1 0 0,0 0 0 0 0,1 0 0 0 0,-1-1 0 0 0,-6-1 0 0 0,-13 0 749 0 0,14 2-706 0 0,0 0 0 0 0,-1 1 0 0 0,1 1 0 0 0,0-1-1 0 0,0 2 1 0 0,0-1 0 0 0,1 1 0 0 0,-1 0 0 0 0,-11 7-1 0 0,-1-1 345 0 0,-1-1 0 0 0,0-1-1 0 0,-36 6 1 0 0,31-7-32 0 0,18-5-308 0 0,-1 0 0 0 0,0-1 0 0 0,1 0 0 0 0,-1-1 0 0 0,1 1 0 0 0,-1-2 0 0 0,1 0 0 0 0,-10-3 0 0 0,-28-3 240 0 0,39 7-355 0 0,-210-27 1303 0 0,158 19-1155 0 0,0 2 0 0 0,-1 3 0 0 0,1 2 0 0 0,-118 13 0 0 0,140-5-557 0 0,-3-1-25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2:47:05.326"/>
    </inkml:context>
    <inkml:brush xml:id="br0">
      <inkml:brushProperty name="width" value="0.1" units="cm"/>
      <inkml:brushProperty name="height" value="0.1" units="cm"/>
      <inkml:brushProperty name="color" value="#66CC00"/>
    </inkml:brush>
  </inkml:definitions>
  <inkml:trace contextRef="#ctx0" brushRef="#br0">1821 85 3567 0 0,'-25'1'254'0'0,"-1"2"-1"0"0,-28 6 0 0 0,-30 3 87 0 0,74-12-316 0 0,0 0 0 0 0,0-1-1 0 0,-18-3 1 0 0,17 2 24 0 0,-11-1 71 0 0,15 3 45 0 0,1-1-1 0 0,0 0 1 0 0,-12-3-1 0 0,-81-18 2229 0 0,83 18-2033 0 0,-1 1-1 0 0,0 0 1 0 0,0 1 0 0 0,-27 1-1 0 0,14 0-112 0 0,-121 2 435 0 0,-138-30-108 0 0,59 3 153 0 0,174 23-604 0 0,1 2 0 0 0,-66 8-1 0 0,-167 46-478 0 0,214-34-54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2:47:07.674"/>
    </inkml:context>
    <inkml:brush xml:id="br0">
      <inkml:brushProperty name="width" value="0.1" units="cm"/>
      <inkml:brushProperty name="height" value="0.1" units="cm"/>
      <inkml:brushProperty name="color" value="#66CC00"/>
    </inkml:brush>
  </inkml:definitions>
  <inkml:trace contextRef="#ctx0" brushRef="#br0">2098 100 2471 0 0,'38'-20'490'0'0,"1"2"0"0"0,1 2-1 0 0,1 1 1 0 0,68-14-1 0 0,-93 27-32 0 0,-15 2-435 0 0,-1 0 0 0 0,0 0 0 0 0,0 0 0 0 0,0 0 0 0 0,0 0 0 0 0,0 0-1 0 0,1 0 1 0 0,-1 0 0 0 0,0 0 0 0 0,0 1 0 0 0,0-1 0 0 0,0 0 0 0 0,0 0-1 0 0,0 0 1 0 0,1 0 0 0 0,-1 0 0 0 0,0 0 0 0 0,0 0 0 0 0,0 0 0 0 0,0 0-1 0 0,0 1 1 0 0,0-1 0 0 0,0 0 0 0 0,0 0 0 0 0,1 0 0 0 0,-1 0 0 0 0,0 0-1 0 0,0 0 1 0 0,0 1 0 0 0,0-1 0 0 0,0 0 0 0 0,0 0 0 0 0,0 0-1 0 0,0 0 1 0 0,0 1 0 0 0,0-1 0 0 0,0 0 0 0 0,0 0 0 0 0,0 0 0 0 0,0 0-1 0 0,0 0 1 0 0,0 1 0 0 0,0-1 0 0 0,-2 2 110 0 0,1 0 0 0 0,0 0 0 0 0,-1-1 1 0 0,1 1-1 0 0,-1 0 0 0 0,0-1 0 0 0,1 1 0 0 0,-1-1 0 0 0,-3 2 0 0 0,-6 5-24 0 0,0-2-1 0 0,0 1 0 0 0,-1-2 1 0 0,0 0-1 0 0,0 0 0 0 0,0-1 1 0 0,-1 0-1 0 0,-14 2 1 0 0,5-3 107 0 0,1-1 1 0 0,0-1-1 0 0,0 0 1 0 0,-27-4-1 0 0,-36-3 410 0 0,0 4 0 0 0,-112 12 0 0 0,-223-3-361 0 0,83 1 266 0 0,8 0-15 0 0,225-8-541 0 0,0 3-1 0 0,0 6 0 0 0,-193 40 1 0 0,236-35-780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2:35:07.877"/>
    </inkml:context>
    <inkml:brush xml:id="br0">
      <inkml:brushProperty name="width" value="0.1" units="cm"/>
      <inkml:brushProperty name="height" value="0.1" units="cm"/>
      <inkml:brushProperty name="color" value="#E71224"/>
    </inkml:brush>
  </inkml:definitions>
  <inkml:trace contextRef="#ctx0" brushRef="#br0">1171 149 455 0 0,'-2'-2'326'0'0,"-1"-1"0"0"0,1 0 0 0 0,0 0 0 0 0,0 0 0 0 0,0 0 0 0 0,0 0 0 0 0,1 0 0 0 0,-1-1 0 0 0,1 1 0 0 0,-1-4 0 0 0,1 4-144 0 0,0 0 1 0 0,0 0-1 0 0,0 1 0 0 0,-1-1 1 0 0,1 1-1 0 0,-1-1 1 0 0,1 1-1 0 0,-1 0 0 0 0,0 0 1 0 0,0 0-1 0 0,0 0 1 0 0,0 0-1 0 0,0 0 0 0 0,0 0 1 0 0,-1 0-1 0 0,-3-1 0 0 0,-4-3 243 0 0,-1 1 0 0 0,-20-6 0 0 0,4 1 136 0 0,10 3-98 0 0,-2 1 0 0 0,1 1 0 0 0,-1 1 0 0 0,-34-4 0 0 0,-78 4 182 0 0,36 2-303 0 0,-264-2 2193 0 0,174 7-1934 0 0,172-4-564 0 0,0 1 0 0 0,-1 1-1 0 0,1 0 1 0 0,-16 4 0 0 0,-6 5-4262 0 0,11 0-654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2:47:08.630"/>
    </inkml:context>
    <inkml:brush xml:id="br0">
      <inkml:brushProperty name="width" value="0.1" units="cm"/>
      <inkml:brushProperty name="height" value="0.1" units="cm"/>
      <inkml:brushProperty name="color" value="#66CC00"/>
    </inkml:brush>
  </inkml:definitions>
  <inkml:trace contextRef="#ctx0" brushRef="#br0">758 113 1839 0 0,'-23'-8'762'0'0,"-1"1"-1"0"0,0 1 0 0 0,-1 1 0 0 0,-38-3 1 0 0,-5-1-85 0 0,28 3-434 0 0,-59-12 46 0 0,55 5-118 0 0,0 3-1 0 0,-1 1 1 0 0,0 3-1 0 0,0 1 1 0 0,-61 3-1 0 0,74 4-2067 0 0,1 1-677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2:47:09.082"/>
    </inkml:context>
    <inkml:brush xml:id="br0">
      <inkml:brushProperty name="width" value="0.1" units="cm"/>
      <inkml:brushProperty name="height" value="0.1" units="cm"/>
      <inkml:brushProperty name="color" value="#66CC00"/>
    </inkml:brush>
  </inkml:definitions>
  <inkml:trace contextRef="#ctx0" brushRef="#br0">1547 146 4895 0 0,'-2'-4'139'0'0,"0"1"-1"0"0,-1-1 0 0 0,1 0 1 0 0,-1 1-1 0 0,0 0 0 0 0,0 0 1 0 0,0 0-1 0 0,0 0 0 0 0,0 0 1 0 0,-1 0-1 0 0,1 1 0 0 0,-1-1 0 0 0,0 1 1 0 0,0 0-1 0 0,0 1 0 0 0,0-1 1 0 0,0 0-1 0 0,0 1 0 0 0,-8-1 1 0 0,-9-2 37 0 0,0 0 1 0 0,-37 1 0 0 0,51 2-183 0 0,-127 0 367 0 0,-36-3 579 0 0,-428-57 2418 0 0,560 55-3446 0 0,1 1 0 0 0,-1 2 0 0 0,0 2 0 0 0,1 1 0 0 0,-1 2 0 0 0,0 2 0 0 0,1 1 0 0 0,0 2 0 0 0,-43 14 0 0 0,34-7-4222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2:47:09.495"/>
    </inkml:context>
    <inkml:brush xml:id="br0">
      <inkml:brushProperty name="width" value="0.1" units="cm"/>
      <inkml:brushProperty name="height" value="0.1" units="cm"/>
      <inkml:brushProperty name="color" value="#66CC00"/>
    </inkml:brush>
  </inkml:definitions>
  <inkml:trace contextRef="#ctx0" brushRef="#br0">1116 19 2759 0 0,'-1'-1'165'0'0,"0"-1"-1"0"0,0 1 0 0 0,-1 0 1 0 0,1 0-1 0 0,0-1 1 0 0,-1 1-1 0 0,1 0 0 0 0,0 0 1 0 0,-1 0-1 0 0,1 0 0 0 0,-1 1 1 0 0,1-1-1 0 0,-1 0 0 0 0,0 1 1 0 0,1-1-1 0 0,-1 1 0 0 0,0-1 1 0 0,1 1-1 0 0,-5 0 0 0 0,-39-1 216 0 0,29 1-79 0 0,-67 2 1029 0 0,-90 14 0 0 0,98-10-939 0 0,-115-5 0 0 0,156-2-329 0 0,-15 0-244 0 0,-141-1 928 0 0,133 4-2321 0 0,-76 13 0 0 0,96-8-1711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2:47:09.944"/>
    </inkml:context>
    <inkml:brush xml:id="br0">
      <inkml:brushProperty name="width" value="0.1" units="cm"/>
      <inkml:brushProperty name="height" value="0.1" units="cm"/>
      <inkml:brushProperty name="color" value="#66CC00"/>
    </inkml:brush>
  </inkml:definitions>
  <inkml:trace contextRef="#ctx0" brushRef="#br0">1193 270 3223 0 0,'-3'-5'372'0'0,"1"1"0"0"0,0-1-1 0 0,-1 0 1 0 0,0 1-1 0 0,0-1 1 0 0,0 1 0 0 0,-1 0-1 0 0,1 0 1 0 0,-1 0-1 0 0,0 1 1 0 0,0-1-1 0 0,-9-4 1 0 0,-10-11-411 0 0,8 8 240 0 0,0 1 0 0 0,-1 0-1 0 0,0 1 1 0 0,-1 1 0 0 0,-24-8-1 0 0,30 11-122 0 0,-17-5 199 0 0,-1 1 0 0 0,-49-10 0 0 0,-63-1 197 0 0,15 3-166 0 0,46 2-157 0 0,25 4-20 0 0,1 2-1 0 0,-106-4 1 0 0,118 15-382 0 0,0 2 0 0 0,-46 9 1 0 0,24 0-3564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2:47:11.656"/>
    </inkml:context>
    <inkml:brush xml:id="br0">
      <inkml:brushProperty name="width" value="0.1" units="cm"/>
      <inkml:brushProperty name="height" value="0.1" units="cm"/>
      <inkml:brushProperty name="color" value="#66CC00"/>
    </inkml:brush>
  </inkml:definitions>
  <inkml:trace contextRef="#ctx0" brushRef="#br0">2204 39 4231 0 0,'1'-11'264'0'0,"0"9"-128"0"0,-1-1 0 0 0,0 1 0 0 0,1 0 0 0 0,-1-1 0 0 0,0 1 0 0 0,0-1 0 0 0,0 1 0 0 0,-1 0 0 0 0,0-5 0 0 0,-18 27 1224 0 0,15-15-1296 0 0,-1-1 0 0 0,1 0 0 0 0,-1 0 0 0 0,0-1 0 0 0,0 1 0 0 0,0-1 0 0 0,0 0 0 0 0,0-1 0 0 0,-7 3 0 0 0,-62 26 808 0 0,-20 3 368 0 0,72-25-1092 0 0,0 0 0 0 0,-1-1 0 0 0,0-2 0 0 0,0 0 0 0 0,-28 3 0 0 0,-450-8 1420 0 0,395-5-1387 0 0,17 1-24 0 0,-112-19 1 0 0,141 10-42 0 0,15 3 67 0 0,-60-5 0 0 0,28 12-98 0 0,0 3 0 0 0,-84 12 0 0 0,-148 41-664 0 0,242-38 245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2:47:12.708"/>
    </inkml:context>
    <inkml:brush xml:id="br0">
      <inkml:brushProperty name="width" value="0.1" units="cm"/>
      <inkml:brushProperty name="height" value="0.1" units="cm"/>
      <inkml:brushProperty name="color" value="#66CC00"/>
    </inkml:brush>
  </inkml:definitions>
  <inkml:trace contextRef="#ctx0" brushRef="#br0">2530 131 455 0 0,'-6'-6'400'0'0,"0"0"0"0"0,0 0-1 0 0,-1 1 1 0 0,0 0 0 0 0,0 0-1 0 0,0 0 1 0 0,-1 1-1 0 0,1 0 1 0 0,-1 1 0 0 0,0 0-1 0 0,0 0 1 0 0,-16-3 0 0 0,-6 0-179 0 0,0 2 1 0 0,-38 0-1 0 0,-31-4 719 0 0,-142-29 0 0 0,211 32-576 0 0,0 2-1 0 0,0 1 0 0 0,-44 2 1 0 0,-91 16 321 0 0,61-2-414 0 0,-148 16 75 0 0,-20-5 260 0 0,-296 67-1 0 0,293-11-832 0 0,216-61 33 0 0,-34 10-92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2:47:14.132"/>
    </inkml:context>
    <inkml:brush xml:id="br0">
      <inkml:brushProperty name="width" value="0.1" units="cm"/>
      <inkml:brushProperty name="height" value="0.1" units="cm"/>
      <inkml:brushProperty name="color" value="#66CC00"/>
    </inkml:brush>
  </inkml:definitions>
  <inkml:trace contextRef="#ctx0" brushRef="#br0">1083 124 2303 0 0,'-1'-3'136'0'0,"-1"1"0"0"0,1-1 0 0 0,0 1 0 0 0,-1 0-1 0 0,0-1 1 0 0,1 1 0 0 0,-1 0 0 0 0,0 0-1 0 0,0 0 1 0 0,-1 0 0 0 0,1 1 0 0 0,0-1-1 0 0,0 0 1 0 0,-1 1 0 0 0,1 0 0 0 0,-1 0-1 0 0,1-1 1 0 0,-1 1 0 0 0,-4-1 0 0 0,-10-3 664 0 0,-32-5 0 0 0,43 9-945 0 0,-283-54 3802 0 0,242 48-3363 0 0,0 2 0 0 0,-91 2-1 0 0,-95 23 414 0 0,183-12-808 0 0,-63 16 0 0 0,64-10-209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2:48:39.619"/>
    </inkml:context>
    <inkml:brush xml:id="br0">
      <inkml:brushProperty name="width" value="0.1" units="cm"/>
      <inkml:brushProperty name="height" value="0.1" units="cm"/>
      <inkml:brushProperty name="color" value="#66CC00"/>
    </inkml:brush>
  </inkml:definitions>
  <inkml:trace contextRef="#ctx0" brushRef="#br0">397 1038 1839 0 0,'-5'1'5826'0'0,"5"-1"-5761"0"0,-1 0-23 0 0,1-1 0 0 0,0 1 1 0 0,0 0-1 0 0,0-1 1 0 0,0 1-1 0 0,0 0 0 0 0,0-1 1 0 0,0 1-1 0 0,-1 0 1 0 0,1-1-1 0 0,0 1 1 0 0,0 0-1 0 0,0-1 0 0 0,0 1 1 0 0,0-1-1 0 0,1 1 1 0 0,-1 0-1 0 0,0-1 0 0 0,0 1 1 0 0,0 0-1 0 0,0-1 1 0 0,0 1-1 0 0,0 0 0 0 0,1-1 1 0 0,-1 1-1 0 0,0 0 1 0 0,0 0-1 0 0,0-1 0 0 0,1 1 1 0 0,-1 0-1 0 0,0-1 1 0 0,0 1-1 0 0,1 0 0 0 0,-1 0 1 0 0,0 0-1 0 0,1-1 1 0 0,-1 1-1 0 0,1 0 0 0 0,0-1 117 0 0,1 0-1 0 0,-1 0 1 0 0,1 0-1 0 0,0 0 1 0 0,-1 0-1 0 0,1 1 1 0 0,0-1-1 0 0,0 0 1 0 0,-1 1-1 0 0,1 0 0 0 0,0-1 1 0 0,0 1-1 0 0,0 0 1 0 0,0 0-1 0 0,-1 0 1 0 0,1 0-1 0 0,0 0 1 0 0,0 0-1 0 0,2 1 1 0 0,5-1 257 0 0,-9 0-393 0 0,1-1 0 0 0,-1 1 0 0 0,1 0 0 0 0,-1 0 1 0 0,1 0-1 0 0,-1 0 0 0 0,1 0 0 0 0,-1 0 0 0 0,1 0 1 0 0,-1 0-1 0 0,1 0 0 0 0,-1 0 0 0 0,1 0 1 0 0,-1 0-1 0 0,1 0 0 0 0,-1 1 0 0 0,1-1 0 0 0,-1 0 1 0 0,0 0-1 0 0,1 0 0 0 0,0 1 0 0 0,2 0 84 0 0,1 0 0 0 0,-1-1-1 0 0,1 1 1 0 0,-1-1 0 0 0,0 0-1 0 0,1 0 1 0 0,-1 0-1 0 0,1 0 1 0 0,5-2 0 0 0,8 1 217 0 0,16 0 203 0 0,-8 1-23 0 0,48 4 0 0 0,-22-1-355 0 0,-38-3-73 0 0,0 0 1 0 0,20 4-1 0 0,92 13 939 0 0,-98-14-6 0 0,226 15-1261 0 0,132-25 1316 0 0,-343 6-1006 0 0,-22 2-29 0 0,-1-2-1 0 0,25-3 0 0 0,-14 0 50 0 0,40 0 0 0 0,-41 3 59 0 0,47-7-1 0 0,-51 4 18 0 0,42 0-1 0 0,-14 2-4 0 0,210-31 105 0 0,-173 9-89 0 0,-32 8-63 0 0,-51 14-53 0 0,0 0 0 0 0,0-1 0 0 0,-1 0 0 0 0,1-1 0 0 0,-1 0 0 0 0,7-4 0 0 0,-11 6-23 0 0,-1 0-1 0 0,1 0 1 0 0,0 0-1 0 0,-1 0 1 0 0,1 0 0 0 0,-1-1-1 0 0,0 1 1 0 0,1 0-1 0 0,-1-1 1 0 0,0 1 0 0 0,-1-1-1 0 0,1 1 1 0 0,0-1-1 0 0,-1 1 1 0 0,1-1-1 0 0,-1 1 1 0 0,0-1 0 0 0,0 0-1 0 0,0 1 1 0 0,0-1-1 0 0,-1-3 1 0 0,-1-7 66 0 0,-1 0 0 0 0,0 0 0 0 0,-6-14 0 0 0,-1-2 85 0 0,-6-55 3 0 0,2 10-124 0 0,7 40-60 0 0,6 24 13 0 0,-1 0-1 0 0,-1-1 1 0 0,1 1-1 0 0,-2 0 1 0 0,1 1-1 0 0,-1-1 1 0 0,-6-9-1 0 0,-1 2-8 0 0,0 1 0 0 0,-1 0 0 0 0,-1 0 0 0 0,-1 2 0 0 0,0 0 0 0 0,-1 0 0 0 0,-19-13 0 0 0,13 10 13 0 0,0-1 0 0 0,1-1 0 0 0,2 0-1 0 0,-23-30 1 0 0,7 10-13 0 0,-2 2 0 0 0,-50-43 0 0 0,76 72 0 0 0,0 1 0 0 0,-1 0 0 0 0,0 1 0 0 0,0 0 0 0 0,-23-9 0 0 0,11 7 0 0 0,-1 1 0 0 0,-25-4 0 0 0,1 6 0 0 0,0 1 0 0 0,0 3 0 0 0,-77 7 0 0 0,-45 0 0 0 0,-46 1 0 0 0,193-6 0 0 0,-181 5 0 0 0,27-1 0 0 0,-59 14 0 0 0,16-1 0 0 0,196-17 0 0 0,0-1 0 0 0,0-1 0 0 0,-28-6 0 0 0,35 5 0 0 0,1-1 0 0 0,-1 2 0 0 0,-18 0 0 0 0,31 1 0 0 0,-1 1 0 0 0,1-1 0 0 0,-1 1 0 0 0,1-1 0 0 0,0 1 0 0 0,-1 1 0 0 0,1-1 0 0 0,0 1 0 0 0,0-1 0 0 0,0 1 0 0 0,0 0 0 0 0,0 1 0 0 0,0-1 0 0 0,1 1 0 0 0,-1-1 0 0 0,1 1 0 0 0,-4 4 0 0 0,5-4 0 0 0,-1 1 0 0 0,1 0 0 0 0,0 0 0 0 0,0 0 0 0 0,1 0 0 0 0,-1 0 0 0 0,1 0 0 0 0,0 0 0 0 0,0 1 0 0 0,0-1 0 0 0,0 5 0 0 0,0 54-32 0 0,1-41 0 0 0,9 128 32 0 0,-7-117-4 0 0,1 0 0 0 0,11 44 0 0 0,-4-23-56 0 0,10 81 60 0 0,26 127 0 0 0,-41-233 0 0 0,-1 0 0 0 0,1 38 0 0 0,-1-1 0 0 0,-4-61 2 0 0,0-2 4 0 0,1 0 0 0 0,-1 0 0 0 0,0 0 0 0 0,1 0 1 0 0,0 0-1 0 0,0 0 0 0 0,1 3 0 0 0,-1-5-2 0 0,-1 0 1 0 0,1-1-1 0 0,-1 1 1 0 0,1 0-1 0 0,0-1 1 0 0,-1 1-1 0 0,1-1 1 0 0,0 1-1 0 0,-1-1 1 0 0,1 1-1 0 0,0-1 1 0 0,0 1-1 0 0,0-1 0 0 0,-1 0 1 0 0,1 1-1 0 0,0-1 1 0 0,0 0-1 0 0,0 0 1 0 0,0 0-1 0 0,-1 0 1 0 0,1 0-1 0 0,0 0 1 0 0,0 0-1 0 0,0 0 1 0 0,0 0-1 0 0,0 0 1 0 0,0 0-1 0 0,-1 0 1 0 0,1-1-1 0 0,1 1 0 0 0,17-5 64 0 0,-11 2-39 0 0,0 1 1 0 0,-1 0-1 0 0,1 1 0 0 0,0 0 1 0 0,10 0-1 0 0,-16 1-33 0 0,0 0 0 0 0,0 0-1 0 0,0 0 1 0 0,0 1 0 0 0,-1-1 0 0 0,1 1 0 0 0,0-1-1 0 0,0 1 1 0 0,-1 0 0 0 0,1-1 0 0 0,-1 1 0 0 0,1 0-1 0 0,0 0 1 0 0,-1 0 0 0 0,0 0 0 0 0,1 1-1 0 0,-1-1 1 0 0,0 0 0 0 0,1 1 0 0 0,-1-1 0 0 0,0 1-1 0 0,0-1 1 0 0,0 1 0 0 0,0-1 0 0 0,0 1-1 0 0,-1 0 1 0 0,1-1 0 0 0,0 4 0 0 0,3 17-1484 0 0,-6 0-3496 0 0,-3 3-2183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2:48:54.728"/>
    </inkml:context>
    <inkml:brush xml:id="br0">
      <inkml:brushProperty name="width" value="0.1" units="cm"/>
      <inkml:brushProperty name="height" value="0.1" units="cm"/>
      <inkml:brushProperty name="color" value="#66CC00"/>
    </inkml:brush>
  </inkml:definitions>
  <inkml:trace contextRef="#ctx0" brushRef="#br0">5871 1427 1375 0 0,'81'-14'1017'0'0,"-15"3"-90"0"0,-33 6 960 0 0,1 1-1 0 0,67 2 0 0 0,-81 2-1483 0 0,-9-1-73 0 0,-1 0 1 0 0,0 0-1 0 0,0-1 1 0 0,1-1-1 0 0,-1 0 1 0 0,-1 0-1 0 0,19-9 1 0 0,-40 18 1725 0 0,7-3-1942 0 0,0 0 0 0 0,0 0 1 0 0,0-1-1 0 0,-1 0 0 0 0,1 0 0 0 0,-8 2 1 0 0,-2-3 101 0 0,0 0 1 0 0,-1-1 0 0 0,1-1 0 0 0,0 0-1 0 0,-20-4 1 0 0,-28-3 463 0 0,12 8-193 0 0,-57 8 0 0 0,73-5-425 0 0,-39 3-38 0 0,-240 31 1248 0 0,284-32-1204 0 0,-1-1 1 0 0,-1-2 0 0 0,-49-1-1 0 0,-93-22 560 0 0,130 17-446 0 0,0 1 1 0 0,0 3-1 0 0,-71 7 0 0 0,24 0-31 0 0,57-8-66 0 0,0-1 0 0 0,0-1 0 0 0,-40-10 0 0 0,36 6 18 0 0,0 2 0 0 0,-42-2-1 0 0,-177 24 151 0 0,64-2-26 0 0,138-15-65 0 0,-69-9 0 0 0,27 0 45 0 0,34 5-128 0 0,-158-2 188 0 0,53 19-75 0 0,23-10-117 0 0,67-11 23 0 0,-25 0 73 0 0,-20 12 17 0 0,-46-1-98 0 0,101-5-31 0 0,-108-8 143 0 0,-2-7-74 0 0,122 13-40 0 0,0 1 0 0 0,0 3 0 0 0,-75 10 0 0 0,68-1-88 0 0,-121 12 0 0 0,144-19 36 0 0,0 2 0 0 0,0 1 0 0 0,-71 20 0 0 0,67-11-32 0 0,2 0 11 0 0,-1-1 0 0 0,0-2 0 0 0,-69 8 0 0 0,89-17 193 0 0,-1-1-1 0 0,0-1 1 0 0,-36-4 0 0 0,18-3-775 0 0,-86-15 607 0 0,104 18-42 0 0,-37-3-1 0 0,-15-2 61 0 0,-29-8 81 0 0,3 8-138 0 0,72 7 9 0 0,-6 1 46 0 0,23 1-43 0 0,0 0-1 0 0,0-1 1 0 0,-21-5-1 0 0,6-1 73 0 0,1-1 0 0 0,0-2-1 0 0,-48-24 1 0 0,62 26-36 0 0,1-1 0 0 0,0 0 1 0 0,0-2-1 0 0,1 1 0 0 0,0-1 0 0 0,-10-15 0 0 0,15 19-10 0 0,1 0-1 0 0,0-1 1 0 0,0 0-1 0 0,1 1 0 0 0,0-2 1 0 0,0 1-1 0 0,1 0 1 0 0,-3-12-1 0 0,5 16-28 0 0,-7-17 10 0 0,4 8 15 0 0,-1 1 1 0 0,2-1 0 0 0,-1 0 0 0 0,2 0 0 0 0,0-1 0 0 0,-1-13 0 0 0,3 26-33 0 0,1-38 88 0 0,-2 0-1 0 0,-11-63 0 0 0,7 81-51 0 0,-10-26 0 0 0,10 37-9 0 0,1-1 0 0 0,1 0 0 0 0,-1-1 1 0 0,2 1-1 0 0,0 0 0 0 0,0-1 0 0 0,1 0 1 0 0,1-21-1 0 0,16-105 140 0 0,-16 126-167 0 0,0 0 0 0 0,-1 0 0 0 0,-4-20-1 0 0,3 21 0 0 0,0 1 0 0 0,1-1 1 0 0,1 0-1 0 0,0-20 0 0 0,2 16 4 0 0,-1-1 1 0 0,-1 1 0 0 0,-1-1-1 0 0,0 1 1 0 0,0-1 0 0 0,-2 1-1 0 0,-4-17 1 0 0,5 26-7 0 0,1 1 0 0 0,0-1 0 0 0,1 0 0 0 0,-1 1 0 0 0,1-1 0 0 0,1 0 0 0 0,-1 1 0 0 0,1-7 0 0 0,0 10 0 0 0,-1 0 0 0 0,1 0 0 0 0,-1 0 0 0 0,1 0 0 0 0,0 0 0 0 0,0 0 0 0 0,0 0 0 0 0,0 0 0 0 0,0 0 0 0 0,0 1 0 0 0,0-1 0 0 0,1 0 0 0 0,-1 1 0 0 0,0-1 0 0 0,1 1 0 0 0,0-1 0 0 0,-1 1 0 0 0,1 0 0 0 0,0 0 0 0 0,0-1 0 0 0,-1 1 0 0 0,1 1 0 0 0,0-1 0 0 0,2-1 0 0 0,8 0 0 0 0,0 0 0 0 0,0 1 0 0 0,0 0 0 0 0,0 0 0 0 0,20 3 0 0 0,-15-1 0 0 0,-1 0 0 0 0,19-3 0 0 0,-18 1-8 0 0,0 1 1 0 0,-1 1-1 0 0,1 0 0 0 0,-1 2 1 0 0,30 7-1 0 0,22 2-10 0 0,-11-8 18 0 0,94-5 0 0 0,-46-2 0 0 0,118-10 0 0 0,-40 0 0 0 0,-138 9 0 0 0,56-11 0 0 0,-39 5 0 0 0,107-11 0 0 0,-128 19 0 0 0,0 1 0 0 0,47 5 0 0 0,-41 1 0 0 0,1-2 0 0 0,-1-2 0 0 0,71-8 0 0 0,4-3 0 0 0,-1-1 0 0 0,-77 8 0 0 0,-1 1 0 0 0,1 3 0 0 0,46 6 0 0 0,47 1 0 0 0,-88-7 0 0 0,-22 0 0 0 0,-1-1 0 0 0,38-5 0 0 0,160-11 0 0 0,-199 15 0 0 0,191 7 0 0 0,-104 0 0 0 0,12-6 0 0 0,35-1 0 0 0,-107-2 0 0 0,143 6 0 0 0,-128 0 0 0 0,34-4 0 0 0,133-17 0 0 0,-56 8 0 0 0,-101 7 0 0 0,-54 3 0 0 0,31 4 0 0 0,-25-1 0 0 0,25 1 0 0 0,96-4 0 0 0,48-25 0 0 0,-53 6 0 0 0,-98 15 0 0 0,72 3 0 0 0,62 6 0 0 0,2-16 0 0 0,-54 1 0 0 0,99 5 0 0 0,-122 6 0 0 0,-33 1 0 0 0,94-9 0 0 0,-59 0 0 0 0,2 0 0 0 0,-65 4 0 0 0,-34 2 0 0 0,-1 0 0 0 0,1 0 0 0 0,0 1 0 0 0,0 1 0 0 0,-1-1 0 0 0,18 5 0 0 0,70 16 0 0 0,-81-18 0 0 0,1 1 0 0 0,-1 1 0 0 0,0 1 0 0 0,0 0 0 0 0,-1 1 0 0 0,0 1 0 0 0,0 1 0 0 0,17 11 0 0 0,-30-18 0 0 0,105 84 0 0 0,-101-78 0 0 0,0-1 0 0 0,0 1 0 0 0,-1 1 0 0 0,1-1 0 0 0,-2 1 0 0 0,0 0 0 0 0,0 1 0 0 0,0-1 0 0 0,-1 1 0 0 0,0 0 0 0 0,-1 0 0 0 0,2 12 0 0 0,2 16 0 0 0,-2-1 0 0 0,1 41 0 0 0,-5-47 0 0 0,0-11-6 0 0,-1 0 0 0 0,-2-1-1 0 0,0 1 1 0 0,-7 32 0 0 0,-29 76-27 0 0,36-124 33 0 0,-4 23 0 0 0,0-1 0 0 0,2 1 0 0 0,1 1 0 0 0,1-1 0 0 0,1 34 0 0 0,2-24 0 0 0,-3-1 0 0 0,-7 43 0 0 0,5-45 0 0 0,0 0 0 0 0,3 42 0 0 0,-4 38 0 0 0,2-98-239 0 0,0-1 0 0 0,-1 1 0 0 0,-1-1 0 0 0,0 1-1 0 0,-1-1 1 0 0,-10 17 0 0 0,3-9-2292 0 0,-20 29-1 0 0,10-23-5163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2:49:05.786"/>
    </inkml:context>
    <inkml:brush xml:id="br0">
      <inkml:brushProperty name="width" value="0.1" units="cm"/>
      <inkml:brushProperty name="height" value="0.1" units="cm"/>
      <inkml:brushProperty name="color" value="#66CC00"/>
    </inkml:brush>
  </inkml:definitions>
  <inkml:trace contextRef="#ctx0" brushRef="#br0">2468 1486 1839 0 0,'-19'0'-240'0'0,"11"-1"1039"0"0,0 1 0 0 0,-1 1-1 0 0,1-1 1 0 0,-1 1 0 0 0,-10 3-1 0 0,-69 18-415 0 0,83-22-323 0 0,0 1 0 0 0,0-1 0 0 0,0 0 0 0 0,0-1 1 0 0,1 1-1 0 0,-1-1 0 0 0,0 0 0 0 0,0 0 0 0 0,-5-2 0 0 0,-10-2 356 0 0,-7 2 249 0 0,1 1-1 0 0,-41 3 0 0 0,20 0-185 0 0,-104-14-235 0 0,42 3 419 0 0,76 10-380 0 0,1 1 0 0 0,-59 11 0 0 0,9-1-145 0 0,7-5 64 0 0,-85-6 1 0 0,119 1-9 0 0,0 1-1 0 0,0 3 1 0 0,-60 13-1 0 0,92-16-180 0 0,-22 3 155 0 0,-1-2 0 0 0,-41 0 0 0 0,51-4 9 0 0,-30-6 1 0 0,31 4 69 0 0,-29-1 1 0 0,41 4-157 0 0,0-1 0 0 0,1 0 1 0 0,-1-1-1 0 0,1 0 0 0 0,-14-5 0 0 0,1 0 170 0 0,-2 2-9 0 0,18 4-228 0 0,-1 0-1 0 0,1-1 0 0 0,0 1 1 0 0,0-1-1 0 0,0 0 0 0 0,0 0 1 0 0,0 0-1 0 0,0-1 0 0 0,-6-4 1 0 0,-39-41 674 0 0,48 46-677 0 0,-1 0 0 0 0,1 1 0 0 0,-1-1 0 0 0,0 0 0 0 0,0 1 0 0 0,0-1-1 0 0,0 1 1 0 0,0 0 0 0 0,0 0 0 0 0,0 0 0 0 0,0 1 0 0 0,0-1 0 0 0,-5 0 0 0 0,-1 1 5 0 0,-1 1 1 0 0,-20 2 0 0 0,25-1-27 0 0,0-1 0 0 0,-1 0-1 0 0,1-1 1 0 0,-1 1-1 0 0,1-1 1 0 0,-1 0 0 0 0,1-1-1 0 0,0 1 1 0 0,-1-1 0 0 0,1 0-1 0 0,-1 0 1 0 0,1-1 0 0 0,-8-3-1 0 0,6 1 33 0 0,0 0-1 0 0,0 0 0 0 0,0 1 0 0 0,0 0 1 0 0,-1 0-1 0 0,0 1 0 0 0,1 0 1 0 0,-1 0-1 0 0,0 1 0 0 0,0 0 0 0 0,0 0 1 0 0,0 1-1 0 0,0 0 0 0 0,-14 2 1 0 0,6-1 109 0 0,-1 0 0 0 0,0 0 0 0 0,-31-5 0 0 0,-9 1 204 0 0,37 6-286 0 0,17-2-44 0 0,0 0-1 0 0,0-1 0 0 0,0 1 0 0 0,0-1 1 0 0,0 0-1 0 0,0 0 0 0 0,-5 0 1 0 0,7-1-5 0 0,1 1 1 0 0,-1 0 0 0 0,0-1 0 0 0,1 1 0 0 0,-1 0 0 0 0,0-1 0 0 0,1 1 0 0 0,-1-1-1 0 0,1 1 1 0 0,-1-1 0 0 0,1 1 0 0 0,-1-1 0 0 0,1 0 0 0 0,-1 1 0 0 0,1-1 0 0 0,-1 0-1 0 0,1 1 1 0 0,0-1 0 0 0,-1 0 0 0 0,1 1 0 0 0,0-1 0 0 0,0 0 0 0 0,-1 0 0 0 0,1 1-1 0 0,0-1 1 0 0,0 0 0 0 0,0 0 0 0 0,0 1 0 0 0,0-1 0 0 0,0 0 0 0 0,0 0 0 0 0,0 1-1 0 0,1-1 1 0 0,-1 0 0 0 0,0 0 0 0 0,1 0 0 0 0,8-25 317 0 0,-8 25-301 0 0,0-1 1 0 0,0 1-1 0 0,0-1 1 0 0,0 0-1 0 0,-1 0 1 0 0,1 1-1 0 0,-1-1 1 0 0,1 0-1 0 0,-1 0 1 0 0,1 0-1 0 0,-1 0 1 0 0,0 0-1 0 0,0 0 1 0 0,0 0 0 0 0,0 1-1 0 0,0-1 1 0 0,-1 0-1 0 0,1 0 1 0 0,0 0-1 0 0,-1 0 1 0 0,0-2-1 0 0,-2-1 22 0 0,1 0 0 0 0,-1-1 0 0 0,1 1 0 0 0,1 0 0 0 0,-1-1 0 0 0,1 1 0 0 0,0-1 0 0 0,0 0 0 0 0,0 0 0 0 0,1 1 0 0 0,0-1 0 0 0,0 0 0 0 0,1 1 0 0 0,-1-1 0 0 0,3-7 0 0 0,-2 7-27 0 0,0 0-1 0 0,-1 1 1 0 0,0-1-1 0 0,0 0 1 0 0,0 1 0 0 0,-1-1-1 0 0,1 0 1 0 0,-1 1-1 0 0,-1-1 1 0 0,1 1-1 0 0,-1-1 1 0 0,-4-7 0 0 0,3 4-2 0 0,0 0 0 0 0,1 0 0 0 0,-1 0 0 0 0,0-10 0 0 0,3 14-7 0 0,-1-16 74 0 0,-1 0 1 0 0,-1 0 0 0 0,-11-38-1 0 0,11 45-68 0 0,0 1-1 0 0,1-1 1 0 0,0 0-1 0 0,1-1 0 0 0,1 1 1 0 0,0 0-1 0 0,4-20 1 0 0,-1-27 25 0 0,-4 42-12 0 0,-1 0-1 0 0,-1 0 1 0 0,-5-19-1 0 0,-5-34 130 0 0,12 64-148 0 0,0 0 1 0 0,1 0-1 0 0,0-1 0 0 0,1 1 1 0 0,0 0-1 0 0,3-14 0 0 0,2 5 34 0 0,0 0-1 0 0,9-16 1 0 0,-14 31-47 0 0,1 0 0 0 0,0 0 0 0 0,-1 0 0 0 0,1 0 0 0 0,0 1 0 0 0,0-1 0 0 0,0 0 0 0 0,0 1 0 0 0,0-1 0 0 0,0 1 0 0 0,0 0 0 0 0,0 0 0 0 0,1 0 0 0 0,-1 0 0 0 0,1 0 0 0 0,-1 0 0 0 0,0 1 0 0 0,6-2 0 0 0,4 1 0 0 0,0-1 0 0 0,19 2 0 0 0,-26 0 0 0 0,82 7 0 0 0,-61-4 0 0 0,50 1 0 0 0,303-52 0 0 0,-365 46 0 0 0,327-65 0 0 0,-256 50 0 0 0,38 1 0 0 0,-29 7 0 0 0,22-3 0 0 0,-44 6 0 0 0,53-10 0 0 0,98-6 0 0 0,-82 24 0 0 0,-37 1 0 0 0,-81-4 0 0 0,30-6 0 0 0,-19 2 0 0 0,20-1 18 0 0,184-14 28 0 0,-189 19-46 0 0,74 3 0 0 0,-91-2-1 0 0,-1-1-1 0 0,36-5 0 0 0,18-2 61 0 0,35-5-46 0 0,-20 2-16 0 0,54-7 243 0 0,-103 11-43 0 0,68-5-167 0 0,-52 6-227 0 0,77-17-1 0 0,165-40 198 0 0,-296 61 0 0 0,-1 0 0 0 0,1 1 0 0 0,-1 0 0 0 0,1 1 0 0 0,0 0 0 0 0,-1 1 0 0 0,1 0 0 0 0,-1 1 0 0 0,0 1 0 0 0,18 5 0 0 0,-15-1 0 0 0,0-1 0 0 0,-1 2 0 0 0,1 0 0 0 0,-2 0 0 0 0,1 2 0 0 0,-1 0 0 0 0,13 12 0 0 0,-5-4 0 0 0,-15-12 0 0 0,0 0 0 0 0,-1 1 0 0 0,0-1 0 0 0,0 1 0 0 0,-1 0 0 0 0,5 10 0 0 0,6 9 0 0 0,124 175 0 0 0,-127-185 0 0 0,-1 1 0 0 0,-1 0 0 0 0,-1 1 0 0 0,10 21 0 0 0,-15-27 0 0 0,-1 0 0 0 0,0 0 0 0 0,0 0 0 0 0,-1 0 0 0 0,-1 0 0 0 0,0 1 0 0 0,-1 23 0 0 0,-2-17 12 0 0,2 2 8 0 0,-2 0 0 0 0,0 0 1 0 0,-2 0-1 0 0,0-1 0 0 0,-8 22 0 0 0,4-20-47 0 0,-2 1-1 0 0,-1-1 1 0 0,0-1-1 0 0,-2 0 1 0 0,-28 37-1 0 0,36-53 28 0 0,-18 23 0 0 0,-2-1 0 0 0,-44 39 0 0 0,53-54 8 0 0,0-1 0 0 0,-1 0 0 0 0,0-2 0 0 0,0 0 0 0 0,-1-1 0 0 0,0-1 0 0 0,-33 9 0 0 0,-81 15 33 0 0,39-10-18 0 0,25-7 21 0 0,-140 12-1 0 0,-70-19 65 0 0,190-7-32 0 0,1 4 1 0 0,-152 26-1 0 0,218-24-116 0 0,1 0 0 0 0,-1 0-1 0 0,1 2 1 0 0,-22 12 0 0 0,-71 49-2557 0 0,65-35 1099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2:35:08.609"/>
    </inkml:context>
    <inkml:brush xml:id="br0">
      <inkml:brushProperty name="width" value="0.1" units="cm"/>
      <inkml:brushProperty name="height" value="0.1" units="cm"/>
      <inkml:brushProperty name="color" value="#E71224"/>
    </inkml:brush>
  </inkml:definitions>
  <inkml:trace contextRef="#ctx0" brushRef="#br0">1977 105 3679 0 0,'-1'-3'212'0'0,"-9"-20"-170"0"0,9 22 68 0 0,1 0 1 0 0,-1 1-1 0 0,0-1 1 0 0,1 0-1 0 0,-1 0 1 0 0,0 1-1 0 0,1-1 1 0 0,-1 0-1 0 0,0 1 1 0 0,0-1-1 0 0,0 1 1 0 0,0-1-1 0 0,1 1 0 0 0,-1-1 1 0 0,0 1-1 0 0,0 0 1 0 0,0-1-1 0 0,0 1 1 0 0,0 0-1 0 0,0 0 1 0 0,-1-1-1 0 0,-8 2-21 0 0,0 0 0 0 0,0 1 0 0 0,0 0 0 0 0,1 0 0 0 0,-1 1 0 0 0,-12 5-1 0 0,-15 5-428 0 0,32-12 242 0 0,0-1 1 0 0,0 0-1 0 0,0 0 1 0 0,1 0-1 0 0,-1 0 1 0 0,0-1-1 0 0,0 0 1 0 0,1 0-1 0 0,-1 0 1 0 0,0 0-1 0 0,-8-5 1 0 0,-11-1-115 0 0,11 3 370 0 0,-23-11-1 0 0,25 10 179 0 0,1 1 1 0 0,-2 0 0 0 0,-14-4 0 0 0,-5 4 151 0 0,0 1 0 0 0,0 1 0 0 0,-1 1 0 0 0,1 2 0 0 0,-53 8 0 0 0,30-2-374 0 0,0-3 1 0 0,0-3 0 0 0,-98-9-1 0 0,56-3 665 0 0,-234-21 1809 0 0,237 29-2339 0 0,0 4-1 0 0,-136 18 1 0 0,53 12-4303 0 0,116-18-405 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2:48:14.591"/>
    </inkml:context>
    <inkml:brush xml:id="br0">
      <inkml:brushProperty name="width" value="0.1" units="cm"/>
      <inkml:brushProperty name="height" value="0.1" units="cm"/>
      <inkml:brushProperty name="color" value="#66CC00"/>
    </inkml:brush>
  </inkml:definitions>
  <inkml:trace contextRef="#ctx0" brushRef="#br0">1343 17 919 0 0,'0'-1'43'0'0,"-1"0"0"0"0,0 1 0 0 0,0-1 0 0 0,0 1 0 0 0,0-1 0 0 0,0 1 0 0 0,0-1 0 0 0,0 1 0 0 0,0 0 0 0 0,-1 0 0 0 0,1-1 0 0 0,0 1 0 0 0,0 0 0 0 0,0 0 0 0 0,0 0 0 0 0,0 0 0 0 0,0 0 0 0 0,-2 1 0 0 0,-25 5 1455 0 0,0 0-581 0 0,-4-8-383 0 0,-48-8-1 0 0,51 6-82 0 0,0 0 1 0 0,-36 1 0 0 0,-264 26 653 0 0,82-3-1088 0 0,-164 12-2154 0 0,368-27-262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2:48:15.877"/>
    </inkml:context>
    <inkml:brush xml:id="br0">
      <inkml:brushProperty name="width" value="0.1" units="cm"/>
      <inkml:brushProperty name="height" value="0.1" units="cm"/>
      <inkml:brushProperty name="color" value="#66CC00"/>
    </inkml:brush>
  </inkml:definitions>
  <inkml:trace contextRef="#ctx0" brushRef="#br0">922 94 3223 0 0,'-119'-29'3787'0'0,"-361"-28"-371"0"0,453 56-3580 0 0,-106-6 812 0 0,105 7-1765 0 0,0 2 0 0 0,-48 8-1 0 0,46-3-2137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2:48:16.375"/>
    </inkml:context>
    <inkml:brush xml:id="br0">
      <inkml:brushProperty name="width" value="0.1" units="cm"/>
      <inkml:brushProperty name="height" value="0.1" units="cm"/>
      <inkml:brushProperty name="color" value="#66CC00"/>
    </inkml:brush>
  </inkml:definitions>
  <inkml:trace contextRef="#ctx0" brushRef="#br0">615 18 919 0 0,'-1'-2'205'0'0,"0"1"0"0"0,0 0 0 0 0,0 0-1 0 0,0 0 1 0 0,0 0 0 0 0,0 1 0 0 0,0-1-1 0 0,0 0 1 0 0,0 0 0 0 0,0 1-1 0 0,-1-1 1 0 0,1 0 0 0 0,0 1 0 0 0,0-1-1 0 0,-1 1 1 0 0,1 0 0 0 0,0-1-1 0 0,-1 1 1 0 0,1 0 0 0 0,-1 0 0 0 0,1 0-1 0 0,-2 0 1 0 0,-5-1 188 0 0,-36-1-102 0 0,0 1-1 0 0,-1 3 1 0 0,-47 7 0 0 0,-25 1-228 0 0,-73-1-2125 0 0,144-7-172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2:48:16.951"/>
    </inkml:context>
    <inkml:brush xml:id="br0">
      <inkml:brushProperty name="width" value="0.1" units="cm"/>
      <inkml:brushProperty name="height" value="0.1" units="cm"/>
      <inkml:brushProperty name="color" value="#66CC00"/>
    </inkml:brush>
  </inkml:definitions>
  <inkml:trace contextRef="#ctx0" brushRef="#br0">737 28 1375 0 0,'-56'-11'1012'0'0,"0"3"0"0"0,-1 3-1 0 0,-69 2 1 0 0,33 7-1401 0 0,1 4 0 0 0,-116 25 0 0 0,160-24-1435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2:48:17.359"/>
    </inkml:context>
    <inkml:brush xml:id="br0">
      <inkml:brushProperty name="width" value="0.1" units="cm"/>
      <inkml:brushProperty name="height" value="0.1" units="cm"/>
      <inkml:brushProperty name="color" value="#66CC00"/>
    </inkml:brush>
  </inkml:definitions>
  <inkml:trace contextRef="#ctx0" brushRef="#br0">2226 20 1839 0 0,'0'-1'56'0'0,"0"0"-1"0"0,-1-1 0 0 0,1 1 0 0 0,-1 0 0 0 0,1 0 0 0 0,-1 0 0 0 0,0 0 0 0 0,0 0 0 0 0,1 0 0 0 0,-1 1 0 0 0,0-1 0 0 0,0 0 0 0 0,0 0 0 0 0,0 0 0 0 0,0 1 0 0 0,0-1 0 0 0,0 0 0 0 0,0 1 0 0 0,0-1 0 0 0,0 1 0 0 0,0-1 0 0 0,0 1 0 0 0,0 0 1 0 0,0 0-1 0 0,-2-1 0 0 0,-1 1 222 0 0,-1 0 1 0 0,1 1 0 0 0,0-1 0 0 0,0 1 0 0 0,-8 3-1 0 0,-1-1-657 0 0,-123 23 212 0 0,113-23 72 0 0,0-1 0 0 0,1-2 1 0 0,-1 0-1 0 0,-25-4 0 0 0,-15-3 466 0 0,1 2 0 0 0,-1 3 0 0 0,1 3 0 0 0,-101 14-1 0 0,-199 24-138 0 0,37-4-210 0 0,-90-5 679 0 0,231-21-489 0 0,65 3-622 0 0,55-6-1909 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2:48:18.309"/>
    </inkml:context>
    <inkml:brush xml:id="br0">
      <inkml:brushProperty name="width" value="0.1" units="cm"/>
      <inkml:brushProperty name="height" value="0.1" units="cm"/>
      <inkml:brushProperty name="color" value="#66CC00"/>
    </inkml:brush>
  </inkml:definitions>
  <inkml:trace contextRef="#ctx0" brushRef="#br0">2297 25 3567 0 0,'-61'-8'555'0'0,"0"2"0"0"0,-111 4 0 0 0,158 2-554 0 0,-150 4 137 0 0,-255-4-35 0 0,-266-13 1882 0 0,55 26-2115 0 0,540-13-2464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2:48:21.799"/>
    </inkml:context>
    <inkml:brush xml:id="br0">
      <inkml:brushProperty name="width" value="0.1" units="cm"/>
      <inkml:brushProperty name="height" value="0.1" units="cm"/>
      <inkml:brushProperty name="color" value="#66CC00"/>
    </inkml:brush>
  </inkml:definitions>
  <inkml:trace contextRef="#ctx0" brushRef="#br0">897 115 919 0 0,'4'-10'162'0'0,"2"-3"-199"0"0,0 5 3343 0 0,-5 7-3294 0 0,-1 1 1 0 0,1-1-1 0 0,-1 0 1 0 0,1 0-1 0 0,-1 0 0 0 0,0 0 1 0 0,1 1-1 0 0,-1-1 1 0 0,0 0-1 0 0,0 0 0 0 0,0 0 1 0 0,0 0-1 0 0,0 0 0 0 0,0 0 1 0 0,0 0-1 0 0,0 0 1 0 0,0 0-1 0 0,0 0 0 0 0,0 1 1 0 0,-1-1-1 0 0,1 0 1 0 0,0 0-1 0 0,-1 0 0 0 0,1 0 1 0 0,0 0-1 0 0,-1 1 0 0 0,1-1 1 0 0,-1 0-1 0 0,0 0 1 0 0,1 1-1 0 0,-1-1 0 0 0,0-1 1 0 0,-3-1-32 0 0,1-1 0 0 0,0 1 0 0 0,-1-1 0 0 0,0 1 0 0 0,-4-3 0 0 0,-1 1 144 0 0,0 1 0 0 0,0 0 1 0 0,-1 0-1 0 0,0 1 0 0 0,1 0 1 0 0,-1 0-1 0 0,0 1 0 0 0,-1 1 1 0 0,1 0-1 0 0,0 0 0 0 0,0 1 1 0 0,-11 1-1 0 0,-18 2 639 0 0,-70 17-1 0 0,54-9-670 0 0,-276 31 564 0 0,295-39-1255 0 0,0 2-1 0 0,0 2 0 0 0,-39 12 1 0 0,47-11-2056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2:48:22.271"/>
    </inkml:context>
    <inkml:brush xml:id="br0">
      <inkml:brushProperty name="width" value="0.1" units="cm"/>
      <inkml:brushProperty name="height" value="0.1" units="cm"/>
      <inkml:brushProperty name="color" value="#66CC00"/>
    </inkml:brush>
  </inkml:definitions>
  <inkml:trace contextRef="#ctx0" brushRef="#br0">1628 26 2303 0 0,'-62'-10'1064'0'0,"-1"2"0"0"0,-95 1-1 0 0,76 11-760 0 0,-95 17 1 0 0,76-8-19 0 0,-183-1 0 0 0,-103-31 1019 0 0,194 14-907 0 0,111 9-2670 0 0,44 0-339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2:48:22.700"/>
    </inkml:context>
    <inkml:brush xml:id="br0">
      <inkml:brushProperty name="width" value="0.1" units="cm"/>
      <inkml:brushProperty name="height" value="0.1" units="cm"/>
      <inkml:brushProperty name="color" value="#66CC00"/>
    </inkml:brush>
  </inkml:definitions>
  <inkml:trace contextRef="#ctx0" brushRef="#br0">1017 7 3511 0 0,'-2'-1'24'0'0,"0"0"0"0"0,0 0 0 0 0,0 0 0 0 0,0 0 0 0 0,0 1 0 0 0,0-1 0 0 0,-1 1 0 0 0,1 0 0 0 0,0-1 0 0 0,0 1 0 0 0,0 0 0 0 0,-1 0 0 0 0,1 1 0 0 0,0-1 0 0 0,0 0 0 0 0,0 1 0 0 0,-1-1-1 0 0,1 1 1 0 0,0 0 0 0 0,-2 0 0 0 0,-5 2 57 0 0,-27 7-47 0 0,0-3-1 0 0,0-1 0 0 0,-50 2 0 0 0,-111-7 452 0 0,185-2-425 0 0,-179 1 1772 0 0,148 3-1509 0 0,-1 1 0 0 0,-58 14 0 0 0,-30 11-462 0 0,87-18-193 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2:48:23.096"/>
    </inkml:context>
    <inkml:brush xml:id="br0">
      <inkml:brushProperty name="width" value="0.1" units="cm"/>
      <inkml:brushProperty name="height" value="0.1" units="cm"/>
      <inkml:brushProperty name="color" value="#66CC00"/>
    </inkml:brush>
  </inkml:definitions>
  <inkml:trace contextRef="#ctx0" brushRef="#br0">1113 14 4231 0 0,'-26'-4'324'0'0,"-1"0"217"0"0,-40-2 0 0 0,-43 6-411 0 0,-394 10 1900 0 0,263-1-1645 0 0,136-7-2648 0 0,72-2-273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2:35:10.715"/>
    </inkml:context>
    <inkml:brush xml:id="br0">
      <inkml:brushProperty name="width" value="0.1" units="cm"/>
      <inkml:brushProperty name="height" value="0.1" units="cm"/>
      <inkml:brushProperty name="color" value="#E71224"/>
    </inkml:brush>
  </inkml:definitions>
  <inkml:trace contextRef="#ctx0" brushRef="#br0">3616 74 3223 0 0,'6'-8'174'0'0,"1"0"0"0"0,-1 1 0 0 0,1 0-1 0 0,1 0 1 0 0,9-7 0 0 0,-13 11-66 0 0,1 0 1 0 0,-1 1-1 0 0,0-1 1 0 0,1 1-1 0 0,0 0 0 0 0,-1 0 1 0 0,1 1-1 0 0,0 0 1 0 0,0 0-1 0 0,0 0 1 0 0,0 0-1 0 0,6 0 0 0 0,33 5-550 0 0,-42-4 330 0 0,-1 0 0 0 0,1 0 0 0 0,0 0 1 0 0,-1 1-1 0 0,1-1 0 0 0,0 1 0 0 0,-1-1 1 0 0,1 1-1 0 0,-1 0 0 0 0,1-1 0 0 0,-1 1 0 0 0,0 0 1 0 0,1 0-1 0 0,-1 0 0 0 0,0 0 0 0 0,1 0 1 0 0,-1 1-1 0 0,0-1 0 0 0,0 0 0 0 0,0 0 0 0 0,0 1 1 0 0,0-1-1 0 0,1 3 0 0 0,-3-2 41 0 0,1 0 0 0 0,-1 1-1 0 0,1-1 1 0 0,-1 0 0 0 0,1 1 0 0 0,-1-1 0 0 0,0 0-1 0 0,0 0 1 0 0,-1 0 0 0 0,1 0 0 0 0,0 0-1 0 0,0 0 1 0 0,-1 0 0 0 0,0 0 0 0 0,-1 2 0 0 0,-3 3 138 0 0,-11 15 275 0 0,12-16 95 0 0,0 0 1 0 0,0 1-1 0 0,1-1 1 0 0,-7 14-1 0 0,10-18-371 0 0,0 1 1 0 0,0 0-1 0 0,0 0 0 0 0,1 0 0 0 0,-1 0 0 0 0,1-1 1 0 0,0 1-1 0 0,0 0 0 0 0,0 0 0 0 0,0 0 1 0 0,0 0-1 0 0,1 0 0 0 0,-1 0 0 0 0,1 0 1 0 0,0-1-1 0 0,0 1 0 0 0,1 3 0 0 0,18 27 88 0 0,-9-18 2321 0 0,-22-21-761 0 0,4 6-1555 0 0,1 0 0 0 0,0 0-1 0 0,0 1 1 0 0,0 0 0 0 0,0 0 0 0 0,0 1 0 0 0,0 0-1 0 0,-11 4 1 0 0,-13 4-51 0 0,-20 4 57 0 0,17-5 69 0 0,-58 9-1 0 0,-98-4 919 0 0,-2 1-60 0 0,90-3-783 0 0,-99 10-24 0 0,142-18-104 0 0,-86-6 0 0 0,80-3-98 0 0,-273-31 834 0 0,-44-9-725 0 0,264 33-128 0 0,-77-3 72 0 0,16 16-9 0 0,-291-6 458 0 0,365 5-466 0 0,-169 21 0 0 0,199-13-455 0 0,1 3 0 0 0,1 4 0 0 0,-134 44 0 0 0,140-33-934 0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2:48:23.532"/>
    </inkml:context>
    <inkml:brush xml:id="br0">
      <inkml:brushProperty name="width" value="0.1" units="cm"/>
      <inkml:brushProperty name="height" value="0.1" units="cm"/>
      <inkml:brushProperty name="color" value="#66CC00"/>
    </inkml:brush>
  </inkml:definitions>
  <inkml:trace contextRef="#ctx0" brushRef="#br0">999 83 2303 0 0,'-3'-4'95'0'0,"0"1"-1"0"0,0-1 0 0 0,0 1 1 0 0,0 0-1 0 0,-1 0 0 0 0,1 0 1 0 0,-1 0-1 0 0,1 1 0 0 0,-1 0 1 0 0,-6-3-1 0 0,2 2 274 0 0,1 1 1 0 0,-1 0-1 0 0,1 0 1 0 0,-1 1-1 0 0,-10-1 0 0 0,-32 1-76 0 0,-69 6 0 0 0,-13 0-140 0 0,-158-35 574 0 0,251 24-645 0 0,17 3-68 0 0,0 0 0 0 0,1 1-1 0 0,-1 1 1 0 0,0 2 0 0 0,0 0 0 0 0,0 1 0 0 0,0 1-1 0 0,1 1 1 0 0,-24 7 0 0 0,16 0-172 0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2:48:24.085"/>
    </inkml:context>
    <inkml:brush xml:id="br0">
      <inkml:brushProperty name="width" value="0.1" units="cm"/>
      <inkml:brushProperty name="height" value="0.1" units="cm"/>
      <inkml:brushProperty name="color" value="#66CC00"/>
    </inkml:brush>
  </inkml:definitions>
  <inkml:trace contextRef="#ctx0" brushRef="#br0">1832 78 3423 0 0,'0'-1'60'0'0,"1"0"-1"0"0,-1-1 0 0 0,0 1 0 0 0,0-1 0 0 0,0 1 0 0 0,-1 0 0 0 0,1-1 1 0 0,0 1-1 0 0,0-1 0 0 0,-1 1 0 0 0,1 0 0 0 0,-1-1 0 0 0,1 1 0 0 0,-1 0 0 0 0,0 0 1 0 0,1-1-1 0 0,-1 1 0 0 0,0 0 0 0 0,0 0 0 0 0,0 0 0 0 0,0 0 0 0 0,0 0 1 0 0,0 0-1 0 0,0 0 0 0 0,0 0 0 0 0,0 0 0 0 0,0 1 0 0 0,-2-2 0 0 0,-5-2 171 0 0,0 0 1 0 0,0 1-1 0 0,-12-4 0 0 0,11 3-106 0 0,-12-2 133 0 0,-1 2 0 0 0,1 0 0 0 0,-1 1 0 0 0,0 0 0 0 0,0 2 0 0 0,-26 2 0 0 0,25-1-136 0 0,-33 3 354 0 0,-105 20 0 0 0,32-4-235 0 0,-39-6 199 0 0,-14 1-13 0 0,-149 16-195 0 0,-1-29-194 0 0,222-7-495 0 0,60 4-2188 0 0,9 1-501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2:48:25.945"/>
    </inkml:context>
    <inkml:brush xml:id="br0">
      <inkml:brushProperty name="width" value="0.1" units="cm"/>
      <inkml:brushProperty name="height" value="0.1" units="cm"/>
      <inkml:brushProperty name="color" value="#66CC00"/>
    </inkml:brush>
  </inkml:definitions>
  <inkml:trace contextRef="#ctx0" brushRef="#br0">2137 151 2327 0 0,'-133'-24'530'0'0,"53"12"614"0"0,57 10-753 0 0,-1 1 0 0 0,1 0 0 0 0,-1 2 0 0 0,-34 5 0 0 0,-21 1-36 0 0,-219-5 990 0 0,224-6-889 0 0,0-4-1 0 0,-74-17 1 0 0,-254-45 224 0 0,179 52-1050 0 0,171 17 176 0 0,0 2 0 0 0,-68 10 0 0 0,-61 23-2910 0 0,113-16 664 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2:48:03.851"/>
    </inkml:context>
    <inkml:brush xml:id="br0">
      <inkml:brushProperty name="width" value="0.1" units="cm"/>
      <inkml:brushProperty name="height" value="0.1" units="cm"/>
      <inkml:brushProperty name="color" value="#66CC00"/>
    </inkml:brush>
  </inkml:definitions>
  <inkml:trace contextRef="#ctx0" brushRef="#br0">2819 68 1783 0 0,'-1'0'8'0'0,"1"-1"0"0"0,0 1-1 0 0,-1-1 1 0 0,1 1-1 0 0,0-1 1 0 0,-1 1-1 0 0,1 0 1 0 0,-1-1-1 0 0,1 1 1 0 0,-1-1-1 0 0,1 1 1 0 0,-1 0-1 0 0,1-1 1 0 0,-1 1-1 0 0,1 0 1 0 0,-1 0-1 0 0,1-1 1 0 0,-1 1-1 0 0,1 0 1 0 0,-1 0-1 0 0,0 0 1 0 0,1 0-1 0 0,-1 0 1 0 0,0 0-1 0 0,1 0 1 0 0,-1 0-1 0 0,1 0 1 0 0,-1 0-1 0 0,0 0 1 0 0,1 0-1 0 0,-1 0 1 0 0,0 0-1 0 0,-5 0 31 0 0,1-1-4 0 0,-72-15 1617 0 0,67 15-1418 0 0,-1 0-1 0 0,1 1 0 0 0,0 0 1 0 0,-1 1-1 0 0,-16 3 1 0 0,-23 7 43 0 0,-57 11-97 0 0,88-20-115 0 0,1 0-1 0 0,-1-1 1 0 0,-34-3-1 0 0,-3-5 314 0 0,8 1 449 0 0,-94-1-1 0 0,89 9-743 0 0,1-3 0 0 0,-1-2-1 0 0,1-2 1 0 0,0-3 0 0 0,-83-22 0 0 0,114 25 20 0 0,0 0 1 0 0,0 2-1 0 0,0 0 1 0 0,-1 2-1 0 0,1 0 1 0 0,-33 4-1 0 0,-4 4 51 0 0,-65 17-1 0 0,50-11 174 0 0,0-3-1 0 0,-96 0 0 0 0,100-6 94 0 0,30-1-48 0 0,-60-3-1 0 0,-63-16-166 0 0,-80-5 352 0 0,183 19-449 0 0,0 2 0 0 0,-64 9-1 0 0,96-4-212 0 0,0 0-1 0 0,0 2 0 0 0,-46 19 1 0 0,32-9-180 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2:48:05.067"/>
    </inkml:context>
    <inkml:brush xml:id="br0">
      <inkml:brushProperty name="width" value="0.1" units="cm"/>
      <inkml:brushProperty name="height" value="0.1" units="cm"/>
      <inkml:brushProperty name="color" value="#66CC00"/>
    </inkml:brush>
  </inkml:definitions>
  <inkml:trace contextRef="#ctx0" brushRef="#br0">1440 12 1375 0 0,'-3'-1'110'0'0,"0"0"-1"0"0,0 0 0 0 0,0 1 0 0 0,0-1 0 0 0,-1 1 0 0 0,1 0 1 0 0,0 0-1 0 0,0 0 0 0 0,-5 1 0 0 0,-6 0 1493 0 0,11 0-1525 0 0,0 0 0 0 0,0-1-1 0 0,0 1 1 0 0,0 0 0 0 0,0 0 0 0 0,0 1 0 0 0,-3 1 0 0 0,-7 3 78 0 0,-37 11 331 0 0,-61 12-1 0 0,90-25-300 0 0,0 0 0 0 0,0-2 0 0 0,0-1-1 0 0,0 0 1 0 0,-40-5 0 0 0,-51-16 1239 0 0,-78-8 1698 0 0,97 21-2199 0 0,-392-17-725 0 0,380 30-1459 0 0,68-3-2825 0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2:48:05.540"/>
    </inkml:context>
    <inkml:brush xml:id="br0">
      <inkml:brushProperty name="width" value="0.1" units="cm"/>
      <inkml:brushProperty name="height" value="0.1" units="cm"/>
      <inkml:brushProperty name="color" value="#66CC00"/>
    </inkml:brush>
  </inkml:definitions>
  <inkml:trace contextRef="#ctx0" brushRef="#br0">1617 150 3967 0 0,'-51'-11'847'0'0,"-1"1"-1"0"0,-87-4 0 0 0,2 1-169 0 0,-112-29 525 0 0,-116-14 195 0 0,323 53-1272 0 0,-1 2 0 0 0,0 3 0 0 0,0 1 0 0 0,0 1 1 0 0,-80 21-1 0 0,-103 41-695 0 0,165-50 222 0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2:48:05.977"/>
    </inkml:context>
    <inkml:brush xml:id="br0">
      <inkml:brushProperty name="width" value="0.1" units="cm"/>
      <inkml:brushProperty name="height" value="0.1" units="cm"/>
      <inkml:brushProperty name="color" value="#66CC00"/>
    </inkml:brush>
  </inkml:definitions>
  <inkml:trace contextRef="#ctx0" brushRef="#br0">1089 33 3911 0 0,'-16'-2'103'0'0,"0"1"-1"0"0,1 0 0 0 0,-1 2 0 0 0,-20 2 0 0 0,-7 0 19 0 0,-26-4 643 0 0,-112-16-1 0 0,113 8 110 0 0,-114 0-1 0 0,-43 28 230 0 0,58-4-1104 0 0,113-11-130 0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2:48:06.808"/>
    </inkml:context>
    <inkml:brush xml:id="br0">
      <inkml:brushProperty name="width" value="0.1" units="cm"/>
      <inkml:brushProperty name="height" value="0.1" units="cm"/>
      <inkml:brushProperty name="color" value="#66CC00"/>
    </inkml:brush>
  </inkml:definitions>
  <inkml:trace contextRef="#ctx0" brushRef="#br0">2255 15 3967 0 0,'-7'-5'174'0'0,"6"4"-163"0"0,0 0 0 0 0,-1 0 0 0 0,1 0 0 0 0,0 1 1 0 0,0-1-1 0 0,0 0 0 0 0,-1 1 0 0 0,1-1 0 0 0,0 1 0 0 0,-1-1 0 0 0,1 1 1 0 0,-1 0-1 0 0,1-1 0 0 0,0 1 0 0 0,-1 0 0 0 0,1 0 0 0 0,-1 0 1 0 0,1 0-1 0 0,-1 0 0 0 0,1 0 0 0 0,-3 1 0 0 0,-5 1 94 0 0,0 0 0 0 0,0 0 0 0 0,0-1 0 0 0,-10 0 0 0 0,-21 2-11 0 0,-17 7 265 0 0,0-4 1 0 0,0-1 0 0 0,0-4 0 0 0,-79-7-1 0 0,76 5 418 0 0,0 2 0 0 0,-109 16-1 0 0,-53 1 305 0 0,60-22-478 0 0,-88 2-50 0 0,-148 5-380 0 0,304-4-281 0 0,-153 15 0 0 0,152-3-172 0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2:48:10.431"/>
    </inkml:context>
    <inkml:brush xml:id="br0">
      <inkml:brushProperty name="width" value="0.1" units="cm"/>
      <inkml:brushProperty name="height" value="0.1" units="cm"/>
      <inkml:brushProperty name="color" value="#66CC00"/>
    </inkml:brush>
  </inkml:definitions>
  <inkml:trace contextRef="#ctx0" brushRef="#br0">736 175 1495 0 0,'-6'2'30'0'0,"0"0"0"0"0,0 0-1 0 0,0 0 1 0 0,0-1-1 0 0,0 0 1 0 0,0 0-1 0 0,0 0 1 0 0,-1-1-1 0 0,1 0 1 0 0,0 0 0 0 0,-8-2-1 0 0,-9-2 327 0 0,-38-11-1 0 0,47 11-167 0 0,-210-76 4536 0 0,173 60-3704 0 0,43 16-850 0 0,-115-38 1498 0 0,107 37-1551 0 0,0 2 0 0 0,0 0-1 0 0,0 1 1 0 0,0 0 0 0 0,0 2 0 0 0,-17 0 0 0 0,12 3 165 0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2:48:10.958"/>
    </inkml:context>
    <inkml:brush xml:id="br0">
      <inkml:brushProperty name="width" value="0.1" units="cm"/>
      <inkml:brushProperty name="height" value="0.1" units="cm"/>
      <inkml:brushProperty name="color" value="#66CC00"/>
    </inkml:brush>
  </inkml:definitions>
  <inkml:trace contextRef="#ctx0" brushRef="#br0">1829 40 4951 0 0,'-6'1'589'0'0,"-9"2"-434"0"0,-98-7 913 0 0,-56-13 328 0 0,-118 1 921 0 0,216 15-1891 0 0,-41-1 99 0 0,-227-1 534 0 0,0 27-622 0 0,330-23-450 0 0,-302 53-1368 0 0,253-40-2789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2:35:16.898"/>
    </inkml:context>
    <inkml:brush xml:id="br0">
      <inkml:brushProperty name="width" value="0.1" units="cm"/>
      <inkml:brushProperty name="height" value="0.1" units="cm"/>
      <inkml:brushProperty name="color" value="#E71224"/>
    </inkml:brush>
  </inkml:definitions>
  <inkml:trace contextRef="#ctx0" brushRef="#br0">2187 32 919 0 0,'1'0'63'0'0,"0"-1"1"0"0,0 0-1 0 0,0 0 0 0 0,-1 0 0 0 0,1 0 0 0 0,0 0 0 0 0,-1 0 0 0 0,1 1 0 0 0,-1-1 0 0 0,1 0 0 0 0,-1-1 0 0 0,0 1 0 0 0,1 0 0 0 0,-1 0 0 0 0,0 0 0 0 0,0 0 0 0 0,0 0 0 0 0,0 0 0 0 0,0-1 0 0 0,0 1-18 0 0,0 0 0 0 0,0 1 1 0 0,-1-1-1 0 0,1 0 0 0 0,-1 1 1 0 0,1-1-1 0 0,0 0 1 0 0,-1 1-1 0 0,1-1 0 0 0,-1 1 1 0 0,1-1-1 0 0,-1 1 0 0 0,0-1 1 0 0,1 1-1 0 0,-1 0 1 0 0,1-1-1 0 0,-1 1 0 0 0,0 0 1 0 0,1-1-1 0 0,-1 1 0 0 0,0 0 1 0 0,0 0-1 0 0,1-1 0 0 0,-1 1 1 0 0,0 0-1 0 0,1 0 1 0 0,-1 0-1 0 0,0 0 0 0 0,0 0 1 0 0,1 0-1 0 0,-2 1 0 0 0,-2 0 29 0 0,0 0 0 0 0,1 0 0 0 0,-1 1 0 0 0,1 0 0 0 0,0 0 0 0 0,-1 0 0 0 0,1 0 0 0 0,0 0 0 0 0,0 0 0 0 0,0 1 0 0 0,1 0 0 0 0,-1-1 0 0 0,-2 5 0 0 0,-10 6 122 0 0,5-5-91 0 0,-2 0-1 0 0,1-2 1 0 0,-1 1 0 0 0,0-1-1 0 0,0-1 1 0 0,-1 0-1 0 0,1-1 1 0 0,-1 0-1 0 0,0-1 1 0 0,-21 2-1 0 0,-14 0 704 0 0,-76-4-1 0 0,76-1-644 0 0,-185 4 936 0 0,-217-7 677 0 0,-172-5 196 0 0,557 12-1891 0 0,1 3 0 0 0,-71 17-1 0 0,24 9-3649 0 0,51-10-431 0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2:48:11.662"/>
    </inkml:context>
    <inkml:brush xml:id="br0">
      <inkml:brushProperty name="width" value="0.1" units="cm"/>
      <inkml:brushProperty name="height" value="0.1" units="cm"/>
      <inkml:brushProperty name="color" value="#66CC00"/>
    </inkml:brush>
  </inkml:definitions>
  <inkml:trace contextRef="#ctx0" brushRef="#br0">1708 33 2303 0 0,'-2'-2'208'0'0,"-1"-1"0"0"0,0 1 0 0 0,-1 0 0 0 0,1 1 0 0 0,0-1 0 0 0,0 0 0 0 0,-1 1 0 0 0,1 0 0 0 0,-7-2 0 0 0,-36-5 1760 0 0,35 7-2106 0 0,-29-2 494 0 0,1 1 0 0 0,-1 3 1 0 0,-51 6-1 0 0,-41 1 309 0 0,-279 2 1069 0 0,113-1-1236 0 0,175-8-527 0 0,-107 4 466 0 0,79 7-3507 0 0,93-3-324 0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2:48:12.731"/>
    </inkml:context>
    <inkml:brush xml:id="br0">
      <inkml:brushProperty name="width" value="0.1" units="cm"/>
      <inkml:brushProperty name="height" value="0.1" units="cm"/>
      <inkml:brushProperty name="color" value="#66CC00"/>
    </inkml:brush>
  </inkml:definitions>
  <inkml:trace contextRef="#ctx0" brushRef="#br0">771 56 2879 0 0,'-22'8'415'0'0,"-1"0"0"0"0,-43 7-1 0 0,52-13-212 0 0,1 0 0 0 0,0-1 1 0 0,-1 0-1 0 0,1-1 0 0 0,-1-1 0 0 0,-19-3 0 0 0,15-2 191 0 0,0 1 0 0 0,0-2 0 0 0,-26-14 0 0 0,27 12-77 0 0,0 1 1 0 0,0 1-1 0 0,-31-9 0 0 0,31 13-218 0 0,0 1-1 0 0,0 0 0 0 0,0 1 0 0 0,-1 1 0 0 0,1 1 0 0 0,-22 3 0 0 0,-101 28-522 0 0,125-28 328 0 0,-37 10-221 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2:48:13.288"/>
    </inkml:context>
    <inkml:brush xml:id="br0">
      <inkml:brushProperty name="width" value="0.1" units="cm"/>
      <inkml:brushProperty name="height" value="0.1" units="cm"/>
      <inkml:brushProperty name="color" value="#66CC00"/>
    </inkml:brush>
  </inkml:definitions>
  <inkml:trace contextRef="#ctx0" brushRef="#br0">1074 63 6071 0 0,'-1'-4'48'0'0,"-1"1"-1"0"0,0 0 0 0 0,0-1 0 0 0,0 1 0 0 0,0 0 0 0 0,-1 1 1 0 0,1-1-1 0 0,-1 0 0 0 0,1 1 0 0 0,-1-1 0 0 0,0 1 0 0 0,0 0 1 0 0,0 0-1 0 0,-1 0 0 0 0,1 0 0 0 0,0 0 0 0 0,-1 1 1 0 0,1 0-1 0 0,-1-1 0 0 0,-4 0 0 0 0,-5-1 179 0 0,-1 0 0 0 0,1 0 0 0 0,-1 2 0 0 0,0-1-1 0 0,-21 2 1 0 0,-72 10-56 0 0,54-4-88 0 0,-96 8 0 0 0,-200 22 114 0 0,239-26-175 0 0,15-3-336 0 0,49-1 93 0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2:48:13.739"/>
    </inkml:context>
    <inkml:brush xml:id="br0">
      <inkml:brushProperty name="width" value="0.1" units="cm"/>
      <inkml:brushProperty name="height" value="0.1" units="cm"/>
      <inkml:brushProperty name="color" value="#66CC00"/>
    </inkml:brush>
  </inkml:definitions>
  <inkml:trace contextRef="#ctx0" brushRef="#br0">1349 104 2303 0 0,'-2'-6'184'0'0,"1"0"-1"0"0,-1 1 1 0 0,-1-1-1 0 0,1 1 1 0 0,-1 0-1 0 0,1 0 1 0 0,-2 0-1 0 0,1 0 1 0 0,0 0-1 0 0,-1 1 1 0 0,0-1-1 0 0,0 1 0 0 0,-1 0 1 0 0,1 0-1 0 0,-1 1 1 0 0,1-1-1 0 0,-1 1 1 0 0,0 0-1 0 0,-1 0 1 0 0,1 1-1 0 0,0-1 1 0 0,-1 1-1 0 0,1 0 1 0 0,-11-1-1 0 0,-2 2-88 0 0,-1 0 0 0 0,1 2 1 0 0,0 0-1 0 0,-24 5 0 0 0,-6 0-54 0 0,-44 0 341 0 0,-118-7 0 0 0,148-2-68 0 0,0 4-1 0 0,0 1 0 0 0,0 4 1 0 0,-120 26-1 0 0,178-31-312 0 0,-283 79-50 0 0,233-61-98 0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2:47:15.402"/>
    </inkml:context>
    <inkml:brush xml:id="br0">
      <inkml:brushProperty name="width" value="0.1" units="cm"/>
      <inkml:brushProperty name="height" value="0.1" units="cm"/>
      <inkml:brushProperty name="color" value="#66CC00"/>
    </inkml:brush>
  </inkml:definitions>
  <inkml:trace contextRef="#ctx0" brushRef="#br0">1596 55 2759 0 0,'1'-6'-73'0'0,"0"3"357"0"0,0 0 0 0 0,0 0-1 0 0,-1 0 1 0 0,1 0-1 0 0,-1 0 1 0 0,0 0 0 0 0,0-5-1 0 0,0 7-228 0 0,-1 0 0 0 0,1 0 0 0 0,0 1-1 0 0,-1-1 1 0 0,1 0 0 0 0,-1 0 0 0 0,1 0-1 0 0,-1 0 1 0 0,1 0 0 0 0,-1 1 0 0 0,0-1-1 0 0,1 0 1 0 0,-1 1 0 0 0,0-1 0 0 0,1 0 0 0 0,-1 1-1 0 0,0-1 1 0 0,0 1 0 0 0,0-1 0 0 0,0 1-1 0 0,0-1 1 0 0,1 1 0 0 0,-1 0 0 0 0,0-1-1 0 0,0 1 1 0 0,0 0 0 0 0,0 0 0 0 0,-2 0-1 0 0,-6-1 24 0 0,0 0 0 0 0,0 1-1 0 0,0 0 1 0 0,0 1 0 0 0,-14 2-1 0 0,-45 13-15 0 0,22 1-62 0 0,25-10 0 0 0,-38 10 0 0 0,-3-4 185 0 0,-1-3 0 0 0,-127 4 0 0 0,-272 7 1876 0 0,257-10-1431 0 0,124-10-632 0 0,-128 21 1 0 0,164-14-370 0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2:47:16.442"/>
    </inkml:context>
    <inkml:brush xml:id="br0">
      <inkml:brushProperty name="width" value="0.1" units="cm"/>
      <inkml:brushProperty name="height" value="0.1" units="cm"/>
      <inkml:brushProperty name="color" value="#66CC00"/>
    </inkml:brush>
  </inkml:definitions>
  <inkml:trace contextRef="#ctx0" brushRef="#br0">2031 11 1839 0 0,'0'3'1264'0'0,"-18"-13"2527"0"0,16 9-3715 0 0,0 0 1 0 0,-1 1-1 0 0,1-1 0 0 0,0 1 0 0 0,-1-1 1 0 0,1 1-1 0 0,-1 0 0 0 0,1 0 1 0 0,-1 0-1 0 0,1 1 0 0 0,-4 0 0 0 0,-32 8 73 0 0,20-4-49 0 0,-103 21 409 0 0,87-19-307 0 0,0-2-1 0 0,0 0 0 0 0,-62-1 1 0 0,-103-17 306 0 0,119 6-1 0 0,-103 4 0 0 0,-72 0-46 0 0,170-2-184 0 0,-155 13 1 0 0,231-7-278 0 0,-427 48 51 0 0,376-43-151 0 0,1 2-11 0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2:47:17.546"/>
    </inkml:context>
    <inkml:brush xml:id="br0">
      <inkml:brushProperty name="width" value="0.1" units="cm"/>
      <inkml:brushProperty name="height" value="0.1" units="cm"/>
      <inkml:brushProperty name="color" value="#66CC00"/>
    </inkml:brush>
  </inkml:definitions>
  <inkml:trace contextRef="#ctx0" brushRef="#br0">797 8 1375 0 0,'-1'0'107'0'0,"0"-1"120"0"0,0 0-1 0 0,0 1 0 0 0,0-1 1 0 0,0 1-1 0 0,0-1 0 0 0,0 1 1 0 0,-1-1-1 0 0,1 1 1 0 0,0 0-1 0 0,0 0 0 0 0,0-1 1 0 0,-1 1-1 0 0,1 0 1 0 0,0 0-1 0 0,0 0 0 0 0,-3 1 1 0 0,-18 3-367 0 0,20-3 327 0 0,-8 0-146 0 0,0 1 0 0 0,0-1 0 0 0,0-1 0 0 0,0 0 0 0 0,0 0 0 0 0,0-1 0 0 0,0 0 0 0 0,-14-4 0 0 0,6 2 520 0 0,-1 2-1 0 0,-35 0 1 0 0,9 1 120 0 0,2 0-257 0 0,1 2 1 0 0,-54 9-1 0 0,-82 24-188 0 0,60-11-473 0 0,86-18 46 0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2:47:18.156"/>
    </inkml:context>
    <inkml:brush xml:id="br0">
      <inkml:brushProperty name="width" value="0.1" units="cm"/>
      <inkml:brushProperty name="height" value="0.1" units="cm"/>
      <inkml:brushProperty name="color" value="#66CC00"/>
    </inkml:brush>
  </inkml:definitions>
  <inkml:trace contextRef="#ctx0" brushRef="#br0">1067 39 1839 0 0,'-10'-3'203'0'0,"0"0"0"0"0,0 1 0 0 0,0 0 0 0 0,0 0 0 0 0,-19 0 0 0 0,-55 5 807 0 0,20 0-438 0 0,-266-26 3144 0 0,327 22-3670 0 0,-38-3 289 0 0,0 2 1 0 0,0 2 0 0 0,0 1 0 0 0,0 3 0 0 0,-69 14-1 0 0,-30 15-3229 0 0,88-20-348 0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2:47:20.562"/>
    </inkml:context>
    <inkml:brush xml:id="br0">
      <inkml:brushProperty name="width" value="0.1" units="cm"/>
      <inkml:brushProperty name="height" value="0.1" units="cm"/>
      <inkml:brushProperty name="color" value="#66CC00"/>
    </inkml:brush>
  </inkml:definitions>
  <inkml:trace contextRef="#ctx0" brushRef="#br0">2135 8 3679 0 0,'-1'-1'62'0'0,"1"1"0"0"0,-1-1 0 0 0,0 0 0 0 0,0 1 0 0 0,0-1 0 0 0,1 1 0 0 0,-1-1 0 0 0,0 1 0 0 0,0-1 0 0 0,0 1 0 0 0,0 0 0 0 0,0-1 0 0 0,0 1 0 0 0,0 0 0 0 0,0 0 0 0 0,0 0 0 0 0,0 0 0 0 0,0 0 0 0 0,-1 0 0 0 0,-25 2 1540 0 0,17-1-1622 0 0,-17 4 200 0 0,0 0-1 0 0,1 2 1 0 0,-50 20 0 0 0,47-16-174 0 0,-1-1 1 0 0,-46 9-1 0 0,7-11 461 0 0,-1-4 0 0 0,-70-4 0 0 0,55-1 140 0 0,-550-18 1576 0 0,549 15-2055 0 0,-330 2 7 0 0,237 8-3327 0 0,71-3-454 0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2:47:55.563"/>
    </inkml:context>
    <inkml:brush xml:id="br0">
      <inkml:brushProperty name="width" value="0.1" units="cm"/>
      <inkml:brushProperty name="height" value="0.1" units="cm"/>
      <inkml:brushProperty name="color" value="#66CC00"/>
    </inkml:brush>
  </inkml:definitions>
  <inkml:trace contextRef="#ctx0" brushRef="#br0">2078 14 1839 0 0,'34'6'344'0'0,"-28"-4"-344"0"0,1 0 0 0 0,-1-1 0 0 0,13 1 0 0 0,-11-2 62 0 0,0 0-1 0 0,0 0 1 0 0,0-1-1 0 0,0 0 1 0 0,-1 0-1 0 0,1-1 1 0 0,0 0-1 0 0,-1 0 1 0 0,15-7-1 0 0,-11 5 760 0 0,-1 1 87 0 0,-9 2-448 0 0,-4 0-25 0 0,-2 2-339 0 0,-1 0 1 0 0,1 0-1 0 0,0 0 0 0 0,0 1 1 0 0,-1 0-1 0 0,1 0 0 0 0,1 0 1 0 0,-1 0-1 0 0,0 1 0 0 0,-7 5 0 0 0,7-4-39 0 0,-1-1 0 0 0,1 1 0 0 0,-1-1-1 0 0,0-1 1 0 0,0 1 0 0 0,0-1 0 0 0,-9 2-1 0 0,-39 3 926 0 0,-82 15 1114 0 0,95-13-1758 0 0,4 1-117 0 0,1-3 0 0 0,-1-1 0 0 0,-1-1-1 0 0,-41-1 1 0 0,-419 3 1655 0 0,435-4-1669 0 0,-95-10 0 0 0,-61-19 463 0 0,86 8-310 0 0,97 14-313 0 0,-1 2-1 0 0,1 1 1 0 0,-1 1-1 0 0,1 2 1 0 0,0 2-1 0 0,0 2 1 0 0,-62 16-1 0 0,-29 20-425 0 0,44-10-3748 0 0,32-11-451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2:35:18.256"/>
    </inkml:context>
    <inkml:brush xml:id="br0">
      <inkml:brushProperty name="width" value="0.1" units="cm"/>
      <inkml:brushProperty name="height" value="0.1" units="cm"/>
      <inkml:brushProperty name="color" value="#E71224"/>
    </inkml:brush>
  </inkml:definitions>
  <inkml:trace contextRef="#ctx0" brushRef="#br0">1664 138 1839 0 0,'-3'-12'131'0'0,"3"11"-69"0"0,0 0 0 0 0,1 1 0 0 0,-1-1 0 0 0,0 0-1 0 0,0 1 1 0 0,-1-1 0 0 0,1 0 0 0 0,0 0 0 0 0,0 1 0 0 0,0-1 0 0 0,0 0 0 0 0,-1 1 0 0 0,1-1 0 0 0,0 0 0 0 0,0 1 0 0 0,-1-1-1 0 0,1 0 1 0 0,-1 1 0 0 0,1-1 0 0 0,-1 1 0 0 0,1-1 0 0 0,-1 1 0 0 0,1-1 0 0 0,-1 1 0 0 0,1-1 0 0 0,-1 1 0 0 0,1-1 0 0 0,-1 1-1 0 0,0 0 1 0 0,1-1 0 0 0,-1 1 0 0 0,0 0 0 0 0,1 0 0 0 0,-1-1 0 0 0,0 1 0 0 0,-1 0 0 0 0,-57-7 572 0 0,-10 1-154 0 0,-115-26 0 0 0,161 27-204 0 0,-17-4 96 0 0,-1 1-1 0 0,-44-2 1 0 0,-265 8 169 0 0,31-13 657 0 0,265 11-984 0 0,-263-3 408 0 0,298 8-678 0 0,-29 5 0 0 0,11 1-46 0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2:47:56.550"/>
    </inkml:context>
    <inkml:brush xml:id="br0">
      <inkml:brushProperty name="width" value="0.1" units="cm"/>
      <inkml:brushProperty name="height" value="0.1" units="cm"/>
      <inkml:brushProperty name="color" value="#66CC00"/>
    </inkml:brush>
  </inkml:definitions>
  <inkml:trace contextRef="#ctx0" brushRef="#br0">1739 8 1375 0 0,'-190'2'3774'0'0,"30"0"-2479"0"0,-5 0-76 0 0,-30 1-112 0 0,-32-1-78 0 0,129-9-541 0 0,-94-4 454 0 0,140 10-677 0 0,-88 11 0 0 0,-139 44-818 0 0,238-44 226 0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2:47:57.272"/>
    </inkml:context>
    <inkml:brush xml:id="br0">
      <inkml:brushProperty name="width" value="0.1" units="cm"/>
      <inkml:brushProperty name="height" value="0.1" units="cm"/>
      <inkml:brushProperty name="color" value="#66CC00"/>
    </inkml:brush>
  </inkml:definitions>
  <inkml:trace contextRef="#ctx0" brushRef="#br0">1854 3 1375 0 0,'-10'-1'465'0'0,"0"0"-1"0"0,0 1 0 0 0,0 0 0 0 0,0 1 0 0 0,0 0 0 0 0,-16 3 0 0 0,8-1-627 0 0,-36 6 309 0 0,-54 6-24 0 0,90-14-106 0 0,0 0 0 0 0,0-1 1 0 0,0-1-1 0 0,-19-4 0 0 0,-22-3 862 0 0,-2 4 1 0 0,-87 3-1 0 0,74 1-302 0 0,-83 4-126 0 0,-82-2 214 0 0,71-5 112 0 0,63 2-289 0 0,-314 24 98 0 0,371-19-889 0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2:47:58.372"/>
    </inkml:context>
    <inkml:brush xml:id="br0">
      <inkml:brushProperty name="width" value="0.1" units="cm"/>
      <inkml:brushProperty name="height" value="0.1" units="cm"/>
      <inkml:brushProperty name="color" value="#66CC00"/>
    </inkml:brush>
  </inkml:definitions>
  <inkml:trace contextRef="#ctx0" brushRef="#br0">9 4 2615 0 0,'-2'-2'0'0'0,"1"1"192"0"0,-1 1-112 0 0,0 0-80 0 0,2 1 0 0 0,-2-1-128 0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2:47:58.760"/>
    </inkml:context>
    <inkml:brush xml:id="br0">
      <inkml:brushProperty name="width" value="0.1" units="cm"/>
      <inkml:brushProperty name="height" value="0.1" units="cm"/>
      <inkml:brushProperty name="color" value="#66CC00"/>
    </inkml:brush>
  </inkml:definitions>
  <inkml:trace contextRef="#ctx0" brushRef="#br0">1877 80 4775 0 0,'1'-1'67'0'0,"0"0"0"0"0,0 0 0 0 0,0 0 0 0 0,-1 0-1 0 0,1 0 1 0 0,0 0 0 0 0,-1 0 0 0 0,1 0-1 0 0,-1 0 1 0 0,0-1 0 0 0,1 1 0 0 0,-1 0 0 0 0,0 0-1 0 0,0-1 1 0 0,1 1 0 0 0,-1 0 0 0 0,0 0 0 0 0,0-1-1 0 0,0 1 1 0 0,-1 0 0 0 0,1 0 0 0 0,0-1-1 0 0,0 1 1 0 0,-1 0 0 0 0,1 0 0 0 0,-1-1 0 0 0,1 1-1 0 0,-1 0 1 0 0,1 0 0 0 0,-1 0 0 0 0,0 0 0 0 0,1 0-1 0 0,-1 0 1 0 0,0 0 0 0 0,0 0 0 0 0,0 0-1 0 0,0 0 1 0 0,0 1 0 0 0,0-1 0 0 0,0 0 0 0 0,0 0-1 0 0,0 1 1 0 0,0-1 0 0 0,0 1 0 0 0,-2-1-1 0 0,-5-2 98 0 0,1 0-1 0 0,-1 1 0 0 0,0 0 1 0 0,0 1-1 0 0,-13-2 0 0 0,-224-9 1072 0 0,180 9-1070 0 0,-31 1 557 0 0,-100 10 0 0 0,-211 15 710 0 0,274-23-794 0 0,-153 20 0 0 0,209-12-826 0 0,-81 12 453 0 0,54 4-4499 0 0,67-12-157 0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2:47:59.218"/>
    </inkml:context>
    <inkml:brush xml:id="br0">
      <inkml:brushProperty name="width" value="0.1" units="cm"/>
      <inkml:brushProperty name="height" value="0.1" units="cm"/>
      <inkml:brushProperty name="color" value="#66CC00"/>
    </inkml:brush>
  </inkml:definitions>
  <inkml:trace contextRef="#ctx0" brushRef="#br0">800 171 4895 0 0,'-2'-3'73'0'0,"0"-1"0"0"0,-1 1 0 0 0,1 0 0 0 0,-1-1 0 0 0,0 1 0 0 0,1 0 0 0 0,-2 1 0 0 0,1-1 0 0 0,0 0 0 0 0,0 1 0 0 0,-1 0 0 0 0,1 0 0 0 0,-7-3 0 0 0,5 2 107 0 0,-32-15 558 0 0,-1 2 1 0 0,0 1 0 0 0,-75-18-1 0 0,63 20-427 0 0,-1 3 0 0 0,0 1 0 0 0,0 3 0 0 0,-53 0 0 0 0,83 7-330 0 0,-1 1 0 0 0,-39 10 0 0 0,-6 6-2911 0 0,24-5-346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2:47:59.638"/>
    </inkml:context>
    <inkml:brush xml:id="br0">
      <inkml:brushProperty name="width" value="0.1" units="cm"/>
      <inkml:brushProperty name="height" value="0.1" units="cm"/>
      <inkml:brushProperty name="color" value="#66CC00"/>
    </inkml:brush>
  </inkml:definitions>
  <inkml:trace contextRef="#ctx0" brushRef="#br0">1372 72 3223 0 0,'-22'-9'702'0'0,"0"1"0"0"0,0 1 1 0 0,-1 1-1 0 0,-37-5 0 0 0,9 1-241 0 0,5 2-2 0 0,0 2 0 0 0,0 2 0 0 0,-52 2 0 0 0,-137 17 729 0 0,135-7-800 0 0,-48-4 182 0 0,93-5-307 0 0,-109 14 0 0 0,136-7-377 0 0,1 2 0 0 0,-1 1 0 0 0,1 1 0 0 0,1 2 0 0 0,-33 18 0 0 0,21-9-290 0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2:48:00.007"/>
    </inkml:context>
    <inkml:brush xml:id="br0">
      <inkml:brushProperty name="width" value="0.1" units="cm"/>
      <inkml:brushProperty name="height" value="0.1" units="cm"/>
      <inkml:brushProperty name="color" value="#66CC00"/>
    </inkml:brush>
  </inkml:definitions>
  <inkml:trace contextRef="#ctx0" brushRef="#br0">1569 88 4719 0 0,'-15'-11'298'0'0,"-2"2"0"0"0,1 0 0 0 0,-1 1 0 0 0,0 0-1 0 0,-30-8 1 0 0,15 8-35 0 0,0 1 0 0 0,-46-3 0 0 0,-119 9 390 0 0,59 3-402 0 0,-9-2-3 0 0,-1 7 0 0 0,-163 28 0 0 0,258-27-205 0 0,-166 29-232 0 0,135-18 47 0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2:49:12.723"/>
    </inkml:context>
    <inkml:brush xml:id="br0">
      <inkml:brushProperty name="width" value="0.1" units="cm"/>
      <inkml:brushProperty name="height" value="0.1" units="cm"/>
      <inkml:brushProperty name="color" value="#66CC00"/>
    </inkml:brush>
  </inkml:definitions>
  <inkml:trace contextRef="#ctx0" brushRef="#br0">1 36 455 0 0,'5'-7'0'0'0,"0"0"0"0"0,3 1 0 0 0,-1-3 0 0 0,-2 2 0 0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2:49:14.513"/>
    </inkml:context>
    <inkml:brush xml:id="br0">
      <inkml:brushProperty name="width" value="0.1" units="cm"/>
      <inkml:brushProperty name="height" value="0.1" units="cm"/>
      <inkml:brushProperty name="color" value="#66CC00"/>
    </inkml:brush>
  </inkml:definitions>
  <inkml:trace contextRef="#ctx0" brushRef="#br0">2645 1390 4287 0 0,'-5'-2'238'0'0,"0"1"-1"0"0,0-1 0 0 0,-1 1 0 0 0,1 0 0 0 0,0 1 1 0 0,0-1-1 0 0,-1 1 0 0 0,1 0 0 0 0,0 1 0 0 0,0-1 0 0 0,-1 1 1 0 0,-7 2-1 0 0,7-2-18 0 0,-1 1 1 0 0,0-2 0 0 0,0 1-1 0 0,1-1 1 0 0,-1 0-1 0 0,0 0 1 0 0,-12-3-1 0 0,6 0 225 0 0,1-1 0 0 0,0 0 0 0 0,-12-6 0 0 0,12 4-49 0 0,0 1 0 0 0,-1 1 1 0 0,1 0-1 0 0,-1 1 0 0 0,-17-3 0 0 0,-65-1 826 0 0,38 4-861 0 0,12-3 312 0 0,-58-14-1 0 0,67 11-159 0 0,-1 2 1 0 0,1 2-1 0 0,-42-2 0 0 0,32 5-380 0 0,0-3-1 0 0,-72-16 1 0 0,104 18-12 0 0,0 2 0 0 0,0 0 0 0 0,0 0 0 0 0,-16 2 0 0 0,-59 9 202 0 0,69-7-263 0 0,-53 6 303 0 0,-81-1 0 0 0,120-6-247 0 0,-53 9-1 0 0,5 0 5 0 0,40-5-89 0 0,29-4-13 0 0,0 0-1 0 0,-1-1 0 0 0,1-1 1 0 0,0 0-1 0 0,-14-1 0 0 0,-106-9 291 0 0,80 9-214 0 0,11 1-4 0 0,-48 6 0 0 0,37-2 45 0 0,39-3-85 0 0,0-1 0 0 0,0 0-1 0 0,0-1 1 0 0,0-1 0 0 0,0 0 0 0 0,0-1-1 0 0,1-1 1 0 0,-1 0 0 0 0,1-1-1 0 0,-19-8 1 0 0,22 6 61 0 0,1-1 0 0 0,-1 0 0 0 0,1 0 0 0 0,1-1 0 0 0,-12-15 0 0 0,3 5 38 0 0,1-1 28 0 0,0 0-1 0 0,1-2 1 0 0,1 0 0 0 0,1 0-1 0 0,1-1 1 0 0,1-1 0 0 0,-10-31-1 0 0,12 33-158 0 0,-2 0-1 0 0,0 1 0 0 0,-2 0 1 0 0,-29-38-1 0 0,3 3 49 0 0,36 52-41 0 0,0-1 0 0 0,0 0 0 0 0,0 0 0 0 0,1 0 0 0 0,-1-1 0 0 0,1 1 0 0 0,1-1 0 0 0,-1 1 0 0 0,1-1 0 0 0,0 1 0 0 0,0-1 0 0 0,1 0 0 0 0,-1 0 0 0 0,1 1 0 0 0,1-1 0 0 0,-1 0 0 0 0,1 0 0 0 0,0 1 0 0 0,0-1 0 0 0,0 1 0 0 0,1-1 0 0 0,0 1 0 0 0,0-1 0 0 0,6-8 0 0 0,62-101-13 0 0,-63 105 11 0 0,1 0 1 0 0,0 0-1 0 0,0 1 1 0 0,1 0-1 0 0,0 0 1 0 0,1 1 0 0 0,11-7-1 0 0,0-2-21 0 0,20-15-1 0 0,1 1 0 0 0,89-48 0 0 0,-118 74 0 0 0,0 0 0 0 0,0 1 0 0 0,1 0 0 0 0,-1 1 0 0 0,17-1 0 0 0,22-6 0 0 0,6-3 0 0 0,204-53 0 0 0,-180 41 0 0 0,52-12 0 0 0,80 1 0 0 0,-13 1 0 0 0,-172 31 0 0 0,0 1 0 0 0,1 1 0 0 0,-1 2 0 0 0,44 4 0 0 0,-27 2 0 0 0,1-1 0 0 0,0-3 0 0 0,-1-2 0 0 0,48-6 0 0 0,-3-10 0 0 0,-58 9 0 0 0,56-5 0 0 0,-57 12 0 0 0,44 5 0 0 0,11 0 0 0 0,-73-3 0 0 0,-1 0 0 0 0,1 1 0 0 0,-1 0 0 0 0,0 1 0 0 0,0 1 0 0 0,21 9 0 0 0,-4-1 0 0 0,-16-8 0 0 0,12 5 0 0 0,39 20 0 0 0,-59-26 0 0 0,1 0 0 0 0,-1 0 0 0 0,0 0 0 0 0,0 1 0 0 0,-1 0 0 0 0,1 0 0 0 0,-1 1 0 0 0,0-1 0 0 0,0 1 0 0 0,7 12 0 0 0,83 204 0 0 0,-90-208 0 0 0,1 2 1 0 0,-1 1 0 0 0,-1 0-1 0 0,0 0 1 0 0,-1 0 0 0 0,-1 0-1 0 0,0 0 1 0 0,-2 19 0 0 0,-2-9-19 0 0,0-1 1 0 0,-2 1 0 0 0,-14 47-1 0 0,-6 27 18 0 0,-8 26 0 0 0,27-112 0 0 0,-1-1 0 0 0,-1 1 0 0 0,0-1 0 0 0,0-1 0 0 0,-2 1 0 0 0,-14 17 0 0 0,-8 5-81 0 0,1 1 0 0 0,3 2 0 0 0,1 0 0 0 0,-25 52 0 0 0,13-2-2377 0 0,20-38 993 0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3-09-13T22:49:16.649"/>
    </inkml:context>
    <inkml:brush xml:id="br0">
      <inkml:brushProperty name="width" value="0.1" units="cm"/>
      <inkml:brushProperty name="height" value="0.1" units="cm"/>
      <inkml:brushProperty name="color" value="#66CC00"/>
    </inkml:brush>
  </inkml:definitions>
  <inkml:trace contextRef="#ctx0" brushRef="#br0">1899 1038 1375 0 0,'-6'1'1260'0'0,"-1"0"-1"0"0,1 1 0 0 0,0 0 0 0 0,-9 3 0 0 0,-8 2-731 0 0,-14 5 823 0 0,-50 23 0 0 0,49-18-419 0 0,-47 13 1 0 0,75-27-837 0 0,-26 7 303 0 0,0 0-1 0 0,0-3 1 0 0,-1-1 0 0 0,-48 2-1 0 0,-38 1 790 0 0,0 0-668 0 0,71-11 38 0 0,38 0-386 0 0,0 1 0 0 0,0 1 0 0 0,0 0 1 0 0,0 1-1 0 0,-27 5 0 0 0,13 0-122 0 0,-49 4 0 0 0,53-8-33 0 0,-10 0 121 0 0,0-2-1 0 0,0-1 0 0 0,0-1 1 0 0,0-2-1 0 0,-48-12 0 0 0,55 11-73 0 0,-49 0 0 0 0,46 4 17 0 0,-34-6-1 0 0,54 5-70 0 0,1 0-1 0 0,-1-1 1 0 0,1 0 0 0 0,0 0 0 0 0,0-1 0 0 0,0 0 0 0 0,-13-8 0 0 0,-6-6 31 0 0,7 4 130 0 0,-28-23 0 0 0,42 32-140 0 0,0-2 1 0 0,1 1 0 0 0,0-1 0 0 0,1 0 0 0 0,-1 0 0 0 0,1-1 0 0 0,-7-14 0 0 0,0-4 244 0 0,1-1 0 0 0,-9-33 1 0 0,13 35 82 0 0,-17-34-1 0 0,16 41-246 0 0,0 0 0 0 0,2 0 0 0 0,0 0 0 0 0,-3-21 0 0 0,2-38 275 0 0,3 1-1 0 0,10-135 1 0 0,9 77-66 0 0,-11 114-300 0 0,1-1-1 0 0,1 1 1 0 0,0 0 0 0 0,13-27-1 0 0,-16 42-20 0 0,0-1 0 0 0,1 1 0 0 0,-1 0 0 0 0,1 0 0 0 0,0 0 0 0 0,0 1 0 0 0,1-1 0 0 0,-1 1 0 0 0,1 0 0 0 0,0 0 0 0 0,0 1 0 0 0,8-5 0 0 0,-5 4 0 0 0,1 0 0 0 0,1 1 0 0 0,-1 0 0 0 0,0 0 0 0 0,1 1 0 0 0,0 0 0 0 0,10-1 0 0 0,12 2 0 0 0,0 2 0 0 0,0 1 0 0 0,53 9 0 0 0,437 28 0 0 0,-187-23 0 0 0,-130-8 0 0 0,-14-1 0 0 0,-166-5-6 0 0,-1 2 0 0 0,0 0 0 0 0,0 1 0 0 0,0 1 1 0 0,-1 2-1 0 0,38 16 0 0 0,-45-16-3 0 0,0 1 0 0 0,-1 1 1 0 0,0 0-1 0 0,0 1 0 0 0,-1 1 1 0 0,-1 0-1 0 0,1 1 0 0 0,-2 0 1 0 0,19 26-1 0 0,-26-32 9 0 0,-1 0 0 0 0,0 0 0 0 0,0 1 0 0 0,-1 0 0 0 0,1 0 0 0 0,-2 0 0 0 0,1 0 0 0 0,-1 0 0 0 0,0 1 0 0 0,-1-1 0 0 0,1 11 0 0 0,-2-6 0 0 0,-1 0 0 0 0,0-1 0 0 0,-1 1 0 0 0,0-1 0 0 0,-1 1 0 0 0,-7 21 0 0 0,-5-1 0 0 0,0 0 0 0 0,-3-1 0 0 0,0 0 0 0 0,-29 36 0 0 0,-45 71-272 0 0,83-123-186 0 0,1 0 0 0 0,1 1-1 0 0,1 1 1 0 0,0-1 0 0 0,-7 35 0 0 0,6-12-913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4912B1-0B8A-43BB-AD94-D274FB5AEB7B}" type="datetimeFigureOut">
              <a:rPr lang="en-US" smtClean="0"/>
              <a:t>9/14/2023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4635D9-05AC-4144-8296-CA1932529D7A}" type="slidenum">
              <a:rPr lang="en-US" smtClean="0"/>
              <a:t>‹#›</a:t>
            </a:fld>
            <a:endParaRPr lang="en-US"/>
          </a:p>
        </p:txBody>
      </p:sp>
    </p:spTree>
    <p:extLst>
      <p:ext uri="{BB962C8B-B14F-4D97-AF65-F5344CB8AC3E}">
        <p14:creationId xmlns:p14="http://schemas.microsoft.com/office/powerpoint/2010/main" val="2431417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a:t>
            </a:fld>
            <a:endParaRPr lang="en-US"/>
          </a:p>
        </p:txBody>
      </p:sp>
    </p:spTree>
    <p:extLst>
      <p:ext uri="{BB962C8B-B14F-4D97-AF65-F5344CB8AC3E}">
        <p14:creationId xmlns:p14="http://schemas.microsoft.com/office/powerpoint/2010/main" val="24807113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8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10</a:t>
            </a:fld>
            <a:endParaRPr lang="en-US"/>
          </a:p>
        </p:txBody>
      </p:sp>
    </p:spTree>
    <p:extLst>
      <p:ext uri="{BB962C8B-B14F-4D97-AF65-F5344CB8AC3E}">
        <p14:creationId xmlns:p14="http://schemas.microsoft.com/office/powerpoint/2010/main" val="38365712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8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11</a:t>
            </a:fld>
            <a:endParaRPr lang="en-US"/>
          </a:p>
        </p:txBody>
      </p:sp>
    </p:spTree>
    <p:extLst>
      <p:ext uri="{BB962C8B-B14F-4D97-AF65-F5344CB8AC3E}">
        <p14:creationId xmlns:p14="http://schemas.microsoft.com/office/powerpoint/2010/main" val="13618958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8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12</a:t>
            </a:fld>
            <a:endParaRPr lang="en-US"/>
          </a:p>
        </p:txBody>
      </p:sp>
    </p:spTree>
    <p:extLst>
      <p:ext uri="{BB962C8B-B14F-4D97-AF65-F5344CB8AC3E}">
        <p14:creationId xmlns:p14="http://schemas.microsoft.com/office/powerpoint/2010/main" val="38925773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8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13</a:t>
            </a:fld>
            <a:endParaRPr lang="en-US"/>
          </a:p>
        </p:txBody>
      </p:sp>
    </p:spTree>
    <p:extLst>
      <p:ext uri="{BB962C8B-B14F-4D97-AF65-F5344CB8AC3E}">
        <p14:creationId xmlns:p14="http://schemas.microsoft.com/office/powerpoint/2010/main" val="33319340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8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14</a:t>
            </a:fld>
            <a:endParaRPr lang="en-US"/>
          </a:p>
        </p:txBody>
      </p:sp>
    </p:spTree>
    <p:extLst>
      <p:ext uri="{BB962C8B-B14F-4D97-AF65-F5344CB8AC3E}">
        <p14:creationId xmlns:p14="http://schemas.microsoft.com/office/powerpoint/2010/main" val="20328377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8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15</a:t>
            </a:fld>
            <a:endParaRPr lang="en-US"/>
          </a:p>
        </p:txBody>
      </p:sp>
    </p:spTree>
    <p:extLst>
      <p:ext uri="{BB962C8B-B14F-4D97-AF65-F5344CB8AC3E}">
        <p14:creationId xmlns:p14="http://schemas.microsoft.com/office/powerpoint/2010/main" val="39805338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8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16</a:t>
            </a:fld>
            <a:endParaRPr lang="en-US"/>
          </a:p>
        </p:txBody>
      </p:sp>
    </p:spTree>
    <p:extLst>
      <p:ext uri="{BB962C8B-B14F-4D97-AF65-F5344CB8AC3E}">
        <p14:creationId xmlns:p14="http://schemas.microsoft.com/office/powerpoint/2010/main" val="2555386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a:t>
            </a:fld>
            <a:endParaRPr lang="en-US"/>
          </a:p>
        </p:txBody>
      </p:sp>
    </p:spTree>
    <p:extLst>
      <p:ext uri="{BB962C8B-B14F-4D97-AF65-F5344CB8AC3E}">
        <p14:creationId xmlns:p14="http://schemas.microsoft.com/office/powerpoint/2010/main" val="3830515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3</a:t>
            </a:fld>
            <a:endParaRPr lang="en-US"/>
          </a:p>
        </p:txBody>
      </p:sp>
    </p:spTree>
    <p:extLst>
      <p:ext uri="{BB962C8B-B14F-4D97-AF65-F5344CB8AC3E}">
        <p14:creationId xmlns:p14="http://schemas.microsoft.com/office/powerpoint/2010/main" val="2255744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8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4</a:t>
            </a:fld>
            <a:endParaRPr lang="en-US"/>
          </a:p>
        </p:txBody>
      </p:sp>
    </p:spTree>
    <p:extLst>
      <p:ext uri="{BB962C8B-B14F-4D97-AF65-F5344CB8AC3E}">
        <p14:creationId xmlns:p14="http://schemas.microsoft.com/office/powerpoint/2010/main" val="19205049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8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5</a:t>
            </a:fld>
            <a:endParaRPr lang="en-US"/>
          </a:p>
        </p:txBody>
      </p:sp>
    </p:spTree>
    <p:extLst>
      <p:ext uri="{BB962C8B-B14F-4D97-AF65-F5344CB8AC3E}">
        <p14:creationId xmlns:p14="http://schemas.microsoft.com/office/powerpoint/2010/main" val="39854706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8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6</a:t>
            </a:fld>
            <a:endParaRPr lang="en-US"/>
          </a:p>
        </p:txBody>
      </p:sp>
    </p:spTree>
    <p:extLst>
      <p:ext uri="{BB962C8B-B14F-4D97-AF65-F5344CB8AC3E}">
        <p14:creationId xmlns:p14="http://schemas.microsoft.com/office/powerpoint/2010/main" val="8361173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7</a:t>
            </a:fld>
            <a:endParaRPr lang="en-US"/>
          </a:p>
        </p:txBody>
      </p:sp>
    </p:spTree>
    <p:extLst>
      <p:ext uri="{BB962C8B-B14F-4D97-AF65-F5344CB8AC3E}">
        <p14:creationId xmlns:p14="http://schemas.microsoft.com/office/powerpoint/2010/main" val="27801936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8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8</a:t>
            </a:fld>
            <a:endParaRPr lang="en-US"/>
          </a:p>
        </p:txBody>
      </p:sp>
    </p:spTree>
    <p:extLst>
      <p:ext uri="{BB962C8B-B14F-4D97-AF65-F5344CB8AC3E}">
        <p14:creationId xmlns:p14="http://schemas.microsoft.com/office/powerpoint/2010/main" val="11707443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9</a:t>
            </a:fld>
            <a:endParaRPr lang="en-US"/>
          </a:p>
        </p:txBody>
      </p:sp>
    </p:spTree>
    <p:extLst>
      <p:ext uri="{BB962C8B-B14F-4D97-AF65-F5344CB8AC3E}">
        <p14:creationId xmlns:p14="http://schemas.microsoft.com/office/powerpoint/2010/main" val="26239864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8CB52-FC11-4563-BD16-119781D8E0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59EC73-4482-484B-AEEC-221ABF546E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A72022-7C2B-4C88-84A1-0E1D6999DBE4}"/>
              </a:ext>
            </a:extLst>
          </p:cNvPr>
          <p:cNvSpPr>
            <a:spLocks noGrp="1"/>
          </p:cNvSpPr>
          <p:nvPr>
            <p:ph type="dt" sz="half" idx="10"/>
          </p:nvPr>
        </p:nvSpPr>
        <p:spPr/>
        <p:txBody>
          <a:bodyPr/>
          <a:lstStyle/>
          <a:p>
            <a:fld id="{FCC27D8C-F86B-40DF-8E3F-C964AD132A93}" type="datetimeFigureOut">
              <a:rPr lang="en-US" smtClean="0"/>
              <a:t>9/14/2023</a:t>
            </a:fld>
            <a:endParaRPr lang="en-US"/>
          </a:p>
        </p:txBody>
      </p:sp>
      <p:sp>
        <p:nvSpPr>
          <p:cNvPr id="5" name="Footer Placeholder 4">
            <a:extLst>
              <a:ext uri="{FF2B5EF4-FFF2-40B4-BE49-F238E27FC236}">
                <a16:creationId xmlns:a16="http://schemas.microsoft.com/office/drawing/2014/main" id="{F209E17D-DBF6-4DAD-8CD3-A83672FA3D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82C84-F2D6-4885-8BFE-A77AC66DD41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52081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DB769-A922-436B-A0FC-7E61D8D250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71E29F-53F0-4011-8AA3-689815E638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65C5B9-E372-4185-BA4A-D57A36FA8529}"/>
              </a:ext>
            </a:extLst>
          </p:cNvPr>
          <p:cNvSpPr>
            <a:spLocks noGrp="1"/>
          </p:cNvSpPr>
          <p:nvPr>
            <p:ph type="dt" sz="half" idx="10"/>
          </p:nvPr>
        </p:nvSpPr>
        <p:spPr/>
        <p:txBody>
          <a:bodyPr/>
          <a:lstStyle/>
          <a:p>
            <a:fld id="{FCC27D8C-F86B-40DF-8E3F-C964AD132A93}" type="datetimeFigureOut">
              <a:rPr lang="en-US" smtClean="0"/>
              <a:t>9/14/2023</a:t>
            </a:fld>
            <a:endParaRPr lang="en-US"/>
          </a:p>
        </p:txBody>
      </p:sp>
      <p:sp>
        <p:nvSpPr>
          <p:cNvPr id="5" name="Footer Placeholder 4">
            <a:extLst>
              <a:ext uri="{FF2B5EF4-FFF2-40B4-BE49-F238E27FC236}">
                <a16:creationId xmlns:a16="http://schemas.microsoft.com/office/drawing/2014/main" id="{6A14EA82-F06A-48E1-8556-775E3999E9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D4C019-47D8-4A8B-B7BB-B8255385D1A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074936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AE92B-C4A1-4FC1-9254-48B8CE751F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121A64-6B5A-4A57-AF85-16A9CC9DA6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E2DEC5-03FF-485D-9860-4A66E45C8EB7}"/>
              </a:ext>
            </a:extLst>
          </p:cNvPr>
          <p:cNvSpPr>
            <a:spLocks noGrp="1"/>
          </p:cNvSpPr>
          <p:nvPr>
            <p:ph type="dt" sz="half" idx="10"/>
          </p:nvPr>
        </p:nvSpPr>
        <p:spPr/>
        <p:txBody>
          <a:bodyPr/>
          <a:lstStyle/>
          <a:p>
            <a:fld id="{FCC27D8C-F86B-40DF-8E3F-C964AD132A93}" type="datetimeFigureOut">
              <a:rPr lang="en-US" smtClean="0"/>
              <a:t>9/14/2023</a:t>
            </a:fld>
            <a:endParaRPr lang="en-US"/>
          </a:p>
        </p:txBody>
      </p:sp>
      <p:sp>
        <p:nvSpPr>
          <p:cNvPr id="5" name="Footer Placeholder 4">
            <a:extLst>
              <a:ext uri="{FF2B5EF4-FFF2-40B4-BE49-F238E27FC236}">
                <a16:creationId xmlns:a16="http://schemas.microsoft.com/office/drawing/2014/main" id="{01D75490-1161-49E5-A114-A8D5AA81A7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A42C9E-1F3A-4F71-BCE7-6ED8879E901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28011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426E-D689-460C-8755-87C408730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E54FCF-555D-4E9B-B96F-6AB542AB4E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0B3ADE-8D43-40FD-A32D-C2B7ECA96EF1}"/>
              </a:ext>
            </a:extLst>
          </p:cNvPr>
          <p:cNvSpPr>
            <a:spLocks noGrp="1"/>
          </p:cNvSpPr>
          <p:nvPr>
            <p:ph type="dt" sz="half" idx="10"/>
          </p:nvPr>
        </p:nvSpPr>
        <p:spPr/>
        <p:txBody>
          <a:bodyPr/>
          <a:lstStyle/>
          <a:p>
            <a:fld id="{FCC27D8C-F86B-40DF-8E3F-C964AD132A93}" type="datetimeFigureOut">
              <a:rPr lang="en-US" smtClean="0"/>
              <a:t>9/14/2023</a:t>
            </a:fld>
            <a:endParaRPr lang="en-US"/>
          </a:p>
        </p:txBody>
      </p:sp>
      <p:sp>
        <p:nvSpPr>
          <p:cNvPr id="5" name="Footer Placeholder 4">
            <a:extLst>
              <a:ext uri="{FF2B5EF4-FFF2-40B4-BE49-F238E27FC236}">
                <a16:creationId xmlns:a16="http://schemas.microsoft.com/office/drawing/2014/main" id="{4DA2D8BB-8779-43E8-B66F-81C4A1AE14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E545B-98B2-446D-A57E-A5B0C1471D8E}"/>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51325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6A3FB-CDFF-4B51-AFC0-2EBCF49332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6725FC-715C-4309-86FB-362B693925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7B61EA-B4FD-4A13-B5E3-BC8ECCC1B5AC}"/>
              </a:ext>
            </a:extLst>
          </p:cNvPr>
          <p:cNvSpPr>
            <a:spLocks noGrp="1"/>
          </p:cNvSpPr>
          <p:nvPr>
            <p:ph type="dt" sz="half" idx="10"/>
          </p:nvPr>
        </p:nvSpPr>
        <p:spPr/>
        <p:txBody>
          <a:bodyPr/>
          <a:lstStyle/>
          <a:p>
            <a:fld id="{FCC27D8C-F86B-40DF-8E3F-C964AD132A93}" type="datetimeFigureOut">
              <a:rPr lang="en-US" smtClean="0"/>
              <a:t>9/14/2023</a:t>
            </a:fld>
            <a:endParaRPr lang="en-US"/>
          </a:p>
        </p:txBody>
      </p:sp>
      <p:sp>
        <p:nvSpPr>
          <p:cNvPr id="5" name="Footer Placeholder 4">
            <a:extLst>
              <a:ext uri="{FF2B5EF4-FFF2-40B4-BE49-F238E27FC236}">
                <a16:creationId xmlns:a16="http://schemas.microsoft.com/office/drawing/2014/main" id="{5E416AFD-4277-4F3A-A50B-F309EE0B61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72F770-5C2A-419E-8929-7794C612ECC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985402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A03E0-7A68-4A0D-AF00-E689923FBD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A7B331-19DE-40CC-930C-77B5CF23FD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2699AD-6784-442F-B25F-A11DB920FE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0F6B2A-C1CD-4631-A1F4-F52D7E6E6958}"/>
              </a:ext>
            </a:extLst>
          </p:cNvPr>
          <p:cNvSpPr>
            <a:spLocks noGrp="1"/>
          </p:cNvSpPr>
          <p:nvPr>
            <p:ph type="dt" sz="half" idx="10"/>
          </p:nvPr>
        </p:nvSpPr>
        <p:spPr/>
        <p:txBody>
          <a:bodyPr/>
          <a:lstStyle/>
          <a:p>
            <a:fld id="{FCC27D8C-F86B-40DF-8E3F-C964AD132A93}" type="datetimeFigureOut">
              <a:rPr lang="en-US" smtClean="0"/>
              <a:t>9/14/2023</a:t>
            </a:fld>
            <a:endParaRPr lang="en-US"/>
          </a:p>
        </p:txBody>
      </p:sp>
      <p:sp>
        <p:nvSpPr>
          <p:cNvPr id="6" name="Footer Placeholder 5">
            <a:extLst>
              <a:ext uri="{FF2B5EF4-FFF2-40B4-BE49-F238E27FC236}">
                <a16:creationId xmlns:a16="http://schemas.microsoft.com/office/drawing/2014/main" id="{C339EDC0-4F6F-4A76-AB1B-EE68224EE8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0BEE1A-B57D-4B07-8CF8-804BA32C73DB}"/>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869623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41897-C24B-4175-8280-657440B518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9A88B4-E1E0-4B66-8F47-3A337E21EE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9E56BA-7A8A-4285-9396-215873D018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C60A60-13A7-43F6-A196-42D6666321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7EB919-070A-440B-A0FF-70CB3159BF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2B7D31-EA07-4867-8131-C569A2195F3E}"/>
              </a:ext>
            </a:extLst>
          </p:cNvPr>
          <p:cNvSpPr>
            <a:spLocks noGrp="1"/>
          </p:cNvSpPr>
          <p:nvPr>
            <p:ph type="dt" sz="half" idx="10"/>
          </p:nvPr>
        </p:nvSpPr>
        <p:spPr/>
        <p:txBody>
          <a:bodyPr/>
          <a:lstStyle/>
          <a:p>
            <a:fld id="{FCC27D8C-F86B-40DF-8E3F-C964AD132A93}" type="datetimeFigureOut">
              <a:rPr lang="en-US" smtClean="0"/>
              <a:t>9/14/2023</a:t>
            </a:fld>
            <a:endParaRPr lang="en-US"/>
          </a:p>
        </p:txBody>
      </p:sp>
      <p:sp>
        <p:nvSpPr>
          <p:cNvPr id="8" name="Footer Placeholder 7">
            <a:extLst>
              <a:ext uri="{FF2B5EF4-FFF2-40B4-BE49-F238E27FC236}">
                <a16:creationId xmlns:a16="http://schemas.microsoft.com/office/drawing/2014/main" id="{4E00C4C0-75B2-424A-B698-9967FC766B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66D9A3-7A35-4DEB-96FD-4EB8B5D284D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12631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2D3ED-318C-4B13-9B9C-EFA73DC2AA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09CB2C-07E5-416C-A2C1-6796C2498D31}"/>
              </a:ext>
            </a:extLst>
          </p:cNvPr>
          <p:cNvSpPr>
            <a:spLocks noGrp="1"/>
          </p:cNvSpPr>
          <p:nvPr>
            <p:ph type="dt" sz="half" idx="10"/>
          </p:nvPr>
        </p:nvSpPr>
        <p:spPr/>
        <p:txBody>
          <a:bodyPr/>
          <a:lstStyle/>
          <a:p>
            <a:fld id="{FCC27D8C-F86B-40DF-8E3F-C964AD132A93}" type="datetimeFigureOut">
              <a:rPr lang="en-US" smtClean="0"/>
              <a:t>9/14/2023</a:t>
            </a:fld>
            <a:endParaRPr lang="en-US"/>
          </a:p>
        </p:txBody>
      </p:sp>
      <p:sp>
        <p:nvSpPr>
          <p:cNvPr id="4" name="Footer Placeholder 3">
            <a:extLst>
              <a:ext uri="{FF2B5EF4-FFF2-40B4-BE49-F238E27FC236}">
                <a16:creationId xmlns:a16="http://schemas.microsoft.com/office/drawing/2014/main" id="{9F5F1F95-1C3A-4FCC-A8F9-8DDC1CA6E3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3DA5B4-0FAE-40FA-A08C-8BCA037A3D2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11123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4B22E-335C-4A55-87B1-543AF8F5024F}"/>
              </a:ext>
            </a:extLst>
          </p:cNvPr>
          <p:cNvSpPr>
            <a:spLocks noGrp="1"/>
          </p:cNvSpPr>
          <p:nvPr>
            <p:ph type="dt" sz="half" idx="10"/>
          </p:nvPr>
        </p:nvSpPr>
        <p:spPr/>
        <p:txBody>
          <a:bodyPr/>
          <a:lstStyle/>
          <a:p>
            <a:fld id="{FCC27D8C-F86B-40DF-8E3F-C964AD132A93}" type="datetimeFigureOut">
              <a:rPr lang="en-US" smtClean="0"/>
              <a:t>9/14/2023</a:t>
            </a:fld>
            <a:endParaRPr lang="en-US"/>
          </a:p>
        </p:txBody>
      </p:sp>
      <p:sp>
        <p:nvSpPr>
          <p:cNvPr id="3" name="Footer Placeholder 2">
            <a:extLst>
              <a:ext uri="{FF2B5EF4-FFF2-40B4-BE49-F238E27FC236}">
                <a16:creationId xmlns:a16="http://schemas.microsoft.com/office/drawing/2014/main" id="{B5AAA6C5-B4DC-4627-B08B-A70DE641D6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BCEA28-8888-4CEF-B047-790D53EDDC7A}"/>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29587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08415-B453-4985-A595-4E6A7BF83C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4F0E60-3315-4627-B5FD-0C7B8599AC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80E7D2-7B36-4985-A108-5E12E362C7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A31EE4-3CBC-4FFD-A603-D8F5A9F85187}"/>
              </a:ext>
            </a:extLst>
          </p:cNvPr>
          <p:cNvSpPr>
            <a:spLocks noGrp="1"/>
          </p:cNvSpPr>
          <p:nvPr>
            <p:ph type="dt" sz="half" idx="10"/>
          </p:nvPr>
        </p:nvSpPr>
        <p:spPr/>
        <p:txBody>
          <a:bodyPr/>
          <a:lstStyle/>
          <a:p>
            <a:fld id="{FCC27D8C-F86B-40DF-8E3F-C964AD132A93}" type="datetimeFigureOut">
              <a:rPr lang="en-US" smtClean="0"/>
              <a:t>9/14/2023</a:t>
            </a:fld>
            <a:endParaRPr lang="en-US"/>
          </a:p>
        </p:txBody>
      </p:sp>
      <p:sp>
        <p:nvSpPr>
          <p:cNvPr id="6" name="Footer Placeholder 5">
            <a:extLst>
              <a:ext uri="{FF2B5EF4-FFF2-40B4-BE49-F238E27FC236}">
                <a16:creationId xmlns:a16="http://schemas.microsoft.com/office/drawing/2014/main" id="{3604337B-01DD-44FA-91A0-D137113903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D1E431-4735-4865-AB79-138758339F5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930778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ECF1C-FD4E-4DF8-8076-2B0F9FF563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AB0522-D7D9-462E-9A97-9417CF0140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2DA688-8CD3-4AEE-8D11-8A8BF54E2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38A5E5-8429-4758-B4CA-C8205C9D092A}"/>
              </a:ext>
            </a:extLst>
          </p:cNvPr>
          <p:cNvSpPr>
            <a:spLocks noGrp="1"/>
          </p:cNvSpPr>
          <p:nvPr>
            <p:ph type="dt" sz="half" idx="10"/>
          </p:nvPr>
        </p:nvSpPr>
        <p:spPr/>
        <p:txBody>
          <a:bodyPr/>
          <a:lstStyle/>
          <a:p>
            <a:fld id="{FCC27D8C-F86B-40DF-8E3F-C964AD132A93}" type="datetimeFigureOut">
              <a:rPr lang="en-US" smtClean="0"/>
              <a:t>9/14/2023</a:t>
            </a:fld>
            <a:endParaRPr lang="en-US"/>
          </a:p>
        </p:txBody>
      </p:sp>
      <p:sp>
        <p:nvSpPr>
          <p:cNvPr id="6" name="Footer Placeholder 5">
            <a:extLst>
              <a:ext uri="{FF2B5EF4-FFF2-40B4-BE49-F238E27FC236}">
                <a16:creationId xmlns:a16="http://schemas.microsoft.com/office/drawing/2014/main" id="{68F7A179-5C8E-4BBA-9BBA-60075CFC74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F02119-041C-4929-BA97-807756DA5CB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436783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F2119F-86CB-4CD9-928C-AAE2F72BB8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FFEC57-1E7C-459F-91E0-E86C408D04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2EC05C-49F4-4B51-98D1-982AF0504D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27D8C-F86B-40DF-8E3F-C964AD132A93}" type="datetimeFigureOut">
              <a:rPr lang="en-US" smtClean="0"/>
              <a:t>9/14/2023</a:t>
            </a:fld>
            <a:endParaRPr lang="en-US"/>
          </a:p>
        </p:txBody>
      </p:sp>
      <p:sp>
        <p:nvSpPr>
          <p:cNvPr id="5" name="Footer Placeholder 4">
            <a:extLst>
              <a:ext uri="{FF2B5EF4-FFF2-40B4-BE49-F238E27FC236}">
                <a16:creationId xmlns:a16="http://schemas.microsoft.com/office/drawing/2014/main" id="{62AB0FE6-CFD7-41B2-A024-2425091C59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2C9B90-4659-4EE9-8747-A6902632D4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A668F-7EF6-4C10-805B-957251468451}" type="slidenum">
              <a:rPr lang="en-US" smtClean="0"/>
              <a:t>‹#›</a:t>
            </a:fld>
            <a:endParaRPr lang="en-US"/>
          </a:p>
        </p:txBody>
      </p:sp>
    </p:spTree>
    <p:extLst>
      <p:ext uri="{BB962C8B-B14F-4D97-AF65-F5344CB8AC3E}">
        <p14:creationId xmlns:p14="http://schemas.microsoft.com/office/powerpoint/2010/main" val="1638308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s://www.youtube.com/user/MATSATI/"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matsati.com/" TargetMode="External"/><Relationship Id="rId5" Type="http://schemas.openxmlformats.org/officeDocument/2006/relationships/hyperlink" Target="https://t.me/five18Ministries"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3" Type="http://schemas.openxmlformats.org/officeDocument/2006/relationships/image" Target="../media/image201.png"/><Relationship Id="rId18" Type="http://schemas.openxmlformats.org/officeDocument/2006/relationships/customXml" Target="../ink/ink200.xml"/><Relationship Id="rId26" Type="http://schemas.openxmlformats.org/officeDocument/2006/relationships/customXml" Target="../ink/ink204.xml"/><Relationship Id="rId39" Type="http://schemas.openxmlformats.org/officeDocument/2006/relationships/image" Target="../media/image214.png"/><Relationship Id="rId21" Type="http://schemas.openxmlformats.org/officeDocument/2006/relationships/image" Target="../media/image205.png"/><Relationship Id="rId34" Type="http://schemas.openxmlformats.org/officeDocument/2006/relationships/customXml" Target="../ink/ink208.xml"/><Relationship Id="rId42" Type="http://schemas.openxmlformats.org/officeDocument/2006/relationships/customXml" Target="../ink/ink212.xml"/><Relationship Id="rId47" Type="http://schemas.openxmlformats.org/officeDocument/2006/relationships/image" Target="../media/image218.png"/><Relationship Id="rId7" Type="http://schemas.openxmlformats.org/officeDocument/2006/relationships/image" Target="../media/image198.png"/><Relationship Id="rId2" Type="http://schemas.openxmlformats.org/officeDocument/2006/relationships/notesSlide" Target="../notesSlides/notesSlide10.xml"/><Relationship Id="rId16" Type="http://schemas.openxmlformats.org/officeDocument/2006/relationships/customXml" Target="../ink/ink199.xml"/><Relationship Id="rId29" Type="http://schemas.openxmlformats.org/officeDocument/2006/relationships/image" Target="../media/image209.png"/><Relationship Id="rId1" Type="http://schemas.openxmlformats.org/officeDocument/2006/relationships/slideLayout" Target="../slideLayouts/slideLayout1.xml"/><Relationship Id="rId6" Type="http://schemas.openxmlformats.org/officeDocument/2006/relationships/customXml" Target="../ink/ink194.xml"/><Relationship Id="rId11" Type="http://schemas.openxmlformats.org/officeDocument/2006/relationships/image" Target="../media/image200.png"/><Relationship Id="rId24" Type="http://schemas.openxmlformats.org/officeDocument/2006/relationships/customXml" Target="../ink/ink203.xml"/><Relationship Id="rId32" Type="http://schemas.openxmlformats.org/officeDocument/2006/relationships/customXml" Target="../ink/ink207.xml"/><Relationship Id="rId37" Type="http://schemas.openxmlformats.org/officeDocument/2006/relationships/image" Target="../media/image213.png"/><Relationship Id="rId40" Type="http://schemas.openxmlformats.org/officeDocument/2006/relationships/customXml" Target="../ink/ink211.xml"/><Relationship Id="rId45" Type="http://schemas.openxmlformats.org/officeDocument/2006/relationships/image" Target="../media/image217.png"/><Relationship Id="rId5" Type="http://schemas.openxmlformats.org/officeDocument/2006/relationships/image" Target="../media/image197.png"/><Relationship Id="rId15" Type="http://schemas.openxmlformats.org/officeDocument/2006/relationships/image" Target="../media/image202.png"/><Relationship Id="rId23" Type="http://schemas.openxmlformats.org/officeDocument/2006/relationships/image" Target="../media/image206.png"/><Relationship Id="rId28" Type="http://schemas.openxmlformats.org/officeDocument/2006/relationships/customXml" Target="../ink/ink205.xml"/><Relationship Id="rId36" Type="http://schemas.openxmlformats.org/officeDocument/2006/relationships/customXml" Target="../ink/ink209.xml"/><Relationship Id="rId10" Type="http://schemas.openxmlformats.org/officeDocument/2006/relationships/customXml" Target="../ink/ink196.xml"/><Relationship Id="rId19" Type="http://schemas.openxmlformats.org/officeDocument/2006/relationships/image" Target="../media/image204.png"/><Relationship Id="rId31" Type="http://schemas.openxmlformats.org/officeDocument/2006/relationships/image" Target="../media/image210.png"/><Relationship Id="rId44" Type="http://schemas.openxmlformats.org/officeDocument/2006/relationships/customXml" Target="../ink/ink213.xml"/><Relationship Id="rId4" Type="http://schemas.openxmlformats.org/officeDocument/2006/relationships/customXml" Target="../ink/ink193.xml"/><Relationship Id="rId9" Type="http://schemas.openxmlformats.org/officeDocument/2006/relationships/image" Target="../media/image199.png"/><Relationship Id="rId14" Type="http://schemas.openxmlformats.org/officeDocument/2006/relationships/customXml" Target="../ink/ink198.xml"/><Relationship Id="rId22" Type="http://schemas.openxmlformats.org/officeDocument/2006/relationships/customXml" Target="../ink/ink202.xml"/><Relationship Id="rId27" Type="http://schemas.openxmlformats.org/officeDocument/2006/relationships/image" Target="../media/image208.png"/><Relationship Id="rId30" Type="http://schemas.openxmlformats.org/officeDocument/2006/relationships/customXml" Target="../ink/ink206.xml"/><Relationship Id="rId35" Type="http://schemas.openxmlformats.org/officeDocument/2006/relationships/image" Target="../media/image212.png"/><Relationship Id="rId43" Type="http://schemas.openxmlformats.org/officeDocument/2006/relationships/image" Target="../media/image216.png"/><Relationship Id="rId8" Type="http://schemas.openxmlformats.org/officeDocument/2006/relationships/customXml" Target="../ink/ink195.xml"/><Relationship Id="rId3" Type="http://schemas.openxmlformats.org/officeDocument/2006/relationships/image" Target="../media/image3.png"/><Relationship Id="rId12" Type="http://schemas.openxmlformats.org/officeDocument/2006/relationships/customXml" Target="../ink/ink197.xml"/><Relationship Id="rId17" Type="http://schemas.openxmlformats.org/officeDocument/2006/relationships/image" Target="../media/image203.png"/><Relationship Id="rId25" Type="http://schemas.openxmlformats.org/officeDocument/2006/relationships/image" Target="../media/image207.png"/><Relationship Id="rId33" Type="http://schemas.openxmlformats.org/officeDocument/2006/relationships/image" Target="../media/image211.png"/><Relationship Id="rId38" Type="http://schemas.openxmlformats.org/officeDocument/2006/relationships/customXml" Target="../ink/ink210.xml"/><Relationship Id="rId46" Type="http://schemas.openxmlformats.org/officeDocument/2006/relationships/customXml" Target="../ink/ink214.xml"/><Relationship Id="rId20" Type="http://schemas.openxmlformats.org/officeDocument/2006/relationships/customXml" Target="../ink/ink201.xml"/><Relationship Id="rId41" Type="http://schemas.openxmlformats.org/officeDocument/2006/relationships/image" Target="../media/image215.png"/></Relationships>
</file>

<file path=ppt/slides/_rels/slide11.xml.rels><?xml version="1.0" encoding="UTF-8" standalone="yes"?>
<Relationships xmlns="http://schemas.openxmlformats.org/package/2006/relationships"><Relationship Id="rId13" Type="http://schemas.openxmlformats.org/officeDocument/2006/relationships/image" Target="../media/image223.png"/><Relationship Id="rId18" Type="http://schemas.openxmlformats.org/officeDocument/2006/relationships/customXml" Target="../ink/ink222.xml"/><Relationship Id="rId26" Type="http://schemas.openxmlformats.org/officeDocument/2006/relationships/customXml" Target="../ink/ink226.xml"/><Relationship Id="rId39" Type="http://schemas.openxmlformats.org/officeDocument/2006/relationships/image" Target="../media/image236.png"/><Relationship Id="rId21" Type="http://schemas.openxmlformats.org/officeDocument/2006/relationships/image" Target="../media/image227.png"/><Relationship Id="rId34" Type="http://schemas.openxmlformats.org/officeDocument/2006/relationships/customXml" Target="../ink/ink230.xml"/><Relationship Id="rId42" Type="http://schemas.openxmlformats.org/officeDocument/2006/relationships/customXml" Target="../ink/ink234.xml"/><Relationship Id="rId7" Type="http://schemas.openxmlformats.org/officeDocument/2006/relationships/image" Target="../media/image220.png"/><Relationship Id="rId2" Type="http://schemas.openxmlformats.org/officeDocument/2006/relationships/notesSlide" Target="../notesSlides/notesSlide11.xml"/><Relationship Id="rId16" Type="http://schemas.openxmlformats.org/officeDocument/2006/relationships/customXml" Target="../ink/ink221.xml"/><Relationship Id="rId29" Type="http://schemas.openxmlformats.org/officeDocument/2006/relationships/image" Target="../media/image231.png"/><Relationship Id="rId1" Type="http://schemas.openxmlformats.org/officeDocument/2006/relationships/slideLayout" Target="../slideLayouts/slideLayout1.xml"/><Relationship Id="rId6" Type="http://schemas.openxmlformats.org/officeDocument/2006/relationships/customXml" Target="../ink/ink216.xml"/><Relationship Id="rId11" Type="http://schemas.openxmlformats.org/officeDocument/2006/relationships/image" Target="../media/image222.png"/><Relationship Id="rId24" Type="http://schemas.openxmlformats.org/officeDocument/2006/relationships/customXml" Target="../ink/ink225.xml"/><Relationship Id="rId32" Type="http://schemas.openxmlformats.org/officeDocument/2006/relationships/customXml" Target="../ink/ink229.xml"/><Relationship Id="rId37" Type="http://schemas.openxmlformats.org/officeDocument/2006/relationships/image" Target="../media/image235.png"/><Relationship Id="rId40" Type="http://schemas.openxmlformats.org/officeDocument/2006/relationships/customXml" Target="../ink/ink233.xml"/><Relationship Id="rId45" Type="http://schemas.openxmlformats.org/officeDocument/2006/relationships/image" Target="../media/image239.png"/><Relationship Id="rId5" Type="http://schemas.openxmlformats.org/officeDocument/2006/relationships/image" Target="../media/image219.png"/><Relationship Id="rId15" Type="http://schemas.openxmlformats.org/officeDocument/2006/relationships/image" Target="../media/image224.png"/><Relationship Id="rId23" Type="http://schemas.openxmlformats.org/officeDocument/2006/relationships/image" Target="../media/image228.png"/><Relationship Id="rId28" Type="http://schemas.openxmlformats.org/officeDocument/2006/relationships/customXml" Target="../ink/ink227.xml"/><Relationship Id="rId36" Type="http://schemas.openxmlformats.org/officeDocument/2006/relationships/customXml" Target="../ink/ink231.xml"/><Relationship Id="rId10" Type="http://schemas.openxmlformats.org/officeDocument/2006/relationships/customXml" Target="../ink/ink218.xml"/><Relationship Id="rId19" Type="http://schemas.openxmlformats.org/officeDocument/2006/relationships/image" Target="../media/image226.png"/><Relationship Id="rId31" Type="http://schemas.openxmlformats.org/officeDocument/2006/relationships/image" Target="../media/image232.png"/><Relationship Id="rId44" Type="http://schemas.openxmlformats.org/officeDocument/2006/relationships/customXml" Target="../ink/ink235.xml"/><Relationship Id="rId4" Type="http://schemas.openxmlformats.org/officeDocument/2006/relationships/customXml" Target="../ink/ink215.xml"/><Relationship Id="rId9" Type="http://schemas.openxmlformats.org/officeDocument/2006/relationships/image" Target="../media/image221.png"/><Relationship Id="rId14" Type="http://schemas.openxmlformats.org/officeDocument/2006/relationships/customXml" Target="../ink/ink220.xml"/><Relationship Id="rId22" Type="http://schemas.openxmlformats.org/officeDocument/2006/relationships/customXml" Target="../ink/ink224.xml"/><Relationship Id="rId27" Type="http://schemas.openxmlformats.org/officeDocument/2006/relationships/image" Target="../media/image230.png"/><Relationship Id="rId30" Type="http://schemas.openxmlformats.org/officeDocument/2006/relationships/customXml" Target="../ink/ink228.xml"/><Relationship Id="rId35" Type="http://schemas.openxmlformats.org/officeDocument/2006/relationships/image" Target="../media/image234.png"/><Relationship Id="rId43" Type="http://schemas.openxmlformats.org/officeDocument/2006/relationships/image" Target="../media/image238.png"/><Relationship Id="rId8" Type="http://schemas.openxmlformats.org/officeDocument/2006/relationships/customXml" Target="../ink/ink217.xml"/><Relationship Id="rId3" Type="http://schemas.openxmlformats.org/officeDocument/2006/relationships/image" Target="../media/image3.png"/><Relationship Id="rId12" Type="http://schemas.openxmlformats.org/officeDocument/2006/relationships/customXml" Target="../ink/ink219.xml"/><Relationship Id="rId17" Type="http://schemas.openxmlformats.org/officeDocument/2006/relationships/image" Target="../media/image225.png"/><Relationship Id="rId25" Type="http://schemas.openxmlformats.org/officeDocument/2006/relationships/image" Target="../media/image229.png"/><Relationship Id="rId33" Type="http://schemas.openxmlformats.org/officeDocument/2006/relationships/image" Target="../media/image233.png"/><Relationship Id="rId38" Type="http://schemas.openxmlformats.org/officeDocument/2006/relationships/customXml" Target="../ink/ink232.xml"/><Relationship Id="rId20" Type="http://schemas.openxmlformats.org/officeDocument/2006/relationships/customXml" Target="../ink/ink223.xml"/><Relationship Id="rId41" Type="http://schemas.openxmlformats.org/officeDocument/2006/relationships/image" Target="../media/image237.png"/></Relationships>
</file>

<file path=ppt/slides/_rels/slide12.xml.rels><?xml version="1.0" encoding="UTF-8" standalone="yes"?>
<Relationships xmlns="http://schemas.openxmlformats.org/package/2006/relationships"><Relationship Id="rId13" Type="http://schemas.openxmlformats.org/officeDocument/2006/relationships/image" Target="../media/image244.png"/><Relationship Id="rId18" Type="http://schemas.openxmlformats.org/officeDocument/2006/relationships/customXml" Target="../ink/ink243.xml"/><Relationship Id="rId26" Type="http://schemas.openxmlformats.org/officeDocument/2006/relationships/customXml" Target="../ink/ink247.xml"/><Relationship Id="rId39" Type="http://schemas.openxmlformats.org/officeDocument/2006/relationships/image" Target="../media/image257.png"/><Relationship Id="rId21" Type="http://schemas.openxmlformats.org/officeDocument/2006/relationships/image" Target="../media/image248.png"/><Relationship Id="rId34" Type="http://schemas.openxmlformats.org/officeDocument/2006/relationships/customXml" Target="../ink/ink251.xml"/><Relationship Id="rId7" Type="http://schemas.openxmlformats.org/officeDocument/2006/relationships/image" Target="../media/image241.png"/><Relationship Id="rId2" Type="http://schemas.openxmlformats.org/officeDocument/2006/relationships/notesSlide" Target="../notesSlides/notesSlide12.xml"/><Relationship Id="rId16" Type="http://schemas.openxmlformats.org/officeDocument/2006/relationships/customXml" Target="../ink/ink242.xml"/><Relationship Id="rId20" Type="http://schemas.openxmlformats.org/officeDocument/2006/relationships/customXml" Target="../ink/ink244.xml"/><Relationship Id="rId29" Type="http://schemas.openxmlformats.org/officeDocument/2006/relationships/image" Target="../media/image252.png"/><Relationship Id="rId41" Type="http://schemas.openxmlformats.org/officeDocument/2006/relationships/image" Target="../media/image258.png"/><Relationship Id="rId1" Type="http://schemas.openxmlformats.org/officeDocument/2006/relationships/slideLayout" Target="../slideLayouts/slideLayout1.xml"/><Relationship Id="rId6" Type="http://schemas.openxmlformats.org/officeDocument/2006/relationships/customXml" Target="../ink/ink237.xml"/><Relationship Id="rId11" Type="http://schemas.openxmlformats.org/officeDocument/2006/relationships/image" Target="../media/image243.png"/><Relationship Id="rId24" Type="http://schemas.openxmlformats.org/officeDocument/2006/relationships/customXml" Target="../ink/ink246.xml"/><Relationship Id="rId32" Type="http://schemas.openxmlformats.org/officeDocument/2006/relationships/customXml" Target="../ink/ink250.xml"/><Relationship Id="rId37" Type="http://schemas.openxmlformats.org/officeDocument/2006/relationships/image" Target="../media/image256.png"/><Relationship Id="rId40" Type="http://schemas.openxmlformats.org/officeDocument/2006/relationships/customXml" Target="../ink/ink254.xml"/><Relationship Id="rId5" Type="http://schemas.openxmlformats.org/officeDocument/2006/relationships/image" Target="../media/image240.png"/><Relationship Id="rId15" Type="http://schemas.openxmlformats.org/officeDocument/2006/relationships/image" Target="../media/image245.png"/><Relationship Id="rId23" Type="http://schemas.openxmlformats.org/officeDocument/2006/relationships/image" Target="../media/image249.png"/><Relationship Id="rId28" Type="http://schemas.openxmlformats.org/officeDocument/2006/relationships/customXml" Target="../ink/ink248.xml"/><Relationship Id="rId36" Type="http://schemas.openxmlformats.org/officeDocument/2006/relationships/customXml" Target="../ink/ink252.xml"/><Relationship Id="rId10" Type="http://schemas.openxmlformats.org/officeDocument/2006/relationships/customXml" Target="../ink/ink239.xml"/><Relationship Id="rId19" Type="http://schemas.openxmlformats.org/officeDocument/2006/relationships/image" Target="../media/image247.png"/><Relationship Id="rId31" Type="http://schemas.openxmlformats.org/officeDocument/2006/relationships/image" Target="../media/image253.png"/><Relationship Id="rId4" Type="http://schemas.openxmlformats.org/officeDocument/2006/relationships/customXml" Target="../ink/ink236.xml"/><Relationship Id="rId9" Type="http://schemas.openxmlformats.org/officeDocument/2006/relationships/image" Target="../media/image242.png"/><Relationship Id="rId14" Type="http://schemas.openxmlformats.org/officeDocument/2006/relationships/customXml" Target="../ink/ink241.xml"/><Relationship Id="rId22" Type="http://schemas.openxmlformats.org/officeDocument/2006/relationships/customXml" Target="../ink/ink245.xml"/><Relationship Id="rId27" Type="http://schemas.openxmlformats.org/officeDocument/2006/relationships/image" Target="../media/image251.png"/><Relationship Id="rId30" Type="http://schemas.openxmlformats.org/officeDocument/2006/relationships/customXml" Target="../ink/ink249.xml"/><Relationship Id="rId35" Type="http://schemas.openxmlformats.org/officeDocument/2006/relationships/image" Target="../media/image255.png"/><Relationship Id="rId8" Type="http://schemas.openxmlformats.org/officeDocument/2006/relationships/customXml" Target="../ink/ink238.xml"/><Relationship Id="rId3" Type="http://schemas.openxmlformats.org/officeDocument/2006/relationships/image" Target="../media/image3.png"/><Relationship Id="rId12" Type="http://schemas.openxmlformats.org/officeDocument/2006/relationships/customXml" Target="../ink/ink240.xml"/><Relationship Id="rId17" Type="http://schemas.openxmlformats.org/officeDocument/2006/relationships/image" Target="../media/image246.png"/><Relationship Id="rId25" Type="http://schemas.openxmlformats.org/officeDocument/2006/relationships/image" Target="../media/image250.png"/><Relationship Id="rId33" Type="http://schemas.openxmlformats.org/officeDocument/2006/relationships/image" Target="../media/image254.png"/><Relationship Id="rId38" Type="http://schemas.openxmlformats.org/officeDocument/2006/relationships/customXml" Target="../ink/ink253.xml"/></Relationships>
</file>

<file path=ppt/slides/_rels/slide13.xml.rels><?xml version="1.0" encoding="UTF-8" standalone="yes"?>
<Relationships xmlns="http://schemas.openxmlformats.org/package/2006/relationships"><Relationship Id="rId13" Type="http://schemas.openxmlformats.org/officeDocument/2006/relationships/image" Target="../media/image263.png"/><Relationship Id="rId18" Type="http://schemas.openxmlformats.org/officeDocument/2006/relationships/customXml" Target="../ink/ink262.xml"/><Relationship Id="rId26" Type="http://schemas.openxmlformats.org/officeDocument/2006/relationships/customXml" Target="../ink/ink266.xml"/><Relationship Id="rId39" Type="http://schemas.openxmlformats.org/officeDocument/2006/relationships/image" Target="../media/image276.png"/><Relationship Id="rId21" Type="http://schemas.openxmlformats.org/officeDocument/2006/relationships/image" Target="../media/image267.png"/><Relationship Id="rId34" Type="http://schemas.openxmlformats.org/officeDocument/2006/relationships/customXml" Target="../ink/ink270.xml"/><Relationship Id="rId42" Type="http://schemas.openxmlformats.org/officeDocument/2006/relationships/customXml" Target="../ink/ink274.xml"/><Relationship Id="rId47" Type="http://schemas.openxmlformats.org/officeDocument/2006/relationships/image" Target="../media/image280.png"/><Relationship Id="rId50" Type="http://schemas.openxmlformats.org/officeDocument/2006/relationships/customXml" Target="../ink/ink278.xml"/><Relationship Id="rId7" Type="http://schemas.openxmlformats.org/officeDocument/2006/relationships/image" Target="../media/image260.png"/><Relationship Id="rId2" Type="http://schemas.openxmlformats.org/officeDocument/2006/relationships/notesSlide" Target="../notesSlides/notesSlide13.xml"/><Relationship Id="rId16" Type="http://schemas.openxmlformats.org/officeDocument/2006/relationships/customXml" Target="../ink/ink261.xml"/><Relationship Id="rId29" Type="http://schemas.openxmlformats.org/officeDocument/2006/relationships/image" Target="../media/image271.png"/><Relationship Id="rId11" Type="http://schemas.openxmlformats.org/officeDocument/2006/relationships/image" Target="../media/image262.png"/><Relationship Id="rId24" Type="http://schemas.openxmlformats.org/officeDocument/2006/relationships/customXml" Target="../ink/ink265.xml"/><Relationship Id="rId32" Type="http://schemas.openxmlformats.org/officeDocument/2006/relationships/customXml" Target="../ink/ink269.xml"/><Relationship Id="rId37" Type="http://schemas.openxmlformats.org/officeDocument/2006/relationships/image" Target="../media/image275.png"/><Relationship Id="rId40" Type="http://schemas.openxmlformats.org/officeDocument/2006/relationships/customXml" Target="../ink/ink273.xml"/><Relationship Id="rId45" Type="http://schemas.openxmlformats.org/officeDocument/2006/relationships/image" Target="../media/image279.png"/><Relationship Id="rId5" Type="http://schemas.openxmlformats.org/officeDocument/2006/relationships/image" Target="../media/image259.png"/><Relationship Id="rId15" Type="http://schemas.openxmlformats.org/officeDocument/2006/relationships/image" Target="../media/image264.png"/><Relationship Id="rId23" Type="http://schemas.openxmlformats.org/officeDocument/2006/relationships/image" Target="../media/image268.png"/><Relationship Id="rId28" Type="http://schemas.openxmlformats.org/officeDocument/2006/relationships/customXml" Target="../ink/ink267.xml"/><Relationship Id="rId36" Type="http://schemas.openxmlformats.org/officeDocument/2006/relationships/customXml" Target="../ink/ink271.xml"/><Relationship Id="rId49" Type="http://schemas.openxmlformats.org/officeDocument/2006/relationships/image" Target="../media/image281.png"/><Relationship Id="rId10" Type="http://schemas.openxmlformats.org/officeDocument/2006/relationships/customXml" Target="../ink/ink258.xml"/><Relationship Id="rId19" Type="http://schemas.openxmlformats.org/officeDocument/2006/relationships/image" Target="../media/image266.png"/><Relationship Id="rId31" Type="http://schemas.openxmlformats.org/officeDocument/2006/relationships/image" Target="../media/image272.png"/><Relationship Id="rId44" Type="http://schemas.openxmlformats.org/officeDocument/2006/relationships/customXml" Target="../ink/ink275.xml"/><Relationship Id="rId4" Type="http://schemas.openxmlformats.org/officeDocument/2006/relationships/customXml" Target="../ink/ink255.xml"/><Relationship Id="rId9" Type="http://schemas.openxmlformats.org/officeDocument/2006/relationships/image" Target="../media/image261.png"/><Relationship Id="rId14" Type="http://schemas.openxmlformats.org/officeDocument/2006/relationships/customXml" Target="../ink/ink260.xml"/><Relationship Id="rId22" Type="http://schemas.openxmlformats.org/officeDocument/2006/relationships/customXml" Target="../ink/ink264.xml"/><Relationship Id="rId27" Type="http://schemas.openxmlformats.org/officeDocument/2006/relationships/image" Target="../media/image270.png"/><Relationship Id="rId30" Type="http://schemas.openxmlformats.org/officeDocument/2006/relationships/customXml" Target="../ink/ink268.xml"/><Relationship Id="rId35" Type="http://schemas.openxmlformats.org/officeDocument/2006/relationships/image" Target="../media/image274.png"/><Relationship Id="rId43" Type="http://schemas.openxmlformats.org/officeDocument/2006/relationships/image" Target="../media/image278.png"/><Relationship Id="rId48" Type="http://schemas.openxmlformats.org/officeDocument/2006/relationships/customXml" Target="../ink/ink277.xml"/><Relationship Id="rId8" Type="http://schemas.openxmlformats.org/officeDocument/2006/relationships/customXml" Target="../ink/ink257.xml"/><Relationship Id="rId51" Type="http://schemas.openxmlformats.org/officeDocument/2006/relationships/image" Target="../media/image282.png"/><Relationship Id="rId3" Type="http://schemas.openxmlformats.org/officeDocument/2006/relationships/image" Target="../media/image3.png"/><Relationship Id="rId12" Type="http://schemas.openxmlformats.org/officeDocument/2006/relationships/customXml" Target="../ink/ink259.xml"/><Relationship Id="rId17" Type="http://schemas.openxmlformats.org/officeDocument/2006/relationships/image" Target="../media/image265.png"/><Relationship Id="rId25" Type="http://schemas.openxmlformats.org/officeDocument/2006/relationships/image" Target="../media/image269.png"/><Relationship Id="rId33" Type="http://schemas.openxmlformats.org/officeDocument/2006/relationships/image" Target="../media/image273.png"/><Relationship Id="rId38" Type="http://schemas.openxmlformats.org/officeDocument/2006/relationships/customXml" Target="../ink/ink272.xml"/><Relationship Id="rId46" Type="http://schemas.openxmlformats.org/officeDocument/2006/relationships/customXml" Target="../ink/ink276.xml"/><Relationship Id="rId20" Type="http://schemas.openxmlformats.org/officeDocument/2006/relationships/customXml" Target="../ink/ink263.xml"/><Relationship Id="rId41" Type="http://schemas.openxmlformats.org/officeDocument/2006/relationships/image" Target="../media/image277.png"/><Relationship Id="rId1" Type="http://schemas.openxmlformats.org/officeDocument/2006/relationships/slideLayout" Target="../slideLayouts/slideLayout1.xml"/><Relationship Id="rId6" Type="http://schemas.openxmlformats.org/officeDocument/2006/relationships/customXml" Target="../ink/ink256.xml"/></Relationships>
</file>

<file path=ppt/slides/_rels/slide14.xml.rels><?xml version="1.0" encoding="UTF-8" standalone="yes"?>
<Relationships xmlns="http://schemas.openxmlformats.org/package/2006/relationships"><Relationship Id="rId13" Type="http://schemas.openxmlformats.org/officeDocument/2006/relationships/image" Target="../media/image287.png"/><Relationship Id="rId18" Type="http://schemas.openxmlformats.org/officeDocument/2006/relationships/customXml" Target="../ink/ink286.xml"/><Relationship Id="rId26" Type="http://schemas.openxmlformats.org/officeDocument/2006/relationships/customXml" Target="../ink/ink290.xml"/><Relationship Id="rId39" Type="http://schemas.openxmlformats.org/officeDocument/2006/relationships/image" Target="../media/image300.png"/><Relationship Id="rId21" Type="http://schemas.openxmlformats.org/officeDocument/2006/relationships/image" Target="../media/image291.png"/><Relationship Id="rId34" Type="http://schemas.openxmlformats.org/officeDocument/2006/relationships/customXml" Target="../ink/ink294.xml"/><Relationship Id="rId42" Type="http://schemas.openxmlformats.org/officeDocument/2006/relationships/customXml" Target="../ink/ink298.xml"/><Relationship Id="rId47" Type="http://schemas.openxmlformats.org/officeDocument/2006/relationships/image" Target="../media/image304.png"/><Relationship Id="rId50" Type="http://schemas.openxmlformats.org/officeDocument/2006/relationships/customXml" Target="../ink/ink302.xml"/><Relationship Id="rId55" Type="http://schemas.openxmlformats.org/officeDocument/2006/relationships/image" Target="../media/image308.png"/><Relationship Id="rId7" Type="http://schemas.openxmlformats.org/officeDocument/2006/relationships/image" Target="../media/image284.png"/><Relationship Id="rId2" Type="http://schemas.openxmlformats.org/officeDocument/2006/relationships/notesSlide" Target="../notesSlides/notesSlide14.xml"/><Relationship Id="rId16" Type="http://schemas.openxmlformats.org/officeDocument/2006/relationships/customXml" Target="../ink/ink285.xml"/><Relationship Id="rId29" Type="http://schemas.openxmlformats.org/officeDocument/2006/relationships/image" Target="../media/image295.png"/><Relationship Id="rId11" Type="http://schemas.openxmlformats.org/officeDocument/2006/relationships/image" Target="../media/image286.png"/><Relationship Id="rId24" Type="http://schemas.openxmlformats.org/officeDocument/2006/relationships/customXml" Target="../ink/ink289.xml"/><Relationship Id="rId32" Type="http://schemas.openxmlformats.org/officeDocument/2006/relationships/customXml" Target="../ink/ink293.xml"/><Relationship Id="rId37" Type="http://schemas.openxmlformats.org/officeDocument/2006/relationships/image" Target="../media/image299.png"/><Relationship Id="rId40" Type="http://schemas.openxmlformats.org/officeDocument/2006/relationships/customXml" Target="../ink/ink297.xml"/><Relationship Id="rId45" Type="http://schemas.openxmlformats.org/officeDocument/2006/relationships/image" Target="../media/image303.png"/><Relationship Id="rId53" Type="http://schemas.openxmlformats.org/officeDocument/2006/relationships/image" Target="../media/image307.png"/><Relationship Id="rId58" Type="http://schemas.openxmlformats.org/officeDocument/2006/relationships/customXml" Target="../ink/ink306.xml"/><Relationship Id="rId5" Type="http://schemas.openxmlformats.org/officeDocument/2006/relationships/image" Target="../media/image283.png"/><Relationship Id="rId19" Type="http://schemas.openxmlformats.org/officeDocument/2006/relationships/image" Target="../media/image290.png"/><Relationship Id="rId4" Type="http://schemas.openxmlformats.org/officeDocument/2006/relationships/customXml" Target="../ink/ink279.xml"/><Relationship Id="rId9" Type="http://schemas.openxmlformats.org/officeDocument/2006/relationships/image" Target="../media/image285.png"/><Relationship Id="rId14" Type="http://schemas.openxmlformats.org/officeDocument/2006/relationships/customXml" Target="../ink/ink284.xml"/><Relationship Id="rId22" Type="http://schemas.openxmlformats.org/officeDocument/2006/relationships/customXml" Target="../ink/ink288.xml"/><Relationship Id="rId27" Type="http://schemas.openxmlformats.org/officeDocument/2006/relationships/image" Target="../media/image294.png"/><Relationship Id="rId30" Type="http://schemas.openxmlformats.org/officeDocument/2006/relationships/customXml" Target="../ink/ink292.xml"/><Relationship Id="rId35" Type="http://schemas.openxmlformats.org/officeDocument/2006/relationships/image" Target="../media/image298.png"/><Relationship Id="rId43" Type="http://schemas.openxmlformats.org/officeDocument/2006/relationships/image" Target="../media/image302.png"/><Relationship Id="rId48" Type="http://schemas.openxmlformats.org/officeDocument/2006/relationships/customXml" Target="../ink/ink301.xml"/><Relationship Id="rId56" Type="http://schemas.openxmlformats.org/officeDocument/2006/relationships/customXml" Target="../ink/ink305.xml"/><Relationship Id="rId8" Type="http://schemas.openxmlformats.org/officeDocument/2006/relationships/customXml" Target="../ink/ink281.xml"/><Relationship Id="rId51" Type="http://schemas.openxmlformats.org/officeDocument/2006/relationships/image" Target="../media/image306.png"/><Relationship Id="rId3" Type="http://schemas.openxmlformats.org/officeDocument/2006/relationships/image" Target="../media/image3.png"/><Relationship Id="rId12" Type="http://schemas.openxmlformats.org/officeDocument/2006/relationships/customXml" Target="../ink/ink283.xml"/><Relationship Id="rId17" Type="http://schemas.openxmlformats.org/officeDocument/2006/relationships/image" Target="../media/image289.png"/><Relationship Id="rId25" Type="http://schemas.openxmlformats.org/officeDocument/2006/relationships/image" Target="../media/image293.png"/><Relationship Id="rId33" Type="http://schemas.openxmlformats.org/officeDocument/2006/relationships/image" Target="../media/image297.png"/><Relationship Id="rId38" Type="http://schemas.openxmlformats.org/officeDocument/2006/relationships/customXml" Target="../ink/ink296.xml"/><Relationship Id="rId46" Type="http://schemas.openxmlformats.org/officeDocument/2006/relationships/customXml" Target="../ink/ink300.xml"/><Relationship Id="rId59" Type="http://schemas.openxmlformats.org/officeDocument/2006/relationships/image" Target="../media/image310.png"/><Relationship Id="rId20" Type="http://schemas.openxmlformats.org/officeDocument/2006/relationships/customXml" Target="../ink/ink287.xml"/><Relationship Id="rId41" Type="http://schemas.openxmlformats.org/officeDocument/2006/relationships/image" Target="../media/image301.png"/><Relationship Id="rId54" Type="http://schemas.openxmlformats.org/officeDocument/2006/relationships/customXml" Target="../ink/ink304.xml"/><Relationship Id="rId1" Type="http://schemas.openxmlformats.org/officeDocument/2006/relationships/slideLayout" Target="../slideLayouts/slideLayout1.xml"/><Relationship Id="rId6" Type="http://schemas.openxmlformats.org/officeDocument/2006/relationships/customXml" Target="../ink/ink280.xml"/><Relationship Id="rId15" Type="http://schemas.openxmlformats.org/officeDocument/2006/relationships/image" Target="../media/image288.png"/><Relationship Id="rId23" Type="http://schemas.openxmlformats.org/officeDocument/2006/relationships/image" Target="../media/image292.png"/><Relationship Id="rId28" Type="http://schemas.openxmlformats.org/officeDocument/2006/relationships/customXml" Target="../ink/ink291.xml"/><Relationship Id="rId36" Type="http://schemas.openxmlformats.org/officeDocument/2006/relationships/customXml" Target="../ink/ink295.xml"/><Relationship Id="rId49" Type="http://schemas.openxmlformats.org/officeDocument/2006/relationships/image" Target="../media/image305.png"/><Relationship Id="rId57" Type="http://schemas.openxmlformats.org/officeDocument/2006/relationships/image" Target="../media/image309.png"/><Relationship Id="rId10" Type="http://schemas.openxmlformats.org/officeDocument/2006/relationships/customXml" Target="../ink/ink282.xml"/><Relationship Id="rId31" Type="http://schemas.openxmlformats.org/officeDocument/2006/relationships/image" Target="../media/image296.png"/><Relationship Id="rId44" Type="http://schemas.openxmlformats.org/officeDocument/2006/relationships/customXml" Target="../ink/ink299.xml"/><Relationship Id="rId52" Type="http://schemas.openxmlformats.org/officeDocument/2006/relationships/customXml" Target="../ink/ink303.xml"/></Relationships>
</file>

<file path=ppt/slides/_rels/slide15.xml.rels><?xml version="1.0" encoding="UTF-8" standalone="yes"?>
<Relationships xmlns="http://schemas.openxmlformats.org/package/2006/relationships"><Relationship Id="rId8" Type="http://schemas.openxmlformats.org/officeDocument/2006/relationships/customXml" Target="../ink/ink309.xml"/><Relationship Id="rId13" Type="http://schemas.openxmlformats.org/officeDocument/2006/relationships/image" Target="../media/image315.png"/><Relationship Id="rId3" Type="http://schemas.openxmlformats.org/officeDocument/2006/relationships/image" Target="../media/image3.png"/><Relationship Id="rId7" Type="http://schemas.openxmlformats.org/officeDocument/2006/relationships/image" Target="../media/image312.png"/><Relationship Id="rId12" Type="http://schemas.openxmlformats.org/officeDocument/2006/relationships/customXml" Target="../ink/ink311.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customXml" Target="../ink/ink308.xml"/><Relationship Id="rId11" Type="http://schemas.openxmlformats.org/officeDocument/2006/relationships/image" Target="../media/image314.png"/><Relationship Id="rId5" Type="http://schemas.openxmlformats.org/officeDocument/2006/relationships/image" Target="../media/image311.png"/><Relationship Id="rId15" Type="http://schemas.openxmlformats.org/officeDocument/2006/relationships/image" Target="../media/image316.png"/><Relationship Id="rId10" Type="http://schemas.openxmlformats.org/officeDocument/2006/relationships/customXml" Target="../ink/ink310.xml"/><Relationship Id="rId4" Type="http://schemas.openxmlformats.org/officeDocument/2006/relationships/customXml" Target="../ink/ink307.xml"/><Relationship Id="rId9" Type="http://schemas.openxmlformats.org/officeDocument/2006/relationships/image" Target="../media/image313.png"/><Relationship Id="rId14" Type="http://schemas.openxmlformats.org/officeDocument/2006/relationships/customXml" Target="../ink/ink312.xml"/></Relationships>
</file>

<file path=ppt/slides/_rels/slide16.xml.rels><?xml version="1.0" encoding="UTF-8" standalone="yes"?>
<Relationships xmlns="http://schemas.openxmlformats.org/package/2006/relationships"><Relationship Id="rId8" Type="http://schemas.openxmlformats.org/officeDocument/2006/relationships/customXml" Target="../ink/ink315.xml"/><Relationship Id="rId13" Type="http://schemas.openxmlformats.org/officeDocument/2006/relationships/image" Target="../media/image321.png"/><Relationship Id="rId18" Type="http://schemas.openxmlformats.org/officeDocument/2006/relationships/customXml" Target="../ink/ink320.xml"/><Relationship Id="rId26" Type="http://schemas.openxmlformats.org/officeDocument/2006/relationships/customXml" Target="../ink/ink324.xml"/><Relationship Id="rId3" Type="http://schemas.openxmlformats.org/officeDocument/2006/relationships/image" Target="../media/image3.png"/><Relationship Id="rId21" Type="http://schemas.openxmlformats.org/officeDocument/2006/relationships/image" Target="../media/image325.png"/><Relationship Id="rId7" Type="http://schemas.openxmlformats.org/officeDocument/2006/relationships/image" Target="../media/image318.png"/><Relationship Id="rId12" Type="http://schemas.openxmlformats.org/officeDocument/2006/relationships/customXml" Target="../ink/ink317.xml"/><Relationship Id="rId17" Type="http://schemas.openxmlformats.org/officeDocument/2006/relationships/image" Target="../media/image323.png"/><Relationship Id="rId25" Type="http://schemas.openxmlformats.org/officeDocument/2006/relationships/image" Target="../media/image327.png"/><Relationship Id="rId2" Type="http://schemas.openxmlformats.org/officeDocument/2006/relationships/notesSlide" Target="../notesSlides/notesSlide16.xml"/><Relationship Id="rId16" Type="http://schemas.openxmlformats.org/officeDocument/2006/relationships/customXml" Target="../ink/ink319.xml"/><Relationship Id="rId20" Type="http://schemas.openxmlformats.org/officeDocument/2006/relationships/customXml" Target="../ink/ink321.xml"/><Relationship Id="rId29" Type="http://schemas.openxmlformats.org/officeDocument/2006/relationships/image" Target="../media/image329.png"/><Relationship Id="rId1" Type="http://schemas.openxmlformats.org/officeDocument/2006/relationships/slideLayout" Target="../slideLayouts/slideLayout1.xml"/><Relationship Id="rId6" Type="http://schemas.openxmlformats.org/officeDocument/2006/relationships/customXml" Target="../ink/ink314.xml"/><Relationship Id="rId11" Type="http://schemas.openxmlformats.org/officeDocument/2006/relationships/image" Target="../media/image320.png"/><Relationship Id="rId24" Type="http://schemas.openxmlformats.org/officeDocument/2006/relationships/customXml" Target="../ink/ink323.xml"/><Relationship Id="rId5" Type="http://schemas.openxmlformats.org/officeDocument/2006/relationships/image" Target="../media/image317.png"/><Relationship Id="rId15" Type="http://schemas.openxmlformats.org/officeDocument/2006/relationships/image" Target="../media/image322.png"/><Relationship Id="rId23" Type="http://schemas.openxmlformats.org/officeDocument/2006/relationships/image" Target="../media/image326.png"/><Relationship Id="rId28" Type="http://schemas.openxmlformats.org/officeDocument/2006/relationships/customXml" Target="../ink/ink325.xml"/><Relationship Id="rId10" Type="http://schemas.openxmlformats.org/officeDocument/2006/relationships/customXml" Target="../ink/ink316.xml"/><Relationship Id="rId19" Type="http://schemas.openxmlformats.org/officeDocument/2006/relationships/image" Target="../media/image324.png"/><Relationship Id="rId4" Type="http://schemas.openxmlformats.org/officeDocument/2006/relationships/customXml" Target="../ink/ink313.xml"/><Relationship Id="rId9" Type="http://schemas.openxmlformats.org/officeDocument/2006/relationships/image" Target="../media/image319.png"/><Relationship Id="rId14" Type="http://schemas.openxmlformats.org/officeDocument/2006/relationships/customXml" Target="../ink/ink318.xml"/><Relationship Id="rId22" Type="http://schemas.openxmlformats.org/officeDocument/2006/relationships/customXml" Target="../ink/ink322.xml"/><Relationship Id="rId27" Type="http://schemas.openxmlformats.org/officeDocument/2006/relationships/image" Target="../media/image32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6" Type="http://schemas.openxmlformats.org/officeDocument/2006/relationships/customXml" Target="../ink/ink12.xml"/><Relationship Id="rId21" Type="http://schemas.openxmlformats.org/officeDocument/2006/relationships/image" Target="../media/image13.png"/><Relationship Id="rId34" Type="http://schemas.openxmlformats.org/officeDocument/2006/relationships/customXml" Target="../ink/ink16.xml"/><Relationship Id="rId42" Type="http://schemas.openxmlformats.org/officeDocument/2006/relationships/customXml" Target="../ink/ink20.xml"/><Relationship Id="rId47" Type="http://schemas.openxmlformats.org/officeDocument/2006/relationships/image" Target="../media/image26.png"/><Relationship Id="rId50" Type="http://schemas.openxmlformats.org/officeDocument/2006/relationships/customXml" Target="../ink/ink24.xml"/><Relationship Id="rId55" Type="http://schemas.openxmlformats.org/officeDocument/2006/relationships/image" Target="../media/image30.png"/><Relationship Id="rId63" Type="http://schemas.openxmlformats.org/officeDocument/2006/relationships/image" Target="../media/image34.png"/><Relationship Id="rId7" Type="http://schemas.openxmlformats.org/officeDocument/2006/relationships/image" Target="../media/image6.png"/><Relationship Id="rId2" Type="http://schemas.openxmlformats.org/officeDocument/2006/relationships/notesSlide" Target="../notesSlides/notesSlide4.xml"/><Relationship Id="rId16" Type="http://schemas.openxmlformats.org/officeDocument/2006/relationships/customXml" Target="../ink/ink7.xml"/><Relationship Id="rId29" Type="http://schemas.openxmlformats.org/officeDocument/2006/relationships/image" Target="../media/image17.png"/><Relationship Id="rId11" Type="http://schemas.openxmlformats.org/officeDocument/2006/relationships/image" Target="../media/image8.png"/><Relationship Id="rId24" Type="http://schemas.openxmlformats.org/officeDocument/2006/relationships/customXml" Target="../ink/ink11.xml"/><Relationship Id="rId32" Type="http://schemas.openxmlformats.org/officeDocument/2006/relationships/customXml" Target="../ink/ink15.xml"/><Relationship Id="rId37" Type="http://schemas.openxmlformats.org/officeDocument/2006/relationships/image" Target="../media/image21.png"/><Relationship Id="rId40" Type="http://schemas.openxmlformats.org/officeDocument/2006/relationships/customXml" Target="../ink/ink19.xml"/><Relationship Id="rId45" Type="http://schemas.openxmlformats.org/officeDocument/2006/relationships/image" Target="../media/image25.png"/><Relationship Id="rId53" Type="http://schemas.openxmlformats.org/officeDocument/2006/relationships/image" Target="../media/image29.png"/><Relationship Id="rId58" Type="http://schemas.openxmlformats.org/officeDocument/2006/relationships/customXml" Target="../ink/ink28.xml"/><Relationship Id="rId5" Type="http://schemas.openxmlformats.org/officeDocument/2006/relationships/image" Target="../media/image5.png"/><Relationship Id="rId61" Type="http://schemas.openxmlformats.org/officeDocument/2006/relationships/image" Target="../media/image33.png"/><Relationship Id="rId19" Type="http://schemas.openxmlformats.org/officeDocument/2006/relationships/image" Target="../media/image12.png"/><Relationship Id="rId14" Type="http://schemas.openxmlformats.org/officeDocument/2006/relationships/customXml" Target="../ink/ink6.xml"/><Relationship Id="rId22" Type="http://schemas.openxmlformats.org/officeDocument/2006/relationships/customXml" Target="../ink/ink10.xml"/><Relationship Id="rId27" Type="http://schemas.openxmlformats.org/officeDocument/2006/relationships/image" Target="../media/image16.png"/><Relationship Id="rId30" Type="http://schemas.openxmlformats.org/officeDocument/2006/relationships/customXml" Target="../ink/ink14.xml"/><Relationship Id="rId35" Type="http://schemas.openxmlformats.org/officeDocument/2006/relationships/image" Target="../media/image20.png"/><Relationship Id="rId43" Type="http://schemas.openxmlformats.org/officeDocument/2006/relationships/image" Target="../media/image24.png"/><Relationship Id="rId48" Type="http://schemas.openxmlformats.org/officeDocument/2006/relationships/customXml" Target="../ink/ink23.xml"/><Relationship Id="rId56" Type="http://schemas.openxmlformats.org/officeDocument/2006/relationships/customXml" Target="../ink/ink27.xml"/><Relationship Id="rId64" Type="http://schemas.openxmlformats.org/officeDocument/2006/relationships/customXml" Target="../ink/ink31.xml"/><Relationship Id="rId8" Type="http://schemas.openxmlformats.org/officeDocument/2006/relationships/customXml" Target="../ink/ink3.xml"/><Relationship Id="rId51" Type="http://schemas.openxmlformats.org/officeDocument/2006/relationships/image" Target="../media/image28.png"/><Relationship Id="rId3" Type="http://schemas.openxmlformats.org/officeDocument/2006/relationships/image" Target="../media/image3.png"/><Relationship Id="rId12" Type="http://schemas.openxmlformats.org/officeDocument/2006/relationships/customXml" Target="../ink/ink5.xml"/><Relationship Id="rId17" Type="http://schemas.openxmlformats.org/officeDocument/2006/relationships/image" Target="../media/image11.png"/><Relationship Id="rId25" Type="http://schemas.openxmlformats.org/officeDocument/2006/relationships/image" Target="../media/image15.png"/><Relationship Id="rId33" Type="http://schemas.openxmlformats.org/officeDocument/2006/relationships/image" Target="../media/image19.png"/><Relationship Id="rId38" Type="http://schemas.openxmlformats.org/officeDocument/2006/relationships/customXml" Target="../ink/ink18.xml"/><Relationship Id="rId46" Type="http://schemas.openxmlformats.org/officeDocument/2006/relationships/customXml" Target="../ink/ink22.xml"/><Relationship Id="rId59" Type="http://schemas.openxmlformats.org/officeDocument/2006/relationships/image" Target="../media/image32.png"/><Relationship Id="rId20" Type="http://schemas.openxmlformats.org/officeDocument/2006/relationships/customXml" Target="../ink/ink9.xml"/><Relationship Id="rId41" Type="http://schemas.openxmlformats.org/officeDocument/2006/relationships/image" Target="../media/image23.png"/><Relationship Id="rId54" Type="http://schemas.openxmlformats.org/officeDocument/2006/relationships/customXml" Target="../ink/ink26.xml"/><Relationship Id="rId62" Type="http://schemas.openxmlformats.org/officeDocument/2006/relationships/customXml" Target="../ink/ink30.xml"/><Relationship Id="rId1" Type="http://schemas.openxmlformats.org/officeDocument/2006/relationships/slideLayout" Target="../slideLayouts/slideLayout1.xml"/><Relationship Id="rId6" Type="http://schemas.openxmlformats.org/officeDocument/2006/relationships/customXml" Target="../ink/ink2.xml"/><Relationship Id="rId15" Type="http://schemas.openxmlformats.org/officeDocument/2006/relationships/image" Target="../media/image10.png"/><Relationship Id="rId23" Type="http://schemas.openxmlformats.org/officeDocument/2006/relationships/image" Target="../media/image14.png"/><Relationship Id="rId28" Type="http://schemas.openxmlformats.org/officeDocument/2006/relationships/customXml" Target="../ink/ink13.xml"/><Relationship Id="rId36" Type="http://schemas.openxmlformats.org/officeDocument/2006/relationships/customXml" Target="../ink/ink17.xml"/><Relationship Id="rId49" Type="http://schemas.openxmlformats.org/officeDocument/2006/relationships/image" Target="../media/image27.png"/><Relationship Id="rId57" Type="http://schemas.openxmlformats.org/officeDocument/2006/relationships/image" Target="../media/image31.png"/><Relationship Id="rId10" Type="http://schemas.openxmlformats.org/officeDocument/2006/relationships/customXml" Target="../ink/ink4.xml"/><Relationship Id="rId31" Type="http://schemas.openxmlformats.org/officeDocument/2006/relationships/image" Target="../media/image18.png"/><Relationship Id="rId44" Type="http://schemas.openxmlformats.org/officeDocument/2006/relationships/customXml" Target="../ink/ink21.xml"/><Relationship Id="rId52" Type="http://schemas.openxmlformats.org/officeDocument/2006/relationships/customXml" Target="../ink/ink25.xml"/><Relationship Id="rId60" Type="http://schemas.openxmlformats.org/officeDocument/2006/relationships/customXml" Target="../ink/ink29.xml"/><Relationship Id="rId65" Type="http://schemas.openxmlformats.org/officeDocument/2006/relationships/image" Target="../media/image35.png"/><Relationship Id="rId4" Type="http://schemas.openxmlformats.org/officeDocument/2006/relationships/customXml" Target="../ink/ink1.xml"/><Relationship Id="rId9" Type="http://schemas.openxmlformats.org/officeDocument/2006/relationships/image" Target="../media/image7.png"/><Relationship Id="rId13" Type="http://schemas.openxmlformats.org/officeDocument/2006/relationships/image" Target="../media/image9.png"/><Relationship Id="rId18" Type="http://schemas.openxmlformats.org/officeDocument/2006/relationships/customXml" Target="../ink/ink8.xml"/><Relationship Id="rId39" Type="http://schemas.openxmlformats.org/officeDocument/2006/relationships/image" Target="../media/image22.png"/></Relationships>
</file>

<file path=ppt/slides/_rels/slide5.xml.rels><?xml version="1.0" encoding="UTF-8" standalone="yes"?>
<Relationships xmlns="http://schemas.openxmlformats.org/package/2006/relationships"><Relationship Id="rId8" Type="http://schemas.openxmlformats.org/officeDocument/2006/relationships/customXml" Target="../ink/ink34.xml"/><Relationship Id="rId13" Type="http://schemas.openxmlformats.org/officeDocument/2006/relationships/image" Target="../media/image40.png"/><Relationship Id="rId3" Type="http://schemas.openxmlformats.org/officeDocument/2006/relationships/image" Target="../media/image3.png"/><Relationship Id="rId7" Type="http://schemas.openxmlformats.org/officeDocument/2006/relationships/image" Target="../media/image37.png"/><Relationship Id="rId12" Type="http://schemas.openxmlformats.org/officeDocument/2006/relationships/customXml" Target="../ink/ink36.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customXml" Target="../ink/ink33.xml"/><Relationship Id="rId11" Type="http://schemas.openxmlformats.org/officeDocument/2006/relationships/image" Target="../media/image39.png"/><Relationship Id="rId5" Type="http://schemas.openxmlformats.org/officeDocument/2006/relationships/image" Target="../media/image36.png"/><Relationship Id="rId15" Type="http://schemas.openxmlformats.org/officeDocument/2006/relationships/image" Target="../media/image41.png"/><Relationship Id="rId10" Type="http://schemas.openxmlformats.org/officeDocument/2006/relationships/customXml" Target="../ink/ink35.xml"/><Relationship Id="rId4" Type="http://schemas.openxmlformats.org/officeDocument/2006/relationships/customXml" Target="../ink/ink32.xml"/><Relationship Id="rId9" Type="http://schemas.openxmlformats.org/officeDocument/2006/relationships/image" Target="../media/image38.png"/><Relationship Id="rId14" Type="http://schemas.openxmlformats.org/officeDocument/2006/relationships/customXml" Target="../ink/ink37.xml"/></Relationships>
</file>

<file path=ppt/slides/_rels/slide6.xml.rels><?xml version="1.0" encoding="UTF-8" standalone="yes"?>
<Relationships xmlns="http://schemas.openxmlformats.org/package/2006/relationships"><Relationship Id="rId8" Type="http://schemas.openxmlformats.org/officeDocument/2006/relationships/customXml" Target="../ink/ink40.xml"/><Relationship Id="rId3" Type="http://schemas.openxmlformats.org/officeDocument/2006/relationships/image" Target="../media/image3.png"/><Relationship Id="rId7" Type="http://schemas.openxmlformats.org/officeDocument/2006/relationships/image" Target="../media/image43.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customXml" Target="../ink/ink39.xml"/><Relationship Id="rId11" Type="http://schemas.openxmlformats.org/officeDocument/2006/relationships/image" Target="../media/image45.png"/><Relationship Id="rId5" Type="http://schemas.openxmlformats.org/officeDocument/2006/relationships/image" Target="../media/image42.png"/><Relationship Id="rId10" Type="http://schemas.openxmlformats.org/officeDocument/2006/relationships/customXml" Target="../ink/ink41.xml"/><Relationship Id="rId4" Type="http://schemas.openxmlformats.org/officeDocument/2006/relationships/customXml" Target="../ink/ink38.xml"/><Relationship Id="rId9" Type="http://schemas.openxmlformats.org/officeDocument/2006/relationships/image" Target="../media/image4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17" Type="http://schemas.openxmlformats.org/officeDocument/2006/relationships/image" Target="../media/image102.png"/><Relationship Id="rId299" Type="http://schemas.openxmlformats.org/officeDocument/2006/relationships/image" Target="../media/image193.png"/><Relationship Id="rId21" Type="http://schemas.openxmlformats.org/officeDocument/2006/relationships/image" Target="../media/image54.png"/><Relationship Id="rId63" Type="http://schemas.openxmlformats.org/officeDocument/2006/relationships/image" Target="../media/image75.png"/><Relationship Id="rId159" Type="http://schemas.openxmlformats.org/officeDocument/2006/relationships/image" Target="../media/image123.png"/><Relationship Id="rId170" Type="http://schemas.openxmlformats.org/officeDocument/2006/relationships/customXml" Target="../ink/ink125.xml"/><Relationship Id="rId226" Type="http://schemas.openxmlformats.org/officeDocument/2006/relationships/customXml" Target="../ink/ink153.xml"/><Relationship Id="rId268" Type="http://schemas.openxmlformats.org/officeDocument/2006/relationships/customXml" Target="../ink/ink174.xml"/><Relationship Id="rId32" Type="http://schemas.openxmlformats.org/officeDocument/2006/relationships/customXml" Target="../ink/ink56.xml"/><Relationship Id="rId74" Type="http://schemas.openxmlformats.org/officeDocument/2006/relationships/customXml" Target="../ink/ink77.xml"/><Relationship Id="rId128" Type="http://schemas.openxmlformats.org/officeDocument/2006/relationships/customXml" Target="../ink/ink104.xml"/><Relationship Id="rId5" Type="http://schemas.openxmlformats.org/officeDocument/2006/relationships/image" Target="../media/image46.png"/><Relationship Id="rId181" Type="http://schemas.openxmlformats.org/officeDocument/2006/relationships/image" Target="../media/image134.png"/><Relationship Id="rId237" Type="http://schemas.openxmlformats.org/officeDocument/2006/relationships/image" Target="../media/image162.png"/><Relationship Id="rId279" Type="http://schemas.openxmlformats.org/officeDocument/2006/relationships/image" Target="../media/image183.png"/><Relationship Id="rId43" Type="http://schemas.openxmlformats.org/officeDocument/2006/relationships/image" Target="../media/image65.png"/><Relationship Id="rId139" Type="http://schemas.openxmlformats.org/officeDocument/2006/relationships/image" Target="../media/image113.png"/><Relationship Id="rId290" Type="http://schemas.openxmlformats.org/officeDocument/2006/relationships/customXml" Target="../ink/ink185.xml"/><Relationship Id="rId304" Type="http://schemas.openxmlformats.org/officeDocument/2006/relationships/customXml" Target="../ink/ink192.xml"/><Relationship Id="rId85" Type="http://schemas.openxmlformats.org/officeDocument/2006/relationships/image" Target="../media/image86.png"/><Relationship Id="rId150" Type="http://schemas.openxmlformats.org/officeDocument/2006/relationships/customXml" Target="../ink/ink115.xml"/><Relationship Id="rId192" Type="http://schemas.openxmlformats.org/officeDocument/2006/relationships/customXml" Target="../ink/ink136.xml"/><Relationship Id="rId206" Type="http://schemas.openxmlformats.org/officeDocument/2006/relationships/customXml" Target="../ink/ink143.xml"/><Relationship Id="rId248" Type="http://schemas.openxmlformats.org/officeDocument/2006/relationships/customXml" Target="../ink/ink164.xml"/><Relationship Id="rId12" Type="http://schemas.openxmlformats.org/officeDocument/2006/relationships/customXml" Target="../ink/ink46.xml"/><Relationship Id="rId108" Type="http://schemas.openxmlformats.org/officeDocument/2006/relationships/customXml" Target="../ink/ink94.xml"/><Relationship Id="rId54" Type="http://schemas.openxmlformats.org/officeDocument/2006/relationships/customXml" Target="../ink/ink67.xml"/><Relationship Id="rId96" Type="http://schemas.openxmlformats.org/officeDocument/2006/relationships/customXml" Target="../ink/ink88.xml"/><Relationship Id="rId161" Type="http://schemas.openxmlformats.org/officeDocument/2006/relationships/image" Target="../media/image124.png"/><Relationship Id="rId217" Type="http://schemas.openxmlformats.org/officeDocument/2006/relationships/image" Target="../media/image152.png"/><Relationship Id="rId259" Type="http://schemas.openxmlformats.org/officeDocument/2006/relationships/image" Target="../media/image173.png"/><Relationship Id="rId23" Type="http://schemas.openxmlformats.org/officeDocument/2006/relationships/image" Target="../media/image55.png"/><Relationship Id="rId119" Type="http://schemas.openxmlformats.org/officeDocument/2006/relationships/image" Target="../media/image103.png"/><Relationship Id="rId270" Type="http://schemas.openxmlformats.org/officeDocument/2006/relationships/customXml" Target="../ink/ink175.xml"/><Relationship Id="rId291" Type="http://schemas.openxmlformats.org/officeDocument/2006/relationships/image" Target="../media/image189.png"/><Relationship Id="rId305" Type="http://schemas.openxmlformats.org/officeDocument/2006/relationships/image" Target="../media/image196.png"/><Relationship Id="rId44" Type="http://schemas.openxmlformats.org/officeDocument/2006/relationships/customXml" Target="../ink/ink62.xml"/><Relationship Id="rId65" Type="http://schemas.openxmlformats.org/officeDocument/2006/relationships/image" Target="../media/image76.png"/><Relationship Id="rId86" Type="http://schemas.openxmlformats.org/officeDocument/2006/relationships/customXml" Target="../ink/ink83.xml"/><Relationship Id="rId130" Type="http://schemas.openxmlformats.org/officeDocument/2006/relationships/customXml" Target="../ink/ink105.xml"/><Relationship Id="rId151" Type="http://schemas.openxmlformats.org/officeDocument/2006/relationships/image" Target="../media/image119.png"/><Relationship Id="rId172" Type="http://schemas.openxmlformats.org/officeDocument/2006/relationships/customXml" Target="../ink/ink126.xml"/><Relationship Id="rId193" Type="http://schemas.openxmlformats.org/officeDocument/2006/relationships/image" Target="../media/image140.png"/><Relationship Id="rId207" Type="http://schemas.openxmlformats.org/officeDocument/2006/relationships/image" Target="../media/image147.png"/><Relationship Id="rId228" Type="http://schemas.openxmlformats.org/officeDocument/2006/relationships/customXml" Target="../ink/ink154.xml"/><Relationship Id="rId249" Type="http://schemas.openxmlformats.org/officeDocument/2006/relationships/image" Target="../media/image168.png"/><Relationship Id="rId13" Type="http://schemas.openxmlformats.org/officeDocument/2006/relationships/image" Target="../media/image50.png"/><Relationship Id="rId109" Type="http://schemas.openxmlformats.org/officeDocument/2006/relationships/image" Target="../media/image98.png"/><Relationship Id="rId260" Type="http://schemas.openxmlformats.org/officeDocument/2006/relationships/customXml" Target="../ink/ink170.xml"/><Relationship Id="rId281" Type="http://schemas.openxmlformats.org/officeDocument/2006/relationships/image" Target="../media/image184.png"/><Relationship Id="rId34" Type="http://schemas.openxmlformats.org/officeDocument/2006/relationships/customXml" Target="../ink/ink57.xml"/><Relationship Id="rId55" Type="http://schemas.openxmlformats.org/officeDocument/2006/relationships/image" Target="../media/image71.png"/><Relationship Id="rId76" Type="http://schemas.openxmlformats.org/officeDocument/2006/relationships/customXml" Target="../ink/ink78.xml"/><Relationship Id="rId97" Type="http://schemas.openxmlformats.org/officeDocument/2006/relationships/image" Target="../media/image92.png"/><Relationship Id="rId120" Type="http://schemas.openxmlformats.org/officeDocument/2006/relationships/customXml" Target="../ink/ink100.xml"/><Relationship Id="rId141" Type="http://schemas.openxmlformats.org/officeDocument/2006/relationships/image" Target="../media/image114.png"/><Relationship Id="rId7" Type="http://schemas.openxmlformats.org/officeDocument/2006/relationships/image" Target="../media/image47.png"/><Relationship Id="rId162" Type="http://schemas.openxmlformats.org/officeDocument/2006/relationships/customXml" Target="../ink/ink121.xml"/><Relationship Id="rId183" Type="http://schemas.openxmlformats.org/officeDocument/2006/relationships/image" Target="../media/image135.png"/><Relationship Id="rId218" Type="http://schemas.openxmlformats.org/officeDocument/2006/relationships/customXml" Target="../ink/ink149.xml"/><Relationship Id="rId239" Type="http://schemas.openxmlformats.org/officeDocument/2006/relationships/image" Target="../media/image163.png"/><Relationship Id="rId250" Type="http://schemas.openxmlformats.org/officeDocument/2006/relationships/customXml" Target="../ink/ink165.xml"/><Relationship Id="rId271" Type="http://schemas.openxmlformats.org/officeDocument/2006/relationships/image" Target="../media/image179.png"/><Relationship Id="rId292" Type="http://schemas.openxmlformats.org/officeDocument/2006/relationships/customXml" Target="../ink/ink186.xml"/><Relationship Id="rId24" Type="http://schemas.openxmlformats.org/officeDocument/2006/relationships/customXml" Target="../ink/ink52.xml"/><Relationship Id="rId45" Type="http://schemas.openxmlformats.org/officeDocument/2006/relationships/image" Target="../media/image66.png"/><Relationship Id="rId66" Type="http://schemas.openxmlformats.org/officeDocument/2006/relationships/customXml" Target="../ink/ink73.xml"/><Relationship Id="rId87" Type="http://schemas.openxmlformats.org/officeDocument/2006/relationships/image" Target="../media/image87.png"/><Relationship Id="rId110" Type="http://schemas.openxmlformats.org/officeDocument/2006/relationships/customXml" Target="../ink/ink95.xml"/><Relationship Id="rId131" Type="http://schemas.openxmlformats.org/officeDocument/2006/relationships/image" Target="../media/image109.png"/><Relationship Id="rId152" Type="http://schemas.openxmlformats.org/officeDocument/2006/relationships/customXml" Target="../ink/ink116.xml"/><Relationship Id="rId173" Type="http://schemas.openxmlformats.org/officeDocument/2006/relationships/image" Target="../media/image130.png"/><Relationship Id="rId194" Type="http://schemas.openxmlformats.org/officeDocument/2006/relationships/customXml" Target="../ink/ink137.xml"/><Relationship Id="rId208" Type="http://schemas.openxmlformats.org/officeDocument/2006/relationships/customXml" Target="../ink/ink144.xml"/><Relationship Id="rId229" Type="http://schemas.openxmlformats.org/officeDocument/2006/relationships/image" Target="../media/image158.png"/><Relationship Id="rId240" Type="http://schemas.openxmlformats.org/officeDocument/2006/relationships/customXml" Target="../ink/ink160.xml"/><Relationship Id="rId261" Type="http://schemas.openxmlformats.org/officeDocument/2006/relationships/image" Target="../media/image174.png"/><Relationship Id="rId14" Type="http://schemas.openxmlformats.org/officeDocument/2006/relationships/customXml" Target="../ink/ink47.xml"/><Relationship Id="rId35" Type="http://schemas.openxmlformats.org/officeDocument/2006/relationships/image" Target="../media/image61.png"/><Relationship Id="rId56" Type="http://schemas.openxmlformats.org/officeDocument/2006/relationships/customXml" Target="../ink/ink68.xml"/><Relationship Id="rId77" Type="http://schemas.openxmlformats.org/officeDocument/2006/relationships/image" Target="../media/image82.png"/><Relationship Id="rId100" Type="http://schemas.openxmlformats.org/officeDocument/2006/relationships/customXml" Target="../ink/ink90.xml"/><Relationship Id="rId282" Type="http://schemas.openxmlformats.org/officeDocument/2006/relationships/customXml" Target="../ink/ink181.xml"/><Relationship Id="rId8" Type="http://schemas.openxmlformats.org/officeDocument/2006/relationships/customXml" Target="../ink/ink44.xml"/><Relationship Id="rId98" Type="http://schemas.openxmlformats.org/officeDocument/2006/relationships/customXml" Target="../ink/ink89.xml"/><Relationship Id="rId121" Type="http://schemas.openxmlformats.org/officeDocument/2006/relationships/image" Target="../media/image104.png"/><Relationship Id="rId142" Type="http://schemas.openxmlformats.org/officeDocument/2006/relationships/customXml" Target="../ink/ink111.xml"/><Relationship Id="rId163" Type="http://schemas.openxmlformats.org/officeDocument/2006/relationships/image" Target="../media/image125.png"/><Relationship Id="rId184" Type="http://schemas.openxmlformats.org/officeDocument/2006/relationships/customXml" Target="../ink/ink132.xml"/><Relationship Id="rId219" Type="http://schemas.openxmlformats.org/officeDocument/2006/relationships/image" Target="../media/image153.png"/><Relationship Id="rId230" Type="http://schemas.openxmlformats.org/officeDocument/2006/relationships/customXml" Target="../ink/ink155.xml"/><Relationship Id="rId251" Type="http://schemas.openxmlformats.org/officeDocument/2006/relationships/image" Target="../media/image169.png"/><Relationship Id="rId25" Type="http://schemas.openxmlformats.org/officeDocument/2006/relationships/image" Target="../media/image56.png"/><Relationship Id="rId46" Type="http://schemas.openxmlformats.org/officeDocument/2006/relationships/customXml" Target="../ink/ink63.xml"/><Relationship Id="rId67" Type="http://schemas.openxmlformats.org/officeDocument/2006/relationships/image" Target="../media/image77.png"/><Relationship Id="rId272" Type="http://schemas.openxmlformats.org/officeDocument/2006/relationships/customXml" Target="../ink/ink176.xml"/><Relationship Id="rId293" Type="http://schemas.openxmlformats.org/officeDocument/2006/relationships/image" Target="../media/image190.png"/><Relationship Id="rId88" Type="http://schemas.openxmlformats.org/officeDocument/2006/relationships/customXml" Target="../ink/ink84.xml"/><Relationship Id="rId111" Type="http://schemas.openxmlformats.org/officeDocument/2006/relationships/image" Target="../media/image99.png"/><Relationship Id="rId132" Type="http://schemas.openxmlformats.org/officeDocument/2006/relationships/customXml" Target="../ink/ink106.xml"/><Relationship Id="rId153" Type="http://schemas.openxmlformats.org/officeDocument/2006/relationships/image" Target="../media/image120.png"/><Relationship Id="rId174" Type="http://schemas.openxmlformats.org/officeDocument/2006/relationships/customXml" Target="../ink/ink127.xml"/><Relationship Id="rId195" Type="http://schemas.openxmlformats.org/officeDocument/2006/relationships/image" Target="../media/image141.png"/><Relationship Id="rId209" Type="http://schemas.openxmlformats.org/officeDocument/2006/relationships/image" Target="../media/image148.png"/><Relationship Id="rId220" Type="http://schemas.openxmlformats.org/officeDocument/2006/relationships/customXml" Target="../ink/ink150.xml"/><Relationship Id="rId241" Type="http://schemas.openxmlformats.org/officeDocument/2006/relationships/image" Target="../media/image164.png"/><Relationship Id="rId15" Type="http://schemas.openxmlformats.org/officeDocument/2006/relationships/image" Target="../media/image51.png"/><Relationship Id="rId36" Type="http://schemas.openxmlformats.org/officeDocument/2006/relationships/customXml" Target="../ink/ink58.xml"/><Relationship Id="rId57" Type="http://schemas.openxmlformats.org/officeDocument/2006/relationships/image" Target="../media/image72.png"/><Relationship Id="rId262" Type="http://schemas.openxmlformats.org/officeDocument/2006/relationships/customXml" Target="../ink/ink171.xml"/><Relationship Id="rId283" Type="http://schemas.openxmlformats.org/officeDocument/2006/relationships/image" Target="../media/image185.png"/><Relationship Id="rId78" Type="http://schemas.openxmlformats.org/officeDocument/2006/relationships/customXml" Target="../ink/ink79.xml"/><Relationship Id="rId99" Type="http://schemas.openxmlformats.org/officeDocument/2006/relationships/image" Target="../media/image93.png"/><Relationship Id="rId101" Type="http://schemas.openxmlformats.org/officeDocument/2006/relationships/image" Target="../media/image94.png"/><Relationship Id="rId122" Type="http://schemas.openxmlformats.org/officeDocument/2006/relationships/customXml" Target="../ink/ink101.xml"/><Relationship Id="rId143" Type="http://schemas.openxmlformats.org/officeDocument/2006/relationships/image" Target="../media/image115.png"/><Relationship Id="rId164" Type="http://schemas.openxmlformats.org/officeDocument/2006/relationships/customXml" Target="../ink/ink122.xml"/><Relationship Id="rId185" Type="http://schemas.openxmlformats.org/officeDocument/2006/relationships/image" Target="../media/image136.png"/><Relationship Id="rId9" Type="http://schemas.openxmlformats.org/officeDocument/2006/relationships/image" Target="../media/image48.png"/><Relationship Id="rId210" Type="http://schemas.openxmlformats.org/officeDocument/2006/relationships/customXml" Target="../ink/ink145.xml"/><Relationship Id="rId26" Type="http://schemas.openxmlformats.org/officeDocument/2006/relationships/customXml" Target="../ink/ink53.xml"/><Relationship Id="rId231" Type="http://schemas.openxmlformats.org/officeDocument/2006/relationships/image" Target="../media/image159.png"/><Relationship Id="rId252" Type="http://schemas.openxmlformats.org/officeDocument/2006/relationships/customXml" Target="../ink/ink166.xml"/><Relationship Id="rId273" Type="http://schemas.openxmlformats.org/officeDocument/2006/relationships/image" Target="../media/image180.png"/><Relationship Id="rId294" Type="http://schemas.openxmlformats.org/officeDocument/2006/relationships/customXml" Target="../ink/ink187.xml"/><Relationship Id="rId47" Type="http://schemas.openxmlformats.org/officeDocument/2006/relationships/image" Target="../media/image67.png"/><Relationship Id="rId68" Type="http://schemas.openxmlformats.org/officeDocument/2006/relationships/customXml" Target="../ink/ink74.xml"/><Relationship Id="rId89" Type="http://schemas.openxmlformats.org/officeDocument/2006/relationships/image" Target="../media/image88.png"/><Relationship Id="rId112" Type="http://schemas.openxmlformats.org/officeDocument/2006/relationships/customXml" Target="../ink/ink96.xml"/><Relationship Id="rId133" Type="http://schemas.openxmlformats.org/officeDocument/2006/relationships/image" Target="../media/image110.png"/><Relationship Id="rId154" Type="http://schemas.openxmlformats.org/officeDocument/2006/relationships/customXml" Target="../ink/ink117.xml"/><Relationship Id="rId175" Type="http://schemas.openxmlformats.org/officeDocument/2006/relationships/image" Target="../media/image131.png"/><Relationship Id="rId196" Type="http://schemas.openxmlformats.org/officeDocument/2006/relationships/customXml" Target="../ink/ink138.xml"/><Relationship Id="rId200" Type="http://schemas.openxmlformats.org/officeDocument/2006/relationships/customXml" Target="../ink/ink140.xml"/><Relationship Id="rId16" Type="http://schemas.openxmlformats.org/officeDocument/2006/relationships/customXml" Target="../ink/ink48.xml"/><Relationship Id="rId221" Type="http://schemas.openxmlformats.org/officeDocument/2006/relationships/image" Target="../media/image154.png"/><Relationship Id="rId242" Type="http://schemas.openxmlformats.org/officeDocument/2006/relationships/customXml" Target="../ink/ink161.xml"/><Relationship Id="rId263" Type="http://schemas.openxmlformats.org/officeDocument/2006/relationships/image" Target="../media/image175.png"/><Relationship Id="rId284" Type="http://schemas.openxmlformats.org/officeDocument/2006/relationships/customXml" Target="../ink/ink182.xml"/><Relationship Id="rId37" Type="http://schemas.openxmlformats.org/officeDocument/2006/relationships/image" Target="../media/image62.png"/><Relationship Id="rId58" Type="http://schemas.openxmlformats.org/officeDocument/2006/relationships/customXml" Target="../ink/ink69.xml"/><Relationship Id="rId79" Type="http://schemas.openxmlformats.org/officeDocument/2006/relationships/image" Target="../media/image83.png"/><Relationship Id="rId102" Type="http://schemas.openxmlformats.org/officeDocument/2006/relationships/customXml" Target="../ink/ink91.xml"/><Relationship Id="rId123" Type="http://schemas.openxmlformats.org/officeDocument/2006/relationships/image" Target="../media/image105.png"/><Relationship Id="rId144" Type="http://schemas.openxmlformats.org/officeDocument/2006/relationships/customXml" Target="../ink/ink112.xml"/><Relationship Id="rId90" Type="http://schemas.openxmlformats.org/officeDocument/2006/relationships/customXml" Target="../ink/ink85.xml"/><Relationship Id="rId165" Type="http://schemas.openxmlformats.org/officeDocument/2006/relationships/image" Target="../media/image126.png"/><Relationship Id="rId186" Type="http://schemas.openxmlformats.org/officeDocument/2006/relationships/customXml" Target="../ink/ink133.xml"/><Relationship Id="rId211" Type="http://schemas.openxmlformats.org/officeDocument/2006/relationships/image" Target="../media/image149.png"/><Relationship Id="rId232" Type="http://schemas.openxmlformats.org/officeDocument/2006/relationships/customXml" Target="../ink/ink156.xml"/><Relationship Id="rId253" Type="http://schemas.openxmlformats.org/officeDocument/2006/relationships/image" Target="../media/image170.png"/><Relationship Id="rId274" Type="http://schemas.openxmlformats.org/officeDocument/2006/relationships/customXml" Target="../ink/ink177.xml"/><Relationship Id="rId295" Type="http://schemas.openxmlformats.org/officeDocument/2006/relationships/image" Target="../media/image191.png"/><Relationship Id="rId27" Type="http://schemas.openxmlformats.org/officeDocument/2006/relationships/image" Target="../media/image57.png"/><Relationship Id="rId48" Type="http://schemas.openxmlformats.org/officeDocument/2006/relationships/customXml" Target="../ink/ink64.xml"/><Relationship Id="rId69" Type="http://schemas.openxmlformats.org/officeDocument/2006/relationships/image" Target="../media/image78.png"/><Relationship Id="rId113" Type="http://schemas.openxmlformats.org/officeDocument/2006/relationships/image" Target="../media/image100.png"/><Relationship Id="rId134" Type="http://schemas.openxmlformats.org/officeDocument/2006/relationships/customXml" Target="../ink/ink107.xml"/><Relationship Id="rId80" Type="http://schemas.openxmlformats.org/officeDocument/2006/relationships/customXml" Target="../ink/ink80.xml"/><Relationship Id="rId155" Type="http://schemas.openxmlformats.org/officeDocument/2006/relationships/image" Target="../media/image121.png"/><Relationship Id="rId176" Type="http://schemas.openxmlformats.org/officeDocument/2006/relationships/customXml" Target="../ink/ink128.xml"/><Relationship Id="rId197" Type="http://schemas.openxmlformats.org/officeDocument/2006/relationships/image" Target="../media/image142.png"/><Relationship Id="rId201" Type="http://schemas.openxmlformats.org/officeDocument/2006/relationships/image" Target="../media/image144.png"/><Relationship Id="rId222" Type="http://schemas.openxmlformats.org/officeDocument/2006/relationships/customXml" Target="../ink/ink151.xml"/><Relationship Id="rId243" Type="http://schemas.openxmlformats.org/officeDocument/2006/relationships/image" Target="../media/image165.png"/><Relationship Id="rId264" Type="http://schemas.openxmlformats.org/officeDocument/2006/relationships/customXml" Target="../ink/ink172.xml"/><Relationship Id="rId285" Type="http://schemas.openxmlformats.org/officeDocument/2006/relationships/image" Target="../media/image186.png"/><Relationship Id="rId17" Type="http://schemas.openxmlformats.org/officeDocument/2006/relationships/image" Target="../media/image52.png"/><Relationship Id="rId38" Type="http://schemas.openxmlformats.org/officeDocument/2006/relationships/customXml" Target="../ink/ink59.xml"/><Relationship Id="rId59" Type="http://schemas.openxmlformats.org/officeDocument/2006/relationships/image" Target="../media/image73.png"/><Relationship Id="rId103" Type="http://schemas.openxmlformats.org/officeDocument/2006/relationships/image" Target="../media/image95.png"/><Relationship Id="rId124" Type="http://schemas.openxmlformats.org/officeDocument/2006/relationships/customXml" Target="../ink/ink102.xml"/><Relationship Id="rId70" Type="http://schemas.openxmlformats.org/officeDocument/2006/relationships/customXml" Target="../ink/ink75.xml"/><Relationship Id="rId91" Type="http://schemas.openxmlformats.org/officeDocument/2006/relationships/image" Target="../media/image89.png"/><Relationship Id="rId145" Type="http://schemas.openxmlformats.org/officeDocument/2006/relationships/image" Target="../media/image116.png"/><Relationship Id="rId166" Type="http://schemas.openxmlformats.org/officeDocument/2006/relationships/customXml" Target="../ink/ink123.xml"/><Relationship Id="rId187" Type="http://schemas.openxmlformats.org/officeDocument/2006/relationships/image" Target="../media/image137.png"/><Relationship Id="rId1" Type="http://schemas.openxmlformats.org/officeDocument/2006/relationships/slideLayout" Target="../slideLayouts/slideLayout1.xml"/><Relationship Id="rId212" Type="http://schemas.openxmlformats.org/officeDocument/2006/relationships/customXml" Target="../ink/ink146.xml"/><Relationship Id="rId233" Type="http://schemas.openxmlformats.org/officeDocument/2006/relationships/image" Target="../media/image160.png"/><Relationship Id="rId254" Type="http://schemas.openxmlformats.org/officeDocument/2006/relationships/customXml" Target="../ink/ink167.xml"/><Relationship Id="rId28" Type="http://schemas.openxmlformats.org/officeDocument/2006/relationships/customXml" Target="../ink/ink54.xml"/><Relationship Id="rId49" Type="http://schemas.openxmlformats.org/officeDocument/2006/relationships/image" Target="../media/image68.png"/><Relationship Id="rId114" Type="http://schemas.openxmlformats.org/officeDocument/2006/relationships/customXml" Target="../ink/ink97.xml"/><Relationship Id="rId275" Type="http://schemas.openxmlformats.org/officeDocument/2006/relationships/image" Target="../media/image181.png"/><Relationship Id="rId296" Type="http://schemas.openxmlformats.org/officeDocument/2006/relationships/customXml" Target="../ink/ink188.xml"/><Relationship Id="rId300" Type="http://schemas.openxmlformats.org/officeDocument/2006/relationships/customXml" Target="../ink/ink190.xml"/><Relationship Id="rId60" Type="http://schemas.openxmlformats.org/officeDocument/2006/relationships/customXml" Target="../ink/ink70.xml"/><Relationship Id="rId81" Type="http://schemas.openxmlformats.org/officeDocument/2006/relationships/image" Target="../media/image84.png"/><Relationship Id="rId135" Type="http://schemas.openxmlformats.org/officeDocument/2006/relationships/image" Target="../media/image111.png"/><Relationship Id="rId156" Type="http://schemas.openxmlformats.org/officeDocument/2006/relationships/customXml" Target="../ink/ink118.xml"/><Relationship Id="rId177" Type="http://schemas.openxmlformats.org/officeDocument/2006/relationships/image" Target="../media/image132.png"/><Relationship Id="rId198" Type="http://schemas.openxmlformats.org/officeDocument/2006/relationships/customXml" Target="../ink/ink139.xml"/><Relationship Id="rId202" Type="http://schemas.openxmlformats.org/officeDocument/2006/relationships/customXml" Target="../ink/ink141.xml"/><Relationship Id="rId223" Type="http://schemas.openxmlformats.org/officeDocument/2006/relationships/image" Target="../media/image155.png"/><Relationship Id="rId244" Type="http://schemas.openxmlformats.org/officeDocument/2006/relationships/customXml" Target="../ink/ink162.xml"/><Relationship Id="rId18" Type="http://schemas.openxmlformats.org/officeDocument/2006/relationships/customXml" Target="../ink/ink49.xml"/><Relationship Id="rId39" Type="http://schemas.openxmlformats.org/officeDocument/2006/relationships/image" Target="../media/image63.png"/><Relationship Id="rId265" Type="http://schemas.openxmlformats.org/officeDocument/2006/relationships/image" Target="../media/image176.png"/><Relationship Id="rId286" Type="http://schemas.openxmlformats.org/officeDocument/2006/relationships/customXml" Target="../ink/ink183.xml"/><Relationship Id="rId50" Type="http://schemas.openxmlformats.org/officeDocument/2006/relationships/customXml" Target="../ink/ink65.xml"/><Relationship Id="rId104" Type="http://schemas.openxmlformats.org/officeDocument/2006/relationships/customXml" Target="../ink/ink92.xml"/><Relationship Id="rId125" Type="http://schemas.openxmlformats.org/officeDocument/2006/relationships/image" Target="../media/image106.png"/><Relationship Id="rId146" Type="http://schemas.openxmlformats.org/officeDocument/2006/relationships/customXml" Target="../ink/ink113.xml"/><Relationship Id="rId167" Type="http://schemas.openxmlformats.org/officeDocument/2006/relationships/image" Target="../media/image127.png"/><Relationship Id="rId188" Type="http://schemas.openxmlformats.org/officeDocument/2006/relationships/customXml" Target="../ink/ink134.xml"/><Relationship Id="rId71" Type="http://schemas.openxmlformats.org/officeDocument/2006/relationships/image" Target="../media/image79.png"/><Relationship Id="rId92" Type="http://schemas.openxmlformats.org/officeDocument/2006/relationships/customXml" Target="../ink/ink86.xml"/><Relationship Id="rId213" Type="http://schemas.openxmlformats.org/officeDocument/2006/relationships/image" Target="../media/image150.png"/><Relationship Id="rId234" Type="http://schemas.openxmlformats.org/officeDocument/2006/relationships/customXml" Target="../ink/ink157.xml"/><Relationship Id="rId2" Type="http://schemas.openxmlformats.org/officeDocument/2006/relationships/notesSlide" Target="../notesSlides/notesSlide8.xml"/><Relationship Id="rId29" Type="http://schemas.openxmlformats.org/officeDocument/2006/relationships/image" Target="../media/image58.png"/><Relationship Id="rId255" Type="http://schemas.openxmlformats.org/officeDocument/2006/relationships/image" Target="../media/image171.png"/><Relationship Id="rId276" Type="http://schemas.openxmlformats.org/officeDocument/2006/relationships/customXml" Target="../ink/ink178.xml"/><Relationship Id="rId297" Type="http://schemas.openxmlformats.org/officeDocument/2006/relationships/image" Target="../media/image192.png"/><Relationship Id="rId40" Type="http://schemas.openxmlformats.org/officeDocument/2006/relationships/customXml" Target="../ink/ink60.xml"/><Relationship Id="rId115" Type="http://schemas.openxmlformats.org/officeDocument/2006/relationships/image" Target="../media/image101.png"/><Relationship Id="rId136" Type="http://schemas.openxmlformats.org/officeDocument/2006/relationships/customXml" Target="../ink/ink108.xml"/><Relationship Id="rId157" Type="http://schemas.openxmlformats.org/officeDocument/2006/relationships/image" Target="../media/image122.png"/><Relationship Id="rId178" Type="http://schemas.openxmlformats.org/officeDocument/2006/relationships/customXml" Target="../ink/ink129.xml"/><Relationship Id="rId301" Type="http://schemas.openxmlformats.org/officeDocument/2006/relationships/image" Target="../media/image194.png"/><Relationship Id="rId61" Type="http://schemas.openxmlformats.org/officeDocument/2006/relationships/image" Target="../media/image74.png"/><Relationship Id="rId82" Type="http://schemas.openxmlformats.org/officeDocument/2006/relationships/customXml" Target="../ink/ink81.xml"/><Relationship Id="rId199" Type="http://schemas.openxmlformats.org/officeDocument/2006/relationships/image" Target="../media/image143.png"/><Relationship Id="rId203" Type="http://schemas.openxmlformats.org/officeDocument/2006/relationships/image" Target="../media/image145.png"/><Relationship Id="rId19" Type="http://schemas.openxmlformats.org/officeDocument/2006/relationships/image" Target="../media/image53.png"/><Relationship Id="rId224" Type="http://schemas.openxmlformats.org/officeDocument/2006/relationships/customXml" Target="../ink/ink152.xml"/><Relationship Id="rId245" Type="http://schemas.openxmlformats.org/officeDocument/2006/relationships/image" Target="../media/image166.png"/><Relationship Id="rId266" Type="http://schemas.openxmlformats.org/officeDocument/2006/relationships/customXml" Target="../ink/ink173.xml"/><Relationship Id="rId287" Type="http://schemas.openxmlformats.org/officeDocument/2006/relationships/image" Target="../media/image187.png"/><Relationship Id="rId30" Type="http://schemas.openxmlformats.org/officeDocument/2006/relationships/customXml" Target="../ink/ink55.xml"/><Relationship Id="rId105" Type="http://schemas.openxmlformats.org/officeDocument/2006/relationships/image" Target="../media/image96.png"/><Relationship Id="rId126" Type="http://schemas.openxmlformats.org/officeDocument/2006/relationships/customXml" Target="../ink/ink103.xml"/><Relationship Id="rId147" Type="http://schemas.openxmlformats.org/officeDocument/2006/relationships/image" Target="../media/image117.png"/><Relationship Id="rId168" Type="http://schemas.openxmlformats.org/officeDocument/2006/relationships/customXml" Target="../ink/ink124.xml"/><Relationship Id="rId51" Type="http://schemas.openxmlformats.org/officeDocument/2006/relationships/image" Target="../media/image69.png"/><Relationship Id="rId72" Type="http://schemas.openxmlformats.org/officeDocument/2006/relationships/customXml" Target="../ink/ink76.xml"/><Relationship Id="rId93" Type="http://schemas.openxmlformats.org/officeDocument/2006/relationships/image" Target="../media/image90.png"/><Relationship Id="rId189" Type="http://schemas.openxmlformats.org/officeDocument/2006/relationships/image" Target="../media/image138.png"/><Relationship Id="rId3" Type="http://schemas.openxmlformats.org/officeDocument/2006/relationships/image" Target="../media/image3.png"/><Relationship Id="rId214" Type="http://schemas.openxmlformats.org/officeDocument/2006/relationships/customXml" Target="../ink/ink147.xml"/><Relationship Id="rId235" Type="http://schemas.openxmlformats.org/officeDocument/2006/relationships/image" Target="../media/image161.png"/><Relationship Id="rId256" Type="http://schemas.openxmlformats.org/officeDocument/2006/relationships/customXml" Target="../ink/ink168.xml"/><Relationship Id="rId277" Type="http://schemas.openxmlformats.org/officeDocument/2006/relationships/image" Target="../media/image182.png"/><Relationship Id="rId298" Type="http://schemas.openxmlformats.org/officeDocument/2006/relationships/customXml" Target="../ink/ink189.xml"/><Relationship Id="rId116" Type="http://schemas.openxmlformats.org/officeDocument/2006/relationships/customXml" Target="../ink/ink98.xml"/><Relationship Id="rId137" Type="http://schemas.openxmlformats.org/officeDocument/2006/relationships/image" Target="../media/image112.png"/><Relationship Id="rId158" Type="http://schemas.openxmlformats.org/officeDocument/2006/relationships/customXml" Target="../ink/ink119.xml"/><Relationship Id="rId302" Type="http://schemas.openxmlformats.org/officeDocument/2006/relationships/customXml" Target="../ink/ink191.xml"/><Relationship Id="rId20" Type="http://schemas.openxmlformats.org/officeDocument/2006/relationships/customXml" Target="../ink/ink50.xml"/><Relationship Id="rId41" Type="http://schemas.openxmlformats.org/officeDocument/2006/relationships/image" Target="../media/image64.png"/><Relationship Id="rId62" Type="http://schemas.openxmlformats.org/officeDocument/2006/relationships/customXml" Target="../ink/ink71.xml"/><Relationship Id="rId83" Type="http://schemas.openxmlformats.org/officeDocument/2006/relationships/image" Target="../media/image85.png"/><Relationship Id="rId179" Type="http://schemas.openxmlformats.org/officeDocument/2006/relationships/image" Target="../media/image133.png"/><Relationship Id="rId190" Type="http://schemas.openxmlformats.org/officeDocument/2006/relationships/customXml" Target="../ink/ink135.xml"/><Relationship Id="rId204" Type="http://schemas.openxmlformats.org/officeDocument/2006/relationships/customXml" Target="../ink/ink142.xml"/><Relationship Id="rId225" Type="http://schemas.openxmlformats.org/officeDocument/2006/relationships/image" Target="../media/image156.png"/><Relationship Id="rId246" Type="http://schemas.openxmlformats.org/officeDocument/2006/relationships/customXml" Target="../ink/ink163.xml"/><Relationship Id="rId267" Type="http://schemas.openxmlformats.org/officeDocument/2006/relationships/image" Target="../media/image177.png"/><Relationship Id="rId288" Type="http://schemas.openxmlformats.org/officeDocument/2006/relationships/customXml" Target="../ink/ink184.xml"/><Relationship Id="rId106" Type="http://schemas.openxmlformats.org/officeDocument/2006/relationships/customXml" Target="../ink/ink93.xml"/><Relationship Id="rId127" Type="http://schemas.openxmlformats.org/officeDocument/2006/relationships/image" Target="../media/image107.png"/><Relationship Id="rId10" Type="http://schemas.openxmlformats.org/officeDocument/2006/relationships/customXml" Target="../ink/ink45.xml"/><Relationship Id="rId31" Type="http://schemas.openxmlformats.org/officeDocument/2006/relationships/image" Target="../media/image59.png"/><Relationship Id="rId52" Type="http://schemas.openxmlformats.org/officeDocument/2006/relationships/customXml" Target="../ink/ink66.xml"/><Relationship Id="rId73" Type="http://schemas.openxmlformats.org/officeDocument/2006/relationships/image" Target="../media/image80.png"/><Relationship Id="rId94" Type="http://schemas.openxmlformats.org/officeDocument/2006/relationships/customXml" Target="../ink/ink87.xml"/><Relationship Id="rId148" Type="http://schemas.openxmlformats.org/officeDocument/2006/relationships/customXml" Target="../ink/ink114.xml"/><Relationship Id="rId169" Type="http://schemas.openxmlformats.org/officeDocument/2006/relationships/image" Target="../media/image128.png"/><Relationship Id="rId4" Type="http://schemas.openxmlformats.org/officeDocument/2006/relationships/customXml" Target="../ink/ink42.xml"/><Relationship Id="rId180" Type="http://schemas.openxmlformats.org/officeDocument/2006/relationships/customXml" Target="../ink/ink130.xml"/><Relationship Id="rId215" Type="http://schemas.openxmlformats.org/officeDocument/2006/relationships/image" Target="../media/image151.png"/><Relationship Id="rId236" Type="http://schemas.openxmlformats.org/officeDocument/2006/relationships/customXml" Target="../ink/ink158.xml"/><Relationship Id="rId257" Type="http://schemas.openxmlformats.org/officeDocument/2006/relationships/image" Target="../media/image172.png"/><Relationship Id="rId278" Type="http://schemas.openxmlformats.org/officeDocument/2006/relationships/customXml" Target="../ink/ink179.xml"/><Relationship Id="rId303" Type="http://schemas.openxmlformats.org/officeDocument/2006/relationships/image" Target="../media/image195.png"/><Relationship Id="rId42" Type="http://schemas.openxmlformats.org/officeDocument/2006/relationships/customXml" Target="../ink/ink61.xml"/><Relationship Id="rId84" Type="http://schemas.openxmlformats.org/officeDocument/2006/relationships/customXml" Target="../ink/ink82.xml"/><Relationship Id="rId138" Type="http://schemas.openxmlformats.org/officeDocument/2006/relationships/customXml" Target="../ink/ink109.xml"/><Relationship Id="rId191" Type="http://schemas.openxmlformats.org/officeDocument/2006/relationships/image" Target="../media/image139.png"/><Relationship Id="rId205" Type="http://schemas.openxmlformats.org/officeDocument/2006/relationships/image" Target="../media/image146.png"/><Relationship Id="rId247" Type="http://schemas.openxmlformats.org/officeDocument/2006/relationships/image" Target="../media/image167.png"/><Relationship Id="rId107" Type="http://schemas.openxmlformats.org/officeDocument/2006/relationships/image" Target="../media/image97.png"/><Relationship Id="rId289" Type="http://schemas.openxmlformats.org/officeDocument/2006/relationships/image" Target="../media/image188.png"/><Relationship Id="rId11" Type="http://schemas.openxmlformats.org/officeDocument/2006/relationships/image" Target="../media/image49.png"/><Relationship Id="rId53" Type="http://schemas.openxmlformats.org/officeDocument/2006/relationships/image" Target="../media/image70.png"/><Relationship Id="rId149" Type="http://schemas.openxmlformats.org/officeDocument/2006/relationships/image" Target="../media/image118.png"/><Relationship Id="rId95" Type="http://schemas.openxmlformats.org/officeDocument/2006/relationships/image" Target="../media/image91.png"/><Relationship Id="rId160" Type="http://schemas.openxmlformats.org/officeDocument/2006/relationships/customXml" Target="../ink/ink120.xml"/><Relationship Id="rId216" Type="http://schemas.openxmlformats.org/officeDocument/2006/relationships/customXml" Target="../ink/ink148.xml"/><Relationship Id="rId258" Type="http://schemas.openxmlformats.org/officeDocument/2006/relationships/customXml" Target="../ink/ink169.xml"/><Relationship Id="rId22" Type="http://schemas.openxmlformats.org/officeDocument/2006/relationships/customXml" Target="../ink/ink51.xml"/><Relationship Id="rId64" Type="http://schemas.openxmlformats.org/officeDocument/2006/relationships/customXml" Target="../ink/ink72.xml"/><Relationship Id="rId118" Type="http://schemas.openxmlformats.org/officeDocument/2006/relationships/customXml" Target="../ink/ink99.xml"/><Relationship Id="rId171" Type="http://schemas.openxmlformats.org/officeDocument/2006/relationships/image" Target="../media/image129.png"/><Relationship Id="rId227" Type="http://schemas.openxmlformats.org/officeDocument/2006/relationships/image" Target="../media/image157.png"/><Relationship Id="rId269" Type="http://schemas.openxmlformats.org/officeDocument/2006/relationships/image" Target="../media/image178.png"/><Relationship Id="rId33" Type="http://schemas.openxmlformats.org/officeDocument/2006/relationships/image" Target="../media/image60.png"/><Relationship Id="rId129" Type="http://schemas.openxmlformats.org/officeDocument/2006/relationships/image" Target="../media/image108.png"/><Relationship Id="rId280" Type="http://schemas.openxmlformats.org/officeDocument/2006/relationships/customXml" Target="../ink/ink180.xml"/><Relationship Id="rId75" Type="http://schemas.openxmlformats.org/officeDocument/2006/relationships/image" Target="../media/image81.png"/><Relationship Id="rId140" Type="http://schemas.openxmlformats.org/officeDocument/2006/relationships/customXml" Target="../ink/ink110.xml"/><Relationship Id="rId182" Type="http://schemas.openxmlformats.org/officeDocument/2006/relationships/customXml" Target="../ink/ink131.xml"/><Relationship Id="rId6" Type="http://schemas.openxmlformats.org/officeDocument/2006/relationships/customXml" Target="../ink/ink43.xml"/><Relationship Id="rId238" Type="http://schemas.openxmlformats.org/officeDocument/2006/relationships/customXml" Target="../ink/ink159.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B26626-C54E-0348-5389-29AD6D143002}"/>
              </a:ext>
            </a:extLst>
          </p:cNvPr>
          <p:cNvPicPr>
            <a:picLocks noChangeAspect="1"/>
          </p:cNvPicPr>
          <p:nvPr/>
        </p:nvPicPr>
        <p:blipFill rotWithShape="1">
          <a:blip r:embed="rId3"/>
          <a:srcRect b="42408"/>
          <a:stretch/>
        </p:blipFill>
        <p:spPr>
          <a:xfrm>
            <a:off x="0" y="-163689"/>
            <a:ext cx="12192000" cy="7021689"/>
          </a:xfrm>
          <a:prstGeom prst="rect">
            <a:avLst/>
          </a:prstGeom>
        </p:spPr>
      </p:pic>
      <p:grpSp>
        <p:nvGrpSpPr>
          <p:cNvPr id="9" name="Group 8">
            <a:extLst>
              <a:ext uri="{FF2B5EF4-FFF2-40B4-BE49-F238E27FC236}">
                <a16:creationId xmlns:a16="http://schemas.microsoft.com/office/drawing/2014/main" id="{3C063871-0DD4-039E-40A5-9E33B8A48BED}"/>
              </a:ext>
            </a:extLst>
          </p:cNvPr>
          <p:cNvGrpSpPr/>
          <p:nvPr/>
        </p:nvGrpSpPr>
        <p:grpSpPr>
          <a:xfrm>
            <a:off x="8359806" y="3067530"/>
            <a:ext cx="3217302" cy="1849449"/>
            <a:chOff x="8346836" y="2745036"/>
            <a:chExt cx="3217302" cy="1849449"/>
          </a:xfrm>
        </p:grpSpPr>
        <p:sp>
          <p:nvSpPr>
            <p:cNvPr id="2" name="Rectangle 1">
              <a:extLst>
                <a:ext uri="{FF2B5EF4-FFF2-40B4-BE49-F238E27FC236}">
                  <a16:creationId xmlns:a16="http://schemas.microsoft.com/office/drawing/2014/main" id="{A82910D8-665B-1B19-D73F-036F5E5074D1}"/>
                </a:ext>
              </a:extLst>
            </p:cNvPr>
            <p:cNvSpPr/>
            <p:nvPr/>
          </p:nvSpPr>
          <p:spPr>
            <a:xfrm>
              <a:off x="8346836" y="2745036"/>
              <a:ext cx="3217302" cy="184944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ext, logo&#10;&#10;Description automatically generated">
              <a:extLst>
                <a:ext uri="{FF2B5EF4-FFF2-40B4-BE49-F238E27FC236}">
                  <a16:creationId xmlns:a16="http://schemas.microsoft.com/office/drawing/2014/main" id="{7090D613-140D-B87D-B862-DD41381283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5177" y="2805096"/>
              <a:ext cx="2985180" cy="1689485"/>
            </a:xfrm>
            <a:prstGeom prst="rect">
              <a:avLst/>
            </a:prstGeom>
          </p:spPr>
        </p:pic>
      </p:grpSp>
      <p:grpSp>
        <p:nvGrpSpPr>
          <p:cNvPr id="7" name="Group 6">
            <a:extLst>
              <a:ext uri="{FF2B5EF4-FFF2-40B4-BE49-F238E27FC236}">
                <a16:creationId xmlns:a16="http://schemas.microsoft.com/office/drawing/2014/main" id="{D4FB0C54-BDEB-7531-926C-7101D6098686}"/>
              </a:ext>
            </a:extLst>
          </p:cNvPr>
          <p:cNvGrpSpPr/>
          <p:nvPr/>
        </p:nvGrpSpPr>
        <p:grpSpPr>
          <a:xfrm>
            <a:off x="485753" y="2688265"/>
            <a:ext cx="3698094" cy="2607979"/>
            <a:chOff x="472783" y="2770937"/>
            <a:chExt cx="3698094" cy="2607979"/>
          </a:xfrm>
        </p:grpSpPr>
        <p:sp>
          <p:nvSpPr>
            <p:cNvPr id="5" name="Rectangle 4">
              <a:extLst>
                <a:ext uri="{FF2B5EF4-FFF2-40B4-BE49-F238E27FC236}">
                  <a16:creationId xmlns:a16="http://schemas.microsoft.com/office/drawing/2014/main" id="{14070648-3D51-FD0E-BE45-4AFD21085D84}"/>
                </a:ext>
              </a:extLst>
            </p:cNvPr>
            <p:cNvSpPr/>
            <p:nvPr/>
          </p:nvSpPr>
          <p:spPr>
            <a:xfrm>
              <a:off x="472783" y="2770937"/>
              <a:ext cx="3698094" cy="260797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DDC9009-5AE6-5CD2-3C30-341235315D64}"/>
                </a:ext>
              </a:extLst>
            </p:cNvPr>
            <p:cNvSpPr txBox="1"/>
            <p:nvPr/>
          </p:nvSpPr>
          <p:spPr>
            <a:xfrm>
              <a:off x="764068" y="2812650"/>
              <a:ext cx="3406808" cy="2369880"/>
            </a:xfrm>
            <a:prstGeom prst="rect">
              <a:avLst/>
            </a:prstGeom>
            <a:noFill/>
          </p:spPr>
          <p:txBody>
            <a:bodyPr wrap="square">
              <a:spAutoFit/>
            </a:bodyPr>
            <a:lstStyle/>
            <a:p>
              <a:r>
                <a:rPr lang="en-US" sz="2000" b="1">
                  <a:solidFill>
                    <a:srgbClr val="92D050"/>
                  </a:solidFill>
                </a:rPr>
                <a:t>New Telegram Channel: 518Ministries</a:t>
              </a:r>
            </a:p>
            <a:p>
              <a:r>
                <a:rPr lang="en-US">
                  <a:solidFill>
                    <a:srgbClr val="00B0F0"/>
                  </a:solidFill>
                  <a:hlinkClick r:id="rId5">
                    <a:extLst>
                      <a:ext uri="{A12FA001-AC4F-418D-AE19-62706E023703}">
                        <ahyp:hlinkClr xmlns:ahyp="http://schemas.microsoft.com/office/drawing/2018/hyperlinkcolor" val="tx"/>
                      </a:ext>
                    </a:extLst>
                  </a:hlinkClick>
                </a:rPr>
                <a:t>https://t.me/five18Ministries</a:t>
              </a:r>
              <a:br>
                <a:rPr lang="en-US">
                  <a:solidFill>
                    <a:srgbClr val="00B0F0"/>
                  </a:solidFill>
                </a:rPr>
              </a:br>
              <a:endParaRPr lang="en-US">
                <a:solidFill>
                  <a:srgbClr val="00B0F0"/>
                </a:solidFill>
              </a:endParaRPr>
            </a:p>
            <a:p>
              <a:r>
                <a:rPr lang="en-US" b="1" u="sng">
                  <a:solidFill>
                    <a:srgbClr val="92D050"/>
                  </a:solidFill>
                </a:rPr>
                <a:t>Focus:</a:t>
              </a:r>
              <a:r>
                <a:rPr lang="en-US">
                  <a:solidFill>
                    <a:srgbClr val="92D050"/>
                  </a:solidFill>
                </a:rPr>
                <a:t> The Way of Life - Following Yeshua the Messiah with an emphasis on walking in His footsteps according to the Torah</a:t>
              </a:r>
            </a:p>
          </p:txBody>
        </p:sp>
      </p:grpSp>
      <p:grpSp>
        <p:nvGrpSpPr>
          <p:cNvPr id="8" name="Group 7">
            <a:extLst>
              <a:ext uri="{FF2B5EF4-FFF2-40B4-BE49-F238E27FC236}">
                <a16:creationId xmlns:a16="http://schemas.microsoft.com/office/drawing/2014/main" id="{35733147-D0F4-3C8E-C19A-137724DCA92F}"/>
              </a:ext>
            </a:extLst>
          </p:cNvPr>
          <p:cNvGrpSpPr/>
          <p:nvPr/>
        </p:nvGrpSpPr>
        <p:grpSpPr>
          <a:xfrm>
            <a:off x="5032189" y="2852818"/>
            <a:ext cx="2479274" cy="2278873"/>
            <a:chOff x="5410255" y="2605592"/>
            <a:chExt cx="2479274" cy="2278873"/>
          </a:xfrm>
        </p:grpSpPr>
        <p:sp>
          <p:nvSpPr>
            <p:cNvPr id="6" name="Oval 5">
              <a:extLst>
                <a:ext uri="{FF2B5EF4-FFF2-40B4-BE49-F238E27FC236}">
                  <a16:creationId xmlns:a16="http://schemas.microsoft.com/office/drawing/2014/main" id="{94500F26-2003-233D-8CCA-33492F8758AC}"/>
                </a:ext>
              </a:extLst>
            </p:cNvPr>
            <p:cNvSpPr/>
            <p:nvPr/>
          </p:nvSpPr>
          <p:spPr>
            <a:xfrm>
              <a:off x="5430359" y="2605592"/>
              <a:ext cx="2425148" cy="2278873"/>
            </a:xfrm>
            <a:prstGeom prst="ellipse">
              <a:avLst/>
            </a:prstGeom>
            <a:solidFill>
              <a:schemeClr val="tx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B990670-4D80-F8DB-2C71-EA3D7DBCF4EE}"/>
                </a:ext>
              </a:extLst>
            </p:cNvPr>
            <p:cNvSpPr txBox="1"/>
            <p:nvPr/>
          </p:nvSpPr>
          <p:spPr>
            <a:xfrm>
              <a:off x="5410255" y="2950560"/>
              <a:ext cx="2459170" cy="830997"/>
            </a:xfrm>
            <a:prstGeom prst="rect">
              <a:avLst/>
            </a:prstGeom>
            <a:noFill/>
          </p:spPr>
          <p:txBody>
            <a:bodyPr wrap="square" rtlCol="0">
              <a:spAutoFit/>
            </a:bodyPr>
            <a:lstStyle/>
            <a:p>
              <a:pPr algn="ctr"/>
              <a:r>
                <a:rPr lang="en-US" sz="2400">
                  <a:solidFill>
                    <a:srgbClr val="FFFF00"/>
                  </a:solidFill>
                  <a:latin typeface="Futura Condensed Extra" pitchFamily="50" charset="0"/>
                  <a:cs typeface="Dreaming Outloud Script Pro" panose="020B0604020202020204" pitchFamily="66" charset="0"/>
                </a:rPr>
                <a:t>A Community</a:t>
              </a:r>
            </a:p>
            <a:p>
              <a:pPr algn="ctr"/>
              <a:r>
                <a:rPr lang="en-US" sz="2400">
                  <a:solidFill>
                    <a:srgbClr val="FFFF00"/>
                  </a:solidFill>
                  <a:latin typeface="Futura Condensed Extra" pitchFamily="50" charset="0"/>
                  <a:cs typeface="Dreaming Outloud Script Pro" panose="020B0604020202020204" pitchFamily="66" charset="0"/>
                </a:rPr>
                <a:t>for Learning</a:t>
              </a:r>
            </a:p>
          </p:txBody>
        </p:sp>
        <p:sp>
          <p:nvSpPr>
            <p:cNvPr id="25" name="TextBox 24">
              <a:extLst>
                <a:ext uri="{FF2B5EF4-FFF2-40B4-BE49-F238E27FC236}">
                  <a16:creationId xmlns:a16="http://schemas.microsoft.com/office/drawing/2014/main" id="{F85E1A5B-A857-4580-0BEB-D1B034240AD4}"/>
                </a:ext>
              </a:extLst>
            </p:cNvPr>
            <p:cNvSpPr txBox="1"/>
            <p:nvPr/>
          </p:nvSpPr>
          <p:spPr>
            <a:xfrm>
              <a:off x="5464381" y="3777810"/>
              <a:ext cx="2425148" cy="923330"/>
            </a:xfrm>
            <a:prstGeom prst="rect">
              <a:avLst/>
            </a:prstGeom>
            <a:noFill/>
          </p:spPr>
          <p:txBody>
            <a:bodyPr wrap="square">
              <a:spAutoFit/>
            </a:bodyPr>
            <a:lstStyle/>
            <a:p>
              <a:pPr algn="ctr"/>
              <a:r>
                <a:rPr lang="en-US">
                  <a:solidFill>
                    <a:srgbClr val="FFFF00"/>
                  </a:solidFill>
                </a:rPr>
                <a:t>Discuss the Scriptures, </a:t>
              </a:r>
            </a:p>
            <a:p>
              <a:pPr algn="ctr"/>
              <a:r>
                <a:rPr lang="en-US">
                  <a:solidFill>
                    <a:srgbClr val="FFFF00"/>
                  </a:solidFill>
                </a:rPr>
                <a:t>learn the languages, </a:t>
              </a:r>
            </a:p>
            <a:p>
              <a:pPr algn="ctr"/>
              <a:r>
                <a:rPr lang="en-US">
                  <a:solidFill>
                    <a:srgbClr val="FFFF00"/>
                  </a:solidFill>
                </a:rPr>
                <a:t>and fellowship</a:t>
              </a:r>
            </a:p>
          </p:txBody>
        </p:sp>
      </p:grpSp>
      <p:sp>
        <p:nvSpPr>
          <p:cNvPr id="26" name="Rectangle 25">
            <a:extLst>
              <a:ext uri="{FF2B5EF4-FFF2-40B4-BE49-F238E27FC236}">
                <a16:creationId xmlns:a16="http://schemas.microsoft.com/office/drawing/2014/main" id="{E254BE68-5838-85EB-B3E9-29998A371D1B}"/>
              </a:ext>
            </a:extLst>
          </p:cNvPr>
          <p:cNvSpPr/>
          <p:nvPr/>
        </p:nvSpPr>
        <p:spPr>
          <a:xfrm>
            <a:off x="1405353" y="394490"/>
            <a:ext cx="9561310" cy="1810414"/>
          </a:xfrm>
          <a:prstGeom prst="rect">
            <a:avLst/>
          </a:prstGeom>
          <a:solidFill>
            <a:schemeClr val="tx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EF2D93E-F428-976E-41EA-5F3A646B6C73}"/>
              </a:ext>
            </a:extLst>
          </p:cNvPr>
          <p:cNvSpPr txBox="1"/>
          <p:nvPr/>
        </p:nvSpPr>
        <p:spPr>
          <a:xfrm>
            <a:off x="0" y="430677"/>
            <a:ext cx="12192000" cy="707886"/>
          </a:xfrm>
          <a:prstGeom prst="rect">
            <a:avLst/>
          </a:prstGeom>
          <a:noFill/>
        </p:spPr>
        <p:txBody>
          <a:bodyPr wrap="square">
            <a:spAutoFit/>
          </a:bodyPr>
          <a:lstStyle/>
          <a:p>
            <a:pPr algn="ctr"/>
            <a:r>
              <a:rPr lang="en-US" sz="4000" b="1">
                <a:solidFill>
                  <a:srgbClr val="FFFF00"/>
                </a:solidFill>
              </a:rPr>
              <a:t>MATSATI.COM Teaching Ministry </a:t>
            </a:r>
          </a:p>
        </p:txBody>
      </p:sp>
      <p:sp>
        <p:nvSpPr>
          <p:cNvPr id="29" name="TextBox 28">
            <a:extLst>
              <a:ext uri="{FF2B5EF4-FFF2-40B4-BE49-F238E27FC236}">
                <a16:creationId xmlns:a16="http://schemas.microsoft.com/office/drawing/2014/main" id="{80C90DD5-8EDD-9563-A222-A74E27FC0E84}"/>
              </a:ext>
            </a:extLst>
          </p:cNvPr>
          <p:cNvSpPr txBox="1"/>
          <p:nvPr/>
        </p:nvSpPr>
        <p:spPr>
          <a:xfrm>
            <a:off x="3896652" y="1797508"/>
            <a:ext cx="4492487" cy="369332"/>
          </a:xfrm>
          <a:prstGeom prst="rect">
            <a:avLst/>
          </a:prstGeom>
          <a:noFill/>
        </p:spPr>
        <p:txBody>
          <a:bodyPr wrap="square">
            <a:spAutoFit/>
          </a:bodyPr>
          <a:lstStyle/>
          <a:p>
            <a:pPr algn="ctr"/>
            <a:r>
              <a:rPr lang="en-US" b="1">
                <a:solidFill>
                  <a:srgbClr val="FFFF00"/>
                </a:solidFill>
              </a:rPr>
              <a:t>LIVE STREAM: 6:30 pm EST Thursday</a:t>
            </a:r>
          </a:p>
        </p:txBody>
      </p:sp>
      <p:sp>
        <p:nvSpPr>
          <p:cNvPr id="30" name="TextBox 29">
            <a:extLst>
              <a:ext uri="{FF2B5EF4-FFF2-40B4-BE49-F238E27FC236}">
                <a16:creationId xmlns:a16="http://schemas.microsoft.com/office/drawing/2014/main" id="{02C6C6CA-C371-FA1E-C7A3-80616AB30D6F}"/>
              </a:ext>
            </a:extLst>
          </p:cNvPr>
          <p:cNvSpPr txBox="1"/>
          <p:nvPr/>
        </p:nvSpPr>
        <p:spPr>
          <a:xfrm>
            <a:off x="2451651" y="1333287"/>
            <a:ext cx="7103165" cy="523220"/>
          </a:xfrm>
          <a:prstGeom prst="rect">
            <a:avLst/>
          </a:prstGeom>
          <a:noFill/>
          <a:ln>
            <a:noFill/>
          </a:ln>
        </p:spPr>
        <p:txBody>
          <a:bodyPr wrap="square" rtlCol="0">
            <a:spAutoFit/>
          </a:bodyPr>
          <a:lstStyle/>
          <a:p>
            <a:pPr algn="ctr"/>
            <a:r>
              <a:rPr lang="he-IL" sz="2800" b="1">
                <a:solidFill>
                  <a:srgbClr val="FFFF00"/>
                </a:solidFill>
                <a:cs typeface="+mj-cs"/>
              </a:rPr>
              <a:t>ישעיהו לט:א-ח </a:t>
            </a:r>
            <a:r>
              <a:rPr lang="en-US" sz="2800" b="1">
                <a:solidFill>
                  <a:srgbClr val="FFFF00"/>
                </a:solidFill>
                <a:cs typeface="+mj-cs"/>
              </a:rPr>
              <a:t> </a:t>
            </a:r>
            <a:r>
              <a:rPr lang="en-US" sz="2400" b="1">
                <a:solidFill>
                  <a:srgbClr val="FFFF00"/>
                </a:solidFill>
                <a:cs typeface="+mj-cs"/>
              </a:rPr>
              <a:t>/</a:t>
            </a:r>
            <a:r>
              <a:rPr lang="en-US" sz="2800" b="1">
                <a:solidFill>
                  <a:srgbClr val="FFFF00"/>
                </a:solidFill>
                <a:cs typeface="+mj-cs"/>
              </a:rPr>
              <a:t> Isaiah 39:1-8</a:t>
            </a:r>
            <a:endParaRPr lang="en-US" sz="3200" b="1">
              <a:solidFill>
                <a:srgbClr val="FFFF00"/>
              </a:solidFill>
              <a:cs typeface="+mj-cs"/>
            </a:endParaRPr>
          </a:p>
        </p:txBody>
      </p:sp>
      <p:sp>
        <p:nvSpPr>
          <p:cNvPr id="31" name="TextBox 30">
            <a:extLst>
              <a:ext uri="{FF2B5EF4-FFF2-40B4-BE49-F238E27FC236}">
                <a16:creationId xmlns:a16="http://schemas.microsoft.com/office/drawing/2014/main" id="{D8516A69-35B9-56BF-E048-51605025EEDD}"/>
              </a:ext>
            </a:extLst>
          </p:cNvPr>
          <p:cNvSpPr txBox="1"/>
          <p:nvPr/>
        </p:nvSpPr>
        <p:spPr>
          <a:xfrm>
            <a:off x="0" y="996710"/>
            <a:ext cx="12192000" cy="400110"/>
          </a:xfrm>
          <a:prstGeom prst="rect">
            <a:avLst/>
          </a:prstGeom>
          <a:noFill/>
        </p:spPr>
        <p:txBody>
          <a:bodyPr wrap="square">
            <a:spAutoFit/>
          </a:bodyPr>
          <a:lstStyle/>
          <a:p>
            <a:pPr algn="ctr"/>
            <a:r>
              <a:rPr lang="en-US" sz="1800" b="1">
                <a:solidFill>
                  <a:srgbClr val="FFC000"/>
                </a:solidFill>
              </a:rPr>
              <a:t>Website:</a:t>
            </a:r>
            <a:r>
              <a:rPr lang="en-US" sz="1800">
                <a:solidFill>
                  <a:srgbClr val="FFFF00"/>
                </a:solidFill>
                <a:hlinkClick r:id="rId6">
                  <a:extLst>
                    <a:ext uri="{A12FA001-AC4F-418D-AE19-62706E023703}">
                      <ahyp:hlinkClr xmlns:ahyp="http://schemas.microsoft.com/office/drawing/2018/hyperlinkcolor" val="tx"/>
                    </a:ext>
                  </a:extLst>
                </a:hlinkClick>
              </a:rPr>
              <a:t> </a:t>
            </a:r>
            <a:r>
              <a:rPr lang="en-US" sz="1800">
                <a:solidFill>
                  <a:srgbClr val="00B0F0"/>
                </a:solidFill>
                <a:hlinkClick r:id="rId6">
                  <a:extLst>
                    <a:ext uri="{A12FA001-AC4F-418D-AE19-62706E023703}">
                      <ahyp:hlinkClr xmlns:ahyp="http://schemas.microsoft.com/office/drawing/2018/hyperlinkcolor" val="tx"/>
                    </a:ext>
                  </a:extLst>
                </a:hlinkClick>
              </a:rPr>
              <a:t>https://www.matsati.com</a:t>
            </a:r>
            <a:r>
              <a:rPr lang="en-US" sz="1800">
                <a:solidFill>
                  <a:srgbClr val="00B0F0"/>
                </a:solidFill>
              </a:rPr>
              <a:t> </a:t>
            </a:r>
            <a:r>
              <a:rPr lang="en-US" sz="2000" b="1">
                <a:solidFill>
                  <a:srgbClr val="FFC000"/>
                </a:solidFill>
              </a:rPr>
              <a:t>YouTube Channel: </a:t>
            </a:r>
            <a:r>
              <a:rPr lang="en-US">
                <a:solidFill>
                  <a:srgbClr val="00B0F0"/>
                </a:solidFill>
                <a:hlinkClick r:id="rId7">
                  <a:extLst>
                    <a:ext uri="{A12FA001-AC4F-418D-AE19-62706E023703}">
                      <ahyp:hlinkClr xmlns:ahyp="http://schemas.microsoft.com/office/drawing/2018/hyperlinkcolor" val="tx"/>
                    </a:ext>
                  </a:extLst>
                </a:hlinkClick>
              </a:rPr>
              <a:t>https://www.youtube.com/user/MATSATI/</a:t>
            </a:r>
            <a:r>
              <a:rPr lang="en-US">
                <a:solidFill>
                  <a:srgbClr val="00B0F0"/>
                </a:solidFill>
              </a:rPr>
              <a:t> </a:t>
            </a:r>
          </a:p>
        </p:txBody>
      </p:sp>
    </p:spTree>
    <p:extLst>
      <p:ext uri="{BB962C8B-B14F-4D97-AF65-F5344CB8AC3E}">
        <p14:creationId xmlns:p14="http://schemas.microsoft.com/office/powerpoint/2010/main" val="2886846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384662"/>
          </a:xfrm>
          <a:prstGeom prst="roundRect">
            <a:avLst/>
          </a:prstGeom>
          <a:solidFill>
            <a:schemeClr val="tx1">
              <a:alpha val="64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0"/>
            <a:ext cx="9182100" cy="6401753"/>
          </a:xfrm>
          <a:prstGeom prst="rect">
            <a:avLst/>
          </a:prstGeom>
          <a:noFill/>
        </p:spPr>
        <p:txBody>
          <a:bodyPr wrap="square" rtlCol="0">
            <a:spAutoFit/>
          </a:bodyPr>
          <a:lstStyle/>
          <a:p>
            <a:r>
              <a:rPr lang="en-US" sz="2800" b="1">
                <a:solidFill>
                  <a:srgbClr val="FFC000"/>
                </a:solidFill>
                <a:cs typeface="+mj-cs"/>
              </a:rPr>
              <a:t>Targum Jonathan son of Uziel Isaiah 39:1-8</a:t>
            </a:r>
          </a:p>
          <a:p>
            <a:r>
              <a:rPr lang="en-US" sz="2050">
                <a:solidFill>
                  <a:srgbClr val="FFC000"/>
                </a:solidFill>
                <a:cs typeface="+mj-cs"/>
              </a:rPr>
              <a:t>39:1 At that time Merodach-Baladan, the son of Baladan, king of Babylon, sent letters and presents to Hezekiah, when he had heard that he had been sick, and was recovered. 39:2 And Hezekiah was glad of them, and showed them the house of his treasures, the silver, and the gold, and the spices, and the precious ointment, and all the house of his vessels, and everything that was found in his treasury: and there was not anything in his house, nor in all his dominion, that Hezekiah showed them not. 39:3 Then came Isaiah the prophet unto king Hezekiah, and said unto him, What said these men? and from whence came they unto thee? And Hezekiah said, They are come from a far country unto me, even from Babylon. 39:4 Then said he, What have they seen in thine house? And Hezekiah answered, All that is in mine house have they seen: there is not anything in my treasures that I have not showed them. 39:5 Then said Isaiah to Hezekiah, Hear the word of the Lord of hosts: 39:6 Behold the days come, that all that is in thy house shall be taken away, and that which thy fathers have treasured up unto this day, yea, it shall be carried to Babylon, nothing shall be left, saith the Lord. 39:7 And thy sons which shall come forth from thee shall be in the palace of the king of Babylon. 39:8 Then said Hezekiah to Isaiah, Right is the word of the Lord which thou hast spoken: and he said, for there shall be peace and truth in my days. (TgJ)</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8" name="Ink 27">
                <a:extLst>
                  <a:ext uri="{FF2B5EF4-FFF2-40B4-BE49-F238E27FC236}">
                    <a16:creationId xmlns:a16="http://schemas.microsoft.com/office/drawing/2014/main" id="{B83654F0-0DF5-AAF5-A7E6-1581C9D5CC23}"/>
                  </a:ext>
                </a:extLst>
              </p14:cNvPr>
              <p14:cNvContentPartPr/>
              <p14:nvPr/>
            </p14:nvContentPartPr>
            <p14:xfrm>
              <a:off x="4219205" y="4211645"/>
              <a:ext cx="3378600" cy="99000"/>
            </p14:xfrm>
          </p:contentPart>
        </mc:Choice>
        <mc:Fallback xmlns="">
          <p:pic>
            <p:nvPicPr>
              <p:cNvPr id="28" name="Ink 27">
                <a:extLst>
                  <a:ext uri="{FF2B5EF4-FFF2-40B4-BE49-F238E27FC236}">
                    <a16:creationId xmlns:a16="http://schemas.microsoft.com/office/drawing/2014/main" id="{B83654F0-0DF5-AAF5-A7E6-1581C9D5CC23}"/>
                  </a:ext>
                </a:extLst>
              </p:cNvPr>
              <p:cNvPicPr/>
              <p:nvPr/>
            </p:nvPicPr>
            <p:blipFill>
              <a:blip r:embed="rId5"/>
              <a:stretch>
                <a:fillRect/>
              </a:stretch>
            </p:blipFill>
            <p:spPr>
              <a:xfrm>
                <a:off x="4201205" y="4193645"/>
                <a:ext cx="341424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9" name="Ink 28">
                <a:extLst>
                  <a:ext uri="{FF2B5EF4-FFF2-40B4-BE49-F238E27FC236}">
                    <a16:creationId xmlns:a16="http://schemas.microsoft.com/office/drawing/2014/main" id="{31DF668A-C13F-FBEC-8583-D83AD1DCB720}"/>
                  </a:ext>
                </a:extLst>
              </p14:cNvPr>
              <p14:cNvContentPartPr/>
              <p14:nvPr/>
            </p14:nvContentPartPr>
            <p14:xfrm>
              <a:off x="4495325" y="4883405"/>
              <a:ext cx="34560" cy="16560"/>
            </p14:xfrm>
          </p:contentPart>
        </mc:Choice>
        <mc:Fallback xmlns="">
          <p:pic>
            <p:nvPicPr>
              <p:cNvPr id="29" name="Ink 28">
                <a:extLst>
                  <a:ext uri="{FF2B5EF4-FFF2-40B4-BE49-F238E27FC236}">
                    <a16:creationId xmlns:a16="http://schemas.microsoft.com/office/drawing/2014/main" id="{31DF668A-C13F-FBEC-8583-D83AD1DCB720}"/>
                  </a:ext>
                </a:extLst>
              </p:cNvPr>
              <p:cNvPicPr/>
              <p:nvPr/>
            </p:nvPicPr>
            <p:blipFill>
              <a:blip r:embed="rId7"/>
              <a:stretch>
                <a:fillRect/>
              </a:stretch>
            </p:blipFill>
            <p:spPr>
              <a:xfrm>
                <a:off x="4477685" y="4865405"/>
                <a:ext cx="7020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0" name="Ink 29">
                <a:extLst>
                  <a:ext uri="{FF2B5EF4-FFF2-40B4-BE49-F238E27FC236}">
                    <a16:creationId xmlns:a16="http://schemas.microsoft.com/office/drawing/2014/main" id="{9A29F812-A597-2798-BF2B-19D30E0A3EE1}"/>
                  </a:ext>
                </a:extLst>
              </p14:cNvPr>
              <p14:cNvContentPartPr/>
              <p14:nvPr/>
            </p14:nvContentPartPr>
            <p14:xfrm>
              <a:off x="1634045" y="5240885"/>
              <a:ext cx="24840" cy="6120"/>
            </p14:xfrm>
          </p:contentPart>
        </mc:Choice>
        <mc:Fallback xmlns="">
          <p:pic>
            <p:nvPicPr>
              <p:cNvPr id="30" name="Ink 29">
                <a:extLst>
                  <a:ext uri="{FF2B5EF4-FFF2-40B4-BE49-F238E27FC236}">
                    <a16:creationId xmlns:a16="http://schemas.microsoft.com/office/drawing/2014/main" id="{9A29F812-A597-2798-BF2B-19D30E0A3EE1}"/>
                  </a:ext>
                </a:extLst>
              </p:cNvPr>
              <p:cNvPicPr/>
              <p:nvPr/>
            </p:nvPicPr>
            <p:blipFill>
              <a:blip r:embed="rId9"/>
              <a:stretch>
                <a:fillRect/>
              </a:stretch>
            </p:blipFill>
            <p:spPr>
              <a:xfrm>
                <a:off x="1616405" y="5222885"/>
                <a:ext cx="60480" cy="41760"/>
              </a:xfrm>
              <a:prstGeom prst="rect">
                <a:avLst/>
              </a:prstGeom>
            </p:spPr>
          </p:pic>
        </mc:Fallback>
      </mc:AlternateContent>
      <p:grpSp>
        <p:nvGrpSpPr>
          <p:cNvPr id="34" name="Group 33">
            <a:extLst>
              <a:ext uri="{FF2B5EF4-FFF2-40B4-BE49-F238E27FC236}">
                <a16:creationId xmlns:a16="http://schemas.microsoft.com/office/drawing/2014/main" id="{51DAA010-C7CD-CD3A-5438-53E00EE1FCEE}"/>
              </a:ext>
            </a:extLst>
          </p:cNvPr>
          <p:cNvGrpSpPr/>
          <p:nvPr/>
        </p:nvGrpSpPr>
        <p:grpSpPr>
          <a:xfrm>
            <a:off x="446765" y="487445"/>
            <a:ext cx="9063000" cy="5544360"/>
            <a:chOff x="446765" y="487445"/>
            <a:chExt cx="9063000" cy="5544360"/>
          </a:xfrm>
        </p:grpSpPr>
        <mc:AlternateContent xmlns:mc="http://schemas.openxmlformats.org/markup-compatibility/2006" xmlns:p14="http://schemas.microsoft.com/office/powerpoint/2010/main">
          <mc:Choice Requires="p14">
            <p:contentPart p14:bwMode="auto" r:id="rId10">
              <p14:nvContentPartPr>
                <p14:cNvPr id="2" name="Ink 1">
                  <a:extLst>
                    <a:ext uri="{FF2B5EF4-FFF2-40B4-BE49-F238E27FC236}">
                      <a16:creationId xmlns:a16="http://schemas.microsoft.com/office/drawing/2014/main" id="{6CD7CA41-2194-3AAE-4FBC-0C652A7B47A0}"/>
                    </a:ext>
                  </a:extLst>
                </p14:cNvPr>
                <p14:cNvContentPartPr/>
                <p14:nvPr/>
              </p14:nvContentPartPr>
              <p14:xfrm>
                <a:off x="692645" y="1772285"/>
                <a:ext cx="17640" cy="19440"/>
              </p14:xfrm>
            </p:contentPart>
          </mc:Choice>
          <mc:Fallback xmlns="">
            <p:pic>
              <p:nvPicPr>
                <p:cNvPr id="2" name="Ink 1">
                  <a:extLst>
                    <a:ext uri="{FF2B5EF4-FFF2-40B4-BE49-F238E27FC236}">
                      <a16:creationId xmlns:a16="http://schemas.microsoft.com/office/drawing/2014/main" id="{6CD7CA41-2194-3AAE-4FBC-0C652A7B47A0}"/>
                    </a:ext>
                  </a:extLst>
                </p:cNvPr>
                <p:cNvPicPr/>
                <p:nvPr/>
              </p:nvPicPr>
              <p:blipFill>
                <a:blip r:embed="rId11"/>
                <a:stretch>
                  <a:fillRect/>
                </a:stretch>
              </p:blipFill>
              <p:spPr>
                <a:xfrm>
                  <a:off x="674645" y="1754645"/>
                  <a:ext cx="5328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 name="Ink 3">
                  <a:extLst>
                    <a:ext uri="{FF2B5EF4-FFF2-40B4-BE49-F238E27FC236}">
                      <a16:creationId xmlns:a16="http://schemas.microsoft.com/office/drawing/2014/main" id="{34580279-56BD-3AD8-8F49-41968A8EEFDF}"/>
                    </a:ext>
                  </a:extLst>
                </p14:cNvPr>
                <p14:cNvContentPartPr/>
                <p14:nvPr/>
              </p14:nvContentPartPr>
              <p14:xfrm>
                <a:off x="1732325" y="1755365"/>
                <a:ext cx="1829160" cy="63720"/>
              </p14:xfrm>
            </p:contentPart>
          </mc:Choice>
          <mc:Fallback xmlns="">
            <p:pic>
              <p:nvPicPr>
                <p:cNvPr id="4" name="Ink 3">
                  <a:extLst>
                    <a:ext uri="{FF2B5EF4-FFF2-40B4-BE49-F238E27FC236}">
                      <a16:creationId xmlns:a16="http://schemas.microsoft.com/office/drawing/2014/main" id="{34580279-56BD-3AD8-8F49-41968A8EEFDF}"/>
                    </a:ext>
                  </a:extLst>
                </p:cNvPr>
                <p:cNvPicPr/>
                <p:nvPr/>
              </p:nvPicPr>
              <p:blipFill>
                <a:blip r:embed="rId13"/>
                <a:stretch>
                  <a:fillRect/>
                </a:stretch>
              </p:blipFill>
              <p:spPr>
                <a:xfrm>
                  <a:off x="1714325" y="1737365"/>
                  <a:ext cx="186480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5" name="Ink 4">
                  <a:extLst>
                    <a:ext uri="{FF2B5EF4-FFF2-40B4-BE49-F238E27FC236}">
                      <a16:creationId xmlns:a16="http://schemas.microsoft.com/office/drawing/2014/main" id="{21C7C2EE-D630-7E0A-A72B-5967FC46758C}"/>
                    </a:ext>
                  </a:extLst>
                </p14:cNvPr>
                <p14:cNvContentPartPr/>
                <p14:nvPr/>
              </p14:nvContentPartPr>
              <p14:xfrm>
                <a:off x="4657325" y="1741685"/>
                <a:ext cx="1074240" cy="46800"/>
              </p14:xfrm>
            </p:contentPart>
          </mc:Choice>
          <mc:Fallback xmlns="">
            <p:pic>
              <p:nvPicPr>
                <p:cNvPr id="5" name="Ink 4">
                  <a:extLst>
                    <a:ext uri="{FF2B5EF4-FFF2-40B4-BE49-F238E27FC236}">
                      <a16:creationId xmlns:a16="http://schemas.microsoft.com/office/drawing/2014/main" id="{21C7C2EE-D630-7E0A-A72B-5967FC46758C}"/>
                    </a:ext>
                  </a:extLst>
                </p:cNvPr>
                <p:cNvPicPr/>
                <p:nvPr/>
              </p:nvPicPr>
              <p:blipFill>
                <a:blip r:embed="rId15"/>
                <a:stretch>
                  <a:fillRect/>
                </a:stretch>
              </p:blipFill>
              <p:spPr>
                <a:xfrm>
                  <a:off x="4639685" y="1724045"/>
                  <a:ext cx="110988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7" name="Ink 6">
                  <a:extLst>
                    <a:ext uri="{FF2B5EF4-FFF2-40B4-BE49-F238E27FC236}">
                      <a16:creationId xmlns:a16="http://schemas.microsoft.com/office/drawing/2014/main" id="{D8F58A25-34E2-5CA6-BDFE-FFC438A76DB6}"/>
                    </a:ext>
                  </a:extLst>
                </p14:cNvPr>
                <p14:cNvContentPartPr/>
                <p14:nvPr/>
              </p14:nvContentPartPr>
              <p14:xfrm>
                <a:off x="6953405" y="1707125"/>
                <a:ext cx="1507320" cy="60840"/>
              </p14:xfrm>
            </p:contentPart>
          </mc:Choice>
          <mc:Fallback xmlns="">
            <p:pic>
              <p:nvPicPr>
                <p:cNvPr id="7" name="Ink 6">
                  <a:extLst>
                    <a:ext uri="{FF2B5EF4-FFF2-40B4-BE49-F238E27FC236}">
                      <a16:creationId xmlns:a16="http://schemas.microsoft.com/office/drawing/2014/main" id="{D8F58A25-34E2-5CA6-BDFE-FFC438A76DB6}"/>
                    </a:ext>
                  </a:extLst>
                </p:cNvPr>
                <p:cNvPicPr/>
                <p:nvPr/>
              </p:nvPicPr>
              <p:blipFill>
                <a:blip r:embed="rId17"/>
                <a:stretch>
                  <a:fillRect/>
                </a:stretch>
              </p:blipFill>
              <p:spPr>
                <a:xfrm>
                  <a:off x="6935405" y="1689125"/>
                  <a:ext cx="154296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9" name="Ink 8">
                  <a:extLst>
                    <a:ext uri="{FF2B5EF4-FFF2-40B4-BE49-F238E27FC236}">
                      <a16:creationId xmlns:a16="http://schemas.microsoft.com/office/drawing/2014/main" id="{0892678A-5EDD-AEFB-7887-91225DE28981}"/>
                    </a:ext>
                  </a:extLst>
                </p14:cNvPr>
                <p14:cNvContentPartPr/>
                <p14:nvPr/>
              </p14:nvContentPartPr>
              <p14:xfrm>
                <a:off x="9329405" y="1754645"/>
                <a:ext cx="26280" cy="3600"/>
              </p14:xfrm>
            </p:contentPart>
          </mc:Choice>
          <mc:Fallback xmlns="">
            <p:pic>
              <p:nvPicPr>
                <p:cNvPr id="9" name="Ink 8">
                  <a:extLst>
                    <a:ext uri="{FF2B5EF4-FFF2-40B4-BE49-F238E27FC236}">
                      <a16:creationId xmlns:a16="http://schemas.microsoft.com/office/drawing/2014/main" id="{0892678A-5EDD-AEFB-7887-91225DE28981}"/>
                    </a:ext>
                  </a:extLst>
                </p:cNvPr>
                <p:cNvPicPr/>
                <p:nvPr/>
              </p:nvPicPr>
              <p:blipFill>
                <a:blip r:embed="rId19"/>
                <a:stretch>
                  <a:fillRect/>
                </a:stretch>
              </p:blipFill>
              <p:spPr>
                <a:xfrm>
                  <a:off x="9311405" y="1737005"/>
                  <a:ext cx="6192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Ink 12">
                  <a:extLst>
                    <a:ext uri="{FF2B5EF4-FFF2-40B4-BE49-F238E27FC236}">
                      <a16:creationId xmlns:a16="http://schemas.microsoft.com/office/drawing/2014/main" id="{1AD5CE2E-9C8D-5BCD-9311-B6F4433FD705}"/>
                    </a:ext>
                  </a:extLst>
                </p14:cNvPr>
                <p14:cNvContentPartPr/>
                <p14:nvPr/>
              </p14:nvContentPartPr>
              <p14:xfrm>
                <a:off x="1268285" y="2020685"/>
                <a:ext cx="1875600" cy="47160"/>
              </p14:xfrm>
            </p:contentPart>
          </mc:Choice>
          <mc:Fallback xmlns="">
            <p:pic>
              <p:nvPicPr>
                <p:cNvPr id="13" name="Ink 12">
                  <a:extLst>
                    <a:ext uri="{FF2B5EF4-FFF2-40B4-BE49-F238E27FC236}">
                      <a16:creationId xmlns:a16="http://schemas.microsoft.com/office/drawing/2014/main" id="{1AD5CE2E-9C8D-5BCD-9311-B6F4433FD705}"/>
                    </a:ext>
                  </a:extLst>
                </p:cNvPr>
                <p:cNvPicPr/>
                <p:nvPr/>
              </p:nvPicPr>
              <p:blipFill>
                <a:blip r:embed="rId21"/>
                <a:stretch>
                  <a:fillRect/>
                </a:stretch>
              </p:blipFill>
              <p:spPr>
                <a:xfrm>
                  <a:off x="1250285" y="2002685"/>
                  <a:ext cx="191124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4" name="Ink 13">
                  <a:extLst>
                    <a:ext uri="{FF2B5EF4-FFF2-40B4-BE49-F238E27FC236}">
                      <a16:creationId xmlns:a16="http://schemas.microsoft.com/office/drawing/2014/main" id="{2150393E-D247-2C00-C5AF-DFB3351B58B2}"/>
                    </a:ext>
                  </a:extLst>
                </p14:cNvPr>
                <p14:cNvContentPartPr/>
                <p14:nvPr/>
              </p14:nvContentPartPr>
              <p14:xfrm>
                <a:off x="3885485" y="2003045"/>
                <a:ext cx="3470040" cy="81720"/>
              </p14:xfrm>
            </p:contentPart>
          </mc:Choice>
          <mc:Fallback xmlns="">
            <p:pic>
              <p:nvPicPr>
                <p:cNvPr id="14" name="Ink 13">
                  <a:extLst>
                    <a:ext uri="{FF2B5EF4-FFF2-40B4-BE49-F238E27FC236}">
                      <a16:creationId xmlns:a16="http://schemas.microsoft.com/office/drawing/2014/main" id="{2150393E-D247-2C00-C5AF-DFB3351B58B2}"/>
                    </a:ext>
                  </a:extLst>
                </p:cNvPr>
                <p:cNvPicPr/>
                <p:nvPr/>
              </p:nvPicPr>
              <p:blipFill>
                <a:blip r:embed="rId23"/>
                <a:stretch>
                  <a:fillRect/>
                </a:stretch>
              </p:blipFill>
              <p:spPr>
                <a:xfrm>
                  <a:off x="3867845" y="1985045"/>
                  <a:ext cx="350568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6" name="Ink 15">
                  <a:extLst>
                    <a:ext uri="{FF2B5EF4-FFF2-40B4-BE49-F238E27FC236}">
                      <a16:creationId xmlns:a16="http://schemas.microsoft.com/office/drawing/2014/main" id="{ABDA8A48-96D0-2CE3-9893-76546933D482}"/>
                    </a:ext>
                  </a:extLst>
                </p14:cNvPr>
                <p14:cNvContentPartPr/>
                <p14:nvPr/>
              </p14:nvContentPartPr>
              <p14:xfrm>
                <a:off x="8425445" y="2086565"/>
                <a:ext cx="587520" cy="42480"/>
              </p14:xfrm>
            </p:contentPart>
          </mc:Choice>
          <mc:Fallback xmlns="">
            <p:pic>
              <p:nvPicPr>
                <p:cNvPr id="16" name="Ink 15">
                  <a:extLst>
                    <a:ext uri="{FF2B5EF4-FFF2-40B4-BE49-F238E27FC236}">
                      <a16:creationId xmlns:a16="http://schemas.microsoft.com/office/drawing/2014/main" id="{ABDA8A48-96D0-2CE3-9893-76546933D482}"/>
                    </a:ext>
                  </a:extLst>
                </p:cNvPr>
                <p:cNvPicPr/>
                <p:nvPr/>
              </p:nvPicPr>
              <p:blipFill>
                <a:blip r:embed="rId25"/>
                <a:stretch>
                  <a:fillRect/>
                </a:stretch>
              </p:blipFill>
              <p:spPr>
                <a:xfrm>
                  <a:off x="8407445" y="2068565"/>
                  <a:ext cx="62316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7" name="Ink 16">
                  <a:extLst>
                    <a:ext uri="{FF2B5EF4-FFF2-40B4-BE49-F238E27FC236}">
                      <a16:creationId xmlns:a16="http://schemas.microsoft.com/office/drawing/2014/main" id="{D8976523-085D-696B-E572-400170CD3114}"/>
                    </a:ext>
                  </a:extLst>
                </p14:cNvPr>
                <p14:cNvContentPartPr/>
                <p14:nvPr/>
              </p14:nvContentPartPr>
              <p14:xfrm>
                <a:off x="1155965" y="2327045"/>
                <a:ext cx="4764600" cy="85320"/>
              </p14:xfrm>
            </p:contentPart>
          </mc:Choice>
          <mc:Fallback xmlns="">
            <p:pic>
              <p:nvPicPr>
                <p:cNvPr id="17" name="Ink 16">
                  <a:extLst>
                    <a:ext uri="{FF2B5EF4-FFF2-40B4-BE49-F238E27FC236}">
                      <a16:creationId xmlns:a16="http://schemas.microsoft.com/office/drawing/2014/main" id="{D8976523-085D-696B-E572-400170CD3114}"/>
                    </a:ext>
                  </a:extLst>
                </p:cNvPr>
                <p:cNvPicPr/>
                <p:nvPr/>
              </p:nvPicPr>
              <p:blipFill>
                <a:blip r:embed="rId27"/>
                <a:stretch>
                  <a:fillRect/>
                </a:stretch>
              </p:blipFill>
              <p:spPr>
                <a:xfrm>
                  <a:off x="1137965" y="2309405"/>
                  <a:ext cx="480024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8" name="Ink 17">
                  <a:extLst>
                    <a:ext uri="{FF2B5EF4-FFF2-40B4-BE49-F238E27FC236}">
                      <a16:creationId xmlns:a16="http://schemas.microsoft.com/office/drawing/2014/main" id="{C5EFA477-8C23-DB27-4F53-5781EE235C97}"/>
                    </a:ext>
                  </a:extLst>
                </p14:cNvPr>
                <p14:cNvContentPartPr/>
                <p14:nvPr/>
              </p14:nvContentPartPr>
              <p14:xfrm>
                <a:off x="6588725" y="2366645"/>
                <a:ext cx="1980000" cy="86040"/>
              </p14:xfrm>
            </p:contentPart>
          </mc:Choice>
          <mc:Fallback xmlns="">
            <p:pic>
              <p:nvPicPr>
                <p:cNvPr id="18" name="Ink 17">
                  <a:extLst>
                    <a:ext uri="{FF2B5EF4-FFF2-40B4-BE49-F238E27FC236}">
                      <a16:creationId xmlns:a16="http://schemas.microsoft.com/office/drawing/2014/main" id="{C5EFA477-8C23-DB27-4F53-5781EE235C97}"/>
                    </a:ext>
                  </a:extLst>
                </p:cNvPr>
                <p:cNvPicPr/>
                <p:nvPr/>
              </p:nvPicPr>
              <p:blipFill>
                <a:blip r:embed="rId29"/>
                <a:stretch>
                  <a:fillRect/>
                </a:stretch>
              </p:blipFill>
              <p:spPr>
                <a:xfrm>
                  <a:off x="6571085" y="2348645"/>
                  <a:ext cx="201564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9" name="Ink 18">
                  <a:extLst>
                    <a:ext uri="{FF2B5EF4-FFF2-40B4-BE49-F238E27FC236}">
                      <a16:creationId xmlns:a16="http://schemas.microsoft.com/office/drawing/2014/main" id="{A79FFDE9-CC18-F8C0-E062-7A7B56C8E0D2}"/>
                    </a:ext>
                  </a:extLst>
                </p14:cNvPr>
                <p14:cNvContentPartPr/>
                <p14:nvPr/>
              </p14:nvContentPartPr>
              <p14:xfrm>
                <a:off x="446765" y="2718725"/>
                <a:ext cx="253080" cy="42480"/>
              </p14:xfrm>
            </p:contentPart>
          </mc:Choice>
          <mc:Fallback xmlns="">
            <p:pic>
              <p:nvPicPr>
                <p:cNvPr id="19" name="Ink 18">
                  <a:extLst>
                    <a:ext uri="{FF2B5EF4-FFF2-40B4-BE49-F238E27FC236}">
                      <a16:creationId xmlns:a16="http://schemas.microsoft.com/office/drawing/2014/main" id="{A79FFDE9-CC18-F8C0-E062-7A7B56C8E0D2}"/>
                    </a:ext>
                  </a:extLst>
                </p:cNvPr>
                <p:cNvPicPr/>
                <p:nvPr/>
              </p:nvPicPr>
              <p:blipFill>
                <a:blip r:embed="rId31"/>
                <a:stretch>
                  <a:fillRect/>
                </a:stretch>
              </p:blipFill>
              <p:spPr>
                <a:xfrm>
                  <a:off x="428765" y="2701085"/>
                  <a:ext cx="28872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1" name="Ink 20">
                  <a:extLst>
                    <a:ext uri="{FF2B5EF4-FFF2-40B4-BE49-F238E27FC236}">
                      <a16:creationId xmlns:a16="http://schemas.microsoft.com/office/drawing/2014/main" id="{D4D1E089-CB33-168D-AB6F-C183D76A016A}"/>
                    </a:ext>
                  </a:extLst>
                </p14:cNvPr>
                <p14:cNvContentPartPr/>
                <p14:nvPr/>
              </p14:nvContentPartPr>
              <p14:xfrm>
                <a:off x="2217605" y="3271325"/>
                <a:ext cx="738000" cy="87840"/>
              </p14:xfrm>
            </p:contentPart>
          </mc:Choice>
          <mc:Fallback xmlns="">
            <p:pic>
              <p:nvPicPr>
                <p:cNvPr id="21" name="Ink 20">
                  <a:extLst>
                    <a:ext uri="{FF2B5EF4-FFF2-40B4-BE49-F238E27FC236}">
                      <a16:creationId xmlns:a16="http://schemas.microsoft.com/office/drawing/2014/main" id="{D4D1E089-CB33-168D-AB6F-C183D76A016A}"/>
                    </a:ext>
                  </a:extLst>
                </p:cNvPr>
                <p:cNvPicPr/>
                <p:nvPr/>
              </p:nvPicPr>
              <p:blipFill>
                <a:blip r:embed="rId33"/>
                <a:stretch>
                  <a:fillRect/>
                </a:stretch>
              </p:blipFill>
              <p:spPr>
                <a:xfrm>
                  <a:off x="2199605" y="3253685"/>
                  <a:ext cx="77364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2" name="Ink 21">
                  <a:extLst>
                    <a:ext uri="{FF2B5EF4-FFF2-40B4-BE49-F238E27FC236}">
                      <a16:creationId xmlns:a16="http://schemas.microsoft.com/office/drawing/2014/main" id="{6C541D1E-1579-7CE7-1A27-2DC1F22B45D2}"/>
                    </a:ext>
                  </a:extLst>
                </p14:cNvPr>
                <p14:cNvContentPartPr/>
                <p14:nvPr/>
              </p14:nvContentPartPr>
              <p14:xfrm>
                <a:off x="4021205" y="3294005"/>
                <a:ext cx="184320" cy="47160"/>
              </p14:xfrm>
            </p:contentPart>
          </mc:Choice>
          <mc:Fallback xmlns="">
            <p:pic>
              <p:nvPicPr>
                <p:cNvPr id="22" name="Ink 21">
                  <a:extLst>
                    <a:ext uri="{FF2B5EF4-FFF2-40B4-BE49-F238E27FC236}">
                      <a16:creationId xmlns:a16="http://schemas.microsoft.com/office/drawing/2014/main" id="{6C541D1E-1579-7CE7-1A27-2DC1F22B45D2}"/>
                    </a:ext>
                  </a:extLst>
                </p:cNvPr>
                <p:cNvPicPr/>
                <p:nvPr/>
              </p:nvPicPr>
              <p:blipFill>
                <a:blip r:embed="rId35"/>
                <a:stretch>
                  <a:fillRect/>
                </a:stretch>
              </p:blipFill>
              <p:spPr>
                <a:xfrm>
                  <a:off x="4003205" y="3276005"/>
                  <a:ext cx="21996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3" name="Ink 22">
                  <a:extLst>
                    <a:ext uri="{FF2B5EF4-FFF2-40B4-BE49-F238E27FC236}">
                      <a16:creationId xmlns:a16="http://schemas.microsoft.com/office/drawing/2014/main" id="{99453E6B-8F58-767B-163E-5FDBAA5DA6D9}"/>
                    </a:ext>
                  </a:extLst>
                </p14:cNvPr>
                <p14:cNvContentPartPr/>
                <p14:nvPr/>
              </p14:nvContentPartPr>
              <p14:xfrm>
                <a:off x="5601245" y="3277085"/>
                <a:ext cx="505800" cy="33120"/>
              </p14:xfrm>
            </p:contentPart>
          </mc:Choice>
          <mc:Fallback xmlns="">
            <p:pic>
              <p:nvPicPr>
                <p:cNvPr id="23" name="Ink 22">
                  <a:extLst>
                    <a:ext uri="{FF2B5EF4-FFF2-40B4-BE49-F238E27FC236}">
                      <a16:creationId xmlns:a16="http://schemas.microsoft.com/office/drawing/2014/main" id="{99453E6B-8F58-767B-163E-5FDBAA5DA6D9}"/>
                    </a:ext>
                  </a:extLst>
                </p:cNvPr>
                <p:cNvPicPr/>
                <p:nvPr/>
              </p:nvPicPr>
              <p:blipFill>
                <a:blip r:embed="rId37"/>
                <a:stretch>
                  <a:fillRect/>
                </a:stretch>
              </p:blipFill>
              <p:spPr>
                <a:xfrm>
                  <a:off x="5583605" y="3259445"/>
                  <a:ext cx="54144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5" name="Ink 24">
                  <a:extLst>
                    <a:ext uri="{FF2B5EF4-FFF2-40B4-BE49-F238E27FC236}">
                      <a16:creationId xmlns:a16="http://schemas.microsoft.com/office/drawing/2014/main" id="{415547F8-821A-F80B-C2C1-E98D3445C01E}"/>
                    </a:ext>
                  </a:extLst>
                </p14:cNvPr>
                <p14:cNvContentPartPr/>
                <p14:nvPr/>
              </p14:nvContentPartPr>
              <p14:xfrm>
                <a:off x="2673725" y="3916085"/>
                <a:ext cx="3376440" cy="95400"/>
              </p14:xfrm>
            </p:contentPart>
          </mc:Choice>
          <mc:Fallback xmlns="">
            <p:pic>
              <p:nvPicPr>
                <p:cNvPr id="25" name="Ink 24">
                  <a:extLst>
                    <a:ext uri="{FF2B5EF4-FFF2-40B4-BE49-F238E27FC236}">
                      <a16:creationId xmlns:a16="http://schemas.microsoft.com/office/drawing/2014/main" id="{415547F8-821A-F80B-C2C1-E98D3445C01E}"/>
                    </a:ext>
                  </a:extLst>
                </p:cNvPr>
                <p:cNvPicPr/>
                <p:nvPr/>
              </p:nvPicPr>
              <p:blipFill>
                <a:blip r:embed="rId39"/>
                <a:stretch>
                  <a:fillRect/>
                </a:stretch>
              </p:blipFill>
              <p:spPr>
                <a:xfrm>
                  <a:off x="2655725" y="3898445"/>
                  <a:ext cx="3412080" cy="1310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6" name="Ink 25">
                  <a:extLst>
                    <a:ext uri="{FF2B5EF4-FFF2-40B4-BE49-F238E27FC236}">
                      <a16:creationId xmlns:a16="http://schemas.microsoft.com/office/drawing/2014/main" id="{DABDD52D-2E0E-F6DB-F765-CC423C76B963}"/>
                    </a:ext>
                  </a:extLst>
                </p14:cNvPr>
                <p14:cNvContentPartPr/>
                <p14:nvPr/>
              </p14:nvContentPartPr>
              <p14:xfrm>
                <a:off x="6342845" y="3863165"/>
                <a:ext cx="2562840" cy="151920"/>
              </p14:xfrm>
            </p:contentPart>
          </mc:Choice>
          <mc:Fallback xmlns="">
            <p:pic>
              <p:nvPicPr>
                <p:cNvPr id="26" name="Ink 25">
                  <a:extLst>
                    <a:ext uri="{FF2B5EF4-FFF2-40B4-BE49-F238E27FC236}">
                      <a16:creationId xmlns:a16="http://schemas.microsoft.com/office/drawing/2014/main" id="{DABDD52D-2E0E-F6DB-F765-CC423C76B963}"/>
                    </a:ext>
                  </a:extLst>
                </p:cNvPr>
                <p:cNvPicPr/>
                <p:nvPr/>
              </p:nvPicPr>
              <p:blipFill>
                <a:blip r:embed="rId41"/>
                <a:stretch>
                  <a:fillRect/>
                </a:stretch>
              </p:blipFill>
              <p:spPr>
                <a:xfrm>
                  <a:off x="6325205" y="3845165"/>
                  <a:ext cx="2598480" cy="1875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1" name="Ink 30">
                  <a:extLst>
                    <a:ext uri="{FF2B5EF4-FFF2-40B4-BE49-F238E27FC236}">
                      <a16:creationId xmlns:a16="http://schemas.microsoft.com/office/drawing/2014/main" id="{AD5F9BB3-E550-61DB-D217-D099BC7D3C5C}"/>
                    </a:ext>
                  </a:extLst>
                </p14:cNvPr>
                <p14:cNvContentPartPr/>
                <p14:nvPr/>
              </p14:nvContentPartPr>
              <p14:xfrm>
                <a:off x="4434845" y="5122805"/>
                <a:ext cx="4650480" cy="86040"/>
              </p14:xfrm>
            </p:contentPart>
          </mc:Choice>
          <mc:Fallback xmlns="">
            <p:pic>
              <p:nvPicPr>
                <p:cNvPr id="31" name="Ink 30">
                  <a:extLst>
                    <a:ext uri="{FF2B5EF4-FFF2-40B4-BE49-F238E27FC236}">
                      <a16:creationId xmlns:a16="http://schemas.microsoft.com/office/drawing/2014/main" id="{AD5F9BB3-E550-61DB-D217-D099BC7D3C5C}"/>
                    </a:ext>
                  </a:extLst>
                </p:cNvPr>
                <p:cNvPicPr/>
                <p:nvPr/>
              </p:nvPicPr>
              <p:blipFill>
                <a:blip r:embed="rId43"/>
                <a:stretch>
                  <a:fillRect/>
                </a:stretch>
              </p:blipFill>
              <p:spPr>
                <a:xfrm>
                  <a:off x="4416845" y="5104805"/>
                  <a:ext cx="468612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2" name="Ink 31">
                  <a:extLst>
                    <a:ext uri="{FF2B5EF4-FFF2-40B4-BE49-F238E27FC236}">
                      <a16:creationId xmlns:a16="http://schemas.microsoft.com/office/drawing/2014/main" id="{B24ABC42-99C6-D351-E4C3-82BAF8F1021A}"/>
                    </a:ext>
                  </a:extLst>
                </p14:cNvPr>
                <p14:cNvContentPartPr/>
                <p14:nvPr/>
              </p14:nvContentPartPr>
              <p14:xfrm>
                <a:off x="561605" y="5535005"/>
                <a:ext cx="3531600" cy="90360"/>
              </p14:xfrm>
            </p:contentPart>
          </mc:Choice>
          <mc:Fallback xmlns="">
            <p:pic>
              <p:nvPicPr>
                <p:cNvPr id="32" name="Ink 31">
                  <a:extLst>
                    <a:ext uri="{FF2B5EF4-FFF2-40B4-BE49-F238E27FC236}">
                      <a16:creationId xmlns:a16="http://schemas.microsoft.com/office/drawing/2014/main" id="{B24ABC42-99C6-D351-E4C3-82BAF8F1021A}"/>
                    </a:ext>
                  </a:extLst>
                </p:cNvPr>
                <p:cNvPicPr/>
                <p:nvPr/>
              </p:nvPicPr>
              <p:blipFill>
                <a:blip r:embed="rId45"/>
                <a:stretch>
                  <a:fillRect/>
                </a:stretch>
              </p:blipFill>
              <p:spPr>
                <a:xfrm>
                  <a:off x="543605" y="5517005"/>
                  <a:ext cx="356724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3" name="Ink 32">
                  <a:extLst>
                    <a:ext uri="{FF2B5EF4-FFF2-40B4-BE49-F238E27FC236}">
                      <a16:creationId xmlns:a16="http://schemas.microsoft.com/office/drawing/2014/main" id="{0285C736-34DC-9E15-DAD8-AA3ACA9F1CEA}"/>
                    </a:ext>
                  </a:extLst>
                </p14:cNvPr>
                <p14:cNvContentPartPr/>
                <p14:nvPr/>
              </p14:nvContentPartPr>
              <p14:xfrm>
                <a:off x="8938085" y="487445"/>
                <a:ext cx="571680" cy="5544360"/>
              </p14:xfrm>
            </p:contentPart>
          </mc:Choice>
          <mc:Fallback xmlns="">
            <p:pic>
              <p:nvPicPr>
                <p:cNvPr id="33" name="Ink 32">
                  <a:extLst>
                    <a:ext uri="{FF2B5EF4-FFF2-40B4-BE49-F238E27FC236}">
                      <a16:creationId xmlns:a16="http://schemas.microsoft.com/office/drawing/2014/main" id="{0285C736-34DC-9E15-DAD8-AA3ACA9F1CEA}"/>
                    </a:ext>
                  </a:extLst>
                </p:cNvPr>
                <p:cNvPicPr/>
                <p:nvPr/>
              </p:nvPicPr>
              <p:blipFill>
                <a:blip r:embed="rId47"/>
                <a:stretch>
                  <a:fillRect/>
                </a:stretch>
              </p:blipFill>
              <p:spPr>
                <a:xfrm>
                  <a:off x="8920445" y="469445"/>
                  <a:ext cx="607320" cy="5580000"/>
                </a:xfrm>
                <a:prstGeom prst="rect">
                  <a:avLst/>
                </a:prstGeom>
              </p:spPr>
            </p:pic>
          </mc:Fallback>
        </mc:AlternateContent>
      </p:grpSp>
    </p:spTree>
    <p:extLst>
      <p:ext uri="{BB962C8B-B14F-4D97-AF65-F5344CB8AC3E}">
        <p14:creationId xmlns:p14="http://schemas.microsoft.com/office/powerpoint/2010/main" val="2395734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384662"/>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0"/>
            <a:ext cx="9182100" cy="6432530"/>
          </a:xfrm>
          <a:prstGeom prst="rect">
            <a:avLst/>
          </a:prstGeom>
          <a:noFill/>
        </p:spPr>
        <p:txBody>
          <a:bodyPr wrap="square" rtlCol="0">
            <a:spAutoFit/>
          </a:bodyPr>
          <a:lstStyle/>
          <a:p>
            <a:r>
              <a:rPr lang="en-US" sz="2800" b="1">
                <a:solidFill>
                  <a:srgbClr val="FFC000"/>
                </a:solidFill>
                <a:cs typeface="+mj-cs"/>
              </a:rPr>
              <a:t>Ein Yaakov (Glick Edition), Sanhedrin 11:85</a:t>
            </a:r>
          </a:p>
          <a:p>
            <a:pPr algn="r"/>
            <a:r>
              <a:rPr lang="he-IL" sz="2000">
                <a:solidFill>
                  <a:srgbClr val="FFFF00"/>
                </a:solidFill>
                <a:cs typeface="+mj-cs"/>
              </a:rPr>
              <a:t>תניא א״ר שמעון בן אלעזר בשביל (מ״ב כ ג) הטוב בעיניך עשיתי מה אות בשביל מה אות נכרים אכלו על שלחנו בשביל נכרים שאכלו על שלחנו ומשמש עליהם גרם גלות לבניו מסייע ליה לחזקיה דאמר חזקיה כל המזמין עכו״ם לתוך ביתו ומשמש עליו גורם גלות לבניו שנאמר (ישעיה לט ב) ומבניך אשר יצאו ממך אשר תוליד יקחו והיו סריסים בהיכל מלך בבל. (שם) וישמח עליהם חזקיהו ויראם את בית נכתה את הכסף ואת הזהב ואת הבשמים וגו׳ אמר רב מאי בית נכתה אשתו חשקתה עליהם ושמואל אמר בית גנזיו הראה להם ורבי יוחנן אמר זין אוכל זין הראה להם:</a:t>
            </a:r>
          </a:p>
          <a:p>
            <a:r>
              <a:rPr lang="en-US" sz="2100">
                <a:solidFill>
                  <a:srgbClr val="FFC000"/>
                </a:solidFill>
                <a:cs typeface="+mj-cs"/>
              </a:rPr>
              <a:t>We are taught in a Baraitha that R. Simon b. Elazar said: "Because [Hezekiah said] (</a:t>
            </a:r>
            <a:r>
              <a:rPr lang="en-US" sz="2100">
                <a:solidFill>
                  <a:srgbClr val="00B0F0"/>
                </a:solidFill>
                <a:cs typeface="+mj-cs"/>
              </a:rPr>
              <a:t>II Kings, 20, 3</a:t>
            </a:r>
            <a:r>
              <a:rPr lang="en-US" sz="2100">
                <a:solidFill>
                  <a:srgbClr val="FFC000"/>
                </a:solidFill>
                <a:cs typeface="+mj-cs"/>
              </a:rPr>
              <a:t>) And I have done what is good in Thy eyes, this brought him to say (</a:t>
            </a:r>
            <a:r>
              <a:rPr lang="en-US" sz="2100">
                <a:solidFill>
                  <a:srgbClr val="00B0F0"/>
                </a:solidFill>
                <a:cs typeface="+mj-cs"/>
              </a:rPr>
              <a:t>Ib. ib. 8</a:t>
            </a:r>
            <a:r>
              <a:rPr lang="en-US" sz="2100">
                <a:solidFill>
                  <a:srgbClr val="FFC000"/>
                </a:solidFill>
                <a:cs typeface="+mj-cs"/>
              </a:rPr>
              <a:t>) What sign, etc.; and this brought about that idolaters were invited to his table. (</a:t>
            </a:r>
            <a:r>
              <a:rPr lang="en-US" sz="2100">
                <a:solidFill>
                  <a:srgbClr val="00B0F0"/>
                </a:solidFill>
                <a:cs typeface="+mj-cs"/>
              </a:rPr>
              <a:t>Ib. ib. 13</a:t>
            </a:r>
            <a:r>
              <a:rPr lang="en-US" sz="2100">
                <a:solidFill>
                  <a:srgbClr val="FFC000"/>
                </a:solidFill>
                <a:cs typeface="+mj-cs"/>
              </a:rPr>
              <a:t>) And because he invited idolaters at his table and served upon them, he brought exile upon his descendants, (</a:t>
            </a:r>
            <a:r>
              <a:rPr lang="en-US" sz="2100">
                <a:solidFill>
                  <a:srgbClr val="00B0F0"/>
                </a:solidFill>
                <a:cs typeface="+mj-cs"/>
              </a:rPr>
              <a:t>Ib. ib. 17</a:t>
            </a:r>
            <a:r>
              <a:rPr lang="en-US" sz="2100">
                <a:solidFill>
                  <a:srgbClr val="FFC000"/>
                </a:solidFill>
                <a:cs typeface="+mj-cs"/>
              </a:rPr>
              <a:t>). This is a support to Hezekiah who said that he who invites an idolater to his house and serves him, causes his children to be exiled, as it is said (</a:t>
            </a:r>
            <a:r>
              <a:rPr lang="en-US" sz="2100">
                <a:solidFill>
                  <a:srgbClr val="00B0F0"/>
                </a:solidFill>
                <a:cs typeface="+mj-cs"/>
              </a:rPr>
              <a:t>Is. 39, 18</a:t>
            </a:r>
            <a:r>
              <a:rPr lang="en-US" sz="2100">
                <a:solidFill>
                  <a:srgbClr val="FFC000"/>
                </a:solidFill>
                <a:cs typeface="+mj-cs"/>
              </a:rPr>
              <a:t>) And of thy sons… . they shall be court servants in the palace, etc. (</a:t>
            </a:r>
            <a:r>
              <a:rPr lang="en-US" sz="2100">
                <a:solidFill>
                  <a:srgbClr val="00B0F0"/>
                </a:solidFill>
                <a:cs typeface="+mj-cs"/>
              </a:rPr>
              <a:t>Is. 39, 2</a:t>
            </a:r>
            <a:r>
              <a:rPr lang="en-US" sz="2100">
                <a:solidFill>
                  <a:srgbClr val="FFC000"/>
                </a:solidFill>
                <a:cs typeface="+mj-cs"/>
              </a:rPr>
              <a:t>) And Hezekiah was rejoiced on their account and showed them his Nechotha, etc., Rab said: "The house of Nechotha, refers to his wife [who was in attendance], and Samuel said: "It means that he showed them all his treasures." R. Jochanan said: "He showed them a type of iron that breaks iron (steel)." </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D309F3D0-D4C4-29AA-F48C-8146C12D5E43}"/>
                  </a:ext>
                </a:extLst>
              </p14:cNvPr>
              <p14:cNvContentPartPr/>
              <p14:nvPr/>
            </p14:nvContentPartPr>
            <p14:xfrm>
              <a:off x="581765" y="2899805"/>
              <a:ext cx="1369440" cy="67680"/>
            </p14:xfrm>
          </p:contentPart>
        </mc:Choice>
        <mc:Fallback xmlns="">
          <p:pic>
            <p:nvPicPr>
              <p:cNvPr id="2" name="Ink 1">
                <a:extLst>
                  <a:ext uri="{FF2B5EF4-FFF2-40B4-BE49-F238E27FC236}">
                    <a16:creationId xmlns:a16="http://schemas.microsoft.com/office/drawing/2014/main" id="{D309F3D0-D4C4-29AA-F48C-8146C12D5E43}"/>
                  </a:ext>
                </a:extLst>
              </p:cNvPr>
              <p:cNvPicPr/>
              <p:nvPr/>
            </p:nvPicPr>
            <p:blipFill>
              <a:blip r:embed="rId5"/>
              <a:stretch>
                <a:fillRect/>
              </a:stretch>
            </p:blipFill>
            <p:spPr>
              <a:xfrm>
                <a:off x="563765" y="2881805"/>
                <a:ext cx="140508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31744B1F-715F-84BC-648E-07E585EEAA91}"/>
                  </a:ext>
                </a:extLst>
              </p14:cNvPr>
              <p14:cNvContentPartPr/>
              <p14:nvPr/>
            </p14:nvContentPartPr>
            <p14:xfrm>
              <a:off x="1092245" y="3230285"/>
              <a:ext cx="189720" cy="34560"/>
            </p14:xfrm>
          </p:contentPart>
        </mc:Choice>
        <mc:Fallback xmlns="">
          <p:pic>
            <p:nvPicPr>
              <p:cNvPr id="4" name="Ink 3">
                <a:extLst>
                  <a:ext uri="{FF2B5EF4-FFF2-40B4-BE49-F238E27FC236}">
                    <a16:creationId xmlns:a16="http://schemas.microsoft.com/office/drawing/2014/main" id="{31744B1F-715F-84BC-648E-07E585EEAA91}"/>
                  </a:ext>
                </a:extLst>
              </p:cNvPr>
              <p:cNvPicPr/>
              <p:nvPr/>
            </p:nvPicPr>
            <p:blipFill>
              <a:blip r:embed="rId7"/>
              <a:stretch>
                <a:fillRect/>
              </a:stretch>
            </p:blipFill>
            <p:spPr>
              <a:xfrm>
                <a:off x="1074605" y="3212285"/>
                <a:ext cx="22536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2222DB6B-AC75-CC07-923F-B0EC8A6852EC}"/>
                  </a:ext>
                </a:extLst>
              </p14:cNvPr>
              <p14:cNvContentPartPr/>
              <p14:nvPr/>
            </p14:nvContentPartPr>
            <p14:xfrm>
              <a:off x="6316925" y="3234965"/>
              <a:ext cx="2831760" cy="79200"/>
            </p14:xfrm>
          </p:contentPart>
        </mc:Choice>
        <mc:Fallback xmlns="">
          <p:pic>
            <p:nvPicPr>
              <p:cNvPr id="5" name="Ink 4">
                <a:extLst>
                  <a:ext uri="{FF2B5EF4-FFF2-40B4-BE49-F238E27FC236}">
                    <a16:creationId xmlns:a16="http://schemas.microsoft.com/office/drawing/2014/main" id="{2222DB6B-AC75-CC07-923F-B0EC8A6852EC}"/>
                  </a:ext>
                </a:extLst>
              </p:cNvPr>
              <p:cNvPicPr/>
              <p:nvPr/>
            </p:nvPicPr>
            <p:blipFill>
              <a:blip r:embed="rId9"/>
              <a:stretch>
                <a:fillRect/>
              </a:stretch>
            </p:blipFill>
            <p:spPr>
              <a:xfrm>
                <a:off x="6299285" y="3217325"/>
                <a:ext cx="286740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F4E90A81-92FB-BA5D-614F-095174CBB66F}"/>
                  </a:ext>
                </a:extLst>
              </p14:cNvPr>
              <p14:cNvContentPartPr/>
              <p14:nvPr/>
            </p14:nvContentPartPr>
            <p14:xfrm>
              <a:off x="376925" y="3598205"/>
              <a:ext cx="574920" cy="55440"/>
            </p14:xfrm>
          </p:contentPart>
        </mc:Choice>
        <mc:Fallback xmlns="">
          <p:pic>
            <p:nvPicPr>
              <p:cNvPr id="7" name="Ink 6">
                <a:extLst>
                  <a:ext uri="{FF2B5EF4-FFF2-40B4-BE49-F238E27FC236}">
                    <a16:creationId xmlns:a16="http://schemas.microsoft.com/office/drawing/2014/main" id="{F4E90A81-92FB-BA5D-614F-095174CBB66F}"/>
                  </a:ext>
                </a:extLst>
              </p:cNvPr>
              <p:cNvPicPr/>
              <p:nvPr/>
            </p:nvPicPr>
            <p:blipFill>
              <a:blip r:embed="rId11"/>
              <a:stretch>
                <a:fillRect/>
              </a:stretch>
            </p:blipFill>
            <p:spPr>
              <a:xfrm>
                <a:off x="359285" y="3580205"/>
                <a:ext cx="610560" cy="91080"/>
              </a:xfrm>
              <a:prstGeom prst="rect">
                <a:avLst/>
              </a:prstGeom>
            </p:spPr>
          </p:pic>
        </mc:Fallback>
      </mc:AlternateContent>
      <p:grpSp>
        <p:nvGrpSpPr>
          <p:cNvPr id="15" name="Group 14">
            <a:extLst>
              <a:ext uri="{FF2B5EF4-FFF2-40B4-BE49-F238E27FC236}">
                <a16:creationId xmlns:a16="http://schemas.microsoft.com/office/drawing/2014/main" id="{1288C71D-D203-AE6E-D3B7-9BC1557F2289}"/>
              </a:ext>
            </a:extLst>
          </p:cNvPr>
          <p:cNvGrpSpPr/>
          <p:nvPr/>
        </p:nvGrpSpPr>
        <p:grpSpPr>
          <a:xfrm>
            <a:off x="2551685" y="3546005"/>
            <a:ext cx="6116040" cy="88200"/>
            <a:chOff x="2551685" y="3546005"/>
            <a:chExt cx="6116040" cy="88200"/>
          </a:xfrm>
        </p:grpSpPr>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D7269D64-E711-1503-48FB-A7606B130EFB}"/>
                    </a:ext>
                  </a:extLst>
                </p14:cNvPr>
                <p14:cNvContentPartPr/>
                <p14:nvPr/>
              </p14:nvContentPartPr>
              <p14:xfrm>
                <a:off x="2551685" y="3546005"/>
                <a:ext cx="4473360" cy="84240"/>
              </p14:xfrm>
            </p:contentPart>
          </mc:Choice>
          <mc:Fallback xmlns="">
            <p:pic>
              <p:nvPicPr>
                <p:cNvPr id="9" name="Ink 8">
                  <a:extLst>
                    <a:ext uri="{FF2B5EF4-FFF2-40B4-BE49-F238E27FC236}">
                      <a16:creationId xmlns:a16="http://schemas.microsoft.com/office/drawing/2014/main" id="{D7269D64-E711-1503-48FB-A7606B130EFB}"/>
                    </a:ext>
                  </a:extLst>
                </p:cNvPr>
                <p:cNvPicPr/>
                <p:nvPr/>
              </p:nvPicPr>
              <p:blipFill>
                <a:blip r:embed="rId13"/>
                <a:stretch>
                  <a:fillRect/>
                </a:stretch>
              </p:blipFill>
              <p:spPr>
                <a:xfrm>
                  <a:off x="2534045" y="3528365"/>
                  <a:ext cx="450900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ED627C73-C160-2279-8261-DEB0911FA06C}"/>
                    </a:ext>
                  </a:extLst>
                </p14:cNvPr>
                <p14:cNvContentPartPr/>
                <p14:nvPr/>
              </p14:nvContentPartPr>
              <p14:xfrm>
                <a:off x="7666565" y="3550685"/>
                <a:ext cx="1001160" cy="83520"/>
              </p14:xfrm>
            </p:contentPart>
          </mc:Choice>
          <mc:Fallback xmlns="">
            <p:pic>
              <p:nvPicPr>
                <p:cNvPr id="11" name="Ink 10">
                  <a:extLst>
                    <a:ext uri="{FF2B5EF4-FFF2-40B4-BE49-F238E27FC236}">
                      <a16:creationId xmlns:a16="http://schemas.microsoft.com/office/drawing/2014/main" id="{ED627C73-C160-2279-8261-DEB0911FA06C}"/>
                    </a:ext>
                  </a:extLst>
                </p:cNvPr>
                <p:cNvPicPr/>
                <p:nvPr/>
              </p:nvPicPr>
              <p:blipFill>
                <a:blip r:embed="rId15"/>
                <a:stretch>
                  <a:fillRect/>
                </a:stretch>
              </p:blipFill>
              <p:spPr>
                <a:xfrm>
                  <a:off x="7648565" y="3532685"/>
                  <a:ext cx="1036800" cy="119160"/>
                </a:xfrm>
                <a:prstGeom prst="rect">
                  <a:avLst/>
                </a:prstGeom>
              </p:spPr>
            </p:pic>
          </mc:Fallback>
        </mc:AlternateContent>
      </p:grpSp>
      <p:grpSp>
        <p:nvGrpSpPr>
          <p:cNvPr id="17" name="Group 16">
            <a:extLst>
              <a:ext uri="{FF2B5EF4-FFF2-40B4-BE49-F238E27FC236}">
                <a16:creationId xmlns:a16="http://schemas.microsoft.com/office/drawing/2014/main" id="{DB680AD4-081D-AF58-34AA-2C5D6FBDFB8D}"/>
              </a:ext>
            </a:extLst>
          </p:cNvPr>
          <p:cNvGrpSpPr/>
          <p:nvPr/>
        </p:nvGrpSpPr>
        <p:grpSpPr>
          <a:xfrm>
            <a:off x="476285" y="3868925"/>
            <a:ext cx="5972760" cy="115920"/>
            <a:chOff x="476285" y="3868925"/>
            <a:chExt cx="5972760" cy="115920"/>
          </a:xfrm>
        </p:grpSpPr>
        <mc:AlternateContent xmlns:mc="http://schemas.openxmlformats.org/markup-compatibility/2006" xmlns:p14="http://schemas.microsoft.com/office/powerpoint/2010/main">
          <mc:Choice Requires="p14">
            <p:contentPart p14:bwMode="auto" r:id="rId16">
              <p14:nvContentPartPr>
                <p14:cNvPr id="12" name="Ink 11">
                  <a:extLst>
                    <a:ext uri="{FF2B5EF4-FFF2-40B4-BE49-F238E27FC236}">
                      <a16:creationId xmlns:a16="http://schemas.microsoft.com/office/drawing/2014/main" id="{B84052FE-67FC-16B7-97C4-B851BCEEED39}"/>
                    </a:ext>
                  </a:extLst>
                </p14:cNvPr>
                <p14:cNvContentPartPr/>
                <p14:nvPr/>
              </p14:nvContentPartPr>
              <p14:xfrm>
                <a:off x="476285" y="3890525"/>
                <a:ext cx="379080" cy="63360"/>
              </p14:xfrm>
            </p:contentPart>
          </mc:Choice>
          <mc:Fallback xmlns="">
            <p:pic>
              <p:nvPicPr>
                <p:cNvPr id="12" name="Ink 11">
                  <a:extLst>
                    <a:ext uri="{FF2B5EF4-FFF2-40B4-BE49-F238E27FC236}">
                      <a16:creationId xmlns:a16="http://schemas.microsoft.com/office/drawing/2014/main" id="{B84052FE-67FC-16B7-97C4-B851BCEEED39}"/>
                    </a:ext>
                  </a:extLst>
                </p:cNvPr>
                <p:cNvPicPr/>
                <p:nvPr/>
              </p:nvPicPr>
              <p:blipFill>
                <a:blip r:embed="rId17"/>
                <a:stretch>
                  <a:fillRect/>
                </a:stretch>
              </p:blipFill>
              <p:spPr>
                <a:xfrm>
                  <a:off x="458645" y="3872525"/>
                  <a:ext cx="41472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3" name="Ink 12">
                  <a:extLst>
                    <a:ext uri="{FF2B5EF4-FFF2-40B4-BE49-F238E27FC236}">
                      <a16:creationId xmlns:a16="http://schemas.microsoft.com/office/drawing/2014/main" id="{BA74A747-6D8D-9386-9817-24F7F3C353D3}"/>
                    </a:ext>
                  </a:extLst>
                </p14:cNvPr>
                <p14:cNvContentPartPr/>
                <p14:nvPr/>
              </p14:nvContentPartPr>
              <p14:xfrm>
                <a:off x="1478525" y="3880805"/>
                <a:ext cx="3573720" cy="104040"/>
              </p14:xfrm>
            </p:contentPart>
          </mc:Choice>
          <mc:Fallback xmlns="">
            <p:pic>
              <p:nvPicPr>
                <p:cNvPr id="13" name="Ink 12">
                  <a:extLst>
                    <a:ext uri="{FF2B5EF4-FFF2-40B4-BE49-F238E27FC236}">
                      <a16:creationId xmlns:a16="http://schemas.microsoft.com/office/drawing/2014/main" id="{BA74A747-6D8D-9386-9817-24F7F3C353D3}"/>
                    </a:ext>
                  </a:extLst>
                </p:cNvPr>
                <p:cNvPicPr/>
                <p:nvPr/>
              </p:nvPicPr>
              <p:blipFill>
                <a:blip r:embed="rId19"/>
                <a:stretch>
                  <a:fillRect/>
                </a:stretch>
              </p:blipFill>
              <p:spPr>
                <a:xfrm>
                  <a:off x="1460885" y="3862805"/>
                  <a:ext cx="360936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 name="Ink 15">
                  <a:extLst>
                    <a:ext uri="{FF2B5EF4-FFF2-40B4-BE49-F238E27FC236}">
                      <a16:creationId xmlns:a16="http://schemas.microsoft.com/office/drawing/2014/main" id="{E7660BE7-78BE-F274-932B-228553B7D793}"/>
                    </a:ext>
                  </a:extLst>
                </p14:cNvPr>
                <p14:cNvContentPartPr/>
                <p14:nvPr/>
              </p14:nvContentPartPr>
              <p14:xfrm>
                <a:off x="6155285" y="3868925"/>
                <a:ext cx="293760" cy="63000"/>
              </p14:xfrm>
            </p:contentPart>
          </mc:Choice>
          <mc:Fallback xmlns="">
            <p:pic>
              <p:nvPicPr>
                <p:cNvPr id="16" name="Ink 15">
                  <a:extLst>
                    <a:ext uri="{FF2B5EF4-FFF2-40B4-BE49-F238E27FC236}">
                      <a16:creationId xmlns:a16="http://schemas.microsoft.com/office/drawing/2014/main" id="{E7660BE7-78BE-F274-932B-228553B7D793}"/>
                    </a:ext>
                  </a:extLst>
                </p:cNvPr>
                <p:cNvPicPr/>
                <p:nvPr/>
              </p:nvPicPr>
              <p:blipFill>
                <a:blip r:embed="rId21"/>
                <a:stretch>
                  <a:fillRect/>
                </a:stretch>
              </p:blipFill>
              <p:spPr>
                <a:xfrm>
                  <a:off x="6137285" y="3851285"/>
                  <a:ext cx="329400" cy="98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
            <p14:nvContentPartPr>
              <p14:cNvPr id="18" name="Ink 17">
                <a:extLst>
                  <a:ext uri="{FF2B5EF4-FFF2-40B4-BE49-F238E27FC236}">
                    <a16:creationId xmlns:a16="http://schemas.microsoft.com/office/drawing/2014/main" id="{6C8802F4-35F4-8D6F-632B-5B5E1CE2B168}"/>
                  </a:ext>
                </a:extLst>
              </p14:cNvPr>
              <p14:cNvContentPartPr/>
              <p14:nvPr/>
            </p14:nvContentPartPr>
            <p14:xfrm>
              <a:off x="5303885" y="4525925"/>
              <a:ext cx="846360" cy="67680"/>
            </p14:xfrm>
          </p:contentPart>
        </mc:Choice>
        <mc:Fallback xmlns="">
          <p:pic>
            <p:nvPicPr>
              <p:cNvPr id="18" name="Ink 17">
                <a:extLst>
                  <a:ext uri="{FF2B5EF4-FFF2-40B4-BE49-F238E27FC236}">
                    <a16:creationId xmlns:a16="http://schemas.microsoft.com/office/drawing/2014/main" id="{6C8802F4-35F4-8D6F-632B-5B5E1CE2B168}"/>
                  </a:ext>
                </a:extLst>
              </p:cNvPr>
              <p:cNvPicPr/>
              <p:nvPr/>
            </p:nvPicPr>
            <p:blipFill>
              <a:blip r:embed="rId23"/>
              <a:stretch>
                <a:fillRect/>
              </a:stretch>
            </p:blipFill>
            <p:spPr>
              <a:xfrm>
                <a:off x="5286245" y="4507925"/>
                <a:ext cx="88200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9" name="Ink 18">
                <a:extLst>
                  <a:ext uri="{FF2B5EF4-FFF2-40B4-BE49-F238E27FC236}">
                    <a16:creationId xmlns:a16="http://schemas.microsoft.com/office/drawing/2014/main" id="{5D562261-9FE6-E532-0196-8A43E6291FF9}"/>
                  </a:ext>
                </a:extLst>
              </p14:cNvPr>
              <p14:cNvContentPartPr/>
              <p14:nvPr/>
            </p14:nvContentPartPr>
            <p14:xfrm>
              <a:off x="5913725" y="4510445"/>
              <a:ext cx="278640" cy="57960"/>
            </p14:xfrm>
          </p:contentPart>
        </mc:Choice>
        <mc:Fallback xmlns="">
          <p:pic>
            <p:nvPicPr>
              <p:cNvPr id="19" name="Ink 18">
                <a:extLst>
                  <a:ext uri="{FF2B5EF4-FFF2-40B4-BE49-F238E27FC236}">
                    <a16:creationId xmlns:a16="http://schemas.microsoft.com/office/drawing/2014/main" id="{5D562261-9FE6-E532-0196-8A43E6291FF9}"/>
                  </a:ext>
                </a:extLst>
              </p:cNvPr>
              <p:cNvPicPr/>
              <p:nvPr/>
            </p:nvPicPr>
            <p:blipFill>
              <a:blip r:embed="rId25"/>
              <a:stretch>
                <a:fillRect/>
              </a:stretch>
            </p:blipFill>
            <p:spPr>
              <a:xfrm>
                <a:off x="5895725" y="4492445"/>
                <a:ext cx="31428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0" name="Ink 19">
                <a:extLst>
                  <a:ext uri="{FF2B5EF4-FFF2-40B4-BE49-F238E27FC236}">
                    <a16:creationId xmlns:a16="http://schemas.microsoft.com/office/drawing/2014/main" id="{BFECA229-1CA0-F42C-EDEE-9944F638AAE3}"/>
                  </a:ext>
                </a:extLst>
              </p14:cNvPr>
              <p14:cNvContentPartPr/>
              <p14:nvPr/>
            </p14:nvContentPartPr>
            <p14:xfrm>
              <a:off x="3508565" y="4901405"/>
              <a:ext cx="24120" cy="20520"/>
            </p14:xfrm>
          </p:contentPart>
        </mc:Choice>
        <mc:Fallback xmlns="">
          <p:pic>
            <p:nvPicPr>
              <p:cNvPr id="20" name="Ink 19">
                <a:extLst>
                  <a:ext uri="{FF2B5EF4-FFF2-40B4-BE49-F238E27FC236}">
                    <a16:creationId xmlns:a16="http://schemas.microsoft.com/office/drawing/2014/main" id="{BFECA229-1CA0-F42C-EDEE-9944F638AAE3}"/>
                  </a:ext>
                </a:extLst>
              </p:cNvPr>
              <p:cNvPicPr/>
              <p:nvPr/>
            </p:nvPicPr>
            <p:blipFill>
              <a:blip r:embed="rId27"/>
              <a:stretch>
                <a:fillRect/>
              </a:stretch>
            </p:blipFill>
            <p:spPr>
              <a:xfrm>
                <a:off x="3490925" y="4883405"/>
                <a:ext cx="5976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1" name="Ink 20">
                <a:extLst>
                  <a:ext uri="{FF2B5EF4-FFF2-40B4-BE49-F238E27FC236}">
                    <a16:creationId xmlns:a16="http://schemas.microsoft.com/office/drawing/2014/main" id="{4BB8960B-7225-E238-8E32-96CB2E27B2FB}"/>
                  </a:ext>
                </a:extLst>
              </p14:cNvPr>
              <p14:cNvContentPartPr/>
              <p14:nvPr/>
            </p14:nvContentPartPr>
            <p14:xfrm>
              <a:off x="7912805" y="4886645"/>
              <a:ext cx="15840" cy="3600"/>
            </p14:xfrm>
          </p:contentPart>
        </mc:Choice>
        <mc:Fallback xmlns="">
          <p:pic>
            <p:nvPicPr>
              <p:cNvPr id="21" name="Ink 20">
                <a:extLst>
                  <a:ext uri="{FF2B5EF4-FFF2-40B4-BE49-F238E27FC236}">
                    <a16:creationId xmlns:a16="http://schemas.microsoft.com/office/drawing/2014/main" id="{4BB8960B-7225-E238-8E32-96CB2E27B2FB}"/>
                  </a:ext>
                </a:extLst>
              </p:cNvPr>
              <p:cNvPicPr/>
              <p:nvPr/>
            </p:nvPicPr>
            <p:blipFill>
              <a:blip r:embed="rId29"/>
              <a:stretch>
                <a:fillRect/>
              </a:stretch>
            </p:blipFill>
            <p:spPr>
              <a:xfrm>
                <a:off x="7895165" y="4868645"/>
                <a:ext cx="5148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2" name="Ink 21">
                <a:extLst>
                  <a:ext uri="{FF2B5EF4-FFF2-40B4-BE49-F238E27FC236}">
                    <a16:creationId xmlns:a16="http://schemas.microsoft.com/office/drawing/2014/main" id="{68A3BBF8-B9C9-154A-8BBB-9CBC4FBC9107}"/>
                  </a:ext>
                </a:extLst>
              </p14:cNvPr>
              <p14:cNvContentPartPr/>
              <p14:nvPr/>
            </p14:nvContentPartPr>
            <p14:xfrm>
              <a:off x="9029885" y="4860005"/>
              <a:ext cx="39600" cy="23760"/>
            </p14:xfrm>
          </p:contentPart>
        </mc:Choice>
        <mc:Fallback xmlns="">
          <p:pic>
            <p:nvPicPr>
              <p:cNvPr id="22" name="Ink 21">
                <a:extLst>
                  <a:ext uri="{FF2B5EF4-FFF2-40B4-BE49-F238E27FC236}">
                    <a16:creationId xmlns:a16="http://schemas.microsoft.com/office/drawing/2014/main" id="{68A3BBF8-B9C9-154A-8BBB-9CBC4FBC9107}"/>
                  </a:ext>
                </a:extLst>
              </p:cNvPr>
              <p:cNvPicPr/>
              <p:nvPr/>
            </p:nvPicPr>
            <p:blipFill>
              <a:blip r:embed="rId31"/>
              <a:stretch>
                <a:fillRect/>
              </a:stretch>
            </p:blipFill>
            <p:spPr>
              <a:xfrm>
                <a:off x="9012245" y="4842365"/>
                <a:ext cx="7524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3" name="Ink 22">
                <a:extLst>
                  <a:ext uri="{FF2B5EF4-FFF2-40B4-BE49-F238E27FC236}">
                    <a16:creationId xmlns:a16="http://schemas.microsoft.com/office/drawing/2014/main" id="{2FC14A5E-1048-18CF-6FE0-E17E0545B62A}"/>
                  </a:ext>
                </a:extLst>
              </p14:cNvPr>
              <p14:cNvContentPartPr/>
              <p14:nvPr/>
            </p14:nvContentPartPr>
            <p14:xfrm>
              <a:off x="1758605" y="5186525"/>
              <a:ext cx="70200" cy="24120"/>
            </p14:xfrm>
          </p:contentPart>
        </mc:Choice>
        <mc:Fallback xmlns="">
          <p:pic>
            <p:nvPicPr>
              <p:cNvPr id="23" name="Ink 22">
                <a:extLst>
                  <a:ext uri="{FF2B5EF4-FFF2-40B4-BE49-F238E27FC236}">
                    <a16:creationId xmlns:a16="http://schemas.microsoft.com/office/drawing/2014/main" id="{2FC14A5E-1048-18CF-6FE0-E17E0545B62A}"/>
                  </a:ext>
                </a:extLst>
              </p:cNvPr>
              <p:cNvPicPr/>
              <p:nvPr/>
            </p:nvPicPr>
            <p:blipFill>
              <a:blip r:embed="rId33"/>
              <a:stretch>
                <a:fillRect/>
              </a:stretch>
            </p:blipFill>
            <p:spPr>
              <a:xfrm>
                <a:off x="1740965" y="5168885"/>
                <a:ext cx="10584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4" name="Ink 23">
                <a:extLst>
                  <a:ext uri="{FF2B5EF4-FFF2-40B4-BE49-F238E27FC236}">
                    <a16:creationId xmlns:a16="http://schemas.microsoft.com/office/drawing/2014/main" id="{41D23DA1-3530-76CF-0584-8C41CEEF2E41}"/>
                  </a:ext>
                </a:extLst>
              </p14:cNvPr>
              <p14:cNvContentPartPr/>
              <p14:nvPr/>
            </p14:nvContentPartPr>
            <p14:xfrm>
              <a:off x="5659205" y="5181845"/>
              <a:ext cx="3240" cy="14040"/>
            </p14:xfrm>
          </p:contentPart>
        </mc:Choice>
        <mc:Fallback xmlns="">
          <p:pic>
            <p:nvPicPr>
              <p:cNvPr id="24" name="Ink 23">
                <a:extLst>
                  <a:ext uri="{FF2B5EF4-FFF2-40B4-BE49-F238E27FC236}">
                    <a16:creationId xmlns:a16="http://schemas.microsoft.com/office/drawing/2014/main" id="{41D23DA1-3530-76CF-0584-8C41CEEF2E41}"/>
                  </a:ext>
                </a:extLst>
              </p:cNvPr>
              <p:cNvPicPr/>
              <p:nvPr/>
            </p:nvPicPr>
            <p:blipFill>
              <a:blip r:embed="rId35"/>
              <a:stretch>
                <a:fillRect/>
              </a:stretch>
            </p:blipFill>
            <p:spPr>
              <a:xfrm>
                <a:off x="5641205" y="5164205"/>
                <a:ext cx="3888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5" name="Ink 24">
                <a:extLst>
                  <a:ext uri="{FF2B5EF4-FFF2-40B4-BE49-F238E27FC236}">
                    <a16:creationId xmlns:a16="http://schemas.microsoft.com/office/drawing/2014/main" id="{CCB45ADB-D7DE-7443-6379-782336D40646}"/>
                  </a:ext>
                </a:extLst>
              </p14:cNvPr>
              <p14:cNvContentPartPr/>
              <p14:nvPr/>
            </p14:nvContentPartPr>
            <p14:xfrm>
              <a:off x="1832045" y="5520965"/>
              <a:ext cx="81000" cy="33120"/>
            </p14:xfrm>
          </p:contentPart>
        </mc:Choice>
        <mc:Fallback xmlns="">
          <p:pic>
            <p:nvPicPr>
              <p:cNvPr id="25" name="Ink 24">
                <a:extLst>
                  <a:ext uri="{FF2B5EF4-FFF2-40B4-BE49-F238E27FC236}">
                    <a16:creationId xmlns:a16="http://schemas.microsoft.com/office/drawing/2014/main" id="{CCB45ADB-D7DE-7443-6379-782336D40646}"/>
                  </a:ext>
                </a:extLst>
              </p:cNvPr>
              <p:cNvPicPr/>
              <p:nvPr/>
            </p:nvPicPr>
            <p:blipFill>
              <a:blip r:embed="rId37"/>
              <a:stretch>
                <a:fillRect/>
              </a:stretch>
            </p:blipFill>
            <p:spPr>
              <a:xfrm>
                <a:off x="1814405" y="5502965"/>
                <a:ext cx="11664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6" name="Ink 25">
                <a:extLst>
                  <a:ext uri="{FF2B5EF4-FFF2-40B4-BE49-F238E27FC236}">
                    <a16:creationId xmlns:a16="http://schemas.microsoft.com/office/drawing/2014/main" id="{51AB13A4-D704-75D9-3BCF-6349E11CFFEA}"/>
                  </a:ext>
                </a:extLst>
              </p14:cNvPr>
              <p14:cNvContentPartPr/>
              <p14:nvPr/>
            </p14:nvContentPartPr>
            <p14:xfrm>
              <a:off x="3897005" y="5469125"/>
              <a:ext cx="201600" cy="81000"/>
            </p14:xfrm>
          </p:contentPart>
        </mc:Choice>
        <mc:Fallback xmlns="">
          <p:pic>
            <p:nvPicPr>
              <p:cNvPr id="26" name="Ink 25">
                <a:extLst>
                  <a:ext uri="{FF2B5EF4-FFF2-40B4-BE49-F238E27FC236}">
                    <a16:creationId xmlns:a16="http://schemas.microsoft.com/office/drawing/2014/main" id="{51AB13A4-D704-75D9-3BCF-6349E11CFFEA}"/>
                  </a:ext>
                </a:extLst>
              </p:cNvPr>
              <p:cNvPicPr/>
              <p:nvPr/>
            </p:nvPicPr>
            <p:blipFill>
              <a:blip r:embed="rId39"/>
              <a:stretch>
                <a:fillRect/>
              </a:stretch>
            </p:blipFill>
            <p:spPr>
              <a:xfrm>
                <a:off x="3879365" y="5451485"/>
                <a:ext cx="23724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7" name="Ink 26">
                <a:extLst>
                  <a:ext uri="{FF2B5EF4-FFF2-40B4-BE49-F238E27FC236}">
                    <a16:creationId xmlns:a16="http://schemas.microsoft.com/office/drawing/2014/main" id="{C1F82116-D436-F8CC-56D7-F4AC06DC54C6}"/>
                  </a:ext>
                </a:extLst>
              </p14:cNvPr>
              <p14:cNvContentPartPr/>
              <p14:nvPr/>
            </p14:nvContentPartPr>
            <p14:xfrm>
              <a:off x="8956445" y="4570925"/>
              <a:ext cx="422640" cy="923760"/>
            </p14:xfrm>
          </p:contentPart>
        </mc:Choice>
        <mc:Fallback xmlns="">
          <p:pic>
            <p:nvPicPr>
              <p:cNvPr id="27" name="Ink 26">
                <a:extLst>
                  <a:ext uri="{FF2B5EF4-FFF2-40B4-BE49-F238E27FC236}">
                    <a16:creationId xmlns:a16="http://schemas.microsoft.com/office/drawing/2014/main" id="{C1F82116-D436-F8CC-56D7-F4AC06DC54C6}"/>
                  </a:ext>
                </a:extLst>
              </p:cNvPr>
              <p:cNvPicPr/>
              <p:nvPr/>
            </p:nvPicPr>
            <p:blipFill>
              <a:blip r:embed="rId41"/>
              <a:stretch>
                <a:fillRect/>
              </a:stretch>
            </p:blipFill>
            <p:spPr>
              <a:xfrm>
                <a:off x="8938445" y="4552925"/>
                <a:ext cx="458280" cy="959400"/>
              </a:xfrm>
              <a:prstGeom prst="rect">
                <a:avLst/>
              </a:prstGeom>
            </p:spPr>
          </p:pic>
        </mc:Fallback>
      </mc:AlternateContent>
      <p:grpSp>
        <p:nvGrpSpPr>
          <p:cNvPr id="30" name="Group 29">
            <a:extLst>
              <a:ext uri="{FF2B5EF4-FFF2-40B4-BE49-F238E27FC236}">
                <a16:creationId xmlns:a16="http://schemas.microsoft.com/office/drawing/2014/main" id="{9F97FAD9-5126-B41E-2B05-F54718EEA409}"/>
              </a:ext>
            </a:extLst>
          </p:cNvPr>
          <p:cNvGrpSpPr/>
          <p:nvPr/>
        </p:nvGrpSpPr>
        <p:grpSpPr>
          <a:xfrm>
            <a:off x="249845" y="4869725"/>
            <a:ext cx="234000" cy="936720"/>
            <a:chOff x="249845" y="4869725"/>
            <a:chExt cx="234000" cy="936720"/>
          </a:xfrm>
        </p:grpSpPr>
        <mc:AlternateContent xmlns:mc="http://schemas.openxmlformats.org/markup-compatibility/2006" xmlns:p14="http://schemas.microsoft.com/office/powerpoint/2010/main">
          <mc:Choice Requires="p14">
            <p:contentPart p14:bwMode="auto" r:id="rId42">
              <p14:nvContentPartPr>
                <p14:cNvPr id="28" name="Ink 27">
                  <a:extLst>
                    <a:ext uri="{FF2B5EF4-FFF2-40B4-BE49-F238E27FC236}">
                      <a16:creationId xmlns:a16="http://schemas.microsoft.com/office/drawing/2014/main" id="{39383114-95D5-BAA2-91EA-599A0E4050EC}"/>
                    </a:ext>
                  </a:extLst>
                </p14:cNvPr>
                <p14:cNvContentPartPr/>
                <p14:nvPr/>
              </p14:nvContentPartPr>
              <p14:xfrm>
                <a:off x="249845" y="4869725"/>
                <a:ext cx="234000" cy="777960"/>
              </p14:xfrm>
            </p:contentPart>
          </mc:Choice>
          <mc:Fallback xmlns="">
            <p:pic>
              <p:nvPicPr>
                <p:cNvPr id="28" name="Ink 27">
                  <a:extLst>
                    <a:ext uri="{FF2B5EF4-FFF2-40B4-BE49-F238E27FC236}">
                      <a16:creationId xmlns:a16="http://schemas.microsoft.com/office/drawing/2014/main" id="{39383114-95D5-BAA2-91EA-599A0E4050EC}"/>
                    </a:ext>
                  </a:extLst>
                </p:cNvPr>
                <p:cNvPicPr/>
                <p:nvPr/>
              </p:nvPicPr>
              <p:blipFill>
                <a:blip r:embed="rId43"/>
                <a:stretch>
                  <a:fillRect/>
                </a:stretch>
              </p:blipFill>
              <p:spPr>
                <a:xfrm>
                  <a:off x="232205" y="4852085"/>
                  <a:ext cx="269640" cy="8136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9" name="Ink 28">
                  <a:extLst>
                    <a:ext uri="{FF2B5EF4-FFF2-40B4-BE49-F238E27FC236}">
                      <a16:creationId xmlns:a16="http://schemas.microsoft.com/office/drawing/2014/main" id="{CAF0F57C-4671-43E7-DD0E-36CC57D3F9F2}"/>
                    </a:ext>
                  </a:extLst>
                </p14:cNvPr>
                <p14:cNvContentPartPr/>
                <p14:nvPr/>
              </p14:nvContentPartPr>
              <p14:xfrm>
                <a:off x="291245" y="5612765"/>
                <a:ext cx="89640" cy="193680"/>
              </p14:xfrm>
            </p:contentPart>
          </mc:Choice>
          <mc:Fallback xmlns="">
            <p:pic>
              <p:nvPicPr>
                <p:cNvPr id="29" name="Ink 28">
                  <a:extLst>
                    <a:ext uri="{FF2B5EF4-FFF2-40B4-BE49-F238E27FC236}">
                      <a16:creationId xmlns:a16="http://schemas.microsoft.com/office/drawing/2014/main" id="{CAF0F57C-4671-43E7-DD0E-36CC57D3F9F2}"/>
                    </a:ext>
                  </a:extLst>
                </p:cNvPr>
                <p:cNvPicPr/>
                <p:nvPr/>
              </p:nvPicPr>
              <p:blipFill>
                <a:blip r:embed="rId45"/>
                <a:stretch>
                  <a:fillRect/>
                </a:stretch>
              </p:blipFill>
              <p:spPr>
                <a:xfrm>
                  <a:off x="273245" y="5594765"/>
                  <a:ext cx="125280" cy="229320"/>
                </a:xfrm>
                <a:prstGeom prst="rect">
                  <a:avLst/>
                </a:prstGeom>
              </p:spPr>
            </p:pic>
          </mc:Fallback>
        </mc:AlternateContent>
      </p:grpSp>
    </p:spTree>
    <p:extLst>
      <p:ext uri="{BB962C8B-B14F-4D97-AF65-F5344CB8AC3E}">
        <p14:creationId xmlns:p14="http://schemas.microsoft.com/office/powerpoint/2010/main" val="6239559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2192000" cy="6384662"/>
          </a:xfrm>
          <a:prstGeom prst="roundRect">
            <a:avLst/>
          </a:prstGeom>
          <a:solidFill>
            <a:schemeClr val="tx1">
              <a:alpha val="63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0"/>
            <a:ext cx="11601450" cy="6340197"/>
          </a:xfrm>
          <a:prstGeom prst="rect">
            <a:avLst/>
          </a:prstGeom>
          <a:noFill/>
        </p:spPr>
        <p:txBody>
          <a:bodyPr wrap="square" rtlCol="0">
            <a:spAutoFit/>
          </a:bodyPr>
          <a:lstStyle/>
          <a:p>
            <a:r>
              <a:rPr lang="en-US" sz="2800" b="1">
                <a:solidFill>
                  <a:srgbClr val="FFC000"/>
                </a:solidFill>
                <a:cs typeface="+mj-cs"/>
              </a:rPr>
              <a:t>Pirkei DeRabbi Eliezer 52:10</a:t>
            </a:r>
          </a:p>
          <a:p>
            <a:r>
              <a:rPr lang="en-US" sz="2100">
                <a:solidFill>
                  <a:srgbClr val="FFC000"/>
                </a:solidFill>
                <a:cs typeface="+mj-cs"/>
              </a:rPr>
              <a:t>And Hezekiah saw the messengers, and his heart was puffed with pride, and he showed them all the treasures of the kings of Judah, and all the treasures of the Holy of Holies in the Temple, and further, he opened the Ark of the Covenant, and he showed them the tables of the Law, and he said to them: With this do we wage war and conquer, as it is said, "And Hezekiah was glad of them, and shewed them the house of his precious things" (Isa. 39:2). The Holy One, blessed be He, was angry with him, and He said to him: Was it not enough for thee to have shown them all the treasures of the kings of Judah and all the treasures of the Holy of Holies? Moreover, thou hast opened for them the Ark, and hast shown them the tables, the work of My hand. By thy life! They shall come up and take away all the treasures of the kings of Judah, and all the treasures of the Holy of || Holies, as it is said, "Behold, the days come, that all that is in thine house, and that which thy fathers have laid up in store until this day, shall be carried to Babylon" (Isa. 39:6). Instead of the tables of the Law, they shall take of thy sons to be eunuchs in the palace of the king of Babylon, as it is said, "And of thy sons that shall issue from thee, which thou shalt beget, shall they take away; and they shall be eunuchs in the palace of the king of Babylon" (Isa. 39:7). These were Hananiah, Mishael, and Azariah, who were made eunuchs in the palace of the king of Babylon, and they did not beget children. Concerning them the Scripture says, "For thus saith the Lord to the eunuchs that keep my sabbaths,… Unto them will I give in mine house and within my walls a memorial and a name better than of sons and of daughters; I will give them an everlasting name, that shall not be cut off" (Isa. 56:4, 5).</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BAD6F6DD-AF22-203A-D1C8-3FB4C6FC1D0D}"/>
                  </a:ext>
                </a:extLst>
              </p14:cNvPr>
              <p14:cNvContentPartPr/>
              <p14:nvPr/>
            </p14:nvContentPartPr>
            <p14:xfrm>
              <a:off x="6264005" y="814325"/>
              <a:ext cx="1728000" cy="42120"/>
            </p14:xfrm>
          </p:contentPart>
        </mc:Choice>
        <mc:Fallback xmlns="">
          <p:pic>
            <p:nvPicPr>
              <p:cNvPr id="2" name="Ink 1">
                <a:extLst>
                  <a:ext uri="{FF2B5EF4-FFF2-40B4-BE49-F238E27FC236}">
                    <a16:creationId xmlns:a16="http://schemas.microsoft.com/office/drawing/2014/main" id="{BAD6F6DD-AF22-203A-D1C8-3FB4C6FC1D0D}"/>
                  </a:ext>
                </a:extLst>
              </p:cNvPr>
              <p:cNvPicPr/>
              <p:nvPr/>
            </p:nvPicPr>
            <p:blipFill>
              <a:blip r:embed="rId5"/>
              <a:stretch>
                <a:fillRect/>
              </a:stretch>
            </p:blipFill>
            <p:spPr>
              <a:xfrm>
                <a:off x="6246365" y="796685"/>
                <a:ext cx="176364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9F67640B-D566-690E-C874-3EDAA674909E}"/>
                  </a:ext>
                </a:extLst>
              </p14:cNvPr>
              <p14:cNvContentPartPr/>
              <p14:nvPr/>
            </p14:nvContentPartPr>
            <p14:xfrm>
              <a:off x="6991205" y="1083245"/>
              <a:ext cx="2652480" cy="73440"/>
            </p14:xfrm>
          </p:contentPart>
        </mc:Choice>
        <mc:Fallback xmlns="">
          <p:pic>
            <p:nvPicPr>
              <p:cNvPr id="4" name="Ink 3">
                <a:extLst>
                  <a:ext uri="{FF2B5EF4-FFF2-40B4-BE49-F238E27FC236}">
                    <a16:creationId xmlns:a16="http://schemas.microsoft.com/office/drawing/2014/main" id="{9F67640B-D566-690E-C874-3EDAA674909E}"/>
                  </a:ext>
                </a:extLst>
              </p:cNvPr>
              <p:cNvPicPr/>
              <p:nvPr/>
            </p:nvPicPr>
            <p:blipFill>
              <a:blip r:embed="rId7"/>
              <a:stretch>
                <a:fillRect/>
              </a:stretch>
            </p:blipFill>
            <p:spPr>
              <a:xfrm>
                <a:off x="6973565" y="1065245"/>
                <a:ext cx="2688120" cy="109080"/>
              </a:xfrm>
              <a:prstGeom prst="rect">
                <a:avLst/>
              </a:prstGeom>
            </p:spPr>
          </p:pic>
        </mc:Fallback>
      </mc:AlternateContent>
      <p:grpSp>
        <p:nvGrpSpPr>
          <p:cNvPr id="9" name="Group 8">
            <a:extLst>
              <a:ext uri="{FF2B5EF4-FFF2-40B4-BE49-F238E27FC236}">
                <a16:creationId xmlns:a16="http://schemas.microsoft.com/office/drawing/2014/main" id="{02C9A79F-E71D-3F73-0D2E-139CCB58FA7C}"/>
              </a:ext>
            </a:extLst>
          </p:cNvPr>
          <p:cNvGrpSpPr/>
          <p:nvPr/>
        </p:nvGrpSpPr>
        <p:grpSpPr>
          <a:xfrm>
            <a:off x="574205" y="1343165"/>
            <a:ext cx="3017520" cy="172080"/>
            <a:chOff x="574205" y="1343165"/>
            <a:chExt cx="3017520" cy="172080"/>
          </a:xfrm>
        </p:grpSpPr>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3139EFE3-0AF4-D154-252D-9CC52D48BAE6}"/>
                    </a:ext>
                  </a:extLst>
                </p14:cNvPr>
                <p14:cNvContentPartPr/>
                <p14:nvPr/>
              </p14:nvContentPartPr>
              <p14:xfrm>
                <a:off x="1632245" y="1343165"/>
                <a:ext cx="1959480" cy="172080"/>
              </p14:xfrm>
            </p:contentPart>
          </mc:Choice>
          <mc:Fallback xmlns="">
            <p:pic>
              <p:nvPicPr>
                <p:cNvPr id="5" name="Ink 4">
                  <a:extLst>
                    <a:ext uri="{FF2B5EF4-FFF2-40B4-BE49-F238E27FC236}">
                      <a16:creationId xmlns:a16="http://schemas.microsoft.com/office/drawing/2014/main" id="{3139EFE3-0AF4-D154-252D-9CC52D48BAE6}"/>
                    </a:ext>
                  </a:extLst>
                </p:cNvPr>
                <p:cNvPicPr/>
                <p:nvPr/>
              </p:nvPicPr>
              <p:blipFill>
                <a:blip r:embed="rId9"/>
                <a:stretch>
                  <a:fillRect/>
                </a:stretch>
              </p:blipFill>
              <p:spPr>
                <a:xfrm>
                  <a:off x="1614245" y="1325165"/>
                  <a:ext cx="199512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A35D2BB8-DF27-2B66-31BC-4E2D59D551AE}"/>
                    </a:ext>
                  </a:extLst>
                </p14:cNvPr>
                <p14:cNvContentPartPr/>
                <p14:nvPr/>
              </p14:nvContentPartPr>
              <p14:xfrm>
                <a:off x="574205" y="1454405"/>
                <a:ext cx="911160" cy="37440"/>
              </p14:xfrm>
            </p:contentPart>
          </mc:Choice>
          <mc:Fallback xmlns="">
            <p:pic>
              <p:nvPicPr>
                <p:cNvPr id="7" name="Ink 6">
                  <a:extLst>
                    <a:ext uri="{FF2B5EF4-FFF2-40B4-BE49-F238E27FC236}">
                      <a16:creationId xmlns:a16="http://schemas.microsoft.com/office/drawing/2014/main" id="{A35D2BB8-DF27-2B66-31BC-4E2D59D551AE}"/>
                    </a:ext>
                  </a:extLst>
                </p:cNvPr>
                <p:cNvPicPr/>
                <p:nvPr/>
              </p:nvPicPr>
              <p:blipFill>
                <a:blip r:embed="rId11"/>
                <a:stretch>
                  <a:fillRect/>
                </a:stretch>
              </p:blipFill>
              <p:spPr>
                <a:xfrm>
                  <a:off x="556205" y="1436405"/>
                  <a:ext cx="946800" cy="730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E34B9DD1-6DDA-2DC7-3D1F-16E59DC292C0}"/>
                  </a:ext>
                </a:extLst>
              </p14:cNvPr>
              <p14:cNvContentPartPr/>
              <p14:nvPr/>
            </p14:nvContentPartPr>
            <p14:xfrm>
              <a:off x="6805445" y="1486085"/>
              <a:ext cx="1564560" cy="41760"/>
            </p14:xfrm>
          </p:contentPart>
        </mc:Choice>
        <mc:Fallback xmlns="">
          <p:pic>
            <p:nvPicPr>
              <p:cNvPr id="11" name="Ink 10">
                <a:extLst>
                  <a:ext uri="{FF2B5EF4-FFF2-40B4-BE49-F238E27FC236}">
                    <a16:creationId xmlns:a16="http://schemas.microsoft.com/office/drawing/2014/main" id="{E34B9DD1-6DDA-2DC7-3D1F-16E59DC292C0}"/>
                  </a:ext>
                </a:extLst>
              </p:cNvPr>
              <p:cNvPicPr/>
              <p:nvPr/>
            </p:nvPicPr>
            <p:blipFill>
              <a:blip r:embed="rId13"/>
              <a:stretch>
                <a:fillRect/>
              </a:stretch>
            </p:blipFill>
            <p:spPr>
              <a:xfrm>
                <a:off x="6787805" y="1468445"/>
                <a:ext cx="160020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614D2EB3-A7BA-3CF3-8557-953F8E96B2C2}"/>
                  </a:ext>
                </a:extLst>
              </p14:cNvPr>
              <p14:cNvContentPartPr/>
              <p14:nvPr/>
            </p14:nvContentPartPr>
            <p14:xfrm>
              <a:off x="1113845" y="1782365"/>
              <a:ext cx="217080" cy="29520"/>
            </p14:xfrm>
          </p:contentPart>
        </mc:Choice>
        <mc:Fallback xmlns="">
          <p:pic>
            <p:nvPicPr>
              <p:cNvPr id="12" name="Ink 11">
                <a:extLst>
                  <a:ext uri="{FF2B5EF4-FFF2-40B4-BE49-F238E27FC236}">
                    <a16:creationId xmlns:a16="http://schemas.microsoft.com/office/drawing/2014/main" id="{614D2EB3-A7BA-3CF3-8557-953F8E96B2C2}"/>
                  </a:ext>
                </a:extLst>
              </p:cNvPr>
              <p:cNvPicPr/>
              <p:nvPr/>
            </p:nvPicPr>
            <p:blipFill>
              <a:blip r:embed="rId15"/>
              <a:stretch>
                <a:fillRect/>
              </a:stretch>
            </p:blipFill>
            <p:spPr>
              <a:xfrm>
                <a:off x="1096205" y="1764725"/>
                <a:ext cx="25272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45F1B6D5-370C-5F27-C517-3B5CB56FAC5F}"/>
                  </a:ext>
                </a:extLst>
              </p14:cNvPr>
              <p14:cNvContentPartPr/>
              <p14:nvPr/>
            </p14:nvContentPartPr>
            <p14:xfrm>
              <a:off x="4386965" y="1834925"/>
              <a:ext cx="48240" cy="15120"/>
            </p14:xfrm>
          </p:contentPart>
        </mc:Choice>
        <mc:Fallback xmlns="">
          <p:pic>
            <p:nvPicPr>
              <p:cNvPr id="13" name="Ink 12">
                <a:extLst>
                  <a:ext uri="{FF2B5EF4-FFF2-40B4-BE49-F238E27FC236}">
                    <a16:creationId xmlns:a16="http://schemas.microsoft.com/office/drawing/2014/main" id="{45F1B6D5-370C-5F27-C517-3B5CB56FAC5F}"/>
                  </a:ext>
                </a:extLst>
              </p:cNvPr>
              <p:cNvPicPr/>
              <p:nvPr/>
            </p:nvPicPr>
            <p:blipFill>
              <a:blip r:embed="rId17"/>
              <a:stretch>
                <a:fillRect/>
              </a:stretch>
            </p:blipFill>
            <p:spPr>
              <a:xfrm>
                <a:off x="4368965" y="1816925"/>
                <a:ext cx="8388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5BDE41AF-2D6B-4441-CF86-EED4E9724B48}"/>
                  </a:ext>
                </a:extLst>
              </p14:cNvPr>
              <p14:cNvContentPartPr/>
              <p14:nvPr/>
            </p14:nvContentPartPr>
            <p14:xfrm>
              <a:off x="3061445" y="2071085"/>
              <a:ext cx="18360" cy="11160"/>
            </p14:xfrm>
          </p:contentPart>
        </mc:Choice>
        <mc:Fallback xmlns="">
          <p:pic>
            <p:nvPicPr>
              <p:cNvPr id="14" name="Ink 13">
                <a:extLst>
                  <a:ext uri="{FF2B5EF4-FFF2-40B4-BE49-F238E27FC236}">
                    <a16:creationId xmlns:a16="http://schemas.microsoft.com/office/drawing/2014/main" id="{5BDE41AF-2D6B-4441-CF86-EED4E9724B48}"/>
                  </a:ext>
                </a:extLst>
              </p:cNvPr>
              <p:cNvPicPr/>
              <p:nvPr/>
            </p:nvPicPr>
            <p:blipFill>
              <a:blip r:embed="rId19"/>
              <a:stretch>
                <a:fillRect/>
              </a:stretch>
            </p:blipFill>
            <p:spPr>
              <a:xfrm>
                <a:off x="3043805" y="2053085"/>
                <a:ext cx="5400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Ink 14">
                <a:extLst>
                  <a:ext uri="{FF2B5EF4-FFF2-40B4-BE49-F238E27FC236}">
                    <a16:creationId xmlns:a16="http://schemas.microsoft.com/office/drawing/2014/main" id="{1FB471F5-E3A5-B359-4B09-F8053F423948}"/>
                  </a:ext>
                </a:extLst>
              </p14:cNvPr>
              <p14:cNvContentPartPr/>
              <p14:nvPr/>
            </p14:nvContentPartPr>
            <p14:xfrm>
              <a:off x="7920005" y="3332525"/>
              <a:ext cx="58320" cy="20520"/>
            </p14:xfrm>
          </p:contentPart>
        </mc:Choice>
        <mc:Fallback xmlns="">
          <p:pic>
            <p:nvPicPr>
              <p:cNvPr id="15" name="Ink 14">
                <a:extLst>
                  <a:ext uri="{FF2B5EF4-FFF2-40B4-BE49-F238E27FC236}">
                    <a16:creationId xmlns:a16="http://schemas.microsoft.com/office/drawing/2014/main" id="{1FB471F5-E3A5-B359-4B09-F8053F423948}"/>
                  </a:ext>
                </a:extLst>
              </p:cNvPr>
              <p:cNvPicPr/>
              <p:nvPr/>
            </p:nvPicPr>
            <p:blipFill>
              <a:blip r:embed="rId21"/>
              <a:stretch>
                <a:fillRect/>
              </a:stretch>
            </p:blipFill>
            <p:spPr>
              <a:xfrm>
                <a:off x="7902365" y="3314885"/>
                <a:ext cx="9396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Ink 15">
                <a:extLst>
                  <a:ext uri="{FF2B5EF4-FFF2-40B4-BE49-F238E27FC236}">
                    <a16:creationId xmlns:a16="http://schemas.microsoft.com/office/drawing/2014/main" id="{09A21E24-E559-A1F8-4345-B0946B65C9ED}"/>
                  </a:ext>
                </a:extLst>
              </p14:cNvPr>
              <p14:cNvContentPartPr/>
              <p14:nvPr/>
            </p14:nvContentPartPr>
            <p14:xfrm>
              <a:off x="4805645" y="4092845"/>
              <a:ext cx="14040" cy="13320"/>
            </p14:xfrm>
          </p:contentPart>
        </mc:Choice>
        <mc:Fallback xmlns="">
          <p:pic>
            <p:nvPicPr>
              <p:cNvPr id="16" name="Ink 15">
                <a:extLst>
                  <a:ext uri="{FF2B5EF4-FFF2-40B4-BE49-F238E27FC236}">
                    <a16:creationId xmlns:a16="http://schemas.microsoft.com/office/drawing/2014/main" id="{09A21E24-E559-A1F8-4345-B0946B65C9ED}"/>
                  </a:ext>
                </a:extLst>
              </p:cNvPr>
              <p:cNvPicPr/>
              <p:nvPr/>
            </p:nvPicPr>
            <p:blipFill>
              <a:blip r:embed="rId23"/>
              <a:stretch>
                <a:fillRect/>
              </a:stretch>
            </p:blipFill>
            <p:spPr>
              <a:xfrm>
                <a:off x="4788005" y="4074845"/>
                <a:ext cx="4968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 name="Ink 16">
                <a:extLst>
                  <a:ext uri="{FF2B5EF4-FFF2-40B4-BE49-F238E27FC236}">
                    <a16:creationId xmlns:a16="http://schemas.microsoft.com/office/drawing/2014/main" id="{96AD8B82-1F2F-7E19-BDDA-835A2B45CBCC}"/>
                  </a:ext>
                </a:extLst>
              </p14:cNvPr>
              <p14:cNvContentPartPr/>
              <p14:nvPr/>
            </p14:nvContentPartPr>
            <p14:xfrm>
              <a:off x="1585805" y="4374005"/>
              <a:ext cx="31320" cy="6840"/>
            </p14:xfrm>
          </p:contentPart>
        </mc:Choice>
        <mc:Fallback xmlns="">
          <p:pic>
            <p:nvPicPr>
              <p:cNvPr id="17" name="Ink 16">
                <a:extLst>
                  <a:ext uri="{FF2B5EF4-FFF2-40B4-BE49-F238E27FC236}">
                    <a16:creationId xmlns:a16="http://schemas.microsoft.com/office/drawing/2014/main" id="{96AD8B82-1F2F-7E19-BDDA-835A2B45CBCC}"/>
                  </a:ext>
                </a:extLst>
              </p:cNvPr>
              <p:cNvPicPr/>
              <p:nvPr/>
            </p:nvPicPr>
            <p:blipFill>
              <a:blip r:embed="rId25"/>
              <a:stretch>
                <a:fillRect/>
              </a:stretch>
            </p:blipFill>
            <p:spPr>
              <a:xfrm>
                <a:off x="1567805" y="4356365"/>
                <a:ext cx="6696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8" name="Ink 17">
                <a:extLst>
                  <a:ext uri="{FF2B5EF4-FFF2-40B4-BE49-F238E27FC236}">
                    <a16:creationId xmlns:a16="http://schemas.microsoft.com/office/drawing/2014/main" id="{67EA47A8-A20A-BB91-12D1-EB39D1E15B2B}"/>
                  </a:ext>
                </a:extLst>
              </p14:cNvPr>
              <p14:cNvContentPartPr/>
              <p14:nvPr/>
            </p14:nvContentPartPr>
            <p14:xfrm>
              <a:off x="671765" y="4933445"/>
              <a:ext cx="3233520" cy="69480"/>
            </p14:xfrm>
          </p:contentPart>
        </mc:Choice>
        <mc:Fallback xmlns="">
          <p:pic>
            <p:nvPicPr>
              <p:cNvPr id="18" name="Ink 17">
                <a:extLst>
                  <a:ext uri="{FF2B5EF4-FFF2-40B4-BE49-F238E27FC236}">
                    <a16:creationId xmlns:a16="http://schemas.microsoft.com/office/drawing/2014/main" id="{67EA47A8-A20A-BB91-12D1-EB39D1E15B2B}"/>
                  </a:ext>
                </a:extLst>
              </p:cNvPr>
              <p:cNvPicPr/>
              <p:nvPr/>
            </p:nvPicPr>
            <p:blipFill>
              <a:blip r:embed="rId27"/>
              <a:stretch>
                <a:fillRect/>
              </a:stretch>
            </p:blipFill>
            <p:spPr>
              <a:xfrm>
                <a:off x="654125" y="4915805"/>
                <a:ext cx="326916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9" name="Ink 18">
                <a:extLst>
                  <a:ext uri="{FF2B5EF4-FFF2-40B4-BE49-F238E27FC236}">
                    <a16:creationId xmlns:a16="http://schemas.microsoft.com/office/drawing/2014/main" id="{19E396BA-508A-2AC9-FC4C-54841CECAB21}"/>
                  </a:ext>
                </a:extLst>
              </p14:cNvPr>
              <p14:cNvContentPartPr/>
              <p14:nvPr/>
            </p14:nvContentPartPr>
            <p14:xfrm>
              <a:off x="532445" y="4972325"/>
              <a:ext cx="55800" cy="5040"/>
            </p14:xfrm>
          </p:contentPart>
        </mc:Choice>
        <mc:Fallback xmlns="">
          <p:pic>
            <p:nvPicPr>
              <p:cNvPr id="19" name="Ink 18">
                <a:extLst>
                  <a:ext uri="{FF2B5EF4-FFF2-40B4-BE49-F238E27FC236}">
                    <a16:creationId xmlns:a16="http://schemas.microsoft.com/office/drawing/2014/main" id="{19E396BA-508A-2AC9-FC4C-54841CECAB21}"/>
                  </a:ext>
                </a:extLst>
              </p:cNvPr>
              <p:cNvPicPr/>
              <p:nvPr/>
            </p:nvPicPr>
            <p:blipFill>
              <a:blip r:embed="rId29"/>
              <a:stretch>
                <a:fillRect/>
              </a:stretch>
            </p:blipFill>
            <p:spPr>
              <a:xfrm>
                <a:off x="514805" y="4954325"/>
                <a:ext cx="9144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0" name="Ink 19">
                <a:extLst>
                  <a:ext uri="{FF2B5EF4-FFF2-40B4-BE49-F238E27FC236}">
                    <a16:creationId xmlns:a16="http://schemas.microsoft.com/office/drawing/2014/main" id="{4068688A-23F4-5A28-25A3-8E7079A383AB}"/>
                  </a:ext>
                </a:extLst>
              </p14:cNvPr>
              <p14:cNvContentPartPr/>
              <p14:nvPr/>
            </p14:nvContentPartPr>
            <p14:xfrm>
              <a:off x="1606325" y="5311085"/>
              <a:ext cx="49320" cy="4320"/>
            </p14:xfrm>
          </p:contentPart>
        </mc:Choice>
        <mc:Fallback xmlns="">
          <p:pic>
            <p:nvPicPr>
              <p:cNvPr id="20" name="Ink 19">
                <a:extLst>
                  <a:ext uri="{FF2B5EF4-FFF2-40B4-BE49-F238E27FC236}">
                    <a16:creationId xmlns:a16="http://schemas.microsoft.com/office/drawing/2014/main" id="{4068688A-23F4-5A28-25A3-8E7079A383AB}"/>
                  </a:ext>
                </a:extLst>
              </p:cNvPr>
              <p:cNvPicPr/>
              <p:nvPr/>
            </p:nvPicPr>
            <p:blipFill>
              <a:blip r:embed="rId31"/>
              <a:stretch>
                <a:fillRect/>
              </a:stretch>
            </p:blipFill>
            <p:spPr>
              <a:xfrm>
                <a:off x="1588685" y="5293445"/>
                <a:ext cx="8496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1" name="Ink 20">
                <a:extLst>
                  <a:ext uri="{FF2B5EF4-FFF2-40B4-BE49-F238E27FC236}">
                    <a16:creationId xmlns:a16="http://schemas.microsoft.com/office/drawing/2014/main" id="{B8929588-DEF7-06DC-56C8-4A1046F3C64B}"/>
                  </a:ext>
                </a:extLst>
              </p14:cNvPr>
              <p14:cNvContentPartPr/>
              <p14:nvPr/>
            </p14:nvContentPartPr>
            <p14:xfrm>
              <a:off x="2340005" y="5367965"/>
              <a:ext cx="2880" cy="7560"/>
            </p14:xfrm>
          </p:contentPart>
        </mc:Choice>
        <mc:Fallback xmlns="">
          <p:pic>
            <p:nvPicPr>
              <p:cNvPr id="21" name="Ink 20">
                <a:extLst>
                  <a:ext uri="{FF2B5EF4-FFF2-40B4-BE49-F238E27FC236}">
                    <a16:creationId xmlns:a16="http://schemas.microsoft.com/office/drawing/2014/main" id="{B8929588-DEF7-06DC-56C8-4A1046F3C64B}"/>
                  </a:ext>
                </a:extLst>
              </p:cNvPr>
              <p:cNvPicPr/>
              <p:nvPr/>
            </p:nvPicPr>
            <p:blipFill>
              <a:blip r:embed="rId33"/>
              <a:stretch>
                <a:fillRect/>
              </a:stretch>
            </p:blipFill>
            <p:spPr>
              <a:xfrm>
                <a:off x="2322365" y="5349965"/>
                <a:ext cx="38520" cy="432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2" name="Ink 21">
                <a:extLst>
                  <a:ext uri="{FF2B5EF4-FFF2-40B4-BE49-F238E27FC236}">
                    <a16:creationId xmlns:a16="http://schemas.microsoft.com/office/drawing/2014/main" id="{ACE13C1F-E9D8-6921-1359-AFA62680D694}"/>
                  </a:ext>
                </a:extLst>
              </p14:cNvPr>
              <p14:cNvContentPartPr/>
              <p14:nvPr/>
            </p14:nvContentPartPr>
            <p14:xfrm>
              <a:off x="6886085" y="5275445"/>
              <a:ext cx="10800" cy="10800"/>
            </p14:xfrm>
          </p:contentPart>
        </mc:Choice>
        <mc:Fallback xmlns="">
          <p:pic>
            <p:nvPicPr>
              <p:cNvPr id="22" name="Ink 21">
                <a:extLst>
                  <a:ext uri="{FF2B5EF4-FFF2-40B4-BE49-F238E27FC236}">
                    <a16:creationId xmlns:a16="http://schemas.microsoft.com/office/drawing/2014/main" id="{ACE13C1F-E9D8-6921-1359-AFA62680D694}"/>
                  </a:ext>
                </a:extLst>
              </p:cNvPr>
              <p:cNvPicPr/>
              <p:nvPr/>
            </p:nvPicPr>
            <p:blipFill>
              <a:blip r:embed="rId35"/>
              <a:stretch>
                <a:fillRect/>
              </a:stretch>
            </p:blipFill>
            <p:spPr>
              <a:xfrm>
                <a:off x="6868445" y="5257805"/>
                <a:ext cx="4644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3" name="Ink 22">
                <a:extLst>
                  <a:ext uri="{FF2B5EF4-FFF2-40B4-BE49-F238E27FC236}">
                    <a16:creationId xmlns:a16="http://schemas.microsoft.com/office/drawing/2014/main" id="{48B66B16-2B75-DA74-553E-CBA2EB6B152C}"/>
                  </a:ext>
                </a:extLst>
              </p14:cNvPr>
              <p14:cNvContentPartPr/>
              <p14:nvPr/>
            </p14:nvContentPartPr>
            <p14:xfrm>
              <a:off x="2618285" y="5591885"/>
              <a:ext cx="8750880" cy="80640"/>
            </p14:xfrm>
          </p:contentPart>
        </mc:Choice>
        <mc:Fallback xmlns="">
          <p:pic>
            <p:nvPicPr>
              <p:cNvPr id="23" name="Ink 22">
                <a:extLst>
                  <a:ext uri="{FF2B5EF4-FFF2-40B4-BE49-F238E27FC236}">
                    <a16:creationId xmlns:a16="http://schemas.microsoft.com/office/drawing/2014/main" id="{48B66B16-2B75-DA74-553E-CBA2EB6B152C}"/>
                  </a:ext>
                </a:extLst>
              </p:cNvPr>
              <p:cNvPicPr/>
              <p:nvPr/>
            </p:nvPicPr>
            <p:blipFill>
              <a:blip r:embed="rId37"/>
              <a:stretch>
                <a:fillRect/>
              </a:stretch>
            </p:blipFill>
            <p:spPr>
              <a:xfrm>
                <a:off x="2600285" y="5574245"/>
                <a:ext cx="8786520" cy="116280"/>
              </a:xfrm>
              <a:prstGeom prst="rect">
                <a:avLst/>
              </a:prstGeom>
            </p:spPr>
          </p:pic>
        </mc:Fallback>
      </mc:AlternateContent>
      <p:grpSp>
        <p:nvGrpSpPr>
          <p:cNvPr id="26" name="Group 25">
            <a:extLst>
              <a:ext uri="{FF2B5EF4-FFF2-40B4-BE49-F238E27FC236}">
                <a16:creationId xmlns:a16="http://schemas.microsoft.com/office/drawing/2014/main" id="{06ADAED3-158D-6EE1-1244-2BA56E32C13F}"/>
              </a:ext>
            </a:extLst>
          </p:cNvPr>
          <p:cNvGrpSpPr/>
          <p:nvPr/>
        </p:nvGrpSpPr>
        <p:grpSpPr>
          <a:xfrm>
            <a:off x="560885" y="5859725"/>
            <a:ext cx="10548720" cy="135720"/>
            <a:chOff x="560885" y="5859725"/>
            <a:chExt cx="10548720" cy="135720"/>
          </a:xfrm>
        </p:grpSpPr>
        <mc:AlternateContent xmlns:mc="http://schemas.openxmlformats.org/markup-compatibility/2006" xmlns:p14="http://schemas.microsoft.com/office/powerpoint/2010/main">
          <mc:Choice Requires="p14">
            <p:contentPart p14:bwMode="auto" r:id="rId38">
              <p14:nvContentPartPr>
                <p14:cNvPr id="24" name="Ink 23">
                  <a:extLst>
                    <a:ext uri="{FF2B5EF4-FFF2-40B4-BE49-F238E27FC236}">
                      <a16:creationId xmlns:a16="http://schemas.microsoft.com/office/drawing/2014/main" id="{9BFE1551-B2E3-7E17-081B-71A8D188E161}"/>
                    </a:ext>
                  </a:extLst>
                </p14:cNvPr>
                <p14:cNvContentPartPr/>
                <p14:nvPr/>
              </p14:nvContentPartPr>
              <p14:xfrm>
                <a:off x="560885" y="5859725"/>
                <a:ext cx="3689640" cy="55800"/>
              </p14:xfrm>
            </p:contentPart>
          </mc:Choice>
          <mc:Fallback xmlns="">
            <p:pic>
              <p:nvPicPr>
                <p:cNvPr id="24" name="Ink 23">
                  <a:extLst>
                    <a:ext uri="{FF2B5EF4-FFF2-40B4-BE49-F238E27FC236}">
                      <a16:creationId xmlns:a16="http://schemas.microsoft.com/office/drawing/2014/main" id="{9BFE1551-B2E3-7E17-081B-71A8D188E161}"/>
                    </a:ext>
                  </a:extLst>
                </p:cNvPr>
                <p:cNvPicPr/>
                <p:nvPr/>
              </p:nvPicPr>
              <p:blipFill>
                <a:blip r:embed="rId39"/>
                <a:stretch>
                  <a:fillRect/>
                </a:stretch>
              </p:blipFill>
              <p:spPr>
                <a:xfrm>
                  <a:off x="543245" y="5841725"/>
                  <a:ext cx="372528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5" name="Ink 24">
                  <a:extLst>
                    <a:ext uri="{FF2B5EF4-FFF2-40B4-BE49-F238E27FC236}">
                      <a16:creationId xmlns:a16="http://schemas.microsoft.com/office/drawing/2014/main" id="{8BC33AB6-9DD9-91B9-B244-9E0BBEF0B3A2}"/>
                    </a:ext>
                  </a:extLst>
                </p14:cNvPr>
                <p14:cNvContentPartPr/>
                <p14:nvPr/>
              </p14:nvContentPartPr>
              <p14:xfrm>
                <a:off x="4738685" y="5920205"/>
                <a:ext cx="6370920" cy="75240"/>
              </p14:xfrm>
            </p:contentPart>
          </mc:Choice>
          <mc:Fallback xmlns="">
            <p:pic>
              <p:nvPicPr>
                <p:cNvPr id="25" name="Ink 24">
                  <a:extLst>
                    <a:ext uri="{FF2B5EF4-FFF2-40B4-BE49-F238E27FC236}">
                      <a16:creationId xmlns:a16="http://schemas.microsoft.com/office/drawing/2014/main" id="{8BC33AB6-9DD9-91B9-B244-9E0BBEF0B3A2}"/>
                    </a:ext>
                  </a:extLst>
                </p:cNvPr>
                <p:cNvPicPr/>
                <p:nvPr/>
              </p:nvPicPr>
              <p:blipFill>
                <a:blip r:embed="rId41"/>
                <a:stretch>
                  <a:fillRect/>
                </a:stretch>
              </p:blipFill>
              <p:spPr>
                <a:xfrm>
                  <a:off x="4720685" y="5902565"/>
                  <a:ext cx="6406560" cy="110880"/>
                </a:xfrm>
                <a:prstGeom prst="rect">
                  <a:avLst/>
                </a:prstGeom>
              </p:spPr>
            </p:pic>
          </mc:Fallback>
        </mc:AlternateContent>
      </p:grpSp>
    </p:spTree>
    <p:extLst>
      <p:ext uri="{BB962C8B-B14F-4D97-AF65-F5344CB8AC3E}">
        <p14:creationId xmlns:p14="http://schemas.microsoft.com/office/powerpoint/2010/main" val="18074532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0972800" cy="6384662"/>
          </a:xfrm>
          <a:prstGeom prst="roundRect">
            <a:avLst/>
          </a:prstGeom>
          <a:solidFill>
            <a:schemeClr val="tx1">
              <a:alpha val="62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162468"/>
            <a:ext cx="10261600" cy="5970865"/>
          </a:xfrm>
          <a:prstGeom prst="rect">
            <a:avLst/>
          </a:prstGeom>
          <a:noFill/>
        </p:spPr>
        <p:txBody>
          <a:bodyPr wrap="square" rtlCol="0">
            <a:spAutoFit/>
          </a:bodyPr>
          <a:lstStyle/>
          <a:p>
            <a:pPr algn="ctr"/>
            <a:r>
              <a:rPr lang="en-US" sz="3200" b="1">
                <a:solidFill>
                  <a:srgbClr val="FFC000"/>
                </a:solidFill>
                <a:cs typeface="+mj-cs"/>
              </a:rPr>
              <a:t>The Home is Described as a Sanctuary in the Tanakh</a:t>
            </a:r>
          </a:p>
          <a:p>
            <a:endParaRPr lang="en-US" sz="1000" b="1">
              <a:solidFill>
                <a:srgbClr val="FFC000"/>
              </a:solidFill>
              <a:cs typeface="+mj-cs"/>
            </a:endParaRPr>
          </a:p>
          <a:p>
            <a:pPr marL="457200" indent="-457200">
              <a:buFont typeface="Arial" panose="020B0604020202020204" pitchFamily="34" charset="0"/>
              <a:buChar char="•"/>
            </a:pPr>
            <a:r>
              <a:rPr lang="en-US" sz="2000">
                <a:solidFill>
                  <a:srgbClr val="FFC000"/>
                </a:solidFill>
                <a:cs typeface="+mj-cs"/>
              </a:rPr>
              <a:t>In </a:t>
            </a:r>
            <a:r>
              <a:rPr lang="en-US" sz="2000" b="1" u="sng">
                <a:solidFill>
                  <a:srgbClr val="FFC000"/>
                </a:solidFill>
                <a:cs typeface="+mj-cs"/>
              </a:rPr>
              <a:t>Bereshit / Genesis 18:1-8</a:t>
            </a:r>
            <a:r>
              <a:rPr lang="en-US" sz="2000">
                <a:solidFill>
                  <a:srgbClr val="FFC000"/>
                </a:solidFill>
                <a:cs typeface="+mj-cs"/>
              </a:rPr>
              <a:t>, we see how Abraham welcomed three heavenly visitors to his home and offered them hospitality. He prepared a meal for them and served them under the shade of a tree. He did not know that one of them was the Lord Himself, who came to bless him and announce the birth of his son Isaac. Abraham’s home was a sanctuary of grace and generosity, where he entertained angels unaware (Hebrews 13:2).</a:t>
            </a:r>
          </a:p>
          <a:p>
            <a:pPr marL="457200" indent="-457200">
              <a:buFont typeface="Arial" panose="020B0604020202020204" pitchFamily="34" charset="0"/>
              <a:buChar char="•"/>
            </a:pPr>
            <a:r>
              <a:rPr lang="en-US" sz="2000">
                <a:solidFill>
                  <a:srgbClr val="92D050"/>
                </a:solidFill>
                <a:cs typeface="+mj-cs"/>
              </a:rPr>
              <a:t>In </a:t>
            </a:r>
            <a:r>
              <a:rPr lang="en-US" sz="2000" b="1" u="sng">
                <a:solidFill>
                  <a:srgbClr val="92D050"/>
                </a:solidFill>
                <a:cs typeface="+mj-cs"/>
              </a:rPr>
              <a:t>Shemot / Exodus 12:1-13</a:t>
            </a:r>
            <a:r>
              <a:rPr lang="en-US" sz="2000">
                <a:solidFill>
                  <a:srgbClr val="92D050"/>
                </a:solidFill>
                <a:cs typeface="+mj-cs"/>
              </a:rPr>
              <a:t>, we see how the Israelites prepared their homes for the Passover night, when the Lord would strike down the firstborn of Egypt but spare His people. They had to apply the blood of a lamb on the doorposts and lintels of their houses, and eat the roasted lamb with unleavened bread and bitter herbs. They had to stay inside their homes until morning, trusting in God’s protection and deliverance. Their homes were sanctuaries of faith and obedience, where they experienced God’s salvation.</a:t>
            </a:r>
          </a:p>
          <a:p>
            <a:pPr marL="457200" indent="-457200">
              <a:buFont typeface="Arial" panose="020B0604020202020204" pitchFamily="34" charset="0"/>
              <a:buChar char="•"/>
            </a:pPr>
            <a:r>
              <a:rPr lang="en-US" sz="2000">
                <a:solidFill>
                  <a:srgbClr val="00B0F0"/>
                </a:solidFill>
                <a:cs typeface="+mj-cs"/>
              </a:rPr>
              <a:t>In </a:t>
            </a:r>
            <a:r>
              <a:rPr lang="en-US" sz="2000" b="1" u="sng">
                <a:solidFill>
                  <a:srgbClr val="00B0F0"/>
                </a:solidFill>
                <a:cs typeface="+mj-cs"/>
              </a:rPr>
              <a:t>2 Samuel 6:1-15</a:t>
            </a:r>
            <a:r>
              <a:rPr lang="en-US" sz="2000">
                <a:solidFill>
                  <a:srgbClr val="00B0F0"/>
                </a:solidFill>
                <a:cs typeface="+mj-cs"/>
              </a:rPr>
              <a:t>, we see how David brought the ark of the covenant to Jerusalem with great joy and celebration. However, when Uzzah touched the ark to steady it and died, David was afraid and decided to leave the ark at the house of Obed-edom the Gittite. The ark stayed there for three months, and the Lord blessed Obed-edom and his household. Obed-edom’s home was a sanctuary of reverence and honor, where he enjoyed God’s presence and favor.</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C36F8AAF-8A77-ECC7-C2A4-DADD08DFE77C}"/>
                  </a:ext>
                </a:extLst>
              </p14:cNvPr>
              <p14:cNvContentPartPr/>
              <p14:nvPr/>
            </p14:nvContentPartPr>
            <p14:xfrm>
              <a:off x="6224765" y="686300"/>
              <a:ext cx="3221640" cy="68400"/>
            </p14:xfrm>
          </p:contentPart>
        </mc:Choice>
        <mc:Fallback xmlns="">
          <p:pic>
            <p:nvPicPr>
              <p:cNvPr id="2" name="Ink 1">
                <a:extLst>
                  <a:ext uri="{FF2B5EF4-FFF2-40B4-BE49-F238E27FC236}">
                    <a16:creationId xmlns:a16="http://schemas.microsoft.com/office/drawing/2014/main" id="{C36F8AAF-8A77-ECC7-C2A4-DADD08DFE77C}"/>
                  </a:ext>
                </a:extLst>
              </p:cNvPr>
              <p:cNvPicPr/>
              <p:nvPr/>
            </p:nvPicPr>
            <p:blipFill>
              <a:blip r:embed="rId5"/>
              <a:stretch>
                <a:fillRect/>
              </a:stretch>
            </p:blipFill>
            <p:spPr>
              <a:xfrm>
                <a:off x="6207125" y="668300"/>
                <a:ext cx="325728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5BEFD771-B9DC-9E06-DD13-44F0A4E979D1}"/>
                  </a:ext>
                </a:extLst>
              </p14:cNvPr>
              <p14:cNvContentPartPr/>
              <p14:nvPr/>
            </p14:nvContentPartPr>
            <p14:xfrm>
              <a:off x="2616845" y="1131260"/>
              <a:ext cx="1188360" cy="83520"/>
            </p14:xfrm>
          </p:contentPart>
        </mc:Choice>
        <mc:Fallback xmlns="">
          <p:pic>
            <p:nvPicPr>
              <p:cNvPr id="4" name="Ink 3">
                <a:extLst>
                  <a:ext uri="{FF2B5EF4-FFF2-40B4-BE49-F238E27FC236}">
                    <a16:creationId xmlns:a16="http://schemas.microsoft.com/office/drawing/2014/main" id="{5BEFD771-B9DC-9E06-DD13-44F0A4E979D1}"/>
                  </a:ext>
                </a:extLst>
              </p:cNvPr>
              <p:cNvPicPr/>
              <p:nvPr/>
            </p:nvPicPr>
            <p:blipFill>
              <a:blip r:embed="rId7"/>
              <a:stretch>
                <a:fillRect/>
              </a:stretch>
            </p:blipFill>
            <p:spPr>
              <a:xfrm>
                <a:off x="2599205" y="1113620"/>
                <a:ext cx="1224000" cy="119160"/>
              </a:xfrm>
              <a:prstGeom prst="rect">
                <a:avLst/>
              </a:prstGeom>
            </p:spPr>
          </p:pic>
        </mc:Fallback>
      </mc:AlternateContent>
      <p:grpSp>
        <p:nvGrpSpPr>
          <p:cNvPr id="9" name="Group 8">
            <a:extLst>
              <a:ext uri="{FF2B5EF4-FFF2-40B4-BE49-F238E27FC236}">
                <a16:creationId xmlns:a16="http://schemas.microsoft.com/office/drawing/2014/main" id="{E24FBBDC-063D-E73F-BE85-C314C80D46C0}"/>
              </a:ext>
            </a:extLst>
          </p:cNvPr>
          <p:cNvGrpSpPr/>
          <p:nvPr/>
        </p:nvGrpSpPr>
        <p:grpSpPr>
          <a:xfrm>
            <a:off x="3424325" y="1471820"/>
            <a:ext cx="2803320" cy="56160"/>
            <a:chOff x="3424325" y="1471820"/>
            <a:chExt cx="2803320" cy="56160"/>
          </a:xfrm>
        </p:grpSpPr>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2F633875-412F-DB7F-273B-67B6B58CB371}"/>
                    </a:ext>
                  </a:extLst>
                </p14:cNvPr>
                <p14:cNvContentPartPr/>
                <p14:nvPr/>
              </p14:nvContentPartPr>
              <p14:xfrm>
                <a:off x="3424325" y="1471820"/>
                <a:ext cx="1036080" cy="35640"/>
              </p14:xfrm>
            </p:contentPart>
          </mc:Choice>
          <mc:Fallback xmlns="">
            <p:pic>
              <p:nvPicPr>
                <p:cNvPr id="5" name="Ink 4">
                  <a:extLst>
                    <a:ext uri="{FF2B5EF4-FFF2-40B4-BE49-F238E27FC236}">
                      <a16:creationId xmlns:a16="http://schemas.microsoft.com/office/drawing/2014/main" id="{2F633875-412F-DB7F-273B-67B6B58CB371}"/>
                    </a:ext>
                  </a:extLst>
                </p:cNvPr>
                <p:cNvPicPr/>
                <p:nvPr/>
              </p:nvPicPr>
              <p:blipFill>
                <a:blip r:embed="rId9"/>
                <a:stretch>
                  <a:fillRect/>
                </a:stretch>
              </p:blipFill>
              <p:spPr>
                <a:xfrm>
                  <a:off x="3406325" y="1453820"/>
                  <a:ext cx="1071720" cy="712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1BE5F0C4-6501-5A5A-DF36-3970436531CF}"/>
                    </a:ext>
                  </a:extLst>
                </p14:cNvPr>
                <p14:cNvContentPartPr/>
                <p14:nvPr/>
              </p14:nvContentPartPr>
              <p14:xfrm>
                <a:off x="4979885" y="1481900"/>
                <a:ext cx="1247760" cy="46080"/>
              </p14:xfrm>
            </p:contentPart>
          </mc:Choice>
          <mc:Fallback xmlns="">
            <p:pic>
              <p:nvPicPr>
                <p:cNvPr id="7" name="Ink 6">
                  <a:extLst>
                    <a:ext uri="{FF2B5EF4-FFF2-40B4-BE49-F238E27FC236}">
                      <a16:creationId xmlns:a16="http://schemas.microsoft.com/office/drawing/2014/main" id="{1BE5F0C4-6501-5A5A-DF36-3970436531CF}"/>
                    </a:ext>
                  </a:extLst>
                </p:cNvPr>
                <p:cNvPicPr/>
                <p:nvPr/>
              </p:nvPicPr>
              <p:blipFill>
                <a:blip r:embed="rId11"/>
                <a:stretch>
                  <a:fillRect/>
                </a:stretch>
              </p:blipFill>
              <p:spPr>
                <a:xfrm>
                  <a:off x="4962245" y="1463900"/>
                  <a:ext cx="1283400" cy="81720"/>
                </a:xfrm>
                <a:prstGeom prst="rect">
                  <a:avLst/>
                </a:prstGeom>
              </p:spPr>
            </p:pic>
          </mc:Fallback>
        </mc:AlternateContent>
      </p:grpSp>
      <p:grpSp>
        <p:nvGrpSpPr>
          <p:cNvPr id="13" name="Group 12">
            <a:extLst>
              <a:ext uri="{FF2B5EF4-FFF2-40B4-BE49-F238E27FC236}">
                <a16:creationId xmlns:a16="http://schemas.microsoft.com/office/drawing/2014/main" id="{1010D58C-79C9-45B1-18B8-9927C2F86F3A}"/>
              </a:ext>
            </a:extLst>
          </p:cNvPr>
          <p:cNvGrpSpPr/>
          <p:nvPr/>
        </p:nvGrpSpPr>
        <p:grpSpPr>
          <a:xfrm>
            <a:off x="4528445" y="2068340"/>
            <a:ext cx="5670360" cy="85680"/>
            <a:chOff x="4528445" y="2068340"/>
            <a:chExt cx="5670360" cy="85680"/>
          </a:xfrm>
        </p:grpSpPr>
        <mc:AlternateContent xmlns:mc="http://schemas.openxmlformats.org/markup-compatibility/2006" xmlns:p14="http://schemas.microsoft.com/office/powerpoint/2010/main">
          <mc:Choice Requires="p14">
            <p:contentPart p14:bwMode="auto" r:id="rId12">
              <p14:nvContentPartPr>
                <p14:cNvPr id="11" name="Ink 10">
                  <a:extLst>
                    <a:ext uri="{FF2B5EF4-FFF2-40B4-BE49-F238E27FC236}">
                      <a16:creationId xmlns:a16="http://schemas.microsoft.com/office/drawing/2014/main" id="{5464BC94-BBB6-0E1D-424F-9216633E3F6A}"/>
                    </a:ext>
                  </a:extLst>
                </p14:cNvPr>
                <p14:cNvContentPartPr/>
                <p14:nvPr/>
              </p14:nvContentPartPr>
              <p14:xfrm>
                <a:off x="4528445" y="2068340"/>
                <a:ext cx="838800" cy="59040"/>
              </p14:xfrm>
            </p:contentPart>
          </mc:Choice>
          <mc:Fallback xmlns="">
            <p:pic>
              <p:nvPicPr>
                <p:cNvPr id="11" name="Ink 10">
                  <a:extLst>
                    <a:ext uri="{FF2B5EF4-FFF2-40B4-BE49-F238E27FC236}">
                      <a16:creationId xmlns:a16="http://schemas.microsoft.com/office/drawing/2014/main" id="{5464BC94-BBB6-0E1D-424F-9216633E3F6A}"/>
                    </a:ext>
                  </a:extLst>
                </p:cNvPr>
                <p:cNvPicPr/>
                <p:nvPr/>
              </p:nvPicPr>
              <p:blipFill>
                <a:blip r:embed="rId13"/>
                <a:stretch>
                  <a:fillRect/>
                </a:stretch>
              </p:blipFill>
              <p:spPr>
                <a:xfrm>
                  <a:off x="4510445" y="2050340"/>
                  <a:ext cx="87444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E277881B-F7E6-95BF-5A25-D9B4D66314B1}"/>
                    </a:ext>
                  </a:extLst>
                </p14:cNvPr>
                <p14:cNvContentPartPr/>
                <p14:nvPr/>
              </p14:nvContentPartPr>
              <p14:xfrm>
                <a:off x="7695365" y="2123420"/>
                <a:ext cx="2503440" cy="30600"/>
              </p14:xfrm>
            </p:contentPart>
          </mc:Choice>
          <mc:Fallback xmlns="">
            <p:pic>
              <p:nvPicPr>
                <p:cNvPr id="12" name="Ink 11">
                  <a:extLst>
                    <a:ext uri="{FF2B5EF4-FFF2-40B4-BE49-F238E27FC236}">
                      <a16:creationId xmlns:a16="http://schemas.microsoft.com/office/drawing/2014/main" id="{E277881B-F7E6-95BF-5A25-D9B4D66314B1}"/>
                    </a:ext>
                  </a:extLst>
                </p:cNvPr>
                <p:cNvPicPr/>
                <p:nvPr/>
              </p:nvPicPr>
              <p:blipFill>
                <a:blip r:embed="rId15"/>
                <a:stretch>
                  <a:fillRect/>
                </a:stretch>
              </p:blipFill>
              <p:spPr>
                <a:xfrm>
                  <a:off x="7677725" y="2105420"/>
                  <a:ext cx="2539080" cy="66240"/>
                </a:xfrm>
                <a:prstGeom prst="rect">
                  <a:avLst/>
                </a:prstGeom>
              </p:spPr>
            </p:pic>
          </mc:Fallback>
        </mc:AlternateContent>
      </p:grpSp>
      <p:grpSp>
        <p:nvGrpSpPr>
          <p:cNvPr id="16" name="Group 15">
            <a:extLst>
              <a:ext uri="{FF2B5EF4-FFF2-40B4-BE49-F238E27FC236}">
                <a16:creationId xmlns:a16="http://schemas.microsoft.com/office/drawing/2014/main" id="{17BE104E-9865-5438-3D59-C1625A693B05}"/>
              </a:ext>
            </a:extLst>
          </p:cNvPr>
          <p:cNvGrpSpPr/>
          <p:nvPr/>
        </p:nvGrpSpPr>
        <p:grpSpPr>
          <a:xfrm>
            <a:off x="1001525" y="2382260"/>
            <a:ext cx="4997880" cy="62640"/>
            <a:chOff x="1001525" y="2382260"/>
            <a:chExt cx="4997880" cy="62640"/>
          </a:xfrm>
        </p:grpSpPr>
        <mc:AlternateContent xmlns:mc="http://schemas.openxmlformats.org/markup-compatibility/2006" xmlns:p14="http://schemas.microsoft.com/office/powerpoint/2010/main">
          <mc:Choice Requires="p14">
            <p:contentPart p14:bwMode="auto" r:id="rId16">
              <p14:nvContentPartPr>
                <p14:cNvPr id="14" name="Ink 13">
                  <a:extLst>
                    <a:ext uri="{FF2B5EF4-FFF2-40B4-BE49-F238E27FC236}">
                      <a16:creationId xmlns:a16="http://schemas.microsoft.com/office/drawing/2014/main" id="{7AC8A9BF-4C03-F780-F4B1-FBE737B14AA7}"/>
                    </a:ext>
                  </a:extLst>
                </p14:cNvPr>
                <p14:cNvContentPartPr/>
                <p14:nvPr/>
              </p14:nvContentPartPr>
              <p14:xfrm>
                <a:off x="1001525" y="2393060"/>
                <a:ext cx="868320" cy="51840"/>
              </p14:xfrm>
            </p:contentPart>
          </mc:Choice>
          <mc:Fallback xmlns="">
            <p:pic>
              <p:nvPicPr>
                <p:cNvPr id="14" name="Ink 13">
                  <a:extLst>
                    <a:ext uri="{FF2B5EF4-FFF2-40B4-BE49-F238E27FC236}">
                      <a16:creationId xmlns:a16="http://schemas.microsoft.com/office/drawing/2014/main" id="{7AC8A9BF-4C03-F780-F4B1-FBE737B14AA7}"/>
                    </a:ext>
                  </a:extLst>
                </p:cNvPr>
                <p:cNvPicPr/>
                <p:nvPr/>
              </p:nvPicPr>
              <p:blipFill>
                <a:blip r:embed="rId17"/>
                <a:stretch>
                  <a:fillRect/>
                </a:stretch>
              </p:blipFill>
              <p:spPr>
                <a:xfrm>
                  <a:off x="983885" y="2375420"/>
                  <a:ext cx="90396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5" name="Ink 14">
                  <a:extLst>
                    <a:ext uri="{FF2B5EF4-FFF2-40B4-BE49-F238E27FC236}">
                      <a16:creationId xmlns:a16="http://schemas.microsoft.com/office/drawing/2014/main" id="{D5E4460B-40B6-4592-5B5D-E351ECFF20E3}"/>
                    </a:ext>
                  </a:extLst>
                </p14:cNvPr>
                <p14:cNvContentPartPr/>
                <p14:nvPr/>
              </p14:nvContentPartPr>
              <p14:xfrm>
                <a:off x="2761565" y="2382260"/>
                <a:ext cx="3237840" cy="51840"/>
              </p14:xfrm>
            </p:contentPart>
          </mc:Choice>
          <mc:Fallback xmlns="">
            <p:pic>
              <p:nvPicPr>
                <p:cNvPr id="15" name="Ink 14">
                  <a:extLst>
                    <a:ext uri="{FF2B5EF4-FFF2-40B4-BE49-F238E27FC236}">
                      <a16:creationId xmlns:a16="http://schemas.microsoft.com/office/drawing/2014/main" id="{D5E4460B-40B6-4592-5B5D-E351ECFF20E3}"/>
                    </a:ext>
                  </a:extLst>
                </p:cNvPr>
                <p:cNvPicPr/>
                <p:nvPr/>
              </p:nvPicPr>
              <p:blipFill>
                <a:blip r:embed="rId19"/>
                <a:stretch>
                  <a:fillRect/>
                </a:stretch>
              </p:blipFill>
              <p:spPr>
                <a:xfrm>
                  <a:off x="2743565" y="2364260"/>
                  <a:ext cx="3273480" cy="87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
            <p14:nvContentPartPr>
              <p14:cNvPr id="17" name="Ink 16">
                <a:extLst>
                  <a:ext uri="{FF2B5EF4-FFF2-40B4-BE49-F238E27FC236}">
                    <a16:creationId xmlns:a16="http://schemas.microsoft.com/office/drawing/2014/main" id="{54C34443-FF20-45F4-B1F0-2757E36B5353}"/>
                  </a:ext>
                </a:extLst>
              </p14:cNvPr>
              <p14:cNvContentPartPr/>
              <p14:nvPr/>
            </p14:nvContentPartPr>
            <p14:xfrm>
              <a:off x="6454445" y="2382980"/>
              <a:ext cx="932760" cy="43560"/>
            </p14:xfrm>
          </p:contentPart>
        </mc:Choice>
        <mc:Fallback xmlns="">
          <p:pic>
            <p:nvPicPr>
              <p:cNvPr id="17" name="Ink 16">
                <a:extLst>
                  <a:ext uri="{FF2B5EF4-FFF2-40B4-BE49-F238E27FC236}">
                    <a16:creationId xmlns:a16="http://schemas.microsoft.com/office/drawing/2014/main" id="{54C34443-FF20-45F4-B1F0-2757E36B5353}"/>
                  </a:ext>
                </a:extLst>
              </p:cNvPr>
              <p:cNvPicPr/>
              <p:nvPr/>
            </p:nvPicPr>
            <p:blipFill>
              <a:blip r:embed="rId21"/>
              <a:stretch>
                <a:fillRect/>
              </a:stretch>
            </p:blipFill>
            <p:spPr>
              <a:xfrm>
                <a:off x="6436805" y="2364980"/>
                <a:ext cx="96840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8" name="Ink 17">
                <a:extLst>
                  <a:ext uri="{FF2B5EF4-FFF2-40B4-BE49-F238E27FC236}">
                    <a16:creationId xmlns:a16="http://schemas.microsoft.com/office/drawing/2014/main" id="{73597AB3-F63A-692F-9562-A0D7C850AD5B}"/>
                  </a:ext>
                </a:extLst>
              </p14:cNvPr>
              <p14:cNvContentPartPr/>
              <p14:nvPr/>
            </p14:nvContentPartPr>
            <p14:xfrm>
              <a:off x="6630845" y="2656580"/>
              <a:ext cx="2886840" cy="56880"/>
            </p14:xfrm>
          </p:contentPart>
        </mc:Choice>
        <mc:Fallback xmlns="">
          <p:pic>
            <p:nvPicPr>
              <p:cNvPr id="18" name="Ink 17">
                <a:extLst>
                  <a:ext uri="{FF2B5EF4-FFF2-40B4-BE49-F238E27FC236}">
                    <a16:creationId xmlns:a16="http://schemas.microsoft.com/office/drawing/2014/main" id="{73597AB3-F63A-692F-9562-A0D7C850AD5B}"/>
                  </a:ext>
                </a:extLst>
              </p:cNvPr>
              <p:cNvPicPr/>
              <p:nvPr/>
            </p:nvPicPr>
            <p:blipFill>
              <a:blip r:embed="rId23"/>
              <a:stretch>
                <a:fillRect/>
              </a:stretch>
            </p:blipFill>
            <p:spPr>
              <a:xfrm>
                <a:off x="6612845" y="2638940"/>
                <a:ext cx="292248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9" name="Ink 18">
                <a:extLst>
                  <a:ext uri="{FF2B5EF4-FFF2-40B4-BE49-F238E27FC236}">
                    <a16:creationId xmlns:a16="http://schemas.microsoft.com/office/drawing/2014/main" id="{177CBFBA-8E94-F995-0847-72F7D214FF77}"/>
                  </a:ext>
                </a:extLst>
              </p14:cNvPr>
              <p14:cNvContentPartPr/>
              <p14:nvPr/>
            </p14:nvContentPartPr>
            <p14:xfrm>
              <a:off x="943565" y="2941340"/>
              <a:ext cx="1251000" cy="128160"/>
            </p14:xfrm>
          </p:contentPart>
        </mc:Choice>
        <mc:Fallback xmlns="">
          <p:pic>
            <p:nvPicPr>
              <p:cNvPr id="19" name="Ink 18">
                <a:extLst>
                  <a:ext uri="{FF2B5EF4-FFF2-40B4-BE49-F238E27FC236}">
                    <a16:creationId xmlns:a16="http://schemas.microsoft.com/office/drawing/2014/main" id="{177CBFBA-8E94-F995-0847-72F7D214FF77}"/>
                  </a:ext>
                </a:extLst>
              </p:cNvPr>
              <p:cNvPicPr/>
              <p:nvPr/>
            </p:nvPicPr>
            <p:blipFill>
              <a:blip r:embed="rId25"/>
              <a:stretch>
                <a:fillRect/>
              </a:stretch>
            </p:blipFill>
            <p:spPr>
              <a:xfrm>
                <a:off x="925925" y="2923700"/>
                <a:ext cx="128664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0" name="Ink 19">
                <a:extLst>
                  <a:ext uri="{FF2B5EF4-FFF2-40B4-BE49-F238E27FC236}">
                    <a16:creationId xmlns:a16="http://schemas.microsoft.com/office/drawing/2014/main" id="{9FCABDCB-3628-C0D5-919A-2AD3FBBE2766}"/>
                  </a:ext>
                </a:extLst>
              </p14:cNvPr>
              <p14:cNvContentPartPr/>
              <p14:nvPr/>
            </p14:nvContentPartPr>
            <p14:xfrm>
              <a:off x="1966325" y="3276860"/>
              <a:ext cx="5719320" cy="87480"/>
            </p14:xfrm>
          </p:contentPart>
        </mc:Choice>
        <mc:Fallback xmlns="">
          <p:pic>
            <p:nvPicPr>
              <p:cNvPr id="20" name="Ink 19">
                <a:extLst>
                  <a:ext uri="{FF2B5EF4-FFF2-40B4-BE49-F238E27FC236}">
                    <a16:creationId xmlns:a16="http://schemas.microsoft.com/office/drawing/2014/main" id="{9FCABDCB-3628-C0D5-919A-2AD3FBBE2766}"/>
                  </a:ext>
                </a:extLst>
              </p:cNvPr>
              <p:cNvPicPr/>
              <p:nvPr/>
            </p:nvPicPr>
            <p:blipFill>
              <a:blip r:embed="rId27"/>
              <a:stretch>
                <a:fillRect/>
              </a:stretch>
            </p:blipFill>
            <p:spPr>
              <a:xfrm>
                <a:off x="1948685" y="3259220"/>
                <a:ext cx="575496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1" name="Ink 20">
                <a:extLst>
                  <a:ext uri="{FF2B5EF4-FFF2-40B4-BE49-F238E27FC236}">
                    <a16:creationId xmlns:a16="http://schemas.microsoft.com/office/drawing/2014/main" id="{93B981FD-459E-E690-B630-F2E2523FCC91}"/>
                  </a:ext>
                </a:extLst>
              </p14:cNvPr>
              <p14:cNvContentPartPr/>
              <p14:nvPr/>
            </p14:nvContentPartPr>
            <p14:xfrm>
              <a:off x="7713365" y="3226820"/>
              <a:ext cx="1338480" cy="75960"/>
            </p14:xfrm>
          </p:contentPart>
        </mc:Choice>
        <mc:Fallback xmlns="">
          <p:pic>
            <p:nvPicPr>
              <p:cNvPr id="21" name="Ink 20">
                <a:extLst>
                  <a:ext uri="{FF2B5EF4-FFF2-40B4-BE49-F238E27FC236}">
                    <a16:creationId xmlns:a16="http://schemas.microsoft.com/office/drawing/2014/main" id="{93B981FD-459E-E690-B630-F2E2523FCC91}"/>
                  </a:ext>
                </a:extLst>
              </p:cNvPr>
              <p:cNvPicPr/>
              <p:nvPr/>
            </p:nvPicPr>
            <p:blipFill>
              <a:blip r:embed="rId29"/>
              <a:stretch>
                <a:fillRect/>
              </a:stretch>
            </p:blipFill>
            <p:spPr>
              <a:xfrm>
                <a:off x="7695725" y="3208820"/>
                <a:ext cx="137412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2" name="Ink 21">
                <a:extLst>
                  <a:ext uri="{FF2B5EF4-FFF2-40B4-BE49-F238E27FC236}">
                    <a16:creationId xmlns:a16="http://schemas.microsoft.com/office/drawing/2014/main" id="{8543FE66-F143-F5B8-6918-1C8102E16823}"/>
                  </a:ext>
                </a:extLst>
              </p14:cNvPr>
              <p14:cNvContentPartPr/>
              <p14:nvPr/>
            </p14:nvContentPartPr>
            <p14:xfrm>
              <a:off x="8116205" y="3900740"/>
              <a:ext cx="1486440" cy="52920"/>
            </p14:xfrm>
          </p:contentPart>
        </mc:Choice>
        <mc:Fallback xmlns="">
          <p:pic>
            <p:nvPicPr>
              <p:cNvPr id="22" name="Ink 21">
                <a:extLst>
                  <a:ext uri="{FF2B5EF4-FFF2-40B4-BE49-F238E27FC236}">
                    <a16:creationId xmlns:a16="http://schemas.microsoft.com/office/drawing/2014/main" id="{8543FE66-F143-F5B8-6918-1C8102E16823}"/>
                  </a:ext>
                </a:extLst>
              </p:cNvPr>
              <p:cNvPicPr/>
              <p:nvPr/>
            </p:nvPicPr>
            <p:blipFill>
              <a:blip r:embed="rId31"/>
              <a:stretch>
                <a:fillRect/>
              </a:stretch>
            </p:blipFill>
            <p:spPr>
              <a:xfrm>
                <a:off x="8098205" y="3882740"/>
                <a:ext cx="1522080" cy="88560"/>
              </a:xfrm>
              <a:prstGeom prst="rect">
                <a:avLst/>
              </a:prstGeom>
            </p:spPr>
          </p:pic>
        </mc:Fallback>
      </mc:AlternateContent>
      <p:grpSp>
        <p:nvGrpSpPr>
          <p:cNvPr id="25" name="Group 24">
            <a:extLst>
              <a:ext uri="{FF2B5EF4-FFF2-40B4-BE49-F238E27FC236}">
                <a16:creationId xmlns:a16="http://schemas.microsoft.com/office/drawing/2014/main" id="{745726F9-2216-164A-C39E-D836204D38A1}"/>
              </a:ext>
            </a:extLst>
          </p:cNvPr>
          <p:cNvGrpSpPr/>
          <p:nvPr/>
        </p:nvGrpSpPr>
        <p:grpSpPr>
          <a:xfrm>
            <a:off x="1079285" y="4176140"/>
            <a:ext cx="3319920" cy="128520"/>
            <a:chOff x="1079285" y="4176140"/>
            <a:chExt cx="3319920" cy="128520"/>
          </a:xfrm>
        </p:grpSpPr>
        <mc:AlternateContent xmlns:mc="http://schemas.openxmlformats.org/markup-compatibility/2006" xmlns:p14="http://schemas.microsoft.com/office/powerpoint/2010/main">
          <mc:Choice Requires="p14">
            <p:contentPart p14:bwMode="auto" r:id="rId32">
              <p14:nvContentPartPr>
                <p14:cNvPr id="23" name="Ink 22">
                  <a:extLst>
                    <a:ext uri="{FF2B5EF4-FFF2-40B4-BE49-F238E27FC236}">
                      <a16:creationId xmlns:a16="http://schemas.microsoft.com/office/drawing/2014/main" id="{9FC298A4-6A29-5FED-25C0-BB90D1A55EDF}"/>
                    </a:ext>
                  </a:extLst>
                </p14:cNvPr>
                <p14:cNvContentPartPr/>
                <p14:nvPr/>
              </p14:nvContentPartPr>
              <p14:xfrm>
                <a:off x="1079285" y="4176140"/>
                <a:ext cx="1644840" cy="78840"/>
              </p14:xfrm>
            </p:contentPart>
          </mc:Choice>
          <mc:Fallback xmlns="">
            <p:pic>
              <p:nvPicPr>
                <p:cNvPr id="23" name="Ink 22">
                  <a:extLst>
                    <a:ext uri="{FF2B5EF4-FFF2-40B4-BE49-F238E27FC236}">
                      <a16:creationId xmlns:a16="http://schemas.microsoft.com/office/drawing/2014/main" id="{9FC298A4-6A29-5FED-25C0-BB90D1A55EDF}"/>
                    </a:ext>
                  </a:extLst>
                </p:cNvPr>
                <p:cNvPicPr/>
                <p:nvPr/>
              </p:nvPicPr>
              <p:blipFill>
                <a:blip r:embed="rId33"/>
                <a:stretch>
                  <a:fillRect/>
                </a:stretch>
              </p:blipFill>
              <p:spPr>
                <a:xfrm>
                  <a:off x="1061645" y="4158140"/>
                  <a:ext cx="168048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4" name="Ink 23">
                  <a:extLst>
                    <a:ext uri="{FF2B5EF4-FFF2-40B4-BE49-F238E27FC236}">
                      <a16:creationId xmlns:a16="http://schemas.microsoft.com/office/drawing/2014/main" id="{03A471E7-D6AB-E2AA-B76B-B6A1E05C4B95}"/>
                    </a:ext>
                  </a:extLst>
                </p14:cNvPr>
                <p14:cNvContentPartPr/>
                <p14:nvPr/>
              </p14:nvContentPartPr>
              <p14:xfrm>
                <a:off x="3470045" y="4184420"/>
                <a:ext cx="929160" cy="120240"/>
              </p14:xfrm>
            </p:contentPart>
          </mc:Choice>
          <mc:Fallback xmlns="">
            <p:pic>
              <p:nvPicPr>
                <p:cNvPr id="24" name="Ink 23">
                  <a:extLst>
                    <a:ext uri="{FF2B5EF4-FFF2-40B4-BE49-F238E27FC236}">
                      <a16:creationId xmlns:a16="http://schemas.microsoft.com/office/drawing/2014/main" id="{03A471E7-D6AB-E2AA-B76B-B6A1E05C4B95}"/>
                    </a:ext>
                  </a:extLst>
                </p:cNvPr>
                <p:cNvPicPr/>
                <p:nvPr/>
              </p:nvPicPr>
              <p:blipFill>
                <a:blip r:embed="rId35"/>
                <a:stretch>
                  <a:fillRect/>
                </a:stretch>
              </p:blipFill>
              <p:spPr>
                <a:xfrm>
                  <a:off x="3452045" y="4166420"/>
                  <a:ext cx="964800" cy="155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6">
            <p14:nvContentPartPr>
              <p14:cNvPr id="26" name="Ink 25">
                <a:extLst>
                  <a:ext uri="{FF2B5EF4-FFF2-40B4-BE49-F238E27FC236}">
                    <a16:creationId xmlns:a16="http://schemas.microsoft.com/office/drawing/2014/main" id="{3A63D187-BF45-6A36-1A7D-965E1A9F59D4}"/>
                  </a:ext>
                </a:extLst>
              </p14:cNvPr>
              <p14:cNvContentPartPr/>
              <p14:nvPr/>
            </p14:nvContentPartPr>
            <p14:xfrm>
              <a:off x="5560205" y="4189100"/>
              <a:ext cx="2967480" cy="67320"/>
            </p14:xfrm>
          </p:contentPart>
        </mc:Choice>
        <mc:Fallback xmlns="">
          <p:pic>
            <p:nvPicPr>
              <p:cNvPr id="26" name="Ink 25">
                <a:extLst>
                  <a:ext uri="{FF2B5EF4-FFF2-40B4-BE49-F238E27FC236}">
                    <a16:creationId xmlns:a16="http://schemas.microsoft.com/office/drawing/2014/main" id="{3A63D187-BF45-6A36-1A7D-965E1A9F59D4}"/>
                  </a:ext>
                </a:extLst>
              </p:cNvPr>
              <p:cNvPicPr/>
              <p:nvPr/>
            </p:nvPicPr>
            <p:blipFill>
              <a:blip r:embed="rId37"/>
              <a:stretch>
                <a:fillRect/>
              </a:stretch>
            </p:blipFill>
            <p:spPr>
              <a:xfrm>
                <a:off x="5542205" y="4171100"/>
                <a:ext cx="300312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7" name="Ink 26">
                <a:extLst>
                  <a:ext uri="{FF2B5EF4-FFF2-40B4-BE49-F238E27FC236}">
                    <a16:creationId xmlns:a16="http://schemas.microsoft.com/office/drawing/2014/main" id="{2C26ADAE-4C8A-BCF9-1705-E3892C9666C2}"/>
                  </a:ext>
                </a:extLst>
              </p14:cNvPr>
              <p14:cNvContentPartPr/>
              <p14:nvPr/>
            </p14:nvContentPartPr>
            <p14:xfrm>
              <a:off x="5253125" y="4772300"/>
              <a:ext cx="4327920" cy="135360"/>
            </p14:xfrm>
          </p:contentPart>
        </mc:Choice>
        <mc:Fallback xmlns="">
          <p:pic>
            <p:nvPicPr>
              <p:cNvPr id="27" name="Ink 26">
                <a:extLst>
                  <a:ext uri="{FF2B5EF4-FFF2-40B4-BE49-F238E27FC236}">
                    <a16:creationId xmlns:a16="http://schemas.microsoft.com/office/drawing/2014/main" id="{2C26ADAE-4C8A-BCF9-1705-E3892C9666C2}"/>
                  </a:ext>
                </a:extLst>
              </p:cNvPr>
              <p:cNvPicPr/>
              <p:nvPr/>
            </p:nvPicPr>
            <p:blipFill>
              <a:blip r:embed="rId39"/>
              <a:stretch>
                <a:fillRect/>
              </a:stretch>
            </p:blipFill>
            <p:spPr>
              <a:xfrm>
                <a:off x="5235125" y="4754300"/>
                <a:ext cx="4363560" cy="171000"/>
              </a:xfrm>
              <a:prstGeom prst="rect">
                <a:avLst/>
              </a:prstGeom>
            </p:spPr>
          </p:pic>
        </mc:Fallback>
      </mc:AlternateContent>
      <p:grpSp>
        <p:nvGrpSpPr>
          <p:cNvPr id="30" name="Group 29">
            <a:extLst>
              <a:ext uri="{FF2B5EF4-FFF2-40B4-BE49-F238E27FC236}">
                <a16:creationId xmlns:a16="http://schemas.microsoft.com/office/drawing/2014/main" id="{10A52E18-D945-B4FF-EFD5-E3EA1A8B0C43}"/>
              </a:ext>
            </a:extLst>
          </p:cNvPr>
          <p:cNvGrpSpPr/>
          <p:nvPr/>
        </p:nvGrpSpPr>
        <p:grpSpPr>
          <a:xfrm>
            <a:off x="6446165" y="5416340"/>
            <a:ext cx="2839320" cy="50040"/>
            <a:chOff x="6446165" y="5416340"/>
            <a:chExt cx="2839320" cy="50040"/>
          </a:xfrm>
        </p:grpSpPr>
        <mc:AlternateContent xmlns:mc="http://schemas.openxmlformats.org/markup-compatibility/2006" xmlns:p14="http://schemas.microsoft.com/office/powerpoint/2010/main">
          <mc:Choice Requires="p14">
            <p:contentPart p14:bwMode="auto" r:id="rId40">
              <p14:nvContentPartPr>
                <p14:cNvPr id="28" name="Ink 27">
                  <a:extLst>
                    <a:ext uri="{FF2B5EF4-FFF2-40B4-BE49-F238E27FC236}">
                      <a16:creationId xmlns:a16="http://schemas.microsoft.com/office/drawing/2014/main" id="{827CCD89-E88E-D979-0E88-826635304E6E}"/>
                    </a:ext>
                  </a:extLst>
                </p14:cNvPr>
                <p14:cNvContentPartPr/>
                <p14:nvPr/>
              </p14:nvContentPartPr>
              <p14:xfrm>
                <a:off x="6446165" y="5416340"/>
                <a:ext cx="934920" cy="50040"/>
              </p14:xfrm>
            </p:contentPart>
          </mc:Choice>
          <mc:Fallback xmlns="">
            <p:pic>
              <p:nvPicPr>
                <p:cNvPr id="28" name="Ink 27">
                  <a:extLst>
                    <a:ext uri="{FF2B5EF4-FFF2-40B4-BE49-F238E27FC236}">
                      <a16:creationId xmlns:a16="http://schemas.microsoft.com/office/drawing/2014/main" id="{827CCD89-E88E-D979-0E88-826635304E6E}"/>
                    </a:ext>
                  </a:extLst>
                </p:cNvPr>
                <p:cNvPicPr/>
                <p:nvPr/>
              </p:nvPicPr>
              <p:blipFill>
                <a:blip r:embed="rId41"/>
                <a:stretch>
                  <a:fillRect/>
                </a:stretch>
              </p:blipFill>
              <p:spPr>
                <a:xfrm>
                  <a:off x="6428165" y="5398340"/>
                  <a:ext cx="97056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9" name="Ink 28">
                  <a:extLst>
                    <a:ext uri="{FF2B5EF4-FFF2-40B4-BE49-F238E27FC236}">
                      <a16:creationId xmlns:a16="http://schemas.microsoft.com/office/drawing/2014/main" id="{5F94D5A3-D286-9E75-DE84-3B1DF776A729}"/>
                    </a:ext>
                  </a:extLst>
                </p14:cNvPr>
                <p14:cNvContentPartPr/>
                <p14:nvPr/>
              </p14:nvContentPartPr>
              <p14:xfrm>
                <a:off x="8514365" y="5419940"/>
                <a:ext cx="771120" cy="30240"/>
              </p14:xfrm>
            </p:contentPart>
          </mc:Choice>
          <mc:Fallback xmlns="">
            <p:pic>
              <p:nvPicPr>
                <p:cNvPr id="29" name="Ink 28">
                  <a:extLst>
                    <a:ext uri="{FF2B5EF4-FFF2-40B4-BE49-F238E27FC236}">
                      <a16:creationId xmlns:a16="http://schemas.microsoft.com/office/drawing/2014/main" id="{5F94D5A3-D286-9E75-DE84-3B1DF776A729}"/>
                    </a:ext>
                  </a:extLst>
                </p:cNvPr>
                <p:cNvPicPr/>
                <p:nvPr/>
              </p:nvPicPr>
              <p:blipFill>
                <a:blip r:embed="rId43"/>
                <a:stretch>
                  <a:fillRect/>
                </a:stretch>
              </p:blipFill>
              <p:spPr>
                <a:xfrm>
                  <a:off x="8496365" y="5401940"/>
                  <a:ext cx="806760" cy="65880"/>
                </a:xfrm>
                <a:prstGeom prst="rect">
                  <a:avLst/>
                </a:prstGeom>
              </p:spPr>
            </p:pic>
          </mc:Fallback>
        </mc:AlternateContent>
      </p:grpSp>
      <p:grpSp>
        <p:nvGrpSpPr>
          <p:cNvPr id="35" name="Group 34">
            <a:extLst>
              <a:ext uri="{FF2B5EF4-FFF2-40B4-BE49-F238E27FC236}">
                <a16:creationId xmlns:a16="http://schemas.microsoft.com/office/drawing/2014/main" id="{12DC0733-110C-8D2F-79F3-D85CBDBCD9D8}"/>
              </a:ext>
            </a:extLst>
          </p:cNvPr>
          <p:cNvGrpSpPr/>
          <p:nvPr/>
        </p:nvGrpSpPr>
        <p:grpSpPr>
          <a:xfrm>
            <a:off x="1763645" y="5737100"/>
            <a:ext cx="8330040" cy="54000"/>
            <a:chOff x="1763645" y="5737100"/>
            <a:chExt cx="8330040" cy="54000"/>
          </a:xfrm>
        </p:grpSpPr>
        <mc:AlternateContent xmlns:mc="http://schemas.openxmlformats.org/markup-compatibility/2006" xmlns:p14="http://schemas.microsoft.com/office/powerpoint/2010/main">
          <mc:Choice Requires="p14">
            <p:contentPart p14:bwMode="auto" r:id="rId44">
              <p14:nvContentPartPr>
                <p14:cNvPr id="31" name="Ink 30">
                  <a:extLst>
                    <a:ext uri="{FF2B5EF4-FFF2-40B4-BE49-F238E27FC236}">
                      <a16:creationId xmlns:a16="http://schemas.microsoft.com/office/drawing/2014/main" id="{73944ED9-E02F-7383-07B6-4982E85CDB5B}"/>
                    </a:ext>
                  </a:extLst>
                </p14:cNvPr>
                <p14:cNvContentPartPr/>
                <p14:nvPr/>
              </p14:nvContentPartPr>
              <p14:xfrm>
                <a:off x="1763645" y="5737100"/>
                <a:ext cx="3541680" cy="39600"/>
              </p14:xfrm>
            </p:contentPart>
          </mc:Choice>
          <mc:Fallback xmlns="">
            <p:pic>
              <p:nvPicPr>
                <p:cNvPr id="31" name="Ink 30">
                  <a:extLst>
                    <a:ext uri="{FF2B5EF4-FFF2-40B4-BE49-F238E27FC236}">
                      <a16:creationId xmlns:a16="http://schemas.microsoft.com/office/drawing/2014/main" id="{73944ED9-E02F-7383-07B6-4982E85CDB5B}"/>
                    </a:ext>
                  </a:extLst>
                </p:cNvPr>
                <p:cNvPicPr/>
                <p:nvPr/>
              </p:nvPicPr>
              <p:blipFill>
                <a:blip r:embed="rId45"/>
                <a:stretch>
                  <a:fillRect/>
                </a:stretch>
              </p:blipFill>
              <p:spPr>
                <a:xfrm>
                  <a:off x="1746005" y="5719100"/>
                  <a:ext cx="357732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2" name="Ink 31">
                  <a:extLst>
                    <a:ext uri="{FF2B5EF4-FFF2-40B4-BE49-F238E27FC236}">
                      <a16:creationId xmlns:a16="http://schemas.microsoft.com/office/drawing/2014/main" id="{DAB730FE-25F6-DB4F-A0DA-1CED45447DB2}"/>
                    </a:ext>
                  </a:extLst>
                </p14:cNvPr>
                <p14:cNvContentPartPr/>
                <p14:nvPr/>
              </p14:nvContentPartPr>
              <p14:xfrm>
                <a:off x="5938925" y="5770220"/>
                <a:ext cx="483120" cy="20880"/>
              </p14:xfrm>
            </p:contentPart>
          </mc:Choice>
          <mc:Fallback xmlns="">
            <p:pic>
              <p:nvPicPr>
                <p:cNvPr id="32" name="Ink 31">
                  <a:extLst>
                    <a:ext uri="{FF2B5EF4-FFF2-40B4-BE49-F238E27FC236}">
                      <a16:creationId xmlns:a16="http://schemas.microsoft.com/office/drawing/2014/main" id="{DAB730FE-25F6-DB4F-A0DA-1CED45447DB2}"/>
                    </a:ext>
                  </a:extLst>
                </p:cNvPr>
                <p:cNvPicPr/>
                <p:nvPr/>
              </p:nvPicPr>
              <p:blipFill>
                <a:blip r:embed="rId47"/>
                <a:stretch>
                  <a:fillRect/>
                </a:stretch>
              </p:blipFill>
              <p:spPr>
                <a:xfrm>
                  <a:off x="5920925" y="5752220"/>
                  <a:ext cx="51876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3" name="Ink 32">
                  <a:extLst>
                    <a:ext uri="{FF2B5EF4-FFF2-40B4-BE49-F238E27FC236}">
                      <a16:creationId xmlns:a16="http://schemas.microsoft.com/office/drawing/2014/main" id="{DE5A1A6C-1CEF-1A38-DCE2-89422DD5C169}"/>
                    </a:ext>
                  </a:extLst>
                </p14:cNvPr>
                <p14:cNvContentPartPr/>
                <p14:nvPr/>
              </p14:nvContentPartPr>
              <p14:xfrm>
                <a:off x="7647125" y="5767340"/>
                <a:ext cx="783000" cy="20520"/>
              </p14:xfrm>
            </p:contentPart>
          </mc:Choice>
          <mc:Fallback xmlns="">
            <p:pic>
              <p:nvPicPr>
                <p:cNvPr id="33" name="Ink 32">
                  <a:extLst>
                    <a:ext uri="{FF2B5EF4-FFF2-40B4-BE49-F238E27FC236}">
                      <a16:creationId xmlns:a16="http://schemas.microsoft.com/office/drawing/2014/main" id="{DE5A1A6C-1CEF-1A38-DCE2-89422DD5C169}"/>
                    </a:ext>
                  </a:extLst>
                </p:cNvPr>
                <p:cNvPicPr/>
                <p:nvPr/>
              </p:nvPicPr>
              <p:blipFill>
                <a:blip r:embed="rId49"/>
                <a:stretch>
                  <a:fillRect/>
                </a:stretch>
              </p:blipFill>
              <p:spPr>
                <a:xfrm>
                  <a:off x="7629125" y="5749700"/>
                  <a:ext cx="81864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4" name="Ink 33">
                  <a:extLst>
                    <a:ext uri="{FF2B5EF4-FFF2-40B4-BE49-F238E27FC236}">
                      <a16:creationId xmlns:a16="http://schemas.microsoft.com/office/drawing/2014/main" id="{7DCC5B8A-ADC9-491F-3805-5C1686FCBE9E}"/>
                    </a:ext>
                  </a:extLst>
                </p14:cNvPr>
                <p14:cNvContentPartPr/>
                <p14:nvPr/>
              </p14:nvContentPartPr>
              <p14:xfrm>
                <a:off x="9335885" y="5755460"/>
                <a:ext cx="757800" cy="20160"/>
              </p14:xfrm>
            </p:contentPart>
          </mc:Choice>
          <mc:Fallback xmlns="">
            <p:pic>
              <p:nvPicPr>
                <p:cNvPr id="34" name="Ink 33">
                  <a:extLst>
                    <a:ext uri="{FF2B5EF4-FFF2-40B4-BE49-F238E27FC236}">
                      <a16:creationId xmlns:a16="http://schemas.microsoft.com/office/drawing/2014/main" id="{7DCC5B8A-ADC9-491F-3805-5C1686FCBE9E}"/>
                    </a:ext>
                  </a:extLst>
                </p:cNvPr>
                <p:cNvPicPr/>
                <p:nvPr/>
              </p:nvPicPr>
              <p:blipFill>
                <a:blip r:embed="rId51"/>
                <a:stretch>
                  <a:fillRect/>
                </a:stretch>
              </p:blipFill>
              <p:spPr>
                <a:xfrm>
                  <a:off x="9317885" y="5737460"/>
                  <a:ext cx="793440" cy="55800"/>
                </a:xfrm>
                <a:prstGeom prst="rect">
                  <a:avLst/>
                </a:prstGeom>
              </p:spPr>
            </p:pic>
          </mc:Fallback>
        </mc:AlternateContent>
      </p:grpSp>
    </p:spTree>
    <p:extLst>
      <p:ext uri="{BB962C8B-B14F-4D97-AF65-F5344CB8AC3E}">
        <p14:creationId xmlns:p14="http://schemas.microsoft.com/office/powerpoint/2010/main" val="4259797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11557000" cy="6384662"/>
          </a:xfrm>
          <a:prstGeom prst="roundRect">
            <a:avLst/>
          </a:prstGeom>
          <a:solidFill>
            <a:schemeClr val="tx1">
              <a:alpha val="63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101263"/>
            <a:ext cx="10871200" cy="6063198"/>
          </a:xfrm>
          <a:prstGeom prst="rect">
            <a:avLst/>
          </a:prstGeom>
          <a:noFill/>
        </p:spPr>
        <p:txBody>
          <a:bodyPr wrap="square" rtlCol="0">
            <a:spAutoFit/>
          </a:bodyPr>
          <a:lstStyle/>
          <a:p>
            <a:pPr algn="ctr"/>
            <a:r>
              <a:rPr lang="en-US" sz="2800" b="1">
                <a:solidFill>
                  <a:srgbClr val="FFC000"/>
                </a:solidFill>
                <a:cs typeface="+mj-cs"/>
              </a:rPr>
              <a:t>The home is Described as a Sanctuary in the NT</a:t>
            </a:r>
          </a:p>
          <a:p>
            <a:endParaRPr lang="en-US">
              <a:solidFill>
                <a:srgbClr val="FFC000"/>
              </a:solidFill>
              <a:cs typeface="+mj-cs"/>
            </a:endParaRPr>
          </a:p>
          <a:p>
            <a:pPr marL="285750" indent="-285750">
              <a:buFont typeface="Arial" panose="020B0604020202020204" pitchFamily="34" charset="0"/>
              <a:buChar char="•"/>
            </a:pPr>
            <a:r>
              <a:rPr lang="en-US" b="1" u="sng">
                <a:solidFill>
                  <a:srgbClr val="FFC000"/>
                </a:solidFill>
                <a:cs typeface="+mj-cs"/>
              </a:rPr>
              <a:t>The home is a place where God’s presence dwells</a:t>
            </a:r>
            <a:r>
              <a:rPr lang="en-US">
                <a:solidFill>
                  <a:srgbClr val="FFC000"/>
                </a:solidFill>
                <a:cs typeface="+mj-cs"/>
              </a:rPr>
              <a:t>. In the Tanakh, the Lord God chose to dwell among His people in the tabernacle and the temple, which were sacred places of worship. In the NT text, God dwells in the hearts of believers through the Holy Spirit, who is the seal of our salvation and the guarantee of our inheritance (Ephesians 1:13-14). Therefore, our bodies are temples of the Holy Spirit, and we are called to honor God with our lives (1 Corinthians 6:19-20). The conclusion of these things is that as a result of who we are as God’s people, our homes should also reflect God’s holiness and glory, and be places where we can worship Him in spirit and truth (John 4:24).</a:t>
            </a:r>
          </a:p>
          <a:p>
            <a:pPr marL="285750" indent="-285750">
              <a:buFont typeface="Arial" panose="020B0604020202020204" pitchFamily="34" charset="0"/>
              <a:buChar char="•"/>
            </a:pPr>
            <a:r>
              <a:rPr lang="en-US" b="1" u="sng">
                <a:solidFill>
                  <a:srgbClr val="92D050"/>
                </a:solidFill>
                <a:cs typeface="+mj-cs"/>
              </a:rPr>
              <a:t>The home is a place where God’s peace reigns</a:t>
            </a:r>
            <a:r>
              <a:rPr lang="en-US">
                <a:solidFill>
                  <a:srgbClr val="92D050"/>
                </a:solidFill>
                <a:cs typeface="+mj-cs"/>
              </a:rPr>
              <a:t>. Yeshua said, “Peace I leave with you; my peace I give to you. Not as the world gives do I give to you. Let not your hearts be troubled, neither let them be afraid” (John 14:27). As followers of the Messiah, we are called to be peacemakers, who seek to live in harmony with God and others (Matthew 5:9, Romans 12:18). We can make our homes sanctuaries of peace by letting the peace of the Messiah rule in our hearts, by being thankful for God’s blessings, by praying for His will, and by forgiving one another as He has forgiven us (Colossians 3:15-17).</a:t>
            </a:r>
          </a:p>
          <a:p>
            <a:pPr marL="285750" indent="-285750">
              <a:buFont typeface="Arial" panose="020B0604020202020204" pitchFamily="34" charset="0"/>
              <a:buChar char="•"/>
            </a:pPr>
            <a:r>
              <a:rPr lang="en-US" b="1" u="sng">
                <a:solidFill>
                  <a:srgbClr val="00B0F0"/>
                </a:solidFill>
                <a:cs typeface="+mj-cs"/>
              </a:rPr>
              <a:t>The home is a place where God’s love abides</a:t>
            </a:r>
            <a:r>
              <a:rPr lang="en-US">
                <a:solidFill>
                  <a:srgbClr val="00B0F0"/>
                </a:solidFill>
                <a:cs typeface="+mj-cs"/>
              </a:rPr>
              <a:t>. The apostle John wrote, “Beloved, let us love one another, for love is from God, and whoever loves has been born of God and knows God. Anyone who does not love does not know God, because God is love” (1 John 4:7-8). God demonstrated His love for us by sending His Son to die for our sins and to give us eternal life (John 3:16). As recipients of His grace, we are commanded to love one another as He has loved us (John 13:34-35). We can make our homes sanctuaries of love by showing kindness, compassion, patience, gentleness, and faithfulness to our family members and guests (Galatians 5:22-23).</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8BA05B19-8E76-7411-5496-8D1DEE076A66}"/>
                  </a:ext>
                </a:extLst>
              </p14:cNvPr>
              <p14:cNvContentPartPr/>
              <p14:nvPr/>
            </p14:nvContentPartPr>
            <p14:xfrm>
              <a:off x="2217965" y="1404500"/>
              <a:ext cx="15120" cy="8280"/>
            </p14:xfrm>
          </p:contentPart>
        </mc:Choice>
        <mc:Fallback xmlns="">
          <p:pic>
            <p:nvPicPr>
              <p:cNvPr id="2" name="Ink 1">
                <a:extLst>
                  <a:ext uri="{FF2B5EF4-FFF2-40B4-BE49-F238E27FC236}">
                    <a16:creationId xmlns:a16="http://schemas.microsoft.com/office/drawing/2014/main" id="{8BA05B19-8E76-7411-5496-8D1DEE076A66}"/>
                  </a:ext>
                </a:extLst>
              </p:cNvPr>
              <p:cNvPicPr/>
              <p:nvPr/>
            </p:nvPicPr>
            <p:blipFill>
              <a:blip r:embed="rId5"/>
              <a:stretch>
                <a:fillRect/>
              </a:stretch>
            </p:blipFill>
            <p:spPr>
              <a:xfrm>
                <a:off x="2200325" y="1386500"/>
                <a:ext cx="5076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4B5A7E25-82EB-A0C6-7A62-2A286BFC85C5}"/>
                  </a:ext>
                </a:extLst>
              </p14:cNvPr>
              <p14:cNvContentPartPr/>
              <p14:nvPr/>
            </p14:nvContentPartPr>
            <p14:xfrm>
              <a:off x="3878285" y="1452020"/>
              <a:ext cx="67320" cy="8640"/>
            </p14:xfrm>
          </p:contentPart>
        </mc:Choice>
        <mc:Fallback xmlns="">
          <p:pic>
            <p:nvPicPr>
              <p:cNvPr id="4" name="Ink 3">
                <a:extLst>
                  <a:ext uri="{FF2B5EF4-FFF2-40B4-BE49-F238E27FC236}">
                    <a16:creationId xmlns:a16="http://schemas.microsoft.com/office/drawing/2014/main" id="{4B5A7E25-82EB-A0C6-7A62-2A286BFC85C5}"/>
                  </a:ext>
                </a:extLst>
              </p:cNvPr>
              <p:cNvPicPr/>
              <p:nvPr/>
            </p:nvPicPr>
            <p:blipFill>
              <a:blip r:embed="rId7"/>
              <a:stretch>
                <a:fillRect/>
              </a:stretch>
            </p:blipFill>
            <p:spPr>
              <a:xfrm>
                <a:off x="3860645" y="1434380"/>
                <a:ext cx="10296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4EFB069D-0300-68A5-2E30-F011D68F0E2E}"/>
                  </a:ext>
                </a:extLst>
              </p14:cNvPr>
              <p14:cNvContentPartPr/>
              <p14:nvPr/>
            </p14:nvContentPartPr>
            <p14:xfrm>
              <a:off x="6715085" y="1402340"/>
              <a:ext cx="27360" cy="2160"/>
            </p14:xfrm>
          </p:contentPart>
        </mc:Choice>
        <mc:Fallback xmlns="">
          <p:pic>
            <p:nvPicPr>
              <p:cNvPr id="5" name="Ink 4">
                <a:extLst>
                  <a:ext uri="{FF2B5EF4-FFF2-40B4-BE49-F238E27FC236}">
                    <a16:creationId xmlns:a16="http://schemas.microsoft.com/office/drawing/2014/main" id="{4EFB069D-0300-68A5-2E30-F011D68F0E2E}"/>
                  </a:ext>
                </a:extLst>
              </p:cNvPr>
              <p:cNvPicPr/>
              <p:nvPr/>
            </p:nvPicPr>
            <p:blipFill>
              <a:blip r:embed="rId9"/>
              <a:stretch>
                <a:fillRect/>
              </a:stretch>
            </p:blipFill>
            <p:spPr>
              <a:xfrm>
                <a:off x="6697445" y="1384700"/>
                <a:ext cx="6300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31E16CF7-A94D-88FD-0A9B-AF867DEBD538}"/>
                  </a:ext>
                </a:extLst>
              </p14:cNvPr>
              <p14:cNvContentPartPr/>
              <p14:nvPr/>
            </p14:nvContentPartPr>
            <p14:xfrm>
              <a:off x="8302685" y="1373180"/>
              <a:ext cx="2677680" cy="80280"/>
            </p14:xfrm>
          </p:contentPart>
        </mc:Choice>
        <mc:Fallback xmlns="">
          <p:pic>
            <p:nvPicPr>
              <p:cNvPr id="7" name="Ink 6">
                <a:extLst>
                  <a:ext uri="{FF2B5EF4-FFF2-40B4-BE49-F238E27FC236}">
                    <a16:creationId xmlns:a16="http://schemas.microsoft.com/office/drawing/2014/main" id="{31E16CF7-A94D-88FD-0A9B-AF867DEBD538}"/>
                  </a:ext>
                </a:extLst>
              </p:cNvPr>
              <p:cNvPicPr/>
              <p:nvPr/>
            </p:nvPicPr>
            <p:blipFill>
              <a:blip r:embed="rId11"/>
              <a:stretch>
                <a:fillRect/>
              </a:stretch>
            </p:blipFill>
            <p:spPr>
              <a:xfrm>
                <a:off x="8284685" y="1355540"/>
                <a:ext cx="2713320" cy="115920"/>
              </a:xfrm>
              <a:prstGeom prst="rect">
                <a:avLst/>
              </a:prstGeom>
            </p:spPr>
          </p:pic>
        </mc:Fallback>
      </mc:AlternateContent>
      <p:grpSp>
        <p:nvGrpSpPr>
          <p:cNvPr id="13" name="Group 12">
            <a:extLst>
              <a:ext uri="{FF2B5EF4-FFF2-40B4-BE49-F238E27FC236}">
                <a16:creationId xmlns:a16="http://schemas.microsoft.com/office/drawing/2014/main" id="{91B3D4BF-54BA-85E2-9810-ADE43603EF9E}"/>
              </a:ext>
            </a:extLst>
          </p:cNvPr>
          <p:cNvGrpSpPr/>
          <p:nvPr/>
        </p:nvGrpSpPr>
        <p:grpSpPr>
          <a:xfrm>
            <a:off x="965525" y="1656860"/>
            <a:ext cx="9822240" cy="89640"/>
            <a:chOff x="965525" y="1656860"/>
            <a:chExt cx="9822240" cy="89640"/>
          </a:xfrm>
        </p:grpSpPr>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989AC5B3-E77C-E365-52AC-1DC13B43D24C}"/>
                    </a:ext>
                  </a:extLst>
                </p14:cNvPr>
                <p14:cNvContentPartPr/>
                <p14:nvPr/>
              </p14:nvContentPartPr>
              <p14:xfrm>
                <a:off x="965525" y="1656860"/>
                <a:ext cx="3528360" cy="79200"/>
              </p14:xfrm>
            </p:contentPart>
          </mc:Choice>
          <mc:Fallback xmlns="">
            <p:pic>
              <p:nvPicPr>
                <p:cNvPr id="9" name="Ink 8">
                  <a:extLst>
                    <a:ext uri="{FF2B5EF4-FFF2-40B4-BE49-F238E27FC236}">
                      <a16:creationId xmlns:a16="http://schemas.microsoft.com/office/drawing/2014/main" id="{989AC5B3-E77C-E365-52AC-1DC13B43D24C}"/>
                    </a:ext>
                  </a:extLst>
                </p:cNvPr>
                <p:cNvPicPr/>
                <p:nvPr/>
              </p:nvPicPr>
              <p:blipFill>
                <a:blip r:embed="rId13"/>
                <a:stretch>
                  <a:fillRect/>
                </a:stretch>
              </p:blipFill>
              <p:spPr>
                <a:xfrm>
                  <a:off x="947885" y="1638860"/>
                  <a:ext cx="356400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4CDFEB7E-B104-C4F9-7A4A-62E5B6538E85}"/>
                    </a:ext>
                  </a:extLst>
                </p14:cNvPr>
                <p14:cNvContentPartPr/>
                <p14:nvPr/>
              </p14:nvContentPartPr>
              <p14:xfrm>
                <a:off x="5751725" y="1711580"/>
                <a:ext cx="1641960" cy="34920"/>
              </p14:xfrm>
            </p:contentPart>
          </mc:Choice>
          <mc:Fallback xmlns="">
            <p:pic>
              <p:nvPicPr>
                <p:cNvPr id="11" name="Ink 10">
                  <a:extLst>
                    <a:ext uri="{FF2B5EF4-FFF2-40B4-BE49-F238E27FC236}">
                      <a16:creationId xmlns:a16="http://schemas.microsoft.com/office/drawing/2014/main" id="{4CDFEB7E-B104-C4F9-7A4A-62E5B6538E85}"/>
                    </a:ext>
                  </a:extLst>
                </p:cNvPr>
                <p:cNvPicPr/>
                <p:nvPr/>
              </p:nvPicPr>
              <p:blipFill>
                <a:blip r:embed="rId15"/>
                <a:stretch>
                  <a:fillRect/>
                </a:stretch>
              </p:blipFill>
              <p:spPr>
                <a:xfrm>
                  <a:off x="5734085" y="1693580"/>
                  <a:ext cx="167760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2" name="Ink 11">
                  <a:extLst>
                    <a:ext uri="{FF2B5EF4-FFF2-40B4-BE49-F238E27FC236}">
                      <a16:creationId xmlns:a16="http://schemas.microsoft.com/office/drawing/2014/main" id="{340C78A3-FF62-4B69-D22C-64A438C0EC3B}"/>
                    </a:ext>
                  </a:extLst>
                </p14:cNvPr>
                <p14:cNvContentPartPr/>
                <p14:nvPr/>
              </p14:nvContentPartPr>
              <p14:xfrm>
                <a:off x="8686805" y="1660820"/>
                <a:ext cx="2100960" cy="63720"/>
              </p14:xfrm>
            </p:contentPart>
          </mc:Choice>
          <mc:Fallback xmlns="">
            <p:pic>
              <p:nvPicPr>
                <p:cNvPr id="12" name="Ink 11">
                  <a:extLst>
                    <a:ext uri="{FF2B5EF4-FFF2-40B4-BE49-F238E27FC236}">
                      <a16:creationId xmlns:a16="http://schemas.microsoft.com/office/drawing/2014/main" id="{340C78A3-FF62-4B69-D22C-64A438C0EC3B}"/>
                    </a:ext>
                  </a:extLst>
                </p:cNvPr>
                <p:cNvPicPr/>
                <p:nvPr/>
              </p:nvPicPr>
              <p:blipFill>
                <a:blip r:embed="rId17"/>
                <a:stretch>
                  <a:fillRect/>
                </a:stretch>
              </p:blipFill>
              <p:spPr>
                <a:xfrm>
                  <a:off x="8668805" y="1643180"/>
                  <a:ext cx="2136600" cy="99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ED99E4CC-BAB2-EC68-7E2C-CF8D83DF7241}"/>
                  </a:ext>
                </a:extLst>
              </p14:cNvPr>
              <p14:cNvContentPartPr/>
              <p14:nvPr/>
            </p14:nvContentPartPr>
            <p14:xfrm>
              <a:off x="970565" y="1985180"/>
              <a:ext cx="1131480" cy="28800"/>
            </p14:xfrm>
          </p:contentPart>
        </mc:Choice>
        <mc:Fallback xmlns="">
          <p:pic>
            <p:nvPicPr>
              <p:cNvPr id="14" name="Ink 13">
                <a:extLst>
                  <a:ext uri="{FF2B5EF4-FFF2-40B4-BE49-F238E27FC236}">
                    <a16:creationId xmlns:a16="http://schemas.microsoft.com/office/drawing/2014/main" id="{ED99E4CC-BAB2-EC68-7E2C-CF8D83DF7241}"/>
                  </a:ext>
                </a:extLst>
              </p:cNvPr>
              <p:cNvPicPr/>
              <p:nvPr/>
            </p:nvPicPr>
            <p:blipFill>
              <a:blip r:embed="rId19"/>
              <a:stretch>
                <a:fillRect/>
              </a:stretch>
            </p:blipFill>
            <p:spPr>
              <a:xfrm>
                <a:off x="952925" y="1967180"/>
                <a:ext cx="1167120" cy="64440"/>
              </a:xfrm>
              <a:prstGeom prst="rect">
                <a:avLst/>
              </a:prstGeom>
            </p:spPr>
          </p:pic>
        </mc:Fallback>
      </mc:AlternateContent>
      <p:grpSp>
        <p:nvGrpSpPr>
          <p:cNvPr id="18" name="Group 17">
            <a:extLst>
              <a:ext uri="{FF2B5EF4-FFF2-40B4-BE49-F238E27FC236}">
                <a16:creationId xmlns:a16="http://schemas.microsoft.com/office/drawing/2014/main" id="{FE3C3690-6EA8-5D94-8963-41A995FF65E2}"/>
              </a:ext>
            </a:extLst>
          </p:cNvPr>
          <p:cNvGrpSpPr/>
          <p:nvPr/>
        </p:nvGrpSpPr>
        <p:grpSpPr>
          <a:xfrm>
            <a:off x="3999605" y="1987700"/>
            <a:ext cx="1676160" cy="27000"/>
            <a:chOff x="3999605" y="1987700"/>
            <a:chExt cx="1676160" cy="27000"/>
          </a:xfrm>
        </p:grpSpPr>
        <mc:AlternateContent xmlns:mc="http://schemas.openxmlformats.org/markup-compatibility/2006" xmlns:p14="http://schemas.microsoft.com/office/powerpoint/2010/main">
          <mc:Choice Requires="p14">
            <p:contentPart p14:bwMode="auto" r:id="rId20">
              <p14:nvContentPartPr>
                <p14:cNvPr id="15" name="Ink 14">
                  <a:extLst>
                    <a:ext uri="{FF2B5EF4-FFF2-40B4-BE49-F238E27FC236}">
                      <a16:creationId xmlns:a16="http://schemas.microsoft.com/office/drawing/2014/main" id="{1888F06B-2EB5-DC83-545D-5F9B3FE18F14}"/>
                    </a:ext>
                  </a:extLst>
                </p14:cNvPr>
                <p14:cNvContentPartPr/>
                <p14:nvPr/>
              </p14:nvContentPartPr>
              <p14:xfrm>
                <a:off x="3999605" y="1987700"/>
                <a:ext cx="622800" cy="17280"/>
              </p14:xfrm>
            </p:contentPart>
          </mc:Choice>
          <mc:Fallback xmlns="">
            <p:pic>
              <p:nvPicPr>
                <p:cNvPr id="15" name="Ink 14">
                  <a:extLst>
                    <a:ext uri="{FF2B5EF4-FFF2-40B4-BE49-F238E27FC236}">
                      <a16:creationId xmlns:a16="http://schemas.microsoft.com/office/drawing/2014/main" id="{1888F06B-2EB5-DC83-545D-5F9B3FE18F14}"/>
                    </a:ext>
                  </a:extLst>
                </p:cNvPr>
                <p:cNvPicPr/>
                <p:nvPr/>
              </p:nvPicPr>
              <p:blipFill>
                <a:blip r:embed="rId21"/>
                <a:stretch>
                  <a:fillRect/>
                </a:stretch>
              </p:blipFill>
              <p:spPr>
                <a:xfrm>
                  <a:off x="3981965" y="1969700"/>
                  <a:ext cx="65844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Ink 15">
                  <a:extLst>
                    <a:ext uri="{FF2B5EF4-FFF2-40B4-BE49-F238E27FC236}">
                      <a16:creationId xmlns:a16="http://schemas.microsoft.com/office/drawing/2014/main" id="{AF52EFFE-CBFE-CA59-2FAD-83FA061DA72A}"/>
                    </a:ext>
                  </a:extLst>
                </p14:cNvPr>
                <p14:cNvContentPartPr/>
                <p14:nvPr/>
              </p14:nvContentPartPr>
              <p14:xfrm>
                <a:off x="5235485" y="2001020"/>
                <a:ext cx="440280" cy="13680"/>
              </p14:xfrm>
            </p:contentPart>
          </mc:Choice>
          <mc:Fallback xmlns="">
            <p:pic>
              <p:nvPicPr>
                <p:cNvPr id="16" name="Ink 15">
                  <a:extLst>
                    <a:ext uri="{FF2B5EF4-FFF2-40B4-BE49-F238E27FC236}">
                      <a16:creationId xmlns:a16="http://schemas.microsoft.com/office/drawing/2014/main" id="{AF52EFFE-CBFE-CA59-2FAD-83FA061DA72A}"/>
                    </a:ext>
                  </a:extLst>
                </p:cNvPr>
                <p:cNvPicPr/>
                <p:nvPr/>
              </p:nvPicPr>
              <p:blipFill>
                <a:blip r:embed="rId23"/>
                <a:stretch>
                  <a:fillRect/>
                </a:stretch>
              </p:blipFill>
              <p:spPr>
                <a:xfrm>
                  <a:off x="5217845" y="1983020"/>
                  <a:ext cx="475920" cy="49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4">
            <p14:nvContentPartPr>
              <p14:cNvPr id="17" name="Ink 16">
                <a:extLst>
                  <a:ext uri="{FF2B5EF4-FFF2-40B4-BE49-F238E27FC236}">
                    <a16:creationId xmlns:a16="http://schemas.microsoft.com/office/drawing/2014/main" id="{59EA226E-64E2-C7FA-B268-0887B4D92090}"/>
                  </a:ext>
                </a:extLst>
              </p14:cNvPr>
              <p14:cNvContentPartPr/>
              <p14:nvPr/>
            </p14:nvContentPartPr>
            <p14:xfrm>
              <a:off x="6714005" y="1986620"/>
              <a:ext cx="483840" cy="19440"/>
            </p14:xfrm>
          </p:contentPart>
        </mc:Choice>
        <mc:Fallback xmlns="">
          <p:pic>
            <p:nvPicPr>
              <p:cNvPr id="17" name="Ink 16">
                <a:extLst>
                  <a:ext uri="{FF2B5EF4-FFF2-40B4-BE49-F238E27FC236}">
                    <a16:creationId xmlns:a16="http://schemas.microsoft.com/office/drawing/2014/main" id="{59EA226E-64E2-C7FA-B268-0887B4D92090}"/>
                  </a:ext>
                </a:extLst>
              </p:cNvPr>
              <p:cNvPicPr/>
              <p:nvPr/>
            </p:nvPicPr>
            <p:blipFill>
              <a:blip r:embed="rId25"/>
              <a:stretch>
                <a:fillRect/>
              </a:stretch>
            </p:blipFill>
            <p:spPr>
              <a:xfrm>
                <a:off x="6696005" y="1968980"/>
                <a:ext cx="519480" cy="550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9" name="Ink 18">
                <a:extLst>
                  <a:ext uri="{FF2B5EF4-FFF2-40B4-BE49-F238E27FC236}">
                    <a16:creationId xmlns:a16="http://schemas.microsoft.com/office/drawing/2014/main" id="{59FB8E96-8D6E-1C54-4055-DC0D5521113E}"/>
                  </a:ext>
                </a:extLst>
              </p14:cNvPr>
              <p14:cNvContentPartPr/>
              <p14:nvPr/>
            </p14:nvContentPartPr>
            <p14:xfrm>
              <a:off x="2020685" y="2202620"/>
              <a:ext cx="1446480" cy="35280"/>
            </p14:xfrm>
          </p:contentPart>
        </mc:Choice>
        <mc:Fallback xmlns="">
          <p:pic>
            <p:nvPicPr>
              <p:cNvPr id="19" name="Ink 18">
                <a:extLst>
                  <a:ext uri="{FF2B5EF4-FFF2-40B4-BE49-F238E27FC236}">
                    <a16:creationId xmlns:a16="http://schemas.microsoft.com/office/drawing/2014/main" id="{59FB8E96-8D6E-1C54-4055-DC0D5521113E}"/>
                  </a:ext>
                </a:extLst>
              </p:cNvPr>
              <p:cNvPicPr/>
              <p:nvPr/>
            </p:nvPicPr>
            <p:blipFill>
              <a:blip r:embed="rId27"/>
              <a:stretch>
                <a:fillRect/>
              </a:stretch>
            </p:blipFill>
            <p:spPr>
              <a:xfrm>
                <a:off x="2002685" y="2184620"/>
                <a:ext cx="148212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0" name="Ink 19">
                <a:extLst>
                  <a:ext uri="{FF2B5EF4-FFF2-40B4-BE49-F238E27FC236}">
                    <a16:creationId xmlns:a16="http://schemas.microsoft.com/office/drawing/2014/main" id="{87BAE155-FC13-B716-6412-893620353A25}"/>
                  </a:ext>
                </a:extLst>
              </p14:cNvPr>
              <p14:cNvContentPartPr/>
              <p14:nvPr/>
            </p14:nvContentPartPr>
            <p14:xfrm>
              <a:off x="1961285" y="2488460"/>
              <a:ext cx="4441680" cy="68040"/>
            </p14:xfrm>
          </p:contentPart>
        </mc:Choice>
        <mc:Fallback xmlns="">
          <p:pic>
            <p:nvPicPr>
              <p:cNvPr id="20" name="Ink 19">
                <a:extLst>
                  <a:ext uri="{FF2B5EF4-FFF2-40B4-BE49-F238E27FC236}">
                    <a16:creationId xmlns:a16="http://schemas.microsoft.com/office/drawing/2014/main" id="{87BAE155-FC13-B716-6412-893620353A25}"/>
                  </a:ext>
                </a:extLst>
              </p:cNvPr>
              <p:cNvPicPr/>
              <p:nvPr/>
            </p:nvPicPr>
            <p:blipFill>
              <a:blip r:embed="rId29"/>
              <a:stretch>
                <a:fillRect/>
              </a:stretch>
            </p:blipFill>
            <p:spPr>
              <a:xfrm>
                <a:off x="1943285" y="2470820"/>
                <a:ext cx="447732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1" name="Ink 20">
                <a:extLst>
                  <a:ext uri="{FF2B5EF4-FFF2-40B4-BE49-F238E27FC236}">
                    <a16:creationId xmlns:a16="http://schemas.microsoft.com/office/drawing/2014/main" id="{0A27EAA5-7349-3388-F3BD-039FE05149F2}"/>
                  </a:ext>
                </a:extLst>
              </p14:cNvPr>
              <p14:cNvContentPartPr/>
              <p14:nvPr/>
            </p14:nvContentPartPr>
            <p14:xfrm>
              <a:off x="7399805" y="2502500"/>
              <a:ext cx="3157920" cy="70920"/>
            </p14:xfrm>
          </p:contentPart>
        </mc:Choice>
        <mc:Fallback xmlns="">
          <p:pic>
            <p:nvPicPr>
              <p:cNvPr id="21" name="Ink 20">
                <a:extLst>
                  <a:ext uri="{FF2B5EF4-FFF2-40B4-BE49-F238E27FC236}">
                    <a16:creationId xmlns:a16="http://schemas.microsoft.com/office/drawing/2014/main" id="{0A27EAA5-7349-3388-F3BD-039FE05149F2}"/>
                  </a:ext>
                </a:extLst>
              </p:cNvPr>
              <p:cNvPicPr/>
              <p:nvPr/>
            </p:nvPicPr>
            <p:blipFill>
              <a:blip r:embed="rId31"/>
              <a:stretch>
                <a:fillRect/>
              </a:stretch>
            </p:blipFill>
            <p:spPr>
              <a:xfrm>
                <a:off x="7382165" y="2484500"/>
                <a:ext cx="319356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2" name="Ink 21">
                <a:extLst>
                  <a:ext uri="{FF2B5EF4-FFF2-40B4-BE49-F238E27FC236}">
                    <a16:creationId xmlns:a16="http://schemas.microsoft.com/office/drawing/2014/main" id="{430FB013-14DB-5362-B790-2F03E2EEF6C5}"/>
                  </a:ext>
                </a:extLst>
              </p14:cNvPr>
              <p14:cNvContentPartPr/>
              <p14:nvPr/>
            </p14:nvContentPartPr>
            <p14:xfrm>
              <a:off x="972005" y="2751980"/>
              <a:ext cx="983160" cy="46080"/>
            </p14:xfrm>
          </p:contentPart>
        </mc:Choice>
        <mc:Fallback xmlns="">
          <p:pic>
            <p:nvPicPr>
              <p:cNvPr id="22" name="Ink 21">
                <a:extLst>
                  <a:ext uri="{FF2B5EF4-FFF2-40B4-BE49-F238E27FC236}">
                    <a16:creationId xmlns:a16="http://schemas.microsoft.com/office/drawing/2014/main" id="{430FB013-14DB-5362-B790-2F03E2EEF6C5}"/>
                  </a:ext>
                </a:extLst>
              </p:cNvPr>
              <p:cNvPicPr/>
              <p:nvPr/>
            </p:nvPicPr>
            <p:blipFill>
              <a:blip r:embed="rId33"/>
              <a:stretch>
                <a:fillRect/>
              </a:stretch>
            </p:blipFill>
            <p:spPr>
              <a:xfrm>
                <a:off x="954005" y="2734340"/>
                <a:ext cx="1018800" cy="81720"/>
              </a:xfrm>
              <a:prstGeom prst="rect">
                <a:avLst/>
              </a:prstGeom>
            </p:spPr>
          </p:pic>
        </mc:Fallback>
      </mc:AlternateContent>
      <p:grpSp>
        <p:nvGrpSpPr>
          <p:cNvPr id="25" name="Group 24">
            <a:extLst>
              <a:ext uri="{FF2B5EF4-FFF2-40B4-BE49-F238E27FC236}">
                <a16:creationId xmlns:a16="http://schemas.microsoft.com/office/drawing/2014/main" id="{6C032BAF-98D6-B581-FF5A-F8E792F350F8}"/>
              </a:ext>
            </a:extLst>
          </p:cNvPr>
          <p:cNvGrpSpPr/>
          <p:nvPr/>
        </p:nvGrpSpPr>
        <p:grpSpPr>
          <a:xfrm>
            <a:off x="7390805" y="4166780"/>
            <a:ext cx="3482640" cy="87120"/>
            <a:chOff x="7390805" y="4166780"/>
            <a:chExt cx="3482640" cy="87120"/>
          </a:xfrm>
        </p:grpSpPr>
        <mc:AlternateContent xmlns:mc="http://schemas.openxmlformats.org/markup-compatibility/2006" xmlns:p14="http://schemas.microsoft.com/office/powerpoint/2010/main">
          <mc:Choice Requires="p14">
            <p:contentPart p14:bwMode="auto" r:id="rId34">
              <p14:nvContentPartPr>
                <p14:cNvPr id="23" name="Ink 22">
                  <a:extLst>
                    <a:ext uri="{FF2B5EF4-FFF2-40B4-BE49-F238E27FC236}">
                      <a16:creationId xmlns:a16="http://schemas.microsoft.com/office/drawing/2014/main" id="{C039D1B4-A461-4A0C-6E2E-AC0C605BE178}"/>
                    </a:ext>
                  </a:extLst>
                </p14:cNvPr>
                <p14:cNvContentPartPr/>
                <p14:nvPr/>
              </p14:nvContentPartPr>
              <p14:xfrm>
                <a:off x="7390805" y="4166780"/>
                <a:ext cx="1586520" cy="35280"/>
              </p14:xfrm>
            </p:contentPart>
          </mc:Choice>
          <mc:Fallback xmlns="">
            <p:pic>
              <p:nvPicPr>
                <p:cNvPr id="23" name="Ink 22">
                  <a:extLst>
                    <a:ext uri="{FF2B5EF4-FFF2-40B4-BE49-F238E27FC236}">
                      <a16:creationId xmlns:a16="http://schemas.microsoft.com/office/drawing/2014/main" id="{C039D1B4-A461-4A0C-6E2E-AC0C605BE178}"/>
                    </a:ext>
                  </a:extLst>
                </p:cNvPr>
                <p:cNvPicPr/>
                <p:nvPr/>
              </p:nvPicPr>
              <p:blipFill>
                <a:blip r:embed="rId35"/>
                <a:stretch>
                  <a:fillRect/>
                </a:stretch>
              </p:blipFill>
              <p:spPr>
                <a:xfrm>
                  <a:off x="7372805" y="4149140"/>
                  <a:ext cx="162216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4" name="Ink 23">
                  <a:extLst>
                    <a:ext uri="{FF2B5EF4-FFF2-40B4-BE49-F238E27FC236}">
                      <a16:creationId xmlns:a16="http://schemas.microsoft.com/office/drawing/2014/main" id="{02368D7C-9A7B-419D-F93E-F3A480EF6A48}"/>
                    </a:ext>
                  </a:extLst>
                </p14:cNvPr>
                <p14:cNvContentPartPr/>
                <p14:nvPr/>
              </p14:nvContentPartPr>
              <p14:xfrm>
                <a:off x="9961925" y="4193060"/>
                <a:ext cx="911520" cy="60840"/>
              </p14:xfrm>
            </p:contentPart>
          </mc:Choice>
          <mc:Fallback xmlns="">
            <p:pic>
              <p:nvPicPr>
                <p:cNvPr id="24" name="Ink 23">
                  <a:extLst>
                    <a:ext uri="{FF2B5EF4-FFF2-40B4-BE49-F238E27FC236}">
                      <a16:creationId xmlns:a16="http://schemas.microsoft.com/office/drawing/2014/main" id="{02368D7C-9A7B-419D-F93E-F3A480EF6A48}"/>
                    </a:ext>
                  </a:extLst>
                </p:cNvPr>
                <p:cNvPicPr/>
                <p:nvPr/>
              </p:nvPicPr>
              <p:blipFill>
                <a:blip r:embed="rId37"/>
                <a:stretch>
                  <a:fillRect/>
                </a:stretch>
              </p:blipFill>
              <p:spPr>
                <a:xfrm>
                  <a:off x="9943925" y="4175060"/>
                  <a:ext cx="947160" cy="96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8">
            <p14:nvContentPartPr>
              <p14:cNvPr id="26" name="Ink 25">
                <a:extLst>
                  <a:ext uri="{FF2B5EF4-FFF2-40B4-BE49-F238E27FC236}">
                    <a16:creationId xmlns:a16="http://schemas.microsoft.com/office/drawing/2014/main" id="{6189B43E-9651-379E-FA23-9B82033D3D0B}"/>
                  </a:ext>
                </a:extLst>
              </p14:cNvPr>
              <p14:cNvContentPartPr/>
              <p14:nvPr/>
            </p14:nvContentPartPr>
            <p14:xfrm>
              <a:off x="746645" y="4366940"/>
              <a:ext cx="2728800" cy="61200"/>
            </p14:xfrm>
          </p:contentPart>
        </mc:Choice>
        <mc:Fallback xmlns="">
          <p:pic>
            <p:nvPicPr>
              <p:cNvPr id="26" name="Ink 25">
                <a:extLst>
                  <a:ext uri="{FF2B5EF4-FFF2-40B4-BE49-F238E27FC236}">
                    <a16:creationId xmlns:a16="http://schemas.microsoft.com/office/drawing/2014/main" id="{6189B43E-9651-379E-FA23-9B82033D3D0B}"/>
                  </a:ext>
                </a:extLst>
              </p:cNvPr>
              <p:cNvPicPr/>
              <p:nvPr/>
            </p:nvPicPr>
            <p:blipFill>
              <a:blip r:embed="rId39"/>
              <a:stretch>
                <a:fillRect/>
              </a:stretch>
            </p:blipFill>
            <p:spPr>
              <a:xfrm>
                <a:off x="729005" y="4348940"/>
                <a:ext cx="276444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7" name="Ink 26">
                <a:extLst>
                  <a:ext uri="{FF2B5EF4-FFF2-40B4-BE49-F238E27FC236}">
                    <a16:creationId xmlns:a16="http://schemas.microsoft.com/office/drawing/2014/main" id="{EDDACDFE-ADC3-1059-B417-43B79A59C00C}"/>
                  </a:ext>
                </a:extLst>
              </p14:cNvPr>
              <p14:cNvContentPartPr/>
              <p14:nvPr/>
            </p14:nvContentPartPr>
            <p14:xfrm>
              <a:off x="6395765" y="3836660"/>
              <a:ext cx="2612520" cy="83520"/>
            </p14:xfrm>
          </p:contentPart>
        </mc:Choice>
        <mc:Fallback xmlns="">
          <p:pic>
            <p:nvPicPr>
              <p:cNvPr id="27" name="Ink 26">
                <a:extLst>
                  <a:ext uri="{FF2B5EF4-FFF2-40B4-BE49-F238E27FC236}">
                    <a16:creationId xmlns:a16="http://schemas.microsoft.com/office/drawing/2014/main" id="{EDDACDFE-ADC3-1059-B417-43B79A59C00C}"/>
                  </a:ext>
                </a:extLst>
              </p:cNvPr>
              <p:cNvPicPr/>
              <p:nvPr/>
            </p:nvPicPr>
            <p:blipFill>
              <a:blip r:embed="rId41"/>
              <a:stretch>
                <a:fillRect/>
              </a:stretch>
            </p:blipFill>
            <p:spPr>
              <a:xfrm>
                <a:off x="6378125" y="3818660"/>
                <a:ext cx="264816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8" name="Ink 27">
                <a:extLst>
                  <a:ext uri="{FF2B5EF4-FFF2-40B4-BE49-F238E27FC236}">
                    <a16:creationId xmlns:a16="http://schemas.microsoft.com/office/drawing/2014/main" id="{D78AB891-3C83-B123-956D-3A830195F9B2}"/>
                  </a:ext>
                </a:extLst>
              </p14:cNvPr>
              <p14:cNvContentPartPr/>
              <p14:nvPr/>
            </p14:nvContentPartPr>
            <p14:xfrm>
              <a:off x="4210205" y="4679060"/>
              <a:ext cx="499680" cy="23760"/>
            </p14:xfrm>
          </p:contentPart>
        </mc:Choice>
        <mc:Fallback xmlns="">
          <p:pic>
            <p:nvPicPr>
              <p:cNvPr id="28" name="Ink 27">
                <a:extLst>
                  <a:ext uri="{FF2B5EF4-FFF2-40B4-BE49-F238E27FC236}">
                    <a16:creationId xmlns:a16="http://schemas.microsoft.com/office/drawing/2014/main" id="{D78AB891-3C83-B123-956D-3A830195F9B2}"/>
                  </a:ext>
                </a:extLst>
              </p:cNvPr>
              <p:cNvPicPr/>
              <p:nvPr/>
            </p:nvPicPr>
            <p:blipFill>
              <a:blip r:embed="rId43"/>
              <a:stretch>
                <a:fillRect/>
              </a:stretch>
            </p:blipFill>
            <p:spPr>
              <a:xfrm>
                <a:off x="4192205" y="4661420"/>
                <a:ext cx="53532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9" name="Ink 28">
                <a:extLst>
                  <a:ext uri="{FF2B5EF4-FFF2-40B4-BE49-F238E27FC236}">
                    <a16:creationId xmlns:a16="http://schemas.microsoft.com/office/drawing/2014/main" id="{CDB8E1B2-CECB-8FA5-97C0-CD1BB0F5EEF0}"/>
                  </a:ext>
                </a:extLst>
              </p14:cNvPr>
              <p14:cNvContentPartPr/>
              <p14:nvPr/>
            </p14:nvContentPartPr>
            <p14:xfrm>
              <a:off x="3834725" y="5175860"/>
              <a:ext cx="1087200" cy="97200"/>
            </p14:xfrm>
          </p:contentPart>
        </mc:Choice>
        <mc:Fallback xmlns="">
          <p:pic>
            <p:nvPicPr>
              <p:cNvPr id="29" name="Ink 28">
                <a:extLst>
                  <a:ext uri="{FF2B5EF4-FFF2-40B4-BE49-F238E27FC236}">
                    <a16:creationId xmlns:a16="http://schemas.microsoft.com/office/drawing/2014/main" id="{CDB8E1B2-CECB-8FA5-97C0-CD1BB0F5EEF0}"/>
                  </a:ext>
                </a:extLst>
              </p:cNvPr>
              <p:cNvPicPr/>
              <p:nvPr/>
            </p:nvPicPr>
            <p:blipFill>
              <a:blip r:embed="rId45"/>
              <a:stretch>
                <a:fillRect/>
              </a:stretch>
            </p:blipFill>
            <p:spPr>
              <a:xfrm>
                <a:off x="3816725" y="5157860"/>
                <a:ext cx="112284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0" name="Ink 29">
                <a:extLst>
                  <a:ext uri="{FF2B5EF4-FFF2-40B4-BE49-F238E27FC236}">
                    <a16:creationId xmlns:a16="http://schemas.microsoft.com/office/drawing/2014/main" id="{C9629361-2AA2-76D5-C6E5-404514C2CD8D}"/>
                  </a:ext>
                </a:extLst>
              </p14:cNvPr>
              <p14:cNvContentPartPr/>
              <p14:nvPr/>
            </p14:nvContentPartPr>
            <p14:xfrm>
              <a:off x="4007525" y="5501660"/>
              <a:ext cx="773280" cy="41400"/>
            </p14:xfrm>
          </p:contentPart>
        </mc:Choice>
        <mc:Fallback xmlns="">
          <p:pic>
            <p:nvPicPr>
              <p:cNvPr id="30" name="Ink 29">
                <a:extLst>
                  <a:ext uri="{FF2B5EF4-FFF2-40B4-BE49-F238E27FC236}">
                    <a16:creationId xmlns:a16="http://schemas.microsoft.com/office/drawing/2014/main" id="{C9629361-2AA2-76D5-C6E5-404514C2CD8D}"/>
                  </a:ext>
                </a:extLst>
              </p:cNvPr>
              <p:cNvPicPr/>
              <p:nvPr/>
            </p:nvPicPr>
            <p:blipFill>
              <a:blip r:embed="rId47"/>
              <a:stretch>
                <a:fillRect/>
              </a:stretch>
            </p:blipFill>
            <p:spPr>
              <a:xfrm>
                <a:off x="3989525" y="5483660"/>
                <a:ext cx="80892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1" name="Ink 30">
                <a:extLst>
                  <a:ext uri="{FF2B5EF4-FFF2-40B4-BE49-F238E27FC236}">
                    <a16:creationId xmlns:a16="http://schemas.microsoft.com/office/drawing/2014/main" id="{4366D2A7-D46F-AC83-3CF2-764EB97EF279}"/>
                  </a:ext>
                </a:extLst>
              </p14:cNvPr>
              <p14:cNvContentPartPr/>
              <p14:nvPr/>
            </p14:nvContentPartPr>
            <p14:xfrm>
              <a:off x="3472565" y="5759420"/>
              <a:ext cx="1010880" cy="54000"/>
            </p14:xfrm>
          </p:contentPart>
        </mc:Choice>
        <mc:Fallback xmlns="">
          <p:pic>
            <p:nvPicPr>
              <p:cNvPr id="31" name="Ink 30">
                <a:extLst>
                  <a:ext uri="{FF2B5EF4-FFF2-40B4-BE49-F238E27FC236}">
                    <a16:creationId xmlns:a16="http://schemas.microsoft.com/office/drawing/2014/main" id="{4366D2A7-D46F-AC83-3CF2-764EB97EF279}"/>
                  </a:ext>
                </a:extLst>
              </p:cNvPr>
              <p:cNvPicPr/>
              <p:nvPr/>
            </p:nvPicPr>
            <p:blipFill>
              <a:blip r:embed="rId49"/>
              <a:stretch>
                <a:fillRect/>
              </a:stretch>
            </p:blipFill>
            <p:spPr>
              <a:xfrm>
                <a:off x="3454565" y="5741780"/>
                <a:ext cx="104652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2" name="Ink 31">
                <a:extLst>
                  <a:ext uri="{FF2B5EF4-FFF2-40B4-BE49-F238E27FC236}">
                    <a16:creationId xmlns:a16="http://schemas.microsoft.com/office/drawing/2014/main" id="{6A213CC7-E440-1B68-2DF8-97267FADC8DB}"/>
                  </a:ext>
                </a:extLst>
              </p14:cNvPr>
              <p14:cNvContentPartPr/>
              <p14:nvPr/>
            </p14:nvContentPartPr>
            <p14:xfrm>
              <a:off x="6331325" y="5782460"/>
              <a:ext cx="4494240" cy="96120"/>
            </p14:xfrm>
          </p:contentPart>
        </mc:Choice>
        <mc:Fallback xmlns="">
          <p:pic>
            <p:nvPicPr>
              <p:cNvPr id="32" name="Ink 31">
                <a:extLst>
                  <a:ext uri="{FF2B5EF4-FFF2-40B4-BE49-F238E27FC236}">
                    <a16:creationId xmlns:a16="http://schemas.microsoft.com/office/drawing/2014/main" id="{6A213CC7-E440-1B68-2DF8-97267FADC8DB}"/>
                  </a:ext>
                </a:extLst>
              </p:cNvPr>
              <p:cNvPicPr/>
              <p:nvPr/>
            </p:nvPicPr>
            <p:blipFill>
              <a:blip r:embed="rId51"/>
              <a:stretch>
                <a:fillRect/>
              </a:stretch>
            </p:blipFill>
            <p:spPr>
              <a:xfrm>
                <a:off x="6313325" y="5764460"/>
                <a:ext cx="4529880" cy="131760"/>
              </a:xfrm>
              <a:prstGeom prst="rect">
                <a:avLst/>
              </a:prstGeom>
            </p:spPr>
          </p:pic>
        </mc:Fallback>
      </mc:AlternateContent>
      <p:grpSp>
        <p:nvGrpSpPr>
          <p:cNvPr id="37" name="Group 36">
            <a:extLst>
              <a:ext uri="{FF2B5EF4-FFF2-40B4-BE49-F238E27FC236}">
                <a16:creationId xmlns:a16="http://schemas.microsoft.com/office/drawing/2014/main" id="{FDF8E357-8EA6-6A76-3526-3168B7EBCFF9}"/>
              </a:ext>
            </a:extLst>
          </p:cNvPr>
          <p:cNvGrpSpPr/>
          <p:nvPr/>
        </p:nvGrpSpPr>
        <p:grpSpPr>
          <a:xfrm>
            <a:off x="1122845" y="6035900"/>
            <a:ext cx="8663040" cy="108360"/>
            <a:chOff x="1122845" y="6035900"/>
            <a:chExt cx="8663040" cy="108360"/>
          </a:xfrm>
        </p:grpSpPr>
        <mc:AlternateContent xmlns:mc="http://schemas.openxmlformats.org/markup-compatibility/2006" xmlns:p14="http://schemas.microsoft.com/office/powerpoint/2010/main">
          <mc:Choice Requires="p14">
            <p:contentPart p14:bwMode="auto" r:id="rId52">
              <p14:nvContentPartPr>
                <p14:cNvPr id="33" name="Ink 32">
                  <a:extLst>
                    <a:ext uri="{FF2B5EF4-FFF2-40B4-BE49-F238E27FC236}">
                      <a16:creationId xmlns:a16="http://schemas.microsoft.com/office/drawing/2014/main" id="{D9757B85-0F7F-7AA7-BE6F-7A303B574836}"/>
                    </a:ext>
                  </a:extLst>
                </p14:cNvPr>
                <p14:cNvContentPartPr/>
                <p14:nvPr/>
              </p14:nvContentPartPr>
              <p14:xfrm>
                <a:off x="1122845" y="6035900"/>
                <a:ext cx="4113720" cy="67320"/>
              </p14:xfrm>
            </p:contentPart>
          </mc:Choice>
          <mc:Fallback xmlns="">
            <p:pic>
              <p:nvPicPr>
                <p:cNvPr id="33" name="Ink 32">
                  <a:extLst>
                    <a:ext uri="{FF2B5EF4-FFF2-40B4-BE49-F238E27FC236}">
                      <a16:creationId xmlns:a16="http://schemas.microsoft.com/office/drawing/2014/main" id="{D9757B85-0F7F-7AA7-BE6F-7A303B574836}"/>
                    </a:ext>
                  </a:extLst>
                </p:cNvPr>
                <p:cNvPicPr/>
                <p:nvPr/>
              </p:nvPicPr>
              <p:blipFill>
                <a:blip r:embed="rId53"/>
                <a:stretch>
                  <a:fillRect/>
                </a:stretch>
              </p:blipFill>
              <p:spPr>
                <a:xfrm>
                  <a:off x="1105205" y="6017900"/>
                  <a:ext cx="414936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4" name="Ink 33">
                  <a:extLst>
                    <a:ext uri="{FF2B5EF4-FFF2-40B4-BE49-F238E27FC236}">
                      <a16:creationId xmlns:a16="http://schemas.microsoft.com/office/drawing/2014/main" id="{F2F90542-6C46-B380-88E8-A4B31EA6F047}"/>
                    </a:ext>
                  </a:extLst>
                </p14:cNvPr>
                <p14:cNvContentPartPr/>
                <p14:nvPr/>
              </p14:nvContentPartPr>
              <p14:xfrm>
                <a:off x="6311885" y="6057500"/>
                <a:ext cx="1373040" cy="78840"/>
              </p14:xfrm>
            </p:contentPart>
          </mc:Choice>
          <mc:Fallback xmlns="">
            <p:pic>
              <p:nvPicPr>
                <p:cNvPr id="34" name="Ink 33">
                  <a:extLst>
                    <a:ext uri="{FF2B5EF4-FFF2-40B4-BE49-F238E27FC236}">
                      <a16:creationId xmlns:a16="http://schemas.microsoft.com/office/drawing/2014/main" id="{F2F90542-6C46-B380-88E8-A4B31EA6F047}"/>
                    </a:ext>
                  </a:extLst>
                </p:cNvPr>
                <p:cNvPicPr/>
                <p:nvPr/>
              </p:nvPicPr>
              <p:blipFill>
                <a:blip r:embed="rId55"/>
                <a:stretch>
                  <a:fillRect/>
                </a:stretch>
              </p:blipFill>
              <p:spPr>
                <a:xfrm>
                  <a:off x="6294245" y="6039500"/>
                  <a:ext cx="140868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5" name="Ink 34">
                  <a:extLst>
                    <a:ext uri="{FF2B5EF4-FFF2-40B4-BE49-F238E27FC236}">
                      <a16:creationId xmlns:a16="http://schemas.microsoft.com/office/drawing/2014/main" id="{C6B4FB19-5DEC-2359-0146-4591443DBA14}"/>
                    </a:ext>
                  </a:extLst>
                </p14:cNvPr>
                <p14:cNvContentPartPr/>
                <p14:nvPr/>
              </p14:nvContentPartPr>
              <p14:xfrm>
                <a:off x="8227805" y="6096020"/>
                <a:ext cx="319320" cy="10080"/>
              </p14:xfrm>
            </p:contentPart>
          </mc:Choice>
          <mc:Fallback xmlns="">
            <p:pic>
              <p:nvPicPr>
                <p:cNvPr id="35" name="Ink 34">
                  <a:extLst>
                    <a:ext uri="{FF2B5EF4-FFF2-40B4-BE49-F238E27FC236}">
                      <a16:creationId xmlns:a16="http://schemas.microsoft.com/office/drawing/2014/main" id="{C6B4FB19-5DEC-2359-0146-4591443DBA14}"/>
                    </a:ext>
                  </a:extLst>
                </p:cNvPr>
                <p:cNvPicPr/>
                <p:nvPr/>
              </p:nvPicPr>
              <p:blipFill>
                <a:blip r:embed="rId57"/>
                <a:stretch>
                  <a:fillRect/>
                </a:stretch>
              </p:blipFill>
              <p:spPr>
                <a:xfrm>
                  <a:off x="8210165" y="6078020"/>
                  <a:ext cx="35496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6" name="Ink 35">
                  <a:extLst>
                    <a:ext uri="{FF2B5EF4-FFF2-40B4-BE49-F238E27FC236}">
                      <a16:creationId xmlns:a16="http://schemas.microsoft.com/office/drawing/2014/main" id="{1F871028-1B8B-3E6F-4156-2C1EC0ACB9BC}"/>
                    </a:ext>
                  </a:extLst>
                </p14:cNvPr>
                <p14:cNvContentPartPr/>
                <p14:nvPr/>
              </p14:nvContentPartPr>
              <p14:xfrm>
                <a:off x="8984165" y="6129140"/>
                <a:ext cx="801720" cy="15120"/>
              </p14:xfrm>
            </p:contentPart>
          </mc:Choice>
          <mc:Fallback xmlns="">
            <p:pic>
              <p:nvPicPr>
                <p:cNvPr id="36" name="Ink 35">
                  <a:extLst>
                    <a:ext uri="{FF2B5EF4-FFF2-40B4-BE49-F238E27FC236}">
                      <a16:creationId xmlns:a16="http://schemas.microsoft.com/office/drawing/2014/main" id="{1F871028-1B8B-3E6F-4156-2C1EC0ACB9BC}"/>
                    </a:ext>
                  </a:extLst>
                </p:cNvPr>
                <p:cNvPicPr/>
                <p:nvPr/>
              </p:nvPicPr>
              <p:blipFill>
                <a:blip r:embed="rId59"/>
                <a:stretch>
                  <a:fillRect/>
                </a:stretch>
              </p:blipFill>
              <p:spPr>
                <a:xfrm>
                  <a:off x="8966165" y="6111500"/>
                  <a:ext cx="837360" cy="50760"/>
                </a:xfrm>
                <a:prstGeom prst="rect">
                  <a:avLst/>
                </a:prstGeom>
              </p:spPr>
            </p:pic>
          </mc:Fallback>
        </mc:AlternateContent>
      </p:grpSp>
    </p:spTree>
    <p:extLst>
      <p:ext uri="{BB962C8B-B14F-4D97-AF65-F5344CB8AC3E}">
        <p14:creationId xmlns:p14="http://schemas.microsoft.com/office/powerpoint/2010/main" val="37691832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384662"/>
          </a:xfrm>
          <a:prstGeom prst="roundRect">
            <a:avLst/>
          </a:prstGeom>
          <a:solidFill>
            <a:schemeClr val="tx1">
              <a:alpha val="63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0"/>
            <a:ext cx="9182100" cy="6186309"/>
          </a:xfrm>
          <a:prstGeom prst="rect">
            <a:avLst/>
          </a:prstGeom>
          <a:noFill/>
        </p:spPr>
        <p:txBody>
          <a:bodyPr wrap="square" rtlCol="0">
            <a:spAutoFit/>
          </a:bodyPr>
          <a:lstStyle/>
          <a:p>
            <a:r>
              <a:rPr lang="en-US" sz="3200" b="1">
                <a:solidFill>
                  <a:srgbClr val="FFC000"/>
                </a:solidFill>
                <a:cs typeface="+mj-cs"/>
              </a:rPr>
              <a:t>Rashi on Isaiah 39:2 Parts 1-3</a:t>
            </a:r>
            <a:endParaRPr lang="en-US" sz="3200">
              <a:solidFill>
                <a:srgbClr val="FFC000"/>
              </a:solidFill>
              <a:cs typeface="+mj-cs"/>
            </a:endParaRPr>
          </a:p>
          <a:p>
            <a:pPr algn="r"/>
            <a:r>
              <a:rPr lang="he-IL" sz="2600">
                <a:solidFill>
                  <a:srgbClr val="FFFF00"/>
                </a:solidFill>
                <a:cs typeface="+mj-cs"/>
              </a:rPr>
              <a:t>בית נכתה. בית גנזיו של בשמים כמו (בראשית ל״ז:כ״ה) נכאת וצרי ולוט:</a:t>
            </a:r>
          </a:p>
          <a:p>
            <a:r>
              <a:rPr lang="en-US" sz="2600">
                <a:solidFill>
                  <a:srgbClr val="FFC000"/>
                </a:solidFill>
                <a:cs typeface="+mj-cs"/>
              </a:rPr>
              <a:t>his entire treasure house (</a:t>
            </a:r>
            <a:r>
              <a:rPr lang="he-IL" sz="2600">
                <a:solidFill>
                  <a:srgbClr val="FFFF00"/>
                </a:solidFill>
                <a:cs typeface="+mj-cs"/>
              </a:rPr>
              <a:t>נְכֹתֹה</a:t>
            </a:r>
            <a:r>
              <a:rPr lang="he-IL" sz="2600">
                <a:solidFill>
                  <a:srgbClr val="FFC000"/>
                </a:solidFill>
                <a:cs typeface="+mj-cs"/>
              </a:rPr>
              <a:t>) </a:t>
            </a:r>
            <a:r>
              <a:rPr lang="en-US" sz="2600">
                <a:solidFill>
                  <a:srgbClr val="FFC000"/>
                </a:solidFill>
                <a:cs typeface="+mj-cs"/>
              </a:rPr>
              <a:t> the storehouse of his spices, like (</a:t>
            </a:r>
            <a:r>
              <a:rPr lang="en-US" sz="2600">
                <a:solidFill>
                  <a:srgbClr val="00B0F0"/>
                </a:solidFill>
                <a:cs typeface="+mj-cs"/>
              </a:rPr>
              <a:t>Gen. 37:25</a:t>
            </a:r>
            <a:r>
              <a:rPr lang="en-US" sz="2600">
                <a:solidFill>
                  <a:srgbClr val="FFC000"/>
                </a:solidFill>
                <a:cs typeface="+mj-cs"/>
              </a:rPr>
              <a:t>) “spices (</a:t>
            </a:r>
            <a:r>
              <a:rPr lang="he-IL" sz="2600">
                <a:solidFill>
                  <a:srgbClr val="FFFF00"/>
                </a:solidFill>
                <a:cs typeface="+mj-cs"/>
              </a:rPr>
              <a:t>נְכֹאת</a:t>
            </a:r>
            <a:r>
              <a:rPr lang="he-IL" sz="2600">
                <a:solidFill>
                  <a:srgbClr val="FFC000"/>
                </a:solidFill>
                <a:cs typeface="+mj-cs"/>
              </a:rPr>
              <a:t>), </a:t>
            </a:r>
            <a:r>
              <a:rPr lang="en-US" sz="2600">
                <a:solidFill>
                  <a:srgbClr val="FFC000"/>
                </a:solidFill>
                <a:cs typeface="+mj-cs"/>
              </a:rPr>
              <a:t> balm, and lotus.”</a:t>
            </a:r>
          </a:p>
          <a:p>
            <a:pPr algn="r"/>
            <a:r>
              <a:rPr lang="he-IL" sz="2600">
                <a:solidFill>
                  <a:srgbClr val="FFFF00"/>
                </a:solidFill>
                <a:cs typeface="+mj-cs"/>
              </a:rPr>
              <a:t>ואת השמן הטוב. יש פותרים שמן המשחה, וי"א הוא שמן אפרסמון שהיה מצוי בא"י והוא פנג האמור (ביחזקאל כ״ז:י״ז) יהוד' וישראל המה רוכליך בחטי מנית ופנג וראיתי בספר יוסיפון שהוא אפרסמון וגדל ביריחו לכך נקרא יריחו על שם הריח:</a:t>
            </a:r>
          </a:p>
          <a:p>
            <a:r>
              <a:rPr lang="en-US" sz="2600">
                <a:solidFill>
                  <a:srgbClr val="FFC000"/>
                </a:solidFill>
                <a:cs typeface="+mj-cs"/>
              </a:rPr>
              <a:t>and the good oil Some interpret this as the anointing oil (</a:t>
            </a:r>
            <a:r>
              <a:rPr lang="en-US" sz="2600">
                <a:solidFill>
                  <a:srgbClr val="00B0F0"/>
                </a:solidFill>
                <a:cs typeface="+mj-cs"/>
              </a:rPr>
              <a:t>Ex. 30:22 33</a:t>
            </a:r>
            <a:r>
              <a:rPr lang="en-US" sz="2600">
                <a:solidFill>
                  <a:srgbClr val="FFC000"/>
                </a:solidFill>
                <a:cs typeface="+mj-cs"/>
              </a:rPr>
              <a:t>), and others say that it is balsam oil, which is found in Eretz Israel, and that is Pannag mentioned in Ezekiel (</a:t>
            </a:r>
            <a:r>
              <a:rPr lang="en-US" sz="2600">
                <a:solidFill>
                  <a:srgbClr val="00B0F0"/>
                </a:solidFill>
                <a:cs typeface="+mj-cs"/>
              </a:rPr>
              <a:t>27:17</a:t>
            </a:r>
            <a:r>
              <a:rPr lang="en-US" sz="2600">
                <a:solidFill>
                  <a:srgbClr val="FFC000"/>
                </a:solidFill>
                <a:cs typeface="+mj-cs"/>
              </a:rPr>
              <a:t>): </a:t>
            </a:r>
            <a:r>
              <a:rPr lang="en-US" sz="2600">
                <a:solidFill>
                  <a:srgbClr val="00B0F0"/>
                </a:solidFill>
                <a:cs typeface="+mj-cs"/>
              </a:rPr>
              <a:t>“Judah and the land of Israel, they were your merchants, with wheat of Minnith and Pannag.”</a:t>
            </a:r>
            <a:r>
              <a:rPr lang="en-US" sz="2600">
                <a:solidFill>
                  <a:srgbClr val="FFC000"/>
                </a:solidFill>
                <a:cs typeface="+mj-cs"/>
              </a:rPr>
              <a:t> I saw in the book of Josephon (</a:t>
            </a:r>
            <a:r>
              <a:rPr lang="en-US" sz="2600">
                <a:solidFill>
                  <a:srgbClr val="00B0F0"/>
                </a:solidFill>
                <a:cs typeface="+mj-cs"/>
              </a:rPr>
              <a:t>book 4, ch. 22</a:t>
            </a:r>
            <a:r>
              <a:rPr lang="en-US" sz="2600">
                <a:solidFill>
                  <a:srgbClr val="FFC000"/>
                </a:solidFill>
                <a:cs typeface="+mj-cs"/>
              </a:rPr>
              <a:t>), Pannag is balsam, and it grows in Jericho. Therefore, it is called Jericho because of the aroma (</a:t>
            </a:r>
            <a:r>
              <a:rPr lang="he-IL" sz="2600">
                <a:solidFill>
                  <a:srgbClr val="FFFF00"/>
                </a:solidFill>
                <a:cs typeface="+mj-cs"/>
              </a:rPr>
              <a:t>רֵיחַ</a:t>
            </a:r>
            <a:r>
              <a:rPr lang="he-IL" sz="26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FB5F0B80-B4B1-61D2-56DC-F572CE2074CB}"/>
                  </a:ext>
                </a:extLst>
              </p14:cNvPr>
              <p14:cNvContentPartPr/>
              <p14:nvPr/>
            </p14:nvContentPartPr>
            <p14:xfrm>
              <a:off x="9185405" y="1442300"/>
              <a:ext cx="71280" cy="35280"/>
            </p14:xfrm>
          </p:contentPart>
        </mc:Choice>
        <mc:Fallback xmlns="">
          <p:pic>
            <p:nvPicPr>
              <p:cNvPr id="2" name="Ink 1">
                <a:extLst>
                  <a:ext uri="{FF2B5EF4-FFF2-40B4-BE49-F238E27FC236}">
                    <a16:creationId xmlns:a16="http://schemas.microsoft.com/office/drawing/2014/main" id="{FB5F0B80-B4B1-61D2-56DC-F572CE2074CB}"/>
                  </a:ext>
                </a:extLst>
              </p:cNvPr>
              <p:cNvPicPr/>
              <p:nvPr/>
            </p:nvPicPr>
            <p:blipFill>
              <a:blip r:embed="rId5"/>
              <a:stretch>
                <a:fillRect/>
              </a:stretch>
            </p:blipFill>
            <p:spPr>
              <a:xfrm>
                <a:off x="9167765" y="1424660"/>
                <a:ext cx="10692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854839AA-B29F-B839-3D80-2DDD4CF19403}"/>
                  </a:ext>
                </a:extLst>
              </p14:cNvPr>
              <p14:cNvContentPartPr/>
              <p14:nvPr/>
            </p14:nvContentPartPr>
            <p14:xfrm>
              <a:off x="2305805" y="1744340"/>
              <a:ext cx="451440" cy="27360"/>
            </p14:xfrm>
          </p:contentPart>
        </mc:Choice>
        <mc:Fallback xmlns="">
          <p:pic>
            <p:nvPicPr>
              <p:cNvPr id="4" name="Ink 3">
                <a:extLst>
                  <a:ext uri="{FF2B5EF4-FFF2-40B4-BE49-F238E27FC236}">
                    <a16:creationId xmlns:a16="http://schemas.microsoft.com/office/drawing/2014/main" id="{854839AA-B29F-B839-3D80-2DDD4CF19403}"/>
                  </a:ext>
                </a:extLst>
              </p:cNvPr>
              <p:cNvPicPr/>
              <p:nvPr/>
            </p:nvPicPr>
            <p:blipFill>
              <a:blip r:embed="rId7"/>
              <a:stretch>
                <a:fillRect/>
              </a:stretch>
            </p:blipFill>
            <p:spPr>
              <a:xfrm>
                <a:off x="2288165" y="1726700"/>
                <a:ext cx="48708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5AB09F88-7CCA-A9B3-D570-80739C8A2821}"/>
                  </a:ext>
                </a:extLst>
              </p14:cNvPr>
              <p14:cNvContentPartPr/>
              <p14:nvPr/>
            </p14:nvContentPartPr>
            <p14:xfrm>
              <a:off x="5766125" y="1722380"/>
              <a:ext cx="59040" cy="19800"/>
            </p14:xfrm>
          </p:contentPart>
        </mc:Choice>
        <mc:Fallback xmlns="">
          <p:pic>
            <p:nvPicPr>
              <p:cNvPr id="5" name="Ink 4">
                <a:extLst>
                  <a:ext uri="{FF2B5EF4-FFF2-40B4-BE49-F238E27FC236}">
                    <a16:creationId xmlns:a16="http://schemas.microsoft.com/office/drawing/2014/main" id="{5AB09F88-7CCA-A9B3-D570-80739C8A2821}"/>
                  </a:ext>
                </a:extLst>
              </p:cNvPr>
              <p:cNvPicPr/>
              <p:nvPr/>
            </p:nvPicPr>
            <p:blipFill>
              <a:blip r:embed="rId9"/>
              <a:stretch>
                <a:fillRect/>
              </a:stretch>
            </p:blipFill>
            <p:spPr>
              <a:xfrm>
                <a:off x="5748125" y="1704740"/>
                <a:ext cx="9468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BB170053-5E3A-EECB-DB85-9118F48A2F6A}"/>
                  </a:ext>
                </a:extLst>
              </p14:cNvPr>
              <p14:cNvContentPartPr/>
              <p14:nvPr/>
            </p14:nvContentPartPr>
            <p14:xfrm>
              <a:off x="6384245" y="3743420"/>
              <a:ext cx="1399680" cy="57960"/>
            </p14:xfrm>
          </p:contentPart>
        </mc:Choice>
        <mc:Fallback xmlns="">
          <p:pic>
            <p:nvPicPr>
              <p:cNvPr id="7" name="Ink 6">
                <a:extLst>
                  <a:ext uri="{FF2B5EF4-FFF2-40B4-BE49-F238E27FC236}">
                    <a16:creationId xmlns:a16="http://schemas.microsoft.com/office/drawing/2014/main" id="{BB170053-5E3A-EECB-DB85-9118F48A2F6A}"/>
                  </a:ext>
                </a:extLst>
              </p:cNvPr>
              <p:cNvPicPr/>
              <p:nvPr/>
            </p:nvPicPr>
            <p:blipFill>
              <a:blip r:embed="rId11"/>
              <a:stretch>
                <a:fillRect/>
              </a:stretch>
            </p:blipFill>
            <p:spPr>
              <a:xfrm>
                <a:off x="6366245" y="3725780"/>
                <a:ext cx="143532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351F73E8-701A-608A-1C8A-5E04BEE13BF4}"/>
                  </a:ext>
                </a:extLst>
              </p14:cNvPr>
              <p14:cNvContentPartPr/>
              <p14:nvPr/>
            </p14:nvContentPartPr>
            <p14:xfrm>
              <a:off x="4232885" y="4058780"/>
              <a:ext cx="1345320" cy="73800"/>
            </p14:xfrm>
          </p:contentPart>
        </mc:Choice>
        <mc:Fallback xmlns="">
          <p:pic>
            <p:nvPicPr>
              <p:cNvPr id="9" name="Ink 8">
                <a:extLst>
                  <a:ext uri="{FF2B5EF4-FFF2-40B4-BE49-F238E27FC236}">
                    <a16:creationId xmlns:a16="http://schemas.microsoft.com/office/drawing/2014/main" id="{351F73E8-701A-608A-1C8A-5E04BEE13BF4}"/>
                  </a:ext>
                </a:extLst>
              </p:cNvPr>
              <p:cNvPicPr/>
              <p:nvPr/>
            </p:nvPicPr>
            <p:blipFill>
              <a:blip r:embed="rId13"/>
              <a:stretch>
                <a:fillRect/>
              </a:stretch>
            </p:blipFill>
            <p:spPr>
              <a:xfrm>
                <a:off x="4214885" y="4040780"/>
                <a:ext cx="138096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F64414AE-9CE0-094F-8795-1114114F3EE9}"/>
                  </a:ext>
                </a:extLst>
              </p14:cNvPr>
              <p14:cNvContentPartPr/>
              <p14:nvPr/>
            </p14:nvContentPartPr>
            <p14:xfrm>
              <a:off x="4758845" y="6100340"/>
              <a:ext cx="374760" cy="88560"/>
            </p14:xfrm>
          </p:contentPart>
        </mc:Choice>
        <mc:Fallback xmlns="">
          <p:pic>
            <p:nvPicPr>
              <p:cNvPr id="11" name="Ink 10">
                <a:extLst>
                  <a:ext uri="{FF2B5EF4-FFF2-40B4-BE49-F238E27FC236}">
                    <a16:creationId xmlns:a16="http://schemas.microsoft.com/office/drawing/2014/main" id="{F64414AE-9CE0-094F-8795-1114114F3EE9}"/>
                  </a:ext>
                </a:extLst>
              </p:cNvPr>
              <p:cNvPicPr/>
              <p:nvPr/>
            </p:nvPicPr>
            <p:blipFill>
              <a:blip r:embed="rId15"/>
              <a:stretch>
                <a:fillRect/>
              </a:stretch>
            </p:blipFill>
            <p:spPr>
              <a:xfrm>
                <a:off x="4740845" y="6082700"/>
                <a:ext cx="410400" cy="124200"/>
              </a:xfrm>
              <a:prstGeom prst="rect">
                <a:avLst/>
              </a:prstGeom>
            </p:spPr>
          </p:pic>
        </mc:Fallback>
      </mc:AlternateContent>
    </p:spTree>
    <p:extLst>
      <p:ext uri="{BB962C8B-B14F-4D97-AF65-F5344CB8AC3E}">
        <p14:creationId xmlns:p14="http://schemas.microsoft.com/office/powerpoint/2010/main" val="15222778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384662"/>
          </a:xfrm>
          <a:prstGeom prst="roundRect">
            <a:avLst/>
          </a:prstGeom>
          <a:solidFill>
            <a:schemeClr val="tx1">
              <a:alpha val="64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141600"/>
            <a:ext cx="9194800" cy="6063198"/>
          </a:xfrm>
          <a:prstGeom prst="rect">
            <a:avLst/>
          </a:prstGeom>
          <a:noFill/>
        </p:spPr>
        <p:txBody>
          <a:bodyPr wrap="square" rtlCol="0">
            <a:spAutoFit/>
          </a:bodyPr>
          <a:lstStyle/>
          <a:p>
            <a:r>
              <a:rPr lang="en-US" sz="2800" b="1">
                <a:solidFill>
                  <a:srgbClr val="92D050"/>
                </a:solidFill>
                <a:cs typeface="+mj-cs"/>
              </a:rPr>
              <a:t>Man and God, Chapter 6 Emeth, the Concept of Truth 121</a:t>
            </a:r>
          </a:p>
          <a:p>
            <a:r>
              <a:rPr lang="en-US" sz="2400">
                <a:solidFill>
                  <a:srgbClr val="FFC000"/>
                </a:solidFill>
                <a:cs typeface="+mj-cs"/>
              </a:rPr>
              <a:t>Occasionally emeth has the same meaning as emunah. Translating the words of Hezekiah, upon receiving God’s message through Isaiah, as: </a:t>
            </a:r>
            <a:r>
              <a:rPr lang="en-US" sz="2400">
                <a:solidFill>
                  <a:srgbClr val="00B0F0"/>
                </a:solidFill>
                <a:cs typeface="+mj-cs"/>
              </a:rPr>
              <a:t>“If but there shall be peace and truth in my days,”</a:t>
            </a:r>
            <a:r>
              <a:rPr lang="en-US" sz="2400">
                <a:solidFill>
                  <a:srgbClr val="FFC000"/>
                </a:solidFill>
                <a:cs typeface="+mj-cs"/>
              </a:rPr>
              <a:t> leaves one wondering as to the meaning of the juxtaposition of peace and truth. What could the king have meant by looking forward to truth in his days? We, however, recall another passage of Isaiah which we have discussed earlier in this chapter, in which emunah in reference to the lifetime of a man meant stability, security. Surely, it is exactly what Hezekiah must have meant with shalom and emeth in his days. He was hoping for peace and stability, at least, in his own lifetime. It is exactly in the same sense that Jeremiah, too, relates shalom and emeth. He did not say: </a:t>
            </a:r>
            <a:r>
              <a:rPr lang="en-US" sz="2400">
                <a:solidFill>
                  <a:srgbClr val="00B0F0"/>
                </a:solidFill>
                <a:cs typeface="+mj-cs"/>
              </a:rPr>
              <a:t>“And I will reveal unto them the abundance of peace and truth.”</a:t>
            </a:r>
            <a:r>
              <a:rPr lang="en-US" sz="2400">
                <a:solidFill>
                  <a:srgbClr val="FFC000"/>
                </a:solidFill>
                <a:cs typeface="+mj-cs"/>
              </a:rPr>
              <a:t> Emeth, understood as truth in this context, would be without any meaning. We shall quote the entire passage with our translation of the concept of emeth:</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5624428B-7F10-4BEF-6C8C-4998BF0D55CA}"/>
                  </a:ext>
                </a:extLst>
              </p14:cNvPr>
              <p14:cNvContentPartPr/>
              <p14:nvPr/>
            </p14:nvContentPartPr>
            <p14:xfrm>
              <a:off x="2148485" y="958820"/>
              <a:ext cx="578160" cy="33840"/>
            </p14:xfrm>
          </p:contentPart>
        </mc:Choice>
        <mc:Fallback xmlns="">
          <p:pic>
            <p:nvPicPr>
              <p:cNvPr id="2" name="Ink 1">
                <a:extLst>
                  <a:ext uri="{FF2B5EF4-FFF2-40B4-BE49-F238E27FC236}">
                    <a16:creationId xmlns:a16="http://schemas.microsoft.com/office/drawing/2014/main" id="{5624428B-7F10-4BEF-6C8C-4998BF0D55CA}"/>
                  </a:ext>
                </a:extLst>
              </p:cNvPr>
              <p:cNvPicPr/>
              <p:nvPr/>
            </p:nvPicPr>
            <p:blipFill>
              <a:blip r:embed="rId5"/>
              <a:stretch>
                <a:fillRect/>
              </a:stretch>
            </p:blipFill>
            <p:spPr>
              <a:xfrm>
                <a:off x="2130485" y="941180"/>
                <a:ext cx="61380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DF851C90-CAD6-6C14-EF74-69AD982D21F9}"/>
                  </a:ext>
                </a:extLst>
              </p14:cNvPr>
              <p14:cNvContentPartPr/>
              <p14:nvPr/>
            </p14:nvContentPartPr>
            <p14:xfrm>
              <a:off x="6238805" y="960980"/>
              <a:ext cx="790560" cy="113760"/>
            </p14:xfrm>
          </p:contentPart>
        </mc:Choice>
        <mc:Fallback xmlns="">
          <p:pic>
            <p:nvPicPr>
              <p:cNvPr id="4" name="Ink 3">
                <a:extLst>
                  <a:ext uri="{FF2B5EF4-FFF2-40B4-BE49-F238E27FC236}">
                    <a16:creationId xmlns:a16="http://schemas.microsoft.com/office/drawing/2014/main" id="{DF851C90-CAD6-6C14-EF74-69AD982D21F9}"/>
                  </a:ext>
                </a:extLst>
              </p:cNvPr>
              <p:cNvPicPr/>
              <p:nvPr/>
            </p:nvPicPr>
            <p:blipFill>
              <a:blip r:embed="rId7"/>
              <a:stretch>
                <a:fillRect/>
              </a:stretch>
            </p:blipFill>
            <p:spPr>
              <a:xfrm>
                <a:off x="6221165" y="943340"/>
                <a:ext cx="82620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F225AEAC-B07C-EAA8-312A-23C79AAC9727}"/>
                  </a:ext>
                </a:extLst>
              </p14:cNvPr>
              <p14:cNvContentPartPr/>
              <p14:nvPr/>
            </p14:nvContentPartPr>
            <p14:xfrm>
              <a:off x="5147645" y="2046380"/>
              <a:ext cx="1948680" cy="62280"/>
            </p14:xfrm>
          </p:contentPart>
        </mc:Choice>
        <mc:Fallback xmlns="">
          <p:pic>
            <p:nvPicPr>
              <p:cNvPr id="5" name="Ink 4">
                <a:extLst>
                  <a:ext uri="{FF2B5EF4-FFF2-40B4-BE49-F238E27FC236}">
                    <a16:creationId xmlns:a16="http://schemas.microsoft.com/office/drawing/2014/main" id="{F225AEAC-B07C-EAA8-312A-23C79AAC9727}"/>
                  </a:ext>
                </a:extLst>
              </p:cNvPr>
              <p:cNvPicPr/>
              <p:nvPr/>
            </p:nvPicPr>
            <p:blipFill>
              <a:blip r:embed="rId9"/>
              <a:stretch>
                <a:fillRect/>
              </a:stretch>
            </p:blipFill>
            <p:spPr>
              <a:xfrm>
                <a:off x="5130005" y="2028740"/>
                <a:ext cx="1984320" cy="97920"/>
              </a:xfrm>
              <a:prstGeom prst="rect">
                <a:avLst/>
              </a:prstGeom>
            </p:spPr>
          </p:pic>
        </mc:Fallback>
      </mc:AlternateContent>
      <p:grpSp>
        <p:nvGrpSpPr>
          <p:cNvPr id="11" name="Group 10">
            <a:extLst>
              <a:ext uri="{FF2B5EF4-FFF2-40B4-BE49-F238E27FC236}">
                <a16:creationId xmlns:a16="http://schemas.microsoft.com/office/drawing/2014/main" id="{CDED22F5-165B-B059-5CA1-2CB019B2957E}"/>
              </a:ext>
            </a:extLst>
          </p:cNvPr>
          <p:cNvGrpSpPr/>
          <p:nvPr/>
        </p:nvGrpSpPr>
        <p:grpSpPr>
          <a:xfrm>
            <a:off x="5306405" y="2435180"/>
            <a:ext cx="1803960" cy="94320"/>
            <a:chOff x="5306405" y="2435180"/>
            <a:chExt cx="1803960" cy="94320"/>
          </a:xfrm>
        </p:grpSpPr>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72BA8A0F-CB10-8BBC-895F-2152AF55462C}"/>
                    </a:ext>
                  </a:extLst>
                </p14:cNvPr>
                <p14:cNvContentPartPr/>
                <p14:nvPr/>
              </p14:nvContentPartPr>
              <p14:xfrm>
                <a:off x="5306405" y="2435180"/>
                <a:ext cx="631080" cy="94320"/>
              </p14:xfrm>
            </p:contentPart>
          </mc:Choice>
          <mc:Fallback xmlns="">
            <p:pic>
              <p:nvPicPr>
                <p:cNvPr id="7" name="Ink 6">
                  <a:extLst>
                    <a:ext uri="{FF2B5EF4-FFF2-40B4-BE49-F238E27FC236}">
                      <a16:creationId xmlns:a16="http://schemas.microsoft.com/office/drawing/2014/main" id="{72BA8A0F-CB10-8BBC-895F-2152AF55462C}"/>
                    </a:ext>
                  </a:extLst>
                </p:cNvPr>
                <p:cNvPicPr/>
                <p:nvPr/>
              </p:nvPicPr>
              <p:blipFill>
                <a:blip r:embed="rId11"/>
                <a:stretch>
                  <a:fillRect/>
                </a:stretch>
              </p:blipFill>
              <p:spPr>
                <a:xfrm>
                  <a:off x="5288405" y="2417540"/>
                  <a:ext cx="66672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DA83061A-9ADF-FE9A-7C55-3863E69ABBDC}"/>
                    </a:ext>
                  </a:extLst>
                </p14:cNvPr>
                <p14:cNvContentPartPr/>
                <p14:nvPr/>
              </p14:nvContentPartPr>
              <p14:xfrm>
                <a:off x="6465605" y="2436980"/>
                <a:ext cx="644760" cy="23760"/>
              </p14:xfrm>
            </p:contentPart>
          </mc:Choice>
          <mc:Fallback xmlns="">
            <p:pic>
              <p:nvPicPr>
                <p:cNvPr id="9" name="Ink 8">
                  <a:extLst>
                    <a:ext uri="{FF2B5EF4-FFF2-40B4-BE49-F238E27FC236}">
                      <a16:creationId xmlns:a16="http://schemas.microsoft.com/office/drawing/2014/main" id="{DA83061A-9ADF-FE9A-7C55-3863E69ABBDC}"/>
                    </a:ext>
                  </a:extLst>
                </p:cNvPr>
                <p:cNvPicPr/>
                <p:nvPr/>
              </p:nvPicPr>
              <p:blipFill>
                <a:blip r:embed="rId13"/>
                <a:stretch>
                  <a:fillRect/>
                </a:stretch>
              </p:blipFill>
              <p:spPr>
                <a:xfrm>
                  <a:off x="6447605" y="2419340"/>
                  <a:ext cx="680400" cy="59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80D2F100-DF60-C68B-B191-B0D7E866FDA9}"/>
                  </a:ext>
                </a:extLst>
              </p14:cNvPr>
              <p14:cNvContentPartPr/>
              <p14:nvPr/>
            </p14:nvContentPartPr>
            <p14:xfrm>
              <a:off x="2704685" y="3155180"/>
              <a:ext cx="911520" cy="53640"/>
            </p14:xfrm>
          </p:contentPart>
        </mc:Choice>
        <mc:Fallback xmlns="">
          <p:pic>
            <p:nvPicPr>
              <p:cNvPr id="12" name="Ink 11">
                <a:extLst>
                  <a:ext uri="{FF2B5EF4-FFF2-40B4-BE49-F238E27FC236}">
                    <a16:creationId xmlns:a16="http://schemas.microsoft.com/office/drawing/2014/main" id="{80D2F100-DF60-C68B-B191-B0D7E866FDA9}"/>
                  </a:ext>
                </a:extLst>
              </p:cNvPr>
              <p:cNvPicPr/>
              <p:nvPr/>
            </p:nvPicPr>
            <p:blipFill>
              <a:blip r:embed="rId15"/>
              <a:stretch>
                <a:fillRect/>
              </a:stretch>
            </p:blipFill>
            <p:spPr>
              <a:xfrm>
                <a:off x="2686685" y="3137180"/>
                <a:ext cx="94716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8E4406CF-958F-1BA7-F8AB-D84948F5E2F0}"/>
                  </a:ext>
                </a:extLst>
              </p14:cNvPr>
              <p14:cNvContentPartPr/>
              <p14:nvPr/>
            </p14:nvContentPartPr>
            <p14:xfrm>
              <a:off x="6302165" y="3209900"/>
              <a:ext cx="1665720" cy="20520"/>
            </p14:xfrm>
          </p:contentPart>
        </mc:Choice>
        <mc:Fallback xmlns="">
          <p:pic>
            <p:nvPicPr>
              <p:cNvPr id="13" name="Ink 12">
                <a:extLst>
                  <a:ext uri="{FF2B5EF4-FFF2-40B4-BE49-F238E27FC236}">
                    <a16:creationId xmlns:a16="http://schemas.microsoft.com/office/drawing/2014/main" id="{8E4406CF-958F-1BA7-F8AB-D84948F5E2F0}"/>
                  </a:ext>
                </a:extLst>
              </p:cNvPr>
              <p:cNvPicPr/>
              <p:nvPr/>
            </p:nvPicPr>
            <p:blipFill>
              <a:blip r:embed="rId17"/>
              <a:stretch>
                <a:fillRect/>
              </a:stretch>
            </p:blipFill>
            <p:spPr>
              <a:xfrm>
                <a:off x="6284525" y="3192260"/>
                <a:ext cx="1701360" cy="561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4" name="Ink 13">
                <a:extLst>
                  <a:ext uri="{FF2B5EF4-FFF2-40B4-BE49-F238E27FC236}">
                    <a16:creationId xmlns:a16="http://schemas.microsoft.com/office/drawing/2014/main" id="{F6F691A0-FD01-DC4B-8826-6104A8F76FF3}"/>
                  </a:ext>
                </a:extLst>
              </p14:cNvPr>
              <p14:cNvContentPartPr/>
              <p14:nvPr/>
            </p14:nvContentPartPr>
            <p14:xfrm>
              <a:off x="673205" y="3519140"/>
              <a:ext cx="1660680" cy="55800"/>
            </p14:xfrm>
          </p:contentPart>
        </mc:Choice>
        <mc:Fallback xmlns="">
          <p:pic>
            <p:nvPicPr>
              <p:cNvPr id="14" name="Ink 13">
                <a:extLst>
                  <a:ext uri="{FF2B5EF4-FFF2-40B4-BE49-F238E27FC236}">
                    <a16:creationId xmlns:a16="http://schemas.microsoft.com/office/drawing/2014/main" id="{F6F691A0-FD01-DC4B-8826-6104A8F76FF3}"/>
                  </a:ext>
                </a:extLst>
              </p:cNvPr>
              <p:cNvPicPr/>
              <p:nvPr/>
            </p:nvPicPr>
            <p:blipFill>
              <a:blip r:embed="rId19"/>
              <a:stretch>
                <a:fillRect/>
              </a:stretch>
            </p:blipFill>
            <p:spPr>
              <a:xfrm>
                <a:off x="655565" y="3501140"/>
                <a:ext cx="169632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5" name="Ink 14">
                <a:extLst>
                  <a:ext uri="{FF2B5EF4-FFF2-40B4-BE49-F238E27FC236}">
                    <a16:creationId xmlns:a16="http://schemas.microsoft.com/office/drawing/2014/main" id="{A57ED682-84E6-ABA8-67BE-E63CE3E61B0E}"/>
                  </a:ext>
                </a:extLst>
              </p14:cNvPr>
              <p14:cNvContentPartPr/>
              <p14:nvPr/>
            </p14:nvContentPartPr>
            <p14:xfrm>
              <a:off x="1132565" y="3848540"/>
              <a:ext cx="3455280" cy="72000"/>
            </p14:xfrm>
          </p:contentPart>
        </mc:Choice>
        <mc:Fallback xmlns="">
          <p:pic>
            <p:nvPicPr>
              <p:cNvPr id="15" name="Ink 14">
                <a:extLst>
                  <a:ext uri="{FF2B5EF4-FFF2-40B4-BE49-F238E27FC236}">
                    <a16:creationId xmlns:a16="http://schemas.microsoft.com/office/drawing/2014/main" id="{A57ED682-84E6-ABA8-67BE-E63CE3E61B0E}"/>
                  </a:ext>
                </a:extLst>
              </p:cNvPr>
              <p:cNvPicPr/>
              <p:nvPr/>
            </p:nvPicPr>
            <p:blipFill>
              <a:blip r:embed="rId21"/>
              <a:stretch>
                <a:fillRect/>
              </a:stretch>
            </p:blipFill>
            <p:spPr>
              <a:xfrm>
                <a:off x="1114925" y="3830540"/>
                <a:ext cx="349092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6" name="Ink 15">
                <a:extLst>
                  <a:ext uri="{FF2B5EF4-FFF2-40B4-BE49-F238E27FC236}">
                    <a16:creationId xmlns:a16="http://schemas.microsoft.com/office/drawing/2014/main" id="{0304CCD5-A720-B784-15D7-AC4F425C0E99}"/>
                  </a:ext>
                </a:extLst>
              </p14:cNvPr>
              <p14:cNvContentPartPr/>
              <p14:nvPr/>
            </p14:nvContentPartPr>
            <p14:xfrm>
              <a:off x="870845" y="4372340"/>
              <a:ext cx="47520" cy="28800"/>
            </p14:xfrm>
          </p:contentPart>
        </mc:Choice>
        <mc:Fallback xmlns="">
          <p:pic>
            <p:nvPicPr>
              <p:cNvPr id="16" name="Ink 15">
                <a:extLst>
                  <a:ext uri="{FF2B5EF4-FFF2-40B4-BE49-F238E27FC236}">
                    <a16:creationId xmlns:a16="http://schemas.microsoft.com/office/drawing/2014/main" id="{0304CCD5-A720-B784-15D7-AC4F425C0E99}"/>
                  </a:ext>
                </a:extLst>
              </p:cNvPr>
              <p:cNvPicPr/>
              <p:nvPr/>
            </p:nvPicPr>
            <p:blipFill>
              <a:blip r:embed="rId23"/>
              <a:stretch>
                <a:fillRect/>
              </a:stretch>
            </p:blipFill>
            <p:spPr>
              <a:xfrm>
                <a:off x="852845" y="4354340"/>
                <a:ext cx="8316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7" name="Ink 16">
                <a:extLst>
                  <a:ext uri="{FF2B5EF4-FFF2-40B4-BE49-F238E27FC236}">
                    <a16:creationId xmlns:a16="http://schemas.microsoft.com/office/drawing/2014/main" id="{2AAB3E2C-C92C-D884-8829-F9096938FE62}"/>
                  </a:ext>
                </a:extLst>
              </p14:cNvPr>
              <p14:cNvContentPartPr/>
              <p14:nvPr/>
            </p14:nvContentPartPr>
            <p14:xfrm>
              <a:off x="3259085" y="4572140"/>
              <a:ext cx="2070000" cy="91080"/>
            </p14:xfrm>
          </p:contentPart>
        </mc:Choice>
        <mc:Fallback xmlns="">
          <p:pic>
            <p:nvPicPr>
              <p:cNvPr id="17" name="Ink 16">
                <a:extLst>
                  <a:ext uri="{FF2B5EF4-FFF2-40B4-BE49-F238E27FC236}">
                    <a16:creationId xmlns:a16="http://schemas.microsoft.com/office/drawing/2014/main" id="{2AAB3E2C-C92C-D884-8829-F9096938FE62}"/>
                  </a:ext>
                </a:extLst>
              </p:cNvPr>
              <p:cNvPicPr/>
              <p:nvPr/>
            </p:nvPicPr>
            <p:blipFill>
              <a:blip r:embed="rId25"/>
              <a:stretch>
                <a:fillRect/>
              </a:stretch>
            </p:blipFill>
            <p:spPr>
              <a:xfrm>
                <a:off x="3241085" y="4554140"/>
                <a:ext cx="2105640" cy="126720"/>
              </a:xfrm>
              <a:prstGeom prst="rect">
                <a:avLst/>
              </a:prstGeom>
            </p:spPr>
          </p:pic>
        </mc:Fallback>
      </mc:AlternateContent>
      <p:grpSp>
        <p:nvGrpSpPr>
          <p:cNvPr id="20" name="Group 19">
            <a:extLst>
              <a:ext uri="{FF2B5EF4-FFF2-40B4-BE49-F238E27FC236}">
                <a16:creationId xmlns:a16="http://schemas.microsoft.com/office/drawing/2014/main" id="{D912CA94-7C5C-F176-784C-B37F931847B2}"/>
              </a:ext>
            </a:extLst>
          </p:cNvPr>
          <p:cNvGrpSpPr/>
          <p:nvPr/>
        </p:nvGrpSpPr>
        <p:grpSpPr>
          <a:xfrm>
            <a:off x="970565" y="3537140"/>
            <a:ext cx="3822120" cy="459720"/>
            <a:chOff x="970565" y="3537140"/>
            <a:chExt cx="3822120" cy="459720"/>
          </a:xfrm>
        </p:grpSpPr>
        <mc:AlternateContent xmlns:mc="http://schemas.openxmlformats.org/markup-compatibility/2006" xmlns:p14="http://schemas.microsoft.com/office/powerpoint/2010/main">
          <mc:Choice Requires="p14">
            <p:contentPart p14:bwMode="auto" r:id="rId26">
              <p14:nvContentPartPr>
                <p14:cNvPr id="18" name="Ink 17">
                  <a:extLst>
                    <a:ext uri="{FF2B5EF4-FFF2-40B4-BE49-F238E27FC236}">
                      <a16:creationId xmlns:a16="http://schemas.microsoft.com/office/drawing/2014/main" id="{8D8E37F7-12C9-92D4-2AC5-87AF57DDFD7F}"/>
                    </a:ext>
                  </a:extLst>
                </p14:cNvPr>
                <p14:cNvContentPartPr/>
                <p14:nvPr/>
              </p14:nvContentPartPr>
              <p14:xfrm>
                <a:off x="970565" y="3537140"/>
                <a:ext cx="3822120" cy="459720"/>
              </p14:xfrm>
            </p:contentPart>
          </mc:Choice>
          <mc:Fallback xmlns="">
            <p:pic>
              <p:nvPicPr>
                <p:cNvPr id="18" name="Ink 17">
                  <a:extLst>
                    <a:ext uri="{FF2B5EF4-FFF2-40B4-BE49-F238E27FC236}">
                      <a16:creationId xmlns:a16="http://schemas.microsoft.com/office/drawing/2014/main" id="{8D8E37F7-12C9-92D4-2AC5-87AF57DDFD7F}"/>
                    </a:ext>
                  </a:extLst>
                </p:cNvPr>
                <p:cNvPicPr/>
                <p:nvPr/>
              </p:nvPicPr>
              <p:blipFill>
                <a:blip r:embed="rId27"/>
                <a:stretch>
                  <a:fillRect/>
                </a:stretch>
              </p:blipFill>
              <p:spPr>
                <a:xfrm>
                  <a:off x="952925" y="3519140"/>
                  <a:ext cx="3857760" cy="4953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9" name="Ink 18">
                  <a:extLst>
                    <a:ext uri="{FF2B5EF4-FFF2-40B4-BE49-F238E27FC236}">
                      <a16:creationId xmlns:a16="http://schemas.microsoft.com/office/drawing/2014/main" id="{95E7A46E-A98F-2645-4411-91B9E8063DF4}"/>
                    </a:ext>
                  </a:extLst>
                </p14:cNvPr>
                <p14:cNvContentPartPr/>
                <p14:nvPr/>
              </p14:nvContentPartPr>
              <p14:xfrm>
                <a:off x="1292765" y="3888860"/>
                <a:ext cx="899280" cy="84960"/>
              </p14:xfrm>
            </p:contentPart>
          </mc:Choice>
          <mc:Fallback xmlns="">
            <p:pic>
              <p:nvPicPr>
                <p:cNvPr id="19" name="Ink 18">
                  <a:extLst>
                    <a:ext uri="{FF2B5EF4-FFF2-40B4-BE49-F238E27FC236}">
                      <a16:creationId xmlns:a16="http://schemas.microsoft.com/office/drawing/2014/main" id="{95E7A46E-A98F-2645-4411-91B9E8063DF4}"/>
                    </a:ext>
                  </a:extLst>
                </p:cNvPr>
                <p:cNvPicPr/>
                <p:nvPr/>
              </p:nvPicPr>
              <p:blipFill>
                <a:blip r:embed="rId29"/>
                <a:stretch>
                  <a:fillRect/>
                </a:stretch>
              </p:blipFill>
              <p:spPr>
                <a:xfrm>
                  <a:off x="1274765" y="3871220"/>
                  <a:ext cx="934920" cy="120600"/>
                </a:xfrm>
                <a:prstGeom prst="rect">
                  <a:avLst/>
                </a:prstGeom>
              </p:spPr>
            </p:pic>
          </mc:Fallback>
        </mc:AlternateContent>
      </p:grpSp>
    </p:spTree>
    <p:extLst>
      <p:ext uri="{BB962C8B-B14F-4D97-AF65-F5344CB8AC3E}">
        <p14:creationId xmlns:p14="http://schemas.microsoft.com/office/powerpoint/2010/main" val="71103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69D15CC-F0E8-9C03-93EB-DEE5EB77A94D}"/>
              </a:ext>
            </a:extLst>
          </p:cNvPr>
          <p:cNvSpPr/>
          <p:nvPr/>
        </p:nvSpPr>
        <p:spPr>
          <a:xfrm>
            <a:off x="1405353" y="482600"/>
            <a:ext cx="9561310" cy="5518150"/>
          </a:xfrm>
          <a:prstGeom prst="rect">
            <a:avLst/>
          </a:prstGeom>
          <a:solidFill>
            <a:schemeClr val="tx1">
              <a:alpha val="6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51308"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pic>
        <p:nvPicPr>
          <p:cNvPr id="5" name="Graphic 4">
            <a:extLst>
              <a:ext uri="{FF2B5EF4-FFF2-40B4-BE49-F238E27FC236}">
                <a16:creationId xmlns:a16="http://schemas.microsoft.com/office/drawing/2014/main" id="{8E4D7F82-D1B1-4D01-9D05-2A0EDFA060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78286" y="598342"/>
            <a:ext cx="7028775" cy="1277959"/>
          </a:xfrm>
          <a:prstGeom prst="rect">
            <a:avLst/>
          </a:prstGeom>
        </p:spPr>
      </p:pic>
      <p:sp>
        <p:nvSpPr>
          <p:cNvPr id="3" name="TextBox 2">
            <a:extLst>
              <a:ext uri="{FF2B5EF4-FFF2-40B4-BE49-F238E27FC236}">
                <a16:creationId xmlns:a16="http://schemas.microsoft.com/office/drawing/2014/main" id="{05CC5247-4BEF-4E87-AD19-97290C25A155}"/>
              </a:ext>
            </a:extLst>
          </p:cNvPr>
          <p:cNvSpPr txBox="1"/>
          <p:nvPr/>
        </p:nvSpPr>
        <p:spPr>
          <a:xfrm>
            <a:off x="0" y="1992043"/>
            <a:ext cx="12192000" cy="2554545"/>
          </a:xfrm>
          <a:prstGeom prst="rect">
            <a:avLst/>
          </a:prstGeom>
          <a:noFill/>
        </p:spPr>
        <p:txBody>
          <a:bodyPr wrap="square" rtlCol="0">
            <a:spAutoFit/>
          </a:bodyPr>
          <a:lstStyle/>
          <a:p>
            <a:pPr algn="ctr"/>
            <a:r>
              <a:rPr lang="en-US" sz="7200" b="1">
                <a:ln w="15875">
                  <a:solidFill>
                    <a:schemeClr val="tx1"/>
                  </a:solidFill>
                  <a:prstDash val="solid"/>
                </a:ln>
                <a:solidFill>
                  <a:srgbClr val="FFFF00"/>
                </a:solidFill>
                <a:latin typeface="Arial Black" panose="020B0A04020102020204" pitchFamily="34" charset="0"/>
                <a:cs typeface="+mj-cs"/>
              </a:rPr>
              <a:t>Isaiah 39:1-8</a:t>
            </a:r>
            <a:endParaRPr lang="en-US" sz="7200" b="1" dirty="0">
              <a:ln w="15875">
                <a:solidFill>
                  <a:schemeClr val="tx1"/>
                </a:solidFill>
                <a:prstDash val="solid"/>
              </a:ln>
              <a:solidFill>
                <a:srgbClr val="FFFF00"/>
              </a:solidFill>
              <a:latin typeface="Arial Black" panose="020B0A04020102020204" pitchFamily="34" charset="0"/>
              <a:cs typeface="+mj-cs"/>
            </a:endParaRPr>
          </a:p>
          <a:p>
            <a:pPr algn="ctr"/>
            <a:r>
              <a:rPr lang="he-IL" sz="8800" b="1">
                <a:ln w="15875">
                  <a:solidFill>
                    <a:schemeClr val="tx1"/>
                  </a:solidFill>
                  <a:prstDash val="solid"/>
                </a:ln>
                <a:solidFill>
                  <a:srgbClr val="FFFF00"/>
                </a:solidFill>
                <a:cs typeface="+mj-cs"/>
              </a:rPr>
              <a:t>ישעיהו לט:א-ח</a:t>
            </a:r>
            <a:endParaRPr lang="en-US" sz="8800" b="1" dirty="0">
              <a:ln w="15875">
                <a:solidFill>
                  <a:schemeClr val="tx1"/>
                </a:solidFill>
                <a:prstDash val="solid"/>
              </a:ln>
              <a:solidFill>
                <a:srgbClr val="FFFF00"/>
              </a:solidFill>
              <a:cs typeface="+mj-cs"/>
            </a:endParaRPr>
          </a:p>
        </p:txBody>
      </p:sp>
      <p:sp>
        <p:nvSpPr>
          <p:cNvPr id="7" name="TextBox 6">
            <a:extLst>
              <a:ext uri="{FF2B5EF4-FFF2-40B4-BE49-F238E27FC236}">
                <a16:creationId xmlns:a16="http://schemas.microsoft.com/office/drawing/2014/main" id="{86DAFBBB-A7F9-FA3A-CFFF-39A8836FB223}"/>
              </a:ext>
            </a:extLst>
          </p:cNvPr>
          <p:cNvSpPr txBox="1"/>
          <p:nvPr/>
        </p:nvSpPr>
        <p:spPr>
          <a:xfrm>
            <a:off x="3000414" y="4696550"/>
            <a:ext cx="5984522" cy="1200329"/>
          </a:xfrm>
          <a:prstGeom prst="rect">
            <a:avLst/>
          </a:prstGeom>
          <a:noFill/>
        </p:spPr>
        <p:txBody>
          <a:bodyPr wrap="none" rtlCol="0">
            <a:spAutoFit/>
          </a:bodyPr>
          <a:lstStyle/>
          <a:p>
            <a:pPr algn="ctr"/>
            <a:r>
              <a:rPr lang="en-US" sz="3600">
                <a:solidFill>
                  <a:srgbClr val="FFFF00"/>
                </a:solidFill>
              </a:rPr>
              <a:t>What We Can Learn from Men </a:t>
            </a:r>
          </a:p>
          <a:p>
            <a:pPr algn="ctr"/>
            <a:r>
              <a:rPr lang="en-US" sz="3600">
                <a:solidFill>
                  <a:srgbClr val="FFFF00"/>
                </a:solidFill>
              </a:rPr>
              <a:t>Who Refuse to Bow to Idols</a:t>
            </a:r>
          </a:p>
        </p:txBody>
      </p:sp>
    </p:spTree>
    <p:extLst>
      <p:ext uri="{BB962C8B-B14F-4D97-AF65-F5344CB8AC3E}">
        <p14:creationId xmlns:p14="http://schemas.microsoft.com/office/powerpoint/2010/main" val="2832398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63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4099457" y="2148919"/>
            <a:ext cx="3847845" cy="1754326"/>
          </a:xfrm>
          <a:prstGeom prst="rect">
            <a:avLst/>
          </a:prstGeom>
          <a:noFill/>
        </p:spPr>
        <p:txBody>
          <a:bodyPr wrap="square">
            <a:spAutoFit/>
          </a:bodyPr>
          <a:lstStyle/>
          <a:p>
            <a:pPr algn="ctr"/>
            <a:r>
              <a:rPr lang="he-IL" sz="3600" b="1">
                <a:solidFill>
                  <a:schemeClr val="bg1"/>
                </a:solidFill>
                <a:cs typeface="+mj-cs"/>
              </a:rPr>
              <a:t>מבוא לישעיהו</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1</a:t>
            </a:r>
            <a:endParaRPr lang="en-US" sz="3600">
              <a:solidFill>
                <a:schemeClr val="bg1"/>
              </a:solidFill>
              <a:cs typeface="+mj-cs"/>
            </a:endParaRPr>
          </a:p>
        </p:txBody>
      </p:sp>
    </p:spTree>
    <p:extLst>
      <p:ext uri="{BB962C8B-B14F-4D97-AF65-F5344CB8AC3E}">
        <p14:creationId xmlns:p14="http://schemas.microsoft.com/office/powerpoint/2010/main" val="2153912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384662"/>
          </a:xfrm>
          <a:prstGeom prst="roundRect">
            <a:avLst/>
          </a:prstGeom>
          <a:solidFill>
            <a:schemeClr val="tx1">
              <a:alpha val="64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92100" y="328645"/>
            <a:ext cx="8985059" cy="5262979"/>
          </a:xfrm>
          <a:prstGeom prst="rect">
            <a:avLst/>
          </a:prstGeom>
          <a:noFill/>
        </p:spPr>
        <p:txBody>
          <a:bodyPr wrap="square" rtlCol="0">
            <a:spAutoFit/>
          </a:bodyPr>
          <a:lstStyle/>
          <a:p>
            <a:pPr algn="r"/>
            <a:r>
              <a:rPr lang="he-IL" sz="3200" b="1">
                <a:solidFill>
                  <a:srgbClr val="FFFF00"/>
                </a:solidFill>
                <a:cs typeface="+mj-cs"/>
              </a:rPr>
              <a:t>ספר משלי פרק ג</a:t>
            </a:r>
          </a:p>
          <a:p>
            <a:pPr algn="r"/>
            <a:r>
              <a:rPr lang="he-IL" sz="3200">
                <a:solidFill>
                  <a:srgbClr val="FFFF00"/>
                </a:solidFill>
                <a:cs typeface="+mj-cs"/>
              </a:rPr>
              <a:t>אה   בְּטַח אֶל-יְהֹוָה בְּכָל-לִבֶּךָ וְאֶל-בִּינָתְךָ אַל-תִּשָּׁעֵן: ו   בְּכָל-דְּרָכֶיךָ דָעֵהוּ וְהוּא יְיַשֵּׁר אֹרְחֹתֶיךָ: ז   אַל-תְּהִי חָכָם בְּעֵינֶיךָ יְרָא אֶת-יְהֹוָה וְסוּר מֵרָע: ח   רִפְאוּת תְּהִי לְשָׁרֶךָ וְשִׁקּוּי לְעַצְמוֹתֶיךָ: </a:t>
            </a:r>
          </a:p>
          <a:p>
            <a:pPr algn="r"/>
            <a:endParaRPr lang="he-IL" sz="4000" b="1">
              <a:solidFill>
                <a:schemeClr val="bg1"/>
              </a:solidFill>
              <a:cs typeface="+mj-cs"/>
            </a:endParaRPr>
          </a:p>
          <a:p>
            <a:r>
              <a:rPr lang="en-US" sz="2800" b="1">
                <a:solidFill>
                  <a:srgbClr val="FFC000"/>
                </a:solidFill>
                <a:cs typeface="+mj-cs"/>
              </a:rPr>
              <a:t>Mishley / Proverbs 3:5–8  </a:t>
            </a:r>
          </a:p>
          <a:p>
            <a:r>
              <a:rPr lang="en-US" sz="2800">
                <a:solidFill>
                  <a:srgbClr val="FFC000"/>
                </a:solidFill>
                <a:cs typeface="+mj-cs"/>
              </a:rPr>
              <a:t>3:5 Trust in the LORD with all thine heart; And lean not unto thine own understanding. 3:6 In all thy ways acknowledge him, And he shall direct thy paths. 3:7 Be not wise in thine own eyes: Fear the LORD, and depart from evil. 3:8 It shall be health to thy navel, And marrow to thy bones. (KJV)</a:t>
            </a:r>
            <a:endParaRPr lang="en-US" sz="2800" dirty="0">
              <a:solidFill>
                <a:srgbClr val="FFC000"/>
              </a:solidFill>
              <a:cs typeface="+mj-cs"/>
            </a:endParaRP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C3B2199A-73FA-EA85-B2B0-EA77AA9F36E9}"/>
                  </a:ext>
                </a:extLst>
              </p14:cNvPr>
              <p14:cNvContentPartPr/>
              <p14:nvPr/>
            </p14:nvContentPartPr>
            <p14:xfrm>
              <a:off x="6595205" y="842900"/>
              <a:ext cx="2542320" cy="83520"/>
            </p14:xfrm>
          </p:contentPart>
        </mc:Choice>
        <mc:Fallback xmlns="">
          <p:pic>
            <p:nvPicPr>
              <p:cNvPr id="2" name="Ink 1">
                <a:extLst>
                  <a:ext uri="{FF2B5EF4-FFF2-40B4-BE49-F238E27FC236}">
                    <a16:creationId xmlns:a16="http://schemas.microsoft.com/office/drawing/2014/main" id="{C3B2199A-73FA-EA85-B2B0-EA77AA9F36E9}"/>
                  </a:ext>
                </a:extLst>
              </p:cNvPr>
              <p:cNvPicPr/>
              <p:nvPr/>
            </p:nvPicPr>
            <p:blipFill>
              <a:blip r:embed="rId5"/>
              <a:stretch>
                <a:fillRect/>
              </a:stretch>
            </p:blipFill>
            <p:spPr>
              <a:xfrm>
                <a:off x="6577205" y="825260"/>
                <a:ext cx="257796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99EFB5FB-ADFF-2BB3-3342-5E02AF004644}"/>
                  </a:ext>
                </a:extLst>
              </p14:cNvPr>
              <p14:cNvContentPartPr/>
              <p14:nvPr/>
            </p14:nvContentPartPr>
            <p14:xfrm>
              <a:off x="6721565" y="874580"/>
              <a:ext cx="2405520" cy="61560"/>
            </p14:xfrm>
          </p:contentPart>
        </mc:Choice>
        <mc:Fallback xmlns="">
          <p:pic>
            <p:nvPicPr>
              <p:cNvPr id="4" name="Ink 3">
                <a:extLst>
                  <a:ext uri="{FF2B5EF4-FFF2-40B4-BE49-F238E27FC236}">
                    <a16:creationId xmlns:a16="http://schemas.microsoft.com/office/drawing/2014/main" id="{99EFB5FB-ADFF-2BB3-3342-5E02AF004644}"/>
                  </a:ext>
                </a:extLst>
              </p:cNvPr>
              <p:cNvPicPr/>
              <p:nvPr/>
            </p:nvPicPr>
            <p:blipFill>
              <a:blip r:embed="rId7"/>
              <a:stretch>
                <a:fillRect/>
              </a:stretch>
            </p:blipFill>
            <p:spPr>
              <a:xfrm>
                <a:off x="6703925" y="856580"/>
                <a:ext cx="2441160" cy="972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B9DE0271-9B73-2800-E02E-B095AA545EE5}"/>
                  </a:ext>
                </a:extLst>
              </p14:cNvPr>
              <p14:cNvContentPartPr/>
              <p14:nvPr/>
            </p14:nvContentPartPr>
            <p14:xfrm>
              <a:off x="6765485" y="1344020"/>
              <a:ext cx="1788840" cy="77400"/>
            </p14:xfrm>
          </p:contentPart>
        </mc:Choice>
        <mc:Fallback xmlns="">
          <p:pic>
            <p:nvPicPr>
              <p:cNvPr id="5" name="Ink 4">
                <a:extLst>
                  <a:ext uri="{FF2B5EF4-FFF2-40B4-BE49-F238E27FC236}">
                    <a16:creationId xmlns:a16="http://schemas.microsoft.com/office/drawing/2014/main" id="{B9DE0271-9B73-2800-E02E-B095AA545EE5}"/>
                  </a:ext>
                </a:extLst>
              </p:cNvPr>
              <p:cNvPicPr/>
              <p:nvPr/>
            </p:nvPicPr>
            <p:blipFill>
              <a:blip r:embed="rId9"/>
              <a:stretch>
                <a:fillRect/>
              </a:stretch>
            </p:blipFill>
            <p:spPr>
              <a:xfrm>
                <a:off x="6747845" y="1326380"/>
                <a:ext cx="182448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FD3D4210-87CB-E60A-65A0-612639D84749}"/>
                  </a:ext>
                </a:extLst>
              </p14:cNvPr>
              <p14:cNvContentPartPr/>
              <p14:nvPr/>
            </p14:nvContentPartPr>
            <p14:xfrm>
              <a:off x="5326565" y="1358060"/>
              <a:ext cx="1295280" cy="140760"/>
            </p14:xfrm>
          </p:contentPart>
        </mc:Choice>
        <mc:Fallback xmlns="">
          <p:pic>
            <p:nvPicPr>
              <p:cNvPr id="7" name="Ink 6">
                <a:extLst>
                  <a:ext uri="{FF2B5EF4-FFF2-40B4-BE49-F238E27FC236}">
                    <a16:creationId xmlns:a16="http://schemas.microsoft.com/office/drawing/2014/main" id="{FD3D4210-87CB-E60A-65A0-612639D84749}"/>
                  </a:ext>
                </a:extLst>
              </p:cNvPr>
              <p:cNvPicPr/>
              <p:nvPr/>
            </p:nvPicPr>
            <p:blipFill>
              <a:blip r:embed="rId11"/>
              <a:stretch>
                <a:fillRect/>
              </a:stretch>
            </p:blipFill>
            <p:spPr>
              <a:xfrm>
                <a:off x="5308565" y="1340420"/>
                <a:ext cx="1330920" cy="176400"/>
              </a:xfrm>
              <a:prstGeom prst="rect">
                <a:avLst/>
              </a:prstGeom>
            </p:spPr>
          </p:pic>
        </mc:Fallback>
      </mc:AlternateContent>
      <p:grpSp>
        <p:nvGrpSpPr>
          <p:cNvPr id="14" name="Group 13">
            <a:extLst>
              <a:ext uri="{FF2B5EF4-FFF2-40B4-BE49-F238E27FC236}">
                <a16:creationId xmlns:a16="http://schemas.microsoft.com/office/drawing/2014/main" id="{26DC7A67-D6CD-F8E6-5214-4EFED215DA72}"/>
              </a:ext>
            </a:extLst>
          </p:cNvPr>
          <p:cNvGrpSpPr/>
          <p:nvPr/>
        </p:nvGrpSpPr>
        <p:grpSpPr>
          <a:xfrm>
            <a:off x="2447645" y="1279220"/>
            <a:ext cx="2867760" cy="175320"/>
            <a:chOff x="2447645" y="1279220"/>
            <a:chExt cx="2867760" cy="175320"/>
          </a:xfrm>
        </p:grpSpPr>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3B98DC2A-AF53-0F25-0BF9-463B3E5EABDF}"/>
                    </a:ext>
                  </a:extLst>
                </p14:cNvPr>
                <p14:cNvContentPartPr/>
                <p14:nvPr/>
              </p14:nvContentPartPr>
              <p14:xfrm>
                <a:off x="4893485" y="1400540"/>
                <a:ext cx="421920" cy="54000"/>
              </p14:xfrm>
            </p:contentPart>
          </mc:Choice>
          <mc:Fallback xmlns="">
            <p:pic>
              <p:nvPicPr>
                <p:cNvPr id="9" name="Ink 8">
                  <a:extLst>
                    <a:ext uri="{FF2B5EF4-FFF2-40B4-BE49-F238E27FC236}">
                      <a16:creationId xmlns:a16="http://schemas.microsoft.com/office/drawing/2014/main" id="{3B98DC2A-AF53-0F25-0BF9-463B3E5EABDF}"/>
                    </a:ext>
                  </a:extLst>
                </p:cNvPr>
                <p:cNvPicPr/>
                <p:nvPr/>
              </p:nvPicPr>
              <p:blipFill>
                <a:blip r:embed="rId13"/>
                <a:stretch>
                  <a:fillRect/>
                </a:stretch>
              </p:blipFill>
              <p:spPr>
                <a:xfrm>
                  <a:off x="4875845" y="1382540"/>
                  <a:ext cx="45756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07D364A2-E7FA-2DEA-E8C8-AD7763A83F00}"/>
                    </a:ext>
                  </a:extLst>
                </p14:cNvPr>
                <p14:cNvContentPartPr/>
                <p14:nvPr/>
              </p14:nvContentPartPr>
              <p14:xfrm>
                <a:off x="3946325" y="1404140"/>
                <a:ext cx="712080" cy="38160"/>
              </p14:xfrm>
            </p:contentPart>
          </mc:Choice>
          <mc:Fallback xmlns="">
            <p:pic>
              <p:nvPicPr>
                <p:cNvPr id="11" name="Ink 10">
                  <a:extLst>
                    <a:ext uri="{FF2B5EF4-FFF2-40B4-BE49-F238E27FC236}">
                      <a16:creationId xmlns:a16="http://schemas.microsoft.com/office/drawing/2014/main" id="{07D364A2-E7FA-2DEA-E8C8-AD7763A83F00}"/>
                    </a:ext>
                  </a:extLst>
                </p:cNvPr>
                <p:cNvPicPr/>
                <p:nvPr/>
              </p:nvPicPr>
              <p:blipFill>
                <a:blip r:embed="rId15"/>
                <a:stretch>
                  <a:fillRect/>
                </a:stretch>
              </p:blipFill>
              <p:spPr>
                <a:xfrm>
                  <a:off x="3928325" y="1386140"/>
                  <a:ext cx="74772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Ink 12">
                  <a:extLst>
                    <a:ext uri="{FF2B5EF4-FFF2-40B4-BE49-F238E27FC236}">
                      <a16:creationId xmlns:a16="http://schemas.microsoft.com/office/drawing/2014/main" id="{CF02A7BB-5222-2FA0-607D-8775DAB7D611}"/>
                    </a:ext>
                  </a:extLst>
                </p14:cNvPr>
                <p14:cNvContentPartPr/>
                <p14:nvPr/>
              </p14:nvContentPartPr>
              <p14:xfrm>
                <a:off x="2447645" y="1279220"/>
                <a:ext cx="1372320" cy="138600"/>
              </p14:xfrm>
            </p:contentPart>
          </mc:Choice>
          <mc:Fallback xmlns="">
            <p:pic>
              <p:nvPicPr>
                <p:cNvPr id="13" name="Ink 12">
                  <a:extLst>
                    <a:ext uri="{FF2B5EF4-FFF2-40B4-BE49-F238E27FC236}">
                      <a16:creationId xmlns:a16="http://schemas.microsoft.com/office/drawing/2014/main" id="{CF02A7BB-5222-2FA0-607D-8775DAB7D611}"/>
                    </a:ext>
                  </a:extLst>
                </p:cNvPr>
                <p:cNvPicPr/>
                <p:nvPr/>
              </p:nvPicPr>
              <p:blipFill>
                <a:blip r:embed="rId17"/>
                <a:stretch>
                  <a:fillRect/>
                </a:stretch>
              </p:blipFill>
              <p:spPr>
                <a:xfrm>
                  <a:off x="2430005" y="1261220"/>
                  <a:ext cx="1407960" cy="174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
            <p14:nvContentPartPr>
              <p14:cNvPr id="15" name="Ink 14">
                <a:extLst>
                  <a:ext uri="{FF2B5EF4-FFF2-40B4-BE49-F238E27FC236}">
                    <a16:creationId xmlns:a16="http://schemas.microsoft.com/office/drawing/2014/main" id="{A6F2CF68-0702-ECB8-ABF0-3B11B37234CA}"/>
                  </a:ext>
                </a:extLst>
              </p14:cNvPr>
              <p14:cNvContentPartPr/>
              <p14:nvPr/>
            </p14:nvContentPartPr>
            <p14:xfrm>
              <a:off x="1148765" y="1314860"/>
              <a:ext cx="790920" cy="71280"/>
            </p14:xfrm>
          </p:contentPart>
        </mc:Choice>
        <mc:Fallback xmlns="">
          <p:pic>
            <p:nvPicPr>
              <p:cNvPr id="15" name="Ink 14">
                <a:extLst>
                  <a:ext uri="{FF2B5EF4-FFF2-40B4-BE49-F238E27FC236}">
                    <a16:creationId xmlns:a16="http://schemas.microsoft.com/office/drawing/2014/main" id="{A6F2CF68-0702-ECB8-ABF0-3B11B37234CA}"/>
                  </a:ext>
                </a:extLst>
              </p:cNvPr>
              <p:cNvPicPr/>
              <p:nvPr/>
            </p:nvPicPr>
            <p:blipFill>
              <a:blip r:embed="rId19"/>
              <a:stretch>
                <a:fillRect/>
              </a:stretch>
            </p:blipFill>
            <p:spPr>
              <a:xfrm>
                <a:off x="1131125" y="1296860"/>
                <a:ext cx="82656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6" name="Ink 15">
                <a:extLst>
                  <a:ext uri="{FF2B5EF4-FFF2-40B4-BE49-F238E27FC236}">
                    <a16:creationId xmlns:a16="http://schemas.microsoft.com/office/drawing/2014/main" id="{4E4F364A-873D-E3E2-DD16-F643F36B30ED}"/>
                  </a:ext>
                </a:extLst>
              </p14:cNvPr>
              <p14:cNvContentPartPr/>
              <p14:nvPr/>
            </p14:nvContentPartPr>
            <p14:xfrm>
              <a:off x="8641445" y="1898780"/>
              <a:ext cx="599040" cy="50040"/>
            </p14:xfrm>
          </p:contentPart>
        </mc:Choice>
        <mc:Fallback xmlns="">
          <p:pic>
            <p:nvPicPr>
              <p:cNvPr id="16" name="Ink 15">
                <a:extLst>
                  <a:ext uri="{FF2B5EF4-FFF2-40B4-BE49-F238E27FC236}">
                    <a16:creationId xmlns:a16="http://schemas.microsoft.com/office/drawing/2014/main" id="{4E4F364A-873D-E3E2-DD16-F643F36B30ED}"/>
                  </a:ext>
                </a:extLst>
              </p:cNvPr>
              <p:cNvPicPr/>
              <p:nvPr/>
            </p:nvPicPr>
            <p:blipFill>
              <a:blip r:embed="rId21"/>
              <a:stretch>
                <a:fillRect/>
              </a:stretch>
            </p:blipFill>
            <p:spPr>
              <a:xfrm>
                <a:off x="8623805" y="1881140"/>
                <a:ext cx="63468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7" name="Ink 16">
                <a:extLst>
                  <a:ext uri="{FF2B5EF4-FFF2-40B4-BE49-F238E27FC236}">
                    <a16:creationId xmlns:a16="http://schemas.microsoft.com/office/drawing/2014/main" id="{3135D2D6-BB45-38D2-2FFD-12F5C7C3BA6B}"/>
                  </a:ext>
                </a:extLst>
              </p14:cNvPr>
              <p14:cNvContentPartPr/>
              <p14:nvPr/>
            </p14:nvContentPartPr>
            <p14:xfrm>
              <a:off x="7603925" y="1855940"/>
              <a:ext cx="707760" cy="74520"/>
            </p14:xfrm>
          </p:contentPart>
        </mc:Choice>
        <mc:Fallback xmlns="">
          <p:pic>
            <p:nvPicPr>
              <p:cNvPr id="17" name="Ink 16">
                <a:extLst>
                  <a:ext uri="{FF2B5EF4-FFF2-40B4-BE49-F238E27FC236}">
                    <a16:creationId xmlns:a16="http://schemas.microsoft.com/office/drawing/2014/main" id="{3135D2D6-BB45-38D2-2FFD-12F5C7C3BA6B}"/>
                  </a:ext>
                </a:extLst>
              </p:cNvPr>
              <p:cNvPicPr/>
              <p:nvPr/>
            </p:nvPicPr>
            <p:blipFill>
              <a:blip r:embed="rId23"/>
              <a:stretch>
                <a:fillRect/>
              </a:stretch>
            </p:blipFill>
            <p:spPr>
              <a:xfrm>
                <a:off x="7585925" y="1838300"/>
                <a:ext cx="743400" cy="110160"/>
              </a:xfrm>
              <a:prstGeom prst="rect">
                <a:avLst/>
              </a:prstGeom>
            </p:spPr>
          </p:pic>
        </mc:Fallback>
      </mc:AlternateContent>
      <p:grpSp>
        <p:nvGrpSpPr>
          <p:cNvPr id="20" name="Group 19">
            <a:extLst>
              <a:ext uri="{FF2B5EF4-FFF2-40B4-BE49-F238E27FC236}">
                <a16:creationId xmlns:a16="http://schemas.microsoft.com/office/drawing/2014/main" id="{A5090288-D815-A17D-4B3D-FC22B61790C7}"/>
              </a:ext>
            </a:extLst>
          </p:cNvPr>
          <p:cNvGrpSpPr/>
          <p:nvPr/>
        </p:nvGrpSpPr>
        <p:grpSpPr>
          <a:xfrm>
            <a:off x="4548245" y="1833980"/>
            <a:ext cx="2932560" cy="157320"/>
            <a:chOff x="4548245" y="1833980"/>
            <a:chExt cx="2932560" cy="157320"/>
          </a:xfrm>
        </p:grpSpPr>
        <mc:AlternateContent xmlns:mc="http://schemas.openxmlformats.org/markup-compatibility/2006" xmlns:p14="http://schemas.microsoft.com/office/powerpoint/2010/main">
          <mc:Choice Requires="p14">
            <p:contentPart p14:bwMode="auto" r:id="rId24">
              <p14:nvContentPartPr>
                <p14:cNvPr id="18" name="Ink 17">
                  <a:extLst>
                    <a:ext uri="{FF2B5EF4-FFF2-40B4-BE49-F238E27FC236}">
                      <a16:creationId xmlns:a16="http://schemas.microsoft.com/office/drawing/2014/main" id="{3861BE94-768B-0683-9BFC-47ED11FA289D}"/>
                    </a:ext>
                  </a:extLst>
                </p14:cNvPr>
                <p14:cNvContentPartPr/>
                <p14:nvPr/>
              </p14:nvContentPartPr>
              <p14:xfrm>
                <a:off x="6130445" y="1881500"/>
                <a:ext cx="1350360" cy="45000"/>
              </p14:xfrm>
            </p:contentPart>
          </mc:Choice>
          <mc:Fallback xmlns="">
            <p:pic>
              <p:nvPicPr>
                <p:cNvPr id="18" name="Ink 17">
                  <a:extLst>
                    <a:ext uri="{FF2B5EF4-FFF2-40B4-BE49-F238E27FC236}">
                      <a16:creationId xmlns:a16="http://schemas.microsoft.com/office/drawing/2014/main" id="{3861BE94-768B-0683-9BFC-47ED11FA289D}"/>
                    </a:ext>
                  </a:extLst>
                </p:cNvPr>
                <p:cNvPicPr/>
                <p:nvPr/>
              </p:nvPicPr>
              <p:blipFill>
                <a:blip r:embed="rId25"/>
                <a:stretch>
                  <a:fillRect/>
                </a:stretch>
              </p:blipFill>
              <p:spPr>
                <a:xfrm>
                  <a:off x="6112805" y="1863860"/>
                  <a:ext cx="138600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9" name="Ink 18">
                  <a:extLst>
                    <a:ext uri="{FF2B5EF4-FFF2-40B4-BE49-F238E27FC236}">
                      <a16:creationId xmlns:a16="http://schemas.microsoft.com/office/drawing/2014/main" id="{B8760048-37BA-86BE-12F3-50702302F448}"/>
                    </a:ext>
                  </a:extLst>
                </p14:cNvPr>
                <p14:cNvContentPartPr/>
                <p14:nvPr/>
              </p14:nvContentPartPr>
              <p14:xfrm>
                <a:off x="4548245" y="1833980"/>
                <a:ext cx="1666800" cy="157320"/>
              </p14:xfrm>
            </p:contentPart>
          </mc:Choice>
          <mc:Fallback xmlns="">
            <p:pic>
              <p:nvPicPr>
                <p:cNvPr id="19" name="Ink 18">
                  <a:extLst>
                    <a:ext uri="{FF2B5EF4-FFF2-40B4-BE49-F238E27FC236}">
                      <a16:creationId xmlns:a16="http://schemas.microsoft.com/office/drawing/2014/main" id="{B8760048-37BA-86BE-12F3-50702302F448}"/>
                    </a:ext>
                  </a:extLst>
                </p:cNvPr>
                <p:cNvPicPr/>
                <p:nvPr/>
              </p:nvPicPr>
              <p:blipFill>
                <a:blip r:embed="rId27"/>
                <a:stretch>
                  <a:fillRect/>
                </a:stretch>
              </p:blipFill>
              <p:spPr>
                <a:xfrm>
                  <a:off x="4530605" y="1816340"/>
                  <a:ext cx="1702440" cy="192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8">
            <p14:nvContentPartPr>
              <p14:cNvPr id="21" name="Ink 20">
                <a:extLst>
                  <a:ext uri="{FF2B5EF4-FFF2-40B4-BE49-F238E27FC236}">
                    <a16:creationId xmlns:a16="http://schemas.microsoft.com/office/drawing/2014/main" id="{1294D5B6-697C-74B6-A645-D26D9CA8A87F}"/>
                  </a:ext>
                </a:extLst>
              </p14:cNvPr>
              <p14:cNvContentPartPr/>
              <p14:nvPr/>
            </p14:nvContentPartPr>
            <p14:xfrm>
              <a:off x="2367725" y="4636580"/>
              <a:ext cx="2533680" cy="69480"/>
            </p14:xfrm>
          </p:contentPart>
        </mc:Choice>
        <mc:Fallback xmlns="">
          <p:pic>
            <p:nvPicPr>
              <p:cNvPr id="21" name="Ink 20">
                <a:extLst>
                  <a:ext uri="{FF2B5EF4-FFF2-40B4-BE49-F238E27FC236}">
                    <a16:creationId xmlns:a16="http://schemas.microsoft.com/office/drawing/2014/main" id="{1294D5B6-697C-74B6-A645-D26D9CA8A87F}"/>
                  </a:ext>
                </a:extLst>
              </p:cNvPr>
              <p:cNvPicPr/>
              <p:nvPr/>
            </p:nvPicPr>
            <p:blipFill>
              <a:blip r:embed="rId29"/>
              <a:stretch>
                <a:fillRect/>
              </a:stretch>
            </p:blipFill>
            <p:spPr>
              <a:xfrm>
                <a:off x="2350085" y="4618580"/>
                <a:ext cx="2569320" cy="105120"/>
              </a:xfrm>
              <a:prstGeom prst="rect">
                <a:avLst/>
              </a:prstGeom>
            </p:spPr>
          </p:pic>
        </mc:Fallback>
      </mc:AlternateContent>
      <p:grpSp>
        <p:nvGrpSpPr>
          <p:cNvPr id="29" name="Group 28">
            <a:extLst>
              <a:ext uri="{FF2B5EF4-FFF2-40B4-BE49-F238E27FC236}">
                <a16:creationId xmlns:a16="http://schemas.microsoft.com/office/drawing/2014/main" id="{8A5C6468-A01D-D0FE-ABD6-251A50C8D878}"/>
              </a:ext>
            </a:extLst>
          </p:cNvPr>
          <p:cNvGrpSpPr/>
          <p:nvPr/>
        </p:nvGrpSpPr>
        <p:grpSpPr>
          <a:xfrm>
            <a:off x="480965" y="1804460"/>
            <a:ext cx="3907440" cy="196560"/>
            <a:chOff x="480965" y="1804460"/>
            <a:chExt cx="3907440" cy="196560"/>
          </a:xfrm>
        </p:grpSpPr>
        <mc:AlternateContent xmlns:mc="http://schemas.openxmlformats.org/markup-compatibility/2006" xmlns:p14="http://schemas.microsoft.com/office/powerpoint/2010/main">
          <mc:Choice Requires="p14">
            <p:contentPart p14:bwMode="auto" r:id="rId30">
              <p14:nvContentPartPr>
                <p14:cNvPr id="22" name="Ink 21">
                  <a:extLst>
                    <a:ext uri="{FF2B5EF4-FFF2-40B4-BE49-F238E27FC236}">
                      <a16:creationId xmlns:a16="http://schemas.microsoft.com/office/drawing/2014/main" id="{53BA933E-19DB-20F7-8A05-ECD5E202D707}"/>
                    </a:ext>
                  </a:extLst>
                </p14:cNvPr>
                <p14:cNvContentPartPr/>
                <p14:nvPr/>
              </p14:nvContentPartPr>
              <p14:xfrm>
                <a:off x="2659325" y="1866020"/>
                <a:ext cx="1729080" cy="66600"/>
              </p14:xfrm>
            </p:contentPart>
          </mc:Choice>
          <mc:Fallback xmlns="">
            <p:pic>
              <p:nvPicPr>
                <p:cNvPr id="22" name="Ink 21">
                  <a:extLst>
                    <a:ext uri="{FF2B5EF4-FFF2-40B4-BE49-F238E27FC236}">
                      <a16:creationId xmlns:a16="http://schemas.microsoft.com/office/drawing/2014/main" id="{53BA933E-19DB-20F7-8A05-ECD5E202D707}"/>
                    </a:ext>
                  </a:extLst>
                </p:cNvPr>
                <p:cNvPicPr/>
                <p:nvPr/>
              </p:nvPicPr>
              <p:blipFill>
                <a:blip r:embed="rId31"/>
                <a:stretch>
                  <a:fillRect/>
                </a:stretch>
              </p:blipFill>
              <p:spPr>
                <a:xfrm>
                  <a:off x="2641685" y="1848020"/>
                  <a:ext cx="176472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3" name="Ink 22">
                  <a:extLst>
                    <a:ext uri="{FF2B5EF4-FFF2-40B4-BE49-F238E27FC236}">
                      <a16:creationId xmlns:a16="http://schemas.microsoft.com/office/drawing/2014/main" id="{22C28A7C-3DD5-3D9C-E08D-1B0E1C98DB66}"/>
                    </a:ext>
                  </a:extLst>
                </p14:cNvPr>
                <p14:cNvContentPartPr/>
                <p14:nvPr/>
              </p14:nvContentPartPr>
              <p14:xfrm>
                <a:off x="1601645" y="1804460"/>
                <a:ext cx="1043640" cy="66240"/>
              </p14:xfrm>
            </p:contentPart>
          </mc:Choice>
          <mc:Fallback xmlns="">
            <p:pic>
              <p:nvPicPr>
                <p:cNvPr id="23" name="Ink 22">
                  <a:extLst>
                    <a:ext uri="{FF2B5EF4-FFF2-40B4-BE49-F238E27FC236}">
                      <a16:creationId xmlns:a16="http://schemas.microsoft.com/office/drawing/2014/main" id="{22C28A7C-3DD5-3D9C-E08D-1B0E1C98DB66}"/>
                    </a:ext>
                  </a:extLst>
                </p:cNvPr>
                <p:cNvPicPr/>
                <p:nvPr/>
              </p:nvPicPr>
              <p:blipFill>
                <a:blip r:embed="rId33"/>
                <a:stretch>
                  <a:fillRect/>
                </a:stretch>
              </p:blipFill>
              <p:spPr>
                <a:xfrm>
                  <a:off x="1584005" y="1786820"/>
                  <a:ext cx="107928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5" name="Ink 24">
                  <a:extLst>
                    <a:ext uri="{FF2B5EF4-FFF2-40B4-BE49-F238E27FC236}">
                      <a16:creationId xmlns:a16="http://schemas.microsoft.com/office/drawing/2014/main" id="{2F548A17-0614-27A7-FA93-98AAF012A2ED}"/>
                    </a:ext>
                  </a:extLst>
                </p14:cNvPr>
                <p14:cNvContentPartPr/>
                <p14:nvPr/>
              </p14:nvContentPartPr>
              <p14:xfrm>
                <a:off x="480965" y="1909940"/>
                <a:ext cx="1072080" cy="91080"/>
              </p14:xfrm>
            </p:contentPart>
          </mc:Choice>
          <mc:Fallback xmlns="">
            <p:pic>
              <p:nvPicPr>
                <p:cNvPr id="25" name="Ink 24">
                  <a:extLst>
                    <a:ext uri="{FF2B5EF4-FFF2-40B4-BE49-F238E27FC236}">
                      <a16:creationId xmlns:a16="http://schemas.microsoft.com/office/drawing/2014/main" id="{2F548A17-0614-27A7-FA93-98AAF012A2ED}"/>
                    </a:ext>
                  </a:extLst>
                </p:cNvPr>
                <p:cNvPicPr/>
                <p:nvPr/>
              </p:nvPicPr>
              <p:blipFill>
                <a:blip r:embed="rId35"/>
                <a:stretch>
                  <a:fillRect/>
                </a:stretch>
              </p:blipFill>
              <p:spPr>
                <a:xfrm>
                  <a:off x="462965" y="1892300"/>
                  <a:ext cx="1107720" cy="126720"/>
                </a:xfrm>
                <a:prstGeom prst="rect">
                  <a:avLst/>
                </a:prstGeom>
              </p:spPr>
            </p:pic>
          </mc:Fallback>
        </mc:AlternateContent>
      </p:grpSp>
      <p:grpSp>
        <p:nvGrpSpPr>
          <p:cNvPr id="32" name="Group 31">
            <a:extLst>
              <a:ext uri="{FF2B5EF4-FFF2-40B4-BE49-F238E27FC236}">
                <a16:creationId xmlns:a16="http://schemas.microsoft.com/office/drawing/2014/main" id="{F7450C68-D99D-1D35-1B8E-00A782CDB020}"/>
              </a:ext>
            </a:extLst>
          </p:cNvPr>
          <p:cNvGrpSpPr/>
          <p:nvPr/>
        </p:nvGrpSpPr>
        <p:grpSpPr>
          <a:xfrm>
            <a:off x="7144205" y="2366420"/>
            <a:ext cx="2071800" cy="101520"/>
            <a:chOff x="7144205" y="2366420"/>
            <a:chExt cx="2071800" cy="101520"/>
          </a:xfrm>
        </p:grpSpPr>
        <mc:AlternateContent xmlns:mc="http://schemas.openxmlformats.org/markup-compatibility/2006" xmlns:p14="http://schemas.microsoft.com/office/powerpoint/2010/main">
          <mc:Choice Requires="p14">
            <p:contentPart p14:bwMode="auto" r:id="rId36">
              <p14:nvContentPartPr>
                <p14:cNvPr id="26" name="Ink 25">
                  <a:extLst>
                    <a:ext uri="{FF2B5EF4-FFF2-40B4-BE49-F238E27FC236}">
                      <a16:creationId xmlns:a16="http://schemas.microsoft.com/office/drawing/2014/main" id="{7E2C22F2-253B-5112-B2E2-A66FF92B20CA}"/>
                    </a:ext>
                  </a:extLst>
                </p14:cNvPr>
                <p14:cNvContentPartPr/>
                <p14:nvPr/>
              </p14:nvContentPartPr>
              <p14:xfrm>
                <a:off x="9204125" y="2366420"/>
                <a:ext cx="1800" cy="16560"/>
              </p14:xfrm>
            </p:contentPart>
          </mc:Choice>
          <mc:Fallback xmlns="">
            <p:pic>
              <p:nvPicPr>
                <p:cNvPr id="26" name="Ink 25">
                  <a:extLst>
                    <a:ext uri="{FF2B5EF4-FFF2-40B4-BE49-F238E27FC236}">
                      <a16:creationId xmlns:a16="http://schemas.microsoft.com/office/drawing/2014/main" id="{7E2C22F2-253B-5112-B2E2-A66FF92B20CA}"/>
                    </a:ext>
                  </a:extLst>
                </p:cNvPr>
                <p:cNvPicPr/>
                <p:nvPr/>
              </p:nvPicPr>
              <p:blipFill>
                <a:blip r:embed="rId37"/>
                <a:stretch>
                  <a:fillRect/>
                </a:stretch>
              </p:blipFill>
              <p:spPr>
                <a:xfrm>
                  <a:off x="9186485" y="2348780"/>
                  <a:ext cx="3744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7" name="Ink 26">
                  <a:extLst>
                    <a:ext uri="{FF2B5EF4-FFF2-40B4-BE49-F238E27FC236}">
                      <a16:creationId xmlns:a16="http://schemas.microsoft.com/office/drawing/2014/main" id="{48134CEC-C9A1-ECEB-D7E5-6C4FDBF05F1B}"/>
                    </a:ext>
                  </a:extLst>
                </p14:cNvPr>
                <p14:cNvContentPartPr/>
                <p14:nvPr/>
              </p14:nvContentPartPr>
              <p14:xfrm>
                <a:off x="8740085" y="2381900"/>
                <a:ext cx="475920" cy="74520"/>
              </p14:xfrm>
            </p:contentPart>
          </mc:Choice>
          <mc:Fallback xmlns="">
            <p:pic>
              <p:nvPicPr>
                <p:cNvPr id="27" name="Ink 26">
                  <a:extLst>
                    <a:ext uri="{FF2B5EF4-FFF2-40B4-BE49-F238E27FC236}">
                      <a16:creationId xmlns:a16="http://schemas.microsoft.com/office/drawing/2014/main" id="{48134CEC-C9A1-ECEB-D7E5-6C4FDBF05F1B}"/>
                    </a:ext>
                  </a:extLst>
                </p:cNvPr>
                <p:cNvPicPr/>
                <p:nvPr/>
              </p:nvPicPr>
              <p:blipFill>
                <a:blip r:embed="rId39"/>
                <a:stretch>
                  <a:fillRect/>
                </a:stretch>
              </p:blipFill>
              <p:spPr>
                <a:xfrm>
                  <a:off x="8722445" y="2364260"/>
                  <a:ext cx="51156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0" name="Ink 29">
                  <a:extLst>
                    <a:ext uri="{FF2B5EF4-FFF2-40B4-BE49-F238E27FC236}">
                      <a16:creationId xmlns:a16="http://schemas.microsoft.com/office/drawing/2014/main" id="{9C62E45F-D59B-739F-052B-44FF0A42EAE3}"/>
                    </a:ext>
                  </a:extLst>
                </p14:cNvPr>
                <p14:cNvContentPartPr/>
                <p14:nvPr/>
              </p14:nvContentPartPr>
              <p14:xfrm>
                <a:off x="7928285" y="2385860"/>
                <a:ext cx="533160" cy="55080"/>
              </p14:xfrm>
            </p:contentPart>
          </mc:Choice>
          <mc:Fallback xmlns="">
            <p:pic>
              <p:nvPicPr>
                <p:cNvPr id="30" name="Ink 29">
                  <a:extLst>
                    <a:ext uri="{FF2B5EF4-FFF2-40B4-BE49-F238E27FC236}">
                      <a16:creationId xmlns:a16="http://schemas.microsoft.com/office/drawing/2014/main" id="{9C62E45F-D59B-739F-052B-44FF0A42EAE3}"/>
                    </a:ext>
                  </a:extLst>
                </p:cNvPr>
                <p:cNvPicPr/>
                <p:nvPr/>
              </p:nvPicPr>
              <p:blipFill>
                <a:blip r:embed="rId41"/>
                <a:stretch>
                  <a:fillRect/>
                </a:stretch>
              </p:blipFill>
              <p:spPr>
                <a:xfrm>
                  <a:off x="7910645" y="2368220"/>
                  <a:ext cx="56880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1" name="Ink 30">
                  <a:extLst>
                    <a:ext uri="{FF2B5EF4-FFF2-40B4-BE49-F238E27FC236}">
                      <a16:creationId xmlns:a16="http://schemas.microsoft.com/office/drawing/2014/main" id="{D83EB355-8DF9-97AC-E134-C9BC1F70567F}"/>
                    </a:ext>
                  </a:extLst>
                </p14:cNvPr>
                <p14:cNvContentPartPr/>
                <p14:nvPr/>
              </p14:nvContentPartPr>
              <p14:xfrm>
                <a:off x="7144205" y="2434100"/>
                <a:ext cx="642960" cy="33840"/>
              </p14:xfrm>
            </p:contentPart>
          </mc:Choice>
          <mc:Fallback xmlns="">
            <p:pic>
              <p:nvPicPr>
                <p:cNvPr id="31" name="Ink 30">
                  <a:extLst>
                    <a:ext uri="{FF2B5EF4-FFF2-40B4-BE49-F238E27FC236}">
                      <a16:creationId xmlns:a16="http://schemas.microsoft.com/office/drawing/2014/main" id="{D83EB355-8DF9-97AC-E134-C9BC1F70567F}"/>
                    </a:ext>
                  </a:extLst>
                </p:cNvPr>
                <p:cNvPicPr/>
                <p:nvPr/>
              </p:nvPicPr>
              <p:blipFill>
                <a:blip r:embed="rId43"/>
                <a:stretch>
                  <a:fillRect/>
                </a:stretch>
              </p:blipFill>
              <p:spPr>
                <a:xfrm>
                  <a:off x="7126565" y="2416460"/>
                  <a:ext cx="678600" cy="69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4">
            <p14:nvContentPartPr>
              <p14:cNvPr id="41" name="Ink 40">
                <a:extLst>
                  <a:ext uri="{FF2B5EF4-FFF2-40B4-BE49-F238E27FC236}">
                    <a16:creationId xmlns:a16="http://schemas.microsoft.com/office/drawing/2014/main" id="{376D19E9-43A2-BC94-6449-51F606FE4354}"/>
                  </a:ext>
                </a:extLst>
              </p14:cNvPr>
              <p14:cNvContentPartPr/>
              <p14:nvPr/>
            </p14:nvContentPartPr>
            <p14:xfrm>
              <a:off x="5637605" y="2310620"/>
              <a:ext cx="921600" cy="151560"/>
            </p14:xfrm>
          </p:contentPart>
        </mc:Choice>
        <mc:Fallback xmlns="">
          <p:pic>
            <p:nvPicPr>
              <p:cNvPr id="41" name="Ink 40">
                <a:extLst>
                  <a:ext uri="{FF2B5EF4-FFF2-40B4-BE49-F238E27FC236}">
                    <a16:creationId xmlns:a16="http://schemas.microsoft.com/office/drawing/2014/main" id="{376D19E9-43A2-BC94-6449-51F606FE4354}"/>
                  </a:ext>
                </a:extLst>
              </p:cNvPr>
              <p:cNvPicPr/>
              <p:nvPr/>
            </p:nvPicPr>
            <p:blipFill>
              <a:blip r:embed="rId45"/>
              <a:stretch>
                <a:fillRect/>
              </a:stretch>
            </p:blipFill>
            <p:spPr>
              <a:xfrm>
                <a:off x="5619965" y="2292620"/>
                <a:ext cx="957240" cy="187200"/>
              </a:xfrm>
              <a:prstGeom prst="rect">
                <a:avLst/>
              </a:prstGeom>
            </p:spPr>
          </p:pic>
        </mc:Fallback>
      </mc:AlternateContent>
      <p:grpSp>
        <p:nvGrpSpPr>
          <p:cNvPr id="44" name="Group 43">
            <a:extLst>
              <a:ext uri="{FF2B5EF4-FFF2-40B4-BE49-F238E27FC236}">
                <a16:creationId xmlns:a16="http://schemas.microsoft.com/office/drawing/2014/main" id="{1627045D-AD7C-0810-3DE1-1B2D0D4585F1}"/>
              </a:ext>
            </a:extLst>
          </p:cNvPr>
          <p:cNvGrpSpPr/>
          <p:nvPr/>
        </p:nvGrpSpPr>
        <p:grpSpPr>
          <a:xfrm>
            <a:off x="1574645" y="2295140"/>
            <a:ext cx="4931640" cy="245880"/>
            <a:chOff x="1574645" y="2295140"/>
            <a:chExt cx="4931640" cy="245880"/>
          </a:xfrm>
        </p:grpSpPr>
        <mc:AlternateContent xmlns:mc="http://schemas.openxmlformats.org/markup-compatibility/2006" xmlns:p14="http://schemas.microsoft.com/office/powerpoint/2010/main">
          <mc:Choice Requires="p14">
            <p:contentPart p14:bwMode="auto" r:id="rId46">
              <p14:nvContentPartPr>
                <p14:cNvPr id="33" name="Ink 32">
                  <a:extLst>
                    <a:ext uri="{FF2B5EF4-FFF2-40B4-BE49-F238E27FC236}">
                      <a16:creationId xmlns:a16="http://schemas.microsoft.com/office/drawing/2014/main" id="{869C94A8-868C-601D-C7BA-3B7667493688}"/>
                    </a:ext>
                  </a:extLst>
                </p14:cNvPr>
                <p14:cNvContentPartPr/>
                <p14:nvPr/>
              </p14:nvContentPartPr>
              <p14:xfrm>
                <a:off x="5600885" y="2370020"/>
                <a:ext cx="905400" cy="63360"/>
              </p14:xfrm>
            </p:contentPart>
          </mc:Choice>
          <mc:Fallback xmlns="">
            <p:pic>
              <p:nvPicPr>
                <p:cNvPr id="33" name="Ink 32">
                  <a:extLst>
                    <a:ext uri="{FF2B5EF4-FFF2-40B4-BE49-F238E27FC236}">
                      <a16:creationId xmlns:a16="http://schemas.microsoft.com/office/drawing/2014/main" id="{869C94A8-868C-601D-C7BA-3B7667493688}"/>
                    </a:ext>
                  </a:extLst>
                </p:cNvPr>
                <p:cNvPicPr/>
                <p:nvPr/>
              </p:nvPicPr>
              <p:blipFill>
                <a:blip r:embed="rId47"/>
                <a:stretch>
                  <a:fillRect/>
                </a:stretch>
              </p:blipFill>
              <p:spPr>
                <a:xfrm>
                  <a:off x="5582885" y="2352020"/>
                  <a:ext cx="941040" cy="990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4" name="Ink 33">
                  <a:extLst>
                    <a:ext uri="{FF2B5EF4-FFF2-40B4-BE49-F238E27FC236}">
                      <a16:creationId xmlns:a16="http://schemas.microsoft.com/office/drawing/2014/main" id="{8907A327-02FC-6E9C-D88A-5211F03328B9}"/>
                    </a:ext>
                  </a:extLst>
                </p14:cNvPr>
                <p14:cNvContentPartPr/>
                <p14:nvPr/>
              </p14:nvContentPartPr>
              <p14:xfrm>
                <a:off x="5001125" y="2395220"/>
                <a:ext cx="519120" cy="30240"/>
              </p14:xfrm>
            </p:contentPart>
          </mc:Choice>
          <mc:Fallback xmlns="">
            <p:pic>
              <p:nvPicPr>
                <p:cNvPr id="34" name="Ink 33">
                  <a:extLst>
                    <a:ext uri="{FF2B5EF4-FFF2-40B4-BE49-F238E27FC236}">
                      <a16:creationId xmlns:a16="http://schemas.microsoft.com/office/drawing/2014/main" id="{8907A327-02FC-6E9C-D88A-5211F03328B9}"/>
                    </a:ext>
                  </a:extLst>
                </p:cNvPr>
                <p:cNvPicPr/>
                <p:nvPr/>
              </p:nvPicPr>
              <p:blipFill>
                <a:blip r:embed="rId49"/>
                <a:stretch>
                  <a:fillRect/>
                </a:stretch>
              </p:blipFill>
              <p:spPr>
                <a:xfrm>
                  <a:off x="4983485" y="2377580"/>
                  <a:ext cx="55476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5" name="Ink 34">
                  <a:extLst>
                    <a:ext uri="{FF2B5EF4-FFF2-40B4-BE49-F238E27FC236}">
                      <a16:creationId xmlns:a16="http://schemas.microsoft.com/office/drawing/2014/main" id="{D729DA7D-6EDF-2418-968B-12E76F0192CC}"/>
                    </a:ext>
                  </a:extLst>
                </p14:cNvPr>
                <p14:cNvContentPartPr/>
                <p14:nvPr/>
              </p14:nvContentPartPr>
              <p14:xfrm>
                <a:off x="3965405" y="2368580"/>
                <a:ext cx="1000440" cy="58320"/>
              </p14:xfrm>
            </p:contentPart>
          </mc:Choice>
          <mc:Fallback xmlns="">
            <p:pic>
              <p:nvPicPr>
                <p:cNvPr id="35" name="Ink 34">
                  <a:extLst>
                    <a:ext uri="{FF2B5EF4-FFF2-40B4-BE49-F238E27FC236}">
                      <a16:creationId xmlns:a16="http://schemas.microsoft.com/office/drawing/2014/main" id="{D729DA7D-6EDF-2418-968B-12E76F0192CC}"/>
                    </a:ext>
                  </a:extLst>
                </p:cNvPr>
                <p:cNvPicPr/>
                <p:nvPr/>
              </p:nvPicPr>
              <p:blipFill>
                <a:blip r:embed="rId51"/>
                <a:stretch>
                  <a:fillRect/>
                </a:stretch>
              </p:blipFill>
              <p:spPr>
                <a:xfrm>
                  <a:off x="3947765" y="2350580"/>
                  <a:ext cx="103608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7" name="Ink 36">
                  <a:extLst>
                    <a:ext uri="{FF2B5EF4-FFF2-40B4-BE49-F238E27FC236}">
                      <a16:creationId xmlns:a16="http://schemas.microsoft.com/office/drawing/2014/main" id="{30710276-953C-DBC3-B7E3-9E8F0DF0B75B}"/>
                    </a:ext>
                  </a:extLst>
                </p14:cNvPr>
                <p14:cNvContentPartPr/>
                <p14:nvPr/>
              </p14:nvContentPartPr>
              <p14:xfrm>
                <a:off x="3171965" y="2295140"/>
                <a:ext cx="872640" cy="93240"/>
              </p14:xfrm>
            </p:contentPart>
          </mc:Choice>
          <mc:Fallback xmlns="">
            <p:pic>
              <p:nvPicPr>
                <p:cNvPr id="37" name="Ink 36">
                  <a:extLst>
                    <a:ext uri="{FF2B5EF4-FFF2-40B4-BE49-F238E27FC236}">
                      <a16:creationId xmlns:a16="http://schemas.microsoft.com/office/drawing/2014/main" id="{30710276-953C-DBC3-B7E3-9E8F0DF0B75B}"/>
                    </a:ext>
                  </a:extLst>
                </p:cNvPr>
                <p:cNvPicPr/>
                <p:nvPr/>
              </p:nvPicPr>
              <p:blipFill>
                <a:blip r:embed="rId53"/>
                <a:stretch>
                  <a:fillRect/>
                </a:stretch>
              </p:blipFill>
              <p:spPr>
                <a:xfrm>
                  <a:off x="3153965" y="2277140"/>
                  <a:ext cx="90828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9" name="Ink 38">
                  <a:extLst>
                    <a:ext uri="{FF2B5EF4-FFF2-40B4-BE49-F238E27FC236}">
                      <a16:creationId xmlns:a16="http://schemas.microsoft.com/office/drawing/2014/main" id="{37AB9AEF-60FB-8602-5200-3FABD8815F9A}"/>
                    </a:ext>
                  </a:extLst>
                </p14:cNvPr>
                <p14:cNvContentPartPr/>
                <p14:nvPr/>
              </p14:nvContentPartPr>
              <p14:xfrm>
                <a:off x="1574645" y="2385140"/>
                <a:ext cx="1529640" cy="99720"/>
              </p14:xfrm>
            </p:contentPart>
          </mc:Choice>
          <mc:Fallback xmlns="">
            <p:pic>
              <p:nvPicPr>
                <p:cNvPr id="39" name="Ink 38">
                  <a:extLst>
                    <a:ext uri="{FF2B5EF4-FFF2-40B4-BE49-F238E27FC236}">
                      <a16:creationId xmlns:a16="http://schemas.microsoft.com/office/drawing/2014/main" id="{37AB9AEF-60FB-8602-5200-3FABD8815F9A}"/>
                    </a:ext>
                  </a:extLst>
                </p:cNvPr>
                <p:cNvPicPr/>
                <p:nvPr/>
              </p:nvPicPr>
              <p:blipFill>
                <a:blip r:embed="rId55"/>
                <a:stretch>
                  <a:fillRect/>
                </a:stretch>
              </p:blipFill>
              <p:spPr>
                <a:xfrm>
                  <a:off x="1557005" y="2367500"/>
                  <a:ext cx="156528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3" name="Ink 42">
                  <a:extLst>
                    <a:ext uri="{FF2B5EF4-FFF2-40B4-BE49-F238E27FC236}">
                      <a16:creationId xmlns:a16="http://schemas.microsoft.com/office/drawing/2014/main" id="{66D6E2A4-D9F4-A38B-6140-AC65B31F5EF5}"/>
                    </a:ext>
                  </a:extLst>
                </p14:cNvPr>
                <p14:cNvContentPartPr/>
                <p14:nvPr/>
              </p14:nvContentPartPr>
              <p14:xfrm>
                <a:off x="1712165" y="2339060"/>
                <a:ext cx="1280520" cy="201960"/>
              </p14:xfrm>
            </p:contentPart>
          </mc:Choice>
          <mc:Fallback xmlns="">
            <p:pic>
              <p:nvPicPr>
                <p:cNvPr id="43" name="Ink 42">
                  <a:extLst>
                    <a:ext uri="{FF2B5EF4-FFF2-40B4-BE49-F238E27FC236}">
                      <a16:creationId xmlns:a16="http://schemas.microsoft.com/office/drawing/2014/main" id="{66D6E2A4-D9F4-A38B-6140-AC65B31F5EF5}"/>
                    </a:ext>
                  </a:extLst>
                </p:cNvPr>
                <p:cNvPicPr/>
                <p:nvPr/>
              </p:nvPicPr>
              <p:blipFill>
                <a:blip r:embed="rId57"/>
                <a:stretch>
                  <a:fillRect/>
                </a:stretch>
              </p:blipFill>
              <p:spPr>
                <a:xfrm>
                  <a:off x="1694165" y="2321060"/>
                  <a:ext cx="1316160" cy="237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8">
            <p14:nvContentPartPr>
              <p14:cNvPr id="45" name="Ink 44">
                <a:extLst>
                  <a:ext uri="{FF2B5EF4-FFF2-40B4-BE49-F238E27FC236}">
                    <a16:creationId xmlns:a16="http://schemas.microsoft.com/office/drawing/2014/main" id="{0BD4E26E-2FC8-DFB7-5D94-ABD8550E957F}"/>
                  </a:ext>
                </a:extLst>
              </p14:cNvPr>
              <p14:cNvContentPartPr/>
              <p14:nvPr/>
            </p14:nvContentPartPr>
            <p14:xfrm>
              <a:off x="2238485" y="739940"/>
              <a:ext cx="1699920" cy="812520"/>
            </p14:xfrm>
          </p:contentPart>
        </mc:Choice>
        <mc:Fallback xmlns="">
          <p:pic>
            <p:nvPicPr>
              <p:cNvPr id="45" name="Ink 44">
                <a:extLst>
                  <a:ext uri="{FF2B5EF4-FFF2-40B4-BE49-F238E27FC236}">
                    <a16:creationId xmlns:a16="http://schemas.microsoft.com/office/drawing/2014/main" id="{0BD4E26E-2FC8-DFB7-5D94-ABD8550E957F}"/>
                  </a:ext>
                </a:extLst>
              </p:cNvPr>
              <p:cNvPicPr/>
              <p:nvPr/>
            </p:nvPicPr>
            <p:blipFill>
              <a:blip r:embed="rId59"/>
              <a:stretch>
                <a:fillRect/>
              </a:stretch>
            </p:blipFill>
            <p:spPr>
              <a:xfrm>
                <a:off x="2220485" y="721940"/>
                <a:ext cx="1735560" cy="848160"/>
              </a:xfrm>
              <a:prstGeom prst="rect">
                <a:avLst/>
              </a:prstGeom>
            </p:spPr>
          </p:pic>
        </mc:Fallback>
      </mc:AlternateContent>
      <p:grpSp>
        <p:nvGrpSpPr>
          <p:cNvPr id="49" name="Group 48">
            <a:extLst>
              <a:ext uri="{FF2B5EF4-FFF2-40B4-BE49-F238E27FC236}">
                <a16:creationId xmlns:a16="http://schemas.microsoft.com/office/drawing/2014/main" id="{CFE9DEF1-ED0D-4944-11DE-2740C0B70626}"/>
              </a:ext>
            </a:extLst>
          </p:cNvPr>
          <p:cNvGrpSpPr/>
          <p:nvPr/>
        </p:nvGrpSpPr>
        <p:grpSpPr>
          <a:xfrm>
            <a:off x="297725" y="1311980"/>
            <a:ext cx="4126680" cy="726120"/>
            <a:chOff x="297725" y="1311980"/>
            <a:chExt cx="4126680" cy="726120"/>
          </a:xfrm>
        </p:grpSpPr>
        <mc:AlternateContent xmlns:mc="http://schemas.openxmlformats.org/markup-compatibility/2006" xmlns:p14="http://schemas.microsoft.com/office/powerpoint/2010/main">
          <mc:Choice Requires="p14">
            <p:contentPart p14:bwMode="auto" r:id="rId60">
              <p14:nvContentPartPr>
                <p14:cNvPr id="46" name="Ink 45">
                  <a:extLst>
                    <a:ext uri="{FF2B5EF4-FFF2-40B4-BE49-F238E27FC236}">
                      <a16:creationId xmlns:a16="http://schemas.microsoft.com/office/drawing/2014/main" id="{D37F394D-1B01-442C-6BDB-655E6FD266CD}"/>
                    </a:ext>
                  </a:extLst>
                </p14:cNvPr>
                <p14:cNvContentPartPr/>
                <p14:nvPr/>
              </p14:nvContentPartPr>
              <p14:xfrm>
                <a:off x="1644125" y="1377140"/>
                <a:ext cx="2780280" cy="562680"/>
              </p14:xfrm>
            </p:contentPart>
          </mc:Choice>
          <mc:Fallback xmlns="">
            <p:pic>
              <p:nvPicPr>
                <p:cNvPr id="46" name="Ink 45">
                  <a:extLst>
                    <a:ext uri="{FF2B5EF4-FFF2-40B4-BE49-F238E27FC236}">
                      <a16:creationId xmlns:a16="http://schemas.microsoft.com/office/drawing/2014/main" id="{D37F394D-1B01-442C-6BDB-655E6FD266CD}"/>
                    </a:ext>
                  </a:extLst>
                </p:cNvPr>
                <p:cNvPicPr/>
                <p:nvPr/>
              </p:nvPicPr>
              <p:blipFill>
                <a:blip r:embed="rId61"/>
                <a:stretch>
                  <a:fillRect/>
                </a:stretch>
              </p:blipFill>
              <p:spPr>
                <a:xfrm>
                  <a:off x="1626485" y="1359500"/>
                  <a:ext cx="2815920" cy="5983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7" name="Ink 46">
                  <a:extLst>
                    <a:ext uri="{FF2B5EF4-FFF2-40B4-BE49-F238E27FC236}">
                      <a16:creationId xmlns:a16="http://schemas.microsoft.com/office/drawing/2014/main" id="{406B4FCB-7E38-3407-B92B-F32F062B3285}"/>
                    </a:ext>
                  </a:extLst>
                </p14:cNvPr>
                <p14:cNvContentPartPr/>
                <p14:nvPr/>
              </p14:nvContentPartPr>
              <p14:xfrm>
                <a:off x="297725" y="1311980"/>
                <a:ext cx="1422000" cy="726120"/>
              </p14:xfrm>
            </p:contentPart>
          </mc:Choice>
          <mc:Fallback xmlns="">
            <p:pic>
              <p:nvPicPr>
                <p:cNvPr id="47" name="Ink 46">
                  <a:extLst>
                    <a:ext uri="{FF2B5EF4-FFF2-40B4-BE49-F238E27FC236}">
                      <a16:creationId xmlns:a16="http://schemas.microsoft.com/office/drawing/2014/main" id="{406B4FCB-7E38-3407-B92B-F32F062B3285}"/>
                    </a:ext>
                  </a:extLst>
                </p:cNvPr>
                <p:cNvPicPr/>
                <p:nvPr/>
              </p:nvPicPr>
              <p:blipFill>
                <a:blip r:embed="rId63"/>
                <a:stretch>
                  <a:fillRect/>
                </a:stretch>
              </p:blipFill>
              <p:spPr>
                <a:xfrm>
                  <a:off x="279725" y="1294340"/>
                  <a:ext cx="1457640" cy="761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4">
            <p14:nvContentPartPr>
              <p14:cNvPr id="48" name="Ink 47">
                <a:extLst>
                  <a:ext uri="{FF2B5EF4-FFF2-40B4-BE49-F238E27FC236}">
                    <a16:creationId xmlns:a16="http://schemas.microsoft.com/office/drawing/2014/main" id="{5F228CD9-AB89-28D0-7C62-62EC34723869}"/>
                  </a:ext>
                </a:extLst>
              </p14:cNvPr>
              <p14:cNvContentPartPr/>
              <p14:nvPr/>
            </p14:nvContentPartPr>
            <p14:xfrm>
              <a:off x="7077965" y="1798340"/>
              <a:ext cx="2341080" cy="707760"/>
            </p14:xfrm>
          </p:contentPart>
        </mc:Choice>
        <mc:Fallback xmlns="">
          <p:pic>
            <p:nvPicPr>
              <p:cNvPr id="48" name="Ink 47">
                <a:extLst>
                  <a:ext uri="{FF2B5EF4-FFF2-40B4-BE49-F238E27FC236}">
                    <a16:creationId xmlns:a16="http://schemas.microsoft.com/office/drawing/2014/main" id="{5F228CD9-AB89-28D0-7C62-62EC34723869}"/>
                  </a:ext>
                </a:extLst>
              </p:cNvPr>
              <p:cNvPicPr/>
              <p:nvPr/>
            </p:nvPicPr>
            <p:blipFill>
              <a:blip r:embed="rId65"/>
              <a:stretch>
                <a:fillRect/>
              </a:stretch>
            </p:blipFill>
            <p:spPr>
              <a:xfrm>
                <a:off x="7060325" y="1780700"/>
                <a:ext cx="2376720" cy="743400"/>
              </a:xfrm>
              <a:prstGeom prst="rect">
                <a:avLst/>
              </a:prstGeom>
            </p:spPr>
          </p:pic>
        </mc:Fallback>
      </mc:AlternateContent>
    </p:spTree>
    <p:extLst>
      <p:ext uri="{BB962C8B-B14F-4D97-AF65-F5344CB8AC3E}">
        <p14:creationId xmlns:p14="http://schemas.microsoft.com/office/powerpoint/2010/main" val="10647653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384662"/>
          </a:xfrm>
          <a:prstGeom prst="roundRect">
            <a:avLst/>
          </a:prstGeom>
          <a:solidFill>
            <a:schemeClr val="tx1">
              <a:alpha val="63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292100" y="328645"/>
            <a:ext cx="8985059" cy="5139869"/>
          </a:xfrm>
          <a:prstGeom prst="rect">
            <a:avLst/>
          </a:prstGeom>
          <a:noFill/>
        </p:spPr>
        <p:txBody>
          <a:bodyPr wrap="square" rtlCol="0">
            <a:spAutoFit/>
          </a:bodyPr>
          <a:lstStyle/>
          <a:p>
            <a:pPr algn="ctr"/>
            <a:r>
              <a:rPr lang="en-US" sz="3200" b="1">
                <a:solidFill>
                  <a:srgbClr val="FFC000"/>
                </a:solidFill>
                <a:cs typeface="+mj-cs"/>
              </a:rPr>
              <a:t>Men Who Trusted in the Lord God Almighty and His Promises</a:t>
            </a:r>
          </a:p>
          <a:p>
            <a:endParaRPr lang="en-US" sz="2400">
              <a:solidFill>
                <a:srgbClr val="FFC000"/>
              </a:solidFill>
              <a:cs typeface="+mj-cs"/>
            </a:endParaRPr>
          </a:p>
          <a:p>
            <a:pPr marL="342900" indent="-342900">
              <a:buFont typeface="Arial" panose="020B0604020202020204" pitchFamily="34" charset="0"/>
              <a:buChar char="•"/>
            </a:pPr>
            <a:r>
              <a:rPr lang="en-US" sz="2400" b="1" u="sng">
                <a:solidFill>
                  <a:srgbClr val="FFC000"/>
                </a:solidFill>
                <a:cs typeface="+mj-cs"/>
              </a:rPr>
              <a:t>Abraham</a:t>
            </a:r>
            <a:r>
              <a:rPr lang="en-US" sz="2400">
                <a:solidFill>
                  <a:srgbClr val="FFC000"/>
                </a:solidFill>
                <a:cs typeface="+mj-cs"/>
              </a:rPr>
              <a:t>: God promised Abraham that he would be the father of many nations (Bereshit / Genesis 17:5), even though he and his wife Sarah were old and childless. God fulfilled this promise by allowing Sarah to conceive and give birth to a son, Isaac, when Abraham was 100 years old and Sarah was 90 (Bereshit / Genesis 18:10).</a:t>
            </a:r>
          </a:p>
          <a:p>
            <a:pPr marL="342900" indent="-342900">
              <a:buFont typeface="Arial" panose="020B0604020202020204" pitchFamily="34" charset="0"/>
              <a:buChar char="•"/>
            </a:pPr>
            <a:r>
              <a:rPr lang="en-US" sz="2400" b="1" u="sng">
                <a:solidFill>
                  <a:srgbClr val="92D050"/>
                </a:solidFill>
                <a:cs typeface="+mj-cs"/>
              </a:rPr>
              <a:t>Shadrach, Meshach, and Abed-Nego</a:t>
            </a:r>
            <a:r>
              <a:rPr lang="en-US" sz="2400">
                <a:solidFill>
                  <a:srgbClr val="92D050"/>
                </a:solidFill>
                <a:cs typeface="+mj-cs"/>
              </a:rPr>
              <a:t>: These three friends of Daniel faced death by being thrown into a fiery furnace for refusing to worship a golden statue erected by King Nebuchadnezzar. (Daniel 3:15-18) However, they trusted in God and were miraculously saved from the flames</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4C7BA676-95DD-6999-605C-17D3E189C2DE}"/>
                  </a:ext>
                </a:extLst>
              </p14:cNvPr>
              <p14:cNvContentPartPr/>
              <p14:nvPr/>
            </p14:nvContentPartPr>
            <p14:xfrm>
              <a:off x="2207885" y="2090300"/>
              <a:ext cx="6357960" cy="68760"/>
            </p14:xfrm>
          </p:contentPart>
        </mc:Choice>
        <mc:Fallback xmlns="">
          <p:pic>
            <p:nvPicPr>
              <p:cNvPr id="2" name="Ink 1">
                <a:extLst>
                  <a:ext uri="{FF2B5EF4-FFF2-40B4-BE49-F238E27FC236}">
                    <a16:creationId xmlns:a16="http://schemas.microsoft.com/office/drawing/2014/main" id="{4C7BA676-95DD-6999-605C-17D3E189C2DE}"/>
                  </a:ext>
                </a:extLst>
              </p:cNvPr>
              <p:cNvPicPr/>
              <p:nvPr/>
            </p:nvPicPr>
            <p:blipFill>
              <a:blip r:embed="rId5"/>
              <a:stretch>
                <a:fillRect/>
              </a:stretch>
            </p:blipFill>
            <p:spPr>
              <a:xfrm>
                <a:off x="2189885" y="2072660"/>
                <a:ext cx="639360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411B3746-2FE6-181A-C87A-58411B189DED}"/>
                  </a:ext>
                </a:extLst>
              </p14:cNvPr>
              <p14:cNvContentPartPr/>
              <p14:nvPr/>
            </p14:nvContentPartPr>
            <p14:xfrm>
              <a:off x="888125" y="2418980"/>
              <a:ext cx="1242360" cy="108720"/>
            </p14:xfrm>
          </p:contentPart>
        </mc:Choice>
        <mc:Fallback xmlns="">
          <p:pic>
            <p:nvPicPr>
              <p:cNvPr id="4" name="Ink 3">
                <a:extLst>
                  <a:ext uri="{FF2B5EF4-FFF2-40B4-BE49-F238E27FC236}">
                    <a16:creationId xmlns:a16="http://schemas.microsoft.com/office/drawing/2014/main" id="{411B3746-2FE6-181A-C87A-58411B189DED}"/>
                  </a:ext>
                </a:extLst>
              </p:cNvPr>
              <p:cNvPicPr/>
              <p:nvPr/>
            </p:nvPicPr>
            <p:blipFill>
              <a:blip r:embed="rId7"/>
              <a:stretch>
                <a:fillRect/>
              </a:stretch>
            </p:blipFill>
            <p:spPr>
              <a:xfrm>
                <a:off x="870485" y="2400980"/>
                <a:ext cx="1278000" cy="1443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5BD58539-4E30-1B7E-B03D-E593550376FF}"/>
                  </a:ext>
                </a:extLst>
              </p14:cNvPr>
              <p14:cNvContentPartPr/>
              <p14:nvPr/>
            </p14:nvContentPartPr>
            <p14:xfrm>
              <a:off x="796325" y="3486020"/>
              <a:ext cx="517320" cy="75960"/>
            </p14:xfrm>
          </p:contentPart>
        </mc:Choice>
        <mc:Fallback xmlns="">
          <p:pic>
            <p:nvPicPr>
              <p:cNvPr id="5" name="Ink 4">
                <a:extLst>
                  <a:ext uri="{FF2B5EF4-FFF2-40B4-BE49-F238E27FC236}">
                    <a16:creationId xmlns:a16="http://schemas.microsoft.com/office/drawing/2014/main" id="{5BD58539-4E30-1B7E-B03D-E593550376FF}"/>
                  </a:ext>
                </a:extLst>
              </p:cNvPr>
              <p:cNvPicPr/>
              <p:nvPr/>
            </p:nvPicPr>
            <p:blipFill>
              <a:blip r:embed="rId9"/>
              <a:stretch>
                <a:fillRect/>
              </a:stretch>
            </p:blipFill>
            <p:spPr>
              <a:xfrm>
                <a:off x="778325" y="3468380"/>
                <a:ext cx="55296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C2241793-AB53-583B-C4AF-5CB8228E78E3}"/>
                  </a:ext>
                </a:extLst>
              </p14:cNvPr>
              <p14:cNvContentPartPr/>
              <p14:nvPr/>
            </p14:nvContentPartPr>
            <p14:xfrm>
              <a:off x="4136405" y="3448580"/>
              <a:ext cx="367920" cy="92520"/>
            </p14:xfrm>
          </p:contentPart>
        </mc:Choice>
        <mc:Fallback xmlns="">
          <p:pic>
            <p:nvPicPr>
              <p:cNvPr id="7" name="Ink 6">
                <a:extLst>
                  <a:ext uri="{FF2B5EF4-FFF2-40B4-BE49-F238E27FC236}">
                    <a16:creationId xmlns:a16="http://schemas.microsoft.com/office/drawing/2014/main" id="{C2241793-AB53-583B-C4AF-5CB8228E78E3}"/>
                  </a:ext>
                </a:extLst>
              </p:cNvPr>
              <p:cNvPicPr/>
              <p:nvPr/>
            </p:nvPicPr>
            <p:blipFill>
              <a:blip r:embed="rId11"/>
              <a:stretch>
                <a:fillRect/>
              </a:stretch>
            </p:blipFill>
            <p:spPr>
              <a:xfrm>
                <a:off x="4118765" y="3430940"/>
                <a:ext cx="40356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Ink 8">
                <a:extLst>
                  <a:ext uri="{FF2B5EF4-FFF2-40B4-BE49-F238E27FC236}">
                    <a16:creationId xmlns:a16="http://schemas.microsoft.com/office/drawing/2014/main" id="{0DA21F81-178C-2E01-D2A1-B01A38226A3C}"/>
                  </a:ext>
                </a:extLst>
              </p14:cNvPr>
              <p14:cNvContentPartPr/>
              <p14:nvPr/>
            </p14:nvContentPartPr>
            <p14:xfrm>
              <a:off x="7975085" y="4693820"/>
              <a:ext cx="723240" cy="33120"/>
            </p14:xfrm>
          </p:contentPart>
        </mc:Choice>
        <mc:Fallback xmlns="">
          <p:pic>
            <p:nvPicPr>
              <p:cNvPr id="9" name="Ink 8">
                <a:extLst>
                  <a:ext uri="{FF2B5EF4-FFF2-40B4-BE49-F238E27FC236}">
                    <a16:creationId xmlns:a16="http://schemas.microsoft.com/office/drawing/2014/main" id="{0DA21F81-178C-2E01-D2A1-B01A38226A3C}"/>
                  </a:ext>
                </a:extLst>
              </p:cNvPr>
              <p:cNvPicPr/>
              <p:nvPr/>
            </p:nvPicPr>
            <p:blipFill>
              <a:blip r:embed="rId13"/>
              <a:stretch>
                <a:fillRect/>
              </a:stretch>
            </p:blipFill>
            <p:spPr>
              <a:xfrm>
                <a:off x="7957445" y="4675820"/>
                <a:ext cx="75888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1" name="Ink 10">
                <a:extLst>
                  <a:ext uri="{FF2B5EF4-FFF2-40B4-BE49-F238E27FC236}">
                    <a16:creationId xmlns:a16="http://schemas.microsoft.com/office/drawing/2014/main" id="{2FDC4070-BD2A-2715-A347-A8E5350125D5}"/>
                  </a:ext>
                </a:extLst>
              </p14:cNvPr>
              <p14:cNvContentPartPr/>
              <p14:nvPr/>
            </p14:nvContentPartPr>
            <p14:xfrm>
              <a:off x="618125" y="4959860"/>
              <a:ext cx="1013760" cy="74160"/>
            </p14:xfrm>
          </p:contentPart>
        </mc:Choice>
        <mc:Fallback xmlns="">
          <p:pic>
            <p:nvPicPr>
              <p:cNvPr id="11" name="Ink 10">
                <a:extLst>
                  <a:ext uri="{FF2B5EF4-FFF2-40B4-BE49-F238E27FC236}">
                    <a16:creationId xmlns:a16="http://schemas.microsoft.com/office/drawing/2014/main" id="{2FDC4070-BD2A-2715-A347-A8E5350125D5}"/>
                  </a:ext>
                </a:extLst>
              </p:cNvPr>
              <p:cNvPicPr/>
              <p:nvPr/>
            </p:nvPicPr>
            <p:blipFill>
              <a:blip r:embed="rId15"/>
              <a:stretch>
                <a:fillRect/>
              </a:stretch>
            </p:blipFill>
            <p:spPr>
              <a:xfrm>
                <a:off x="600125" y="4941860"/>
                <a:ext cx="1049400" cy="109800"/>
              </a:xfrm>
              <a:prstGeom prst="rect">
                <a:avLst/>
              </a:prstGeom>
            </p:spPr>
          </p:pic>
        </mc:Fallback>
      </mc:AlternateContent>
    </p:spTree>
    <p:extLst>
      <p:ext uri="{BB962C8B-B14F-4D97-AF65-F5344CB8AC3E}">
        <p14:creationId xmlns:p14="http://schemas.microsoft.com/office/powerpoint/2010/main" val="15562317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384662"/>
          </a:xfrm>
          <a:prstGeom prst="roundRect">
            <a:avLst/>
          </a:prstGeom>
          <a:solidFill>
            <a:schemeClr val="tx1">
              <a:alpha val="62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412750" y="398495"/>
            <a:ext cx="8985059" cy="5386090"/>
          </a:xfrm>
          <a:prstGeom prst="rect">
            <a:avLst/>
          </a:prstGeom>
          <a:noFill/>
        </p:spPr>
        <p:txBody>
          <a:bodyPr wrap="square" rtlCol="0">
            <a:spAutoFit/>
          </a:bodyPr>
          <a:lstStyle/>
          <a:p>
            <a:r>
              <a:rPr lang="en-US" sz="3200" b="1">
                <a:solidFill>
                  <a:srgbClr val="FFC000"/>
                </a:solidFill>
                <a:cs typeface="+mj-cs"/>
              </a:rPr>
              <a:t>Romans 8:28–30  </a:t>
            </a:r>
          </a:p>
          <a:p>
            <a:r>
              <a:rPr lang="en-US" sz="2400">
                <a:solidFill>
                  <a:srgbClr val="FFC000"/>
                </a:solidFill>
                <a:cs typeface="+mj-cs"/>
              </a:rPr>
              <a:t>8:28 And we know that all things work together for good to them that love God, to them who are the called according to his purpose. 8:29 For whom he did foreknow, he also did predestinate to be conformed to the image of his Son, that he might be the firstborn among many brethren. 8:30 Moreover whom he did predestinate, them he also called: and whom he called, them he also justified: and whom he justified, them he also glorified. (KJV </a:t>
            </a:r>
            <a:r>
              <a:rPr lang="en-US" sz="2400">
                <a:solidFill>
                  <a:srgbClr val="00B0F0"/>
                </a:solidFill>
                <a:cs typeface="+mj-cs"/>
              </a:rPr>
              <a:t>28 </a:t>
            </a:r>
            <a:r>
              <a:rPr lang="el-GR" sz="2400">
                <a:solidFill>
                  <a:srgbClr val="00B0F0"/>
                </a:solidFill>
                <a:cs typeface="+mj-cs"/>
              </a:rPr>
              <a:t>Οἴδαμεν δὲ ὅτι τοῖς ἀγαπῶσιν τὸν θεὸν ⸀πάντα συνεργεῖ ⸆ εἰς ⸇ ἀγαθόν, τοῖς κατὰ πρόθεσιν κλητοῖς οὖσιν*. 29 ὅτι οὓς προέγνω, καὶ προώρισεν συμμόρφους τῆς εἰκόνος τοῦ υἱοῦ αὐτοῦ*, εἰς τὸ εἶναι αὐτὸν πρωτότοκον ἐν πολλοῖς ἀδελφοῖς·* 30 οὓς δὲ ⸀προώρισεν, τούτους καὶ ἐκάλεσεν·* καὶ οὓς ἐκάλεσεν, τούτους καὶ ἐδικαίωσεν·* οὓς δὲ ἐδικαίωσεν, τούτους καὶ ἐδόξασεν*.</a:t>
            </a:r>
            <a:r>
              <a:rPr lang="el-GR" sz="24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8BD357B9-0CA3-9409-2F61-11241BB465E8}"/>
                  </a:ext>
                </a:extLst>
              </p14:cNvPr>
              <p14:cNvContentPartPr/>
              <p14:nvPr/>
            </p14:nvContentPartPr>
            <p14:xfrm>
              <a:off x="3444845" y="1287860"/>
              <a:ext cx="5389200" cy="49680"/>
            </p14:xfrm>
          </p:contentPart>
        </mc:Choice>
        <mc:Fallback xmlns="">
          <p:pic>
            <p:nvPicPr>
              <p:cNvPr id="2" name="Ink 1">
                <a:extLst>
                  <a:ext uri="{FF2B5EF4-FFF2-40B4-BE49-F238E27FC236}">
                    <a16:creationId xmlns:a16="http://schemas.microsoft.com/office/drawing/2014/main" id="{8BD357B9-0CA3-9409-2F61-11241BB465E8}"/>
                  </a:ext>
                </a:extLst>
              </p:cNvPr>
              <p:cNvPicPr/>
              <p:nvPr/>
            </p:nvPicPr>
            <p:blipFill>
              <a:blip r:embed="rId5"/>
              <a:stretch>
                <a:fillRect/>
              </a:stretch>
            </p:blipFill>
            <p:spPr>
              <a:xfrm>
                <a:off x="3426845" y="1269860"/>
                <a:ext cx="542484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 name="Ink 3">
                <a:extLst>
                  <a:ext uri="{FF2B5EF4-FFF2-40B4-BE49-F238E27FC236}">
                    <a16:creationId xmlns:a16="http://schemas.microsoft.com/office/drawing/2014/main" id="{B327B099-AB4A-41D2-F65D-4A3FE4A9BCAC}"/>
                  </a:ext>
                </a:extLst>
              </p14:cNvPr>
              <p14:cNvContentPartPr/>
              <p14:nvPr/>
            </p14:nvContentPartPr>
            <p14:xfrm>
              <a:off x="531365" y="1630580"/>
              <a:ext cx="7599240" cy="139320"/>
            </p14:xfrm>
          </p:contentPart>
        </mc:Choice>
        <mc:Fallback xmlns="">
          <p:pic>
            <p:nvPicPr>
              <p:cNvPr id="4" name="Ink 3">
                <a:extLst>
                  <a:ext uri="{FF2B5EF4-FFF2-40B4-BE49-F238E27FC236}">
                    <a16:creationId xmlns:a16="http://schemas.microsoft.com/office/drawing/2014/main" id="{B327B099-AB4A-41D2-F65D-4A3FE4A9BCAC}"/>
                  </a:ext>
                </a:extLst>
              </p:cNvPr>
              <p:cNvPicPr/>
              <p:nvPr/>
            </p:nvPicPr>
            <p:blipFill>
              <a:blip r:embed="rId7"/>
              <a:stretch>
                <a:fillRect/>
              </a:stretch>
            </p:blipFill>
            <p:spPr>
              <a:xfrm>
                <a:off x="513725" y="1612580"/>
                <a:ext cx="763488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Ink 4">
                <a:extLst>
                  <a:ext uri="{FF2B5EF4-FFF2-40B4-BE49-F238E27FC236}">
                    <a16:creationId xmlns:a16="http://schemas.microsoft.com/office/drawing/2014/main" id="{055F90D4-36ED-1AB8-2D46-D27F8ABADB66}"/>
                  </a:ext>
                </a:extLst>
              </p14:cNvPr>
              <p14:cNvContentPartPr/>
              <p14:nvPr/>
            </p14:nvContentPartPr>
            <p14:xfrm>
              <a:off x="8850245" y="1606100"/>
              <a:ext cx="408600" cy="1323720"/>
            </p14:xfrm>
          </p:contentPart>
        </mc:Choice>
        <mc:Fallback xmlns="">
          <p:pic>
            <p:nvPicPr>
              <p:cNvPr id="5" name="Ink 4">
                <a:extLst>
                  <a:ext uri="{FF2B5EF4-FFF2-40B4-BE49-F238E27FC236}">
                    <a16:creationId xmlns:a16="http://schemas.microsoft.com/office/drawing/2014/main" id="{055F90D4-36ED-1AB8-2D46-D27F8ABADB66}"/>
                  </a:ext>
                </a:extLst>
              </p:cNvPr>
              <p:cNvPicPr/>
              <p:nvPr/>
            </p:nvPicPr>
            <p:blipFill>
              <a:blip r:embed="rId9"/>
              <a:stretch>
                <a:fillRect/>
              </a:stretch>
            </p:blipFill>
            <p:spPr>
              <a:xfrm>
                <a:off x="8832245" y="1588100"/>
                <a:ext cx="444240" cy="13593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 name="Ink 6">
                <a:extLst>
                  <a:ext uri="{FF2B5EF4-FFF2-40B4-BE49-F238E27FC236}">
                    <a16:creationId xmlns:a16="http://schemas.microsoft.com/office/drawing/2014/main" id="{A1ACF62C-13AB-A09F-F770-4AEC3EEB199B}"/>
                  </a:ext>
                </a:extLst>
              </p14:cNvPr>
              <p14:cNvContentPartPr/>
              <p14:nvPr/>
            </p14:nvContentPartPr>
            <p14:xfrm>
              <a:off x="9068765" y="986900"/>
              <a:ext cx="164160" cy="563400"/>
            </p14:xfrm>
          </p:contentPart>
        </mc:Choice>
        <mc:Fallback xmlns="">
          <p:pic>
            <p:nvPicPr>
              <p:cNvPr id="7" name="Ink 6">
                <a:extLst>
                  <a:ext uri="{FF2B5EF4-FFF2-40B4-BE49-F238E27FC236}">
                    <a16:creationId xmlns:a16="http://schemas.microsoft.com/office/drawing/2014/main" id="{A1ACF62C-13AB-A09F-F770-4AEC3EEB199B}"/>
                  </a:ext>
                </a:extLst>
              </p:cNvPr>
              <p:cNvPicPr/>
              <p:nvPr/>
            </p:nvPicPr>
            <p:blipFill>
              <a:blip r:embed="rId11"/>
              <a:stretch>
                <a:fillRect/>
              </a:stretch>
            </p:blipFill>
            <p:spPr>
              <a:xfrm>
                <a:off x="9050765" y="969260"/>
                <a:ext cx="199800" cy="599040"/>
              </a:xfrm>
              <a:prstGeom prst="rect">
                <a:avLst/>
              </a:prstGeom>
            </p:spPr>
          </p:pic>
        </mc:Fallback>
      </mc:AlternateContent>
    </p:spTree>
    <p:extLst>
      <p:ext uri="{BB962C8B-B14F-4D97-AF65-F5344CB8AC3E}">
        <p14:creationId xmlns:p14="http://schemas.microsoft.com/office/powerpoint/2010/main" val="23139221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64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50833" y="2148919"/>
            <a:ext cx="6096000" cy="1754326"/>
          </a:xfrm>
          <a:prstGeom prst="rect">
            <a:avLst/>
          </a:prstGeom>
          <a:noFill/>
        </p:spPr>
        <p:txBody>
          <a:bodyPr wrap="square">
            <a:spAutoFit/>
          </a:bodyPr>
          <a:lstStyle/>
          <a:p>
            <a:pPr algn="ctr"/>
            <a:r>
              <a:rPr lang="he-IL" sz="3600" b="1">
                <a:solidFill>
                  <a:schemeClr val="bg1"/>
                </a:solidFill>
                <a:cs typeface="+mj-cs"/>
              </a:rPr>
              <a:t>ספר ישעיה</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2</a:t>
            </a:r>
            <a:endParaRPr lang="en-US" sz="3600">
              <a:solidFill>
                <a:schemeClr val="bg1"/>
              </a:solidFill>
              <a:cs typeface="+mj-cs"/>
            </a:endParaRPr>
          </a:p>
        </p:txBody>
      </p:sp>
    </p:spTree>
    <p:extLst>
      <p:ext uri="{BB962C8B-B14F-4D97-AF65-F5344CB8AC3E}">
        <p14:creationId xmlns:p14="http://schemas.microsoft.com/office/powerpoint/2010/main" val="2799131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384662"/>
          </a:xfrm>
          <a:prstGeom prst="roundRect">
            <a:avLst/>
          </a:prstGeom>
          <a:solidFill>
            <a:schemeClr val="tx1">
              <a:alpha val="65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133350" y="0"/>
            <a:ext cx="9200959" cy="5940088"/>
          </a:xfrm>
          <a:prstGeom prst="rect">
            <a:avLst/>
          </a:prstGeom>
          <a:noFill/>
        </p:spPr>
        <p:txBody>
          <a:bodyPr wrap="square" rtlCol="0">
            <a:spAutoFit/>
          </a:bodyPr>
          <a:lstStyle/>
          <a:p>
            <a:pPr algn="r"/>
            <a:r>
              <a:rPr lang="he-IL" sz="4000" b="1" dirty="0">
                <a:solidFill>
                  <a:schemeClr val="bg1"/>
                </a:solidFill>
                <a:cs typeface="+mj-cs"/>
              </a:rPr>
              <a:t>﻿</a:t>
            </a:r>
            <a:r>
              <a:rPr lang="he-IL" sz="4000" b="1" dirty="0">
                <a:solidFill>
                  <a:srgbClr val="FFFF00"/>
                </a:solidFill>
                <a:cs typeface="+mj-cs"/>
              </a:rPr>
              <a:t>ספר ישעיה </a:t>
            </a:r>
            <a:r>
              <a:rPr lang="he-IL" sz="4000" b="1">
                <a:solidFill>
                  <a:srgbClr val="FFFF00"/>
                </a:solidFill>
                <a:cs typeface="+mj-cs"/>
              </a:rPr>
              <a:t>פרק לט</a:t>
            </a:r>
            <a:endParaRPr lang="he-IL" sz="4000" b="1" dirty="0">
              <a:solidFill>
                <a:srgbClr val="FFFF00"/>
              </a:solidFill>
              <a:cs typeface="+mj-cs"/>
            </a:endParaRPr>
          </a:p>
          <a:p>
            <a:pPr algn="r"/>
            <a:r>
              <a:rPr lang="he-IL" sz="2800">
                <a:solidFill>
                  <a:srgbClr val="FFFF00"/>
                </a:solidFill>
                <a:cs typeface="+mj-cs"/>
              </a:rPr>
              <a:t>﻿א   בָּעֵת הַהִוא שָׁלַח מְרֹדַךְ בַּלְאֲדָן בֶּן-בַּלְאֲדָן מֶלֶךְ-בָּבֶל סְפָרִים וּמִנְחָה אֶל-חִזְקִיָּהוּ וַיִּשְׁמַע כִּי חָלָה וַיֶּחֱזָק: ב   וַיִּשְֹמַח עֲלֵיהֶם חִזְקִיָּהוּ וַיַּרְאֵם אֶת-בֵּית נְכֹתֹה [נְכֹתוֹ] אֶת-הַכֶּסֶף וְאֶת-הַזָּהָב וְאֶת-הַבְּשָֹמִים וְאֵת | הַשֶּׁמֶן הַטּוֹב וְאֵת כָּל-בֵּית כֵּלָיו וְאֵת כָּל-אֲשֶׁר נִמְצָא בְּאוֹצְרֹתָיו לֹא-הָיָה דָבָר אֲשֶׁר לֹא-הֶרְאָם חִזְקִיָּהוּ בְּבֵיתוֹ וּבְכָל-מֶמְשַׁלְתּוֹ: </a:t>
            </a:r>
            <a:r>
              <a:rPr lang="he-IL" sz="2800">
                <a:solidFill>
                  <a:srgbClr val="FFC000"/>
                </a:solidFill>
                <a:cs typeface="+mj-cs"/>
              </a:rPr>
              <a:t>ג   וַיָּבֹא יְשַׁעְיָהוּ הַנָּבִיא אֶל-הַמֶּלֶךְ חִזְקִיָּהוּ וַיֹּאמֶר אֵלָיו מָה אָמְרוּ | הָאֲנָשִׁים הָאֵלֶּה וּמֵאַיִן יָבֹאוּ אֵלֶיךָ וַיֹּאמֶר חִזְקִיָּהוּ מֵאֶרֶץ רְחוֹקָה בָּאוּ אֵלַי מִבָּבֶל: ד   וַיֹּאמֶר מָה רָאוּ בְּבֵיתֶךָ וַיֹּאמֶר חִזְקִיָּהוּ אֵת כָּל-אֲשֶׁר בְּבֵיתִי רָאוּ לֹא-הָיָה דָבָר אֲשֶׁר לֹא-הִרְאִיתִים בְּאוֹצְרֹתָי: </a:t>
            </a:r>
            <a:r>
              <a:rPr lang="he-IL" sz="2800">
                <a:solidFill>
                  <a:srgbClr val="92D050"/>
                </a:solidFill>
                <a:cs typeface="+mj-cs"/>
              </a:rPr>
              <a:t>ה   וַיֹּאמֶר יְשַׁעְיָהוּ אֶל-חִזְקִיָּהוּ שְׁמַע דְּבַר-יְהֹוָה צְבָאוֹת: ו   הִנֵּה יָמִים בָּאִים וְנִשָּׂא | כָּל-אֲשֶׁר בְּבֵיתֶךָ וַאֲשֶׁר אָצְרוּ אֲבֹתֶיךָ עַד-הַיּוֹם הַזֶּה בָּבֶל לֹא-יִוָּתֵר דָּבָר אָמַר יְהֹוָה: </a:t>
            </a:r>
            <a:r>
              <a:rPr lang="he-IL" sz="2800">
                <a:solidFill>
                  <a:srgbClr val="00B0F0"/>
                </a:solidFill>
                <a:cs typeface="+mj-cs"/>
              </a:rPr>
              <a:t>ז   וּמִבָּנֶיךָ אֲשֶׁר יֵצְאוּ מִמְּךָ אֲשֶׁר תּוֹלִיד יִקָּחוּ וְהָיוּ סָרִיסִים בְּהֵיכַל מֶלֶךְ בָּבֶל: ח   וַיֹּאמֶר חִזְקִיָּהוּ אֶל-יְשַׁעְיָהוּ טוֹב דְּבַר-יְהֹוָה אֲשֶׁר דִּבַּרְתָּ וַיֹּאמֶר כִּי יִהְיֶה שָׁלוֹם וֶאֱמֶת בְּיָמָי: </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84903"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xmlns:p14="http://schemas.microsoft.com/office/powerpoint/2010/main">
        <mc:Choice Requires="p14">
          <p:contentPart p14:bwMode="auto" r:id="rId4">
            <p14:nvContentPartPr>
              <p14:cNvPr id="29" name="Ink 28">
                <a:extLst>
                  <a:ext uri="{FF2B5EF4-FFF2-40B4-BE49-F238E27FC236}">
                    <a16:creationId xmlns:a16="http://schemas.microsoft.com/office/drawing/2014/main" id="{19D386B5-C4A8-40D0-54A6-F35555B97522}"/>
                  </a:ext>
                </a:extLst>
              </p14:cNvPr>
              <p14:cNvContentPartPr/>
              <p14:nvPr/>
            </p14:nvContentPartPr>
            <p14:xfrm>
              <a:off x="5297045" y="652460"/>
              <a:ext cx="1682640" cy="638640"/>
            </p14:xfrm>
          </p:contentPart>
        </mc:Choice>
        <mc:Fallback xmlns="">
          <p:pic>
            <p:nvPicPr>
              <p:cNvPr id="29" name="Ink 28">
                <a:extLst>
                  <a:ext uri="{FF2B5EF4-FFF2-40B4-BE49-F238E27FC236}">
                    <a16:creationId xmlns:a16="http://schemas.microsoft.com/office/drawing/2014/main" id="{19D386B5-C4A8-40D0-54A6-F35555B97522}"/>
                  </a:ext>
                </a:extLst>
              </p:cNvPr>
              <p:cNvPicPr/>
              <p:nvPr/>
            </p:nvPicPr>
            <p:blipFill>
              <a:blip r:embed="rId5"/>
              <a:stretch>
                <a:fillRect/>
              </a:stretch>
            </p:blipFill>
            <p:spPr>
              <a:xfrm>
                <a:off x="5279045" y="634820"/>
                <a:ext cx="1718280" cy="674280"/>
              </a:xfrm>
              <a:prstGeom prst="rect">
                <a:avLst/>
              </a:prstGeom>
            </p:spPr>
          </p:pic>
        </mc:Fallback>
      </mc:AlternateContent>
      <p:grpSp>
        <p:nvGrpSpPr>
          <p:cNvPr id="77" name="Group 76">
            <a:extLst>
              <a:ext uri="{FF2B5EF4-FFF2-40B4-BE49-F238E27FC236}">
                <a16:creationId xmlns:a16="http://schemas.microsoft.com/office/drawing/2014/main" id="{5A47F67A-148D-A53F-6AFB-19E157876871}"/>
              </a:ext>
            </a:extLst>
          </p:cNvPr>
          <p:cNvGrpSpPr/>
          <p:nvPr/>
        </p:nvGrpSpPr>
        <p:grpSpPr>
          <a:xfrm>
            <a:off x="6843605" y="2752340"/>
            <a:ext cx="2473200" cy="141480"/>
            <a:chOff x="6843605" y="2752340"/>
            <a:chExt cx="2473200" cy="141480"/>
          </a:xfrm>
        </p:grpSpPr>
        <mc:AlternateContent xmlns:mc="http://schemas.openxmlformats.org/markup-compatibility/2006" xmlns:p14="http://schemas.microsoft.com/office/powerpoint/2010/main">
          <mc:Choice Requires="p14">
            <p:contentPart p14:bwMode="auto" r:id="rId6">
              <p14:nvContentPartPr>
                <p14:cNvPr id="74" name="Ink 73">
                  <a:extLst>
                    <a:ext uri="{FF2B5EF4-FFF2-40B4-BE49-F238E27FC236}">
                      <a16:creationId xmlns:a16="http://schemas.microsoft.com/office/drawing/2014/main" id="{EA6D3687-F890-EC04-931B-270F9EECF273}"/>
                    </a:ext>
                  </a:extLst>
                </p14:cNvPr>
                <p14:cNvContentPartPr/>
                <p14:nvPr/>
              </p14:nvContentPartPr>
              <p14:xfrm>
                <a:off x="8761325" y="2752340"/>
                <a:ext cx="555480" cy="24480"/>
              </p14:xfrm>
            </p:contentPart>
          </mc:Choice>
          <mc:Fallback xmlns="">
            <p:pic>
              <p:nvPicPr>
                <p:cNvPr id="74" name="Ink 73">
                  <a:extLst>
                    <a:ext uri="{FF2B5EF4-FFF2-40B4-BE49-F238E27FC236}">
                      <a16:creationId xmlns:a16="http://schemas.microsoft.com/office/drawing/2014/main" id="{EA6D3687-F890-EC04-931B-270F9EECF273}"/>
                    </a:ext>
                  </a:extLst>
                </p:cNvPr>
                <p:cNvPicPr/>
                <p:nvPr/>
              </p:nvPicPr>
              <p:blipFill>
                <a:blip r:embed="rId7"/>
                <a:stretch>
                  <a:fillRect/>
                </a:stretch>
              </p:blipFill>
              <p:spPr>
                <a:xfrm>
                  <a:off x="8743685" y="2734340"/>
                  <a:ext cx="59112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5" name="Ink 74">
                  <a:extLst>
                    <a:ext uri="{FF2B5EF4-FFF2-40B4-BE49-F238E27FC236}">
                      <a16:creationId xmlns:a16="http://schemas.microsoft.com/office/drawing/2014/main" id="{2E8151FF-DE27-F957-EEED-56FDC38F40FC}"/>
                    </a:ext>
                  </a:extLst>
                </p14:cNvPr>
                <p14:cNvContentPartPr/>
                <p14:nvPr/>
              </p14:nvContentPartPr>
              <p14:xfrm>
                <a:off x="8024405" y="2760980"/>
                <a:ext cx="543600" cy="70200"/>
              </p14:xfrm>
            </p:contentPart>
          </mc:Choice>
          <mc:Fallback xmlns="">
            <p:pic>
              <p:nvPicPr>
                <p:cNvPr id="75" name="Ink 74">
                  <a:extLst>
                    <a:ext uri="{FF2B5EF4-FFF2-40B4-BE49-F238E27FC236}">
                      <a16:creationId xmlns:a16="http://schemas.microsoft.com/office/drawing/2014/main" id="{2E8151FF-DE27-F957-EEED-56FDC38F40FC}"/>
                    </a:ext>
                  </a:extLst>
                </p:cNvPr>
                <p:cNvPicPr/>
                <p:nvPr/>
              </p:nvPicPr>
              <p:blipFill>
                <a:blip r:embed="rId9"/>
                <a:stretch>
                  <a:fillRect/>
                </a:stretch>
              </p:blipFill>
              <p:spPr>
                <a:xfrm>
                  <a:off x="8006765" y="2742980"/>
                  <a:ext cx="57924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76" name="Ink 75">
                  <a:extLst>
                    <a:ext uri="{FF2B5EF4-FFF2-40B4-BE49-F238E27FC236}">
                      <a16:creationId xmlns:a16="http://schemas.microsoft.com/office/drawing/2014/main" id="{4D78C23C-8C41-17D7-1CE4-57336771E6FF}"/>
                    </a:ext>
                  </a:extLst>
                </p14:cNvPr>
                <p14:cNvContentPartPr/>
                <p14:nvPr/>
              </p14:nvContentPartPr>
              <p14:xfrm>
                <a:off x="6843605" y="2819300"/>
                <a:ext cx="1044000" cy="74520"/>
              </p14:xfrm>
            </p:contentPart>
          </mc:Choice>
          <mc:Fallback xmlns="">
            <p:pic>
              <p:nvPicPr>
                <p:cNvPr id="76" name="Ink 75">
                  <a:extLst>
                    <a:ext uri="{FF2B5EF4-FFF2-40B4-BE49-F238E27FC236}">
                      <a16:creationId xmlns:a16="http://schemas.microsoft.com/office/drawing/2014/main" id="{4D78C23C-8C41-17D7-1CE4-57336771E6FF}"/>
                    </a:ext>
                  </a:extLst>
                </p:cNvPr>
                <p:cNvPicPr/>
                <p:nvPr/>
              </p:nvPicPr>
              <p:blipFill>
                <a:blip r:embed="rId11"/>
                <a:stretch>
                  <a:fillRect/>
                </a:stretch>
              </p:blipFill>
              <p:spPr>
                <a:xfrm>
                  <a:off x="6825965" y="2801660"/>
                  <a:ext cx="1079640" cy="110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
            <p14:nvContentPartPr>
              <p14:cNvPr id="2" name="Ink 1">
                <a:extLst>
                  <a:ext uri="{FF2B5EF4-FFF2-40B4-BE49-F238E27FC236}">
                    <a16:creationId xmlns:a16="http://schemas.microsoft.com/office/drawing/2014/main" id="{6E711189-C50A-A7AA-0C76-6DD1DC1A9310}"/>
                  </a:ext>
                </a:extLst>
              </p14:cNvPr>
              <p14:cNvContentPartPr/>
              <p14:nvPr/>
            </p14:nvContentPartPr>
            <p14:xfrm>
              <a:off x="7659365" y="1118660"/>
              <a:ext cx="1215360" cy="79920"/>
            </p14:xfrm>
          </p:contentPart>
        </mc:Choice>
        <mc:Fallback xmlns="">
          <p:pic>
            <p:nvPicPr>
              <p:cNvPr id="2" name="Ink 1">
                <a:extLst>
                  <a:ext uri="{FF2B5EF4-FFF2-40B4-BE49-F238E27FC236}">
                    <a16:creationId xmlns:a16="http://schemas.microsoft.com/office/drawing/2014/main" id="{6E711189-C50A-A7AA-0C76-6DD1DC1A9310}"/>
                  </a:ext>
                </a:extLst>
              </p:cNvPr>
              <p:cNvPicPr/>
              <p:nvPr/>
            </p:nvPicPr>
            <p:blipFill>
              <a:blip r:embed="rId13"/>
              <a:stretch>
                <a:fillRect/>
              </a:stretch>
            </p:blipFill>
            <p:spPr>
              <a:xfrm>
                <a:off x="7641365" y="1100660"/>
                <a:ext cx="125100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4" name="Ink 3">
                <a:extLst>
                  <a:ext uri="{FF2B5EF4-FFF2-40B4-BE49-F238E27FC236}">
                    <a16:creationId xmlns:a16="http://schemas.microsoft.com/office/drawing/2014/main" id="{E8DF9FDC-5302-E5AF-8006-EBBDEE0C8FA1}"/>
                  </a:ext>
                </a:extLst>
              </p14:cNvPr>
              <p14:cNvContentPartPr/>
              <p14:nvPr/>
            </p14:nvContentPartPr>
            <p14:xfrm>
              <a:off x="7050605" y="1157180"/>
              <a:ext cx="427680" cy="25920"/>
            </p14:xfrm>
          </p:contentPart>
        </mc:Choice>
        <mc:Fallback xmlns="">
          <p:pic>
            <p:nvPicPr>
              <p:cNvPr id="4" name="Ink 3">
                <a:extLst>
                  <a:ext uri="{FF2B5EF4-FFF2-40B4-BE49-F238E27FC236}">
                    <a16:creationId xmlns:a16="http://schemas.microsoft.com/office/drawing/2014/main" id="{E8DF9FDC-5302-E5AF-8006-EBBDEE0C8FA1}"/>
                  </a:ext>
                </a:extLst>
              </p:cNvPr>
              <p:cNvPicPr/>
              <p:nvPr/>
            </p:nvPicPr>
            <p:blipFill>
              <a:blip r:embed="rId15"/>
              <a:stretch>
                <a:fillRect/>
              </a:stretch>
            </p:blipFill>
            <p:spPr>
              <a:xfrm>
                <a:off x="7032965" y="1139540"/>
                <a:ext cx="46332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7" name="Ink 6">
                <a:extLst>
                  <a:ext uri="{FF2B5EF4-FFF2-40B4-BE49-F238E27FC236}">
                    <a16:creationId xmlns:a16="http://schemas.microsoft.com/office/drawing/2014/main" id="{D3527D08-08DE-6D38-E31E-42AADC1C4EF3}"/>
                  </a:ext>
                </a:extLst>
              </p14:cNvPr>
              <p14:cNvContentPartPr/>
              <p14:nvPr/>
            </p14:nvContentPartPr>
            <p14:xfrm>
              <a:off x="6244925" y="1160420"/>
              <a:ext cx="655920" cy="39960"/>
            </p14:xfrm>
          </p:contentPart>
        </mc:Choice>
        <mc:Fallback xmlns="">
          <p:pic>
            <p:nvPicPr>
              <p:cNvPr id="7" name="Ink 6">
                <a:extLst>
                  <a:ext uri="{FF2B5EF4-FFF2-40B4-BE49-F238E27FC236}">
                    <a16:creationId xmlns:a16="http://schemas.microsoft.com/office/drawing/2014/main" id="{D3527D08-08DE-6D38-E31E-42AADC1C4EF3}"/>
                  </a:ext>
                </a:extLst>
              </p:cNvPr>
              <p:cNvPicPr/>
              <p:nvPr/>
            </p:nvPicPr>
            <p:blipFill>
              <a:blip r:embed="rId17"/>
              <a:stretch>
                <a:fillRect/>
              </a:stretch>
            </p:blipFill>
            <p:spPr>
              <a:xfrm>
                <a:off x="6226925" y="1142420"/>
                <a:ext cx="69156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1" name="Ink 10">
                <a:extLst>
                  <a:ext uri="{FF2B5EF4-FFF2-40B4-BE49-F238E27FC236}">
                    <a16:creationId xmlns:a16="http://schemas.microsoft.com/office/drawing/2014/main" id="{708C4134-C5DF-ED49-8E1E-570C34330912}"/>
                  </a:ext>
                </a:extLst>
              </p14:cNvPr>
              <p14:cNvContentPartPr/>
              <p14:nvPr/>
            </p14:nvContentPartPr>
            <p14:xfrm>
              <a:off x="5438165" y="1072940"/>
              <a:ext cx="858600" cy="64080"/>
            </p14:xfrm>
          </p:contentPart>
        </mc:Choice>
        <mc:Fallback xmlns="">
          <p:pic>
            <p:nvPicPr>
              <p:cNvPr id="11" name="Ink 10">
                <a:extLst>
                  <a:ext uri="{FF2B5EF4-FFF2-40B4-BE49-F238E27FC236}">
                    <a16:creationId xmlns:a16="http://schemas.microsoft.com/office/drawing/2014/main" id="{708C4134-C5DF-ED49-8E1E-570C34330912}"/>
                  </a:ext>
                </a:extLst>
              </p:cNvPr>
              <p:cNvPicPr/>
              <p:nvPr/>
            </p:nvPicPr>
            <p:blipFill>
              <a:blip r:embed="rId19"/>
              <a:stretch>
                <a:fillRect/>
              </a:stretch>
            </p:blipFill>
            <p:spPr>
              <a:xfrm>
                <a:off x="5420165" y="1054940"/>
                <a:ext cx="89424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2" name="Ink 11">
                <a:extLst>
                  <a:ext uri="{FF2B5EF4-FFF2-40B4-BE49-F238E27FC236}">
                    <a16:creationId xmlns:a16="http://schemas.microsoft.com/office/drawing/2014/main" id="{76200C1F-1B08-99BD-F9AF-2CC84587792A}"/>
                  </a:ext>
                </a:extLst>
              </p14:cNvPr>
              <p14:cNvContentPartPr/>
              <p14:nvPr/>
            </p14:nvContentPartPr>
            <p14:xfrm>
              <a:off x="5096885" y="1197860"/>
              <a:ext cx="273240" cy="41040"/>
            </p14:xfrm>
          </p:contentPart>
        </mc:Choice>
        <mc:Fallback xmlns="">
          <p:pic>
            <p:nvPicPr>
              <p:cNvPr id="12" name="Ink 11">
                <a:extLst>
                  <a:ext uri="{FF2B5EF4-FFF2-40B4-BE49-F238E27FC236}">
                    <a16:creationId xmlns:a16="http://schemas.microsoft.com/office/drawing/2014/main" id="{76200C1F-1B08-99BD-F9AF-2CC84587792A}"/>
                  </a:ext>
                </a:extLst>
              </p:cNvPr>
              <p:cNvPicPr/>
              <p:nvPr/>
            </p:nvPicPr>
            <p:blipFill>
              <a:blip r:embed="rId21"/>
              <a:stretch>
                <a:fillRect/>
              </a:stretch>
            </p:blipFill>
            <p:spPr>
              <a:xfrm>
                <a:off x="5078885" y="1180220"/>
                <a:ext cx="30888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3" name="Ink 12">
                <a:extLst>
                  <a:ext uri="{FF2B5EF4-FFF2-40B4-BE49-F238E27FC236}">
                    <a16:creationId xmlns:a16="http://schemas.microsoft.com/office/drawing/2014/main" id="{C7B46D77-B28C-9161-CEDC-60B9A77273D1}"/>
                  </a:ext>
                </a:extLst>
              </p14:cNvPr>
              <p14:cNvContentPartPr/>
              <p14:nvPr/>
            </p14:nvContentPartPr>
            <p14:xfrm>
              <a:off x="4434845" y="1080860"/>
              <a:ext cx="557280" cy="52920"/>
            </p14:xfrm>
          </p:contentPart>
        </mc:Choice>
        <mc:Fallback xmlns="">
          <p:pic>
            <p:nvPicPr>
              <p:cNvPr id="13" name="Ink 12">
                <a:extLst>
                  <a:ext uri="{FF2B5EF4-FFF2-40B4-BE49-F238E27FC236}">
                    <a16:creationId xmlns:a16="http://schemas.microsoft.com/office/drawing/2014/main" id="{C7B46D77-B28C-9161-CEDC-60B9A77273D1}"/>
                  </a:ext>
                </a:extLst>
              </p:cNvPr>
              <p:cNvPicPr/>
              <p:nvPr/>
            </p:nvPicPr>
            <p:blipFill>
              <a:blip r:embed="rId23"/>
              <a:stretch>
                <a:fillRect/>
              </a:stretch>
            </p:blipFill>
            <p:spPr>
              <a:xfrm>
                <a:off x="4416845" y="1062860"/>
                <a:ext cx="59292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4" name="Ink 13">
                <a:extLst>
                  <a:ext uri="{FF2B5EF4-FFF2-40B4-BE49-F238E27FC236}">
                    <a16:creationId xmlns:a16="http://schemas.microsoft.com/office/drawing/2014/main" id="{FB139646-493C-56E2-B341-97CD893C7CF5}"/>
                  </a:ext>
                </a:extLst>
              </p14:cNvPr>
              <p14:cNvContentPartPr/>
              <p14:nvPr/>
            </p14:nvContentPartPr>
            <p14:xfrm>
              <a:off x="3791885" y="1102100"/>
              <a:ext cx="401760" cy="16560"/>
            </p14:xfrm>
          </p:contentPart>
        </mc:Choice>
        <mc:Fallback xmlns="">
          <p:pic>
            <p:nvPicPr>
              <p:cNvPr id="14" name="Ink 13">
                <a:extLst>
                  <a:ext uri="{FF2B5EF4-FFF2-40B4-BE49-F238E27FC236}">
                    <a16:creationId xmlns:a16="http://schemas.microsoft.com/office/drawing/2014/main" id="{FB139646-493C-56E2-B341-97CD893C7CF5}"/>
                  </a:ext>
                </a:extLst>
              </p:cNvPr>
              <p:cNvPicPr/>
              <p:nvPr/>
            </p:nvPicPr>
            <p:blipFill>
              <a:blip r:embed="rId25"/>
              <a:stretch>
                <a:fillRect/>
              </a:stretch>
            </p:blipFill>
            <p:spPr>
              <a:xfrm>
                <a:off x="3774245" y="1084460"/>
                <a:ext cx="43740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5" name="Ink 14">
                <a:extLst>
                  <a:ext uri="{FF2B5EF4-FFF2-40B4-BE49-F238E27FC236}">
                    <a16:creationId xmlns:a16="http://schemas.microsoft.com/office/drawing/2014/main" id="{405B45C9-1076-3738-37BE-CA63A6B2D815}"/>
                  </a:ext>
                </a:extLst>
              </p14:cNvPr>
              <p14:cNvContentPartPr/>
              <p14:nvPr/>
            </p14:nvContentPartPr>
            <p14:xfrm>
              <a:off x="3158285" y="1060700"/>
              <a:ext cx="429480" cy="97560"/>
            </p14:xfrm>
          </p:contentPart>
        </mc:Choice>
        <mc:Fallback xmlns="">
          <p:pic>
            <p:nvPicPr>
              <p:cNvPr id="15" name="Ink 14">
                <a:extLst>
                  <a:ext uri="{FF2B5EF4-FFF2-40B4-BE49-F238E27FC236}">
                    <a16:creationId xmlns:a16="http://schemas.microsoft.com/office/drawing/2014/main" id="{405B45C9-1076-3738-37BE-CA63A6B2D815}"/>
                  </a:ext>
                </a:extLst>
              </p:cNvPr>
              <p:cNvPicPr/>
              <p:nvPr/>
            </p:nvPicPr>
            <p:blipFill>
              <a:blip r:embed="rId27"/>
              <a:stretch>
                <a:fillRect/>
              </a:stretch>
            </p:blipFill>
            <p:spPr>
              <a:xfrm>
                <a:off x="3140645" y="1042700"/>
                <a:ext cx="46512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7" name="Ink 16">
                <a:extLst>
                  <a:ext uri="{FF2B5EF4-FFF2-40B4-BE49-F238E27FC236}">
                    <a16:creationId xmlns:a16="http://schemas.microsoft.com/office/drawing/2014/main" id="{451EFA61-64F2-CA59-763E-4464ACAA6811}"/>
                  </a:ext>
                </a:extLst>
              </p14:cNvPr>
              <p14:cNvContentPartPr/>
              <p14:nvPr/>
            </p14:nvContentPartPr>
            <p14:xfrm>
              <a:off x="2243165" y="1140620"/>
              <a:ext cx="794520" cy="68040"/>
            </p14:xfrm>
          </p:contentPart>
        </mc:Choice>
        <mc:Fallback xmlns="">
          <p:pic>
            <p:nvPicPr>
              <p:cNvPr id="17" name="Ink 16">
                <a:extLst>
                  <a:ext uri="{FF2B5EF4-FFF2-40B4-BE49-F238E27FC236}">
                    <a16:creationId xmlns:a16="http://schemas.microsoft.com/office/drawing/2014/main" id="{451EFA61-64F2-CA59-763E-4464ACAA6811}"/>
                  </a:ext>
                </a:extLst>
              </p:cNvPr>
              <p:cNvPicPr/>
              <p:nvPr/>
            </p:nvPicPr>
            <p:blipFill>
              <a:blip r:embed="rId29"/>
              <a:stretch>
                <a:fillRect/>
              </a:stretch>
            </p:blipFill>
            <p:spPr>
              <a:xfrm>
                <a:off x="2225525" y="1122620"/>
                <a:ext cx="83016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8" name="Ink 17">
                <a:extLst>
                  <a:ext uri="{FF2B5EF4-FFF2-40B4-BE49-F238E27FC236}">
                    <a16:creationId xmlns:a16="http://schemas.microsoft.com/office/drawing/2014/main" id="{C4F3BC1B-73BC-59EF-ADFA-1074C366A85C}"/>
                  </a:ext>
                </a:extLst>
              </p14:cNvPr>
              <p14:cNvContentPartPr/>
              <p14:nvPr/>
            </p14:nvContentPartPr>
            <p14:xfrm>
              <a:off x="1304285" y="1092740"/>
              <a:ext cx="910800" cy="111240"/>
            </p14:xfrm>
          </p:contentPart>
        </mc:Choice>
        <mc:Fallback xmlns="">
          <p:pic>
            <p:nvPicPr>
              <p:cNvPr id="18" name="Ink 17">
                <a:extLst>
                  <a:ext uri="{FF2B5EF4-FFF2-40B4-BE49-F238E27FC236}">
                    <a16:creationId xmlns:a16="http://schemas.microsoft.com/office/drawing/2014/main" id="{C4F3BC1B-73BC-59EF-ADFA-1074C366A85C}"/>
                  </a:ext>
                </a:extLst>
              </p:cNvPr>
              <p:cNvPicPr/>
              <p:nvPr/>
            </p:nvPicPr>
            <p:blipFill>
              <a:blip r:embed="rId31"/>
              <a:stretch>
                <a:fillRect/>
              </a:stretch>
            </p:blipFill>
            <p:spPr>
              <a:xfrm>
                <a:off x="1286645" y="1075100"/>
                <a:ext cx="946440" cy="1468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0" name="Ink 19">
                <a:extLst>
                  <a:ext uri="{FF2B5EF4-FFF2-40B4-BE49-F238E27FC236}">
                    <a16:creationId xmlns:a16="http://schemas.microsoft.com/office/drawing/2014/main" id="{659365E6-77C7-6919-E874-A92F241CB6B7}"/>
                  </a:ext>
                </a:extLst>
              </p14:cNvPr>
              <p14:cNvContentPartPr/>
              <p14:nvPr/>
            </p14:nvContentPartPr>
            <p14:xfrm>
              <a:off x="919805" y="1115420"/>
              <a:ext cx="390240" cy="45000"/>
            </p14:xfrm>
          </p:contentPart>
        </mc:Choice>
        <mc:Fallback xmlns="">
          <p:pic>
            <p:nvPicPr>
              <p:cNvPr id="20" name="Ink 19">
                <a:extLst>
                  <a:ext uri="{FF2B5EF4-FFF2-40B4-BE49-F238E27FC236}">
                    <a16:creationId xmlns:a16="http://schemas.microsoft.com/office/drawing/2014/main" id="{659365E6-77C7-6919-E874-A92F241CB6B7}"/>
                  </a:ext>
                </a:extLst>
              </p:cNvPr>
              <p:cNvPicPr/>
              <p:nvPr/>
            </p:nvPicPr>
            <p:blipFill>
              <a:blip r:embed="rId33"/>
              <a:stretch>
                <a:fillRect/>
              </a:stretch>
            </p:blipFill>
            <p:spPr>
              <a:xfrm>
                <a:off x="901805" y="1097420"/>
                <a:ext cx="42588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78" name="Ink 77">
                <a:extLst>
                  <a:ext uri="{FF2B5EF4-FFF2-40B4-BE49-F238E27FC236}">
                    <a16:creationId xmlns:a16="http://schemas.microsoft.com/office/drawing/2014/main" id="{7BA004D9-FF70-BF8D-CC3F-1E8C0D4F667F}"/>
                  </a:ext>
                </a:extLst>
              </p14:cNvPr>
              <p14:cNvContentPartPr/>
              <p14:nvPr/>
            </p14:nvContentPartPr>
            <p14:xfrm>
              <a:off x="4511885" y="1129100"/>
              <a:ext cx="900000" cy="463320"/>
            </p14:xfrm>
          </p:contentPart>
        </mc:Choice>
        <mc:Fallback xmlns="">
          <p:pic>
            <p:nvPicPr>
              <p:cNvPr id="78" name="Ink 77">
                <a:extLst>
                  <a:ext uri="{FF2B5EF4-FFF2-40B4-BE49-F238E27FC236}">
                    <a16:creationId xmlns:a16="http://schemas.microsoft.com/office/drawing/2014/main" id="{7BA004D9-FF70-BF8D-CC3F-1E8C0D4F667F}"/>
                  </a:ext>
                </a:extLst>
              </p:cNvPr>
              <p:cNvPicPr/>
              <p:nvPr/>
            </p:nvPicPr>
            <p:blipFill>
              <a:blip r:embed="rId35"/>
              <a:stretch>
                <a:fillRect/>
              </a:stretch>
            </p:blipFill>
            <p:spPr>
              <a:xfrm>
                <a:off x="4494245" y="1111460"/>
                <a:ext cx="935640" cy="4989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80" name="Ink 79">
                <a:extLst>
                  <a:ext uri="{FF2B5EF4-FFF2-40B4-BE49-F238E27FC236}">
                    <a16:creationId xmlns:a16="http://schemas.microsoft.com/office/drawing/2014/main" id="{92F3991E-FBDB-52B6-40FB-C1EEFA98F52C}"/>
                  </a:ext>
                </a:extLst>
              </p14:cNvPr>
              <p14:cNvContentPartPr/>
              <p14:nvPr/>
            </p14:nvContentPartPr>
            <p14:xfrm>
              <a:off x="5891045" y="1487660"/>
              <a:ext cx="2576520" cy="574200"/>
            </p14:xfrm>
          </p:contentPart>
        </mc:Choice>
        <mc:Fallback xmlns="">
          <p:pic>
            <p:nvPicPr>
              <p:cNvPr id="80" name="Ink 79">
                <a:extLst>
                  <a:ext uri="{FF2B5EF4-FFF2-40B4-BE49-F238E27FC236}">
                    <a16:creationId xmlns:a16="http://schemas.microsoft.com/office/drawing/2014/main" id="{92F3991E-FBDB-52B6-40FB-C1EEFA98F52C}"/>
                  </a:ext>
                </a:extLst>
              </p:cNvPr>
              <p:cNvPicPr/>
              <p:nvPr/>
            </p:nvPicPr>
            <p:blipFill>
              <a:blip r:embed="rId37"/>
              <a:stretch>
                <a:fillRect/>
              </a:stretch>
            </p:blipFill>
            <p:spPr>
              <a:xfrm>
                <a:off x="5873045" y="1469660"/>
                <a:ext cx="2612160" cy="6098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82" name="Ink 81">
                <a:extLst>
                  <a:ext uri="{FF2B5EF4-FFF2-40B4-BE49-F238E27FC236}">
                    <a16:creationId xmlns:a16="http://schemas.microsoft.com/office/drawing/2014/main" id="{E216C0AD-A592-9888-A28F-D0ECAB6A2B9C}"/>
                  </a:ext>
                </a:extLst>
              </p14:cNvPr>
              <p14:cNvContentPartPr/>
              <p14:nvPr/>
            </p14:nvContentPartPr>
            <p14:xfrm>
              <a:off x="2108165" y="1451660"/>
              <a:ext cx="1645200" cy="556200"/>
            </p14:xfrm>
          </p:contentPart>
        </mc:Choice>
        <mc:Fallback xmlns="">
          <p:pic>
            <p:nvPicPr>
              <p:cNvPr id="82" name="Ink 81">
                <a:extLst>
                  <a:ext uri="{FF2B5EF4-FFF2-40B4-BE49-F238E27FC236}">
                    <a16:creationId xmlns:a16="http://schemas.microsoft.com/office/drawing/2014/main" id="{E216C0AD-A592-9888-A28F-D0ECAB6A2B9C}"/>
                  </a:ext>
                </a:extLst>
              </p:cNvPr>
              <p:cNvPicPr/>
              <p:nvPr/>
            </p:nvPicPr>
            <p:blipFill>
              <a:blip r:embed="rId39"/>
              <a:stretch>
                <a:fillRect/>
              </a:stretch>
            </p:blipFill>
            <p:spPr>
              <a:xfrm>
                <a:off x="2090165" y="1434020"/>
                <a:ext cx="1680840" cy="591840"/>
              </a:xfrm>
              <a:prstGeom prst="rect">
                <a:avLst/>
              </a:prstGeom>
            </p:spPr>
          </p:pic>
        </mc:Fallback>
      </mc:AlternateContent>
      <p:grpSp>
        <p:nvGrpSpPr>
          <p:cNvPr id="88" name="Group 87">
            <a:extLst>
              <a:ext uri="{FF2B5EF4-FFF2-40B4-BE49-F238E27FC236}">
                <a16:creationId xmlns:a16="http://schemas.microsoft.com/office/drawing/2014/main" id="{D08630EF-EA7D-34F9-7ACD-4B4F9DCFA01C}"/>
              </a:ext>
            </a:extLst>
          </p:cNvPr>
          <p:cNvGrpSpPr/>
          <p:nvPr/>
        </p:nvGrpSpPr>
        <p:grpSpPr>
          <a:xfrm>
            <a:off x="416885" y="1498460"/>
            <a:ext cx="8992800" cy="955080"/>
            <a:chOff x="416885" y="1498460"/>
            <a:chExt cx="8992800" cy="955080"/>
          </a:xfrm>
        </p:grpSpPr>
        <mc:AlternateContent xmlns:mc="http://schemas.openxmlformats.org/markup-compatibility/2006" xmlns:p14="http://schemas.microsoft.com/office/powerpoint/2010/main">
          <mc:Choice Requires="p14">
            <p:contentPart p14:bwMode="auto" r:id="rId40">
              <p14:nvContentPartPr>
                <p14:cNvPr id="55" name="Ink 54">
                  <a:extLst>
                    <a:ext uri="{FF2B5EF4-FFF2-40B4-BE49-F238E27FC236}">
                      <a16:creationId xmlns:a16="http://schemas.microsoft.com/office/drawing/2014/main" id="{68B5302F-0CC2-AE43-AD44-A1AD9F3248E8}"/>
                    </a:ext>
                  </a:extLst>
                </p14:cNvPr>
                <p14:cNvContentPartPr/>
                <p14:nvPr/>
              </p14:nvContentPartPr>
              <p14:xfrm>
                <a:off x="8827205" y="2373620"/>
                <a:ext cx="483840" cy="29160"/>
              </p14:xfrm>
            </p:contentPart>
          </mc:Choice>
          <mc:Fallback xmlns="">
            <p:pic>
              <p:nvPicPr>
                <p:cNvPr id="55" name="Ink 54">
                  <a:extLst>
                    <a:ext uri="{FF2B5EF4-FFF2-40B4-BE49-F238E27FC236}">
                      <a16:creationId xmlns:a16="http://schemas.microsoft.com/office/drawing/2014/main" id="{68B5302F-0CC2-AE43-AD44-A1AD9F3248E8}"/>
                    </a:ext>
                  </a:extLst>
                </p:cNvPr>
                <p:cNvPicPr/>
                <p:nvPr/>
              </p:nvPicPr>
              <p:blipFill>
                <a:blip r:embed="rId41"/>
                <a:stretch>
                  <a:fillRect/>
                </a:stretch>
              </p:blipFill>
              <p:spPr>
                <a:xfrm>
                  <a:off x="8809565" y="2355980"/>
                  <a:ext cx="51948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57" name="Ink 56">
                  <a:extLst>
                    <a:ext uri="{FF2B5EF4-FFF2-40B4-BE49-F238E27FC236}">
                      <a16:creationId xmlns:a16="http://schemas.microsoft.com/office/drawing/2014/main" id="{689E0475-C4F9-1C84-4611-A64A15383892}"/>
                    </a:ext>
                  </a:extLst>
                </p14:cNvPr>
                <p14:cNvContentPartPr/>
                <p14:nvPr/>
              </p14:nvContentPartPr>
              <p14:xfrm>
                <a:off x="8258765" y="2386940"/>
                <a:ext cx="331920" cy="34200"/>
              </p14:xfrm>
            </p:contentPart>
          </mc:Choice>
          <mc:Fallback xmlns="">
            <p:pic>
              <p:nvPicPr>
                <p:cNvPr id="57" name="Ink 56">
                  <a:extLst>
                    <a:ext uri="{FF2B5EF4-FFF2-40B4-BE49-F238E27FC236}">
                      <a16:creationId xmlns:a16="http://schemas.microsoft.com/office/drawing/2014/main" id="{689E0475-C4F9-1C84-4611-A64A15383892}"/>
                    </a:ext>
                  </a:extLst>
                </p:cNvPr>
                <p:cNvPicPr/>
                <p:nvPr/>
              </p:nvPicPr>
              <p:blipFill>
                <a:blip r:embed="rId43"/>
                <a:stretch>
                  <a:fillRect/>
                </a:stretch>
              </p:blipFill>
              <p:spPr>
                <a:xfrm>
                  <a:off x="8241125" y="2368940"/>
                  <a:ext cx="36756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58" name="Ink 57">
                  <a:extLst>
                    <a:ext uri="{FF2B5EF4-FFF2-40B4-BE49-F238E27FC236}">
                      <a16:creationId xmlns:a16="http://schemas.microsoft.com/office/drawing/2014/main" id="{0626574C-E423-73B6-787B-205CBE4A70C2}"/>
                    </a:ext>
                  </a:extLst>
                </p14:cNvPr>
                <p14:cNvContentPartPr/>
                <p14:nvPr/>
              </p14:nvContentPartPr>
              <p14:xfrm>
                <a:off x="7914965" y="2417180"/>
                <a:ext cx="221760" cy="11880"/>
              </p14:xfrm>
            </p:contentPart>
          </mc:Choice>
          <mc:Fallback xmlns="">
            <p:pic>
              <p:nvPicPr>
                <p:cNvPr id="58" name="Ink 57">
                  <a:extLst>
                    <a:ext uri="{FF2B5EF4-FFF2-40B4-BE49-F238E27FC236}">
                      <a16:creationId xmlns:a16="http://schemas.microsoft.com/office/drawing/2014/main" id="{0626574C-E423-73B6-787B-205CBE4A70C2}"/>
                    </a:ext>
                  </a:extLst>
                </p:cNvPr>
                <p:cNvPicPr/>
                <p:nvPr/>
              </p:nvPicPr>
              <p:blipFill>
                <a:blip r:embed="rId45"/>
                <a:stretch>
                  <a:fillRect/>
                </a:stretch>
              </p:blipFill>
              <p:spPr>
                <a:xfrm>
                  <a:off x="7896965" y="2399180"/>
                  <a:ext cx="257400" cy="475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60" name="Ink 59">
                  <a:extLst>
                    <a:ext uri="{FF2B5EF4-FFF2-40B4-BE49-F238E27FC236}">
                      <a16:creationId xmlns:a16="http://schemas.microsoft.com/office/drawing/2014/main" id="{039B9FB5-943D-CD7A-4D5F-8C76C892D4EA}"/>
                    </a:ext>
                  </a:extLst>
                </p14:cNvPr>
                <p14:cNvContentPartPr/>
                <p14:nvPr/>
              </p14:nvContentPartPr>
              <p14:xfrm>
                <a:off x="7322405" y="2388380"/>
                <a:ext cx="265680" cy="19800"/>
              </p14:xfrm>
            </p:contentPart>
          </mc:Choice>
          <mc:Fallback xmlns="">
            <p:pic>
              <p:nvPicPr>
                <p:cNvPr id="60" name="Ink 59">
                  <a:extLst>
                    <a:ext uri="{FF2B5EF4-FFF2-40B4-BE49-F238E27FC236}">
                      <a16:creationId xmlns:a16="http://schemas.microsoft.com/office/drawing/2014/main" id="{039B9FB5-943D-CD7A-4D5F-8C76C892D4EA}"/>
                    </a:ext>
                  </a:extLst>
                </p:cNvPr>
                <p:cNvPicPr/>
                <p:nvPr/>
              </p:nvPicPr>
              <p:blipFill>
                <a:blip r:embed="rId47"/>
                <a:stretch>
                  <a:fillRect/>
                </a:stretch>
              </p:blipFill>
              <p:spPr>
                <a:xfrm>
                  <a:off x="7304765" y="2370740"/>
                  <a:ext cx="301320" cy="554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61" name="Ink 60">
                  <a:extLst>
                    <a:ext uri="{FF2B5EF4-FFF2-40B4-BE49-F238E27FC236}">
                      <a16:creationId xmlns:a16="http://schemas.microsoft.com/office/drawing/2014/main" id="{695DB4B5-49D8-1320-0478-C6476979793E}"/>
                    </a:ext>
                  </a:extLst>
                </p14:cNvPr>
                <p14:cNvContentPartPr/>
                <p14:nvPr/>
              </p14:nvContentPartPr>
              <p14:xfrm>
                <a:off x="6354005" y="2366060"/>
                <a:ext cx="801720" cy="60840"/>
              </p14:xfrm>
            </p:contentPart>
          </mc:Choice>
          <mc:Fallback xmlns="">
            <p:pic>
              <p:nvPicPr>
                <p:cNvPr id="61" name="Ink 60">
                  <a:extLst>
                    <a:ext uri="{FF2B5EF4-FFF2-40B4-BE49-F238E27FC236}">
                      <a16:creationId xmlns:a16="http://schemas.microsoft.com/office/drawing/2014/main" id="{695DB4B5-49D8-1320-0478-C6476979793E}"/>
                    </a:ext>
                  </a:extLst>
                </p:cNvPr>
                <p:cNvPicPr/>
                <p:nvPr/>
              </p:nvPicPr>
              <p:blipFill>
                <a:blip r:embed="rId49"/>
                <a:stretch>
                  <a:fillRect/>
                </a:stretch>
              </p:blipFill>
              <p:spPr>
                <a:xfrm>
                  <a:off x="6336005" y="2348060"/>
                  <a:ext cx="83736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63" name="Ink 62">
                  <a:extLst>
                    <a:ext uri="{FF2B5EF4-FFF2-40B4-BE49-F238E27FC236}">
                      <a16:creationId xmlns:a16="http://schemas.microsoft.com/office/drawing/2014/main" id="{3B239BA0-E1D2-0618-2CB4-6A28317B8982}"/>
                    </a:ext>
                  </a:extLst>
                </p14:cNvPr>
                <p14:cNvContentPartPr/>
                <p14:nvPr/>
              </p14:nvContentPartPr>
              <p14:xfrm>
                <a:off x="5281205" y="2444180"/>
                <a:ext cx="826920" cy="9360"/>
              </p14:xfrm>
            </p:contentPart>
          </mc:Choice>
          <mc:Fallback xmlns="">
            <p:pic>
              <p:nvPicPr>
                <p:cNvPr id="63" name="Ink 62">
                  <a:extLst>
                    <a:ext uri="{FF2B5EF4-FFF2-40B4-BE49-F238E27FC236}">
                      <a16:creationId xmlns:a16="http://schemas.microsoft.com/office/drawing/2014/main" id="{3B239BA0-E1D2-0618-2CB4-6A28317B8982}"/>
                    </a:ext>
                  </a:extLst>
                </p:cNvPr>
                <p:cNvPicPr/>
                <p:nvPr/>
              </p:nvPicPr>
              <p:blipFill>
                <a:blip r:embed="rId51"/>
                <a:stretch>
                  <a:fillRect/>
                </a:stretch>
              </p:blipFill>
              <p:spPr>
                <a:xfrm>
                  <a:off x="5263565" y="2426180"/>
                  <a:ext cx="86256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65" name="Ink 64">
                  <a:extLst>
                    <a:ext uri="{FF2B5EF4-FFF2-40B4-BE49-F238E27FC236}">
                      <a16:creationId xmlns:a16="http://schemas.microsoft.com/office/drawing/2014/main" id="{4B41DE56-367C-5DD4-7FC4-241779330445}"/>
                    </a:ext>
                  </a:extLst>
                </p14:cNvPr>
                <p14:cNvContentPartPr/>
                <p14:nvPr/>
              </p14:nvContentPartPr>
              <p14:xfrm>
                <a:off x="4799885" y="2296940"/>
                <a:ext cx="330480" cy="43560"/>
              </p14:xfrm>
            </p:contentPart>
          </mc:Choice>
          <mc:Fallback xmlns="">
            <p:pic>
              <p:nvPicPr>
                <p:cNvPr id="65" name="Ink 64">
                  <a:extLst>
                    <a:ext uri="{FF2B5EF4-FFF2-40B4-BE49-F238E27FC236}">
                      <a16:creationId xmlns:a16="http://schemas.microsoft.com/office/drawing/2014/main" id="{4B41DE56-367C-5DD4-7FC4-241779330445}"/>
                    </a:ext>
                  </a:extLst>
                </p:cNvPr>
                <p:cNvPicPr/>
                <p:nvPr/>
              </p:nvPicPr>
              <p:blipFill>
                <a:blip r:embed="rId53"/>
                <a:stretch>
                  <a:fillRect/>
                </a:stretch>
              </p:blipFill>
              <p:spPr>
                <a:xfrm>
                  <a:off x="4782245" y="2279300"/>
                  <a:ext cx="36612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66" name="Ink 65">
                  <a:extLst>
                    <a:ext uri="{FF2B5EF4-FFF2-40B4-BE49-F238E27FC236}">
                      <a16:creationId xmlns:a16="http://schemas.microsoft.com/office/drawing/2014/main" id="{5D214A5A-A09F-86C0-D174-B4723B6C1BED}"/>
                    </a:ext>
                  </a:extLst>
                </p14:cNvPr>
                <p14:cNvContentPartPr/>
                <p14:nvPr/>
              </p14:nvContentPartPr>
              <p14:xfrm>
                <a:off x="4374005" y="2356700"/>
                <a:ext cx="586440" cy="18360"/>
              </p14:xfrm>
            </p:contentPart>
          </mc:Choice>
          <mc:Fallback xmlns="">
            <p:pic>
              <p:nvPicPr>
                <p:cNvPr id="66" name="Ink 65">
                  <a:extLst>
                    <a:ext uri="{FF2B5EF4-FFF2-40B4-BE49-F238E27FC236}">
                      <a16:creationId xmlns:a16="http://schemas.microsoft.com/office/drawing/2014/main" id="{5D214A5A-A09F-86C0-D174-B4723B6C1BED}"/>
                    </a:ext>
                  </a:extLst>
                </p:cNvPr>
                <p:cNvPicPr/>
                <p:nvPr/>
              </p:nvPicPr>
              <p:blipFill>
                <a:blip r:embed="rId55"/>
                <a:stretch>
                  <a:fillRect/>
                </a:stretch>
              </p:blipFill>
              <p:spPr>
                <a:xfrm>
                  <a:off x="4356365" y="2339060"/>
                  <a:ext cx="62208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67" name="Ink 66">
                  <a:extLst>
                    <a:ext uri="{FF2B5EF4-FFF2-40B4-BE49-F238E27FC236}">
                      <a16:creationId xmlns:a16="http://schemas.microsoft.com/office/drawing/2014/main" id="{2465678F-F290-A891-6CFA-504D4A2A8A00}"/>
                    </a:ext>
                  </a:extLst>
                </p14:cNvPr>
                <p14:cNvContentPartPr/>
                <p14:nvPr/>
              </p14:nvContentPartPr>
              <p14:xfrm>
                <a:off x="3916445" y="2336540"/>
                <a:ext cx="366120" cy="37440"/>
              </p14:xfrm>
            </p:contentPart>
          </mc:Choice>
          <mc:Fallback xmlns="">
            <p:pic>
              <p:nvPicPr>
                <p:cNvPr id="67" name="Ink 66">
                  <a:extLst>
                    <a:ext uri="{FF2B5EF4-FFF2-40B4-BE49-F238E27FC236}">
                      <a16:creationId xmlns:a16="http://schemas.microsoft.com/office/drawing/2014/main" id="{2465678F-F290-A891-6CFA-504D4A2A8A00}"/>
                    </a:ext>
                  </a:extLst>
                </p:cNvPr>
                <p:cNvPicPr/>
                <p:nvPr/>
              </p:nvPicPr>
              <p:blipFill>
                <a:blip r:embed="rId57"/>
                <a:stretch>
                  <a:fillRect/>
                </a:stretch>
              </p:blipFill>
              <p:spPr>
                <a:xfrm>
                  <a:off x="3898805" y="2318540"/>
                  <a:ext cx="40176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68" name="Ink 67">
                  <a:extLst>
                    <a:ext uri="{FF2B5EF4-FFF2-40B4-BE49-F238E27FC236}">
                      <a16:creationId xmlns:a16="http://schemas.microsoft.com/office/drawing/2014/main" id="{891D9BBD-F330-CAD4-4F84-723EF736F82C}"/>
                    </a:ext>
                  </a:extLst>
                </p14:cNvPr>
                <p14:cNvContentPartPr/>
                <p14:nvPr/>
              </p14:nvContentPartPr>
              <p14:xfrm>
                <a:off x="3280325" y="2379740"/>
                <a:ext cx="401040" cy="7920"/>
              </p14:xfrm>
            </p:contentPart>
          </mc:Choice>
          <mc:Fallback xmlns="">
            <p:pic>
              <p:nvPicPr>
                <p:cNvPr id="68" name="Ink 67">
                  <a:extLst>
                    <a:ext uri="{FF2B5EF4-FFF2-40B4-BE49-F238E27FC236}">
                      <a16:creationId xmlns:a16="http://schemas.microsoft.com/office/drawing/2014/main" id="{891D9BBD-F330-CAD4-4F84-723EF736F82C}"/>
                    </a:ext>
                  </a:extLst>
                </p:cNvPr>
                <p:cNvPicPr/>
                <p:nvPr/>
              </p:nvPicPr>
              <p:blipFill>
                <a:blip r:embed="rId59"/>
                <a:stretch>
                  <a:fillRect/>
                </a:stretch>
              </p:blipFill>
              <p:spPr>
                <a:xfrm>
                  <a:off x="3262325" y="2361740"/>
                  <a:ext cx="436680" cy="435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69" name="Ink 68">
                  <a:extLst>
                    <a:ext uri="{FF2B5EF4-FFF2-40B4-BE49-F238E27FC236}">
                      <a16:creationId xmlns:a16="http://schemas.microsoft.com/office/drawing/2014/main" id="{016AFA2F-1C9C-64E6-0A5A-D2291C7DAAA4}"/>
                    </a:ext>
                  </a:extLst>
                </p14:cNvPr>
                <p14:cNvContentPartPr/>
                <p14:nvPr/>
              </p14:nvContentPartPr>
              <p14:xfrm>
                <a:off x="2692445" y="2324660"/>
                <a:ext cx="359640" cy="29880"/>
              </p14:xfrm>
            </p:contentPart>
          </mc:Choice>
          <mc:Fallback xmlns="">
            <p:pic>
              <p:nvPicPr>
                <p:cNvPr id="69" name="Ink 68">
                  <a:extLst>
                    <a:ext uri="{FF2B5EF4-FFF2-40B4-BE49-F238E27FC236}">
                      <a16:creationId xmlns:a16="http://schemas.microsoft.com/office/drawing/2014/main" id="{016AFA2F-1C9C-64E6-0A5A-D2291C7DAAA4}"/>
                    </a:ext>
                  </a:extLst>
                </p:cNvPr>
                <p:cNvPicPr/>
                <p:nvPr/>
              </p:nvPicPr>
              <p:blipFill>
                <a:blip r:embed="rId61"/>
                <a:stretch>
                  <a:fillRect/>
                </a:stretch>
              </p:blipFill>
              <p:spPr>
                <a:xfrm>
                  <a:off x="2674445" y="2306660"/>
                  <a:ext cx="39528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70" name="Ink 69">
                  <a:extLst>
                    <a:ext uri="{FF2B5EF4-FFF2-40B4-BE49-F238E27FC236}">
                      <a16:creationId xmlns:a16="http://schemas.microsoft.com/office/drawing/2014/main" id="{864452F8-1C5B-9AA1-0A91-05664058DA7F}"/>
                    </a:ext>
                  </a:extLst>
                </p14:cNvPr>
                <p14:cNvContentPartPr/>
                <p14:nvPr/>
              </p14:nvContentPartPr>
              <p14:xfrm>
                <a:off x="1918085" y="2361740"/>
                <a:ext cx="659880" cy="37440"/>
              </p14:xfrm>
            </p:contentPart>
          </mc:Choice>
          <mc:Fallback xmlns="">
            <p:pic>
              <p:nvPicPr>
                <p:cNvPr id="70" name="Ink 69">
                  <a:extLst>
                    <a:ext uri="{FF2B5EF4-FFF2-40B4-BE49-F238E27FC236}">
                      <a16:creationId xmlns:a16="http://schemas.microsoft.com/office/drawing/2014/main" id="{864452F8-1C5B-9AA1-0A91-05664058DA7F}"/>
                    </a:ext>
                  </a:extLst>
                </p:cNvPr>
                <p:cNvPicPr/>
                <p:nvPr/>
              </p:nvPicPr>
              <p:blipFill>
                <a:blip r:embed="rId63"/>
                <a:stretch>
                  <a:fillRect/>
                </a:stretch>
              </p:blipFill>
              <p:spPr>
                <a:xfrm>
                  <a:off x="1900085" y="2343740"/>
                  <a:ext cx="69552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72" name="Ink 71">
                  <a:extLst>
                    <a:ext uri="{FF2B5EF4-FFF2-40B4-BE49-F238E27FC236}">
                      <a16:creationId xmlns:a16="http://schemas.microsoft.com/office/drawing/2014/main" id="{1A34A3AF-B4FB-BA0C-2244-59FE647D1028}"/>
                    </a:ext>
                  </a:extLst>
                </p14:cNvPr>
                <p14:cNvContentPartPr/>
                <p14:nvPr/>
              </p14:nvContentPartPr>
              <p14:xfrm>
                <a:off x="1033205" y="2371820"/>
                <a:ext cx="769680" cy="54360"/>
              </p14:xfrm>
            </p:contentPart>
          </mc:Choice>
          <mc:Fallback xmlns="">
            <p:pic>
              <p:nvPicPr>
                <p:cNvPr id="72" name="Ink 71">
                  <a:extLst>
                    <a:ext uri="{FF2B5EF4-FFF2-40B4-BE49-F238E27FC236}">
                      <a16:creationId xmlns:a16="http://schemas.microsoft.com/office/drawing/2014/main" id="{1A34A3AF-B4FB-BA0C-2244-59FE647D1028}"/>
                    </a:ext>
                  </a:extLst>
                </p:cNvPr>
                <p:cNvPicPr/>
                <p:nvPr/>
              </p:nvPicPr>
              <p:blipFill>
                <a:blip r:embed="rId65"/>
                <a:stretch>
                  <a:fillRect/>
                </a:stretch>
              </p:blipFill>
              <p:spPr>
                <a:xfrm>
                  <a:off x="1015565" y="2354180"/>
                  <a:ext cx="80532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1" name="Ink 40">
                  <a:extLst>
                    <a:ext uri="{FF2B5EF4-FFF2-40B4-BE49-F238E27FC236}">
                      <a16:creationId xmlns:a16="http://schemas.microsoft.com/office/drawing/2014/main" id="{C77E75F2-ED15-012C-2EF7-793622AC804B}"/>
                    </a:ext>
                  </a:extLst>
                </p14:cNvPr>
                <p14:cNvContentPartPr/>
                <p14:nvPr/>
              </p14:nvContentPartPr>
              <p14:xfrm>
                <a:off x="7436525" y="1957460"/>
                <a:ext cx="1014840" cy="37800"/>
              </p14:xfrm>
            </p:contentPart>
          </mc:Choice>
          <mc:Fallback xmlns="">
            <p:pic>
              <p:nvPicPr>
                <p:cNvPr id="41" name="Ink 40">
                  <a:extLst>
                    <a:ext uri="{FF2B5EF4-FFF2-40B4-BE49-F238E27FC236}">
                      <a16:creationId xmlns:a16="http://schemas.microsoft.com/office/drawing/2014/main" id="{C77E75F2-ED15-012C-2EF7-793622AC804B}"/>
                    </a:ext>
                  </a:extLst>
                </p:cNvPr>
                <p:cNvPicPr/>
                <p:nvPr/>
              </p:nvPicPr>
              <p:blipFill>
                <a:blip r:embed="rId67"/>
                <a:stretch>
                  <a:fillRect/>
                </a:stretch>
              </p:blipFill>
              <p:spPr>
                <a:xfrm>
                  <a:off x="7418885" y="1939460"/>
                  <a:ext cx="105048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2" name="Ink 41">
                  <a:extLst>
                    <a:ext uri="{FF2B5EF4-FFF2-40B4-BE49-F238E27FC236}">
                      <a16:creationId xmlns:a16="http://schemas.microsoft.com/office/drawing/2014/main" id="{EA32F114-4ACE-D7A7-7368-403F1375B60B}"/>
                    </a:ext>
                  </a:extLst>
                </p14:cNvPr>
                <p14:cNvContentPartPr/>
                <p14:nvPr/>
              </p14:nvContentPartPr>
              <p14:xfrm>
                <a:off x="6666125" y="1930820"/>
                <a:ext cx="518400" cy="30240"/>
              </p14:xfrm>
            </p:contentPart>
          </mc:Choice>
          <mc:Fallback xmlns="">
            <p:pic>
              <p:nvPicPr>
                <p:cNvPr id="42" name="Ink 41">
                  <a:extLst>
                    <a:ext uri="{FF2B5EF4-FFF2-40B4-BE49-F238E27FC236}">
                      <a16:creationId xmlns:a16="http://schemas.microsoft.com/office/drawing/2014/main" id="{EA32F114-4ACE-D7A7-7368-403F1375B60B}"/>
                    </a:ext>
                  </a:extLst>
                </p:cNvPr>
                <p:cNvPicPr/>
                <p:nvPr/>
              </p:nvPicPr>
              <p:blipFill>
                <a:blip r:embed="rId69"/>
                <a:stretch>
                  <a:fillRect/>
                </a:stretch>
              </p:blipFill>
              <p:spPr>
                <a:xfrm>
                  <a:off x="6648485" y="1913180"/>
                  <a:ext cx="55404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3" name="Ink 42">
                  <a:extLst>
                    <a:ext uri="{FF2B5EF4-FFF2-40B4-BE49-F238E27FC236}">
                      <a16:creationId xmlns:a16="http://schemas.microsoft.com/office/drawing/2014/main" id="{7F6C6ED5-2F5A-FDD2-F9B4-AB73DE52C770}"/>
                    </a:ext>
                  </a:extLst>
                </p14:cNvPr>
                <p14:cNvContentPartPr/>
                <p14:nvPr/>
              </p14:nvContentPartPr>
              <p14:xfrm>
                <a:off x="6004805" y="1959620"/>
                <a:ext cx="582480" cy="54360"/>
              </p14:xfrm>
            </p:contentPart>
          </mc:Choice>
          <mc:Fallback xmlns="">
            <p:pic>
              <p:nvPicPr>
                <p:cNvPr id="43" name="Ink 42">
                  <a:extLst>
                    <a:ext uri="{FF2B5EF4-FFF2-40B4-BE49-F238E27FC236}">
                      <a16:creationId xmlns:a16="http://schemas.microsoft.com/office/drawing/2014/main" id="{7F6C6ED5-2F5A-FDD2-F9B4-AB73DE52C770}"/>
                    </a:ext>
                  </a:extLst>
                </p:cNvPr>
                <p:cNvPicPr/>
                <p:nvPr/>
              </p:nvPicPr>
              <p:blipFill>
                <a:blip r:embed="rId71"/>
                <a:stretch>
                  <a:fillRect/>
                </a:stretch>
              </p:blipFill>
              <p:spPr>
                <a:xfrm>
                  <a:off x="5986805" y="1941620"/>
                  <a:ext cx="61812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4" name="Ink 43">
                  <a:extLst>
                    <a:ext uri="{FF2B5EF4-FFF2-40B4-BE49-F238E27FC236}">
                      <a16:creationId xmlns:a16="http://schemas.microsoft.com/office/drawing/2014/main" id="{0B8E7F19-F3DB-512E-6AEC-CCDE26084A98}"/>
                    </a:ext>
                  </a:extLst>
                </p14:cNvPr>
                <p14:cNvContentPartPr/>
                <p14:nvPr/>
              </p14:nvContentPartPr>
              <p14:xfrm>
                <a:off x="5434925" y="2010380"/>
                <a:ext cx="392040" cy="14040"/>
              </p14:xfrm>
            </p:contentPart>
          </mc:Choice>
          <mc:Fallback xmlns="">
            <p:pic>
              <p:nvPicPr>
                <p:cNvPr id="44" name="Ink 43">
                  <a:extLst>
                    <a:ext uri="{FF2B5EF4-FFF2-40B4-BE49-F238E27FC236}">
                      <a16:creationId xmlns:a16="http://schemas.microsoft.com/office/drawing/2014/main" id="{0B8E7F19-F3DB-512E-6AEC-CCDE26084A98}"/>
                    </a:ext>
                  </a:extLst>
                </p:cNvPr>
                <p:cNvPicPr/>
                <p:nvPr/>
              </p:nvPicPr>
              <p:blipFill>
                <a:blip r:embed="rId73"/>
                <a:stretch>
                  <a:fillRect/>
                </a:stretch>
              </p:blipFill>
              <p:spPr>
                <a:xfrm>
                  <a:off x="5417285" y="1992380"/>
                  <a:ext cx="427680" cy="496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6" name="Ink 45">
                  <a:extLst>
                    <a:ext uri="{FF2B5EF4-FFF2-40B4-BE49-F238E27FC236}">
                      <a16:creationId xmlns:a16="http://schemas.microsoft.com/office/drawing/2014/main" id="{F439A552-DE62-2406-CCC8-1D5EFDCD4ED8}"/>
                    </a:ext>
                  </a:extLst>
                </p14:cNvPr>
                <p14:cNvContentPartPr/>
                <p14:nvPr/>
              </p14:nvContentPartPr>
              <p14:xfrm>
                <a:off x="4509005" y="2034860"/>
                <a:ext cx="812160" cy="30600"/>
              </p14:xfrm>
            </p:contentPart>
          </mc:Choice>
          <mc:Fallback xmlns="">
            <p:pic>
              <p:nvPicPr>
                <p:cNvPr id="46" name="Ink 45">
                  <a:extLst>
                    <a:ext uri="{FF2B5EF4-FFF2-40B4-BE49-F238E27FC236}">
                      <a16:creationId xmlns:a16="http://schemas.microsoft.com/office/drawing/2014/main" id="{F439A552-DE62-2406-CCC8-1D5EFDCD4ED8}"/>
                    </a:ext>
                  </a:extLst>
                </p:cNvPr>
                <p:cNvPicPr/>
                <p:nvPr/>
              </p:nvPicPr>
              <p:blipFill>
                <a:blip r:embed="rId75"/>
                <a:stretch>
                  <a:fillRect/>
                </a:stretch>
              </p:blipFill>
              <p:spPr>
                <a:xfrm>
                  <a:off x="4491005" y="2017220"/>
                  <a:ext cx="84780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8" name="Ink 47">
                  <a:extLst>
                    <a:ext uri="{FF2B5EF4-FFF2-40B4-BE49-F238E27FC236}">
                      <a16:creationId xmlns:a16="http://schemas.microsoft.com/office/drawing/2014/main" id="{528F9898-8081-C53D-6AFC-FF0FBB878C77}"/>
                    </a:ext>
                  </a:extLst>
                </p14:cNvPr>
                <p14:cNvContentPartPr/>
                <p14:nvPr/>
              </p14:nvContentPartPr>
              <p14:xfrm>
                <a:off x="4010045" y="1915340"/>
                <a:ext cx="264960" cy="67320"/>
              </p14:xfrm>
            </p:contentPart>
          </mc:Choice>
          <mc:Fallback xmlns="">
            <p:pic>
              <p:nvPicPr>
                <p:cNvPr id="48" name="Ink 47">
                  <a:extLst>
                    <a:ext uri="{FF2B5EF4-FFF2-40B4-BE49-F238E27FC236}">
                      <a16:creationId xmlns:a16="http://schemas.microsoft.com/office/drawing/2014/main" id="{528F9898-8081-C53D-6AFC-FF0FBB878C77}"/>
                    </a:ext>
                  </a:extLst>
                </p:cNvPr>
                <p:cNvPicPr/>
                <p:nvPr/>
              </p:nvPicPr>
              <p:blipFill>
                <a:blip r:embed="rId77"/>
                <a:stretch>
                  <a:fillRect/>
                </a:stretch>
              </p:blipFill>
              <p:spPr>
                <a:xfrm>
                  <a:off x="3992405" y="1897700"/>
                  <a:ext cx="30060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9" name="Ink 48">
                  <a:extLst>
                    <a:ext uri="{FF2B5EF4-FFF2-40B4-BE49-F238E27FC236}">
                      <a16:creationId xmlns:a16="http://schemas.microsoft.com/office/drawing/2014/main" id="{FF3D38C9-766D-82B4-4218-F15C421E3A6A}"/>
                    </a:ext>
                  </a:extLst>
                </p14:cNvPr>
                <p14:cNvContentPartPr/>
                <p14:nvPr/>
              </p14:nvContentPartPr>
              <p14:xfrm>
                <a:off x="3044165" y="1909580"/>
                <a:ext cx="658440" cy="33840"/>
              </p14:xfrm>
            </p:contentPart>
          </mc:Choice>
          <mc:Fallback xmlns="">
            <p:pic>
              <p:nvPicPr>
                <p:cNvPr id="49" name="Ink 48">
                  <a:extLst>
                    <a:ext uri="{FF2B5EF4-FFF2-40B4-BE49-F238E27FC236}">
                      <a16:creationId xmlns:a16="http://schemas.microsoft.com/office/drawing/2014/main" id="{FF3D38C9-766D-82B4-4218-F15C421E3A6A}"/>
                    </a:ext>
                  </a:extLst>
                </p:cNvPr>
                <p:cNvPicPr/>
                <p:nvPr/>
              </p:nvPicPr>
              <p:blipFill>
                <a:blip r:embed="rId79"/>
                <a:stretch>
                  <a:fillRect/>
                </a:stretch>
              </p:blipFill>
              <p:spPr>
                <a:xfrm>
                  <a:off x="3026165" y="1891940"/>
                  <a:ext cx="69408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0" name="Ink 49">
                  <a:extLst>
                    <a:ext uri="{FF2B5EF4-FFF2-40B4-BE49-F238E27FC236}">
                      <a16:creationId xmlns:a16="http://schemas.microsoft.com/office/drawing/2014/main" id="{87E9F938-5325-6EDE-C6C0-6E842AEC269A}"/>
                    </a:ext>
                  </a:extLst>
                </p14:cNvPr>
                <p14:cNvContentPartPr/>
                <p14:nvPr/>
              </p14:nvContentPartPr>
              <p14:xfrm>
                <a:off x="2291765" y="1928300"/>
                <a:ext cx="615240" cy="22320"/>
              </p14:xfrm>
            </p:contentPart>
          </mc:Choice>
          <mc:Fallback xmlns="">
            <p:pic>
              <p:nvPicPr>
                <p:cNvPr id="50" name="Ink 49">
                  <a:extLst>
                    <a:ext uri="{FF2B5EF4-FFF2-40B4-BE49-F238E27FC236}">
                      <a16:creationId xmlns:a16="http://schemas.microsoft.com/office/drawing/2014/main" id="{87E9F938-5325-6EDE-C6C0-6E842AEC269A}"/>
                    </a:ext>
                  </a:extLst>
                </p:cNvPr>
                <p:cNvPicPr/>
                <p:nvPr/>
              </p:nvPicPr>
              <p:blipFill>
                <a:blip r:embed="rId81"/>
                <a:stretch>
                  <a:fillRect/>
                </a:stretch>
              </p:blipFill>
              <p:spPr>
                <a:xfrm>
                  <a:off x="2273765" y="1910300"/>
                  <a:ext cx="65088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2" name="Ink 51">
                  <a:extLst>
                    <a:ext uri="{FF2B5EF4-FFF2-40B4-BE49-F238E27FC236}">
                      <a16:creationId xmlns:a16="http://schemas.microsoft.com/office/drawing/2014/main" id="{DD9E0FC0-7AB7-867C-E706-72A33695E531}"/>
                    </a:ext>
                  </a:extLst>
                </p14:cNvPr>
                <p14:cNvContentPartPr/>
                <p14:nvPr/>
              </p14:nvContentPartPr>
              <p14:xfrm>
                <a:off x="1827725" y="1989860"/>
                <a:ext cx="277920" cy="33480"/>
              </p14:xfrm>
            </p:contentPart>
          </mc:Choice>
          <mc:Fallback xmlns="">
            <p:pic>
              <p:nvPicPr>
                <p:cNvPr id="52" name="Ink 51">
                  <a:extLst>
                    <a:ext uri="{FF2B5EF4-FFF2-40B4-BE49-F238E27FC236}">
                      <a16:creationId xmlns:a16="http://schemas.microsoft.com/office/drawing/2014/main" id="{DD9E0FC0-7AB7-867C-E706-72A33695E531}"/>
                    </a:ext>
                  </a:extLst>
                </p:cNvPr>
                <p:cNvPicPr/>
                <p:nvPr/>
              </p:nvPicPr>
              <p:blipFill>
                <a:blip r:embed="rId83"/>
                <a:stretch>
                  <a:fillRect/>
                </a:stretch>
              </p:blipFill>
              <p:spPr>
                <a:xfrm>
                  <a:off x="1809725" y="1972220"/>
                  <a:ext cx="31356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3" name="Ink 52">
                  <a:extLst>
                    <a:ext uri="{FF2B5EF4-FFF2-40B4-BE49-F238E27FC236}">
                      <a16:creationId xmlns:a16="http://schemas.microsoft.com/office/drawing/2014/main" id="{2E5F7D31-DD57-65FC-3A46-8ED5A92B598F}"/>
                    </a:ext>
                  </a:extLst>
                </p14:cNvPr>
                <p14:cNvContentPartPr/>
                <p14:nvPr/>
              </p14:nvContentPartPr>
              <p14:xfrm>
                <a:off x="1214645" y="2002820"/>
                <a:ext cx="387000" cy="32400"/>
              </p14:xfrm>
            </p:contentPart>
          </mc:Choice>
          <mc:Fallback xmlns="">
            <p:pic>
              <p:nvPicPr>
                <p:cNvPr id="53" name="Ink 52">
                  <a:extLst>
                    <a:ext uri="{FF2B5EF4-FFF2-40B4-BE49-F238E27FC236}">
                      <a16:creationId xmlns:a16="http://schemas.microsoft.com/office/drawing/2014/main" id="{2E5F7D31-DD57-65FC-3A46-8ED5A92B598F}"/>
                    </a:ext>
                  </a:extLst>
                </p:cNvPr>
                <p:cNvPicPr/>
                <p:nvPr/>
              </p:nvPicPr>
              <p:blipFill>
                <a:blip r:embed="rId85"/>
                <a:stretch>
                  <a:fillRect/>
                </a:stretch>
              </p:blipFill>
              <p:spPr>
                <a:xfrm>
                  <a:off x="1196645" y="1984820"/>
                  <a:ext cx="422640" cy="680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4" name="Ink 53">
                  <a:extLst>
                    <a:ext uri="{FF2B5EF4-FFF2-40B4-BE49-F238E27FC236}">
                      <a16:creationId xmlns:a16="http://schemas.microsoft.com/office/drawing/2014/main" id="{60B2907E-6883-C598-D459-AAC15E64185A}"/>
                    </a:ext>
                  </a:extLst>
                </p14:cNvPr>
                <p14:cNvContentPartPr/>
                <p14:nvPr/>
              </p14:nvContentPartPr>
              <p14:xfrm>
                <a:off x="678245" y="2000300"/>
                <a:ext cx="485640" cy="56880"/>
              </p14:xfrm>
            </p:contentPart>
          </mc:Choice>
          <mc:Fallback xmlns="">
            <p:pic>
              <p:nvPicPr>
                <p:cNvPr id="54" name="Ink 53">
                  <a:extLst>
                    <a:ext uri="{FF2B5EF4-FFF2-40B4-BE49-F238E27FC236}">
                      <a16:creationId xmlns:a16="http://schemas.microsoft.com/office/drawing/2014/main" id="{60B2907E-6883-C598-D459-AAC15E64185A}"/>
                    </a:ext>
                  </a:extLst>
                </p:cNvPr>
                <p:cNvPicPr/>
                <p:nvPr/>
              </p:nvPicPr>
              <p:blipFill>
                <a:blip r:embed="rId87"/>
                <a:stretch>
                  <a:fillRect/>
                </a:stretch>
              </p:blipFill>
              <p:spPr>
                <a:xfrm>
                  <a:off x="660605" y="1982300"/>
                  <a:ext cx="52128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22" name="Ink 21">
                  <a:extLst>
                    <a:ext uri="{FF2B5EF4-FFF2-40B4-BE49-F238E27FC236}">
                      <a16:creationId xmlns:a16="http://schemas.microsoft.com/office/drawing/2014/main" id="{30C59488-12FF-E695-4D28-48C79F5B09C6}"/>
                    </a:ext>
                  </a:extLst>
                </p14:cNvPr>
                <p14:cNvContentPartPr/>
                <p14:nvPr/>
              </p14:nvContentPartPr>
              <p14:xfrm>
                <a:off x="8769965" y="1498460"/>
                <a:ext cx="576720" cy="58320"/>
              </p14:xfrm>
            </p:contentPart>
          </mc:Choice>
          <mc:Fallback xmlns="">
            <p:pic>
              <p:nvPicPr>
                <p:cNvPr id="22" name="Ink 21">
                  <a:extLst>
                    <a:ext uri="{FF2B5EF4-FFF2-40B4-BE49-F238E27FC236}">
                      <a16:creationId xmlns:a16="http://schemas.microsoft.com/office/drawing/2014/main" id="{30C59488-12FF-E695-4D28-48C79F5B09C6}"/>
                    </a:ext>
                  </a:extLst>
                </p:cNvPr>
                <p:cNvPicPr/>
                <p:nvPr/>
              </p:nvPicPr>
              <p:blipFill>
                <a:blip r:embed="rId89"/>
                <a:stretch>
                  <a:fillRect/>
                </a:stretch>
              </p:blipFill>
              <p:spPr>
                <a:xfrm>
                  <a:off x="8751965" y="1480820"/>
                  <a:ext cx="61236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23" name="Ink 22">
                  <a:extLst>
                    <a:ext uri="{FF2B5EF4-FFF2-40B4-BE49-F238E27FC236}">
                      <a16:creationId xmlns:a16="http://schemas.microsoft.com/office/drawing/2014/main" id="{5B4DD9C3-265A-921F-0D97-F378B941C39A}"/>
                    </a:ext>
                  </a:extLst>
                </p14:cNvPr>
                <p14:cNvContentPartPr/>
                <p14:nvPr/>
              </p14:nvContentPartPr>
              <p14:xfrm>
                <a:off x="7761965" y="1535540"/>
                <a:ext cx="731520" cy="37800"/>
              </p14:xfrm>
            </p:contentPart>
          </mc:Choice>
          <mc:Fallback xmlns="">
            <p:pic>
              <p:nvPicPr>
                <p:cNvPr id="23" name="Ink 22">
                  <a:extLst>
                    <a:ext uri="{FF2B5EF4-FFF2-40B4-BE49-F238E27FC236}">
                      <a16:creationId xmlns:a16="http://schemas.microsoft.com/office/drawing/2014/main" id="{5B4DD9C3-265A-921F-0D97-F378B941C39A}"/>
                    </a:ext>
                  </a:extLst>
                </p:cNvPr>
                <p:cNvPicPr/>
                <p:nvPr/>
              </p:nvPicPr>
              <p:blipFill>
                <a:blip r:embed="rId91"/>
                <a:stretch>
                  <a:fillRect/>
                </a:stretch>
              </p:blipFill>
              <p:spPr>
                <a:xfrm>
                  <a:off x="7743965" y="1517540"/>
                  <a:ext cx="76716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24" name="Ink 23">
                  <a:extLst>
                    <a:ext uri="{FF2B5EF4-FFF2-40B4-BE49-F238E27FC236}">
                      <a16:creationId xmlns:a16="http://schemas.microsoft.com/office/drawing/2014/main" id="{2FEB8798-8D86-FA66-D031-5BB8CA3BDC24}"/>
                    </a:ext>
                  </a:extLst>
                </p14:cNvPr>
                <p14:cNvContentPartPr/>
                <p14:nvPr/>
              </p14:nvContentPartPr>
              <p14:xfrm>
                <a:off x="7293965" y="1545620"/>
                <a:ext cx="286920" cy="28440"/>
              </p14:xfrm>
            </p:contentPart>
          </mc:Choice>
          <mc:Fallback xmlns="">
            <p:pic>
              <p:nvPicPr>
                <p:cNvPr id="24" name="Ink 23">
                  <a:extLst>
                    <a:ext uri="{FF2B5EF4-FFF2-40B4-BE49-F238E27FC236}">
                      <a16:creationId xmlns:a16="http://schemas.microsoft.com/office/drawing/2014/main" id="{2FEB8798-8D86-FA66-D031-5BB8CA3BDC24}"/>
                    </a:ext>
                  </a:extLst>
                </p:cNvPr>
                <p:cNvPicPr/>
                <p:nvPr/>
              </p:nvPicPr>
              <p:blipFill>
                <a:blip r:embed="rId93"/>
                <a:stretch>
                  <a:fillRect/>
                </a:stretch>
              </p:blipFill>
              <p:spPr>
                <a:xfrm>
                  <a:off x="7276325" y="1527620"/>
                  <a:ext cx="32256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25" name="Ink 24">
                  <a:extLst>
                    <a:ext uri="{FF2B5EF4-FFF2-40B4-BE49-F238E27FC236}">
                      <a16:creationId xmlns:a16="http://schemas.microsoft.com/office/drawing/2014/main" id="{4662FD28-E065-4C4C-5D45-769DE4EE94DA}"/>
                    </a:ext>
                  </a:extLst>
                </p14:cNvPr>
                <p14:cNvContentPartPr/>
                <p14:nvPr/>
              </p14:nvContentPartPr>
              <p14:xfrm>
                <a:off x="6808325" y="1622660"/>
                <a:ext cx="384480" cy="25200"/>
              </p14:xfrm>
            </p:contentPart>
          </mc:Choice>
          <mc:Fallback xmlns="">
            <p:pic>
              <p:nvPicPr>
                <p:cNvPr id="25" name="Ink 24">
                  <a:extLst>
                    <a:ext uri="{FF2B5EF4-FFF2-40B4-BE49-F238E27FC236}">
                      <a16:creationId xmlns:a16="http://schemas.microsoft.com/office/drawing/2014/main" id="{4662FD28-E065-4C4C-5D45-769DE4EE94DA}"/>
                    </a:ext>
                  </a:extLst>
                </p:cNvPr>
                <p:cNvPicPr/>
                <p:nvPr/>
              </p:nvPicPr>
              <p:blipFill>
                <a:blip r:embed="rId95"/>
                <a:stretch>
                  <a:fillRect/>
                </a:stretch>
              </p:blipFill>
              <p:spPr>
                <a:xfrm>
                  <a:off x="6790325" y="1605020"/>
                  <a:ext cx="42012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27" name="Ink 26">
                  <a:extLst>
                    <a:ext uri="{FF2B5EF4-FFF2-40B4-BE49-F238E27FC236}">
                      <a16:creationId xmlns:a16="http://schemas.microsoft.com/office/drawing/2014/main" id="{DC66F7D0-4D32-C088-B7E3-56298EAF4361}"/>
                    </a:ext>
                  </a:extLst>
                </p14:cNvPr>
                <p14:cNvContentPartPr/>
                <p14:nvPr/>
              </p14:nvContentPartPr>
              <p14:xfrm>
                <a:off x="5905445" y="1573340"/>
                <a:ext cx="768960" cy="36360"/>
              </p14:xfrm>
            </p:contentPart>
          </mc:Choice>
          <mc:Fallback xmlns="">
            <p:pic>
              <p:nvPicPr>
                <p:cNvPr id="27" name="Ink 26">
                  <a:extLst>
                    <a:ext uri="{FF2B5EF4-FFF2-40B4-BE49-F238E27FC236}">
                      <a16:creationId xmlns:a16="http://schemas.microsoft.com/office/drawing/2014/main" id="{DC66F7D0-4D32-C088-B7E3-56298EAF4361}"/>
                    </a:ext>
                  </a:extLst>
                </p:cNvPr>
                <p:cNvPicPr/>
                <p:nvPr/>
              </p:nvPicPr>
              <p:blipFill>
                <a:blip r:embed="rId97"/>
                <a:stretch>
                  <a:fillRect/>
                </a:stretch>
              </p:blipFill>
              <p:spPr>
                <a:xfrm>
                  <a:off x="5887445" y="1555700"/>
                  <a:ext cx="8046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31" name="Ink 30">
                  <a:extLst>
                    <a:ext uri="{FF2B5EF4-FFF2-40B4-BE49-F238E27FC236}">
                      <a16:creationId xmlns:a16="http://schemas.microsoft.com/office/drawing/2014/main" id="{4617DCDB-FAF1-5B23-CFAE-D194C60DDC1E}"/>
                    </a:ext>
                  </a:extLst>
                </p14:cNvPr>
                <p14:cNvContentPartPr/>
                <p14:nvPr/>
              </p14:nvContentPartPr>
              <p14:xfrm>
                <a:off x="4668845" y="1547780"/>
                <a:ext cx="815400" cy="72720"/>
              </p14:xfrm>
            </p:contentPart>
          </mc:Choice>
          <mc:Fallback xmlns="">
            <p:pic>
              <p:nvPicPr>
                <p:cNvPr id="31" name="Ink 30">
                  <a:extLst>
                    <a:ext uri="{FF2B5EF4-FFF2-40B4-BE49-F238E27FC236}">
                      <a16:creationId xmlns:a16="http://schemas.microsoft.com/office/drawing/2014/main" id="{4617DCDB-FAF1-5B23-CFAE-D194C60DDC1E}"/>
                    </a:ext>
                  </a:extLst>
                </p:cNvPr>
                <p:cNvPicPr/>
                <p:nvPr/>
              </p:nvPicPr>
              <p:blipFill>
                <a:blip r:embed="rId99"/>
                <a:stretch>
                  <a:fillRect/>
                </a:stretch>
              </p:blipFill>
              <p:spPr>
                <a:xfrm>
                  <a:off x="4651205" y="1529780"/>
                  <a:ext cx="851040" cy="10836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32" name="Ink 31">
                  <a:extLst>
                    <a:ext uri="{FF2B5EF4-FFF2-40B4-BE49-F238E27FC236}">
                      <a16:creationId xmlns:a16="http://schemas.microsoft.com/office/drawing/2014/main" id="{1876D948-0BAB-60A4-5B6C-1CA019022295}"/>
                    </a:ext>
                  </a:extLst>
                </p14:cNvPr>
                <p14:cNvContentPartPr/>
                <p14:nvPr/>
              </p14:nvContentPartPr>
              <p14:xfrm>
                <a:off x="3864965" y="1613300"/>
                <a:ext cx="626400" cy="27000"/>
              </p14:xfrm>
            </p:contentPart>
          </mc:Choice>
          <mc:Fallback xmlns="">
            <p:pic>
              <p:nvPicPr>
                <p:cNvPr id="32" name="Ink 31">
                  <a:extLst>
                    <a:ext uri="{FF2B5EF4-FFF2-40B4-BE49-F238E27FC236}">
                      <a16:creationId xmlns:a16="http://schemas.microsoft.com/office/drawing/2014/main" id="{1876D948-0BAB-60A4-5B6C-1CA019022295}"/>
                    </a:ext>
                  </a:extLst>
                </p:cNvPr>
                <p:cNvPicPr/>
                <p:nvPr/>
              </p:nvPicPr>
              <p:blipFill>
                <a:blip r:embed="rId101"/>
                <a:stretch>
                  <a:fillRect/>
                </a:stretch>
              </p:blipFill>
              <p:spPr>
                <a:xfrm>
                  <a:off x="3846965" y="1595300"/>
                  <a:ext cx="66204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33" name="Ink 32">
                  <a:extLst>
                    <a:ext uri="{FF2B5EF4-FFF2-40B4-BE49-F238E27FC236}">
                      <a16:creationId xmlns:a16="http://schemas.microsoft.com/office/drawing/2014/main" id="{66579EC8-6C25-A96D-4580-E376A42C0C67}"/>
                    </a:ext>
                  </a:extLst>
                </p14:cNvPr>
                <p14:cNvContentPartPr/>
                <p14:nvPr/>
              </p14:nvContentPartPr>
              <p14:xfrm>
                <a:off x="3061445" y="1602860"/>
                <a:ext cx="667440" cy="16560"/>
              </p14:xfrm>
            </p:contentPart>
          </mc:Choice>
          <mc:Fallback xmlns="">
            <p:pic>
              <p:nvPicPr>
                <p:cNvPr id="33" name="Ink 32">
                  <a:extLst>
                    <a:ext uri="{FF2B5EF4-FFF2-40B4-BE49-F238E27FC236}">
                      <a16:creationId xmlns:a16="http://schemas.microsoft.com/office/drawing/2014/main" id="{66579EC8-6C25-A96D-4580-E376A42C0C67}"/>
                    </a:ext>
                  </a:extLst>
                </p:cNvPr>
                <p:cNvPicPr/>
                <p:nvPr/>
              </p:nvPicPr>
              <p:blipFill>
                <a:blip r:embed="rId103"/>
                <a:stretch>
                  <a:fillRect/>
                </a:stretch>
              </p:blipFill>
              <p:spPr>
                <a:xfrm>
                  <a:off x="3043805" y="1585220"/>
                  <a:ext cx="703080" cy="522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35" name="Ink 34">
                  <a:extLst>
                    <a:ext uri="{FF2B5EF4-FFF2-40B4-BE49-F238E27FC236}">
                      <a16:creationId xmlns:a16="http://schemas.microsoft.com/office/drawing/2014/main" id="{EC7AD882-A282-C224-8D4E-B34EDA77CD17}"/>
                    </a:ext>
                  </a:extLst>
                </p14:cNvPr>
                <p14:cNvContentPartPr/>
                <p14:nvPr/>
              </p14:nvContentPartPr>
              <p14:xfrm>
                <a:off x="2611805" y="1583060"/>
                <a:ext cx="3600" cy="1800"/>
              </p14:xfrm>
            </p:contentPart>
          </mc:Choice>
          <mc:Fallback xmlns="">
            <p:pic>
              <p:nvPicPr>
                <p:cNvPr id="35" name="Ink 34">
                  <a:extLst>
                    <a:ext uri="{FF2B5EF4-FFF2-40B4-BE49-F238E27FC236}">
                      <a16:creationId xmlns:a16="http://schemas.microsoft.com/office/drawing/2014/main" id="{EC7AD882-A282-C224-8D4E-B34EDA77CD17}"/>
                    </a:ext>
                  </a:extLst>
                </p:cNvPr>
                <p:cNvPicPr/>
                <p:nvPr/>
              </p:nvPicPr>
              <p:blipFill>
                <a:blip r:embed="rId105"/>
                <a:stretch>
                  <a:fillRect/>
                </a:stretch>
              </p:blipFill>
              <p:spPr>
                <a:xfrm>
                  <a:off x="2593805" y="1565420"/>
                  <a:ext cx="3924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36" name="Ink 35">
                  <a:extLst>
                    <a:ext uri="{FF2B5EF4-FFF2-40B4-BE49-F238E27FC236}">
                      <a16:creationId xmlns:a16="http://schemas.microsoft.com/office/drawing/2014/main" id="{A8FE3566-909B-B0AF-4232-FD5968F2DA92}"/>
                    </a:ext>
                  </a:extLst>
                </p14:cNvPr>
                <p14:cNvContentPartPr/>
                <p14:nvPr/>
              </p14:nvContentPartPr>
              <p14:xfrm>
                <a:off x="1998005" y="1540220"/>
                <a:ext cx="678960" cy="41760"/>
              </p14:xfrm>
            </p:contentPart>
          </mc:Choice>
          <mc:Fallback xmlns="">
            <p:pic>
              <p:nvPicPr>
                <p:cNvPr id="36" name="Ink 35">
                  <a:extLst>
                    <a:ext uri="{FF2B5EF4-FFF2-40B4-BE49-F238E27FC236}">
                      <a16:creationId xmlns:a16="http://schemas.microsoft.com/office/drawing/2014/main" id="{A8FE3566-909B-B0AF-4232-FD5968F2DA92}"/>
                    </a:ext>
                  </a:extLst>
                </p:cNvPr>
                <p:cNvPicPr/>
                <p:nvPr/>
              </p:nvPicPr>
              <p:blipFill>
                <a:blip r:embed="rId107"/>
                <a:stretch>
                  <a:fillRect/>
                </a:stretch>
              </p:blipFill>
              <p:spPr>
                <a:xfrm>
                  <a:off x="1980365" y="1522580"/>
                  <a:ext cx="71460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37" name="Ink 36">
                  <a:extLst>
                    <a:ext uri="{FF2B5EF4-FFF2-40B4-BE49-F238E27FC236}">
                      <a16:creationId xmlns:a16="http://schemas.microsoft.com/office/drawing/2014/main" id="{3D9B1326-3B2A-5CF8-D1FE-954A4248D7FF}"/>
                    </a:ext>
                  </a:extLst>
                </p14:cNvPr>
                <p14:cNvContentPartPr/>
                <p14:nvPr/>
              </p14:nvContentPartPr>
              <p14:xfrm>
                <a:off x="1665005" y="1560380"/>
                <a:ext cx="288000" cy="61920"/>
              </p14:xfrm>
            </p:contentPart>
          </mc:Choice>
          <mc:Fallback xmlns="">
            <p:pic>
              <p:nvPicPr>
                <p:cNvPr id="37" name="Ink 36">
                  <a:extLst>
                    <a:ext uri="{FF2B5EF4-FFF2-40B4-BE49-F238E27FC236}">
                      <a16:creationId xmlns:a16="http://schemas.microsoft.com/office/drawing/2014/main" id="{3D9B1326-3B2A-5CF8-D1FE-954A4248D7FF}"/>
                    </a:ext>
                  </a:extLst>
                </p:cNvPr>
                <p:cNvPicPr/>
                <p:nvPr/>
              </p:nvPicPr>
              <p:blipFill>
                <a:blip r:embed="rId109"/>
                <a:stretch>
                  <a:fillRect/>
                </a:stretch>
              </p:blipFill>
              <p:spPr>
                <a:xfrm>
                  <a:off x="1647365" y="1542380"/>
                  <a:ext cx="32364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38" name="Ink 37">
                  <a:extLst>
                    <a:ext uri="{FF2B5EF4-FFF2-40B4-BE49-F238E27FC236}">
                      <a16:creationId xmlns:a16="http://schemas.microsoft.com/office/drawing/2014/main" id="{5B1DECDC-131E-22B1-C8EF-6B8C135DEA99}"/>
                    </a:ext>
                  </a:extLst>
                </p14:cNvPr>
                <p14:cNvContentPartPr/>
                <p14:nvPr/>
              </p14:nvContentPartPr>
              <p14:xfrm>
                <a:off x="1120325" y="1545260"/>
                <a:ext cx="493920" cy="48960"/>
              </p14:xfrm>
            </p:contentPart>
          </mc:Choice>
          <mc:Fallback xmlns="">
            <p:pic>
              <p:nvPicPr>
                <p:cNvPr id="38" name="Ink 37">
                  <a:extLst>
                    <a:ext uri="{FF2B5EF4-FFF2-40B4-BE49-F238E27FC236}">
                      <a16:creationId xmlns:a16="http://schemas.microsoft.com/office/drawing/2014/main" id="{5B1DECDC-131E-22B1-C8EF-6B8C135DEA99}"/>
                    </a:ext>
                  </a:extLst>
                </p:cNvPr>
                <p:cNvPicPr/>
                <p:nvPr/>
              </p:nvPicPr>
              <p:blipFill>
                <a:blip r:embed="rId111"/>
                <a:stretch>
                  <a:fillRect/>
                </a:stretch>
              </p:blipFill>
              <p:spPr>
                <a:xfrm>
                  <a:off x="1102685" y="1527620"/>
                  <a:ext cx="52956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39" name="Ink 38">
                  <a:extLst>
                    <a:ext uri="{FF2B5EF4-FFF2-40B4-BE49-F238E27FC236}">
                      <a16:creationId xmlns:a16="http://schemas.microsoft.com/office/drawing/2014/main" id="{B98B2EB6-C5EA-53CA-8844-FA8E840D99E3}"/>
                    </a:ext>
                  </a:extLst>
                </p14:cNvPr>
                <p14:cNvContentPartPr/>
                <p14:nvPr/>
              </p14:nvContentPartPr>
              <p14:xfrm>
                <a:off x="416885" y="1558220"/>
                <a:ext cx="564840" cy="39240"/>
              </p14:xfrm>
            </p:contentPart>
          </mc:Choice>
          <mc:Fallback xmlns="">
            <p:pic>
              <p:nvPicPr>
                <p:cNvPr id="39" name="Ink 38">
                  <a:extLst>
                    <a:ext uri="{FF2B5EF4-FFF2-40B4-BE49-F238E27FC236}">
                      <a16:creationId xmlns:a16="http://schemas.microsoft.com/office/drawing/2014/main" id="{B98B2EB6-C5EA-53CA-8844-FA8E840D99E3}"/>
                    </a:ext>
                  </a:extLst>
                </p:cNvPr>
                <p:cNvPicPr/>
                <p:nvPr/>
              </p:nvPicPr>
              <p:blipFill>
                <a:blip r:embed="rId113"/>
                <a:stretch>
                  <a:fillRect/>
                </a:stretch>
              </p:blipFill>
              <p:spPr>
                <a:xfrm>
                  <a:off x="399245" y="1540580"/>
                  <a:ext cx="60048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84" name="Ink 83">
                  <a:extLst>
                    <a:ext uri="{FF2B5EF4-FFF2-40B4-BE49-F238E27FC236}">
                      <a16:creationId xmlns:a16="http://schemas.microsoft.com/office/drawing/2014/main" id="{99E49F98-CBE7-433E-FADE-376BAAE405C7}"/>
                    </a:ext>
                  </a:extLst>
                </p14:cNvPr>
                <p14:cNvContentPartPr/>
                <p14:nvPr/>
              </p14:nvContentPartPr>
              <p14:xfrm>
                <a:off x="1528205" y="2055020"/>
                <a:ext cx="11160" cy="13320"/>
              </p14:xfrm>
            </p:contentPart>
          </mc:Choice>
          <mc:Fallback xmlns="">
            <p:pic>
              <p:nvPicPr>
                <p:cNvPr id="84" name="Ink 83">
                  <a:extLst>
                    <a:ext uri="{FF2B5EF4-FFF2-40B4-BE49-F238E27FC236}">
                      <a16:creationId xmlns:a16="http://schemas.microsoft.com/office/drawing/2014/main" id="{99E49F98-CBE7-433E-FADE-376BAAE405C7}"/>
                    </a:ext>
                  </a:extLst>
                </p:cNvPr>
                <p:cNvPicPr/>
                <p:nvPr/>
              </p:nvPicPr>
              <p:blipFill>
                <a:blip r:embed="rId115"/>
                <a:stretch>
                  <a:fillRect/>
                </a:stretch>
              </p:blipFill>
              <p:spPr>
                <a:xfrm>
                  <a:off x="1510565" y="2037020"/>
                  <a:ext cx="4680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85" name="Ink 84">
                  <a:extLst>
                    <a:ext uri="{FF2B5EF4-FFF2-40B4-BE49-F238E27FC236}">
                      <a16:creationId xmlns:a16="http://schemas.microsoft.com/office/drawing/2014/main" id="{96F4AEE9-F791-1028-8A7C-D8387BCD3280}"/>
                    </a:ext>
                  </a:extLst>
                </p14:cNvPr>
                <p14:cNvContentPartPr/>
                <p14:nvPr/>
              </p14:nvContentPartPr>
              <p14:xfrm>
                <a:off x="609845" y="1511420"/>
                <a:ext cx="1017360" cy="517680"/>
              </p14:xfrm>
            </p:contentPart>
          </mc:Choice>
          <mc:Fallback xmlns="">
            <p:pic>
              <p:nvPicPr>
                <p:cNvPr id="85" name="Ink 84">
                  <a:extLst>
                    <a:ext uri="{FF2B5EF4-FFF2-40B4-BE49-F238E27FC236}">
                      <a16:creationId xmlns:a16="http://schemas.microsoft.com/office/drawing/2014/main" id="{96F4AEE9-F791-1028-8A7C-D8387BCD3280}"/>
                    </a:ext>
                  </a:extLst>
                </p:cNvPr>
                <p:cNvPicPr/>
                <p:nvPr/>
              </p:nvPicPr>
              <p:blipFill>
                <a:blip r:embed="rId117"/>
                <a:stretch>
                  <a:fillRect/>
                </a:stretch>
              </p:blipFill>
              <p:spPr>
                <a:xfrm>
                  <a:off x="591845" y="1493780"/>
                  <a:ext cx="1053000" cy="5533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87" name="Ink 86">
                  <a:extLst>
                    <a:ext uri="{FF2B5EF4-FFF2-40B4-BE49-F238E27FC236}">
                      <a16:creationId xmlns:a16="http://schemas.microsoft.com/office/drawing/2014/main" id="{BE702DCE-29E0-1117-DC4C-2E8113EDEC55}"/>
                    </a:ext>
                  </a:extLst>
                </p14:cNvPr>
                <p14:cNvContentPartPr/>
                <p14:nvPr/>
              </p14:nvContentPartPr>
              <p14:xfrm>
                <a:off x="8673485" y="1969700"/>
                <a:ext cx="736200" cy="444600"/>
              </p14:xfrm>
            </p:contentPart>
          </mc:Choice>
          <mc:Fallback xmlns="">
            <p:pic>
              <p:nvPicPr>
                <p:cNvPr id="87" name="Ink 86">
                  <a:extLst>
                    <a:ext uri="{FF2B5EF4-FFF2-40B4-BE49-F238E27FC236}">
                      <a16:creationId xmlns:a16="http://schemas.microsoft.com/office/drawing/2014/main" id="{BE702DCE-29E0-1117-DC4C-2E8113EDEC55}"/>
                    </a:ext>
                  </a:extLst>
                </p:cNvPr>
                <p:cNvPicPr/>
                <p:nvPr/>
              </p:nvPicPr>
              <p:blipFill>
                <a:blip r:embed="rId119"/>
                <a:stretch>
                  <a:fillRect/>
                </a:stretch>
              </p:blipFill>
              <p:spPr>
                <a:xfrm>
                  <a:off x="8655845" y="1951700"/>
                  <a:ext cx="771840" cy="480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0">
            <p14:nvContentPartPr>
              <p14:cNvPr id="89" name="Ink 88">
                <a:extLst>
                  <a:ext uri="{FF2B5EF4-FFF2-40B4-BE49-F238E27FC236}">
                    <a16:creationId xmlns:a16="http://schemas.microsoft.com/office/drawing/2014/main" id="{CDCA76A3-6ABA-B06F-37BD-DD2AE75FE2B4}"/>
                  </a:ext>
                </a:extLst>
              </p14:cNvPr>
              <p14:cNvContentPartPr/>
              <p14:nvPr/>
            </p14:nvContentPartPr>
            <p14:xfrm>
              <a:off x="8279285" y="651020"/>
              <a:ext cx="655920" cy="474480"/>
            </p14:xfrm>
          </p:contentPart>
        </mc:Choice>
        <mc:Fallback xmlns="">
          <p:pic>
            <p:nvPicPr>
              <p:cNvPr id="89" name="Ink 88">
                <a:extLst>
                  <a:ext uri="{FF2B5EF4-FFF2-40B4-BE49-F238E27FC236}">
                    <a16:creationId xmlns:a16="http://schemas.microsoft.com/office/drawing/2014/main" id="{CDCA76A3-6ABA-B06F-37BD-DD2AE75FE2B4}"/>
                  </a:ext>
                </a:extLst>
              </p:cNvPr>
              <p:cNvPicPr/>
              <p:nvPr/>
            </p:nvPicPr>
            <p:blipFill>
              <a:blip r:embed="rId121"/>
              <a:stretch>
                <a:fillRect/>
              </a:stretch>
            </p:blipFill>
            <p:spPr>
              <a:xfrm>
                <a:off x="8261645" y="633380"/>
                <a:ext cx="691560" cy="51012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90" name="Ink 89">
                <a:extLst>
                  <a:ext uri="{FF2B5EF4-FFF2-40B4-BE49-F238E27FC236}">
                    <a16:creationId xmlns:a16="http://schemas.microsoft.com/office/drawing/2014/main" id="{1A75DBD7-7FB3-3D98-F56B-BD0B203DBA33}"/>
                  </a:ext>
                </a:extLst>
              </p14:cNvPr>
              <p14:cNvContentPartPr/>
              <p14:nvPr/>
            </p14:nvContentPartPr>
            <p14:xfrm>
              <a:off x="5222165" y="620060"/>
              <a:ext cx="1731240" cy="605160"/>
            </p14:xfrm>
          </p:contentPart>
        </mc:Choice>
        <mc:Fallback xmlns="">
          <p:pic>
            <p:nvPicPr>
              <p:cNvPr id="90" name="Ink 89">
                <a:extLst>
                  <a:ext uri="{FF2B5EF4-FFF2-40B4-BE49-F238E27FC236}">
                    <a16:creationId xmlns:a16="http://schemas.microsoft.com/office/drawing/2014/main" id="{1A75DBD7-7FB3-3D98-F56B-BD0B203DBA33}"/>
                  </a:ext>
                </a:extLst>
              </p:cNvPr>
              <p:cNvPicPr/>
              <p:nvPr/>
            </p:nvPicPr>
            <p:blipFill>
              <a:blip r:embed="rId123"/>
              <a:stretch>
                <a:fillRect/>
              </a:stretch>
            </p:blipFill>
            <p:spPr>
              <a:xfrm>
                <a:off x="5204165" y="602060"/>
                <a:ext cx="1766880" cy="64080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91" name="Ink 90">
                <a:extLst>
                  <a:ext uri="{FF2B5EF4-FFF2-40B4-BE49-F238E27FC236}">
                    <a16:creationId xmlns:a16="http://schemas.microsoft.com/office/drawing/2014/main" id="{AD3690C8-8270-94A5-F803-0B9A617CCC25}"/>
                  </a:ext>
                </a:extLst>
              </p14:cNvPr>
              <p14:cNvContentPartPr/>
              <p14:nvPr/>
            </p14:nvContentPartPr>
            <p14:xfrm>
              <a:off x="496445" y="1528700"/>
              <a:ext cx="1693440" cy="520560"/>
            </p14:xfrm>
          </p:contentPart>
        </mc:Choice>
        <mc:Fallback xmlns="">
          <p:pic>
            <p:nvPicPr>
              <p:cNvPr id="91" name="Ink 90">
                <a:extLst>
                  <a:ext uri="{FF2B5EF4-FFF2-40B4-BE49-F238E27FC236}">
                    <a16:creationId xmlns:a16="http://schemas.microsoft.com/office/drawing/2014/main" id="{AD3690C8-8270-94A5-F803-0B9A617CCC25}"/>
                  </a:ext>
                </a:extLst>
              </p:cNvPr>
              <p:cNvPicPr/>
              <p:nvPr/>
            </p:nvPicPr>
            <p:blipFill>
              <a:blip r:embed="rId125"/>
              <a:stretch>
                <a:fillRect/>
              </a:stretch>
            </p:blipFill>
            <p:spPr>
              <a:xfrm>
                <a:off x="478445" y="1511060"/>
                <a:ext cx="1729080" cy="55620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92" name="Ink 91">
                <a:extLst>
                  <a:ext uri="{FF2B5EF4-FFF2-40B4-BE49-F238E27FC236}">
                    <a16:creationId xmlns:a16="http://schemas.microsoft.com/office/drawing/2014/main" id="{E1A1F5EB-EE72-0672-B8EF-148D28164764}"/>
                  </a:ext>
                </a:extLst>
              </p14:cNvPr>
              <p14:cNvContentPartPr/>
              <p14:nvPr/>
            </p14:nvContentPartPr>
            <p14:xfrm>
              <a:off x="8683925" y="1920740"/>
              <a:ext cx="684360" cy="519480"/>
            </p14:xfrm>
          </p:contentPart>
        </mc:Choice>
        <mc:Fallback xmlns="">
          <p:pic>
            <p:nvPicPr>
              <p:cNvPr id="92" name="Ink 91">
                <a:extLst>
                  <a:ext uri="{FF2B5EF4-FFF2-40B4-BE49-F238E27FC236}">
                    <a16:creationId xmlns:a16="http://schemas.microsoft.com/office/drawing/2014/main" id="{E1A1F5EB-EE72-0672-B8EF-148D28164764}"/>
                  </a:ext>
                </a:extLst>
              </p:cNvPr>
              <p:cNvPicPr/>
              <p:nvPr/>
            </p:nvPicPr>
            <p:blipFill>
              <a:blip r:embed="rId127"/>
              <a:stretch>
                <a:fillRect/>
              </a:stretch>
            </p:blipFill>
            <p:spPr>
              <a:xfrm>
                <a:off x="8666285" y="1903100"/>
                <a:ext cx="720000" cy="555120"/>
              </a:xfrm>
              <a:prstGeom prst="rect">
                <a:avLst/>
              </a:prstGeom>
            </p:spPr>
          </p:pic>
        </mc:Fallback>
      </mc:AlternateContent>
      <p:grpSp>
        <p:nvGrpSpPr>
          <p:cNvPr id="100" name="Group 99">
            <a:extLst>
              <a:ext uri="{FF2B5EF4-FFF2-40B4-BE49-F238E27FC236}">
                <a16:creationId xmlns:a16="http://schemas.microsoft.com/office/drawing/2014/main" id="{FE37DB17-B46C-3558-E87A-50E1A2DDDF6E}"/>
              </a:ext>
            </a:extLst>
          </p:cNvPr>
          <p:cNvGrpSpPr/>
          <p:nvPr/>
        </p:nvGrpSpPr>
        <p:grpSpPr>
          <a:xfrm>
            <a:off x="1930325" y="2790500"/>
            <a:ext cx="4310640" cy="149040"/>
            <a:chOff x="1930325" y="2790500"/>
            <a:chExt cx="4310640" cy="149040"/>
          </a:xfrm>
        </p:grpSpPr>
        <mc:AlternateContent xmlns:mc="http://schemas.openxmlformats.org/markup-compatibility/2006" xmlns:p14="http://schemas.microsoft.com/office/powerpoint/2010/main">
          <mc:Choice Requires="p14">
            <p:contentPart p14:bwMode="auto" r:id="rId128">
              <p14:nvContentPartPr>
                <p14:cNvPr id="93" name="Ink 92">
                  <a:extLst>
                    <a:ext uri="{FF2B5EF4-FFF2-40B4-BE49-F238E27FC236}">
                      <a16:creationId xmlns:a16="http://schemas.microsoft.com/office/drawing/2014/main" id="{BCDFAE2A-3234-C376-FFB1-B1B56C788A1A}"/>
                    </a:ext>
                  </a:extLst>
                </p14:cNvPr>
                <p14:cNvContentPartPr/>
                <p14:nvPr/>
              </p14:nvContentPartPr>
              <p14:xfrm>
                <a:off x="6189485" y="2800940"/>
                <a:ext cx="10440" cy="12600"/>
              </p14:xfrm>
            </p:contentPart>
          </mc:Choice>
          <mc:Fallback xmlns="">
            <p:pic>
              <p:nvPicPr>
                <p:cNvPr id="93" name="Ink 92">
                  <a:extLst>
                    <a:ext uri="{FF2B5EF4-FFF2-40B4-BE49-F238E27FC236}">
                      <a16:creationId xmlns:a16="http://schemas.microsoft.com/office/drawing/2014/main" id="{BCDFAE2A-3234-C376-FFB1-B1B56C788A1A}"/>
                    </a:ext>
                  </a:extLst>
                </p:cNvPr>
                <p:cNvPicPr/>
                <p:nvPr/>
              </p:nvPicPr>
              <p:blipFill>
                <a:blip r:embed="rId129"/>
                <a:stretch>
                  <a:fillRect/>
                </a:stretch>
              </p:blipFill>
              <p:spPr>
                <a:xfrm>
                  <a:off x="6171485" y="2783300"/>
                  <a:ext cx="4608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94" name="Ink 93">
                  <a:extLst>
                    <a:ext uri="{FF2B5EF4-FFF2-40B4-BE49-F238E27FC236}">
                      <a16:creationId xmlns:a16="http://schemas.microsoft.com/office/drawing/2014/main" id="{4AD3410C-9777-D0A0-6F51-2378FF75A24C}"/>
                    </a:ext>
                  </a:extLst>
                </p14:cNvPr>
                <p14:cNvContentPartPr/>
                <p14:nvPr/>
              </p14:nvContentPartPr>
              <p14:xfrm>
                <a:off x="5658845" y="2811020"/>
                <a:ext cx="582120" cy="37800"/>
              </p14:xfrm>
            </p:contentPart>
          </mc:Choice>
          <mc:Fallback xmlns="">
            <p:pic>
              <p:nvPicPr>
                <p:cNvPr id="94" name="Ink 93">
                  <a:extLst>
                    <a:ext uri="{FF2B5EF4-FFF2-40B4-BE49-F238E27FC236}">
                      <a16:creationId xmlns:a16="http://schemas.microsoft.com/office/drawing/2014/main" id="{4AD3410C-9777-D0A0-6F51-2378FF75A24C}"/>
                    </a:ext>
                  </a:extLst>
                </p:cNvPr>
                <p:cNvPicPr/>
                <p:nvPr/>
              </p:nvPicPr>
              <p:blipFill>
                <a:blip r:embed="rId131"/>
                <a:stretch>
                  <a:fillRect/>
                </a:stretch>
              </p:blipFill>
              <p:spPr>
                <a:xfrm>
                  <a:off x="5641205" y="2793020"/>
                  <a:ext cx="61776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95" name="Ink 94">
                  <a:extLst>
                    <a:ext uri="{FF2B5EF4-FFF2-40B4-BE49-F238E27FC236}">
                      <a16:creationId xmlns:a16="http://schemas.microsoft.com/office/drawing/2014/main" id="{2107AA4D-BF89-E32A-2DA9-DCADEBD5C327}"/>
                    </a:ext>
                  </a:extLst>
                </p14:cNvPr>
                <p14:cNvContentPartPr/>
                <p14:nvPr/>
              </p14:nvContentPartPr>
              <p14:xfrm>
                <a:off x="4882685" y="2821460"/>
                <a:ext cx="730800" cy="43560"/>
              </p14:xfrm>
            </p:contentPart>
          </mc:Choice>
          <mc:Fallback xmlns="">
            <p:pic>
              <p:nvPicPr>
                <p:cNvPr id="95" name="Ink 94">
                  <a:extLst>
                    <a:ext uri="{FF2B5EF4-FFF2-40B4-BE49-F238E27FC236}">
                      <a16:creationId xmlns:a16="http://schemas.microsoft.com/office/drawing/2014/main" id="{2107AA4D-BF89-E32A-2DA9-DCADEBD5C327}"/>
                    </a:ext>
                  </a:extLst>
                </p:cNvPr>
                <p:cNvPicPr/>
                <p:nvPr/>
              </p:nvPicPr>
              <p:blipFill>
                <a:blip r:embed="rId133"/>
                <a:stretch>
                  <a:fillRect/>
                </a:stretch>
              </p:blipFill>
              <p:spPr>
                <a:xfrm>
                  <a:off x="4864685" y="2803820"/>
                  <a:ext cx="76644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96" name="Ink 95">
                  <a:extLst>
                    <a:ext uri="{FF2B5EF4-FFF2-40B4-BE49-F238E27FC236}">
                      <a16:creationId xmlns:a16="http://schemas.microsoft.com/office/drawing/2014/main" id="{5E14E14B-FBF1-158B-07C9-65AF2B80DA54}"/>
                    </a:ext>
                  </a:extLst>
                </p14:cNvPr>
                <p14:cNvContentPartPr/>
                <p14:nvPr/>
              </p14:nvContentPartPr>
              <p14:xfrm>
                <a:off x="4034525" y="2790500"/>
                <a:ext cx="735120" cy="59760"/>
              </p14:xfrm>
            </p:contentPart>
          </mc:Choice>
          <mc:Fallback xmlns="">
            <p:pic>
              <p:nvPicPr>
                <p:cNvPr id="96" name="Ink 95">
                  <a:extLst>
                    <a:ext uri="{FF2B5EF4-FFF2-40B4-BE49-F238E27FC236}">
                      <a16:creationId xmlns:a16="http://schemas.microsoft.com/office/drawing/2014/main" id="{5E14E14B-FBF1-158B-07C9-65AF2B80DA54}"/>
                    </a:ext>
                  </a:extLst>
                </p:cNvPr>
                <p:cNvPicPr/>
                <p:nvPr/>
              </p:nvPicPr>
              <p:blipFill>
                <a:blip r:embed="rId135"/>
                <a:stretch>
                  <a:fillRect/>
                </a:stretch>
              </p:blipFill>
              <p:spPr>
                <a:xfrm>
                  <a:off x="4016885" y="2772500"/>
                  <a:ext cx="77076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97" name="Ink 96">
                  <a:extLst>
                    <a:ext uri="{FF2B5EF4-FFF2-40B4-BE49-F238E27FC236}">
                      <a16:creationId xmlns:a16="http://schemas.microsoft.com/office/drawing/2014/main" id="{8E34EEF5-B1E3-710B-00FB-2C0880C7F367}"/>
                    </a:ext>
                  </a:extLst>
                </p14:cNvPr>
                <p14:cNvContentPartPr/>
                <p14:nvPr/>
              </p14:nvContentPartPr>
              <p14:xfrm>
                <a:off x="3606125" y="2834780"/>
                <a:ext cx="332640" cy="13680"/>
              </p14:xfrm>
            </p:contentPart>
          </mc:Choice>
          <mc:Fallback xmlns="">
            <p:pic>
              <p:nvPicPr>
                <p:cNvPr id="97" name="Ink 96">
                  <a:extLst>
                    <a:ext uri="{FF2B5EF4-FFF2-40B4-BE49-F238E27FC236}">
                      <a16:creationId xmlns:a16="http://schemas.microsoft.com/office/drawing/2014/main" id="{8E34EEF5-B1E3-710B-00FB-2C0880C7F367}"/>
                    </a:ext>
                  </a:extLst>
                </p:cNvPr>
                <p:cNvPicPr/>
                <p:nvPr/>
              </p:nvPicPr>
              <p:blipFill>
                <a:blip r:embed="rId137"/>
                <a:stretch>
                  <a:fillRect/>
                </a:stretch>
              </p:blipFill>
              <p:spPr>
                <a:xfrm>
                  <a:off x="3588485" y="2816780"/>
                  <a:ext cx="368280" cy="4932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98" name="Ink 97">
                  <a:extLst>
                    <a:ext uri="{FF2B5EF4-FFF2-40B4-BE49-F238E27FC236}">
                      <a16:creationId xmlns:a16="http://schemas.microsoft.com/office/drawing/2014/main" id="{289B30B8-B7C9-224D-8713-0C745000C8E7}"/>
                    </a:ext>
                  </a:extLst>
                </p14:cNvPr>
                <p14:cNvContentPartPr/>
                <p14:nvPr/>
              </p14:nvContentPartPr>
              <p14:xfrm>
                <a:off x="2815565" y="2875100"/>
                <a:ext cx="779760" cy="64440"/>
              </p14:xfrm>
            </p:contentPart>
          </mc:Choice>
          <mc:Fallback xmlns="">
            <p:pic>
              <p:nvPicPr>
                <p:cNvPr id="98" name="Ink 97">
                  <a:extLst>
                    <a:ext uri="{FF2B5EF4-FFF2-40B4-BE49-F238E27FC236}">
                      <a16:creationId xmlns:a16="http://schemas.microsoft.com/office/drawing/2014/main" id="{289B30B8-B7C9-224D-8713-0C745000C8E7}"/>
                    </a:ext>
                  </a:extLst>
                </p:cNvPr>
                <p:cNvPicPr/>
                <p:nvPr/>
              </p:nvPicPr>
              <p:blipFill>
                <a:blip r:embed="rId139"/>
                <a:stretch>
                  <a:fillRect/>
                </a:stretch>
              </p:blipFill>
              <p:spPr>
                <a:xfrm>
                  <a:off x="2797925" y="2857100"/>
                  <a:ext cx="81540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99" name="Ink 98">
                  <a:extLst>
                    <a:ext uri="{FF2B5EF4-FFF2-40B4-BE49-F238E27FC236}">
                      <a16:creationId xmlns:a16="http://schemas.microsoft.com/office/drawing/2014/main" id="{54DB4BA3-F3EE-015F-323C-42C2F9FD5D15}"/>
                    </a:ext>
                  </a:extLst>
                </p14:cNvPr>
                <p14:cNvContentPartPr/>
                <p14:nvPr/>
              </p14:nvContentPartPr>
              <p14:xfrm>
                <a:off x="1930325" y="2799140"/>
                <a:ext cx="869040" cy="69840"/>
              </p14:xfrm>
            </p:contentPart>
          </mc:Choice>
          <mc:Fallback xmlns="">
            <p:pic>
              <p:nvPicPr>
                <p:cNvPr id="99" name="Ink 98">
                  <a:extLst>
                    <a:ext uri="{FF2B5EF4-FFF2-40B4-BE49-F238E27FC236}">
                      <a16:creationId xmlns:a16="http://schemas.microsoft.com/office/drawing/2014/main" id="{54DB4BA3-F3EE-015F-323C-42C2F9FD5D15}"/>
                    </a:ext>
                  </a:extLst>
                </p:cNvPr>
                <p:cNvPicPr/>
                <p:nvPr/>
              </p:nvPicPr>
              <p:blipFill>
                <a:blip r:embed="rId141"/>
                <a:stretch>
                  <a:fillRect/>
                </a:stretch>
              </p:blipFill>
              <p:spPr>
                <a:xfrm>
                  <a:off x="1912325" y="2781500"/>
                  <a:ext cx="904680" cy="105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2">
            <p14:nvContentPartPr>
              <p14:cNvPr id="101" name="Ink 100">
                <a:extLst>
                  <a:ext uri="{FF2B5EF4-FFF2-40B4-BE49-F238E27FC236}">
                    <a16:creationId xmlns:a16="http://schemas.microsoft.com/office/drawing/2014/main" id="{B4C6B7CB-E129-8F4C-8252-42E7FE0CDC4F}"/>
                  </a:ext>
                </a:extLst>
              </p14:cNvPr>
              <p14:cNvContentPartPr/>
              <p14:nvPr/>
            </p14:nvContentPartPr>
            <p14:xfrm>
              <a:off x="472685" y="2852420"/>
              <a:ext cx="1316160" cy="72000"/>
            </p14:xfrm>
          </p:contentPart>
        </mc:Choice>
        <mc:Fallback xmlns="">
          <p:pic>
            <p:nvPicPr>
              <p:cNvPr id="101" name="Ink 100">
                <a:extLst>
                  <a:ext uri="{FF2B5EF4-FFF2-40B4-BE49-F238E27FC236}">
                    <a16:creationId xmlns:a16="http://schemas.microsoft.com/office/drawing/2014/main" id="{B4C6B7CB-E129-8F4C-8252-42E7FE0CDC4F}"/>
                  </a:ext>
                </a:extLst>
              </p:cNvPr>
              <p:cNvPicPr/>
              <p:nvPr/>
            </p:nvPicPr>
            <p:blipFill>
              <a:blip r:embed="rId143"/>
              <a:stretch>
                <a:fillRect/>
              </a:stretch>
            </p:blipFill>
            <p:spPr>
              <a:xfrm>
                <a:off x="454685" y="2834780"/>
                <a:ext cx="135180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22" name="Ink 121">
                <a:extLst>
                  <a:ext uri="{FF2B5EF4-FFF2-40B4-BE49-F238E27FC236}">
                    <a16:creationId xmlns:a16="http://schemas.microsoft.com/office/drawing/2014/main" id="{E41199DE-378B-F636-E8DE-1A6A6EB6219C}"/>
                  </a:ext>
                </a:extLst>
              </p14:cNvPr>
              <p14:cNvContentPartPr/>
              <p14:nvPr/>
            </p14:nvContentPartPr>
            <p14:xfrm>
              <a:off x="3311285" y="3597620"/>
              <a:ext cx="1558800" cy="126360"/>
            </p14:xfrm>
          </p:contentPart>
        </mc:Choice>
        <mc:Fallback xmlns="">
          <p:pic>
            <p:nvPicPr>
              <p:cNvPr id="122" name="Ink 121">
                <a:extLst>
                  <a:ext uri="{FF2B5EF4-FFF2-40B4-BE49-F238E27FC236}">
                    <a16:creationId xmlns:a16="http://schemas.microsoft.com/office/drawing/2014/main" id="{E41199DE-378B-F636-E8DE-1A6A6EB6219C}"/>
                  </a:ext>
                </a:extLst>
              </p:cNvPr>
              <p:cNvPicPr/>
              <p:nvPr/>
            </p:nvPicPr>
            <p:blipFill>
              <a:blip r:embed="rId145"/>
              <a:stretch>
                <a:fillRect/>
              </a:stretch>
            </p:blipFill>
            <p:spPr>
              <a:xfrm>
                <a:off x="3293285" y="3579620"/>
                <a:ext cx="159444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23" name="Ink 122">
                <a:extLst>
                  <a:ext uri="{FF2B5EF4-FFF2-40B4-BE49-F238E27FC236}">
                    <a16:creationId xmlns:a16="http://schemas.microsoft.com/office/drawing/2014/main" id="{1B3A9DBE-AD6B-C0A1-2FE7-11C0EE76410B}"/>
                  </a:ext>
                </a:extLst>
              </p14:cNvPr>
              <p14:cNvContentPartPr/>
              <p14:nvPr/>
            </p14:nvContentPartPr>
            <p14:xfrm>
              <a:off x="975965" y="3630740"/>
              <a:ext cx="2219040" cy="102960"/>
            </p14:xfrm>
          </p:contentPart>
        </mc:Choice>
        <mc:Fallback xmlns="">
          <p:pic>
            <p:nvPicPr>
              <p:cNvPr id="123" name="Ink 122">
                <a:extLst>
                  <a:ext uri="{FF2B5EF4-FFF2-40B4-BE49-F238E27FC236}">
                    <a16:creationId xmlns:a16="http://schemas.microsoft.com/office/drawing/2014/main" id="{1B3A9DBE-AD6B-C0A1-2FE7-11C0EE76410B}"/>
                  </a:ext>
                </a:extLst>
              </p:cNvPr>
              <p:cNvPicPr/>
              <p:nvPr/>
            </p:nvPicPr>
            <p:blipFill>
              <a:blip r:embed="rId147"/>
              <a:stretch>
                <a:fillRect/>
              </a:stretch>
            </p:blipFill>
            <p:spPr>
              <a:xfrm>
                <a:off x="957965" y="3612740"/>
                <a:ext cx="225468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24" name="Ink 123">
                <a:extLst>
                  <a:ext uri="{FF2B5EF4-FFF2-40B4-BE49-F238E27FC236}">
                    <a16:creationId xmlns:a16="http://schemas.microsoft.com/office/drawing/2014/main" id="{5EBAB25D-4265-463F-D8DC-9BDD9E5639BE}"/>
                  </a:ext>
                </a:extLst>
              </p14:cNvPr>
              <p14:cNvContentPartPr/>
              <p14:nvPr/>
            </p14:nvContentPartPr>
            <p14:xfrm>
              <a:off x="257765" y="3592940"/>
              <a:ext cx="730080" cy="161280"/>
            </p14:xfrm>
          </p:contentPart>
        </mc:Choice>
        <mc:Fallback xmlns="">
          <p:pic>
            <p:nvPicPr>
              <p:cNvPr id="124" name="Ink 123">
                <a:extLst>
                  <a:ext uri="{FF2B5EF4-FFF2-40B4-BE49-F238E27FC236}">
                    <a16:creationId xmlns:a16="http://schemas.microsoft.com/office/drawing/2014/main" id="{5EBAB25D-4265-463F-D8DC-9BDD9E5639BE}"/>
                  </a:ext>
                </a:extLst>
              </p:cNvPr>
              <p:cNvPicPr/>
              <p:nvPr/>
            </p:nvPicPr>
            <p:blipFill>
              <a:blip r:embed="rId149"/>
              <a:stretch>
                <a:fillRect/>
              </a:stretch>
            </p:blipFill>
            <p:spPr>
              <a:xfrm>
                <a:off x="239765" y="3575300"/>
                <a:ext cx="76572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125" name="Ink 124">
                <a:extLst>
                  <a:ext uri="{FF2B5EF4-FFF2-40B4-BE49-F238E27FC236}">
                    <a16:creationId xmlns:a16="http://schemas.microsoft.com/office/drawing/2014/main" id="{0765A67E-9FE4-C7D3-828D-645376E774CF}"/>
                  </a:ext>
                </a:extLst>
              </p14:cNvPr>
              <p14:cNvContentPartPr/>
              <p14:nvPr/>
            </p14:nvContentPartPr>
            <p14:xfrm>
              <a:off x="5546525" y="4012340"/>
              <a:ext cx="3712320" cy="127440"/>
            </p14:xfrm>
          </p:contentPart>
        </mc:Choice>
        <mc:Fallback xmlns="">
          <p:pic>
            <p:nvPicPr>
              <p:cNvPr id="125" name="Ink 124">
                <a:extLst>
                  <a:ext uri="{FF2B5EF4-FFF2-40B4-BE49-F238E27FC236}">
                    <a16:creationId xmlns:a16="http://schemas.microsoft.com/office/drawing/2014/main" id="{0765A67E-9FE4-C7D3-828D-645376E774CF}"/>
                  </a:ext>
                </a:extLst>
              </p:cNvPr>
              <p:cNvPicPr/>
              <p:nvPr/>
            </p:nvPicPr>
            <p:blipFill>
              <a:blip r:embed="rId151"/>
              <a:stretch>
                <a:fillRect/>
              </a:stretch>
            </p:blipFill>
            <p:spPr>
              <a:xfrm>
                <a:off x="5528885" y="3994340"/>
                <a:ext cx="374796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126" name="Ink 125">
                <a:extLst>
                  <a:ext uri="{FF2B5EF4-FFF2-40B4-BE49-F238E27FC236}">
                    <a16:creationId xmlns:a16="http://schemas.microsoft.com/office/drawing/2014/main" id="{AF1671E0-D3C0-19AD-3B00-76226EDC7214}"/>
                  </a:ext>
                </a:extLst>
              </p14:cNvPr>
              <p14:cNvContentPartPr/>
              <p14:nvPr/>
            </p14:nvContentPartPr>
            <p14:xfrm>
              <a:off x="4444565" y="4013060"/>
              <a:ext cx="1154520" cy="131400"/>
            </p14:xfrm>
          </p:contentPart>
        </mc:Choice>
        <mc:Fallback xmlns="">
          <p:pic>
            <p:nvPicPr>
              <p:cNvPr id="126" name="Ink 125">
                <a:extLst>
                  <a:ext uri="{FF2B5EF4-FFF2-40B4-BE49-F238E27FC236}">
                    <a16:creationId xmlns:a16="http://schemas.microsoft.com/office/drawing/2014/main" id="{AF1671E0-D3C0-19AD-3B00-76226EDC7214}"/>
                  </a:ext>
                </a:extLst>
              </p:cNvPr>
              <p:cNvPicPr/>
              <p:nvPr/>
            </p:nvPicPr>
            <p:blipFill>
              <a:blip r:embed="rId153"/>
              <a:stretch>
                <a:fillRect/>
              </a:stretch>
            </p:blipFill>
            <p:spPr>
              <a:xfrm>
                <a:off x="4426565" y="3995420"/>
                <a:ext cx="1190160" cy="167040"/>
              </a:xfrm>
              <a:prstGeom prst="rect">
                <a:avLst/>
              </a:prstGeom>
            </p:spPr>
          </p:pic>
        </mc:Fallback>
      </mc:AlternateContent>
      <p:grpSp>
        <p:nvGrpSpPr>
          <p:cNvPr id="130" name="Group 129">
            <a:extLst>
              <a:ext uri="{FF2B5EF4-FFF2-40B4-BE49-F238E27FC236}">
                <a16:creationId xmlns:a16="http://schemas.microsoft.com/office/drawing/2014/main" id="{16F9B10C-9E6A-EF7D-4525-15CE6536670F}"/>
              </a:ext>
            </a:extLst>
          </p:cNvPr>
          <p:cNvGrpSpPr/>
          <p:nvPr/>
        </p:nvGrpSpPr>
        <p:grpSpPr>
          <a:xfrm>
            <a:off x="993245" y="3173900"/>
            <a:ext cx="8211240" cy="209880"/>
            <a:chOff x="993245" y="3173900"/>
            <a:chExt cx="8211240" cy="209880"/>
          </a:xfrm>
        </p:grpSpPr>
        <mc:AlternateContent xmlns:mc="http://schemas.openxmlformats.org/markup-compatibility/2006" xmlns:p14="http://schemas.microsoft.com/office/powerpoint/2010/main">
          <mc:Choice Requires="p14">
            <p:contentPart p14:bwMode="auto" r:id="rId154">
              <p14:nvContentPartPr>
                <p14:cNvPr id="127" name="Ink 126">
                  <a:extLst>
                    <a:ext uri="{FF2B5EF4-FFF2-40B4-BE49-F238E27FC236}">
                      <a16:creationId xmlns:a16="http://schemas.microsoft.com/office/drawing/2014/main" id="{3C09AFF9-29D9-7D90-87F5-15C0C307B0DD}"/>
                    </a:ext>
                  </a:extLst>
                </p14:cNvPr>
                <p14:cNvContentPartPr/>
                <p14:nvPr/>
              </p14:nvContentPartPr>
              <p14:xfrm>
                <a:off x="7701125" y="3374060"/>
                <a:ext cx="23760" cy="5040"/>
              </p14:xfrm>
            </p:contentPart>
          </mc:Choice>
          <mc:Fallback xmlns="">
            <p:pic>
              <p:nvPicPr>
                <p:cNvPr id="127" name="Ink 126">
                  <a:extLst>
                    <a:ext uri="{FF2B5EF4-FFF2-40B4-BE49-F238E27FC236}">
                      <a16:creationId xmlns:a16="http://schemas.microsoft.com/office/drawing/2014/main" id="{3C09AFF9-29D9-7D90-87F5-15C0C307B0DD}"/>
                    </a:ext>
                  </a:extLst>
                </p:cNvPr>
                <p:cNvPicPr/>
                <p:nvPr/>
              </p:nvPicPr>
              <p:blipFill>
                <a:blip r:embed="rId155"/>
                <a:stretch>
                  <a:fillRect/>
                </a:stretch>
              </p:blipFill>
              <p:spPr>
                <a:xfrm>
                  <a:off x="7683485" y="3356060"/>
                  <a:ext cx="5940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02" name="Ink 101">
                  <a:extLst>
                    <a:ext uri="{FF2B5EF4-FFF2-40B4-BE49-F238E27FC236}">
                      <a16:creationId xmlns:a16="http://schemas.microsoft.com/office/drawing/2014/main" id="{8330D893-F13F-5E7B-9EC9-FC0AECDEF82C}"/>
                    </a:ext>
                  </a:extLst>
                </p14:cNvPr>
                <p14:cNvContentPartPr/>
                <p14:nvPr/>
              </p14:nvContentPartPr>
              <p14:xfrm>
                <a:off x="8412845" y="3232580"/>
                <a:ext cx="791640" cy="61200"/>
              </p14:xfrm>
            </p:contentPart>
          </mc:Choice>
          <mc:Fallback xmlns="">
            <p:pic>
              <p:nvPicPr>
                <p:cNvPr id="102" name="Ink 101">
                  <a:extLst>
                    <a:ext uri="{FF2B5EF4-FFF2-40B4-BE49-F238E27FC236}">
                      <a16:creationId xmlns:a16="http://schemas.microsoft.com/office/drawing/2014/main" id="{8330D893-F13F-5E7B-9EC9-FC0AECDEF82C}"/>
                    </a:ext>
                  </a:extLst>
                </p:cNvPr>
                <p:cNvPicPr/>
                <p:nvPr/>
              </p:nvPicPr>
              <p:blipFill>
                <a:blip r:embed="rId157"/>
                <a:stretch>
                  <a:fillRect/>
                </a:stretch>
              </p:blipFill>
              <p:spPr>
                <a:xfrm>
                  <a:off x="8395205" y="3214580"/>
                  <a:ext cx="82728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03" name="Ink 102">
                  <a:extLst>
                    <a:ext uri="{FF2B5EF4-FFF2-40B4-BE49-F238E27FC236}">
                      <a16:creationId xmlns:a16="http://schemas.microsoft.com/office/drawing/2014/main" id="{428DD3D8-F14E-2B7C-D65A-6FE0F88A58E9}"/>
                    </a:ext>
                  </a:extLst>
                </p14:cNvPr>
                <p14:cNvContentPartPr/>
                <p14:nvPr/>
              </p14:nvContentPartPr>
              <p14:xfrm>
                <a:off x="7031525" y="3262100"/>
                <a:ext cx="963000" cy="73440"/>
              </p14:xfrm>
            </p:contentPart>
          </mc:Choice>
          <mc:Fallback xmlns="">
            <p:pic>
              <p:nvPicPr>
                <p:cNvPr id="103" name="Ink 102">
                  <a:extLst>
                    <a:ext uri="{FF2B5EF4-FFF2-40B4-BE49-F238E27FC236}">
                      <a16:creationId xmlns:a16="http://schemas.microsoft.com/office/drawing/2014/main" id="{428DD3D8-F14E-2B7C-D65A-6FE0F88A58E9}"/>
                    </a:ext>
                  </a:extLst>
                </p:cNvPr>
                <p:cNvPicPr/>
                <p:nvPr/>
              </p:nvPicPr>
              <p:blipFill>
                <a:blip r:embed="rId159"/>
                <a:stretch>
                  <a:fillRect/>
                </a:stretch>
              </p:blipFill>
              <p:spPr>
                <a:xfrm>
                  <a:off x="7013525" y="3244460"/>
                  <a:ext cx="99864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04" name="Ink 103">
                  <a:extLst>
                    <a:ext uri="{FF2B5EF4-FFF2-40B4-BE49-F238E27FC236}">
                      <a16:creationId xmlns:a16="http://schemas.microsoft.com/office/drawing/2014/main" id="{97EF3FAA-8695-0E2C-DDC4-6DD253C94557}"/>
                    </a:ext>
                  </a:extLst>
                </p14:cNvPr>
                <p14:cNvContentPartPr/>
                <p14:nvPr/>
              </p14:nvContentPartPr>
              <p14:xfrm>
                <a:off x="6266885" y="3255620"/>
                <a:ext cx="621720" cy="60840"/>
              </p14:xfrm>
            </p:contentPart>
          </mc:Choice>
          <mc:Fallback xmlns="">
            <p:pic>
              <p:nvPicPr>
                <p:cNvPr id="104" name="Ink 103">
                  <a:extLst>
                    <a:ext uri="{FF2B5EF4-FFF2-40B4-BE49-F238E27FC236}">
                      <a16:creationId xmlns:a16="http://schemas.microsoft.com/office/drawing/2014/main" id="{97EF3FAA-8695-0E2C-DDC4-6DD253C94557}"/>
                    </a:ext>
                  </a:extLst>
                </p:cNvPr>
                <p:cNvPicPr/>
                <p:nvPr/>
              </p:nvPicPr>
              <p:blipFill>
                <a:blip r:embed="rId161"/>
                <a:stretch>
                  <a:fillRect/>
                </a:stretch>
              </p:blipFill>
              <p:spPr>
                <a:xfrm>
                  <a:off x="6248885" y="3237620"/>
                  <a:ext cx="65736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06" name="Ink 105">
                  <a:extLst>
                    <a:ext uri="{FF2B5EF4-FFF2-40B4-BE49-F238E27FC236}">
                      <a16:creationId xmlns:a16="http://schemas.microsoft.com/office/drawing/2014/main" id="{EF3683C0-9DAC-35C0-BFB1-F2BCA798BB2C}"/>
                    </a:ext>
                  </a:extLst>
                </p14:cNvPr>
                <p14:cNvContentPartPr/>
                <p14:nvPr/>
              </p14:nvContentPartPr>
              <p14:xfrm>
                <a:off x="5570285" y="3301340"/>
                <a:ext cx="632160" cy="82440"/>
              </p14:xfrm>
            </p:contentPart>
          </mc:Choice>
          <mc:Fallback xmlns="">
            <p:pic>
              <p:nvPicPr>
                <p:cNvPr id="106" name="Ink 105">
                  <a:extLst>
                    <a:ext uri="{FF2B5EF4-FFF2-40B4-BE49-F238E27FC236}">
                      <a16:creationId xmlns:a16="http://schemas.microsoft.com/office/drawing/2014/main" id="{EF3683C0-9DAC-35C0-BFB1-F2BCA798BB2C}"/>
                    </a:ext>
                  </a:extLst>
                </p:cNvPr>
                <p:cNvPicPr/>
                <p:nvPr/>
              </p:nvPicPr>
              <p:blipFill>
                <a:blip r:embed="rId163"/>
                <a:stretch>
                  <a:fillRect/>
                </a:stretch>
              </p:blipFill>
              <p:spPr>
                <a:xfrm>
                  <a:off x="5552645" y="3283700"/>
                  <a:ext cx="66780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07" name="Ink 106">
                  <a:extLst>
                    <a:ext uri="{FF2B5EF4-FFF2-40B4-BE49-F238E27FC236}">
                      <a16:creationId xmlns:a16="http://schemas.microsoft.com/office/drawing/2014/main" id="{3D17DA3D-4F62-0C92-BDA0-99DB412CEBD5}"/>
                    </a:ext>
                  </a:extLst>
                </p14:cNvPr>
                <p14:cNvContentPartPr/>
                <p14:nvPr/>
              </p14:nvContentPartPr>
              <p14:xfrm>
                <a:off x="4924445" y="3293780"/>
                <a:ext cx="661320" cy="70200"/>
              </p14:xfrm>
            </p:contentPart>
          </mc:Choice>
          <mc:Fallback xmlns="">
            <p:pic>
              <p:nvPicPr>
                <p:cNvPr id="107" name="Ink 106">
                  <a:extLst>
                    <a:ext uri="{FF2B5EF4-FFF2-40B4-BE49-F238E27FC236}">
                      <a16:creationId xmlns:a16="http://schemas.microsoft.com/office/drawing/2014/main" id="{3D17DA3D-4F62-0C92-BDA0-99DB412CEBD5}"/>
                    </a:ext>
                  </a:extLst>
                </p:cNvPr>
                <p:cNvPicPr/>
                <p:nvPr/>
              </p:nvPicPr>
              <p:blipFill>
                <a:blip r:embed="rId165"/>
                <a:stretch>
                  <a:fillRect/>
                </a:stretch>
              </p:blipFill>
              <p:spPr>
                <a:xfrm>
                  <a:off x="4906805" y="3276140"/>
                  <a:ext cx="69696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109" name="Ink 108">
                  <a:extLst>
                    <a:ext uri="{FF2B5EF4-FFF2-40B4-BE49-F238E27FC236}">
                      <a16:creationId xmlns:a16="http://schemas.microsoft.com/office/drawing/2014/main" id="{EB625621-A5FC-A8D8-2020-02100E200DEE}"/>
                    </a:ext>
                  </a:extLst>
                </p14:cNvPr>
                <p14:cNvContentPartPr/>
                <p14:nvPr/>
              </p14:nvContentPartPr>
              <p14:xfrm>
                <a:off x="4190045" y="3273260"/>
                <a:ext cx="699840" cy="79200"/>
              </p14:xfrm>
            </p:contentPart>
          </mc:Choice>
          <mc:Fallback xmlns="">
            <p:pic>
              <p:nvPicPr>
                <p:cNvPr id="109" name="Ink 108">
                  <a:extLst>
                    <a:ext uri="{FF2B5EF4-FFF2-40B4-BE49-F238E27FC236}">
                      <a16:creationId xmlns:a16="http://schemas.microsoft.com/office/drawing/2014/main" id="{EB625621-A5FC-A8D8-2020-02100E200DEE}"/>
                    </a:ext>
                  </a:extLst>
                </p:cNvPr>
                <p:cNvPicPr/>
                <p:nvPr/>
              </p:nvPicPr>
              <p:blipFill>
                <a:blip r:embed="rId167"/>
                <a:stretch>
                  <a:fillRect/>
                </a:stretch>
              </p:blipFill>
              <p:spPr>
                <a:xfrm>
                  <a:off x="4172405" y="3255260"/>
                  <a:ext cx="73548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11" name="Ink 110">
                  <a:extLst>
                    <a:ext uri="{FF2B5EF4-FFF2-40B4-BE49-F238E27FC236}">
                      <a16:creationId xmlns:a16="http://schemas.microsoft.com/office/drawing/2014/main" id="{3B80F1CC-8DDA-D7C0-9A3C-1CBDBFF8D2A2}"/>
                    </a:ext>
                  </a:extLst>
                </p14:cNvPr>
                <p14:cNvContentPartPr/>
                <p14:nvPr/>
              </p14:nvContentPartPr>
              <p14:xfrm>
                <a:off x="4106165" y="3173900"/>
                <a:ext cx="4320" cy="5040"/>
              </p14:xfrm>
            </p:contentPart>
          </mc:Choice>
          <mc:Fallback xmlns="">
            <p:pic>
              <p:nvPicPr>
                <p:cNvPr id="111" name="Ink 110">
                  <a:extLst>
                    <a:ext uri="{FF2B5EF4-FFF2-40B4-BE49-F238E27FC236}">
                      <a16:creationId xmlns:a16="http://schemas.microsoft.com/office/drawing/2014/main" id="{3B80F1CC-8DDA-D7C0-9A3C-1CBDBFF8D2A2}"/>
                    </a:ext>
                  </a:extLst>
                </p:cNvPr>
                <p:cNvPicPr/>
                <p:nvPr/>
              </p:nvPicPr>
              <p:blipFill>
                <a:blip r:embed="rId169"/>
                <a:stretch>
                  <a:fillRect/>
                </a:stretch>
              </p:blipFill>
              <p:spPr>
                <a:xfrm>
                  <a:off x="4088525" y="3155900"/>
                  <a:ext cx="3996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12" name="Ink 111">
                  <a:extLst>
                    <a:ext uri="{FF2B5EF4-FFF2-40B4-BE49-F238E27FC236}">
                      <a16:creationId xmlns:a16="http://schemas.microsoft.com/office/drawing/2014/main" id="{F9EEFBA4-4B60-1EDF-A6A4-EDFC9A7E1CB8}"/>
                    </a:ext>
                  </a:extLst>
                </p14:cNvPr>
                <p14:cNvContentPartPr/>
                <p14:nvPr/>
              </p14:nvContentPartPr>
              <p14:xfrm>
                <a:off x="3702245" y="3245180"/>
                <a:ext cx="502560" cy="41040"/>
              </p14:xfrm>
            </p:contentPart>
          </mc:Choice>
          <mc:Fallback xmlns="">
            <p:pic>
              <p:nvPicPr>
                <p:cNvPr id="112" name="Ink 111">
                  <a:extLst>
                    <a:ext uri="{FF2B5EF4-FFF2-40B4-BE49-F238E27FC236}">
                      <a16:creationId xmlns:a16="http://schemas.microsoft.com/office/drawing/2014/main" id="{F9EEFBA4-4B60-1EDF-A6A4-EDFC9A7E1CB8}"/>
                    </a:ext>
                  </a:extLst>
                </p:cNvPr>
                <p:cNvPicPr/>
                <p:nvPr/>
              </p:nvPicPr>
              <p:blipFill>
                <a:blip r:embed="rId171"/>
                <a:stretch>
                  <a:fillRect/>
                </a:stretch>
              </p:blipFill>
              <p:spPr>
                <a:xfrm>
                  <a:off x="3684605" y="3227540"/>
                  <a:ext cx="53820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13" name="Ink 112">
                  <a:extLst>
                    <a:ext uri="{FF2B5EF4-FFF2-40B4-BE49-F238E27FC236}">
                      <a16:creationId xmlns:a16="http://schemas.microsoft.com/office/drawing/2014/main" id="{54157DF8-9B3E-D851-A01C-AEDBF586EE77}"/>
                    </a:ext>
                  </a:extLst>
                </p14:cNvPr>
                <p14:cNvContentPartPr/>
                <p14:nvPr/>
              </p14:nvContentPartPr>
              <p14:xfrm>
                <a:off x="2589125" y="3295220"/>
                <a:ext cx="900000" cy="43560"/>
              </p14:xfrm>
            </p:contentPart>
          </mc:Choice>
          <mc:Fallback xmlns="">
            <p:pic>
              <p:nvPicPr>
                <p:cNvPr id="113" name="Ink 112">
                  <a:extLst>
                    <a:ext uri="{FF2B5EF4-FFF2-40B4-BE49-F238E27FC236}">
                      <a16:creationId xmlns:a16="http://schemas.microsoft.com/office/drawing/2014/main" id="{54157DF8-9B3E-D851-A01C-AEDBF586EE77}"/>
                    </a:ext>
                  </a:extLst>
                </p:cNvPr>
                <p:cNvPicPr/>
                <p:nvPr/>
              </p:nvPicPr>
              <p:blipFill>
                <a:blip r:embed="rId173"/>
                <a:stretch>
                  <a:fillRect/>
                </a:stretch>
              </p:blipFill>
              <p:spPr>
                <a:xfrm>
                  <a:off x="2571485" y="3277580"/>
                  <a:ext cx="93564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14" name="Ink 113">
                  <a:extLst>
                    <a:ext uri="{FF2B5EF4-FFF2-40B4-BE49-F238E27FC236}">
                      <a16:creationId xmlns:a16="http://schemas.microsoft.com/office/drawing/2014/main" id="{047FCB3C-E6AA-42E9-6F52-1B959F1FED82}"/>
                    </a:ext>
                  </a:extLst>
                </p14:cNvPr>
                <p14:cNvContentPartPr/>
                <p14:nvPr/>
              </p14:nvContentPartPr>
              <p14:xfrm>
                <a:off x="1791365" y="3281900"/>
                <a:ext cx="671400" cy="62640"/>
              </p14:xfrm>
            </p:contentPart>
          </mc:Choice>
          <mc:Fallback xmlns="">
            <p:pic>
              <p:nvPicPr>
                <p:cNvPr id="114" name="Ink 113">
                  <a:extLst>
                    <a:ext uri="{FF2B5EF4-FFF2-40B4-BE49-F238E27FC236}">
                      <a16:creationId xmlns:a16="http://schemas.microsoft.com/office/drawing/2014/main" id="{047FCB3C-E6AA-42E9-6F52-1B959F1FED82}"/>
                    </a:ext>
                  </a:extLst>
                </p:cNvPr>
                <p:cNvPicPr/>
                <p:nvPr/>
              </p:nvPicPr>
              <p:blipFill>
                <a:blip r:embed="rId175"/>
                <a:stretch>
                  <a:fillRect/>
                </a:stretch>
              </p:blipFill>
              <p:spPr>
                <a:xfrm>
                  <a:off x="1773725" y="3264260"/>
                  <a:ext cx="70704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15" name="Ink 114">
                  <a:extLst>
                    <a:ext uri="{FF2B5EF4-FFF2-40B4-BE49-F238E27FC236}">
                      <a16:creationId xmlns:a16="http://schemas.microsoft.com/office/drawing/2014/main" id="{1E7F4F5B-403F-616A-4ADB-8F67872F8A74}"/>
                    </a:ext>
                  </a:extLst>
                </p14:cNvPr>
                <p14:cNvContentPartPr/>
                <p14:nvPr/>
              </p14:nvContentPartPr>
              <p14:xfrm>
                <a:off x="993245" y="3285860"/>
                <a:ext cx="713520" cy="32040"/>
              </p14:xfrm>
            </p:contentPart>
          </mc:Choice>
          <mc:Fallback xmlns="">
            <p:pic>
              <p:nvPicPr>
                <p:cNvPr id="115" name="Ink 114">
                  <a:extLst>
                    <a:ext uri="{FF2B5EF4-FFF2-40B4-BE49-F238E27FC236}">
                      <a16:creationId xmlns:a16="http://schemas.microsoft.com/office/drawing/2014/main" id="{1E7F4F5B-403F-616A-4ADB-8F67872F8A74}"/>
                    </a:ext>
                  </a:extLst>
                </p:cNvPr>
                <p:cNvPicPr/>
                <p:nvPr/>
              </p:nvPicPr>
              <p:blipFill>
                <a:blip r:embed="rId177"/>
                <a:stretch>
                  <a:fillRect/>
                </a:stretch>
              </p:blipFill>
              <p:spPr>
                <a:xfrm>
                  <a:off x="975605" y="3267860"/>
                  <a:ext cx="749160" cy="67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8">
            <p14:nvContentPartPr>
              <p14:cNvPr id="117" name="Ink 116">
                <a:extLst>
                  <a:ext uri="{FF2B5EF4-FFF2-40B4-BE49-F238E27FC236}">
                    <a16:creationId xmlns:a16="http://schemas.microsoft.com/office/drawing/2014/main" id="{744673A9-5E36-7E33-7992-F99069157C97}"/>
                  </a:ext>
                </a:extLst>
              </p14:cNvPr>
              <p14:cNvContentPartPr/>
              <p14:nvPr/>
            </p14:nvContentPartPr>
            <p14:xfrm>
              <a:off x="445325" y="3162740"/>
              <a:ext cx="431280" cy="57960"/>
            </p14:xfrm>
          </p:contentPart>
        </mc:Choice>
        <mc:Fallback xmlns="">
          <p:pic>
            <p:nvPicPr>
              <p:cNvPr id="117" name="Ink 116">
                <a:extLst>
                  <a:ext uri="{FF2B5EF4-FFF2-40B4-BE49-F238E27FC236}">
                    <a16:creationId xmlns:a16="http://schemas.microsoft.com/office/drawing/2014/main" id="{744673A9-5E36-7E33-7992-F99069157C97}"/>
                  </a:ext>
                </a:extLst>
              </p:cNvPr>
              <p:cNvPicPr/>
              <p:nvPr/>
            </p:nvPicPr>
            <p:blipFill>
              <a:blip r:embed="rId179"/>
              <a:stretch>
                <a:fillRect/>
              </a:stretch>
            </p:blipFill>
            <p:spPr>
              <a:xfrm>
                <a:off x="427685" y="3145100"/>
                <a:ext cx="46692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18" name="Ink 117">
                <a:extLst>
                  <a:ext uri="{FF2B5EF4-FFF2-40B4-BE49-F238E27FC236}">
                    <a16:creationId xmlns:a16="http://schemas.microsoft.com/office/drawing/2014/main" id="{94D7CA88-E2E3-4C09-A291-75E405119D56}"/>
                  </a:ext>
                </a:extLst>
              </p14:cNvPr>
              <p14:cNvContentPartPr/>
              <p14:nvPr/>
            </p14:nvContentPartPr>
            <p14:xfrm>
              <a:off x="8166605" y="3624260"/>
              <a:ext cx="1149120" cy="56520"/>
            </p14:xfrm>
          </p:contentPart>
        </mc:Choice>
        <mc:Fallback xmlns="">
          <p:pic>
            <p:nvPicPr>
              <p:cNvPr id="118" name="Ink 117">
                <a:extLst>
                  <a:ext uri="{FF2B5EF4-FFF2-40B4-BE49-F238E27FC236}">
                    <a16:creationId xmlns:a16="http://schemas.microsoft.com/office/drawing/2014/main" id="{94D7CA88-E2E3-4C09-A291-75E405119D56}"/>
                  </a:ext>
                </a:extLst>
              </p:cNvPr>
              <p:cNvPicPr/>
              <p:nvPr/>
            </p:nvPicPr>
            <p:blipFill>
              <a:blip r:embed="rId181"/>
              <a:stretch>
                <a:fillRect/>
              </a:stretch>
            </p:blipFill>
            <p:spPr>
              <a:xfrm>
                <a:off x="8148605" y="3606620"/>
                <a:ext cx="1184760" cy="9216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19" name="Ink 118">
                <a:extLst>
                  <a:ext uri="{FF2B5EF4-FFF2-40B4-BE49-F238E27FC236}">
                    <a16:creationId xmlns:a16="http://schemas.microsoft.com/office/drawing/2014/main" id="{F5987BEF-35EA-1F00-CCD9-ADD2E205727E}"/>
                  </a:ext>
                </a:extLst>
              </p14:cNvPr>
              <p14:cNvContentPartPr/>
              <p14:nvPr/>
            </p14:nvContentPartPr>
            <p14:xfrm>
              <a:off x="5758925" y="3654500"/>
              <a:ext cx="1811880" cy="79200"/>
            </p14:xfrm>
          </p:contentPart>
        </mc:Choice>
        <mc:Fallback xmlns="">
          <p:pic>
            <p:nvPicPr>
              <p:cNvPr id="119" name="Ink 118">
                <a:extLst>
                  <a:ext uri="{FF2B5EF4-FFF2-40B4-BE49-F238E27FC236}">
                    <a16:creationId xmlns:a16="http://schemas.microsoft.com/office/drawing/2014/main" id="{F5987BEF-35EA-1F00-CCD9-ADD2E205727E}"/>
                  </a:ext>
                </a:extLst>
              </p:cNvPr>
              <p:cNvPicPr/>
              <p:nvPr/>
            </p:nvPicPr>
            <p:blipFill>
              <a:blip r:embed="rId183"/>
              <a:stretch>
                <a:fillRect/>
              </a:stretch>
            </p:blipFill>
            <p:spPr>
              <a:xfrm>
                <a:off x="5740925" y="3636860"/>
                <a:ext cx="184752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20" name="Ink 119">
                <a:extLst>
                  <a:ext uri="{FF2B5EF4-FFF2-40B4-BE49-F238E27FC236}">
                    <a16:creationId xmlns:a16="http://schemas.microsoft.com/office/drawing/2014/main" id="{D54EFB52-BB1F-46AF-542F-9A8B782F12EA}"/>
                  </a:ext>
                </a:extLst>
              </p14:cNvPr>
              <p14:cNvContentPartPr/>
              <p14:nvPr/>
            </p14:nvContentPartPr>
            <p14:xfrm>
              <a:off x="5185085" y="3698060"/>
              <a:ext cx="623160" cy="36360"/>
            </p14:xfrm>
          </p:contentPart>
        </mc:Choice>
        <mc:Fallback xmlns="">
          <p:pic>
            <p:nvPicPr>
              <p:cNvPr id="120" name="Ink 119">
                <a:extLst>
                  <a:ext uri="{FF2B5EF4-FFF2-40B4-BE49-F238E27FC236}">
                    <a16:creationId xmlns:a16="http://schemas.microsoft.com/office/drawing/2014/main" id="{D54EFB52-BB1F-46AF-542F-9A8B782F12EA}"/>
                  </a:ext>
                </a:extLst>
              </p:cNvPr>
              <p:cNvPicPr/>
              <p:nvPr/>
            </p:nvPicPr>
            <p:blipFill>
              <a:blip r:embed="rId185"/>
              <a:stretch>
                <a:fillRect/>
              </a:stretch>
            </p:blipFill>
            <p:spPr>
              <a:xfrm>
                <a:off x="5167445" y="3680060"/>
                <a:ext cx="658800" cy="7200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28" name="Ink 127">
                <a:extLst>
                  <a:ext uri="{FF2B5EF4-FFF2-40B4-BE49-F238E27FC236}">
                    <a16:creationId xmlns:a16="http://schemas.microsoft.com/office/drawing/2014/main" id="{F954D911-F6CF-639B-6D94-F768E97E10FF}"/>
                  </a:ext>
                </a:extLst>
              </p14:cNvPr>
              <p14:cNvContentPartPr/>
              <p14:nvPr/>
            </p14:nvContentPartPr>
            <p14:xfrm>
              <a:off x="246245" y="3177140"/>
              <a:ext cx="9172080" cy="987120"/>
            </p14:xfrm>
          </p:contentPart>
        </mc:Choice>
        <mc:Fallback xmlns="">
          <p:pic>
            <p:nvPicPr>
              <p:cNvPr id="128" name="Ink 127">
                <a:extLst>
                  <a:ext uri="{FF2B5EF4-FFF2-40B4-BE49-F238E27FC236}">
                    <a16:creationId xmlns:a16="http://schemas.microsoft.com/office/drawing/2014/main" id="{F954D911-F6CF-639B-6D94-F768E97E10FF}"/>
                  </a:ext>
                </a:extLst>
              </p:cNvPr>
              <p:cNvPicPr/>
              <p:nvPr/>
            </p:nvPicPr>
            <p:blipFill>
              <a:blip r:embed="rId187"/>
              <a:stretch>
                <a:fillRect/>
              </a:stretch>
            </p:blipFill>
            <p:spPr>
              <a:xfrm>
                <a:off x="228245" y="3159500"/>
                <a:ext cx="9207720" cy="102276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31" name="Ink 130">
                <a:extLst>
                  <a:ext uri="{FF2B5EF4-FFF2-40B4-BE49-F238E27FC236}">
                    <a16:creationId xmlns:a16="http://schemas.microsoft.com/office/drawing/2014/main" id="{3044DE14-3CB7-C76B-DD9E-CADE06CA9F60}"/>
                  </a:ext>
                </a:extLst>
              </p14:cNvPr>
              <p14:cNvContentPartPr/>
              <p14:nvPr/>
            </p14:nvContentPartPr>
            <p14:xfrm>
              <a:off x="4842005" y="2786180"/>
              <a:ext cx="1402560" cy="136440"/>
            </p14:xfrm>
          </p:contentPart>
        </mc:Choice>
        <mc:Fallback xmlns="">
          <p:pic>
            <p:nvPicPr>
              <p:cNvPr id="131" name="Ink 130">
                <a:extLst>
                  <a:ext uri="{FF2B5EF4-FFF2-40B4-BE49-F238E27FC236}">
                    <a16:creationId xmlns:a16="http://schemas.microsoft.com/office/drawing/2014/main" id="{3044DE14-3CB7-C76B-DD9E-CADE06CA9F60}"/>
                  </a:ext>
                </a:extLst>
              </p:cNvPr>
              <p:cNvPicPr/>
              <p:nvPr/>
            </p:nvPicPr>
            <p:blipFill>
              <a:blip r:embed="rId189"/>
              <a:stretch>
                <a:fillRect/>
              </a:stretch>
            </p:blipFill>
            <p:spPr>
              <a:xfrm>
                <a:off x="4824005" y="2768180"/>
                <a:ext cx="1438200" cy="17208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32" name="Ink 131">
                <a:extLst>
                  <a:ext uri="{FF2B5EF4-FFF2-40B4-BE49-F238E27FC236}">
                    <a16:creationId xmlns:a16="http://schemas.microsoft.com/office/drawing/2014/main" id="{2917C254-13B5-69CA-408D-333BD3848F86}"/>
                  </a:ext>
                </a:extLst>
              </p14:cNvPr>
              <p14:cNvContentPartPr/>
              <p14:nvPr/>
            </p14:nvContentPartPr>
            <p14:xfrm>
              <a:off x="1793165" y="2279300"/>
              <a:ext cx="4484160" cy="670680"/>
            </p14:xfrm>
          </p:contentPart>
        </mc:Choice>
        <mc:Fallback xmlns="">
          <p:pic>
            <p:nvPicPr>
              <p:cNvPr id="132" name="Ink 131">
                <a:extLst>
                  <a:ext uri="{FF2B5EF4-FFF2-40B4-BE49-F238E27FC236}">
                    <a16:creationId xmlns:a16="http://schemas.microsoft.com/office/drawing/2014/main" id="{2917C254-13B5-69CA-408D-333BD3848F86}"/>
                  </a:ext>
                </a:extLst>
              </p:cNvPr>
              <p:cNvPicPr/>
              <p:nvPr/>
            </p:nvPicPr>
            <p:blipFill>
              <a:blip r:embed="rId191"/>
              <a:stretch>
                <a:fillRect/>
              </a:stretch>
            </p:blipFill>
            <p:spPr>
              <a:xfrm>
                <a:off x="1775165" y="2261660"/>
                <a:ext cx="4519800" cy="70632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33" name="Ink 132">
                <a:extLst>
                  <a:ext uri="{FF2B5EF4-FFF2-40B4-BE49-F238E27FC236}">
                    <a16:creationId xmlns:a16="http://schemas.microsoft.com/office/drawing/2014/main" id="{4297092D-EBA0-5567-E5E5-676A01A2F3AF}"/>
                  </a:ext>
                </a:extLst>
              </p14:cNvPr>
              <p14:cNvContentPartPr/>
              <p14:nvPr/>
            </p14:nvContentPartPr>
            <p14:xfrm>
              <a:off x="4317845" y="3590060"/>
              <a:ext cx="1267560" cy="605160"/>
            </p14:xfrm>
          </p:contentPart>
        </mc:Choice>
        <mc:Fallback xmlns="">
          <p:pic>
            <p:nvPicPr>
              <p:cNvPr id="133" name="Ink 132">
                <a:extLst>
                  <a:ext uri="{FF2B5EF4-FFF2-40B4-BE49-F238E27FC236}">
                    <a16:creationId xmlns:a16="http://schemas.microsoft.com/office/drawing/2014/main" id="{4297092D-EBA0-5567-E5E5-676A01A2F3AF}"/>
                  </a:ext>
                </a:extLst>
              </p:cNvPr>
              <p:cNvPicPr/>
              <p:nvPr/>
            </p:nvPicPr>
            <p:blipFill>
              <a:blip r:embed="rId193"/>
              <a:stretch>
                <a:fillRect/>
              </a:stretch>
            </p:blipFill>
            <p:spPr>
              <a:xfrm>
                <a:off x="4300205" y="3572060"/>
                <a:ext cx="1303200" cy="64080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34" name="Ink 133">
                <a:extLst>
                  <a:ext uri="{FF2B5EF4-FFF2-40B4-BE49-F238E27FC236}">
                    <a16:creationId xmlns:a16="http://schemas.microsoft.com/office/drawing/2014/main" id="{628C4EB9-71CF-1191-D3AD-7FE10DB7DBF2}"/>
                  </a:ext>
                </a:extLst>
              </p14:cNvPr>
              <p14:cNvContentPartPr/>
              <p14:nvPr/>
            </p14:nvContentPartPr>
            <p14:xfrm>
              <a:off x="830525" y="4094060"/>
              <a:ext cx="3009960" cy="101520"/>
            </p14:xfrm>
          </p:contentPart>
        </mc:Choice>
        <mc:Fallback xmlns="">
          <p:pic>
            <p:nvPicPr>
              <p:cNvPr id="134" name="Ink 133">
                <a:extLst>
                  <a:ext uri="{FF2B5EF4-FFF2-40B4-BE49-F238E27FC236}">
                    <a16:creationId xmlns:a16="http://schemas.microsoft.com/office/drawing/2014/main" id="{628C4EB9-71CF-1191-D3AD-7FE10DB7DBF2}"/>
                  </a:ext>
                </a:extLst>
              </p:cNvPr>
              <p:cNvPicPr/>
              <p:nvPr/>
            </p:nvPicPr>
            <p:blipFill>
              <a:blip r:embed="rId195"/>
              <a:stretch>
                <a:fillRect/>
              </a:stretch>
            </p:blipFill>
            <p:spPr>
              <a:xfrm>
                <a:off x="812885" y="4076420"/>
                <a:ext cx="3045600" cy="137160"/>
              </a:xfrm>
              <a:prstGeom prst="rect">
                <a:avLst/>
              </a:prstGeom>
            </p:spPr>
          </p:pic>
        </mc:Fallback>
      </mc:AlternateContent>
      <p:grpSp>
        <p:nvGrpSpPr>
          <p:cNvPr id="138" name="Group 137">
            <a:extLst>
              <a:ext uri="{FF2B5EF4-FFF2-40B4-BE49-F238E27FC236}">
                <a16:creationId xmlns:a16="http://schemas.microsoft.com/office/drawing/2014/main" id="{5EB7A92E-3357-1745-5F6A-44E970453BD8}"/>
              </a:ext>
            </a:extLst>
          </p:cNvPr>
          <p:cNvGrpSpPr/>
          <p:nvPr/>
        </p:nvGrpSpPr>
        <p:grpSpPr>
          <a:xfrm>
            <a:off x="6471365" y="4005860"/>
            <a:ext cx="2988000" cy="583560"/>
            <a:chOff x="6471365" y="4005860"/>
            <a:chExt cx="2988000" cy="583560"/>
          </a:xfrm>
        </p:grpSpPr>
        <mc:AlternateContent xmlns:mc="http://schemas.openxmlformats.org/markup-compatibility/2006" xmlns:p14="http://schemas.microsoft.com/office/powerpoint/2010/main">
          <mc:Choice Requires="p14">
            <p:contentPart p14:bwMode="auto" r:id="rId196">
              <p14:nvContentPartPr>
                <p14:cNvPr id="135" name="Ink 134">
                  <a:extLst>
                    <a:ext uri="{FF2B5EF4-FFF2-40B4-BE49-F238E27FC236}">
                      <a16:creationId xmlns:a16="http://schemas.microsoft.com/office/drawing/2014/main" id="{097A097D-B64F-09DF-3BB6-D4F7C9FE1DD2}"/>
                    </a:ext>
                  </a:extLst>
                </p14:cNvPr>
                <p14:cNvContentPartPr/>
                <p14:nvPr/>
              </p14:nvContentPartPr>
              <p14:xfrm>
                <a:off x="9238325" y="4468100"/>
                <a:ext cx="35280" cy="23760"/>
              </p14:xfrm>
            </p:contentPart>
          </mc:Choice>
          <mc:Fallback xmlns="">
            <p:pic>
              <p:nvPicPr>
                <p:cNvPr id="135" name="Ink 134">
                  <a:extLst>
                    <a:ext uri="{FF2B5EF4-FFF2-40B4-BE49-F238E27FC236}">
                      <a16:creationId xmlns:a16="http://schemas.microsoft.com/office/drawing/2014/main" id="{097A097D-B64F-09DF-3BB6-D4F7C9FE1DD2}"/>
                    </a:ext>
                  </a:extLst>
                </p:cNvPr>
                <p:cNvPicPr/>
                <p:nvPr/>
              </p:nvPicPr>
              <p:blipFill>
                <a:blip r:embed="rId197"/>
                <a:stretch>
                  <a:fillRect/>
                </a:stretch>
              </p:blipFill>
              <p:spPr>
                <a:xfrm>
                  <a:off x="9220685" y="4450460"/>
                  <a:ext cx="70920" cy="5940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36" name="Ink 135">
                  <a:extLst>
                    <a:ext uri="{FF2B5EF4-FFF2-40B4-BE49-F238E27FC236}">
                      <a16:creationId xmlns:a16="http://schemas.microsoft.com/office/drawing/2014/main" id="{4FCB01AE-9DED-8550-D29C-86621B9425E0}"/>
                    </a:ext>
                  </a:extLst>
                </p14:cNvPr>
                <p14:cNvContentPartPr/>
                <p14:nvPr/>
              </p14:nvContentPartPr>
              <p14:xfrm>
                <a:off x="9092525" y="4484660"/>
                <a:ext cx="145800" cy="68040"/>
              </p14:xfrm>
            </p:contentPart>
          </mc:Choice>
          <mc:Fallback xmlns="">
            <p:pic>
              <p:nvPicPr>
                <p:cNvPr id="136" name="Ink 135">
                  <a:extLst>
                    <a:ext uri="{FF2B5EF4-FFF2-40B4-BE49-F238E27FC236}">
                      <a16:creationId xmlns:a16="http://schemas.microsoft.com/office/drawing/2014/main" id="{4FCB01AE-9DED-8550-D29C-86621B9425E0}"/>
                    </a:ext>
                  </a:extLst>
                </p:cNvPr>
                <p:cNvPicPr/>
                <p:nvPr/>
              </p:nvPicPr>
              <p:blipFill>
                <a:blip r:embed="rId199"/>
                <a:stretch>
                  <a:fillRect/>
                </a:stretch>
              </p:blipFill>
              <p:spPr>
                <a:xfrm>
                  <a:off x="9074885" y="4467020"/>
                  <a:ext cx="181440" cy="10368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37" name="Ink 136">
                  <a:extLst>
                    <a:ext uri="{FF2B5EF4-FFF2-40B4-BE49-F238E27FC236}">
                      <a16:creationId xmlns:a16="http://schemas.microsoft.com/office/drawing/2014/main" id="{AAFF9612-A8FF-5222-8189-26429BF08BE4}"/>
                    </a:ext>
                  </a:extLst>
                </p14:cNvPr>
                <p14:cNvContentPartPr/>
                <p14:nvPr/>
              </p14:nvContentPartPr>
              <p14:xfrm>
                <a:off x="6471365" y="4005860"/>
                <a:ext cx="2988000" cy="583560"/>
              </p14:xfrm>
            </p:contentPart>
          </mc:Choice>
          <mc:Fallback xmlns="">
            <p:pic>
              <p:nvPicPr>
                <p:cNvPr id="137" name="Ink 136">
                  <a:extLst>
                    <a:ext uri="{FF2B5EF4-FFF2-40B4-BE49-F238E27FC236}">
                      <a16:creationId xmlns:a16="http://schemas.microsoft.com/office/drawing/2014/main" id="{AAFF9612-A8FF-5222-8189-26429BF08BE4}"/>
                    </a:ext>
                  </a:extLst>
                </p:cNvPr>
                <p:cNvPicPr/>
                <p:nvPr/>
              </p:nvPicPr>
              <p:blipFill>
                <a:blip r:embed="rId201"/>
                <a:stretch>
                  <a:fillRect/>
                </a:stretch>
              </p:blipFill>
              <p:spPr>
                <a:xfrm>
                  <a:off x="6453365" y="3987860"/>
                  <a:ext cx="3023640" cy="619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02">
            <p14:nvContentPartPr>
              <p14:cNvPr id="145" name="Ink 144">
                <a:extLst>
                  <a:ext uri="{FF2B5EF4-FFF2-40B4-BE49-F238E27FC236}">
                    <a16:creationId xmlns:a16="http://schemas.microsoft.com/office/drawing/2014/main" id="{A0D334D5-8D13-4803-17DF-49E7F075AE21}"/>
                  </a:ext>
                </a:extLst>
              </p14:cNvPr>
              <p14:cNvContentPartPr/>
              <p14:nvPr/>
            </p14:nvContentPartPr>
            <p14:xfrm>
              <a:off x="676445" y="4505900"/>
              <a:ext cx="834120" cy="75600"/>
            </p14:xfrm>
          </p:contentPart>
        </mc:Choice>
        <mc:Fallback xmlns="">
          <p:pic>
            <p:nvPicPr>
              <p:cNvPr id="145" name="Ink 144">
                <a:extLst>
                  <a:ext uri="{FF2B5EF4-FFF2-40B4-BE49-F238E27FC236}">
                    <a16:creationId xmlns:a16="http://schemas.microsoft.com/office/drawing/2014/main" id="{A0D334D5-8D13-4803-17DF-49E7F075AE21}"/>
                  </a:ext>
                </a:extLst>
              </p:cNvPr>
              <p:cNvPicPr/>
              <p:nvPr/>
            </p:nvPicPr>
            <p:blipFill>
              <a:blip r:embed="rId203"/>
              <a:stretch>
                <a:fillRect/>
              </a:stretch>
            </p:blipFill>
            <p:spPr>
              <a:xfrm>
                <a:off x="658445" y="4487900"/>
                <a:ext cx="86976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46" name="Ink 145">
                <a:extLst>
                  <a:ext uri="{FF2B5EF4-FFF2-40B4-BE49-F238E27FC236}">
                    <a16:creationId xmlns:a16="http://schemas.microsoft.com/office/drawing/2014/main" id="{683C7A20-62A7-12BD-1730-E834E2473942}"/>
                  </a:ext>
                </a:extLst>
              </p14:cNvPr>
              <p14:cNvContentPartPr/>
              <p14:nvPr/>
            </p14:nvContentPartPr>
            <p14:xfrm>
              <a:off x="8709125" y="4953020"/>
              <a:ext cx="602280" cy="50040"/>
            </p14:xfrm>
          </p:contentPart>
        </mc:Choice>
        <mc:Fallback xmlns="">
          <p:pic>
            <p:nvPicPr>
              <p:cNvPr id="146" name="Ink 145">
                <a:extLst>
                  <a:ext uri="{FF2B5EF4-FFF2-40B4-BE49-F238E27FC236}">
                    <a16:creationId xmlns:a16="http://schemas.microsoft.com/office/drawing/2014/main" id="{683C7A20-62A7-12BD-1730-E834E2473942}"/>
                  </a:ext>
                </a:extLst>
              </p:cNvPr>
              <p:cNvPicPr/>
              <p:nvPr/>
            </p:nvPicPr>
            <p:blipFill>
              <a:blip r:embed="rId205"/>
              <a:stretch>
                <a:fillRect/>
              </a:stretch>
            </p:blipFill>
            <p:spPr>
              <a:xfrm>
                <a:off x="8691485" y="4935020"/>
                <a:ext cx="63792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47" name="Ink 146">
                <a:extLst>
                  <a:ext uri="{FF2B5EF4-FFF2-40B4-BE49-F238E27FC236}">
                    <a16:creationId xmlns:a16="http://schemas.microsoft.com/office/drawing/2014/main" id="{A6A9FAE4-AE30-43CA-8CCA-DD504E39138F}"/>
                  </a:ext>
                </a:extLst>
              </p14:cNvPr>
              <p14:cNvContentPartPr/>
              <p14:nvPr/>
            </p14:nvContentPartPr>
            <p14:xfrm>
              <a:off x="7806965" y="4960940"/>
              <a:ext cx="766440" cy="56880"/>
            </p14:xfrm>
          </p:contentPart>
        </mc:Choice>
        <mc:Fallback xmlns="">
          <p:pic>
            <p:nvPicPr>
              <p:cNvPr id="147" name="Ink 146">
                <a:extLst>
                  <a:ext uri="{FF2B5EF4-FFF2-40B4-BE49-F238E27FC236}">
                    <a16:creationId xmlns:a16="http://schemas.microsoft.com/office/drawing/2014/main" id="{A6A9FAE4-AE30-43CA-8CCA-DD504E39138F}"/>
                  </a:ext>
                </a:extLst>
              </p:cNvPr>
              <p:cNvPicPr/>
              <p:nvPr/>
            </p:nvPicPr>
            <p:blipFill>
              <a:blip r:embed="rId207"/>
              <a:stretch>
                <a:fillRect/>
              </a:stretch>
            </p:blipFill>
            <p:spPr>
              <a:xfrm>
                <a:off x="7789325" y="4943300"/>
                <a:ext cx="80208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39" name="Ink 138">
                <a:extLst>
                  <a:ext uri="{FF2B5EF4-FFF2-40B4-BE49-F238E27FC236}">
                    <a16:creationId xmlns:a16="http://schemas.microsoft.com/office/drawing/2014/main" id="{0EDDFE3C-76C4-1185-96C2-535FBEE3492A}"/>
                  </a:ext>
                </a:extLst>
              </p14:cNvPr>
              <p14:cNvContentPartPr/>
              <p14:nvPr/>
            </p14:nvContentPartPr>
            <p14:xfrm>
              <a:off x="4882685" y="4494740"/>
              <a:ext cx="1221120" cy="63000"/>
            </p14:xfrm>
          </p:contentPart>
        </mc:Choice>
        <mc:Fallback xmlns="">
          <p:pic>
            <p:nvPicPr>
              <p:cNvPr id="139" name="Ink 138">
                <a:extLst>
                  <a:ext uri="{FF2B5EF4-FFF2-40B4-BE49-F238E27FC236}">
                    <a16:creationId xmlns:a16="http://schemas.microsoft.com/office/drawing/2014/main" id="{0EDDFE3C-76C4-1185-96C2-535FBEE3492A}"/>
                  </a:ext>
                </a:extLst>
              </p:cNvPr>
              <p:cNvPicPr/>
              <p:nvPr/>
            </p:nvPicPr>
            <p:blipFill>
              <a:blip r:embed="rId209"/>
              <a:stretch>
                <a:fillRect/>
              </a:stretch>
            </p:blipFill>
            <p:spPr>
              <a:xfrm>
                <a:off x="4864685" y="4476740"/>
                <a:ext cx="125676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40" name="Ink 139">
                <a:extLst>
                  <a:ext uri="{FF2B5EF4-FFF2-40B4-BE49-F238E27FC236}">
                    <a16:creationId xmlns:a16="http://schemas.microsoft.com/office/drawing/2014/main" id="{93E32ECD-7B3F-9447-E4A7-2D7129C45B45}"/>
                  </a:ext>
                </a:extLst>
              </p14:cNvPr>
              <p14:cNvContentPartPr/>
              <p14:nvPr/>
            </p14:nvContentPartPr>
            <p14:xfrm>
              <a:off x="4413245" y="4525700"/>
              <a:ext cx="541080" cy="43200"/>
            </p14:xfrm>
          </p:contentPart>
        </mc:Choice>
        <mc:Fallback xmlns="">
          <p:pic>
            <p:nvPicPr>
              <p:cNvPr id="140" name="Ink 139">
                <a:extLst>
                  <a:ext uri="{FF2B5EF4-FFF2-40B4-BE49-F238E27FC236}">
                    <a16:creationId xmlns:a16="http://schemas.microsoft.com/office/drawing/2014/main" id="{93E32ECD-7B3F-9447-E4A7-2D7129C45B45}"/>
                  </a:ext>
                </a:extLst>
              </p:cNvPr>
              <p:cNvPicPr/>
              <p:nvPr/>
            </p:nvPicPr>
            <p:blipFill>
              <a:blip r:embed="rId211"/>
              <a:stretch>
                <a:fillRect/>
              </a:stretch>
            </p:blipFill>
            <p:spPr>
              <a:xfrm>
                <a:off x="4395605" y="4508060"/>
                <a:ext cx="57672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41" name="Ink 140">
                <a:extLst>
                  <a:ext uri="{FF2B5EF4-FFF2-40B4-BE49-F238E27FC236}">
                    <a16:creationId xmlns:a16="http://schemas.microsoft.com/office/drawing/2014/main" id="{9CD9F0ED-AC07-A700-3C5A-86EFC7D0D8F9}"/>
                  </a:ext>
                </a:extLst>
              </p14:cNvPr>
              <p14:cNvContentPartPr/>
              <p14:nvPr/>
            </p14:nvContentPartPr>
            <p14:xfrm>
              <a:off x="3637085" y="4534700"/>
              <a:ext cx="631440" cy="63000"/>
            </p14:xfrm>
          </p:contentPart>
        </mc:Choice>
        <mc:Fallback xmlns="">
          <p:pic>
            <p:nvPicPr>
              <p:cNvPr id="141" name="Ink 140">
                <a:extLst>
                  <a:ext uri="{FF2B5EF4-FFF2-40B4-BE49-F238E27FC236}">
                    <a16:creationId xmlns:a16="http://schemas.microsoft.com/office/drawing/2014/main" id="{9CD9F0ED-AC07-A700-3C5A-86EFC7D0D8F9}"/>
                  </a:ext>
                </a:extLst>
              </p:cNvPr>
              <p:cNvPicPr/>
              <p:nvPr/>
            </p:nvPicPr>
            <p:blipFill>
              <a:blip r:embed="rId213"/>
              <a:stretch>
                <a:fillRect/>
              </a:stretch>
            </p:blipFill>
            <p:spPr>
              <a:xfrm>
                <a:off x="3619445" y="4516700"/>
                <a:ext cx="66708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43" name="Ink 142">
                <a:extLst>
                  <a:ext uri="{FF2B5EF4-FFF2-40B4-BE49-F238E27FC236}">
                    <a16:creationId xmlns:a16="http://schemas.microsoft.com/office/drawing/2014/main" id="{0825AE35-D3EE-1D28-C735-D4C07D7DC9BC}"/>
                  </a:ext>
                </a:extLst>
              </p14:cNvPr>
              <p14:cNvContentPartPr/>
              <p14:nvPr/>
            </p14:nvContentPartPr>
            <p14:xfrm>
              <a:off x="1415885" y="4545500"/>
              <a:ext cx="1996200" cy="100440"/>
            </p14:xfrm>
          </p:contentPart>
        </mc:Choice>
        <mc:Fallback xmlns="">
          <p:pic>
            <p:nvPicPr>
              <p:cNvPr id="143" name="Ink 142">
                <a:extLst>
                  <a:ext uri="{FF2B5EF4-FFF2-40B4-BE49-F238E27FC236}">
                    <a16:creationId xmlns:a16="http://schemas.microsoft.com/office/drawing/2014/main" id="{0825AE35-D3EE-1D28-C735-D4C07D7DC9BC}"/>
                  </a:ext>
                </a:extLst>
              </p:cNvPr>
              <p:cNvPicPr/>
              <p:nvPr/>
            </p:nvPicPr>
            <p:blipFill>
              <a:blip r:embed="rId215"/>
              <a:stretch>
                <a:fillRect/>
              </a:stretch>
            </p:blipFill>
            <p:spPr>
              <a:xfrm>
                <a:off x="1398245" y="4527860"/>
                <a:ext cx="203184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58" name="Ink 157">
                <a:extLst>
                  <a:ext uri="{FF2B5EF4-FFF2-40B4-BE49-F238E27FC236}">
                    <a16:creationId xmlns:a16="http://schemas.microsoft.com/office/drawing/2014/main" id="{D30E843A-2B88-6A1A-2E96-DC48C59042C2}"/>
                  </a:ext>
                </a:extLst>
              </p14:cNvPr>
              <p14:cNvContentPartPr/>
              <p14:nvPr/>
            </p14:nvContentPartPr>
            <p14:xfrm>
              <a:off x="2580485" y="4502660"/>
              <a:ext cx="1349640" cy="585360"/>
            </p14:xfrm>
          </p:contentPart>
        </mc:Choice>
        <mc:Fallback xmlns="">
          <p:pic>
            <p:nvPicPr>
              <p:cNvPr id="158" name="Ink 157">
                <a:extLst>
                  <a:ext uri="{FF2B5EF4-FFF2-40B4-BE49-F238E27FC236}">
                    <a16:creationId xmlns:a16="http://schemas.microsoft.com/office/drawing/2014/main" id="{D30E843A-2B88-6A1A-2E96-DC48C59042C2}"/>
                  </a:ext>
                </a:extLst>
              </p:cNvPr>
              <p:cNvPicPr/>
              <p:nvPr/>
            </p:nvPicPr>
            <p:blipFill>
              <a:blip r:embed="rId217"/>
              <a:stretch>
                <a:fillRect/>
              </a:stretch>
            </p:blipFill>
            <p:spPr>
              <a:xfrm>
                <a:off x="2562485" y="4485020"/>
                <a:ext cx="1385280" cy="62100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60" name="Ink 159">
                <a:extLst>
                  <a:ext uri="{FF2B5EF4-FFF2-40B4-BE49-F238E27FC236}">
                    <a16:creationId xmlns:a16="http://schemas.microsoft.com/office/drawing/2014/main" id="{010795F0-9958-B45D-9CC0-59B47638A0CF}"/>
                  </a:ext>
                </a:extLst>
              </p14:cNvPr>
              <p14:cNvContentPartPr/>
              <p14:nvPr/>
            </p14:nvContentPartPr>
            <p14:xfrm>
              <a:off x="9398885" y="3865460"/>
              <a:ext cx="361800" cy="381960"/>
            </p14:xfrm>
          </p:contentPart>
        </mc:Choice>
        <mc:Fallback xmlns="">
          <p:pic>
            <p:nvPicPr>
              <p:cNvPr id="160" name="Ink 159">
                <a:extLst>
                  <a:ext uri="{FF2B5EF4-FFF2-40B4-BE49-F238E27FC236}">
                    <a16:creationId xmlns:a16="http://schemas.microsoft.com/office/drawing/2014/main" id="{010795F0-9958-B45D-9CC0-59B47638A0CF}"/>
                  </a:ext>
                </a:extLst>
              </p:cNvPr>
              <p:cNvPicPr/>
              <p:nvPr/>
            </p:nvPicPr>
            <p:blipFill>
              <a:blip r:embed="rId219"/>
              <a:stretch>
                <a:fillRect/>
              </a:stretch>
            </p:blipFill>
            <p:spPr>
              <a:xfrm>
                <a:off x="9381245" y="3847460"/>
                <a:ext cx="397440" cy="41760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79" name="Ink 178">
                <a:extLst>
                  <a:ext uri="{FF2B5EF4-FFF2-40B4-BE49-F238E27FC236}">
                    <a16:creationId xmlns:a16="http://schemas.microsoft.com/office/drawing/2014/main" id="{97955AE9-6508-CCDA-5858-C1807E5EE948}"/>
                  </a:ext>
                </a:extLst>
              </p14:cNvPr>
              <p14:cNvContentPartPr/>
              <p14:nvPr/>
            </p14:nvContentPartPr>
            <p14:xfrm>
              <a:off x="8109725" y="4903340"/>
              <a:ext cx="1207440" cy="517320"/>
            </p14:xfrm>
          </p:contentPart>
        </mc:Choice>
        <mc:Fallback xmlns="">
          <p:pic>
            <p:nvPicPr>
              <p:cNvPr id="179" name="Ink 178">
                <a:extLst>
                  <a:ext uri="{FF2B5EF4-FFF2-40B4-BE49-F238E27FC236}">
                    <a16:creationId xmlns:a16="http://schemas.microsoft.com/office/drawing/2014/main" id="{97955AE9-6508-CCDA-5858-C1807E5EE948}"/>
                  </a:ext>
                </a:extLst>
              </p:cNvPr>
              <p:cNvPicPr/>
              <p:nvPr/>
            </p:nvPicPr>
            <p:blipFill>
              <a:blip r:embed="rId221"/>
              <a:stretch>
                <a:fillRect/>
              </a:stretch>
            </p:blipFill>
            <p:spPr>
              <a:xfrm>
                <a:off x="8092085" y="4885700"/>
                <a:ext cx="1243080" cy="55296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81" name="Ink 180">
                <a:extLst>
                  <a:ext uri="{FF2B5EF4-FFF2-40B4-BE49-F238E27FC236}">
                    <a16:creationId xmlns:a16="http://schemas.microsoft.com/office/drawing/2014/main" id="{02E62994-AB1F-348C-2165-A8D25B61EDD7}"/>
                  </a:ext>
                </a:extLst>
              </p14:cNvPr>
              <p14:cNvContentPartPr/>
              <p14:nvPr/>
            </p14:nvContentPartPr>
            <p14:xfrm>
              <a:off x="7693565" y="6016460"/>
              <a:ext cx="56520" cy="41760"/>
            </p14:xfrm>
          </p:contentPart>
        </mc:Choice>
        <mc:Fallback xmlns="">
          <p:pic>
            <p:nvPicPr>
              <p:cNvPr id="181" name="Ink 180">
                <a:extLst>
                  <a:ext uri="{FF2B5EF4-FFF2-40B4-BE49-F238E27FC236}">
                    <a16:creationId xmlns:a16="http://schemas.microsoft.com/office/drawing/2014/main" id="{02E62994-AB1F-348C-2165-A8D25B61EDD7}"/>
                  </a:ext>
                </a:extLst>
              </p:cNvPr>
              <p:cNvPicPr/>
              <p:nvPr/>
            </p:nvPicPr>
            <p:blipFill>
              <a:blip r:embed="rId223"/>
              <a:stretch>
                <a:fillRect/>
              </a:stretch>
            </p:blipFill>
            <p:spPr>
              <a:xfrm>
                <a:off x="7675565" y="5998820"/>
                <a:ext cx="9216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82" name="Ink 181">
                <a:extLst>
                  <a:ext uri="{FF2B5EF4-FFF2-40B4-BE49-F238E27FC236}">
                    <a16:creationId xmlns:a16="http://schemas.microsoft.com/office/drawing/2014/main" id="{17EEDDFB-C5FF-A75A-E553-0CDF59A52F1A}"/>
                  </a:ext>
                </a:extLst>
              </p14:cNvPr>
              <p14:cNvContentPartPr/>
              <p14:nvPr/>
            </p14:nvContentPartPr>
            <p14:xfrm>
              <a:off x="6655685" y="4941140"/>
              <a:ext cx="795960" cy="501120"/>
            </p14:xfrm>
          </p:contentPart>
        </mc:Choice>
        <mc:Fallback xmlns="">
          <p:pic>
            <p:nvPicPr>
              <p:cNvPr id="182" name="Ink 181">
                <a:extLst>
                  <a:ext uri="{FF2B5EF4-FFF2-40B4-BE49-F238E27FC236}">
                    <a16:creationId xmlns:a16="http://schemas.microsoft.com/office/drawing/2014/main" id="{17EEDDFB-C5FF-A75A-E553-0CDF59A52F1A}"/>
                  </a:ext>
                </a:extLst>
              </p:cNvPr>
              <p:cNvPicPr/>
              <p:nvPr/>
            </p:nvPicPr>
            <p:blipFill>
              <a:blip r:embed="rId225"/>
              <a:stretch>
                <a:fillRect/>
              </a:stretch>
            </p:blipFill>
            <p:spPr>
              <a:xfrm>
                <a:off x="6637685" y="4923500"/>
                <a:ext cx="831600" cy="536760"/>
              </a:xfrm>
              <a:prstGeom prst="rect">
                <a:avLst/>
              </a:prstGeom>
            </p:spPr>
          </p:pic>
        </mc:Fallback>
      </mc:AlternateContent>
      <p:grpSp>
        <p:nvGrpSpPr>
          <p:cNvPr id="188" name="Group 187">
            <a:extLst>
              <a:ext uri="{FF2B5EF4-FFF2-40B4-BE49-F238E27FC236}">
                <a16:creationId xmlns:a16="http://schemas.microsoft.com/office/drawing/2014/main" id="{9424A794-D5C2-897D-340A-AD6A92C406A9}"/>
              </a:ext>
            </a:extLst>
          </p:cNvPr>
          <p:cNvGrpSpPr/>
          <p:nvPr/>
        </p:nvGrpSpPr>
        <p:grpSpPr>
          <a:xfrm>
            <a:off x="707405" y="4897940"/>
            <a:ext cx="8586360" cy="550440"/>
            <a:chOff x="707405" y="4897940"/>
            <a:chExt cx="8586360" cy="550440"/>
          </a:xfrm>
        </p:grpSpPr>
        <mc:AlternateContent xmlns:mc="http://schemas.openxmlformats.org/markup-compatibility/2006" xmlns:p14="http://schemas.microsoft.com/office/powerpoint/2010/main">
          <mc:Choice Requires="p14">
            <p:contentPart p14:bwMode="auto" r:id="rId226">
              <p14:nvContentPartPr>
                <p14:cNvPr id="161" name="Ink 160">
                  <a:extLst>
                    <a:ext uri="{FF2B5EF4-FFF2-40B4-BE49-F238E27FC236}">
                      <a16:creationId xmlns:a16="http://schemas.microsoft.com/office/drawing/2014/main" id="{6B618C63-F406-4A79-B296-2FE7350BC461}"/>
                    </a:ext>
                  </a:extLst>
                </p14:cNvPr>
                <p14:cNvContentPartPr/>
                <p14:nvPr/>
              </p14:nvContentPartPr>
              <p14:xfrm>
                <a:off x="1352165" y="4927460"/>
                <a:ext cx="843120" cy="63000"/>
              </p14:xfrm>
            </p:contentPart>
          </mc:Choice>
          <mc:Fallback xmlns="">
            <p:pic>
              <p:nvPicPr>
                <p:cNvPr id="161" name="Ink 160">
                  <a:extLst>
                    <a:ext uri="{FF2B5EF4-FFF2-40B4-BE49-F238E27FC236}">
                      <a16:creationId xmlns:a16="http://schemas.microsoft.com/office/drawing/2014/main" id="{6B618C63-F406-4A79-B296-2FE7350BC461}"/>
                    </a:ext>
                  </a:extLst>
                </p:cNvPr>
                <p:cNvPicPr/>
                <p:nvPr/>
              </p:nvPicPr>
              <p:blipFill>
                <a:blip r:embed="rId227"/>
                <a:stretch>
                  <a:fillRect/>
                </a:stretch>
              </p:blipFill>
              <p:spPr>
                <a:xfrm>
                  <a:off x="1334165" y="4909460"/>
                  <a:ext cx="87876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62" name="Ink 161">
                  <a:extLst>
                    <a:ext uri="{FF2B5EF4-FFF2-40B4-BE49-F238E27FC236}">
                      <a16:creationId xmlns:a16="http://schemas.microsoft.com/office/drawing/2014/main" id="{F3A2A737-B879-0D41-97BD-F50B6DBDCD20}"/>
                    </a:ext>
                  </a:extLst>
                </p14:cNvPr>
                <p14:cNvContentPartPr/>
                <p14:nvPr/>
              </p14:nvContentPartPr>
              <p14:xfrm>
                <a:off x="707405" y="4938260"/>
                <a:ext cx="537480" cy="60120"/>
              </p14:xfrm>
            </p:contentPart>
          </mc:Choice>
          <mc:Fallback xmlns="">
            <p:pic>
              <p:nvPicPr>
                <p:cNvPr id="162" name="Ink 161">
                  <a:extLst>
                    <a:ext uri="{FF2B5EF4-FFF2-40B4-BE49-F238E27FC236}">
                      <a16:creationId xmlns:a16="http://schemas.microsoft.com/office/drawing/2014/main" id="{F3A2A737-B879-0D41-97BD-F50B6DBDCD20}"/>
                    </a:ext>
                  </a:extLst>
                </p:cNvPr>
                <p:cNvPicPr/>
                <p:nvPr/>
              </p:nvPicPr>
              <p:blipFill>
                <a:blip r:embed="rId229"/>
                <a:stretch>
                  <a:fillRect/>
                </a:stretch>
              </p:blipFill>
              <p:spPr>
                <a:xfrm>
                  <a:off x="689765" y="4920260"/>
                  <a:ext cx="573120" cy="9576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64" name="Ink 163">
                  <a:extLst>
                    <a:ext uri="{FF2B5EF4-FFF2-40B4-BE49-F238E27FC236}">
                      <a16:creationId xmlns:a16="http://schemas.microsoft.com/office/drawing/2014/main" id="{CF8DC063-C3CA-E5BA-26CE-974C5223D81E}"/>
                    </a:ext>
                  </a:extLst>
                </p14:cNvPr>
                <p14:cNvContentPartPr/>
                <p14:nvPr/>
              </p14:nvContentPartPr>
              <p14:xfrm>
                <a:off x="8835125" y="5414540"/>
                <a:ext cx="458640" cy="24840"/>
              </p14:xfrm>
            </p:contentPart>
          </mc:Choice>
          <mc:Fallback xmlns="">
            <p:pic>
              <p:nvPicPr>
                <p:cNvPr id="164" name="Ink 163">
                  <a:extLst>
                    <a:ext uri="{FF2B5EF4-FFF2-40B4-BE49-F238E27FC236}">
                      <a16:creationId xmlns:a16="http://schemas.microsoft.com/office/drawing/2014/main" id="{CF8DC063-C3CA-E5BA-26CE-974C5223D81E}"/>
                    </a:ext>
                  </a:extLst>
                </p:cNvPr>
                <p:cNvPicPr/>
                <p:nvPr/>
              </p:nvPicPr>
              <p:blipFill>
                <a:blip r:embed="rId231"/>
                <a:stretch>
                  <a:fillRect/>
                </a:stretch>
              </p:blipFill>
              <p:spPr>
                <a:xfrm>
                  <a:off x="8817125" y="5396540"/>
                  <a:ext cx="49428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65" name="Ink 164">
                  <a:extLst>
                    <a:ext uri="{FF2B5EF4-FFF2-40B4-BE49-F238E27FC236}">
                      <a16:creationId xmlns:a16="http://schemas.microsoft.com/office/drawing/2014/main" id="{83F414F0-510A-D1B6-4283-F26AB9B0C018}"/>
                    </a:ext>
                  </a:extLst>
                </p14:cNvPr>
                <p14:cNvContentPartPr/>
                <p14:nvPr/>
              </p14:nvContentPartPr>
              <p14:xfrm>
                <a:off x="8289725" y="5386100"/>
                <a:ext cx="383040" cy="24120"/>
              </p14:xfrm>
            </p:contentPart>
          </mc:Choice>
          <mc:Fallback xmlns="">
            <p:pic>
              <p:nvPicPr>
                <p:cNvPr id="165" name="Ink 164">
                  <a:extLst>
                    <a:ext uri="{FF2B5EF4-FFF2-40B4-BE49-F238E27FC236}">
                      <a16:creationId xmlns:a16="http://schemas.microsoft.com/office/drawing/2014/main" id="{83F414F0-510A-D1B6-4283-F26AB9B0C018}"/>
                    </a:ext>
                  </a:extLst>
                </p:cNvPr>
                <p:cNvPicPr/>
                <p:nvPr/>
              </p:nvPicPr>
              <p:blipFill>
                <a:blip r:embed="rId233"/>
                <a:stretch>
                  <a:fillRect/>
                </a:stretch>
              </p:blipFill>
              <p:spPr>
                <a:xfrm>
                  <a:off x="8272085" y="5368460"/>
                  <a:ext cx="41868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66" name="Ink 165">
                  <a:extLst>
                    <a:ext uri="{FF2B5EF4-FFF2-40B4-BE49-F238E27FC236}">
                      <a16:creationId xmlns:a16="http://schemas.microsoft.com/office/drawing/2014/main" id="{05C620A4-52CC-2D50-FEF9-5E57E6C285CF}"/>
                    </a:ext>
                  </a:extLst>
                </p14:cNvPr>
                <p14:cNvContentPartPr/>
                <p14:nvPr/>
              </p14:nvContentPartPr>
              <p14:xfrm>
                <a:off x="7651445" y="5327420"/>
                <a:ext cx="454680" cy="73800"/>
              </p14:xfrm>
            </p:contentPart>
          </mc:Choice>
          <mc:Fallback xmlns="">
            <p:pic>
              <p:nvPicPr>
                <p:cNvPr id="166" name="Ink 165">
                  <a:extLst>
                    <a:ext uri="{FF2B5EF4-FFF2-40B4-BE49-F238E27FC236}">
                      <a16:creationId xmlns:a16="http://schemas.microsoft.com/office/drawing/2014/main" id="{05C620A4-52CC-2D50-FEF9-5E57E6C285CF}"/>
                    </a:ext>
                  </a:extLst>
                </p:cNvPr>
                <p:cNvPicPr/>
                <p:nvPr/>
              </p:nvPicPr>
              <p:blipFill>
                <a:blip r:embed="rId235"/>
                <a:stretch>
                  <a:fillRect/>
                </a:stretch>
              </p:blipFill>
              <p:spPr>
                <a:xfrm>
                  <a:off x="7633805" y="5309780"/>
                  <a:ext cx="49032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67" name="Ink 166">
                  <a:extLst>
                    <a:ext uri="{FF2B5EF4-FFF2-40B4-BE49-F238E27FC236}">
                      <a16:creationId xmlns:a16="http://schemas.microsoft.com/office/drawing/2014/main" id="{FE81C853-2613-6B57-2C13-AA5551C4BA2F}"/>
                    </a:ext>
                  </a:extLst>
                </p14:cNvPr>
                <p14:cNvContentPartPr/>
                <p14:nvPr/>
              </p14:nvContentPartPr>
              <p14:xfrm>
                <a:off x="6771245" y="5401580"/>
                <a:ext cx="663840" cy="35280"/>
              </p14:xfrm>
            </p:contentPart>
          </mc:Choice>
          <mc:Fallback xmlns="">
            <p:pic>
              <p:nvPicPr>
                <p:cNvPr id="167" name="Ink 166">
                  <a:extLst>
                    <a:ext uri="{FF2B5EF4-FFF2-40B4-BE49-F238E27FC236}">
                      <a16:creationId xmlns:a16="http://schemas.microsoft.com/office/drawing/2014/main" id="{FE81C853-2613-6B57-2C13-AA5551C4BA2F}"/>
                    </a:ext>
                  </a:extLst>
                </p:cNvPr>
                <p:cNvPicPr/>
                <p:nvPr/>
              </p:nvPicPr>
              <p:blipFill>
                <a:blip r:embed="rId237"/>
                <a:stretch>
                  <a:fillRect/>
                </a:stretch>
              </p:blipFill>
              <p:spPr>
                <a:xfrm>
                  <a:off x="6753605" y="5383580"/>
                  <a:ext cx="69948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69" name="Ink 168">
                  <a:extLst>
                    <a:ext uri="{FF2B5EF4-FFF2-40B4-BE49-F238E27FC236}">
                      <a16:creationId xmlns:a16="http://schemas.microsoft.com/office/drawing/2014/main" id="{8E8CB3A1-5C13-4C81-2173-7BABEE669E4E}"/>
                    </a:ext>
                  </a:extLst>
                </p14:cNvPr>
                <p14:cNvContentPartPr/>
                <p14:nvPr/>
              </p14:nvContentPartPr>
              <p14:xfrm>
                <a:off x="6042245" y="5388620"/>
                <a:ext cx="675720" cy="46800"/>
              </p14:xfrm>
            </p:contentPart>
          </mc:Choice>
          <mc:Fallback xmlns="">
            <p:pic>
              <p:nvPicPr>
                <p:cNvPr id="169" name="Ink 168">
                  <a:extLst>
                    <a:ext uri="{FF2B5EF4-FFF2-40B4-BE49-F238E27FC236}">
                      <a16:creationId xmlns:a16="http://schemas.microsoft.com/office/drawing/2014/main" id="{8E8CB3A1-5C13-4C81-2173-7BABEE669E4E}"/>
                    </a:ext>
                  </a:extLst>
                </p:cNvPr>
                <p:cNvPicPr/>
                <p:nvPr/>
              </p:nvPicPr>
              <p:blipFill>
                <a:blip r:embed="rId239"/>
                <a:stretch>
                  <a:fillRect/>
                </a:stretch>
              </p:blipFill>
              <p:spPr>
                <a:xfrm>
                  <a:off x="6024245" y="5370620"/>
                  <a:ext cx="71136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70" name="Ink 169">
                  <a:extLst>
                    <a:ext uri="{FF2B5EF4-FFF2-40B4-BE49-F238E27FC236}">
                      <a16:creationId xmlns:a16="http://schemas.microsoft.com/office/drawing/2014/main" id="{216764ED-A65E-C3D9-86ED-8E02F180FF47}"/>
                    </a:ext>
                  </a:extLst>
                </p14:cNvPr>
                <p14:cNvContentPartPr/>
                <p14:nvPr/>
              </p14:nvContentPartPr>
              <p14:xfrm>
                <a:off x="5609165" y="5384660"/>
                <a:ext cx="517320" cy="42840"/>
              </p14:xfrm>
            </p:contentPart>
          </mc:Choice>
          <mc:Fallback xmlns="">
            <p:pic>
              <p:nvPicPr>
                <p:cNvPr id="170" name="Ink 169">
                  <a:extLst>
                    <a:ext uri="{FF2B5EF4-FFF2-40B4-BE49-F238E27FC236}">
                      <a16:creationId xmlns:a16="http://schemas.microsoft.com/office/drawing/2014/main" id="{216764ED-A65E-C3D9-86ED-8E02F180FF47}"/>
                    </a:ext>
                  </a:extLst>
                </p:cNvPr>
                <p:cNvPicPr/>
                <p:nvPr/>
              </p:nvPicPr>
              <p:blipFill>
                <a:blip r:embed="rId241"/>
                <a:stretch>
                  <a:fillRect/>
                </a:stretch>
              </p:blipFill>
              <p:spPr>
                <a:xfrm>
                  <a:off x="5591165" y="5367020"/>
                  <a:ext cx="55296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72" name="Ink 171">
                  <a:extLst>
                    <a:ext uri="{FF2B5EF4-FFF2-40B4-BE49-F238E27FC236}">
                      <a16:creationId xmlns:a16="http://schemas.microsoft.com/office/drawing/2014/main" id="{286AB9CE-E3BE-9D90-4337-67790A92E174}"/>
                    </a:ext>
                  </a:extLst>
                </p14:cNvPr>
                <p14:cNvContentPartPr/>
                <p14:nvPr/>
              </p14:nvContentPartPr>
              <p14:xfrm>
                <a:off x="4674605" y="5419220"/>
                <a:ext cx="750960" cy="29160"/>
              </p14:xfrm>
            </p:contentPart>
          </mc:Choice>
          <mc:Fallback xmlns="">
            <p:pic>
              <p:nvPicPr>
                <p:cNvPr id="172" name="Ink 171">
                  <a:extLst>
                    <a:ext uri="{FF2B5EF4-FFF2-40B4-BE49-F238E27FC236}">
                      <a16:creationId xmlns:a16="http://schemas.microsoft.com/office/drawing/2014/main" id="{286AB9CE-E3BE-9D90-4337-67790A92E174}"/>
                    </a:ext>
                  </a:extLst>
                </p:cNvPr>
                <p:cNvPicPr/>
                <p:nvPr/>
              </p:nvPicPr>
              <p:blipFill>
                <a:blip r:embed="rId243"/>
                <a:stretch>
                  <a:fillRect/>
                </a:stretch>
              </p:blipFill>
              <p:spPr>
                <a:xfrm>
                  <a:off x="4656965" y="5401220"/>
                  <a:ext cx="78660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74" name="Ink 173">
                  <a:extLst>
                    <a:ext uri="{FF2B5EF4-FFF2-40B4-BE49-F238E27FC236}">
                      <a16:creationId xmlns:a16="http://schemas.microsoft.com/office/drawing/2014/main" id="{43BC1160-4BD5-806E-3554-CA9C16346388}"/>
                    </a:ext>
                  </a:extLst>
                </p14:cNvPr>
                <p14:cNvContentPartPr/>
                <p14:nvPr/>
              </p14:nvContentPartPr>
              <p14:xfrm>
                <a:off x="3729965" y="5372420"/>
                <a:ext cx="844920" cy="51480"/>
              </p14:xfrm>
            </p:contentPart>
          </mc:Choice>
          <mc:Fallback xmlns="">
            <p:pic>
              <p:nvPicPr>
                <p:cNvPr id="174" name="Ink 173">
                  <a:extLst>
                    <a:ext uri="{FF2B5EF4-FFF2-40B4-BE49-F238E27FC236}">
                      <a16:creationId xmlns:a16="http://schemas.microsoft.com/office/drawing/2014/main" id="{43BC1160-4BD5-806E-3554-CA9C16346388}"/>
                    </a:ext>
                  </a:extLst>
                </p:cNvPr>
                <p:cNvPicPr/>
                <p:nvPr/>
              </p:nvPicPr>
              <p:blipFill>
                <a:blip r:embed="rId245"/>
                <a:stretch>
                  <a:fillRect/>
                </a:stretch>
              </p:blipFill>
              <p:spPr>
                <a:xfrm>
                  <a:off x="3712325" y="5354420"/>
                  <a:ext cx="88056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76" name="Ink 175">
                  <a:extLst>
                    <a:ext uri="{FF2B5EF4-FFF2-40B4-BE49-F238E27FC236}">
                      <a16:creationId xmlns:a16="http://schemas.microsoft.com/office/drawing/2014/main" id="{A562C7E8-2932-6B9A-94FA-347634DA88A2}"/>
                    </a:ext>
                  </a:extLst>
                </p14:cNvPr>
                <p14:cNvContentPartPr/>
                <p14:nvPr/>
              </p14:nvContentPartPr>
              <p14:xfrm>
                <a:off x="3251885" y="5360540"/>
                <a:ext cx="393480" cy="52200"/>
              </p14:xfrm>
            </p:contentPart>
          </mc:Choice>
          <mc:Fallback xmlns="">
            <p:pic>
              <p:nvPicPr>
                <p:cNvPr id="176" name="Ink 175">
                  <a:extLst>
                    <a:ext uri="{FF2B5EF4-FFF2-40B4-BE49-F238E27FC236}">
                      <a16:creationId xmlns:a16="http://schemas.microsoft.com/office/drawing/2014/main" id="{A562C7E8-2932-6B9A-94FA-347634DA88A2}"/>
                    </a:ext>
                  </a:extLst>
                </p:cNvPr>
                <p:cNvPicPr/>
                <p:nvPr/>
              </p:nvPicPr>
              <p:blipFill>
                <a:blip r:embed="rId247"/>
                <a:stretch>
                  <a:fillRect/>
                </a:stretch>
              </p:blipFill>
              <p:spPr>
                <a:xfrm>
                  <a:off x="3233885" y="5342900"/>
                  <a:ext cx="42912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77" name="Ink 176">
                  <a:extLst>
                    <a:ext uri="{FF2B5EF4-FFF2-40B4-BE49-F238E27FC236}">
                      <a16:creationId xmlns:a16="http://schemas.microsoft.com/office/drawing/2014/main" id="{7781FB58-9F7C-9252-397A-DA83D9C75B4C}"/>
                    </a:ext>
                  </a:extLst>
                </p14:cNvPr>
                <p14:cNvContentPartPr/>
                <p14:nvPr/>
              </p14:nvContentPartPr>
              <p14:xfrm>
                <a:off x="2649245" y="5388980"/>
                <a:ext cx="412560" cy="35280"/>
              </p14:xfrm>
            </p:contentPart>
          </mc:Choice>
          <mc:Fallback xmlns="">
            <p:pic>
              <p:nvPicPr>
                <p:cNvPr id="177" name="Ink 176">
                  <a:extLst>
                    <a:ext uri="{FF2B5EF4-FFF2-40B4-BE49-F238E27FC236}">
                      <a16:creationId xmlns:a16="http://schemas.microsoft.com/office/drawing/2014/main" id="{7781FB58-9F7C-9252-397A-DA83D9C75B4C}"/>
                    </a:ext>
                  </a:extLst>
                </p:cNvPr>
                <p:cNvPicPr/>
                <p:nvPr/>
              </p:nvPicPr>
              <p:blipFill>
                <a:blip r:embed="rId249"/>
                <a:stretch>
                  <a:fillRect/>
                </a:stretch>
              </p:blipFill>
              <p:spPr>
                <a:xfrm>
                  <a:off x="2631245" y="5371340"/>
                  <a:ext cx="44820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84" name="Ink 183">
                  <a:extLst>
                    <a:ext uri="{FF2B5EF4-FFF2-40B4-BE49-F238E27FC236}">
                      <a16:creationId xmlns:a16="http://schemas.microsoft.com/office/drawing/2014/main" id="{19CCADBF-B64A-EAE4-AAB1-D918D8B8F109}"/>
                    </a:ext>
                  </a:extLst>
                </p14:cNvPr>
                <p14:cNvContentPartPr/>
                <p14:nvPr/>
              </p14:nvContentPartPr>
              <p14:xfrm>
                <a:off x="4487045" y="4931780"/>
                <a:ext cx="2207880" cy="516600"/>
              </p14:xfrm>
            </p:contentPart>
          </mc:Choice>
          <mc:Fallback xmlns="">
            <p:pic>
              <p:nvPicPr>
                <p:cNvPr id="184" name="Ink 183">
                  <a:extLst>
                    <a:ext uri="{FF2B5EF4-FFF2-40B4-BE49-F238E27FC236}">
                      <a16:creationId xmlns:a16="http://schemas.microsoft.com/office/drawing/2014/main" id="{19CCADBF-B64A-EAE4-AAB1-D918D8B8F109}"/>
                    </a:ext>
                  </a:extLst>
                </p:cNvPr>
                <p:cNvPicPr/>
                <p:nvPr/>
              </p:nvPicPr>
              <p:blipFill>
                <a:blip r:embed="rId251"/>
                <a:stretch>
                  <a:fillRect/>
                </a:stretch>
              </p:blipFill>
              <p:spPr>
                <a:xfrm>
                  <a:off x="4469045" y="4914140"/>
                  <a:ext cx="2243520" cy="55224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85" name="Ink 184">
                  <a:extLst>
                    <a:ext uri="{FF2B5EF4-FFF2-40B4-BE49-F238E27FC236}">
                      <a16:creationId xmlns:a16="http://schemas.microsoft.com/office/drawing/2014/main" id="{662F3853-396C-E372-204D-025F93EB8295}"/>
                    </a:ext>
                  </a:extLst>
                </p14:cNvPr>
                <p14:cNvContentPartPr/>
                <p14:nvPr/>
              </p14:nvContentPartPr>
              <p14:xfrm>
                <a:off x="5429885" y="4897940"/>
                <a:ext cx="1206720" cy="526680"/>
              </p14:xfrm>
            </p:contentPart>
          </mc:Choice>
          <mc:Fallback xmlns="">
            <p:pic>
              <p:nvPicPr>
                <p:cNvPr id="185" name="Ink 184">
                  <a:extLst>
                    <a:ext uri="{FF2B5EF4-FFF2-40B4-BE49-F238E27FC236}">
                      <a16:creationId xmlns:a16="http://schemas.microsoft.com/office/drawing/2014/main" id="{662F3853-396C-E372-204D-025F93EB8295}"/>
                    </a:ext>
                  </a:extLst>
                </p:cNvPr>
                <p:cNvPicPr/>
                <p:nvPr/>
              </p:nvPicPr>
              <p:blipFill>
                <a:blip r:embed="rId253"/>
                <a:stretch>
                  <a:fillRect/>
                </a:stretch>
              </p:blipFill>
              <p:spPr>
                <a:xfrm>
                  <a:off x="5411885" y="4879940"/>
                  <a:ext cx="1242360" cy="56232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87" name="Ink 186">
                  <a:extLst>
                    <a:ext uri="{FF2B5EF4-FFF2-40B4-BE49-F238E27FC236}">
                      <a16:creationId xmlns:a16="http://schemas.microsoft.com/office/drawing/2014/main" id="{81C1FAB5-28C0-E98F-4BC6-DC902FEB0E3C}"/>
                    </a:ext>
                  </a:extLst>
                </p14:cNvPr>
                <p14:cNvContentPartPr/>
                <p14:nvPr/>
              </p14:nvContentPartPr>
              <p14:xfrm>
                <a:off x="3322085" y="5355500"/>
                <a:ext cx="1087200" cy="90720"/>
              </p14:xfrm>
            </p:contentPart>
          </mc:Choice>
          <mc:Fallback xmlns="">
            <p:pic>
              <p:nvPicPr>
                <p:cNvPr id="187" name="Ink 186">
                  <a:extLst>
                    <a:ext uri="{FF2B5EF4-FFF2-40B4-BE49-F238E27FC236}">
                      <a16:creationId xmlns:a16="http://schemas.microsoft.com/office/drawing/2014/main" id="{81C1FAB5-28C0-E98F-4BC6-DC902FEB0E3C}"/>
                    </a:ext>
                  </a:extLst>
                </p:cNvPr>
                <p:cNvPicPr/>
                <p:nvPr/>
              </p:nvPicPr>
              <p:blipFill>
                <a:blip r:embed="rId255"/>
                <a:stretch>
                  <a:fillRect/>
                </a:stretch>
              </p:blipFill>
              <p:spPr>
                <a:xfrm>
                  <a:off x="3304445" y="5337500"/>
                  <a:ext cx="1122840" cy="126360"/>
                </a:xfrm>
                <a:prstGeom prst="rect">
                  <a:avLst/>
                </a:prstGeom>
              </p:spPr>
            </p:pic>
          </mc:Fallback>
        </mc:AlternateContent>
      </p:grpSp>
      <p:grpSp>
        <p:nvGrpSpPr>
          <p:cNvPr id="195" name="Group 194">
            <a:extLst>
              <a:ext uri="{FF2B5EF4-FFF2-40B4-BE49-F238E27FC236}">
                <a16:creationId xmlns:a16="http://schemas.microsoft.com/office/drawing/2014/main" id="{EB7BBEFA-9152-7094-05B0-E3CF3FC7B8C1}"/>
              </a:ext>
            </a:extLst>
          </p:cNvPr>
          <p:cNvGrpSpPr/>
          <p:nvPr/>
        </p:nvGrpSpPr>
        <p:grpSpPr>
          <a:xfrm>
            <a:off x="368645" y="5343980"/>
            <a:ext cx="1647000" cy="152280"/>
            <a:chOff x="368645" y="5343980"/>
            <a:chExt cx="1647000" cy="152280"/>
          </a:xfrm>
        </p:grpSpPr>
        <mc:AlternateContent xmlns:mc="http://schemas.openxmlformats.org/markup-compatibility/2006" xmlns:p14="http://schemas.microsoft.com/office/powerpoint/2010/main">
          <mc:Choice Requires="p14">
            <p:contentPart p14:bwMode="auto" r:id="rId256">
              <p14:nvContentPartPr>
                <p14:cNvPr id="189" name="Ink 188">
                  <a:extLst>
                    <a:ext uri="{FF2B5EF4-FFF2-40B4-BE49-F238E27FC236}">
                      <a16:creationId xmlns:a16="http://schemas.microsoft.com/office/drawing/2014/main" id="{C696B094-7061-4CD7-2E09-D9B6C26384CE}"/>
                    </a:ext>
                  </a:extLst>
                </p14:cNvPr>
                <p14:cNvContentPartPr/>
                <p14:nvPr/>
              </p14:nvContentPartPr>
              <p14:xfrm>
                <a:off x="1433885" y="5343980"/>
                <a:ext cx="581760" cy="39240"/>
              </p14:xfrm>
            </p:contentPart>
          </mc:Choice>
          <mc:Fallback xmlns="">
            <p:pic>
              <p:nvPicPr>
                <p:cNvPr id="189" name="Ink 188">
                  <a:extLst>
                    <a:ext uri="{FF2B5EF4-FFF2-40B4-BE49-F238E27FC236}">
                      <a16:creationId xmlns:a16="http://schemas.microsoft.com/office/drawing/2014/main" id="{C696B094-7061-4CD7-2E09-D9B6C26384CE}"/>
                    </a:ext>
                  </a:extLst>
                </p:cNvPr>
                <p:cNvPicPr/>
                <p:nvPr/>
              </p:nvPicPr>
              <p:blipFill>
                <a:blip r:embed="rId257"/>
                <a:stretch>
                  <a:fillRect/>
                </a:stretch>
              </p:blipFill>
              <p:spPr>
                <a:xfrm>
                  <a:off x="1416245" y="5326340"/>
                  <a:ext cx="61740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90" name="Ink 189">
                  <a:extLst>
                    <a:ext uri="{FF2B5EF4-FFF2-40B4-BE49-F238E27FC236}">
                      <a16:creationId xmlns:a16="http://schemas.microsoft.com/office/drawing/2014/main" id="{F7710689-5C51-55DD-9368-C5588FBF64EA}"/>
                    </a:ext>
                  </a:extLst>
                </p14:cNvPr>
                <p14:cNvContentPartPr/>
                <p14:nvPr/>
              </p14:nvContentPartPr>
              <p14:xfrm>
                <a:off x="368645" y="5395820"/>
                <a:ext cx="844560" cy="100440"/>
              </p14:xfrm>
            </p:contentPart>
          </mc:Choice>
          <mc:Fallback xmlns="">
            <p:pic>
              <p:nvPicPr>
                <p:cNvPr id="190" name="Ink 189">
                  <a:extLst>
                    <a:ext uri="{FF2B5EF4-FFF2-40B4-BE49-F238E27FC236}">
                      <a16:creationId xmlns:a16="http://schemas.microsoft.com/office/drawing/2014/main" id="{F7710689-5C51-55DD-9368-C5588FBF64EA}"/>
                    </a:ext>
                  </a:extLst>
                </p:cNvPr>
                <p:cNvPicPr/>
                <p:nvPr/>
              </p:nvPicPr>
              <p:blipFill>
                <a:blip r:embed="rId259"/>
                <a:stretch>
                  <a:fillRect/>
                </a:stretch>
              </p:blipFill>
              <p:spPr>
                <a:xfrm>
                  <a:off x="350645" y="5377820"/>
                  <a:ext cx="880200" cy="136080"/>
                </a:xfrm>
                <a:prstGeom prst="rect">
                  <a:avLst/>
                </a:prstGeom>
              </p:spPr>
            </p:pic>
          </mc:Fallback>
        </mc:AlternateContent>
      </p:grpSp>
      <p:grpSp>
        <p:nvGrpSpPr>
          <p:cNvPr id="208" name="Group 207">
            <a:extLst>
              <a:ext uri="{FF2B5EF4-FFF2-40B4-BE49-F238E27FC236}">
                <a16:creationId xmlns:a16="http://schemas.microsoft.com/office/drawing/2014/main" id="{3D13C891-4DE0-E35D-371E-8A873A7562CF}"/>
              </a:ext>
            </a:extLst>
          </p:cNvPr>
          <p:cNvGrpSpPr/>
          <p:nvPr/>
        </p:nvGrpSpPr>
        <p:grpSpPr>
          <a:xfrm>
            <a:off x="1132565" y="5741060"/>
            <a:ext cx="8150040" cy="151920"/>
            <a:chOff x="1132565" y="5741060"/>
            <a:chExt cx="8150040" cy="151920"/>
          </a:xfrm>
        </p:grpSpPr>
        <mc:AlternateContent xmlns:mc="http://schemas.openxmlformats.org/markup-compatibility/2006" xmlns:p14="http://schemas.microsoft.com/office/powerpoint/2010/main">
          <mc:Choice Requires="p14">
            <p:contentPart p14:bwMode="auto" r:id="rId260">
              <p14:nvContentPartPr>
                <p14:cNvPr id="191" name="Ink 190">
                  <a:extLst>
                    <a:ext uri="{FF2B5EF4-FFF2-40B4-BE49-F238E27FC236}">
                      <a16:creationId xmlns:a16="http://schemas.microsoft.com/office/drawing/2014/main" id="{88E23B87-D586-DB3A-F11A-65B6DA99135C}"/>
                    </a:ext>
                  </a:extLst>
                </p14:cNvPr>
                <p14:cNvContentPartPr/>
                <p14:nvPr/>
              </p14:nvContentPartPr>
              <p14:xfrm>
                <a:off x="9157685" y="5833220"/>
                <a:ext cx="124920" cy="28080"/>
              </p14:xfrm>
            </p:contentPart>
          </mc:Choice>
          <mc:Fallback xmlns="">
            <p:pic>
              <p:nvPicPr>
                <p:cNvPr id="191" name="Ink 190">
                  <a:extLst>
                    <a:ext uri="{FF2B5EF4-FFF2-40B4-BE49-F238E27FC236}">
                      <a16:creationId xmlns:a16="http://schemas.microsoft.com/office/drawing/2014/main" id="{88E23B87-D586-DB3A-F11A-65B6DA99135C}"/>
                    </a:ext>
                  </a:extLst>
                </p:cNvPr>
                <p:cNvPicPr/>
                <p:nvPr/>
              </p:nvPicPr>
              <p:blipFill>
                <a:blip r:embed="rId261"/>
                <a:stretch>
                  <a:fillRect/>
                </a:stretch>
              </p:blipFill>
              <p:spPr>
                <a:xfrm>
                  <a:off x="9140045" y="5815220"/>
                  <a:ext cx="16056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92" name="Ink 191">
                  <a:extLst>
                    <a:ext uri="{FF2B5EF4-FFF2-40B4-BE49-F238E27FC236}">
                      <a16:creationId xmlns:a16="http://schemas.microsoft.com/office/drawing/2014/main" id="{88757AB6-1CE6-874D-928F-5E9EE429FDD4}"/>
                    </a:ext>
                  </a:extLst>
                </p14:cNvPr>
                <p14:cNvContentPartPr/>
                <p14:nvPr/>
              </p14:nvContentPartPr>
              <p14:xfrm>
                <a:off x="8294765" y="5755820"/>
                <a:ext cx="393120" cy="56880"/>
              </p14:xfrm>
            </p:contentPart>
          </mc:Choice>
          <mc:Fallback xmlns="">
            <p:pic>
              <p:nvPicPr>
                <p:cNvPr id="192" name="Ink 191">
                  <a:extLst>
                    <a:ext uri="{FF2B5EF4-FFF2-40B4-BE49-F238E27FC236}">
                      <a16:creationId xmlns:a16="http://schemas.microsoft.com/office/drawing/2014/main" id="{88757AB6-1CE6-874D-928F-5E9EE429FDD4}"/>
                    </a:ext>
                  </a:extLst>
                </p:cNvPr>
                <p:cNvPicPr/>
                <p:nvPr/>
              </p:nvPicPr>
              <p:blipFill>
                <a:blip r:embed="rId263"/>
                <a:stretch>
                  <a:fillRect/>
                </a:stretch>
              </p:blipFill>
              <p:spPr>
                <a:xfrm>
                  <a:off x="8277125" y="5738180"/>
                  <a:ext cx="42876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93" name="Ink 192">
                  <a:extLst>
                    <a:ext uri="{FF2B5EF4-FFF2-40B4-BE49-F238E27FC236}">
                      <a16:creationId xmlns:a16="http://schemas.microsoft.com/office/drawing/2014/main" id="{31ADBDE0-4E3E-DDDE-0423-3F9E3DA30DF0}"/>
                    </a:ext>
                  </a:extLst>
                </p14:cNvPr>
                <p14:cNvContentPartPr/>
                <p14:nvPr/>
              </p14:nvContentPartPr>
              <p14:xfrm>
                <a:off x="7448765" y="5754740"/>
                <a:ext cx="442440" cy="36000"/>
              </p14:xfrm>
            </p:contentPart>
          </mc:Choice>
          <mc:Fallback xmlns="">
            <p:pic>
              <p:nvPicPr>
                <p:cNvPr id="193" name="Ink 192">
                  <a:extLst>
                    <a:ext uri="{FF2B5EF4-FFF2-40B4-BE49-F238E27FC236}">
                      <a16:creationId xmlns:a16="http://schemas.microsoft.com/office/drawing/2014/main" id="{31ADBDE0-4E3E-DDDE-0423-3F9E3DA30DF0}"/>
                    </a:ext>
                  </a:extLst>
                </p:cNvPr>
                <p:cNvPicPr/>
                <p:nvPr/>
              </p:nvPicPr>
              <p:blipFill>
                <a:blip r:embed="rId265"/>
                <a:stretch>
                  <a:fillRect/>
                </a:stretch>
              </p:blipFill>
              <p:spPr>
                <a:xfrm>
                  <a:off x="7431125" y="5737100"/>
                  <a:ext cx="47808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96" name="Ink 195">
                  <a:extLst>
                    <a:ext uri="{FF2B5EF4-FFF2-40B4-BE49-F238E27FC236}">
                      <a16:creationId xmlns:a16="http://schemas.microsoft.com/office/drawing/2014/main" id="{FA63D746-9CEE-BA4C-5855-CFB8B7853592}"/>
                    </a:ext>
                  </a:extLst>
                </p14:cNvPr>
                <p14:cNvContentPartPr/>
                <p14:nvPr/>
              </p14:nvContentPartPr>
              <p14:xfrm>
                <a:off x="6917765" y="5806940"/>
                <a:ext cx="404280" cy="59760"/>
              </p14:xfrm>
            </p:contentPart>
          </mc:Choice>
          <mc:Fallback xmlns="">
            <p:pic>
              <p:nvPicPr>
                <p:cNvPr id="196" name="Ink 195">
                  <a:extLst>
                    <a:ext uri="{FF2B5EF4-FFF2-40B4-BE49-F238E27FC236}">
                      <a16:creationId xmlns:a16="http://schemas.microsoft.com/office/drawing/2014/main" id="{FA63D746-9CEE-BA4C-5855-CFB8B7853592}"/>
                    </a:ext>
                  </a:extLst>
                </p:cNvPr>
                <p:cNvPicPr/>
                <p:nvPr/>
              </p:nvPicPr>
              <p:blipFill>
                <a:blip r:embed="rId267"/>
                <a:stretch>
                  <a:fillRect/>
                </a:stretch>
              </p:blipFill>
              <p:spPr>
                <a:xfrm>
                  <a:off x="6900125" y="5788940"/>
                  <a:ext cx="43992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97" name="Ink 196">
                  <a:extLst>
                    <a:ext uri="{FF2B5EF4-FFF2-40B4-BE49-F238E27FC236}">
                      <a16:creationId xmlns:a16="http://schemas.microsoft.com/office/drawing/2014/main" id="{3C26CE0A-1DC0-00FF-7437-74DCE81CBA9B}"/>
                    </a:ext>
                  </a:extLst>
                </p14:cNvPr>
                <p14:cNvContentPartPr/>
                <p14:nvPr/>
              </p14:nvContentPartPr>
              <p14:xfrm>
                <a:off x="6169325" y="5811980"/>
                <a:ext cx="504360" cy="59760"/>
              </p14:xfrm>
            </p:contentPart>
          </mc:Choice>
          <mc:Fallback xmlns="">
            <p:pic>
              <p:nvPicPr>
                <p:cNvPr id="197" name="Ink 196">
                  <a:extLst>
                    <a:ext uri="{FF2B5EF4-FFF2-40B4-BE49-F238E27FC236}">
                      <a16:creationId xmlns:a16="http://schemas.microsoft.com/office/drawing/2014/main" id="{3C26CE0A-1DC0-00FF-7437-74DCE81CBA9B}"/>
                    </a:ext>
                  </a:extLst>
                </p:cNvPr>
                <p:cNvPicPr/>
                <p:nvPr/>
              </p:nvPicPr>
              <p:blipFill>
                <a:blip r:embed="rId269"/>
                <a:stretch>
                  <a:fillRect/>
                </a:stretch>
              </p:blipFill>
              <p:spPr>
                <a:xfrm>
                  <a:off x="6151325" y="5793980"/>
                  <a:ext cx="54000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98" name="Ink 197">
                  <a:extLst>
                    <a:ext uri="{FF2B5EF4-FFF2-40B4-BE49-F238E27FC236}">
                      <a16:creationId xmlns:a16="http://schemas.microsoft.com/office/drawing/2014/main" id="{E1C6FD78-68C0-1565-3ED5-CAB20859BD26}"/>
                    </a:ext>
                  </a:extLst>
                </p14:cNvPr>
                <p14:cNvContentPartPr/>
                <p14:nvPr/>
              </p14:nvContentPartPr>
              <p14:xfrm>
                <a:off x="5422685" y="5799740"/>
                <a:ext cx="735840" cy="93240"/>
              </p14:xfrm>
            </p:contentPart>
          </mc:Choice>
          <mc:Fallback xmlns="">
            <p:pic>
              <p:nvPicPr>
                <p:cNvPr id="198" name="Ink 197">
                  <a:extLst>
                    <a:ext uri="{FF2B5EF4-FFF2-40B4-BE49-F238E27FC236}">
                      <a16:creationId xmlns:a16="http://schemas.microsoft.com/office/drawing/2014/main" id="{E1C6FD78-68C0-1565-3ED5-CAB20859BD26}"/>
                    </a:ext>
                  </a:extLst>
                </p:cNvPr>
                <p:cNvPicPr/>
                <p:nvPr/>
              </p:nvPicPr>
              <p:blipFill>
                <a:blip r:embed="rId271"/>
                <a:stretch>
                  <a:fillRect/>
                </a:stretch>
              </p:blipFill>
              <p:spPr>
                <a:xfrm>
                  <a:off x="5404685" y="5781740"/>
                  <a:ext cx="77148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200" name="Ink 199">
                  <a:extLst>
                    <a:ext uri="{FF2B5EF4-FFF2-40B4-BE49-F238E27FC236}">
                      <a16:creationId xmlns:a16="http://schemas.microsoft.com/office/drawing/2014/main" id="{CC17DC5F-FFE2-81FC-1F53-6275CED98F18}"/>
                    </a:ext>
                  </a:extLst>
                </p14:cNvPr>
                <p14:cNvContentPartPr/>
                <p14:nvPr/>
              </p14:nvContentPartPr>
              <p14:xfrm>
                <a:off x="5025245" y="5775980"/>
                <a:ext cx="357120" cy="34200"/>
              </p14:xfrm>
            </p:contentPart>
          </mc:Choice>
          <mc:Fallback xmlns="">
            <p:pic>
              <p:nvPicPr>
                <p:cNvPr id="200" name="Ink 199">
                  <a:extLst>
                    <a:ext uri="{FF2B5EF4-FFF2-40B4-BE49-F238E27FC236}">
                      <a16:creationId xmlns:a16="http://schemas.microsoft.com/office/drawing/2014/main" id="{CC17DC5F-FFE2-81FC-1F53-6275CED98F18}"/>
                    </a:ext>
                  </a:extLst>
                </p:cNvPr>
                <p:cNvPicPr/>
                <p:nvPr/>
              </p:nvPicPr>
              <p:blipFill>
                <a:blip r:embed="rId273"/>
                <a:stretch>
                  <a:fillRect/>
                </a:stretch>
              </p:blipFill>
              <p:spPr>
                <a:xfrm>
                  <a:off x="5007245" y="5758340"/>
                  <a:ext cx="39276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201" name="Ink 200">
                  <a:extLst>
                    <a:ext uri="{FF2B5EF4-FFF2-40B4-BE49-F238E27FC236}">
                      <a16:creationId xmlns:a16="http://schemas.microsoft.com/office/drawing/2014/main" id="{4F27FE7D-E026-319D-306F-B0FAE0E2739F}"/>
                    </a:ext>
                  </a:extLst>
                </p14:cNvPr>
                <p14:cNvContentPartPr/>
                <p14:nvPr/>
              </p14:nvContentPartPr>
              <p14:xfrm>
                <a:off x="4206245" y="5741060"/>
                <a:ext cx="488520" cy="48600"/>
              </p14:xfrm>
            </p:contentPart>
          </mc:Choice>
          <mc:Fallback xmlns="">
            <p:pic>
              <p:nvPicPr>
                <p:cNvPr id="201" name="Ink 200">
                  <a:extLst>
                    <a:ext uri="{FF2B5EF4-FFF2-40B4-BE49-F238E27FC236}">
                      <a16:creationId xmlns:a16="http://schemas.microsoft.com/office/drawing/2014/main" id="{4F27FE7D-E026-319D-306F-B0FAE0E2739F}"/>
                    </a:ext>
                  </a:extLst>
                </p:cNvPr>
                <p:cNvPicPr/>
                <p:nvPr/>
              </p:nvPicPr>
              <p:blipFill>
                <a:blip r:embed="rId275"/>
                <a:stretch>
                  <a:fillRect/>
                </a:stretch>
              </p:blipFill>
              <p:spPr>
                <a:xfrm>
                  <a:off x="4188605" y="5723060"/>
                  <a:ext cx="52416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202" name="Ink 201">
                  <a:extLst>
                    <a:ext uri="{FF2B5EF4-FFF2-40B4-BE49-F238E27FC236}">
                      <a16:creationId xmlns:a16="http://schemas.microsoft.com/office/drawing/2014/main" id="{398A3C7D-2496-402F-C6CD-31D0393E5121}"/>
                    </a:ext>
                  </a:extLst>
                </p14:cNvPr>
                <p14:cNvContentPartPr/>
                <p14:nvPr/>
              </p14:nvContentPartPr>
              <p14:xfrm>
                <a:off x="3817805" y="5790740"/>
                <a:ext cx="152640" cy="57240"/>
              </p14:xfrm>
            </p:contentPart>
          </mc:Choice>
          <mc:Fallback xmlns="">
            <p:pic>
              <p:nvPicPr>
                <p:cNvPr id="202" name="Ink 201">
                  <a:extLst>
                    <a:ext uri="{FF2B5EF4-FFF2-40B4-BE49-F238E27FC236}">
                      <a16:creationId xmlns:a16="http://schemas.microsoft.com/office/drawing/2014/main" id="{398A3C7D-2496-402F-C6CD-31D0393E5121}"/>
                    </a:ext>
                  </a:extLst>
                </p:cNvPr>
                <p:cNvPicPr/>
                <p:nvPr/>
              </p:nvPicPr>
              <p:blipFill>
                <a:blip r:embed="rId277"/>
                <a:stretch>
                  <a:fillRect/>
                </a:stretch>
              </p:blipFill>
              <p:spPr>
                <a:xfrm>
                  <a:off x="3799805" y="5772740"/>
                  <a:ext cx="18828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203" name="Ink 202">
                  <a:extLst>
                    <a:ext uri="{FF2B5EF4-FFF2-40B4-BE49-F238E27FC236}">
                      <a16:creationId xmlns:a16="http://schemas.microsoft.com/office/drawing/2014/main" id="{9104B529-A104-148A-FD31-AF28A8AF356F}"/>
                    </a:ext>
                  </a:extLst>
                </p14:cNvPr>
                <p14:cNvContentPartPr/>
                <p14:nvPr/>
              </p14:nvContentPartPr>
              <p14:xfrm>
                <a:off x="3253325" y="5809460"/>
                <a:ext cx="347040" cy="34920"/>
              </p14:xfrm>
            </p:contentPart>
          </mc:Choice>
          <mc:Fallback xmlns="">
            <p:pic>
              <p:nvPicPr>
                <p:cNvPr id="203" name="Ink 202">
                  <a:extLst>
                    <a:ext uri="{FF2B5EF4-FFF2-40B4-BE49-F238E27FC236}">
                      <a16:creationId xmlns:a16="http://schemas.microsoft.com/office/drawing/2014/main" id="{9104B529-A104-148A-FD31-AF28A8AF356F}"/>
                    </a:ext>
                  </a:extLst>
                </p:cNvPr>
                <p:cNvPicPr/>
                <p:nvPr/>
              </p:nvPicPr>
              <p:blipFill>
                <a:blip r:embed="rId279"/>
                <a:stretch>
                  <a:fillRect/>
                </a:stretch>
              </p:blipFill>
              <p:spPr>
                <a:xfrm>
                  <a:off x="3235325" y="5791820"/>
                  <a:ext cx="38268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204" name="Ink 203">
                  <a:extLst>
                    <a:ext uri="{FF2B5EF4-FFF2-40B4-BE49-F238E27FC236}">
                      <a16:creationId xmlns:a16="http://schemas.microsoft.com/office/drawing/2014/main" id="{DB08F590-7A0B-D2BA-A338-1E42984185D7}"/>
                    </a:ext>
                  </a:extLst>
                </p14:cNvPr>
                <p14:cNvContentPartPr/>
                <p14:nvPr/>
              </p14:nvContentPartPr>
              <p14:xfrm>
                <a:off x="2493725" y="5804060"/>
                <a:ext cx="459000" cy="42120"/>
              </p14:xfrm>
            </p:contentPart>
          </mc:Choice>
          <mc:Fallback xmlns="">
            <p:pic>
              <p:nvPicPr>
                <p:cNvPr id="204" name="Ink 203">
                  <a:extLst>
                    <a:ext uri="{FF2B5EF4-FFF2-40B4-BE49-F238E27FC236}">
                      <a16:creationId xmlns:a16="http://schemas.microsoft.com/office/drawing/2014/main" id="{DB08F590-7A0B-D2BA-A338-1E42984185D7}"/>
                    </a:ext>
                  </a:extLst>
                </p:cNvPr>
                <p:cNvPicPr/>
                <p:nvPr/>
              </p:nvPicPr>
              <p:blipFill>
                <a:blip r:embed="rId281"/>
                <a:stretch>
                  <a:fillRect/>
                </a:stretch>
              </p:blipFill>
              <p:spPr>
                <a:xfrm>
                  <a:off x="2475725" y="5786420"/>
                  <a:ext cx="49464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205" name="Ink 204">
                  <a:extLst>
                    <a:ext uri="{FF2B5EF4-FFF2-40B4-BE49-F238E27FC236}">
                      <a16:creationId xmlns:a16="http://schemas.microsoft.com/office/drawing/2014/main" id="{779F9D9B-56F8-E06F-3419-0E4CDA102078}"/>
                    </a:ext>
                  </a:extLst>
                </p14:cNvPr>
                <p14:cNvContentPartPr/>
                <p14:nvPr/>
              </p14:nvContentPartPr>
              <p14:xfrm>
                <a:off x="1857965" y="5838620"/>
                <a:ext cx="392040" cy="33840"/>
              </p14:xfrm>
            </p:contentPart>
          </mc:Choice>
          <mc:Fallback xmlns="">
            <p:pic>
              <p:nvPicPr>
                <p:cNvPr id="205" name="Ink 204">
                  <a:extLst>
                    <a:ext uri="{FF2B5EF4-FFF2-40B4-BE49-F238E27FC236}">
                      <a16:creationId xmlns:a16="http://schemas.microsoft.com/office/drawing/2014/main" id="{779F9D9B-56F8-E06F-3419-0E4CDA102078}"/>
                    </a:ext>
                  </a:extLst>
                </p:cNvPr>
                <p:cNvPicPr/>
                <p:nvPr/>
              </p:nvPicPr>
              <p:blipFill>
                <a:blip r:embed="rId283"/>
                <a:stretch>
                  <a:fillRect/>
                </a:stretch>
              </p:blipFill>
              <p:spPr>
                <a:xfrm>
                  <a:off x="1840325" y="5820620"/>
                  <a:ext cx="42768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207" name="Ink 206">
                  <a:extLst>
                    <a:ext uri="{FF2B5EF4-FFF2-40B4-BE49-F238E27FC236}">
                      <a16:creationId xmlns:a16="http://schemas.microsoft.com/office/drawing/2014/main" id="{8B9BC29C-99A9-6A5C-64F0-E04D149628FE}"/>
                    </a:ext>
                  </a:extLst>
                </p14:cNvPr>
                <p14:cNvContentPartPr/>
                <p14:nvPr/>
              </p14:nvContentPartPr>
              <p14:xfrm>
                <a:off x="1132565" y="5783180"/>
                <a:ext cx="432720" cy="35640"/>
              </p14:xfrm>
            </p:contentPart>
          </mc:Choice>
          <mc:Fallback xmlns="">
            <p:pic>
              <p:nvPicPr>
                <p:cNvPr id="207" name="Ink 206">
                  <a:extLst>
                    <a:ext uri="{FF2B5EF4-FFF2-40B4-BE49-F238E27FC236}">
                      <a16:creationId xmlns:a16="http://schemas.microsoft.com/office/drawing/2014/main" id="{8B9BC29C-99A9-6A5C-64F0-E04D149628FE}"/>
                    </a:ext>
                  </a:extLst>
                </p:cNvPr>
                <p:cNvPicPr/>
                <p:nvPr/>
              </p:nvPicPr>
              <p:blipFill>
                <a:blip r:embed="rId285"/>
                <a:stretch>
                  <a:fillRect/>
                </a:stretch>
              </p:blipFill>
              <p:spPr>
                <a:xfrm>
                  <a:off x="1114925" y="5765180"/>
                  <a:ext cx="468360" cy="71280"/>
                </a:xfrm>
                <a:prstGeom prst="rect">
                  <a:avLst/>
                </a:prstGeom>
              </p:spPr>
            </p:pic>
          </mc:Fallback>
        </mc:AlternateContent>
      </p:grpSp>
      <p:grpSp>
        <p:nvGrpSpPr>
          <p:cNvPr id="210" name="Group 209">
            <a:extLst>
              <a:ext uri="{FF2B5EF4-FFF2-40B4-BE49-F238E27FC236}">
                <a16:creationId xmlns:a16="http://schemas.microsoft.com/office/drawing/2014/main" id="{FB5850ED-2553-2FFD-D168-AB0B167946A8}"/>
              </a:ext>
            </a:extLst>
          </p:cNvPr>
          <p:cNvGrpSpPr/>
          <p:nvPr/>
        </p:nvGrpSpPr>
        <p:grpSpPr>
          <a:xfrm>
            <a:off x="278285" y="4879220"/>
            <a:ext cx="9140040" cy="1083600"/>
            <a:chOff x="278285" y="4879220"/>
            <a:chExt cx="9140040" cy="1083600"/>
          </a:xfrm>
        </p:grpSpPr>
        <mc:AlternateContent xmlns:mc="http://schemas.openxmlformats.org/markup-compatibility/2006" xmlns:p14="http://schemas.microsoft.com/office/powerpoint/2010/main">
          <mc:Choice Requires="p14">
            <p:contentPart p14:bwMode="auto" r:id="rId286">
              <p14:nvContentPartPr>
                <p14:cNvPr id="148" name="Ink 147">
                  <a:extLst>
                    <a:ext uri="{FF2B5EF4-FFF2-40B4-BE49-F238E27FC236}">
                      <a16:creationId xmlns:a16="http://schemas.microsoft.com/office/drawing/2014/main" id="{3FD42301-02BA-9CBE-373B-C3DF3DE8197C}"/>
                    </a:ext>
                  </a:extLst>
                </p14:cNvPr>
                <p14:cNvContentPartPr/>
                <p14:nvPr/>
              </p14:nvContentPartPr>
              <p14:xfrm>
                <a:off x="6806165" y="4909100"/>
                <a:ext cx="916200" cy="55800"/>
              </p14:xfrm>
            </p:contentPart>
          </mc:Choice>
          <mc:Fallback xmlns="">
            <p:pic>
              <p:nvPicPr>
                <p:cNvPr id="148" name="Ink 147">
                  <a:extLst>
                    <a:ext uri="{FF2B5EF4-FFF2-40B4-BE49-F238E27FC236}">
                      <a16:creationId xmlns:a16="http://schemas.microsoft.com/office/drawing/2014/main" id="{3FD42301-02BA-9CBE-373B-C3DF3DE8197C}"/>
                    </a:ext>
                  </a:extLst>
                </p:cNvPr>
                <p:cNvPicPr/>
                <p:nvPr/>
              </p:nvPicPr>
              <p:blipFill>
                <a:blip r:embed="rId287"/>
                <a:stretch>
                  <a:fillRect/>
                </a:stretch>
              </p:blipFill>
              <p:spPr>
                <a:xfrm>
                  <a:off x="6788525" y="4891460"/>
                  <a:ext cx="95184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49" name="Ink 148">
                  <a:extLst>
                    <a:ext uri="{FF2B5EF4-FFF2-40B4-BE49-F238E27FC236}">
                      <a16:creationId xmlns:a16="http://schemas.microsoft.com/office/drawing/2014/main" id="{03E7B1DC-4906-AC6D-0D36-F100C46BF8B4}"/>
                    </a:ext>
                  </a:extLst>
                </p14:cNvPr>
                <p14:cNvContentPartPr/>
                <p14:nvPr/>
              </p14:nvContentPartPr>
              <p14:xfrm>
                <a:off x="5607365" y="4929260"/>
                <a:ext cx="1083240" cy="52560"/>
              </p14:xfrm>
            </p:contentPart>
          </mc:Choice>
          <mc:Fallback xmlns="">
            <p:pic>
              <p:nvPicPr>
                <p:cNvPr id="149" name="Ink 148">
                  <a:extLst>
                    <a:ext uri="{FF2B5EF4-FFF2-40B4-BE49-F238E27FC236}">
                      <a16:creationId xmlns:a16="http://schemas.microsoft.com/office/drawing/2014/main" id="{03E7B1DC-4906-AC6D-0D36-F100C46BF8B4}"/>
                    </a:ext>
                  </a:extLst>
                </p:cNvPr>
                <p:cNvPicPr/>
                <p:nvPr/>
              </p:nvPicPr>
              <p:blipFill>
                <a:blip r:embed="rId289"/>
                <a:stretch>
                  <a:fillRect/>
                </a:stretch>
              </p:blipFill>
              <p:spPr>
                <a:xfrm>
                  <a:off x="5589365" y="4911260"/>
                  <a:ext cx="111888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50" name="Ink 149">
                  <a:extLst>
                    <a:ext uri="{FF2B5EF4-FFF2-40B4-BE49-F238E27FC236}">
                      <a16:creationId xmlns:a16="http://schemas.microsoft.com/office/drawing/2014/main" id="{32D1D87C-4C89-57BC-1053-32E7E1038780}"/>
                    </a:ext>
                  </a:extLst>
                </p14:cNvPr>
                <p14:cNvContentPartPr/>
                <p14:nvPr/>
              </p14:nvContentPartPr>
              <p14:xfrm>
                <a:off x="5229725" y="4879220"/>
                <a:ext cx="370080" cy="42480"/>
              </p14:xfrm>
            </p:contentPart>
          </mc:Choice>
          <mc:Fallback xmlns="">
            <p:pic>
              <p:nvPicPr>
                <p:cNvPr id="150" name="Ink 149">
                  <a:extLst>
                    <a:ext uri="{FF2B5EF4-FFF2-40B4-BE49-F238E27FC236}">
                      <a16:creationId xmlns:a16="http://schemas.microsoft.com/office/drawing/2014/main" id="{32D1D87C-4C89-57BC-1053-32E7E1038780}"/>
                    </a:ext>
                  </a:extLst>
                </p:cNvPr>
                <p:cNvPicPr/>
                <p:nvPr/>
              </p:nvPicPr>
              <p:blipFill>
                <a:blip r:embed="rId291"/>
                <a:stretch>
                  <a:fillRect/>
                </a:stretch>
              </p:blipFill>
              <p:spPr>
                <a:xfrm>
                  <a:off x="5211725" y="4861580"/>
                  <a:ext cx="40572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51" name="Ink 150">
                  <a:extLst>
                    <a:ext uri="{FF2B5EF4-FFF2-40B4-BE49-F238E27FC236}">
                      <a16:creationId xmlns:a16="http://schemas.microsoft.com/office/drawing/2014/main" id="{8E5DFE24-F158-C0A6-300F-1F4C2D994E53}"/>
                    </a:ext>
                  </a:extLst>
                </p14:cNvPr>
                <p14:cNvContentPartPr/>
                <p14:nvPr/>
              </p14:nvContentPartPr>
              <p14:xfrm>
                <a:off x="4514045" y="4969940"/>
                <a:ext cx="619920" cy="36000"/>
              </p14:xfrm>
            </p:contentPart>
          </mc:Choice>
          <mc:Fallback xmlns="">
            <p:pic>
              <p:nvPicPr>
                <p:cNvPr id="151" name="Ink 150">
                  <a:extLst>
                    <a:ext uri="{FF2B5EF4-FFF2-40B4-BE49-F238E27FC236}">
                      <a16:creationId xmlns:a16="http://schemas.microsoft.com/office/drawing/2014/main" id="{8E5DFE24-F158-C0A6-300F-1F4C2D994E53}"/>
                    </a:ext>
                  </a:extLst>
                </p:cNvPr>
                <p:cNvPicPr/>
                <p:nvPr/>
              </p:nvPicPr>
              <p:blipFill>
                <a:blip r:embed="rId293"/>
                <a:stretch>
                  <a:fillRect/>
                </a:stretch>
              </p:blipFill>
              <p:spPr>
                <a:xfrm>
                  <a:off x="4496405" y="4952300"/>
                  <a:ext cx="65556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153" name="Ink 152">
                  <a:extLst>
                    <a:ext uri="{FF2B5EF4-FFF2-40B4-BE49-F238E27FC236}">
                      <a16:creationId xmlns:a16="http://schemas.microsoft.com/office/drawing/2014/main" id="{96757CCD-6F38-6F21-874A-481FD647BE92}"/>
                    </a:ext>
                  </a:extLst>
                </p14:cNvPr>
                <p14:cNvContentPartPr/>
                <p14:nvPr/>
              </p14:nvContentPartPr>
              <p14:xfrm>
                <a:off x="3943805" y="4968500"/>
                <a:ext cx="552240" cy="47520"/>
              </p14:xfrm>
            </p:contentPart>
          </mc:Choice>
          <mc:Fallback xmlns="">
            <p:pic>
              <p:nvPicPr>
                <p:cNvPr id="153" name="Ink 152">
                  <a:extLst>
                    <a:ext uri="{FF2B5EF4-FFF2-40B4-BE49-F238E27FC236}">
                      <a16:creationId xmlns:a16="http://schemas.microsoft.com/office/drawing/2014/main" id="{96757CCD-6F38-6F21-874A-481FD647BE92}"/>
                    </a:ext>
                  </a:extLst>
                </p:cNvPr>
                <p:cNvPicPr/>
                <p:nvPr/>
              </p:nvPicPr>
              <p:blipFill>
                <a:blip r:embed="rId295"/>
                <a:stretch>
                  <a:fillRect/>
                </a:stretch>
              </p:blipFill>
              <p:spPr>
                <a:xfrm>
                  <a:off x="3925805" y="4950500"/>
                  <a:ext cx="58788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154" name="Ink 153">
                  <a:extLst>
                    <a:ext uri="{FF2B5EF4-FFF2-40B4-BE49-F238E27FC236}">
                      <a16:creationId xmlns:a16="http://schemas.microsoft.com/office/drawing/2014/main" id="{4FE37F0F-7865-BFB2-246C-DD8EE3FE5F5C}"/>
                    </a:ext>
                  </a:extLst>
                </p14:cNvPr>
                <p14:cNvContentPartPr/>
                <p14:nvPr/>
              </p14:nvContentPartPr>
              <p14:xfrm>
                <a:off x="3428645" y="4956620"/>
                <a:ext cx="446400" cy="34920"/>
              </p14:xfrm>
            </p:contentPart>
          </mc:Choice>
          <mc:Fallback xmlns="">
            <p:pic>
              <p:nvPicPr>
                <p:cNvPr id="154" name="Ink 153">
                  <a:extLst>
                    <a:ext uri="{FF2B5EF4-FFF2-40B4-BE49-F238E27FC236}">
                      <a16:creationId xmlns:a16="http://schemas.microsoft.com/office/drawing/2014/main" id="{4FE37F0F-7865-BFB2-246C-DD8EE3FE5F5C}"/>
                    </a:ext>
                  </a:extLst>
                </p:cNvPr>
                <p:cNvPicPr/>
                <p:nvPr/>
              </p:nvPicPr>
              <p:blipFill>
                <a:blip r:embed="rId297"/>
                <a:stretch>
                  <a:fillRect/>
                </a:stretch>
              </p:blipFill>
              <p:spPr>
                <a:xfrm>
                  <a:off x="3411005" y="4938620"/>
                  <a:ext cx="48204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156" name="Ink 155">
                  <a:extLst>
                    <a:ext uri="{FF2B5EF4-FFF2-40B4-BE49-F238E27FC236}">
                      <a16:creationId xmlns:a16="http://schemas.microsoft.com/office/drawing/2014/main" id="{10304A5E-2FC1-2CA4-D4A5-B5417E7055D4}"/>
                    </a:ext>
                  </a:extLst>
                </p14:cNvPr>
                <p14:cNvContentPartPr/>
                <p14:nvPr/>
              </p14:nvContentPartPr>
              <p14:xfrm>
                <a:off x="2737445" y="4949060"/>
                <a:ext cx="613440" cy="46080"/>
              </p14:xfrm>
            </p:contentPart>
          </mc:Choice>
          <mc:Fallback xmlns="">
            <p:pic>
              <p:nvPicPr>
                <p:cNvPr id="156" name="Ink 155">
                  <a:extLst>
                    <a:ext uri="{FF2B5EF4-FFF2-40B4-BE49-F238E27FC236}">
                      <a16:creationId xmlns:a16="http://schemas.microsoft.com/office/drawing/2014/main" id="{10304A5E-2FC1-2CA4-D4A5-B5417E7055D4}"/>
                    </a:ext>
                  </a:extLst>
                </p:cNvPr>
                <p:cNvPicPr/>
                <p:nvPr/>
              </p:nvPicPr>
              <p:blipFill>
                <a:blip r:embed="rId299"/>
                <a:stretch>
                  <a:fillRect/>
                </a:stretch>
              </p:blipFill>
              <p:spPr>
                <a:xfrm>
                  <a:off x="2719805" y="4931420"/>
                  <a:ext cx="64908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209" name="Ink 208">
                  <a:extLst>
                    <a:ext uri="{FF2B5EF4-FFF2-40B4-BE49-F238E27FC236}">
                      <a16:creationId xmlns:a16="http://schemas.microsoft.com/office/drawing/2014/main" id="{A0B3D00C-607A-1C93-EA41-0B08DEF4C95D}"/>
                    </a:ext>
                  </a:extLst>
                </p14:cNvPr>
                <p14:cNvContentPartPr/>
                <p14:nvPr/>
              </p14:nvContentPartPr>
              <p14:xfrm>
                <a:off x="278285" y="4893620"/>
                <a:ext cx="9140040" cy="1069200"/>
              </p14:xfrm>
            </p:contentPart>
          </mc:Choice>
          <mc:Fallback xmlns="">
            <p:pic>
              <p:nvPicPr>
                <p:cNvPr id="209" name="Ink 208">
                  <a:extLst>
                    <a:ext uri="{FF2B5EF4-FFF2-40B4-BE49-F238E27FC236}">
                      <a16:creationId xmlns:a16="http://schemas.microsoft.com/office/drawing/2014/main" id="{A0B3D00C-607A-1C93-EA41-0B08DEF4C95D}"/>
                    </a:ext>
                  </a:extLst>
                </p:cNvPr>
                <p:cNvPicPr/>
                <p:nvPr/>
              </p:nvPicPr>
              <p:blipFill>
                <a:blip r:embed="rId301"/>
                <a:stretch>
                  <a:fillRect/>
                </a:stretch>
              </p:blipFill>
              <p:spPr>
                <a:xfrm>
                  <a:off x="260645" y="4875980"/>
                  <a:ext cx="9175680" cy="1104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02">
            <p14:nvContentPartPr>
              <p14:cNvPr id="211" name="Ink 210">
                <a:extLst>
                  <a:ext uri="{FF2B5EF4-FFF2-40B4-BE49-F238E27FC236}">
                    <a16:creationId xmlns:a16="http://schemas.microsoft.com/office/drawing/2014/main" id="{4473F8B3-1B18-EAAF-41C6-36E7A48F9AA4}"/>
                  </a:ext>
                </a:extLst>
              </p14:cNvPr>
              <p14:cNvContentPartPr/>
              <p14:nvPr/>
            </p14:nvContentPartPr>
            <p14:xfrm>
              <a:off x="2473565" y="4953020"/>
              <a:ext cx="4219920" cy="469800"/>
            </p14:xfrm>
          </p:contentPart>
        </mc:Choice>
        <mc:Fallback xmlns="">
          <p:pic>
            <p:nvPicPr>
              <p:cNvPr id="211" name="Ink 210">
                <a:extLst>
                  <a:ext uri="{FF2B5EF4-FFF2-40B4-BE49-F238E27FC236}">
                    <a16:creationId xmlns:a16="http://schemas.microsoft.com/office/drawing/2014/main" id="{4473F8B3-1B18-EAAF-41C6-36E7A48F9AA4}"/>
                  </a:ext>
                </a:extLst>
              </p:cNvPr>
              <p:cNvPicPr/>
              <p:nvPr/>
            </p:nvPicPr>
            <p:blipFill>
              <a:blip r:embed="rId303"/>
              <a:stretch>
                <a:fillRect/>
              </a:stretch>
            </p:blipFill>
            <p:spPr>
              <a:xfrm>
                <a:off x="2455925" y="4935020"/>
                <a:ext cx="4255560" cy="50544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212" name="Ink 211">
                <a:extLst>
                  <a:ext uri="{FF2B5EF4-FFF2-40B4-BE49-F238E27FC236}">
                    <a16:creationId xmlns:a16="http://schemas.microsoft.com/office/drawing/2014/main" id="{822E6CC6-D125-6702-6291-EBD1791AF14A}"/>
                  </a:ext>
                </a:extLst>
              </p14:cNvPr>
              <p14:cNvContentPartPr/>
              <p14:nvPr/>
            </p14:nvContentPartPr>
            <p14:xfrm>
              <a:off x="4439885" y="4897940"/>
              <a:ext cx="1076760" cy="510840"/>
            </p14:xfrm>
          </p:contentPart>
        </mc:Choice>
        <mc:Fallback xmlns="">
          <p:pic>
            <p:nvPicPr>
              <p:cNvPr id="212" name="Ink 211">
                <a:extLst>
                  <a:ext uri="{FF2B5EF4-FFF2-40B4-BE49-F238E27FC236}">
                    <a16:creationId xmlns:a16="http://schemas.microsoft.com/office/drawing/2014/main" id="{822E6CC6-D125-6702-6291-EBD1791AF14A}"/>
                  </a:ext>
                </a:extLst>
              </p:cNvPr>
              <p:cNvPicPr/>
              <p:nvPr/>
            </p:nvPicPr>
            <p:blipFill>
              <a:blip r:embed="rId305"/>
              <a:stretch>
                <a:fillRect/>
              </a:stretch>
            </p:blipFill>
            <p:spPr>
              <a:xfrm>
                <a:off x="4421885" y="4880300"/>
                <a:ext cx="1112400" cy="546480"/>
              </a:xfrm>
              <a:prstGeom prst="rect">
                <a:avLst/>
              </a:prstGeom>
            </p:spPr>
          </p:pic>
        </mc:Fallback>
      </mc:AlternateContent>
    </p:spTree>
    <p:extLst>
      <p:ext uri="{BB962C8B-B14F-4D97-AF65-F5344CB8AC3E}">
        <p14:creationId xmlns:p14="http://schemas.microsoft.com/office/powerpoint/2010/main" val="906262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64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75223" y="1977085"/>
            <a:ext cx="6096000" cy="2308324"/>
          </a:xfrm>
          <a:prstGeom prst="rect">
            <a:avLst/>
          </a:prstGeom>
          <a:noFill/>
        </p:spPr>
        <p:txBody>
          <a:bodyPr wrap="square">
            <a:spAutoFit/>
          </a:bodyPr>
          <a:lstStyle/>
          <a:p>
            <a:pPr algn="ctr"/>
            <a:r>
              <a:rPr lang="en-US" sz="3600" b="1">
                <a:solidFill>
                  <a:schemeClr val="bg1"/>
                </a:solidFill>
                <a:cs typeface="+mj-cs"/>
              </a:rPr>
              <a:t>Rabbinic Literature</a:t>
            </a:r>
          </a:p>
          <a:p>
            <a:pPr algn="ctr"/>
            <a:r>
              <a:rPr lang="he-IL" sz="3600" b="1">
                <a:solidFill>
                  <a:schemeClr val="bg1"/>
                </a:solidFill>
                <a:cs typeface="+mj-cs"/>
              </a:rPr>
              <a:t>ספרות רבנית</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3</a:t>
            </a:r>
            <a:endParaRPr lang="en-US" sz="3600">
              <a:solidFill>
                <a:schemeClr val="bg1"/>
              </a:solidFill>
              <a:cs typeface="+mj-cs"/>
            </a:endParaRPr>
          </a:p>
        </p:txBody>
      </p:sp>
    </p:spTree>
    <p:extLst>
      <p:ext uri="{BB962C8B-B14F-4D97-AF65-F5344CB8AC3E}">
        <p14:creationId xmlns:p14="http://schemas.microsoft.com/office/powerpoint/2010/main" val="15123102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19119</TotalTime>
  <Words>3065</Words>
  <Application>Microsoft Office PowerPoint</Application>
  <PresentationFormat>Widescreen</PresentationFormat>
  <Paragraphs>109</Paragraphs>
  <Slides>16</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Arial Black</vt:lpstr>
      <vt:lpstr>Calibri</vt:lpstr>
      <vt:lpstr>Calibri Light</vt:lpstr>
      <vt:lpstr>Futura Condensed Extra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Duane Miller</dc:creator>
  <cp:lastModifiedBy>Duane Miller</cp:lastModifiedBy>
  <cp:revision>107</cp:revision>
  <dcterms:created xsi:type="dcterms:W3CDTF">2021-02-18T19:11:41Z</dcterms:created>
  <dcterms:modified xsi:type="dcterms:W3CDTF">2023-09-14T11:26:13Z</dcterms:modified>
</cp:coreProperties>
</file>