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notesSlides/notesSlide5.xml" ContentType="application/vnd.openxmlformats-officedocument.presentationml.notesSlide+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notesSlides/notesSlide8.xml" ContentType="application/vnd.openxmlformats-officedocument.presentationml.notesSlide+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notesSlides/notesSlide9.xml" ContentType="application/vnd.openxmlformats-officedocument.presentationml.notesSlide+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notesSlides/notesSlide10.xml" ContentType="application/vnd.openxmlformats-officedocument.presentationml.notesSlide+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notesSlides/notesSlide13.xml" ContentType="application/vnd.openxmlformats-officedocument.presentationml.notesSlide+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notesSlides/notesSlide14.xml" ContentType="application/vnd.openxmlformats-officedocument.presentationml.notesSlide+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notesSlides/notesSlide15.xml" ContentType="application/vnd.openxmlformats-officedocument.presentationml.notesSlide+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notesSlides/notesSlide16.xml" ContentType="application/vnd.openxmlformats-officedocument.presentationml.notesSlide+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notesSlides/notesSlide17.xml" ContentType="application/vnd.openxmlformats-officedocument.presentationml.notesSlide+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notesSlides/notesSlide18.xml" ContentType="application/vnd.openxmlformats-officedocument.presentationml.notesSlide+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notesSlides/notesSlide19.xml" ContentType="application/vnd.openxmlformats-officedocument.presentationml.notesSlide+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notesSlides/notesSlide20.xml" ContentType="application/vnd.openxmlformats-officedocument.presentationml.notesSlide+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notesSlides/notesSlide21.xml" ContentType="application/vnd.openxmlformats-officedocument.presentationml.notesSlide+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1" r:id="rId2"/>
    <p:sldId id="265" r:id="rId3"/>
    <p:sldId id="268" r:id="rId4"/>
    <p:sldId id="282" r:id="rId5"/>
    <p:sldId id="283" r:id="rId6"/>
    <p:sldId id="272" r:id="rId7"/>
    <p:sldId id="270" r:id="rId8"/>
    <p:sldId id="284" r:id="rId9"/>
    <p:sldId id="285" r:id="rId10"/>
    <p:sldId id="286" r:id="rId11"/>
    <p:sldId id="271" r:id="rId12"/>
    <p:sldId id="287" r:id="rId13"/>
    <p:sldId id="288" r:id="rId14"/>
    <p:sldId id="289" r:id="rId15"/>
    <p:sldId id="290" r:id="rId16"/>
    <p:sldId id="291" r:id="rId17"/>
    <p:sldId id="292" r:id="rId18"/>
    <p:sldId id="293" r:id="rId19"/>
    <p:sldId id="294" r:id="rId20"/>
    <p:sldId id="295" r:id="rId21"/>
    <p:sldId id="29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8371EA-F708-45AF-AA95-B21C1AD8702C}" v="3" dt="2023-09-07T11:27:20.8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75135" autoAdjust="0"/>
  </p:normalViewPr>
  <p:slideViewPr>
    <p:cSldViewPr snapToGrid="0">
      <p:cViewPr varScale="1">
        <p:scale>
          <a:sx n="86" d="100"/>
          <a:sy n="86" d="100"/>
        </p:scale>
        <p:origin x="699" y="3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D08371EA-F708-45AF-AA95-B21C1AD8702C}"/>
    <pc:docChg chg="modSld">
      <pc:chgData name="Duane Miller" userId="086b8d4e5ca37aec" providerId="LiveId" clId="{D08371EA-F708-45AF-AA95-B21C1AD8702C}" dt="2023-09-07T11:32:22.957" v="624" actId="6549"/>
      <pc:docMkLst>
        <pc:docMk/>
      </pc:docMkLst>
      <pc:sldChg chg="setBg">
        <pc:chgData name="Duane Miller" userId="086b8d4e5ca37aec" providerId="LiveId" clId="{D08371EA-F708-45AF-AA95-B21C1AD8702C}" dt="2023-09-07T11:27:20.870" v="2"/>
        <pc:sldMkLst>
          <pc:docMk/>
          <pc:sldMk cId="2832398454" sldId="265"/>
        </pc:sldMkLst>
      </pc:sldChg>
      <pc:sldChg chg="modSp mod setBg">
        <pc:chgData name="Duane Miller" userId="086b8d4e5ca37aec" providerId="LiveId" clId="{D08371EA-F708-45AF-AA95-B21C1AD8702C}" dt="2023-09-07T11:27:31.553" v="49" actId="207"/>
        <pc:sldMkLst>
          <pc:docMk/>
          <pc:sldMk cId="2153912712" sldId="268"/>
        </pc:sldMkLst>
        <pc:spChg chg="mod">
          <ac:chgData name="Duane Miller" userId="086b8d4e5ca37aec" providerId="LiveId" clId="{D08371EA-F708-45AF-AA95-B21C1AD8702C}" dt="2023-09-07T11:27:31.553" v="49" actId="207"/>
          <ac:spMkLst>
            <pc:docMk/>
            <pc:sldMk cId="2153912712" sldId="268"/>
            <ac:spMk id="7" creationId="{4426F626-7A1A-43A8-B380-D11D76D34155}"/>
          </ac:spMkLst>
        </pc:spChg>
      </pc:sldChg>
      <pc:sldChg chg="modSp mod setBg modNotesTx">
        <pc:chgData name="Duane Miller" userId="086b8d4e5ca37aec" providerId="LiveId" clId="{D08371EA-F708-45AF-AA95-B21C1AD8702C}" dt="2023-09-07T11:32:22.957" v="624" actId="6549"/>
        <pc:sldMkLst>
          <pc:docMk/>
          <pc:sldMk cId="906262494" sldId="270"/>
        </pc:sldMkLst>
        <pc:spChg chg="mod">
          <ac:chgData name="Duane Miller" userId="086b8d4e5ca37aec" providerId="LiveId" clId="{D08371EA-F708-45AF-AA95-B21C1AD8702C}" dt="2023-09-07T11:27:56.419" v="165" actId="207"/>
          <ac:spMkLst>
            <pc:docMk/>
            <pc:sldMk cId="906262494" sldId="270"/>
            <ac:spMk id="6" creationId="{B2FD387F-92CC-4779-81C3-06BBC90B104F}"/>
          </ac:spMkLst>
        </pc:spChg>
      </pc:sldChg>
      <pc:sldChg chg="modSp mod setBg">
        <pc:chgData name="Duane Miller" userId="086b8d4e5ca37aec" providerId="LiveId" clId="{D08371EA-F708-45AF-AA95-B21C1AD8702C}" dt="2023-09-07T11:28:28.245" v="294" actId="207"/>
        <pc:sldMkLst>
          <pc:docMk/>
          <pc:sldMk cId="1512310284" sldId="271"/>
        </pc:sldMkLst>
        <pc:spChg chg="mod">
          <ac:chgData name="Duane Miller" userId="086b8d4e5ca37aec" providerId="LiveId" clId="{D08371EA-F708-45AF-AA95-B21C1AD8702C}" dt="2023-09-07T11:28:28.245" v="294" actId="207"/>
          <ac:spMkLst>
            <pc:docMk/>
            <pc:sldMk cId="1512310284" sldId="271"/>
            <ac:spMk id="7" creationId="{4426F626-7A1A-43A8-B380-D11D76D34155}"/>
          </ac:spMkLst>
        </pc:spChg>
      </pc:sldChg>
      <pc:sldChg chg="modSp mod setBg">
        <pc:chgData name="Duane Miller" userId="086b8d4e5ca37aec" providerId="LiveId" clId="{D08371EA-F708-45AF-AA95-B21C1AD8702C}" dt="2023-09-07T11:27:50.513" v="134" actId="207"/>
        <pc:sldMkLst>
          <pc:docMk/>
          <pc:sldMk cId="2799131102" sldId="272"/>
        </pc:sldMkLst>
        <pc:spChg chg="mod">
          <ac:chgData name="Duane Miller" userId="086b8d4e5ca37aec" providerId="LiveId" clId="{D08371EA-F708-45AF-AA95-B21C1AD8702C}" dt="2023-09-07T11:27:50.513" v="134" actId="207"/>
          <ac:spMkLst>
            <pc:docMk/>
            <pc:sldMk cId="2799131102" sldId="272"/>
            <ac:spMk id="7" creationId="{4426F626-7A1A-43A8-B380-D11D76D34155}"/>
          </ac:spMkLst>
        </pc:spChg>
      </pc:sldChg>
      <pc:sldChg chg="modSp mod setBg modNotesTx">
        <pc:chgData name="Duane Miller" userId="086b8d4e5ca37aec" providerId="LiveId" clId="{D08371EA-F708-45AF-AA95-B21C1AD8702C}" dt="2023-09-07T11:32:18.582" v="623" actId="6549"/>
        <pc:sldMkLst>
          <pc:docMk/>
          <pc:sldMk cId="3430221145" sldId="282"/>
        </pc:sldMkLst>
        <pc:spChg chg="mod">
          <ac:chgData name="Duane Miller" userId="086b8d4e5ca37aec" providerId="LiveId" clId="{D08371EA-F708-45AF-AA95-B21C1AD8702C}" dt="2023-09-07T11:27:37.141" v="75" actId="207"/>
          <ac:spMkLst>
            <pc:docMk/>
            <pc:sldMk cId="3430221145" sldId="282"/>
            <ac:spMk id="6" creationId="{B2FD387F-92CC-4779-81C3-06BBC90B104F}"/>
          </ac:spMkLst>
        </pc:spChg>
      </pc:sldChg>
      <pc:sldChg chg="modSp mod setBg">
        <pc:chgData name="Duane Miller" userId="086b8d4e5ca37aec" providerId="LiveId" clId="{D08371EA-F708-45AF-AA95-B21C1AD8702C}" dt="2023-09-07T11:27:44.033" v="105" actId="207"/>
        <pc:sldMkLst>
          <pc:docMk/>
          <pc:sldMk cId="883918171" sldId="283"/>
        </pc:sldMkLst>
        <pc:spChg chg="mod">
          <ac:chgData name="Duane Miller" userId="086b8d4e5ca37aec" providerId="LiveId" clId="{D08371EA-F708-45AF-AA95-B21C1AD8702C}" dt="2023-09-07T11:27:44.033" v="105" actId="207"/>
          <ac:spMkLst>
            <pc:docMk/>
            <pc:sldMk cId="883918171" sldId="283"/>
            <ac:spMk id="6" creationId="{B2FD387F-92CC-4779-81C3-06BBC90B104F}"/>
          </ac:spMkLst>
        </pc:spChg>
      </pc:sldChg>
      <pc:sldChg chg="modSp mod setBg">
        <pc:chgData name="Duane Miller" userId="086b8d4e5ca37aec" providerId="LiveId" clId="{D08371EA-F708-45AF-AA95-B21C1AD8702C}" dt="2023-09-07T11:28:05.259" v="195" actId="207"/>
        <pc:sldMkLst>
          <pc:docMk/>
          <pc:sldMk cId="2580987127" sldId="284"/>
        </pc:sldMkLst>
        <pc:spChg chg="mod">
          <ac:chgData name="Duane Miller" userId="086b8d4e5ca37aec" providerId="LiveId" clId="{D08371EA-F708-45AF-AA95-B21C1AD8702C}" dt="2023-09-07T11:28:05.259" v="195" actId="207"/>
          <ac:spMkLst>
            <pc:docMk/>
            <pc:sldMk cId="2580987127" sldId="284"/>
            <ac:spMk id="6" creationId="{B2FD387F-92CC-4779-81C3-06BBC90B104F}"/>
          </ac:spMkLst>
        </pc:spChg>
      </pc:sldChg>
      <pc:sldChg chg="modSp mod setBg">
        <pc:chgData name="Duane Miller" userId="086b8d4e5ca37aec" providerId="LiveId" clId="{D08371EA-F708-45AF-AA95-B21C1AD8702C}" dt="2023-09-07T11:28:13.451" v="232" actId="207"/>
        <pc:sldMkLst>
          <pc:docMk/>
          <pc:sldMk cId="2862956688" sldId="285"/>
        </pc:sldMkLst>
        <pc:spChg chg="mod">
          <ac:chgData name="Duane Miller" userId="086b8d4e5ca37aec" providerId="LiveId" clId="{D08371EA-F708-45AF-AA95-B21C1AD8702C}" dt="2023-09-07T11:28:13.451" v="232" actId="207"/>
          <ac:spMkLst>
            <pc:docMk/>
            <pc:sldMk cId="2862956688" sldId="285"/>
            <ac:spMk id="6" creationId="{B2FD387F-92CC-4779-81C3-06BBC90B104F}"/>
          </ac:spMkLst>
        </pc:spChg>
      </pc:sldChg>
      <pc:sldChg chg="modSp mod setBg">
        <pc:chgData name="Duane Miller" userId="086b8d4e5ca37aec" providerId="LiveId" clId="{D08371EA-F708-45AF-AA95-B21C1AD8702C}" dt="2023-09-07T11:28:20.533" v="263" actId="207"/>
        <pc:sldMkLst>
          <pc:docMk/>
          <pc:sldMk cId="3657920217" sldId="286"/>
        </pc:sldMkLst>
        <pc:spChg chg="mod">
          <ac:chgData name="Duane Miller" userId="086b8d4e5ca37aec" providerId="LiveId" clId="{D08371EA-F708-45AF-AA95-B21C1AD8702C}" dt="2023-09-07T11:28:20.533" v="263" actId="207"/>
          <ac:spMkLst>
            <pc:docMk/>
            <pc:sldMk cId="3657920217" sldId="286"/>
            <ac:spMk id="6" creationId="{B2FD387F-92CC-4779-81C3-06BBC90B104F}"/>
          </ac:spMkLst>
        </pc:spChg>
      </pc:sldChg>
      <pc:sldChg chg="modSp mod setBg">
        <pc:chgData name="Duane Miller" userId="086b8d4e5ca37aec" providerId="LiveId" clId="{D08371EA-F708-45AF-AA95-B21C1AD8702C}" dt="2023-09-07T11:28:41.216" v="333" actId="207"/>
        <pc:sldMkLst>
          <pc:docMk/>
          <pc:sldMk cId="2622762445" sldId="287"/>
        </pc:sldMkLst>
        <pc:spChg chg="mod">
          <ac:chgData name="Duane Miller" userId="086b8d4e5ca37aec" providerId="LiveId" clId="{D08371EA-F708-45AF-AA95-B21C1AD8702C}" dt="2023-09-07T11:28:41.216" v="333" actId="207"/>
          <ac:spMkLst>
            <pc:docMk/>
            <pc:sldMk cId="2622762445" sldId="287"/>
            <ac:spMk id="6" creationId="{B2FD387F-92CC-4779-81C3-06BBC90B104F}"/>
          </ac:spMkLst>
        </pc:spChg>
      </pc:sldChg>
      <pc:sldChg chg="modSp mod setBg">
        <pc:chgData name="Duane Miller" userId="086b8d4e5ca37aec" providerId="LiveId" clId="{D08371EA-F708-45AF-AA95-B21C1AD8702C}" dt="2023-09-07T11:28:49.228" v="364" actId="207"/>
        <pc:sldMkLst>
          <pc:docMk/>
          <pc:sldMk cId="4250125130" sldId="288"/>
        </pc:sldMkLst>
        <pc:spChg chg="mod">
          <ac:chgData name="Duane Miller" userId="086b8d4e5ca37aec" providerId="LiveId" clId="{D08371EA-F708-45AF-AA95-B21C1AD8702C}" dt="2023-09-07T11:28:49.228" v="364" actId="207"/>
          <ac:spMkLst>
            <pc:docMk/>
            <pc:sldMk cId="4250125130" sldId="288"/>
            <ac:spMk id="6" creationId="{B2FD387F-92CC-4779-81C3-06BBC90B104F}"/>
          </ac:spMkLst>
        </pc:spChg>
      </pc:sldChg>
      <pc:sldChg chg="modSp mod setBg">
        <pc:chgData name="Duane Miller" userId="086b8d4e5ca37aec" providerId="LiveId" clId="{D08371EA-F708-45AF-AA95-B21C1AD8702C}" dt="2023-09-07T11:28:59.331" v="396" actId="207"/>
        <pc:sldMkLst>
          <pc:docMk/>
          <pc:sldMk cId="2107574750" sldId="289"/>
        </pc:sldMkLst>
        <pc:spChg chg="mod">
          <ac:chgData name="Duane Miller" userId="086b8d4e5ca37aec" providerId="LiveId" clId="{D08371EA-F708-45AF-AA95-B21C1AD8702C}" dt="2023-09-07T11:28:59.331" v="396" actId="207"/>
          <ac:spMkLst>
            <pc:docMk/>
            <pc:sldMk cId="2107574750" sldId="289"/>
            <ac:spMk id="6" creationId="{B2FD387F-92CC-4779-81C3-06BBC90B104F}"/>
          </ac:spMkLst>
        </pc:spChg>
      </pc:sldChg>
      <pc:sldChg chg="modSp mod setBg">
        <pc:chgData name="Duane Miller" userId="086b8d4e5ca37aec" providerId="LiveId" clId="{D08371EA-F708-45AF-AA95-B21C1AD8702C}" dt="2023-09-07T11:29:07.333" v="427" actId="207"/>
        <pc:sldMkLst>
          <pc:docMk/>
          <pc:sldMk cId="1577469655" sldId="290"/>
        </pc:sldMkLst>
        <pc:spChg chg="mod">
          <ac:chgData name="Duane Miller" userId="086b8d4e5ca37aec" providerId="LiveId" clId="{D08371EA-F708-45AF-AA95-B21C1AD8702C}" dt="2023-09-07T11:29:07.333" v="427" actId="207"/>
          <ac:spMkLst>
            <pc:docMk/>
            <pc:sldMk cId="1577469655" sldId="290"/>
            <ac:spMk id="6" creationId="{B2FD387F-92CC-4779-81C3-06BBC90B104F}"/>
          </ac:spMkLst>
        </pc:spChg>
      </pc:sldChg>
      <pc:sldChg chg="modSp mod setBg">
        <pc:chgData name="Duane Miller" userId="086b8d4e5ca37aec" providerId="LiveId" clId="{D08371EA-F708-45AF-AA95-B21C1AD8702C}" dt="2023-09-07T11:29:14.744" v="457" actId="207"/>
        <pc:sldMkLst>
          <pc:docMk/>
          <pc:sldMk cId="3638268129" sldId="291"/>
        </pc:sldMkLst>
        <pc:spChg chg="mod">
          <ac:chgData name="Duane Miller" userId="086b8d4e5ca37aec" providerId="LiveId" clId="{D08371EA-F708-45AF-AA95-B21C1AD8702C}" dt="2023-09-07T11:29:14.744" v="457" actId="207"/>
          <ac:spMkLst>
            <pc:docMk/>
            <pc:sldMk cId="3638268129" sldId="291"/>
            <ac:spMk id="6" creationId="{B2FD387F-92CC-4779-81C3-06BBC90B104F}"/>
          </ac:spMkLst>
        </pc:spChg>
      </pc:sldChg>
      <pc:sldChg chg="modSp mod setBg">
        <pc:chgData name="Duane Miller" userId="086b8d4e5ca37aec" providerId="LiveId" clId="{D08371EA-F708-45AF-AA95-B21C1AD8702C}" dt="2023-09-07T11:29:23.601" v="497" actId="207"/>
        <pc:sldMkLst>
          <pc:docMk/>
          <pc:sldMk cId="4175702689" sldId="292"/>
        </pc:sldMkLst>
        <pc:spChg chg="mod">
          <ac:chgData name="Duane Miller" userId="086b8d4e5ca37aec" providerId="LiveId" clId="{D08371EA-F708-45AF-AA95-B21C1AD8702C}" dt="2023-09-07T11:29:23.601" v="497" actId="207"/>
          <ac:spMkLst>
            <pc:docMk/>
            <pc:sldMk cId="4175702689" sldId="292"/>
            <ac:spMk id="6" creationId="{B2FD387F-92CC-4779-81C3-06BBC90B104F}"/>
          </ac:spMkLst>
        </pc:spChg>
      </pc:sldChg>
      <pc:sldChg chg="modSp mod setBg">
        <pc:chgData name="Duane Miller" userId="086b8d4e5ca37aec" providerId="LiveId" clId="{D08371EA-F708-45AF-AA95-B21C1AD8702C}" dt="2023-09-07T11:29:32.193" v="527" actId="207"/>
        <pc:sldMkLst>
          <pc:docMk/>
          <pc:sldMk cId="4196443986" sldId="293"/>
        </pc:sldMkLst>
        <pc:spChg chg="mod">
          <ac:chgData name="Duane Miller" userId="086b8d4e5ca37aec" providerId="LiveId" clId="{D08371EA-F708-45AF-AA95-B21C1AD8702C}" dt="2023-09-07T11:29:32.193" v="527" actId="207"/>
          <ac:spMkLst>
            <pc:docMk/>
            <pc:sldMk cId="4196443986" sldId="293"/>
            <ac:spMk id="6" creationId="{B2FD387F-92CC-4779-81C3-06BBC90B104F}"/>
          </ac:spMkLst>
        </pc:spChg>
      </pc:sldChg>
      <pc:sldChg chg="modSp mod setBg">
        <pc:chgData name="Duane Miller" userId="086b8d4e5ca37aec" providerId="LiveId" clId="{D08371EA-F708-45AF-AA95-B21C1AD8702C}" dt="2023-09-07T11:29:43.001" v="563" actId="207"/>
        <pc:sldMkLst>
          <pc:docMk/>
          <pc:sldMk cId="1001581275" sldId="294"/>
        </pc:sldMkLst>
        <pc:spChg chg="mod">
          <ac:chgData name="Duane Miller" userId="086b8d4e5ca37aec" providerId="LiveId" clId="{D08371EA-F708-45AF-AA95-B21C1AD8702C}" dt="2023-09-07T11:29:43.001" v="563" actId="207"/>
          <ac:spMkLst>
            <pc:docMk/>
            <pc:sldMk cId="1001581275" sldId="294"/>
            <ac:spMk id="6" creationId="{B2FD387F-92CC-4779-81C3-06BBC90B104F}"/>
          </ac:spMkLst>
        </pc:spChg>
      </pc:sldChg>
      <pc:sldChg chg="modSp mod setBg">
        <pc:chgData name="Duane Miller" userId="086b8d4e5ca37aec" providerId="LiveId" clId="{D08371EA-F708-45AF-AA95-B21C1AD8702C}" dt="2023-09-07T11:29:50.518" v="591" actId="207"/>
        <pc:sldMkLst>
          <pc:docMk/>
          <pc:sldMk cId="2319572717" sldId="295"/>
        </pc:sldMkLst>
        <pc:spChg chg="mod">
          <ac:chgData name="Duane Miller" userId="086b8d4e5ca37aec" providerId="LiveId" clId="{D08371EA-F708-45AF-AA95-B21C1AD8702C}" dt="2023-09-07T11:29:50.518" v="591" actId="207"/>
          <ac:spMkLst>
            <pc:docMk/>
            <pc:sldMk cId="2319572717" sldId="295"/>
            <ac:spMk id="6" creationId="{B2FD387F-92CC-4779-81C3-06BBC90B104F}"/>
          </ac:spMkLst>
        </pc:spChg>
      </pc:sldChg>
      <pc:sldChg chg="modSp mod setBg">
        <pc:chgData name="Duane Miller" userId="086b8d4e5ca37aec" providerId="LiveId" clId="{D08371EA-F708-45AF-AA95-B21C1AD8702C}" dt="2023-09-07T11:29:57.618" v="622" actId="207"/>
        <pc:sldMkLst>
          <pc:docMk/>
          <pc:sldMk cId="2203421557" sldId="296"/>
        </pc:sldMkLst>
        <pc:spChg chg="mod">
          <ac:chgData name="Duane Miller" userId="086b8d4e5ca37aec" providerId="LiveId" clId="{D08371EA-F708-45AF-AA95-B21C1AD8702C}" dt="2023-09-07T11:29:57.618" v="622" actId="207"/>
          <ac:spMkLst>
            <pc:docMk/>
            <pc:sldMk cId="2203421557" sldId="296"/>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3:10.147"/>
    </inkml:context>
    <inkml:brush xml:id="br0">
      <inkml:brushProperty name="width" value="0.1" units="cm"/>
      <inkml:brushProperty name="height" value="0.1" units="cm"/>
      <inkml:brushProperty name="color" value="#E71224"/>
    </inkml:brush>
  </inkml:definitions>
  <inkml:trace contextRef="#ctx0" brushRef="#br0">61 36 4231 0 0,'-3'-2'144'0'0,"-1"0"-1"0"0,1 1 1 0 0,-1-1 0 0 0,0 1-1 0 0,1 0 1 0 0,-1 0-1 0 0,0 0 1 0 0,0 1-1 0 0,0-1 1 0 0,0 1-1 0 0,1 0 1 0 0,-1 0-1 0 0,-7 1 1 0 0,9 2 164 0 0,8 0-52 0 0,7 1 98 0 0,-5-4-202 0 0,0-1 0 0 0,0 0 0 0 0,0-1-1 0 0,8-2 1 0 0,16-4 284 0 0,4 2 50 0 0,-13 1-126 0 0,1 2-1 0 0,-1 0 1 0 0,45 2-1 0 0,145 32 292 0 0,3 1-522 0 0,-44-26-26 0 0,97 10 101 0 0,83 22-7 0 0,-198-25-110 0 0,196 44-1 0 0,-134-27-87 0 0,1-18 46 0 0,11 0-11 0 0,252 4 107 0 0,-154-10-69 0 0,40-1-27 0 0,-179-11-19 0 0,438-28 140 0 0,-152-10-91 0 0,-267 26-20 0 0,19-2-57 0 0,-162 18 2 0 0,101 8 0 0 0,-126-2-78 0 0,75 10 243 0 0,-97-11-361 0 0,0 0 1 0 0,-1 2-1 0 0,1 0 0 0 0,26 12 0 0 0,-25-7-808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3:28.465"/>
    </inkml:context>
    <inkml:brush xml:id="br0">
      <inkml:brushProperty name="width" value="0.1" units="cm"/>
      <inkml:brushProperty name="height" value="0.1" units="cm"/>
      <inkml:brushProperty name="color" value="#E71224"/>
    </inkml:brush>
  </inkml:definitions>
  <inkml:trace contextRef="#ctx0" brushRef="#br0">1077 155 455 0 0,'-1'-4'214'0'0,"-1"1"0"0"0,1-1 0 0 0,-1 0 0 0 0,1 1-1 0 0,-1-1 1 0 0,0 1 0 0 0,0-1 0 0 0,-1 1 0 0 0,1 0-1 0 0,-1 0 1 0 0,1 0 0 0 0,-1 0 0 0 0,0 1 0 0 0,0-1-1 0 0,0 1 1 0 0,-1 0 0 0 0,1-1 0 0 0,0 2 0 0 0,-6-3-1 0 0,-7-4 50 0 0,-1 2-1 0 0,0 1 0 0 0,-18-5 1 0 0,16 6-37 0 0,-211-45 1656 0 0,185 43-1535 0 0,-1 3 1 0 0,0 1 0 0 0,-51 5-1 0 0,-316 46-204 0 0,372-41-374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40:43.089"/>
    </inkml:context>
    <inkml:brush xml:id="br0">
      <inkml:brushProperty name="width" value="0.1" units="cm"/>
      <inkml:brushProperty name="height" value="0.1" units="cm"/>
      <inkml:brushProperty name="color" value="#E71224"/>
    </inkml:brush>
  </inkml:definitions>
  <inkml:trace contextRef="#ctx0" brushRef="#br0">0 22 919 0 0,'8'-5'80'0'0,"-1"-3"-80"0"0,2 3 0 0 0,-3 3 0 0 0,-1 0 0 0 0,-1 2 0 0 0,0 0 72 0 0,3 2-72 0 0,4-2 64 0 0,8 2-64 0 0,3 2 80 0 0,0-1-80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40:44.980"/>
    </inkml:context>
    <inkml:brush xml:id="br0">
      <inkml:brushProperty name="width" value="0.1" units="cm"/>
      <inkml:brushProperty name="height" value="0.1" units="cm"/>
      <inkml:brushProperty name="color" value="#E71224"/>
    </inkml:brush>
  </inkml:definitions>
  <inkml:trace contextRef="#ctx0" brushRef="#br0">1 4 1375 0 0,'7'-2'128'0'0,"-1"0"-128"0"0,-3 2 0 0 0,-1 0 0 0 0,0 2 112 0 0,4-2 0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40:58.701"/>
    </inkml:context>
    <inkml:brush xml:id="br0">
      <inkml:brushProperty name="width" value="0.1" units="cm"/>
      <inkml:brushProperty name="height" value="0.1" units="cm"/>
      <inkml:brushProperty name="color" value="#E71224"/>
    </inkml:brush>
  </inkml:definitions>
  <inkml:trace contextRef="#ctx0" brushRef="#br0">0 4 4031 0 0,'2'1'57'0'0,"-1"-1"0"0"0,1 1 0 0 0,-1 0 0 0 0,0-1 0 0 0,0 1 0 0 0,1 0 0 0 0,-1 0 0 0 0,0 0 0 0 0,0 0 0 0 0,0 0 0 0 0,0 0 0 0 0,0 1 0 0 0,0-1 0 0 0,1 2 0 0 0,-1-1-38 0 0,0 0 1 0 0,1 0-1 0 0,0 0 1 0 0,-1-1-1 0 0,1 1 1 0 0,0 0-1 0 0,0-1 1 0 0,0 1-1 0 0,3 1 1 0 0,8 0 479 0 0,-11-2-422 0 0,0-1-1 0 0,0 1 1 0 0,1-1 0 0 0,-1 1 0 0 0,0 0 0 0 0,0-1 0 0 0,-1 1 0 0 0,4 2-1 0 0,0-1-20 0 0,-1 0 0 0 0,1-1 0 0 0,0 0-1 0 0,0 1 1 0 0,-1-2 0 0 0,1 1 0 0 0,0 0-1 0 0,0-1 1 0 0,0 0 0 0 0,6-1-1 0 0,9 1 68 0 0,125 4 501 0 0,-103-6-326 0 0,71-12-1 0 0,-19 1 18 0 0,-5 2-265 0 0,64-5 113 0 0,-117 13-113 0 0,-26 1-47 0 0,0 1 1 0 0,0 0 0 0 0,12 1-1 0 0,92 7 56 0 0,31 3-65 0 0,-65-4 118 0 0,-1-3 0 0 0,96-8 0 0 0,-126 4-40 0 0,0 2 0 0 0,-1 2 0 0 0,57 11 0 0 0,-20-2-16 0 0,-6-5-50 0 0,150-8-1 0 0,-210 1 43 0 0,0 1 0 0 0,0 0 0 0 0,30 7 0 0 0,-48-8-44 0 0,0 0-1 0 0,0 0 1 0 0,0 1-1 0 0,0-1 1 0 0,0 0 0 0 0,0 1-1 0 0,0-1 1 0 0,1 1 0 0 0,-1-1-1 0 0,-1 1 1 0 0,1-1-1 0 0,0 1 1 0 0,0 0 0 0 0,0-1-1 0 0,0 1 1 0 0,0 0-1 0 0,0 0 1 0 0,-1 0 0 0 0,1 0-1 0 0,0 0 1 0 0,-1 0 0 0 0,1 0-1 0 0,-1 0 1 0 0,1 0-1 0 0,-1 0 1 0 0,0 0 0 0 0,1 0-1 0 0,-1 0 1 0 0,1 2-1 0 0,-1 1-21 0 0,0-1-1 0 0,-1 0 0 0 0,1 0 1 0 0,-1 0-1 0 0,1 0 0 0 0,-1 1 0 0 0,0-1 1 0 0,0 0-1 0 0,-2 4 0 0 0,-4 7-225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41:00.325"/>
    </inkml:context>
    <inkml:brush xml:id="br0">
      <inkml:brushProperty name="width" value="0.1" units="cm"/>
      <inkml:brushProperty name="height" value="0.1" units="cm"/>
      <inkml:brushProperty name="color" value="#E71224"/>
    </inkml:brush>
  </inkml:definitions>
  <inkml:trace contextRef="#ctx0" brushRef="#br0">41 59 1839 0 0,'-2'0'136'0'0,"0"0"-1"0"0,0-1 0 0 0,0 1 1 0 0,0-1-1 0 0,1 1 0 0 0,-1-1 1 0 0,0 0-1 0 0,0 0 0 0 0,0 0 1 0 0,1 0-1 0 0,-1 0 0 0 0,0 0 1 0 0,1-1-1 0 0,-1 1 0 0 0,1 0 1 0 0,0-1-1 0 0,-1 1 0 0 0,1-1 1 0 0,0 0-1 0 0,0 1 0 0 0,0-1 1 0 0,0 0-1 0 0,0 0 0 0 0,0 1 1 0 0,1-1-1 0 0,-1 0 0 0 0,0 0 1 0 0,1 0-1 0 0,0 0 0 0 0,-1 0 1 0 0,1 0-1 0 0,0 0 0 0 0,0 0 1 0 0,0 0-1 0 0,1-3 0 0 0,-1 4-110 0 0,1 1 0 0 0,0-1-1 0 0,-1 1 1 0 0,1-1-1 0 0,0 1 1 0 0,-1 0-1 0 0,1-1 1 0 0,0 1-1 0 0,0 0 1 0 0,-1-1-1 0 0,1 1 1 0 0,0 0 0 0 0,0 0-1 0 0,0 0 1 0 0,0 0-1 0 0,-1 0 1 0 0,1 0-1 0 0,0 0 1 0 0,0 0-1 0 0,0 0 1 0 0,1 0 0 0 0,19 3-6 0 0,-8-1-19 0 0,16 4 0 0 0,53 17 0 0 0,-62-16 0 0 0,28 5 0 0 0,-7-3 0 0 0,106 18 160 0 0,-114-23-124 0 0,174 11 514 0 0,-75-9-432 0 0,-62 0-50 0 0,0-3-1 0 0,87-9 1 0 0,133-19 249 0 0,7 11-214 0 0,-180 11-78 0 0,160 0-25 0 0,-23 1 0 0 0,-163 0 2 0 0,126-8 114 0 0,-160 3-20 0 0,1 2 1 0 0,0 3 0 0 0,62 5-1 0 0,70 10-32 0 0,-127-12-64 0 0,1-3 0 0 0,104-18 0 0 0,-131 15 0 0 0,20-1 70 0 0,1 2-1 0 0,1 3 0 0 0,80 9 1 0 0,-31 6-31 0 0,33 3-4 0 0,-34-11-35 0 0,78 9 0 0 0,-157-13 66 0 0,-12 0 2 0 0,-1-1 0 0 0,23 7 0 0 0,-34-7-114 0 0,0 0-1 0 0,-1 0 1 0 0,1 1-1 0 0,-1-1 1 0 0,1 1 0 0 0,-1 0-1 0 0,0 0 1 0 0,1 0-1 0 0,-1 0 1 0 0,0 1-1 0 0,-1-1 1 0 0,1 1-1 0 0,0 0 1 0 0,-1 0-1 0 0,4 4 1 0 0,1 7-3281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44:12.784"/>
    </inkml:context>
    <inkml:brush xml:id="br0">
      <inkml:brushProperty name="width" value="0.1" units="cm"/>
      <inkml:brushProperty name="height" value="0.1" units="cm"/>
      <inkml:brushProperty name="color" value="#E71224"/>
    </inkml:brush>
  </inkml:definitions>
  <inkml:trace contextRef="#ctx0" brushRef="#br0">1531 139 455 0 0,'-41'-30'9'0'0,"13"10"4416"0"0,24 19-4153 0 0,-1-1 1 0 0,0 1 0 0 0,0 0-1 0 0,0 0 1 0 0,0 0 0 0 0,0 1-1 0 0,1 0 1 0 0,-1 0 0 0 0,-10 1-1 0 0,3-1-80 0 0,-9-2-64 0 0,0 0 0 0 0,0-2-1 0 0,1 0 1 0 0,-1-1 0 0 0,1-1-1 0 0,-29-13 1 0 0,45 17-112 0 0,-13-4 355 0 0,-1 1 1 0 0,0 1-1 0 0,-1 0 1 0 0,1 1-1 0 0,-29 0 1 0 0,-96 7 725 0 0,79 0-765 0 0,-42-1 268 0 0,-195-21 0 0 0,240 14-618 0 0,0 2 1 0 0,-1 2-1 0 0,1 4 0 0 0,-101 18 0 0 0,106-12-269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44:13.388"/>
    </inkml:context>
    <inkml:brush xml:id="br0">
      <inkml:brushProperty name="width" value="0.1" units="cm"/>
      <inkml:brushProperty name="height" value="0.1" units="cm"/>
      <inkml:brushProperty name="color" value="#E71224"/>
    </inkml:brush>
  </inkml:definitions>
  <inkml:trace contextRef="#ctx0" brushRef="#br0">1282 186 6447 0 0,'-2'-34'790'0'0,"2"30"-573"0"0,0 0 0 0 0,0 0 0 0 0,-1 1 1 0 0,1-1-1 0 0,-1 0 0 0 0,0 0 0 0 0,0 0 1 0 0,0 1-1 0 0,-1-1 0 0 0,1 1 0 0 0,-1-1 1 0 0,0 1-1 0 0,0 0 0 0 0,0-1 0 0 0,-1 1 1 0 0,1 0-1 0 0,-1 0 0 0 0,-3-3 0 0 0,1 2-164 0 0,1 1-1 0 0,-1 0 1 0 0,1 1-1 0 0,-1-1 1 0 0,0 1 0 0 0,0 0-1 0 0,0 0 1 0 0,-1 0-1 0 0,1 1 1 0 0,0 0-1 0 0,0 0 1 0 0,-9 0-1 0 0,-99 0 116 0 0,-5 0-66 0 0,-101-22 242 0 0,-146-6 298 0 0,77 42-1990 0 0,215-8-2968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44:13.985"/>
    </inkml:context>
    <inkml:brush xml:id="br0">
      <inkml:brushProperty name="width" value="0.1" units="cm"/>
      <inkml:brushProperty name="height" value="0.1" units="cm"/>
      <inkml:brushProperty name="color" value="#E71224"/>
    </inkml:brush>
  </inkml:definitions>
  <inkml:trace contextRef="#ctx0" brushRef="#br0">2863 162 2303 0 0,'-2'-3'155'0'0,"2"2"-89"0"0,-1-1 0 0 0,0 1 1 0 0,0 0-1 0 0,1-1 1 0 0,-1 1-1 0 0,0 0 0 0 0,0 0 1 0 0,0 0-1 0 0,0 0 1 0 0,-1 0-1 0 0,1 0 0 0 0,0 0 1 0 0,0 0-1 0 0,-1 0 1 0 0,1 0-1 0 0,0 1 0 0 0,-2-2 1 0 0,0 1 366 0 0,0-1 0 0 0,0 1 0 0 0,0-1-1 0 0,1 0 1 0 0,-1 0 0 0 0,0 0 0 0 0,1 0 0 0 0,-2-3 0 0 0,-10-7 35 0 0,2 4-345 0 0,-1 1 1 0 0,0 0-1 0 0,0 1 1 0 0,0 0-1 0 0,-1 1 0 0 0,-22-5 1 0 0,-88-10-143 0 0,57 11 380 0 0,-275-18 2605 0 0,301 25-2692 0 0,-1289 7 2926 0 0,927 31-3247 0 0,143-11-1439 0 0,141-16 571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44:16.389"/>
    </inkml:context>
    <inkml:brush xml:id="br0">
      <inkml:brushProperty name="width" value="0.1" units="cm"/>
      <inkml:brushProperty name="height" value="0.1" units="cm"/>
      <inkml:brushProperty name="color" value="#E71224"/>
    </inkml:brush>
  </inkml:definitions>
  <inkml:trace contextRef="#ctx0" brushRef="#br0">1754 0 6127 0 0,'-25'1'688'0'0,"-102"9"1099"0"0,-35 5-726 0 0,-393 52 1618 0 0,457-62-2151 0 0,-102-9 0 0 0,-43 1 129 0 0,202 6-633 0 0,1 1-1 0 0,-1 2 0 0 0,-77 21 1 0 0,67-9-174 0 0,-1 4-10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44:16.892"/>
    </inkml:context>
    <inkml:brush xml:id="br0">
      <inkml:brushProperty name="width" value="0.1" units="cm"/>
      <inkml:brushProperty name="height" value="0.1" units="cm"/>
      <inkml:brushProperty name="color" value="#E71224"/>
    </inkml:brush>
  </inkml:definitions>
  <inkml:trace contextRef="#ctx0" brushRef="#br0">1727 138 2303 0 0,'0'-2'95'0'0,"1"-1"-1"0"0,-1 0 0 0 0,0 1 0 0 0,0-1 0 0 0,-1 0 1 0 0,1 1-1 0 0,0-1 0 0 0,-1 0 0 0 0,0 1 0 0 0,1-1 1 0 0,-1 1-1 0 0,0-1 0 0 0,-1 1 0 0 0,1-1 0 0 0,0 1 0 0 0,-3-3 1 0 0,2 0-16 0 0,-2 1 1 0 0,1-1-1 0 0,0 1 0 0 0,-1 0 1 0 0,0 0-1 0 0,-8-7 1 0 0,4 7 167 0 0,1 0 0 0 0,-1 0 0 0 0,0 1 1 0 0,0 0-1 0 0,0 0 0 0 0,0 1 0 0 0,0 0 1 0 0,-16-1-1 0 0,-7 1 953 0 0,-33 2 1 0 0,29 0-589 0 0,-654-20 4776 0 0,585 15-5261 0 0,0 6 0 0 0,1 3 0 0 0,-1 6 0 0 0,-122 26 0 0 0,159-21-908 0 0,-2 0-289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44:18.356"/>
    </inkml:context>
    <inkml:brush xml:id="br0">
      <inkml:brushProperty name="width" value="0.1" units="cm"/>
      <inkml:brushProperty name="height" value="0.1" units="cm"/>
      <inkml:brushProperty name="color" value="#E71224"/>
    </inkml:brush>
  </inkml:definitions>
  <inkml:trace contextRef="#ctx0" brushRef="#br0">1369 171 455 0 0,'-3'-4'612'0'0,"-1"1"-1"0"0,-1 0 0 0 0,1 0 0 0 0,0 0 0 0 0,-1 1 0 0 0,1-1 1 0 0,-1 1-1 0 0,0 0 0 0 0,-6-2 0 0 0,-6 0 330 0 0,-25-4 0 0 0,28 6-949 0 0,0 0-1 0 0,-27-9 0 0 0,-5-7 64 0 0,-111-40 1238 0 0,127 49-796 0 0,-1 1 0 0 0,1 2 0 0 0,-44-4 0 0 0,-19 5 549 0 0,-126 8-1 0 0,145 3-1240 0 0,0 3 0 0 0,1 4-1 0 0,1 2 1 0 0,-101 37 0 0 0,129-36-672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3:28.866"/>
    </inkml:context>
    <inkml:brush xml:id="br0">
      <inkml:brushProperty name="width" value="0.1" units="cm"/>
      <inkml:brushProperty name="height" value="0.1" units="cm"/>
      <inkml:brushProperty name="color" value="#E71224"/>
    </inkml:brush>
  </inkml:definitions>
  <inkml:trace contextRef="#ctx0" brushRef="#br0">1184 101 2759 0 0,'1'-3'329'0'0,"0"0"0"0"0,-1-1 0 0 0,0 1-1 0 0,1-1 1 0 0,-1 1 0 0 0,-1-1 0 0 0,1 1-1 0 0,0-1 1 0 0,-1 1 0 0 0,1 0 0 0 0,-1-1-1 0 0,0 1 1 0 0,-2-5 0 0 0,1 5-249 0 0,0 0 1 0 0,1 0-1 0 0,-1 0 0 0 0,0 0 0 0 0,0 0 1 0 0,-1 1-1 0 0,1-1 0 0 0,-1 1 0 0 0,1 0 1 0 0,-1-1-1 0 0,0 1 0 0 0,1 0 0 0 0,-1 1 1 0 0,0-1-1 0 0,-1 0 0 0 0,1 1 0 0 0,0 0 1 0 0,0-1-1 0 0,0 1 0 0 0,-7-1 0 0 0,-14 1 9 0 0,1 0 0 0 0,0 1 0 0 0,-1 1-1 0 0,-25 6 1 0 0,-18 0-21 0 0,-385 6 575 0 0,294-11-534 0 0,-54 12-439 0 0,179-11 114 0 0,-20 2-102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44:19.159"/>
    </inkml:context>
    <inkml:brush xml:id="br0">
      <inkml:brushProperty name="width" value="0.1" units="cm"/>
      <inkml:brushProperty name="height" value="0.1" units="cm"/>
      <inkml:brushProperty name="color" value="#E71224"/>
    </inkml:brush>
  </inkml:definitions>
  <inkml:trace contextRef="#ctx0" brushRef="#br0">2482 108 3223 0 0,'-1'-2'123'0'0,"0"0"-1"0"0,-1 0 1 0 0,1 0-1 0 0,-1 1 1 0 0,1-1-1 0 0,-1 0 1 0 0,0 1-1 0 0,0-1 1 0 0,1 1-1 0 0,-1-1 1 0 0,0 1-1 0 0,-1 0 1 0 0,1 0-1 0 0,0 0 1 0 0,0 0-1 0 0,0 0 0 0 0,-5 0 1 0 0,1 0 188 0 0,1 1-1 0 0,-1 0 1 0 0,0 1-1 0 0,0-1 1 0 0,0 1-1 0 0,-7 2 1 0 0,-24 5-237 0 0,16-2 19 0 0,0-2 0 0 0,1 0 0 0 0,-1-1 0 0 0,-1-1 0 0 0,1-1 0 0 0,-30-3 0 0 0,-94-26 1608 0 0,-11-2 78 0 0,-294-16 874 0 0,313 38-2032 0 0,-180 14 1 0 0,4 28-308 0 0,241-22-301 0 0,0 4 0 0 0,-88 30-1 0 0,-104 50-1369 0 0,168-66-54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44:49.762"/>
    </inkml:context>
    <inkml:brush xml:id="br0">
      <inkml:brushProperty name="width" value="0.1" units="cm"/>
      <inkml:brushProperty name="height" value="0.1" units="cm"/>
      <inkml:brushProperty name="color" value="#E71224"/>
    </inkml:brush>
  </inkml:definitions>
  <inkml:trace contextRef="#ctx0" brushRef="#br0">8659 34 3223 0 0,'2'-1'53'0'0,"1"-1"-1"0"0,-1 1 1 0 0,1 0-1 0 0,0 0 1 0 0,0 0-1 0 0,-1 0 0 0 0,1 0 1 0 0,0 1-1 0 0,0-1 1 0 0,0 1-1 0 0,0 0 0 0 0,0 0 1 0 0,0 0-1 0 0,-1 0 1 0 0,1 0-1 0 0,0 0 1 0 0,0 1-1 0 0,4 1 0 0 0,20-2-34 0 0,-26 0-1 0 0,-1 0-1 0 0,1 0 0 0 0,-1 0 0 0 0,1 0 1 0 0,-1 0-1 0 0,1 0 0 0 0,-1 0 0 0 0,1 0 1 0 0,-1-1-1 0 0,1 1 0 0 0,-1 0 0 0 0,0 0 1 0 0,1-1-1 0 0,-1 1 0 0 0,0 0 1 0 0,1-1-1 0 0,-1 1 0 0 0,0 0 0 0 0,1-1 1 0 0,-1 0 39 0 0,0 1 1 0 0,0-1-1 0 0,0 1 1 0 0,0-1-1 0 0,0 1 1 0 0,0-1-1 0 0,0 1 1 0 0,0-1-1 0 0,-1 1 1 0 0,1-1-1 0 0,0 1 1 0 0,0 0-1 0 0,-1-1 1 0 0,1 1-1 0 0,0-1 1 0 0,-1 1-1 0 0,1 0 1 0 0,0-1-1 0 0,-1 1 1 0 0,1 0-1 0 0,0-1 1 0 0,-1 1-1 0 0,1 0 1 0 0,-1-1-1 0 0,-2-1 30 0 0,1 1-1 0 0,-1 0 0 0 0,1-1 0 0 0,-1 1 1 0 0,0 0-1 0 0,1 0 0 0 0,-1 0 0 0 0,0 1 1 0 0,0-1-1 0 0,1 1 0 0 0,-1-1 1 0 0,0 1-1 0 0,0 0 0 0 0,0 0 0 0 0,0 0 1 0 0,0 1-1 0 0,1-1 0 0 0,-1 1 0 0 0,-3 0 1 0 0,-8 3 724 0 0,1 1 0 0 0,-23 10 0 0 0,1 0-162 0 0,19-11-417 0 0,0 0 0 0 0,-1 0 0 0 0,1-2 0 0 0,-31 1 0 0 0,-69-7 1317 0 0,93 2-1444 0 0,-4 2 416 0 0,-35 3 0 0 0,-24 0 51 0 0,-98 3 636 0 0,152-3-960 0 0,-29 2 94 0 0,-111 3 186 0 0,-190-9 943 0 0,220 1-1316 0 0,112 0-19 0 0,0-2 0 0 0,1-2 0 0 0,-38-8 0 0 0,31 5 101 0 0,-51-4 0 0 0,52 9-76 0 0,-55 5 0 0 0,-120 3 267 0 0,75-6 325 0 0,-22 6-392 0 0,109-5-235 0 0,-60-5 0 0 0,59 1-37 0 0,5 3-28 0 0,1 1 0 0 0,-1 2 0 0 0,1 2-1 0 0,-71 18 1 0 0,3-1-60 0 0,20-5 0 0 0,41-8 54 0 0,0-3-1 0 0,0-2 1 0 0,-55-3 0 0 0,-273 30 571 0 0,196-10-561 0 0,123-15 49 0 0,-87-3 0 0 0,118-3-71 0 0,-112-3 86 0 0,-97 2 244 0 0,32 7-310 0 0,54-4-7 0 0,-281 48 31 0 0,266-30-40 0 0,100-14-39 0 0,9-1 91 0 0,-82-2 0 0 0,-82-24 61 0 0,159 17-65 0 0,-1 2 0 0 0,-67 8 0 0 0,-77-2-80 0 0,64-8 39 0 0,-177 0 79 0 0,221 4-61 0 0,49-2 1 0 0,1-3 0 0 0,-75-17 0 0 0,114 20-47 0 0,-28-5 27 0 0,0 3 0 0 0,-53 0 0 0 0,-75 1-34 0 0,-158 6 164 0 0,304-3-164 0 0,0-1-1 0 0,-38-6 1 0 0,39 4 25 0 0,-1 1 0 0 0,-39 0-1 0 0,28 2 4 0 0,0-1 0 0 0,0-2 0 0 0,-51-11 0 0 0,-24-2 26 0 0,81 14-39 0 0,-43-3 73 0 0,61 5-100 0 0,1-1 1 0 0,-1 0-1 0 0,0 0 1 0 0,-6-3-1 0 0,6 2 0 0 0,0 0 1 0 0,1 1-1 0 0,-1 0 1 0 0,-7-1-1 0 0,5 5-8 0 0,9-3 2 0 0,-1 1 1 0 0,1-1-1 0 0,-1 0 1 0 0,1 0-1 0 0,-1 1 1 0 0,1-1-1 0 0,-1 0 0 0 0,0 0 1 0 0,1 0-1 0 0,-1 1 1 0 0,1-1-1 0 0,-1 0 1 0 0,0 0-1 0 0,1 0 0 0 0,-1 0 1 0 0,1 0-1 0 0,-1 0 1 0 0,0 0-1 0 0,1-1 1 0 0,-1 1-1 0 0,1 0 0 0 0,-1 0 1 0 0,1 0-1 0 0,-1 0 1 0 0,0-1-1 0 0,1 1 1 0 0,-1 0-1 0 0,1-1 0 0 0,-1 1 1 0 0,-2-4 65 0 0,3 7-15 0 0,0-2 0 0 0,-1-6 15 0 0,1-3 9 0 0,1 7-75 0 0,2 1 0 0 0,-2 0 0 0 0,5 2 0 0 0,0-5 0 0 0,-5 3 0 0 0,-1 1 0 0 0,-1 0 0 0 0,2-3 0 0 0,-1 2 0 0 0,0 0 0 0 0,0 0 0 0 0,0 0 0 0 0,0 0 0 0 0,0 0 0 0 0,0 0 0 0 0,0 0 0 0 0,1 0 0 0 0,-1 0 0 0 0,0 0 0 0 0,0 0 0 0 0,0 0 0 0 0,0 0 0 0 0,0 0 0 0 0,0 0 0 0 0,0 0 0 0 0,0 0 0 0 0,0 0 0 0 0,0 0 0 0 0,0 0 0 0 0,0 0 0 0 0,0 0 0 0 0,0 0 0 0 0,0 0 0 0 0,0 0 0 0 0,0 0 0 0 0,0 0 0 0 0,0 0 0 0 0,0 0 0 0 0,0 0 0 0 0,0 0 0 0 0,0 0 0 0 0,0 0 0 0 0,1 0 0 0 0,-1 0 0 0 0,0 0 0 0 0,0 0 0 0 0,0 0 0 0 0,0 0 0 0 0,0 0 0 0 0,0 0 0 0 0,0 0 0 0 0,0 0 0 0 0,0 0 0 0 0,0 0 0 0 0,0 0 0 0 0,0 0 0 0 0,0 0 0 0 0,5 3 0 0 0,-12-5 0 0 0,2 4 0 0 0,5 0 0 0 0,2-2 0 0 0,-2 0 0 0 0,1 0 0 0 0,-1 0 0 0 0,1 0 0 0 0,-1 0 0 0 0,0 1 0 0 0,1-1 0 0 0,-1 0 0 0 0,1 0 0 0 0,-1 0 0 0 0,0 1 0 0 0,1-1 0 0 0,-1 0 0 0 0,1 1 0 0 0,-1-1 0 0 0,0 0 0 0 0,0 1 0 0 0,1-1 0 0 0,-1 0 0 0 0,0 1 0 0 0,1-1 0 0 0,-1 0 0 0 0,0 1 0 0 0,0-1 0 0 0,0 1 0 0 0,1-1 0 0 0,-1 1 0 0 0,0-1 0 0 0,0 0 0 0 0,0 1 0 0 0,0-1 0 0 0,0 1 0 0 0,0-1 0 0 0,0 1 0 0 0,0-1 0 0 0,0 1 0 0 0,0-1 0 0 0,0 1 0 0 0,0-1 0 0 0,0 0 0 0 0,0 1 0 0 0,-1-1 0 0 0,1 1 0 0 0,0-1 0 0 0,0 1 0 0 0,-1 0 0 0 0,1 0-3 0 0,-1 1 0 0 0,1-1 0 0 0,-1 0 0 0 0,1 1 0 0 0,-1-1 0 0 0,0 0-1 0 0,0 1 1 0 0,1-1 0 0 0,-1 0 0 0 0,0 0 0 0 0,0 0 0 0 0,0 1 0 0 0,0-1 0 0 0,-1 0 0 0 0,1-1 0 0 0,0 1 0 0 0,-2 1 0 0 0,-6 6-66 0 0,-20 31-1402 0 0,2 1 1 0 0,-32 64-1 0 0,26-41-393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44:54.801"/>
    </inkml:context>
    <inkml:brush xml:id="br0">
      <inkml:brushProperty name="width" value="0.1" units="cm"/>
      <inkml:brushProperty name="height" value="0.1" units="cm"/>
      <inkml:brushProperty name="color" value="#E71224"/>
    </inkml:brush>
  </inkml:definitions>
  <inkml:trace contextRef="#ctx0" brushRef="#br0">1847 2262 2959 0 0,'0'-1'-6'0'0,"-1"-2"108"0"0,1 0-1 0 0,-1 0 1 0 0,0 1 0 0 0,0-1 0 0 0,0 0-1 0 0,-1 1 1 0 0,1-1 0 0 0,-1 1-1 0 0,1 0 1 0 0,-1-1 0 0 0,0 1 0 0 0,0 0-1 0 0,0 0 1 0 0,0 0 0 0 0,0 0-1 0 0,-3-1 1 0 0,0-2-96 0 0,0 1 1 0 0,0-1-1 0 0,0 0 1 0 0,1 0-1 0 0,-5-6 0 0 0,-12-14 761 0 0,16 21-375 0 0,0-1-1 0 0,-1 1 1 0 0,0 0-1 0 0,1 0 1 0 0,-2 1-1 0 0,1 0 1 0 0,-12-5-1 0 0,-52-11 2038 0 0,23 7-1384 0 0,15 3-489 0 0,0 1 1 0 0,0 1 0 0 0,-56-3-1 0 0,61 8-288 0 0,-120-2 1576 0 0,-22 7-372 0 0,137-2-1131 0 0,0 0 0 0 0,0-3 0 0 0,0 0 0 0 0,1-3 0 0 0,-1 0 0 0 0,1-2 0 0 0,-33-11 0 0 0,46 12-196 0 0,1 0 0 0 0,-1 2-1 0 0,0 0 1 0 0,-1 1 0 0 0,1 1-1 0 0,0 1 1 0 0,-35 2 0 0 0,-23 2-62 0 0,39-3 24 0 0,-49 8 1 0 0,61-4 5 0 0,0-1 1 0 0,1-1-1 0 0,-40-3 0 0 0,55 0-40 0 0,-1 0 0 0 0,1 0 0 0 0,0-1 0 0 0,-1-1 0 0 0,1 0 0 0 0,0 0 0 0 0,-10-5 0 0 0,16 6-14 0 0,-1 0 1 0 0,1 0-1 0 0,0-1 1 0 0,0 1 0 0 0,0-1-1 0 0,0 1 1 0 0,1-1-1 0 0,-1 0 1 0 0,1 0 0 0 0,-1 0-1 0 0,1-1 1 0 0,0 1-1 0 0,0 0 1 0 0,0-1 0 0 0,1 1-1 0 0,0-1 1 0 0,-1 0-1 0 0,1 0 1 0 0,0 1 0 0 0,0-6-1 0 0,-1-10 140 0 0,2 0-1 0 0,0 0 1 0 0,1 0-1 0 0,7-35 1 0 0,-4 33-83 0 0,-1 0-1 0 0,-2 0 1 0 0,0-35 0 0 0,-13-34 291 0 0,7 57-666 0 0,1 0 0 0 0,1-1 0 0 0,3-47 0 0 0,2 50 538 0 0,-1-1 1 0 0,-2 0-1 0 0,-1 0 1 0 0,-1 0 0 0 0,-16-60-1 0 0,4 35-222 0 0,-33-159 406 0 0,33 129-443 0 0,-7-63 24 0 0,22 130-44 0 0,4-33 0 0 0,-2 30 0 0 0,-1 15 0 0 0,0 1 0 0 0,1-1 0 0 0,0 1 0 0 0,0 0 0 0 0,1 0 0 0 0,0 0 0 0 0,0 0 0 0 0,1 1 0 0 0,-1-1 0 0 0,1 1 0 0 0,1 0 0 0 0,6-8 0 0 0,-9 12-1 0 0,0 1-1 0 0,0 0 0 0 0,0 0 1 0 0,0 0-1 0 0,0 0 1 0 0,0 0-1 0 0,0 0 1 0 0,0 0-1 0 0,0 1 1 0 0,0-1-1 0 0,1 1 1 0 0,-1-1-1 0 0,0 1 0 0 0,0 0 1 0 0,1 0-1 0 0,3 0 1 0 0,41 8-39 0 0,-30-4 34 0 0,17 1 6 0 0,0-2 0 0 0,-1-1 0 0 0,1-1 0 0 0,0-2 0 0 0,61-9 0 0 0,124-20 0 0 0,-158 25 0 0 0,100 5 0 0 0,-93 4 0 0 0,-1-3 0 0 0,100-10 0 0 0,-56-3 0 0 0,163 3 0 0 0,228-6-62 0 0,-445 12 60 0 0,276-2 2 0 0,-220 6 0 0 0,108-9 0 0 0,64 1 0 0 0,44 2 0 0 0,-224-4 0 0 0,29-2 0 0 0,158 6 0 0 0,196 0-64 0 0,-219-3 64 0 0,-203 7 0 0 0,100-15 0 0 0,-18 0 0 0 0,179-7 0 0 0,-34-12 0 0 0,-72 5 0 0 0,-162 25 0 0 0,106 5 0 0 0,-42 8 0 0 0,157-8 0 0 0,335-63 0 0 0,-236 26 0 0 0,-178 25-584 0 0,133-13-453 0 0,102-6 2594 0 0,-176 19-1557 0 0,-115 4 0 0 0,203 7 0 0 0,-173 2 0 0 0,-137-1 0 0 0,43-1 0 0 0,1 4 0 0 0,98 16 0 0 0,227 45 0 0 0,-101-17 0 0 0,-282-44 0 0 0,0 2 0 0 0,-1 1 0 0 0,1 1 0 0 0,-1 0 0 0 0,0 2 0 0 0,24 13 0 0 0,-35-14 1 0 0,1-1 0 0 0,-2 2 0 0 0,1-1 0 0 0,12 14 0 0 0,-19-16-8 0 0,1-1 1 0 0,-1 2-1 0 0,-1-1 0 0 0,1 0 0 0 0,-1 1 0 0 0,0 0 0 0 0,-1 0 0 0 0,0 0 0 0 0,4 11 0 0 0,3 22-34 0 0,-2 0 0 0 0,-2 0-1 0 0,2 56 1 0 0,-9 124-179 0 0,-1-162 205 0 0,-35 519-182 0 0,30-531 193 0 0,-2 0 0 0 0,-17 49 0 0 0,18-71 4 0 0,-1-1 0 0 0,-2 0 1 0 0,0 0-1 0 0,-1-1 0 0 0,-24 33 0 0 0,28-46 0 0 0,0 0-1 0 0,-1 0 1 0 0,0-1-1 0 0,0 0 1 0 0,-1-1-1 0 0,0 0 1 0 0,0 0 0 0 0,-21 9-1 0 0,-6 0 22 0 0,-53 15 1 0 0,52-20 26 0 0,-48 23 1 0 0,44-12-515 0 0,-74 52 0 0 0,18 0-3147 0 0,41-30-4514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43:58.744"/>
    </inkml:context>
    <inkml:brush xml:id="br0">
      <inkml:brushProperty name="width" value="0.1" units="cm"/>
      <inkml:brushProperty name="height" value="0.1" units="cm"/>
      <inkml:brushProperty name="color" value="#E71224"/>
    </inkml:brush>
  </inkml:definitions>
  <inkml:trace contextRef="#ctx0" brushRef="#br0">1992 68 1375 0 0,'2'-4'242'0'0,"11"-25"-472"0"0,-12 27 640 0 0,0 0 0 0 0,-1 0 0 0 0,1 0 0 0 0,-1 0 0 0 0,1 0 0 0 0,-1 0 0 0 0,0 0 1 0 0,0 0-1 0 0,0 0 0 0 0,0 0 0 0 0,0 0 0 0 0,-1-2 0 0 0,1 3-408 0 0,0 1 1 0 0,-1-1-1 0 0,1 1 0 0 0,0 0 1 0 0,0-1-1 0 0,-1 1 0 0 0,1 0 1 0 0,0-1-1 0 0,-1 1 0 0 0,1 0 1 0 0,0-1-1 0 0,-1 1 0 0 0,1 0 1 0 0,0 0-1 0 0,-1-1 0 0 0,1 1 1 0 0,-1 0-1 0 0,1 0 0 0 0,-1 0 1 0 0,1 0-1 0 0,0 0 1 0 0,-1-1-1 0 0,1 1 0 0 0,-1 0 1 0 0,1 0-1 0 0,-1 0 0 0 0,1 0 1 0 0,-1 0-1 0 0,1 0 0 0 0,-1 0 1 0 0,0 1-1 0 0,-19 4 36 0 0,5-1 205 0 0,8-3 107 0 0,0 0-1 0 0,0 0 1 0 0,0 1-1 0 0,1 0 1 0 0,-1 1-1 0 0,0-1 0 0 0,1 1 1 0 0,-1 1-1 0 0,1-1 1 0 0,0 1-1 0 0,0 0 1 0 0,-6 5-1 0 0,-10 6-44 0 0,-16 13-139 0 0,24-17-119 0 0,-25 15 1 0 0,25-19-14 0 0,-1 0 0 0 0,-1-1 0 0 0,1-1 0 0 0,-1 0 0 0 0,-22 3 0 0 0,0-2 291 0 0,-45 0 0 0 0,53-7-123 0 0,-1-1 1 0 0,1-1-1 0 0,-34-8 1 0 0,40 5-108 0 0,0 2 1 0 0,-1 1 0 0 0,1 0-1 0 0,0 2 1 0 0,-47 4 0 0 0,-59 26 88 0 0,92-19-148 0 0,0-2 0 0 0,-1-1 0 0 0,-65 4 0 0 0,-87-20 662 0 0,136 0-274 0 0,-68-19 0 0 0,92 20-303 0 0,0 1 0 0 0,0 2 0 0 0,-1 1 0 0 0,-45 1 0 0 0,59 4-187 0 0,0 0 0 0 0,1 1 1 0 0,-1 1-1 0 0,1 1 1 0 0,0 0-1 0 0,0 1 0 0 0,0 1 1 0 0,0 1-1 0 0,-22 12 0 0 0,8-1-719 0 0,1-1-50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44:01.737"/>
    </inkml:context>
    <inkml:brush xml:id="br0">
      <inkml:brushProperty name="width" value="0.1" units="cm"/>
      <inkml:brushProperty name="height" value="0.1" units="cm"/>
      <inkml:brushProperty name="color" value="#E71224"/>
    </inkml:brush>
  </inkml:definitions>
  <inkml:trace contextRef="#ctx0" brushRef="#br0">2992 32 919 0 0,'2'-1'54'0'0,"-1"0"-1"0"0,0 0 0 0 0,0-1 0 0 0,0 1 1 0 0,0 0-1 0 0,0-1 0 0 0,0 1 0 0 0,0-1 0 0 0,1-2 1 0 0,-2 4 5 0 0,0 0 1 0 0,0-1 0 0 0,0 1-1 0 0,0 0 1 0 0,0-1 0 0 0,0 1-1 0 0,0 0 1 0 0,0-1-1 0 0,0 1 1 0 0,0 0 0 0 0,0-1-1 0 0,0 1 1 0 0,0 0 0 0 0,-1 0-1 0 0,1-1 1 0 0,0 1 0 0 0,0 0-1 0 0,0-1 1 0 0,0 1 0 0 0,-1 0-1 0 0,1 0 1 0 0,0-1 0 0 0,0 1-1 0 0,0 0 1 0 0,-1 0-1 0 0,1-1 1 0 0,0 1 0 0 0,0 0-1 0 0,-1 0 1 0 0,1 0 0 0 0,-4-1 304 0 0,1 0 0 0 0,0 0 0 0 0,-1 0 0 0 0,1 0 1 0 0,-1 1-1 0 0,1 0 0 0 0,-5 0 0 0 0,-5-1-1144 0 0,-11 0 1551 0 0,1 1-1 0 0,-1 1 1 0 0,-30 4-1 0 0,-70 19 810 0 0,71-13-1218 0 0,2-2 97 0 0,-1-1 1 0 0,-1-3-1 0 0,-80-3 0 0 0,-202 10 1762 0 0,217-4-1792 0 0,-138-6 1 0 0,91-13-49 0 0,-321-25 1046 0 0,389 29-1264 0 0,0 5 0 0 0,-138 13-1 0 0,-263 47-2078 0 0,422-47-3776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44:02.716"/>
    </inkml:context>
    <inkml:brush xml:id="br0">
      <inkml:brushProperty name="width" value="0.1" units="cm"/>
      <inkml:brushProperty name="height" value="0.1" units="cm"/>
      <inkml:brushProperty name="color" value="#E71224"/>
    </inkml:brush>
  </inkml:definitions>
  <inkml:trace contextRef="#ctx0" brushRef="#br0">1182 87 4775 0 0,'0'-3'108'0'0,"0"1"0"0"0,0-1-1 0 0,0 1 1 0 0,0-1 0 0 0,-1 1-1 0 0,1-1 1 0 0,-1 1-1 0 0,1 0 1 0 0,-1-1 0 0 0,0 1-1 0 0,0 0 1 0 0,0-1 0 0 0,-2-2-1 0 0,1 4-73 0 0,1-1 0 0 0,-1 1-1 0 0,0-1 1 0 0,1 1 0 0 0,-1 0 0 0 0,0 0-1 0 0,0 0 1 0 0,0 0 0 0 0,0 0-1 0 0,0 1 1 0 0,0-1 0 0 0,0 0 0 0 0,0 1-1 0 0,0 0 1 0 0,0-1 0 0 0,-4 1-1 0 0,-353-20 5671 0 0,206 14-4097 0 0,141 5-1621 0 0,-274-6 2124 0 0,143 15-2612 0 0,2 15-3881 0 0,98-13-507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44:03.329"/>
    </inkml:context>
    <inkml:brush xml:id="br0">
      <inkml:brushProperty name="width" value="0.1" units="cm"/>
      <inkml:brushProperty name="height" value="0.1" units="cm"/>
      <inkml:brushProperty name="color" value="#E71224"/>
    </inkml:brush>
  </inkml:definitions>
  <inkml:trace contextRef="#ctx0" brushRef="#br0">802 91 5063 0 0,'-1'-6'413'0'0,"1"5"-362"0"0,0 1 0 0 0,0 0 0 0 0,0 0-1 0 0,0-1 1 0 0,0 1 0 0 0,0 0-1 0 0,0 0 1 0 0,0-1 0 0 0,0 1 0 0 0,0 0-1 0 0,0 0 1 0 0,0-1 0 0 0,0 1-1 0 0,-1 0 1 0 0,1 0 0 0 0,0-1 0 0 0,0 1-1 0 0,0 0 1 0 0,0 0 0 0 0,0-1-1 0 0,0 1 1 0 0,-1 0 0 0 0,1 0 0 0 0,0 0-1 0 0,0-1 1 0 0,0 1 0 0 0,-1 0-1 0 0,1 0 1 0 0,0 0 0 0 0,0 0 0 0 0,-1 0-1 0 0,1 0 1 0 0,0-1 0 0 0,-1 1-1 0 0,-15-18 2558 0 0,12 15-2506 0 0,0 1-1 0 0,0-1 0 0 0,0 1 1 0 0,-1 0-1 0 0,1 0 1 0 0,0 0-1 0 0,-1 0 0 0 0,0 1 1 0 0,-7-2-1 0 0,-48-4 122 0 0,31 5-56 0 0,12 0-88 0 0,-214-21 1008 0 0,174 21-893 0 0,-1 1-1 0 0,-58 9 1 0 0,8 8-406 0 0,56-5 53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44:03.808"/>
    </inkml:context>
    <inkml:brush xml:id="br0">
      <inkml:brushProperty name="width" value="0.1" units="cm"/>
      <inkml:brushProperty name="height" value="0.1" units="cm"/>
      <inkml:brushProperty name="color" value="#E71224"/>
    </inkml:brush>
  </inkml:definitions>
  <inkml:trace contextRef="#ctx0" brushRef="#br0">1561 155 7567 0 0,'-2'-2'55'0'0,"1"1"0"0"0,-1-1 0 0 0,1 1-1 0 0,-1 0 1 0 0,1 0 0 0 0,-1 0-1 0 0,0-1 1 0 0,0 2 0 0 0,1-1 0 0 0,-1 0-1 0 0,0 0 1 0 0,0 0 0 0 0,0 1-1 0 0,0-1 1 0 0,0 1 0 0 0,0 0 0 0 0,0 0-1 0 0,0-1 1 0 0,0 1 0 0 0,0 0-1 0 0,0 1 1 0 0,0-1 0 0 0,0 0 0 0 0,-3 1-1 0 0,-113 35 1205 0 0,80-22-1122 0 0,-1-2 0 0 0,-79 13 0 0 0,78-22 152 0 0,-1-1 0 0 0,1-3 0 0 0,0-1 0 0 0,-1-1 1 0 0,1-3-1 0 0,0-1 0 0 0,1-2 0 0 0,-69-26 0 0 0,-351-107 991 0 0,409 133-3166 0 0,0 1 0 0 0,-80 0 0 0 0,50 7-1296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44:04.310"/>
    </inkml:context>
    <inkml:brush xml:id="br0">
      <inkml:brushProperty name="width" value="0.1" units="cm"/>
      <inkml:brushProperty name="height" value="0.1" units="cm"/>
      <inkml:brushProperty name="color" value="#E71224"/>
    </inkml:brush>
  </inkml:definitions>
  <inkml:trace contextRef="#ctx0" brushRef="#br0">1386 113 4631 0 0,'6'-3'415'0'0,"-4"3"-181"0"0,0-1 0 0 0,0 0-1 0 0,0 1 1 0 0,0-1 0 0 0,-1 0-1 0 0,1 0 1 0 0,0 0 0 0 0,-1 0 0 0 0,1-1-1 0 0,0 1 1 0 0,-1 0 0 0 0,0-1-1 0 0,3-2 1 0 0,-25 0 1451 0 0,-9 9-661 0 0,-58 17-1 0 0,60-13-711 0 0,1-2-1 0 0,-46 6 1 0 0,19-10 454 0 0,-1-2 0 0 0,-102-13 1 0 0,79 0-21 0 0,-105-31-1 0 0,153 34-588 0 0,-155-40 479 0 0,144 41-597 0 0,0 1-1 0 0,-67-1 0 0 0,-33 11-4964 0 0,64 2-560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44:05.159"/>
    </inkml:context>
    <inkml:brush xml:id="br0">
      <inkml:brushProperty name="width" value="0.1" units="cm"/>
      <inkml:brushProperty name="height" value="0.1" units="cm"/>
      <inkml:brushProperty name="color" value="#E71224"/>
    </inkml:brush>
  </inkml:definitions>
  <inkml:trace contextRef="#ctx0" brushRef="#br0">2562 74 6503 0 0,'-2'-2'84'0'0,"1"0"-1"0"0,-1 0 1 0 0,0 0 0 0 0,0 0-1 0 0,0 0 1 0 0,0 0-1 0 0,0 1 1 0 0,0-1-1 0 0,0 1 1 0 0,0-1-1 0 0,-1 1 1 0 0,1 0-1 0 0,-1 0 1 0 0,1 0 0 0 0,-1 0-1 0 0,1 0 1 0 0,-1 0-1 0 0,0 1 1 0 0,1 0-1 0 0,-6-1 1 0 0,-5 1 57 0 0,0 0 0 0 0,-1 2 1 0 0,-15 2-1 0 0,-17 2-157 0 0,1-5-7 0 0,31 1 260 0 0,-1-2 0 0 0,1 0 0 0 0,-1 0 0 0 0,-25-5 0 0 0,-48-14 1564 0 0,-1 4 1 0 0,-158-5 0 0 0,112 18-1112 0 0,1 6 0 0 0,-138 22 1 0 0,-889 73-1439 0 0,1035-96-678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3:29.272"/>
    </inkml:context>
    <inkml:brush xml:id="br0">
      <inkml:brushProperty name="width" value="0.1" units="cm"/>
      <inkml:brushProperty name="height" value="0.1" units="cm"/>
      <inkml:brushProperty name="color" value="#E71224"/>
    </inkml:brush>
  </inkml:definitions>
  <inkml:trace contextRef="#ctx0" brushRef="#br0">2540 138 1375 0 0,'-11'-33'128'0'0,"-14"4"5559"0"0,19 23-5570 0 0,0-1 0 0 0,0 1 0 0 0,0 0 0 0 0,-1 1 0 0 0,0-1 0 0 0,0 1 0 0 0,-1 1 0 0 0,1-1 0 0 0,-1 1 0 0 0,0 1 0 0 0,0-1 0 0 0,-1 1 0 0 0,1 1 0 0 0,0-1 0 0 0,-1 2 0 0 0,0-1 0 0 0,-10 0 0 0 0,-15 1-100 0 0,1 1 0 0 0,0 2 0 0 0,-42 7 0 0 0,33-3 45 0 0,-170 12 493 0 0,-400-17-1 0 0,-161-1 502 0 0,306 59-1250 0 0,391-45-156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45:07.615"/>
    </inkml:context>
    <inkml:brush xml:id="br0">
      <inkml:brushProperty name="width" value="0.1" units="cm"/>
      <inkml:brushProperty name="height" value="0.1" units="cm"/>
      <inkml:brushProperty name="color" value="#E71224"/>
    </inkml:brush>
  </inkml:definitions>
  <inkml:trace contextRef="#ctx0" brushRef="#br0">655 561 1639 0 0,'-6'-4'88'0'0,"6"4"-86"0"0,0 0-1 0 0,0-1 0 0 0,0 1 0 0 0,0 0 0 0 0,0 0 0 0 0,0 0 1 0 0,0 0-1 0 0,0 0 0 0 0,0 0 0 0 0,0-1 0 0 0,0 1 1 0 0,0 0-1 0 0,0 0 0 0 0,-1 0 0 0 0,1 0 0 0 0,0 0 0 0 0,0 0 1 0 0,0 0-1 0 0,0 0 0 0 0,0 0 0 0 0,0 0 0 0 0,0 0 1 0 0,-1 0-1 0 0,1 0 0 0 0,0-1 0 0 0,0 1 0 0 0,0 0 0 0 0,0 0 1 0 0,0 0-1 0 0,-1 0 0 0 0,1 0 0 0 0,0 0 0 0 0,0 0 1 0 0,0 0-1 0 0,0 0 0 0 0,0 0 0 0 0,0 1 0 0 0,-1-1 0 0 0,1 0 1 0 0,0 0-1 0 0,0 0 0 0 0,0 0 0 0 0,0 0 0 0 0,0 0 1 0 0,0 0-1 0 0,0 0 0 0 0,-1 0 0 0 0,1 0 0 0 0,0 0 0 0 0,0 0 1 0 0,0 1-1 0 0,0-1 0 0 0,0 0 0 0 0,0 0 0 0 0,0 0 1 0 0,0 0-1 0 0,0 0 0 0 0,0 0 0 0 0,0 1 0 0 0,-1-1 0 0 0,0 1 0 0 0,0-1 0 0 0,-1 1-1 0 0,1 0 1 0 0,-1-1 0 0 0,1 1-1 0 0,-1-1 1 0 0,0 1 0 0 0,1-1-1 0 0,-1 0 1 0 0,0 1 0 0 0,1-1-1 0 0,-1 0 1 0 0,0 0 0 0 0,1 0-1 0 0,-1-1 1 0 0,1 1 0 0 0,-1 0-1 0 0,0-1 1 0 0,-2 0 0 0 0,-37-13 384 0 0,35 12-232 0 0,-11-5 378 0 0,0 0 0 0 0,-1 2-1 0 0,1 0 1 0 0,-1 0 0 0 0,0 2-1 0 0,-34-2 1 0 0,-12 7-240 0 0,33-1-132 0 0,1-1-1 0 0,-1-1 1 0 0,-39-6-1 0 0,34 1 797 0 0,-1 1 0 0 0,-60 1-1 0 0,144 3 138 0 0,46-8 0 0 0,98-33 352 0 0,-50 8-480 0 0,65-17-495 0 0,-98 23-351 0 0,-30 7-9 0 0,75-16 201 0 0,-133 34-287 0 0,-7 2 17 0 0,0-1 0 0 0,-1-1 0 0 0,1 0 0 0 0,23-9 1 0 0,-36 12-38 0 0,0 0 1 0 0,0 0-1 0 0,1-1 1 0 0,-1 1-1 0 0,0 0 1 0 0,0 0-1 0 0,0 0 1 0 0,0 0-1 0 0,0-1 1 0 0,1 1-1 0 0,-1 0 1 0 0,0 0-1 0 0,0 0 1 0 0,0 0 0 0 0,0-1-1 0 0,0 1 1 0 0,0 0-1 0 0,0 0 1 0 0,0 0-1 0 0,0-1 1 0 0,0 1-1 0 0,0 0 1 0 0,0 0-1 0 0,0-1 1 0 0,0 1-1 0 0,0 0 1 0 0,0 0-1 0 0,0 0 1 0 0,0-1 0 0 0,0 1-1 0 0,0 0 1 0 0,0 0-1 0 0,0 0 1 0 0,0-1-1 0 0,0 1 1 0 0,0 0-1 0 0,-1 0 1 0 0,1 0-1 0 0,0 0 1 0 0,0-1-1 0 0,0 1 1 0 0,0 0-1 0 0,0 0 1 0 0,-1 0-1 0 0,1 0 1 0 0,0 0 0 0 0,0-1-1 0 0,0 1 1 0 0,-1 0-1 0 0,1 0 1 0 0,0 0-1 0 0,0 0 1 0 0,0 0-1 0 0,-1 0 1 0 0,1 0-1 0 0,0 0 1 0 0,0 0-1 0 0,0 0 1 0 0,-1 0-1 0 0,1 0 1 0 0,-18-8 247 0 0,14 6-203 0 0,-10-2 24 0 0,-1 0-1 0 0,1 0 0 0 0,-1 1 1 0 0,0 1-1 0 0,0 1 0 0 0,-24 0 0 0 0,9 0-82 0 0,-204-14 238 0 0,-163-7 666 0 0,338 23-809 0 0,-66 10 1 0 0,26-1-62 0 0,96-10-14 0 0,0 1-1 0 0,-1-1 1 0 0,1 0-1 0 0,-1 0 0 0 0,1-1 1 0 0,0 1-1 0 0,-1-1 1 0 0,-5-1-1 0 0,8 0 152 0 0,6 0-51 0 0,6 0 13 0 0,41-1 10 0 0,102 7 1 0 0,-86 0-89 0 0,408-17 250 0 0,-271 3-216 0 0,29-2-10 0 0,-204 8-17 0 0,-1-1 0 0 0,0-1-1 0 0,52-18 1 0 0,-80 24-46 0 0,-1 0 1 0 0,1 0-1 0 0,0-1 0 0 0,0 1 1 0 0,0 0-1 0 0,0-1 0 0 0,0 1 1 0 0,0-1-1 0 0,-1 1 1 0 0,1-1-1 0 0,0 1 0 0 0,0-1 1 0 0,-1 0-1 0 0,1 1 0 0 0,0-1 1 0 0,-1 0-1 0 0,1 1 0 0 0,-1-1 1 0 0,1 0-1 0 0,0-1 1 0 0,-1 1 3 0 0,0 0 1 0 0,0 1 0 0 0,0-1-1 0 0,0 0 1 0 0,-1 1 0 0 0,1-1-1 0 0,0 1 1 0 0,0-1 0 0 0,0 0-1 0 0,-1 1 1 0 0,1-1 0 0 0,0 1-1 0 0,-1-1 1 0 0,1 1-1 0 0,-1-1 1 0 0,1 1 0 0 0,0-1-1 0 0,-1 1 1 0 0,1-1 0 0 0,-1 1-1 0 0,1 0 1 0 0,-1-1 0 0 0,-4-2 39 0 0,1 0 1 0 0,0 1 0 0 0,-1 0 0 0 0,1 0-1 0 0,-1 0 1 0 0,-5-1 0 0 0,-15-2 61 0 0,-1 2 1 0 0,-1 0 0 0 0,-51 3 0 0 0,43 0-81 0 0,-307 20 178 0 0,3 24-98 0 0,215-30-41 0 0,-60 11 52 0 0,156-20-104 0 0,14-3 8 0 0,0 1 0 0 0,0 0 0 0 0,0 1 0 0 0,-25 11 0 0 0,39-15-26 0 0,0 0 0 0 0,-1 0 0 0 0,1 0 0 0 0,0 0 0 0 0,0 0 0 0 0,0 0 0 0 0,0 0 0 0 0,0 0 0 0 0,-1 0 0 0 0,1 0 0 0 0,0 0 0 0 0,0 0 0 0 0,0 1 0 0 0,0-1 0 0 0,0 0 0 0 0,0 0 0 0 0,-1 0 0 0 0,1 0 0 0 0,0 0 0 0 0,0 0 0 0 0,0 0 0 0 0,0 1 0 0 0,0-1 0 0 0,0 0 0 0 0,0 0 0 0 0,0 0 0 0 0,0 0 0 0 0,0 0 0 0 0,0 1 0 0 0,0-1 0 0 0,0 0 0 0 0,0 0 0 0 0,0 0 0 0 0,0 0 0 0 0,0 0 0 0 0,0 1 0 0 0,0-1 0 0 0,0 0 0 0 0,0 0 0 0 0,0 0 0 0 0,6 4 1 0 0,12-1 52 0 0,114-3 137 0 0,-77 2-138 0 0,85 3 97 0 0,146-1 34 0 0,111-1-47 0 0,-391-2-128 0 0,181 1 131 0 0,-166-3-102 0 0,-1-1 0 0 0,0-1 0 0 0,0-1 1 0 0,0-1-1 0 0,0 0 0 0 0,-1-2 0 0 0,20-9 0 0 0,-35 15-9 0 0,-1-1-1 0 0,0 0 0 0 0,0 0 1 0 0,0 0-1 0 0,0 0 0 0 0,0 0 1 0 0,0-1-1 0 0,0 1 0 0 0,2-4 1 0 0,-4 5-16 0 0,-1 0 0 0 0,1 0 0 0 0,-1 0 0 0 0,1-1 1 0 0,-1 1-1 0 0,0 0 0 0 0,1 0 0 0 0,-1 0 0 0 0,0 0 1 0 0,0 0-1 0 0,0-1 0 0 0,0 1 0 0 0,0 0 1 0 0,0 0-1 0 0,0 0 0 0 0,0 0 0 0 0,-1-1 0 0 0,1 1 1 0 0,0 0-1 0 0,-1 0 0 0 0,1 0 0 0 0,-1 0 0 0 0,1 0 1 0 0,-1 0-1 0 0,1 0 0 0 0,-1 0 0 0 0,0 0 0 0 0,0 0 1 0 0,1 0-1 0 0,-1 0 0 0 0,-2-1 0 0 0,-4-5 36 0 0,-1 0 0 0 0,0 1 0 0 0,0 0 0 0 0,-1 0 0 0 0,0 0-1 0 0,0 1 1 0 0,0 1 0 0 0,-1 0 0 0 0,-14-5 0 0 0,-12-1 22 0 0,-48-8 1 0 0,60 14-55 0 0,-37-6-246 0 0,-1 3 0 0 0,-1 3-1 0 0,1 2 1 0 0,-1 4 0 0 0,1 2 0 0 0,0 2 0 0 0,0 3-1 0 0,-74 22 1 0 0,24-1-878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45:08.663"/>
    </inkml:context>
    <inkml:brush xml:id="br0">
      <inkml:brushProperty name="width" value="0.1" units="cm"/>
      <inkml:brushProperty name="height" value="0.1" units="cm"/>
      <inkml:brushProperty name="color" value="#E71224"/>
    </inkml:brush>
  </inkml:definitions>
  <inkml:trace contextRef="#ctx0" brushRef="#br0">1379 153 4143 0 0,'0'-1'99'0'0,"0"0"-83"0"0,1 1 1 0 0,-1-1-1 0 0,0 1 1 0 0,8-7 3532 0 0,-29 4-3323 0 0,-42-1 1264 0 0,1-2 0 0 0,-1-2 0 0 0,-110-31 0 0 0,27 13 489 0 0,73 16-1490 0 0,-33-2-110 0 0,58 7-291 0 0,-55-12 0 0 0,86 12-43 0 0,-7-2 254 0 0,24 7-297 0 0,0 0 0 0 0,0 0 1 0 0,0 0-1 0 0,0 0 1 0 0,0 0-1 0 0,0 0 0 0 0,0 0 1 0 0,0 0-1 0 0,0 0 1 0 0,0 0-1 0 0,0 0 0 0 0,0 0 1 0 0,0 1-1 0 0,0-1 1 0 0,0 0-1 0 0,0 0 0 0 0,0 0 1 0 0,0 0-1 0 0,0 0 0 0 0,0 0 1 0 0,0 0-1 0 0,0 0 1 0 0,0 0-1 0 0,0 0 0 0 0,0 0 1 0 0,0 0-1 0 0,0 0 1 0 0,0 0-1 0 0,0 0 0 0 0,0 0 1 0 0,0 0-1 0 0,0 0 1 0 0,0 0-1 0 0,0 1 0 0 0,0-1 1 0 0,0 0-1 0 0,0 0 0 0 0,0 0 1 0 0,0 0-1 0 0,-1 0 1 0 0,1 0-1 0 0,0 0 0 0 0,0 0 1 0 0,0 0-1 0 0,0 0 1 0 0,0 0-1 0 0,0 0 0 0 0,0 0 1 0 0,0 0-1 0 0,0 0 1 0 0,0 0-1 0 0,0 0 0 0 0,0 0 1 0 0,0 0-1 0 0,0 0 0 0 0,12 9 52 0 0,8 2-35 0 0,0-1 1 0 0,0 0-1 0 0,1-2 1 0 0,42 12-1 0 0,92 7 172 0 0,134 3 126 0 0,4-4-172 0 0,-249-22-76 0 0,0-2 0 0 0,0-2-1 0 0,0-2 1 0 0,0-2 0 0 0,54-12-1 0 0,-82 13-42 0 0,-13 3-7 0 0,0 0 1 0 0,0 0 0 0 0,0-1-1 0 0,0 0 1 0 0,0 1 0 0 0,0-1-1 0 0,-1 0 1 0 0,1 0 0 0 0,0-1-1 0 0,0 1 1 0 0,3-3 0 0 0,-6 4-15 0 0,0 0 0 0 0,0-1 1 0 0,0 1-1 0 0,0 0 1 0 0,0 0-1 0 0,0 0 1 0 0,0 0-1 0 0,0 0 1 0 0,0 0-1 0 0,0-1 1 0 0,0 1-1 0 0,0 0 1 0 0,0 0-1 0 0,0 0 1 0 0,0 0-1 0 0,0 0 0 0 0,0 0 1 0 0,-1-1-1 0 0,1 1 1 0 0,0 0-1 0 0,0 0 1 0 0,0 0-1 0 0,0 0 1 0 0,0 0-1 0 0,0 0 1 0 0,0 0-1 0 0,0 0 1 0 0,-1 0-1 0 0,1-1 1 0 0,0 1-1 0 0,0 0 0 0 0,0 0 1 0 0,0 0-1 0 0,0 0 1 0 0,0 0-1 0 0,-1 0 1 0 0,1 0-1 0 0,0 0 1 0 0,0 0-1 0 0,0 0 1 0 0,0 0-1 0 0,0 0 1 0 0,-1 0-1 0 0,1 0 1 0 0,0 0-1 0 0,0 0 0 0 0,0 0 1 0 0,0 0-1 0 0,0 0 1 0 0,0 0-1 0 0,-1 0 1 0 0,1 1-1 0 0,-10-2 75 0 0,10 1-72 0 0,-33 2 107 0 0,1 1 1 0 0,-49 11-1 0 0,-11 2-68 0 0,-267 17 130 0 0,75-8-3 0 0,24-11 94 0 0,167-11-145 0 0,91-3-125 0 0,-50 4 53 0 0,46-4-47 0 0,1 1 0 0 0,0 1 0 0 0,-1-1 1 0 0,1 0-1 0 0,0 1 0 0 0,0 0 0 0 0,-6 3 0 0 0,10-4-3 0 0,1-1-1 0 0,-1 0 0 0 0,0 1 1 0 0,1-1-1 0 0,-1 1 1 0 0,0-1-1 0 0,1 1 1 0 0,-1-1-1 0 0,1 1 0 0 0,-1-1 1 0 0,1 1-1 0 0,-1 0 1 0 0,1-1-1 0 0,-1 1 0 0 0,1-1 1 0 0,-1 1-1 0 0,1 0 1 0 0,0 0-1 0 0,0-1 0 0 0,-1 1 1 0 0,1 0-1 0 0,0 0 1 0 0,0-1-1 0 0,0 1 1 0 0,0 0-1 0 0,0 1 0 0 0,0-1 3 0 0,0 0-1 0 0,1 0 1 0 0,0 0-1 0 0,-1 1 0 0 0,1-1 1 0 0,0 0-1 0 0,-1 0 0 0 0,1 0 1 0 0,0 0-1 0 0,0-1 1 0 0,0 1-1 0 0,0 0 0 0 0,0 0 1 0 0,2 1-1 0 0,4 2 2 0 0,0 0 1 0 0,0 0-1 0 0,14 4 0 0 0,20 3 15 0 0,-1-1 0 0 0,2-2 0 0 0,48 3-1 0 0,-21-3-18 0 0,0-1 11 0 0,1-4-1 0 0,0-2 1 0 0,0-4 0 0 0,108-18-1 0 0,-172 20-8 0 0,32-6 53 0 0,-35 6-50 0 0,0 0 1 0 0,0 0-1 0 0,-1 0 1 0 0,1 0-1 0 0,-1 0 1 0 0,1-1-1 0 0,0 1 1 0 0,-1-1-1 0 0,0 0 1 0 0,4-3 0 0 0,-5 4-5 0 0,0 1 1 0 0,-1-1 0 0 0,0 0 0 0 0,1 1 0 0 0,-1-1 0 0 0,1 0 0 0 0,-1 0 0 0 0,0 1 0 0 0,1-1 0 0 0,-1 0 0 0 0,0 0 0 0 0,0 0 0 0 0,0 1-1 0 0,1-1 1 0 0,-1 0 0 0 0,0 0 0 0 0,0 0 0 0 0,0 0 0 0 0,0 1 0 0 0,-1-1 0 0 0,1 0 0 0 0,0 0 0 0 0,0-1 0 0 0,-1 0 7 0 0,0 1 0 0 0,0-1 0 0 0,0 0 1 0 0,0 0-1 0 0,-1 1 0 0 0,1-1 0 0 0,0 1 1 0 0,-1-1-1 0 0,-1-1 0 0 0,-3-2 22 0 0,0 1-1 0 0,0-1 0 0 0,-1 2 1 0 0,-7-5-1 0 0,-14-4 31 0 0,0 2 0 0 0,0 1 0 0 0,0 1 0 0 0,-37-4 0 0 0,-121-8 47 0 0,121 15-86 0 0,39 3-14 0 0,-199-12 61 0 0,182 14-62 0 0,1 1-1 0 0,-1 3 1 0 0,-55 12 0 0 0,47-2-577 0 0,-1 2 0 0 0,2 2 0 0 0,-53 27 0 0 0,52-20-641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1:03.254"/>
    </inkml:context>
    <inkml:brush xml:id="br0">
      <inkml:brushProperty name="width" value="0.1" units="cm"/>
      <inkml:brushProperty name="height" value="0.1" units="cm"/>
      <inkml:brushProperty name="color" value="#66CC00"/>
    </inkml:brush>
  </inkml:definitions>
  <inkml:trace contextRef="#ctx0" brushRef="#br0">1577 1746 1375 0 0,'7'-1'-135'0'0,"7"-2"1424"0"0,-1 1-1 0 0,19-1 1 0 0,-26 3-1026 0 0,-1 0-1 0 0,1 0 1 0 0,-1 1 0 0 0,1 0 0 0 0,-1 0 0 0 0,0 1 0 0 0,1-1-1 0 0,-1 1 1 0 0,6 3 0 0 0,-1 2-111 0 0,0-1 0 0 0,-1 1-1 0 0,0 0 1 0 0,0 1 0 0 0,0 0 0 0 0,-1 1 0 0 0,-1 0-1 0 0,0 0 1 0 0,12 19 0 0 0,-7-11-14 0 0,0-1 1 0 0,15 16-1 0 0,-23-29-37 0 0,-1 0-1 0 0,1 0 0 0 0,-1-1 0 0 0,1 1 0 0 0,0-1 1 0 0,0 0-1 0 0,0 0 0 0 0,0-1 0 0 0,1 1 1 0 0,-1-1-1 0 0,0 0 0 0 0,1 0 0 0 0,-1 0 0 0 0,1 0 1 0 0,5-1-1 0 0,8 0 441 0 0,0-1 1 0 0,29-6-1 0 0,-29 4-198 0 0,27-1 0 0 0,189-7 275 0 0,-196 11-371 0 0,-1-2-1 0 0,0-2 0 0 0,1-1 1 0 0,37-11-1 0 0,-58 13-155 0 0,0 0 0 0 0,0 2 0 0 0,1 0 0 0 0,-1 1 0 0 0,24 3 1 0 0,-26-1-50 0 0,0-1 0 0 0,0-1 1 0 0,0 0-1 0 0,0 0 0 0 0,-1-2 1 0 0,1 0-1 0 0,28-8 1 0 0,-10-4 264 0 0,-1-2 1 0 0,42-26-1 0 0,36-23 365 0 0,-101 60-619 0 0,-1-1 0 0 0,1 0 0 0 0,-2 0 1 0 0,1-1-1 0 0,0 1 0 0 0,-1-2 0 0 0,11-14 0 0 0,1-5 245 0 0,16-33 0 0 0,15-20 217 0 0,-43 70-454 0 0,0-1-1 0 0,-1 0 1 0 0,0 0-1 0 0,-1 0 1 0 0,0-1-1 0 0,-1 1 1 0 0,0-1-1 0 0,-1 0 1 0 0,0 0-1 0 0,-1-1 1 0 0,0 1-1 0 0,-1-24 1 0 0,1 8 32 0 0,0 1 0 0 0,7-29 1 0 0,2-16 125 0 0,-11 65-185 0 0,0 0 1 0 0,-1 0 0 0 0,0 0 0 0 0,0 0 0 0 0,0 0 0 0 0,-5-13 0 0 0,-4-18 81 0 0,9 27-50 0 0,0-1 1 0 0,1 1-1 0 0,0-1 1 0 0,1 0-1 0 0,0 1 1 0 0,0-1-1 0 0,2 1 1 0 0,6-21-1 0 0,-3 10-4 0 0,-2 1 0 0 0,0-1-1 0 0,-1 0 1 0 0,-1 0 0 0 0,-1 0-1 0 0,-3-34 1 0 0,1 48-47 0 0,-1 0-1 0 0,0 0 0 0 0,0 0 1 0 0,-1 1-1 0 0,0-1 0 0 0,-1 1 1 0 0,-5-10-1 0 0,5 12-7 0 0,1-1-1 0 0,0 1 0 0 0,1-1 1 0 0,-1 0-1 0 0,1 0 1 0 0,0 0-1 0 0,0 0 1 0 0,1 0-1 0 0,0 0 1 0 0,0-1-1 0 0,0 1 0 0 0,1-12 1 0 0,19-76 87 0 0,-7 40-60 0 0,-11 46-21 0 0,0 0-1 0 0,-1 0 1 0 0,0 0 0 0 0,0 0 0 0 0,-1 0-1 0 0,0 0 1 0 0,0 0 0 0 0,-1 0 0 0 0,0 0 0 0 0,-1 0-1 0 0,1 0 1 0 0,-1 1 0 0 0,-1 0 0 0 0,0-1-1 0 0,0 1 1 0 0,0 0 0 0 0,-1 1 0 0 0,0-1 0 0 0,0 1-1 0 0,0 0 1 0 0,-1 0 0 0 0,0 1 0 0 0,-7-5-1 0 0,7 4-10 0 0,-1 0-1 0 0,1 0 0 0 0,0-1 0 0 0,0 0 0 0 0,1 0 1 0 0,0 0-1 0 0,0 0 0 0 0,-5-12 0 0 0,-18-24-1 0 0,21 35 16 0 0,-1 0-1 0 0,0 0 1 0 0,0 1 0 0 0,0 0-1 0 0,-1 1 1 0 0,0 0 0 0 0,-1 0-1 0 0,1 1 1 0 0,-1 0 0 0 0,-18-6-1 0 0,3 3 28 0 0,0 2 0 0 0,0 0 0 0 0,-38-3 0 0 0,-5 5-43 0 0,-84 6 0 0 0,-36-2 0 0 0,93-7 0 0 0,-110-4 0 0 0,132 14 0 0 0,-124 23 0 0 0,-17 2 0 0 0,108-23 0 0 0,-115 10 0 0 0,168-8 13 0 0,-1-3 0 0 0,0-2 0 0 0,0-2-1 0 0,-72-11 1 0 0,97 7-5 0 0,-72-14 48 0 0,-87-22-56 0 0,159 33 0 0 0,-1 1 0 0 0,1 1 0 0 0,-1 2 0 0 0,1 1 0 0 0,-1 1 0 0 0,0 2 0 0 0,-46 7 0 0 0,68-7 0 0 0,0 1 0 0 0,0 1 0 0 0,1-1 0 0 0,-1 1 0 0 0,1 1 0 0 0,-1-1 0 0 0,1 1 0 0 0,0 0 0 0 0,0 1 0 0 0,1 0 0 0 0,0 0 0 0 0,-1 0 0 0 0,-5 8 0 0 0,5-5 0 0 0,0 1 0 0 0,1 0 0 0 0,1 0 0 0 0,-1 0 0 0 0,1 1 0 0 0,1 0 0 0 0,0 0 0 0 0,0 0 0 0 0,-3 15 0 0 0,-8 49 0 0 0,3 1 0 0 0,-4 132 0 0 0,14-177 0 0 0,-1 0 0 0 0,-14 54 0 0 0,-24 57 0 0 0,26-93 0 0 0,-113 453 0 0 0,124-484 0 0 0,0 0 0 0 0,1 1 0 0 0,-2 33 0 0 0,5-46 0 0 0,0 1 0 0 0,1 0 0 0 0,-1-1 0 0 0,1 1 0 0 0,1-1 0 0 0,-1 1 0 0 0,1-1 0 0 0,0 1 0 0 0,0-1 0 0 0,0 0 0 0 0,1 0 0 0 0,0 0 0 0 0,4 5 0 0 0,3 4 7 0 0,2-2 1 0 0,0 1-1 0 0,0-1 0 0 0,21 14 0 0 0,60 35 29 0 0,-87-57-43 0 0,1 1-1 0 0,-1 0 0 0 0,0 0 1 0 0,0 1-1 0 0,0 0 1 0 0,-1 0-1 0 0,0 0 1 0 0,0 1-1 0 0,-1 0 0 0 0,0 0 1 0 0,0 0-1 0 0,0 0 1 0 0,-1 1-1 0 0,4 13 1 0 0,1 10-116 0 0,-1 0 1 0 0,4 46 0 0 0,-7-50 9 0 0,9 96-1952 0 0,-8-38-3198 0 0,-3 1-1376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1:21.407"/>
    </inkml:context>
    <inkml:brush xml:id="br0">
      <inkml:brushProperty name="width" value="0.1" units="cm"/>
      <inkml:brushProperty name="height" value="0.1" units="cm"/>
      <inkml:brushProperty name="color" value="#66CC00"/>
    </inkml:brush>
  </inkml:definitions>
  <inkml:trace contextRef="#ctx0" brushRef="#br0">830 1652 1839 0 0,'0'-4'273'0'0,"1"0"0"0"0,0 0 0 0 0,0 1 0 0 0,0-1 0 0 0,0 0 0 0 0,1 1 0 0 0,-1-1-1 0 0,4-4 1 0 0,-3 4 344 0 0,1-1-1 0 0,-1 1 0 0 0,-1 0 0 0 0,1-1 1 0 0,1-6-1 0 0,-3 10-553 0 0,0-1 0 0 0,0 1 0 0 0,0-1 0 0 0,0 1-1 0 0,0-1 1 0 0,0 1 0 0 0,0-1 0 0 0,-1 1 0 0 0,1-1 0 0 0,0 1 0 0 0,-1-1 0 0 0,0 1 0 0 0,1 0 0 0 0,-1-1 0 0 0,0 1-1 0 0,1 0 1 0 0,-1-1 0 0 0,0 1 0 0 0,0 0 0 0 0,-2-2 0 0 0,2 2 20 0 0,0 0 0 0 0,0 0 0 0 0,0 0 0 0 0,0 0 0 0 0,-1 0-1 0 0,1 1 1 0 0,0-1 0 0 0,0 1 0 0 0,0-1 0 0 0,-1 1 0 0 0,1-1 0 0 0,0 1 0 0 0,-1-1 0 0 0,1 1-1 0 0,0 0 1 0 0,0 0 0 0 0,-1 0 0 0 0,1 0 0 0 0,-1 0 0 0 0,1 0 0 0 0,0 0 0 0 0,-1 0 0 0 0,1 0 0 0 0,0 1-1 0 0,0-1 1 0 0,-1 1 0 0 0,0 0 0 0 0,-1 0-28 0 0,1 0-1 0 0,0 0 1 0 0,0 0-1 0 0,1 1 1 0 0,-1-1-1 0 0,0 1 1 0 0,0-1-1 0 0,1 1 1 0 0,-1 0-1 0 0,1 0 1 0 0,-1 0-1 0 0,1 0 1 0 0,0 0-1 0 0,-2 4 1 0 0,-13 44 24 0 0,14-39-356 0 0,-1 0-1 0 0,0-1 0 0 0,-1 1 0 0 0,-10 17 0 0 0,10-20-57 0 0,0-1-1 0 0,0 1 0 0 0,-1-1 0 0 0,-1 0 0 0 0,1 0 1 0 0,-1-1-1 0 0,0 0 0 0 0,-1 0 0 0 0,1 0 0 0 0,-1-1 0 0 0,0 0 1 0 0,0 0-1 0 0,-9 4 0 0 0,8-5 328 0 0,1 0 0 0 0,0 1 0 0 0,0 0 0 0 0,0 0 0 0 0,1 1 0 0 0,0 0 0 0 0,0 0 0 0 0,1 0 0 0 0,-7 10 0 0 0,4-6-1 0 0,0-1 1 0 0,0 0-1 0 0,-12 10 0 0 0,19-18 73 0 0,0-1-1 0 0,0 1 1 0 0,0 0-1 0 0,0-1 0 0 0,0 1 1 0 0,0-1-1 0 0,0 1 0 0 0,-1-1 1 0 0,1 0-1 0 0,0 1 1 0 0,0-1-1 0 0,0 0 0 0 0,-1 0 1 0 0,1 0-1 0 0,0 0 1 0 0,0 0-1 0 0,-1 0 0 0 0,1 0 1 0 0,0 0-1 0 0,0-1 0 0 0,0 1 1 0 0,-1 0-1 0 0,1-1 1 0 0,0 1-1 0 0,0-1 0 0 0,-1 0 1 0 0,-3-2 303 0 0,1 1 0 0 0,0-1 0 0 0,0-1 0 0 0,-7-6 0 0 0,11 10-306 0 0,0 0 0 0 0,-1-1-1 0 0,1 1 1 0 0,-1 0 0 0 0,1 0 0 0 0,-1-1 0 0 0,1 1-1 0 0,0-1 1 0 0,-1 1 0 0 0,1 0 0 0 0,0-1 0 0 0,-1 1-1 0 0,1-1 1 0 0,0 1 0 0 0,0-1 0 0 0,0 1-1 0 0,-1-1 1 0 0,1 1 0 0 0,0-1 0 0 0,0 1 0 0 0,0-1-1 0 0,0 1 1 0 0,0-1 0 0 0,0 1 0 0 0,0-1 0 0 0,0 1-1 0 0,0-1 1 0 0,0 1 0 0 0,0-1 0 0 0,0 1 0 0 0,0-1-1 0 0,0 1 1 0 0,0-1 0 0 0,1 1 0 0 0,-1-1-1 0 0,0 1 1 0 0,0-1 0 0 0,1 1 0 0 0,-1-1 0 0 0,0 1-1 0 0,1 0 1 0 0,-1-1 0 0 0,0 1 0 0 0,1-1 0 0 0,-1 1-1 0 0,1 0 1 0 0,-1-1 0 0 0,0 1 0 0 0,1 0 0 0 0,-1 0-1 0 0,1-1 1 0 0,-1 1 0 0 0,1 0 0 0 0,-1 0-1 0 0,1 0 1 0 0,-1 0 0 0 0,2-1 0 0 0,2 0 317 0 0,1 0 0 0 0,0 0 0 0 0,-1 0 0 0 0,1 1 0 0 0,5-1 1 0 0,-8 1-265 0 0,-1 0 0 0 0,1 0 0 0 0,0-1 0 0 0,0 1 0 0 0,-1-1 0 0 0,1 1 1 0 0,0-1-1 0 0,-1 0 0 0 0,1 0 0 0 0,-1 0 0 0 0,1 0 0 0 0,-1 0 0 0 0,0 0 1 0 0,1 0-1 0 0,-1 0 0 0 0,0 0 0 0 0,0-1 0 0 0,1 1 0 0 0,0-3 0 0 0,-1 2-9 0 0,1 0-1 0 0,-1 1 1 0 0,1-1-1 0 0,-1 1 1 0 0,1-1-1 0 0,-1 1 1 0 0,1-1-1 0 0,0 1 1 0 0,0 0-1 0 0,-1 0 1 0 0,1 0-1 0 0,0 0 1 0 0,0 0-1 0 0,0 0 1 0 0,3 0-1 0 0,14-2 43 0 0,-9 0-43 0 0,0 1 0 0 0,1 1 1 0 0,-1 0-1 0 0,0 1 0 0 0,1-1 1 0 0,-1 2-1 0 0,12 1 1 0 0,86 15 689 0 0,-95-17-653 0 0,1-1-1 0 0,0 0 1 0 0,20-4-1 0 0,-21 3 20 0 0,1 0-1 0 0,-1 0 1 0 0,24 2-1 0 0,38-1 67 0 0,-30 0-84 0 0,-23 0 69 0 0,36-7-1 0 0,-41 5-93 0 0,1 1 1 0 0,-1 0-1 0 0,26 1 1 0 0,49 1-1 0 0,-72-1-49 0 0,31-5-1 0 0,-37 3-19 0 0,0 1-1 0 0,0 1 1 0 0,0 0 0 0 0,29 2-1 0 0,12 4 38 0 0,112-4 0 0 0,-71-3-44 0 0,86 11 87 0 0,-152-9-115 0 0,0 1 0 0 0,0 1 0 0 0,0 2-1 0 0,48 12 1 0 0,-39-5-13 0 0,1-1 0 0 0,74 8 0 0 0,-90-15 26 0 0,-1 1 1 0 0,0 1-1 0 0,27 10 0 0 0,-24-7 9 0 0,0-1 1 0 0,31 4-1 0 0,-24-9 154 0 0,-1-2-1 0 0,1-1 1 0 0,47-8 0 0 0,50-1 93 0 0,-70 7-244 0 0,107-18 0 0 0,-144 19 13 0 0,0 1 1 0 0,-1 1-1 0 0,1 1 0 0 0,26 4 0 0 0,-26-2-26 0 0,-5-1-19 0 0,7 1-5 0 0,1-1 0 0 0,-1-1 0 0 0,0 0 0 0 0,32-5 0 0 0,-8-3 12 0 0,-1 2 0 0 0,1 3 0 0 0,0 2-1 0 0,71 8 1 0 0,-14-1-13 0 0,-65-6 0 0 0,62 10 0 0 0,-14 4 0 0 0,62 21 0 0 0,-96-27 0 0 0,-48-8 9 0 0,0 0 0 0 0,0-1 0 0 0,0 0 0 0 0,1-1 0 0 0,-1 1 0 0 0,13-4 0 0 0,4 0 56 0 0,-15 3-63 0 0,7-1 13 0 0,0 1 1 0 0,0 0-1 0 0,27 3 1 0 0,-31-2 10 0 0,0 0-1 0 0,0-1 0 0 0,-1 0 1 0 0,1-1-1 0 0,0 0 1 0 0,-1-1-1 0 0,15-5 0 0 0,-10 4 17 0 0,0-1 0 0 0,29-2-1 0 0,-16 4-6 0 0,-1-1 1 0 0,-1-1-1 0 0,1-1 0 0 0,-1-1 1 0 0,49-21-1 0 0,43-24 222 0 0,-108 47-241 0 0,0-1 0 0 0,0 0 0 0 0,0-1 0 0 0,-1 0 0 0 0,0 0 0 0 0,-1-1 0 0 0,1-1 0 0 0,-1 1 0 0 0,-1-2 0 0 0,0 1 0 0 0,10-16 0 0 0,-11 12 71 0 0,0-1-1 0 0,-1 1 0 0 0,5-18 0 0 0,3-8 39 0 0,9-15 20 0 0,-2-1 0 0 0,14-64-1 0 0,-32 107-126 0 0,-1-1 0 0 0,0 1 0 0 0,-1-1 0 0 0,0 0-1 0 0,-1 0 1 0 0,-1 0 0 0 0,0 1 0 0 0,0-1-1 0 0,-2 0 1 0 0,1 1 0 0 0,-2-1 0 0 0,1 1-1 0 0,-2 0 1 0 0,0 0 0 0 0,0 0 0 0 0,-1 1 0 0 0,-7-11-1 0 0,-9-12 30 0 0,1-1-1 0 0,-19-44 0 0 0,34 60-34 0 0,0 1 0 0 0,2-1 0 0 0,0 0 0 0 0,1 0 0 0 0,1 0 0 0 0,1-28 0 0 0,0 18 10 0 0,-8-48 0 0 0,5 62-23 0 0,-1-1 1 0 0,-1 1-1 0 0,-13-26 1 0 0,10 23 6 0 0,-9-28 1 0 0,-39-101 35 0 0,23 63-31 0 0,25 61-11 0 0,-14-25 0 0 0,20 42 0 0 0,-1 0 0 0 0,0-1 0 0 0,0 1 0 0 0,-1 1 0 0 0,0-1 0 0 0,0 1 0 0 0,0-1 0 0 0,-7-4 0 0 0,-30-21 0 0 0,-46-30 0 0 0,58 43 0 0 0,-60-25 0 0 0,75 37 0 0 0,0 1 0 0 0,0 1 0 0 0,0 0 0 0 0,0 1 0 0 0,-1 1 0 0 0,-24-1 0 0 0,-129 1 0 0 0,52-2 0 0 0,66 1 0 0 0,0 2 0 0 0,-81 9 0 0 0,-45 13 0 0 0,-16 3 0 0 0,37-5 0 0 0,123-17 0 0 0,0-2 0 0 0,-59-6 0 0 0,-136-16 0 0 0,78 25 0 0 0,37 1 0 0 0,-219-17 0 0 0,223 7 0 0 0,0 6 0 0 0,-176 20 0 0 0,217-14 0 0 0,-131-8 0 0 0,62-3 0 0 0,-38 19 0 0 0,79-4 0 0 0,-221 21 0 0 0,282-28 0 0 0,1 1 0 0 0,-66 17 0 0 0,58-11 0 0 0,-1-1 0 0 0,0-3 0 0 0,-60 2 0 0 0,-66 10 0 0 0,144-12 0 0 0,0 2 0 0 0,1 1 0 0 0,0 0 0 0 0,-40 24 0 0 0,38-18 0 0 0,1 2 0 0 0,1 1 0 0 0,-35 32 0 0 0,39-29-13 0 0,0 0 0 0 0,2 2 1 0 0,0 0-1 0 0,-28 51 0 0 0,43-66 8 0 0,0 0 1 0 0,0 1-1 0 0,1-1 0 0 0,0 1 1 0 0,0-1-1 0 0,1 1 1 0 0,0-1-1 0 0,0 14 0 0 0,1-8-2 0 0,-1-1-1 0 0,-4 20 1 0 0,1-12-1 0 0,1 0 0 0 0,2 0 0 0 0,0 0 0 0 0,1 1 0 0 0,4 25 0 0 0,-1 26-8 0 0,8 157-88 0 0,-8-190 91 0 0,0-15-2 0 0,2 1 1 0 0,1 0 0 0 0,2-1 0 0 0,18 46-1 0 0,-11-35 14 0 0,10 45-1 0 0,30 89-52 0 0,-15-53-20 0 0,-39-114 74 0 0,45 138-128 0 0,-44-137 128 0 0,-1 0 0 0 0,1 0 0 0 0,0-1 0 0 0,0 1 0 0 0,1 0 0 0 0,-1-1 0 0 0,1 1 0 0 0,0-1 0 0 0,0 0 0 0 0,0 0 0 0 0,0 0 0 0 0,0 0 0 0 0,1-1 0 0 0,-1 1 0 0 0,1-1 0 0 0,-1 0 0 0 0,1 0 0 0 0,0 0 0 0 0,0 0 0 0 0,0-1 0 0 0,0 0 0 0 0,7 2 0 0 0,-10-3-8 0 0,0 0-1 0 0,1 1 1 0 0,-1-1 0 0 0,0 1 0 0 0,1-1-1 0 0,-1 1 1 0 0,0-1 0 0 0,0 1-1 0 0,1 0 1 0 0,-1 0 0 0 0,0 0 0 0 0,0-1-1 0 0,0 1 1 0 0,0 0 0 0 0,0 0-1 0 0,0 0 1 0 0,1 2 0 0 0,-2-2-11 0 0,0 0-1 0 0,0 0 1 0 0,1 0 0 0 0,-1 0 0 0 0,0 0 0 0 0,0 0-1 0 0,0 0 1 0 0,0 0 0 0 0,0 0 0 0 0,0 0 0 0 0,0 0-1 0 0,0 0 1 0 0,-1 0 0 0 0,1 0 0 0 0,0 0 0 0 0,-1 0-1 0 0,1 0 1 0 0,-1 1 0 0 0,-4 5-128 0 0,1 0 1 0 0,-1-1-1 0 0,0 0 0 0 0,0 0 1 0 0,-8 6-1 0 0,0 2-94 0 0,-55 77-2544 0 0,42-50 749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1:24.458"/>
    </inkml:context>
    <inkml:brush xml:id="br0">
      <inkml:brushProperty name="width" value="0.1" units="cm"/>
      <inkml:brushProperty name="height" value="0.1" units="cm"/>
      <inkml:brushProperty name="color" value="#66CC00"/>
    </inkml:brush>
  </inkml:definitions>
  <inkml:trace contextRef="#ctx0" brushRef="#br0">2630 511 5239 0 0,'1'-14'571'0'0,"0"0"-1"0"0,5-18 0 0 0,-4 18-77 0 0,1 0-1 0 0,-1-19 0 0 0,-2 29-331 0 0,0 0-1 0 0,-1 0 1 0 0,1 0-1 0 0,-1 1 0 0 0,0-1 1 0 0,0 0-1 0 0,0 0 1 0 0,-1 1-1 0 0,1-1 0 0 0,-1 1 1 0 0,0-1-1 0 0,0 1 1 0 0,0 0-1 0 0,0 0 0 0 0,-1 0 1 0 0,1 0-1 0 0,-1 0 1 0 0,0 0-1 0 0,-5-3 0 0 0,-1-1 81 0 0,1 0-1 0 0,0 0 1 0 0,-9-11-1 0 0,12 12-91 0 0,1 1 0 0 0,-1 0 0 0 0,0 0 0 0 0,0 1-1 0 0,-1-1 1 0 0,1 1 0 0 0,-1 0 0 0 0,0 1 0 0 0,0-1 0 0 0,0 1-1 0 0,-8-3 1 0 0,-6 3-58 0 0,0 0 1 0 0,-1 1-1 0 0,1 0 0 0 0,0 2 0 0 0,-21 2 0 0 0,-43-1-48 0 0,-57-9 618 0 0,-7-3-190 0 0,-34-11 199 0 0,165 20-616 0 0,4 0-43 0 0,-6-1 69 0 0,-25 0-1 0 0,10 1-45 0 0,-36-6-1 0 0,20 2 18 0 0,-151-27 58 0 0,50 7 243 0 0,150 25-351 0 0,-84-10 104 0 0,-130-36 0 0 0,181 37-66 0 0,0 3 1 0 0,0 1 0 0 0,0 1-1 0 0,-50 0 1 0 0,18 6-6 0 0,-89 13 0 0 0,65-9-29 0 0,3 0 278 0 0,79-3-267 0 0,0 0 0 0 0,0 0 0 0 0,0 1 0 0 0,0 0 0 0 0,0 0 0 0 0,1 1 0 0 0,-1 0 0 0 0,-7 6 0 0 0,-55 43 124 0 0,59-43-136 0 0,3-4 4 0 0,-4 4 133 0 0,-21 21 0 0 0,30-27-114 0 0,0 1 0 0 0,0-1 1 0 0,0 0-1 0 0,0 1 0 0 0,1 0 1 0 0,0-1-1 0 0,0 1 0 0 0,0 0 1 0 0,-2 8-1 0 0,-1 8 73 0 0,1 0 0 0 0,1 0 1 0 0,1 0-1 0 0,1 35 0 0 0,-1 43 444 0 0,2-54-367 0 0,-1 0 0 0 0,-13 68 0 0 0,10-79-76 0 0,2-5 82 0 0,1 0-1 0 0,2 0 0 0 0,9 56 1 0 0,-4-36-81 0 0,-2 36 62 0 0,-4-54-38 0 0,6 40 0 0 0,-1-48-53 0 0,1-1 1 0 0,1 0-1 0 0,10 22 0 0 0,-8-23 7 0 0,-1 1 0 0 0,9 43 0 0 0,-9 15-28 0 0,-7-57 29 0 0,1 1 1 0 0,2-1 0 0 0,5 25 0 0 0,47 170 230 0 0,-47-182-287 0 0,-6-22 10 0 0,1-1 1 0 0,0 0-1 0 0,7 17 1 0 0,-8-25-28 0 0,-1-1 0 0 0,1 0 0 0 0,-1 0 0 0 0,1 0 0 0 0,1 0 0 0 0,-1 0 0 0 0,0-1 1 0 0,1 1-1 0 0,0-1 0 0 0,-1 0 0 0 0,2 0 0 0 0,-1 0 0 0 0,6 2 0 0 0,16 8 191 0 0,50 17-1 0 0,-12-8-52 0 0,-28-9-113 0 0,40 9-1 0 0,167 19 85 0 0,-120-28-28 0 0,1-5 0 0 0,200-14 0 0 0,-218 0-46 0 0,1 5-1 0 0,151 17 1 0 0,-201-14-23 0 0,0-2-1 0 0,-1-3 1 0 0,62-10-1 0 0,95-4 31 0 0,6 5 14 0 0,-196 8-51 0 0,0 0 0 0 0,0-2 0 0 0,-1 0 0 0 0,0-2 0 0 0,0 0 0 0 0,-1-1 0 0 0,0-2 0 0 0,0 0 0 0 0,-1-1 0 0 0,-1-1 0 0 0,0 0 0 0 0,-1-2 0 0 0,23-23-1 0 0,-32 28 7 0 0,0 0 0 0 0,-1-1 0 0 0,0 0 0 0 0,-1 0 0 0 0,8-17 0 0 0,24-64 142 0 0,-33 76-121 0 0,6-16 30 0 0,-2-1-1 0 0,-1 0 1 0 0,7-59 0 0 0,-6-105-29 0 0,-12 144-41 0 0,-2 0 0 0 0,-3 1 0 0 0,-15-61 0 0 0,-40-84 52 0 0,22 77 24 0 0,-39-102 107 0 0,65 190-125 0 0,-2 1-1 0 0,-1 1 1 0 0,-1 0 0 0 0,-39-47 0 0 0,55 73-82 0 0,-2 1 0 0 0,1 0-1 0 0,0 0 1 0 0,-1 0 0 0 0,1 1 0 0 0,-1-1-1 0 0,0 1 1 0 0,0 0 0 0 0,0 0-1 0 0,0 0 1 0 0,0 0 0 0 0,0 1 0 0 0,0 0-1 0 0,-1-1 1 0 0,1 2 0 0 0,-1-1 0 0 0,1 0-1 0 0,0 1 1 0 0,-1 0 0 0 0,1 0 0 0 0,-1 0-1 0 0,1 1 1 0 0,-8 1 0 0 0,5 0-253 0 0,0 0 0 0 0,0 1 0 0 0,0-1 0 0 0,0 1 0 0 0,0 1 0 0 0,1-1 0 0 0,-1 1 0 0 0,1 1 0 0 0,0-1 0 0 0,1 1 0 0 0,-1 0 0 0 0,1 0 0 0 0,-7 8 0 0 0,-8 16-1655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1:36.121"/>
    </inkml:context>
    <inkml:brush xml:id="br0">
      <inkml:brushProperty name="width" value="0.1" units="cm"/>
      <inkml:brushProperty name="height" value="0.1" units="cm"/>
      <inkml:brushProperty name="color" value="#66CC00"/>
    </inkml:brush>
  </inkml:definitions>
  <inkml:trace contextRef="#ctx0" brushRef="#br0">10322 240 2759 0 0,'0'0'75'0'0,"0"-1"-1"0"0,0 1 0 0 0,0 0 0 0 0,0-1 0 0 0,0 1 0 0 0,0-1 0 0 0,0 1 0 0 0,0 0 0 0 0,1-1 0 0 0,-1 1 0 0 0,0 0 0 0 0,0-1 1 0 0,0 1-1 0 0,1 0 0 0 0,-1-1 0 0 0,0 1 0 0 0,0 0 0 0 0,1-1 0 0 0,-1 1 0 0 0,0 0 0 0 0,0-1 0 0 0,1 1 0 0 0,-1 0 0 0 0,0 0 0 0 0,1 0 1 0 0,-1-1-1 0 0,1 1 0 0 0,-1 0 0 0 0,0 0 0 0 0,1 0 0 0 0,-1 0 0 0 0,0 0 0 0 0,1 0 0 0 0,-1 0 0 0 0,1 0 0 0 0,-1 0 0 0 0,0 0 1 0 0,1 0-1 0 0,-1 0 0 0 0,1 0 0 0 0,-1 0 0 0 0,0 0 0 0 0,1 0 0 0 0,-1 0 0 0 0,1 0 0 0 0,-1 0 0 0 0,0 1 0 0 0,1-1 0 0 0,0 0 1 0 0,6 1-36 0 0,-5-2-6 0 0,-1 0 0 0 0,1 1 0 0 0,-1-1 0 0 0,1 0 0 0 0,-1 0-1 0 0,0 0 1 0 0,1 0 0 0 0,-1 0 0 0 0,0 0 0 0 0,0-1 0 0 0,1 1-1 0 0,-1 0 1 0 0,0-1 0 0 0,-1 1 0 0 0,1-1 0 0 0,0 1 0 0 0,0-1-1 0 0,0 1 1 0 0,-1-1 0 0 0,1 1 0 0 0,-1-1 0 0 0,0 0 0 0 0,1 1-1 0 0,-1-1 1 0 0,0 0 0 0 0,0 1 0 0 0,0-1 0 0 0,0 0 0 0 0,0 1-1 0 0,0-1 1 0 0,-1-2 0 0 0,1 3 25 0 0,0 1 0 0 0,0 0 0 0 0,0-1 0 0 0,-1 1 0 0 0,1 0 0 0 0,0-1-1 0 0,0 1 1 0 0,0 0 0 0 0,-1-1 0 0 0,1 1 0 0 0,0 0 0 0 0,0-1 0 0 0,-1 1 0 0 0,1 0 0 0 0,0 0 0 0 0,-1-1 0 0 0,1 1 0 0 0,0 0 0 0 0,-1 0-1 0 0,1 0 1 0 0,0-1 0 0 0,-1 1 0 0 0,1 0 0 0 0,-1 0 0 0 0,1 0 0 0 0,0 0 0 0 0,-1 0 0 0 0,1 0 0 0 0,-1 0 0 0 0,1 0 0 0 0,0 0-1 0 0,-1 0 1 0 0,1 0 0 0 0,0 0 0 0 0,-1 0 0 0 0,1 0 0 0 0,-1 0 0 0 0,1 0 0 0 0,0 1 0 0 0,-1-1 0 0 0,1 0 0 0 0,0 0 0 0 0,-1 0-1 0 0,1 1 1 0 0,0-1 0 0 0,-1 0 0 0 0,1 1 0 0 0,-20 16 586 0 0,12-10-463 0 0,6-6-51 0 0,-1 0 0 0 0,0 0 0 0 0,0 0 0 0 0,0 0 0 0 0,0 0 0 0 0,-1-1 0 0 0,1 1 0 0 0,-3-1 0 0 0,3 0 25 0 0,1 0 0 0 0,0 1 0 0 0,-1-1 0 0 0,1 0 0 0 0,-1 1 0 0 0,1 0 0 0 0,0-1 0 0 0,0 1 0 0 0,-1 0 0 0 0,1 0 0 0 0,0 0 0 0 0,0 0 0 0 0,0 1 0 0 0,-2 1 0 0 0,3-3-144 0 0,-3 4 21 0 0,1 0 0 0 0,-1 0 1 0 0,-1 0-1 0 0,1-1 0 0 0,0 0 1 0 0,-1 0-1 0 0,-7 4 0 0 0,2-2 224 0 0,8-4-209 0 0,1-1 0 0 0,0 1 0 0 0,-1 0 0 0 0,1-1 0 0 0,0 1 0 0 0,-1-1 1 0 0,1 1-1 0 0,-1-1 0 0 0,1 0 0 0 0,-1 1 0 0 0,1-1 0 0 0,-2 0 0 0 0,-22 0 370 0 0,0 1 0 0 0,1 1 0 0 0,-1 1 1 0 0,-36 9-1 0 0,55-10-342 0 0,-1-1 0 0 0,1-1 0 0 0,-1 1 0 0 0,0-1 0 0 0,0 0 0 0 0,1-1 1 0 0,-1 0-1 0 0,1 0 0 0 0,-10-2 0 0 0,7 1-6 0 0,1 0 0 0 0,0 1 1 0 0,-1 0-1 0 0,1 0 0 0 0,-13 2 0 0 0,-58 7 458 0 0,46-2-296 0 0,-1-1 0 0 0,-53-1 0 0 0,26-1 140 0 0,41-1-305 0 0,0-1 1 0 0,0-1 0 0 0,0-1-1 0 0,-23-4 1 0 0,-21-4 300 0 0,-3-2-63 0 0,45 9-165 0 0,-32-9 0 0 0,33 7-80 0 0,0 0 0 0 0,0 2 0 0 0,0 0 0 0 0,-1 1 0 0 0,-34 4 0 0 0,-9 0-42 0 0,23-3 70 0 0,-40 0 142 0 0,-64-8 147 0 0,71 2-275 0 0,13 0 24 0 0,0 3 0 0 0,-95 7 0 0 0,-180 18 97 0 0,270-20-52 0 0,-82 12 124 0 0,8 0-180 0 0,-83-11 310 0 0,178-7-349 0 0,25 2 26 0 0,-39 0 0 0 0,-26 10 11 0 0,48-4-102 0 0,-70 0-1 0 0,-98-15 276 0 0,161 9-183 0 0,-171-14 156 0 0,189 13-196 0 0,-26 2 0 0 0,-21-3-36 0 0,-77-3 25 0 0,20 3 15 0 0,101 1-60 0 0,-284-12 268 0 0,98 7-242 0 0,-5 0 0 0 0,178 10 21 0 0,-4 1-48 0 0,-64-5 1 0 0,-231-23 186 0 0,251 20-160 0 0,-112 8 0 0 0,4 4 32 0 0,102-9-32 0 0,-2-1 0 0 0,-25 2-32 0 0,2 0 0 0 0,-66-1 83 0 0,-3 0 2 0 0,124 5-66 0 0,-1-4-1 0 0,1-3 1 0 0,-120-21 0 0 0,98 10 9 0 0,-182-5 0 0 0,244 19-20 0 0,-119-9 50 0 0,-81-1-63 0 0,-143-3 5 0 0,344 12 0 0 0,-285 4 0 0 0,233 2 0 0 0,-24 2 0 0 0,-66 1 0 0 0,-259-10 51 0 0,257 4-38 0 0,34-5 12 0 0,-48 0 14 0 0,160 5-39 0 0,-5-1 0 0 0,0 2 0 0 0,0 1 0 0 0,1 1 0 0 0,-1 1 0 0 0,-38 12 0 0 0,13 0 0 0 0,38-13 0 0 0,0 1 0 0 0,0 1 0 0 0,1 0 0 0 0,-17 10 0 0 0,26-12-8 0 0,1 1 0 0 0,0 0 0 0 0,-1 0-1 0 0,1 0 1 0 0,1 0 0 0 0,-1 1 0 0 0,1 0 0 0 0,0 0 0 0 0,1 0-1 0 0,-1 0 1 0 0,1 1 0 0 0,0-1 0 0 0,-3 13 0 0 0,-1 5 3 0 0,1 1 1 0 0,-5 39-1 0 0,10-35-76 0 0,0 1-1 0 0,3-1 1 0 0,0 0-1 0 0,12 57 1 0 0,-4-29-1383 0 0,0 6 1550 0 0,21 118 883 0 0,-21-135-617 0 0,30 83 0 0 0,-22-78-352 0 0,-2 1 0 0 0,18 101 0 0 0,-27-127 0 0 0,0 0 0 0 0,1 0 0 0 0,2-1 0 0 0,1 0 0 0 0,1 0 0 0 0,1-2 0 0 0,19 29 0 0 0,12 26 34 0 0,-4-4-4 0 0,-25-51-30 0 0,0-1 0 0 0,2 0 0 0 0,28 28 0 0 0,-36-41 0 0 0,0 0 0 0 0,1-1 0 0 0,1 0 0 0 0,-1-1 0 0 0,1 0 0 0 0,0-1 0 0 0,1 0 0 0 0,0-1 0 0 0,18 6 0 0 0,234 67 0 0 0,-190-61 5 0 0,107 10 1 0 0,54-18 49 0 0,-77-6-57 0 0,201 10 2 0 0,-133-12 0 0 0,-116-3 0 0 0,122 14 0 0 0,-210-10 0 0 0,47 7 0 0 0,2-3 0 0 0,87-3 0 0 0,-97-7 0 0 0,137-7 0 0 0,-134 11 0 0 0,71 8 0 0 0,-68 0 0 0 0,228 15 0 0 0,-187-21 0 0 0,53 0 0 0 0,-32-5-4 0 0,190-17 72 0 0,-217 7-68 0 0,0 4 0 0 0,194 8 0 0 0,-20 3 0 0 0,-165-4 0 0 0,166 18 0 0 0,120 26 0 0 0,-30-15 0 0 0,-287-21 0 0 0,1-3 0 0 0,135-12 0 0 0,26-2 0 0 0,-36 25 0 0 0,-116-6 0 0 0,24-1 0 0 0,64 6 0 0 0,412 39 0 0 0,-304-61 0 0 0,-251 7 0 0 0,66-5 0 0 0,149-3 0 0 0,-45 2 0 0 0,-162 5 0 0 0,82-10 0 0 0,73-3 0 0 0,16 4 6 0 0,-180 7 6 0 0,-1-1-1 0 0,0-1 1 0 0,0-2 0 0 0,40-18-1 0 0,204-85-11 0 0,-215 92 0 0 0,-44 15 0 0 0,1-1 0 0 0,-1 0 0 0 0,25-14 0 0 0,-38 17 2 0 0,0-1 0 0 0,0 0 0 0 0,0 0-1 0 0,0 0 1 0 0,-1-1 0 0 0,0 1 0 0 0,0-1 0 0 0,0 0-1 0 0,5-10 1 0 0,3-6 25 0 0,10-29-1 0 0,-10 20-22 0 0,49-109 24 0 0,30-66-3 0 0,-77 176-25 0 0,-1-1 0 0 0,-1 0 0 0 0,-2 0 0 0 0,-1-1 0 0 0,7-47 0 0 0,11-131 64 0 0,-24 188-62 0 0,15-164 103 0 0,-17 164-92 0 0,-2 1 1 0 0,0 0-1 0 0,-2 0 0 0 0,0 0 0 0 0,-1 0 1 0 0,-1 0-1 0 0,-9-21 0 0 0,-19-33 308 0 0,-63-99-1 0 0,33 62-139 0 0,33 51-111 0 0,19 36-53 0 0,-2 0 1 0 0,0 1-1 0 0,-1 0 1 0 0,-20-24-1 0 0,30 43-99 0 0,0-1-1 0 0,-1 1 1 0 0,1 0-1 0 0,-1 0 1 0 0,0 1-1 0 0,0-1 1 0 0,0 1-1 0 0,-1 0 1 0 0,1 1-1 0 0,-9-4 1 0 0,10 5-127 0 0,0 0 1 0 0,0 0-1 0 0,-1 1 1 0 0,1-1 0 0 0,0 1-1 0 0,0 0 1 0 0,-1 0 0 0 0,1 0-1 0 0,0 1 1 0 0,-1-1 0 0 0,1 1-1 0 0,0 0 1 0 0,0 0 0 0 0,0 1-1 0 0,-7 2 1 0 0,-14 10-1606 0 0,1-1-59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0:44.204"/>
    </inkml:context>
    <inkml:brush xml:id="br0">
      <inkml:brushProperty name="width" value="0.1" units="cm"/>
      <inkml:brushProperty name="height" value="0.1" units="cm"/>
      <inkml:brushProperty name="color" value="#66CC00"/>
    </inkml:brush>
  </inkml:definitions>
  <inkml:trace contextRef="#ctx0" brushRef="#br0">6085 58 1839 0 0,'0'-1'105'0'0,"0"0"-1"0"0,0 0 0 0 0,0 0 0 0 0,0 0 0 0 0,-1 0 0 0 0,1 0 0 0 0,0 0 0 0 0,-1 0 0 0 0,1 0 0 0 0,-1 0 0 0 0,1 0 0 0 0,-1 0 1 0 0,0 0-1 0 0,1 0 0 0 0,-1 0 0 0 0,0 0 0 0 0,0 1 0 0 0,-1-3 0 0 0,-1 1 211 0 0,0 0 1 0 0,-1 0-1 0 0,1 1 0 0 0,0-1 1 0 0,-7-2-1 0 0,-6-1 1387 0 0,-31-4 0 0 0,40 8-1293 0 0,-40-4 741 0 0,0 1 0 0 0,-54 4 0 0 0,-13 0-436 0 0,-45 0-284 0 0,66 1-367 0 0,-157 14 1076 0 0,95-4-762 0 0,-58 11-65 0 0,77-6-149 0 0,59-8 46 0 0,-154 10 53 0 0,188-17-201 0 0,-1-2 0 0 0,1-2 0 0 0,-58-11 0 0 0,57 6 112 0 0,-1 2 0 0 0,-89 1 1 0 0,-89 18-49 0 0,157-7-144 0 0,-139 1 81 0 0,108-5 153 0 0,-106 14 0 0 0,-118 5-63 0 0,150-15 56 0 0,-65 22 6 0 0,122-11-160 0 0,-381 3 453 0 0,260-19-328 0 0,-47-12 135 0 0,3-28 142 0 0,175 27-229 0 0,-111 2 1 0 0,113 6-208 0 0,57 3-1 0 0,-1 2 0 0 0,1 1 0 0 0,-71 14 0 0 0,85-9-335 0 0,1 1 1 0 0,0 2 0 0 0,1 0 0 0 0,0 2 0 0 0,1 2-1 0 0,-31 18 1 0 0,-7 11-1509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0:45.703"/>
    </inkml:context>
    <inkml:brush xml:id="br0">
      <inkml:brushProperty name="width" value="0.1" units="cm"/>
      <inkml:brushProperty name="height" value="0.1" units="cm"/>
      <inkml:brushProperty name="color" value="#66CC00"/>
    </inkml:brush>
  </inkml:definitions>
  <inkml:trace contextRef="#ctx0" brushRef="#br0">1985 201 919 0 0,'-10'-9'-164'0'0,"-8"-2"4310"0"0,-3-3-1637 0 0,12 8-2278 0 0,0 0-1 0 0,-1 1 1 0 0,0 0-1 0 0,0 1 1 0 0,-14-5-1 0 0,-55-11 688 0 0,40 15-430 0 0,-1 1 0 0 0,-73 2 0 0 0,23 2-80 0 0,24 1 108 0 0,-89 13 0 0 0,-39 1 260 0 0,137-18-312 0 0,1-3 0 0 0,0-1 0 0 0,0-4 0 0 0,-89-27 0 0 0,94 25-6 0 0,0 3 1 0 0,-89-7-1 0 0,50 5-216 0 0,-12 0-97 0 0,86 11-156 0 0,0 1 0 0 0,-1 0 0 0 0,1 2 0 0 0,-22 4 0 0 0,12 0-675 0 0,1 2-1 0 0,1 1 1 0 0,-44 21 0 0 0,31-10-748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0:46.673"/>
    </inkml:context>
    <inkml:brush xml:id="br0">
      <inkml:brushProperty name="width" value="0.1" units="cm"/>
      <inkml:brushProperty name="height" value="0.1" units="cm"/>
      <inkml:brushProperty name="color" value="#66CC00"/>
    </inkml:brush>
  </inkml:definitions>
  <inkml:trace contextRef="#ctx0" brushRef="#br0">1579 103 919 0 0,'0'0'151'0'0,"1"-1"-1"0"0,-1 1 0 0 0,0-1 0 0 0,0 1 0 0 0,0 0 0 0 0,1-1 1 0 0,-1 1-1 0 0,0-1 0 0 0,0 1 0 0 0,0-1 0 0 0,0 1 0 0 0,0-1 1 0 0,0 1-1 0 0,0-1 0 0 0,0 1 0 0 0,0-1 0 0 0,0 1 0 0 0,0-1 1 0 0,0 1-1 0 0,0-1 0 0 0,0 1 0 0 0,0 0 0 0 0,0-1 0 0 0,-1 1 1 0 0,1-1-1 0 0,0 1 0 0 0,0-1 0 0 0,-1 1 0 0 0,1 0 0 0 0,0-1 1 0 0,-1 1-1 0 0,1 0 0 0 0,0-1 0 0 0,-1 1 0 0 0,1 0 0 0 0,0-1 1 0 0,-1 1-1 0 0,1 0 0 0 0,-1 0 0 0 0,1-1 0 0 0,0 1 0 0 0,-2 0 1 0 0,1 0-54 0 0,0-1 0 0 0,0 1 1 0 0,0 0-1 0 0,0 1 1 0 0,0-1-1 0 0,0 0 1 0 0,0 0-1 0 0,0 0 0 0 0,1 0 1 0 0,-1 1-1 0 0,0-1 1 0 0,0 0-1 0 0,0 1 1 0 0,0-1-1 0 0,-1 2 0 0 0,-3 2 65 0 0,1-1 0 0 0,-1 1-1 0 0,0-1 1 0 0,1 0-1 0 0,-2 0 1 0 0,1 0 0 0 0,0-1-1 0 0,0 0 1 0 0,-1 0-1 0 0,0 0 1 0 0,1-1 0 0 0,-1 1-1 0 0,0-1 1 0 0,1-1-1 0 0,-1 1 1 0 0,0-1 0 0 0,0 0-1 0 0,0 0 1 0 0,-10-3-1 0 0,-92-3 1923 0 0,26 3-1424 0 0,7-2-234 0 0,-63-7 138 0 0,-35-19-12 0 0,-164-19 220 0 0,252 44-761 0 0,-112-4 176 0 0,155 10-772 0 0,-1 2 0 0 0,-67 12-1 0 0,62-3-786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0:47.718"/>
    </inkml:context>
    <inkml:brush xml:id="br0">
      <inkml:brushProperty name="width" value="0.1" units="cm"/>
      <inkml:brushProperty name="height" value="0.1" units="cm"/>
      <inkml:brushProperty name="color" value="#66CC00"/>
    </inkml:brush>
  </inkml:definitions>
  <inkml:trace contextRef="#ctx0" brushRef="#br0">3252 74 3767 0 0,'-3'-1'49'0'0,"0"1"1"0"0,0 0-1 0 0,0 0 0 0 0,0-1 0 0 0,0 0 0 0 0,1 1 0 0 0,-1-1 0 0 0,-5-3 0 0 0,-16-12 2974 0 0,18 13-2987 0 0,1-1 1 0 0,0 1 0 0 0,-9-8-1 0 0,10 7 84 0 0,0 1 0 0 0,0 1-1 0 0,0-1 1 0 0,-1 0 0 0 0,1 1 0 0 0,-1 0-1 0 0,0 0 1 0 0,1 0 0 0 0,-1 1 0 0 0,0 0 0 0 0,0 0-1 0 0,0 0 1 0 0,0 0 0 0 0,0 1 0 0 0,0 0-1 0 0,0 0 1 0 0,-9 1 0 0 0,-8 2 385 0 0,0 0 0 0 0,-34 11 0 0 0,56-14-503 0 0,-59 17 435 0 0,-162 36 338 0 0,-211-17 836 0 0,405-35-1510 0 0,-648-16 1947 0 0,477 3-1657 0 0,-293-22 405 0 0,164 28-574 0 0,189 8-161 0 0,-92 13-713 0 0,132-2-3810 0 0,21 0-862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3:33.010"/>
    </inkml:context>
    <inkml:brush xml:id="br0">
      <inkml:brushProperty name="width" value="0.1" units="cm"/>
      <inkml:brushProperty name="height" value="0.1" units="cm"/>
      <inkml:brushProperty name="color" value="#E71224"/>
    </inkml:brush>
  </inkml:definitions>
  <inkml:trace contextRef="#ctx0" brushRef="#br0">1848 138 3679 0 0,'-18'-20'235'0'0,"15"16"-70"0"0,0 0 1 0 0,0 0-1 0 0,-1 0 0 0 0,1 0 1 0 0,-1 1-1 0 0,0-1 0 0 0,0 1 1 0 0,-1 0-1 0 0,1 1 0 0 0,-1-1 1 0 0,1 1-1 0 0,-1 0 0 0 0,-7-3 1 0 0,-113-14-578 0 0,-7-1 90 0 0,-86-7 2874 0 0,145 23-1435 0 0,-74 5 0 0 0,-72 16 91 0 0,-49 1-562 0 0,261-18-635 0 0,-203 9 233 0 0,158-3-264 0 0,0 1 0 0 0,-53 15 0 0 0,29 0-145 0 0,-6 5-25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0:50.101"/>
    </inkml:context>
    <inkml:brush xml:id="br0">
      <inkml:brushProperty name="width" value="0.1" units="cm"/>
      <inkml:brushProperty name="height" value="0.1" units="cm"/>
      <inkml:brushProperty name="color" value="#66CC00"/>
    </inkml:brush>
  </inkml:definitions>
  <inkml:trace contextRef="#ctx0" brushRef="#br0">1098 144 919 0 0,'-2'-8'322'0'0,"-2"0"0"0"0,1 1 0 0 0,-1 0-1 0 0,0 0 1 0 0,0 0 0 0 0,-1 0 0 0 0,0 1-1 0 0,0-1 1 0 0,-1 1 0 0 0,0 0 0 0 0,0 1-1 0 0,0 0 1 0 0,-1 0 0 0 0,0 0 0 0 0,1 1-1 0 0,-2 0 1 0 0,1 0 0 0 0,0 0 0 0 0,-1 1-1 0 0,-10-3 1 0 0,-7 0 117 0 0,0 0 0 0 0,-1 2 1 0 0,1 1-1 0 0,-1 1 0 0 0,-31 1 0 0 0,-423 16 3196 0 0,416-7-3932 0 0,0 3-1 0 0,-72 22 1 0 0,94-22-4390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0:50.796"/>
    </inkml:context>
    <inkml:brush xml:id="br0">
      <inkml:brushProperty name="width" value="0.1" units="cm"/>
      <inkml:brushProperty name="height" value="0.1" units="cm"/>
      <inkml:brushProperty name="color" value="#66CC00"/>
    </inkml:brush>
  </inkml:definitions>
  <inkml:trace contextRef="#ctx0" brushRef="#br0">2795 97 5063 0 0,'-4'-9'387'0'0,"-1"1"0"0"0,0-1 0 0 0,0 1-1 0 0,-1 0 1 0 0,0 1 0 0 0,-13-14 0 0 0,15 18-301 0 0,1 1 0 0 0,-1-1 1 0 0,1 1-1 0 0,-1-1 1 0 0,0 1-1 0 0,0 0 0 0 0,0 0 1 0 0,-1 1-1 0 0,1-1 1 0 0,0 1-1 0 0,0 0 1 0 0,-1 0-1 0 0,1 0 0 0 0,-1 1 1 0 0,1 0-1 0 0,-1 0 1 0 0,-5 0-1 0 0,-80 11-43 0 0,-103 5 627 0 0,-224 3 2282 0 0,75-6-1883 0 0,51-4-570 0 0,143 0-115 0 0,-237-18 0 0 0,243 2-252 0 0,-180 12 0 0 0,272-2-284 0 0,-159 15-4078 0 0,133-5-596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0:52.644"/>
    </inkml:context>
    <inkml:brush xml:id="br0">
      <inkml:brushProperty name="width" value="0.1" units="cm"/>
      <inkml:brushProperty name="height" value="0.1" units="cm"/>
      <inkml:brushProperty name="color" value="#66CC00"/>
    </inkml:brush>
  </inkml:definitions>
  <inkml:trace contextRef="#ctx0" brushRef="#br0">2380 29 1375 0 0,'17'-22'175'0'0,"-17"21"-9"0"0,1 0 0 0 0,0 1 0 0 0,-1-1 0 0 0,1 1 0 0 0,0-1 1 0 0,0 1-1 0 0,-1-1 0 0 0,1 1 0 0 0,0 0 0 0 0,0-1 0 0 0,0 1 0 0 0,-1 0 1 0 0,1 0-1 0 0,0-1 0 0 0,0 1 0 0 0,0 0 0 0 0,0 0 0 0 0,0 0 1 0 0,0 0-1 0 0,-1 0 0 0 0,1 0 0 0 0,0 1 0 0 0,0-1 0 0 0,0 0 1 0 0,0 0-1 0 0,0 0 0 0 0,1 1 0 0 0,7 8-96 0 0,-8-9-69 0 0,-1 0-1 0 0,0 1 1 0 0,0-1 0 0 0,0 0-1 0 0,0 0 1 0 0,0 1 0 0 0,0-1-1 0 0,0 0 1 0 0,0 0 0 0 0,0 1-1 0 0,0-1 1 0 0,0 0 0 0 0,0 0-1 0 0,0 1 1 0 0,-1-1-1 0 0,1 0 1 0 0,0 0 0 0 0,0 1-1 0 0,0-1 1 0 0,0 0 0 0 0,0 0-1 0 0,-1 1 1 0 0,1-1 0 0 0,0 0-1 0 0,0 0 1 0 0,0 0 0 0 0,-1 1-1 0 0,0 0 5 0 0,0-1 0 0 0,0 1 0 0 0,0 0 0 0 0,-1-1 0 0 0,1 1 0 0 0,0-1 0 0 0,-1 0 0 0 0,1 1-1 0 0,0-1 1 0 0,-1 0 0 0 0,1 0 0 0 0,0 0 0 0 0,-1 0 0 0 0,1 0 0 0 0,-2 0 0 0 0,-31-3 720 0 0,0 1 1 0 0,0 2 0 0 0,0 1 0 0 0,0 2-1 0 0,0 1 1 0 0,-45 11 0 0 0,16 0-129 0 0,-1-4 0 0 0,-1-2 1 0 0,-112 2-1 0 0,-56-7 199 0 0,-66 1-263 0 0,175-9-354 0 0,37-1-77 0 0,0 5-1 0 0,-105 12 1 0 0,-244 54-299 0 0,234-26-4198 0 0,108-14-361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0:53.772"/>
    </inkml:context>
    <inkml:brush xml:id="br0">
      <inkml:brushProperty name="width" value="0.1" units="cm"/>
      <inkml:brushProperty name="height" value="0.1" units="cm"/>
      <inkml:brushProperty name="color" value="#66CC00"/>
    </inkml:brush>
  </inkml:definitions>
  <inkml:trace contextRef="#ctx0" brushRef="#br0">1373 135 3223 0 0,'0'0'134'0'0,"0"-1"0"0"0,0 0 0 0 0,0 1-1 0 0,0-1 1 0 0,0 0 0 0 0,0 0-1 0 0,0 1 1 0 0,0-1 0 0 0,0 0 0 0 0,0 1-1 0 0,-1-1 1 0 0,1 0 0 0 0,0 1-1 0 0,-1-1 1 0 0,1 0 0 0 0,0 1 0 0 0,-1-1-1 0 0,1 1 1 0 0,-1-1 0 0 0,1 0-1 0 0,-1 1 1 0 0,1-1 0 0 0,-1 1 0 0 0,1 0-1 0 0,-1-1 1 0 0,1 1 0 0 0,-1-1-1 0 0,0 1 1 0 0,-21-2 637 0 0,4 3-466 0 0,1-4 3 0 0,-1-1 0 0 0,1 0 0 0 0,-20-9 0 0 0,-5 0 261 0 0,1 3 143 0 0,0 2 1 0 0,-64-5-1 0 0,-84 7 794 0 0,125 5-1209 0 0,-182-19 302 0 0,3-1-133 0 0,203 22-765 0 0,0 1 0 0 0,0 2-1 0 0,-48 12 1 0 0,33-5-1016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0:54.464"/>
    </inkml:context>
    <inkml:brush xml:id="br0">
      <inkml:brushProperty name="width" value="0.1" units="cm"/>
      <inkml:brushProperty name="height" value="0.1" units="cm"/>
      <inkml:brushProperty name="color" value="#66CC00"/>
    </inkml:brush>
  </inkml:definitions>
  <inkml:trace contextRef="#ctx0" brushRef="#br0">1518 66 2759 0 0,'-1'-4'179'0'0,"1"3"-120"0"0,0-1 0 0 0,0 1 0 0 0,0 0 0 0 0,-1 0 0 0 0,1-1 0 0 0,-1 1 0 0 0,1 0 0 0 0,0 0 0 0 0,-1 0 0 0 0,0-1 0 0 0,1 1 0 0 0,-1 0 0 0 0,0 0 0 0 0,0 0 0 0 0,1 0 0 0 0,-1 0 0 0 0,0 0 0 0 0,0 1 0 0 0,0-1 0 0 0,0 0 0 0 0,0 0 0 0 0,0 1 0 0 0,0-1 0 0 0,-2 0 0 0 0,-17-12 4448 0 0,-1 1-3673 0 0,13 9-732 0 0,-1 1 0 0 0,1 0 0 0 0,-1 0 0 0 0,0 1 0 0 0,1 1 1 0 0,-1-1-1 0 0,0 1 0 0 0,0 1 0 0 0,-8 0 0 0 0,-13 5 12 0 0,-38 11-1 0 0,41-9-50 0 0,-42 6-1 0 0,23-10 132 0 0,0-2 0 0 0,-80-7 0 0 0,-92-24 1100 0 0,198 26-1139 0 0,-20-4 9 0 0,0 3-1 0 0,-1 1 1 0 0,1 2-1 0 0,-1 2 1 0 0,1 1 0 0 0,-40 8-1 0 0,-6 8-628 0 0,2 3 0 0 0,-86 33-1 0 0,120-34-898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0:55.450"/>
    </inkml:context>
    <inkml:brush xml:id="br0">
      <inkml:brushProperty name="width" value="0.1" units="cm"/>
      <inkml:brushProperty name="height" value="0.1" units="cm"/>
      <inkml:brushProperty name="color" value="#66CC00"/>
    </inkml:brush>
  </inkml:definitions>
  <inkml:trace contextRef="#ctx0" brushRef="#br0">2764 11 455 0 0,'1'-1'0'0'0,"0"1"0"0"0,-1 0 0 0 0,0-1 0 0 0,1 1 0 0 0,-1 0 0 0 0,0-1 0 0 0,0 1 0 0 0,1 0 0 0 0,-1-1 0 0 0,0 1 0 0 0,0 0 0 0 0,1-1 0 0 0,-1 1 0 0 0,0-1 0 0 0,0 1 0 0 0,0-1 0 0 0,0 1 0 0 0,1 0 0 0 0,-1-1 0 0 0,0 1 0 0 0,0-1 0 0 0,0 1 0 0 0,0-1 0 0 0,0 0 0 0 0,-18 1 5187 0 0,17 1-4812 0 0,-85 0 999 0 0,53-1-724 0 0,-8 3 139 0 0,0 1 1 0 0,0 3-1 0 0,-47 12 1 0 0,80-17-731 0 0,-138 36 484 0 0,-66 15-26 0 0,150-45-348 0 0,-1-2 1 0 0,-89-3-1 0 0,-14 1 172 0 0,95 2-118 0 0,-1-4 0 0 0,0-3-1 0 0,0-4 1 0 0,-71-12 0 0 0,82 5-16 0 0,-150-26 456 0 0,142 29-387 0 0,-77-1-1 0 0,25 7-449 0 0,-127 2 876 0 0,204 4-1947 0 0,-1 1-1 0 0,1 3 1 0 0,-67 18 0 0 0,29 1-3597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1:48.081"/>
    </inkml:context>
    <inkml:brush xml:id="br0">
      <inkml:brushProperty name="width" value="0.1" units="cm"/>
      <inkml:brushProperty name="height" value="0.1" units="cm"/>
      <inkml:brushProperty name="color" value="#66CC00"/>
    </inkml:brush>
  </inkml:definitions>
  <inkml:trace contextRef="#ctx0" brushRef="#br0">236 1571 2183 0 0,'-6'-1'30'0'0,"-1"0"0"0"0,0 1-1 0 0,0 0 1 0 0,1 0 0 0 0,-1 0-1 0 0,0 1 1 0 0,0 0 0 0 0,1 1-1 0 0,-1-1 1 0 0,1 1 0 0 0,-11 5-1 0 0,5-2 23 0 0,1 1-1 0 0,1 0 0 0 0,-1 1 1 0 0,1 0-1 0 0,-14 13 0 0 0,14-9-53 0 0,1 1-1 0 0,0 0 0 0 0,1 0 0 0 0,0 1 0 0 0,-9 21 0 0 0,16-32 111 0 0,0-1-1 0 0,0 0 1 0 0,1 0-1 0 0,-1 1 1 0 0,1-1-1 0 0,-1 0 1 0 0,1 0-1 0 0,-1 1 0 0 0,1-1 1 0 0,0 1-1 0 0,0-1 1 0 0,0 0-1 0 0,0 1 1 0 0,0-1-1 0 0,0 1 1 0 0,0-1-1 0 0,0 0 1 0 0,0 1-1 0 0,1-1 1 0 0,-1 1-1 0 0,0-1 1 0 0,1 0-1 0 0,-1 0 1 0 0,1 1-1 0 0,0-1 1 0 0,-1 0-1 0 0,1 0 1 0 0,0 1-1 0 0,0-1 1 0 0,0 0-1 0 0,0 0 1 0 0,0 0-1 0 0,0 0 1 0 0,0 0-1 0 0,0-1 1 0 0,0 1-1 0 0,0 0 0 0 0,1 0 1 0 0,-1-1-1 0 0,0 1 1 0 0,0-1-1 0 0,1 1 1 0 0,1 0-1 0 0,9 3 263 0 0,-4-1-139 0 0,0-1 1 0 0,0 1 0 0 0,1-1 0 0 0,9 0-1 0 0,52 7 1781 0 0,126 32-1 0 0,-176-38-1819 0 0,1-1 0 0 0,-1 0 0 0 0,1-2 0 0 0,0 0 0 0 0,22-4 0 0 0,0 1 216 0 0,7 1 165 0 0,86 6-1 0 0,-40 5-6 0 0,1-3-1 0 0,179-15 0 0 0,-83-1 199 0 0,20 5-618 0 0,-168 5-77 0 0,33 1 41 0 0,-36 1-25 0 0,0-2 0 0 0,0-2 0 0 0,63-10 1 0 0,-86 8-49 0 0,228-46 150 0 0,-206 46-164 0 0,0 1 1 0 0,1 2 0 0 0,69 8 0 0 0,47-1 19 0 0,111-28 21 0 0,-75 4-10 0 0,-28 12 107 0 0,37-3 59 0 0,32-31-22 0 0,-155 22 24 0 0,105-8 1 0 0,124 5-149 0 0,-18 18-31 0 0,-152 5 54 0 0,-40-1 15 0 0,88-2 148 0 0,-42-8-161 0 0,-68 3 28 0 0,116 4-1 0 0,-16 27-53 0 0,-106-13-82 0 0,-17-5 41 0 0,62-2 0 0 0,-14-2-21 0 0,165 29 42 0 0,28-5 1 0 0,-173-25-25 0 0,39 4 27 0 0,79 7 72 0 0,94-11 133 0 0,-23 12-176 0 0,-105 0-42 0 0,-175-13-43 0 0,162 1 64 0 0,-84-1 73 0 0,191 28 1 0 0,138-5-21 0 0,-145-18-53 0 0,-141-10 0 0 0,-120 1-26 0 0,1-1 1 0 0,-1-1-1 0 0,1-2 0 0 0,-2-1 0 0 0,61-25 0 0 0,-69 21 70 0 0,-1-1-1 0 0,0-1 0 0 0,-1 0 0 0 0,-1-2 0 0 0,31-31 0 0 0,-44 39-62 0 0,-1 1 1 0 0,-1-1-1 0 0,0-1 0 0 0,0 1 0 0 0,0-1 1 0 0,-1 0-1 0 0,0 0 0 0 0,-1 0 1 0 0,3-12-1 0 0,1 1 45 0 0,-2-1 2 0 0,0-1 0 0 0,-1 0 0 0 0,-1 1 0 0 0,0-29 0 0 0,5-29 5 0 0,-2 33-32 0 0,17-84-6 0 0,59-174 5 0 0,-74 269-65 0 0,-1 0 0 0 0,4-63 0 0 0,-2 7 57 0 0,-6 71-53 0 0,-1 0 0 0 0,0 0 0 0 0,-3-40 0 0 0,0 53-3 0 0,0 1 0 0 0,0-1 0 0 0,-1 1 0 0 0,0-1 0 0 0,0 1 0 0 0,0 0 0 0 0,-1-1 0 0 0,0 1 0 0 0,0 1-1 0 0,-1-1 1 0 0,0 0 0 0 0,0 1 0 0 0,0 0 0 0 0,0 0 0 0 0,-10-9 0 0 0,-1 3 0 0 0,0 1 0 0 0,-1 0 0 0 0,0 1 0 0 0,0 1 0 0 0,-1 0 0 0 0,0 1 0 0 0,0 1 0 0 0,-27-6 0 0 0,-18 0 0 0 0,-70-5 0 0 0,74 11 0 0 0,4 0 0 0 0,-72-11 0 0 0,48 2 0 0 0,-1 3 0 0 0,-1 4 0 0 0,1 4 0 0 0,-150 10 0 0 0,-215 11 18 0 0,359-15 28 0 0,-379 13 181 0 0,229-7-77 0 0,-58 12 1517 0 0,-5-1-3168 0 0,247-17 1458 0 0,-338 19 1511 0 0,-119-6-1532 0 0,316-12-1354 0 0,-77-3 908 0 0,-318-14 1149 0 0,230 2-1225 0 0,343 11 565 0 0,-262 1 21 0 0,4 1 0 0 0,-22-21 0 0 0,103 14 0 0 0,-95-7 0 0 0,-240-12 0 0 0,201 7 0 0 0,63 0 0 0 0,161 16 0 0 0,-288-16 0 0 0,361 15 0 0 0,-207-27 0 0 0,95 15 0 0 0,58 9 0 0 0,-17-2 0 0 0,48 5 0 0 0,-1-2 0 0 0,1-3 0 0 0,-74-19 0 0 0,72 11 0 0 0,-106-15 0 0 0,150 30-1 0 0,-1 1 0 0 0,1 0 0 0 0,-1 0 0 0 0,1 1 0 0 0,0 0-1 0 0,-1 1 1 0 0,1 0 0 0 0,0 0 0 0 0,0 1 0 0 0,0 1 0 0 0,1-1 0 0 0,-1 1 0 0 0,1 1-1 0 0,0-1 1 0 0,0 1 0 0 0,-14 12 0 0 0,12-9-3 0 0,1 1 0 0 0,1 0 0 0 0,0 0 0 0 0,0 0 0 0 0,0 1 0 0 0,2 0 0 0 0,-1 1-1 0 0,1-1 1 0 0,1 1 0 0 0,-1 0 0 0 0,2 1 0 0 0,-6 19 0 0 0,-19 103-60 0 0,-20 212 0 0 0,49-343 64 0 0,-15 314-32 0 0,15-256 24 0 0,4-1 0 0 0,2 0 0 0 0,17 76 0 0 0,-15-106 0 0 0,2-1 0 0 0,0 0 0 0 0,3 0 0 0 0,0-1 0 0 0,1-1 0 0 0,2 0 0 0 0,21 27 0 0 0,40 63 8 0 0,-27-38 0 0 0,-46-73 0 0 0,0 0 0 0 0,0 0 0 0 0,1 0 0 0 0,0-1 0 0 0,0 0 0 0 0,1 0 0 0 0,-1-1 0 0 0,1 1 0 0 0,0-1 0 0 0,0 0 0 0 0,0-1 0 0 0,1 0 0 0 0,0 0 0 0 0,-1 0 0 0 0,1-1 0 0 0,0 1 0 0 0,0-2 0 0 0,9 2 0 0 0,-12-2-5 0 0,1 0-1 0 0,0 0 1 0 0,0 0-1 0 0,-1 0 1 0 0,1 1-1 0 0,-1 0 1 0 0,1 0 0 0 0,-1 0-1 0 0,0 1 1 0 0,0-1-1 0 0,0 1 1 0 0,0 0-1 0 0,0 0 1 0 0,-1 0 0 0 0,1 1-1 0 0,-1-1 1 0 0,0 1-1 0 0,0 0 1 0 0,0 0-1 0 0,0 0 1 0 0,-1 0-1 0 0,0 1 1 0 0,0-1 0 0 0,3 7-1 0 0,1 13-594 0 0,-1 0 0 0 0,0 1-1 0 0,-2-1 1 0 0,-1 1 0 0 0,-1 42 0 0 0,-1-1-1247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44:08.554"/>
    </inkml:context>
    <inkml:brush xml:id="br0">
      <inkml:brushProperty name="width" value="0.1" units="cm"/>
      <inkml:brushProperty name="height" value="0.1" units="cm"/>
      <inkml:brushProperty name="color" value="#E71224"/>
    </inkml:brush>
  </inkml:definitions>
  <inkml:trace contextRef="#ctx0" brushRef="#br0">1 36 3423 0 0,'5'-5'152'0'0,"3"-5"32"0"0,1 1-184 0 0,-2 3 0 0 0,-1 3 0 0 0,-2 3 0 0 0,-1 0 0 0 0,-1-2-120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44:09.431"/>
    </inkml:context>
    <inkml:brush xml:id="br0">
      <inkml:brushProperty name="width" value="0.1" units="cm"/>
      <inkml:brushProperty name="height" value="0.1" units="cm"/>
      <inkml:brushProperty name="color" value="#E71224"/>
    </inkml:brush>
  </inkml:definitions>
  <inkml:trace contextRef="#ctx0" brushRef="#br0">2176 40 1375 0 0,'-10'5'879'0'0,"0"0"0"0"0,0 0 0 0 0,-1-1-1 0 0,0 0 1 0 0,1-1 0 0 0,-1 0-1 0 0,-15 2 1 0 0,5-3-208 0 0,0-1-1 0 0,-42-3 1 0 0,-223-11 2326 0 0,171 2-2717 0 0,31 1 73 0 0,-346-5 1727 0 0,-66 7-938 0 0,443 4-1118 0 0,-64-6-277 0 0,-140 7 0 0 0,192 6-1163 0 0,-3 1-4148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44:10.435"/>
    </inkml:context>
    <inkml:brush xml:id="br0">
      <inkml:brushProperty name="width" value="0.1" units="cm"/>
      <inkml:brushProperty name="height" value="0.1" units="cm"/>
      <inkml:brushProperty name="color" value="#E71224"/>
    </inkml:brush>
  </inkml:definitions>
  <inkml:trace contextRef="#ctx0" brushRef="#br0">3702 169 5063 0 0,'-2'-7'184'0'0,"-1"0"-1"0"0,0 0 0 0 0,-1 0 0 0 0,1 0 1 0 0,-1 0-1 0 0,-1 1 0 0 0,1 0 0 0 0,-1-1 1 0 0,0 2-1 0 0,-1-1 0 0 0,1 1 0 0 0,-1 0 0 0 0,0 0 1 0 0,0 0-1 0 0,-1 1 0 0 0,0 0 0 0 0,1 0 1 0 0,-1 1-1 0 0,0 0 0 0 0,-12-4 0 0 0,-64-22-375 0 0,58 22 441 0 0,0 2 0 0 0,0 1 0 0 0,-1 1 0 0 0,-32-1-1 0 0,-238 24 1960 0 0,124 9-1870 0 0,99-14-232 0 0,-253 29 500 0 0,42-7-61 0 0,256-32-500 0 0,-309 48 378 0 0,-4-28 62 0 0,-314-45 251 0 0,153 2-619 0 0,288 24-4506 0 0,102 1-419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3:34.209"/>
    </inkml:context>
    <inkml:brush xml:id="br0">
      <inkml:brushProperty name="width" value="0.1" units="cm"/>
      <inkml:brushProperty name="height" value="0.1" units="cm"/>
      <inkml:brushProperty name="color" value="#E71224"/>
    </inkml:brush>
  </inkml:definitions>
  <inkml:trace contextRef="#ctx0" brushRef="#br0">3256 55 1839 0 0,'-13'-5'267'0'0,"1"-1"148"0"0,0 2-1 0 0,-1 0 0 0 0,-15-3 0 0 0,-69-15 2948 0 0,85 19-3251 0 0,-1 2 1 0 0,1 0-1 0 0,-1 0 0 0 0,1 1 1 0 0,-1 0-1 0 0,0 2 1 0 0,1-1-1 0 0,-25 7 0 0 0,-5 3-83 0 0,-1-1-1 0 0,-78 5 0 0 0,-90-7 12 0 0,33-2 240 0 0,-138 38 235 0 0,144-16-449 0 0,79-17-26 0 0,-1-5 0 0 0,-123-8 0 0 0,145-1 1 0 0,-241-5 1015 0 0,54 15-676 0 0,47-3-225 0 0,-63 4 42 0 0,239-4-247 0 0,-188 20-2882 0 0,159-13-531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4:20.922"/>
    </inkml:context>
    <inkml:brush xml:id="br0">
      <inkml:brushProperty name="width" value="0.1" units="cm"/>
      <inkml:brushProperty name="height" value="0.1" units="cm"/>
      <inkml:brushProperty name="color" value="#E71224"/>
    </inkml:brush>
  </inkml:definitions>
  <inkml:trace contextRef="#ctx0" brushRef="#br0">2691 144 8807 0 0,'0'0'1755'0'0,"-4"-2"-1318"0"0,1 0-384 0 0,2 0 21 0 0,-1 1 0 0 0,0-1 0 0 0,0 1-1 0 0,0 0 1 0 0,0 0 0 0 0,0-1-1 0 0,0 2 1 0 0,0-1 0 0 0,0 0 0 0 0,-1 0-1 0 0,1 1 1 0 0,0-1 0 0 0,0 1 0 0 0,-1 0-1 0 0,1-1 1 0 0,0 1 0 0 0,-1 0 0 0 0,1 1-1 0 0,0-1 1 0 0,-1 0 0 0 0,1 1 0 0 0,0-1-1 0 0,0 1 1 0 0,0 0 0 0 0,-1-1 0 0 0,-2 3-1 0 0,-8 5 487 0 0,10-6 191 0 0,1 1 32 0 0,-10 8-66 0 0,10-8-308 0 0,1-2-357 0 0,0 0 0 0 0,0 0 0 0 0,0 0 0 0 0,0 0 0 0 0,0 0-1 0 0,0 0 1 0 0,0 0 0 0 0,-1 0 0 0 0,-1 0 0 0 0,1 2 509 0 0,-5 0-404 0 0,7-3-135 0 0,0 1-1 0 0,0-1 1 0 0,0 0-1 0 0,-1 1 1 0 0,1-1 0 0 0,0 0-1 0 0,-1 0 1 0 0,1 1-1 0 0,0-1 1 0 0,-1 0-1 0 0,1 0 1 0 0,0 0 0 0 0,-1 0-1 0 0,1 1 1 0 0,0-1-1 0 0,-1 0 1 0 0,1 0 0 0 0,0 0-1 0 0,-1 0 1 0 0,1 0-1 0 0,-1 0 1 0 0,1 0 0 0 0,0 0-1 0 0,-1 0 1 0 0,1 0-1 0 0,0 0 1 0 0,-1 0 0 0 0,1 0-1 0 0,-1 0 1 0 0,1-1-1 0 0,0 1 1 0 0,-1 0 0 0 0,-20-9 890 0 0,10 4-511 0 0,0 0 0 0 0,-1 1 0 0 0,1 0 0 0 0,-1 1 0 0 0,0 0 0 0 0,0 1 0 0 0,-22-1-1 0 0,0 5-215 0 0,-1 1 0 0 0,1 2 0 0 0,0 2 0 0 0,1 1 0 0 0,-42 15 0 0 0,42-15 65 0 0,-1-2-1 0 0,-46 3 1 0 0,17-2 102 0 0,24-4 28 0 0,0-1-1 0 0,-48-4 0 0 0,47 0-166 0 0,0 1 0 0 0,-43 6-1 0 0,59-2-209 0 0,0-1-1 0 0,-1-1 1 0 0,1-1 0 0 0,-1-2-1 0 0,-41-7 1 0 0,-5-4 61 0 0,69 12-63 0 0,-33-6-5 0 0,21 5 99 0 0,-34-5 114 0 0,22 3-118 0 0,-3-3 2 0 0,1 1-10 0 0,4-1-16 0 0,0 0-54 0 0,1-1-13 0 0,1 1 0 0 0,0 0 0 0 0,-1 1 0 0 0,1-1 0 0 0,-1-1 0 0 0,2 2 0 0 0,0-5 0 0 0,6 0 0 0 0,-1 2 0 0 0,0 0 0 0 0,0 0 0 0 0,-1 2 0 0 0,0 0 0 0 0,0 1 0 0 0,-1 1 0 0 0,-30-6 0 0 0,-132-9 117 0 0,162 18-95 0 0,-7 2 20 0 0,-35 2-31 0 0,45 0-11 0 0,-21 4 0 0 0,-86 7-1 0 0,41-7 15 0 0,42 5 142 0 0,31-8-138 0 0,-16 6 19 0 0,2 3-21 0 0,16-9-16 0 0,3-2 0 0 0,-30 20 0 0 0,24-15-1 0 0,-35 23-37 0 0,18 0 5 0 0,21-23 44 0 0,0 1-1 0 0,0 0 1 0 0,1 1 0 0 0,0-1-1 0 0,0 1 1 0 0,1 0 0 0 0,-3 11-1 0 0,0 9 57 0 0,7-20-65 0 0,0-1 8 0 0,-2-4-2 0 0,1 1 1 0 0,0 0-1 0 0,0 0 1 0 0,0 0-1 0 0,2 6 0 0 0,0 0 2 0 0,2 19-10 0 0,6 12 0 0 0,0-7 0 0 0,25 71 0 0 0,44 144 87 0 0,-58-165-33 0 0,13 93 0 0 0,-12-20 95 0 0,-17-125-138 0 0,1 13 31 0 0,0 4-31 0 0,-1-2-11 0 0,-3-3 0 0 0,-2-5 0 0 0,0-5 0 0 0,-2 1 0 0 0,-1 0 0 0 0,1 1 11 0 0,1-23 2 0 0,0 38 38 0 0,3-15-9 0 0,-1-25-33 0 0,3 19 53 0 0,2-3-50 0 0,2 5-12 0 0,1-1 0 0 0,2 2 0 0 0,-7-22-6 0 0,-3-6-2 0 0,1 0 0 0 0,1-1 0 0 0,-1 1 0 0 0,0-1 1 0 0,6 7-1 0 0,14 17-14 0 0,-18-24 16 0 0,0 0 0 0 0,1 0 0 0 0,-1-1 0 0 0,1 0 0 0 0,0 1 0 0 0,8 3 0 0 0,-6-5 3 0 0,0 1 0 0 0,0-1 0 0 0,0 0 0 0 0,0-1 0 0 0,0 0-1 0 0,8 1 1 0 0,6-2-18 0 0,25-1 0 0 0,14-5 10 0 0,0 2 11 0 0,9 6 0 0 0,0 6 0 0 0,-2 3 0 0 0,3-3 0 0 0,3-6 0 0 0,-5-9 0 0 0,1-1 0 0 0,2 0 0 0 0,4 3 0 0 0,2 2 0 0 0,-1 0 0 0 0,7-4 0 0 0,4-2 0 0 0,-17-1 0 0 0,-4 1 0 0 0,-1 2 0 0 0,-4 1 0 0 0,1 0 0 0 0,-1-1 0 0 0,0 3 0 0 0,11 2 0 0 0,2 7 0 0 0,4 5 0 0 0,7-2 0 0 0,0-5 0 0 0,-6-4 0 0 0,-13 1 0 0 0,-2 2 0 0 0,-3 3 0 0 0,-2-1 0 0 0,5-10-64 0 0,-55 0 0 0 0,36-24 11 0 0,12-2 42 0 0,5 4 11 0 0,-53 22-3 0 0,-1-1-1 0 0,17-14 0 0 0,-25 21 4 0 0,1-1-2 0 0,0 1-1 0 0,0-1 0 0 0,-1 0 1 0 0,1 0-1 0 0,0 0 0 0 0,0 0 1 0 0,-1 0-1 0 0,1 0 0 0 0,0 0 1 0 0,-1 0-1 0 0,1 0 0 0 0,-1 0 1 0 0,1 0-1 0 0,-1-1 0 0 0,1 0 1 0 0,11-45-9 0 0,-11 35 11 0 0,0 0 0 0 0,0-16 0 0 0,-3-4 11 0 0,2 26 0 0 0,0 0 0 0 0,0-1 1 0 0,0 1-1 0 0,2-9 0 0 0,-1 4-1 0 0,0 2 54 0 0,0 7-57 0 0,-1 0 0 0 0,1 0-1 0 0,-1 0 1 0 0,0 0 0 0 0,0 0-1 0 0,1 0 1 0 0,-1 0 0 0 0,0 0-1 0 0,-1-4 1 0 0,1 3 3 0 0,-1-1 0 0 0,1 1 0 0 0,0-1 0 0 0,1 1 0 0 0,-1-1 1 0 0,0 1-1 0 0,1 0 0 0 0,2-7 0 0 0,7-37 48 0 0,1-9-47 0 0,-6 5-11 0 0,-4 0 0 0 0,-4-5 0 0 0,1-10 0 0 0,0-2 16 0 0,2 47 4 0 0,3-37 93 0 0,2-7-10 0 0,1 3 37 0 0,1 7-23 0 0,1 4-26 0 0,-7 42-78 0 0,1 3 6 0 0,-2 1 0 0 0,1-1-1 0 0,-1 0 1 0 0,0-10 0 0 0,0-21 50 0 0,-2 21-16 0 0,-11-19-42 0 0,4 17-93 0 0,-1 1 0 0 0,0 0 0 0 0,-1 1 1 0 0,-21-24-1 0 0,12 21-141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8:17.214"/>
    </inkml:context>
    <inkml:brush xml:id="br0">
      <inkml:brushProperty name="width" value="0.1" units="cm"/>
      <inkml:brushProperty name="height" value="0.1" units="cm"/>
      <inkml:brushProperty name="color" value="#F4F91B"/>
    </inkml:brush>
  </inkml:definitions>
  <inkml:trace contextRef="#ctx0" brushRef="#br0">1524 76 919 0 0,'16'-10'92'0'0,"-12"8"-15"0"0,0 0 0 0 0,0-1 0 0 0,0 1-1 0 0,0-1 1 0 0,0 0 0 0 0,-1 0 0 0 0,1 0-1 0 0,-1 0 1 0 0,0-1 0 0 0,4-5-1 0 0,-6 9 96 0 0,-1-1 0 0 0,1 0-1 0 0,-1 0 1 0 0,0 1 0 0 0,0-1-1 0 0,1 0 1 0 0,-1 0 0 0 0,0 1-1 0 0,0-1 1 0 0,0 0 0 0 0,0 0-1 0 0,0 1 1 0 0,0-1 0 0 0,0 0-1 0 0,0 0 1 0 0,0 1 0 0 0,0-1-1 0 0,-1 0 1 0 0,1 0 0 0 0,0 1-1 0 0,0-1 1 0 0,-1 0 0 0 0,1 0-1 0 0,0 1 1 0 0,-2-2 0 0 0,2 1-105 0 0,-1 0 0 0 0,0 1 1 0 0,0-1-1 0 0,0 0 0 0 0,0 1 1 0 0,0-1-1 0 0,0 0 0 0 0,0 1 1 0 0,0-1-1 0 0,0 1 0 0 0,0 0 0 0 0,0-1 1 0 0,0 1-1 0 0,0 0 0 0 0,0 0 1 0 0,0 0-1 0 0,0-1 0 0 0,0 1 1 0 0,-1 0-1 0 0,1 0 0 0 0,0 1 0 0 0,0-1 1 0 0,-2 0-1 0 0,-7 5 92 0 0,1-1 0 0 0,-1 2-1 0 0,1-1 1 0 0,0 1 0 0 0,1 0 0 0 0,0 1-1 0 0,-9 8 1 0 0,6-5-98 0 0,0-1-1 0 0,-20 13 1 0 0,25-19 13 0 0,0 0 0 0 0,-1 0-1 0 0,1-1 1 0 0,-1 0 0 0 0,0 0 0 0 0,1 0-1 0 0,-10 0 1 0 0,-50 0 1220 0 0,50-3-987 0 0,0 1 1 0 0,-1 1-1 0 0,-21 4 0 0 0,30-3-249 0 0,-57 13 459 0 0,-104 11 0 0 0,-158-16 1133 0 0,78-5-205 0 0,187-1-1149 0 0,0-3 1 0 0,-112-11-1 0 0,144 2-175 0 0,25 6-97 0 0,0 0 0 0 0,-1 0 0 0 0,1 1 0 0 0,-1 0-1 0 0,-8-1 1 0 0,13 4-55 0 0,0-1 0 0 0,0 1-1 0 0,0 0 1 0 0,0-1-1 0 0,0 1 1 0 0,0 0 0 0 0,1 0-1 0 0,-1 0 1 0 0,0 0 0 0 0,1 0-1 0 0,0 0 1 0 0,-1 0 0 0 0,1 3-1 0 0,-1 2-138 0 0,-7 15-4873 0 0,5-7-201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8:17.904"/>
    </inkml:context>
    <inkml:brush xml:id="br0">
      <inkml:brushProperty name="width" value="0.1" units="cm"/>
      <inkml:brushProperty name="height" value="0.1" units="cm"/>
      <inkml:brushProperty name="color" value="#F4F91B"/>
    </inkml:brush>
  </inkml:definitions>
  <inkml:trace contextRef="#ctx0" brushRef="#br0">1221 119 455 0 0,'-1'-5'335'0'0,"0"0"0"0"0,0-1 0 0 0,-1 1 0 0 0,1 0-1 0 0,-1 0 1 0 0,-1 0 0 0 0,1 0 0 0 0,-5-7 0 0 0,6 10-197 0 0,-1 1 0 0 0,0-1 0 0 0,0 0 1 0 0,0 0-1 0 0,0 1 0 0 0,0-1 1 0 0,0 1-1 0 0,-1 0 0 0 0,1 0 1 0 0,0 0-1 0 0,-1 0 0 0 0,1 0 0 0 0,-1 0 1 0 0,1 0-1 0 0,-1 1 0 0 0,1 0 1 0 0,-1-1-1 0 0,0 1 0 0 0,1 0 0 0 0,-4 0 1 0 0,-193-15 1255 0 0,94 4 225 0 0,-252-7 1530 0 0,310 18-2816 0 0,-90 11 0 0 0,110-6-306 0 0,0 0 0 0 0,0 2 0 0 0,0 2-1 0 0,-40 17 1 0 0,4 5-104 0 0,-3 5-6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8:25.096"/>
    </inkml:context>
    <inkml:brush xml:id="br0">
      <inkml:brushProperty name="width" value="0.1" units="cm"/>
      <inkml:brushProperty name="height" value="0.1" units="cm"/>
      <inkml:brushProperty name="color" value="#F4F91B"/>
    </inkml:brush>
  </inkml:definitions>
  <inkml:trace contextRef="#ctx0" brushRef="#br0">1136 40 919 0 0,'-1'-1'-14'0'0,"-1"1"-1"0"0,1-1 1 0 0,0 0-1 0 0,0 0 0 0 0,0 0 1 0 0,0 0-1 0 0,0 0 0 0 0,1 0 1 0 0,-1-1-1 0 0,0 1 1 0 0,0-1-1 0 0,-10-11 4532 0 0,9 11-4264 0 0,1 1-166 0 0,-1 0 0 0 0,1 0 0 0 0,0 0 1 0 0,-1 0-1 0 0,0 0 0 0 0,1 0 0 0 0,-1 0 1 0 0,1 0-1 0 0,-1 1 0 0 0,0-1 0 0 0,0 1 1 0 0,1-1-1 0 0,-1 1 0 0 0,0 0 0 0 0,0 0 0 0 0,0 0 1 0 0,1 0-1 0 0,-1 0 0 0 0,0 0 0 0 0,0 0 1 0 0,0 0-1 0 0,1 1 0 0 0,-3 0 0 0 0,-13 4 216 0 0,-1-1-1 0 0,1-1 0 0 0,-1-1 1 0 0,1 0-1 0 0,-1-1 0 0 0,0-1 1 0 0,-22-2-1 0 0,28 1-48 0 0,-218-5 1945 0 0,-147 7-1311 0 0,365-2-859 0 0,-43-3 71 0 0,-60 3 1 0 0,104 2-219 0 0,-1 1 0 0 0,1 0 1 0 0,-1 1-1 0 0,-13 5 1 0 0,17-5-345 0 0,-17 5-4038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8:25.805"/>
    </inkml:context>
    <inkml:brush xml:id="br0">
      <inkml:brushProperty name="width" value="0.1" units="cm"/>
      <inkml:brushProperty name="height" value="0.1" units="cm"/>
      <inkml:brushProperty name="color" value="#F4F91B"/>
    </inkml:brush>
  </inkml:definitions>
  <inkml:trace contextRef="#ctx0" brushRef="#br0">2362 10 4287 0 0,'0'0'9'0'0,"0"0"0"0"0,-1 0 0 0 0,1 0 0 0 0,0 0 0 0 0,0 0 0 0 0,0 0 0 0 0,0 0-1 0 0,0 0 1 0 0,0 0 0 0 0,0 0 0 0 0,-1 0 0 0 0,1 0 0 0 0,0 0 0 0 0,0 0 0 0 0,0 0-1 0 0,0 0 1 0 0,0 0 0 0 0,0 0 0 0 0,0 0 0 0 0,0 0 0 0 0,-1-1 0 0 0,1 1 0 0 0,0 0-1 0 0,0 0 1 0 0,0 0 0 0 0,0 0 0 0 0,0 0 0 0 0,0 0 0 0 0,0 0 0 0 0,0 0 0 0 0,0 0-1 0 0,0 0 1 0 0,0-1 0 0 0,0 1 0 0 0,0 0 0 0 0,-1 0 0 0 0,1 0 0 0 0,0 0 0 0 0,0 0-1 0 0,0 0 1 0 0,0 0 0 0 0,0 0 0 0 0,0-1 0 0 0,0 1 0 0 0,0 0 0 0 0,0 0 0 0 0,0 0-1 0 0,0 0 1 0 0,0 0 0 0 0,0 0 0 0 0,0 0 0 0 0,1-1 0 0 0,-1 1 0 0 0,0 0-1 0 0,0 0 1 0 0,0 0 0 0 0,0 0 0 0 0,0 0 0 0 0,0 0 0 0 0,-11 3 194 0 0,2 3-39 0 0,0-1-1 0 0,-1 0 0 0 0,0 0 1 0 0,-1-1-1 0 0,1-1 0 0 0,0 1 0 0 0,-1-2 1 0 0,0 1-1 0 0,0-2 0 0 0,0 1 1 0 0,0-1-1 0 0,0-1 0 0 0,0 0 0 0 0,-20-3 1 0 0,15 2 255 0 0,0 1 1 0 0,1 0-1 0 0,-17 3 1 0 0,-21 0 88 0 0,-68 3 135 0 0,32 0-18 0 0,17-2-133 0 0,-52 0 240 0 0,-69-24-160 0 0,159 15-504 0 0,-60-4 451 0 0,-101 3 0 0 0,-58-5 250 0 0,-11-9-400 0 0,216 20-339 0 0,0 1 1 0 0,0 3 0 0 0,-73 15 0 0 0,-131 43-1248 0 0,170-41-3761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8:28.122"/>
    </inkml:context>
    <inkml:brush xml:id="br0">
      <inkml:brushProperty name="width" value="0.1" units="cm"/>
      <inkml:brushProperty name="height" value="0.1" units="cm"/>
      <inkml:brushProperty name="color" value="#F4F91B"/>
    </inkml:brush>
  </inkml:definitions>
  <inkml:trace contextRef="#ctx0" brushRef="#br0">2245 121 3079 0 0,'-1'-3'48'0'0,"0"0"0"0"0,0 0 0 0 0,0 0-1 0 0,0-1 1 0 0,1 1 0 0 0,0-1-1 0 0,-1 1 1 0 0,1 0 0 0 0,0-1-1 0 0,1 1 1 0 0,-1 0 0 0 0,1-1-1 0 0,-1 1 1 0 0,1 0 0 0 0,0-1 0 0 0,0 1-1 0 0,0 0 1 0 0,1 0 0 0 0,-1 0-1 0 0,1 0 1 0 0,0 0 0 0 0,0 0-1 0 0,0 1 1 0 0,0-1 0 0 0,4-3-1 0 0,7-15 819 0 0,-13 21-826 0 0,0-1 0 0 0,1 1 0 0 0,-1 0 1 0 0,0-1-1 0 0,0 1 0 0 0,0 0 0 0 0,0-1 0 0 0,1 1 0 0 0,-1-1 0 0 0,0 1 1 0 0,0 0-1 0 0,0-1 0 0 0,0 1 0 0 0,0-1 0 0 0,0 1 0 0 0,0 0 0 0 0,0-1 1 0 0,0 1-1 0 0,0-1 0 0 0,-1 1 0 0 0,1 0 0 0 0,0-1 0 0 0,0 1 0 0 0,0 0 1 0 0,0-1-1 0 0,-1 1 0 0 0,1 0 0 0 0,0-1 0 0 0,0 1 0 0 0,0 0 0 0 0,-1-1 0 0 0,1 1 1 0 0,0 0-1 0 0,-1 0 0 0 0,1-1 0 0 0,0 1 0 0 0,-1 0 0 0 0,1 0 0 0 0,0-1 1 0 0,-1 1-1 0 0,1 0 0 0 0,0 0 0 0 0,-1 0 0 0 0,1 0 0 0 0,0 0 0 0 0,-1 0 1 0 0,1 0-1 0 0,-1 0 0 0 0,1 0 0 0 0,0 0 0 0 0,-1 0 0 0 0,1 0 0 0 0,-1 0 1 0 0,0 0-1 0 0,-4 1 35 0 0,0 0 0 0 0,0 0 0 0 0,0 1 0 0 0,0 0 1 0 0,1 0-1 0 0,-1 0 0 0 0,0 0 0 0 0,-5 4 0 0 0,-9 5-35 0 0,-29 7-22 0 0,-1-2 1 0 0,0-2 0 0 0,-65 10-1 0 0,51-17 496 0 0,0-2-1 0 0,-115-6 0 0 0,160 1-446 0 0,-334-2 849 0 0,229 8-825 0 0,39-2 34 0 0,-94-6 0 0 0,121-3-17 0 0,-23-3 309 0 0,-140 6 0 0 0,-146 28-57 0 0,262-19-350 0 0,52-3-10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8:29.012"/>
    </inkml:context>
    <inkml:brush xml:id="br0">
      <inkml:brushProperty name="width" value="0.1" units="cm"/>
      <inkml:brushProperty name="height" value="0.1" units="cm"/>
      <inkml:brushProperty name="color" value="#F4F91B"/>
    </inkml:brush>
  </inkml:definitions>
  <inkml:trace contextRef="#ctx0" brushRef="#br0">1831 191 2759 0 0,'-204'-35'4920'0'0,"105"22"-4070"0"0,-250-48 688 0 0,91 33-669 0 0,0 0 46 0 0,179 16-769 0 0,-1 4 0 0 0,0 3-1 0 0,-107 7 1 0 0,150 2-301 0 0,-69 20-1 0 0,70-14-26 0 0,-22 4-136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8:29.844"/>
    </inkml:context>
    <inkml:brush xml:id="br0">
      <inkml:brushProperty name="width" value="0.1" units="cm"/>
      <inkml:brushProperty name="height" value="0.1" units="cm"/>
      <inkml:brushProperty name="color" value="#F4F91B"/>
    </inkml:brush>
  </inkml:definitions>
  <inkml:trace contextRef="#ctx0" brushRef="#br0">1295 62 2759 0 0,'-8'-1'376'0'0,"1"0"-1"0"0,0 1 0 0 0,0 0 0 0 0,-1 0 0 0 0,1 0 0 0 0,0 1 1 0 0,-1 0-1 0 0,-10 4 0 0 0,-9 0-386 0 0,-28 2 144 0 0,-1-2 1 0 0,0-2 0 0 0,-109-10-1 0 0,-190-48 1759 0 0,294 45-1673 0 0,1 3 0 0 0,-2 2-1 0 0,1 2 1 0 0,0 4 0 0 0,-82 10-1 0 0,87-2-218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8:30.574"/>
    </inkml:context>
    <inkml:brush xml:id="br0">
      <inkml:brushProperty name="width" value="0.1" units="cm"/>
      <inkml:brushProperty name="height" value="0.1" units="cm"/>
      <inkml:brushProperty name="color" value="#F4F91B"/>
    </inkml:brush>
  </inkml:definitions>
  <inkml:trace contextRef="#ctx0" brushRef="#br0">2349 98 4487 0 0,'-2'-2'145'0'0,"0"0"-92"0"0,0 0 1 0 0,0 0 0 0 0,-1 0-1 0 0,1-1 1 0 0,1 1 0 0 0,-1-1-1 0 0,-3-5 1 0 0,-17-5 436 0 0,0 2-267 0 0,11 5-11 0 0,-1 0-1 0 0,-1 0 1 0 0,1 1-1 0 0,-19-4 0 0 0,1 3 209 0 0,0 2 0 0 0,-1 1-1 0 0,-43 1 1 0 0,-95 13 458 0 0,90-5-600 0 0,-313 0 871 0 0,181-7-749 0 0,-137-8 78 0 0,96 0-60 0 0,-191 33-368 0 0,368-16-206 0 0,5 1-18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8:31.563"/>
    </inkml:context>
    <inkml:brush xml:id="br0">
      <inkml:brushProperty name="width" value="0.1" units="cm"/>
      <inkml:brushProperty name="height" value="0.1" units="cm"/>
      <inkml:brushProperty name="color" value="#F4F91B"/>
    </inkml:brush>
  </inkml:definitions>
  <inkml:trace contextRef="#ctx0" brushRef="#br0">2232 17 4175 0 0,'0'0'17'0'0,"0"-1"-1"0"0,-1 1 0 0 0,1-1 1 0 0,0 1-1 0 0,0-1 0 0 0,-1 1 0 0 0,1 0 1 0 0,0-1-1 0 0,0 1 0 0 0,-1-1 0 0 0,1 1 1 0 0,0 0-1 0 0,-1-1 0 0 0,1 1 1 0 0,-1 0-1 0 0,1 0 0 0 0,-1-1 0 0 0,1 1 1 0 0,0 0-1 0 0,-1 0 0 0 0,1 0 0 0 0,-1-1 1 0 0,1 1-1 0 0,-1 0 0 0 0,1 0 1 0 0,-1 0-1 0 0,1 0 0 0 0,-1 0 0 0 0,1 0 1 0 0,-2 0-1 0 0,-15 0 363 0 0,-3 1-47 0 0,0-1-1 0 0,-33-4 0 0 0,29 1 115 0 0,-31 1 0 0 0,-102 20 1037 0 0,97-8-1057 0 0,38-7-319 0 0,-249 28 922 0 0,4 8-411 0 0,-7 0-419 0 0,-160-34-43 0 0,404-6-157 0 0,-415 21-180 0 0,376-12-161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3:36.559"/>
    </inkml:context>
    <inkml:brush xml:id="br0">
      <inkml:brushProperty name="width" value="0.1" units="cm"/>
      <inkml:brushProperty name="height" value="0.1" units="cm"/>
      <inkml:brushProperty name="color" value="#E71224"/>
    </inkml:brush>
  </inkml:definitions>
  <inkml:trace contextRef="#ctx0" brushRef="#br0">3871 57 455 0 0,'0'0'61'0'0,"1"-1"-1"0"0,-1 1 0 0 0,1-1 0 0 0,-1 1 1 0 0,1-1-1 0 0,-1 1 0 0 0,1-1 0 0 0,-1 1 0 0 0,0-1 1 0 0,0 0-1 0 0,1 1 0 0 0,-1-1 0 0 0,0 0 1 0 0,0 1-1 0 0,1-1 0 0 0,-1 0 0 0 0,0 1 0 0 0,0-1 1 0 0,0 0-1 0 0,0 1 0 0 0,0-1 0 0 0,0 0 1 0 0,0 1-1 0 0,0-1 0 0 0,-1-1 0 0 0,1 1 174 0 0,-1 0 0 0 0,0 0 0 0 0,0-1 0 0 0,1 1 0 0 0,-1 0 0 0 0,0 0 0 0 0,0 0 0 0 0,0 0 0 0 0,0 0 0 0 0,0 0 0 0 0,-3-1 0 0 0,-1-1 95 0 0,1 0-1 0 0,-1 1 0 0 0,0 0 1 0 0,-1 0-1 0 0,-7-2 0 0 0,-7 0-60 0 0,0 1-1 0 0,0 1 0 0 0,-40 2 1 0 0,-62 12 413 0 0,62-5-336 0 0,-94 11 208 0 0,-68 7 60 0 0,22 1-478 0 0,114-12-57 0 0,-138 4-1 0 0,-33-28 242 0 0,-1-1 346 0 0,121 12-624 0 0,-243-8 46 0 0,-149-26-23 0 0,-72 29-64 0 0,475 16-33 0 0,-150 33 0 0 0,203-26-77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8:32.643"/>
    </inkml:context>
    <inkml:brush xml:id="br0">
      <inkml:brushProperty name="width" value="0.1" units="cm"/>
      <inkml:brushProperty name="height" value="0.1" units="cm"/>
      <inkml:brushProperty name="color" value="#F4F91B"/>
    </inkml:brush>
  </inkml:definitions>
  <inkml:trace contextRef="#ctx0" brushRef="#br0">1340 193 3223 0 0,'2'-5'249'0'0,"0"0"0"0"0,0-1-1 0 0,0 1 1 0 0,-1-1 0 0 0,1 0-1 0 0,-2 0 1 0 0,2-7 0 0 0,-2 9-106 0 0,0 0 0 0 0,-1-1 0 0 0,1 1 0 0 0,-1 0 0 0 0,0 0 0 0 0,0 0 0 0 0,0-1 0 0 0,-1 1 0 0 0,1 0 0 0 0,-1 0 0 0 0,0 0 0 0 0,0 1 0 0 0,-1-1 0 0 0,1 0 0 0 0,-1 1 0 0 0,1 0 0 0 0,-1-1 0 0 0,0 1 0 0 0,-1 0 0 0 0,1 1 0 0 0,0-1 0 0 0,-1 0 1 0 0,1 1-1 0 0,-1 0 0 0 0,0 0 0 0 0,0 0 0 0 0,0 0 0 0 0,-5-1 0 0 0,-10-2 143 0 0,0 0 1 0 0,0 1 0 0 0,-1 1 0 0 0,-35 0-1 0 0,54 3-266 0 0,-132-10 932 0 0,-45-2-213 0 0,137 12-609 0 0,-1 1 0 0 0,-53 9 0 0 0,-9 12-53 0 0,-119 42-1 0 0,81-21-259 0 0,98-29-424 0 0,-58 25 0 0 0,59-19-21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8:33.379"/>
    </inkml:context>
    <inkml:brush xml:id="br0">
      <inkml:brushProperty name="width" value="0.1" units="cm"/>
      <inkml:brushProperty name="height" value="0.1" units="cm"/>
      <inkml:brushProperty name="color" value="#F4F91B"/>
    </inkml:brush>
  </inkml:definitions>
  <inkml:trace contextRef="#ctx0" brushRef="#br0">2935 123 455 0 0,'0'-4'252'0'0,"0"0"0"0"0,0-1 0 0 0,-1 1-1 0 0,1 0 1 0 0,-1 0 0 0 0,0 0 0 0 0,0 0-1 0 0,0 0 1 0 0,-3-8 0 0 0,2 11-130 0 0,1-1-1 0 0,0 0 1 0 0,-1 1 0 0 0,1-1-1 0 0,-1 1 1 0 0,0-1 0 0 0,1 1-1 0 0,-1 0 1 0 0,0 0 0 0 0,0 0-1 0 0,0 0 1 0 0,0 0 0 0 0,0 0 0 0 0,0 0-1 0 0,0 1 1 0 0,0-1 0 0 0,0 1-1 0 0,0-1 1 0 0,0 1 0 0 0,0 0-1 0 0,-4 0 1 0 0,-79-1 636 0 0,52 2-358 0 0,-46-5 1 0 0,-34-12 347 0 0,3 1 484 0 0,-134-3 1 0 0,-89 29-120 0 0,127-5-932 0 0,-36 2 14 0 0,87 3-27 0 0,-238-13 0 0 0,321-4-177 0 0,-295-17 357 0 0,1 30-1225 0 0,282 2-3337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9:30.761"/>
    </inkml:context>
    <inkml:brush xml:id="br0">
      <inkml:brushProperty name="width" value="0.1" units="cm"/>
      <inkml:brushProperty name="height" value="0.1" units="cm"/>
      <inkml:brushProperty name="color" value="#F4F91B"/>
    </inkml:brush>
  </inkml:definitions>
  <inkml:trace contextRef="#ctx0" brushRef="#br0">7069 333 1375 0 0,'13'-9'3248'0'0,"-14"9"-3121"0"0,0 1-1 0 0,0-1 1 0 0,0 0-1 0 0,1 0 0 0 0,-1 1 1 0 0,0-1-1 0 0,0 0 0 0 0,0 0 1 0 0,0 0-1 0 0,0 0 0 0 0,1 0 1 0 0,-1 0-1 0 0,0 0 0 0 0,0 0 1 0 0,0 0-1 0 0,0 0 1 0 0,1-1-1 0 0,-1 1 0 0 0,0 0 1 0 0,0-1-1 0 0,0 1 0 0 0,1 0 1 0 0,-2-1-1 0 0,-22-13 2884 0 0,18 10-2414 0 0,2 3-346 0 0,0-1-1 0 0,-1 1 1 0 0,1 0 0 0 0,-1 0 0 0 0,0 0-1 0 0,-4 0 1 0 0,-4 0 123 0 0,-3-1 244 0 0,0 1-1 0 0,-18 1 1 0 0,-25-2 260 0 0,-20-11 82 0 0,53 7-531 0 0,-1 1 0 0 0,0 2 1 0 0,-46 0-1 0 0,48 4-211 0 0,1-1 0 0 0,-1-1-1 0 0,0-1 1 0 0,1-1 0 0 0,-1-1 0 0 0,1-1 0 0 0,-30-11 0 0 0,22 5 8 0 0,0 3 0 0 0,0 0 1 0 0,-1 2-1 0 0,0 1 1 0 0,0 2-1 0 0,0 1 1 0 0,0 2-1 0 0,-36 4 1 0 0,-153 7 419 0 0,92-6-85 0 0,94-5-454 0 0,0-2 1 0 0,1-2-1 0 0,-67-15 1 0 0,27 4 203 0 0,0 2-130 0 0,-1 3 0 0 0,1 4 0 0 0,-91 3 0 0 0,18-1 16 0 0,123 4-172 0 0,-26-3-1 0 0,26 1-8 0 0,-26 0-1 0 0,-126 20 27 0 0,64-4-7 0 0,-174 4 424 0 0,114-17-338 0 0,24-2-37 0 0,-83 0 142 0 0,95-2-122 0 0,126 3-94 0 0,-216-5 46 0 0,130-5-31 0 0,45 4 1 0 0,-79 0 1 0 0,36 11-7 0 0,22-1-2 0 0,-97-6 0 0 0,122-2-8 0 0,-117-7 46 0 0,103 12-55 0 0,1 3 0 0 0,-81 15 0 0 0,118-14 0 0 0,1-1 0 0 0,-1-1 0 0 0,0-1 0 0 0,0-2 0 0 0,0 0 0 0 0,0-1 0 0 0,-41-8 0 0 0,51 6 1 0 0,-37-9 20 0 0,-1 2 0 0 0,-57-2 0 0 0,73 12-21 0 0,-45 6 0 0 0,-14 0 0 0 0,80-6 0 0 0,1-1 0 0 0,-1 0 0 0 0,0-1 0 0 0,-21-6 0 0 0,-23-7 12 0 0,34 9-2 0 0,-1-1 1 0 0,1-1-1 0 0,1-1 1 0 0,-31-15-1 0 0,33 14 3 0 0,1 0-1 0 0,-1 2 1 0 0,-1 1-1 0 0,-28-6 1 0 0,39 10-12 0 0,-7 0-1 0 0,1 1 0 0 0,-2 1 0 0 0,1 0 0 0 0,0 2 0 0 0,0 0 0 0 0,-19 4 0 0 0,-27 1 0 0 0,-21-2 0 0 0,-73 4 0 0 0,-111 25 0 0 0,263-32 0 0 0,-8 1 2 0 0,-26 7-1 0 0,38-8-2 0 0,0 0 0 0 0,0 0 0 0 0,0 0 0 0 0,0 0 0 0 0,1 1 0 0 0,-1-1 0 0 0,0 1 0 0 0,0 0 0 0 0,1 0 0 0 0,-1 0 0 0 0,1 0 0 0 0,0 0 0 0 0,-1 1 0 0 0,-2 3 0 0 0,-12 20-20 0 0,13-20 17 0 0,0 0 0 0 0,0 0 0 0 0,0 1 0 0 0,1-1 0 0 0,0 1 0 0 0,0-1 1 0 0,1 1-1 0 0,-1 0 0 0 0,0 9 0 0 0,1-4-114 0 0,-1 0-1 0 0,0 0 1 0 0,-1-1-1 0 0,-8 20 0 0 0,5-16 44 0 0,-7 28 0 0 0,3 3 227 0 0,1 1 0 0 0,3 0-1 0 0,-2 63 1 0 0,5-12-152 0 0,2 45 0 0 0,3-104 12 0 0,-3 0 0 0 0,-6 40 1 0 0,-3 52 14 0 0,5-44 13 0 0,3-67-25 0 0,1 1-1 0 0,1-1 1 0 0,1 1 0 0 0,0 0-1 0 0,5 23 1 0 0,27 93 102 0 0,-31-134-107 0 0,1 0 0 0 0,0 0 0 0 0,0 1 0 0 0,0-1 0 0 0,0-1 0 0 0,1 1 0 0 0,-1 0 0 0 0,1 0-1 0 0,0-1 1 0 0,-1 0 0 0 0,1 1 0 0 0,0-1 0 0 0,0 0 0 0 0,1-1 0 0 0,-1 1 0 0 0,0 0 0 0 0,1-1-1 0 0,4 2 1 0 0,6 1 41 0 0,0 1 0 0 0,0-2 0 0 0,20 3 0 0 0,32-1 17 0 0,1-3 0 0 0,0-3 0 0 0,-1-2-1 0 0,81-15 1 0 0,-82 11-68 0 0,79 3 0 0 0,-43 2 0 0 0,-57 2 0 0 0,58 8 0 0 0,-38-1 0 0 0,120 5 0 0 0,250 26 0 0 0,-388-35 0 0 0,67-3 0 0 0,21-9 38 0 0,-31 0-12 0 0,-34 8-26 0 0,1 2 0 0 0,-1 4 0 0 0,104 20 0 0 0,-33-1 0 0 0,187 9 0 0 0,-151-28 18 0 0,149 8 28 0 0,-165-8-46 0 0,-64-4 0 0 0,190 25 0 0 0,-69-7 0 0 0,-78-24 0 0 0,-102 2 0 0 0,-1 2 0 0 0,1 1 0 0 0,57 7 0 0 0,97 17 0 0 0,8-21 38 0 0,-46-4-12 0 0,-58 10-26 0 0,27 0 0 0 0,53 1 0 0 0,-86-3 0 0 0,-11-2 0 0 0,131-8 0 0 0,-182 0 1 0 0,300-15 62 0 0,-97 16-63 0 0,-171-2 0 0 0,1-3 0 0 0,74-19 0 0 0,-89 19 0 0 0,0 1 0 0 0,68 1 0 0 0,42-4 0 0 0,-119 4 16 0 0,0-1 0 0 0,0-1 0 0 0,60-22 0 0 0,-42 9-7 0 0,-20 7 14 0 0,-1 0 1 0 0,41-24-1 0 0,-64 31-19 0 0,0 0 0 0 0,-1-1 0 0 0,0 0 0 0 0,0 0 1 0 0,-1-1-1 0 0,0-1 0 0 0,0 1 0 0 0,-1-1 0 0 0,0-1 0 0 0,0 1 0 0 0,6-14 0 0 0,15-29 11 0 0,-18 36-5 0 0,0-2-1 0 0,-2 0 1 0 0,0 0 0 0 0,8-28 0 0 0,24-87-10 0 0,-1-1 0 0 0,-35 118 4 0 0,-2-1-1 0 0,0 0 1 0 0,-1 1 0 0 0,0-1 0 0 0,-4-32-1 0 0,-19-83 32 0 0,8 65-28 0 0,11 47-7 0 0,-2 1 0 0 0,0 0 0 0 0,-1 1 0 0 0,-10-22 0 0 0,8 22 0 0 0,0 0 0 0 0,-1 0 0 0 0,-1 1 0 0 0,-13-19 0 0 0,10 19 0 0 0,-1 1 0 0 0,0 1 0 0 0,-2 0 0 0 0,1 1 0 0 0,-2 1 0 0 0,0 1 0 0 0,-19-11 0 0 0,-10-3 0 0 0,-79-29 0 0 0,-5 3 32 0 0,-244-64 0 0 0,343 110-343 0 0,0 1-1 0 0,0 2 0 0 0,0 0 1 0 0,0 3-1 0 0,-39 3 1 0 0,42 0-455 0 0,-1 2-1 0 0,1 1 1 0 0,1 1 0 0 0,-1 1 0 0 0,2 2-1 0 0,-1 1 1 0 0,1 0 0 0 0,1 2-1 0 0,-43 29 1 0 0,18-6-7398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07:29.745"/>
    </inkml:context>
    <inkml:brush xml:id="br0">
      <inkml:brushProperty name="width" value="0.1" units="cm"/>
      <inkml:brushProperty name="height" value="0.1" units="cm"/>
      <inkml:brushProperty name="color" value="#F4F91B"/>
    </inkml:brush>
  </inkml:definitions>
  <inkml:trace contextRef="#ctx0" brushRef="#br0">385 1740 1495 0 0,'-9'0'192'0'0,"0"0"-1"0"0,1-1 0 0 0,-1 0 0 0 0,-16-4 0 0 0,23 4 158 0 0,-1 0 0 0 0,1 1 0 0 0,-1-2 0 0 0,1 1 1 0 0,-1 0-1 0 0,1 0 0 0 0,0-1 0 0 0,0 1 0 0 0,0-1 0 0 0,0 0 1 0 0,0 0-1 0 0,0 1 0 0 0,0-1 0 0 0,0-1 0 0 0,1 1 1 0 0,-1 0-1 0 0,1 0 0 0 0,-4-13 5496 0 0,16 13-3529 0 0,-3 3-2061 0 0,-1 0 1 0 0,1 0 0 0 0,-1 1 0 0 0,1 0 0 0 0,-1 0 0 0 0,0 1 0 0 0,1 0 0 0 0,6 3-1 0 0,-8-2-137 0 0,0-1-1 0 0,0 0 0 0 0,1-1 1 0 0,0 0-1 0 0,-1 0 0 0 0,1 0 1 0 0,0-1-1 0 0,0 0 0 0 0,0 0 1 0 0,10-1-1 0 0,6-1 497 0 0,32 3 1 0 0,-8 0-311 0 0,-13-5-10 0 0,0 0-1 0 0,0-2 1 0 0,47-13 0 0 0,44-7 426 0 0,-66 21-532 0 0,0 2 1 0 0,96 10-1 0 0,-95-3-136 0 0,48-6 85 0 0,-40-2-66 0 0,28 3-38 0 0,-4-2 84 0 0,133 15 0 0 0,-152-3-91 0 0,82-1 1 0 0,-16-18-27 0 0,99 20 65 0 0,-220-9-66 0 0,113 5 65 0 0,31 10-11 0 0,-140-17-47 0 0,32-3 0 0 0,-32 1-6 0 0,32 1-1 0 0,-22 1 1 0 0,-23-1 0 0 0,0 1 0 0 0,17 1 0 0 0,-12 0 0 0 0,0 0-1 0 0,0-1 0 0 0,0-1 1 0 0,-1 0-1 0 0,26-6 1 0 0,14-2 67 0 0,-38 8-61 0 0,-11 1-1 0 0,1 0 0 0 0,-1-1 0 0 0,1 1 0 0 0,-1-1-1 0 0,0 0 1 0 0,1 0 0 0 0,-1 0 0 0 0,0-1 0 0 0,0 1-1 0 0,0-1 1 0 0,7-4 0 0 0,-7 4 1 0 0,0-1 0 0 0,1 1 0 0 0,-1 0 0 0 0,1 0 0 0 0,10-2 0 0 0,16-8 22 0 0,-22 6-15 0 0,0 1 1 0 0,-1-2-1 0 0,0 1 0 0 0,0-1 1 0 0,-1 0-1 0 0,1 0 0 0 0,-2-1 1 0 0,1 0-1 0 0,-1 0 0 0 0,0-1 1 0 0,-1 0-1 0 0,0 0 0 0 0,0 0 1 0 0,4-13-1 0 0,-8 15 4 0 0,1 0 0 0 0,-1-1-1 0 0,0 1 1 0 0,-1-1 0 0 0,0 1 0 0 0,-1-13-1 0 0,1-2 48 0 0,9-188 283 0 0,-10 199-347 0 0,0 0-1 0 0,-1 0 1 0 0,0 1-1 0 0,-1-1 1 0 0,-6-16 0 0 0,4 13 4 0 0,1 1 0 0 0,-4-22 1 0 0,6 12 29 0 0,1-1 1 0 0,2 1-1 0 0,4-35 1 0 0,-2 29-8 0 0,0-52 0 0 0,-5 7 31 0 0,-4-38-63 0 0,4 92 5 0 0,-1 11 0 0 0,2-1 0 0 0,-1 0 0 0 0,2 0 0 0 0,-1 0 0 0 0,1 0 0 0 0,1 0 0 0 0,0 0 0 0 0,0 0 0 0 0,1 1 0 0 0,2-11 0 0 0,7-7-2 0 0,-2-1 0 0 0,10-48 0 0 0,-16 59 14 0 0,-1-1 0 0 0,-1 1-1 0 0,0-1 1 0 0,-1 1 0 0 0,-5-31-1 0 0,4 42-11 0 0,-1-1 0 0 0,1 0 0 0 0,-2 1 0 0 0,1-1 0 0 0,-1 1 0 0 0,0 0 0 0 0,0 0 0 0 0,-1 0 0 0 0,1 0 0 0 0,-1 1 0 0 0,-1-1 0 0 0,1 1 0 0 0,-1 0 0 0 0,0 0 0 0 0,0 1 0 0 0,0 0 0 0 0,-1-1 0 0 0,-8-4 0 0 0,-8-2 0 0 0,-1 0 0 0 0,1 2 0 0 0,-44-12 0 0 0,25 8 0 0 0,-33-17-2 0 0,51 20 24 0 0,-1 0 0 0 0,-46-11 0 0 0,24 14-22 0 0,0 2 0 0 0,-73 1 0 0 0,-69-5 0 0 0,68 2 0 0 0,-4 10 0 0 0,58 0 0 0 0,-347 0 0 0 0,91 0 0 0 0,-9 1 0 0 0,86-5 0 0 0,112 3 0 0 0,-123-17 0 0 0,247 14 0 0 0,-24-1 0 0 0,1 2 0 0 0,-1 1 0 0 0,-39 7 0 0 0,-94 26 0 0 0,164-33-2 0 0,0-1 0 0 0,0 1 0 0 0,0 0 0 0 0,0-1 0 0 0,0 1 0 0 0,0 0 0 0 0,0 0 0 0 0,0 0 0 0 0,0 1 1 0 0,1-1-1 0 0,-1 0 0 0 0,1 1 0 0 0,-1-1 0 0 0,1 1 0 0 0,-1-1 0 0 0,1 1 0 0 0,0 0 0 0 0,0-1 0 0 0,0 1 0 0 0,0 0 0 0 0,-2 3 0 0 0,1 2-13 0 0,1 1 1 0 0,-1-1-1 0 0,1 0 0 0 0,1 0 1 0 0,-1 8-1 0 0,0 0 18 0 0,-1 173-3 0 0,-1-14 0 0 0,-1-53 0 0 0,4-58 14 0 0,3 208-92 0 0,0-193 78 0 0,-2-10 0 0 0,16 99 0 0 0,-16-162 4 0 0,1 0 0 0 0,-1-1 0 0 0,1 1 1 0 0,0-1-1 0 0,3 5 0 0 0,6 17 107 0 0,-11-25-106 0 0,0 0 1 0 0,0-1-1 0 0,0 1 1 0 0,0 0-1 0 0,0 0 0 0 0,0-1 1 0 0,0 1-1 0 0,0 0 0 0 0,-1 0 1 0 0,1-1-1 0 0,0 1 0 0 0,0 0 1 0 0,-1-1-1 0 0,1 1 0 0 0,0 0 1 0 0,-1-1-1 0 0,1 1 0 0 0,0 0 1 0 0,-1-1-1 0 0,1 1 1 0 0,-1-1-1 0 0,1 1 0 0 0,-1-1 1 0 0,0 1-1 0 0,1-1 0 0 0,-1 1 1 0 0,1-1-1 0 0,-1 0 0 0 0,0 1 1 0 0,1-1-1 0 0,-1 0 0 0 0,-1 1 1 0 0,-31 7 11 0 0,16-4-114 0 0,1 3-607 0 0,1 0 0 0 0,0 1-1 0 0,-23 15 1 0 0,11-3-760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8:49.767"/>
    </inkml:context>
    <inkml:brush xml:id="br0">
      <inkml:brushProperty name="width" value="0.1" units="cm"/>
      <inkml:brushProperty name="height" value="0.1" units="cm"/>
      <inkml:brushProperty name="color" value="#F4F91B"/>
    </inkml:brush>
  </inkml:definitions>
  <inkml:trace contextRef="#ctx0" brushRef="#br0">2302 117 2303 0 0,'2'-2'62'0'0,"-1"1"114"0"0,-1 1 0 0 0,1-1 0 0 0,-1 0 0 0 0,1 1 0 0 0,0-1 0 0 0,0 0 0 0 0,-1 1 0 0 0,1-1 0 0 0,0 1 0 0 0,0-1 1 0 0,0 1-1 0 0,0 0 0 0 0,0-1 0 0 0,-1 1 0 0 0,1 0 0 0 0,1-1 0 0 0,-2 1-128 0 0,0 0 0 0 0,0-1 0 0 0,0 1 0 0 0,0-1 1 0 0,0 1-1 0 0,0 0 0 0 0,0-1 0 0 0,0 1 0 0 0,0 0 0 0 0,0-1 0 0 0,0 1 0 0 0,0 0 0 0 0,-1-1 0 0 0,1 1 0 0 0,0 0 0 0 0,0 0 1 0 0,0-1-1 0 0,0 1 0 0 0,-1 0 0 0 0,1-1 0 0 0,0 1 0 0 0,0 0 0 0 0,-1 0 0 0 0,1 0 0 0 0,0-1 0 0 0,-1 1 0 0 0,1 0 1 0 0,0 0-1 0 0,-1 0 0 0 0,1 0 0 0 0,0-1 0 0 0,-1 1 0 0 0,1 0 0 0 0,0 0 0 0 0,-1 0 0 0 0,1 0 0 0 0,0 0 0 0 0,-1 0 0 0 0,1 0 1 0 0,0 0-1 0 0,-1 0 0 0 0,1 0 0 0 0,0 0 0 0 0,-1 0 0 0 0,0 1 0 0 0,-4 0 255 0 0,0 0 1 0 0,-1 0-1 0 0,1 0 1 0 0,0 0-1 0 0,-1-1 1 0 0,1 0-1 0 0,-1 0 0 0 0,1 0 1 0 0,-11-3-1 0 0,-3 1 50 0 0,-80 1 700 0 0,-119 12 0 0 0,47 0-13 0 0,79-13-578 0 0,57 0-292 0 0,-137 3 479 0 0,24 1-154 0 0,10-3-74 0 0,-158-9 374 0 0,245 3-654 0 0,0-3 0 0 0,-81-28 0 0 0,26 7-36 0 0,76 24-69 0 0,0 2 0 0 0,0 1 0 0 0,0 1 0 0 0,0 1 0 0 0,-42 4 0 0 0,7 4-1075 0 0,-93 22 1 0 0,88-13-61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8:50.766"/>
    </inkml:context>
    <inkml:brush xml:id="br0">
      <inkml:brushProperty name="width" value="0.1" units="cm"/>
      <inkml:brushProperty name="height" value="0.1" units="cm"/>
      <inkml:brushProperty name="color" value="#F4F91B"/>
    </inkml:brush>
  </inkml:definitions>
  <inkml:trace contextRef="#ctx0" brushRef="#br0">4007 72 3711 0 0,'1'0'28'0'0,"-1"-1"0"0"0,0 1 0 0 0,1-1 0 0 0,-1 1 0 0 0,1-1 0 0 0,-1 0 0 0 0,0 1 0 0 0,1-1 0 0 0,-1 1 0 0 0,0-1 0 0 0,0 1-1 0 0,0-1 1 0 0,1 0 0 0 0,-1 1 0 0 0,0-1 0 0 0,0 0 0 0 0,0 1 0 0 0,0-1 0 0 0,0 0 0 0 0,0 1 0 0 0,0-1 0 0 0,0 0 0 0 0,0 1-1 0 0,-1-1 1 0 0,1 1 0 0 0,0-1 0 0 0,0 0 0 0 0,-1 1 0 0 0,1-1 0 0 0,0 1 0 0 0,0-1 0 0 0,-1 0 0 0 0,0 0 0 0 0,-1 0 105 0 0,0-1 0 0 0,0 1 0 0 0,-1 0 0 0 0,1-1 1 0 0,-1 1-1 0 0,1 0 0 0 0,-3 0 0 0 0,-1-1-37 0 0,-27-8 597 0 0,-1 2 0 0 0,1 2 0 0 0,-1 1 0 0 0,-62-1 0 0 0,-53 2 331 0 0,-270 30-1 0 0,9-2 385 0 0,229-19-1023 0 0,74 2-195 0 0,-66 1 251 0 0,-211 7 215 0 0,180-4-492 0 0,-435-13 374 0 0,186-4-255 0 0,1 30-949 0 0,365-13-177 0 0,-5 3-48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8:57.769"/>
    </inkml:context>
    <inkml:brush xml:id="br0">
      <inkml:brushProperty name="width" value="0.1" units="cm"/>
      <inkml:brushProperty name="height" value="0.1" units="cm"/>
      <inkml:brushProperty name="color" value="#F4F91B"/>
    </inkml:brush>
  </inkml:definitions>
  <inkml:trace contextRef="#ctx0" brushRef="#br0">3521 41 455 0 0,'-32'-2'1854'0'0,"0"-1"0"0"0,-52-13 0 0 0,48 9-837 0 0,-62-6 0 0 0,-182 15 155 0 0,219 0-996 0 0,-193 14 514 0 0,112-5-276 0 0,-381 10 141 0 0,407-17-262 0 0,-135 11-57 0 0,81-3-178 0 0,-351-21 976 0 0,-8-9-639 0 0,453 18-444 0 0,0 4-1 0 0,-92 16 1 0 0,97-8-110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9:00.215"/>
    </inkml:context>
    <inkml:brush xml:id="br0">
      <inkml:brushProperty name="width" value="0.1" units="cm"/>
      <inkml:brushProperty name="height" value="0.1" units="cm"/>
      <inkml:brushProperty name="color" value="#F4F91B"/>
    </inkml:brush>
  </inkml:definitions>
  <inkml:trace contextRef="#ctx0" brushRef="#br0">2477 34 1375 0 0,'-15'-13'2232'0'0,"11"11"-2039"0"0,0 0 0 0 0,0 1 0 0 0,0-1 0 0 0,0 1 0 0 0,-1 0-1 0 0,1 0 1 0 0,0 1 0 0 0,-1-1 0 0 0,1 1 0 0 0,-9 0 0 0 0,-43 8 852 0 0,-16 8-485 0 0,44-8-177 0 0,0-2-1 0 0,-50 4 1 0 0,-167-10 1574 0 0,49-21-1422 0 0,-2 0 90 0 0,76 14-285 0 0,-217-1 415 0 0,-133 10-311 0 0,387-4-384 0 0,0 3-1 0 0,-87 13 1 0 0,24 11-3763 0 0,66-8-424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9:02.376"/>
    </inkml:context>
    <inkml:brush xml:id="br0">
      <inkml:brushProperty name="width" value="0.1" units="cm"/>
      <inkml:brushProperty name="height" value="0.1" units="cm"/>
      <inkml:brushProperty name="color" value="#F4F91B"/>
    </inkml:brush>
  </inkml:definitions>
  <inkml:trace contextRef="#ctx0" brushRef="#br0">1046 179 4631 0 0,'-31'-17'739'0'0,"-1"1"0"0"0,-1 1 0 0 0,-49-14 0 0 0,-107-20 822 0 0,162 43-1524 0 0,-45-10 444 0 0,-124-12 0 0 0,166 26-253 0 0,1 2 0 0 0,-1 0 1 0 0,0 2-1 0 0,0 1 0 0 0,0 2 0 0 0,1 1 0 0 0,-32 10 1 0 0,5 6-629 0 0,-3 2-318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9:03.221"/>
    </inkml:context>
    <inkml:brush xml:id="br0">
      <inkml:brushProperty name="width" value="0.1" units="cm"/>
      <inkml:brushProperty name="height" value="0.1" units="cm"/>
      <inkml:brushProperty name="color" value="#F4F91B"/>
    </inkml:brush>
  </inkml:definitions>
  <inkml:trace contextRef="#ctx0" brushRef="#br0">1093 22 1375 0 0,'-3'-2'345'0'0,"0"-1"-1"0"0,0 1 0 0 0,0 1 0 0 0,0-1 0 0 0,0 0 1 0 0,-1 1-1 0 0,1 0 0 0 0,0-1 0 0 0,-1 1 0 0 0,1 1 1 0 0,-1-1-1 0 0,-4 0 0 0 0,-45-2 1191 0 0,48 3-1695 0 0,-135 11 346 0 0,28-1-110 0 0,-72-4-21 0 0,-71 3 107 0 0,3 20-67 0 0,207-20-95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3:43.936"/>
    </inkml:context>
    <inkml:brush xml:id="br0">
      <inkml:brushProperty name="width" value="0.1" units="cm"/>
      <inkml:brushProperty name="height" value="0.1" units="cm"/>
      <inkml:brushProperty name="color" value="#E71224"/>
    </inkml:brush>
  </inkml:definitions>
  <inkml:trace contextRef="#ctx0" brushRef="#br0">5565 207 3511 0 0,'-16'-2'138'0'0,"1"0"0"0"0,0-1 0 0 0,0-1-1 0 0,0 0 1 0 0,-15-7 0 0 0,15 6 126 0 0,-50-19 541 0 0,31 10-531 0 0,-1 2 0 0 0,0 2 0 0 0,-54-9 0 0 0,40 12-252 0 0,-72-6 20 0 0,6 7-52 0 0,11 1 720 0 0,-169-30 0 0 0,228 27-267 0 0,-71-2 0 0 0,11 2-277 0 0,64 5-143 0 0,-1 2 0 0 0,-44 5 0 0 0,-26-1-26 0 0,-15-5 3 0 0,-193 21 0 0 0,263-12 32 0 0,-1-1 0 0 0,0-4 0 0 0,1-2 0 0 0,-1-2 0 0 0,0-3 0 0 0,-71-16 0 0 0,106 17 20 0 0,0 1 0 0 0,0 0 0 0 0,0 2 1 0 0,-1 0-1 0 0,-31 5 0 0 0,-113 24 314 0 0,123-18-341 0 0,-21-1 0 0 0,0-2-1 0 0,-103-4 1 0 0,1 1 19 0 0,136-1 24 0 0,0 3 1 0 0,-35 9 0 0 0,-6 2 13 0 0,-11-1-72 0 0,-122 19-10 0 0,83-18 32 0 0,-130 35 0 0 0,166-32 7 0 0,-1-4 1 0 0,-154 9-1 0 0,60-24-33 0 0,-120 5 366 0 0,286-5-356 0 0,-278 10 187 0 0,212-10-352 0 0,43-1-97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9:04.089"/>
    </inkml:context>
    <inkml:brush xml:id="br0">
      <inkml:brushProperty name="width" value="0.1" units="cm"/>
      <inkml:brushProperty name="height" value="0.1" units="cm"/>
      <inkml:brushProperty name="color" value="#F4F91B"/>
    </inkml:brush>
  </inkml:definitions>
  <inkml:trace contextRef="#ctx0" brushRef="#br0">1892 67 1839 0 0,'-63'9'868'0'0,"22"-3"-306"0"0,-79 3 0 0 0,53-14 468 0 0,0-3 0 0 0,-97-24 0 0 0,-72-9 959 0 0,140 36-1371 0 0,-129 11-1 0 0,113 0-363 0 0,18 0-298 0 0,0 4-1 0 0,0 4 0 0 0,-135 39 1 0 0,138-29-2426 0 0,-8-2-858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9:05.221"/>
    </inkml:context>
    <inkml:brush xml:id="br0">
      <inkml:brushProperty name="width" value="0.1" units="cm"/>
      <inkml:brushProperty name="height" value="0.1" units="cm"/>
      <inkml:brushProperty name="color" value="#F4F91B"/>
    </inkml:brush>
  </inkml:definitions>
  <inkml:trace contextRef="#ctx0" brushRef="#br0">3648 79 2759 0 0,'14'-7'243'0'0,"1"2"-1"0"0,-1 0 1 0 0,1 0-1 0 0,-1 2 1 0 0,1 0-1 0 0,0 0 1 0 0,26 0-1 0 0,-28 0 162 0 0,-14 0 263 0 0,-8 1-36 0 0,0 2-385 0 0,-387-33 4548 0 0,291 30-4650 0 0,-187 18 1 0 0,267-12-131 0 0,-213 20 100 0 0,39-7-176 0 0,113-4-3188 0 0,29-2-425 0 0</inkml:trace>
  <inkml:trace contextRef="#ctx0" brushRef="#br0" timeOffset="0.51">1669 333 2303 0 0,'-14'-34'-227'0'0,"11"28"714"0"0,0 1-1 0 0,0 0 1 0 0,-1 0-1 0 0,0 0 1 0 0,0 0-1 0 0,-1 0 1 0 0,1 1-1 0 0,-1 0 1 0 0,0 0-1 0 0,0 0 1 0 0,-8-3-1 0 0,-12-6-76 0 0,0 1-1 0 0,-1 2 1 0 0,-1 0 0 0 0,-47-10-1 0 0,-4-1-29 0 0,-11-8-84 0 0,-105-29 66 0 0,153 48-335 0 0,0 2 1 0 0,-79-4-1 0 0,-178 21 21 0 0,192-2-43 0 0,31-4-150 0 0,0 5 0 0 0,0 2 0 0 0,-74 21 0 0 0,70-7-195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9:05.873"/>
    </inkml:context>
    <inkml:brush xml:id="br0">
      <inkml:brushProperty name="width" value="0.1" units="cm"/>
      <inkml:brushProperty name="height" value="0.1" units="cm"/>
      <inkml:brushProperty name="color" value="#F4F91B"/>
    </inkml:brush>
  </inkml:definitions>
  <inkml:trace contextRef="#ctx0" brushRef="#br0">2185 67 4031 0 0,'3'-5'157'0'0,"6"-10"8"0"0,-7 9-6 0 0,-3 6 224 0 0,-7 5-354 0 0,0 0 0 0 0,-1 0 0 0 0,1-1-1 0 0,-1 0 1 0 0,0-1 0 0 0,0 1-1 0 0,0-2 1 0 0,-1 0 0 0 0,1 0-1 0 0,0 0 1 0 0,-1-1 0 0 0,0-1 0 0 0,1 1-1 0 0,-1-2 1 0 0,1 1 0 0 0,-17-4-1 0 0,-63-12 525 0 0,-254-34 2477 0 0,-101 41-1813 0 0,0 23-1043 0 0,127 8-132 0 0,232-12-53 0 0,-143 37 1 0 0,151-24-1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06:54.880"/>
    </inkml:context>
    <inkml:brush xml:id="br0">
      <inkml:brushProperty name="width" value="0.1" units="cm"/>
      <inkml:brushProperty name="height" value="0.1" units="cm"/>
      <inkml:brushProperty name="color" value="#F4F91B"/>
    </inkml:brush>
  </inkml:definitions>
  <inkml:trace contextRef="#ctx0" brushRef="#br0">4113 157 919 0 0,'-31'-17'1435'0'0,"-32"-24"0"0"0,-19-11 219 0 0,71 46-1437 0 0,-1 0 1 0 0,-1 1-1 0 0,1 0 0 0 0,-1 1 1 0 0,-18-3-1 0 0,-17 1-27 0 0,-1 3 0 0 0,1 2-1 0 0,-87 9 1 0 0,46-2-57 0 0,12-6 148 0 0,-81-9-1 0 0,83 3-37 0 0,-99 4 0 0 0,-47 25-102 0 0,-91 4 63 0 0,216-23-204 0 0,0 3 0 0 0,-140 30 0 0 0,164-26 100 0 0,-1-4-1 0 0,-1-2 0 0 0,1-4 0 0 0,-87-10 0 0 0,-150 7 535 0 0,5 0 76 0 0,236-4-529 0 0,-1 4 0 0 0,0 2 0 0 0,-104 14 0 0 0,-94 46-70 0 0,190-40-98 0 0,44-12-113 0 0,0 2-1 0 0,0 1 0 0 0,-42 22 1 0 0,20-3-138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06:24.018"/>
    </inkml:context>
    <inkml:brush xml:id="br0">
      <inkml:brushProperty name="width" value="0.1" units="cm"/>
      <inkml:brushProperty name="height" value="0.1" units="cm"/>
      <inkml:brushProperty name="color" value="#F4F91B"/>
    </inkml:brush>
  </inkml:definitions>
  <inkml:trace contextRef="#ctx0" brushRef="#br0">1993 27 3511 0 0,'-1'0'13'0'0,"1"-1"0"0"0,0 1-1 0 0,-1-1 1 0 0,1 1-1 0 0,0-1 1 0 0,-1 1 0 0 0,1-1-1 0 0,-1 1 1 0 0,1 0-1 0 0,-1-1 1 0 0,1 1 0 0 0,0 0-1 0 0,-1-1 1 0 0,0 1-1 0 0,1 0 1 0 0,-1 0 0 0 0,1 0-1 0 0,-1-1 1 0 0,1 1-1 0 0,-1 0 1 0 0,1 0 0 0 0,-1 0-1 0 0,1 0 1 0 0,-1 0-1 0 0,0 0 1 0 0,1 0-1 0 0,-2 0 1 0 0,-18 1 218 0 0,11 0-117 0 0,0-1 0 0 0,0-1-1 0 0,0 0 1 0 0,-12-2 0 0 0,-1 0 175 0 0,-18-2 352 0 0,20 1-221 0 0,0 2 0 0 0,1 0 1 0 0,-1 1-1 0 0,-39 4 0 0 0,-160 36 979 0 0,187-32-1263 0 0,-340 56 947 0 0,319-58-871 0 0,-202 17 579 0 0,195-20-480 0 0,0-3-1 0 0,-75-10 0 0 0,-106-14 985 0 0,199 24-2257 0 0,-1 2-1 0 0,1 1 1 0 0,-70 14 0 0 0,78-9-3212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06:24.890"/>
    </inkml:context>
    <inkml:brush xml:id="br0">
      <inkml:brushProperty name="width" value="0.1" units="cm"/>
      <inkml:brushProperty name="height" value="0.1" units="cm"/>
      <inkml:brushProperty name="color" value="#F4F91B"/>
    </inkml:brush>
  </inkml:definitions>
  <inkml:trace contextRef="#ctx0" brushRef="#br0">3632 184 455 0 0,'-2'-2'43'0'0,"0"0"-1"0"0,1 0 0 0 0,-1 1 1 0 0,0-1-1 0 0,0 1 0 0 0,0-1 1 0 0,-1 1-1 0 0,1 0 0 0 0,0 0 1 0 0,0 0-1 0 0,-1 0 0 0 0,1 0 1 0 0,0 0-1 0 0,-4 0 0 0 0,2 1 277 0 0,0 0-1 0 0,1 1 0 0 0,-1-1 1 0 0,0 1-1 0 0,0 0 0 0 0,0 0 1 0 0,1 0-1 0 0,-8 3 0 0 0,-27 11-325 0 0,-5 2-247 0 0,-55 15 0 0 0,83-28 207 0 0,0-1 1 0 0,0-1 0 0 0,0 0 0 0 0,0-1-1 0 0,0-1 1 0 0,0 0 0 0 0,0-1 0 0 0,-15-3-1 0 0,-6-4 455 0 0,0-3 0 0 0,0-1 0 0 0,-39-19 0 0 0,57 24-122 0 0,-1 0 0 0 0,0 2 0 0 0,0 0 0 0 0,0 1 0 0 0,-1 1 0 0 0,-24-1 0 0 0,-120 8-75 0 0,108-1-221 0 0,-62-3-1 0 0,52-9 26 0 0,1-2 0 0 0,-81-24 0 0 0,137 33-6 0 0,-60-14 404 0 0,-86-9 0 0 0,-74 5 694 0 0,137 13-774 0 0,-473-5 1147 0 0,296 3-591 0 0,-22 1 69 0 0,-143 68-699 0 0,329-36-1370 0 0,52-10-3076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06:25.788"/>
    </inkml:context>
    <inkml:brush xml:id="br0">
      <inkml:brushProperty name="width" value="0.1" units="cm"/>
      <inkml:brushProperty name="height" value="0.1" units="cm"/>
      <inkml:brushProperty name="color" value="#F4F91B"/>
    </inkml:brush>
  </inkml:definitions>
  <inkml:trace contextRef="#ctx0" brushRef="#br0">2445 100 919 0 0,'-5'-1'234'0'0,"0"1"0"0"0,0-1-1 0 0,0 2 1 0 0,0-1 0 0 0,0 0-1 0 0,0 1 1 0 0,0 0 0 0 0,0 0-1 0 0,0 0 1 0 0,0 1 0 0 0,-5 2-1 0 0,-27 5-66 0 0,16-6 100 0 0,0-2-1 0 0,-1-1 1 0 0,1 0 0 0 0,-34-6-1 0 0,-509-51 3678 0 0,386 48-3099 0 0,-127-8 238 0 0,293 16-1050 0 0,-481-31 1126 0 0,346 33-1351 0 0,-275 39-1 0 0,340-26-622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06:26.959"/>
    </inkml:context>
    <inkml:brush xml:id="br0">
      <inkml:brushProperty name="width" value="0.1" units="cm"/>
      <inkml:brushProperty name="height" value="0.1" units="cm"/>
      <inkml:brushProperty name="color" value="#F4F91B"/>
    </inkml:brush>
  </inkml:definitions>
  <inkml:trace contextRef="#ctx0" brushRef="#br0">2057 1 919 0 0,'-124'0'4753'0'0,"-118"0"-1986"0"0,71 3-1406 0 0,-207 8 445 0 0,-157 17-1053 0 0,150 13-1520 0 0,284-27-1800 0 0,-19 3-1307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06:28.801"/>
    </inkml:context>
    <inkml:brush xml:id="br0">
      <inkml:brushProperty name="width" value="0.1" units="cm"/>
      <inkml:brushProperty name="height" value="0.1" units="cm"/>
      <inkml:brushProperty name="color" value="#F4F91B"/>
    </inkml:brush>
  </inkml:definitions>
  <inkml:trace contextRef="#ctx0" brushRef="#br0">3085 36 1375 0 0,'-1'-1'163'0'0,"1"-1"0"0"0,-1 0-1 0 0,1 0 1 0 0,-1 1 0 0 0,0-1-1 0 0,1 0 1 0 0,-1 1 0 0 0,0-1-1 0 0,0 1 1 0 0,0-1 0 0 0,0 1 0 0 0,0-1-1 0 0,-1 1 1 0 0,1 0 0 0 0,0 0-1 0 0,-1-1 1 0 0,1 1 0 0 0,-4-2-1 0 0,2 2 41 0 0,0 0 0 0 0,-1 0 0 0 0,1 0 0 0 0,0 1 0 0 0,-1-1 0 0 0,1 1 0 0 0,-1 0 0 0 0,1 0-1 0 0,-7 1 1 0 0,-20 2-25 0 0,0 3-1 0 0,0 0 0 0 0,-41 15 1 0 0,4-1 288 0 0,-180 40 1110 0 0,188-48-1110 0 0,-73 7 0 0 0,-61-5 396 0 0,-43 4-88 0 0,143-7-531 0 0,-1-5 0 0 0,-130-6-1 0 0,-223-36 574 0 0,314 25-640 0 0,1-2-26 0 0,-82-5-40 0 0,151 16-85 0 0,-92 8 0 0 0,-9 14-632 0 0,53-5-2744 0 0,13 0-905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06:30.043"/>
    </inkml:context>
    <inkml:brush xml:id="br0">
      <inkml:brushProperty name="width" value="0.1" units="cm"/>
      <inkml:brushProperty name="height" value="0.1" units="cm"/>
      <inkml:brushProperty name="color" value="#F4F91B"/>
    </inkml:brush>
  </inkml:definitions>
  <inkml:trace contextRef="#ctx0" brushRef="#br0">3743 38 2759 0 0,'-2'-3'113'0'0,"1"1"-1"0"0,-1-1 0 0 0,0 1 0 0 0,0 0 1 0 0,0 0-1 0 0,0 0 0 0 0,0 0 0 0 0,-1 0 1 0 0,1 1-1 0 0,-1-1 0 0 0,1 0 0 0 0,-1 1 1 0 0,1 0-1 0 0,-1 0 0 0 0,0 0 0 0 0,0 0 1 0 0,1 0-1 0 0,-7-1 0 0 0,-6 0-120 0 0,0 1 0 0 0,-24 0 0 0 0,17 0 107 0 0,-177 2 981 0 0,-240 30-1 0 0,-72 40 26 0 0,-32-13-569 0 0,422-51-408 0 0,-269 2 624 0 0,232-20-365 0 0,-120-5 297 0 0,-100-6-109 0 0,220 10-482 0 0,-109 13-124 0 0,202 1-70 0 0,-30 0-26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3:45.035"/>
    </inkml:context>
    <inkml:brush xml:id="br0">
      <inkml:brushProperty name="width" value="0.1" units="cm"/>
      <inkml:brushProperty name="height" value="0.1" units="cm"/>
      <inkml:brushProperty name="color" value="#E71224"/>
    </inkml:brush>
  </inkml:definitions>
  <inkml:trace contextRef="#ctx0" brushRef="#br0">1634 64 2303 0 0,'-18'-3'281'0'0,"0"0"-1"0"0,-23 1 1 0 0,-120 5 900 0 0,-112-2 98 0 0,-79-28 931 0 0,-200-5-887 0 0,401 32-3794 0 0,83 1-389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06:32.992"/>
    </inkml:context>
    <inkml:brush xml:id="br0">
      <inkml:brushProperty name="width" value="0.1" units="cm"/>
      <inkml:brushProperty name="height" value="0.1" units="cm"/>
      <inkml:brushProperty name="color" value="#F4F91B"/>
    </inkml:brush>
  </inkml:definitions>
  <inkml:trace contextRef="#ctx0" brushRef="#br0">1475 49 919 0 0,'13'-16'-160'0'0,"-13"15"251"0"0,0 1-1 0 0,1-1 0 0 0,-1 1 1 0 0,0 0-1 0 0,0-1 0 0 0,0 1 1 0 0,1-1-1 0 0,-1 1 0 0 0,0-1 1 0 0,0 1-1 0 0,0-1 0 0 0,0 1 0 0 0,0-1 1 0 0,0 1-1 0 0,0-1 0 0 0,0 1 1 0 0,0-1-1 0 0,0 1 0 0 0,0-1 1 0 0,0 1-1 0 0,-1-1 0 0 0,1 1 1 0 0,0 0-1 0 0,0-1 0 0 0,0 1 0 0 0,-1-1 1 0 0,1 1-1 0 0,0 0 0 0 0,-1-1 1 0 0,1 1-1 0 0,0-1 0 0 0,-1 1 1 0 0,1 0-1 0 0,0-1 0 0 0,-1 1 0 0 0,0 0 1 0 0,-2-3 84 0 0,-1 1 1 0 0,1 0 0 0 0,-1 1-1 0 0,0-1 1 0 0,1 1-1 0 0,-1 0 1 0 0,0-1 0 0 0,0 2-1 0 0,0-1 1 0 0,0 0 0 0 0,0 1-1 0 0,0 0 1 0 0,-7 0-1 0 0,-23 4 130 0 0,0 1 0 0 0,-66 20-1 0 0,47-11-255 0 0,-21 3 99 0 0,-1-4 1 0 0,-1-3-1 0 0,0-3 0 0 0,-93-4 0 0 0,16-7 485 0 0,-163-1 342 0 0,268 9-1152 0 0,0 1 0 0 0,-67 18-1 0 0,63-11-3162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06:33.792"/>
    </inkml:context>
    <inkml:brush xml:id="br0">
      <inkml:brushProperty name="width" value="0.1" units="cm"/>
      <inkml:brushProperty name="height" value="0.1" units="cm"/>
      <inkml:brushProperty name="color" value="#F4F91B"/>
    </inkml:brush>
  </inkml:definitions>
  <inkml:trace contextRef="#ctx0" brushRef="#br0">3161 66 1375 0 0,'0'0'27'0'0,"-1"-1"-1"0"0,1 0 0 0 0,-1 0 0 0 0,1 1 0 0 0,-1-1 1 0 0,1 0-1 0 0,-1 1 0 0 0,1-1 0 0 0,-1 1 0 0 0,1-1 0 0 0,-1 1 1 0 0,0-1-1 0 0,1 1 0 0 0,-1-1 0 0 0,0 1 0 0 0,0-1 0 0 0,1 1 1 0 0,-1 0-1 0 0,0 0 0 0 0,0-1 0 0 0,0 1 0 0 0,0 0 1 0 0,1 0-1 0 0,-1 0 0 0 0,0 0 0 0 0,0 0 0 0 0,-1 0 0 0 0,-28 3 1537 0 0,13 0-1477 0 0,-7-2 15 0 0,1-1 0 0 0,0-1 0 0 0,0-1 0 0 0,-32-7 0 0 0,10-2 880 0 0,19 4-601 0 0,0 1-1 0 0,1 2 0 0 0,-2 0 1 0 0,1 2-1 0 0,-32 1 0 0 0,-80 15-208 0 0,-33 3-22 0 0,51-17 63 0 0,-126-18 0 0 0,92 13 279 0 0,45 4-86 0 0,-62-8 160 0 0,-361-4 636 0 0,341 20-1134 0 0,-78 3 45 0 0,2 21-57 0 0,10 10-3161 0 0,170-28-364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06:34.692"/>
    </inkml:context>
    <inkml:brush xml:id="br0">
      <inkml:brushProperty name="width" value="0.1" units="cm"/>
      <inkml:brushProperty name="height" value="0.1" units="cm"/>
      <inkml:brushProperty name="color" value="#F4F91B"/>
    </inkml:brush>
  </inkml:definitions>
  <inkml:trace contextRef="#ctx0" brushRef="#br0">1583 52 1927 0 0,'-4'3'48'0'0,"0"0"-1"0"0,0-1 0 0 0,-1 0 0 0 0,1 0 0 0 0,-6 1 0 0 0,2 1 20 0 0,0-2 36 0 0,1 1 0 0 0,-1-1 0 0 0,1-1 0 0 0,-1 1 1 0 0,0-2-1 0 0,0 1 0 0 0,1-1 0 0 0,-12 0 0 0 0,-65-13 2219 0 0,25 4-1262 0 0,-94-12 749 0 0,66 7-1103 0 0,-95-1-1 0 0,49 14-278 0 0,-72-2 18 0 0,157 1-344 0 0,-117-2 60 0 0,125 6-146 0 0,0 0 1 0 0,-44 10-1 0 0,-35 14-196 0 0,54-10 54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06:49.190"/>
    </inkml:context>
    <inkml:brush xml:id="br0">
      <inkml:brushProperty name="width" value="0.1" units="cm"/>
      <inkml:brushProperty name="height" value="0.1" units="cm"/>
      <inkml:brushProperty name="color" value="#F4F91B"/>
    </inkml:brush>
  </inkml:definitions>
  <inkml:trace contextRef="#ctx0" brushRef="#br0">2217 9 3023 0 0,'-2'-2'24'0'0,"-1"1"0"0"0,1 0 0 0 0,-1 0-1 0 0,1 0 1 0 0,-1 0 0 0 0,0 1 0 0 0,0-1-1 0 0,1 1 1 0 0,-1-1 0 0 0,0 1-1 0 0,0 0 1 0 0,1 0 0 0 0,-1 0 0 0 0,0 1-1 0 0,0-1 1 0 0,1 1 0 0 0,-4 0-1 0 0,-7 3 171 0 0,1 0-1 0 0,-18 9 0 0 0,6-2-80 0 0,10-6-31 0 0,-1-1-1 0 0,0 0 0 0 0,0-1 0 0 0,-25 3 0 0 0,-63-6 481 0 0,31 0 527 0 0,-84 11 0 0 0,-5 0-597 0 0,-124 2 124 0 0,102-4-148 0 0,-49-9 85 0 0,125-3-218 0 0,-133 15-1 0 0,177-2-301 0 0,-116 37 0 0 0,99-23-21 0 0,14-6-212 0 0,6-1-94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06:49.963"/>
    </inkml:context>
    <inkml:brush xml:id="br0">
      <inkml:brushProperty name="width" value="0.1" units="cm"/>
      <inkml:brushProperty name="height" value="0.1" units="cm"/>
      <inkml:brushProperty name="color" value="#F4F91B"/>
    </inkml:brush>
  </inkml:definitions>
  <inkml:trace contextRef="#ctx0" brushRef="#br0">2126 308 2959 0 0,'-20'-5'193'0'0,"1"0"0"0"0,-20-8-1 0 0,17 5 441 0 0,-29-6 0 0 0,-11 3 157 0 0,-118-6 0 0 0,0 8 80 0 0,143 5-619 0 0,1-1-1 0 0,-44-13 1 0 0,-70-27 513 0 0,91 26-415 0 0,-25-8 110 0 0,-93-27 450 0 0,127 41-597 0 0,-80-10 0 0 0,26 12-176 0 0,-2 4 1 0 0,-129 9-1 0 0,211 1-246 0 0,0 0-1 0 0,0 2 0 0 0,1 0 0 0 0,-1 2 0 0 0,2 0 1 0 0,-1 2-1 0 0,1 1 0 0 0,0 0 0 0 0,-34 23 0 0 0,16-7-3645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06:50.427"/>
    </inkml:context>
    <inkml:brush xml:id="br0">
      <inkml:brushProperty name="width" value="0.1" units="cm"/>
      <inkml:brushProperty name="height" value="0.1" units="cm"/>
      <inkml:brushProperty name="color" value="#F4F91B"/>
    </inkml:brush>
  </inkml:definitions>
  <inkml:trace contextRef="#ctx0" brushRef="#br0">1124 168 1375 0 0,'0'-1'-20'0'0,"-23"-15"1195"0"0,-1 1-1 0 0,0 1 1 0 0,-1 1 0 0 0,-28-10 0 0 0,-6 7-542 0 0,0 2 0 0 0,-84-9 0 0 0,63 11-259 0 0,16 3-164 0 0,-104-2 1 0 0,134 11-193 0 0,0 2 1 0 0,0 2-1 0 0,1 1 1 0 0,-63 17-1 0 0,-30 26-2856 0 0,81-27-252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06:51.463"/>
    </inkml:context>
    <inkml:brush xml:id="br0">
      <inkml:brushProperty name="width" value="0.1" units="cm"/>
      <inkml:brushProperty name="height" value="0.1" units="cm"/>
      <inkml:brushProperty name="color" value="#F4F91B"/>
    </inkml:brush>
  </inkml:definitions>
  <inkml:trace contextRef="#ctx0" brushRef="#br0">2738 175 455 0 0,'0'-3'89'0'0,"0"-1"0"0"0,-1 1 0 0 0,0-1 0 0 0,1 1 0 0 0,-1 0-1 0 0,-1-1 1 0 0,1 1 0 0 0,0 0 0 0 0,-1 0 0 0 0,0 0 0 0 0,-2-4-1 0 0,1 4 326 0 0,0 0 0 0 0,-1 0 0 0 0,1 0-1 0 0,-1 1 1 0 0,1-1 0 0 0,-1 1-1 0 0,0 0 1 0 0,-7-3 0 0 0,-4 0-300 0 0,0 1 0 0 0,-1 0 0 0 0,0 1 0 0 0,1 1 1 0 0,-1 1-1 0 0,-21 0 0 0 0,-21-3 63 0 0,-207-40 810 0 0,158 23-540 0 0,53 14-325 0 0,-1 1 0 0 0,0 3-1 0 0,0 3 1 0 0,-80 9-1 0 0,-141 13-333 0 0,205-16-112 0 0</inkml:trace>
  <inkml:trace contextRef="#ctx0" brushRef="#br0" timeOffset="1">837 219 1839 0 0,'-5'-4'178'0'0,"-5"-4"-161"0"0,0-1-1 0 0,-1 1 1 0 0,-15-8-1 0 0,-4 5 2390 0 0,14 7-1979 0 0,-40-11 328 0 0,-1 3 1 0 0,-104-9-1 0 0,114 20-514 0 0,-79 10 0 0 0,-45 19-223 0 0,116-19-126 0 0,0 1-19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06:52.023"/>
    </inkml:context>
    <inkml:brush xml:id="br0">
      <inkml:brushProperty name="width" value="0.1" units="cm"/>
      <inkml:brushProperty name="height" value="0.1" units="cm"/>
      <inkml:brushProperty name="color" value="#F4F91B"/>
    </inkml:brush>
  </inkml:definitions>
  <inkml:trace contextRef="#ctx0" brushRef="#br0">2554 190 455 0 0,'-1'-3'162'0'0,"-1"0"-1"0"0,1 1 1 0 0,-1-1-1 0 0,0 0 1 0 0,0 1-1 0 0,0-1 1 0 0,0 1-1 0 0,-1 0 1 0 0,1 0-1 0 0,-1 0 1 0 0,1 0-1 0 0,-1 0 1 0 0,0 0-1 0 0,0 1 1 0 0,0-1-1 0 0,0 1 1 0 0,0 0-1 0 0,0 0 1 0 0,0 0-1 0 0,0 0 1 0 0,0 0-1 0 0,0 1 1 0 0,-4-1-1 0 0,-187-28 1195 0 0,-344-10 0 0 0,429 36-691 0 0,-128-20 0 0 0,97 6-52 0 0,-140 2 0 0 0,81 5-190 0 0,-92-1-32 0 0,248 14-351 0 0,-77 14 0 0 0,-41 20-127 0 0,80-17-89 0 0,-16 2-15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09:34.035"/>
    </inkml:context>
    <inkml:brush xml:id="br0">
      <inkml:brushProperty name="width" value="0.1" units="cm"/>
      <inkml:brushProperty name="height" value="0.1" units="cm"/>
      <inkml:brushProperty name="color" value="#F4F91B"/>
    </inkml:brush>
  </inkml:definitions>
  <inkml:trace contextRef="#ctx0" brushRef="#br0">817 121 1375 0 0,'-5'-10'298'0'0,"-9"-18"-228"0"0,11 11 4288 0 0,4 15-4106 0 0,1 0 0 0 0,0 0 0 0 0,0 0 0 0 0,0 0 0 0 0,0 0 1 0 0,0 1-1 0 0,0-1 0 0 0,0 1 0 0 0,4-2 0 0 0,7-3 187 0 0,0 0 1 0 0,0 1-1 0 0,1 0 0 0 0,22-4 1 0 0,59-5 1370 0 0,-89 13-1705 0 0,4 0 20 0 0,0 1 0 0 0,0 1 0 0 0,0-1 0 0 0,0 1 0 0 0,0 1 0 0 0,-1 0 0 0 0,1 0 0 0 0,0 1 0 0 0,-1 0 0 0 0,0 1 0 0 0,12 6 0 0 0,-7-3 1 0 0,-1 1 0 0 0,0 1 0 0 0,0 0 0 0 0,-1 0 0 0 0,0 1 0 0 0,16 18 1 0 0,-16-13-28 0 0,-1 0 1 0 0,0 0 0 0 0,-2 1 0 0 0,14 29-1 0 0,21 72 541 0 0,-36-89-504 0 0,-1 0 0 0 0,-2 1 0 0 0,3 30 0 0 0,-2 90 158 0 0,-1-19-5 0 0,4 56 79 0 0,6 60 344 0 0,-15-246-711 0 0,22 319 634 0 0,-22-244-605 0 0,-1 26 102 0 0,20 175-1 0 0,-11-214-91 0 0,0 74 0 0 0,-11 62 110 0 0,0-41-70 0 0,5 60 522 0 0,-3-202-595 0 0,-3 125 289 0 0,-24 143 0 0 0,9-109-99 0 0,6-35-25 0 0,-13 112 84 0 0,23-230-233 0 0,-2-1 0 0 0,0 1 0 0 0,-1-1 0 0 0,-1 0 0 0 0,0 0 0 0 0,-2-1 0 0 0,0 0 0 0 0,-1-1 0 0 0,-23 32-1 0 0,-11 21 140 0 0,11-16-30 0 0,11-22-59 0 0,-17 27 11 0 0,4 9-70 0 0,14-25 11 0 0,-47 70 0 0 0,46-80-27 0 0,12-18 6 0 0,-1-1 1 0 0,-15 17-1 0 0,-31 27 217 0 0,-3-3 0 0 0,-79 58 1 0 0,137-113-213 0 0,-50 38 457 0 0,-101 58 0 0 0,-62 6 84 0 0,139-67-500 0 0,17-7-266 0 0,-53 23-3296 0 0,88-44 1792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09:36.026"/>
    </inkml:context>
    <inkml:brush xml:id="br0">
      <inkml:brushProperty name="width" value="0.1" units="cm"/>
      <inkml:brushProperty name="height" value="0.1" units="cm"/>
      <inkml:brushProperty name="color" value="#F4F91B"/>
    </inkml:brush>
  </inkml:definitions>
  <inkml:trace contextRef="#ctx0" brushRef="#br0">945 8 3223 0 0,'-3'-1'320'0'0,"-1"-1"0"0"0,0 1 0 0 0,0 0-1 0 0,0 0 1 0 0,1 0 0 0 0,-1 1-1 0 0,0-1 1 0 0,0 1 0 0 0,0 0 0 0 0,0 0-1 0 0,0 1 1 0 0,-6 0 0 0 0,-6 3 350 0 0,-29 9-1 0 0,-4 1 906 0 0,18-7-585 0 0,0 0 0 0 0,-51 21-1 0 0,68-21-759 0 0,0 0-1 0 0,1 1 1 0 0,-1 0-1 0 0,-20 18 1 0 0,-45 47 260 0 0,49-44-392 0 0,14-13 0 0 0,1 2 1 0 0,0 0-1 0 0,2 0 0 0 0,-14 24 0 0 0,-40 86 303 0 0,37-68-370 0 0,-61 159 88 0 0,54-120-67 0 0,22-57 37 0 0,2 1 1 0 0,-9 50 0 0 0,-7 93 208 0 0,24-153-257 0 0,-18 326 61 0 0,13-124-2 0 0,2 101 187 0 0,11-276-213 0 0,3 0 0 0 0,3 0 1 0 0,26 91-1 0 0,-20-98-125 0 0,52 159 308 0 0,-48-161-46 0 0,2-1-1 0 0,31 51 1 0 0,109 153 361 0 0,-149-241-434 0 0,-1 1 0 0 0,2-1 0 0 0,0-1 0 0 0,22 17 1 0 0,64 33 360 0 0,-72-47-428 0 0,-14-6-9 0 0,0-1 1 0 0,1-1-1 0 0,0-1 1 0 0,0 0-1 0 0,21 6 1 0 0,-22-8 112 0 0,0 0 0 0 0,0 1 0 0 0,-1 0 0 0 0,19 10 1 0 0,21 7 691 0 0,-48-17-760 0 0,-4-5-92 0 0,1 1 0 0 0,-1-1-1 0 0,0 0 1 0 0,0 1-1 0 0,1-1 1 0 0,-1 0 0 0 0,1 1-1 0 0,-1-1 1 0 0,0 0 0 0 0,1 1-1 0 0,-1-1 1 0 0,1 0-1 0 0,-1 0 1 0 0,1 0 0 0 0,-1 1-1 0 0,0-1 1 0 0,1 0-1 0 0,-1 0 1 0 0,1 0 0 0 0,-1 0-1 0 0,1 0 1 0 0,-1 0-1 0 0,1 0 1 0 0,-1 0 0 0 0,1 0-1 0 0,-1 0 1 0 0,1 0-1 0 0,4-17 870 0 0,3 4-827 0 0,-7 11-47 0 0,1 0 0 0 0,-1 0 1 0 0,0 0-1 0 0,0 0 0 0 0,1 0 1 0 0,-2-1-1 0 0,2-2 0 0 0,0 0-3 0 0,0 1-1 0 0,0 0 1 0 0,0-1-1 0 0,0 1 0 0 0,0 0 1 0 0,1 0-1 0 0,3-3 1 0 0,5-8 5 0 0,-11 14-8 0 0,1-1-1 0 0,-1 1 0 0 0,1 0 1 0 0,-1 0-1 0 0,1-1 1 0 0,-1 1-1 0 0,0 0 1 0 0,0-1-1 0 0,0 1 0 0 0,0-1 1 0 0,0 1-1 0 0,0 0 1 0 0,0-1-1 0 0,0 1 1 0 0,0-1-1 0 0,-1 1 0 0 0,1 0 1 0 0,0-1-1 0 0,-1 1 1 0 0,0-2-1 0 0,1 3-6 0 0,0 0 0 0 0,0 0 1 0 0,-1 0-1 0 0,1-1 0 0 0,0 1 0 0 0,0 0 0 0 0,0 0 0 0 0,0 0 0 0 0,0 0 1 0 0,0-1-1 0 0,0 1 0 0 0,0 0 0 0 0,0 0 0 0 0,0 0 0 0 0,0 0 0 0 0,0-1 1 0 0,0 1-1 0 0,0 0 0 0 0,0 0 0 0 0,0 0 0 0 0,0-1 0 0 0,0 1 0 0 0,0 0 1 0 0,1 0-1 0 0,-1 0 0 0 0,0 0 0 0 0,0-1 0 0 0,0 1 0 0 0,0 0 0 0 0,0 0 1 0 0,0 0-1 0 0,0 0 0 0 0,1 0 0 0 0,-1 0 0 0 0,0-1 0 0 0,0 1 0 0 0,0 0 1 0 0,0 0-1 0 0,1 0 0 0 0,-1 0 0 0 0,0 0 0 0 0,0 0 0 0 0,11 1-359 0 0,10 7-1038 0 0,-4 4-539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3:47.112"/>
    </inkml:context>
    <inkml:brush xml:id="br0">
      <inkml:brushProperty name="width" value="0.1" units="cm"/>
      <inkml:brushProperty name="height" value="0.1" units="cm"/>
      <inkml:brushProperty name="color" value="#E71224"/>
    </inkml:brush>
  </inkml:definitions>
  <inkml:trace contextRef="#ctx0" brushRef="#br0">1636 28 2879 0 0,'1'0'20'0'0,"1"0"0"0"0,-1 0 0 0 0,1-1 0 0 0,-1 1 0 0 0,0 0 0 0 0,1-1 0 0 0,-1 1 0 0 0,0-1 0 0 0,1 0 0 0 0,-1 0 0 0 0,0 1 0 0 0,0-1 0 0 0,2-2 0 0 0,-35 6 751 0 0,-36 4-677 0 0,-72-1 1 0 0,-13 1 971 0 0,32 1-53 0 0,1-5 0 0 0,-159-16-1 0 0,-30-21-108 0 0,272 31-753 0 0,0 1 0 0 0,-1 1 0 0 0,-50 7 1 0 0,27 2-433 0 0,-75 21 0 0 0,99-19-2986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47:12.526"/>
    </inkml:context>
    <inkml:brush xml:id="br0">
      <inkml:brushProperty name="width" value="0.1" units="cm"/>
      <inkml:brushProperty name="height" value="0.1" units="cm"/>
      <inkml:brushProperty name="color" value="#E71224"/>
    </inkml:brush>
  </inkml:definitions>
  <inkml:trace contextRef="#ctx0" brushRef="#br0">756 7 919 0 0,'-14'-3'393'0'0,"-1"1"-1"0"0,-24 0 1 0 0,34 3-167 0 0,1 0 1 0 0,-1 0-1 0 0,1 0 0 0 0,-1 0 1 0 0,-6 4-1 0 0,-6 1-2 0 0,-152 35 953 0 0,138-37-861 0 0,0 0 0 0 0,0-2 0 0 0,-49-3-1 0 0,39-3 185 0 0,22 2 76 0 0,0 0 0 0 0,-22 2 0 0 0,34 0-435 0 0,1 1 0 0 0,-1 0 0 0 0,1 0 0 0 0,-1 1 0 0 0,1 0 1 0 0,-1 0-1 0 0,1 0 0 0 0,0 1 0 0 0,-11 6 0 0 0,5-1-101 0 0,0 1 0 0 0,1 0 1 0 0,1 0-1 0 0,-1 1 0 0 0,2 0 0 0 0,-1 1 0 0 0,-8 13 0 0 0,17-23-12 0 0,1 0-1 0 0,-1 0 1 0 0,0-1-1 0 0,1 1 0 0 0,-1 0 1 0 0,1 0-1 0 0,-1 0 0 0 0,1 0 1 0 0,0 0-1 0 0,-1 0 1 0 0,1 0-1 0 0,0 0 0 0 0,0 0 1 0 0,-1 0-1 0 0,1 0 1 0 0,0 0-1 0 0,0 1 0 0 0,1-1 1 0 0,0 0-1 0 0,-1-1 1 0 0,1 1 0 0 0,0 0-1 0 0,-1-1 1 0 0,1 1-1 0 0,0-1 1 0 0,0 1-1 0 0,0-1 1 0 0,-1 1-1 0 0,1-1 1 0 0,0 0-1 0 0,0 1 1 0 0,0-1 0 0 0,0 0-1 0 0,0 0 1 0 0,0 0-1 0 0,0 1 1 0 0,2-1-1 0 0,126 17 751 0 0,-31-2-625 0 0,1-4-1 0 0,182-3 1 0 0,-183-15 149 0 0,114-22 0 0 0,-155 19-139 0 0,2-1-5 0 0,48-5 165 0 0,-107 16-322 0 0,113-8 254 0 0,-123 9-229 0 0,-1 1-1 0 0,1 0 1 0 0,-15 5 0 0 0,10-3 18 0 0,-28 4 1 0 0,-376 33 286 0 0,71-36-87 0 0,204-6-61 0 0,132 1-181 0 0,-1-1 22 0 0,-1 1 1 0 0,1 1-1 0 0,0 0 0 0 0,-23 6 1 0 0,33-6-31 0 0,0 0 1 0 0,-1 0-1 0 0,1 0 1 0 0,0 1-1 0 0,0-1 1 0 0,0 1-1 0 0,0 0 1 0 0,0 0-1 0 0,1 0 1 0 0,-1 0-1 0 0,1 1 1 0 0,-1-1-1 0 0,1 1 1 0 0,0-1-1 0 0,0 1 1 0 0,0 0-1 0 0,0 0 1 0 0,0 0-1 0 0,1 0 1 0 0,-1 0-1 0 0,1 0 1 0 0,0 0-1 0 0,-2 5 1 0 0,-2 24-798 0 0,6-10-2801 0 0,2-2-867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47:13.886"/>
    </inkml:context>
    <inkml:brush xml:id="br0">
      <inkml:brushProperty name="width" value="0.1" units="cm"/>
      <inkml:brushProperty name="height" value="0.1" units="cm"/>
      <inkml:brushProperty name="color" value="#E71224"/>
    </inkml:brush>
  </inkml:definitions>
  <inkml:trace contextRef="#ctx0" brushRef="#br0">312 122 1839 0 0,'41'-8'1474'0'0,"-30"7"-970"0"0,1 0 0 0 0,-1-1 0 0 0,0-1 0 0 0,14-4 0 0 0,15-3-34 0 0,292-28 1157 0 0,-121 18-918 0 0,-27 3-709 0 0,-59 7 0 0 0,-106 8 32 0 0,0 0-1 0 0,0 2 1 0 0,0 0 0 0 0,0 1-1 0 0,36 7 1 0 0,-45-2-20 0 0,-12 1-16 0 0,1-6 10 0 0,-1 0-1 0 0,0 0 1 0 0,1 0-1 0 0,-1 0 1 0 0,1-1 0 0 0,-1 1-1 0 0,0 0 1 0 0,0-1-1 0 0,-2 1 1 0 0,-76 20 143 0 0,28-7-44 0 0,-237 37 307 0 0,168-33-268 0 0,-395 38 366 0 0,425-48-425 0 0,-104 16-8 0 0,171-22-60 0 0,11-1-5 0 0,0 0 0 0 0,-1 1 0 0 0,-13 4-1 0 0,26-6-5 0 0,-1 1 0 0 0,0 0-1 0 0,1-1 1 0 0,-1 1 0 0 0,0 0 0 0 0,1 0-1 0 0,-1 0 1 0 0,1 1 0 0 0,-2 0-1 0 0,1 5 59 0 0,13 0-57 0 0,3-5 23 0 0,0 0 0 0 0,0-1-1 0 0,1 0 1 0 0,-1-1-1 0 0,0-1 1 0 0,16-2-1 0 0,-7 1 26 0 0,10 0 56 0 0,661-29 1191 0 0,-664 31-1276 0 0,-1 2 0 0 0,41 8 0 0 0,-58-8-79 0 0,-1 1 0 0 0,1 0 1 0 0,-1 1-1 0 0,0 1 0 0 0,0 0 0 0 0,-1 0 0 0 0,1 1 0 0 0,16 12 1 0 0,4 11-250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48:10.767"/>
    </inkml:context>
    <inkml:brush xml:id="br0">
      <inkml:brushProperty name="width" value="0.1" units="cm"/>
      <inkml:brushProperty name="height" value="0.1" units="cm"/>
      <inkml:brushProperty name="color" value="#E71224"/>
    </inkml:brush>
  </inkml:definitions>
  <inkml:trace contextRef="#ctx0" brushRef="#br0">961 0 1375 0 0,'-15'7'369'0'0,"-13"8"2576"0"0,28-15-2901 0 0,0 0 0 0 0,0 0 1 0 0,-1 0-1 0 0,1 0 0 0 0,0 1 1 0 0,0-1-1 0 0,-1 0 0 0 0,1 0 1 0 0,0 0-1 0 0,0 0 0 0 0,0 0 0 0 0,-1 0 1 0 0,1 1-1 0 0,0-1 0 0 0,0 0 1 0 0,0 0-1 0 0,-1 0 0 0 0,1 1 1 0 0,0-1-1 0 0,0 0 0 0 0,0 0 1 0 0,0 0-1 0 0,0 1 0 0 0,0-1 1 0 0,-1 0-1 0 0,1 0 0 0 0,0 1 0 0 0,0-1 1 0 0,0 0-1 0 0,0 0 0 0 0,0 1 1 0 0,0-1-1 0 0,0 0 0 0 0,0 0 1 0 0,0 1-1 0 0,0-1 0 0 0,0 0 1 0 0,0 0-1 0 0,1 1 0 0 0,0 4 470 0 0,-1-5-477 0 0,0 1-1 0 0,0-1 1 0 0,0 0-1 0 0,0 1 1 0 0,0-1-1 0 0,0 0 1 0 0,0 1-1 0 0,0-1 0 0 0,0 0 1 0 0,0 0-1 0 0,0 1 1 0 0,0-1-1 0 0,0 0 1 0 0,-1 1-1 0 0,1-1 1 0 0,0 0-1 0 0,0 0 0 0 0,0 1 1 0 0,0-1-1 0 0,0 0 1 0 0,-1 0-1 0 0,-1 6 2294 0 0,2-6-2302 0 0,12 2 559 0 0,-10-2-539 0 0,0 0 1 0 0,-1 0-1 0 0,1 0 1 0 0,0 0 0 0 0,0 1-1 0 0,0-1 1 0 0,0 1 0 0 0,3 1-1 0 0,12 12 113 0 0,-15-12-133 0 0,0 0 0 0 0,0 0 0 0 0,0 0 0 0 0,0 0 0 0 0,1-1-1 0 0,-1 1 1 0 0,1-1 0 0 0,-1 1 0 0 0,1-1 0 0 0,0 0 0 0 0,4 1 0 0 0,13 3 4 0 0,1-2 0 0 0,-1 0 0 0 0,29-1 0 0 0,-38-2 18 0 0,0-1 0 0 0,0-1 0 0 0,-1 0 0 0 0,14-5 0 0 0,-16 5-24 0 0,-1 0-1 0 0,1 0 0 0 0,-1 0 0 0 0,1 1 0 0 0,0 0 0 0 0,-1 1 0 0 0,1 0 0 0 0,0 0 1 0 0,12 2-1 0 0,16 8 100 0 0,12 3-48 0 0,-41-12-53 0 0,0 0-1 0 0,0 1 0 0 0,1 1 0 0 0,-1-1 1 0 0,-1 1-1 0 0,1 0 0 0 0,0 1 0 0 0,-1-1 1 0 0,0 1-1 0 0,0 1 0 0 0,0-1 1 0 0,0 1-1 0 0,-1 0 0 0 0,1 0 0 0 0,-1 1 1 0 0,-1-1-1 0 0,1 1 0 0 0,-1 0 0 0 0,0 0 1 0 0,0 1-1 0 0,4 11 0 0 0,1 5 63 0 0,0 0-1 0 0,-2 1 0 0 0,-1 0 1 0 0,-1 0-1 0 0,2 30 0 0 0,2 5-53 0 0,5 65 64 0 0,1 25 216 0 0,-15-141-222 0 0,0 0 0 0 0,0 0-1 0 0,-1 1 1 0 0,0-1 0 0 0,-4 11-1 0 0,0 6 0 0 0,-1 11-58 0 0,2 1-1 0 0,1 1 1 0 0,2-1 0 0 0,1 0-1 0 0,2 0 1 0 0,2 0 0 0 0,12 52-1 0 0,-11-68-30 0 0,1 4 0 0 0,11 26 0 0 0,-12-35 3 0 0,0 1-1 0 0,0 0 0 0 0,-2 0 1 0 0,2 29-1 0 0,-4 1 83 0 0,-2 0 1 0 0,-3 0-1 0 0,-11 59 0 0 0,5-42-46 0 0,6-27 41 0 0,3 55 0 0 0,2-58-14 0 0,-2-1 1 0 0,-5 37-1 0 0,5-67-64 0 0,-26 215 357 0 0,25-189-357 0 0,0 10 11 0 0,0 0-1 0 0,3 0 0 0 0,1 0 1 0 0,10 52-1 0 0,5 1 48 0 0,6 146 0 0 0,-14-126-52 0 0,-5-79-8 0 0,15 51 0 0 0,-12-54 0 0 0,0 0 0 0 0,2 37 0 0 0,-6-32 50 0 0,-1-6-6 0 0,-1 43 1 0 0,-2-43 5 0 0,2 1 1 0 0,6 36-1 0 0,0 33 44 0 0,-18 222 45 0 0,7-237-5 0 0,-1 12-15 0 0,3-73-58 0 0,1 29-1 0 0,1 1 11 0 0,-4 149 57 0 0,1-145-68 0 0,0 124-45 0 0,3-152 48 0 0,-5 36 0 0 0,0-5-8 0 0,-9 301 212 0 0,17-238-189 0 0,0-32-39 0 0,-3 114 36 0 0,-2-93 14 0 0,7 162 211 0 0,3-209-300 0 0,-3-28 0 0 0,1 43 0 0 0,-6-45 10 0 0,1 4 33 0 0,-2 0 0 0 0,-8 50 0 0 0,-19 93 10 0 0,-2-28 11 0 0,7-39-10 0 0,15-70-48 0 0,-5 77 1 0 0,11 47-10 0 0,2-149 3 0 0,-6 116 0 0 0,1 41 0 0 0,10 29 64 0 0,8-21-64 0 0,-11-164 0 0 0,4 19 0 0 0,14 50 0 0 0,-6-31 0 0 0,-8-33 3 0 0,35 150 58 0 0,-32-122-61 0 0,-5-21 0 0 0,12 97 0 0 0,-3 15 70 0 0,-9-67-12 0 0,5-7-58 0 0,1 47 0 0 0,-9-96 10 0 0,2-1 1 0 0,0 1-1 0 0,2-1 0 0 0,0 0 0 0 0,8 21 0 0 0,2 7 4 0 0,-8-18 12 0 0,-1 0 1 0 0,-2 0 0 0 0,2 47-1 0 0,-11 96 94 0 0,4-145-101 0 0,-1 44 1 0 0,2-34 2 0 0,-6 47 0 0 0,-2 42-22 0 0,-3 153-2 0 0,9-126 15 0 0,5 175 40 0 0,-2-280-53 0 0,5 146 0 0 0,-6-156 0 0 0,3 0 0 0 0,14 72 0 0 0,-6-28 0 0 0,-7-43 0 0 0,2 146 40 0 0,-5-54-16 0 0,-1 82-24 0 0,1-87 0 0 0,-2-68 0 0 0,2 34 6 0 0,-7 184 42 0 0,3-248-41 0 0,-15 133-4 0 0,-2-48-3 0 0,-1-21 0 0 0,8-39 0 0 0,-13 92 0 0 0,17-90 0 0 0,4-32 0 0 0,-2 0 0 0 0,0 0 0 0 0,-2 0 0 0 0,-22 45 0 0 0,15-37 38 0 0,-20 60-1 0 0,28-73-20 0 0,0-1 1 0 0,-18 30 0 0 0,3-7-18 0 0,16-30 8 0 0,0 0 0 0 0,-1-1 0 0 0,-1 0 0 0 0,0-1 0 0 0,0 0 0 0 0,-1 0 0 0 0,-14 10 0 0 0,14-11 34 0 0,9-8-40 0 0,-1 1 0 0 0,1-1 1 0 0,-1 1-1 0 0,0-1 1 0 0,1 0-1 0 0,-1 0 0 0 0,0 0 1 0 0,0 0-1 0 0,0 0 0 0 0,0 0 1 0 0,0 0-1 0 0,0 0 0 0 0,-4 0 1 0 0,-24 6 50 0 0,23-6-41 0 0,-1 0 0 0 0,1 1 0 0 0,0 0 0 0 0,-1 0 0 0 0,-11 6-1 0 0,-3 1-18 0 0,-39 15 135 0 0,22-4-38 0 0,35-17-66 0 0,0 0 1 0 0,-1-1 0 0 0,1 1 0 0 0,-1-1 0 0 0,1 0-1 0 0,-1 0 1 0 0,0-1 0 0 0,0 1 0 0 0,0-1 0 0 0,0 0-1 0 0,0 0 1 0 0,0-1 0 0 0,0 1 0 0 0,-9-1 0 0 0,10-1-10 0 0,-8-1 54 0 0,0 0 0 0 0,1 1 0 0 0,-1 1 0 0 0,0 0 0 0 0,-14 2 0 0 0,14-1 37 0 0,0 0 1 0 0,-21-2-1 0 0,-20 2 42 0 0,-24 2 105 0 0,32-2-53 0 0,-2 2 125 0 0,0 2 0 0 0,0 3 0 0 0,-65 18 0 0 0,87-19-154 0 0,-13 3 81 0 0,-58 25-1 0 0,-27 29-62 0 0,107-55-166 0 0,8-5-35 0 0,-1 1-1 0 0,1-2 0 0 0,-1 1 0 0 0,0-1 0 0 0,-1 0 1 0 0,1-1-1 0 0,0 0 0 0 0,-16 1 0 0 0,18-3-410 0 0,0 0 0 0 0,0-1-1 0 0,0 1 1 0 0,0-2 0 0 0,0 1 0 0 0,1 0-1 0 0,-13-6 1 0 0,-7-5-1377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48:14.584"/>
    </inkml:context>
    <inkml:brush xml:id="br0">
      <inkml:brushProperty name="width" value="0.1" units="cm"/>
      <inkml:brushProperty name="height" value="0.1" units="cm"/>
      <inkml:brushProperty name="color" value="#E71224"/>
    </inkml:brush>
  </inkml:definitions>
  <inkml:trace contextRef="#ctx0" brushRef="#br0">151 6488 1375 0 0,'-5'-8'5895'0'0,"15"9"-5113"0"0,0 0 0 0 0,15 4 0 0 0,13 1-215 0 0,-11-4-262 0 0,-6 0 21 0 0,0-1 1 0 0,25-2-1 0 0,-39 0-246 0 0,1 0 1 0 0,0-1-1 0 0,-1 0 0 0 0,1 0 1 0 0,-1 0-1 0 0,0-1 0 0 0,1 0 0 0 0,-1-1 1 0 0,9-6-1 0 0,27-19 229 0 0,-17 11-116 0 0,0 0 1 0 0,56-26-1 0 0,40-14 127 0 0,-111 53-274 0 0,1-2 0 0 0,-1 0 0 0 0,-1 0 0 0 0,1-1 0 0 0,-1 0 0 0 0,-1-1 0 0 0,1 0 0 0 0,-2 0 0 0 0,10-13 0 0 0,-6 5 23 0 0,-1 0 0 0 0,-1-1 0 0 0,0-1 1 0 0,13-37-1 0 0,10-35 511 0 0,-4-2 0 0 0,23-121 0 0 0,-43 153-281 0 0,39-262 784 0 0,-32 188-843 0 0,0 16-30 0 0,0-179 0 0 0,-27 110-22 0 0,2 59 60 0 0,-10-94-21 0 0,13 168-218 0 0,-12-327 498 0 0,16 277-194 0 0,17-275 12 0 0,-2 136-330 0 0,-8 120 5 0 0,2-98 11 0 0,-5 119 45 0 0,-3-94-59 0 0,-7 94 37 0 0,-12-99 60 0 0,-13-86-94 0 0,23 188 22 0 0,-8-56 20 0 0,8 75 17 0 0,2-126 0 0 0,9 133-49 0 0,0-45-8 0 0,-3 98-2 0 0,0-1-1 0 0,-1 1 1 0 0,-9-31-1 0 0,6 25 1 0 0,0 0 0 0 0,-1-28 0 0 0,4 24 0 0 0,-9-32 0 0 0,-11-21 15 0 0,-7-26 24 0 0,23 70-34 0 0,-1-68 1 0 0,7 76-6 0 0,-2 1 0 0 0,-1-1-1 0 0,-13-54 1 0 0,14 78 0 0 0,-1-1 0 0 0,0 1 0 0 0,0 0 0 0 0,0 0 0 0 0,-1 0 0 0 0,-1 0 0 0 0,1 1 0 0 0,-1 0 0 0 0,-1 0 0 0 0,1 1 0 0 0,-15-12 0 0 0,-2 2 0 0 0,0 1 0 0 0,-43-21 0 0 0,51 29 31 0 0,-1 1 0 0 0,0 1-1 0 0,-1 0 1 0 0,1 1 0 0 0,-33-4 0 0 0,-88 1 343 0 0,97 6-319 0 0,-58 1 146 0 0,-111-8 328 0 0,200 7-652 0 0,5 0-43 0 0,0 0 1 0 0,1 1 0 0 0,-1 0-1 0 0,0 0 1 0 0,1 0-1 0 0,-1 0 1 0 0,-4 1 0 0 0,6 0-669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2:28.343"/>
    </inkml:context>
    <inkml:brush xml:id="br0">
      <inkml:brushProperty name="width" value="0.1" units="cm"/>
      <inkml:brushProperty name="height" value="0.1" units="cm"/>
      <inkml:brushProperty name="color" value="#66CC00"/>
    </inkml:brush>
  </inkml:definitions>
  <inkml:trace contextRef="#ctx0" brushRef="#br0">0 106 2327 0 0,'7'1'47'0'0,"0"-1"-1"0"0,0 0 1 0 0,0 0-1 0 0,0-1 0 0 0,0 0 1 0 0,0 0-1 0 0,9-3 1 0 0,-10 3-48 0 0,27-10 327 0 0,-30 9-94 0 0,1 0-1 0 0,-1 1 0 0 0,1-1 1 0 0,0 1-1 0 0,0 0 1 0 0,-1 0-1 0 0,1 1 1 0 0,0-1-1 0 0,0 1 1 0 0,0 0-1 0 0,0 0 0 0 0,0 0 1 0 0,0 0-1 0 0,0 1 1 0 0,0-1-1 0 0,0 1 1 0 0,6 2-1 0 0,1 2-27 0 0,-5-2-128 0 0,0 0 0 0 0,0 0 1 0 0,1-1-1 0 0,-1 0 0 0 0,1 0 0 0 0,-1 0 0 0 0,1-1 1 0 0,0 0-1 0 0,0-1 0 0 0,-1 1 0 0 0,1-1 0 0 0,8-1 1 0 0,21-5 508 0 0,0-2 1 0 0,62-23 0 0 0,-79 26-428 0 0,0 0 1 0 0,1 0-1 0 0,-1 2 1 0 0,39-2-1 0 0,80 9 51 0 0,-124-3-198 0 0,120 1 342 0 0,-17-1-2 0 0,65-3 68 0 0,-11-1 111 0 0,121 6-199 0 0,445-6 330 0 0,-506-12-491 0 0,-115 6 57 0 0,129 5 0 0 0,299 17 45 0 0,-310-16-272 0 0,-56-10 51 0 0,-122 7-25 0 0,1 2 0 0 0,64 4-1 0 0,193 39-25 0 0,-9 13 0 0 0,-234-43 0 0 0,1-3 0 0 0,96-5 0 0 0,-26 0 0 0 0,190 10 64 0 0,-285-10-64 0 0,209 9 0 0 0,167-7 94 0 0,1-26 15 0 0,-423 23-109 0 0,122-5 186 0 0,-105 6-170 0 0,0 0 1 0 0,0 1 0 0 0,0 0 0 0 0,31 10-1 0 0,-47-11-82 0 0,0-1-1 0 0,0 1 0 0 0,0 0 1 0 0,-1 0-1 0 0,1 0 1 0 0,0 0-1 0 0,0 0 0 0 0,-1 0 1 0 0,1 0-1 0 0,0 1 1 0 0,-1-1-1 0 0,1 1 0 0 0,-1-1 1 0 0,0 1-1 0 0,1 0 1 0 0,-1-1-1 0 0,0 1 0 0 0,0 0 1 0 0,0 0-1 0 0,1 3 1 0 0,0 6-1408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2:30.765"/>
    </inkml:context>
    <inkml:brush xml:id="br0">
      <inkml:brushProperty name="width" value="0.1" units="cm"/>
      <inkml:brushProperty name="height" value="0.1" units="cm"/>
      <inkml:brushProperty name="color" value="#66CC00"/>
    </inkml:brush>
  </inkml:definitions>
  <inkml:trace contextRef="#ctx0" brushRef="#br0">1 240 3423 0 0,'11'-35'336'0'0,"26"35"2364"0"0,-29 2-2680 0 0,0-1 0 0 0,-1 1 0 0 0,1 1 0 0 0,-1-1 0 0 0,1 1 0 0 0,11 7 0 0 0,-12-6-4 0 0,0 0 0 0 0,0-1 0 0 0,1 0 0 0 0,-1 0 0 0 0,1-1 0 0 0,0 0 0 0 0,11 2 0 0 0,-1-4 366 0 0,0-2 1 0 0,1 1-1 0 0,-1-2 0 0 0,31-9 0 0 0,-4 2 330 0 0,-25 7-513 0 0,0 1 0 0 0,34 1 0 0 0,11 0 101 0 0,42-3-165 0 0,-65 4-32 0 0,67-9 1 0 0,39-5 215 0 0,-64 8-205 0 0,-52 3-11 0 0,332-46 609 0 0,-117-7-584 0 0,-202 47-85 0 0,0 3 1 0 0,1 1 0 0 0,-1 2 0 0 0,58 3-1 0 0,14-4 117 0 0,-21-1-69 0 0,162 11 90 0 0,-116-8-140 0 0,-45 0-18 0 0,144 10 105 0 0,-168 0-128 0 0,115 30 0 0 0,-130-25 0 0 0,10 1 0 0 0,1-3 0 0 0,140 5 0 0 0,-158-19 26 0 0,56-9 1 0 0,-48 5-16 0 0,142-9 39 0 0,-154 15-20 0 0,-1 2-1 0 0,64 11 1 0 0,-68-8 17 0 0,0-1 0 0 0,1-3-1 0 0,72-7 1 0 0,-3-1-53 0 0,-15 4 42 0 0,84-1 56 0 0,-75 6-70 0 0,-1-4-1 0 0,158-26 0 0 0,-171 13 22 0 0,0 5 0 0 0,131 1-1 0 0,169-12-3 0 0,-98 1-14 0 0,-272 21-25 0 0,396 2 0 0 0,-271 2 0 0 0,58 5 0 0 0,-125 0 0 0 0,82-2 0 0 0,113 0 0 0 0,-200-1 0 0 0,123 26 0 0 0,-137-22 0 0 0,0-2 0 0 0,117-1 0 0 0,-28-2 0 0 0,-85-2 0 0 0,66 6 0 0 0,-57-1 0 0 0,129-2 0 0 0,-69-14 17 0 0,138-6 30 0 0,-164 12-7 0 0,52-2 75 0 0,3-1 229 0 0,35 12-192 0 0,-198-7-146 0 0,1 0 0 0 0,-1-1 0 0 0,1 1 0 0 0,0 0 0 0 0,-1 1 0 0 0,1-1 0 0 0,-1 0 0 0 0,1 0 0 0 0,-1 0 0 0 0,1 0 0 0 0,-1 0 0 0 0,1 1-1 0 0,-1-1 1 0 0,1 0 0 0 0,-1 0 0 0 0,1 1 0 0 0,-1-1 0 0 0,1 0 0 0 0,-1 1 0 0 0,1-1 0 0 0,-1 0 0 0 0,1 1 0 0 0,-1-1 0 0 0,0 1 0 0 0,1-1 0 0 0,-1 1 0 0 0,0-1 0 0 0,0 1 0 0 0,1-1 0 0 0,-1 1 0 0 0,0-1 0 0 0,1 1 0 0 0,-1 1-135 0 0,0 0 0 0 0,0 0 0 0 0,0-1 0 0 0,0 1 0 0 0,0 0 0 0 0,-1-1 0 0 0,1 1 0 0 0,0 0 0 0 0,-2 3 0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2:35.340"/>
    </inkml:context>
    <inkml:brush xml:id="br0">
      <inkml:brushProperty name="width" value="0.1" units="cm"/>
      <inkml:brushProperty name="height" value="0.1" units="cm"/>
      <inkml:brushProperty name="color" value="#66CC00"/>
    </inkml:brush>
  </inkml:definitions>
  <inkml:trace contextRef="#ctx0" brushRef="#br0">1 19 1375 0 0,'39'-7'128'0'0,"5"1"-128"0"0,5 3 0 0 0,-1 1 0 0 0,4 2 264 0 0,-10 0 32 0 0,-12 2 8 0 0,-13-2 0 0 0,-4 3-304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2:36.602"/>
    </inkml:context>
    <inkml:brush xml:id="br0">
      <inkml:brushProperty name="width" value="0.1" units="cm"/>
      <inkml:brushProperty name="height" value="0.1" units="cm"/>
      <inkml:brushProperty name="color" value="#66CC00"/>
    </inkml:brush>
  </inkml:definitions>
  <inkml:trace contextRef="#ctx0" brushRef="#br0">1 37 1007 0 0,'24'-13'0'0'0,"-6"4"88"0"0,5 2-88 0 0,-9 1 0 0 0,-4 4 0 0 0,1 2 0 0 0,0 0 0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2:37.150"/>
    </inkml:context>
    <inkml:brush xml:id="br0">
      <inkml:brushProperty name="width" value="0.1" units="cm"/>
      <inkml:brushProperty name="height" value="0.1" units="cm"/>
      <inkml:brushProperty name="color" value="#66CC00"/>
    </inkml:brush>
  </inkml:definitions>
  <inkml:trace contextRef="#ctx0" brushRef="#br0">1 104 2303 0 0,'2'-26'200'0'0,"-2"10"-200"0"0,0 3 0 0 0,2 3 0 0 0,0 8 368 0 0,-2 1 32 0 0,1-3 8 0 0,1 0 0 0 0,-2-1-192 0 0,2-3-40 0 0,2 1-8 0 0,-1 1 0 0 0,5 4-168 0 0,-1 4 0 0 0,1 2 0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2:41.414"/>
    </inkml:context>
    <inkml:brush xml:id="br0">
      <inkml:brushProperty name="width" value="0.1" units="cm"/>
      <inkml:brushProperty name="height" value="0.1" units="cm"/>
      <inkml:brushProperty name="color" value="#66CC00"/>
    </inkml:brush>
  </inkml:definitions>
  <inkml:trace contextRef="#ctx0" brushRef="#br0">1 82 3079 0 0,'2'-24'128'0'0,"1"7"40"0"0,3 2-168 0 0,-1 6 0 0 0,-1 5 0 0 0,2 2 0 0 0,1 0 0 0 0,6-1 0 0 0,9-3 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3:47.671"/>
    </inkml:context>
    <inkml:brush xml:id="br0">
      <inkml:brushProperty name="width" value="0.1" units="cm"/>
      <inkml:brushProperty name="height" value="0.1" units="cm"/>
      <inkml:brushProperty name="color" value="#E71224"/>
    </inkml:brush>
  </inkml:definitions>
  <inkml:trace contextRef="#ctx0" brushRef="#br0">2278 83 919 0 0,'-66'1'1750'0'0,"22"1"-1056"0"0,1-3 0 0 0,-49-6 0 0 0,43 0 21 0 0,-1 2-1 0 0,-65 2 0 0 0,63 4-460 0 0,-227 11 733 0 0,-84-1-19 0 0,-6-38 171 0 0,265 15-918 0 0,-95-13 86 0 0,76 8-188 0 0,75 12-145 0 0,-95 4 1 0 0,62 7-2846 0 0,23-1-545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2:42.074"/>
    </inkml:context>
    <inkml:brush xml:id="br0">
      <inkml:brushProperty name="width" value="0.1" units="cm"/>
      <inkml:brushProperty name="height" value="0.1" units="cm"/>
      <inkml:brushProperty name="color" value="#66CC00"/>
    </inkml:brush>
  </inkml:definitions>
  <inkml:trace contextRef="#ctx0" brushRef="#br0">24 0 1839 0 0,'-1'0'160'0'0,"-1"4"-160"0"0,2-2 0 0 0,0 0 0 0 0,-2-2 144 0 0,2 2-8 0 0,-2 1 0 0 0,0 3 0 0 0,0 0-136 0 0,-1 3 0 0 0,1-2 0 0 0,0 3 0 0 0,0-3 0 0 0,0-1-88 0 0,0-1 16 0 0,2-1-896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2:42.514"/>
    </inkml:context>
    <inkml:brush xml:id="br0">
      <inkml:brushProperty name="width" value="0.1" units="cm"/>
      <inkml:brushProperty name="height" value="0.1" units="cm"/>
      <inkml:brushProperty name="color" value="#66CC00"/>
    </inkml:brush>
  </inkml:definitions>
  <inkml:trace contextRef="#ctx0" brushRef="#br0">1 60 3679 0 0,'18'-16'328'0'0,"-5"3"-264"0"0,-2 7-64 0 0,-7 4 0 0 0,-2 6 0 0 0,3-4 80 0 0,6-4-80 0 0,6-3 80 0 0,5-1-80 0 0,1 1 0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2:44.166"/>
    </inkml:context>
    <inkml:brush xml:id="br0">
      <inkml:brushProperty name="width" value="0.1" units="cm"/>
      <inkml:brushProperty name="height" value="0.1" units="cm"/>
      <inkml:brushProperty name="color" value="#66CC00"/>
    </inkml:brush>
  </inkml:definitions>
  <inkml:trace contextRef="#ctx0" brushRef="#br0">1 73 919 0 0,'0'-2'264'0'0,"0"-1"-1"0"0,1 1 0 0 0,-1 0 0 0 0,1 0 1 0 0,-1-1-1 0 0,1 1 0 0 0,0 0 0 0 0,0 0 1 0 0,0 0-1 0 0,0 0 0 0 0,1 0 0 0 0,-1 0 1 0 0,1 0-1 0 0,-1 0 0 0 0,1 0 0 0 0,-1 1 0 0 0,1-1 1 0 0,2-1-1 0 0,-2 2-241 0 0,-1-1 0 0 0,1 1 0 0 0,0 0 0 0 0,-1 0 0 0 0,1 1 0 0 0,0-1 0 0 0,0 0 0 0 0,0 0 0 0 0,-1 1 0 0 0,1-1 0 0 0,0 1 0 0 0,0 0 0 0 0,0 0 0 0 0,0-1 0 0 0,0 1 0 0 0,0 0 0 0 0,0 1 0 0 0,0-1 0 0 0,0 0 0 0 0,0 1 0 0 0,0-1 0 0 0,0 1 0 0 0,-1-1 0 0 0,3 2 0 0 0,0 0 22 0 0,0 0 0 0 0,0 0 0 0 0,0-1 0 0 0,0 1 0 0 0,0-1 0 0 0,0 0 0 0 0,0 0-1 0 0,1 0 1 0 0,-1 0 0 0 0,0-1 0 0 0,1 0 0 0 0,-1 0 0 0 0,0 0 0 0 0,1 0 0 0 0,-1-1 0 0 0,0 1-1 0 0,1-1 1 0 0,-1 0 0 0 0,0-1 0 0 0,0 1 0 0 0,0-1 0 0 0,5-2 0 0 0,9-3 354 0 0,2 2 0 0 0,-1 0-1 0 0,37-4 1 0 0,-55 9-393 0 0,16-2 48 0 0,0 2 0 0 0,0 0 0 0 0,0 1 1 0 0,22 4-1 0 0,-14-2 88 0 0,25 1 1 0 0,-22-4-104 0 0,18-1 103 0 0,-1 3 0 0 0,53 8 0 0 0,-59-5-130 0 0,0-1 0 0 0,0-2-1 0 0,1-1 1 0 0,39-6 0 0 0,177-6-1 0 0,-226 12-10 0 0,0 2 0 0 0,0 0 0 0 0,30 9 0 0 0,-2-2 0 0 0,0-2 0 0 0,73 1 0 0 0,119-12 0 0 0,-78 5 203 0 0,-158-2-195 0 0,71 7 63 0 0,87 18 0 0 0,-88-12-8 0 0,-53-10-63 0 0,0-1 0 0 0,56-5 0 0 0,-10 0 0 0 0,156-6 752 0 0,-108-1-1 0 0,-53 2-230 0 0,-68 8-504 0 0,1 0 0 0 0,-1 0 0 0 0,0 0 0 0 0,0 1 0 0 0,1 0 0 0 0,-1 0 0 0 0,0 0 0 0 0,0 0 0 0 0,0 1 0 0 0,0-1 0 0 0,0 1 0 0 0,4 3 0 0 0,0 0-210 0 0,-1 0 0 0 0,0 0 0 0 0,0 1 0 0 0,10 11 0 0 0,-4-4-831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2:54.502"/>
    </inkml:context>
    <inkml:brush xml:id="br0">
      <inkml:brushProperty name="width" value="0.1" units="cm"/>
      <inkml:brushProperty name="height" value="0.1" units="cm"/>
      <inkml:brushProperty name="color" value="#66CC00"/>
    </inkml:brush>
  </inkml:definitions>
  <inkml:trace contextRef="#ctx0" brushRef="#br0">23666 0 1375 0 0,'-10'22'596'0'0,"5"-10"141"0"0,-1-1 0 0 0,0 0 0 0 0,-13 18 0 0 0,-5 10 253 0 0,13-20-458 0 0,9-15-501 0 0,1-3 70 0 0,1 0 0 0 0,-1 0 1 0 0,1 0-1 0 0,-1 0 0 0 0,0 0 0 0 0,1 0 1 0 0,-1 0-1 0 0,0 0 0 0 0,0 0 0 0 0,0 0 1 0 0,0 0-1 0 0,0-1 0 0 0,0 1 0 0 0,0 0 1 0 0,0-1-1 0 0,0 1 0 0 0,0-1 0 0 0,0 1 0 0 0,-2 0 1 0 0,-4 5 377 0 0,7-6-461 0 0,0 0 1 0 0,0 1-1 0 0,0-1 0 0 0,0 0 0 0 0,0 0 0 0 0,0 0 0 0 0,-1 1 0 0 0,1-1 0 0 0,0 0 0 0 0,0 0 0 0 0,0 1 0 0 0,0-1 0 0 0,-1 0 0 0 0,1 0 0 0 0,0 0 0 0 0,0 0 0 0 0,-1 1 0 0 0,1-1 0 0 0,0 0 0 0 0,0 0 1 0 0,-1 0-1 0 0,1 0 0 0 0,0 0 0 0 0,0 0 0 0 0,-1 0 0 0 0,1 0 0 0 0,0 0 0 0 0,0 0 0 0 0,-1 0 0 0 0,1 0 0 0 0,0 0 0 0 0,-1 0 0 0 0,1 0 0 0 0,0 0 0 0 0,0 0 0 0 0,-1 0 0 0 0,1 0 0 0 0,0 0 0 0 0,0 0 1 0 0,-1-1-1 0 0,1 1 0 0 0,0 0 0 0 0,1-8 1323 0 0,-1 6-1295 0 0,0 0 0 0 0,1 1 0 0 0,-1-1 1 0 0,0 0-1 0 0,0 0 0 0 0,1 1 0 0 0,-1-1 1 0 0,1 0-1 0 0,0 1 0 0 0,-1-1 0 0 0,2-1 1 0 0,0 14 983 0 0,-2-9-1022 0 0,0-1 0 0 0,1 1 0 0 0,-1-1 0 0 0,0 1 0 0 0,1-1 0 0 0,-1 0-1 0 0,1 1 1 0 0,0-1 0 0 0,-1 0 0 0 0,1 1 0 0 0,0-1 0 0 0,0 0 0 0 0,0 0-1 0 0,-1 0 1 0 0,1 0 0 0 0,1 1 0 0 0,-1-1 0 0 0,0-1 0 0 0,0 1 0 0 0,0 0 0 0 0,0 0-1 0 0,3 1 1 0 0,-1-1 23 0 0,0-1-1 0 0,1 1 0 0 0,-1-1 1 0 0,1 0-1 0 0,-1 1 0 0 0,1-1 1 0 0,5-1-1 0 0,8 0 10 0 0,-15 1-29 0 0,-1 0 0 0 0,0 1-1 0 0,0-1 1 0 0,1 1 0 0 0,-1-1 0 0 0,0 1-1 0 0,0 0 1 0 0,0-1 0 0 0,0 1-1 0 0,0 0 1 0 0,0 0 0 0 0,0 0 0 0 0,0 0-1 0 0,0 0 1 0 0,0 0 0 0 0,1 1-1 0 0,12 10 224 0 0,-14-12-229 0 0,1 1 0 0 0,0-1 0 0 0,-1 0 1 0 0,1 0-1 0 0,-1 0 0 0 0,1 0 0 0 0,0 0 0 0 0,-1 0 0 0 0,1 0 1 0 0,0 0-1 0 0,-1 0 0 0 0,1 0 0 0 0,0 0 0 0 0,-1-1 0 0 0,1 1 0 0 0,-1 0 1 0 0,1 0-1 0 0,0-1 0 0 0,-1 1 0 0 0,1 0 0 0 0,-1-1 0 0 0,1 1 1 0 0,-1 0-1 0 0,1-1 0 0 0,-1 1 0 0 0,1-1 0 0 0,0 0 0 0 0,5-6 155 0 0,0-1 0 0 0,0 0 0 0 0,6-10 1 0 0,-9 11-11 0 0,1 0 1 0 0,1 1-1 0 0,-1 0 1 0 0,1 0 0 0 0,10-9-1 0 0,-13 14-116 0 0,0-1-1 0 0,0 1 1 0 0,0 0-1 0 0,0 0 1 0 0,0 1-1 0 0,0-1 1 0 0,0 0-1 0 0,0 1 0 0 0,0-1 1 0 0,1 1-1 0 0,-1 0 1 0 0,0 0-1 0 0,4 0 1 0 0,-3 0-27 0 0,-1 0 1 0 0,1 0-1 0 0,-1-1 0 0 0,1 1 1 0 0,0 0-1 0 0,-1-1 1 0 0,1 0-1 0 0,-1 0 0 0 0,1 1 1 0 0,-1-1-1 0 0,4-3 1 0 0,-4 3-6 0 0,-1 0 0 0 0,1 0 1 0 0,0 1-1 0 0,0-1 1 0 0,0 0-1 0 0,-1 0 0 0 0,1 1 1 0 0,0-1-1 0 0,2 1 1 0 0,-3 0-2 0 0,0-1 1 0 0,-1 1-1 0 0,1 0 1 0 0,-1 0 0 0 0,1 0-1 0 0,-1 1 1 0 0,1-1-1 0 0,0 0 1 0 0,-1 0 0 0 0,1 0-1 0 0,-1 0 1 0 0,1 0-1 0 0,-1 1 1 0 0,1-1-1 0 0,-1 0 1 0 0,1 1 0 0 0,-1-1-1 0 0,1 0 1 0 0,-1 1-1 0 0,1-1 1 0 0,-1 0-1 0 0,1 1 1 0 0,-1-1 0 0 0,0 1-1 0 0,1-1 1 0 0,-1 1-1 0 0,0-1 1 0 0,1 1 0 0 0,-1-1-1 0 0,0 1 1 0 0,1 0-1 0 0,0 2 14 0 0,0-1-1 0 0,0 1 0 0 0,1 0 0 0 0,0-1 1 0 0,-1 1-1 0 0,1-1 0 0 0,0 0 1 0 0,0 0-1 0 0,0 0 0 0 0,1 0 0 0 0,-1 0 1 0 0,0 0-1 0 0,4 2 0 0 0,4-1 23 0 0,0 0-1 0 0,-1 0 0 0 0,1-1 0 0 0,12 2 1 0 0,-12-2-13 0 0,-1 1 1 0 0,0 0 0 0 0,0 0 0 0 0,0 1 0 0 0,-1 0-1 0 0,1 1 1 0 0,-1 0 0 0 0,0 0 0 0 0,7 7 0 0 0,-7-5-23 0 0,1-1 0 0 0,0-1 1 0 0,0 1-1 0 0,0-1 0 0 0,0-1 1 0 0,1 0-1 0 0,17 5 0 0 0,-2-3 14 0 0,24 8 0 0 0,-39-11-10 0 0,-1 1-1 0 0,0 0 0 0 0,0 0 1 0 0,0 1-1 0 0,14 10 0 0 0,2 8-5 0 0,-22-20 0 0 0,0 1 0 0 0,1 0 0 0 0,-1-1 0 0 0,1 0 0 0 0,0 0 0 0 0,0 0 0 0 0,0 0 0 0 0,0-1 0 0 0,1 1 0 0 0,-1-1 0 0 0,1 0 0 0 0,-1-1 0 0 0,1 1 0 0 0,0-1 0 0 0,7 1 0 0 0,71-2 76 0 0,-78 0-51 0 0,-1 1-1 0 0,1 0 1 0 0,-1 0-1 0 0,0 0 1 0 0,0 0-1 0 0,1 1 1 0 0,-1 0-1 0 0,6 3 1 0 0,-7-3-16 0 0,0 0 0 0 0,-1-1 1 0 0,1 0-1 0 0,0 1 0 0 0,0-1 0 0 0,0 0 1 0 0,0 0-1 0 0,0-1 0 0 0,0 1 0 0 0,0 0 0 0 0,1-1 1 0 0,-1 0-1 0 0,0 0 0 0 0,0 0 0 0 0,0 0 1 0 0,0-1-1 0 0,1 1 0 0 0,2-2 0 0 0,35-10 36 0 0,-29 9-22 0 0,-1 0 0 0 0,0-1-1 0 0,20-9 1 0 0,-1-2 5 0 0,1 2-1 0 0,0 0 1 0 0,1 3-1 0 0,0 0 0 0 0,0 2 1 0 0,65-7-1 0 0,-84 15-20 0 0,1-1 0 0 0,-1 2 1 0 0,0 0-1 0 0,0 0 0 0 0,0 1 0 0 0,0 1 0 0 0,0 0 0 0 0,14 6 0 0 0,-20-8 1 0 0,-1 0-1 0 0,1 0 0 0 0,0 0 0 0 0,0-1 1 0 0,0 0-1 0 0,0 0 0 0 0,0-1 0 0 0,0 1 1 0 0,10-4-1 0 0,-9 2 4 0 0,1 1 0 0 0,-1 0 0 0 0,1 0 0 0 0,0 1 0 0 0,10 1 0 0 0,41 10 106 0 0,-53-9-117 0 0,-1 1 0 0 0,1 0 0 0 0,-1 0 0 0 0,12 7 0 0 0,13 7 0 0 0,-25-13 5 0 0,0 0 0 0 0,0 0 0 0 0,0 0 0 0 0,0 1-1 0 0,-1 0 1 0 0,0 0 0 0 0,0 0 0 0 0,0 1 0 0 0,5 7 0 0 0,14 16 10 0 0,-10-15-15 0 0,24 18 0 0 0,-19-15 0 0 0,-16-14 0 0 0,0-1 0 0 0,0 1 0 0 0,0 0 0 0 0,0-1 0 0 0,1 1 0 0 0,-1-1 0 0 0,1 0 0 0 0,0 0 0 0 0,-1-1 0 0 0,1 1 0 0 0,0-1 0 0 0,0 1 0 0 0,8 0 0 0 0,4-1 14 0 0,0-1-1 0 0,25-4 0 0 0,12 1 11 0 0,-46 3-24 0 0,1 1 0 0 0,-1 0 0 0 0,0 1 0 0 0,0-1 0 0 0,0 2 0 0 0,0-1 0 0 0,0 1 0 0 0,0 0 0 0 0,9 6 0 0 0,23 8 0 0 0,-31-13 0 0 0,-1 0 0 0 0,1 0 0 0 0,-1 1 0 0 0,0-1 0 0 0,0 1 0 0 0,0 1 0 0 0,-1 0 0 0 0,0 0 0 0 0,0 0 0 0 0,0 0 0 0 0,-1 1 0 0 0,0 0 0 0 0,8 15 0 0 0,-5-11 0 0 0,0 1 0 0 0,19 18 0 0 0,-20-23 0 0 0,0 0 0 0 0,-1 0 0 0 0,0 0 0 0 0,0 1 0 0 0,-1 0 0 0 0,0 0 0 0 0,-1 1 0 0 0,7 14 0 0 0,7 40 0 0 0,11 72 0 0 0,-27-104 10 0 0,0-1-1 0 0,-2 1 1 0 0,-1-1-1 0 0,-9 54 1 0 0,0 18 6 0 0,-1 8-16 0 0,-1 10 0 0 0,0-14 25 0 0,7-76-12 0 0,2 1 0 0 0,0 54 0 0 0,34 205-13 0 0,-25-241 0 0 0,-1 86 0 0 0,-13 49 0 0 0,3-118 0 0 0,5-8 0 0 0,7 71 0 0 0,-6-19 31 0 0,-1-56-8 0 0,-9 133-13 0 0,7-155-9 0 0,3-24 0 0 0,-1 1 1 0 0,-1-1-1 0 0,0 1 0 0 0,0 0 1 0 0,-1-1-1 0 0,-4 16 1 0 0,-1-10 16 0 0,0 0-1 0 0,-12 18 1 0 0,-6 7-18 0 0,10-15 0 0 0,0-1 0 0 0,-21 23 0 0 0,-48 48 64 0 0,81-90-56 0 0,-1-1 1 0 0,0 0-1 0 0,1 0 0 0 0,-1-1 0 0 0,0 1 0 0 0,0-1 0 0 0,-1 0 1 0 0,1 0-1 0 0,0 0 0 0 0,-1-1 0 0 0,1 1 0 0 0,-1-1 0 0 0,0 0 1 0 0,1-1-1 0 0,-1 1 0 0 0,0-1 0 0 0,1 0 0 0 0,-1 0 1 0 0,0 0-1 0 0,0 0 0 0 0,1-1 0 0 0,-8-2 0 0 0,10 3-3 0 0,0 0 0 0 0,1-1-1 0 0,-1 1 1 0 0,0 0 0 0 0,0 0 0 0 0,0 0-1 0 0,0 1 1 0 0,0-1 0 0 0,1 0 0 0 0,-1 1-1 0 0,0-1 1 0 0,0 1 0 0 0,0 0 0 0 0,1-1-1 0 0,-3 3 1 0 0,3-2-5 0 0,0 0 0 0 0,0 0 0 0 0,1 0 0 0 0,-1 0 0 0 0,0 0 0 0 0,1 0 0 0 0,-1 0 0 0 0,1 0 0 0 0,-1 0 0 0 0,1 1 0 0 0,0-1 0 0 0,-1 0 0 0 0,1 0 0 0 0,0 1 0 0 0,0-1 0 0 0,0 0 0 0 0,0 0 0 0 0,0 1 0 0 0,0-1 0 0 0,0 0 0 0 0,1 0 0 0 0,-1 1 0 0 0,0-1 0 0 0,1 0 0 0 0,-1 0 0 0 0,1 2 0 0 0,-1-3 0 0 0,0 13 0 0 0,0-12 0 0 0,-1 0 0 0 0,1 0 0 0 0,0 0 0 0 0,0 0 0 0 0,0 1 0 0 0,0-1 0 0 0,0 0 0 0 0,0 0 0 0 0,0 0 0 0 0,1 0 0 0 0,-1 0 0 0 0,0 0 0 0 0,1 1 0 0 0,-1 2 0 0 0,3 0 0 0 0,-1-4 0 0 0,-3 0 0 0 0,1 1 3 0 0,-1-1-1 0 0,1 1 0 0 0,0 0 1 0 0,-1-1-1 0 0,1 1 0 0 0,0-1 1 0 0,-1 1-1 0 0,1-1 1 0 0,-1 1-1 0 0,1 0 0 0 0,-1-1 1 0 0,1 0-1 0 0,-1 1 0 0 0,1-1 1 0 0,-1 1-1 0 0,0-1 1 0 0,1 0-1 0 0,-1 1 0 0 0,1-1 1 0 0,-1 0-1 0 0,0 1 0 0 0,1-1 1 0 0,-1 0-1 0 0,0 0 0 0 0,0 0 1 0 0,0 0-1 0 0,0 1 2 0 0,0-1-1 0 0,0 0 1 0 0,0 0-1 0 0,0 0 1 0 0,0 0 0 0 0,0 0-1 0 0,-1 0 1 0 0,1 0-1 0 0,0 0 1 0 0,0 0-1 0 0,0 0 1 0 0,0 0-1 0 0,0-1 1 0 0,0 1 0 0 0,0 0-1 0 0,0-1 1 0 0,-2 0-1 0 0,2 0 15 0 0,-7-11 92 0 0,21 9-110 0 0,-4 0 0 0 0,-9 2 0 0 0,0-4 8 0 0,0 0 1 0 0,0-1-1 0 0,0 1 0 0 0,-1 0 0 0 0,0 0 1 0 0,0 0-1 0 0,0 0 0 0 0,0 0 0 0 0,-1 1 1 0 0,0-1-1 0 0,0 0 0 0 0,0 1 0 0 0,-1-1 1 0 0,1 1-1 0 0,-1 0 0 0 0,0-1 0 0 0,-1 1 1 0 0,1 1-1 0 0,-1-1 0 0 0,1 0 0 0 0,-7-3 1 0 0,-3-4 9 0 0,1 0 1 0 0,-12-14-1 0 0,14 14-11 0 0,0 0-1 0 0,-23-16 0 0 0,24 21-6 0 0,-1 0 0 0 0,1 1 0 0 0,-1 0 0 0 0,-1 1 0 0 0,-20-6 0 0 0,-56-7 0 0 0,80 16 0 0 0,-42-5 83 0 0,0 3 0 0 0,0 1 0 0 0,-83 9 0 0 0,-246 24 668 0 0,215-6-557 0 0,117-15-118 0 0,0-3 0 0 0,0-2 0 0 0,-57 0 1 0 0,9-13-21 0 0,56 4-3 0 0,-1 2-1 0 0,-39 2 0 0 0,-248 8 420 0 0,301-8-459 0 0,-90-5 153 0 0,-144-23 0 0 0,202 21-122 0 0,0 3 0 0 0,0 1 0 0 0,0 4 0 0 0,-94 12 0 0 0,84-5-5 0 0,0-3 0 0 0,-72-4 1 0 0,49-2 29 0 0,-137 16 0 0 0,166-8 22 0 0,-1-3-1 0 0,0-3 1 0 0,0-2 0 0 0,-102-16-1 0 0,8-8 393 0 0,-215-7 0 0 0,305 30-448 0 0,-267-2 303 0 0,118 13-185 0 0,-117 1 142 0 0,272-10-266 0 0,-394 17 209 0 0,390-10-174 0 0,0-3 0 0 0,-1-3 0 0 0,-81-9 0 0 0,56 0 10 0 0,0 4 1 0 0,0 4 0 0 0,-89 11-1 0 0,74 0-4 0 0,-120-4-1 0 0,-13-5-70 0 0,1 1 13 0 0,142-5 48 0 0,-1 4 1 0 0,-119 18-1 0 0,201-18-60 0 0,-29 4 0 0 0,-77 21 0 0 0,71-13 16 0 0,0-2 0 0 0,-1-3 0 0 0,-102 6 0 0 0,118-15-16 0 0,0-2 0 0 0,-36-6 0 0 0,30 2 0 0 0,-44 0 0 0 0,-91 19 74 0 0,32 0-20 0 0,-94-18-53 0 0,147 1 51 0 0,-269-25 151 0 0,131 18-125 0 0,128 10-17 0 0,-289-28 55 0 0,97 4-51 0 0,180 16-27 0 0,-84-2 52 0 0,154 12-88 0 0,-26 2 29 0 0,-84-9 0 0 0,-65-9-31 0 0,163 14 0 0 0,0 3 0 0 0,-55 9 0 0 0,82-7 0 0 0,-53 9 0 0 0,0-4 0 0 0,-95-1 0 0 0,-235-2 64 0 0,357-4-48 0 0,-94-8 0 0 0,-53-20 44 0 0,-17-2-24 0 0,-223 19-36 0 0,182 10 29 0 0,-35 0 6 0 0,131-3-35 0 0,-6 0 0 0 0,137 4 0 0 0,-340 2 0 0 0,149 0 0 0 0,184-2 0 0 0,-66 6 0 0 0,-46 0 0 0 0,-165-19 0 0 0,243 12 0 0 0,-139-5 0 0 0,-35-33 64 0 0,7 13-64 0 0,72 11 0 0 0,94 4 0 0 0,-142-20 0 0 0,204 27 0 0 0,-36-8 2 0 0,0 3 0 0 0,0 1 0 0 0,-82 2 0 0 0,-81 3 17 0 0,85-3-22 0 0,-10-4 18 0 0,85 4 4 0 0,-76 2 0 0 0,-83 8-8 0 0,35-6-11 0 0,-42-2 0 0 0,-193-6 0 0 0,297 8 0 0 0,-28-9 0 0 0,95 4 0 0 0,-1 2 0 0 0,-52 4 0 0 0,-124 30 0 0 0,27-10 0 0 0,93-14 0 0 0,-256 19 0 0 0,335-27 0 0 0,-1 0 0 0 0,0-1 0 0 0,1-1 0 0 0,-1-2 0 0 0,-31-9 0 0 0,19 4 0 0 0,-39-4 0 0 0,37 9 0 0 0,4 2 0 0 0,-1-2 0 0 0,-62-18 0 0 0,-56-17 0 0 0,58 18 0 0 0,49 10 0 0 0,-60-8 0 0 0,86 17 0 0 0,0 2 0 0 0,-1 1 0 0 0,1 0 0 0 0,0 1 0 0 0,-34 7 0 0 0,17-1 0 0 0,24-5 0 0 0,-1 0 0 0 0,0 1 0 0 0,1 1 0 0 0,0 0 0 0 0,0 1 0 0 0,-23 12 0 0 0,34-16-2 0 0,0 0 1 0 0,0 1-1 0 0,0-1 1 0 0,0 1-1 0 0,0 0 0 0 0,1 0 1 0 0,-1 0-1 0 0,1-1 0 0 0,-1 1 1 0 0,1 1-1 0 0,0-1 0 0 0,0 0 1 0 0,-1 0-1 0 0,2 0 0 0 0,-3 5 1 0 0,2-2-6 0 0,1-1 1 0 0,-1 1-1 0 0,1-1 0 0 0,0 1 1 0 0,0-1-1 0 0,0 1 1 0 0,1-1-1 0 0,0 6 0 0 0,4 7-19 0 0,0 0 1 0 0,1-1-1 0 0,12 24 0 0 0,-13-29 23 0 0,1 1 3 0 0,27 68 0 0 0,-29-69 0 0 0,-1 0 0 0 0,-1 0 0 0 0,0 1 0 0 0,0-1 0 0 0,0 18 0 0 0,0 63 0 0 0,-3 73 0 0 0,0-42 0 0 0,1-70 0 0 0,1-27 0 0 0,0-17 0 0 0,-1 0 0 0 0,0 0 0 0 0,-2 17 0 0 0,0-20 0 0 0,1 1 0 0 0,-1-1-1 0 0,0 1 1 0 0,0-1 0 0 0,-1 1 0 0 0,1-1-1 0 0,-1 0 1 0 0,-1 0 0 0 0,-6 8-1 0 0,7-10 2 0 0,-1 0 0 0 0,0 0 1 0 0,0 0-1 0 0,0-1 0 0 0,-1 0 0 0 0,1 0 0 0 0,-1 0 0 0 0,0 0 0 0 0,1-1 0 0 0,-1 1 0 0 0,-1-1 0 0 0,-7 2 0 0 0,-32 8 11 0 0,8 0-2 0 0,-1-3 1 0 0,0-1-1 0 0,-52 4 0 0 0,-77 8 15 0 0,116-12-12 0 0,0-1 0 0 0,-70-2 0 0 0,-37-16-13 0 0,-25-15 0 0 0,18 2 0 0 0,130 22 0 0 0,-1 2 0 0 0,-48 7 0 0 0,-26 0 0 0 0,63-8 0 0 0,-48-8 0 0 0,46 6 0 0 0,-1 1 0 0 0,-79 8 0 0 0,50-1 0 0 0,-114-1 0 0 0,127-7 0 0 0,0 4 0 0 0,-106 14 0 0 0,47 7 0 0 0,-96 12 0 0 0,75-31-773 0 0,-21 3-213 0 0,91 2 1297 0 0,-118 17 1137 0 0,111-9-1448 0 0,47-8 0 0 0,-1-2 0 0 0,-62 3 0 0 0,56-8 0 0 0,0 2 0 0 0,1 2 0 0 0,-62 14 0 0 0,40-2 0 0 0,13-3 0 0 0,-89 13 0 0 0,116-24 0 0 0,18-2 0 0 0,1 0 0 0 0,0 0 0 0 0,0 0 0 0 0,0-1 0 0 0,0 0 0 0 0,-1 0 0 0 0,1-1 0 0 0,0 1 0 0 0,0-1 0 0 0,0 0 0 0 0,-9-3 0 0 0,5 0 0 0 0,1 0 0 0 0,1 0 0 0 0,-1 0 0 0 0,0-1 0 0 0,1 0 0 0 0,0-1 0 0 0,-9-9 0 0 0,-103-104 0 0 0,109 108 0 0 0,1 0 0 0 0,0-1 0 0 0,0 0 0 0 0,2 0 0 0 0,-1-1 0 0 0,2 0 0 0 0,-1 0 0 0 0,2 0 0 0 0,0-1 0 0 0,-6-25 0 0 0,0-39-12 0 0,3 0-1 0 0,3 0 1 0 0,4-1-1 0 0,3 1 1 0 0,16-95-1 0 0,-13 111 0 0 0,-1 0 0 0 0,-4 0-1 0 0,-10-94 1 0 0,-71-373 13 0 0,70 464 8 0 0,2-1 0 0 0,3-1 0 0 0,3-67 0 0 0,6 85-2 0 0,1 1 1 0 0,2-1-1 0 0,3 2 1 0 0,27-88-1 0 0,-30 117-170 0 0,1 2-1 0 0,1-1 1 0 0,0 1 0 0 0,1 0-1 0 0,21-27 1 0 0,-23 35 12 0 0,0-1-1 0 0,1 1 0 0 0,0 1 1 0 0,0-1-1 0 0,1 1 1 0 0,0 1-1 0 0,0 0 1 0 0,0 0-1 0 0,1 1 1 0 0,19-9-1 0 0,6 4-1247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2:59.763"/>
    </inkml:context>
    <inkml:brush xml:id="br0">
      <inkml:brushProperty name="width" value="0.1" units="cm"/>
      <inkml:brushProperty name="height" value="0.1" units="cm"/>
      <inkml:brushProperty name="color" value="#66CC00"/>
    </inkml:brush>
  </inkml:definitions>
  <inkml:trace contextRef="#ctx0" brushRef="#br0">23954 213 1375 0 0,'-10'-15'338'0'0,"0"-13"4454"0"0,-3-4-2114 0 0,4 14-2091 0 0,8 16-489 0 0,0-1 0 0 0,0 0 0 0 0,0 1 1 0 0,-1-1-1 0 0,1 1 0 0 0,-1 0 0 0 0,1-1 1 0 0,-1 1-1 0 0,0 0 0 0 0,0 0 0 0 0,0 0 1 0 0,0 0-1 0 0,0 1 0 0 0,0-1 0 0 0,0 0 0 0 0,-1 1 1 0 0,1-1-1 0 0,-1 1 0 0 0,1 0 0 0 0,-6-1 1 0 0,-16-3 969 0 0,0 2-1 0 0,-1 0 1 0 0,-31 2 0 0 0,-39-4 43 0 0,-58-8-237 0 0,118 13-158 0 0,-49 7 0 0 0,10-1 81 0 0,12 1-241 0 0,40-4-434 0 0,-32 1 1 0 0,-57-4-110 0 0,-102 0 568 0 0,120 2-54 0 0,-116-11 0 0 0,45-19-345 0 0,11 2-84 0 0,55 17 12 0 0,-1 5 1 0 0,-124 9-1 0 0,62-2 37 0 0,9-2 95 0 0,119 1-192 0 0,-176 13 207 0 0,-21-3 16 0 0,149-9-229 0 0,45-2-59 0 0,-222 12 70 0 0,1 19 33 0 0,213-23-59 0 0,-80 15-11 0 0,-199 12-1 0 0,157-23 30 0 0,-4 0-19 0 0,87-11-362 0 0,-278 14 1632 0 0,135-11-1874 0 0,145-6 545 0 0,11 1 31 0 0,-504-7 0 0 0,558 6 0 0 0,-53-2 0 0 0,-117 10 0 0 0,15 3 0 0 0,111-9 0 0 0,-115-6 0 0 0,113 2 0 0 0,-127 0 0 0 0,128 4 0 0 0,-107-5 0 0 0,-12-8 0 0 0,165 11 0 0 0,13 1 0 0 0,-16-3 0 0 0,-1 1 0 0 0,1 2 0 0 0,-1 0 0 0 0,1 0 0 0 0,-36 7 0 0 0,52-6-1 0 0,0-1 1 0 0,1 1-1 0 0,-1 0 0 0 0,0 0 1 0 0,1-1-1 0 0,-1 1 0 0 0,0 0 1 0 0,1 1-1 0 0,-1-1 0 0 0,1 0 1 0 0,-1 0-1 0 0,1 1 0 0 0,0-1 0 0 0,0 0 1 0 0,-1 1-1 0 0,1-1 0 0 0,-1 4 1 0 0,0-2-3 0 0,1 0 1 0 0,0 0-1 0 0,0 1 1 0 0,1-1 0 0 0,-1 0-1 0 0,0 0 1 0 0,1 1-1 0 0,0-1 1 0 0,0 5 0 0 0,2 7-15 0 0,0 0 0 0 0,1-1 1 0 0,8 25-1 0 0,-7-26 3 0 0,3 8 12 0 0,-1 0 1 0 0,-1 0 0 0 0,-1 1-1 0 0,-1-1 1 0 0,-1 1 0 0 0,-1 0-1 0 0,-1 26 1 0 0,-7 16 17 0 0,-31 124 0 0 0,36-181-16 0 0,-1 0 1 0 0,0 0-1 0 0,-1 0 0 0 0,1 0 0 0 0,-1-1 0 0 0,0 1 0 0 0,-1-1 1 0 0,0 0-1 0 0,0 0 0 0 0,0-1 0 0 0,-1 1 0 0 0,-8 6 1 0 0,-8 3 24 0 0,0 0 1 0 0,-31 14 0 0 0,17-10 22 0 0,27-13-40 0 0,0 1 0 0 0,0-1 0 0 0,-12 14 0 0 0,-13 10 24 0 0,15-17-32 0 0,0-1 0 0 0,0 0 0 0 0,-1-2 0 0 0,-35 14 0 0 0,4-8 11 0 0,-1-2-1 0 0,0-2 1 0 0,-1-2 0 0 0,-56 2-1 0 0,4 7 2 0 0,25-3-13 0 0,15-6 6 0 0,13-1 25 0 0,-68 2-1 0 0,-19-11-29 0 0,48-1 0 0 0,-140 17 0 0 0,27 19 0 0 0,107-25 23 0 0,-146-2-1 0 0,138-7 14 0 0,-109 14 0 0 0,-306 13 31 0 0,332-25 96 0 0,100 0-117 0 0,-216 0 97 0 0,-256-5-143 0 0,368-1 5 0 0,99-1 57 0 0,-111 11-1 0 0,92 5-55 0 0,-165 13 128 0 0,135-24 10 0 0,-141 7 257 0 0,78 11-273 0 0,151-14-113 0 0,0-3 0 0 0,0-2 0 0 0,0-3 0 0 0,-53-9 0 0 0,70 8-16 0 0,-66 2-1 0 0,65 2 9 0 0,-61-7 0 0 0,-135-16 198 0 0,50 7-165 0 0,109 8-40 0 0,-68-10 0 0 0,-315-47 64 0 0,172 31-1492 0 0,168 19 2747 0 0,-380-25-1154 0 0,16 8-165 0 0,70 14 0 0 0,-126-9 11 0 0,433 22 49 0 0,0 6 1 0 0,-136 17-1 0 0,189-14-60 0 0,0-2 0 0 0,-1-2 0 0 0,-84-12 0 0 0,72 5 49 0 0,-1 2 1 0 0,-102 5-1 0 0,64 6-16 0 0,-185 5 66 0 0,155-16-89 0 0,-263 3 44 0 0,302 2-42 0 0,0-4 0 0 0,-98-18 0 0 0,-133-5 16 0 0,324 27-28 0 0,-515-11 208 0 0,382 9-208 0 0,91 2 0 0 0,-68 4 0 0 0,-63-3 0 0 0,-39-19 0 0 0,164 15 35 0 0,-83 6 0 0 0,-50 16-41 0 0,166-17 6 0 0,-294 24 0 0 0,29-19 0 0 0,241-5 0 0 0,-68 3 0 0 0,-69 3 0 0 0,161-8 0 0 0,-77-4 0 0 0,-45-10 0 0 0,101 11 0 0 0,-53 3 0 0 0,38 0 0 0 0,-165-6 0 0 0,-1-1 0 0 0,178 9 0 0 0,0 2 0 0 0,-1 2 0 0 0,-78 21 0 0 0,-12 5 0 0 0,86-22-53 0 0,-131 35-22 0 0,148-35 66 0 0,0 2 0 0 0,1 1 0 0 0,0 1 1 0 0,1 1-1 0 0,-26 20 0 0 0,43-27 8 0 0,1 0 0 0 0,0 1 0 0 0,1 0 0 0 0,0 0 0 0 0,0 1 0 0 0,1 0 0 0 0,0 0 1 0 0,1 1-1 0 0,0 0 0 0 0,1 0 0 0 0,0 0 0 0 0,-5 19 0 0 0,5-10 1 0 0,0 0 0 0 0,2 1 1 0 0,0-1-1 0 0,1 1 0 0 0,1 0 0 0 0,3 35 0 0 0,0-37 118 0 0,1 0 1 0 0,0-1-1 0 0,2 1 1 0 0,11 32-1 0 0,-10-39-557 0 0,0 0-1 0 0,13 21 1 0 0,-12-24-1395 0 0,0 0 0 0 0,1 0 1 0 0,13 13-1 0 0,6-1-6665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3:31.721"/>
    </inkml:context>
    <inkml:brush xml:id="br0">
      <inkml:brushProperty name="width" value="0.1" units="cm"/>
      <inkml:brushProperty name="height" value="0.1" units="cm"/>
      <inkml:brushProperty name="color" value="#66CC00"/>
    </inkml:brush>
  </inkml:definitions>
  <inkml:trace contextRef="#ctx0" brushRef="#br0">1 66 2183 0 0,'15'-11'0'0'0,"0"-1"88"0"0,1 1-24 0 0,1 0 8 0 0,2 2-72 0 0,-5 1 0 0 0,-3 5 0 0 0,-5 3 0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3:44.094"/>
    </inkml:context>
    <inkml:brush xml:id="br0">
      <inkml:brushProperty name="width" value="0.1" units="cm"/>
      <inkml:brushProperty name="height" value="0.1" units="cm"/>
      <inkml:brushProperty name="color" value="#66CC00"/>
    </inkml:brush>
  </inkml:definitions>
  <inkml:trace contextRef="#ctx0" brushRef="#br0">1175 143 3623 0 0,'2'-2'73'0'0,"1"1"0"0"0,-1-1 0 0 0,0-1 0 0 0,0 1 0 0 0,0 0 0 0 0,0 0 0 0 0,0-1 0 0 0,-1 1 0 0 0,1-1 0 0 0,-1 0 0 0 0,0 1 0 0 0,2-6 0 0 0,11-36 1978 0 0,-14 43-1974 0 0,1 0 0 0 0,-1 0 0 0 0,0 1 0 0 0,1-1 0 0 0,-1 0 0 0 0,0 0 0 0 0,0 0 0 0 0,0 0 0 0 0,1 1 0 0 0,-1-1-1 0 0,0 0 1 0 0,0 0 0 0 0,0 0 0 0 0,0 0 0 0 0,-1 1 0 0 0,1-1 0 0 0,0 0 0 0 0,0 0 0 0 0,0 0 0 0 0,-1 1 0 0 0,1-1 0 0 0,0 0-1 0 0,-1 0 1 0 0,1 1 0 0 0,-1-1 0 0 0,1 0 0 0 0,-1 0 0 0 0,1 1 0 0 0,-1-1 0 0 0,1 1 0 0 0,-1-1 0 0 0,0 1 0 0 0,0-2-1 0 0,-2 2 69 0 0,0-1-1 0 0,0 1 0 0 0,0 0 0 0 0,1-1 0 0 0,-1 1 0 0 0,0 1 0 0 0,0-1 0 0 0,0 0 0 0 0,-2 1 0 0 0,-2 0 47 0 0,-1-2 0 0 0,1 1 0 0 0,0 0 1 0 0,0-1-1 0 0,0-1 0 0 0,-8-2 0 0 0,-23-3 663 0 0,-60 6 479 0 0,56 1-802 0 0,5-6-22 0 0,6 0-82 0 0,-8 2 96 0 0,-39-2 46 0 0,46 6-400 0 0,-57 3 4 0 0,77-2-142 0 0,0 1 0 0 0,0 1-1 0 0,1 0 1 0 0,-1 0 0 0 0,-17 9 0 0 0,9-2-18 0 0,1 1 0 0 0,-26 21-1 0 0,-20 11 3 0 0,-82 31 171 0 0,133-67-69 0 0,1 0 0 0 0,-1 1 0 0 0,1 0 1 0 0,1 1-1 0 0,-14 12 0 0 0,3-1-9 0 0,-33 40-1 0 0,44-46-175 0 0,1 0 1 0 0,0 1-1 0 0,1 1 0 0 0,-10 18 1 0 0,18-28 119 0 0,-1-1 0 0 0,1 1 1 0 0,0 0-1 0 0,1-1 1 0 0,-1 1-1 0 0,1 0 0 0 0,0 0 1 0 0,0 0-1 0 0,1 0 0 0 0,0 0 1 0 0,0 0-1 0 0,0 0 1 0 0,1 0-1 0 0,0 0 0 0 0,0 0 1 0 0,4 11-1 0 0,8 13 120 0 0,1 0 0 0 0,2 0 0 0 0,35 50 0 0 0,22 7 251 0 0,-62-72-367 0 0,0 0-1 0 0,2-1 1 0 0,0 0 0 0 0,0-1-1 0 0,2 0 1 0 0,-1-1 0 0 0,21 12-1 0 0,-13-8-4 0 0,-1 0 0 0 0,18 19 0 0 0,-19-16-8 0 0,-4-8 24 0 0,0 1 0 0 0,0-2 0 0 0,1 0 0 0 0,19 7 0 0 0,-20-9 70 0 0,8 5-54 0 0,-13-7-29 0 0,1 0 0 0 0,-1-1-1 0 0,1 0 1 0 0,14 4 0 0 0,129 25 221 0 0,-125-26-194 0 0,1-3 0 0 0,0 0 1 0 0,1-2-1 0 0,-1-2 0 0 0,46-2 1 0 0,-50-1 75 0 0,-4 1-83 0 0,-1-1 0 0 0,1-1 0 0 0,36-10 0 0 0,-27 3 11 0 0,1 2-1 0 0,46-7 0 0 0,-70 14-75 0 0,-3 1-4 0 0,0 0 0 0 0,1-1-1 0 0,-1 0 1 0 0,0 0-1 0 0,-1-1 1 0 0,1 0 0 0 0,0 0-1 0 0,0 0 1 0 0,-1 0-1 0 0,1-1 1 0 0,8-6-1 0 0,24-19 125 0 0,1 2 0 0 0,67-34 0 0 0,-79 46-111 0 0,0-1 0 0 0,45-34-1 0 0,-64 44-14 0 0,0 0 0 0 0,0 1 0 0 0,17-7 0 0 0,-18 9-3 0 0,0-1 0 0 0,-1 0 0 0 0,1-1 0 0 0,-1 1 0 0 0,1-1-1 0 0,-1 0 1 0 0,7-7 0 0 0,61-74 11 0 0,-68 80 4 0 0,-1-1 1 0 0,0 0-1 0 0,-1 0 0 0 0,1-1 1 0 0,-1 1-1 0 0,0-1 0 0 0,3-8 1 0 0,-6 11-9 0 0,1 1 1 0 0,-1-1 0 0 0,0 0-1 0 0,0 1 1 0 0,-1-1 0 0 0,1 0-1 0 0,-1 0 1 0 0,0 1 0 0 0,0-1-1 0 0,0 0 1 0 0,0 0 0 0 0,-1 0-1 0 0,1 1 1 0 0,-1-1 0 0 0,0 0-1 0 0,-3-6 1 0 0,-7-15 85 0 0,-25-39 0 0 0,30 55-63 0 0,-1-1-1 0 0,-1 1 1 0 0,1 1-1 0 0,-1 0 0 0 0,-1 0 1 0 0,-16-12-1 0 0,-1 1-3 0 0,-2 1 0 0 0,0 1 0 0 0,-1 2 0 0 0,-1 0 0 0 0,0 2 0 0 0,-47-12-1 0 0,-79-28 35 0 0,28 8 4 0 0,106 39-56 0 0,0 1 0 0 0,0 1-1 0 0,-44-3 1 0 0,48 7-317 0 0,0 1 0 0 0,0 1 0 0 0,0 1 1 0 0,0 0-1 0 0,-29 10 0 0 0,-82 39-4865 0 0,122-49 4807 0 0,-46 21-7015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5:48.278"/>
    </inkml:context>
    <inkml:brush xml:id="br0">
      <inkml:brushProperty name="width" value="0.1" units="cm"/>
      <inkml:brushProperty name="height" value="0.1" units="cm"/>
      <inkml:brushProperty name="color" value="#E71224"/>
    </inkml:brush>
  </inkml:definitions>
  <inkml:trace contextRef="#ctx0" brushRef="#br0">323 1159 5671 0 0,'0'-2'142'0'0,"0"0"0"0"0,0 0 1 0 0,1 0-1 0 0,-1 0 0 0 0,0 0 0 0 0,1 0 0 0 0,-1 0 0 0 0,1 0 0 0 0,-1 0 0 0 0,1 0 0 0 0,0 0 0 0 0,0 0 0 0 0,0 1 0 0 0,0-1 0 0 0,0 0 0 0 0,3-2 0 0 0,-4 3-76 0 0,0 1 1 0 0,0-1-1 0 0,0 1 1 0 0,0 0-1 0 0,0-1 1 0 0,0 1-1 0 0,0-1 1 0 0,0 1-1 0 0,0 0 0 0 0,0-1 1 0 0,0 1-1 0 0,0-1 1 0 0,-1 1-1 0 0,1 0 1 0 0,-7-3 2985 0 0,7 3-3007 0 0,1 15 674 0 0,2-4-294 0 0,1 1-1 0 0,-1-1 0 0 0,9 16 1 0 0,-10-25-374 0 0,-1 0-1 0 0,1 1 1 0 0,0-1 0 0 0,0 0 0 0 0,0 0 0 0 0,0 0 0 0 0,0 0 0 0 0,0 0 0 0 0,0 0 0 0 0,1-1-1 0 0,-1 1 1 0 0,1-1 0 0 0,-1 0 0 0 0,1 0 0 0 0,4 2 0 0 0,6 1 332 0 0,0-1 0 0 0,15 2 0 0 0,-2-1 244 0 0,-20-3-403 0 0,0 0 1 0 0,1 0-1 0 0,-1 0 0 0 0,1-1 0 0 0,-1 0 0 0 0,0-1 0 0 0,1 1 1 0 0,8-3-1 0 0,0-2-285 0 0,1 0 0 0 0,15-7 0 0 0,69-27-495 0 0,-89 37 605 0 0,0 0 0 0 0,0 0 1 0 0,0 0-1 0 0,0 2 0 0 0,0-1 1 0 0,12 2-1 0 0,-9 0-7 0 0,0-1 1 0 0,0-1-1 0 0,16-2 1 0 0,84-20 575 0 0,-18-1-226 0 0,-65 13-227 0 0,10-2 52 0 0,-14 6-67 0 0,-1-1 1 0 0,48-23 0 0 0,-65 27-97 0 0,23-9 129 0 0,-16 7-32 0 0,0-1 0 0 0,27-17 0 0 0,-20 4 53 0 0,-20 18-187 0 0,-1-1-1 0 0,0 1 1 0 0,1 0 0 0 0,-1 0-1 0 0,1 0 1 0 0,-1 0-1 0 0,1 0 1 0 0,0 0-1 0 0,0 1 1 0 0,0-1-1 0 0,0 1 1 0 0,0 0-1 0 0,0 0 1 0 0,5-1-1 0 0,-6 2-11 0 0,1 0-1 0 0,-1 0 1 0 0,1-1-1 0 0,-1 0 1 0 0,1 1-1 0 0,-1-1 1 0 0,1 0-1 0 0,-1 0 1 0 0,0 0-1 0 0,1-1 1 0 0,-1 1-1 0 0,3-3 1 0 0,-3 2 9 0 0,0-1 0 0 0,0 1 1 0 0,0-1-1 0 0,-1 0 1 0 0,1 0-1 0 0,-1 0 1 0 0,0 0-1 0 0,0 0 0 0 0,1-5 1 0 0,5-12 124 0 0,-2 0 1 0 0,0 0-1 0 0,2-27 1 0 0,-7 40-131 0 0,0 0 1 0 0,0 0 0 0 0,0 0 0 0 0,-1 1 0 0 0,0-1 0 0 0,-1 0 0 0 0,1 0 0 0 0,-1 1-1 0 0,0-1 1 0 0,-1 1 0 0 0,0-1 0 0 0,0 1 0 0 0,-7-11 0 0 0,-9-10 62 0 0,4 7-36 0 0,1 0 1 0 0,-16-32-1 0 0,15 7-14 0 0,14 38-16 0 0,-1-1-1 0 0,0 1 0 0 0,-1 0 0 0 0,0 0 0 0 0,0 0 1 0 0,0 1-1 0 0,-8-11 0 0 0,8 12-5 0 0,-86-114 0 0 0,84 110 0 0 0,0 0 0 0 0,-7-17 0 0 0,11 21 0 0 0,-1 0 0 0 0,0 0 0 0 0,0 0 0 0 0,-1 0 0 0 0,0 0 0 0 0,0 1 0 0 0,0-1 0 0 0,0 1 0 0 0,-1 0 0 0 0,1 0 0 0 0,-1 0 0 0 0,0 0 0 0 0,-5-3 0 0 0,-5-2 9 0 0,1 0 0 0 0,0-1 1 0 0,1-1-1 0 0,0 0 0 0 0,0-1 0 0 0,-17-22 0 0 0,24 27-9 0 0,-1 1 0 0 0,0-1 0 0 0,-1 2 0 0 0,0-1 0 0 0,1 1 0 0 0,-2 0 0 0 0,1 0 0 0 0,0 1 0 0 0,-1 0 0 0 0,0 0 0 0 0,-14-4 0 0 0,-18-10 0 0 0,23 11 0 0 0,0 0 0 0 0,-1 0 0 0 0,0 2 0 0 0,0 0 0 0 0,0 1 0 0 0,0 1 0 0 0,-34-1 0 0 0,21 2 0 0 0,0 1 0 0 0,0 2 0 0 0,0 0 0 0 0,-49 11 0 0 0,77-12 0 0 0,-246 66 0 0 0,139-21 0 0 0,102-40 0 0 0,-1 0 0 0 0,0 1 0 0 0,1 0 0 0 0,0 0 0 0 0,1 1 0 0 0,0 0 0 0 0,0 0 0 0 0,0 1 0 0 0,-6 9 0 0 0,-26 27 0 0 0,30-35 0 0 0,0 0 0 0 0,1 1 0 0 0,0 0 0 0 0,1 0 0 0 0,-8 13 0 0 0,3 7-24 0 0,0 1 0 0 0,-12 53 0 0 0,21-63 12 0 0,0 1-1 0 0,2-1 0 0 0,0 1 1 0 0,4 36-1 0 0,-2-46 12 0 0,1 9 1 0 0,0 0 0 0 0,1-1 0 0 0,7 24 0 0 0,-6-32 0 0 0,0-1 0 0 0,0 0 0 0 0,1 0 0 0 0,0 0 0 0 0,1-1 0 0 0,14 20 0 0 0,-11-19 0 0 0,15 19 0 0 0,32 51 0 0 0,-50-71 0 0 0,0-1 0 0 0,0 0 0 0 0,1 0 0 0 0,10 11 0 0 0,-13-16 0 0 0,1-1 0 0 0,-1 1 0 0 0,1-1 0 0 0,0 1 0 0 0,0-1 0 0 0,0-1 0 0 0,0 1 0 0 0,0-1 0 0 0,0 0 0 0 0,7 2 0 0 0,98 22 0 0 0,-108-25 7 0 0,0-1 0 0 0,0 1 0 0 0,1-1 0 0 0,-1 1 0 0 0,0-1 0 0 0,1 0-1 0 0,-1 0 1 0 0,0 0 0 0 0,1 0 0 0 0,-1 0 0 0 0,0-1 0 0 0,0 1 0 0 0,1-1 0 0 0,-1 1 0 0 0,0-1 0 0 0,3-1-1 0 0,-5 2-5 0 0,0 0 0 0 0,1 0 0 0 0,-1 0 0 0 0,0 0 0 0 0,1 0 0 0 0,-1 0 0 0 0,1 0 0 0 0,-1 0 0 0 0,0 0 0 0 0,1 0 0 0 0,-1 1 0 0 0,0-1-1 0 0,1 0 1 0 0,-1 0 0 0 0,0 0 0 0 0,1 1 0 0 0,-1-1 0 0 0,0 0 0 0 0,1 0 0 0 0,-1 1 0 0 0,0-1 0 0 0,0 0 0 0 0,1 0 0 0 0,-1 1 0 0 0,0-1-1 0 0,0 0 1 0 0,0 1 0 0 0,1-1 0 0 0,-1 0 0 0 0,0 1 0 0 0,0-1 0 0 0,0 0 0 0 0,0 1 0 0 0,0-1 0 0 0,0 1 0 0 0,0-1 0 0 0,0 0 0 0 0,0 1-1 0 0,0-1 1 0 0,0 0 0 0 0,0 1 0 0 0,1 20-442 0 0,-8 18-4016 0 0,5-31 1830 0 0,-3 13-4124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5:58.145"/>
    </inkml:context>
    <inkml:brush xml:id="br0">
      <inkml:brushProperty name="width" value="0.1" units="cm"/>
      <inkml:brushProperty name="height" value="0.1" units="cm"/>
      <inkml:brushProperty name="color" value="#E71224"/>
    </inkml:brush>
  </inkml:definitions>
  <inkml:trace contextRef="#ctx0" brushRef="#br0">64 135 1583 0 0,'-7'-3'22'0'0,"6"2"33"0"0,-1 0 1 0 0,1 0-1 0 0,-1 0 1 0 0,1 0 0 0 0,-1 1-1 0 0,0-1 1 0 0,1 0-1 0 0,-1 1 1 0 0,0 0 0 0 0,0-1-1 0 0,1 1 1 0 0,-5 0-1 0 0,5 0 86 0 0,0 0-1 0 0,0 0 0 0 0,-1 0 0 0 0,1 0 1 0 0,0 0-1 0 0,0 0 0 0 0,-1 0 0 0 0,1-1 1 0 0,0 1-1 0 0,0 0 0 0 0,0-1 0 0 0,-1 1 1 0 0,1-1-1 0 0,0 1 0 0 0,0-1 0 0 0,0 0 1 0 0,0 1-1 0 0,0-1 0 0 0,0 0 0 0 0,0 0 1 0 0,0 0-1 0 0,0 0 0 0 0,0 0 0 0 0,1 0 1 0 0,-2-1-1 0 0,2 1-18 0 0,-1 0 1 0 0,1 0-1 0 0,0 0 0 0 0,-1 1 1 0 0,1-1-1 0 0,0 0 1 0 0,0 0-1 0 0,0 0 0 0 0,0 0 1 0 0,0 1-1 0 0,0-1 0 0 0,0 0 1 0 0,0 0-1 0 0,0 0 0 0 0,0 0 1 0 0,0 1-1 0 0,0-1 0 0 0,1 0 1 0 0,-1 0-1 0 0,0 0 1 0 0,1 1-1 0 0,-1-1 0 0 0,1 0 1 0 0,-1 0-1 0 0,1 1 0 0 0,-1-1 1 0 0,1 0-1 0 0,-1 1 0 0 0,1-1 1 0 0,-1 1-1 0 0,1-1 0 0 0,0 1 1 0 0,0-1-1 0 0,-1 1 1 0 0,1-1-1 0 0,0 1 0 0 0,0-1 1 0 0,0 1-1 0 0,0 0-60 0 0,-1 0 1 0 0,0 0-1 0 0,1 0 1 0 0,-1 0-1 0 0,0 0 1 0 0,1 0-1 0 0,-1 0 1 0 0,1 0-1 0 0,-1 0 0 0 0,0 0 1 0 0,1 0-1 0 0,-1 0 1 0 0,0 0-1 0 0,1 0 1 0 0,-1 0-1 0 0,0 0 1 0 0,1 1-1 0 0,-1-1 0 0 0,0 0 1 0 0,1 0-1 0 0,-1 0 1 0 0,0 1-1 0 0,0-1 1 0 0,1 0-1 0 0,-1 0 1 0 0,0 1-1 0 0,0-1 0 0 0,1 0 1 0 0,-1 1-1 0 0,0-1 1 0 0,0 1-1 0 0,9 16 1074 0 0,0-2-359 0 0,-3-10-366 0 0,1 0 1 0 0,0 0 0 0 0,0-1 0 0 0,0 0 0 0 0,0 0 0 0 0,0-1-1 0 0,12 4 1 0 0,14 8 228 0 0,-26-12-580 0 0,1 1 1 0 0,-1-1-1 0 0,1-1 0 0 0,-1 1 1 0 0,1-1-1 0 0,0-1 0 0 0,0 1 0 0 0,0-1 1 0 0,0-1-1 0 0,0 1 0 0 0,0-1 0 0 0,0-1 1 0 0,0 1-1 0 0,15-4 0 0 0,24-10 318 0 0,-23 7-52 0 0,33-6 1 0 0,89-4-126 0 0,-111 13-62 0 0,0 1 0 0 0,70 5-1 0 0,-97-2-120 0 0,-1-1-1 0 0,1 1 1 0 0,-1-1-1 0 0,1-1 1 0 0,7-1 0 0 0,-6 0-9 0 0,0 1 1 0 0,0 1 0 0 0,13-1-1 0 0,23 1 81 0 0,48 2 180 0 0,-65 2-256 0 0,8 0 70 0 0,59-2 0 0 0,33-1 253 0 0,-62 1-224 0 0,-32-2-52 0 0,1-1 1 0 0,-1-1-1 0 0,38-10 0 0 0,67-7 217 0 0,-92 12-227 0 0,75-3 0 0 0,-57 7 17 0 0,40 0 3 0 0,25-2 57 0 0,-81 1-93 0 0,86-13 70 0 0,-86 8-84 0 0,1 2 1 0 0,0 2-1 0 0,0 2 0 0 0,1 3 1 0 0,100 9-1 0 0,13 10 52 0 0,-130-16-55 0 0,0-2 1 0 0,63-9-1 0 0,70-4 45 0 0,-127 12-51 0 0,-18 1 6 0 0,0 2 0 0 0,39 6 1 0 0,7 2-21 0 0,138-1 66 0 0,-55-9-11 0 0,-16-2-20 0 0,97 2 9 0 0,-183 2-42 0 0,-3-1 0 0 0,48 7 0 0 0,-27 1 25 0 0,-1-3 0 0 0,107-5 0 0 0,27 2 31 0 0,-57 1-59 0 0,107 7 3 0 0,-191-8 0 0 0,-1 3 0 0 0,84 18 0 0 0,-113-18 0 0 0,2-1 50 0 0,0-2 0 0 0,1-1-1 0 0,-1-1 1 0 0,0-2 0 0 0,0-1-1 0 0,58-11 1 0 0,-86 12-36 0 0,0 0 0 0 0,1 1 0 0 0,-1-1 1 0 0,0 1-1 0 0,0 0 0 0 0,0 0 0 0 0,1 0 0 0 0,-1 1 0 0 0,4 0 0 0 0,-5 0-120 0 0,0-1-1 0 0,-1 1 0 0 0,1 0 0 0 0,0 0 1 0 0,-1 0-1 0 0,1 0 0 0 0,-1 0 0 0 0,1 1 1 0 0,-1-1-1 0 0,1 0 0 0 0,-1 1 0 0 0,0-1 1 0 0,0 1-1 0 0,0-1 0 0 0,0 1 1 0 0,1 2-1 0 0,2 5-872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55:59.387"/>
    </inkml:context>
    <inkml:brush xml:id="br0">
      <inkml:brushProperty name="width" value="0.1" units="cm"/>
      <inkml:brushProperty name="height" value="0.1" units="cm"/>
      <inkml:brushProperty name="color" value="#E71224"/>
    </inkml:brush>
  </inkml:definitions>
  <inkml:trace contextRef="#ctx0" brushRef="#br0">13 38 5671 0 0,'-1'-1'165'0'0,"-1"0"-1"0"0,1-1 1 0 0,0 1-1 0 0,0 0 1 0 0,0 0-1 0 0,0 0 1 0 0,0-1-1 0 0,0 1 1 0 0,1-1-1 0 0,-1 1 1 0 0,-1-3-1 0 0,2 3-69 0 0,1 0 1 0 0,-1 0-1 0 0,0 0 0 0 0,0 0 0 0 0,0 1 0 0 0,1-1 0 0 0,-1 0 0 0 0,0 0 1 0 0,1 0-1 0 0,-1 1 0 0 0,1-1 0 0 0,-1 0 0 0 0,1 1 0 0 0,-1-1 0 0 0,1 0 1 0 0,0 1-1 0 0,-1-1 0 0 0,1 0 0 0 0,0 1 0 0 0,-1-1 0 0 0,1 1 0 0 0,0-1 1 0 0,1 0-1 0 0,-2 1-21 0 0,1 0 1 0 0,-1 0 0 0 0,1-1 0 0 0,-1 1-1 0 0,0 0 1 0 0,1 0 0 0 0,-1 0 0 0 0,1 0 0 0 0,-1 0-1 0 0,1 0 1 0 0,-1 0 0 0 0,1 0 0 0 0,-1 0-1 0 0,0 0 1 0 0,1 0 0 0 0,-1 0 0 0 0,1 0-1 0 0,-1 0 1 0 0,1 0 0 0 0,-1 0 0 0 0,0 0-1 0 0,1 0 1 0 0,-1 1 0 0 0,1-1 0 0 0,-1 0-1 0 0,0 0 1 0 0,1 1 0 0 0,10 11 1061 0 0,3 18-475 0 0,-12-26-650 0 0,3 13 48 0 0,16 29 0 0 0,-18-41 14 0 0,0-1-1 0 0,0 1 1 0 0,0-1-1 0 0,1 1 1 0 0,-1-1-1 0 0,1 0 1 0 0,0-1-1 0 0,0 1 1 0 0,1-1-1 0 0,5 4 1 0 0,20 11 346 0 0,1-2-1 0 0,0-1 1 0 0,1-2 0 0 0,1 0-1 0 0,0-3 1 0 0,0-1 0 0 0,58 9-1 0 0,-38-13-227 0 0,1 3-1 0 0,-1 2 0 0 0,0 3 1 0 0,51 19-1 0 0,31 15-119 0 0,-103-37-70 0 0,-11-3 27 0 0,2-2-1 0 0,-1-1 1 0 0,0 0 0 0 0,1-2-1 0 0,26 0 1 0 0,117-11 546 0 0,-79 2-130 0 0,163-3 186 0 0,14-6-500 0 0,-181 6-130 0 0,-60 6 0 0 0,0 1 0 0 0,39 0 0 0 0,17 9-1 0 0,-42-2 40 0 0,64-2-1 0 0,-88-3 50 0 0,0-1 1 0 0,0 0-1 0 0,0-1 0 0 0,0 0 0 0 0,-1-1 0 0 0,19-8 0 0 0,-84 30-3418 0 0,31-10-3401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3:10.910"/>
    </inkml:context>
    <inkml:brush xml:id="br0">
      <inkml:brushProperty name="width" value="0.1" units="cm"/>
      <inkml:brushProperty name="height" value="0.1" units="cm"/>
      <inkml:brushProperty name="color" value="#E71224"/>
    </inkml:brush>
  </inkml:definitions>
  <inkml:trace contextRef="#ctx0" brushRef="#br0">14 67 1839 0 0,'-1'0'106'0'0,"0"0"-1"0"0,0-1 0 0 0,1 1 0 0 0,-1-1 0 0 0,0 1 1 0 0,1-1-1 0 0,-1 1 0 0 0,0-1 0 0 0,1 1 0 0 0,-1-1 1 0 0,0 0-1 0 0,1 1 0 0 0,-1-1 0 0 0,1 0 0 0 0,-1 1 1 0 0,1-1-1 0 0,0 0 0 0 0,-1 0 0 0 0,1 1 0 0 0,0-1 0 0 0,-1 0 1 0 0,1 0-1 0 0,0 0 0 0 0,0 1 0 0 0,0-2 0 0 0,0 1-17 0 0,1 0-1 0 0,0 0 0 0 0,0 0 0 0 0,-1 0 0 0 0,1 0 1 0 0,0 1-1 0 0,0-1 0 0 0,0 0 0 0 0,0 1 1 0 0,0-1-1 0 0,0 0 0 0 0,0 1 0 0 0,0 0 0 0 0,0-1 1 0 0,0 1-1 0 0,0-1 0 0 0,0 1 0 0 0,2 0 0 0 0,13-4 305 0 0,28-3-1 0 0,-3 1 186 0 0,-5-2-37 0 0,0 3 0 0 0,1 1 0 0 0,49 0 0 0 0,-47 7-389 0 0,-1 1 0 0 0,0 1-1 0 0,-1 3 1 0 0,53 17-1 0 0,140 65-87 0 0,-228-89-63 0 0,42 16 0 0 0,0-2 0 0 0,59 12-1 0 0,95 9 22 0 0,-73-15 34 0 0,6-1 38 0 0,167 3 1 0 0,163 22 336 0 0,-437-42-418 0 0,254 19 138 0 0,-5 0-28 0 0,194 12 70 0 0,6-25-5 0 0,-239-9-160 0 0,-186-1-81 0 0,55 5-876 0 0,-56-3-60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3:48.694"/>
    </inkml:context>
    <inkml:brush xml:id="br0">
      <inkml:brushProperty name="width" value="0.1" units="cm"/>
      <inkml:brushProperty name="height" value="0.1" units="cm"/>
      <inkml:brushProperty name="color" value="#E71224"/>
    </inkml:brush>
  </inkml:definitions>
  <inkml:trace contextRef="#ctx0" brushRef="#br0">1346 231 4175 0 0,'-3'-4'60'0'0,"-10"-14"714"0"0,-31-34 0 0 0,29 38-566 0 0,-1 2-1 0 0,1 0 0 0 0,-2 0 0 0 0,0 2 0 0 0,0 0 0 0 0,-1 1 0 0 0,0 0 0 0 0,0 2 0 0 0,-1 0 0 0 0,-38-8 1 0 0,-11 3 400 0 0,-125-6 0 0 0,168 17-511 0 0,-121-7 212 0 0,1 7-1 0 0,-208 25 1 0 0,289-16-660 0 0,0-1-136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01:50.741"/>
    </inkml:context>
    <inkml:brush xml:id="br0">
      <inkml:brushProperty name="width" value="0.1" units="cm"/>
      <inkml:brushProperty name="height" value="0.1" units="cm"/>
      <inkml:brushProperty name="color" value="#F4F91B"/>
    </inkml:brush>
  </inkml:definitions>
  <inkml:trace contextRef="#ctx0" brushRef="#br0">0 65 2671 0 0,'10'0'217'0'0,"0"-1"-1"0"0,0 1 0 0 0,0 1 0 0 0,0 0 0 0 0,0 0 0 0 0,-1 1 0 0 0,1 0 0 0 0,0 1 0 0 0,12 5 0 0 0,-8-3 34 0 0,-1-1 0 0 0,1-1 0 0 0,25 4-1 0 0,187-10 1815 0 0,-66-9-1081 0 0,54-3-230 0 0,-20-1-543 0 0,3-1-92 0 0,9 13-37 0 0,269-22 108 0 0,-432 22-163 0 0,0 1 1 0 0,47 3-1 0 0,87 14 97 0 0,17 1-51 0 0,199-7 56 0 0,-226 7-128 0 0,-30-2 0 0 0,-86-10 5 0 0,207 10 44 0 0,-69 0 2 0 0,-46-2-28 0 0,-15-3-23 0 0,173 5 0 0 0,-77 3 0 0 0,-143-8 0 0 0,97 13-2 0 0,57 4 15 0 0,299-18 104 0 0,-479-8-107 0 0,369-3 236 0 0,-27-13-118 0 0,34-3-40 0 0,-187 12-37 0 0,17 9 34 0 0,-101 2-53 0 0,-73-2-22 0 0,-10 1 23 0 0,85-10-1 0 0,48-11 261 0 0,-194 18-257 0 0,1 1 0 0 0,0 1 1 0 0,0 0-1 0 0,-1 1 0 0 0,27 7 0 0 0,-37-7-95 0 0,1 0 0 0 0,-1 0 0 0 0,0 1 0 0 0,0 0 0 0 0,0 0 0 0 0,0 0 0 0 0,0 1 0 0 0,-1 0 0 0 0,1 0 0 0 0,-1 0 0 0 0,0 1 0 0 0,-1 0 0 0 0,1 0 0 0 0,-1 0 0 0 0,0 1 0 0 0,5 7 0 0 0,1 6-443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02:03.293"/>
    </inkml:context>
    <inkml:brush xml:id="br0">
      <inkml:brushProperty name="width" value="0.1" units="cm"/>
      <inkml:brushProperty name="height" value="0.1" units="cm"/>
      <inkml:brushProperty name="color" value="#F4F91B"/>
    </inkml:brush>
  </inkml:definitions>
  <inkml:trace contextRef="#ctx0" brushRef="#br0">0 61 799 0 0,'13'-22'0'0'0,"-4"7"72"0"0,2 4-72 0 0,-3 4 0 0 0,-1 5 0 0 0,-1 2 0 0 0,1 0 0 0 0,4-2 80 0 0,6 0-80 0 0,9 2 80 0 0,4 6-80 0 0,1 3 80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02:10.546"/>
    </inkml:context>
    <inkml:brush xml:id="br0">
      <inkml:brushProperty name="width" value="0.1" units="cm"/>
      <inkml:brushProperty name="height" value="0.1" units="cm"/>
      <inkml:brushProperty name="color" value="#F4F91B"/>
    </inkml:brush>
  </inkml:definitions>
  <inkml:trace contextRef="#ctx0" brushRef="#br0">0 80 2759 0 0,'26'-22'248'0'0,"9"0"-248"0"0,-5 5 0 0 0,-9 6 0 0 0,-7 5-264 0 0,-2 4-104 0 0,1 2-16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02:11.219"/>
    </inkml:context>
    <inkml:brush xml:id="br0">
      <inkml:brushProperty name="width" value="0.1" units="cm"/>
      <inkml:brushProperty name="height" value="0.1" units="cm"/>
      <inkml:brushProperty name="color" value="#F4F91B"/>
    </inkml:brush>
  </inkml:definitions>
  <inkml:trace contextRef="#ctx0" brushRef="#br0">24 244 3223 0 0,'-5'-15'46'0'0,"1"8"-58"0"0,1 0 1 0 0,1-1 0 0 0,-1 1 0 0 0,1-1 0 0 0,1 1-1 0 0,0-1 1 0 0,0 0 0 0 0,0 1 0 0 0,1-1 0 0 0,0 0-1 0 0,1-8 1 0 0,1 5-59 0 0,0-1-111 0 0,1 0 0 0 0,0 1 0 0 0,1-1 0 0 0,9-18 0 0 0,-12 27 154 0 0,1 0 0 0 0,0 1 0 0 0,0-1 1 0 0,0 0-1 0 0,0 1 0 0 0,0 0 0 0 0,0-1 1 0 0,1 1-1 0 0,-1 0 0 0 0,1 0 0 0 0,0 0 1 0 0,0 0-1 0 0,-1 1 0 0 0,1-1 0 0 0,0 1 1 0 0,0 0-1 0 0,1 0 0 0 0,-1 0 0 0 0,0 0 1 0 0,0 0-1 0 0,0 1 0 0 0,5-1 0 0 0,19 1 27 0 0,-14 2 0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02:16.343"/>
    </inkml:context>
    <inkml:brush xml:id="br0">
      <inkml:brushProperty name="width" value="0.1" units="cm"/>
      <inkml:brushProperty name="height" value="0.1" units="cm"/>
      <inkml:brushProperty name="color" value="#F4F91B"/>
    </inkml:brush>
  </inkml:definitions>
  <inkml:trace contextRef="#ctx0" brushRef="#br0">4 58 1375 0 0,'-1'-28'64'0'0,"-1"11"8"0"0,2 4-72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02:18.489"/>
    </inkml:context>
    <inkml:brush xml:id="br0">
      <inkml:brushProperty name="width" value="0.1" units="cm"/>
      <inkml:brushProperty name="height" value="0.1" units="cm"/>
      <inkml:brushProperty name="color" value="#F4F91B"/>
    </inkml:brush>
  </inkml:definitions>
  <inkml:trace contextRef="#ctx0" brushRef="#br0">1 34 1839 0 0,'11'-15'160'0'0,"-4"8"-160"0"0,-1 1 0 0 0,-2 2 0 0 0,-3 4 296 0 0,1-1 24 0 0,0 1 8 0 0,4 1 0 0 0,-1 3-264 0 0,3-2-64 0 0,1 2 0 0 0,0 3 0 0 0,-1 1-96 0 0,1 1-32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02:39.302"/>
    </inkml:context>
    <inkml:brush xml:id="br0">
      <inkml:brushProperty name="width" value="0.1" units="cm"/>
      <inkml:brushProperty name="height" value="0.1" units="cm"/>
      <inkml:brushProperty name="color" value="#F4F91B"/>
    </inkml:brush>
  </inkml:definitions>
  <inkml:trace contextRef="#ctx0" brushRef="#br0">0 28 2271 0 0,'228'22'288'0'0,"62"1"30"0"0,-248-21-232 0 0,70-4 0 0 0,-27 0-88 0 0,33-2 6 0 0,-62 1 241 0 0,-1 2 0 0 0,69 8 0 0 0,30 9-87 0 0,-126-15-121 0 0,0-1-1 0 0,0-1 1 0 0,43-9-1 0 0,156-19 118 0 0,-133 20-119 0 0,101-4-35 0 0,27-2 0 0 0,-147 8 0 0 0,89 4 0 0 0,-111 3 0 0 0,68 7 24 0 0,3-1 19 0 0,-58-5 94 0 0,69-2 211 0 0,-87 0-288 0 0,86 8-1 0 0,-99-3-50 0 0,48 3 2 0 0,157 10 42 0 0,-184-14-53 0 0,72 0 0 0 0,-93-4 0 0 0,-7 0 0 0 0,40-5 0 0 0,-49 4 0 0 0,0 1 0 0 0,0 1 0 0 0,22 2 0 0 0,-17-1 0 0 0,-6 0 0 0 0,222 18 0 0 0,-194-13 0 0 0,1-2 0 0 0,-1-3 0 0 0,1-1 0 0 0,89-13 0 0 0,-50 4 0 0 0,137 4 0 0 0,-167 5 0 0 0,89 4 0 0 0,-61-1 0 0 0,110-9 0 0 0,-117-5 60 0 0,-56 6-31 0 0,-1 2-1 0 0,1 0 1 0 0,-1 2-1 0 0,1 0 1 0 0,0 1-1 0 0,-1 1 1 0 0,22 4-1 0 0,63 9-28 0 0,-58-8 0 0 0,-14-3 13 0 0,0-1 0 0 0,-1-1 0 0 0,1-2 0 0 0,50-7-1 0 0,-67 5-12 0 0,14-2 0 0 0,-1 1 0 0 0,0 1 0 0 0,1 2 0 0 0,47 4 0 0 0,-48-1 25 0 0,52-2 1 0 0,-33-1-13 0 0,254 20-13 0 0,-263-15 0 0 0,0-2 0 0 0,1-1 0 0 0,61-8 0 0 0,-90 6 0 0 0,1 1 0 0 0,18 2 0 0 0,13-1 0 0 0,-34-1 0 0 0,-1 1 0 0 0,1 0 0 0 0,-1 0 0 0 0,1 1 0 0 0,9 3 0 0 0,-8-2 0 0 0,0-1 0 0 0,20 3 0 0 0,117 7 0 0 0,-69-4 0 0 0,85-3 0 0 0,47-20 0 0 0,-81 8 0 0 0,-6 1 0 0 0,-84 4 0 0 0,74 5 0 0 0,3 1 0 0 0,15-13 0 0 0,38 0 0 0 0,-84 7 0 0 0,83 3 0 0 0,46 23 0 0 0,-39-21 0 0 0,-101-4 0 0 0,84 5 0 0 0,-103-2 0 0 0,206 5 0 0 0,-241-6 0 0 0,-1 1 0 0 0,1 1 0 0 0,29 8 0 0 0,-25-5 0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15:19.227"/>
    </inkml:context>
    <inkml:brush xml:id="br0">
      <inkml:brushProperty name="width" value="0.1" units="cm"/>
      <inkml:brushProperty name="height" value="0.1" units="cm"/>
      <inkml:brushProperty name="color" value="#F4F91B"/>
    </inkml:brush>
  </inkml:definitions>
  <inkml:trace contextRef="#ctx0" brushRef="#br0">1 39 919 0 0,'3'-9'0'0'0,"1"0"80"0"0,4 1-80 0 0,-1 3 0 0 0,0-1 0 0 0,1 4 0 0 0,-3 2 0 0 0,-1 4 0 0 0,2-2 72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15:52.087"/>
    </inkml:context>
    <inkml:brush xml:id="br0">
      <inkml:brushProperty name="width" value="0.1" units="cm"/>
      <inkml:brushProperty name="height" value="0.1" units="cm"/>
      <inkml:brushProperty name="color" value="#F4F91B"/>
    </inkml:brush>
  </inkml:definitions>
  <inkml:trace contextRef="#ctx0" brushRef="#br0">932 140 1375 0 0,'-9'-7'2429'0'0,"5"5"-1370"0"0,4 2-1019 0 0,0 0-1 0 0,0 0 1 0 0,-1 0-1 0 0,1 0 1 0 0,0-1-1 0 0,0 1 1 0 0,0 0-1 0 0,0 0 1 0 0,0 0-1 0 0,0 0 1 0 0,0 0-1 0 0,0 0 1 0 0,0-1-1 0 0,-1 1 0 0 0,1 0 1 0 0,0 0-1 0 0,0 0 1 0 0,0 0-1 0 0,0-1 1 0 0,0 1-1 0 0,0 0 1 0 0,0 0-1 0 0,0 0 1 0 0,0 0-1 0 0,0-1 1 0 0,0 1-1 0 0,0 0 1 0 0,0 0-1 0 0,0 0 0 0 0,0 0 1 0 0,1-1-1 0 0,-1 1 1 0 0,0 0-1 0 0,0 0 1 0 0,0 0-1 0 0,0 0 1 0 0,0 0-1 0 0,0-1 1 0 0,0 1-1 0 0,0 0 1 0 0,0 0-1 0 0,1 0 1 0 0,-1 0-1 0 0,0 0 0 0 0,0 0 1 0 0,0 0-1 0 0,0 0 1 0 0,0-1-1 0 0,1 1 1 0 0,-1 0-1 0 0,0 0 1 0 0,0 0-1 0 0,0 0 1 0 0,1 0-1 0 0,12 2 1058 0 0,4 1-627 0 0,15-2 1281 0 0,-6 0-474 0 0,27-4 0 0 0,-45 2-1143 0 0,0 0 0 0 0,0 0-1 0 0,-1-1 1 0 0,1 0-1 0 0,-1-1 1 0 0,1 0 0 0 0,12-7-1 0 0,70-33 374 0 0,-31 16-54 0 0,-45 20-360 0 0,0 2 0 0 0,1-1 0 0 0,0 2-1 0 0,20-4 1 0 0,5 4 459 0 0,-23 4-396 0 0,-11-1-124 0 0,0 1 0 0 0,1 0 0 0 0,-1 1 0 0 0,0-1 0 0 0,1 1 0 0 0,-1 0 0 0 0,0 0 0 0 0,0 1 0 0 0,11 4 0 0 0,2 2 15 0 0,-14-6-8 0 0,0 0-1 0 0,0 0 1 0 0,0 1 0 0 0,7 5-1 0 0,-9-7-27 0 0,2 3 23 0 0,1 0 0 0 0,-1 0 1 0 0,0 1-1 0 0,0-1 0 0 0,-1 1 0 0 0,1 0 0 0 0,-1 1 1 0 0,4 6-1 0 0,-1-1 15 0 0,-1 1 0 0 0,-1 1-1 0 0,0-1 1 0 0,-1 1 0 0 0,4 17 0 0 0,8 68 203 0 0,-12-64-28 0 0,11 49 0 0 0,4-23-63 0 0,-11-37-147 0 0,-1 0 1 0 0,-1 1-1 0 0,-1 0 0 0 0,-1 0 1 0 0,2 31-1 0 0,-10 28 56 0 0,-26 145-1 0 0,19-164-37 0 0,-5 57-21 0 0,-5 36-12 0 0,14-123 4 0 0,-1 0 1 0 0,-20 50 0 0 0,8-32 91 0 0,-23 95-1 0 0,27-41-55 0 0,5-28-14 0 0,4-31 0 0 0,-3 19 14 0 0,-1 6-39 0 0,7-33 0 0 0,1-28 9 0 0,0 0 0 0 0,0 0 1 0 0,-1 0-1 0 0,0 0 0 0 0,-1-1 0 0 0,-10 18 0 0 0,-7 18-9 0 0,9-22 41 0 0,0-1-1 0 0,-1 0 1 0 0,-2-1-1 0 0,-19 24 1 0 0,-12 9 76 0 0,25-35-61 0 0,-2-1 0 0 0,0-1 0 0 0,-1-1 0 0 0,-46 24 0 0 0,62-37-41 0 0,-1 0-1 0 0,1-1 1 0 0,-17 4 0 0 0,15-4 6 0 0,0 0 1 0 0,-15 7 0 0 0,-96 57 269 0 0,81-42-210 0 0,-60 27-1 0 0,78-43-96 0 0,-138 67 528 0 0,146-69-408 0 0,-1 0-1 0 0,1-1 1 0 0,-2-1-1 0 0,1-1 0 0 0,0 0 1 0 0,-21 1-1 0 0,-25 8 237 0 0,17 0 169 0 0,-82 38 0 0 0,102-40-352 0 0,-34 12-730 0 0,-65 16 1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15:57.934"/>
    </inkml:context>
    <inkml:brush xml:id="br0">
      <inkml:brushProperty name="width" value="0.1" units="cm"/>
      <inkml:brushProperty name="height" value="0.1" units="cm"/>
      <inkml:brushProperty name="color" value="#F4F91B"/>
    </inkml:brush>
  </inkml:definitions>
  <inkml:trace contextRef="#ctx0" brushRef="#br0">2674 111 2879 0 0,'-6'-2'211'0'0,"-1"-1"0"0"0,1-1 0 0 0,0 1 0 0 0,0-1 0 0 0,1 0 0 0 0,-1-1 0 0 0,1 1 0 0 0,0-1 0 0 0,0 0 0 0 0,0 0 0 0 0,-4-8 0 0 0,2 5 377 0 0,1 0 0 0 0,-1 1 0 0 0,0 0 0 0 0,-13-9 0 0 0,17 14-494 0 0,1 1 0 0 0,0 0-1 0 0,0 1 1 0 0,0-1 0 0 0,0 0-1 0 0,0 1 1 0 0,-1-1-1 0 0,1 1 1 0 0,0 0 0 0 0,-1-1-1 0 0,1 1 1 0 0,0 0 0 0 0,-1 0-1 0 0,1 1 1 0 0,-4 0 0 0 0,-36 12 197 0 0,33-9-209 0 0,6-3-43 0 0,1 0-1 0 0,-1 1 0 0 0,1-1 1 0 0,0 1-1 0 0,0-1 0 0 0,0 1 1 0 0,0 0-1 0 0,0 0 0 0 0,0 0 1 0 0,0 0-1 0 0,1 0 0 0 0,-1 1 1 0 0,1-1-1 0 0,-3 4 0 0 0,-14 42 677 0 0,4-12-457 0 0,-40 59 830 0 0,10-18-204 0 0,35-62-821 0 0,4-6-18 0 0,0-1-1 0 0,1 1 1 0 0,-1 0-1 0 0,2 0 1 0 0,-1 0-1 0 0,1 0 0 0 0,1 1 1 0 0,0 0-1 0 0,0-1 1 0 0,0 11-1 0 0,3 3 110 0 0,1-1 0 0 0,1 0-1 0 0,12 42 1 0 0,-10-46 50 0 0,25 94 711 0 0,-24-82-882 0 0,-1 1 1 0 0,2 47-1 0 0,-4-27 5 0 0,-2-42 0 0 0,0 1 0 0 0,-2 0 0 0 0,1 0 1 0 0,-1-1-1 0 0,0 1 0 0 0,-1-1 0 0 0,-3 12 0 0 0,3-16-11 0 0,0 0 1 0 0,0 1-1 0 0,-1-1 0 0 0,1 0 1 0 0,-1 0-1 0 0,0 0 1 0 0,-1-1-1 0 0,1 1 0 0 0,-1-1 1 0 0,0 0-1 0 0,0 0 0 0 0,0 0 1 0 0,-7 5-1 0 0,-6 2 58 0 0,-1 0 0 0 0,-1-1-1 0 0,0-1 1 0 0,0 0 0 0 0,-1-2 0 0 0,0 0-1 0 0,0-2 1 0 0,-1 0 0 0 0,1-1-1 0 0,-1-1 1 0 0,0-1 0 0 0,-22 0 0 0 0,25-2-80 0 0,-282 5 264 0 0,218-4-269 0 0,51-2 0 0 0,0 1 0 0 0,-36 6 0 0 0,-75 11-2 0 0,114-15 5 0 0,-1-2 0 0 0,0-1 1 0 0,-28-5-1 0 0,-47-11 50 0 0,69 12-37 0 0,-1 2 0 0 0,1 1 0 0 0,-55 4 0 0 0,35 2-16 0 0,32-1 0 0 0,-1-2 0 0 0,-34-1 0 0 0,-3-7-13 0 0,-55-4 59 0 0,99 11-40 0 0,-1 0 1 0 0,1 1-1 0 0,0 1 0 0 0,-29 7 0 0 0,34-6-6 0 0,0 0 0 0 0,0 1 0 0 0,0 0 0 0 0,0 1 0 0 0,1 0 0 0 0,-1 1 0 0 0,1 0 0 0 0,0 1 0 0 0,-17 15 0 0 0,-14 17 0 0 0,-1-4 0 0 0,28-19 0 0 0,6-8 0 0 0,1 1 0 0 0,0 0 0 0 0,1 0 0 0 0,0 1 0 0 0,0-1 0 0 0,1 2 0 0 0,-9 19 0 0 0,-29 135-1 0 0,16-49 13 0 0,-13 98 182 0 0,32-158-116 0 0,5-19-6 0 0,1 1-1 0 0,1-1 1 0 0,2 1-1 0 0,2-1 1 0 0,2 1 0 0 0,12 54-1 0 0,0 8-20 0 0,7 31 26 0 0,56 191 115 0 0,-56-177-162 0 0,-18-101 52 0 0,2 0-1 0 0,23 79 1 0 0,65 131 131 0 0,-46-124-85 0 0,-48-127-112 0 0,1 0-1 0 0,-1 0 0 0 0,1 0 1 0 0,0-1-1 0 0,0 1 0 0 0,0 0 1 0 0,0-1-1 0 0,1 0 1 0 0,-1 1-1 0 0,0-1 0 0 0,1 0 1 0 0,0 0-1 0 0,0 0 0 0 0,-1-1 1 0 0,1 1-1 0 0,0-1 1 0 0,0 1-1 0 0,1-1 0 0 0,-1 0 1 0 0,0 0-1 0 0,0-1 0 0 0,1 1 1 0 0,2 0-1 0 0,9 0 108 0 0,0-1-1 0 0,0 0 0 0 0,0-1 0 0 0,15-3 1 0 0,21-1 52 0 0,-34 5-149 0 0,-12-1-18 0 0,0 1-1 0 0,0 0 1 0 0,0 0 0 0 0,0 0 0 0 0,0 0-1 0 0,5 2 1 0 0,-9-1-5 0 0,0-1-1 0 0,0 1 0 0 0,0-1 1 0 0,1 1-1 0 0,-1-1 1 0 0,0 1-1 0 0,0 0 1 0 0,0 0-1 0 0,0-1 0 0 0,0 1 1 0 0,0 0-1 0 0,0 0 1 0 0,-1 0-1 0 0,1 0 1 0 0,0 0-1 0 0,0 0 0 0 0,-1 1 1 0 0,1-1-1 0 0,-1 0 1 0 0,1 0-1 0 0,-1 0 1 0 0,1 1-1 0 0,-1-1 0 0 0,0 0 1 0 0,1 0-1 0 0,-1 1 1 0 0,0 1-1 0 0,1 28-395 0 0,-1 1-1 0 0,-9 60 0 0 0,3-36-4686 0 0,2-4-1451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3:49.104"/>
    </inkml:context>
    <inkml:brush xml:id="br0">
      <inkml:brushProperty name="width" value="0.1" units="cm"/>
      <inkml:brushProperty name="height" value="0.1" units="cm"/>
      <inkml:brushProperty name="color" value="#E71224"/>
    </inkml:brush>
  </inkml:definitions>
  <inkml:trace contextRef="#ctx0" brushRef="#br0">1770 54 4951 0 0,'-1'-2'76'0'0,"-1"-1"-1"0"0,0 1 0 0 0,0-1 0 0 0,0 1 0 0 0,0-1 0 0 0,0 1 0 0 0,0 0 1 0 0,-1 0-1 0 0,1 0 0 0 0,-1 1 0 0 0,1-1 0 0 0,-5-2 0 0 0,0 2 148 0 0,0 0 0 0 0,0 0 0 0 0,0 0-1 0 0,-10 0 1 0 0,-42-6 512 0 0,-110 2-1 0 0,-100 6-96 0 0,-213 10 26 0 0,422-6-846 0 0,-229 23 725 0 0,4 22-3510 0 0,206-29-121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16:04.860"/>
    </inkml:context>
    <inkml:brush xml:id="br0">
      <inkml:brushProperty name="width" value="0.1" units="cm"/>
      <inkml:brushProperty name="height" value="0.1" units="cm"/>
      <inkml:brushProperty name="color" value="#F4F91B"/>
    </inkml:brush>
  </inkml:definitions>
  <inkml:trace contextRef="#ctx0" brushRef="#br0">41 117 4031 0 0,'-5'-6'273'0'0,"0"1"-1"0"0,0-1 0 0 0,1 0 0 0 0,-1 0 0 0 0,-5-11 0 0 0,9 15-169 0 0,0 0-1 0 0,1 0 0 0 0,-1 0 1 0 0,0 0-1 0 0,0 0 0 0 0,1 0 1 0 0,-1 0-1 0 0,1 0 0 0 0,0 0 1 0 0,0 0-1 0 0,-1 0 0 0 0,1 0 1 0 0,1 0-1 0 0,-1 0 0 0 0,0 0 1 0 0,0-1-1 0 0,1 1 0 0 0,-1 0 0 0 0,1 0 1 0 0,0 0-1 0 0,-1 1 0 0 0,1-1 1 0 0,0 0-1 0 0,0 0 0 0 0,2-2 1 0 0,-1 2-47 0 0,0 0 0 0 0,0 1 0 0 0,0-1 0 0 0,1 1 0 0 0,-1 0-1 0 0,0-1 1 0 0,1 1 0 0 0,-1 0 0 0 0,1 0 0 0 0,-1 1 0 0 0,1-1 0 0 0,-1 0 0 0 0,1 1 0 0 0,-1 0 0 0 0,1-1 0 0 0,0 1 0 0 0,-1 0 0 0 0,1 0 0 0 0,0 1 0 0 0,-1-1 0 0 0,1 0 0 0 0,-1 1 0 0 0,4 1 0 0 0,7 1 117 0 0,0 1 0 0 0,-1 1-1 0 0,14 7 1 0 0,136 78 584 0 0,-55-29-474 0 0,-81-45-44 0 0,-1 1 0 0 0,0 1 0 0 0,-1 2 0 0 0,35 36 0 0 0,37 37 466 0 0,31 31 3 0 0,52 56-425 0 0,-134-133-223 0 0,-3 2 1 0 0,51 75-1 0 0,-69-84-2 0 0,-1 0-1 0 0,25 63 0 0 0,-5-9 17 0 0,12 8 355 0 0,116 162 0 0 0,-148-233-425 0 0,-4-7 24 0 0,-2 1-1 0 0,0 1 1 0 0,-2 0-1 0 0,15 35 1 0 0,-8-6-11 0 0,4 8 151 0 0,-3 1 1 0 0,24 107-1 0 0,-9-13-12 0 0,-13-57-88 0 0,-23-94-68 0 0,54 268 64 0 0,-47-186-2 0 0,-3 126 0 0 0,-11-126 5 0 0,-3-1 0 0 0,-20 89-1 0 0,4 14 86 0 0,-10 52 44 0 0,19-190-168 0 0,-2-2 0 0 0,-3 0 1 0 0,-34 63-1 0 0,45-96-23 0 0,-5 15 41 0 0,1-1 0 0 0,-14 52 0 0 0,-42 114 14 0 0,55-163-56 0 0,-96 187 107 0 0,14-36 346 0 0,-24 66 359 0 0,114-240-736 0 0,-1-1 0 0 0,-1 1-1 0 0,0-1 1 0 0,0-1 0 0 0,-1 0-1 0 0,-12 12 1 0 0,-18 20 208 0 0,11-14-150 0 0,23-23-112 0 0,0-1 1 0 0,0 1-1 0 0,1 0 0 0 0,-1 0 1 0 0,1 1-1 0 0,-5 8 0 0 0,5-7-263 0 0,3-6 5 0 0,0 0-1 0 0,1 0 1 0 0,-1 0-1 0 0,1 0 0 0 0,-1 0 1 0 0,0 0-1 0 0,1 0 1 0 0,0 0-1 0 0,-1 1 1 0 0,1-1-1 0 0,0 0 0 0 0,0 0 1 0 0,-1 0-1 0 0,1 1 1 0 0,0-1-1 0 0,0 0 1 0 0,0 0-1 0 0,0 0 0 0 0,1 0 1 0 0,-1 1-1 0 0,0-1 1 0 0,0 0-1 0 0,1 2 1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16:14.074"/>
    </inkml:context>
    <inkml:brush xml:id="br0">
      <inkml:brushProperty name="width" value="0.1" units="cm"/>
      <inkml:brushProperty name="height" value="0.1" units="cm"/>
      <inkml:brushProperty name="color" value="#F4F91B"/>
    </inkml:brush>
  </inkml:definitions>
  <inkml:trace contextRef="#ctx0" brushRef="#br0">0 60 4111 0 0,'3'0'54'0'0,"-1"1"-1"0"0,0-1 0 0 0,1 0 1 0 0,-1 0-1 0 0,1 0 0 0 0,-1 0 1 0 0,0 0-1 0 0,1 0 0 0 0,-1-1 1 0 0,0 1-1 0 0,1-1 0 0 0,-1 1 1 0 0,4-3-1 0 0,0 1 210 0 0,41-8 1089 0 0,86-7 1 0 0,-16 17 134 0 0,-16 1-441 0 0,-28-3-443 0 0,51-4-222 0 0,-74-4 193 0 0,-38 7-409 0 0,1 1 1 0 0,0 0-1 0 0,0 0 0 0 0,22 1 0 0 0,24 7-25 0 0,-40-3-63 0 0,1-1 0 0 0,0 0 0 0 0,36-3 0 0 0,-19-2 32 0 0,0 2 0 0 0,0 1 0 0 0,0 2-1 0 0,45 9 1 0 0,-50-8 40 0 0,59-3 1 0 0,12 2 127 0 0,0 0-10 0 0,-67 1-165 0 0,1-3 0 0 0,43-4 0 0 0,-46 2-2 0 0,0 0 1 0 0,61 7 0 0 0,-49 0-68 0 0,-23-2-5 0 0,-1 0 0 0 0,43 12 0 0 0,-43-10-28 0 0,-1-1 0 0 0,1-1 0 0 0,-1-1 0 0 0,1-1 0 0 0,25-1 0 0 0,-35 0 0 0 0,139-5 203 0 0,-82 1-25 0 0,0 3-1 0 0,78 9 1 0 0,-96-4-150 0 0,0-3-1 0 0,73-6 0 0 0,-79 1-15 0 0,-1 3-1 0 0,1 1 1 0 0,80 11-1 0 0,-66-3 23 0 0,1-3 0 0 0,76-2-1 0 0,-28-2-6 0 0,34-1 23 0 0,39 1 155 0 0,4 9 451 0 0,149-5-1241 0 0,-197-7 638 0 0,-58 6 704 0 0,102 17 0 0 0,-103-9-1327 0 0,103 1-1 0 0,365-15 635 0 0,-431-2-46 0 0,42 1 31 0 0,113-2 22 0 0,-203 2-65 0 0,39-7-6 0 0,-72 6 0 0 0,-1 0 0 0 0,0 3 0 0 0,44 2 0 0 0,-4 8 0 0 0,-39-3 0 0 0,1-2 0 0 0,1-2 0 0 0,53-3 0 0 0,-1-3 1004 0 0,157 12 0 0 0,-141 5-1943 0 0,-68-6 413 0 0,64 1-1 0 0,-46-8 527 0 0,-7 2 0 0 0,-1-3 0 0 0,72-11 0 0 0,-58 2 0 0 0,0 3 0 0 0,78 0 0 0 0,-90 6 42 0 0,0-2-1 0 0,58-12 0 0 0,-105 15-36 0 0,0-1 0 0 0,1 1-1 0 0,-1 0 1 0 0,0 0 0 0 0,1 0-1 0 0,-1-1 1 0 0,0 1 0 0 0,1 0-1 0 0,-1 1 1 0 0,0-1 0 0 0,1 0-1 0 0,-1 0 1 0 0,0 1 0 0 0,1-1-1 0 0,-1 0 1 0 0,0 1 0 0 0,0-1-1 0 0,0 1 1 0 0,1 0 0 0 0,-1-1-1 0 0,0 1 1 0 0,0 0 0 0 0,0 0-1 0 0,1 1 1 0 0,-1-1-58 0 0,-1 0 0 0 0,1 1-1 0 0,-1-1 1 0 0,1 1 0 0 0,-1-1 0 0 0,0 1-1 0 0,0 0 1 0 0,1-1 0 0 0,-1 1 0 0 0,0-1-1 0 0,0 1 1 0 0,-1-1 0 0 0,1 1 0 0 0,0-1-1 0 0,0 1 1 0 0,-1-1 0 0 0,1 1 0 0 0,-1-1-1 0 0,1 1 1 0 0,-2 1 0 0 0,-7 14-3946 0 0,-2 1-1333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16:15.884"/>
    </inkml:context>
    <inkml:brush xml:id="br0">
      <inkml:brushProperty name="width" value="0.1" units="cm"/>
      <inkml:brushProperty name="height" value="0.1" units="cm"/>
      <inkml:brushProperty name="color" value="#F4F91B"/>
    </inkml:brush>
  </inkml:definitions>
  <inkml:trace contextRef="#ctx0" brushRef="#br0">3 73 2759 0 0,'-2'-2'1893'0'0,"2"2"-1876"0"0,0 1 1 0 0,0-1-1 0 0,0 0 0 0 0,0 0 1 0 0,0 1-1 0 0,0-1 1 0 0,0 0-1 0 0,0 0 1 0 0,1 1-1 0 0,-1-1 0 0 0,0 0 1 0 0,0 0-1 0 0,0 1 1 0 0,0-1-1 0 0,0 0 1 0 0,1 0-1 0 0,-1 1 0 0 0,0-1 1 0 0,0 0-1 0 0,1 0 1 0 0,-1 0-1 0 0,0 0 0 0 0,0 1 1 0 0,1-1-1 0 0,-1 0 1 0 0,0 0-1 0 0,0 0 1 0 0,1 0-1 0 0,-1 0 0 0 0,0 0 1 0 0,0 0-1 0 0,1 0 1 0 0,-1 0-1 0 0,0 0 1 0 0,1 0-1 0 0,-1 0 0 0 0,0 0 1 0 0,0 0-1 0 0,1 0 1 0 0,-1 0-1 0 0,8-1 311 0 0,0 0-1 0 0,-1 0 1 0 0,1-1-1 0 0,-1 0 1 0 0,0 0-1 0 0,1-1 1 0 0,-1 0-1 0 0,8-4 0 0 0,-9 3-92 0 0,0 1 0 0 0,0 0 0 0 0,1 1-1 0 0,-1 0 1 0 0,1 0 0 0 0,-1 0-1 0 0,1 0 1 0 0,0 1 0 0 0,-1 0 0 0 0,1 1-1 0 0,9 0 1 0 0,13 2 112 0 0,-1-2-1 0 0,0-1 1 0 0,50-7-1 0 0,-10 0-119 0 0,239-7 461 0 0,-242 12-601 0 0,259 6 408 0 0,-81 4-267 0 0,-208-7-179 0 0,282 0 468 0 0,-154-3-366 0 0,97 2 160 0 0,2-2-269 0 0,-212 1-10 0 0,146 11 34 0 0,-72-1-68 0 0,-53-3 2 0 0,16 1 0 0 0,-42-6 0 0 0,160 5 0 0 0,-60-1 0 0 0,-20-2 0 0 0,249-8 65 0 0,-341 5-66 0 0,121-6 33 0 0,156 13 0 0 0,116 9-32 0 0,-46 0 0 0 0,-122 4 0 0 0,-142-12 0 0 0,163 19 11 0 0,-70-17 18 0 0,88 6-5 0 0,274 2-24 0 0,-515-17 0 0 0,466-7 0 0 0,-471 6 6 0 0,-11 0 9 0 0,1 1-1 0 0,-1 3 1 0 0,57 9-1 0 0,-93-11-77 0 0,-1 0 0 0 0,1 0 0 0 0,0 1 0 0 0,0-1 0 0 0,0 1 0 0 0,-1 0 1 0 0,1 0-1 0 0,6 5 0 0 0,2 7-595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19:41.339"/>
    </inkml:context>
    <inkml:brush xml:id="br0">
      <inkml:brushProperty name="width" value="0.1" units="cm"/>
      <inkml:brushProperty name="height" value="0.1" units="cm"/>
      <inkml:brushProperty name="color" value="#F4F91B"/>
    </inkml:brush>
  </inkml:definitions>
  <inkml:trace contextRef="#ctx0" brushRef="#br0">1 150 2471 0 0,'1'-1'33'0'0,"0"0"0"0"0,0 0 1 0 0,0 0-1 0 0,-1 0 0 0 0,1 0 0 0 0,0 0 0 0 0,0 0 0 0 0,-1 0 0 0 0,1-1 0 0 0,-1 1 0 0 0,1 0 0 0 0,-1 0 0 0 0,1-3 0 0 0,3-4 455 0 0,-3 7-469 0 0,-1 1 0 0 0,0 0-1 0 0,1-1 1 0 0,-1 1 0 0 0,0-1 0 0 0,1 1-1 0 0,-1-1 1 0 0,1 1 0 0 0,-1 0 0 0 0,0-1 0 0 0,1 1-1 0 0,-1 0 1 0 0,1 0 0 0 0,-1-1 0 0 0,1 1-1 0 0,-1 0 1 0 0,1 0 0 0 0,0 0 0 0 0,-1 0-1 0 0,1 0 1 0 0,-1-1 0 0 0,1 1 0 0 0,-1 0-1 0 0,1 0 1 0 0,-1 0 0 0 0,1 1 0 0 0,-1-1 0 0 0,1 0-1 0 0,0 0 1 0 0,-1 0 0 0 0,1 0 0 0 0,-1 0-1 0 0,1 1 1 0 0,-1-1 0 0 0,1 0 0 0 0,-1 0-1 0 0,1 1 1 0 0,-1-1 0 0 0,1 0 0 0 0,0 1-1 0 0,0 0 26 0 0,1-1 0 0 0,-1 0-1 0 0,1 1 1 0 0,-1-1-1 0 0,1 0 1 0 0,0 0-1 0 0,-1 0 1 0 0,1 0 0 0 0,-1-1-1 0 0,1 1 1 0 0,-1 0-1 0 0,1-1 1 0 0,-1 1-1 0 0,1-1 1 0 0,-1 1-1 0 0,1-1 1 0 0,1-1 0 0 0,5-1 27 0 0,14-4 64 0 0,-1-1-1 0 0,0-1 0 0 0,19-12 1 0 0,-19 9 18 0 0,0 2 0 0 0,39-14 1 0 0,-38 17-55 0 0,-10 4-21 0 0,-1-1 0 0 0,0 1 0 0 0,18-2 0 0 0,-25 5-63 0 0,-1 0-1 0 0,1 0 1 0 0,-1 0-1 0 0,1 0 1 0 0,-1 1 0 0 0,0-1-1 0 0,1 1 1 0 0,-1 0-1 0 0,0 0 1 0 0,1 0-1 0 0,-1 1 1 0 0,0-1-1 0 0,0 1 1 0 0,0-1-1 0 0,0 1 1 0 0,4 4-1 0 0,6 4 16 0 0,1 1-1 0 0,0-2 0 0 0,1 0 1 0 0,0-1-1 0 0,0 0 0 0 0,1-1 1 0 0,0-1-1 0 0,21 5 0 0 0,-16-6 59 0 0,-1-1 0 0 0,28 1 0 0 0,21 4 72 0 0,206 48-96 0 0,-251-53-37 0 0,1-2-1 0 0,-1 0 1 0 0,41-3-1 0 0,-15 0-4 0 0,2 0-28 0 0,-21-1 89 0 0,35 4 0 0 0,-35 0-48 0 0,-1-2 0 0 0,47-6 0 0 0,-26 1-12 0 0,23-3-5 0 0,-42 4-3 0 0,-1 1 1 0 0,49 2-1 0 0,95 8 109 0 0,-168-7-123 0 0,6 0 10 0 0,1 0 0 0 0,-1 0-1 0 0,0 2 1 0 0,0-1 0 0 0,0 2 0 0 0,18 5-1 0 0,-8 5-10 0 0,-22-11 0 0 0,1-1 0 0 0,-1 1 0 0 0,1-1 0 0 0,0 0 0 0 0,0 0 0 0 0,0 0 0 0 0,0 0 0 0 0,0 0 0 0 0,0 0 0 0 0,0-1 0 0 0,0 1 0 0 0,0-1 0 0 0,0 1 0 0 0,0-1 0 0 0,0 0 0 0 0,0 1 0 0 0,1-1 0 0 0,-1-1 0 0 0,4 1 0 0 0,-4-1 11 0 0,-1 1-1 0 0,0 0 0 0 0,1-1 0 0 0,-1 0 0 0 0,1 1 1 0 0,-1-1-1 0 0,0 0 0 0 0,0 0 0 0 0,1 1 1 0 0,-1-1-1 0 0,0 0 0 0 0,0 0 0 0 0,0 0 0 0 0,0-1 1 0 0,0 1-1 0 0,0 0 0 0 0,0 0 0 0 0,0 0 1 0 0,0-1-1 0 0,-1 1 0 0 0,1 0 0 0 0,-1-1 0 0 0,2-2 1 0 0,-2 4-10 0 0,0 1 0 0 0,0-1 0 0 0,0 0 0 0 0,0 0 0 0 0,0 0 1 0 0,0 0-1 0 0,0 0 0 0 0,0 0 0 0 0,0 0 0 0 0,0 0 0 0 0,0 0 0 0 0,0 0 0 0 0,0 0 1 0 0,0 0-1 0 0,0 0 0 0 0,0 0 0 0 0,0 0 0 0 0,0 1 0 0 0,0-1 0 0 0,0 0 1 0 0,0 0-1 0 0,0 0 0 0 0,0 0 0 0 0,0 0 0 0 0,0 0 0 0 0,0 0 0 0 0,0 0 0 0 0,1 0 1 0 0,-1 0-1 0 0,0 0 0 0 0,0 0 0 0 0,0 0 0 0 0,0 0 0 0 0,0 0 0 0 0,0 0 1 0 0,0 0-1 0 0,0 0 0 0 0,0 0 0 0 0,0 0 0 0 0,0 0 0 0 0,0 0 0 0 0,0 0 0 0 0,0 0 1 0 0,1 0-1 0 0,-1 0 0 0 0,0 0 0 0 0,0 0 0 0 0,0 0 0 0 0,0 0 0 0 0,0 0 1 0 0,0 0-1 0 0,0 0 0 0 0,0 0 0 0 0,0 0 0 0 0,0 0 0 0 0,0 0 0 0 0,0-1 1 0 0,0 1-1 0 0,0 0 0 0 0,0 0 0 0 0,0 0 0 0 0,0 0 0 0 0,0 0 0 0 0,0 0 0 0 0,1 0 1 0 0,-1 0-1 0 0,2 6-2 0 0,-2-5 12 0 0,0 24-287 0 0,0-13-124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19:46.391"/>
    </inkml:context>
    <inkml:brush xml:id="br0">
      <inkml:brushProperty name="width" value="0.1" units="cm"/>
      <inkml:brushProperty name="height" value="0.1" units="cm"/>
      <inkml:brushProperty name="color" value="#F4F91B"/>
    </inkml:brush>
  </inkml:definitions>
  <inkml:trace contextRef="#ctx0" brushRef="#br0">0 217 1839 0 0,'1'-1'33'0'0,"-1"1"-1"0"0,1-1 1 0 0,-1 1-1 0 0,0-1 0 0 0,1 0 1 0 0,-1 1-1 0 0,1-1 1 0 0,-1 1-1 0 0,1-1 0 0 0,0 1 1 0 0,-1 0-1 0 0,1-1 0 0 0,-1 1 1 0 0,1-1-1 0 0,0 1 1 0 0,-1 0-1 0 0,1 0 0 0 0,0-1 1 0 0,0 1-1 0 0,0 0 0 0 0,21-6 978 0 0,-17 5-1116 0 0,13-4 209 0 0,0 0 0 0 0,0-1 0 0 0,-1-1 0 0 0,28-15 0 0 0,-35 15 33 0 0,-2 1-50 0 0,-1 1 0 0 0,1 1 0 0 0,0-1 0 0 0,0 2 1 0 0,0-1-1 0 0,12-3 0 0 0,-10 5-5 0 0,1 0 0 0 0,0 1 0 0 0,0 0 0 0 0,12 1 0 0 0,29-3-36 0 0,143-36 390 0 0,-183 38-427 0 0,1 0 1 0 0,-1 1-1 0 0,1 0 0 0 0,20 4 0 0 0,-25-2-4 0 0,1-1-1 0 0,0 0 0 0 0,0 0 1 0 0,0-1-1 0 0,0 0 0 0 0,0-1 0 0 0,0 0 1 0 0,0 0-1 0 0,0-1 0 0 0,11-4 0 0 0,2-2 32 0 0,13-6 54 0 0,-30 11-83 0 0,0 0 0 0 0,0 1 0 0 0,0 0 0 0 0,0 0 0 0 0,1 0-1 0 0,-1 1 1 0 0,0-1 0 0 0,1 1 0 0 0,0 1 0 0 0,-1-1 0 0 0,1 1 0 0 0,5 0-1 0 0,-7 0 8 0 0,-1 0 0 0 0,0 0 0 0 0,0 0 0 0 0,0-1 0 0 0,1 1 0 0 0,-1-1 0 0 0,0 0 0 0 0,0 0 0 0 0,0 0 0 0 0,0 0 0 0 0,0-1 0 0 0,-1 1 0 0 0,1-1 0 0 0,5-3 0 0 0,-6 4 12 0 0,-1 0 0 0 0,1 0 0 0 0,0 1 0 0 0,0-1 0 0 0,0 1 0 0 0,0-1 0 0 0,0 1 0 0 0,0 0 0 0 0,0 0 0 0 0,0 0 0 0 0,0 0 0 0 0,0 0 0 0 0,0 0 0 0 0,0 0 0 0 0,0 1 0 0 0,0-1 0 0 0,0 1 0 0 0,0 0-1 0 0,0-1 1 0 0,0 1 0 0 0,3 2 0 0 0,0 12-25 0 0,-5-13 1 0 0,0 0-1 0 0,1-1 1 0 0,-1 1 0 0 0,1 0 0 0 0,-1-1 0 0 0,1 1-1 0 0,-1 0 1 0 0,1-1 0 0 0,0 1 0 0 0,0-1-1 0 0,0 1 1 0 0,-1-1 0 0 0,2 0 0 0 0,-1 1 0 0 0,2 1-1 0 0,0-1 19 0 0,-2-1-5 0 0,-1 0 0 0 0,1-1 0 0 0,0 1 0 0 0,-1-1 0 0 0,1 1 1 0 0,-1-1-1 0 0,1 1 0 0 0,0-1 0 0 0,0 1 0 0 0,-1-1 0 0 0,1 0 1 0 0,0 1-1 0 0,0-1 0 0 0,-1 0 0 0 0,1 0 0 0 0,0 0 0 0 0,0 1 0 0 0,0-1 1 0 0,-1 0-1 0 0,1 0 0 0 0,0 0 0 0 0,0 0 0 0 0,0 0 0 0 0,-1-1 0 0 0,1 1 1 0 0,0 0-1 0 0,0 0 0 0 0,0 0 0 0 0,-1-1 0 0 0,1 1 0 0 0,0 0 1 0 0,0-1-1 0 0,-1 1 0 0 0,1-1 0 0 0,0 1 0 0 0,-1-1 0 0 0,2 0 0 0 0,-2 1-1 0 0,0 0-1 0 0,0-1 0 0 0,0 1 0 0 0,1 0 0 0 0,-1 0 1 0 0,0 0-1 0 0,0 0 0 0 0,0 0 0 0 0,0 0 1 0 0,0-1-1 0 0,0 1 0 0 0,0 0 0 0 0,1 0 0 0 0,-1 0 1 0 0,0 0-1 0 0,0-1 0 0 0,0 1 0 0 0,0 0 0 0 0,0 0 1 0 0,0 0-1 0 0,0 0 0 0 0,0-1 0 0 0,0 1 1 0 0,0 0-1 0 0,0 0 0 0 0,0 0 0 0 0,0-1 0 0 0,0 1 1 0 0,0 0-1 0 0,0 0 0 0 0,0 0 0 0 0,0 0 1 0 0,0-1-1 0 0,-1 1 0 0 0,1 0 0 0 0,0 0 0 0 0,0 0 1 0 0,0 0-1 0 0,0 0 0 0 0,0-1 0 0 0,0 1 0 0 0,-9-4 119 0 0,1-2 52 0 0,5 23-291 0 0,3-6-51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19:57.020"/>
    </inkml:context>
    <inkml:brush xml:id="br0">
      <inkml:brushProperty name="width" value="0.1" units="cm"/>
      <inkml:brushProperty name="height" value="0.1" units="cm"/>
      <inkml:brushProperty name="color" value="#F4F91B"/>
    </inkml:brush>
  </inkml:definitions>
  <inkml:trace contextRef="#ctx0" brushRef="#br0">0 168 2271 0 0,'2'-2'45'0'0,"0"1"0"0"0,1-1 0 0 0,-1 1 0 0 0,0 0 0 0 0,1-1 0 0 0,-1 1-1 0 0,0 0 1 0 0,1 0 0 0 0,-1 1 0 0 0,5-2 0 0 0,31-3 237 0 0,-11 2-127 0 0,117-27 1506 0 0,-92 25-1483 0 0,91 2 1 0 0,-87 4-136 0 0,25 1 67 0 0,-44 0-4 0 0,0-2 0 0 0,0-1 0 0 0,42-6 0 0 0,-36-3 76 0 0,45-15 1 0 0,-59 17-52 0 0,1 1-1 0 0,42-3 0 0 0,-37 5-116 0 0,9-4-3 0 0,-40 9-3 0 0,-1-1 0 0 0,0 1-1 0 0,0-1 1 0 0,0 1 0 0 0,0 0 0 0 0,7 1 0 0 0,13 0-10 0 0,-10-2 2 0 0,-1 1 0 0 0,25 2 0 0 0,3 0 0 0 0,-30-2-3 0 0,31 1 35 0 0,0-2 1 0 0,0-2-1 0 0,41-8 0 0 0,9-3-21 0 0,-82 13-12 0 0,0 0 1 0 0,-2 0 0 0 0,0 0 0 0 0,0 0 0 0 0,1 1 0 0 0,-1 0 0 0 0,0 0 0 0 0,0 1 0 0 0,0-1 0 0 0,0 2 0 0 0,0-1 0 0 0,10 4 0 0 0,42 12 0 0 0,-40-10 8 0 0,0-1 0 0 0,1 0 0 0 0,0-2 0 0 0,0 0 0 0 0,0-1 0 0 0,0-2 0 0 0,37 0 0 0 0,-1-2 22 0 0,-30-1 5 0 0,0 2 1 0 0,51 6-1 0 0,-55-1-35 0 0,33 12 0 0 0,-7-2 0 0 0,-40-13 0 0 0,0-1 0 0 0,0 0 0 0 0,11-1 0 0 0,10 2 0 0 0,-3-1 13 0 0,0 0 0 0 0,0-2-1 0 0,27-4 1 0 0,1 0 0 0 0,-17 4-13 0 0,-1 1 0 0 0,60 9 0 0 0,-79-6 0 0 0,33 11 0 0 0,-36-9 0 0 0,-1-1 0 0 0,1 0 0 0 0,0-2 0 0 0,14 2 0 0 0,-12-3 0 0 0,15 2 0 0 0,1-2 0 0 0,0-1 0 0 0,-1-1 0 0 0,54-10 0 0 0,-62 6 0 0 0,34-1 0 0 0,-10 2 0 0 0,-37 3 0 0 0,-1 1 0 0 0,1 1 0 0 0,-1-1 0 0 0,1 1 0 0 0,15 5 0 0 0,-13-4 0 0 0,0 1 0 0 0,22 0 0 0 0,30-2 14 0 0,88-4 36 0 0,-97 0-50 0 0,-1 2 0 0 0,92 12 0 0 0,-111-8 0 0 0,-31-2 1 0 0,0-1 0 0 0,0 1 0 0 0,0-1 0 0 0,0 0 0 0 0,0-1 0 0 0,0 1 0 0 0,-1-1 0 0 0,1 1-1 0 0,0-1 1 0 0,4-2 0 0 0,39-17 22 0 0,-10 4-2 0 0,-17 7 17 0 0,-18 7-9 0 0,1 1-1 0 0,0-1 1 0 0,0 1 0 0 0,0 0-1 0 0,0 0 1 0 0,0 0 0 0 0,0 0 0 0 0,0 1-1 0 0,3-1 1 0 0,-26 22 35 0 0,2 1-2089 0 0,10-10-337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0:21.770"/>
    </inkml:context>
    <inkml:brush xml:id="br0">
      <inkml:brushProperty name="width" value="0.1" units="cm"/>
      <inkml:brushProperty name="height" value="0.1" units="cm"/>
      <inkml:brushProperty name="color" value="#F4F91B"/>
    </inkml:brush>
  </inkml:definitions>
  <inkml:trace contextRef="#ctx0" brushRef="#br0">0 29 455 0 0,'9'6'111'0'0,"-1"-1"0"0"0,1 0 0 0 0,0-1 0 0 0,0 0 0 0 0,1 0 0 0 0,-1-1-1 0 0,1 0 1 0 0,-1-1 0 0 0,1 0 0 0 0,0 0 0 0 0,0-1 0 0 0,0 0 0 0 0,0-1-1 0 0,0 0 1 0 0,0-1 0 0 0,0 0 0 0 0,0 0 0 0 0,0-1 0 0 0,0 0-1 0 0,-1-1 1 0 0,17-7 0 0 0,-1 1 179 0 0,38-10 1 0 0,-29 9-127 0 0,-23 8-110 0 0,0 0 0 0 0,17-1-1 0 0,5-1 26 0 0,-22 3-71 0 0,0 0 0 0 0,0 2 0 0 0,0-1 0 0 0,0 1 0 0 0,0 1 0 0 0,19 4 0 0 0,-3 0 0 0 0,-14-3-8 0 0,-1 1 0 0 0,-1 0 0 0 0,1 1 0 0 0,0 0 0 0 0,18 12 0 0 0,-19-10 0 0 0,1 0 0 0 0,0-1 0 0 0,0-1 0 0 0,1 0 0 0 0,17 5 0 0 0,-1-5 0 0 0,0-2 0 0 0,0 0 0 0 0,56-3 0 0 0,51-12 21 0 0,-75 5 1 0 0,100 2-1 0 0,-119 6-21 0 0,-12 0 0 0 0,-1 1 0 0 0,48 9 0 0 0,-53-6 0 0 0,-1-1 0 0 0,1-1 0 0 0,28 0 0 0 0,42 2 0 0 0,-56-4 0 0 0,-1-3 0 0 0,0-1 0 0 0,41-8 0 0 0,-32 4 0 0 0,2 1 0 0 0,1 2 0 0 0,-1 2 0 0 0,63 5 0 0 0,-78-2 0 0 0,-21 0 0 0 0,1-1 0 0 0,0 1 0 0 0,16 5 0 0 0,-24-6 0 0 0,1 1 0 0 0,-1-1 0 0 0,0 1 0 0 0,0-1 0 0 0,0-1 0 0 0,6 0 0 0 0,-5 0 0 0 0,1 1 0 0 0,-1 0 0 0 0,13 1 0 0 0,-10 0 0 0 0,10 3 0 0 0,-12-2 0 0 0,0-1 0 0 0,-1 0 0 0 0,1 0 0 0 0,0-1 0 0 0,0 1 0 0 0,11-2 0 0 0,-1 0 0 0 0,11 1 0 0 0,-1-1 0 0 0,1-2 0 0 0,-1 0 0 0 0,35-10 0 0 0,-57 11 5 0 0,1 1-1 0 0,0 0 0 0 0,-1 1 0 0 0,1-1 1 0 0,0 1-1 0 0,0 0 0 0 0,-1 1 0 0 0,1-1 1 0 0,0 1-1 0 0,-1 0 0 0 0,1 1 0 0 0,-1-1 0 0 0,1 1 1 0 0,-1 0-1 0 0,0 1 0 0 0,8 4 0 0 0,-9-6-4 0 0,0 0 0 0 0,1 0 0 0 0,-1 0 0 0 0,0 0 0 0 0,0-1 0 0 0,1 0 0 0 0,-1 1 0 0 0,0-1 0 0 0,0-1 0 0 0,9-1 0 0 0,12 0 0 0 0,-24 2 0 0 0,0 0 0 0 0,0 0 0 0 0,0 0 0 0 0,0 0 0 0 0,0 0 0 0 0,0-1 0 0 0,0 1 0 0 0,0 0 0 0 0,-1-1 0 0 0,1 1 0 0 0,0-1 0 0 0,0 1 0 0 0,0-1 0 0 0,0 1 0 0 0,-1-1 0 0 0,1 1 0 0 0,0-1 0 0 0,0 0 0 0 0,0-1 0 0 0,-1 1 3 0 0,-1 0 1 0 0,1-1-1 0 0,-1 1 0 0 0,0 0 0 0 0,0 0 0 0 0,1-1 0 0 0,-1 1 0 0 0,0 0 0 0 0,0 0 0 0 0,0 0 0 0 0,0 0 0 0 0,0 0 0 0 0,0 0 0 0 0,0 1 0 0 0,-1-1 0 0 0,1 0 0 0 0,0 1 0 0 0,0-1 0 0 0,-1 0 0 0 0,-1 0 0 0 0,-1-2-3 0 0,8 1 0 0 0,4 2 0 0 0,-6 1 6 0 0,-1-1 1 0 0,1 1-1 0 0,0 0 0 0 0,0 0 0 0 0,-1 0 0 0 0,1 0 0 0 0,0 0 0 0 0,1 2 0 0 0,2 0 3 0 0,2 1-9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2:49.366"/>
    </inkml:context>
    <inkml:brush xml:id="br0">
      <inkml:brushProperty name="width" value="0.1" units="cm"/>
      <inkml:brushProperty name="height" value="0.1" units="cm"/>
      <inkml:brushProperty name="color" value="#F4F91B"/>
    </inkml:brush>
  </inkml:definitions>
  <inkml:trace contextRef="#ctx0" brushRef="#br0">1 90 919 0 0,'31'-3'67'0'0,"199"-13"1909"0"0,-57 9-1243 0 0,349-21 267 0 0,-111 17-656 0 0,-99-1-307 0 0,-54 0-10 0 0,-8 21-27 0 0,69-1 0 0 0,-276-7 13 0 0,0 2 0 0 0,-1 1 0 0 0,1 3 0 0 0,49 14-1 0 0,-90-20-35 0 0,1-1 0 0 0,-1 1 0 0 0,0 0 0 0 0,0-1-1 0 0,1 1 1 0 0,-1 0 0 0 0,0 0 0 0 0,0 1-1 0 0,0-1 1 0 0,0 0 0 0 0,2 2 0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2:53.854"/>
    </inkml:context>
    <inkml:brush xml:id="br0">
      <inkml:brushProperty name="width" value="0.1" units="cm"/>
      <inkml:brushProperty name="height" value="0.1" units="cm"/>
      <inkml:brushProperty name="color" value="#F4F91B"/>
    </inkml:brush>
  </inkml:definitions>
  <inkml:trace contextRef="#ctx0" brushRef="#br0">143 33 919 0 0,'8'-3'246'0'0,"0"0"0"0"0,1 1 0 0 0,-1 0 0 0 0,0 0 0 0 0,1 1 0 0 0,10 0 0 0 0,1-1-38 0 0,11-1 77 0 0,38 3 1 0 0,-37 0-211 0 0,33-3 0 0 0,25-2 207 0 0,-19 1-47 0 0,-55 3-218 0 0,0 0 0 0 0,0 2-1 0 0,0-1 1 0 0,0 2 0 0 0,0 0-1 0 0,0 1 1 0 0,0 1-1 0 0,-1 0 1 0 0,1 1 0 0 0,-1 1-1 0 0,0 0 1 0 0,23 14-1 0 0,-38-20-15 0 0,0 0-1 0 0,0 0 0 0 0,0 0 0 0 0,0 0 0 0 0,0 0 0 0 0,0 0 0 0 0,1 0 1 0 0,-1 0-1 0 0,0 0 0 0 0,0 0 0 0 0,0 0 0 0 0,0 1 0 0 0,0-1 0 0 0,0 0 1 0 0,0 0-1 0 0,0 0 0 0 0,0 0 0 0 0,0 0 0 0 0,0 0 0 0 0,1 0 0 0 0,-1 0 1 0 0,0 0-1 0 0,0 0 0 0 0,0 0 0 0 0,0 0 0 0 0,0 0 0 0 0,0 0 0 0 0,0 0 1 0 0,0 0-1 0 0,0 0 0 0 0,0 1 0 0 0,0-1 0 0 0,0 0 0 0 0,0 0 1 0 0,0 0-1 0 0,0 0 0 0 0,0 0 0 0 0,0 0 0 0 0,0 0 0 0 0,0 0 0 0 0,0 0 1 0 0,0 0-1 0 0,0 0 0 0 0,0 1 0 0 0,0-1 0 0 0,0 0 0 0 0,0 0 0 0 0,0 0 1 0 0,0 0-1 0 0,0 0 0 0 0,0 0 0 0 0,0 0 0 0 0,0 0 0 0 0,0 0 0 0 0,0 0 1 0 0,0 0-1 0 0,0 0 0 0 0,0 1 0 0 0,0-1 0 0 0,0 0 0 0 0,-1 0 0 0 0,1 0 1 0 0,0 0-1 0 0,0 0 0 0 0,0 0 0 0 0,0 0 0 0 0,0 0 0 0 0,0 0 0 0 0,-9 1 22 0 0,-11-4 10 0 0,-45-7-32 0 0,0 3 0 0 0,-91 0 0 0 0,-265 31 0 0 0,405-22 0 0 0,-49 4 0 0 0,89-14 131 0 0,56 5-43 0 0,1 3 0 0 0,85 12 0 0 0,-11 0-11 0 0,247 24-77 0 0,-284-23 0 0 0,-84-8 0 0 0,-16-2 0 0 0,1-1 0 0 0,-1-1 0 0 0,0 0 0 0 0,0-1 0 0 0,1-1 0 0 0,19-4 0 0 0,-37 5 5 0 0,0 0 0 0 0,0 0 0 0 0,0 0 0 0 0,0 0-1 0 0,0-1 1 0 0,-1 1 0 0 0,1 0 0 0 0,0-1 0 0 0,0 1-1 0 0,0-1 1 0 0,0 1 0 0 0,-1-1 0 0 0,1 1 0 0 0,0-1-1 0 0,0 0 1 0 0,-1 1 1 0 0,0-1 0 0 0,0 1 0 0 0,0 0 0 0 0,0-1 0 0 0,0 1 1 0 0,-1 0-1 0 0,1 0 0 0 0,0-1 0 0 0,0 1 0 0 0,0 0 0 0 0,-1 0 0 0 0,1 0 0 0 0,0-1 0 0 0,0 1 0 0 0,0 0 0 0 0,-1 0 0 0 0,1 0 0 0 0,0-1 0 0 0,0 1 0 0 0,-1 0 0 0 0,1 0 0 0 0,0 0 1 0 0,-1 0-1 0 0,1 0 0 0 0,0 0 0 0 0,0 0 0 0 0,-1 0 0 0 0,1 0 0 0 0,-32-7 314 0 0,29 7-306 0 0,-239-32 406 0 0,185 28-523 0 0,0 2 0 0 0,-74 7 0 0 0,82 0-1851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2:55.348"/>
    </inkml:context>
    <inkml:brush xml:id="br0">
      <inkml:brushProperty name="width" value="0.1" units="cm"/>
      <inkml:brushProperty name="height" value="0.1" units="cm"/>
      <inkml:brushProperty name="color" value="#F4F91B"/>
    </inkml:brush>
  </inkml:definitions>
  <inkml:trace contextRef="#ctx0" brushRef="#br0">91 56 1351 0 0,'-33'14'136'0'0,"15"-11"-65"0"0,6-1 52 0 0,8-1-48 0 0,-11 4 39 0 0,15-5-83 0 0,0 0 0 0 0,0 0 0 0 0,-1 1 0 0 0,1-1 0 0 0,0 0 0 0 0,-1 0 0 0 0,1 0 0 0 0,0 0 0 0 0,0 0 0 0 0,-1 0 0 0 0,1 0 0 0 0,0 0 0 0 0,-1 0 0 0 0,1 0 0 0 0,0 0 0 0 0,-1 0 0 0 0,1 0 0 0 0,0 0 0 0 0,-1 0 0 0 0,1 0 0 0 0,0 0 0 0 0,0 0 0 0 0,-1 0 0 0 0,1 0 0 0 0,0-1 0 0 0,-1 1 0 0 0,1 0 0 0 0,0 0-1 0 0,-1-1 1 0 0,26-8 1277 0 0,22-1-831 0 0,74-8-1 0 0,0 2-105 0 0,73-6 102 0 0,-183 21-434 0 0,22-2 45 0 0,0 2 0 0 0,-1 1 0 0 0,39 6 0 0 0,106 25 116 0 0,1-5 20 0 0,-110-17 64 0 0,0 2-1 0 0,74 23 0 0 0,-135-32-184 0 0,1-1 0 0 0,0 0 0 0 0,-1 0 0 0 0,1-1 0 0 0,0 0 0 0 0,0-1 0 0 0,-1 1 0 0 0,1-1 0 0 0,-1-1 0 0 0,1 0 1 0 0,-1 0-1 0 0,15-6 0 0 0,-20 7-79 0 0,0 1 0 0 0,0-1 1 0 0,0 1-1 0 0,-1-1 0 0 0,1 1 0 0 0,0-1 1 0 0,0 1-1 0 0,0 0 0 0 0,0 0 1 0 0,0 0-1 0 0,0 0 0 0 0,0 0 0 0 0,0 1 1 0 0,0-1-1 0 0,0 0 0 0 0,0 1 1 0 0,0 0-1 0 0,0-1 0 0 0,0 1 0 0 0,0 0 1 0 0,-1 0-1 0 0,4 2 0 0 0,-3-1-39 0 0,-1-1 0 0 0,1 1 0 0 0,0 0 0 0 0,-1 0 0 0 0,1 1 0 0 0,-1-1-1 0 0,0 0 1 0 0,1 0 0 0 0,-1 1 0 0 0,0-1 0 0 0,0 1 0 0 0,-1-1 0 0 0,1 1-1 0 0,-1-1 1 0 0,1 1 0 0 0,-1 4 0 0 0,1 6-344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3:50.470"/>
    </inkml:context>
    <inkml:brush xml:id="br0">
      <inkml:brushProperty name="width" value="0.1" units="cm"/>
      <inkml:brushProperty name="height" value="0.1" units="cm"/>
      <inkml:brushProperty name="color" value="#E71224"/>
    </inkml:brush>
  </inkml:definitions>
  <inkml:trace contextRef="#ctx0" brushRef="#br0">5142 64 1375 0 0,'-7'-1'311'0'0,"0"1"0"0"0,1 0 0 0 0,-1 0 0 0 0,0 1 0 0 0,0-1-1 0 0,1 2 1 0 0,-1-1 0 0 0,1 1 0 0 0,-1 0 0 0 0,-11 5 0 0 0,-18 4-347 0 0,0-2 198 0 0,-47 3 0 0 0,64-11-110 0 0,0 0 0 0 0,-1-1 0 0 0,1-2 0 0 0,-26-4 0 0 0,-40-11 50 0 0,-6-1 269 0 0,-107-9 0 0 0,-179 10 9 0 0,277 14-380 0 0,-131 13 0 0 0,-29 1 0 0 0,171-15 18 0 0,37 1 111 0 0,-69 5 0 0 0,-145 41 117 0 0,175-25-155 0 0,-127 10 0 0 0,163-26-70 0 0,0-3 0 0 0,0-2-1 0 0,-56-10 1 0 0,-201-12 84 0 0,120 15 85 0 0,73 4-138 0 0,-215 17 1 0 0,242-8-33 0 0,-151-15 0 0 0,4-1-7 0 0,137 17-13 0 0,53-1 0 0 0,-78-6 0 0 0,80-2 39 0 0,1-3 1 0 0,-60-16-1 0 0,79 16-308 0 0,-1 2 1 0 0,0 1-1 0 0,0 1 1 0 0,0 2-1 0 0,-1 0 1 0 0,1 2-1 0 0,-41 5 1 0 0,18 4-2206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3:03.756"/>
    </inkml:context>
    <inkml:brush xml:id="br0">
      <inkml:brushProperty name="width" value="0.1" units="cm"/>
      <inkml:brushProperty name="height" value="0.1" units="cm"/>
      <inkml:brushProperty name="color" value="#F4F91B"/>
    </inkml:brush>
  </inkml:definitions>
  <inkml:trace contextRef="#ctx0" brushRef="#br0">0 123 919 0 0,'10'-3'251'0'0,"1"0"0"0"0,0 1 0 0 0,-1 1 0 0 0,1 0 0 0 0,0 0 0 0 0,0 1-1 0 0,14 2 1 0 0,7-1-162 0 0,243 10 455 0 0,-2-13-413 0 0,-102-3-48 0 0,54 21 108 0 0,-32-2-177 0 0,-119-15 186 0 0,87-13 1 0 0,-87 6-7 0 0,87 1 0 0 0,-141 7-191 0 0,141 9 66 0 0,-107-6-48 0 0,1-3 0 0 0,96-11-1 0 0,-118 8-18 0 0,18-2-2 0 0,67-7 0 0 0,161 5 0 0 0,-221 9 22 0 0,1-2-1 0 0,66-10 0 0 0,5-10-5 0 0,-68 8 3 0 0,1 3 0 0 0,109-1-1 0 0,-53 15-18 0 0,160-1 0 0 0,49-32 64 0 0,-186 26-64 0 0,-31 2 0 0 0,-19-5 0 0 0,131-3 0 0 0,187 17 0 0 0,-392-9 0 0 0,457 4 0 0 0,-363 5 0 0 0,17-1 0 0 0,255-15 0 0 0,-126 13 0 0 0,-4 0 0 0 0,-114-3 0 0 0,167 26 0 0 0,-298-28 0 0 0,64 7 0 0 0,0-4 0 0 0,0-2 0 0 0,139-17 0 0 0,-32-1 0 0 0,-144 16 0 0 0,1 1 0 0 0,70 12 0 0 0,49 11 0 0 0,190 3 0 0 0,-296-24 0 0 0,-28-2 0 0 0,259 12 0 0 0,-252-12 0 0 0,176-3 0 0 0,219-7 0 0 0,-383 9 0 0 0,39-5 0 0 0,134-23 0 0 0,-163 20 0 0 0,-33 5-28 0 0,-6 0-24 0 0,0 1 1 0 0,0 1-1 0 0,1 0 1 0 0,-1 0 0 0 0,14 2-1 0 0,-14 1-1635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3:14.685"/>
    </inkml:context>
    <inkml:brush xml:id="br0">
      <inkml:brushProperty name="width" value="0.1" units="cm"/>
      <inkml:brushProperty name="height" value="0.1" units="cm"/>
      <inkml:brushProperty name="color" value="#F4F91B"/>
    </inkml:brush>
  </inkml:definitions>
  <inkml:trace contextRef="#ctx0" brushRef="#br0">1 102 1295 0 0,'20'-24'0'0'0,"-9"7"112"0"0,0 2-112 0 0,-3 4 0 0 0,-3 8 0 0 0,-1 1 0 0 0,0 0 0 0 0,3-2 0 0 0,4-3 0 0 0,4-1 0 0 0,2 3 0 0 0,-1 1 0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3:15.425"/>
    </inkml:context>
    <inkml:brush xml:id="br0">
      <inkml:brushProperty name="width" value="0.1" units="cm"/>
      <inkml:brushProperty name="height" value="0.1" units="cm"/>
      <inkml:brushProperty name="color" value="#F4F91B"/>
    </inkml:brush>
  </inkml:definitions>
  <inkml:trace contextRef="#ctx0" brushRef="#br0">1 25 1375 0 0,'2'-11'128'0'0,"0"5"-128"0"0,-1 3 0 0 0,1-1 296 0 0,0 4-144 0 0,2 2 0 0 0,0 1-152 0 0,1 1 0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3:41.773"/>
    </inkml:context>
    <inkml:brush xml:id="br0">
      <inkml:brushProperty name="width" value="0.1" units="cm"/>
      <inkml:brushProperty name="height" value="0.1" units="cm"/>
      <inkml:brushProperty name="color" value="#F4F91B"/>
    </inkml:brush>
  </inkml:definitions>
  <inkml:trace contextRef="#ctx0" brushRef="#br0">1 1 1839 0 0,'1'2'111'0'0,"0"0"0"0"0,0-1 0 0 0,0 1 0 0 0,0 0 0 0 0,0 0-1 0 0,1-1 1 0 0,-1 1 0 0 0,1-1 0 0 0,-1 1 0 0 0,1-1 0 0 0,0 0 0 0 0,2 2-1 0 0,1 1-79 0 0,-2-2 12 0 0,0 0-1 0 0,-1-1 0 0 0,1 1 1 0 0,0 0-1 0 0,0-1 0 0 0,0 0 0 0 0,0 0 1 0 0,0 0-1 0 0,0 0 0 0 0,1 0 1 0 0,-1-1-1 0 0,3 1 0 0 0,3-1 528 0 0,0 0 1 0 0,18-3-1 0 0,-20 2-363 0 0,0 0 0 0 0,0 1 0 0 0,0-1 1 0 0,0 1-1 0 0,1 1 0 0 0,11 1 0 0 0,33 11 37 0 0,0-3 1 0 0,1-2-1 0 0,92 2 0 0 0,94-12 580 0 0,-130 4-632 0 0,81-2 176 0 0,-57-11-9 0 0,45-1 161 0 0,-126 11-271 0 0,75 8-1 0 0,-46 2-181 0 0,226 19 314 0 0,-166-33-256 0 0,6 0 6 0 0,-69 6-76 0 0,-34-1 22 0 0,49 5-1 0 0,25 12 1 0 0,172 15 150 0 0,118-14-71 0 0,-249-11-120 0 0,45-7 9 0 0,-88-1-26 0 0,23 3 6 0 0,46 0 14 0 0,315-6-39 0 0,-346 3 16 0 0,161-8 32 0 0,105-18 80 0 0,-311 24-128 0 0,352 4 0 0 0,-312 15 0 0 0,-93-8 0 0 0,70 1 0 0 0,92 1 0 0 0,-1 0 0 0 0,118-18 0 0 0,-175 2 0 0 0,-28 8 0 0 0,-85 0 0 0 0,60 3 0 0 0,74 0 0 0 0,90-6 48 0 0,-136 2-32 0 0,10-1-6 0 0,435 8 98 0 0,-450-2-44 0 0,174-14 0 0 0,-8-9 151 0 0,-74 7-25 0 0,-59 5-86 0 0,65-6-37 0 0,-217 10-65 0 0,323-38 124 0 0,-107 32-46 0 0,-117 6-11 0 0,145-6 69 0 0,188-3-41 0 0,-260 8-78 0 0,330 16 218 0 0,-432-9-212 0 0,1-3-1 0 0,162-18 1 0 0,200-6 163 0 0,-220 15-109 0 0,247 8-19 0 0,-367 2-13 0 0,121-5-36 0 0,81 3-12 0 0,226 0 1 0 0,-174 10 0 0 0,-37 0 0 0 0,52-14 70 0 0,70-3-76 0 0,26 8 6 0 0,-465-2 28 0 0,0 1 0 0 0,0-1 1 0 0,0 1-1 0 0,0 0 0 0 0,0 0 0 0 0,0 0 0 0 0,-1 0 0 0 0,1 1 0 0 0,0 0 0 0 0,-1-1 0 0 0,7 6 1 0 0,-8-6-238 0 0,0 1 0 0 0,-1-1 1 0 0,1 1-1 0 0,-1 0 0 0 0,1 0 1 0 0,-1 0-1 0 0,0 0 0 0 0,0 0 1 0 0,0 0-1 0 0,0 0 0 0 0,0 0 1 0 0,0 1-1 0 0,0-1 0 0 0,-1 0 1 0 0,1 1-1 0 0,-1-1 0 0 0,0 0 1 0 0,0 0-1 0 0,0 1 0 0 0,0-1 1 0 0,0 3-1 0 0,0 7-4266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4:12.537"/>
    </inkml:context>
    <inkml:brush xml:id="br0">
      <inkml:brushProperty name="width" value="0.1" units="cm"/>
      <inkml:brushProperty name="height" value="0.1" units="cm"/>
      <inkml:brushProperty name="color" value="#F4F91B"/>
    </inkml:brush>
  </inkml:definitions>
  <inkml:trace contextRef="#ctx0" brushRef="#br0">5 68 455 0 0,'-4'2'1679'0'0,"12"2"-1522"0"0,7 0 82 0 0,-1-1-1 0 0,0 0 0 0 0,1-1 0 0 0,-1-1 0 0 0,1 0 0 0 0,16-2 1 0 0,-19 1-87 0 0,729-10 1848 0 0,-468-3-1785 0 0,-52 0-110 0 0,-93 5-41 0 0,-120 8-38 0 0,21-1 152 0 0,-28 1-175 0 0,-1 0 0 0 0,1 0 1 0 0,-1 0-1 0 0,1 0 1 0 0,-1 0-1 0 0,1 0 0 0 0,-1-1 1 0 0,1 1-1 0 0,-1 0 0 0 0,1 0 1 0 0,-1 0-1 0 0,1 0 0 0 0,-1-1 1 0 0,0 1-1 0 0,1 0 0 0 0,-1 0 1 0 0,1-1-1 0 0,-1 1 0 0 0,0 0 1 0 0,1-1-1 0 0,-1 1 0 0 0,1 0 1 0 0,-1-1-1 0 0,0 1 0 0 0,0-1 1 0 0,1 1-1 0 0,-1 0 1 0 0,0-1-1 0 0,0 1 0 0 0,1-1 1 0 0,-1 1-1 0 0,0-1 0 0 0,0 1 1 0 0,0-1-1 0 0,0 1 0 0 0,0-1 1 0 0,0 1-1 0 0,0-1 0 0 0,0 1 1 0 0,0-1-1 0 0,0 0 0 0 0,-1 0 5 0 0,1 0 0 0 0,-1 0 0 0 0,1 0 0 0 0,-1 0 0 0 0,0 1 0 0 0,1-1 0 0 0,-1 0 0 0 0,0 0-1 0 0,0 1 1 0 0,1-1 0 0 0,-1 1 0 0 0,0-1 0 0 0,0 1 0 0 0,0-1 0 0 0,0 1 0 0 0,0-1 0 0 0,0 1 0 0 0,-2-1-1 0 0,-22-4-8 0 0,11 2 4 0 0,-22-3-3 0 0,34 6 0 0 0,0 0 0 0 0,0 0 0 0 0,0 0 0 0 0,0 0 0 0 0,0 0 0 0 0,0 1 0 0 0,0-1 0 0 0,0 1 0 0 0,0-1 0 0 0,0 1 0 0 0,1 0 0 0 0,-1-1 0 0 0,0 1 0 0 0,0 0 0 0 0,1 0 0 0 0,-3 2 0 0 0,4-2 4 0 0,-1-1 0 0 0,1 1-1 0 0,0 0 1 0 0,-1 0 0 0 0,1 0-1 0 0,0 0 1 0 0,-1 0 0 0 0,1 0-1 0 0,0-1 1 0 0,0 1 0 0 0,0 0-1 0 0,0 0 1 0 0,0 0 0 0 0,0 0-1 0 0,0 0 1 0 0,0 0 0 0 0,1 0-1 0 0,-1 0 1 0 0,0 0 0 0 0,0-1-1 0 0,1 1 1 0 0,-1 0 0 0 0,1 0-1 0 0,0 1 1 0 0,13 23-1678 0 0,-12-23 1010 0 0,2 3-1378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5:02.854"/>
    </inkml:context>
    <inkml:brush xml:id="br0">
      <inkml:brushProperty name="width" value="0.1" units="cm"/>
      <inkml:brushProperty name="height" value="0.1" units="cm"/>
      <inkml:brushProperty name="color" value="#F4F91B"/>
    </inkml:brush>
  </inkml:definitions>
  <inkml:trace contextRef="#ctx0" brushRef="#br0">1 140 455 0 0,'201'-46'4338'0'0,"-169"42"-4199"0"0,0 1 0 0 0,0 1 0 0 0,0 2-1 0 0,45 5 1 0 0,-40 0-72 0 0,0-1-1 0 0,0-2 0 0 0,0-2 1 0 0,0-1-1 0 0,0-2 0 0 0,37-8 0 0 0,-22 1 236 0 0,1 2-1 0 0,0 2 0 0 0,0 3 1 0 0,1 2-1 0 0,86 9 0 0 0,51 14-85 0 0,-134-19-199 0 0,1-3 0 0 0,59-8-1 0 0,7 1 18 0 0,123 13 375 0 0,36-1-208 0 0,-145-15-177 0 0,120-3 430 0 0,-115 16-284 0 0,116-4-72 0 0,-124-8-104 0 0,-36 1 47 0 0,154 7 0 0 0,-151 4 18 0 0,113-10 0 0 0,38-1 11 0 0,-110 18-70 0 0,46 1 0 0 0,32-24-3 0 0,50 0 21 0 0,-264 13-7 0 0,351-9 511 0 0,-316 6-485 0 0,328-16 104 0 0,-270 22-130 0 0,36-1-12 0 0,218 4 1 0 0,-268 3 0 0 0,111 28 0 0 0,-159-32 0 0 0,-1-1 0 0 0,0-1 0 0 0,1-2 0 0 0,51-6 0 0 0,-52 3 0 0 0,32-2 0 0 0,164-1 0 0 0,-175 5 0 0 0,-39-1 0 0 0,-1 1 0 0 0,39 6 0 0 0,-29-2 0 0 0,0 0 0 0 0,0-2 0 0 0,52-2 0 0 0,84-19 0 0 0,-151 17 0 0 0,21-1 1 0 0,-1 1 0 0 0,62 6 0 0 0,-64-2 7 0 0,-1-1 47 0 0,27 3-3 0 0,-56-4-65 0 0,0 0 1 0 0,0 0-1 0 0,0 0 1 0 0,0 1 0 0 0,0-1-1 0 0,0 0 1 0 0,0 1-1 0 0,-1-1 1 0 0,1 1-1 0 0,0-1 1 0 0,0 1 0 0 0,0-1-1 0 0,-1 1 1 0 0,1 0-1 0 0,0-1 1 0 0,-1 1-1 0 0,1 0 1 0 0,0-1 0 0 0,0 2-1 0 0,4 12-3804 0 0,-3-7 1493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5:13.822"/>
    </inkml:context>
    <inkml:brush xml:id="br0">
      <inkml:brushProperty name="width" value="0.1" units="cm"/>
      <inkml:brushProperty name="height" value="0.1" units="cm"/>
      <inkml:brushProperty name="color" value="#F4F91B"/>
    </inkml:brush>
  </inkml:definitions>
  <inkml:trace contextRef="#ctx0" brushRef="#br0">796 4 1583 0 0,'-107'8'311'0'0,"-289"17"1345"0"0,382-24-1628 0 0,1-1 0 0 0,-1-1 1 0 0,0 0-1 0 0,1-1 0 0 0,-1 0 0 0 0,1-1 0 0 0,-24-9 0 0 0,36 12-16 0 0,0-1-1 0 0,0 1 0 0 0,0-1 0 0 0,0 1 0 0 0,0-1 0 0 0,0 1 0 0 0,0-1 1 0 0,1 0-1 0 0,-1 1 0 0 0,0-1 0 0 0,0 0 0 0 0,1 0 0 0 0,-1 0 0 0 0,0 1 1 0 0,0-3-1 0 0,4-1 121 0 0,8 4-52 0 0,17 3 13 0 0,-1 2 0 0 0,34 10 0 0 0,-48-11-87 0 0,0-1 1 0 0,0-1 0 0 0,0 0-1 0 0,1-1 1 0 0,16-1 0 0 0,69-7 31 0 0,-59 2-34 0 0,12-1-4 0 0,-22 2 0 0 0,34 0 0 0 0,-4 6 43 0 0,0 2 0 0 0,106 21-1 0 0,-149-22-42 0 0,0 0 0 0 0,32-1 0 0 0,-347 14 98 0 0,38 0-6 0 0,-95-22 161 0 0,327 5-207 0 0,11-1-18 0 0,0 2 0 0 0,-21 1-1 0 0,37-1-36 0 0,0 0 0 0 0,1 0-1 0 0,-1 0 1 0 0,1 0-1 0 0,-1 0 1 0 0,1 0-1 0 0,-1 1 1 0 0,1-1 0 0 0,-1 0-1 0 0,1 0 1 0 0,-1 0-1 0 0,1 0 1 0 0,-1 1 0 0 0,1-1-1 0 0,-1 0 1 0 0,1 1-1 0 0,-1-1 1 0 0,1 0-1 0 0,0 1 1 0 0,-1-1 0 0 0,1 0-1 0 0,0 1 1 0 0,-1-1-1 0 0,1 1 1 0 0,0-1 0 0 0,-1 1-1 0 0,1-1 1 0 0,0 1-1 0 0,0-1 1 0 0,-1 1-1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5:15.023"/>
    </inkml:context>
    <inkml:brush xml:id="br0">
      <inkml:brushProperty name="width" value="0.1" units="cm"/>
      <inkml:brushProperty name="height" value="0.1" units="cm"/>
      <inkml:brushProperty name="color" value="#F4F91B"/>
    </inkml:brush>
  </inkml:definitions>
  <inkml:trace contextRef="#ctx0" brushRef="#br0">506 10 1439 0 0,'78'11'200'0'0,"-34"-15"-164"0"0,-28 1-11 0 0,-26 2-14 0 0,-300-2 355 0 0,91 2 126 0 0,114 2-334 0 0,315-11 597 0 0,-105 15-499 0 0,147 26 1 0 0,-244-30-255 0 0,10 2 6 0 0,5 1-7 0 0,36 0 0 0 0,-208 5 281 0 0,-16 1 20 0 0,93-11-292 0 0,35-1 1 0 0,0 2 0 0 0,0 1 0 0 0,0 2-1 0 0,-44 9 1 0 0,69-7 5 0 0,24-4 21 0 0,23-2 34 0 0,385 8-15 0 0,-371-4-65 0 0,-14-1-138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5:21.734"/>
    </inkml:context>
    <inkml:brush xml:id="br0">
      <inkml:brushProperty name="width" value="0.1" units="cm"/>
      <inkml:brushProperty name="height" value="0.1" units="cm"/>
      <inkml:brushProperty name="color" value="#F4F91B"/>
    </inkml:brush>
  </inkml:definitions>
  <inkml:trace contextRef="#ctx0" brushRef="#br0">2 70 455 0 0,'-2'-17'0'0'0,"2"4"0"0"0,2 7 0 0 0,-2 4 0 0 0,2 2 0 0 0,0-1 0 0 0,4-5 0 0 0,-1-5 0 0 0,3-2 0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5:26.936"/>
    </inkml:context>
    <inkml:brush xml:id="br0">
      <inkml:brushProperty name="width" value="0.1" units="cm"/>
      <inkml:brushProperty name="height" value="0.1" units="cm"/>
      <inkml:brushProperty name="color" value="#F4F91B"/>
    </inkml:brush>
  </inkml:definitions>
  <inkml:trace contextRef="#ctx0" brushRef="#br0">1 108 1375 0 0,'47'-4'386'0'0,"488"-21"898"0"0,-416 32-1102 0 0,61 0-63 0 0,-30-15-100 0 0,239-4 15 0 0,-75-4 87 0 0,-198 6-35 0 0,135 7 1 0 0,-203 5-70 0 0,218 7 112 0 0,-249-10-128 0 0,535 7 62 0 0,-237-9-63 0 0,-148-3 0 0 0,49 8 0 0 0,95-2 0 0 0,170 1 0 0 0,-372 2 0 0 0,87-6 32 0 0,2 0 0 0 0,4 14-32 0 0,131 0 0 0 0,125 5 0 0 0,-418-14 0 0 0,331-1 0 0 0,-91 1 0 0 0,49-3 0 0 0,-244-6 0 0 0,20-3 0 0 0,181 6 0 0 0,-230 6 0 0 0,0-1 0 0 0,87-12 0 0 0,190-19 0 0 0,-226 23 0 0 0,39 2 0 0 0,41-3 0 0 0,151-5 0 0 0,-332 13 0 0 0,1 0 0 0 0,-1 0 0 0 0,1 1 0 0 0,10 3 0 0 0,-15-4 0 0 0,1 1 0 0 0,-1 0 0 0 0,0 0 0 0 0,0 0 0 0 0,1 0 0 0 0,-1 1 0 0 0,0-1 0 0 0,0 0 0 0 0,0 1 0 0 0,-1 0 0 0 0,1-1 0 0 0,0 1 0 0 0,-1 0 0 0 0,1 0 0 0 0,1 3 0 0 0,1 0 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3:51.207"/>
    </inkml:context>
    <inkml:brush xml:id="br0">
      <inkml:brushProperty name="width" value="0.1" units="cm"/>
      <inkml:brushProperty name="height" value="0.1" units="cm"/>
      <inkml:brushProperty name="color" value="#E71224"/>
    </inkml:brush>
  </inkml:definitions>
  <inkml:trace contextRef="#ctx0" brushRef="#br0">793 49 4031 0 0,'-75'6'416'0'0,"-5"-10"329"0"0,-110-19 0 0 0,111 11 2 0 0,-113-3 0 0 0,175 15-744 0 0,-12 0 13 0 0,-58 6 0 0 0,44 3-99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5:32.027"/>
    </inkml:context>
    <inkml:brush xml:id="br0">
      <inkml:brushProperty name="width" value="0.1" units="cm"/>
      <inkml:brushProperty name="height" value="0.1" units="cm"/>
      <inkml:brushProperty name="color" value="#F4F91B"/>
    </inkml:brush>
  </inkml:definitions>
  <inkml:trace contextRef="#ctx0" brushRef="#br0">1 1 919 0 0,'36'2'534'0'0,"56"9"0"0"0,-14 0-474 0 0,-31-7-14 0 0,1-2-1 0 0,59-5 0 0 0,13-7 231 0 0,231 11 0 0 0,-23 12 155 0 0,-80-5 63 0 0,-2 19-251 0 0,-196-19-243 0 0,-1-3 0 0 0,62-1 0 0 0,100-13 0 0 0,-194 7 0 0 0,42 2 16 0 0,0 2-1 0 0,92 14 0 0 0,-3 1 3 0 0,-107-13-7 0 0,28 2 32 0 0,-56-4 6 0 0,-13-2-48 0 0,1 0 0 0 0,-1 0 0 0 0,0 0-1 0 0,0 0 1 0 0,0 0 0 0 0,1 0 0 0 0,-1 1 0 0 0,0-1-1 0 0,0 0 1 0 0,0 0 0 0 0,1 0 0 0 0,-1 1 0 0 0,0-1-1 0 0,0 0 1 0 0,0 0 0 0 0,0 0 0 0 0,0 1 0 0 0,0-1 0 0 0,1 0-1 0 0,-1 0 1 0 0,0 1 0 0 0,0-1 0 0 0,0 0 0 0 0,0 0-1 0 0,0 1 1 0 0,0-1 0 0 0,0 0 0 0 0,0 0 0 0 0,0 1-1 0 0,0-1 1 0 0,0 0 0 0 0,0 0 0 0 0,0 1 0 0 0,0-1 0 0 0,-1 0-1 0 0,1 0 1 0 0,0 1 0 0 0,0-1 0 0 0,0 0 0 0 0,0 1-1 0 0,-4 4 0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5:33.533"/>
    </inkml:context>
    <inkml:brush xml:id="br0">
      <inkml:brushProperty name="width" value="0.1" units="cm"/>
      <inkml:brushProperty name="height" value="0.1" units="cm"/>
      <inkml:brushProperty name="color" value="#F4F91B"/>
    </inkml:brush>
  </inkml:definitions>
  <inkml:trace contextRef="#ctx0" brushRef="#br0">1 218 1375 0 0,'24'-4'137'0'0,"0"1"-1"0"0,1 1 1 0 0,29 1-1 0 0,75 11 309 0 0,21 1-89 0 0,-49-10 46 0 0,113-3 504 0 0,-21-24-584 0 0,-55 5-291 0 0,128 10 34 0 0,-169 10-66 0 0,242-31 65 0 0,-314 29-64 0 0,62-4 0 0 0,115 4 0 0 0,41-2 0 0 0,-103-12 0 0 0,-70 7 0 0 0,106-1 0 0 0,-52 12 0 0 0,157-20 0 0 0,202-17 0 0 0,-220 23 29 0 0,38 0 6 0 0,-257 15-35 0 0,0 3 0 0 0,-1 1 0 0 0,64 19 0 0 0,62 9 0 0 0,-113-28 7 0 0,178 16 50 0 0,-18-5-57 0 0,-193-16 10 0 0,93 0 230 0 0,-95-3-186 0 0,1 0-1 0 0,-1-1 1 0 0,31-9-1 0 0,37-23 81 0 0,-71 27-108 0 0,-16 7-23 0 0,0 0 1 0 0,1 0-1 0 0,-1 0 0 0 0,0 0 0 0 0,1 0 1 0 0,-1 1-1 0 0,0-1 0 0 0,1 1 0 0 0,-1-1 0 0 0,1 1 1 0 0,-1 0-1 0 0,1 0 0 0 0,-1 0 0 0 0,5 1 0 0 0,0 0-20 0 0,-1 0-70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5:37.146"/>
    </inkml:context>
    <inkml:brush xml:id="br0">
      <inkml:brushProperty name="width" value="0.1" units="cm"/>
      <inkml:brushProperty name="height" value="0.1" units="cm"/>
      <inkml:brushProperty name="color" value="#F4F91B"/>
    </inkml:brush>
  </inkml:definitions>
  <inkml:trace contextRef="#ctx0" brushRef="#br0">1 1 1783 0 0,'19'6'51'0'0,"1"-1"0"0"0,0-1 0 0 0,26 1-1 0 0,64 0-9 0 0,-79-4 1 0 0,-7-1-35 0 0,201 10 292 0 0,-166-4-175 0 0,104 22 0 0 0,-100-15-108 0 0,0-3 0 0 0,0-3 0 0 0,108-3 0 0 0,91 9-16 0 0,-152-5 0 0 0,164-9 0 0 0,217-17 64 0 0,-410 16-64 0 0,145-20 0 0 0,-169 14 0 0 0,0 2 0 0 0,0 3 0 0 0,96 7 0 0 0,-127-3 0 0 0,-7 1 0 0 0,37 6 0 0 0,-46-6 0 0 0,0 1 0 0 0,0 1 0 0 0,-1 0 0 0 0,0 0 0 0 0,0 1 0 0 0,0 0 0 0 0,11 8 0 0 0,-19-12 0 0 0,0-1 0 0 0,-1 1 0 0 0,1-1 0 0 0,0 1 0 0 0,-1-1 0 0 0,1 1 0 0 0,0 0 0 0 0,-1-1 0 0 0,1 1 0 0 0,-1 0 0 0 0,1-1 0 0 0,-1 1 0 0 0,1 0 0 0 0,-1 0 0 0 0,0 0 0 0 0,1-1 0 0 0,-1 1 0 0 0,0 0 0 0 0,0 0 0 0 0,0 0 0 0 0,1 0 0 0 0,-1 1 0 0 0,0 3 0 0 0,2 0 0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5:40.084"/>
    </inkml:context>
    <inkml:brush xml:id="br0">
      <inkml:brushProperty name="width" value="0.1" units="cm"/>
      <inkml:brushProperty name="height" value="0.1" units="cm"/>
      <inkml:brushProperty name="color" value="#F4F91B"/>
    </inkml:brush>
  </inkml:definitions>
  <inkml:trace contextRef="#ctx0" brushRef="#br0">1 160 919 0 0,'53'-8'634'0'0,"78"-1"-1"0"0,-96 7-772 0 0,49-1 160 0 0,297-29 190 0 0,-274 16-211 0 0,0 4 0 0 0,150 4 0 0 0,-160 5 84 0 0,110-16 0 0 0,-125 8-9 0 0,1 4 1 0 0,106 5 0 0 0,-78 10-17 0 0,167-10-1 0 0,-201-5-58 0 0,173-10 0 0 0,-200 15 6 0 0,99 2 42 0 0,-130 0-23 0 0,-1 0-1 0 0,22-4 1 0 0,-22 2-3 0 0,0 1-1 0 0,28 1 0 0 0,20 8 43 0 0,-43-4-64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5:49.285"/>
    </inkml:context>
    <inkml:brush xml:id="br0">
      <inkml:brushProperty name="width" value="0.1" units="cm"/>
      <inkml:brushProperty name="height" value="0.1" units="cm"/>
      <inkml:brushProperty name="color" value="#F4F91B"/>
    </inkml:brush>
  </inkml:definitions>
  <inkml:trace contextRef="#ctx0" brushRef="#br0">1 1 1375 0 0,'145'4'704'0'0,"166"25"0"0"0,-274-23-682 0 0,-1-2-1 0 0,73-2 0 0 0,-97-3 49 0 0,-8 1-13 0 0,1 0-1 0 0,-1 0 0 0 0,0-1 1 0 0,0 1-1 0 0,0-1 0 0 0,7-2 0 0 0,-11 3 34 0 0,-17-2 346 0 0,1 3-293 0 0,10-1-119 0 0,0 1 0 0 0,0-1 1 0 0,-12-2-1 0 0,16 2-23 0 0,1-1 0 0 0,-1 1-1 0 0,0-1 1 0 0,0 1 0 0 0,0-1 0 0 0,1 0-1 0 0,-1 0 1 0 0,0 0 0 0 0,1 0 0 0 0,-1 0-1 0 0,1 0 1 0 0,-1 0 0 0 0,1-1 0 0 0,0 1 0 0 0,-1 0-1 0 0,-1-4 1 0 0,1 2 42 0 0,4 1-49 0 0,0 2-74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5:51.224"/>
    </inkml:context>
    <inkml:brush xml:id="br0">
      <inkml:brushProperty name="width" value="0.1" units="cm"/>
      <inkml:brushProperty name="height" value="0.1" units="cm"/>
      <inkml:brushProperty name="color" value="#F4F91B"/>
    </inkml:brush>
  </inkml:definitions>
  <inkml:trace contextRef="#ctx0" brushRef="#br0">5 24 4111 0 0,'-1'0'11'0'0,"1"-1"0"0"0,-1 1 0 0 0,1-1 1 0 0,0 1-1 0 0,-1-1 0 0 0,1 1 0 0 0,0-1 0 0 0,0 0 0 0 0,-1 1 0 0 0,1-1 0 0 0,0 1 0 0 0,0-1 0 0 0,0 1 0 0 0,0-1 0 0 0,0 0 0 0 0,0 1 0 0 0,0-1 0 0 0,0 0 0 0 0,0 1 0 0 0,0-1 0 0 0,0 1 0 0 0,0-1 0 0 0,0 0 0 0 0,0 1 0 0 0,1-1 0 0 0,-1 1 0 0 0,0-1 0 0 0,0 1 0 0 0,1-1 0 0 0,-1 1 0 0 0,0-1 0 0 0,1 1 0 0 0,-1-1 0 0 0,1 1 0 0 0,-1-1 0 0 0,0 1 0 0 0,1-1 0 0 0,-1 1 0 0 0,1 0 0 0 0,-1-1 0 0 0,1 1 0 0 0,-1 0 0 0 0,1 0 0 0 0,0-1 0 0 0,-1 1 0 0 0,1 0 0 0 0,-1 0 0 0 0,1 0 0 0 0,-1 0 0 0 0,1-1 0 0 0,0 1 0 0 0,-1 0 0 0 0,1 0 0 0 0,0 0 0 0 0,-1 0 0 0 0,1 1 0 0 0,0-1 0 0 0,8 0 198 0 0,0 1-1 0 0,0 0 1 0 0,11 3-1 0 0,-8-2-129 0 0,17 1 213 0 0,1-1-1 0 0,42-2 1 0 0,10-1 169 0 0,-32 4-375 0 0,147 0 486 0 0,-12-12-118 0 0,94 3-184 0 0,-157 18-130 0 0,-16 0-99 0 0,229-18 282 0 0,-124 10 85 0 0,-121 0-140 0 0,-21 2-135 0 0,-49-4-103 0 0,0 0-1 0 0,0-1 1 0 0,0-1-1 0 0,35-4 1 0 0,-53 3-37 0 0,1 1 1 0 0,-1-1-1 0 0,1 1 1 0 0,-1-1-1 0 0,1 1 1 0 0,0 0-1 0 0,-1 0 0 0 0,1 0 1 0 0,-1 0-1 0 0,1 1 1 0 0,0-1-1 0 0,-1 1 1 0 0,1 0-1 0 0,-1-1 0 0 0,1 1 1 0 0,-1 0-1 0 0,0 0 1 0 0,1 1-1 0 0,-1-1 0 0 0,0 0 1 0 0,0 1-1 0 0,0 0 1 0 0,0-1-1 0 0,0 1 1 0 0,0 0-1 0 0,0 0 0 0 0,0 0 1 0 0,-1 0-1 0 0,3 4 1 0 0,5 5-2304 0 0,0 2-826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5:52.949"/>
    </inkml:context>
    <inkml:brush xml:id="br0">
      <inkml:brushProperty name="width" value="0.1" units="cm"/>
      <inkml:brushProperty name="height" value="0.1" units="cm"/>
      <inkml:brushProperty name="color" value="#F4F91B"/>
    </inkml:brush>
  </inkml:definitions>
  <inkml:trace contextRef="#ctx0" brushRef="#br0">165 19 1727 0 0,'-13'-4'90'0'0,"0"2"0"0"0,0-1 0 0 0,0 2 0 0 0,0 0 0 0 0,0 0 0 0 0,0 2 0 0 0,0-1 0 0 0,0 2 0 0 0,-16 3 0 0 0,179 10 3321 0 0,-76-13-2889 0 0,149-14-1 0 0,-46 0 245 0 0,142 8-352 0 0,13 0-36 0 0,-12 13-186 0 0,-98 13-128 0 0,-178-17-30 0 0,-1-2-1 0 0,1-2 0 0 0,0-2 1 0 0,-1-2-1 0 0,62-11 0 0 0,-99 11-18 0 0,-12 0 52 0 0,-13 0 33 0 0,0 3-79 0 0,-294 6 96 0 0,47 5-117 0 0,-112 7 0 0 0,105-13 54 0 0,72-4-44 0 0,-103 24-10 0 0,202-14 36 0 0,-132-5 0 0 0,184-9-36 0 0,132 4-50 0 0,276-10 36 0 0,123-11 14 0 0,-157 13 0 0 0,-46 0 0 0 0,-36 13 0 0 0,44 0 0 0 0,-85-3 0 0 0,-133-2 0 0 0,-10 1 0 0 0,-1 3 0 0 0,1 2 0 0 0,77 20 0 0 0,-132-27-20 0 0,-1 1-1 0 0,1 0 1 0 0,0 0-1 0 0,0 0 0 0 0,-1 0 1 0 0,1 0-1 0 0,0 0 1 0 0,-1 1-1 0 0,1-1 1 0 0,-1 1-1 0 0,0 0 0 0 0,1 0 1 0 0,1 2-1 0 0,3 7-115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5:58.402"/>
    </inkml:context>
    <inkml:brush xml:id="br0">
      <inkml:brushProperty name="width" value="0.1" units="cm"/>
      <inkml:brushProperty name="height" value="0.1" units="cm"/>
      <inkml:brushProperty name="color" value="#F4F91B"/>
    </inkml:brush>
  </inkml:definitions>
  <inkml:trace contextRef="#ctx0" brushRef="#br0">1 65 1495 0 0,'29'-6'206'0'0,"42"-3"-1"0"0,2 0-88 0 0,138-26 675 0 0,-181 32-609 0 0,47 1 0 0 0,-27 1-117 0 0,78 5 93 0 0,-91-2-110 0 0,29 0-28 0 0,43 3 22 0 0,123 15-43 0 0,-167-13 44 0 0,-1 0 108 0 0,0-2 0 0 0,95-5 0 0 0,15-17 146 0 0,-57 7 73 0 0,160 6 1 0 0,-157 5-329 0 0,26-7-43 0 0,-91 2 22 0 0,0 2-1 0 0,106 10 0 0 0,-81 2 15 0 0,115 1 0 0 0,-161-13 6 0 0,43-7 0 0 0,-43 5 7 0 0,41-2 0 0 0,-68 7-48 0 0,0-1 1 0 0,0 1-1 0 0,-1 1 1 0 0,1-1-1 0 0,0 1 1 0 0,10 4-1 0 0,-4 0-1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6:04.581"/>
    </inkml:context>
    <inkml:brush xml:id="br0">
      <inkml:brushProperty name="width" value="0.1" units="cm"/>
      <inkml:brushProperty name="height" value="0.1" units="cm"/>
      <inkml:brushProperty name="color" value="#F4F91B"/>
    </inkml:brush>
  </inkml:definitions>
  <inkml:trace contextRef="#ctx0" brushRef="#br0">1 40 919 0 0,'35'2'1238'0'0,"-22"0"-1243"0"0,0-2 1 0 0,17 0-1 0 0,10-4 177 0 0,57-14 0 0 0,-77 14-71 0 0,0 0-1 0 0,1 2 0 0 0,-1 0 1 0 0,1 2-1 0 0,23 1 1 0 0,101 19 21 0 0,-121-16-99 0 0,0-2-20 0 0,0 0 0 0 0,46-4-1 0 0,7 1 56 0 0,38 0 87 0 0,2 0-69 0 0,-87 2-65 0 0,19 1 10 0 0,65 10 0 0 0,-68-4 8 0 0,0-2 0 0 0,0-3 0 0 0,0-1 0 0 0,54-6-1 0 0,156-7-28 0 0,95 9 136 0 0,-293 2-103 0 0,61-6-1 0 0,-11-1-22 0 0,6-3 55 0 0,-78 8-51 0 0,31-3 41 0 0,88 5 0 0 0,-96 4-18 0 0,-1-3 0 0 0,1-2 0 0 0,109-17 0 0 0,-139 15-18 0 0,1 0-1 0 0,35 3 0 0 0,-39 0-13 0 0,15 2-5 0 0,69 12 0 0 0,-16 0 0 0 0,1-9 0 0 0,127-9 0 0 0,-208 3 0 0 0,199 6 0 0 0,-182-3 0 0 0,142 4 64 0 0,-92 1 126 0 0,25 1-81 0 0,6-14 16 0 0,-63 11-121 0 0,-37-4 34 0 0,0 1 0 0 0,23-1 0 0 0,3-2 58 0 0,-22 1-55 0 0,-1-1 0 0 0,24-4-1 0 0,-23 2 4 0 0,-1 1 1 0 0,1 1-1 0 0,0 0 0 0 0,0 1 0 0 0,25 3 0 0 0,76 19-17 0 0,-87-15-31 0 0,-14-3 17 0 0,1-1 0 0 0,0-1-1 0 0,0 0 1 0 0,-1-1 0 0 0,34-3-1 0 0,-17-1 69 0 0,-17 2-45 0 0,0 0 0 0 0,18-5-1 0 0,-6-1 36 0 0,54-6 0 0 0,-70 12-64 0 0,1 1 1 0 0,-1 0-1 0 0,0 1 0 0 0,1 0 1 0 0,-1 0-1 0 0,0 2 0 0 0,12 3 0 0 0,-11-1-7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6:06.277"/>
    </inkml:context>
    <inkml:brush xml:id="br0">
      <inkml:brushProperty name="width" value="0.1" units="cm"/>
      <inkml:brushProperty name="height" value="0.1" units="cm"/>
      <inkml:brushProperty name="color" value="#F4F91B"/>
    </inkml:brush>
  </inkml:definitions>
  <inkml:trace contextRef="#ctx0" brushRef="#br0">1 73 455 0 0,'3'1'169'0'0,"1"0"0"0"0,-1 0-1 0 0,1 0 1 0 0,0 0 0 0 0,-1-1-1 0 0,1 1 1 0 0,7-1 0 0 0,66-4 729 0 0,117-21 1 0 0,28-2-464 0 0,-21 30-345 0 0,-59 3-50 0 0,54-23 5 0 0,-94 5-12 0 0,-64 10-3 0 0,1 2 0 0 0,-1 1 0 0 0,1 3 0 0 0,-1 1 0 0 0,0 1 0 0 0,52 17 0 0 0,-27-1-30 0 0,-38-13 0 0 0,49 12 0 0 0,-14-12 18 0 0,1-2 0 0 0,-1-2 0 0 0,86-6 0 0 0,-89-1 69 0 0,0 2-1 0 0,72 9 0 0 0,-89-4-9 0 0,46 0 1 0 0,-75-7 74 0 0,-1 1 1 0 0,1-1 0 0 0,0-1-1 0 0,-1 0 1 0 0,1-1 0 0 0,-1 0-1 0 0,0 0 1 0 0,13-8 0 0 0,-22 12-153 0 0,2-2 12 0 0,1 1 0 0 0,0 0 0 0 0,0 0 0 0 0,0 1 0 0 0,0-1-1 0 0,0 1 1 0 0,0 0 0 0 0,0 0 0 0 0,1 0 0 0 0,-1 0 0 0 0,0 1-1 0 0,0-1 1 0 0,0 1 0 0 0,0 0 0 0 0,3 2 0 0 0,15 2-30 0 0,2 1-552 0 0,-10-3-1564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3:51.986"/>
    </inkml:context>
    <inkml:brush xml:id="br0">
      <inkml:brushProperty name="width" value="0.1" units="cm"/>
      <inkml:brushProperty name="height" value="0.1" units="cm"/>
      <inkml:brushProperty name="color" value="#E71224"/>
    </inkml:brush>
  </inkml:definitions>
  <inkml:trace contextRef="#ctx0" brushRef="#br0">1074 68 919 0 0,'-127'-13'2450'0'0,"-62"-5"-12"0"0,-9 2-1195 0 0,-83-3 6 0 0,246 18-1674 0 0,-1 1-1 0 0,0 3 0 0 0,0 0 0 0 0,-51 13 0 0 0,38-4-2225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6:07.323"/>
    </inkml:context>
    <inkml:brush xml:id="br0">
      <inkml:brushProperty name="width" value="0.1" units="cm"/>
      <inkml:brushProperty name="height" value="0.1" units="cm"/>
      <inkml:brushProperty name="color" value="#F4F91B"/>
    </inkml:brush>
  </inkml:definitions>
  <inkml:trace contextRef="#ctx0" brushRef="#br0">0 132 1375 0 0,'454'-90'1907'0'0,"-361"72"-1776"0"0,-47 10-65 0 0,-11 3-12 0 0,1 2 0 0 0,-1 1 0 0 0,52 4 0 0 0,3 7-39 0 0,-57-4-2 0 0,1-2-1 0 0,1-2 0 0 0,58-4 0 0 0,-37-1 55 0 0,1 2 1 0 0,57 5-1 0 0,-85-2-61 0 0,299 16 330 0 0,-243-19-93 0 0,102-14-1 0 0,54-1 96 0 0,-195 16-208 0 0,-24-1-51 0 0,-1 2-1 0 0,1 1 1 0 0,34 5-1 0 0,115 30 250 0 0,-149-30-411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6:21.893"/>
    </inkml:context>
    <inkml:brush xml:id="br0">
      <inkml:brushProperty name="width" value="0.1" units="cm"/>
      <inkml:brushProperty name="height" value="0.1" units="cm"/>
      <inkml:brushProperty name="color" value="#F4F91B"/>
    </inkml:brush>
  </inkml:definitions>
  <inkml:trace contextRef="#ctx0" brushRef="#br0">1 1 919 0 0,'4'0'21'0'0,"0"-1"-1"0"0,0 1 1 0 0,1 0-1 0 0,-1 0 1 0 0,0 1-1 0 0,0-1 1 0 0,0 1-1 0 0,6 2 1 0 0,23 2 356 0 0,8-4-218 0 0,47 7 0 0 0,-3-3-123 0 0,-56-5-18 0 0,29 5 0 0 0,36 1 85 0 0,-29-4-46 0 0,96 11 7 0 0,-119-9 38 0 0,0-3 0 0 0,60-6-1 0 0,5 1 66 0 0,89 11-7 0 0,157 3-96 0 0,-148-24-64 0 0,-37 0 0 0 0,6 17 0 0 0,-105-1 0 0 0,27 4 18 0 0,-54-2 0 0 0,1-2 0 0 0,75-6 0 0 0,152-15-18 0 0,-244 19 0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6:23.814"/>
    </inkml:context>
    <inkml:brush xml:id="br0">
      <inkml:brushProperty name="width" value="0.1" units="cm"/>
      <inkml:brushProperty name="height" value="0.1" units="cm"/>
      <inkml:brushProperty name="color" value="#F4F91B"/>
    </inkml:brush>
  </inkml:definitions>
  <inkml:trace contextRef="#ctx0" brushRef="#br0">1764 0 287 0 0,'-22'9'182'0'0,"0"-1"-1"0"0,-26 6 0 0 0,29-8-81 0 0,-3-2 268 0 0,0 0 0 0 0,0-1 0 0 0,-27 0 0 0 0,-25 3 260 0 0,-62 15-372 0 0,103-16-256 0 0,-45 0 0 0 0,65-4 0 0 0,-112 1 215 0 0,-14 0 162 0 0,45 7-302 0 0,44-11-30 0 0,0-2 1 0 0,-92-19-1 0 0,100 16 136 0 0,-1 2-1 0 0,-66 0 0 0 0,-85 13 159 0 0,164-6-330 0 0,-11 2-145 0 0,-71 17-1 0 0,79-14-1530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6:29.016"/>
    </inkml:context>
    <inkml:brush xml:id="br0">
      <inkml:brushProperty name="width" value="0.1" units="cm"/>
      <inkml:brushProperty name="height" value="0.1" units="cm"/>
      <inkml:brushProperty name="color" value="#F4F91B"/>
    </inkml:brush>
  </inkml:definitions>
  <inkml:trace contextRef="#ctx0" brushRef="#br0">0 30 143 0 0,'0'2'0'0'0,"0"-1"16"0"0,1 0 40 0 0,-1-1-1 0 0,0 0 0 0 0,0 0 1 0 0,0 0-1 0 0,0 0 0 0 0,1 0 0 0 0,-1 0 1 0 0,0 0-1 0 0,0 0 0 0 0,0 0 1 0 0,1 0-1 0 0,-1 0 0 0 0,0 0 0 0 0,0 0 1 0 0,0 0-1 0 0,0 0 0 0 0,1 0 0 0 0,-1 0 1 0 0,0 0-1 0 0,0 0 0 0 0,0-1 1 0 0,0 1-1 0 0,1 0 0 0 0,-1 0 0 0 0,0 0 1 0 0,0 0-1 0 0,0 0 0 0 0,0 0 56 0 0,0 0-56 0 0,1-1 0 0 0,-1 1 1 0 0,0 0-1 0 0,0 0 0 0 0,0 0 0 0 0,0 0 1 0 0,0-1-1 0 0,0 1 0 0 0,0 0 1 0 0,0 0-1 0 0,0 0 0 0 0,0 0 0 0 0,0-1 1 0 0,0 1-1 0 0,0 0 0 0 0,1 0 0 0 0,-2 0 1 0 0,1 0-1 0 0,0-1 0 0 0,0 1 1 0 0,0 0-1 0 0,0 0 0 0 0,0 0 0 0 0,0 0 1 0 0,0-1-1 0 0,0 1 0 0 0,0 0 0 0 0,0 0 1 0 0,0 0-1 0 0,0 0 0 0 0,0-1 1 0 0,0 1-1 0 0,-1 0 0 0 0,1 0 56 0 0,0 0-56 0 0,0 0 0 0 0,0 0 1 0 0,-1-1-1 0 0,14 1 210 0 0,0 1 0 0 0,16 2-1 0 0,-15-1-158 0 0,1-1-1 0 0,19-2 0 0 0,10 1 27 0 0,-4 4-9 0 0,-20-2 0 0 0,33 0-1 0 0,40 1 9 0 0,54-1 26 0 0,204 25-3 0 0,-215-11-108 0 0,-76-14-20 0 0,1-2-1 0 0,119-16 0 0 0,-67 4 41 0 0,84 4 248 0 0,-122 6-240 0 0,96-12 25 0 0,29-1-40 0 0,-118 14-59 0 0,168 5 0 0 0,74-10 67 0 0,-99-3-70 0 0,-53 6 127 0 0,-124-4-112 0 0,-47 7-9 0 0,-1 0 0 0 0,0 0-1 0 0,1 0 1 0 0,-1 0-1 0 0,0 0 1 0 0,0 0-1 0 0,1 0 1 0 0,-1 0 0 0 0,0 0-1 0 0,1 0 1 0 0,-1 0-1 0 0,0 1 1 0 0,0-1-1 0 0,1 0 1 0 0,-1 0-1 0 0,0 0 1 0 0,0 0 0 0 0,1 1-1 0 0,-1-1 1 0 0,0 0-1 0 0,0 0 1 0 0,1 0-1 0 0,-1 1 1 0 0,0-1 0 0 0,0 0-1 0 0,0 0 1 0 0,0 1-1 0 0,0-1 1 0 0,1 0-1 0 0,-1 0 1 0 0,0 1 0 0 0,0-1-1 0 0,0 0 1 0 0,0 1-1 0 0,0-1 1 0 0,0 1-1 0 0,-2 12 4 0 0,2-9-39 0 0,-3 8 21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6:34.564"/>
    </inkml:context>
    <inkml:brush xml:id="br0">
      <inkml:brushProperty name="width" value="0.1" units="cm"/>
      <inkml:brushProperty name="height" value="0.1" units="cm"/>
      <inkml:brushProperty name="color" value="#F4F91B"/>
    </inkml:brush>
  </inkml:definitions>
  <inkml:trace contextRef="#ctx0" brushRef="#br0">0 98 1439 0 0,'175'-6'445'0'0,"53"1"240"0"0,-93 17-516 0 0,-2 0 31 0 0,-95-13-94 0 0,0-1-1 0 0,47-9 0 0 0,5-1 120 0 0,-57 9-193 0 0,18-3 59 0 0,1 3 0 0 0,56 4-1 0 0,-4 9-81 0 0,-20-1 12 0 0,0-4 0 0 0,120-7 0 0 0,-190 0-19 0 0,31-2 29 0 0,57 1 0 0 0,127 18-31 0 0,-93-4 0 0 0,-86-11 47 0 0,-1-2-1 0 0,1-2 0 0 0,64-14 0 0 0,54-4 63 0 0,-90 16 48 0 0,109 7 0 0 0,-124 1-81 0 0,119-12 0 0 0,68-4-13 0 0,-227 13-62 0 0,150 4-1 0 0,0-1 0 0 0,57-13 26 0 0,241-4 20 0 0,-423 16-18 0 0,275-5 72 0 0,71-1-28 0 0,-183 0 60 0 0,-19 0-2 0 0,39 28-87 0 0,-151-12-27 0 0,93 1-1 0 0,-99-11-15 0 0,76-2 0 0 0,-84 1 0 0 0,125 16 0 0 0,-87-4 0 0 0,-17-8 19 0 0,107-9 0 0 0,30 0 7 0 0,-87 12-26 0 0,198 1 0 0 0,-192-12 80 0 0,204 21 0 0 0,-273-13-67 0 0,-1-3-1 0 0,96-10 1 0 0,83 1 13 0 0,-100 24-26 0 0,-99-8 0 0 0,0-3 0 0 0,54-1 0 0 0,147-9 46 0 0,-113 3-28 0 0,27 7 13 0 0,41-2 10 0 0,-84-13-41 0 0,43-3 0 0 0,-129 13 0 0 0,0 0 0 0 0,49 9 0 0 0,-87-9 0 0 0,68 11 0 0 0,0-2 0 0 0,114-2 0 0 0,272-12 0 0 0,-352 11 0 0 0,110 4 0 0 0,-105-12 64 0 0,211-31 0 0 0,-307 31-55 0 0,0 0 30 0 0,1 0-1 0 0,14-1 0 0 0,-25 3-34 0 0,1 0 1 0 0,-1 0-1 0 0,0 0 1 0 0,1 0-1 0 0,-1 1 1 0 0,0-1-1 0 0,1 0 0 0 0,-1 1 1 0 0,0 0-1 0 0,0 0 1 0 0,1-1-1 0 0,-1 1 1 0 0,0 1-1 0 0,0-1 1 0 0,0 0-1 0 0,0 0 1 0 0,0 1-1 0 0,1 1 0 0 0,1 3-18 0 0,-4-1-60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6:36.531"/>
    </inkml:context>
    <inkml:brush xml:id="br0">
      <inkml:brushProperty name="width" value="0.1" units="cm"/>
      <inkml:brushProperty name="height" value="0.1" units="cm"/>
      <inkml:brushProperty name="color" value="#F4F91B"/>
    </inkml:brush>
  </inkml:definitions>
  <inkml:trace contextRef="#ctx0" brushRef="#br0">1 0 2127 0 0,'29'2'106'0'0,"50"9"0"0"0,-31-4-102 0 0,31 5-14 0 0,12 1 167 0 0,123 3 0 0 0,-207-16-138 0 0,201 4 310 0 0,-148 0-264 0 0,88 16 0 0 0,267 51 316 0 0,318-38-117 0 0,-407-33-73 0 0,92-2 125 0 0,-231-1-199 0 0,437-28 104 0 0,-128 9 173 0 0,-287 13-54 0 0,91 4-36 0 0,-132 17-180 0 0,146 9-38 0 0,88 1 49 0 0,29 2 72 0 0,-316-17-107 0 0,141 25 0 0 0,-224-23-1847 0 0,-20-7-256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6:39.201"/>
    </inkml:context>
    <inkml:brush xml:id="br0">
      <inkml:brushProperty name="width" value="0.1" units="cm"/>
      <inkml:brushProperty name="height" value="0.1" units="cm"/>
      <inkml:brushProperty name="color" value="#F4F91B"/>
    </inkml:brush>
  </inkml:definitions>
  <inkml:trace contextRef="#ctx0" brushRef="#br0">1 142 1375 0 0,'6'-2'166'0'0,"1"1"-1"0"0,-1 0 0 0 0,1 0 0 0 0,-1 0 0 0 0,1 1 0 0 0,0 0 0 0 0,7 1 0 0 0,52 10 1129 0 0,-17-3-1285 0 0,10-3 100 0 0,-1-3-1 0 0,63-5 1 0 0,-9-7 287 0 0,84-2 290 0 0,-54 13-399 0 0,149-18 0 0 0,4 5-160 0 0,-186 12-90 0 0,130-18-1 0 0,-109-3-12 0 0,64-8 80 0 0,-1 15 62 0 0,23-4 196 0 0,-195 14-351 0 0,13-1 63 0 0,-33 5-69 0 0,0 0 0 0 0,0 0 1 0 0,-1 0-1 0 0,1 0 0 0 0,0 0 0 0 0,0 0 0 0 0,0 0 0 0 0,0 0 1 0 0,-1 0-1 0 0,1 1 0 0 0,0-1 0 0 0,0 0 0 0 0,0 1 0 0 0,-1-1 1 0 0,1 0-1 0 0,0 1 0 0 0,-1-1 0 0 0,1 1 0 0 0,0-1 0 0 0,0 2 1 0 0,0-1-22 0 0,-1 0 1 0 0,1 1-1 0 0,-1-1 1 0 0,1 0-1 0 0,-1 1 1 0 0,0-1-1 0 0,0 1 1 0 0,1-1-1 0 0,-1 0 1 0 0,0 1-1 0 0,0 2 1 0 0,0 6-127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8:32.582"/>
    </inkml:context>
    <inkml:brush xml:id="br0">
      <inkml:brushProperty name="width" value="0.1" units="cm"/>
      <inkml:brushProperty name="height" value="0.1" units="cm"/>
      <inkml:brushProperty name="color" value="#F4F91B"/>
    </inkml:brush>
  </inkml:definitions>
  <inkml:trace contextRef="#ctx0" brushRef="#br0">591 131 5983 0 0,'-31'-34'810'0'0,"30"32"-207"0"0,0 1 0 0 0,0-1 1 0 0,0 0-1 0 0,0 0 1 0 0,1 1-1 0 0,-1-1 0 0 0,0 0 1 0 0,0-3-1 0 0,1 3-503 0 0,-1 0 1 0 0,1 0-1 0 0,0 0 1 0 0,0 0-1 0 0,0 1 0 0 0,0-1 1 0 0,0 0-1 0 0,1 0 1 0 0,-1 0-1 0 0,0 0 0 0 0,1 1 1 0 0,-1-1-1 0 0,1 0 1 0 0,0 0-1 0 0,0 1 0 0 0,0-1 1 0 0,-1 1-1 0 0,1-1 1 0 0,1 1-1 0 0,-1-1 0 0 0,0 1 1 0 0,0-1-1 0 0,3-1 1 0 0,6-3 77 0 0,-1 2 0 0 0,1-1 0 0 0,0 1 0 0 0,0 0-1 0 0,1 1 1 0 0,-1 1 0 0 0,1-1 0 0 0,0 2 0 0 0,-1-1 0 0 0,1 1 0 0 0,0 1 0 0 0,0 0 0 0 0,0 1 0 0 0,-1 0 0 0 0,1 0 0 0 0,0 1 0 0 0,-1 1 0 0 0,1 0 0 0 0,17 7 0 0 0,-14-4-153 0 0,-1 0 1 0 0,1 1-1 0 0,-1 1 1 0 0,-1 0-1 0 0,1 1 0 0 0,-2 0 1 0 0,1 1-1 0 0,-1 0 0 0 0,0 1 1 0 0,-1 0-1 0 0,-1 1 0 0 0,0 0 1 0 0,14 23-1 0 0,-8-3 75 0 0,-2 0 0 0 0,-1 1 0 0 0,-1 0 0 0 0,-2 1 0 0 0,-1 0 0 0 0,-2 1 0 0 0,-1 0 0 0 0,-2 0 0 0 0,-1 35 0 0 0,-4 1 77 0 0,-3-1 0 0 0,-3 0 0 0 0,-26 103 0 0 0,23-131-36 0 0,-2-1 0 0 0,-23 48 0 0 0,-45 75 576 0 0,28-60-161 0 0,22-40-333 0 0,-2-2-1 0 0,-3-1 1 0 0,-48 62 0 0 0,47-79-99 0 0,-2-2 1 0 0,-1-2-1 0 0,-2-1 1 0 0,-78 54-1 0 0,-112 72 955 0 0,155-102-615 0 0,44-35-72 0 0,27-24-254 0 0,7-5-41 0 0,16-6-223 0 0,-15 7-53 0 0,1 0 0 0 0,0 0-1 0 0,-1 0 1 0 0,1 0-1 0 0,0 1 1 0 0,-1-1 0 0 0,1 1-1 0 0,4 1 1 0 0,5 2-1396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8:44.465"/>
    </inkml:context>
    <inkml:brush xml:id="br0">
      <inkml:brushProperty name="width" value="0.1" units="cm"/>
      <inkml:brushProperty name="height" value="0.1" units="cm"/>
      <inkml:brushProperty name="color" value="#F4F91B"/>
    </inkml:brush>
  </inkml:definitions>
  <inkml:trace contextRef="#ctx0" brushRef="#br0">1 257 919 0 0,'124'-15'1003'0'0,"-25"8"1386"0"0,190-19-833 0 0,-251 26-1514 0 0,0 2 0 0 0,39 7-1 0 0,8 0-42 0 0,56-7 215 0 0,-88-2-130 0 0,9-1 447 0 0,87-13 0 0 0,-29 2-227 0 0,0 5 0 0 0,137 10 0 0 0,-158 3-304 0 0,38 0 0 0 0,173-6 356 0 0,-71 18 340 0 0,-96-4-596 0 0,-29-9 0 0 0,121-10 0 0 0,34-3 264 0 0,-116 5-101 0 0,136 12-130 0 0,-97 1-133 0 0,280-27 118 0 0,-185 10 94 0 0,-132 6-104 0 0,-20-2-29 0 0,241 1 44 0 0,-238 3-85 0 0,159-17-1 0 0,-41-1 68 0 0,-154 12-82 0 0,160-13 62 0 0,240-9 1 0 0,-123 1-27 0 0,-181 10-44 0 0,68 9 21 0 0,-39 2-8 0 0,-195 3-27 0 0,385-5 62 0 0,-144 8-63 0 0,-87-15 0 0 0,134-5 0 0 0,-65 3 202 0 0,-76 2-84 0 0,-79 7-33 0 0,-44 2 38 0 0,81 3 0 0 0,-103 3-105 0 0,-4 0 7 0 0,0 2 0 0 0,0 1 0 0 0,32 7-1 0 0,-56-9-342 0 0,0 1 0 0 0,0 0 0 0 0,0 0-1 0 0,0 0 1 0 0,0 1 0 0 0,0 0 0 0 0,-1 0 0 0 0,0 0-1 0 0,0 0 1 0 0,0 1 0 0 0,8 10 0 0 0,-3 0-3360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8:46.009"/>
    </inkml:context>
    <inkml:brush xml:id="br0">
      <inkml:brushProperty name="width" value="0.1" units="cm"/>
      <inkml:brushProperty name="height" value="0.1" units="cm"/>
      <inkml:brushProperty name="color" value="#F4F91B"/>
    </inkml:brush>
  </inkml:definitions>
  <inkml:trace contextRef="#ctx0" brushRef="#br0">7 53 3023 0 0,'0'0'11'0'0,"-1"0"-1"0"0,1 0 0 0 0,0 0 1 0 0,0 0-1 0 0,-1 0 0 0 0,1-1 0 0 0,0 1 1 0 0,-1 0-1 0 0,1 0 0 0 0,0 0 1 0 0,0 0-1 0 0,-1 0 0 0 0,1 0 1 0 0,0-1-1 0 0,0 1 0 0 0,-1 0 0 0 0,1 0 1 0 0,0 0-1 0 0,0-1 0 0 0,0 1 1 0 0,-1 0-1 0 0,1 0 0 0 0,0-1 0 0 0,0 1 1 0 0,0 0-1 0 0,0-1 0 0 0,0 1 1 0 0,0 0-1 0 0,-1 0 0 0 0,1-1 1 0 0,0 1-1 0 0,0 0 0 0 0,0-1 0 0 0,0 1 1 0 0,0 0-1 0 0,0 0 0 0 0,0-1 1 0 0,0 1-1 0 0,0 0 0 0 0,1-1 0 0 0,12-6 560 0 0,27 1 188 0 0,-37 6-764 0 0,26-2 220 0 0,0 2-1 0 0,-1 1 0 0 0,35 6 0 0 0,9 0 93 0 0,787 7 1733 0 0,-537-20-1811 0 0,-172 5-110 0 0,263 4 181 0 0,-145-6-197 0 0,-1-20 15 0 0,-120 9-8 0 0,208 1-113 0 0,-328 13-99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4:00.770"/>
    </inkml:context>
    <inkml:brush xml:id="br0">
      <inkml:brushProperty name="width" value="0.1" units="cm"/>
      <inkml:brushProperty name="height" value="0.1" units="cm"/>
      <inkml:brushProperty name="color" value="#E71224"/>
    </inkml:brush>
  </inkml:definitions>
  <inkml:trace contextRef="#ctx0" brushRef="#br0">2334 21 919 0 0,'0'0'42'0'0,"0"0"0"0"0,0-1 0 0 0,-1 1 0 0 0,1 0 0 0 0,0-1 0 0 0,0 1 0 0 0,0 0 0 0 0,0 0 0 0 0,0-1 0 0 0,0 1-1 0 0,0 0 1 0 0,-1 0 0 0 0,1-1 0 0 0,0 1 0 0 0,0 0 0 0 0,0 0 0 0 0,-1 0 0 0 0,1-1 0 0 0,0 1 0 0 0,0 0-1 0 0,-1 0 1 0 0,1 0 0 0 0,0 0 0 0 0,0-1 0 0 0,-1 1 0 0 0,1 0 0 0 0,0 0 0 0 0,0 0 0 0 0,-1 0 0 0 0,1 0-1 0 0,0 0 1 0 0,-1 0 0 0 0,1 0 0 0 0,0 0 0 0 0,0 0 0 0 0,-1 0 0 0 0,1 0 0 0 0,0 0 0 0 0,-1 0 0 0 0,-17 3 881 0 0,-1 0 397 0 0,13-3-1144 0 0,0-1-1 0 0,0 0 1 0 0,0 0-1 0 0,1-1 1 0 0,-9-3-1 0 0,8 3 51 0 0,0 0 0 0 0,0 0 0 0 0,0 1 0 0 0,0 0 0 0 0,-9-1-1 0 0,6 4-13 0 0,7-1-130 0 0,4-2-48 0 0,5 27-34 0 0,-6-24 8 0 0,0 0-1 0 0,0 0 0 0 0,0 0 1 0 0,1-1-1 0 0,-1 1 0 0 0,0 0 1 0 0,1 0-1 0 0,-1-1 0 0 0,1 1 1 0 0,0-1-1 0 0,-1 1 0 0 0,1-1 1 0 0,0 0-1 0 0,0 0 0 0 0,0 0 1 0 0,0 0-1 0 0,0 0 0 0 0,0 0 1 0 0,0-1-1 0 0,0 1 0 0 0,0 0 1 0 0,0-1-1 0 0,0 0 0 0 0,1 1 1 0 0,-1-1-1 0 0,0 0 0 0 0,0 0 1 0 0,0-1-1 0 0,1 1 0 0 0,-1 0 1 0 0,0-1-1 0 0,0 1 0 0 0,0-1 1 0 0,0 1-1 0 0,3-2 0 0 0,-3 1 24 0 0,0 0-1 0 0,0 0 0 0 0,0 0 0 0 0,0 1 1 0 0,0-1-1 0 0,0 1 0 0 0,0-1 0 0 0,0 1 1 0 0,0 0-1 0 0,0 0 0 0 0,1 0 0 0 0,-1 0 1 0 0,0 1-1 0 0,0-1 0 0 0,0 0 0 0 0,0 1 1 0 0,0-1-1 0 0,0 1 0 0 0,0 0 0 0 0,0 0 1 0 0,0 0-1 0 0,0 0 0 0 0,0 0 0 0 0,0 0 1 0 0,-1 0-1 0 0,1 1 0 0 0,0-1 0 0 0,-1 1 1 0 0,1-1-1 0 0,-1 1 0 0 0,2 2 0 0 0,-3-4-29 0 0,0 0-1 0 0,0 0 0 0 0,0 0 0 0 0,0 0 0 0 0,0 0 0 0 0,0 0 0 0 0,0 0 1 0 0,-1 0-1 0 0,1 0 0 0 0,0 0 0 0 0,0 0 0 0 0,0 0 0 0 0,0 0 0 0 0,0 0 1 0 0,0 0-1 0 0,0 0 0 0 0,0 0 0 0 0,0 0 0 0 0,0 0 0 0 0,0 0 0 0 0,0 0 1 0 0,0 0-1 0 0,0 0 0 0 0,0 0 0 0 0,0 0 0 0 0,0 0 0 0 0,0 0 0 0 0,0 0 1 0 0,0 0-1 0 0,0 0 0 0 0,0 0 0 0 0,0 1 0 0 0,0-1 0 0 0,0 0 0 0 0,0 0 1 0 0,0 0-1 0 0,0 0 0 0 0,0 0 0 0 0,0 0 0 0 0,0 0 0 0 0,0 0 0 0 0,0 0 1 0 0,0 0-1 0 0,0 0 0 0 0,0 0 0 0 0,0 0 0 0 0,0 0 0 0 0,0 0 0 0 0,0 0 1 0 0,0 0-1 0 0,0 0 0 0 0,0 0 0 0 0,0 0 0 0 0,0 1 0 0 0,0-1 0 0 0,0 0 1 0 0,0 0-1 0 0,0 0 0 0 0,0 0 0 0 0,0 0 0 0 0,0 0 0 0 0,0 0 0 0 0,1 0 1 0 0,-8-2 66 0 0,-9-3 258 0 0,15 4-287 0 0,0 1-1 0 0,0-1 1 0 0,0 1 0 0 0,0-1 0 0 0,0 1 0 0 0,-1 0-1 0 0,1 0 1 0 0,0-1 0 0 0,0 1 0 0 0,-1 0 0 0 0,1 0 0 0 0,-2 0-1 0 0,-13-2 105 0 0,1-3-54 0 0,0 0 0 0 0,-17-2 0 0 0,-13-5 249 0 0,34 8-233 0 0,-1 1 0 0 0,1 1-1 0 0,-1 0 1 0 0,0 0-1 0 0,0 1 1 0 0,1 1 0 0 0,-1 0-1 0 0,0 0 1 0 0,-18 4-1 0 0,-144 33-103 0 0,149-32 0 0 0,-1 0-1 0 0,-44 1 0 0 0,-55-7 74 0 0,45-1 54 0 0,-52 5 342 0 0,-158 22 0 0 0,199-17-354 0 0,-1-4 0 0 0,-105-9-1 0 0,-15 0 139 0 0,156 7-196 0 0,-101 15 1 0 0,-71 27-1023 0 0,151-29-3478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8:48.166"/>
    </inkml:context>
    <inkml:brush xml:id="br0">
      <inkml:brushProperty name="width" value="0.1" units="cm"/>
      <inkml:brushProperty name="height" value="0.1" units="cm"/>
      <inkml:brushProperty name="color" value="#F4F91B"/>
    </inkml:brush>
  </inkml:definitions>
  <inkml:trace contextRef="#ctx0" brushRef="#br0">0 220 2303 0 0,'6'-6'315'0'0,"0"1"-1"0"0,0 1 0 0 0,0-1 0 0 0,1 1 0 0 0,0 0 0 0 0,0 1 0 0 0,7-4 0 0 0,55-15 395 0 0,-50 17-587 0 0,121-31 928 0 0,35-4-340 0 0,-137 33-573 0 0,1 2-1 0 0,0 1 0 0 0,69 3 0 0 0,-70 1-86 0 0,120 12 87 0 0,3-1 3 0 0,-97-14-34 0 0,111-21 0 0 0,-25 2 34 0 0,87 15 161 0 0,15-2-10 0 0,-156-3-181 0 0,0 5-1 0 0,155 7 0 0 0,-196 5-104 0 0,32 3 19 0 0,112-5 1 0 0,-87-8-22 0 0,1 4 1 0 0,112 15-1 0 0,-107-5-3 0 0,139-5 0 0 0,-257-4 0 0 0,88-2 0 0 0,101 11 0 0 0,-93 2 61 0 0,1-4-1 0 0,184-12 1 0 0,-219 0-43 0 0,0 3 1 0 0,0 3 0 0 0,92 13-1 0 0,-84-5-18 0 0,1-3 0 0 0,0-4 0 0 0,89-7 0 0 0,-95-1 16 0 0,1 3 0 0 0,0 2 0 0 0,118 16 0 0 0,-128-8-12 0 0,0-2 0 0 0,84-3 0 0 0,113-20 57 0 0,-234 16-59 0 0,53-2 16 0 0,-1 2 0 0 0,95 11-1 0 0,-101-5-1 0 0,0-4 0 0 0,1-2 0 0 0,76-12 0 0 0,-63 6-16 0 0,-1 5 0 0 0,157 11 0 0 0,70-7 715 0 0,-65-4 26 0 0,-7 32-1399 0 0,-23-2-132 0 0,-90-21 790 0 0,192 20 0 0 0,-238-16 0 0 0,0-3 0 0 0,1-4 0 0 0,135-10 0 0 0,-186 5 0 0 0,307-18 0 0 0,173-2 216 0 0,-216 19 74 0 0,-57 4-182 0 0,-51-14-75 0 0,116 0 8 0 0,14 11-41 0 0,-302 1 0 0 0,495-12 64 0 0,-451 16-64 0 0,148 2 0 0 0,-134-10 7 0 0,143-5 63 0 0,-141 9-44 0 0,75 10-1 0 0,-72-3-25 0 0,1-2 0 0 0,127-12 0 0 0,67-9 64 0 0,-201 14-31 0 0,71 7 0 0 0,58-4 29 0 0,-48-14-62 0 0,172-6 0 0 0,-215 23 14 0 0,132-3 36 0 0,-133-6-50 0 0,-1 5 0 0 0,0 5 0 0 0,103 16 0 0 0,-151-15 0 0 0,84-2 0 0 0,53-14 0 0 0,94-1 0 0 0,-178 15 0 0 0,141-15 0 0 0,-162 2 0 0 0,0 4 0 0 0,1 3 0 0 0,102 11 0 0 0,-57 1 23 0 0,141-8 1 0 0,-224-2-17 0 0,211 13 4 0 0,-78-1-12 0 0,51-21 1 0 0,-109 1 0 0 0,193 11 0 0 0,-74 3 0 0 0,-1-5 0 0 0,-171 3 0 0 0,98 18 0 0 0,-92-10 0 0 0,1-3 0 0 0,125-4 0 0 0,-95-1 0 0 0,140 22 0 0 0,-129-11 0 0 0,-35-9 20 0 0,152-10-1 0 0,-1-2 6 0 0,-124 12-25 0 0,215-3 0 0 0,198-19 0 0 0,-433 16 0 0 0,97-14 0 0 0,4 0 0 0 0,-120 14 0 0 0,-2 3 0 0 0,106 18 0 0 0,-98-8-382 0 0,-45-6-60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8:49.252"/>
    </inkml:context>
    <inkml:brush xml:id="br0">
      <inkml:brushProperty name="width" value="0.1" units="cm"/>
      <inkml:brushProperty name="height" value="0.1" units="cm"/>
      <inkml:brushProperty name="color" value="#F4F91B"/>
    </inkml:brush>
  </inkml:definitions>
  <inkml:trace contextRef="#ctx0" brushRef="#br0">99 105 2759 0 0,'-98'10'2064'0'0,"116"-10"-851"0"0,22 0-451 0 0,47-6 1 0 0,14-8-168 0 0,254-28 518 0 0,52 23-691 0 0,108 0-272 0 0,-466 18-149 0 0,78-6 55 0 0,-69 2-30 0 0,86 3-1 0 0,-136 3-55 0 0,1 1 0 0 0,0 0 0 0 0,13 4 0 0 0,2 1-80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8:53.726"/>
    </inkml:context>
    <inkml:brush xml:id="br0">
      <inkml:brushProperty name="width" value="0.1" units="cm"/>
      <inkml:brushProperty name="height" value="0.1" units="cm"/>
      <inkml:brushProperty name="color" value="#F4F91B"/>
    </inkml:brush>
  </inkml:definitions>
  <inkml:trace contextRef="#ctx0" brushRef="#br0">1 60 79 0 0,'35'-13'0'0'0,"8"0"0"0"0,1 2 0 0 0,1 3 0 0 0,7-1 0 0 0,-12 5 0 0 0,-8 2 0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8:54.366"/>
    </inkml:context>
    <inkml:brush xml:id="br0">
      <inkml:brushProperty name="width" value="0.1" units="cm"/>
      <inkml:brushProperty name="height" value="0.1" units="cm"/>
      <inkml:brushProperty name="color" value="#F4F91B"/>
    </inkml:brush>
  </inkml:definitions>
  <inkml:trace contextRef="#ctx0" brushRef="#br0">1 184 2759 0 0,'35'-26'248'0'0,"-11"8"-248"0"0,0 3 0 0 0,-2 6 0 0 0,-5 7 240 0 0,-4 0 0 0 0,6 0 0 0 0,12-3 0 0 0,17 1-336 0 0</inkml:trace>
  <inkml:trace contextRef="#ctx0" brushRef="#br0" timeOffset="1">4083 97 3223 0 0,'24'-37'136'0'0,"-7"13"40"0"0,-2 5-176 0 0,-2 8 0 0 0,-6 6 0 0 0,-1 7-1400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8:57.719"/>
    </inkml:context>
    <inkml:brush xml:id="br0">
      <inkml:brushProperty name="width" value="0.1" units="cm"/>
      <inkml:brushProperty name="height" value="0.1" units="cm"/>
      <inkml:brushProperty name="color" value="#F4F91B"/>
    </inkml:brush>
  </inkml:definitions>
  <inkml:trace contextRef="#ctx0" brushRef="#br0">33 218 4607 0 0,'-10'-35'316'0'0,"5"19"-365"0"0,0-1-1 0 0,1 1 1 0 0,0-1-1 0 0,-1-30 0 0 0,5 43 19 0 0,0 1 0 0 0,1-1 0 0 0,-1 1 0 0 0,1-1 0 0 0,-1 1 0 0 0,1-1-1 0 0,0 1 1 0 0,1 0 0 0 0,-1 0 0 0 0,0-1 0 0 0,1 1 0 0 0,0 0-1 0 0,4-5 1 0 0,-5 6 24 0 0,0 1-1 0 0,1-1 1 0 0,0 1-1 0 0,-1-1 1 0 0,1 1-1 0 0,0 0 1 0 0,0 0-1 0 0,0 0 1 0 0,-1 0-1 0 0,1 0 1 0 0,0 0-1 0 0,0 1 1 0 0,0-1-1 0 0,1 1 1 0 0,-1-1-1 0 0,0 1 1 0 0,0 0-1 0 0,0-1 1 0 0,0 1-1 0 0,0 0 1 0 0,0 1-1 0 0,1-1 1 0 0,2 1-1 0 0,14 4-1000 0 0,1 2-308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8:58.360"/>
    </inkml:context>
    <inkml:brush xml:id="br0">
      <inkml:brushProperty name="width" value="0.1" units="cm"/>
      <inkml:brushProperty name="height" value="0.1" units="cm"/>
      <inkml:brushProperty name="color" value="#F4F91B"/>
    </inkml:brush>
  </inkml:definitions>
  <inkml:trace contextRef="#ctx0" brushRef="#br0">24 77 4687 0 0,'-7'-34'208'0'0,"-1"14"48"0"0,3 7-256 0 0,3 6 0 0 0,0 5 0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9:00.263"/>
    </inkml:context>
    <inkml:brush xml:id="br0">
      <inkml:brushProperty name="width" value="0.1" units="cm"/>
      <inkml:brushProperty name="height" value="0.1" units="cm"/>
      <inkml:brushProperty name="color" value="#F4F91B"/>
    </inkml:brush>
  </inkml:definitions>
  <inkml:trace contextRef="#ctx0" brushRef="#br0">0 40 943 0 0,'50'-13'0'0'0,"-14"2"88"0"0,-1 1-88 0 0,-7 5 0 0 0,-8 5 0 0 0,-5 2 0 0 0,5 0 0 0 0,14-1 0 0 0,21 3 0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29:01.195"/>
    </inkml:context>
    <inkml:brush xml:id="br0">
      <inkml:brushProperty name="width" value="0.1" units="cm"/>
      <inkml:brushProperty name="height" value="0.1" units="cm"/>
      <inkml:brushProperty name="color" value="#F4F91B"/>
    </inkml:brush>
  </inkml:definitions>
  <inkml:trace contextRef="#ctx0" brushRef="#br0">1 99 5527 0 0,'35'-43'488'0'0,"-13"17"-392"0"0,-1 8-96 0 0,-7 6-2432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31:38.916"/>
    </inkml:context>
    <inkml:brush xml:id="br0">
      <inkml:brushProperty name="width" value="0.1" units="cm"/>
      <inkml:brushProperty name="height" value="0.1" units="cm"/>
      <inkml:brushProperty name="color" value="#F4F91B"/>
    </inkml:brush>
  </inkml:definitions>
  <inkml:trace contextRef="#ctx0" brushRef="#br0">1 25 2415 0 0,'0'0'560'0'0,"20"13"899"0"0,-7-14-1042 0 0,0-1 0 0 0,0 0 1 0 0,18-5-1 0 0,-22 4-330 0 0,0 1 1 0 0,1 0-1 0 0,-1 0 0 0 0,1 1 1 0 0,0 1-1 0 0,0-1 1 0 0,14 3-1 0 0,71 7 30 0 0,-80-7-114 0 0,1-1-1 0 0,-1 0 0 0 0,1-2 0 0 0,18-2 0 0 0,-7 1 70 0 0,-4 0 13 0 0,22-6 0 0 0,-26 4 15 0 0,-1 1 0 0 0,30-2-1 0 0,-19 5-41 0 0,-1 1 0 0 0,0 1-1 0 0,0 2 1 0 0,43 10-1 0 0,-41-7-33 0 0,2-1-1 0 0,-1-1 1 0 0,0-2-1 0 0,59-1 1 0 0,-52-2-19 0 0,49 8 0 0 0,-69-5 42 0 0,0-2 0 0 0,-1 0 0 0 0,1-1 0 0 0,0 0 0 0 0,0-2 0 0 0,-1 0 0 0 0,32-8 0 0 0,-28 5 35 0 0,0 1-1 0 0,25-2 1 0 0,27-5 73 0 0,-52 8-81 0 0,1 1-1 0 0,-1 0 0 0 0,1 2 1 0 0,28 2-1 0 0,-27 0-41 0 0,1-2 1 0 0,-1 0-1 0 0,29-5 0 0 0,-19 1-32 0 0,48 0 0 0 0,-21 2 0 0 0,-40 1 0 0 0,1 2 0 0 0,22 3 0 0 0,-24-1 0 0 0,0-2 0 0 0,30-1 0 0 0,-24 0 21 0 0,1 0-1 0 0,43 7 1 0 0,-7-1-19 0 0,83 6 62 0 0,18-3-64 0 0,-128-8 0 0 0,1-2 0 0 0,52-8 0 0 0,-57 5 0 0 0,17-2 14 0 0,-16 1 11 0 0,46-1 0 0 0,-44 6-25 0 0,-6-1 0 0 0,0 2 0 0 0,45 6 0 0 0,-43-3 0 0 0,0-2 0 0 0,1 0 0 0 0,41-5 0 0 0,1 1 0 0 0,129-7 0 0 0,-193 9 0 0 0,1 1 0 0 0,-1 1 0 0 0,0 0 0 0 0,0 0 0 0 0,0 0 0 0 0,14 7 0 0 0,-4-2 0 0 0,53 20 0 0 0,-41-18 0 0 0,38 8 0 0 0,66 15 61 0 0,-114-26-58 0 0,0-2-3 0 0,0-1 0 0 0,-1-1 0 0 0,1 0 0 0 0,0-2 0 0 0,29-3 0 0 0,13 1 0 0 0,-11-2 0 0 0,-51 4 10 0 0,1 0 0 0 0,-1-1 0 0 0,0 1-1 0 0,1 0 1 0 0,-1-1 0 0 0,0 1 0 0 0,1-1 0 0 0,-1 0-1 0 0,0 1 1 0 0,0-1 0 0 0,1 0 0 0 0,-1 0-1 0 0,0 0 1 0 0,0 0 0 0 0,0 0 0 0 0,0 0 0 0 0,0 0-1 0 0,0 0 1 0 0,-1 0 0 0 0,1 0 0 0 0,0-1-1 0 0,0 1 1 0 0,-1 0 0 0 0,1-1 0 0 0,-1 1 0 0 0,1-2-1 0 0,0 1 81 0 0,0 2-87 0 0,-1-1-1 0 0,0 1 1 0 0,0 0 0 0 0,0 0 0 0 0,0 0 0 0 0,0 0 0 0 0,0 0 0 0 0,0 0 0 0 0,0 0 0 0 0,0 0-1 0 0,0 0 1 0 0,0 0 0 0 0,0-1 0 0 0,0 1 0 0 0,0 0 0 0 0,0 0 0 0 0,0 0 0 0 0,0 0 0 0 0,0 0-1 0 0,0 0 1 0 0,0 0 0 0 0,0 0 0 0 0,0 0 0 0 0,0-1 0 0 0,0 1 0 0 0,0 0 0 0 0,0 0 0 0 0,0 0 0 0 0,0 0-1 0 0,0 0 1 0 0,0 0 0 0 0,0 0 0 0 0,0 0 0 0 0,0 0 0 0 0,0-1 0 0 0,0 1 0 0 0,0 0 0 0 0,0 0-1 0 0,0 0 1 0 0,-1 0 0 0 0,1 0 0 0 0,0 0 0 0 0,0 0 0 0 0,0 0 0 0 0,0 0 0 0 0,0 0 0 0 0,0 0-1 0 0,0 0 1 0 0,0 0 0 0 0,0 0 0 0 0,-1 0 0 0 0,1 0 0 0 0,0 0 1 0 0,0 0-1 0 0,-1 0 0 0 0,1 0 0 0 0,0 0 1 0 0,0 0-1 0 0,0 0 0 0 0,-1 0 0 0 0,1 0 1 0 0,0 0-1 0 0,0 0 0 0 0,-1 0 0 0 0,1 0 1 0 0,0 0-1 0 0,0 0 0 0 0,0 0 0 0 0,-1 1 1 0 0,1-1-1 0 0,0 0 0 0 0,0 0 0 0 0,0 0 1 0 0,0 0-1 0 0,-1 0 0 0 0,1 1 1 0 0,0-1-1 0 0,0 0 0 0 0,0 0 0 0 0,0 0 1 0 0,0 1-1 0 0,0-1 0 0 0,-1 0 0 0 0,-4 17-2777 0 0,3-8-348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31:47.536"/>
    </inkml:context>
    <inkml:brush xml:id="br0">
      <inkml:brushProperty name="width" value="0.1" units="cm"/>
      <inkml:brushProperty name="height" value="0.1" units="cm"/>
      <inkml:brushProperty name="color" value="#F4F91B"/>
    </inkml:brush>
  </inkml:definitions>
  <inkml:trace contextRef="#ctx0" brushRef="#br0">0 53 2471 0 0,'2'-3'49'0'0,"0"1"0"0"0,0-1 0 0 0,0 0 0 0 0,0 1 0 0 0,1-1 0 0 0,-1 1 0 0 0,1 0 0 0 0,-1 0 0 0 0,1 0 0 0 0,0 0 0 0 0,0 0 0 0 0,0 1 0 0 0,0-1 0 0 0,0 1 0 0 0,0 0 0 0 0,6-2-1 0 0,4 0 172 0 0,0 0 0 0 0,0 1 0 0 0,13 0 0 0 0,3 2 52 0 0,52 5 0 0 0,4 1-29 0 0,29-15-22 0 0,-85 4-122 0 0,1 3 0 0 0,0 0-1 0 0,36 3 1 0 0,-47 3-76 0 0,0 0 1 0 0,0 2-1 0 0,-1 0 0 0 0,1 0 1 0 0,27 16-1 0 0,30 10 26 0 0,100 35-49 0 0,-158-62 0 0 0,1 0 0 0 0,-1-1 0 0 0,1 0 0 0 0,24 0 0 0 0,79-4 0 0 0,-75-1 0 0 0,55 5 0 0 0,-8 4 26 0 0,28 4 12 0 0,58 11-18 0 0,-134-19 7 0 0,90-6 1 0 0,-128 2-15 0 0,13-3 27 0 0,-1 2-1 0 0,1 0 1 0 0,-1 1 0 0 0,0 2-1 0 0,25 3 1 0 0,-42-4-39 0 0,0 0 0 0 0,-1 0-1 0 0,1 0 1 0 0,-1 0 0 0 0,1 1 0 0 0,-1-1 0 0 0,0 0 0 0 0,1 1 0 0 0,-1 0 0 0 0,0 0 0 0 0,3 2-1 0 0,2 7 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4:02.760"/>
    </inkml:context>
    <inkml:brush xml:id="br0">
      <inkml:brushProperty name="width" value="0.1" units="cm"/>
      <inkml:brushProperty name="height" value="0.1" units="cm"/>
      <inkml:brushProperty name="color" value="#E71224"/>
    </inkml:brush>
  </inkml:definitions>
  <inkml:trace contextRef="#ctx0" brushRef="#br0">1181 66 455 0 0,'0'-1'72'0'0,"-1"-1"-1"0"0,1 1 0 0 0,0 0 0 0 0,0-1 0 0 0,-1 1 0 0 0,1 0 0 0 0,-1-1 0 0 0,1 1 0 0 0,-1 0 0 0 0,0 0 0 0 0,1 0 0 0 0,-1 0 0 0 0,0 0 0 0 0,0 0 0 0 0,0 0 0 0 0,0 0 0 0 0,0 0 0 0 0,-1-1 0 0 0,-2-1 14 0 0,0 0 0 0 0,0 1 1 0 0,0-1-1 0 0,0 1 0 0 0,-6-2 1 0 0,-7-2 421 0 0,1 1 1 0 0,-20-3-1 0 0,20 5-13 0 0,0 1 0 0 0,0 1 0 0 0,-1 1-1 0 0,-30 3 1 0 0,-66 16 846 0 0,82-13-1070 0 0,-74 14 549 0 0,-125 26 392 0 0,173-31-1013 0 0,1 2 0 0 0,-54 24 0 0 0,-11 4-341 0 0,38-20-2802 0 0,33-12-262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32:04.171"/>
    </inkml:context>
    <inkml:brush xml:id="br0">
      <inkml:brushProperty name="width" value="0.1" units="cm"/>
      <inkml:brushProperty name="height" value="0.1" units="cm"/>
      <inkml:brushProperty name="color" value="#F4F91B"/>
    </inkml:brush>
  </inkml:definitions>
  <inkml:trace contextRef="#ctx0" brushRef="#br0">1 36 2127 0 0,'13'-3'129'0'0,"-12"3"-121"0"0,0 0 0 0 0,1-1 0 0 0,-1 1 0 0 0,0 0 0 0 0,1 0 0 0 0,-1-1 0 0 0,1 1 0 0 0,-1 0 0 0 0,0 0 0 0 0,3 1-1 0 0,5 0 61 0 0,0-1-1 0 0,1 0 0 0 0,17-2 0 0 0,8-1 38 0 0,-15 2 27 0 0,-1-1-1 0 0,0 0 1 0 0,20-7 0 0 0,33-4 741 0 0,-63 13-845 0 0,-1 0 0 0 0,1 0 1 0 0,-1 1-1 0 0,1 0 0 0 0,14 4 1 0 0,13 2 25 0 0,-24-6-38 0 0,0-1 0 0 0,1 0 0 0 0,-1-1-1 0 0,18-4 1 0 0,-18 3-1 0 0,1 0 0 0 0,0 1 0 0 0,24 1-1 0 0,102 9 58 0 0,-54 0-8 0 0,-16 2-64 0 0,-37-1 0 0 0,-27-8 0 0 0,0 0 0 0 0,0-1 0 0 0,0 1 0 0 0,0-1 0 0 0,0 0 0 0 0,1-1 0 0 0,-1 1 0 0 0,9-1 0 0 0,15-4 78 0 0,36-10-1 0 0,-47 11-17 0 0,0 0-1 0 0,1 1 1 0 0,-1 1-1 0 0,0 0 1 0 0,27 4-1 0 0,-14 4-62 0 0,-25-5 14 0 0,0-1 1 0 0,0 1-1 0 0,0-1 0 0 0,10 0 1 0 0,-5 0-10 0 0,-1-1 0 0 0,1 1 0 0 0,0 1-1 0 0,-1 0 1 0 0,21 7 0 0 0,48 26-3 0 0,-79-35 1 0 0,8 4 0 0 0,0-1 0 0 0,0-1 0 0 0,15 4 0 0 0,-14-4 0 0 0,-1 0 0 0 0,0 0 0 0 0,14 6 0 0 0,-7-2 0 0 0,-1 0 0 0 0,1-2 0 0 0,0 0 0 0 0,0 0 0 0 0,1-1 0 0 0,-1-1 0 0 0,0-1 0 0 0,17 0 0 0 0,74-5 72 0 0,30-11-8 0 0,-86 10-64 0 0,-28 4 0 0 0,43-9 0 0 0,-32 3 43 0 0,59-3-1 0 0,-11 1 1 0 0,-1 4 62 0 0,0 0 22 0 0,-57 1-36 0 0,0 2 0 0 0,0 0 0 0 0,24 3 0 0 0,-24-1-65 0 0,0-1-1 0 0,22-3 0 0 0,-23 1-3 0 0,-1 2-1 0 0,35 1 0 0 0,-33 3-21 0 0,0 1 0 0 0,44 15 0 0 0,-33-10 10 0 0,1-2 0 0 0,0-1 0 0 0,0-2 0 0 0,43 0 0 0 0,14 3 15 0 0,-53-1 54 0 0,-24-4-43 0 0,-1 0 0 0 0,16 1 0 0 0,23-2-9 0 0,-23 0-4 0 0,55-5 1 0 0,70-24 40 0 0,-115 24-50 0 0,44 0-1 0 0,-32 2 36 0 0,89 0 31 0 0,19-1-36 0 0,-95 1-44 0 0,33-3 0 0 0,-43 1 29 0 0,0 3-1 0 0,70 8 0 0 0,-60-2 15 0 0,102-3 29 0 0,52 7-72 0 0,-198-9 3 0 0,22-1 28 0 0,55 8-1 0 0,-19-2-8 0 0,-12-2 10 0 0,-55-2-3 0 0,0-1 0 0 0,16-2 0 0 0,15 1 36 0 0,116 2 129 0 0,136-10-130 0 0,-276 8-64 0 0,133-5 0 0 0,453-15 392 0 0,-540 18-346 0 0,-1 2-1 0 0,96 10 0 0 0,-57 5-45 0 0,-31-10 0 0 0,1-3 1 0 0,86-10-1 0 0,-39 2 63 0 0,-1 10 2 0 0,-75-1-66 0 0,119 14 28 0 0,41 1 10 0 0,-94-18-37 0 0,80 1 0 0 0,68 15 0 0 0,107-25 64 0 0,-212-7-64 0 0,131 11 77 0 0,-203 6-90 0 0,25-8 13 0 0,-75 4 0 0 0,0 1 0 0 0,42 3 0 0 0,15-1 0 0 0,-22 3 124 0 0,-65-1-134 0 0,0-1 0 0 0,0 1-1 0 0,-1-1 1 0 0,1 1-1 0 0,0 0 1 0 0,0-1-1 0 0,-1 1 1 0 0,1 0 0 0 0,0 0-1 0 0,-1-1 1 0 0,1 1-1 0 0,-1 0 1 0 0,0 0-1 0 0,1 0 1 0 0,-1 0 0 0 0,1 0-1 0 0,-1 0 1 0 0,0 0-1 0 0,0 0 1 0 0,0 0-1 0 0,1 1 1 0 0,0 3-189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32:14.522"/>
    </inkml:context>
    <inkml:brush xml:id="br0">
      <inkml:brushProperty name="width" value="0.1" units="cm"/>
      <inkml:brushProperty name="height" value="0.1" units="cm"/>
      <inkml:brushProperty name="color" value="#F4F91B"/>
    </inkml:brush>
  </inkml:definitions>
  <inkml:trace contextRef="#ctx0" brushRef="#br0">1 97 919 0 0,'3'0'169'0'0,"0"0"-1"0"0,1-1 0 0 0,-1 0 0 0 0,0 0 0 0 0,0 0 0 0 0,3-2 0 0 0,11-3 463 0 0,-5 3-315 0 0,-2 1-107 0 0,0-1 0 0 0,0 1 0 0 0,19-1 0 0 0,-24 3-151 0 0,1 0 1 0 0,-1-1-1 0 0,1 0 0 0 0,5-2 0 0 0,-8 2-13 0 0,1 0 0 0 0,-1 0 0 0 0,0 0 0 0 0,1 1 0 0 0,-1-1 0 0 0,1 1 0 0 0,-1 0 0 0 0,1 0 0 0 0,-1 0 0 0 0,0 1 0 0 0,1-1 0 0 0,4 2 0 0 0,4 1 7 0 0,1 0-1 0 0,0-1 0 0 0,0-1 1 0 0,0 0-1 0 0,0 0 0 0 0,0-1 1 0 0,0-1-1 0 0,18-3 0 0 0,3 0 442 0 0,87 3-22 0 0,-81 3-454 0 0,63-7 0 0 0,-62 3 10 0 0,0 1 0 0 0,0 2-1 0 0,0 2 1 0 0,41 8 0 0 0,-59-8-25 0 0,14 1 46 0 0,1-2 0 0 0,50-4 0 0 0,77-14 204 0 0,-33 2-152 0 0,35-7-26 0 0,-137 16-84 0 0,41 2 10 0 0,-55 0 13 0 0,0 0 0 0 0,0 2 0 0 0,0 0 0 0 0,32 2-1 0 0,-43 0-12 0 0,0-1 0 0 0,0-1 0 0 0,0 1 0 0 0,0-1 0 0 0,6-1 0 0 0,-7 1 0 0 0,0 0 0 0 0,1 0 0 0 0,-1 1 0 0 0,0-1 0 0 0,1 1 0 0 0,7 1 0 0 0,-7 0 0 0 0,1 1 0 0 0,0 0 0 0 0,-1 0 0 0 0,10 6 0 0 0,8 2 0 0 0,0 1 0 0 0,-11-6 0 0 0,0 0 0 0 0,15 4 0 0 0,-21-8 0 0 0,1 0 0 0 0,0 0 0 0 0,-1-1 0 0 0,1 0 0 0 0,0 0 0 0 0,0 0 0 0 0,-1-1 0 0 0,1 0 0 0 0,11-4 0 0 0,15 0 0 0 0,51-3 0 0 0,-48 5 0 0 0,39-6 0 0 0,-50 4 0 0 0,0 2 0 0 0,42-1 0 0 0,96-7 0 0 0,-138 9 0 0 0,-11 2 0 0 0,0-2 0 0 0,16-3 0 0 0,-26 4 0 0 0,0 0 0 0 0,0 1 0 0 0,1 0 0 0 0,-1-1 0 0 0,0 1 0 0 0,0 1 0 0 0,0-1 0 0 0,0 1 0 0 0,0 0 0 0 0,0 0 0 0 0,0 0 0 0 0,0 0 0 0 0,0 0 0 0 0,0 1 0 0 0,0 0 0 0 0,-1 0 0 0 0,7 4 0 0 0,-2-1 18 0 0,0 0-1 0 0,0-1 1 0 0,10 5-1 0 0,3 0-23 0 0,-11-5 6 0 0,1 0 0 0 0,0-1 0 0 0,-1 0 0 0 0,1 0 0 0 0,0-2 0 0 0,13 2 0 0 0,-13-2 0 0 0,-1 0 0 0 0,1 1 0 0 0,0 0 0 0 0,-1 0 0 0 0,1 1 0 0 0,-1 1 0 0 0,10 5 0 0 0,-11-5 6 0 0,-1 0-1 0 0,1 0 0 0 0,0-1 1 0 0,1 0-1 0 0,9 2 0 0 0,-15-4-2 0 0,1-1-1 0 0,-1 1 1 0 0,1-1-1 0 0,0 1 1 0 0,-1-2-1 0 0,1 1 1 0 0,-1 0-1 0 0,1-1 1 0 0,-1 0-1 0 0,1 0 0 0 0,-1 0 1 0 0,8-3-1 0 0,-1-1-2 0 0,0 2 0 0 0,0 0 0 0 0,1 0 0 0 0,-1 1 0 0 0,1 1 0 0 0,21-1 0 0 0,-1 0 0 0 0,-27 1-8 0 0,0 0 0 0 0,-1 1-1 0 0,1 0 1 0 0,-1 0-1 0 0,1 1 1 0 0,0-1 0 0 0,-1 1-1 0 0,1 0 1 0 0,-1 0 0 0 0,1 0-1 0 0,-1 1 1 0 0,1 0-1 0 0,4 2 1 0 0,0 2-99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32:52.530"/>
    </inkml:context>
    <inkml:brush xml:id="br0">
      <inkml:brushProperty name="width" value="0.1" units="cm"/>
      <inkml:brushProperty name="height" value="0.1" units="cm"/>
      <inkml:brushProperty name="color" value="#F4F91B"/>
    </inkml:brush>
  </inkml:definitions>
  <inkml:trace contextRef="#ctx0" brushRef="#br0">1 10 1839 0 0,'0'-9'160'0'0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33:13.129"/>
    </inkml:context>
    <inkml:brush xml:id="br0">
      <inkml:brushProperty name="width" value="0.1" units="cm"/>
      <inkml:brushProperty name="height" value="0.1" units="cm"/>
      <inkml:brushProperty name="color" value="#F4F91B"/>
    </inkml:brush>
  </inkml:definitions>
  <inkml:trace contextRef="#ctx0" brushRef="#br0">0 92 2303 0 0,'8'-23'200'0'0,"3"3"-200"0"0,2 5 0 0 0,-2 2 0 0 0,2 2-136 0 0,2 4-72 0 0,-2 5-16 0 0,-6 2-576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33:15.860"/>
    </inkml:context>
    <inkml:brush xml:id="br0">
      <inkml:brushProperty name="width" value="0.1" units="cm"/>
      <inkml:brushProperty name="height" value="0.1" units="cm"/>
      <inkml:brushProperty name="color" value="#F4F91B"/>
    </inkml:brush>
  </inkml:definitions>
  <inkml:trace contextRef="#ctx0" brushRef="#br0">1 85 455 0 0,'1'2'135'0'0,"0"-1"0"0"0,1 0-1 0 0,-1 1 1 0 0,1-1-1 0 0,-1 0 1 0 0,1 0-1 0 0,0 0 1 0 0,-1 0 0 0 0,1 0-1 0 0,0-1 1 0 0,0 1-1 0 0,0-1 1 0 0,-1 1-1 0 0,1-1 1 0 0,0 1 0 0 0,3-1-1 0 0,1 1-6 0 0,0 0 0 0 0,1-1 0 0 0,11 0 0 0 0,92-7 1350 0 0,-12 13-1347 0 0,-64-3-43 0 0,60-1-1 0 0,22 0 70 0 0,-35 1-52 0 0,-66-2-102 0 0,0 1 0 0 0,0 1 0 0 0,20 5 1 0 0,14 2-7 0 0,-22-6 19 0 0,1-1 0 0 0,-1-2 0 0 0,52-3 0 0 0,57-4-16 0 0,-5 0 0 0 0,-11 1 0 0 0,-101 4 0 0 0,3-1 0 0 0,0-1 0 0 0,24-5 0 0 0,165-41 278 0 0,-154 38-273 0 0,82-5 0 0 0,-138 16-5 0 0,166-18 136 0 0,-135 12-136 0 0,0 1 0 0 0,1 2 0 0 0,59 1 0 0 0,-43 7 0 0 0,-15-1 0 0 0,-1-2 0 0 0,40-1 0 0 0,81-3 0 0 0,-107-1 0 0 0,51 5 0 0 0,23 14 0 0 0,-82-9 0 0 0,75 4 0 0 0,-24-6 0 0 0,-58-2 0 0 0,58-2 0 0 0,-42-6 14 0 0,-25 2 3 0 0,1 1 0 0 0,44 2-1 0 0,-3 7-16 0 0,-60-7 1 0 0,34 3-3 0 0,-37-3 3 0 0,-1 0 0 0 0,1 0-1 0 0,0 0 1 0 0,-1 0-1 0 0,1-1 1 0 0,0 1 0 0 0,0 0-1 0 0,-1-1 1 0 0,1 1 0 0 0,-1-1-1 0 0,1 0 1 0 0,0 0-1 0 0,-1 1 1 0 0,0-1 0 0 0,1 0-1 0 0,-1 0 1 0 0,1 0-1 0 0,1-3 1 0 0,-2 4 24 0 0,-1-1 0 0 0,1 0 0 0 0,-1 0-1 0 0,0 0 1 0 0,1 0 0 0 0,-1 0 0 0 0,0 0 0 0 0,0 0-1 0 0,1 0 1 0 0,-1 0 0 0 0,0 0 0 0 0,0 0 0 0 0,0 0 0 0 0,0 0-1 0 0,0 1 1 0 0,-1-1 0 0 0,1 0 0 0 0,0 0 0 0 0,0 0-1 0 0,0 0 1 0 0,-1 0 0 0 0,1 0 0 0 0,-1 0 0 0 0,1 0-1 0 0,-1 0 1 0 0,1 1 0 0 0,-1-1 0 0 0,1 0 0 0 0,-1 0 0 0 0,0 0-1 0 0,4 22-85 0 0,-3-12-98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33:25.786"/>
    </inkml:context>
    <inkml:brush xml:id="br0">
      <inkml:brushProperty name="width" value="0.1" units="cm"/>
      <inkml:brushProperty name="height" value="0.1" units="cm"/>
      <inkml:brushProperty name="color" value="#F4F91B"/>
    </inkml:brush>
  </inkml:definitions>
  <inkml:trace contextRef="#ctx0" brushRef="#br0">1 29 455 0 0,'0'0'1'0'0,"1"0"42"0"0,0 0 0 0 0,0-1 0 0 0,0 1 0 0 0,0 0 0 0 0,0 0 0 0 0,-1 0 1 0 0,1 0-1 0 0,0 0 0 0 0,0 0 0 0 0,0 0 0 0 0,0 0 0 0 0,0 1 1 0 0,0-1-1 0 0,0 0 0 0 0,0 1 0 0 0,-1-1 0 0 0,1 0 0 0 0,0 1 1 0 0,0-1-1 0 0,0 1 0 0 0,-1-1 0 0 0,1 1 0 0 0,0-1 0 0 0,-1 1 1 0 0,1 0-1 0 0,0-1 0 0 0,-1 1 0 0 0,1 0 0 0 0,-1 0 0 0 0,1-1 0 0 0,0 2 1 0 0,3 4 14 0 0,-1-3 28 0 0,-1 1-1 0 0,2-1 0 0 0,-1 1 0 0 0,0-1 0 0 0,0 0 1 0 0,6 3-1 0 0,-8-5-58 0 0,0-1 0 0 0,1 1 0 0 0,-1 0 0 0 0,0-1 0 0 0,1 1 0 0 0,-1 0 0 0 0,0-1 0 0 0,1 0 0 0 0,-1 1 0 0 0,1-1-1 0 0,-1 0 1 0 0,0 0 0 0 0,1 0 0 0 0,-1 0 0 0 0,1 0 0 0 0,-1 0 0 0 0,1 0 0 0 0,-1 0 0 0 0,0-1 0 0 0,1 1 0 0 0,-1-1 0 0 0,1 1 0 0 0,-1-1 0 0 0,2 0 0 0 0,0-1 49 0 0,1 1-1 0 0,-1 0 0 0 0,0-1 1 0 0,1 1-1 0 0,0 1 1 0 0,-1-1-1 0 0,1 1 1 0 0,-1-1-1 0 0,6 1 1 0 0,35 2-10 0 0,-34-1-34 0 0,21 2 32 0 0,-1-2 0 0 0,1-2 0 0 0,0 0-1 0 0,59-12 1 0 0,-65 7 77 0 0,0 2 1 0 0,1 1-1 0 0,30-1 0 0 0,-53 4-141 0 0,141 4 11 0 0,-100-3 13 0 0,60-6 0 0 0,2 0 64 0 0,-71 6-50 0 0,-1 3-1 0 0,46 9 1 0 0,-40-5 0 0 0,47 2 0 0 0,-41-7-31 0 0,71 1 40 0 0,100-10 27 0 0,8 8 132 0 0,-197-1-193 0 0,46-1 43 0 0,107-16 1 0 0,-160 14-53 0 0,63-9-4 0 0,-28 3 0 0 0,1 3 0 0 0,65 1 0 0 0,169 10 0 0 0,-235-9 0 0 0,61-10 0 0 0,20-1 0 0 0,-133 13 0 0 0,38-1 24 0 0,1 1 0 0 0,74 8 0 0 0,-22 3-24 0 0,-37-5 0 0 0,121 1 64 0 0,-172-6-64 0 0,105-2-4 0 0,44 0 85 0 0,-122 3-22 0 0,0 2 0 0 0,53 12 0 0 0,-61-10-55 0 0,1-2 1 0 0,33 1-1 0 0,-41-3 4 0 0,14-2 25 0 0,0 0-1 0 0,43-9 1 0 0,13-1 173 0 0,-11 8-103 0 0,-1 3 0 0 0,110 15 0 0 0,56-4-39 0 0,-222-12-77 0 0,-14 0 8 0 0,-1 1-1 0 0,1 0 0 0 0,-1 0 1 0 0,1 1-1 0 0,-1-1 0 0 0,0 1 0 0 0,8 3 1 0 0,-3-1-97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33:27.376"/>
    </inkml:context>
    <inkml:brush xml:id="br0">
      <inkml:brushProperty name="width" value="0.1" units="cm"/>
      <inkml:brushProperty name="height" value="0.1" units="cm"/>
      <inkml:brushProperty name="color" value="#F4F91B"/>
    </inkml:brush>
  </inkml:definitions>
  <inkml:trace contextRef="#ctx0" brushRef="#br0">1 9 919 0 0,'27'10'192'0'0,"1"-2"0"0"0,0-1 0 0 0,0-1 0 0 0,1-1 0 0 0,0-2 0 0 0,0-1 0 0 0,0-1 0 0 0,55-6 0 0 0,3-7 131 0 0,-47 6-114 0 0,59-1 1 0 0,-62 6-193 0 0,2 1 15 0 0,0 0 0 0 0,0 3 1 0 0,39 7-1 0 0,-67-7-27 0 0,1-1 0 0 0,-1-1 0 0 0,0 0 0 0 0,1-1 0 0 0,-1 0 0 0 0,1-1 0 0 0,-1 0 0 0 0,0 0 0 0 0,1-1 0 0 0,-1-1 0 0 0,0 0 0 0 0,11-5-1 0 0,-18 8 43 0 0,0 0 0 0 0,0 0 0 0 0,0 1 0 0 0,-1-1 0 0 0,1 1 0 0 0,6 2 0 0 0,0-1 22 0 0,0 1-58 0 0,-9-2-11 0 0,1-1 1 0 0,-1 1 0 0 0,0-1-1 0 0,1 0 1 0 0,-1 1 0 0 0,1-1 0 0 0,0 0-1 0 0,-1 0 1 0 0,1 0 0 0 0,-1 0-1 0 0,1 0 1 0 0,-1 0 0 0 0,1 0-1 0 0,-1-1 1 0 0,1 1 0 0 0,1-1-1 0 0,-3 1 5 0 0,1-1 0 0 0,-1 1 0 0 0,0 0 0 0 0,1 0 0 0 0,-1-1 0 0 0,1 1 1 0 0,-1-1-1 0 0,0 1 0 0 0,1 0 0 0 0,-1-1 0 0 0,0 1 0 0 0,1-1 0 0 0,-1 1 0 0 0,0-1 0 0 0,0 1 0 0 0,1-1 0 0 0,-1 1 0 0 0,0-1 0 0 0,0 1 0 0 0,0-1 0 0 0,0 1 0 0 0,0-1 0 0 0,0 1 0 0 0,0-1 0 0 0,0 1 0 0 0,0-1 0 0 0,0 1 0 0 0,0-1 0 0 0,0 1 0 0 0,0-2 0 0 0,-1 1 47 0 0,1-1 1 0 0,-1 1-1 0 0,1-1 0 0 0,-1 1 1 0 0,0 0-1 0 0,1-1 1 0 0,-1 1-1 0 0,0 0 1 0 0,0-1-1 0 0,-2-1 0 0 0,3 3 23 0 0,1 2-39 0 0,-1-2-36 0 0,0 0 1 0 0,0 1-1 0 0,0-1 1 0 0,0 0-1 0 0,0 0 1 0 0,0 0-1 0 0,0 0 1 0 0,0 1-1 0 0,0-1 1 0 0,0 0-1 0 0,1 0 1 0 0,-1 0-1 0 0,0 0 1 0 0,0 1-1 0 0,0-1 1 0 0,0 0-1 0 0,0 0 1 0 0,0 0-1 0 0,1 0 1 0 0,-1 0-1 0 0,0 1 1 0 0,0-1-1 0 0,0 0 1 0 0,0 0-1 0 0,1 0 1 0 0,-1 0-1 0 0,0 0 1 0 0,0 0-1 0 0,0 0 1 0 0,0 0-1 0 0,1 0 1 0 0,-1 0-1 0 0,0 0 1 0 0,0 0-1 0 0,0 0 1 0 0,1 0-1 0 0,-1 0 1 0 0,0 0-1 0 0,0 0 1 0 0,0 0-1 0 0,0 0 1 0 0,1 0-1 0 0,-1 0 1 0 0,0 0-1 0 0,0 0 1 0 0,0 0-1 0 0,0 0 1 0 0,1 0-1 0 0,-1-1 1 0 0,0 1-1 0 0,0 0 1 0 0,0 0-1 0 0,0 0 0 0 0,0 0 1 0 0,1 0-1 0 0,-1 0 1 0 0,0-1-1 0 0,0 1 1 0 0,0 0-1 0 0,0 0 1 0 0,0 0-1 0 0,0 0 1 0 0,0-1-1 0 0,0 1 1 0 0,0 0-1 0 0,0 0 1 0 0,1-1-1 0 0,-1 1 2 0 0,0 0 0 0 0,0 0 0 0 0,0 0-1 0 0,0 0 1 0 0,1-1 0 0 0,-1 1 0 0 0,0 0-1 0 0,0 0 1 0 0,1 0 0 0 0,-1 0 0 0 0,0 0-1 0 0,0 0 1 0 0,0 0 0 0 0,1 0 0 0 0,-1 0-1 0 0,0 0 1 0 0,0 0 0 0 0,1 0 0 0 0,-1 0-1 0 0,0 0 1 0 0,0 0 0 0 0,1 0 0 0 0,-1 0-1 0 0,0 0 1 0 0,0 0 0 0 0,1 0 0 0 0,-1 0-1 0 0,0 0 1 0 0,0 0 0 0 0,0 0 0 0 0,1 0 0 0 0,-1 1-1 0 0,0-1 1 0 0,0 0 0 0 0,0 0 0 0 0,1 0-1 0 0,-1 0 1 0 0,0 1 0 0 0,0-1 0 0 0,0 0-1 0 0,0 0 1 0 0,0 0 0 0 0,1 1 0 0 0,-1-1-1 0 0,5 10-231 0 0,-5-9 56 0 0,4 5-1453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34:55.265"/>
    </inkml:context>
    <inkml:brush xml:id="br0">
      <inkml:brushProperty name="width" value="0.1" units="cm"/>
      <inkml:brushProperty name="height" value="0.1" units="cm"/>
      <inkml:brushProperty name="color" value="#F4F91B"/>
    </inkml:brush>
  </inkml:definitions>
  <inkml:trace contextRef="#ctx0" brushRef="#br0">1 47 2471 0 0,'28'-13'104'0'0,"3"2"32"0"0,4 0-136 0 0,-5 1 0 0 0,-9 9 0 0 0,-10 1-1072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34:59.180"/>
    </inkml:context>
    <inkml:brush xml:id="br0">
      <inkml:brushProperty name="width" value="0.1" units="cm"/>
      <inkml:brushProperty name="height" value="0.1" units="cm"/>
      <inkml:brushProperty name="color" value="#F4F91B"/>
    </inkml:brush>
  </inkml:definitions>
  <inkml:trace contextRef="#ctx0" brushRef="#br0">32 18 1375 0 0,'-1'-1'42'0'0,"1"1"-1"0"0,-1-1 0 0 0,0 1 0 0 0,0-1 0 0 0,1 1 0 0 0,-1-1 0 0 0,0 1 0 0 0,0-1 0 0 0,0 1 1 0 0,0 0-1 0 0,0 0 0 0 0,0-1 0 0 0,0 1 0 0 0,0 0 0 0 0,-1 0 0 0 0,1 0 89 0 0,0 0-1 0 0,0 0 0 0 0,0 0 1 0 0,0 0-1 0 0,1 0 1 0 0,-1-1-1 0 0,0 1 0 0 0,0 0 1 0 0,0 0-1 0 0,1-1 0 0 0,-1 1 1 0 0,0-1-1 0 0,0 1 1 0 0,1-1-1 0 0,-2 0 0 0 0,0 25 1334 0 0,2-14-1415 0 0,0-1 0 0 0,1 0 0 0 0,0 0-1 0 0,1 0 1 0 0,3 9 0 0 0,-4-13-42 0 0,1-1-1 0 0,0 1 1 0 0,0-1-1 0 0,0 1 1 0 0,1-1-1 0 0,-1 0 1 0 0,1 0-1 0 0,0 0 1 0 0,0 0-1 0 0,0-1 1 0 0,6 6-1 0 0,-8-9 13 0 0,0 1 0 0 0,0 0 0 0 0,0-1-1 0 0,0 1 1 0 0,0-1 0 0 0,0 1 0 0 0,0-1-1 0 0,0 0 1 0 0,0 1 0 0 0,0-1 0 0 0,1 0-1 0 0,-1 0 1 0 0,0 0 0 0 0,0 0 0 0 0,0 0-1 0 0,0 0 1 0 0,0 0 0 0 0,0 0 0 0 0,1 0-1 0 0,-1 0 1 0 0,1-1 0 0 0,14 0 441 0 0,26-3 683 0 0,-16 5-801 0 0,-21-1-312 0 0,0 0 0 0 0,1 0 0 0 0,-1 1 0 0 0,0 0 0 0 0,0 0 0 0 0,0 0 1 0 0,6 2-1 0 0,6 2 6 0 0,-1 0 1 0 0,1-1-1 0 0,0-1 0 0 0,1-1 1 0 0,-1 0-1 0 0,33-2 1 0 0,-17 0 113 0 0,1-1 1 0 0,-1-1 0 0 0,0-2 0 0 0,0-2 0 0 0,40-11-1 0 0,-8 0 139 0 0,128-16 0 0 0,-173 31-280 0 0,0 0 14 0 0,1 1 0 0 0,26 3 0 0 0,21-1 48 0 0,-37-1-23 0 0,-1 1-1 0 0,50 9 0 0 0,143 16 135 0 0,-92-7-53 0 0,337-8 840 0 0,-422-12-940 0 0,-17 0 4 0 0,39-4-1 0 0,-40 2 14 0 0,54 1-1 0 0,15-1 38 0 0,-17-5 123 0 0,135 4 0 0 0,51 1 138 0 0,-213 1-318 0 0,67-10-6 0 0,0 0 16 0 0,-78 10-4 0 0,149-1 204 0 0,-162 3-212 0 0,-1-2 0 0 0,34-6-1 0 0,14-1 28 0 0,94-13 4 0 0,-58 5-34 0 0,-68 14-20 0 0,0 2 0 0 0,54 6 0 0 0,13-1 0 0 0,-55-5 0 0 0,0-2 0 0 0,64-13 0 0 0,63-10 128 0 0,-151 24-96 0 0,1 2 0 0 0,-1 0 0 0 0,55 9 0 0 0,11 1 20 0 0,-59-7-40 0 0,150-3-12 0 0,-108-8 26 0 0,23 0 12 0 0,-68 9-20 0 0,59 12 0 0 0,14 0 10 0 0,-30-8-7 0 0,48 2 22 0 0,36-20-43 0 0,-113 6 0 0 0,93 1 0 0 0,-108 9 0 0 0,49 12 0 0 0,-23-4 11 0 0,115 13 42 0 0,-138-19-19 0 0,0-3 0 0 0,0-1 0 0 0,0-2-1 0 0,0-2 1 0 0,42-7 0 0 0,-34 6 28 0 0,84 3-1 0 0,-56 3-32 0 0,121 2 26 0 0,73 0 7 0 0,171-11 2 0 0,12-3 200 0 0,-235 13-236 0 0,40 0 8 0 0,-19-11-36 0 0,32 21 0 0 0,-245-11 0 0 0,2 0 3 0 0,19 2 17 0 0,0-2 1 0 0,71-5-1 0 0,-43-3-7 0 0,0 3 0 0 0,0 4 0 0 0,1 2-1 0 0,122 23 1 0 0,-110-11-13 0 0,166 7 0 0 0,-134-19 0 0 0,0 5 0 0 0,132 27 0 0 0,-118-16 22 0 0,0-6-1 0 0,149-6 0 0 0,-182-2 43 0 0,98 16 0 0 0,-99-8 0 0 0,100 0 0 0 0,-126-13-59 0 0,308 13 54 0 0,-288-6-37 0 0,0-5-1 0 0,103-9 0 0 0,-94 2 1 0 0,1 4-1 0 0,106 12 0 0 0,65 1-21 0 0,24-17 0 0 0,-77 2 0 0 0,100-4 0 0 0,6 0 64 0 0,-240 5-64 0 0,124-18 0 0 0,-114 8 0 0 0,-38 8 0 0 0,1 3 0 0 0,-1 3 0 0 0,71 10 0 0 0,-41-6 26 0 0,105-6-1 0 0,-75-2-12 0 0,-44 0 51 0 0,-67 1-43 0 0,1 0 0 0 0,0-1 1 0 0,-1 0-1 0 0,1 0 0 0 0,-1-1 0 0 0,0 0 0 0 0,0 0 0 0 0,0-1 0 0 0,0 1 0 0 0,-1-2 0 0 0,8-4 1 0 0,-14 8-18 0 0,1 1 1 0 0,-1 0-1 0 0,1-1 1 0 0,0 1-1 0 0,-1-1 1 0 0,1 1-1 0 0,-1-1 1 0 0,1 1-1 0 0,-1-1 1 0 0,1 1-1 0 0,-1-1 1 0 0,1 0-1 0 0,-1 1 1 0 0,0-1-1 0 0,1 0 1 0 0,-1 1-1 0 0,0-1 1 0 0,1 0-1 0 0,-1 1 1 0 0,0-1-1 0 0,0 0 1 0 0,0 0-1 0 0,0 1 1 0 0,0-1-1 0 0,0 0 1 0 0,0 0-1 0 0,0 1 1 0 0,0-1-1 0 0,0 0 1 0 0,0 1-1 0 0,0-1 1 0 0,0 0-1 0 0,-1 0 1 0 0,1 1-1 0 0,0-1 1 0 0,-1 0-1 0 0,1 1 1 0 0,0-1-1 0 0,-1 0 0 0 0,-3-9 19 0 0,0 2-23 0 0,4 7 0 0 0,-1 0 0 0 0,0 0 0 0 0,1 0 0 0 0,-1 0 0 0 0,1 0 0 0 0,-1 0 0 0 0,1-1 0 0 0,-1 1 0 0 0,1 0 0 0 0,0 0 0 0 0,0 0 0 0 0,-1 0 0 0 0,1-1 0 0 0,0 1 0 0 0,0 0 0 0 0,0 0 0 0 0,0 0 0 0 0,1-1 0 0 0,-1 1 0 0 0,0 0 0 0 0,0 0 0 0 0,1 0 0 0 0,-1 0 0 0 0,1 0 0 0 0,0-2 0 0 0,-1 3 0 0 0,0 0 1 0 0,1-1-1 0 0,-1 1 0 0 0,0 0 0 0 0,0 0 0 0 0,1 0 0 0 0,-1 0 0 0 0,0-1 1 0 0,1 1-1 0 0,-1 0 0 0 0,0 0 0 0 0,1 0 0 0 0,-1 0 0 0 0,0 0 1 0 0,1 0-1 0 0,-1 0 0 0 0,0 0 0 0 0,1 0 0 0 0,-1 0 0 0 0,0 0 0 0 0,1 0 1 0 0,-1 0-1 0 0,0 0 0 0 0,1 0 0 0 0,-1 0 0 0 0,0 1 0 0 0,1-1 1 0 0,-1 0-1 0 0,0 0 0 0 0,0 0 0 0 0,1 0 0 0 0,-1 1 0 0 0,0-1 0 0 0,1 0 1 0 0,-1 0-1 0 0,0 1 0 0 0,0-1 0 0 0,0 0 0 0 0,1 0 0 0 0,-1 1 0 0 0,0-1 1 0 0,0 0-1 0 0,0 0 0 0 0,0 1 0 0 0,1 0 0 0 0,5 14-35 0 0,-6-6-585 0 0,0 0 0 0 0,-1 1 0 0 0,0-1 0 0 0,-1 1-1 0 0,-3 11 1 0 0,4-15-428 0 0,-6 22-3795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35:05.301"/>
    </inkml:context>
    <inkml:brush xml:id="br0">
      <inkml:brushProperty name="width" value="0.1" units="cm"/>
      <inkml:brushProperty name="height" value="0.1" units="cm"/>
      <inkml:brushProperty name="color" value="#E71224"/>
    </inkml:brush>
  </inkml:definitions>
  <inkml:trace contextRef="#ctx0" brushRef="#br0">1 63 1727 0 0,'166'12'753'0'0,"-54"-2"-82"0"0,-1-6 831 0 0,94 9 299 0 0,-10 3-1389 0 0,-136-16-340 0 0,97-14-1 0 0,31-1 418 0 0,-152 16-237 0 0,59 12 0 0 0,-29-3-108 0 0,-7-1-63 0 0,-39-5-25 0 0,1-1 0 0 0,-1-1-1 0 0,36 0 1 0 0,-2-4 27 0 0,46-5 74 0 0,342-20 424 0 0,-383 24-523 0 0,0-2-1 0 0,64-15 1 0 0,12-2 37 0 0,-73 15-52 0 0,9-3-26 0 0,122 0-1 0 0,-82 12-16 0 0,127-15 0 0 0,-101 6 0 0 0,-90 5 0 0 0,36 6 0 0 0,-33-1 0 0 0,-9 1 0 0 0,54 11 0 0 0,-21-2 0 0 0,128 6 11 0 0,81 13 47 0 0,-266-30-52 0 0,36 7 32 0 0,56 7 41 0 0,-20-10-6 0 0,115 2 204 0 0,-203-8-277 0 0,318-20 154 0 0,-38 6 139 0 0,-101 8-84 0 0,-177 6-207 0 0,331-17 198 0 0,-213 20-151 0 0,-68-1-10 0 0,65-5 1 0 0,409-16 216 0 0,-323 12-192 0 0,-169 4 167 0 0,1-2-1 0 0,49-13 0 0 0,-79 16-206 0 0,0 1 1 0 0,0 0-1 0 0,0 0 1 0 0,0 0-1 0 0,0 0 1 0 0,0 1-1 0 0,0 0 1 0 0,0 0-1 0 0,0 0 1 0 0,5 1-1 0 0,-8 0-26 0 0,0 0 0 0 0,0 0 0 0 0,1 0 0 0 0,-1 0-1 0 0,-1 0 1 0 0,1 0 0 0 0,0 0 0 0 0,0 1 0 0 0,0-1 0 0 0,-1 1 0 0 0,1 0-1 0 0,-1-1 1 0 0,1 1 0 0 0,-1 0 0 0 0,0 0 0 0 0,1 0 0 0 0,-1 0 0 0 0,0 0-1 0 0,0 0 1 0 0,-1 0 0 0 0,1 0 0 0 0,0 0 0 0 0,-1 0 0 0 0,1 1-1 0 0,-1 1 1 0 0,4 27-1212 0 0,-2-14-2820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4:03.315"/>
    </inkml:context>
    <inkml:brush xml:id="br0">
      <inkml:brushProperty name="width" value="0.1" units="cm"/>
      <inkml:brushProperty name="height" value="0.1" units="cm"/>
      <inkml:brushProperty name="color" value="#E71224"/>
    </inkml:brush>
  </inkml:definitions>
  <inkml:trace contextRef="#ctx0" brushRef="#br0">2274 86 4031 0 0,'-4'-8'367'0'0,"4"8"-347"0"0,-1 0 0 0 0,1-1 0 0 0,0 1 0 0 0,0 0-1 0 0,0 0 1 0 0,0-1 0 0 0,-1 1 0 0 0,1 0 0 0 0,0-1-1 0 0,0 1 1 0 0,0 0 0 0 0,-1 0 0 0 0,1-1 0 0 0,0 1 0 0 0,-1 0-1 0 0,1 0 1 0 0,0 0 0 0 0,-1-1 0 0 0,1 1 0 0 0,0 0-1 0 0,-1 0 1 0 0,1 0 0 0 0,0 0 0 0 0,-1 0 0 0 0,1 0 0 0 0,0 0-1 0 0,-1 0 1 0 0,1-1 0 0 0,-1 2 0 0 0,-35-7 487 0 0,-1 3 0 0 0,-36 0 0 0 0,11 1-43 0 0,-417-10 2236 0 0,110-11-1826 0 0,-16 1-601 0 0,201 20-209 0 0,-110 3 16 0 0,221 7-403 0 0,-79 17 1 0 0,124-20-93 0 0,-61 12-3159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35:07.440"/>
    </inkml:context>
    <inkml:brush xml:id="br0">
      <inkml:brushProperty name="width" value="0.1" units="cm"/>
      <inkml:brushProperty name="height" value="0.1" units="cm"/>
      <inkml:brushProperty name="color" value="#E71224"/>
    </inkml:brush>
  </inkml:definitions>
  <inkml:trace contextRef="#ctx0" brushRef="#br0">5 36 2303 0 0,'-2'-13'200'0'0,"0"6"-200"0"0,2 5 0 0 0,0 4 0 0 0,2 0 0 0 0,-2-6 64 0 0,0 0-64 0 0,2-1 0 0 0,-1 1 0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35:09.292"/>
    </inkml:context>
    <inkml:brush xml:id="br0">
      <inkml:brushProperty name="width" value="0.1" units="cm"/>
      <inkml:brushProperty name="height" value="0.1" units="cm"/>
      <inkml:brushProperty name="color" value="#E71224"/>
    </inkml:brush>
  </inkml:definitions>
  <inkml:trace contextRef="#ctx0" brushRef="#br0">36 247 1295 0 0,'-27'-81'112'0'0,"24"71"139"0"0,1 0-1 0 0,1 0 0 0 0,-1 0 0 0 0,2 0 0 0 0,-1 0 0 0 0,1 0 0 0 0,1 0 0 0 0,0 0 0 0 0,0 0 0 0 0,5-14 0 0 0,-5 21-241 0 0,0 1-1 0 0,0-1 1 0 0,0 1-1 0 0,1-1 0 0 0,-1 1 1 0 0,1 0-1 0 0,-1 0 1 0 0,1 0-1 0 0,0 0 1 0 0,0 0-1 0 0,0 0 1 0 0,0 1-1 0 0,0-1 1 0 0,1 1-1 0 0,-1-1 1 0 0,0 1-1 0 0,1 0 1 0 0,-1 0-1 0 0,1 0 1 0 0,-1 0-1 0 0,1 0 1 0 0,-1 0-1 0 0,1 1 0 0 0,0-1 1 0 0,-1 1-1 0 0,6 0 1 0 0,2 0-30 0 0,0 0 0 0 0,0 1 0 0 0,0 0 1 0 0,0 0-1 0 0,18 6 0 0 0,-8-1-130 0 0,3-1-9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35:09.981"/>
    </inkml:context>
    <inkml:brush xml:id="br0">
      <inkml:brushProperty name="width" value="0.1" units="cm"/>
      <inkml:brushProperty name="height" value="0.1" units="cm"/>
      <inkml:brushProperty name="color" value="#E71224"/>
    </inkml:brush>
  </inkml:definitions>
  <inkml:trace contextRef="#ctx0" brushRef="#br0">0 105 5551 0 0,'13'-32'248'0'0,"-5"10"48"0"0,-1 3-232 0 0,1 6-64 0 0,-3 8 0 0 0,1 5 0 0 0,-1 0 0 0 0,6-2-80 0 0,6-4 80 0 0,5 1-2464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35:13.757"/>
    </inkml:context>
    <inkml:brush xml:id="br0">
      <inkml:brushProperty name="width" value="0.1" units="cm"/>
      <inkml:brushProperty name="height" value="0.1" units="cm"/>
      <inkml:brushProperty name="color" value="#E71224"/>
    </inkml:brush>
  </inkml:definitions>
  <inkml:trace contextRef="#ctx0" brushRef="#br0">1 27 1375 0 0,'5'-4'2515'0'0,"-5"3"-2322"0"0,0 1 1 0 0,1 0-1 0 0,-1 0 1 0 0,1 0-1 0 0,-1-1 1 0 0,1 1-1 0 0,0 0 0 0 0,19-3-699 0 0,5 10 413 0 0,-20-6 205 0 0,0 1-1 0 0,0-1 0 0 0,0 0 1 0 0,0 0-1 0 0,0 0 0 0 0,0-1 1 0 0,0 0-1 0 0,0 0 1 0 0,0 0-1 0 0,6-1 0 0 0,89-14 1626 0 0,-65 11-1548 0 0,-5-1-5 0 0,-21 3-98 0 0,0 0 0 0 0,0 1 0 0 0,0 0 0 0 0,14 1 0 0 0,-23 0-84 0 0,13 0 36 0 0,-1 2 0 0 0,0-1 0 0 0,1 1 0 0 0,-1 1 0 0 0,0 0 0 0 0,22 10 0 0 0,16 6 145 0 0,-20-8-142 0 0,-7-5 84 0 0,1 0-1 0 0,0-1 0 0 0,0-1 0 0 0,1-1 0 0 0,36-1 0 0 0,28 3 70 0 0,-55-1-159 0 0,16 3 34 0 0,1-3 0 0 0,56-2-1 0 0,-34-6 117 0 0,1 3 0 0 0,0 4 0 0 0,77 12 0 0 0,-122-12-154 0 0,-1-1 0 0 0,32-2-1 0 0,15 1 60 0 0,78 6-16 0 0,352-3 374 0 0,-300 0-288 0 0,0-1 0 0 0,-54 0-62 0 0,-4 0-4 0 0,-52 0-51 0 0,-62 0-6 0 0,51-4 1 0 0,127-9 31 0 0,-159 9-64 0 0,345 10 262 0 0,-128 5-86 0 0,-157 0-182 0 0,-62-6 56 0 0,135 12 94 0 0,-134-20-39 0 0,-1-2 1 0 0,85-14-1 0 0,-71 6-68 0 0,-20 2 55 0 0,-34 5-54 0 0,1 0 1 0 0,0 1-1 0 0,0 1 1 0 0,1 0-1 0 0,14 0 1 0 0,15 2 6 0 0,-29-1-42 0 0,1 1 0 0 0,17 1 0 0 0,-9 1-8 0 0,-1-2-1 0 0,0 0 1 0 0,25-3-1 0 0,-19 1 34 0 0,31 2 0 0 0,-33 0-11 0 0,0-1-1 0 0,25-2 0 0 0,-5 2 1 0 0,-31 0 10 0 0,0 1 0 0 0,17-4 0 0 0,5 0-12 0 0,1 1 0 0 0,60 5 0 0 0,-13-1-6 0 0,174 4 114 0 0,-215-5-128 0 0,-15 0 0 0 0,28-2 0 0 0,96-14 64 0 0,146 5 75 0 0,-252 10-150 0 0,14-1 9 0 0,29 0 71 0 0,-56 1 15 0 0,32-5 0 0 0,16 1 55 0 0,149-12-60 0 0,-124 6-30 0 0,-41 8-12 0 0,80 8 0 0 0,-20 0-5 0 0,128-11 0 0 0,-130 1-32 0 0,125 10 0 0 0,-105 11 0 0 0,-111-14 0 0 0,58-1 0 0 0,-31-2 0 0 0,99-1 32 0 0,2 0 0 0 0,204 22-32 0 0,-274-19 0 0 0,89-9 0 0 0,133-3 87 0 0,-121 9-46 0 0,-94-1-40 0 0,118-9 9 0 0,-137 5 81 0 0,137 7 0 0 0,-211-1-92 0 0,351-16 56 0 0,-237 7-46 0 0,91-1 20 0 0,29-2 6 0 0,-94 6-35 0 0,162 15 0 0 0,-121-1 0 0 0,669 5 64 0 0,-343-25 25 0 0,-401 8-50 0 0,-18 0-39 0 0,-8 0 0 0 0,87 7 0 0 0,-129 4 15 0 0,-38-7-142 0 0,0 1 0 0 0,0 0 0 0 0,0 0 0 0 0,0 1-1 0 0,0-1 1 0 0,0 1 0 0 0,-1-1 0 0 0,1 1 0 0 0,0 0 0 0 0,-1 0 0 0 0,3 2 0 0 0,1 5-1307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35:16.696"/>
    </inkml:context>
    <inkml:brush xml:id="br0">
      <inkml:brushProperty name="width" value="0.1" units="cm"/>
      <inkml:brushProperty name="height" value="0.1" units="cm"/>
      <inkml:brushProperty name="color" value="#E71224"/>
    </inkml:brush>
  </inkml:definitions>
  <inkml:trace contextRef="#ctx0" brushRef="#br0">28 302 1375 0 0,'-1'0'9'0'0,"0"-1"-1"0"0,1 1 0 0 0,-1 0 0 0 0,0 0 0 0 0,0 0 0 0 0,0-1 0 0 0,0 1 0 0 0,0 0 0 0 0,1 0 0 0 0,-1 0 0 0 0,0 1 0 0 0,0-1 0 0 0,0 0 0 0 0,0 0 0 0 0,0 0 0 0 0,1 1 0 0 0,-1-1 0 0 0,-1 1 0 0 0,-9 2 3305 0 0,32-11-1279 0 0,-10 3-1836 0 0,0 2-1 0 0,0-1 0 0 0,1 1 0 0 0,-1 1 0 0 0,1 0 0 0 0,16 0 1 0 0,68 6 134 0 0,-43 0-225 0 0,-17-4 81 0 0,41-5 0 0 0,-12 1-20 0 0,66-8 186 0 0,7-1 12 0 0,34 18 44 0 0,-106-1-273 0 0,88-6-1 0 0,86-28 221 0 0,-190 25-322 0 0,0 2-1 0 0,0 2 1 0 0,82 9-1 0 0,74 0 36 0 0,27-29 79 0 0,-164 14-116 0 0,38 1 137 0 0,150 10 1 0 0,-177-5-128 0 0,0-3-1 0 0,97-17 1 0 0,-101 9-4 0 0,1 4 0 0 0,119 2 0 0 0,229 2 70 0 0,-145-5-36 0 0,-207 10-63 0 0,100-3-10 0 0,-136-1 26 0 0,176-9 140 0 0,-1 17-91 0 0,-130 4-31 0 0,-16-1-41 0 0,1-3 0 0 0,127-6 0 0 0,-110-8 19 0 0,1 5-1 0 0,156 11 0 0 0,-4 17-21 0 0,-186-22 15 0 0,0-2 0 0 0,-1-2 0 0 0,1-2 0 0 0,69-15 0 0 0,-61 12 24 0 0,1 2 0 0 0,98 5 0 0 0,134-12 24 0 0,-6 0 13 0 0,-212 14-53 0 0,3 1 24 0 0,109-10 0 0 0,-76-7-39 0 0,86-8 27 0 0,-136 18-25 0 0,79 5 1 0 0,-5 3-11 0 0,178-19 0 0 0,-212 11 0 0 0,112 11 0 0 0,-102-1 0 0 0,-15-7 0 0 0,105-14 0 0 0,-116 7 0 0 0,167 3 0 0 0,-93 10 0 0 0,182-17 0 0 0,-338 11 0 0 0,80 1 0 0 0,-1 3 0 0 0,111 17 0 0 0,72 5 0 0 0,-94-23 0 0 0,140 5 0 0 0,-227-4 0 0 0,103-9 0 0 0,-93 1 38 0 0,176 14-1 0 0,-191 0 17 0 0,105 7-55 0 0,54-24 42 0 0,-36 0-18 0 0,-58 11-23 0 0,96-2 0 0 0,-197-4 2 0 0,81-5 29 0 0,170 12 0 0 0,-193 6-31 0 0,151 7 0 0 0,242 4 0 0 0,-152-18 0 0 0,-139-2 0 0 0,-63 7 0 0 0,44 0 0 0 0,98-19 0 0 0,-193 5 0 0 0,1 5 0 0 0,121 13 0 0 0,-123-7 22 0 0,0-4-1 0 0,96-10 0 0 0,-95 2 1 0 0,0 4-1 0 0,94 9 0 0 0,178-3-21 0 0,-99-5 0 0 0,-140 5 0 0 0,228-24 0 0 0,-227 7 0 0 0,212 2 0 0 0,-229 9 15 0 0,163-24 0 0 0,-66 3 9 0 0,-137 19-19 0 0,74 5 0 0 0,26 2-5 0 0,-4 0 0 0 0,21-1 0 0 0,-41 0 0 0 0,-66 1 0 0 0,0-3 0 0 0,-1-3 0 0 0,89-17 0 0 0,-123 12 8 0 0,-16 3 15 0 0,42-4 0 0 0,-55 9-31 0 0,-8 0 15 0 0,0 1 1 0 0,0 0-1 0 0,0 0 1 0 0,0 0-1 0 0,0 0 0 0 0,0 0 1 0 0,0 1-1 0 0,3 0 1 0 0,-4 0-11 0 0,-1-1 0 0 0,0 1 0 0 0,0 0-1 0 0,0 0 1 0 0,0 0 0 0 0,0 0 0 0 0,0 0 0 0 0,0 0 0 0 0,0 0 0 0 0,0 0 0 0 0,0 0 0 0 0,0 0 0 0 0,-1 0-1 0 0,1 1 1 0 0,0-1 0 0 0,-1 0 0 0 0,1 0 0 0 0,-1 1 0 0 0,0-1 0 0 0,1 0 0 0 0,-1 1 0 0 0,0 1 0 0 0,2 28-3804 0 0,-3-11-388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35:23.853"/>
    </inkml:context>
    <inkml:brush xml:id="br0">
      <inkml:brushProperty name="width" value="0.1" units="cm"/>
      <inkml:brushProperty name="height" value="0.1" units="cm"/>
      <inkml:brushProperty name="color" value="#E71224"/>
    </inkml:brush>
  </inkml:definitions>
  <inkml:trace contextRef="#ctx0" brushRef="#br0">0 333 455 0 0,'111'-9'944'0'0,"-35"-3"184"0"0,43-4 1391 0 0,-68 16-1817 0 0,95 11-1 0 0,-95-5-562 0 0,95-1-1 0 0,-83-11 88 0 0,64-15-1 0 0,-68 10 90 0 0,90-6 0 0 0,5 20 26 0 0,15-1-172 0 0,49-29 15 0 0,-6 1 5 0 0,-19 29-18 0 0,-122 1-56 0 0,79-6-1 0 0,22-15 26 0 0,225-9-8 0 0,-172 14-55 0 0,-137 5-23 0 0,-5 1 13 0 0,193-6 130 0 0,-178 14-128 0 0,136-15 0 0 0,-83-3 1 0 0,206 2-1 0 0,39 2 48 0 0,-79 5 1 0 0,-67 4-36 0 0,-136-3-30 0 0,215-2-40 0 0,76 5 52 0 0,-30-8 54 0 0,-87 12-48 0 0,-129-3-12 0 0,168 16 24 0 0,-253-9-79 0 0,16-4 37 0 0,154-17 0 0 0,-8-1-3 0 0,-86 14-37 0 0,225-6 0 0 0,10 7 0 0 0,-78-8 46 0 0,-141 0-28 0 0,-82 11-18 0 0,117 15 0 0 0,-38-1 0 0 0,-30-12 0 0 0,-28-1 0 0 0,-19 1 0 0 0,197 10 0 0 0,-163-10 0 0 0,171-19 0 0 0,-184 7 0 0 0,-55 5 0 0 0,80 5 0 0 0,-19 2 51 0 0,173-17 0 0 0,-168 5 145 0 0,148 7 0 0 0,-234 4-161 0 0,33 6 0 0 0,-54-5-74 0 0,0-1-1 0 0,-1 1 0 0 0,1 1 1 0 0,-1 0-1 0 0,0 0 0 0 0,0 1 1 0 0,9 6-1 0 0,1 2-159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36:20.548"/>
    </inkml:context>
    <inkml:brush xml:id="br0">
      <inkml:brushProperty name="width" value="0.1" units="cm"/>
      <inkml:brushProperty name="height" value="0.1" units="cm"/>
      <inkml:brushProperty name="color" value="#E71224"/>
    </inkml:brush>
  </inkml:definitions>
  <inkml:trace contextRef="#ctx0" brushRef="#br0">0 205 2527 0 0,'26'-9'299'0'0,"-9"3"238"0"0,0 0-1 0 0,0 1 1 0 0,0 1-1 0 0,19-3 1 0 0,-30 7-422 0 0,1 0 0 0 0,-1 0 1 0 0,0 1-1 0 0,1 0 0 0 0,-1 0 1 0 0,0 0-1 0 0,9 4 1 0 0,7 1 30 0 0,39 3 409 0 0,-53-7-491 0 0,1-1 0 0 0,-1 0 0 0 0,0-1 0 0 0,0 0-1 0 0,1 0 1 0 0,-1 0 0 0 0,0-1 0 0 0,0 0 0 0 0,11-4 0 0 0,-6 2 137 0 0,0 1 0 0 0,21-1 0 0 0,-16 2-50 0 0,11 0 66 0 0,-26 1-199 0 0,-1 1-1 0 0,1-1 0 0 0,-1 0 1 0 0,0 0-1 0 0,1-1 1 0 0,-1 1-1 0 0,1 0 0 0 0,2-2 1 0 0,-2 2-5 0 0,-1-1 0 0 0,0 0 0 0 0,1 1 0 0 0,-1 0 1 0 0,0 0-1 0 0,1 0 0 0 0,-1 0 0 0 0,0 0 0 0 0,3 0 0 0 0,10 2 21 0 0,-1 0-1 0 0,1-1 1 0 0,0-1-1 0 0,26-3 0 0 0,13 0 46 0 0,15-2-14 0 0,-29 1-2 0 0,47-8 69 0 0,8-1-126 0 0,66 13 69 0 0,-116 0 6 0 0,0-3 0 0 0,82-14 0 0 0,-43 4 113 0 0,10 5 78 0 0,3 4-125 0 0,-4-1-38 0 0,80-1-32 0 0,-49 3-12 0 0,106 3 311 0 0,7 0-110 0 0,-114-13-209 0 0,-18 0 68 0 0,12 11-51 0 0,-49 0-10 0 0,38 2 0 0 0,-100 1-63 0 0,59 4 62 0 0,0-3 1 0 0,85-8 0 0 0,-118 2-15 0 0,0 2 0 0 0,1 1 1 0 0,-1 1-1 0 0,46 7 0 0 0,7 0 5 0 0,-29-3-34 0 0,-32-3 11 0 0,0 0-1 0 0,27-4 1 0 0,-24 1 14 0 0,31 1 0 0 0,17 1 97 0 0,-29-1-82 0 0,8-2-6 0 0,58-9-1 0 0,-54 4-21 0 0,-29 6 15 0 0,0 2 0 0 0,0 1-1 0 0,36 5 1 0 0,10 0 11 0 0,-21-5 10 0 0,1-3-1 0 0,96-15 1 0 0,-107 13 97 0 0,65 0 1 0 0,83 7-92 0 0,-61 3-47 0 0,-49-1 0 0 0,36 2 47 0 0,-31 3-74 0 0,-53-5 0 0 0,42 0 0 0 0,367 7 260 0 0,-411-11-253 0 0,205-5 164 0 0,-194 2-161 0 0,-23 2-5 0 0,184-3 182 0 0,-108 14-123 0 0,-48-8-56 0 0,-19 0 9 0 0,-1-2-1 0 0,1-1 1 0 0,42-5 0 0 0,-24-1 208 0 0,91 0 1 0 0,2-5-155 0 0,-61 2-4 0 0,-65 8-67 0 0,0 1 0 0 0,0 0 0 0 0,0 1 0 0 0,0 1 0 0 0,0 0 0 0 0,19 6 0 0 0,24 3 0 0 0,1-2 0 0 0,88 3 0 0 0,-139-11 0 0 0,174-4 0 0 0,-152 2 0 0 0,372 1 64 0 0,-348 2-32 0 0,0-3 0 0 0,0-1 0 0 0,87-17 0 0 0,4-8 22 0 0,-42 12 20 0 0,-51 9-76 0 0,73 3 1 0 0,-28 2 58 0 0,15-5-28 0 0,106-2 16 0 0,-160 7-45 0 0,2 0 0 0 0,102 12 0 0 0,-105-1 0 0 0,-36-5 0 0 0,0-1 0 0 0,0-1 0 0 0,0-1 0 0 0,0-1 0 0 0,35-3 0 0 0,58-8 31 0 0,125 6 0 0 0,-192 4-29 0 0,139 7-2 0 0,-1 0 0 0 0,23-19 32 0 0,-2 0 0 0 0,-184 12-31 0 0,308-7 62 0 0,-326 6-70 0 0,0 1 1 0 0,-1 0-1 0 0,1 0 0 0 0,0 0 0 0 0,-1 0 0 0 0,1 1 0 0 0,-1-1 1 0 0,1 1-1 0 0,0-1 0 0 0,-1 1 0 0 0,1 0 0 0 0,-1 0 0 0 0,0 0 0 0 0,5 3 1 0 0,-5-2-124 0 0,0 0 0 0 0,0 0 0 0 0,0 1 1 0 0,0-1-1 0 0,0 0 0 0 0,-1 1 0 0 0,1-1 1 0 0,-1 1-1 0 0,1 0 0 0 0,-1 0 0 0 0,0-1 1 0 0,1 7-1 0 0,2 7-4937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36:24.588"/>
    </inkml:context>
    <inkml:brush xml:id="br0">
      <inkml:brushProperty name="width" value="0.1" units="cm"/>
      <inkml:brushProperty name="height" value="0.1" units="cm"/>
      <inkml:brushProperty name="color" value="#E71224"/>
    </inkml:brush>
  </inkml:definitions>
  <inkml:trace contextRef="#ctx0" brushRef="#br0">1 93 1207 0 0,'0'3'270'0'0,"0"1"0"0"0,0 0 0 0 0,0 0 0 0 0,1 0 0 0 0,-1 0 0 0 0,1 0 0 0 0,0-1 0 0 0,3 7 0 0 0,-3-8-111 0 0,0 0-1 0 0,0-1 1 0 0,0 1-1 0 0,0-1 1 0 0,1 1-1 0 0,-1-1 1 0 0,0 0-1 0 0,1 0 1 0 0,-1 1-1 0 0,1-1 1 0 0,-1 0 0 0 0,1 0-1 0 0,0 0 1 0 0,-1-1-1 0 0,1 1 1 0 0,0 0-1 0 0,0-1 1 0 0,0 1-1 0 0,-1-1 1 0 0,4 1-1 0 0,52 5 1015 0 0,112-1 0 0 0,-119-5-894 0 0,-8 2-124 0 0,52 9-1 0 0,-7 0-20 0 0,99 13 401 0 0,67 3 215 0 0,-155-29-582 0 0,-21-1 0 0 0,260 9 728 0 0,-172-16-608 0 0,-76 3-181 0 0,323-35 192 0 0,-53 22-100 0 0,-209 17-36 0 0,-11 0-120 0 0,80-4 42 0 0,18-25 130 0 0,-156 19-174 0 0,-43 7-14 0 0,2 2 1 0 0,-1 2-1 0 0,0 2 0 0 0,66 8 0 0 0,-25-1-27 0 0,-41-4 0 0 0,0 2 0 0 0,49 11 0 0 0,202 41 0 0 0,-130-30 0 0 0,-46 4 0 0 0,-87-21 0 0 0,-1-2 0 0 0,1-1 0 0 0,1-2 0 0 0,37 4 0 0 0,-61-9 0 0 0,267 0 128 0 0,-105-4 27 0 0,199 19 0 0 0,-24 0-104 0 0,-235-11-28 0 0,81 13-23 0 0,2 0 0 0 0,124-18 11 0 0,5 1 106 0 0,-230 2-74 0 0,1-4 0 0 0,116-18-1 0 0,-34-1 37 0 0,-53 7-19 0 0,122-10-7 0 0,-175 16-53 0 0,2 3 0 0 0,103 4 0 0 0,7 9 64 0 0,-133-7-64 0 0,30 0 0 0 0,122-15 64 0 0,-132 9-64 0 0,-25 3 0 0 0,49-9 0 0 0,-61 8 11 0 0,0 0 0 0 0,0 2 0 0 0,44 3 0 0 0,19 0 9 0 0,230-20-9 0 0,-117 11 44 0 0,-68 4-57 0 0,-18 2 2 0 0,35-2 0 0 0,-13-1 0 0 0,-73 3 0 0 0,69-9 0 0 0,-36 4 0 0 0,-12 1 0 0 0,51-4 0 0 0,18-1 0 0 0,229-25 64 0 0,-204 32-64 0 0,-76 1 0 0 0,121-8 0 0 0,-155 5 0 0 0,0 2 0 0 0,97 9 0 0 0,-80-4 0 0 0,161-15 0 0 0,-65-1 0 0 0,-118 14 0 0 0,122 14 0 0 0,-124-9 0 0 0,-1-3 0 0 0,105-10 0 0 0,-119 4 0 0 0,10-2 0 0 0,1 4 0 0 0,79 5 0 0 0,-119 0 0 0 0,35 11 0 0 0,-42-10 2 0 0,0 0-1 0 0,1-1 1 0 0,-1-1 0 0 0,1 0 0 0 0,23 0 0 0 0,167 1 51 0 0,-78 14-53 0 0,-73-13 14 0 0,-14-1 11 0 0,48-1 0 0 0,170-8 114 0 0,-64-9 32 0 0,-80 7-161 0 0,-62 3-10 0 0,-1 2 0 0 0,1 2 0 0 0,77 9 0 0 0,-60 2 0 0 0,0-4 0 0 0,102-1 0 0 0,55-11 64 0 0,126 10 121 0 0,-67 3-50 0 0,-140-11-112 0 0,186-2 78 0 0,69-18 142 0 0,-143 2-127 0 0,250-19 1 0 0,-434 35 481 0 0,141 5-1 0 0,-77 8-1736 0 0,-110-7 1150 0 0,0-1 1 0 0,1-2-1 0 0,-2 0 0 0 0,48-13 0 0 0,-9 3 69 0 0,-47 10-80 0 0,31-2 0 0 0,-44 5-33 0 0,1 0 0 0 0,0 1 0 0 0,0-1 0 0 0,0 1 0 0 0,0 0 0 0 0,-1 0 0 0 0,1 1 0 0 0,0-1 0 0 0,-1 1 0 0 0,1 0 0 0 0,-1 0 0 0 0,0 1 0 0 0,1-1 0 0 0,-1 1 0 0 0,4 3 0 0 0,-4-2-69 0 0,0 1-1 0 0,0 0 0 0 0,0-1 1 0 0,-1 1-1 0 0,0 0 0 0 0,0 0 1 0 0,0 1-1 0 0,0-1 0 0 0,-1 1 1 0 0,0-1-1 0 0,2 12 0 0 0,2 10-1385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36:32.402"/>
    </inkml:context>
    <inkml:brush xml:id="br0">
      <inkml:brushProperty name="width" value="0.1" units="cm"/>
      <inkml:brushProperty name="height" value="0.1" units="cm"/>
      <inkml:brushProperty name="color" value="#E71224"/>
    </inkml:brush>
  </inkml:definitions>
  <inkml:trace contextRef="#ctx0" brushRef="#br0">98 8 919 0 0,'-30'4'92'0'0,"-5"0"106"0"0,33-4-191 0 0,0 0-1 0 0,0 0 1 0 0,0 0-1 0 0,0-1 1 0 0,0 1-1 0 0,0 0 1 0 0,1-1-1 0 0,-1 0 1 0 0,0 1-1 0 0,0-1 1 0 0,1 0-1 0 0,-1 0 1 0 0,1 0-1 0 0,-1 0 1 0 0,1-1-1 0 0,-2 0 0 0 0,1 0-6 0 0,2 1 0 0 0,2 2 0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36:35.903"/>
    </inkml:context>
    <inkml:brush xml:id="br0">
      <inkml:brushProperty name="width" value="0.1" units="cm"/>
      <inkml:brushProperty name="height" value="0.1" units="cm"/>
      <inkml:brushProperty name="color" value="#E71224"/>
    </inkml:brush>
  </inkml:definitions>
  <inkml:trace contextRef="#ctx0" brushRef="#br0">11 38 1375 0 0,'-3'-15'128'0'0,"1"4"-128"0"0,0 3 0 0 0,2 7 0 0 0,-2-1 0 0 0,0 2 0 0 0,2 2 64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4:06.192"/>
    </inkml:context>
    <inkml:brush xml:id="br0">
      <inkml:brushProperty name="width" value="0.1" units="cm"/>
      <inkml:brushProperty name="height" value="0.1" units="cm"/>
      <inkml:brushProperty name="color" value="#E71224"/>
    </inkml:brush>
  </inkml:definitions>
  <inkml:trace contextRef="#ctx0" brushRef="#br0">1913 23 431 0 0,'-2'-2'37'0'0,"0"0"0"0"0,1 0 0 0 0,-1 1-1 0 0,0-1 1 0 0,0 1 0 0 0,0 0 0 0 0,0-1-1 0 0,-1 1 1 0 0,1 0 0 0 0,0 0-1 0 0,0 0 1 0 0,-1 1 0 0 0,1-1 0 0 0,0 1-1 0 0,-1-1 1 0 0,1 1 0 0 0,-4-1-1 0 0,-45-2 1809 0 0,18 3-1025 0 0,-126 3 1182 0 0,32 8-1716 0 0,65-4-174 0 0,-278 17 730 0 0,105-5-436 0 0,134-9 55 0 0,-118-2 0 0 0,59-24-138 0 0,114 9-280 0 0,-1 2 1 0 0,1 3-1 0 0,-71 3 0 0 0,55 8-628 0 0,-4 4-2342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36:46.163"/>
    </inkml:context>
    <inkml:brush xml:id="br0">
      <inkml:brushProperty name="width" value="0.1" units="cm"/>
      <inkml:brushProperty name="height" value="0.1" units="cm"/>
      <inkml:brushProperty name="color" value="#E71224"/>
    </inkml:brush>
  </inkml:definitions>
  <inkml:trace contextRef="#ctx0" brushRef="#br0">1 4 1439 0 0,'4'-2'64'0'0,"-1"0"8"0"0,1 4-72 0 0,0 0 0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36:55.196"/>
    </inkml:context>
    <inkml:brush xml:id="br0">
      <inkml:brushProperty name="width" value="0.1" units="cm"/>
      <inkml:brushProperty name="height" value="0.1" units="cm"/>
      <inkml:brushProperty name="color" value="#E71224"/>
    </inkml:brush>
  </inkml:definitions>
  <inkml:trace contextRef="#ctx0" brushRef="#br0">29 15 455 0 0,'-4'-9'612'0'0,"-11"4"2159"0"0,15 5-2769 0 0,-1 1-1 0 0,0 0 1 0 0,0-1 0 0 0,1 1-1 0 0,-1 0 1 0 0,0-1-1 0 0,1 1 1 0 0,-1 0 0 0 0,1 0-1 0 0,-1 0 1 0 0,1 0-1 0 0,-1 0 1 0 0,1 0 0 0 0,0-1-1 0 0,0 1 1 0 0,-1 0-1 0 0,1 0 1 0 0,0 0 0 0 0,0 0-1 0 0,0 0 1 0 0,0 0-1 0 0,0 0 1 0 0,0 0 0 0 0,0 2-1 0 0,0-1 9 0 0,0-1 1 0 0,0 0-1 0 0,0 1 0 0 0,1-1 0 0 0,-1 0 1 0 0,0 1-1 0 0,0-1 0 0 0,1 0 0 0 0,-1 0 0 0 0,1 1 1 0 0,-1-1-1 0 0,1 0 0 0 0,0 0 0 0 0,-1 0 0 0 0,1 1 1 0 0,0-1-1 0 0,1 1 0 0 0,0-2 76 0 0,-1 1-1 0 0,1-1 1 0 0,0 0 0 0 0,-1 0-1 0 0,1 0 1 0 0,0 0 0 0 0,-1-1-1 0 0,1 1 1 0 0,0 0 0 0 0,-1-1-1 0 0,1 1 1 0 0,2-2-1 0 0,17-2 998 0 0,14 4-203 0 0,-28-1-810 0 0,0 0 0 0 0,0 1 0 0 0,0 0 0 0 0,8 2-1 0 0,7 1-12 0 0,1-1 0 0 0,45-3 0 0 0,-44 0-41 0 0,0 1 0 0 0,31 4 0 0 0,149 17 172 0 0,23 5 147 0 0,-182-19-250 0 0,1-2-1 0 0,88-2 1 0 0,-96-2-5 0 0,0 1-1 0 0,70 14 1 0 0,-105-15-80 0 0,184 27 128 0 0,-99-15 38 0 0,39 6 223 0 0,-73-18-264 0 0,-1-1 1 0 0,105-16 0 0 0,-78 6 3 0 0,-33 7-11 0 0,84 3 0 0 0,45 17 12 0 0,-165-16-120 0 0,16 1 0 0 0,0-1-1 0 0,52-5 1 0 0,52-16 44 0 0,-55 7-19 0 0,-45 9 32 0 0,0 1 1 0 0,49 3-1 0 0,61 13 34 0 0,2 0-98 0 0,-95-16-3 0 0,-8-1 0 0 0,73-3 0 0 0,-77 4 0 0 0,0 1 0 0 0,0 1 0 0 0,35 5 0 0 0,79 6 0 0 0,-112-9 0 0 0,6 1 10 0 0,90 0 44 0 0,130-26-54 0 0,-165 21 0 0 0,-33 3 0 0 0,104-1 22 0 0,92-5 20 0 0,-122-9-25 0 0,143-8 30 0 0,-141 25-21 0 0,45-1 12 0 0,-111-8-20 0 0,103-6 26 0 0,-131 12-43 0 0,84 9 0 0 0,186 36 117 0 0,-275-40-99 0 0,0-2 1 0 0,71-6 0 0 0,-11 1-5 0 0,197 11 168 0 0,-257-6-168 0 0,51-3 33 0 0,168-22 0 0 0,-26 0-6 0 0,122 12-42 0 0,-182 7 0 0 0,68 9 51 0 0,-143-1-38 0 0,56 14-13 0 0,-106-11 0 0 0,75 3 0 0 0,122-3 66 0 0,-117-3-68 0 0,79-9 110 0 0,-111 1-34 0 0,-73 4 106 0 0,39 3 0 0 0,-55-1-704 0 0,1-1 0 0 0,-1 2 0 0 0,0-1 0 0 0,0 1 0 0 0,0 1 0 0 0,15 8 0 0 0,-9-3-3158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36:57.561"/>
    </inkml:context>
    <inkml:brush xml:id="br0">
      <inkml:brushProperty name="width" value="0.1" units="cm"/>
      <inkml:brushProperty name="height" value="0.1" units="cm"/>
      <inkml:brushProperty name="color" value="#E71224"/>
    </inkml:brush>
  </inkml:definitions>
  <inkml:trace contextRef="#ctx0" brushRef="#br0">1 138 919 0 0,'0'3'85'0'0,"1"-1"-1"0"0,-1 1 0 0 0,1 0 0 0 0,0 0 0 0 0,0-1 1 0 0,0 1-1 0 0,0 0 0 0 0,0-1 0 0 0,1 1 0 0 0,-1-1 0 0 0,1 0 1 0 0,0 1-1 0 0,-1-1 0 0 0,1 0 0 0 0,0 0 0 0 0,0 0 0 0 0,1 0 1 0 0,-1 0-1 0 0,0-1 0 0 0,1 1 0 0 0,-1-1 0 0 0,5 2 1 0 0,7 4-118 0 0,0 0 1 0 0,28 7 0 0 0,-35-12 164 0 0,22 5 279 0 0,0-1 0 0 0,1-2 0 0 0,0-1-1 0 0,0-1 1 0 0,34-2 0 0 0,-57 0-369 0 0,10-1 112 0 0,1-1 0 0 0,31-8 0 0 0,7 0 63 0 0,-29 6-131 0 0,181-13 449 0 0,52 23 28 0 0,-214-7-479 0 0,0-2 1 0 0,81-15-1 0 0,24-3 192 0 0,-76 18-97 0 0,150 15 1 0 0,-188-10-137 0 0,1-1 0 0 0,61-6 0 0 0,73-19 253 0 0,54-5 288 0 0,104 18-103 0 0,-75-4-374 0 0,51 0-32 0 0,26 4 37 0 0,-141 3-11 0 0,260 1 16 0 0,-286 9-119 0 0,-44 1 15 0 0,-94-3-1 0 0,517-15 165 0 0,-435 11-129 0 0,148 14-1 0 0,-76-1-14 0 0,117-14 30 0 0,7 0 2 0 0,-24 6-54 0 0,-119-7 33 0 0,-77 1-35 0 0,16 3-9 0 0,144 15 0 0 0,-109-5 0 0 0,20 3 0 0 0,-10 2 180 0 0,-61-6 106 0 0,261 17-632 0 0,-130-31 346 0 0,-122 1 0 0 0,161 2 46 0 0,-222 4-38 0 0,283-25 156 0 0,-68 1-62 0 0,141 14 26 0 0,-189 1-77 0 0,1 0 16 0 0,-131 9-41 0 0,158-4 276 0 0,-200-1-260 0 0,-22 4 9 0 0,1-1-1 0 0,-1 2 1 0 0,1-1 0 0 0,7 1-1 0 0,-12 0-95 0 0,0 0 0 0 0,0 0 0 0 0,0 1 0 0 0,0-1 0 0 0,0 1 0 0 0,0-1 0 0 0,0 1 0 0 0,-1 0 1 0 0,1 0-1 0 0,0 0 0 0 0,-1 0 0 0 0,1 0 0 0 0,0 0 0 0 0,-1 0 0 0 0,1 0 0 0 0,-1 1 0 0 0,0-1 0 0 0,2 3 0 0 0,3 4-906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37:01.943"/>
    </inkml:context>
    <inkml:brush xml:id="br0">
      <inkml:brushProperty name="width" value="0.1" units="cm"/>
      <inkml:brushProperty name="height" value="0.1" units="cm"/>
      <inkml:brushProperty name="color" value="#E71224"/>
    </inkml:brush>
  </inkml:definitions>
  <inkml:trace contextRef="#ctx0" brushRef="#br0">0 1 943 0 0,'108'12'113'0'0,"24"2"78"0"0,99-22 199 0 0,-34 0-216 0 0,-142 11-54 0 0,-1 2 0 0 0,0 3-1 0 0,56 16 1 0 0,-85-20-72 0 0,1-2 0 0 0,-1 0 0 0 0,1-2 0 0 0,50-5 0 0 0,-32 2 75 0 0,-29 1 134 0 0,28-7-1 0 0,12-1 353 0 0,-19 5-262 0 0,10-1-88 0 0,-45 7-246 0 0,-1-1 1 0 0,1 0 0 0 0,0 0 0 0 0,0 0-1 0 0,0 0 1 0 0,0 0 0 0 0,-1 0 0 0 0,1 0-1 0 0,0-1 1 0 0,0 1 0 0 0,0 0 0 0 0,0 0-1 0 0,-1-1 1 0 0,1 1 0 0 0,0 0-1 0 0,0-1 1 0 0,-1 1 0 0 0,1-1 0 0 0,0 1-1 0 0,-1-1 1 0 0,1 1 0 0 0,0-1 0 0 0,-1 1-1 0 0,1-1 1 0 0,-1 0 0 0 0,2 0-1 0 0,2 8 350 0 0,-3 8-374 0 0,1-10-109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37:05.359"/>
    </inkml:context>
    <inkml:brush xml:id="br0">
      <inkml:brushProperty name="width" value="0.1" units="cm"/>
      <inkml:brushProperty name="height" value="0.1" units="cm"/>
      <inkml:brushProperty name="color" value="#E71224"/>
    </inkml:brush>
  </inkml:definitions>
  <inkml:trace contextRef="#ctx0" brushRef="#br0">0 221 919 0 0,'23'-3'223'0'0,"0"1"0"0"0,0 1-1 0 0,40 3 1 0 0,17 0 6 0 0,-48-3-115 0 0,-5 1 17 0 0,0-1 0 0 0,0-2 0 0 0,0 0 0 0 0,30-9-1 0 0,-24 4-74 0 0,0 0-1 0 0,50-3 1 0 0,70 3 207 0 0,-129 8-225 0 0,125-1 157 0 0,19 0-17 0 0,-124-2 10 0 0,79-14-1 0 0,-56 4 21 0 0,75-3-1 0 0,69 6 82 0 0,-195 9-270 0 0,41 0 49 0 0,58-3 11 0 0,25-19 144 0 0,-37 5 46 0 0,-76 14-162 0 0,23-3 149 0 0,72-2-1 0 0,67 3-3 0 0,-104 8-67 0 0,-63-1-71 0 0,0 0 1 0 0,43-5-1 0 0,-11-2-15 0 0,64 1-1 0 0,9 0 1 0 0,150-8 40 0 0,-253 14-99 0 0,0 2-1 0 0,31 6 1 0 0,9 2-34 0 0,181 9 80 0 0,-51-7 10 0 0,-55 4 14 0 0,97 7 124 0 0,-169-23-185 0 0,248 9 115 0 0,147 15 28 0 0,-437-24-164 0 0,1 2-1 0 0,32 7 1 0 0,-48-7-46 0 0,0 0 0 0 0,0 0 1 0 0,0 1-1 0 0,0 0 1 0 0,0 1-1 0 0,-1 0 0 0 0,0 1 1 0 0,11 8-1 0 0,3 6-101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37:06.481"/>
    </inkml:context>
    <inkml:brush xml:id="br0">
      <inkml:brushProperty name="width" value="0.1" units="cm"/>
      <inkml:brushProperty name="height" value="0.1" units="cm"/>
      <inkml:brushProperty name="color" value="#E71224"/>
    </inkml:brush>
  </inkml:definitions>
  <inkml:trace contextRef="#ctx0" brushRef="#br0">0 9 455 0 0,'68'-4'618'0'0,"-42"1"113"0"0,30 1-1 0 0,108 11-510 0 0,134 1 569 0 0,-152-16-450 0 0,282 4 1470 0 0,-358 7-1781 0 0,123 25-1 0 0,-169-24-2054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40:23.616"/>
    </inkml:context>
    <inkml:brush xml:id="br0">
      <inkml:brushProperty name="width" value="0.1" units="cm"/>
      <inkml:brushProperty name="height" value="0.1" units="cm"/>
      <inkml:brushProperty name="color" value="#E71224"/>
    </inkml:brush>
  </inkml:definitions>
  <inkml:trace contextRef="#ctx0" brushRef="#br0">1418 188 455 0 0,'-117'5'3544'0'0,"106"-4"-3427"0"0,1-1 0 0 0,-1-1-1 0 0,1 0 1 0 0,0 0 0 0 0,-16-5-1 0 0,-22-2 464 0 0,-75-11 122 0 0,116 17-642 0 0,0 0 0 0 0,0 0 0 0 0,1-1 0 0 0,-1 0 0 0 0,1 0 0 0 0,0-1 0 0 0,-1 1 1 0 0,2-1-1 0 0,-1-1 0 0 0,-6-5 0 0 0,6 5 32 0 0,-1 0 0 0 0,1 0 0 0 0,-1 0 1 0 0,0 1-1 0 0,0 0 0 0 0,0 0 0 0 0,0 1 0 0 0,-13-4 0 0 0,2 4-47 0 0,0 0 0 0 0,-1 1 0 0 0,1 1 0 0 0,-28 2-1 0 0,-50-1 22 0 0,38-1-68 0 0,22-2 44 0 0,0-1 0 0 0,0-1-1 0 0,-53-16 1 0 0,44 10 161 0 0,-64-8-1 0 0,93 18-188 0 0,1 0 0 0 0,-1 1 0 0 0,1 0 0 0 0,0 2-1 0 0,-1 0 1 0 0,1 0 0 0 0,0 1 0 0 0,-18 7-1 0 0,26-7-10 0 0,-76 29-255 0 0,52-16 101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40:30.162"/>
    </inkml:context>
    <inkml:brush xml:id="br0">
      <inkml:brushProperty name="width" value="0.1" units="cm"/>
      <inkml:brushProperty name="height" value="0.1" units="cm"/>
      <inkml:brushProperty name="color" value="#E71224"/>
    </inkml:brush>
  </inkml:definitions>
  <inkml:trace contextRef="#ctx0" brushRef="#br0">81 183 1439 0 0,'-3'-2'13'0'0,"1"0"0"0"0,-1 0 0 0 0,0 1 0 0 0,0-1 0 0 0,0 1-1 0 0,-1-1 1 0 0,1 1 0 0 0,0 0 0 0 0,0 0 0 0 0,-6-1-1 0 0,6 2 23 0 0,-1-1 0 0 0,1 0-1 0 0,0 0 1 0 0,0 0-1 0 0,-1 0 1 0 0,1 0-1 0 0,0-1 1 0 0,0 0 0 0 0,0 1-1 0 0,-3-4 1 0 0,5 4-6 0 0,1 1 1 0 0,0 0-1 0 0,-1-1 1 0 0,1 1-1 0 0,0 0 1 0 0,0-1-1 0 0,-1 1 1 0 0,1-1-1 0 0,0 1 1 0 0,0 0-1 0 0,0-1 1 0 0,0 1-1 0 0,0-1 1 0 0,0 1-1 0 0,0 0 1 0 0,-1-1-1 0 0,1 1 1 0 0,0-1-1 0 0,1 1 1 0 0,-1-1-1 0 0,0 1 1 0 0,0-1-1 0 0,0 1 1 0 0,0 0-1 0 0,0-1 1 0 0,0 1-1 0 0,0-1 1 0 0,1 1-1 0 0,-1 0 1 0 0,0-1-1 0 0,0 1 1 0 0,1-1-1 0 0,-1 1 1 0 0,0 0-1 0 0,0-1 1 0 0,1 1-1 0 0,-1 0 1 0 0,0 0-1 0 0,1-1 1 0 0,-1 1-1 0 0,0 0 1 0 0,1 0-1 0 0,-1-1 1 0 0,1 1-1 0 0,-1 0 1 0 0,0 0-1 0 0,1 0 1 0 0,-1 0-1 0 0,1 0 1 0 0,0-1-1 0 0,23-7 776 0 0,-23 8-806 0 0,9-2 81 0 0,1 0 0 0 0,-1 1 0 0 0,1 1 0 0 0,0-1 0 0 0,18 3 0 0 0,56 12 522 0 0,-58-8-538 0 0,16 0 48 0 0,0-2 0 0 0,1-1 0 0 0,-1-3 0 0 0,0-1 0 0 0,0-2 0 0 0,60-13 0 0 0,65-21 532 0 0,-102 20-430 0 0,134-16 0 0 0,-118 29-125 0 0,112-14-42 0 0,-163 9-47 0 0,-25 7 0 0 0,0 0 0 0 0,0 0 0 0 0,0 1 0 0 0,0 0 0 0 0,10-1 0 0 0,-16 2 2 0 0,1 0 1 0 0,-1 0-1 0 0,1 0 0 0 0,0 0 0 0 0,-1 0 0 0 0,1 0 0 0 0,-1 0 0 0 0,1-1 0 0 0,-1 1 0 0 0,1 0 0 0 0,0 0 1 0 0,-1-1-1 0 0,1 1 0 0 0,-1 0 0 0 0,1-1 0 0 0,-1 1 0 0 0,1-1 0 0 0,-6 4-306 0 0,-1 2-1419 0 0,-3 2-608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40:43.998"/>
    </inkml:context>
    <inkml:brush xml:id="br0">
      <inkml:brushProperty name="width" value="0.1" units="cm"/>
      <inkml:brushProperty name="height" value="0.1" units="cm"/>
      <inkml:brushProperty name="color" value="#E71224"/>
    </inkml:brush>
  </inkml:definitions>
  <inkml:trace contextRef="#ctx0" brushRef="#br0">9 35 919 0 0,'-1'0'78'0'0,"1"-1"-1"0"0,-1 1 0 0 0,1 0 1 0 0,-1-1-1 0 0,0 0 0 0 0,1 1 1 0 0,-1-1-1 0 0,1 1 0 0 0,0-1 1 0 0,-1 0-1 0 0,1 1 0 0 0,-1-1 1 0 0,1 0-1 0 0,0 1 0 0 0,-1-1 1 0 0,1 0-1 0 0,0 1 0 0 0,0-1 1 0 0,0 0-1 0 0,0 0 0 0 0,0 1 1 0 0,0-3-1 0 0,0 2 24 0 0,1 0 0 0 0,1 0 0 0 0,-1 0 0 0 0,0 0 0 0 0,0 0 0 0 0,0 0 0 0 0,1 0 0 0 0,-1 0 0 0 0,0 0 0 0 0,1 0 0 0 0,-1 1-1 0 0,0-1 1 0 0,3 0 0 0 0,0 0 20 0 0,0 0 0 0 0,0 1-1 0 0,-1-1 1 0 0,1 1 0 0 0,0 0 0 0 0,7 1-1 0 0,11-2 219 0 0,-15 1-291 0 0,0 0 0 0 0,0 0 0 0 0,1 1-1 0 0,7 1 1 0 0,-7-1-8 0 0,0 0 1 0 0,0 0-1 0 0,9-1 0 0 0,59-6 587 0 0,-1 3 0 0 0,114 10-1 0 0,57 6 6 0 0,-117-9-381 0 0,-10 2-126 0 0,182 5 323 0 0,-100-4-390 0 0,-153-5-52 0 0,-30-1-1 0 0,184 15 54 0 0,-112 0 80 0 0,-67-10-122 0 0,0-1 0 0 0,0-1-1 0 0,1-2 1 0 0,0 0 0 0 0,-1-2 0 0 0,29-2-1 0 0,-23-3 67 0 0,-20 2-58 0 0,-1 2 0 0 0,1-1 1 0 0,-1 1-1 0 0,1 1 1 0 0,14 0-1 0 0,-22 0-36 0 0,0 0 0 0 0,1 1 0 0 0,-1 0 0 0 0,0-1 0 0 0,1 1 0 0 0,-1 0 0 0 0,0-1 0 0 0,0 1 0 0 0,0 0 0 0 0,0 0 0 0 0,0 0 0 0 0,0 0 0 0 0,0 0 0 0 0,0 0 0 0 0,0 1 0 0 0,0-1 0 0 0,-1 0 0 0 0,1 0 1 0 0,0 1-1 0 0,-1-1 0 0 0,1 0 0 0 0,-1 1 0 0 0,1-1 0 0 0,-1 0 0 0 0,0 3 0 0 0,1 8-227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40:53.070"/>
    </inkml:context>
    <inkml:brush xml:id="br0">
      <inkml:brushProperty name="width" value="0.1" units="cm"/>
      <inkml:brushProperty name="height" value="0.1" units="cm"/>
      <inkml:brushProperty name="color" value="#E71224"/>
    </inkml:brush>
  </inkml:definitions>
  <inkml:trace contextRef="#ctx0" brushRef="#br0">4 64 455 0 0,'-3'-3'2662'0'0,"3"3"-2616"0"0,0-12 1597 0 0,4-2 867 0 0,-4 14-2461 0 0,1 0 0 0 0,-1 0-1 0 0,0 0 1 0 0,0 0 0 0 0,0 0-1 0 0,0 0 1 0 0,0 0 0 0 0,0 0-1 0 0,1 0 1 0 0,-1 0 0 0 0,0 0 0 0 0,0 0-1 0 0,0 0 1 0 0,0 0 0 0 0,0 0-1 0 0,1 0 1 0 0,-1 0 0 0 0,0 0 0 0 0,0 0-1 0 0,1 1 537 0 0,-1-1-537 0 0,4 3 45 0 0,0 0 0 0 0,-1-1 0 0 0,1 1 0 0 0,0-1 0 0 0,0 0 0 0 0,0 0 0 0 0,9 2 0 0 0,-8-2 117 0 0,0 0 0 0 0,0 0 1 0 0,0 0-1 0 0,8 6 0 0 0,-8-5-38 0 0,0 0 1 0 0,0 0-1 0 0,1-1 1 0 0,-1 1-1 0 0,1-1 0 0 0,-1 0 1 0 0,1-1-1 0 0,6 2 1 0 0,51 4 620 0 0,-40-5-675 0 0,8 0 212 0 0,40-3 0 0 0,-16-1-86 0 0,-30 1-47 0 0,31-5 0 0 0,-8 0 83 0 0,-32 5-184 0 0,30 3 0 0 0,-5 0-53 0 0,26 1 40 0 0,-43-1-72 0 0,0-1 0 0 0,0-1 1 0 0,24-4-1 0 0,-46 4-5 0 0,37-6 268 0 0,56-2 1 0 0,-1 16-220 0 0,-36-1-36 0 0,9 3 117 0 0,-52-7-79 0 0,0 0 1 0 0,0-1 0 0 0,0-1-1 0 0,0 0 1 0 0,29-3 0 0 0,-24-1 9 0 0,3-1 22 0 0,0 0 1 0 0,0 2-1 0 0,36 2 1 0 0,-42 0-73 0 0,0 0 1 0 0,18-3-1 0 0,-17 2 11 0 0,26 0-1 0 0,-28 1-4 0 0,-1-1 1 0 0,27-4-1 0 0,-12 0-19 0 0,57-8 19 0 0,46-4 189 0 0,197 7-23 0 0,-9 1-125 0 0,-272 9-64 0 0,324 9 0 0 0,-123-3 0 0 0,-197-6 0 0 0,232 11 64 0 0,-211-5-64 0 0,1-4 0 0 0,121-10 0 0 0,-23-5 64 0 0,-173 13-64 0 0,55 0 0 0 0,65 9 0 0 0,25 1 0 0 0,24-25 60 0 0,-139 11-56 0 0,181-11-4 0 0,-52 6 0 0 0,86-6 0 0 0,-226 13 0 0 0,24-2 0 0 0,1 1 0 0 0,-1 2 0 0 0,84 10 0 0 0,-84-3 0 0 0,1-2 0 0 0,-1-2 0 0 0,1-2 0 0 0,55-7 0 0 0,-29 2 0 0 0,0 4 0 0 0,102 10 0 0 0,-143-7 0 0 0,-5 0 0 0 0,34 7 0 0 0,-40-6 0 0 0,35 3 0 0 0,-4-2 0 0 0,-21-1 0 0 0,0-2 0 0 0,46-3 0 0 0,12 0 0 0 0,-7 5 43 0 0,239 6 106 0 0,217-9 54 0 0,-132-8 250 0 0,-229 3-317 0 0,-48 4-92 0 0,70-4 40 0 0,-3-4-84 0 0,44-1 0 0 0,-216 9 0 0 0,86-3 24 0 0,33-1 27 0 0,78 1 4 0 0,-68 4-57 0 0,-69 1 2 0 0,31-2 0 0 0,-6 0 0 0 0,-54 2 0 0 0,250 13 0 0 0,-231-9 0 0 0,131-6 0 0 0,-177 0 0 0 0,31 1 9 0 0,109 16-1 0 0,-109-8 16 0 0,107 0-1 0 0,-128-9-24 0 0,135-2 82 0 0,-130 4-44 0 0,-1 2 1 0 0,51 11-1 0 0,-25-1-37 0 0,128 11 0 0 0,88-17 142 0 0,-40-9 68 0 0,-221 2-206 0 0,210-5 184 0 0,-73-8-134 0 0,-102 7-43 0 0,59-2-1 0 0,44 14 107 0 0,-103-5-114 0 0,-27 1 9 0 0,0-2 1 0 0,1-1 0 0 0,32-6 0 0 0,106-19 61 0 0,-114 25-74 0 0,93 8 0 0 0,109 21 0 0 0,-247-27 0 0 0,219 12 0 0 0,48 4 0 0 0,-228-11 0 0 0,97 7 0 0 0,-45-10 6 0 0,354 16 52 0 0,-291-18-2 0 0,-34-2-48 0 0,52-4 38 0 0,-84 0-28 0 0,164 3 110 0 0,-36-3-52 0 0,-49-1-24 0 0,-59 6-50 0 0,168 2 50 0 0,-62-12-45 0 0,-91 0 60 0 0,56-4-67 0 0,-150 9-13 0 0,4-1 39 0 0,-1 3 0 0 0,47 1-1 0 0,-38 3-25 0 0,0-1 0 0 0,0-3 0 0 0,0-2 0 0 0,54-12 0 0 0,-50 9 0 0 0,1 2 0 0 0,100 1 0 0 0,-153 5 0 0 0,182-3 0 0 0,-144 2 0 0 0,-1 1 0 0 0,1 2 0 0 0,74 13 0 0 0,-90-12 0 0 0,1-1 0 0 0,0-1 0 0 0,-1-1 0 0 0,44-5 0 0 0,-9 0 0 0 0,45 6-3 0 0,-67 1 37 0 0,70-6-1 0 0,-61 0-33 0 0,54 3 0 0 0,-60 1 0 0 0,-31 0 0 0 0,59 1 0 0 0,-1-4 0 0 0,97-14 0 0 0,-140 16 0 0 0,-22 1 0 0 0,-1 0 0 0 0,0 0 0 0 0,1 0 0 0 0,-1 0 0 0 0,1 0 0 0 0,-1 0 0 0 0,1 0 0 0 0,-1 0 0 0 0,1 1 0 0 0,-1-1 0 0 0,0 0 0 0 0,1 0 0 0 0,-1 0 0 0 0,1 0 0 0 0,-1 1 0 0 0,0-1 0 0 0,1 0 0 0 0,-1 0 0 0 0,0 1 0 0 0,1-1 0 0 0,-1 0 0 0 0,0 1 0 0 0,1-1 0 0 0,-1 0 0 0 0,0 1 0 0 0,0-1 0 0 0,1 0 0 0 0,-1 1 0 0 0,0-1 0 0 0,0 1 0 0 0,0-1 0 0 0,1 1 0 0 0,-1-1 0 0 0,0 0 0 0 0,0 1 0 0 0,0-1 0 0 0,0 1 0 0 0,0-1 0 0 0,0 1 0 0 0,0-1 0 0 0,0 1 0 0 0,0-1 0 0 0,0 0 0 0 0,0 1 0 0 0,0-1 0 0 0,-1 1 0 0 0,-2 7-269 0 0,-1-1 0 0 0,0 0 0 0 0,-1 0 0 0 0,0 0 0 0 0,-9 10 0 0 0,-11 11-661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4:08.319"/>
    </inkml:context>
    <inkml:brush xml:id="br0">
      <inkml:brushProperty name="width" value="0.1" units="cm"/>
      <inkml:brushProperty name="height" value="0.1" units="cm"/>
      <inkml:brushProperty name="color" value="#E71224"/>
    </inkml:brush>
  </inkml:definitions>
  <inkml:trace contextRef="#ctx0" brushRef="#br0">1631 8 4775 0 0,'-104'8'1162'0'0,"-2"0"-612"0"0,-12-7-74 0 0,-234-11 656 0 0,274 1-899 0 0,0 4-1 0 0,-104 5 1 0 0,-346 66-404 0 0,444-51 20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41:00.188"/>
    </inkml:context>
    <inkml:brush xml:id="br0">
      <inkml:brushProperty name="width" value="0.1" units="cm"/>
      <inkml:brushProperty name="height" value="0.1" units="cm"/>
      <inkml:brushProperty name="color" value="#E71224"/>
    </inkml:brush>
  </inkml:definitions>
  <inkml:trace contextRef="#ctx0" brushRef="#br0">348 1257 455 0 0,'1'-1'123'0'0,"0"0"-1"0"0,0-1 1 0 0,0 1-1 0 0,0 0 1 0 0,0 0-1 0 0,0 0 1 0 0,0 0-1 0 0,0 0 0 0 0,1 0 1 0 0,-1 1-1 0 0,0-1 1 0 0,1 0-1 0 0,-1 0 1 0 0,0 1-1 0 0,1-1 0 0 0,-1 1 1 0 0,1 0-1 0 0,1-1 1 0 0,29-2 3974 0 0,-30 5-3977 0 0,-1-1-1 0 0,0 0 1 0 0,0 1-1 0 0,0-1 1 0 0,0 1 0 0 0,0-1-1 0 0,-1 1 1 0 0,1-1-1 0 0,0 1 1 0 0,-1 0-1 0 0,1-1 1 0 0,-1 1-1 0 0,1 3 1 0 0,2 4 146 0 0,-1-6-208 0 0,-1 0 0 0 0,1 0 0 0 0,0 0 1 0 0,-1 0-1 0 0,1-1 0 0 0,1 1 0 0 0,-1 0 0 0 0,0-1 0 0 0,1 0 0 0 0,-1 0 0 0 0,1 1 0 0 0,0-1 0 0 0,-1-1 0 0 0,1 1 0 0 0,0 0 0 0 0,6 2 0 0 0,-2-3 156 0 0,0 1 0 0 0,-1-1 1 0 0,1-1-1 0 0,0 1 0 0 0,0-1 0 0 0,0 0 0 0 0,8-1 0 0 0,44-7 1144 0 0,-38 5-987 0 0,-1 0 1 0 0,40 1-1 0 0,58-2 285 0 0,-87 4-511 0 0,61-7-1 0 0,-50 2-33 0 0,26-7 82 0 0,-24 3-23 0 0,-18 3-14 0 0,14-1-19 0 0,-23 6-72 0 0,142-11 164 0 0,-115 10-127 0 0,0 1 1 0 0,-1 3-1 0 0,67 9 1 0 0,-37-2 31 0 0,-48-7-110 0 0,-1-1 1 0 0,43-3 0 0 0,-19-3 114 0 0,77 3 0 0 0,-61 7 289 0 0,56 1 1456 0 0,-56-7-3402 0 0,48 1 1324 0 0,-50 4 263 0 0,124-1 256 0 0,-134-4-261 0 0,-31 1 0 0 0,38-5 0 0 0,-48 4-34 0 0,0-2 13 0 0,0 1 1 0 0,1 1 0 0 0,-1 0 0 0 0,0 1-1 0 0,19 1 1 0 0,-20 0-23 0 0,0 0 0 0 0,0 0 0 0 0,17-3-1 0 0,-16 2-1 0 0,0-1 0 0 0,20 3 0 0 0,46 15-19 0 0,-51-11 0 0 0,0 0 0 0 0,33 2 0 0 0,-12-4 0 0 0,21 1 0 0 0,-15-2 15 0 0,82 14 1 0 0,-44-4 7 0 0,49-1-13 0 0,-120-10-9 0 0,84 11 63 0 0,166 0-1 0 0,123-38 65 0 0,-372 24-125 0 0,207-16 122 0 0,55 4 3 0 0,-217 10-106 0 0,0 4-1 0 0,107 14 0 0 0,-39-7-21 0 0,-70-6 11 0 0,41-4 45 0 0,-30-1-59 0 0,177 3 3 0 0,121 22 0 0 0,-368-22 0 0 0,33 3 0 0 0,44-1 0 0 0,-16-3 0 0 0,90 10 0 0 0,65 5 117 0 0,-171-12-106 0 0,-11 0 1 0 0,-13 0 5 0 0,0-1 1 0 0,29-3-1 0 0,38-3-17 0 0,-43 3 0 0 0,183 0 64 0 0,-65 1-21 0 0,-63-2-22 0 0,4-1-24 0 0,38 1 60 0 0,-34 2-49 0 0,0 0 58 0 0,111 31 88 0 0,-206-27-126 0 0,1 0-16 0 0,1-2 1 0 0,-1 0 0 0 0,1-1-1 0 0,31-3 1 0 0,78-21 137 0 0,-86 12 0 0 0,-1-2 0 0 0,73-34 1 0 0,-99 41-91 0 0,-1-1 1 0 0,0-1 0 0 0,0 0 0 0 0,-1 0 0 0 0,15-14 0 0 0,-11 7 20 0 0,-1-1 0 0 0,20-25 0 0 0,21-41 268 0 0,-52 70-324 0 0,0-1 0 0 0,-1 0-1 0 0,-1 0 1 0 0,0-1 0 0 0,3-25 0 0 0,-6 39-25 0 0,1-19 20 0 0,-1 0 1 0 0,-1 0-1 0 0,-1 0 0 0 0,-5-33 1 0 0,0-1 5 0 0,5 35-21 0 0,-1 0 0 0 0,-1 0 0 0 0,-1 0 0 0 0,0 0-1 0 0,-1 1 1 0 0,-2-1 0 0 0,0 2 0 0 0,0-1 0 0 0,-2 1 0 0 0,-12-20 0 0 0,-11-11 19 0 0,-1 1 1 0 0,-74-79 0 0 0,87 105-25 0 0,15 15 0 0 0,-1-1 0 0 0,0 2 0 0 0,0-1 0 0 0,0 0 0 0 0,-1 1 0 0 0,1 0 0 0 0,-1 1 0 0 0,-14-7 0 0 0,-91-44 58 0 0,58 27-52 0 0,-145-63-6 0 0,144 70 0 0 0,-1 2 0 0 0,0 3 0 0 0,-1 3 0 0 0,-77-9 0 0 0,75 18 0 0 0,-117 5 0 0 0,18 2 0 0 0,152-3 0 0 0,-242-5 0 0 0,1 21 0 0 0,-123 11 0 0 0,108-11 0 0 0,-65 3 0 0 0,303-18 0 0 0,-211 4 0 0 0,101-3 0 0 0,-618 51 0 0 0,653-44 0 0 0,-93 12 0 0 0,-109 8 0 0 0,168-20 0 0 0,-174 34 0 0 0,203-27 0 0 0,-161 6 0 0 0,40-7 0 0 0,175-9-10 0 0,-56 6 47 0 0,-177-2 0 0 0,283-10-37 0 0,-381-8 0 0 0,296 12 0 0 0,38 0 0 0 0,-54-4 0 0 0,-172-29 0 0 0,219 22 0 0 0,-79 0 0 0 0,7 0 0 0 0,100 4 22 0 0,0-2-1 0 0,-48-14 0 0 0,-47-26 43 0 0,75 28-64 0 0,-92-20 0 0 0,-50 6 0 0 0,54 8 0 0 0,62 6 0 0 0,52 11 0 0 0,-1 1 0 0 0,0 0 0 0 0,0 2 0 0 0,0 0 0 0 0,0 2 0 0 0,-29 1 0 0 0,-191 41 0 0 0,218-36 0 0 0,-14 3-5 0 0,-72 17 15 0 0,93-20-21 0 0,0 1-1 0 0,0 0 0 0 0,1 1 1 0 0,-24 14-1 0 0,22-10 5 0 0,-4 2 6 0 0,1 1 0 0 0,0 1 0 0 0,-17 17 0 0 0,16-12 9 0 0,10-10-20 0 0,1 0 0 0 0,0 0 0 0 0,1 1 0 0 0,0 0 0 0 0,-10 17 0 0 0,12-13 4 0 0,0 0 0 0 0,2 0 0 0 0,-1 0 0 0 0,2 1 0 0 0,0 0 0 0 0,0 0 0 0 0,-1 25 0 0 0,5-26 8 0 0,1 1 0 0 0,0 0 0 0 0,6 30 0 0 0,17 45 0 0 0,-16-69 0 0 0,0 0 0 0 0,2-1 0 0 0,19 33 0 0 0,44 56 0 0 0,-55-88 0 0 0,1 0 0 0 0,1-2 0 0 0,0 0 0 0 0,45 32 0 0 0,-59-47 2 0 0,0 0 1 0 0,0 0-1 0 0,-1 1 0 0 0,0 0 1 0 0,5 9-1 0 0,-5-9 21 0 0,0 1 0 0 0,0-1 0 0 0,0 0-1 0 0,8 7 1 0 0,-2-6 31 0 0,-10-6-47 0 0,0-1 0 0 0,-1 0 0 0 0,1 1 0 0 0,-1-1 0 0 0,1 1-1 0 0,0-1 1 0 0,-1 0 0 0 0,1 1 0 0 0,-1-1 0 0 0,1 1 0 0 0,-1 0 0 0 0,0-1 0 0 0,1 1 0 0 0,-1-1 0 0 0,1 1-1 0 0,-1 0 1 0 0,0-1 0 0 0,1 2 0 0 0,-1 0-6 0 0,-1 0 1 0 0,1 0-1 0 0,-1 0 0 0 0,1 0 0 0 0,-1 0 1 0 0,0 0-1 0 0,0 0 0 0 0,-2 3 0 0 0,-22 52-1854 0 0,15-32-2798 0 0,-3 8-2129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3:41:09.435"/>
    </inkml:context>
    <inkml:brush xml:id="br0">
      <inkml:brushProperty name="width" value="0.1" units="cm"/>
      <inkml:brushProperty name="height" value="0.1" units="cm"/>
      <inkml:brushProperty name="color" value="#E71224"/>
    </inkml:brush>
  </inkml:definitions>
  <inkml:trace contextRef="#ctx0" brushRef="#br0">143 42 1495 0 0,'3'-6'96'0'0,"-3"5"-92"0"0,1 1-1 0 0,-1-1 0 0 0,1 1 0 0 0,-1-1 0 0 0,0 1 0 0 0,1-1 1 0 0,-1 0-1 0 0,0 1 0 0 0,1-1 0 0 0,-1 1 0 0 0,0-1 0 0 0,0 0 1 0 0,0 1-1 0 0,0-1 0 0 0,0 0 0 0 0,0 1 0 0 0,0-1 0 0 0,0 0 0 0 0,0-1 13 0 0,0 1 0 0 0,0 0 0 0 0,0 0 0 0 0,-1 0 0 0 0,1 0 0 0 0,0 0 0 0 0,-1 0 0 0 0,1 0 0 0 0,-1 0 0 0 0,1 0 0 0 0,-1 0 0 0 0,1 1 0 0 0,-1-1 0 0 0,0 0 0 0 0,1 0-1 0 0,-1 0 1 0 0,0 1 0 0 0,0-1 0 0 0,0 0 0 0 0,1 1 0 0 0,-1-1 0 0 0,0 1 0 0 0,0-1 0 0 0,0 1 0 0 0,0-1 0 0 0,0 1 0 0 0,0-1 0 0 0,0 1 0 0 0,0 0 0 0 0,0 0-1 0 0,0 0 1 0 0,-1 0 0 0 0,1-1 0 0 0,0 1 0 0 0,-2 1 0 0 0,-3-1 162 0 0,-1 0-1 0 0,0 0 1 0 0,0 1-1 0 0,-8 2 1 0 0,-14 6 652 0 0,23-7-538 0 0,0 0 0 0 0,0 0 1 0 0,0 0-1 0 0,-1-1 0 0 0,-11 2 141 0 0,18-3-386 0 0,0 0 0 0 0,0 0 0 0 0,1 0 0 0 0,-1 0-1 0 0,0 0 1 0 0,0 0 0 0 0,0 1 0 0 0,0-1 0 0 0,0 0-1 0 0,0 0 1 0 0,0 0 0 0 0,0 0 0 0 0,0 0 0 0 0,0 1 0 0 0,-2 1 936 0 0,2-2-936 0 0,0 0 0 0 0,0 0-1 0 0,14 5 620 0 0,-4-5-410 0 0,-1 0 1 0 0,1 1-1 0 0,0 0 1 0 0,0 1 0 0 0,-1 0-1 0 0,1 1 1 0 0,-1 0-1 0 0,12 5 1 0 0,-10-4-149 0 0,-1 0 1 0 0,1-1-1 0 0,0 0 1 0 0,0 0-1 0 0,19 0 1 0 0,56-1 671 0 0,-9-2-436 0 0,70 0-88 0 0,-125 0-170 0 0,46-6-1 0 0,-48 4 8 0 0,1 0-1 0 0,37 1 0 0 0,-20 5-10 0 0,1-3 0 0 0,-1-1 0 0 0,69-10 0 0 0,-64 4 16 0 0,0 2 1 0 0,0 2 0 0 0,43 4-1 0 0,-19 1-16 0 0,96 9 28 0 0,-127-9-110 0 0,-1-1 0 0 0,0-2 0 0 0,0-1 0 0 0,0-2 0 0 0,55-12 0 0 0,36-4 0 0 0,15 17 0 0 0,-110 3 0 0 0,9-2 11 0 0,-15-3 45 0 0,99-13 133 0 0,-77 12 3 0 0,-53 6-190 0 0,1 0 0 0 0,-1 0 0 0 0,1 1 0 0 0,-1-1 0 0 0,1 1 0 0 0,0 0-1 0 0,0 1 1 0 0,0-1 0 0 0,0 1 0 0 0,-7 5 0 0 0,-8 7-74 0 0,-20 19 1 0 0,11-9-295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3:16.970"/>
    </inkml:context>
    <inkml:brush xml:id="br0">
      <inkml:brushProperty name="width" value="0.1" units="cm"/>
      <inkml:brushProperty name="height" value="0.1" units="cm"/>
      <inkml:brushProperty name="color" value="#E71224"/>
    </inkml:brush>
  </inkml:definitions>
  <inkml:trace contextRef="#ctx0" brushRef="#br0">1197 16 3423 0 0,'0'-1'11'0'0,"0"1"0"0"0,0-1-1 0 0,0 1 1 0 0,0-1 0 0 0,0 1-1 0 0,0-1 1 0 0,0 1 0 0 0,0-1-1 0 0,0 1 1 0 0,0-1 0 0 0,0 1-1 0 0,0-1 1 0 0,0 1 0 0 0,0-1-1 0 0,0 1 1 0 0,-1-1 0 0 0,1 1-1 0 0,0-1 1 0 0,0 1 0 0 0,-1-1-1 0 0,1 1 1 0 0,0-1 0 0 0,-1 1-1 0 0,1 0 1 0 0,0-1-1 0 0,-1 1 1 0 0,1 0 0 0 0,0-1-1 0 0,-1 1 1 0 0,1 0 0 0 0,-1-1-1 0 0,1 1 1 0 0,-1 0 0 0 0,1 0-1 0 0,-1 0 1 0 0,1-1 0 0 0,-1 1-1 0 0,-2 0 101 0 0,1 1 0 0 0,-1-1 0 0 0,1 1 0 0 0,0 0 0 0 0,-1 0 0 0 0,1-1-1 0 0,-3 3 1 0 0,2-2-52 0 0,-15 8 86 0 0,0-1 0 0 0,-1-1 0 0 0,0-1 0 0 0,-1 0 0 0 0,1-1 0 0 0,-1-2 0 0 0,0 0 0 0 0,-21 0 0 0 0,-134 5 1873 0 0,5-7-689 0 0,39-2-370 0 0,-262 41 270 0 0,334-32-1442 0 0,18-2-141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4:12.495"/>
    </inkml:context>
    <inkml:brush xml:id="br0">
      <inkml:brushProperty name="width" value="0.1" units="cm"/>
      <inkml:brushProperty name="height" value="0.1" units="cm"/>
      <inkml:brushProperty name="color" value="#E71224"/>
    </inkml:brush>
  </inkml:definitions>
  <inkml:trace contextRef="#ctx0" brushRef="#br0">1394 190 2759 0 0,'-2'-8'318'0'0,"0"1"0"0"0,1-1 0 0 0,0 1-1 0 0,0-16 1 0 0,1 14 206 0 0,0 1 0 0 0,-1-1-1 0 0,-2-9 1 0 0,3 15-571 0 0,-1 0 1 0 0,0 0-1 0 0,0 0 0 0 0,-1 0 1 0 0,1 1-1 0 0,-1-1 0 0 0,1 0 1 0 0,-1 1-1 0 0,0-1 1 0 0,0 1-1 0 0,0-1 0 0 0,-4-2 1 0 0,-2-2 24 0 0,0 1 0 0 0,-1 1 0 0 0,0 0 0 0 0,0 0 0 0 0,0 0 0 0 0,-1 1 0 0 0,1 1 0 0 0,-1 0 0 0 0,0 0 0 0 0,0 1-1 0 0,0 0 1 0 0,-16-1 0 0 0,-11 2 611 0 0,0 1-1 0 0,-40 5 1 0 0,58-3-427 0 0,-75 5 559 0 0,1-3 0 0 0,-108-11 0 0 0,-70-4 789 0 0,-60 37-1501 0 0,316-24-196 0 0,-32 3-3723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4:13.238"/>
    </inkml:context>
    <inkml:brush xml:id="br0">
      <inkml:brushProperty name="width" value="0.1" units="cm"/>
      <inkml:brushProperty name="height" value="0.1" units="cm"/>
      <inkml:brushProperty name="color" value="#E71224"/>
    </inkml:brush>
  </inkml:definitions>
  <inkml:trace contextRef="#ctx0" brushRef="#br0">2806 64 2071 0 0,'-1'-3'20'0'0,"-1"1"-1"0"0,0 0 0 0 0,0 0 1 0 0,0 0-1 0 0,0 1 1 0 0,0-1-1 0 0,-1 0 0 0 0,1 1 1 0 0,0-1-1 0 0,-1 1 0 0 0,-4-2 1 0 0,-37-13 381 0 0,37 14-109 0 0,-14-5 373 0 0,0 2 0 0 0,-1 1 0 0 0,1 1 0 0 0,-1 0 0 0 0,1 2 0 0 0,-26 1 0 0 0,-132 20 679 0 0,124-12-1190 0 0,-102 3-1 0 0,25-12 259 0 0,-167 21 0 0 0,293-19-402 0 0,-82 10 297 0 0,-147-1 0 0 0,-210-37 677 0 0,373 24-896 0 0,-272-2 421 0 0,278 8-641 0 0,0 3 0 0 0,0 2 0 0 0,-77 22-1 0 0,46-5-2748 0 0,-3 0-962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4:26.565"/>
    </inkml:context>
    <inkml:brush xml:id="br0">
      <inkml:brushProperty name="width" value="0.1" units="cm"/>
      <inkml:brushProperty name="height" value="0.1" units="cm"/>
      <inkml:brushProperty name="color" value="#E71224"/>
    </inkml:brush>
  </inkml:definitions>
  <inkml:trace contextRef="#ctx0" brushRef="#br0">12 24 1839 0 0,'-2'-4'160'0'0,"2"1"-160"0"0,0 1 0 0 0,-2-2 0 0 0,0 0 144 0 0,1 3-8 0 0,1-1 0 0 0,0 0 0 0 0,-2 2-136 0 0,0-2 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4:28.400"/>
    </inkml:context>
    <inkml:brush xml:id="br0">
      <inkml:brushProperty name="width" value="0.1" units="cm"/>
      <inkml:brushProperty name="height" value="0.1" units="cm"/>
      <inkml:brushProperty name="color" value="#E71224"/>
    </inkml:brush>
  </inkml:definitions>
  <inkml:trace contextRef="#ctx0" brushRef="#br0">78 137 455 0 0,'-1'-1'173'0'0,"0"-1"0"0"0,-1 1-1 0 0,1-1 1 0 0,-1 1 0 0 0,1 0 0 0 0,-1-1-1 0 0,0 1 1 0 0,1 0 0 0 0,-1 0-1 0 0,0 0 1 0 0,0 1 0 0 0,0-1-1 0 0,-3-1 1 0 0,5 2-177 0 0,-2 0-10 0 0,1-1 0 0 0,-1 0 0 0 0,0 0 0 0 0,1 0 0 0 0,-1 0 0 0 0,1 0 0 0 0,-1 0 0 0 0,1 0-1 0 0,-1 0 1 0 0,1 0 0 0 0,0-1 0 0 0,-2-1 0 0 0,3 3 17 0 0,0-1 0 0 0,0 1 0 0 0,0 0 1 0 0,0 0-1 0 0,0 0 0 0 0,-1-1 0 0 0,1 1 0 0 0,0 0 0 0 0,0 0 0 0 0,0-1 0 0 0,0 1 0 0 0,0 0 0 0 0,0 0 0 0 0,0 0 0 0 0,0-1 0 0 0,0 1 0 0 0,0 0 0 0 0,0 0 0 0 0,0-1 0 0 0,0 1 0 0 0,1 0 0 0 0,-1 0 0 0 0,0 0 0 0 0,0-1 1 0 0,0 1-1 0 0,0 0 0 0 0,0 0 0 0 0,0 0 0 0 0,0-1 0 0 0,1 1 0 0 0,-1 0 0 0 0,0 0 0 0 0,0 0 0 0 0,15-3 1262 0 0,-9 2-349 0 0,0 1 0 0 0,-1-1 0 0 0,1 0-1 0 0,10-2 1 0 0,-10-2 406 0 0,-5 4-1254 0 0,0 0 0 0 0,0 1 0 0 0,0-1 0 0 0,0 0 0 0 0,0 0 0 0 0,0 1 0 0 0,0-1 0 0 0,0 1 1 0 0,0-1-1 0 0,0 1 0 0 0,0 0 0 0 0,0-1 0 0 0,2 1 0 0 0,9-2 168 0 0,-1 0 0 0 0,0 0 1 0 0,1-1-1 0 0,-1-1 0 0 0,0 1 1 0 0,-1-2-1 0 0,15-7 0 0 0,-23 11-194 0 0,-1 0 0 0 0,0 0 1 0 0,0 0-1 0 0,0 1 0 0 0,0-1 0 0 0,1 1 0 0 0,-1-1 0 0 0,0 1 0 0 0,1-1 0 0 0,-1 1 0 0 0,0 0 0 0 0,1 0 0 0 0,-1-1 0 0 0,0 1 1 0 0,3 0-1 0 0,-3 1-14 0 0,0 0 0 0 0,-1 0 1 0 0,1-1-1 0 0,0 1 1 0 0,0 0-1 0 0,0 0 0 0 0,-1 0 1 0 0,1 0-1 0 0,0 0 0 0 0,-1 0 1 0 0,1 0-1 0 0,-1 0 0 0 0,1 0 1 0 0,-1 0-1 0 0,0 0 1 0 0,1 0-1 0 0,-1 2 0 0 0,1-1-19 0 0,0 1 0 0 0,-1-1 0 0 0,1 1 0 0 0,0-1 0 0 0,1 1 0 0 0,-1-1 0 0 0,0 0 0 0 0,1 1 0 0 0,-1-1 0 0 0,1 0 0 0 0,0 0 0 0 0,0 0 0 0 0,0 0 0 0 0,0-1 0 0 0,0 1 0 0 0,0-1 0 0 0,0 1 0 0 0,1-1 0 0 0,-1 1 0 0 0,0-1 0 0 0,1 0 0 0 0,-1 0 0 0 0,1 0 0 0 0,-1-1 0 0 0,1 1 0 0 0,0-1 0 0 0,-1 1 0 0 0,5-1 0 0 0,4 0 226 0 0,1-1 0 0 0,-1-1 0 0 0,0 0 0 0 0,0-1 0 0 0,17-6 0 0 0,-15 5 101 0 0,-1 0 1 0 0,19-2-1 0 0,-16 4-25 0 0,-11 1-132 0 0,0 1-1 0 0,1-1 0 0 0,-1 1 1 0 0,0 0-1 0 0,1 0 0 0 0,-1 0 0 0 0,0 0 1 0 0,1 1-1 0 0,-1 0 0 0 0,0 0 1 0 0,6 2-1 0 0,-4-1-312 0 0,1 0 0 0 0,-1-1 1 0 0,1 0-1 0 0,-1 0 0 0 0,0 0 0 0 0,1-1 0 0 0,0 0 1 0 0,10-1-1 0 0,27 1-433 0 0,-26 3 590 0 0,-13-3-8 0 0,0 0 1 0 0,0 1-1 0 0,0 0 0 0 0,1 0 1 0 0,-1 0-1 0 0,0 1 1 0 0,-1-1-1 0 0,1 1 0 0 0,0 0 1 0 0,7 5-1 0 0,-5-3-10 0 0,0-1 1 0 0,1 1-1 0 0,0-1 0 0 0,0-1 0 0 0,0 1 1 0 0,0-2-1 0 0,15 3 0 0 0,15 4 28 0 0,-18-3-7 0 0,1 0 0 0 0,0-1 0 0 0,0 0 0 0 0,0-2 0 0 0,1-1 0 0 0,-1-1 0 0 0,0 0 0 0 0,26-5 1 0 0,-15 1 100 0 0,-1 1 0 0 0,55 3 1 0 0,62 14 191 0 0,-129-11-319 0 0,7-2 68 0 0,0-1-1 0 0,51-5 1 0 0,-6-1 54 0 0,8 4 16 0 0,113-8 18 0 0,-61-3 11 0 0,-5 2-97 0 0,-83 7-11 0 0,46 2-1 0 0,-89 2-56 0 0,1 0 0 0 0,0 0 0 0 0,-1 0 0 0 0,1 0 0 0 0,-1 0 0 0 0,1 0 0 0 0,0 0 0 0 0,-1 0 0 0 0,1 0-1 0 0,0 0 1 0 0,-1 0 0 0 0,1-1 0 0 0,0 1 0 0 0,-1 0 0 0 0,1 0 0 0 0,-1-1 0 0 0,1 1 0 0 0,-1 0 0 0 0,1-1 0 0 0,0 1 0 0 0,-1 0 0 0 0,1-2-1 0 0,-1 2 4 0 0,0-1 0 0 0,0 1-1 0 0,0-1 1 0 0,0 1-1 0 0,0-1 1 0 0,0 1-1 0 0,0-1 1 0 0,0 1-1 0 0,-1-1 1 0 0,1 1-1 0 0,0-1 1 0 0,0 1-1 0 0,-1 0 1 0 0,1-1-1 0 0,0 1 1 0 0,-1-1 0 0 0,1 1-1 0 0,0 0 1 0 0,-1-1-1 0 0,1 1 1 0 0,-1-1-1 0 0,-3-2 30 0 0,0-1-1 0 0,-1 1 1 0 0,1 0 0 0 0,-7-2-1 0 0,0 0-20 0 0,-1 1-1 0 0,0 1 1 0 0,0 0-1 0 0,0 0 1 0 0,0 1-1 0 0,-14 0 1 0 0,-77 2 93 0 0,49 1-84 0 0,-59 1-22 0 0,-119-5 0 0 0,77-7 70 0 0,-165 12-1 0 0,262-3-9 0 0,-1-2 0 0 0,-81-14 0 0 0,73 7 121 0 0,-89-1-1 0 0,108 14-180 0 0,45-3 0 0 0,-1 1 0 0 0,1-1 0 0 0,-1 1 0 0 0,1 0 0 0 0,0 0 0 0 0,-1 1 0 0 0,1-1 0 0 0,0 1 0 0 0,0-1 0 0 0,0 1 0 0 0,-3 2 0 0 0,6-3 1 0 0,-1-1 0 0 0,1 0 0 0 0,0 0 0 0 0,0 0-1 0 0,0 0 1 0 0,-1 1 0 0 0,1-1 0 0 0,0 0 0 0 0,0 0 0 0 0,0 0-1 0 0,0 1 1 0 0,0-1 0 0 0,0 0 0 0 0,0 0 0 0 0,-1 1 0 0 0,1-1-1 0 0,0 0 1 0 0,0 0 0 0 0,0 1 0 0 0,0-1 0 0 0,0 0 0 0 0,0 0-1 0 0,0 1 1 0 0,0-1 0 0 0,0 0 0 0 0,0 0 0 0 0,0 1 0 0 0,0-1-1 0 0,1 0 1 0 0,-1 0 0 0 0,0 1 0 0 0,0-1 0 0 0,0 0 0 0 0,0 1-1 0 0,10 5 25 0 0,15 1 44 0 0,-24-7-54 0 0,17 3 31 0 0,-1-1 0 0 0,1-2 0 0 0,20 0 1 0 0,4 0 30 0 0,153 8 57 0 0,89 2-108 0 0,-33-1-4 0 0,-19-1 67 0 0,-3-19-18 0 0,-150 5-36 0 0,125 7 1 0 0,-149 1-33 0 0,-33-1 6 0 0,0-1 0 0 0,-1-1 1 0 0,1-1-1 0 0,-1 0 0 0 0,1-2 0 0 0,24-8 0 0 0,-28 4 65 0 0,-18 8-72 0 0,1 0 0 0 0,-1 0-1 0 0,0 0 1 0 0,0 0-1 0 0,0 0 1 0 0,0 0-1 0 0,0 0 1 0 0,0 0-1 0 0,0-1 1 0 0,0 1-1 0 0,0 0 1 0 0,0 0-1 0 0,0 0 1 0 0,0 0-1 0 0,0 0 1 0 0,0 0 0 0 0,0 0-1 0 0,1 0 1 0 0,-1 0-1 0 0,0 0 1 0 0,0 0-1 0 0,0 0 1 0 0,0 0-1 0 0,0 0 1 0 0,0-1-1 0 0,0 1 1 0 0,0 0-1 0 0,0 0 1 0 0,0 0-1 0 0,0 0 1 0 0,0 0 0 0 0,0 0-1 0 0,0 0 1 0 0,0 0-1 0 0,0 0 1 0 0,0 0-1 0 0,0 0 1 0 0,0 0-1 0 0,0-1 1 0 0,0 1-1 0 0,0 0 1 0 0,0 0-1 0 0,0 0 1 0 0,-1 0 0 0 0,1 0-1 0 0,0 0 1 0 0,0 0-1 0 0,0 0 1 0 0,0 0-1 0 0,0 0 1 0 0,0 0-1 0 0,0 0 1 0 0,0 0-1 0 0,0 0 1 0 0,-11-2 50 0 0,-101 2-9 0 0,-347 13-33 0 0,363-2-10 0 0,-138 8 0 0 0,-206 14 0 0 0,379-26 0 0 0,5-2 0 0 0,-75-3 0 0 0,-54-14 1 0 0,69 3 9 0 0,38 5 88 0 0,0 2 1 0 0,-90 12 0 0 0,-44 16 18 0 0,212-26-117 0 0,0 0 0 0 0,0 0 0 0 0,0 0 0 0 0,-1 0 0 0 0,1 0 0 0 0,0 0 0 0 0,0 0 0 0 0,0 0 0 0 0,-1 0 0 0 0,1 0 0 0 0,0 0 0 0 0,0 0 0 0 0,0 0 0 0 0,-1 0 0 0 0,1 0 0 0 0,0 0 0 0 0,0 0 0 0 0,0 0 0 0 0,-1 0 0 0 0,1 0 0 0 0,0 0 0 0 0,0 1 0 0 0,0-1 0 0 0,0 0 0 0 0,-1 0 0 0 0,1 0 0 0 0,0 0 0 0 0,0 1 0 0 0,0-1 0 0 0,0 0 0 0 0,0 0 0 0 0,0 0 0 0 0,-1 0 0 0 0,1 1 0 0 0,0-1 0 0 0,0 0 0 0 0,0 0 0 0 0,0 0 0 0 0,0 1 0 0 0,0-1 0 0 0,0 0 0 0 0,0 0 0 0 0,0 0 0 0 0,0 1 0 0 0,0-1 0 0 0,0 0 0 0 0,0 0 0 0 0,0 1 0 0 0,0-1 0 0 0,0 0 0 0 0,11 12 0 0 0,19 7 0 0 0,-10-11 5 0 0,0-1-1 0 0,0 0 1 0 0,0-2-1 0 0,1 0 1 0 0,23 2-1 0 0,107 3 31 0 0,-118-9-33 0 0,305 22-2 0 0,-233-14 0 0 0,7-4 0 0 0,144-12 0 0 0,-224 4-2 0 0,69-1-40 0 0,-90 4 28 0 0,-1 1 0 0 0,1 0-1 0 0,-1 1 1 0 0,1 0 0 0 0,-1 1-1 0 0,0 0 1 0 0,12 5 0 0 0,-19-7-100 0 0,-1 1 0 0 0,1-1 0 0 0,0 1 0 0 0,-1-1 1 0 0,0 1-1 0 0,1 0 0 0 0,-1 0 0 0 0,0 0 1 0 0,0 0-1 0 0,0 0 0 0 0,0 1 0 0 0,0-1 1 0 0,-1 1-1 0 0,1-1 0 0 0,-1 1 0 0 0,1 0 1 0 0,-1-1-1 0 0,0 1 0 0 0,0 0 0 0 0,0 0 1 0 0,-1 0-1 0 0,1 0 0 0 0,-1 0 0 0 0,1 0 1 0 0,-1 0-1 0 0,0 0 0 0 0,-1 3 0 0 0,0 18-1702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4:31.170"/>
    </inkml:context>
    <inkml:brush xml:id="br0">
      <inkml:brushProperty name="width" value="0.1" units="cm"/>
      <inkml:brushProperty name="height" value="0.1" units="cm"/>
      <inkml:brushProperty name="color" value="#E71224"/>
    </inkml:brush>
  </inkml:definitions>
  <inkml:trace contextRef="#ctx0" brushRef="#br0">1 23 2303 0 0,'0'-6'200'0'0,"2"1"-200"0"0,-1 1 0 0 0,1 0 0 0 0,0 3 448 0 0,-2-1 40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4:33.823"/>
    </inkml:context>
    <inkml:brush xml:id="br0">
      <inkml:brushProperty name="width" value="0.1" units="cm"/>
      <inkml:brushProperty name="height" value="0.1" units="cm"/>
      <inkml:brushProperty name="color" value="#E71224"/>
    </inkml:brush>
  </inkml:definitions>
  <inkml:trace contextRef="#ctx0" brushRef="#br0">4832 1351 919 0 0,'-1'-11'7587'0'0,"-13"15"-7251"0"0,11-3-313 0 0,0 0-1 0 0,1 0 1 0 0,-1 0-1 0 0,0-1 1 0 0,0 1-1 0 0,0-1 1 0 0,0 1-1 0 0,0-1 1 0 0,0 0-1 0 0,0 0 1 0 0,0 0-1 0 0,0 0 1 0 0,0-1-1 0 0,1 1 1 0 0,-1-1-1 0 0,0 0 1 0 0,-3-1-1 0 0,-5-3 510 0 0,0 0-1 0 0,0-1 1 0 0,-10-7 0 0 0,-23-12 1539 0 0,29 20-1747 0 0,0 1 1 0 0,-1 1 0 0 0,0 0-1 0 0,1 1 1 0 0,-1 1 0 0 0,-26 0-1 0 0,-9 0 62 0 0,45 0-258 0 0,-1-1 0 0 0,1 1 0 0 0,-1-1 0 0 0,-11-5 0 0 0,-11-3 424 0 0,16 8-386 0 0,0 1-1 0 0,0 0 0 0 0,0 0 1 0 0,0 1-1 0 0,0 1 0 0 0,0 0 1 0 0,-20 5-1 0 0,16-3-154 0 0,7-1 27 0 0,0-1 1 0 0,1 1 0 0 0,-1-2 0 0 0,0 1 0 0 0,0-1 0 0 0,0-1-1 0 0,1 0 1 0 0,-1 0 0 0 0,0-1 0 0 0,1-1 0 0 0,-1 1 0 0 0,1-1-1 0 0,0-1 1 0 0,0 0 0 0 0,-16-9 0 0 0,6 1 152 0 0,-1 0 1 0 0,0 2-1 0 0,0 0 1 0 0,-1 1-1 0 0,0 1 1 0 0,-1 1-1 0 0,1 1 1 0 0,-1 1-1 0 0,-37-3 1 0 0,-25 2-78 0 0,-56-5-71 0 0,37 0 571 0 0,-137 2 1 0 0,184 9-474 0 0,-68-9 1 0 0,96 3 48 0 0,-48-16 1 0 0,2 1 292 0 0,32 11-322 0 0,-1 2 0 0 0,0 2 1 0 0,-56-1-1 0 0,-21 12-95 0 0,51-1-68 0 0,-62-3 110 0 0,69-2-4 0 0,-13 1 1628 0 0,-135 2-1044 0 0,65 11-2472 0 0,-3-2 1840 0 0,57-5 5 0 0,36-2-37 0 0,-78 9 80 0 0,120-11-107 0 0,-305 63 81 0 0,315-64-78 0 0,-30 7 0 0 0,-44 5 0 0 0,-111 4 64 0 0,120-11 0 0 0,-83 19 0 0 0,132-23-28 0 0,1 0-1 0 0,-1-1 0 0 0,0-2 1 0 0,-34-4-1 0 0,15 2 135 0 0,-88-2 155 0 0,122 4-315 0 0,0 0-1 0 0,1 0 1 0 0,-1-1-1 0 0,0 1 1 0 0,1-1-1 0 0,0 1 1 0 0,-1-1-1 0 0,1 0 1 0 0,0-1 0 0 0,0 1-1 0 0,-6-5 1 0 0,-10-8 78 0 0,2 5 20 0 0,-7-4 52 0 0,-41-32 1 0 0,58 41-144 0 0,1-1 0 0 0,0 0 0 0 0,0-1 0 0 0,0 1 0 0 0,1-1 0 0 0,0-1 0 0 0,0 1 0 0 0,1-1 0 0 0,0 1 0 0 0,-4-11 0 0 0,-61-164 316 0 0,66 172-327 0 0,0 1 1 0 0,1-1-1 0 0,0 1 0 0 0,1-1 1 0 0,0 0-1 0 0,0 0 0 0 0,1-11 1 0 0,11-70 63 0 0,-7 61-63 0 0,1 8 7 0 0,8-27-1 0 0,-8 30-1 0 0,0 0 1 0 0,4-33-1 0 0,-7 40-12 0 0,1 1 0 0 0,-1 0 0 0 0,2 0 0 0 0,0 0 0 0 0,0 1 0 0 0,1-1 0 0 0,0 1 0 0 0,1 0 0 0 0,11-15 0 0 0,-6 9 0 0 0,-1-1 0 0 0,7-18 0 0 0,16-30 0 0 0,-6 12 0 0 0,-24 46 0 0 0,0 0 0 0 0,1 1 0 0 0,-1-1 0 0 0,1 0 0 0 0,1 1 0 0 0,-1 0 0 0 0,1 0 0 0 0,0 0 0 0 0,0 1 0 0 0,1-1 0 0 0,0 1 0 0 0,0 1 0 0 0,0-1 0 0 0,0 1 0 0 0,1 0 0 0 0,-1 0 0 0 0,1 1 0 0 0,8-3 0 0 0,5 1 0 0 0,0 1 0 0 0,1 1 0 0 0,-1 1 0 0 0,1 1 0 0 0,27 1 0 0 0,-26 0 0 0 0,13 2 0 0 0,47 8 0 0 0,21 1 0 0 0,105-17 0 0 0,-105 1 0 0 0,132 5 0 0 0,-69 5 0 0 0,-83-1 0 0 0,129-8 0 0 0,-9 0 0 0 0,-15-1 0 0 0,-120 1 0 0 0,0 3 0 0 0,69 7 0 0 0,47 3 0 0 0,-103-8 0 0 0,-28-2 0 0 0,0-3 0 0 0,0-2 0 0 0,55-13 0 0 0,-70 14 0 0 0,0 1 0 0 0,0 1 0 0 0,0 3 0 0 0,0 1 0 0 0,1 2 0 0 0,45 9 0 0 0,-41-8 0 0 0,1-1 0 0 0,-1-3 0 0 0,49-5 0 0 0,-53 2 0 0 0,0 1 0 0 0,-1 2 0 0 0,1 1 0 0 0,55 10 0 0 0,58 15 0 0 0,-127-24 0 0 0,1-1 0 0 0,0-1 0 0 0,49-6 0 0 0,-26 0 0 0 0,1 3 0 0 0,72 5 0 0 0,-77 0 0 0 0,-1-1 0 0 0,1-3 0 0 0,60-9 0 0 0,-56 2 0 0 0,1 2 0 0 0,0 2 0 0 0,-1 3 0 0 0,96 7 0 0 0,-141-4 0 0 0,0 0 0 0 0,1 1 0 0 0,-1 0 0 0 0,0 0 0 0 0,0 0 0 0 0,0 0 0 0 0,-1 1 0 0 0,1-1 0 0 0,-1 1 0 0 0,1 0 0 0 0,4 5 0 0 0,-5-3-5 0 0,0 0 0 0 0,1 0 0 0 0,-2 0 0 0 0,1 1 0 0 0,-1-1 0 0 0,1 1 0 0 0,-2-1 1 0 0,1 1-1 0 0,0 0 0 0 0,0 9 0 0 0,0 5-45 0 0,-2 37 1 0 0,-1-36 26 0 0,3 27-1 0 0,30 114-36 0 0,-19-108 26 0 0,8 66 0 0 0,-17-93 25 0 0,2 1 0 0 0,1-1 0 0 0,0 0 0 0 0,2-1-1 0 0,2 0 1 0 0,21 41 0 0 0,-23-45-8 0 0,-1 0 0 0 0,-1 1 0 0 0,-1 0-1 0 0,5 28 1 0 0,0 5-14 0 0,-8-45 28 0 0,-1 0 0 0 0,0 0 1 0 0,-1 1-1 0 0,0 20 0 0 0,-2-25 4 0 0,0 0-1 0 0,0 0 0 0 0,-1 0 1 0 0,0-1-1 0 0,0 1 0 0 0,0 0 0 0 0,-1-1 1 0 0,-7 13-1 0 0,-2 3-2 0 0,-36 53-34 0 0,41-65 32 0 0,0-1 0 0 0,-1 0-1 0 0,-1-1 1 0 0,1 0-1 0 0,-17 12 1 0 0,-112 78-998 0 0,50-22-2595 0 0,51-40 1812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4:43.547"/>
    </inkml:context>
    <inkml:brush xml:id="br0">
      <inkml:brushProperty name="width" value="0.1" units="cm"/>
      <inkml:brushProperty name="height" value="0.1" units="cm"/>
      <inkml:brushProperty name="color" value="#E71224"/>
    </inkml:brush>
  </inkml:definitions>
  <inkml:trace contextRef="#ctx0" brushRef="#br0">4348 43 1839 0 0,'6'-8'140'0'0,"-5"4"712"0"0,-11 1-278 0 0,-1 0 0 0 0,1 1 0 0 0,-1 0 0 0 0,0 0 0 0 0,0 1 0 0 0,0 1 0 0 0,0 0 0 0 0,-19 2 0 0 0,12 0-439 0 0,-5 1 257 0 0,0-1 1 0 0,0 0 0 0 0,0-2 0 0 0,-23-3-1 0 0,-81-5 191 0 0,0 0-118 0 0,79 2-404 0 0,0 3 0 0 0,-1 3-1 0 0,-47 4 1 0 0,-143 28 198 0 0,32-6 658 0 0,144-20-796 0 0,-57 1-71 0 0,51-8 80 0 0,36-1-8 0 0,-1 2 0 0 0,1 1 0 0 0,-39 7 0 0 0,15 3-111 0 0,11-1 21 0 0,-1-2 0 0 0,1-1 0 0 0,-72-1 0 0 0,35-9 28 0 0,0 4 1 0 0,-164 24-1 0 0,130-9 147 0 0,0-5-1 0 0,-221-7 0 0 0,-104 20 86 0 0,341-15-64 0 0,-127 4-128 0 0,-20 0 3 0 0,-79 27-1382 0 0,255-29-3656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4:45.255"/>
    </inkml:context>
    <inkml:brush xml:id="br0">
      <inkml:brushProperty name="width" value="0.1" units="cm"/>
      <inkml:brushProperty name="height" value="0.1" units="cm"/>
      <inkml:brushProperty name="color" value="#E71224"/>
    </inkml:brush>
  </inkml:definitions>
  <inkml:trace contextRef="#ctx0" brushRef="#br0">4496 212 5239 0 0,'0'-1'45'0'0,"1"0"0"0"0,-1 0 0 0 0,0-1 0 0 0,0 1 0 0 0,0 0 0 0 0,-1 0 0 0 0,1 0 0 0 0,0-1 0 0 0,0 1 0 0 0,-1 0 0 0 0,1 0 0 0 0,0 0 0 0 0,-1 0 0 0 0,1-1 0 0 0,-1 1 0 0 0,0 0 0 0 0,-1-1 0 0 0,-129-3 937 0 0,46-4-440 0 0,53 5 3 0 0,-51 0 0 0 0,-160 23 1413 0 0,-61 1-916 0 0,29-35-488 0 0,23 0 212 0 0,173 9-632 0 0,-149-31 0 0 0,203 32-114 0 0,9 0-20 0 0,0 1 0 0 0,-28-15 0 0 0,7 4 0 0 0,12 8 0 0 0,0 1 0 0 0,0 1 0 0 0,0 1 0 0 0,-31-1 0 0 0,-5-1 0 0 0,-127-2 0 0 0,104 12 0 0 0,-90 16 0 0 0,95-10 0 0 0,-35 7 0 0 0,-43 5 0 0 0,98-17 0 0 0,5 0 0 0 0,-102-2 0 0 0,-106-17 285 0 0,-36-2 789 0 0,258 10-991 0 0,0-2 0 0 0,1-1 0 0 0,-45-17 0 0 0,47 13-27 0 0,0 2 0 0 0,0 2 0 0 0,-71-9 0 0 0,81 17-209 0 0,0 2 1 0 0,0 0-1 0 0,0 2 1 0 0,0 1-1 0 0,1 1 0 0 0,-1 1 1 0 0,1 2-1 0 0,0 0 0 0 0,1 2 1 0 0,-30 16-1 0 0,-1 1-4731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4:46.532"/>
    </inkml:context>
    <inkml:brush xml:id="br0">
      <inkml:brushProperty name="width" value="0.1" units="cm"/>
      <inkml:brushProperty name="height" value="0.1" units="cm"/>
      <inkml:brushProperty name="color" value="#E71224"/>
    </inkml:brush>
  </inkml:definitions>
  <inkml:trace contextRef="#ctx0" brushRef="#br0">2881 123 3223 0 0,'-1'-1'99'0'0,"0"0"-1"0"0,0 0 1 0 0,0 0-1 0 0,0 0 0 0 0,0 1 1 0 0,0-1-1 0 0,-1 0 0 0 0,1 0 1 0 0,0 1-1 0 0,0-1 1 0 0,-1 0-1 0 0,1 1 0 0 0,0-1 1 0 0,-1 1-1 0 0,1 0 0 0 0,0 0 1 0 0,-1-1-1 0 0,1 1 1 0 0,-1 0-1 0 0,1 0 0 0 0,0 0 1 0 0,-1 0-1 0 0,1 0 0 0 0,-1 1 1 0 0,1-1-1 0 0,0 0 0 0 0,-2 1 1 0 0,-4 0 109 0 0,-18 4-134 0 0,0 0 0 0 0,1 2 0 0 0,-34 14 0 0 0,-8 2-142 0 0,44-17-22 0 0,0-1 1 0 0,-1-1-1 0 0,0-1 0 0 0,0-1 1 0 0,0-1-1 0 0,0-1 0 0 0,-30-4 1 0 0,-8-5 633 0 0,-88-25 1 0 0,103 22 69 0 0,0 2 0 0 0,-1 3 0 0 0,0 1-1 0 0,-87 1 1 0 0,-49 13 9 0 0,-93 4-262 0 0,221-11-304 0 0,-180-1 126 0 0,179-3-68 0 0,1-2 0 0 0,-67-16-1 0 0,-44-15 226 0 0,-271-24 0 0 0,371 56-656 0 0,-126 8-1 0 0,138 3-42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4:47.116"/>
    </inkml:context>
    <inkml:brush xml:id="br0">
      <inkml:brushProperty name="width" value="0.1" units="cm"/>
      <inkml:brushProperty name="height" value="0.1" units="cm"/>
      <inkml:brushProperty name="color" value="#E71224"/>
    </inkml:brush>
  </inkml:definitions>
  <inkml:trace contextRef="#ctx0" brushRef="#br0">1950 0 455 0 0,'0'2'10'0'0,"0"1"0"0"0,0-1-1 0 0,0 0 1 0 0,0 0 0 0 0,-1 0-1 0 0,1 1 1 0 0,-1-1 0 0 0,1 0-1 0 0,-1 0 1 0 0,0 0 0 0 0,0 0-1 0 0,0 0 1 0 0,0 0-1 0 0,0 0 1 0 0,0 0 0 0 0,0-1-1 0 0,-1 1 1 0 0,-2 3 0 0 0,2-4 107 0 0,0 0 1 0 0,-1 1-1 0 0,1-1 1 0 0,0 0-1 0 0,0-1 0 0 0,-1 1 1 0 0,1 0-1 0 0,0-1 1 0 0,-1 1-1 0 0,1-1 1 0 0,-1 0-1 0 0,1 1 1 0 0,0-1-1 0 0,-1 0 1 0 0,1-1-1 0 0,-5 0 0 0 0,-24-2 2281 0 0,-62-1-1 0 0,51 7-1851 0 0,-1 1 0 0 0,-56 14-1 0 0,36-3-427 0 0,-163 30-86 0 0,181-39 122 0 0,0-1-1 0 0,0-3 1 0 0,-52-4-1 0 0,-339-34 2511 0 0,370 32-2490 0 0,0 3 0 0 0,-1 3 0 0 0,-126 21 0 0 0,164-16-418 0 0,0 1 0 0 0,0 2 0 0 0,1 1-1 0 0,1 0 1 0 0,-29 18 0 0 0,21-9-3987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3:17.407"/>
    </inkml:context>
    <inkml:brush xml:id="br0">
      <inkml:brushProperty name="width" value="0.1" units="cm"/>
      <inkml:brushProperty name="height" value="0.1" units="cm"/>
      <inkml:brushProperty name="color" value="#E71224"/>
    </inkml:brush>
  </inkml:definitions>
  <inkml:trace contextRef="#ctx0" brushRef="#br0">1482 32 3967 0 0,'0'-1'26'0'0,"0"0"-1"0"0,0 1 0 0 0,-1 0 0 0 0,1-1 1 0 0,-1 1-1 0 0,1-1 0 0 0,0 1 0 0 0,-1-1 1 0 0,1 1-1 0 0,-1 0 0 0 0,1-1 1 0 0,-1 1-1 0 0,1 0 0 0 0,-1-1 0 0 0,1 1 1 0 0,-1 0-1 0 0,1 0 0 0 0,-1-1 0 0 0,1 1 1 0 0,-1 0-1 0 0,0 0 0 0 0,1 0 0 0 0,-1 0 1 0 0,1 0-1 0 0,-1 0 0 0 0,1 0 0 0 0,-1 0 1 0 0,0 0-1 0 0,1 0 0 0 0,-1 0 0 0 0,1 0 1 0 0,-1 0-1 0 0,1 1 0 0 0,-2-1 0 0 0,-31 6 467 0 0,21-3-460 0 0,-45 3 563 0 0,-1-2 0 0 0,1-2-1 0 0,-1-4 1 0 0,0-1 0 0 0,-66-14-1 0 0,61 7 10 0 0,-1 3-1 0 0,-99 0 1 0 0,-377 48-585 0 0,420-23-1249 0 0,63-8-2242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4:52.490"/>
    </inkml:context>
    <inkml:brush xml:id="br0">
      <inkml:brushProperty name="width" value="0.1" units="cm"/>
      <inkml:brushProperty name="height" value="0.1" units="cm"/>
      <inkml:brushProperty name="color" value="#E71224"/>
    </inkml:brush>
  </inkml:definitions>
  <inkml:trace contextRef="#ctx0" brushRef="#br0">1828 97 2303 0 0,'-1'-7'172'0'0,"0"-1"0"0"0,-1 1-1 0 0,0 0 1 0 0,0-1 0 0 0,-1 1-1 0 0,1 0 1 0 0,-1 0 0 0 0,-1 1-1 0 0,0-1 1 0 0,-6-8-1 0 0,9 14-167 0 0,1 0 0 0 0,-1 0 0 0 0,0 0-1 0 0,0 0 1 0 0,0 1 0 0 0,0-1-1 0 0,-1 0 1 0 0,1 1 0 0 0,0-1-1 0 0,0 0 1 0 0,0 1 0 0 0,-1 0-1 0 0,1-1 1 0 0,0 1 0 0 0,0 0 0 0 0,-1-1-1 0 0,1 1 1 0 0,0 0 0 0 0,0 0-1 0 0,-1 0 1 0 0,-1 0 0 0 0,-31 6 654 0 0,21-4-274 0 0,-18 5 404 0 0,0 0 0 0 0,-29 12 0 0 0,25-7-492 0 0,3-3-20 0 0,0-2-1 0 0,-1-1 1 0 0,0-1-1 0 0,0-2 1 0 0,0-1-1 0 0,-57-4 0 0 0,-86-6 814 0 0,-42-3-242 0 0,83 7-276 0 0,-177 17 0 0 0,286-11-565 0 0,-149 16 325 0 0,137-12-1607 0 0,0 2 1 0 0,-57 20-1 0 0,32-3-2792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4:53.637"/>
    </inkml:context>
    <inkml:brush xml:id="br0">
      <inkml:brushProperty name="width" value="0.1" units="cm"/>
      <inkml:brushProperty name="height" value="0.1" units="cm"/>
      <inkml:brushProperty name="color" value="#E71224"/>
    </inkml:brush>
  </inkml:definitions>
  <inkml:trace contextRef="#ctx0" brushRef="#br0">1169 60 1839 0 0,'-39'-7'2375'0'0,"-22"-21"-966"0"0,46 23-1065 0 0,1 0 0 0 0,-1 1 0 0 0,0 1 0 0 0,0 0 0 0 0,-1 1 0 0 0,1 1 0 0 0,-20 0 0 0 0,-75 1 207 0 0,1 4-1 0 0,-189 31 0 0 0,234-20-534 0 0,1 3-1 0 0,-102 43 1 0 0,99-35-231 0 0,13-7-124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4:54.432"/>
    </inkml:context>
    <inkml:brush xml:id="br0">
      <inkml:brushProperty name="width" value="0.1" units="cm"/>
      <inkml:brushProperty name="height" value="0.1" units="cm"/>
      <inkml:brushProperty name="color" value="#E71224"/>
    </inkml:brush>
  </inkml:definitions>
  <inkml:trace contextRef="#ctx0" brushRef="#br0">1816 35 919 0 0,'-4'-18'-26'0'0,"4"17"56"0"0,0 1 0 0 0,-1-1 0 0 0,1 1 0 0 0,0-1 0 0 0,0 1 0 0 0,0 0 0 0 0,0-1 0 0 0,-1 1 0 0 0,1-1 0 0 0,0 1 0 0 0,0-1 0 0 0,-1 1 0 0 0,1 0 0 0 0,0-1 0 0 0,0 1 0 0 0,-1 0 0 0 0,1-1 0 0 0,0 1 0 0 0,-1 0 0 0 0,1 0 0 0 0,-1-1 0 0 0,1 1 0 0 0,0 0 0 0 0,-1 0 0 0 0,1 0 0 0 0,-1-1 0 0 0,1 1 0 0 0,-1 0 0 0 0,1 0 0 0 0,-1 0 0 0 0,1 0 0 0 0,0 0 0 0 0,-1 0 0 0 0,1 0 0 0 0,-2 0 0 0 0,-1 1 423 0 0,0 0 1 0 0,0-1-1 0 0,0 0 1 0 0,-1 0-1 0 0,1 1 1 0 0,-5-2-1 0 0,-10 1-15 0 0,-46 10-329 0 0,41-5-80 0 0,1-2 1 0 0,-32 1-1 0 0,-25-4 268 0 0,-343 4 2791 0 0,296-4-2032 0 0,-198-24-1 0 0,258 18-951 0 0,0 2 1 0 0,0 4-1 0 0,0 2 0 0 0,-76 13 0 0 0,37-3-412 0 0,34-7-2672 0 0,13-3-692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4:55.626"/>
    </inkml:context>
    <inkml:brush xml:id="br0">
      <inkml:brushProperty name="width" value="0.1" units="cm"/>
      <inkml:brushProperty name="height" value="0.1" units="cm"/>
      <inkml:brushProperty name="color" value="#E71224"/>
    </inkml:brush>
  </inkml:definitions>
  <inkml:trace contextRef="#ctx0" brushRef="#br0">1944 197 2303 0 0,'-7'-12'217'0'0,"3"4"-267"0"0,-1 0-1 0 0,0 1 0 0 0,-8-10 0 0 0,11 15 218 0 0,-1-1 0 0 0,1 1-1 0 0,-1 0 1 0 0,0 0 0 0 0,0 0 0 0 0,0 0-1 0 0,0 0 1 0 0,0 1 0 0 0,-1-1 0 0 0,1 1-1 0 0,0 0 1 0 0,-5-1 0 0 0,-40-6 869 0 0,1 2 1 0 0,-86 1 0 0 0,81 5-894 0 0,-1-2-1 0 0,-57-11 1 0 0,-40-22 731 0 0,88 19-216 0 0,-1 2 1 0 0,-98-8 0 0 0,-137 29 395 0 0,147 1-830 0 0,105-6-104 0 0,1 3-1 0 0,0 1 0 0 0,-65 19 1 0 0,43-4-2000 0 0,-100 45 1 0 0,108-39-1936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4:56.966"/>
    </inkml:context>
    <inkml:brush xml:id="br0">
      <inkml:brushProperty name="width" value="0.1" units="cm"/>
      <inkml:brushProperty name="height" value="0.1" units="cm"/>
      <inkml:brushProperty name="color" value="#E71224"/>
    </inkml:brush>
  </inkml:definitions>
  <inkml:trace contextRef="#ctx0" brushRef="#br0">1190 1 1375 0 0,'-225'11'4271'0'0,"68"-8"-2804"0"0,-155-6 427 0 0,289 2-1809 0 0,-146-9 369 0 0,137 10-432 0 0,-1 1 0 0 0,1 2 0 0 0,-41 9 0 0 0,7 6-114 0 0,-1 4-11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4:59.693"/>
    </inkml:context>
    <inkml:brush xml:id="br0">
      <inkml:brushProperty name="width" value="0.1" units="cm"/>
      <inkml:brushProperty name="height" value="0.1" units="cm"/>
      <inkml:brushProperty name="color" value="#E71224"/>
    </inkml:brush>
  </inkml:definitions>
  <inkml:trace contextRef="#ctx0" brushRef="#br0">12980 144 919 0 0,'-6'-1'12'0'0,"0"0"-1"0"0,0 0 1 0 0,0 0-1 0 0,0 0 0 0 0,-7 1 1 0 0,-20-2 107 0 0,-21-3 3359 0 0,38 4-3467 0 0,-28-4 0 0 0,12-4 135 0 0,-45-18-1 0 0,53 18 236 0 0,0 0 1 0 0,-1 1 0 0 0,-49-7 0 0 0,11 10-20 0 0,-69 3 1 0 0,-65 14 552 0 0,90-5-725 0 0,-446 17-51 0 0,81 17 349 0 0,274-19-197 0 0,-264-5-1 0 0,452-18-267 0 0,-163 1 482 0 0,-152-15 290 0 0,217 6-675 0 0,-283 10 3 0 0,263 3-105 0 0,-107-4 0 0 0,91-2 5 0 0,-156 18 0 0 0,250-10-23 0 0,-154 24 0 0 0,-265 34 0 0 0,417-62 108 0 0,1-3 0 0 0,-91-11 0 0 0,43 1 8 0 0,-121 7 70 0 0,146 5-101 0 0,0-3 0 0 0,-100-15-1 0 0,-11-22-84 0 0,139 31 0 0 0,0 3 0 0 0,-76-1 0 0 0,-95 21 0 0 0,117-7 0 0 0,-103-5 0 0 0,-87 7 0 0 0,132 4 48 0 0,-311-13 0 0 0,418-5 97 0 0,-287-13 569 0 0,305 17-778 0 0,-57 8 0 0 0,40 1-3311 0 0,17-2-677 0 0</inkml:trace>
  <inkml:trace contextRef="#ctx0" brushRef="#br0" timeOffset="1">4047 78 3279 0 0,'-2'-1'13'0'0,"0"0"-1"0"0,0 0 0 0 0,0 0 0 0 0,0 0 1 0 0,0 1-1 0 0,0-1 0 0 0,-1 1 0 0 0,1-1 1 0 0,0 1-1 0 0,0 0 0 0 0,-1 0 0 0 0,1 0 1 0 0,0 0-1 0 0,0 0 0 0 0,-5 2 0 0 0,-36 11 206 0 0,22-5-168 0 0,1-2 174 0 0,0-1-1 0 0,0-1 1 0 0,-34 3-1 0 0,46-7-124 0 0,0 0-1 0 0,0 0 0 0 0,-1-1 0 0 0,1 0 0 0 0,0-1 0 0 0,0 1 1 0 0,0-2-1 0 0,0 1 0 0 0,0-1 0 0 0,1 0 0 0 0,-14-8 0 0 0,-1-1 357 0 0,-1 1 0 0 0,0 0 0 0 0,0 2 0 0 0,-1 1 0 0 0,0 1 0 0 0,0 1 0 0 0,-33-4 0 0 0,-178-5-171 0 0,222 15-245 0 0,-127 6-363 0 0,91-1 101 0 0</inkml:trace>
  <inkml:trace contextRef="#ctx0" brushRef="#br0" timeOffset="2">2753 139 919 0 0,'-5'-1'319'0'0,"0"1"0"0"0,0 0-1 0 0,0 0 1 0 0,0 0 0 0 0,0 0-1 0 0,0 1 1 0 0,0 0 0 0 0,-7 2-1 0 0,-4 0-424 0 0,-44 8 130 0 0,-74 10 16 0 0,113-20 100 0 0,1 0 1 0 0,-1-1-1 0 0,1-2 1 0 0,-35-5-1 0 0,-5-6 562 0 0,-253-46 1871 0 0,248 51-2343 0 0,0 3 0 0 0,-122 4 1 0 0,124 7-373 0 0,0-1-74 0 0</inkml:trace>
  <inkml:trace contextRef="#ctx0" brushRef="#br0" timeOffset="3">1647 276 3223 0 0,'0'-1'36'0'0,"-1"0"-1"0"0,0 0 0 0 0,0 0 1 0 0,0 1-1 0 0,0-1 1 0 0,0 0-1 0 0,0 0 0 0 0,0 1 1 0 0,-1-1-1 0 0,1 0 0 0 0,0 1 1 0 0,0-1-1 0 0,0 1 0 0 0,-1 0 1 0 0,1-1-1 0 0,0 1 0 0 0,0 0 1 0 0,-1 0-1 0 0,1 0 0 0 0,0 0 1 0 0,-3 0-1 0 0,-30 6 1559 0 0,25-4-1195 0 0,-25 6-43 0 0,24-5-281 0 0,-1 0 0 0 0,-1-1 0 0 0,1 0-1 0 0,0 0 1 0 0,0-1 0 0 0,-1-1 0 0 0,1 0 0 0 0,-20-3-1 0 0,-145-40 1236 0 0,-77-14 156 0 0,216 51-1318 0 0,-201-28 504 0 0,171 28-540 0 0,-106 4 0 0 0,67 9-233 0 0,2 4-1 0 0,-106 27 0 0 0,151-24-345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5:01.891"/>
    </inkml:context>
    <inkml:brush xml:id="br0">
      <inkml:brushProperty name="width" value="0.1" units="cm"/>
      <inkml:brushProperty name="height" value="0.1" units="cm"/>
      <inkml:brushProperty name="color" value="#E71224"/>
    </inkml:brush>
  </inkml:definitions>
  <inkml:trace contextRef="#ctx0" brushRef="#br0">3037 142 1375 0 0,'-1'0'95'0'0,"0"-1"0"0"0,0 1 0 0 0,1 0 0 0 0,-1-1 0 0 0,0 1 0 0 0,0 0 0 0 0,0 0-1 0 0,0 0 1 0 0,0 0 0 0 0,1-1 0 0 0,-1 1 0 0 0,0 1 0 0 0,0-1 0 0 0,0 0 0 0 0,0 0-1 0 0,0 0 1 0 0,0 0 0 0 0,1 0 0 0 0,-1 1 0 0 0,0-1 0 0 0,0 0 0 0 0,0 1 0 0 0,0-1-1 0 0,0 1 1 0 0,-15 4 313 0 0,6-6-278 0 0,0-1-1 0 0,0 0 0 0 0,0 0 1 0 0,0-1-1 0 0,0 0 0 0 0,1-1 1 0 0,-1 0-1 0 0,1 0 0 0 0,0-1 1 0 0,-11-8-1 0 0,-37-17 1180 0 0,45 25-1068 0 0,-19-8 455 0 0,0 1 0 0 0,0 1 0 0 0,-63-12-1 0 0,46 17-447 0 0,1 3-1 0 0,-1 1 0 0 0,-62 7 1 0 0,-142 32-500 0 0,181-22-78 0 0</inkml:trace>
  <inkml:trace contextRef="#ctx0" brushRef="#br0" timeOffset="1">1737 46 1839 0 0,'-43'4'2412'0'0,"21"3"-2148"0"0,11-3-236 0 0,0-1-1 0 0,-15 3 0 0 0,22-5 0 0 0,0-1 1 0 0,-1 0-1 0 0,1 0 0 0 0,0 0 0 0 0,0 0 0 0 0,0-1 0 0 0,-1 0 0 0 0,1 0 0 0 0,0 0 0 0 0,-5-2 0 0 0,-3-1 272 0 0,-1 1-1 0 0,0 0 1 0 0,0 1-1 0 0,-17-1 1 0 0,-4 0 248 0 0,-43-6 439 0 0,-1 4-1 0 0,-79 5 0 0 0,-157 22-73 0 0,204-12-652 0 0,-343 43 297 0 0,261-17-3758 0 0,116-19-403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5:02.923"/>
    </inkml:context>
    <inkml:brush xml:id="br0">
      <inkml:brushProperty name="width" value="0.1" units="cm"/>
      <inkml:brushProperty name="height" value="0.1" units="cm"/>
      <inkml:brushProperty name="color" value="#E71224"/>
    </inkml:brush>
  </inkml:definitions>
  <inkml:trace contextRef="#ctx0" brushRef="#br0">1888 60 5759 0 0,'-4'-2'268'0'0,"-1"0"0"0"0,1-1 0 0 0,-1 1 0 0 0,1-1 0 0 0,0 0 0 0 0,-6-6 0 0 0,5 5 62 0 0,1 0 0 0 0,-1 1 0 0 0,0-1 0 0 0,-9-3 0 0 0,6 4-261 0 0,0 0 1 0 0,-1 1-1 0 0,1 0 1 0 0,-1 0-1 0 0,1 1 0 0 0,-16 0 1 0 0,-56 5-45 0 0,56-2 32 0 0,-268 4 760 0 0,215-7-557 0 0,-73-1 153 0 0,-157 5 409 0 0,219 3-817 0 0,-237 22 351 0 0,3 25-1521 0 0,242-33-2917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5:04.165"/>
    </inkml:context>
    <inkml:brush xml:id="br0">
      <inkml:brushProperty name="width" value="0.1" units="cm"/>
      <inkml:brushProperty name="height" value="0.1" units="cm"/>
      <inkml:brushProperty name="color" value="#E71224"/>
    </inkml:brush>
  </inkml:definitions>
  <inkml:trace contextRef="#ctx0" brushRef="#br0">2002 126 919 0 0,'0'-2'200'0'0,"0"0"-1"0"0,0 0 1 0 0,-1 1-1 0 0,1-1 1 0 0,0 0-1 0 0,-1 0 1 0 0,1 0-1 0 0,-1 1 1 0 0,0-1-1 0 0,0 0 1 0 0,1 0-1 0 0,-1 1 1 0 0,0-1-1 0 0,0 1 1 0 0,-1-1-1 0 0,1 1 1 0 0,0-1-1 0 0,-3-1 1 0 0,-1-1 201 0 0,-1 0 1 0 0,1 1-1 0 0,-1 0 1 0 0,-7-4-1 0 0,-1 1-753 0 0,-12-6 623 0 0,-1 1 1 0 0,0 2-1 0 0,-1 0 1 0 0,0 2-1 0 0,0 1 1 0 0,0 2-1 0 0,-50-3 1 0 0,-11 7 318 0 0,-102 13 0 0 0,-2 1-225 0 0,1-10 185 0 0,-271 12 416 0 0,4 37-1733 0 0,380-38-3113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5:04.886"/>
    </inkml:context>
    <inkml:brush xml:id="br0">
      <inkml:brushProperty name="width" value="0.1" units="cm"/>
      <inkml:brushProperty name="height" value="0.1" units="cm"/>
      <inkml:brushProperty name="color" value="#E71224"/>
    </inkml:brush>
  </inkml:definitions>
  <inkml:trace contextRef="#ctx0" brushRef="#br0">3631 69 3911 0 0,'-1'-3'67'0'0,"1"1"-1"0"0,0-1 1 0 0,0 1-1 0 0,-1-1 1 0 0,1 0-1 0 0,-1 1 1 0 0,0-1-1 0 0,0 1 1 0 0,0-1-1 0 0,0 1 1 0 0,0 0-1 0 0,-1-1 1 0 0,1 1-1 0 0,-1 0 1 0 0,1 0-1 0 0,-1 0 1 0 0,0 0-1 0 0,0 0 1 0 0,0 0-1 0 0,0 1 1 0 0,0-1-1 0 0,0 1 1 0 0,0-1-1 0 0,-1 1 1 0 0,1 0 0 0 0,0 0-1 0 0,-1 0 1 0 0,1 0-1 0 0,-1 0 1 0 0,-3 0-1 0 0,-9-2 99 0 0,1 0 0 0 0,-1 2 1 0 0,1-1-1 0 0,-20 2 0 0 0,24 0-87 0 0,-236 21 1828 0 0,150-10-1436 0 0,-352 44 855 0 0,385-47-1272 0 0,-221 42-345 0 0,212-31 48 0 0</inkml:trace>
  <inkml:trace contextRef="#ctx0" brushRef="#br0" timeOffset="1">1559 403 6247 0 0,'-3'-6'112'0'0,"1"1"1"0"0,-1-1-1 0 0,0 1 0 0 0,-1 0 0 0 0,1 0 0 0 0,-1 0 0 0 0,0 1 0 0 0,0-1 0 0 0,-1 1 0 0 0,1 0 0 0 0,-1 0 0 0 0,0 0 1 0 0,0 1-1 0 0,-9-5 0 0 0,-24-9 353 0 0,0 1 0 0 0,-1 3 1 0 0,0 1-1 0 0,-48-8 0 0 0,-167-15 14 0 0,176 26-246 0 0,16 2-38 0 0,1 3 0 0 0,-122 6-1 0 0,-92 37-66 0 0,208-25-342 0 0,1 2 1 0 0,-68 29-1 0 0,65-16-137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3:17.933"/>
    </inkml:context>
    <inkml:brush xml:id="br0">
      <inkml:brushProperty name="width" value="0.1" units="cm"/>
      <inkml:brushProperty name="height" value="0.1" units="cm"/>
      <inkml:brushProperty name="color" value="#E71224"/>
    </inkml:brush>
  </inkml:definitions>
  <inkml:trace contextRef="#ctx0" brushRef="#br0">1915 17 3511 0 0,'-2'-1'29'0'0,"1"-1"-1"0"0,0 1 1 0 0,-1 0-1 0 0,0-1 1 0 0,1 1-1 0 0,-1 0 1 0 0,0 0-1 0 0,1 0 0 0 0,-1 0 1 0 0,0 0-1 0 0,0 0 1 0 0,0 1-1 0 0,0-1 1 0 0,0 1-1 0 0,0-1 0 0 0,0 1 1 0 0,-3 0-1 0 0,-38 2 399 0 0,26-1-286 0 0,-228 23 1675 0 0,121-8-1176 0 0,0-6 0 0 0,0-6 0 0 0,-152-13 0 0 0,-482-9-390 0 0,673 21-2458 0 0,2 3-802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5:06.802"/>
    </inkml:context>
    <inkml:brush xml:id="br0">
      <inkml:brushProperty name="width" value="0.1" units="cm"/>
      <inkml:brushProperty name="height" value="0.1" units="cm"/>
      <inkml:brushProperty name="color" value="#E71224"/>
    </inkml:brush>
  </inkml:definitions>
  <inkml:trace contextRef="#ctx0" brushRef="#br0">5333 65 2759 0 0,'-21'-5'96'0'0,"-1"2"0"0"0,-38-2 0 0 0,-32 14 128 0 0,-21-11-249 0 0,98 1 78 0 0,0-1 0 0 0,-1-1 0 0 0,1-1 0 0 0,0 0 1 0 0,-19-8-1 0 0,17 6 321 0 0,-1 0 0 0 0,0 0 0 0 0,0 2 0 0 0,-1 0 0 0 0,1 1 0 0 0,-1 1 0 0 0,0 1 0 0 0,-27 1 0 0 0,0 4-83 0 0,1 2 1 0 0,-59 16-1 0 0,62-13-279 0 0,-1-1 1 0 0,1-3-1 0 0,-1-1 0 0 0,0-2 1 0 0,-55-5-1 0 0,44-2 156 0 0,1 2 0 0 0,-1 3 0 0 0,0 2-1 0 0,-54 9 1 0 0,14 5-124 0 0,-1-3-1 0 0,0-5 1 0 0,-133-6 0 0 0,178-4 216 0 0,-1 2 0 0 0,1 3 1 0 0,-86 14-1 0 0,24 4-142 0 0,-1-6 0 0 0,-154 1-1 0 0,-143-8 122 0 0,202-3 58 0 0,-174 19-105 0 0,13-6-100 0 0,169-12-56 0 0,50 7-36 0 0,-55 0 0 0 0,184-13 0 0 0,-500 8 0 0 0,432 1-745 0 0,42-3-2982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5:08.324"/>
    </inkml:context>
    <inkml:brush xml:id="br0">
      <inkml:brushProperty name="width" value="0.1" units="cm"/>
      <inkml:brushProperty name="height" value="0.1" units="cm"/>
      <inkml:brushProperty name="color" value="#E71224"/>
    </inkml:brush>
  </inkml:definitions>
  <inkml:trace contextRef="#ctx0" brushRef="#br0">817 3 2959 0 0,'-5'-1'38'0'0,"1"1"-1"0"0,0-1 1 0 0,0 1-1 0 0,-1 0 1 0 0,1 0-1 0 0,0 0 0 0 0,0 1 1 0 0,-8 1-1 0 0,-8 1 136 0 0,-65 6 579 0 0,-86 4 402 0 0,45-15-560 0 0,42-1-200 0 0,-144 14 0 0 0,171-2-384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5:33.361"/>
    </inkml:context>
    <inkml:brush xml:id="br0">
      <inkml:brushProperty name="width" value="0.1" units="cm"/>
      <inkml:brushProperty name="height" value="0.1" units="cm"/>
      <inkml:brushProperty name="color" value="#E71224"/>
    </inkml:brush>
  </inkml:definitions>
  <inkml:trace contextRef="#ctx0" brushRef="#br0">5285 88 1375 0 0,'3'-12'353'0'0,"-1"1"-1"0"0,0-1 0 0 0,0-16 1 0 0,-2 27-245 0 0,-1 0 1 0 0,1 0-1 0 0,-1 0 1 0 0,1 0 0 0 0,-1 1-1 0 0,0-1 1 0 0,1 0-1 0 0,-1 0 1 0 0,0 0-1 0 0,1 1 1 0 0,-1-1-1 0 0,0 0 1 0 0,0 1-1 0 0,0-1 1 0 0,0 1 0 0 0,0-1-1 0 0,-2 0 1 0 0,-17-7 399 0 0,8 6-388 0 0,0 2-1 0 0,0-1 1 0 0,0 2-1 0 0,0-1 1 0 0,0 2-1 0 0,0 0 0 0 0,-22 6 1 0 0,-14 2-97 0 0,-14-1 106 0 0,-183 37 1323 0 0,231-44-1332 0 0,0 0 0 0 0,0-1 0 0 0,-1 0 0 0 0,1-2-1 0 0,0 1 1 0 0,-22-5 0 0 0,-19 0 225 0 0,-14 3 418 0 0,-100 10 0 0 0,140-3-646 0 0,-31 9 1 0 0,-16 3-36 0 0,20-8-18 0 0,-95 3 0 0 0,0-1 272 0 0,63-3-41 0 0,-11 1 121 0 0,-44 2 77 0 0,-71-17-107 0 0,111 1-275 0 0,-46 8-26 0 0,85 0-34 0 0,-96 13 277 0 0,26-2-120 0 0,-141 11 92 0 0,50-3-130 0 0,173-20-5 0 0,-94-8 0 0 0,-50-19 465 0 0,187 24-596 0 0,-318-30 1006 0 0,-90 9-529 0 0,98 6 960 0 0,0 21-549 0 0,268-2-1539 0 0,1 1 0 0 0,1 3-1 0 0,-1 2 1 0 0,-86 27 0 0 0,63-10-697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5:37.543"/>
    </inkml:context>
    <inkml:brush xml:id="br0">
      <inkml:brushProperty name="width" value="0.1" units="cm"/>
      <inkml:brushProperty name="height" value="0.1" units="cm"/>
      <inkml:brushProperty name="color" value="#E71224"/>
    </inkml:brush>
  </inkml:definitions>
  <inkml:trace contextRef="#ctx0" brushRef="#br0">948 20 1839 0 0,'-4'-1'267'0'0,"-1"1"0"0"0,1 0 0 0 0,-1 0 0 0 0,1 0 0 0 0,-1 1 0 0 0,1-1 0 0 0,0 1 0 0 0,-1 0 0 0 0,-6 3 0 0 0,-13 1-219 0 0,4-2-23 0 0,12-2 19 0 0,0 0-1 0 0,0 0 0 0 0,-1 0 0 0 0,1-1 0 0 0,0-1 0 0 0,0 1 0 0 0,-15-4 0 0 0,-58-16 1661 0 0,61 15-1204 0 0,1 2 0 0 0,-1 1-1 0 0,-1 0 1 0 0,1 1 0 0 0,-32 3-1 0 0,21 0-153 0 0,-107 6 802 0 0,-63 0-312 0 0,194-8-849 0 0,-22-1-109 0 0,0 0 1 0 0,0 2-1 0 0,-32 6 0 0 0,47-4-3994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5:38.601"/>
    </inkml:context>
    <inkml:brush xml:id="br0">
      <inkml:brushProperty name="width" value="0.1" units="cm"/>
      <inkml:brushProperty name="height" value="0.1" units="cm"/>
      <inkml:brushProperty name="color" value="#E71224"/>
    </inkml:brush>
  </inkml:definitions>
  <inkml:trace contextRef="#ctx0" brushRef="#br0">2026 52 1839 0 0,'-24'-4'-170'0'0,"8"1"1601"0"0,0 0 0 0 0,-22 0 0 0 0,-6 3-3 0 0,-18-1-264 0 0,-93 12 0 0 0,-104 18-344 0 0,199-26-557 0 0,-1-3 0 0 0,-78-9 0 0 0,-243-34 999 0 0,356 40-1213 0 0,-226-21 237 0 0,200 22-236 0 0,0 3 0 0 0,-95 13 0 0 0,-46 22-1202 0 0,145-27-3139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5:39.609"/>
    </inkml:context>
    <inkml:brush xml:id="br0">
      <inkml:brushProperty name="width" value="0.1" units="cm"/>
      <inkml:brushProperty name="height" value="0.1" units="cm"/>
      <inkml:brushProperty name="color" value="#E71224"/>
    </inkml:brush>
  </inkml:definitions>
  <inkml:trace contextRef="#ctx0" brushRef="#br0">2362 41 3623 0 0,'0'-2'71'0'0,"-1"1"0"0"0,1-1 0 0 0,-1 0 0 0 0,1 1 0 0 0,-1-1-1 0 0,1 1 1 0 0,-1-1 0 0 0,0 1 0 0 0,0-1 0 0 0,0 1 0 0 0,0 0-1 0 0,0-1 1 0 0,0 1 0 0 0,0 0 0 0 0,0 0 0 0 0,0 0-1 0 0,-1 0 1 0 0,1 0 0 0 0,-1 0 0 0 0,1 0 0 0 0,0 0 0 0 0,-1 0-1 0 0,1 1 1 0 0,-1-1 0 0 0,-2 0 0 0 0,-1-1 156 0 0,-1 0 1 0 0,0 1-1 0 0,1 0 0 0 0,-1 0 0 0 0,-11-1 1 0 0,-3 4-4 0 0,0 0-1 0 0,0 2 1 0 0,1 0 0 0 0,-1 1 0 0 0,1 1 0 0 0,-20 9 0 0 0,9-4-115 0 0,-37 9 1 0 0,-7-3 154 0 0,18-3 304 0 0,-65 7 0 0 0,37-15 294 0 0,-1-3 0 0 0,1-4 0 0 0,-164-24 0 0 0,-293-51 656 0 0,474 66-1478 0 0,-1 3 0 0 0,0 3 0 0 0,0 3 0 0 0,0 3 0 0 0,-69 11 0 0 0,12 10-609 0 0,44-4-3198 0 0,23-6-911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5:41.565"/>
    </inkml:context>
    <inkml:brush xml:id="br0">
      <inkml:brushProperty name="width" value="0.1" units="cm"/>
      <inkml:brushProperty name="height" value="0.1" units="cm"/>
      <inkml:brushProperty name="color" value="#E71224"/>
    </inkml:brush>
  </inkml:definitions>
  <inkml:trace contextRef="#ctx0" brushRef="#br0">6446 261 3423 0 0,'-1'-2'18'0'0,"1"1"0"0"0,-1-1 0 0 0,0 0 0 0 0,0 1 0 0 0,0-1-1 0 0,0 1 1 0 0,0-1 0 0 0,0 1 0 0 0,0 0 0 0 0,-1-1-1 0 0,1 1 1 0 0,0 0 0 0 0,-1 0 0 0 0,1 0 0 0 0,-1 0 0 0 0,1 0-1 0 0,-1 0 1 0 0,0 0 0 0 0,1 0 0 0 0,-1 1 0 0 0,0-1-1 0 0,-3 0 1 0 0,-5-1-22 0 0,0 0 0 0 0,0 1 0 0 0,-10 0 0 0 0,6 0 18 0 0,-36-6 148 0 0,-69-17 1 0 0,71 12 1146 0 0,-83-9 1 0 0,44 14 320 0 0,-106-24 0 0 0,138 18-733 0 0,0-2 1 0 0,-104-45-1 0 0,146 54-819 0 0,-1 0-1 0 0,1 1 0 0 0,-1 1 0 0 0,0 0 1 0 0,-1 0-1 0 0,1 2 0 0 0,0-1 0 0 0,-1 2 1 0 0,0 0-1 0 0,1 1 0 0 0,-1 1 0 0 0,1 0 1 0 0,-1 0-1 0 0,1 2 0 0 0,-21 5 0 0 0,-163 63-1555 0 0,156-54-3032 0 0</inkml:trace>
  <inkml:trace contextRef="#ctx0" brushRef="#br0" timeOffset="0.52">4645 244 1375 0 0,'0'0'41'0'0,"0"0"0"0"0,0-1-1 0 0,0 1 1 0 0,0-1-1 0 0,0 1 1 0 0,0 0-1 0 0,0-1 1 0 0,-1 1 0 0 0,1-1-1 0 0,0 1 1 0 0,0 0-1 0 0,0-1 1 0 0,0 1-1 0 0,-1-1 1 0 0,1 1-1 0 0,0 0 1 0 0,0-1 0 0 0,-1 1-1 0 0,1 0 1 0 0,0 0-1 0 0,-1-1 1 0 0,1 1-1 0 0,0 0 1 0 0,-1 0 0 0 0,1-1-1 0 0,0 1 1 0 0,-1 0-1 0 0,0 0 1 0 0,-15-1 1427 0 0,-24 12 352 0 0,29-8-2207 0 0,-10 4 414 0 0,1-2 0 0 0,-1-1 0 0 0,0 0 1 0 0,-36 0-1 0 0,-159-19 1657 0 0,151 7-873 0 0,0 3 0 0 0,-100 5 0 0 0,-23 17-419 0 0,112-14-291 0 0,-129-11 0 0 0,-74-27 542 0 0,182 22-187 0 0,11 2-119 0 0,-48-7-2 0 0,-113-32 81 0 0,210 42-365 0 0,8 2-44 0 0,0 1-1 0 0,-47-1 1 0 0,58 6-85 0 0,0 1 1 0 0,0 0-1 0 0,0 2 1 0 0,0 0-1 0 0,-22 7 1 0 0,2 3-193 0 0</inkml:trace>
  <inkml:trace contextRef="#ctx0" brushRef="#br0" timeOffset="1.52">1696 237 5151 0 0,'-5'-3'110'0'0,"0"1"0"0"0,0-1 0 0 0,0 1 0 0 0,0 0 0 0 0,0 0 0 0 0,-1 1 0 0 0,1 0 0 0 0,0 0 0 0 0,-1 0 0 0 0,1 0 0 0 0,-8 1 0 0 0,-205 1 939 0 0,43 2 6 0 0,173-3-1040 0 0,-257 0 1682 0 0,115 8-1211 0 0,0 7 0 0 0,1 6 0 0 0,-169 47 0 0 0,273-56-543 0 0,2 1 1 0 0,-69 36-1 0 0,60-25-221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5:42.776"/>
    </inkml:context>
    <inkml:brush xml:id="br0">
      <inkml:brushProperty name="width" value="0.1" units="cm"/>
      <inkml:brushProperty name="height" value="0.1" units="cm"/>
      <inkml:brushProperty name="color" value="#E71224"/>
    </inkml:brush>
  </inkml:definitions>
  <inkml:trace contextRef="#ctx0" brushRef="#br0">2722 10 2759 0 0,'-1'-1'32'0'0,"0"0"-1"0"0,1 1 0 0 0,-1-1 0 0 0,0 0 0 0 0,0 1 1 0 0,0-1-1 0 0,1 0 0 0 0,-1 1 0 0 0,0-1 0 0 0,0 1 0 0 0,0 0 1 0 0,0-1-1 0 0,0 1 0 0 0,0 0 0 0 0,0-1 0 0 0,0 1 1 0 0,0 0-1 0 0,0 0 0 0 0,0 0 0 0 0,0 0 0 0 0,0 0 0 0 0,0 0 1 0 0,0 0-1 0 0,0 0 0 0 0,0 0 0 0 0,-1 1 0 0 0,-29 7 2410 0 0,29-8-2374 0 0,-35 11 57 0 0,0-2 1 0 0,-1-1-1 0 0,-62 4 1 0 0,-118-6 649 0 0,-13 0 40 0 0,-170 46-298 0 0,318-38-248 0 0,0-3-1 0 0,-146-1 1 0 0,-40-1 716 0 0,32 1-203 0 0,197-12-601 0 0,0-1-1 0 0,-52-10 1 0 0,-76-27 284 0 0,112 26-335 0 0,35 9-81 0 0,0 1 0 0 0,0 0 1 0 0,0 2-1 0 0,0 1 0 0 0,0 0 0 0 0,-38 5 0 0 0,42-2-1232 0 0,1 2 0 0 0,-29 9-1 0 0,5 3-2763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5:43.794"/>
    </inkml:context>
    <inkml:brush xml:id="br0">
      <inkml:brushProperty name="width" value="0.1" units="cm"/>
      <inkml:brushProperty name="height" value="0.1" units="cm"/>
      <inkml:brushProperty name="color" value="#E71224"/>
    </inkml:brush>
  </inkml:definitions>
  <inkml:trace contextRef="#ctx0" brushRef="#br0">1325 52 1439 0 0,'-1'3'8'0'0,"1"-1"0"0"0,-1 0 0 0 0,1 1 0 0 0,-1-1-1 0 0,0 0 1 0 0,0 0 0 0 0,0 1 0 0 0,-1-1 0 0 0,1 0-1 0 0,0 0 1 0 0,-1 0 0 0 0,1-1 0 0 0,-1 1-1 0 0,0 0 1 0 0,1 0 0 0 0,-1-1 0 0 0,0 1 0 0 0,-2 0-1 0 0,-1 1-8 0 0,1 0-1 0 0,-1 0 1 0 0,0 0-1 0 0,0-1 1 0 0,0 1-1 0 0,0-1 1 0 0,-6 1-1 0 0,2-2 92 0 0,0 0 0 0 0,0 0-1 0 0,0-1 1 0 0,0 0 0 0 0,1 0-1 0 0,-1-1 1 0 0,-12-3 0 0 0,-64-20 2456 0 0,23 4-818 0 0,8 8-361 0 0,-81-6-1 0 0,-56 6-213 0 0,26 3-647 0 0,113 4-645 0 0,-141-6 870 0 0,166 11-1296 0 0,0 2 1 0 0,1 0 0 0 0,-1 2-1 0 0,1 1 1 0 0,-30 10 0 0 0,12 2-2946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5:45.335"/>
    </inkml:context>
    <inkml:brush xml:id="br0">
      <inkml:brushProperty name="width" value="0.1" units="cm"/>
      <inkml:brushProperty name="height" value="0.1" units="cm"/>
      <inkml:brushProperty name="color" value="#E71224"/>
    </inkml:brush>
  </inkml:definitions>
  <inkml:trace contextRef="#ctx0" brushRef="#br0">1557 134 3279 0 0,'1'-1'26'0'0,"0"0"0"0"0,1 0-1 0 0,-1 0 1 0 0,1 1-1 0 0,-1-1 1 0 0,1 1 0 0 0,-1-1-1 0 0,1 1 1 0 0,-1-1-1 0 0,1 1 1 0 0,-1 0 0 0 0,1 0-1 0 0,0 0 1 0 0,-1 0-1 0 0,1 0 1 0 0,-1 0 0 0 0,1 0-1 0 0,0 0 1 0 0,-1 1-1 0 0,1-1 1 0 0,-1 1 0 0 0,1-1-1 0 0,-1 1 1 0 0,1-1-1 0 0,-1 1 1 0 0,0 0 0 0 0,1 0-1 0 0,-1 0 1 0 0,0 0-1 0 0,1 0 1 0 0,-1 0 0 0 0,0 0-1 0 0,0 0 1 0 0,0 0-1 0 0,0 0 1 0 0,0 1 0 0 0,0-1-1 0 0,0 0 1 0 0,0 3-1 0 0,-1-4-24 0 0,0 0-1 0 0,1 0 1 0 0,-1 1-1 0 0,0-1 0 0 0,0 0 1 0 0,0 0-1 0 0,0 1 0 0 0,1-1 1 0 0,-1 0-1 0 0,0 1 0 0 0,0-1 1 0 0,0 0-1 0 0,0 1 0 0 0,0-1 1 0 0,0 0-1 0 0,0 0 0 0 0,0 1 1 0 0,0-1-1 0 0,0 0 1 0 0,0 1-1 0 0,0-1 0 0 0,0 0 1 0 0,0 1-1 0 0,0-1 0 0 0,-1 0 1 0 0,1 1-1 0 0,0-1 0 0 0,0 0 1 0 0,0 0-1 0 0,0 1 0 0 0,0-1 1 0 0,-1 0-1 0 0,1 0 1 0 0,0 1-1 0 0,-1-1 0 0 0,-11 1 39 0 0,-16-7 119 0 0,-18-11 307 0 0,-104-33 2646 0 0,120 42-2835 0 0,-1 2 0 0 0,1 1 0 0 0,-1 1 0 0 0,-1 2 0 0 0,1 1 0 0 0,-55 5 0 0 0,-148 6-49 0 0,191-11-101 0 0,0-3 0 0 0,0-1-1 0 0,-59-15 1 0 0,-64-16 396 0 0,135 32-458 0 0,-1 1 0 0 0,0 1 0 0 0,-42 4 0 0 0,-104 24-212 0 0,103-9-2884 0 0,25-4-558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3:19.022"/>
    </inkml:context>
    <inkml:brush xml:id="br0">
      <inkml:brushProperty name="width" value="0.1" units="cm"/>
      <inkml:brushProperty name="height" value="0.1" units="cm"/>
      <inkml:brushProperty name="color" value="#E71224"/>
    </inkml:brush>
  </inkml:definitions>
  <inkml:trace contextRef="#ctx0" brushRef="#br0">2667 184 2471 0 0,'-3'-2'26'0'0,"0"0"-1"0"0,-1 0 0 0 0,1 0 0 0 0,-1 0 1 0 0,0 1-1 0 0,1 0 0 0 0,-1-1 0 0 0,0 1 0 0 0,0 1 1 0 0,0-1-1 0 0,0 1 0 0 0,0-1 0 0 0,0 1 0 0 0,-6 1 1 0 0,-19-3 139 0 0,-16-7 377 0 0,-65-20 0 0 0,79 20-227 0 0,1 2-1 0 0,-1 0 0 0 0,0 2 0 0 0,-58-2 0 0 0,25 8 123 0 0,-88 11-1 0 0,61-1-79 0 0,-1-4-1 0 0,-108-6 1 0 0,101-7-312 0 0,-446-43 1334 0 0,413 26-726 0 0,-86-12 232 0 0,152 28-814 0 0,0 3-1 0 0,0 3 1 0 0,0 3-1 0 0,1 3 1 0 0,-1 3-1 0 0,-84 21 1 0 0,79-9-221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5:47.505"/>
    </inkml:context>
    <inkml:brush xml:id="br0">
      <inkml:brushProperty name="width" value="0.1" units="cm"/>
      <inkml:brushProperty name="height" value="0.1" units="cm"/>
      <inkml:brushProperty name="color" value="#E71224"/>
    </inkml:brush>
  </inkml:definitions>
  <inkml:trace contextRef="#ctx0" brushRef="#br0">5346 63 919 0 0,'-69'-10'1665'0'0,"-14"-1"2669"0"0,28 6-4254 0 0,-200 3 1496 0 0,187 5-1213 0 0,-1-3-1 0 0,-115-15 1 0 0,-7-7 29 0 0,109 22-3165 0 0,45 3-349 0 0</inkml:trace>
  <inkml:trace contextRef="#ctx0" brushRef="#br0" timeOffset="1">3361 163 6127 0 0,'-4'-5'124'0'0,"-1"0"-1"0"0,1 1 0 0 0,-1 0 0 0 0,0-1 0 0 0,-1 1 0 0 0,1 1 1 0 0,-1-1-1 0 0,1 1 0 0 0,-1 0 0 0 0,-11-3 0 0 0,-6-2 590 0 0,-36-7-1 0 0,55 14-672 0 0,-93-18 639 0 0,-2 4 0 0 0,-118-3-1 0 0,182 18-631 0 0,1 2-1 0 0,0 1 0 0 0,0 2 1 0 0,-40 10-1 0 0,-130 48-48 0 0,180-55-24 0 0,-42 14-774 0 0,-3-1-2924 0 0</inkml:trace>
  <inkml:trace contextRef="#ctx0" brushRef="#br0" timeOffset="2">1325 185 5495 0 0,'-28'-8'369'0'0,"1"1"-1"0"0,-1 1 1 0 0,0 2 0 0 0,-39-2-1 0 0,4 3 390 0 0,-343-26 1363 0 0,198 11-1442 0 0,176 18-626 0 0,0 2 1 0 0,0 1 0 0 0,0 1 0 0 0,-47 13 0 0 0,-115 44-686 0 0,125-42 250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5:52.781"/>
    </inkml:context>
    <inkml:brush xml:id="br0">
      <inkml:brushProperty name="width" value="0.1" units="cm"/>
      <inkml:brushProperty name="height" value="0.1" units="cm"/>
      <inkml:brushProperty name="color" value="#E71224"/>
    </inkml:brush>
  </inkml:definitions>
  <inkml:trace contextRef="#ctx0" brushRef="#br0">1733 14 2759 0 0,'0'-1'46'0'0,"0"1"-1"0"0,-1 0 1 0 0,1-1-1 0 0,0 1 1 0 0,0-1-1 0 0,0 1 0 0 0,-1-1 1 0 0,1 1-1 0 0,0 0 1 0 0,0-1-1 0 0,-1 1 1 0 0,1 0-1 0 0,0-1 0 0 0,-1 1 1 0 0,1 0-1 0 0,-1-1 1 0 0,1 1-1 0 0,0 0 1 0 0,-1 0-1 0 0,1 0 0 0 0,-1-1 1 0 0,1 1-1 0 0,-1 0 1 0 0,1 0-1 0 0,0 0 1 0 0,-1 0-1 0 0,1 0 0 0 0,-1 0 1 0 0,1 0-1 0 0,-1 0 1 0 0,1 0-1 0 0,-1 0 1 0 0,1 0-1 0 0,-1 0 0 0 0,1 0 1 0 0,-1 0-1 0 0,0 0 1 0 0,-24 5 2319 0 0,16-4-2789 0 0,-13 1 802 0 0,-32-3 0 0 0,35 0 158 0 0,-1 1-1 0 0,-31 4 1 0 0,-143 25 699 0 0,-137 21 301 0 0,301-45-1424 0 0,0-1 1 0 0,-1-2 0 0 0,1-1 0 0 0,-1-1-1 0 0,0-2 1 0 0,1-1 0 0 0,0-1 0 0 0,-42-11-1 0 0,10-4 159 0 0,11 3-132 0 0,-2 2 0 0 0,1 2 0 0 0,-76-6 0 0 0,67 15-439 0 0,-1 3 1 0 0,-85 11-1 0 0,85-3-740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5:55.009"/>
    </inkml:context>
    <inkml:brush xml:id="br0">
      <inkml:brushProperty name="width" value="0.1" units="cm"/>
      <inkml:brushProperty name="height" value="0.1" units="cm"/>
      <inkml:brushProperty name="color" value="#E71224"/>
    </inkml:brush>
  </inkml:definitions>
  <inkml:trace contextRef="#ctx0" brushRef="#br0">1428 113 1839 0 0,'-2'-2'212'0'0,"0"0"0"0"0,0 0 0 0 0,0 0 0 0 0,0 0 0 0 0,0 0 0 0 0,1-1 0 0 0,-1 1 0 0 0,0-1-1 0 0,-1-3 1 0 0,-5-7 493 0 0,4 8-498 0 0,0-1 0 0 0,-1 1 0 0 0,0 0 0 0 0,0 0 0 0 0,0 1 0 0 0,0 0 0 0 0,-1 0 0 0 0,0 0 0 0 0,0 0 0 0 0,0 1 0 0 0,0 0 0 0 0,0 1 0 0 0,-1-1 0 0 0,1 1 0 0 0,-1 0 0 0 0,-13-2 0 0 0,-3 1 61 0 0,-1 0 0 0 0,1 1 0 0 0,-40 2 0 0 0,-71 14 427 0 0,-4 1-90 0 0,30-10-197 0 0,-269 8 997 0 0,21 6-2226 0 0,311-14-3334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5:56.065"/>
    </inkml:context>
    <inkml:brush xml:id="br0">
      <inkml:brushProperty name="width" value="0.1" units="cm"/>
      <inkml:brushProperty name="height" value="0.1" units="cm"/>
      <inkml:brushProperty name="color" value="#E71224"/>
    </inkml:brush>
  </inkml:definitions>
  <inkml:trace contextRef="#ctx0" brushRef="#br0">2022 110 3023 0 0,'-5'0'31'0'0,"0"1"0"0"0,-1 0 0 0 0,1 0-1 0 0,0 1 1 0 0,0 0 0 0 0,0 0 0 0 0,-5 2-1 0 0,-22 8 76 0 0,12-8 150 0 0,-1-1-1 0 0,1-1 0 0 0,-1-1 1 0 0,0-1-1 0 0,1 0 0 0 0,-1-2 1 0 0,1 0-1 0 0,-1-2 0 0 0,1 0 1 0 0,0-1-1 0 0,-23-10 0 0 0,8 3 425 0 0,0 0-1 0 0,-1 3 0 0 0,0 0 0 0 0,0 3 1 0 0,0 1-1 0 0,-52-1 0 0 0,-50 5-132 0 0,-229-32-1 0 0,314 25-442 0 0,0 2 0 0 0,0 2 0 0 0,-1 2 0 0 0,1 3 0 0 0,-57 8 0 0 0,-26 8-33 0 0,-155 28-504 0 0,225-28 131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6:14.323"/>
    </inkml:context>
    <inkml:brush xml:id="br0">
      <inkml:brushProperty name="width" value="0.1" units="cm"/>
      <inkml:brushProperty name="height" value="0.1" units="cm"/>
      <inkml:brushProperty name="color" value="#E71224"/>
    </inkml:brush>
  </inkml:definitions>
  <inkml:trace contextRef="#ctx0" brushRef="#br0">2109 59 1375 0 0,'-69'-36'3499'0'0,"61"33"-3362"0"0,0-1 0 0 0,0 1 1 0 0,0 0-1 0 0,-1 0 0 0 0,1 1 0 0 0,-1 1 0 0 0,0-1 1 0 0,-13 0-1 0 0,-7 2 17 0 0,-36 4 0 0 0,29-1 76 0 0,-77 13 744 0 0,-11-1-268 0 0,49-14-433 0 0,-23 1 144 0 0,24 1-306 0 0,1-3 1 0 0,-80-9-1 0 0,124 6-98 0 0,-207-14 677 0 0,1 19-62 0 0,-59 10-318 0 0,269-11-308 0 0,-11 1-116 0 0,1 2-1 0 0,0 2 1 0 0,1 1-1 0 0,-1 2 1 0 0,-34 13-1 0 0,21-4-3585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6:16.746"/>
    </inkml:context>
    <inkml:brush xml:id="br0">
      <inkml:brushProperty name="width" value="0.1" units="cm"/>
      <inkml:brushProperty name="height" value="0.1" units="cm"/>
      <inkml:brushProperty name="color" value="#E71224"/>
    </inkml:brush>
  </inkml:definitions>
  <inkml:trace contextRef="#ctx0" brushRef="#br0">1176 43 1375 0 0,'11'-12'133'0'0,"-9"9"43"0"0,0 0 1 0 0,1 0-1 0 0,0 1 1 0 0,-1-1-1 0 0,1 1 1 0 0,7-5-1 0 0,9 7 579 0 0,-17 1-849 0 0,-11-4 169 0 0,-3 1 159 0 0,-1 0 0 0 0,0 1 1 0 0,0 0-1 0 0,1 1 0 0 0,-26 4 0 0 0,9-2 193 0 0,-254 30 1227 0 0,94-9-1226 0 0,-282 16-114 0 0,441-37-1010 0 0,0 1 0 0 0,-36 7-1 0 0,41-4-1714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6:18.107"/>
    </inkml:context>
    <inkml:brush xml:id="br0">
      <inkml:brushProperty name="width" value="0.1" units="cm"/>
      <inkml:brushProperty name="height" value="0.1" units="cm"/>
      <inkml:brushProperty name="color" value="#E71224"/>
    </inkml:brush>
  </inkml:definitions>
  <inkml:trace contextRef="#ctx0" brushRef="#br0">3645 87 3567 0 0,'-5'-3'87'0'0,"-1"0"0"0"0,0 1 0 0 0,0 0 0 0 0,0 0-1 0 0,0 0 1 0 0,0 1 0 0 0,-10-2 0 0 0,-47 1 756 0 0,28 1-671 0 0,-242-20 839 0 0,30 2-340 0 0,89 8-304 0 0,-279-4 481 0 0,351 18-826 0 0,1 3 0 0 0,-102 21-1 0 0,133-13-101 0 0</inkml:trace>
  <inkml:trace contextRef="#ctx0" brushRef="#br0" timeOffset="1">1310 126 1839 0 0,'-7'-6'226'0'0,"0"0"0"0"0,0 1 0 0 0,-1-1 0 0 0,1 2-1 0 0,-1-1 1 0 0,-1 1 0 0 0,-11-4 0 0 0,-63-16 1773 0 0,40 15-1804 0 0,1 2 1 0 0,-55-1 0 0 0,-88 6 59 0 0,59 3-15 0 0,-215-21 328 0 0,293 17-587 0 0,1 2-1 0 0,0 2 1 0 0,-1 2 0 0 0,-47 10-1 0 0,61-6-123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6:19.952"/>
    </inkml:context>
    <inkml:brush xml:id="br0">
      <inkml:brushProperty name="width" value="0.1" units="cm"/>
      <inkml:brushProperty name="height" value="0.1" units="cm"/>
      <inkml:brushProperty name="color" value="#E71224"/>
    </inkml:brush>
  </inkml:definitions>
  <inkml:trace contextRef="#ctx0" brushRef="#br0">4098 37 2303 0 0,'-6'-2'88'0'0,"0"-1"-1"0"0,0 1 0 0 0,0 0 1 0 0,0 0-1 0 0,0 1 0 0 0,-1 0 0 0 0,1 0 1 0 0,-11 0-1 0 0,-1 2 177 0 0,-31 5 1 0 0,31-3-428 0 0,-44 4 346 0 0,0-3 0 0 0,-71-4-1 0 0,-126-21 1875 0 0,-8 1-800 0 0,-281 26-391 0 0,470 1-987 0 0,1 5-1 0 0,1 2 0 0 0,-85 29 1 0 0,113-29-2649 0 0</inkml:trace>
  <inkml:trace contextRef="#ctx0" brushRef="#br0" timeOffset="1">1558 9 3623 0 0,'-6'-2'44'0'0,"0"1"0"0"0,0-1-1 0 0,-1 1 1 0 0,1 0-1 0 0,0 0 1 0 0,-1 1 0 0 0,1 0-1 0 0,-1 0 1 0 0,-7 1-1 0 0,-291 28 857 0 0,176-26-234 0 0,-87 4 315 0 0,-96 7-88 0 0,10 0-470 0 0,267-10-529 0 0,1 1 1 0 0,0 2-1 0 0,-41 14 0 0 0,30-6-2562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6:22.056"/>
    </inkml:context>
    <inkml:brush xml:id="br0">
      <inkml:brushProperty name="width" value="0.1" units="cm"/>
      <inkml:brushProperty name="height" value="0.1" units="cm"/>
      <inkml:brushProperty name="color" value="#E71224"/>
    </inkml:brush>
  </inkml:definitions>
  <inkml:trace contextRef="#ctx0" brushRef="#br0">2198 72 919 0 0,'-83'6'1529'0'0,"18"-1"-1244"0"0,-410 48 2477 0 0,403-45-2193 0 0,-142-3 0 0 0,156-8 48 0 0,-104-18 0 0 0,-54-28 580 0 0,-20-3-190 0 0,173 42-818 0 0,0 2-1 0 0,-95 2 1 0 0,112 8-270 0 0,-1 2 0 0 0,1 1-1 0 0,0 3 1 0 0,-50 15 0 0 0,44-8-383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6:23.093"/>
    </inkml:context>
    <inkml:brush xml:id="br0">
      <inkml:brushProperty name="width" value="0.1" units="cm"/>
      <inkml:brushProperty name="height" value="0.1" units="cm"/>
      <inkml:brushProperty name="color" value="#E71224"/>
    </inkml:brush>
  </inkml:definitions>
  <inkml:trace contextRef="#ctx0" brushRef="#br0">840 116 5039 0 0,'-7'-7'370'0'0,"0"0"0"0"0,-1 0 0 0 0,-1 1 0 0 0,1 1-1 0 0,-15-8 1 0 0,2 3-88 0 0,0 1-1 0 0,-1 0 0 0 0,0 2 1 0 0,-1 1-1 0 0,-32-5 1 0 0,-119-6 340 0 0,152 16-552 0 0,-30 0-147 0 0,1 2 0 0 0,-1 3-1 0 0,1 2 1 0 0,1 2 0 0 0,-62 18-1 0 0,62-13-3218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3:24.153"/>
    </inkml:context>
    <inkml:brush xml:id="br0">
      <inkml:brushProperty name="width" value="0.1" units="cm"/>
      <inkml:brushProperty name="height" value="0.1" units="cm"/>
      <inkml:brushProperty name="color" value="#E71224"/>
    </inkml:brush>
  </inkml:definitions>
  <inkml:trace contextRef="#ctx0" brushRef="#br0">3026 83 3823 0 0,'5'-1'79'0'0,"0"0"-1"0"0,-1-1 1 0 0,1 0-1 0 0,-1 0 1 0 0,1 0-1 0 0,-1-1 1 0 0,1 1-1 0 0,-1-1 1 0 0,4-4-1 0 0,-2 3 28 0 0,0 0 0 0 0,0 0 0 0 0,10-5-1 0 0,-13 8-87 0 0,0 0 0 0 0,-1 0 0 0 0,1 0-1 0 0,-1 0 1 0 0,0-1 0 0 0,1 1 0 0 0,2-3-1 0 0,-5 4-14 0 0,0 0 0 0 0,0 0-1 0 0,0-1 1 0 0,1 1-1 0 0,-1 0 1 0 0,0 0 0 0 0,0 0-1 0 0,0 0 1 0 0,0 0 0 0 0,0-1-1 0 0,0 1 1 0 0,0 0-1 0 0,0 0 1 0 0,0 0 0 0 0,0 0-1 0 0,0-1 1 0 0,0 1-1 0 0,0 0 1 0 0,0 0 0 0 0,0 0-1 0 0,0 0 1 0 0,0 0-1 0 0,-1-1 1 0 0,1 1 0 0 0,0 0-1 0 0,0 0 1 0 0,0 0 0 0 0,0 0-1 0 0,0 0 1 0 0,0 0-1 0 0,0-1 1 0 0,0 1 0 0 0,0 0-1 0 0,-1 0 1 0 0,1 0-1 0 0,0 0 1 0 0,0 0 0 0 0,0 0-1 0 0,0 0 1 0 0,0 0-1 0 0,-1 0 1 0 0,1 0 0 0 0,-16-5 78 0 0,-56-4 1023 0 0,-1 3-1 0 0,-118 6 1 0 0,-90 28-51 0 0,135-10-529 0 0,-191-4-73 0 0,116-33-10 0 0,173 14-317 0 0,-11-2 19 0 0,9 0 10 0 0,-1 2 0 0 0,0 2 0 0 0,-63 6 0 0 0,-4 9 19 0 0,-124 31 0 0 0,-90 20 16 0 0,244-53 49 0 0,-161-3-1 0 0,194-9-220 0 0,-90-2 334 0 0,111 5-663 0 0,0 1-1 0 0,-42 9 1 0 0,30 0-4161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6:25.378"/>
    </inkml:context>
    <inkml:brush xml:id="br0">
      <inkml:brushProperty name="width" value="0.1" units="cm"/>
      <inkml:brushProperty name="height" value="0.1" units="cm"/>
      <inkml:brushProperty name="color" value="#E71224"/>
    </inkml:brush>
  </inkml:definitions>
  <inkml:trace contextRef="#ctx0" brushRef="#br0">6771 123 2303 0 0,'-62'-11'1754'0'0,"-31"-5"161"0"0,-140-7-1 0 0,108 20-1547 0 0,-615-1 851 0 0,676 6-1338 0 0,0 2 0 0 0,0 4 0 0 0,-92 22 0 0 0,106-15-3080 0 0</inkml:trace>
  <inkml:trace contextRef="#ctx0" brushRef="#br0" timeOffset="1">4808 115 919 0 0,'-113'5'3148'0'0,"37"-1"-2272"0"0,-59 0 432 0 0,-177-19 0 0 0,100-24-363 0 0,56 8-162 0 0,29 14-288 0 0,-1 6-1 0 0,-236 10 0 0 0,311 5-408 0 0,0 3-1 0 0,-85 21 1 0 0,-97 48-3610 0 0,182-56 292 0 0</inkml:trace>
  <inkml:trace contextRef="#ctx0" brushRef="#br0" timeOffset="2">2488 65 1375 0 0,'-2'-1'152'0'0,"-1"0"-1"0"0,1 0 1 0 0,-1 0-1 0 0,1 0 1 0 0,-1 0-1 0 0,1 1 1 0 0,-1-1-1 0 0,0 1 1 0 0,1 0-1 0 0,-5 0 0 0 0,-29 2 1260 0 0,26-1-1577 0 0,-39 4 693 0 0,0-3-1 0 0,0-2 1 0 0,-81-11 0 0 0,-231-30 2155 0 0,270 33-2303 0 0,-8 2-71 0 0,-1 4 1 0 0,-163 19-1 0 0,5-1-247 0 0,-71 9 2 0 0,-228 67-3112 0 0,483-75-158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6:47.414"/>
    </inkml:context>
    <inkml:brush xml:id="br0">
      <inkml:brushProperty name="width" value="0.1" units="cm"/>
      <inkml:brushProperty name="height" value="0.1" units="cm"/>
      <inkml:brushProperty name="color" value="#E71224"/>
    </inkml:brush>
  </inkml:definitions>
  <inkml:trace contextRef="#ctx0" brushRef="#br0">2575 1 3423 0 0,'-22'28'565'0'0,"-2"3"-206"0"0,22-29-322 0 0,0 0 1 0 0,0-1-1 0 0,0 1 1 0 0,0-1-1 0 0,0 1 1 0 0,0-1-1 0 0,-1 0 1 0 0,1 0-1 0 0,0 0 1 0 0,-1 0-1 0 0,1 0 0 0 0,-1-1 1 0 0,-2 1-1 0 0,-70 3 2456 0 0,10-2-1592 0 0,-16 11 57 0 0,52-7-638 0 0,-37 3 0 0 0,-175-1 864 0 0,99-3-785 0 0,-61-2-238 0 0,127-11 76 0 0,48 5-76 0 0,0 0 0 0 0,-40 2 0 0 0,-141 30 82 0 0,69-8-134 0 0,110-18-42 0 0,-1-1 0 0 0,0-2 0 0 0,-41-5 0 0 0,-90-21 506 0 0,108 15-401 0 0,-1 3 0 0 0,0 2-1 0 0,-58 0 1 0 0,75 9-280 0 0,0 1-1 0 0,0 2 1 0 0,0 1-1 0 0,1 2 1 0 0,0 2-1 0 0,1 1 1 0 0,-68 33-1 0 0,29-7-1039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6:49.213"/>
    </inkml:context>
    <inkml:brush xml:id="br0">
      <inkml:brushProperty name="width" value="0.1" units="cm"/>
      <inkml:brushProperty name="height" value="0.1" units="cm"/>
      <inkml:brushProperty name="color" value="#E71224"/>
    </inkml:brush>
  </inkml:definitions>
  <inkml:trace contextRef="#ctx0" brushRef="#br0">1963 119 1375 0 0,'-102'-2'1471'0'0,"-77"3"1006"0"0,149-2-2173 0 0,0-1-1 0 0,0-1 0 0 0,-42-10 0 0 0,-22-2 1038 0 0,82 12-1198 0 0,-8 2 47 0 0,14 1-166 0 0,1 0 0 0 0,0 0 0 0 0,0 0 0 0 0,-9-3-1 0 0,-5 1-25 0 0,-52-6 657 0 0,-131-33 0 0 0,157 32-327 0 0,0 2 0 0 0,-86-3 0 0 0,-94 16 126 0 0,166-4-450 0 0,-72 6-73 0 0,-227 42 0 0 0,286-34-89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6:50.584"/>
    </inkml:context>
    <inkml:brush xml:id="br0">
      <inkml:brushProperty name="width" value="0.1" units="cm"/>
      <inkml:brushProperty name="height" value="0.1" units="cm"/>
      <inkml:brushProperty name="color" value="#E71224"/>
    </inkml:brush>
  </inkml:definitions>
  <inkml:trace contextRef="#ctx0" brushRef="#br0">1953 113 455 0 0,'-1'-1'40'0'0,"-1"-1"-1"0"0,0 1 0 0 0,1 0 1 0 0,-1 0-1 0 0,0 0 0 0 0,0 0 1 0 0,0 0-1 0 0,0 1 0 0 0,-3-2 1 0 0,-15-6 334 0 0,14 4-113 0 0,-1-1 0 0 0,1 2 0 0 0,-1-1 0 0 0,0 1 0 0 0,-1 0 0 0 0,1 0 0 0 0,0 0 0 0 0,-1 1 0 0 0,1 1 0 0 0,-1-1 0 0 0,0 1 0 0 0,1 0 0 0 0,-1 1 0 0 0,0 0 0 0 0,-9 1 0 0 0,4 1-165 0 0,0 1 0 0 0,0 1-1 0 0,1 0 1 0 0,-16 7 0 0 0,15-5-73 0 0,-1-1 0 0 0,0 0 0 0 0,-24 4 0 0 0,18-7 138 0 0,0-1-1 0 0,0 0 1 0 0,-28-4 0 0 0,-62-13 1301 0 0,52 7-858 0 0,-3-1-10 0 0,-145-17 664 0 0,57 12-803 0 0,-197-15 34 0 0,267 28-435 0 0,0 3 0 0 0,-110 15 0 0 0,26 7-986 0 0,83-10-2910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6:51.998"/>
    </inkml:context>
    <inkml:brush xml:id="br0">
      <inkml:brushProperty name="width" value="0.1" units="cm"/>
      <inkml:brushProperty name="height" value="0.1" units="cm"/>
      <inkml:brushProperty name="color" value="#E71224"/>
    </inkml:brush>
  </inkml:definitions>
  <inkml:trace contextRef="#ctx0" brushRef="#br0">2715 238 1295 0 0,'-29'-1'356'0'0,"-1"-2"-1"0"0,0-1 1 0 0,0-1-1 0 0,1-2 1 0 0,0 0-1 0 0,-42-18 0 0 0,53 19-72 0 0,1 2 0 0 0,-1 0-1 0 0,0 1 1 0 0,0 0 0 0 0,0 2-1 0 0,-32 1 1 0 0,-4-2-126 0 0,37 1-53 0 0,1-1 0 0 0,-1-1 0 0 0,1-1 0 0 0,0 0 0 0 0,0-1 0 0 0,-17-8 0 0 0,-86-50 1131 0 0,90 47-887 0 0,21 12-313 0 0,-1 0-1 0 0,0 1 1 0 0,0-1-1 0 0,0 2 1 0 0,-1-1 0 0 0,1 2-1 0 0,-13-2 1 0 0,-72 0 289 0 0,39 3-244 0 0,-98-12-22 0 0,-51-1 47 0 0,131 17-61 0 0,1 3 0 0 0,-81 18 0 0 0,-17 3 5 0 0,153-26-43 0 0,-173 16 552 0 0,152-17-419 0 0,1-2 0 0 0,-1-1 0 0 0,-41-8 0 0 0,-29-12 302 0 0,-42-7 4 0 0,124 25-426 0 0,-1 2-1 0 0,0 1 1 0 0,-47 4-1 0 0,5 5-871 0 0,31-3-118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6:54.560"/>
    </inkml:context>
    <inkml:brush xml:id="br0">
      <inkml:brushProperty name="width" value="0.1" units="cm"/>
      <inkml:brushProperty name="height" value="0.1" units="cm"/>
      <inkml:brushProperty name="color" value="#E71224"/>
    </inkml:brush>
  </inkml:definitions>
  <inkml:trace contextRef="#ctx0" brushRef="#br0">3792 47 3511 0 0,'-19'-7'496'0'0,"1"1"0"0"0,-33-5 0 0 0,15 5-22 0 0,0 1 0 0 0,-62 2 0 0 0,-75 12-121 0 0,106-4-160 0 0,-148-5 1130 0 0,-27 2 24 0 0,92 21-1184 0 0,10-2-131 0 0,113-18-16 0 0,-1-2 0 0 0,0-1 0 0 0,-31-4-1 0 0,-51-12 102 0 0,-36-3 281 0 0,110 16-349 0 0,1 2 0 0 0,-43 3 0 0 0,-5 3-31 0 0,0-4 1 0 0,0-4 0 0 0,-117-19-1 0 0,143 16 21 0 0,-1 3-1 0 0,0 3 1 0 0,0 1-1 0 0,-95 17 0 0 0,-133 3 43 0 0,94-11-23 0 0,138-5 12 0 0,13 0 31 0 0,-1-2 1 0 0,-79-5 0 0 0,87-3 241 0 0,-1-3 1 0 0,-39-13-1 0 0,-11-4 20 0 0,73 23-453 0 0,1 1 1 0 0,-1 0-1 0 0,1 0 0 0 0,-1 1 1 0 0,0 0-1 0 0,1 1 0 0 0,-1 1 1 0 0,1-1-1 0 0,0 2 1 0 0,-1 0-1 0 0,1 0 0 0 0,-20 10 1 0 0,-2 1-4077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6:56.134"/>
    </inkml:context>
    <inkml:brush xml:id="br0">
      <inkml:brushProperty name="width" value="0.1" units="cm"/>
      <inkml:brushProperty name="height" value="0.1" units="cm"/>
      <inkml:brushProperty name="color" value="#E71224"/>
    </inkml:brush>
  </inkml:definitions>
  <inkml:trace contextRef="#ctx0" brushRef="#br0">2777 37 3223 0 0,'-3'-2'195'0'0,"0"-1"0"0"0,-1 1 0 0 0,1 0 0 0 0,-1 0 0 0 0,1 0 0 0 0,-1 1 0 0 0,0-1 0 0 0,0 1 0 0 0,-4-1 0 0 0,-42-7 162 0 0,45 8-320 0 0,-15-1 97 0 0,-1 1-1 0 0,0 1 0 0 0,0 1 1 0 0,-31 5-1 0 0,-18 1 176 0 0,14-4-11 0 0,21 0-60 0 0,0-1 1 0 0,-48-5 0 0 0,37-3 37 0 0,-91-7 666 0 0,71 15-620 0 0,0 2 0 0 0,-96 19 0 0 0,-70 6-232 0 0,51-26 246 0 0,-1-9 0 0 0,-190-30 0 0 0,275 23-193 0 0,-1 4-1 0 0,-195 7 0 0 0,38 34-3415 0 0,175-19-161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6:57.239"/>
    </inkml:context>
    <inkml:brush xml:id="br0">
      <inkml:brushProperty name="width" value="0.1" units="cm"/>
      <inkml:brushProperty name="height" value="0.1" units="cm"/>
      <inkml:brushProperty name="color" value="#E71224"/>
    </inkml:brush>
  </inkml:definitions>
  <inkml:trace contextRef="#ctx0" brushRef="#br0">1305 39 2303 0 0,'0'-1'73'0'0,"0"0"0"0"0,-1 0 0 0 0,1 0 0 0 0,0 0-1 0 0,0 0 1 0 0,-1 1 0 0 0,1-1 0 0 0,0 0 0 0 0,-1 0-1 0 0,1 0 1 0 0,-1 0 0 0 0,1 1 0 0 0,-1-1-1 0 0,0 0 1 0 0,0-1 0 0 0,-11 4 942 0 0,-1 1-2516 0 0,8-3 1425 0 0,0 0 0 0 0,0 0 1 0 0,0 0-1 0 0,0-1 0 0 0,0 0 0 0 0,0 0 0 0 0,0-1 0 0 0,-7-2 0 0 0,-12-3 898 0 0,-10 1 339 0 0,0 2-1 0 0,0 2 1 0 0,-42 1 0 0 0,-103 15 249 0 0,114-6-1168 0 0,1-3 1 0 0,-97-6 0 0 0,80-7 111 0 0,-133-9 550 0 0,169 16-1196 0 0,-1 2 1 0 0,-74 11 0 0 0,77-5-3404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6:57.939"/>
    </inkml:context>
    <inkml:brush xml:id="br0">
      <inkml:brushProperty name="width" value="0.1" units="cm"/>
      <inkml:brushProperty name="height" value="0.1" units="cm"/>
      <inkml:brushProperty name="color" value="#E71224"/>
    </inkml:brush>
  </inkml:definitions>
  <inkml:trace contextRef="#ctx0" brushRef="#br0">97 30 3079 0 0,'-10'-13'128'0'0,"5"6"40"0"0,-1 3-168 0 0,3 0 0 0 0,-1 2 0 0 0,2 2 0 0 0,-2 0 160 0 0,-1 0-8 0 0,-4 0 0 0 0,-4 2 0 0 0,-4 0-344 0 0,-2 2-72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6:58.866"/>
    </inkml:context>
    <inkml:brush xml:id="br0">
      <inkml:brushProperty name="width" value="0.1" units="cm"/>
      <inkml:brushProperty name="height" value="0.1" units="cm"/>
      <inkml:brushProperty name="color" value="#E71224"/>
    </inkml:brush>
  </inkml:definitions>
  <inkml:trace contextRef="#ctx0" brushRef="#br0">1534 18 455 0 0,'-60'-2'2518'0'0,"-95"8"-1"0"0,109-1-2266 0 0,-50 14 1 0 0,62-12-133 0 0,0-1 0 0 0,-1-2 0 0 0,1-2 0 0 0,-1-1 0 0 0,1-1 0 0 0,-1-2 0 0 0,-46-8 0 0 0,8-3 447 0 0,-136-18 954 0 0,151 25-1031 0 0,-94 2 0 0 0,56 11-524 0 0,-98 19 0 0 0,122-15-289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3:26.577"/>
    </inkml:context>
    <inkml:brush xml:id="br0">
      <inkml:brushProperty name="width" value="0.1" units="cm"/>
      <inkml:brushProperty name="height" value="0.1" units="cm"/>
      <inkml:brushProperty name="color" value="#E71224"/>
    </inkml:brush>
  </inkml:definitions>
  <inkml:trace contextRef="#ctx0" brushRef="#br0">1694 223 3623 0 0,'-1'-3'34'0'0,"-1"1"-1"0"0,1-1 0 0 0,-1 1 0 0 0,0 0 1 0 0,1-1-1 0 0,-1 1 0 0 0,0 0 1 0 0,0 0-1 0 0,-1 0 0 0 0,1 1 0 0 0,0-1 1 0 0,-1 0-1 0 0,1 1 0 0 0,-1-1 0 0 0,1 1 1 0 0,-1 0-1 0 0,-4-1 0 0 0,-93-41 302 0 0,68 28 399 0 0,-62-20 1 0 0,44 21 605 0 0,-1 2-1 0 0,-73-7 1 0 0,37 13-379 0 0,-151-17 736 0 0,156 12-1425 0 0,-2 5-1 0 0,1 2 1 0 0,-1 5 0 0 0,1 3-1 0 0,-89 15 1 0 0,-78 20-1875 0 0,212-33-3008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7:00.620"/>
    </inkml:context>
    <inkml:brush xml:id="br0">
      <inkml:brushProperty name="width" value="0.1" units="cm"/>
      <inkml:brushProperty name="height" value="0.1" units="cm"/>
      <inkml:brushProperty name="color" value="#E71224"/>
    </inkml:brush>
  </inkml:definitions>
  <inkml:trace contextRef="#ctx0" brushRef="#br0">4358 145 455 0 0,'-2'-4'-80'0'0,"2"1"137"0"0,-1 0 0 0 0,0 0 0 0 0,0 0 0 0 0,0 1 0 0 0,0-1 0 0 0,-3-4 0 0 0,3 7 40 0 0,1-1 0 0 0,-1 1 0 0 0,1-1 0 0 0,-1 0 1 0 0,0 1-1 0 0,1 0 0 0 0,-1-1 0 0 0,0 1 1 0 0,1-1-1 0 0,-1 1 0 0 0,0 0 0 0 0,0-1 0 0 0,1 1 1 0 0,-1 0-1 0 0,0 0 0 0 0,0 0 0 0 0,0-1 0 0 0,1 1 1 0 0,-1 0-1 0 0,0 0 0 0 0,0 0 0 0 0,0 0 1 0 0,1 1-1 0 0,-1-1 0 0 0,0 0 0 0 0,0 0 0 0 0,0 0 1 0 0,1 1-1 0 0,-2-1 0 0 0,-51 12 137 0 0,30-8-437 0 0,5-1 83 0 0,-1-2-1 0 0,1-1 1 0 0,0 0 0 0 0,-35-5 0 0 0,-12 0 593 0 0,-157 1 2564 0 0,81 8-1760 0 0,-4-1-721 0 0,60-5-422 0 0,-90-4 239 0 0,128 2-59 0 0,-79-17 1 0 0,52 6-69 0 0,0 3 0 0 0,0 3 0 0 0,-104 2 0 0 0,53-3-88 0 0,18 1-12 0 0,-84-6-30 0 0,45 1 88 0 0,111 13-146 0 0,0 2 0 0 0,-62 8 0 0 0,-66 22-6 0 0,97-16-53 0 0,-126 11 0 0 0,127-25 35 0 0,-50 5 92 0 0,9 12 31 0 0,-15 2-36 0 0,64-15 0 0 0,-107-6 1 0 0,-54-20 489 0 0,120 10-319 0 0,60 8-193 0 0,0 2-1 0 0,0 1 1 0 0,0 2 0 0 0,1 1-1 0 0,-59 14 1 0 0,52-6-309 0 0,0 2 0 0 0,1 3 0 0 0,1 1 0 0 0,-53 29 0 0 0,34-11-876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7:14.465"/>
    </inkml:context>
    <inkml:brush xml:id="br0">
      <inkml:brushProperty name="width" value="0.1" units="cm"/>
      <inkml:brushProperty name="height" value="0.1" units="cm"/>
      <inkml:brushProperty name="color" value="#E71224"/>
    </inkml:brush>
  </inkml:definitions>
  <inkml:trace contextRef="#ctx0" brushRef="#br0">2281 6 919 0 0,'-1'0'91'0'0,"0"-1"0"0"0,0 0 0 0 0,0 1 0 0 0,0-1 0 0 0,0 1-1 0 0,0-1 1 0 0,0 1 0 0 0,-1 0 0 0 0,1-1 0 0 0,0 1-1 0 0,0 0 1 0 0,0 0 0 0 0,-1 0 0 0 0,1 0 0 0 0,0 0 0 0 0,0 0-1 0 0,-1 0 1 0 0,-1 1 0 0 0,-27 6 824 0 0,14-2-917 0 0,-87 6 2534 0 0,82-9-1947 0 0,-6-3 85 0 0,20 0-486 0 0,1 1-1 0 0,-1 0 1 0 0,-12 2-1 0 0,-20 6 79 0 0,13-3-217 0 0,-40 4 0 0 0,-50 5 108 0 0,14-2-15 0 0,26-10 221 0 0,-126-12 0 0 0,87 1 224 0 0,80 7-464 0 0,-163-3 317 0 0,174 5-394 0 0,-53 3 65 0 0,-100-9 0 0 0,74-13 134 0 0,-3 0 203 0 0,49 14-284 0 0,-1 2-1 0 0,1 2 0 0 0,-84 10 1 0 0,23 9-219 0 0,40-4-3216 0 0,28-3-517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7:15.768"/>
    </inkml:context>
    <inkml:brush xml:id="br0">
      <inkml:brushProperty name="width" value="0.1" units="cm"/>
      <inkml:brushProperty name="height" value="0.1" units="cm"/>
      <inkml:brushProperty name="color" value="#E71224"/>
    </inkml:brush>
  </inkml:definitions>
  <inkml:trace contextRef="#ctx0" brushRef="#br0">2308 76 3423 0 0,'-3'-2'66'0'0,"1"0"-1"0"0,-1 1 1 0 0,1-1-1 0 0,-1 1 1 0 0,1 0-1 0 0,-1 0 1 0 0,0 0-1 0 0,0 0 1 0 0,1 0-1 0 0,-1 0 1 0 0,0 1-1 0 0,0-1 1 0 0,-3 1-1 0 0,-42 0 395 0 0,43 0-437 0 0,-28 3 572 0 0,-1-2-1 0 0,1-2 1 0 0,-1-1-1 0 0,1-2 1 0 0,-59-13-1 0 0,58 6-274 0 0,-1 2 1 0 0,0 2-1 0 0,0 1 1 0 0,-1 2-1 0 0,-51 0 1 0 0,-5 6 20 0 0,-49 2 212 0 0,-20 21-186 0 0,112-15-315 0 0,-1-2 0 0 0,-71 2 0 0 0,9-9 15 0 0,-108-1 122 0 0,104 4 89 0 0,5 0-23 0 0,9-10-88 0 0,-26 0-68 0 0,103 6-90 0 0,0 2-1 0 0,0 0 0 0 0,-27 7 0 0 0,19-1-142 0 0,-56 21 0 0 0,48-11-57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7:17.348"/>
    </inkml:context>
    <inkml:brush xml:id="br0">
      <inkml:brushProperty name="width" value="0.1" units="cm"/>
      <inkml:brushProperty name="height" value="0.1" units="cm"/>
      <inkml:brushProperty name="color" value="#E71224"/>
    </inkml:brush>
  </inkml:definitions>
  <inkml:trace contextRef="#ctx0" brushRef="#br0">2577 59 1839 0 0,'0'-1'59'0'0,"0"1"0"0"0,-1-1 0 0 0,1 0 0 0 0,0 1 0 0 0,-1-1 0 0 0,1 0 0 0 0,0 1 0 0 0,-1-1 0 0 0,1 1 0 0 0,-1-1-1 0 0,1 1 1 0 0,-1-1 0 0 0,1 1 0 0 0,-1-1 0 0 0,0 1 0 0 0,1 0 0 0 0,-1-1 0 0 0,1 1 0 0 0,-1 0 0 0 0,0 0 0 0 0,1-1-1 0 0,-1 1 1 0 0,0 0 0 0 0,0 0 0 0 0,1 0 0 0 0,-1 0 0 0 0,0 0 0 0 0,1 0 0 0 0,-2 0 0 0 0,0 0-34 0 0,1 0 0 0 0,0 0 0 0 0,0 0-1 0 0,0 0 1 0 0,0-1 0 0 0,0 1 0 0 0,-1 0 0 0 0,1-1 0 0 0,0 1 0 0 0,0 0 0 0 0,0-1 0 0 0,0 1 0 0 0,0-1 0 0 0,-1-1 0 0 0,-3-1 253 0 0,1 1 0 0 0,-1-1 0 0 0,0 1 1 0 0,0 0-1 0 0,0 0 0 0 0,-1 0 0 0 0,1 0 0 0 0,0 1 1 0 0,-1 0-1 0 0,-5 0 0 0 0,-10-1-23 0 0,-28 2 1 0 0,23 1-9 0 0,-49-1 357 0 0,-109-15 0 0 0,158 12-382 0 0,-1 2 0 0 0,1 0-1 0 0,-51 6 1 0 0,-79 21 78 0 0,78-11-120 0 0,9-4 93 0 0,0-2-1 0 0,-1-3 1 0 0,-115-6 0 0 0,-58-4 570 0 0,148 5-608 0 0,48-1-135 0 0,-36 0 136 0 0,-83-10-1 0 0,78-2-148 0 0,-138-13 241 0 0,186 23-289 0 0,0 2 1 0 0,1 2-1 0 0,-71 12 0 0 0,-2 9-520 0 0,60-14 171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7:18.445"/>
    </inkml:context>
    <inkml:brush xml:id="br0">
      <inkml:brushProperty name="width" value="0.1" units="cm"/>
      <inkml:brushProperty name="height" value="0.1" units="cm"/>
      <inkml:brushProperty name="color" value="#E71224"/>
    </inkml:brush>
  </inkml:definitions>
  <inkml:trace contextRef="#ctx0" brushRef="#br0">1347 95 1839 0 0,'-89'0'1940'0'0,"-146"-19"0"0"0,125 0-920 0 0,-109-15 1368 0 0,147 27-1819 0 0,-11-2 254 0 0,-155 3 1 0 0,207 10-814 0 0,-1 1 1 0 0,1 2-1 0 0,0 1 0 0 0,1 1 0 0 0,-1 2 0 0 0,-46 23 0 0 0,40-14-121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7:23.864"/>
    </inkml:context>
    <inkml:brush xml:id="br0">
      <inkml:brushProperty name="width" value="0.1" units="cm"/>
      <inkml:brushProperty name="height" value="0.1" units="cm"/>
      <inkml:brushProperty name="color" value="#E71224"/>
    </inkml:brush>
  </inkml:definitions>
  <inkml:trace contextRef="#ctx0" brushRef="#br0">2681 70 3679 0 0,'-17'-3'547'0'0,"-1"0"0"0"0,1 2 1 0 0,-1 0-1 0 0,0 1 0 0 0,-31 5 0 0 0,-24-1-651 0 0,66-4 238 0 0,0-2 0 0 0,-1 1 0 0 0,1-1 0 0 0,0 0 0 0 0,0 0 0 0 0,0-1 0 0 0,0 0 0 0 0,0-1 0 0 0,1 1 0 0 0,-8-6 0 0 0,4 3 100 0 0,1 1 0 0 0,-1 0 0 0 0,0 0 0 0 0,-13-3 0 0 0,7 4-121 0 0,0 1 0 0 0,0 1 1 0 0,0 1-1 0 0,0 0 0 0 0,0 2 0 0 0,-31 3 1 0 0,-95 27-71 0 0,45-9-14 0 0,58-15 39 0 0,0-3-1 0 0,0-1 0 0 0,-1-2 0 0 0,-65-6 0 0 0,50 5 192 0 0,22 0-118 0 0,1 2-81 0 0,0 1 0 0 0,-53 13 0 0 0,46-8-32 0 0,-45 4-1 0 0,45-11 114 0 0,0-2 1 0 0,0-1-1 0 0,-55-10 0 0 0,59 8 77 0 0,1 2-1 0 0,-1 2 0 0 0,-54 6 0 0 0,-22 0-102 0 0,93-6-106 0 0,-254-11 696 0 0,28-7 104 0 0,227 18-745 0 0,-1 1 0 0 0,1 1 0 0 0,0 0 0 0 0,-26 8 1 0 0,-65 25-3094 0 0,94-30 1665 0 0,-23 8-3079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7:24.754"/>
    </inkml:context>
    <inkml:brush xml:id="br0">
      <inkml:brushProperty name="width" value="0.1" units="cm"/>
      <inkml:brushProperty name="height" value="0.1" units="cm"/>
      <inkml:brushProperty name="color" value="#E71224"/>
    </inkml:brush>
  </inkml:definitions>
  <inkml:trace contextRef="#ctx0" brushRef="#br0">991 108 3223 0 0,'-10'0'533'0'0,"-1"-2"-1"0"0,1 1 0 0 0,-21-7 0 0 0,-1-1-174 0 0,-116-26 1527 0 0,-14-2 347 0 0,112 30-1762 0 0,0 2 1 0 0,0 2-1 0 0,-73 5 0 0 0,42 5-900 0 0,-108 25 1 0 0,146-23-3469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7:25.332"/>
    </inkml:context>
    <inkml:brush xml:id="br0">
      <inkml:brushProperty name="width" value="0.1" units="cm"/>
      <inkml:brushProperty name="height" value="0.1" units="cm"/>
      <inkml:brushProperty name="color" value="#E71224"/>
    </inkml:brush>
  </inkml:definitions>
  <inkml:trace contextRef="#ctx0" brushRef="#br0">1287 61 2759 0 0,'-3'0'84'0'0,"-1"0"0"0"0,1 0 0 0 0,0 1-1 0 0,-1-1 1 0 0,1 1 0 0 0,-1 0-1 0 0,1 0 1 0 0,0 0 0 0 0,0 0-1 0 0,-6 3 1 0 0,-9 3 102 0 0,7-4-191 0 0,-97 25-452 0 0,91-25 319 0 0,0 0 1 0 0,0-2 0 0 0,-1 0 0 0 0,-25-2 0 0 0,-136-22 3452 0 0,39 3-141 0 0,-133-20-1408 0 0,110 15-1284 0 0,142 22-555 0 0,0 0-1 0 0,-1 2 0 0 0,1 1 1 0 0,-1 1-1 0 0,1 0 0 0 0,0 2 1 0 0,-34 8-1 0 0,18 0-3833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7:26.267"/>
    </inkml:context>
    <inkml:brush xml:id="br0">
      <inkml:brushProperty name="width" value="0.1" units="cm"/>
      <inkml:brushProperty name="height" value="0.1" units="cm"/>
      <inkml:brushProperty name="color" value="#E71224"/>
    </inkml:brush>
  </inkml:definitions>
  <inkml:trace contextRef="#ctx0" brushRef="#br0">2795 34 5983 0 0,'-5'-7'154'0'0,"3"5"-122"0"0,1 0-1 0 0,0 0 1 0 0,-1 0 0 0 0,1 1 0 0 0,-1-1 0 0 0,0 0 0 0 0,0 1 0 0 0,1-1 0 0 0,-1 1 0 0 0,0 0 0 0 0,0-1 0 0 0,0 1 0 0 0,-1 0 0 0 0,1 0 0 0 0,0 0 0 0 0,0 1 0 0 0,0-1 0 0 0,-1 1 0 0 0,1-1 0 0 0,0 1 0 0 0,-1 0 0 0 0,1-1-1 0 0,-1 1 1 0 0,-2 1 0 0 0,-36 4 85 0 0,2 1-1 0 0,-40 13 1 0 0,41-9-127 0 0,-1-2 0 0 0,-55 6 0 0 0,-98-17 237 0 0,41-1 470 0 0,-152 23 1438 0 0,15-1-1102 0 0,-431-49 35 0 0,712 30-1055 0 0,-248-18 324 0 0,200 18-298 0 0,0 2 0 0 0,-87 14 0 0 0,-20 17-354 0 0,84-15-117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7:29.994"/>
    </inkml:context>
    <inkml:brush xml:id="br0">
      <inkml:brushProperty name="width" value="0.1" units="cm"/>
      <inkml:brushProperty name="height" value="0.1" units="cm"/>
      <inkml:brushProperty name="color" value="#E71224"/>
    </inkml:brush>
  </inkml:definitions>
  <inkml:trace contextRef="#ctx0" brushRef="#br0">2068 33 1375 0 0,'-19'12'651'0'0,"-6"-8"-248"0"0,0-1-1 0 0,-1-1 0 0 0,1-1 1 0 0,-49-4-1 0 0,-43 1 1431 0 0,84 5-1628 0 0,1 2-1 0 0,0 1 0 0 0,1 1 0 0 0,-60 22 1 0 0,74-23-195 0 0,0-1 0 0 0,0 0 0 0 0,0-2 1 0 0,-1 0-1 0 0,0 0 0 0 0,1-2 0 0 0,-32-1 0 0 0,-6-5 400 0 0,-62-13 0 0 0,53 7 235 0 0,-15-4 126 0 0,-32-4 72 0 0,-1 8-425 0 0,-155-19 270 0 0,218 22-631 0 0,-1 3 1 0 0,0 2-1 0 0,-54 3 0 0 0,84 2-62 0 0,0 0 0 0 0,0 1 0 0 0,0 1 0 0 0,0 1 0 0 0,1 0 0 0 0,0 2 0 0 0,0 0 0 0 0,1 1 0 0 0,0 1 0 0 0,-28 19 0 0 0,11-1-838 0 0,-1 0-2928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3:27.190"/>
    </inkml:context>
    <inkml:brush xml:id="br0">
      <inkml:brushProperty name="width" value="0.1" units="cm"/>
      <inkml:brushProperty name="height" value="0.1" units="cm"/>
      <inkml:brushProperty name="color" value="#E71224"/>
    </inkml:brush>
  </inkml:definitions>
  <inkml:trace contextRef="#ctx0" brushRef="#br0">1747 123 3623 0 0,'1'-6'110'0'0,"0"5"-94"0"0,-1 0 1 0 0,0 1 0 0 0,1-1-1 0 0,-1 0 1 0 0,0 0 0 0 0,0 0-1 0 0,0 0 1 0 0,0 0 0 0 0,0 0-1 0 0,0 0 1 0 0,0 0 0 0 0,0 0-1 0 0,0 0 1 0 0,0 0 0 0 0,-1-1-1 0 0,-2-2 148 0 0,0-1-1 0 0,0 1 0 0 0,0 1 1 0 0,-1-1-1 0 0,0 0 0 0 0,1 1 0 0 0,-1-1 1 0 0,0 1-1 0 0,-1 0 0 0 0,-5-3 0 0 0,1 1 225 0 0,0 1 0 0 0,0 0 0 0 0,0 0 0 0 0,-14-3 0 0 0,8 4-80 0 0,0 1 0 0 0,1 0 0 0 0,-1 2 0 0 0,-26 0 0 0 0,-59 14 685 0 0,34-5-687 0 0,-4 1-114 0 0,-47 4 57 0 0,20-10 209 0 0,0-5 0 0 0,0-4 0 0 0,-121-23 0 0 0,123 11-385 0 0,-1 4-1 0 0,0 4 0 0 0,-109 5 1 0 0,112 9-308 0 0,-4 2-20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7:33.805"/>
    </inkml:context>
    <inkml:brush xml:id="br0">
      <inkml:brushProperty name="width" value="0.1" units="cm"/>
      <inkml:brushProperty name="height" value="0.1" units="cm"/>
      <inkml:brushProperty name="color" value="#E71224"/>
    </inkml:brush>
  </inkml:definitions>
  <inkml:trace contextRef="#ctx0" brushRef="#br0">1318 1 1375 0 0,'-13'1'568'0'0,"0"1"-1"0"0,0 0 0 0 0,0 1 0 0 0,0 1 0 0 0,-16 7 0 0 0,-8 1-192 0 0,-34 9 294 0 0,0-3 0 0 0,-103 13-1 0 0,110-25-313 0 0,-289 16 1178 0 0,150-13-886 0 0,174-5-624 0 0,0 0 0 0 0,0 2 0 0 0,1 1 0 0 0,-55 22 0 0 0,31-2-89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7:35.042"/>
    </inkml:context>
    <inkml:brush xml:id="br0">
      <inkml:brushProperty name="width" value="0.1" units="cm"/>
      <inkml:brushProperty name="height" value="0.1" units="cm"/>
      <inkml:brushProperty name="color" value="#E71224"/>
    </inkml:brush>
  </inkml:definitions>
  <inkml:trace contextRef="#ctx0" brushRef="#br0">1995 55 919 0 0,'-1'-2'87'0'0,"1"1"-1"0"0,0-1 0 0 0,-1 1 0 0 0,1-1 0 0 0,-1 1 0 0 0,1-1 0 0 0,-1 1 0 0 0,0 0 0 0 0,0-1 0 0 0,1 1 0 0 0,-1 0 0 0 0,0-1 0 0 0,0 1 0 0 0,0 0 0 0 0,0 0 0 0 0,-1 0 0 0 0,1 0 0 0 0,0 0 0 0 0,0 0 0 0 0,-1 1 0 0 0,1-1 0 0 0,0 0 0 0 0,-1 1 0 0 0,1-1 0 0 0,-2 0 1 0 0,-7-2 959 0 0,1 0 1 0 0,-17-3-1 0 0,22 5-1312 0 0,-31-4 363 0 0,0 2 0 0 0,0 1 0 0 0,-36 4 0 0 0,11-1 132 0 0,-189-5 1039 0 0,-223 6 696 0 0,378 3-1734 0 0,-478 36 666 0 0,543-37-988 0 0,0 0 1 0 0,0 2 0 0 0,0 2 0 0 0,1 0-1 0 0,0 2 1 0 0,-48 24 0 0 0,28-10-724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7:35.832"/>
    </inkml:context>
    <inkml:brush xml:id="br0">
      <inkml:brushProperty name="width" value="0.1" units="cm"/>
      <inkml:brushProperty name="height" value="0.1" units="cm"/>
      <inkml:brushProperty name="color" value="#E71224"/>
    </inkml:brush>
  </inkml:definitions>
  <inkml:trace contextRef="#ctx0" brushRef="#br0">1093 141 1375 0 0,'-178'-50'4763'0'0,"-29"-6"-3291"0"0,153 44-1191 0 0,-106-8 1 0 0,100 18-221 0 0,0 3 0 0 0,-1 2 0 0 0,-63 13 0 0 0,-4 10-2396 0 0,68-10-276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7:36.453"/>
    </inkml:context>
    <inkml:brush xml:id="br0">
      <inkml:brushProperty name="width" value="0.1" units="cm"/>
      <inkml:brushProperty name="height" value="0.1" units="cm"/>
      <inkml:brushProperty name="color" value="#E71224"/>
    </inkml:brush>
  </inkml:definitions>
  <inkml:trace contextRef="#ctx0" brushRef="#br0">2501 90 4607 0 0,'-1'-2'78'0'0,"0"0"3"0"0,-1-1 0 0 0,0 1 0 0 0,1-1 0 0 0,-1 1 0 0 0,0-1 0 0 0,0 1 1 0 0,0 0-1 0 0,0 0 0 0 0,-1 0 0 0 0,1 0 0 0 0,-1 0 0 0 0,1 1 0 0 0,-1-1 0 0 0,0 1 0 0 0,1 0 1 0 0,-1-1-1 0 0,-3 0 0 0 0,-22-6 698 0 0,0-2-572 0 0,0 2-1 0 0,-53-7 0 0 0,11 11-443 0 0,1 4-1 0 0,-89 11 1 0 0,91-5-348 0 0,-8 3-38 0 0,35-4 311 0 0</inkml:trace>
  <inkml:trace contextRef="#ctx0" brushRef="#br0" timeOffset="1">1199 127 1839 0 0,'-25'-8'1268'0'0,"-1"0"0"0"0,-46-6 0 0 0,-2 0-513 0 0,33 3-428 0 0,-207-45 1275 0 0,202 49-1352 0 0,-1 2 0 0 0,1 2-1 0 0,-92 6 1 0 0,77 4-228 0 0,1 2 0 0 0,-93 26-1 0 0,24 7-543 0 0,97-32 20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7:37.236"/>
    </inkml:context>
    <inkml:brush xml:id="br0">
      <inkml:brushProperty name="width" value="0.1" units="cm"/>
      <inkml:brushProperty name="height" value="0.1" units="cm"/>
      <inkml:brushProperty name="color" value="#E71224"/>
    </inkml:brush>
  </inkml:definitions>
  <inkml:trace contextRef="#ctx0" brushRef="#br0">1428 184 3679 0 0,'-5'-7'266'0'0,"4"4"-148"0"0,0 1-1 0 0,-1 0 1 0 0,0 0-1 0 0,1 0 1 0 0,-1 0 0 0 0,0 0-1 0 0,0 0 1 0 0,0 0 0 0 0,0 1-1 0 0,-1-1 1 0 0,1 1-1 0 0,-3-2 1 0 0,-12-5 96 0 0,-1 0 0 0 0,1 0 0 0 0,-2 2 1 0 0,1 0-1 0 0,-1 2 0 0 0,0 0 0 0 0,0 0 0 0 0,0 2 0 0 0,-24 0 0 0 0,29 2-212 0 0,-46 1 7 0 0,0-3 0 0 0,1-2 0 0 0,-72-14 0 0 0,31-8 429 0 0,39 10 188 0 0,-105-14 0 0 0,115 27-602 0 0,-1 2-1 0 0,0 3 0 0 0,0 2 0 0 0,1 2 0 0 0,0 2 0 0 0,0 3 1 0 0,-52 17-1 0 0,66-16-418 0 0,0-1-12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7:38.003"/>
    </inkml:context>
    <inkml:brush xml:id="br0">
      <inkml:brushProperty name="width" value="0.1" units="cm"/>
      <inkml:brushProperty name="height" value="0.1" units="cm"/>
      <inkml:brushProperty name="color" value="#E71224"/>
    </inkml:brush>
  </inkml:definitions>
  <inkml:trace contextRef="#ctx0" brushRef="#br0">3113 186 4607 0 0,'-3'-7'263'0'0,"1"5"-179"0"0,1-1 0 0 0,0 1 0 0 0,-1 0 0 0 0,1-1 0 0 0,-1 1 0 0 0,0 0 0 0 0,0 0 0 0 0,1 0 0 0 0,-2 0 0 0 0,1 0 0 0 0,0 1 0 0 0,-4-3 0 0 0,-12-7 620 0 0,2 1-518 0 0,0 2-1 0 0,-1-1 0 0 0,-25-8 0 0 0,-4 6-102 0 0,1 2 0 0 0,-73-5 0 0 0,48 7 100 0 0,-42-7 205 0 0,-214-21 1059 0 0,254 31-1170 0 0,-1 4-1 0 0,-109 12 0 0 0,161-9-333 0 0,0 1-1 0 0,1 0 0 0 0,-1 2 1 0 0,1 0-1 0 0,0 1 0 0 0,1 1 1 0 0,-1 1-1 0 0,2 1 0 0 0,-1 1 1 0 0,1 0-1 0 0,-27 23 0 0 0,14-6-378 0 0</inkml:trace>
  <inkml:trace contextRef="#ctx0" brushRef="#br0" timeOffset="1">898 358 919 0 0,'-1'-3'297'0'0,"-1"1"0"0"0,0-1 0 0 0,0 1 0 0 0,-1 0 0 0 0,1 0 0 0 0,0 0 0 0 0,-1 0 0 0 0,1 0 0 0 0,-1 0 0 0 0,0 0 0 0 0,1 1 0 0 0,-1 0 0 0 0,0-1 0 0 0,0 1 0 0 0,0 0 0 0 0,-5-1 0 0 0,-3 0-53 0 0,-1-1 0 0 0,1 2 0 0 0,-14-1-1 0 0,-54 1 612 0 0,-25-2-174 0 0,15-6-187 0 0,25 2-267 0 0,0 2-1 0 0,-87 5 1 0 0,124 5-286 0 0,-1 0 1 0 0,1 2-1 0 0,0 1 0 0 0,-40 18 1 0 0,49-19-64 0 0,-28 11-141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7:38.552"/>
    </inkml:context>
    <inkml:brush xml:id="br0">
      <inkml:brushProperty name="width" value="0.1" units="cm"/>
      <inkml:brushProperty name="height" value="0.1" units="cm"/>
      <inkml:brushProperty name="color" value="#E71224"/>
    </inkml:brush>
  </inkml:definitions>
  <inkml:trace contextRef="#ctx0" brushRef="#br0">1798 146 2759 0 0,'-7'-6'400'0'0,"0"0"-1"0"0,0 0 1 0 0,-1 1-1 0 0,1 0 1 0 0,-1 1-1 0 0,-13-6 1 0 0,-53-16 852 0 0,49 18-865 0 0,-30-9 34 0 0,0 2-1 0 0,-2 2 0 0 0,1 3 0 0 0,-1 3 0 0 0,0 2 0 0 0,-68 3 1 0 0,-307 44 106 0 0,317-21-526 0 0,-191 60 0 0 0,86-2-278 0 0,122-42 95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39:22.583"/>
    </inkml:context>
    <inkml:brush xml:id="br0">
      <inkml:brushProperty name="width" value="0.1" units="cm"/>
      <inkml:brushProperty name="height" value="0.1" units="cm"/>
      <inkml:brushProperty name="color" value="#E71224"/>
    </inkml:brush>
  </inkml:definitions>
  <inkml:trace contextRef="#ctx0" brushRef="#br0">621 44 919 0 0,'-76'-3'2432'0'0,"-134"-25"-1"0"0,207 27-2310 0 0,0 1-1 0 0,0-1 1 0 0,0 0-1 0 0,-1 0 1 0 0,1 0-1 0 0,0 0 1 0 0,0 0-1 0 0,0-1 1 0 0,-4-2-1 0 0,10 5-87 0 0,0 0-1 0 0,0-1 0 0 0,0 1 0 0 0,-1-1 0 0 0,1 0 0 0 0,0 1 1 0 0,0-1-1 0 0,4-1 0 0 0,4 1 22 0 0,30 2 61 0 0,-27-2-44 0 0,0 1 1 0 0,-1 0-1 0 0,1 1 0 0 0,19 5 0 0 0,27 8 47 0 0,0-2 0 0 0,109 7-1 0 0,-31-13 521 0 0,174-15-1 0 0,-244 4-364 0 0,-60 4-232 0 0,29-3 45 0 0,-35 3-71 0 0,0 0 0 0 0,0-1 0 0 0,0 1 0 0 0,0-1 0 0 0,0 1 1 0 0,0-1-1 0 0,0 0 0 0 0,0 0 0 0 0,-1 0 0 0 0,1 0 0 0 0,0 0 0 0 0,0 0 0 0 0,-1-1 1 0 0,2-1-1 0 0,-2 3-5 0 0,-1 0 0 0 0,0 0 0 0 0,0-1 0 0 0,0 1 0 0 0,1 0 0 0 0,-1 0 0 0 0,0-1 0 0 0,0 1 1 0 0,0 0-1 0 0,0-1 0 0 0,0 1 0 0 0,0 0 0 0 0,0-1 0 0 0,0 1 0 0 0,0 0 0 0 0,0 0 0 0 0,0-1 1 0 0,0 1-1 0 0,0 0 0 0 0,0-1 0 0 0,0 1 0 0 0,0 0 0 0 0,0-1 0 0 0,0 1 0 0 0,0 0 0 0 0,-1 0 0 0 0,1-1 1 0 0,0 1-1 0 0,0 0 0 0 0,0 0 0 0 0,-1-1 0 0 0,-9-7 281 0 0,-15 0 83 0 0,-4 4-234 0 0,1 2 1 0 0,-1 1 0 0 0,-56 4-1 0 0,24 1-49 0 0,-169-2 240 0 0,-201 14 330 0 0,372-6-622 0 0,0 1 0 0 0,-94 33 0 0 0,133-37-39 0 0,0 1 0 0 0,-29 16 0 0 0,45-22 0 0 0,-1 1 0 0 0,0 0 0 0 0,1 0 0 0 0,-1 0 0 0 0,1 1 0 0 0,0 0 0 0 0,0-1 0 0 0,1 1 0 0 0,-1 1 0 0 0,1-1 0 0 0,0 1 0 0 0,0-1 0 0 0,0 1 0 0 0,0 0 0 0 0,-1 6 0 0 0,3-10 1 0 0,1-1-1 0 0,0 1 0 0 0,0 0 0 0 0,0-1 1 0 0,0 1-1 0 0,0-1 0 0 0,0 1 1 0 0,0 0-1 0 0,0-1 0 0 0,0 1 1 0 0,0-1-1 0 0,0 1 0 0 0,0 0 0 0 0,0-1 1 0 0,0 1-1 0 0,1-1 0 0 0,-1 1 1 0 0,0 0-1 0 0,0-1 0 0 0,1 1 1 0 0,-1-1-1 0 0,0 1 0 0 0,1-1 0 0 0,-1 1 1 0 0,1-1-1 0 0,0 1 0 0 0,0 0 2 0 0,1 0 0 0 0,-1 0 0 0 0,1 0 0 0 0,-1-1 0 0 0,1 1 0 0 0,0 0 0 0 0,-1-1 0 0 0,1 0 0 0 0,2 1 0 0 0,5 0 12 0 0,1 0 1 0 0,16-2 0 0 0,-24 1-12 0 0,432-5 445 0 0,-369 7-421 0 0,1-3 1 0 0,-1-2-1 0 0,0-4 1 0 0,0-2-1 0 0,0-3 1 0 0,93-31-1 0 0,-147 40-10 0 0,-1-2-1 0 0,0 1 1 0 0,0-1-1 0 0,0 0 1 0 0,-1-1 0 0 0,0 0-1 0 0,0-1 1 0 0,10-9-1 0 0,-19 16-7 0 0,1-1 0 0 0,-1 0 0 0 0,1 1 0 0 0,0-1 0 0 0,-1 0 0 0 0,0 1 0 0 0,1-1-1 0 0,-1 0 1 0 0,1 0 0 0 0,-1 0 0 0 0,0 1 0 0 0,1-1 0 0 0,-1 0 0 0 0,0 0 0 0 0,0 0 0 0 0,0 0-1 0 0,0 0 1 0 0,0 0 0 0 0,0 1 0 0 0,0-1 0 0 0,0 0 0 0 0,0 0 0 0 0,0 0 0 0 0,0 0 0 0 0,-1-1-1 0 0,0 0 17 0 0,0 0-1 0 0,0 1 0 0 0,0-1 0 0 0,0 1 1 0 0,-1-1-1 0 0,1 1 0 0 0,-1 0 0 0 0,1-1 1 0 0,-1 1-1 0 0,1 0 0 0 0,-3-1 0 0 0,-3-3 41 0 0,-1 1 0 0 0,0 1 0 0 0,0 0 0 0 0,-10-3 0 0 0,-20-2 12 0 0,1 1-1 0 0,-1 1 1 0 0,-1 3-1 0 0,1 1 1 0 0,-56 5 0 0 0,1 6-94 0 0,-99 23 1 0 0,83-7-115 0 0,-2 8-12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40:38.664"/>
    </inkml:context>
    <inkml:brush xml:id="br0">
      <inkml:brushProperty name="width" value="0.1" units="cm"/>
      <inkml:brushProperty name="height" value="0.1" units="cm"/>
      <inkml:brushProperty name="color" value="#E71224"/>
    </inkml:brush>
  </inkml:definitions>
  <inkml:trace contextRef="#ctx0" brushRef="#br0">0 11 3423 0 0,'1'0'39'0'0,"-1"-1"0"0"0,1 1 0 0 0,-1-1 0 0 0,1 0 0 0 0,-1 1 0 0 0,1-1 0 0 0,0 1 0 0 0,-1 0 0 0 0,1-1 0 0 0,0 1 0 0 0,0-1 0 0 0,-1 1 0 0 0,1 0 0 0 0,0 0 0 0 0,0-1 0 0 0,-1 1 0 0 0,1 0 0 0 0,0 0 0 0 0,0 0 0 0 0,-1 0 0 0 0,1 0 0 0 0,0 0 0 0 0,0 0 0 0 0,1 0 0 0 0,28 0 491 0 0,-23 0-515 0 0,52 3 136 0 0,-39-1-95 0 0,1-1 1 0 0,36-3-1 0 0,-10-3 1096 0 0,94 3-1 0 0,45 16-236 0 0,-70-3-847 0 0,-38-8 407 0 0,93-10 0 0 0,-5 0 1 0 0,-72 5-298 0 0,91 4-33 0 0,-13 9 13 0 0,146 15 209 0 0,-257-14-335 0 0,85 27 0 0 0,-144-38-32 0 0,56 13 43 0 0,0-2 0 0 0,78 4-1 0 0,-112-11-52 0 0,6 0 199 0 0,-29-5-158 0 0,-1-1 0 0 0,0 1 0 0 0,1-1 0 0 0,-1 1 0 0 0,1 0 1 0 0,-1-1-1 0 0,0 1 0 0 0,1-1 0 0 0,-1 1 0 0 0,0-1 0 0 0,0 1 0 0 0,0-1 0 0 0,1 0 0 0 0,-1 1 0 0 0,0-1 1 0 0,0 1-1 0 0,0-1 0 0 0,0 1 0 0 0,0-1 0 0 0,0 1 0 0 0,0-1 0 0 0,0 0 0 0 0,0 1 0 0 0,0-1 0 0 0,0 1 1 0 0,0-1-1 0 0,0 1 0 0 0,-1-1 0 0 0,1 0 0 0 0,-1-1 2 0 0,1 1 0 0 0,0 0 1 0 0,0-1-1 0 0,0 1 0 0 0,0 0 0 0 0,0-1 0 0 0,0 1 1 0 0,0-1-1 0 0,0 1 0 0 0,0 0 0 0 0,1-1 1 0 0,-1 1-1 0 0,1 0 0 0 0,-1-1 0 0 0,1 1 0 0 0,-1 0 1 0 0,1 0-1 0 0,0 0 0 0 0,1-2 0 0 0,-2 2-30 0 0,0 1 0 0 0,0 0-1 0 0,1 0 1 0 0,-1 0 0 0 0,0 0-1 0 0,0 0 1 0 0,0 0 0 0 0,1 0-1 0 0,-1 0 1 0 0,0 0 0 0 0,0 0-1 0 0,1 0 1 0 0,-1 0 0 0 0,0 0-1 0 0,0 0 1 0 0,1 0 0 0 0,-1 0-1 0 0,0 0 1 0 0,0 0 0 0 0,0 0-1 0 0,1 0 1 0 0,-1 0 0 0 0,0 0-1 0 0,0 0 1 0 0,1 0 0 0 0,-1 0-1 0 0,0 0 1 0 0,0 1 0 0 0,0-1-1 0 0,0 0 1 0 0,1 0 0 0 0,-1 0-1 0 0,0 0 1 0 0,0 1 0 0 0,0-1-1 0 0,0 0 1 0 0,1 0 0 0 0,-1 0-1 0 0,0 1 1 0 0,0-1 0 0 0,0 0-1 0 0,0 0 1 0 0,0 1 0 0 0,4 11-523 0 0,-4-10 149 0 0,4 14-3896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22:40:42"/>
    </inkml:context>
    <inkml:brush xml:id="br0">
      <inkml:brushProperty name="width" value="0.1" units="cm"/>
      <inkml:brushProperty name="height" value="0.1" units="cm"/>
      <inkml:brushProperty name="color" value="#E71224"/>
    </inkml:brush>
  </inkml:definitions>
  <inkml:trace contextRef="#ctx0" brushRef="#br0">1 10 1375 0 0,'11'-4'128'0'0,"0"0"-128"0"0,0 3 0 0 0,-5 1 0 0 0,-2 0 416 0 0,-1 0 64 0 0,1 0 16 0 0,2 0 0 0 0,1 1-384 0 0,2 1-112 0 0,2 2 0 0 0,-3 0 64 0 0,-3 1-64 0 0,1 1-80 0 0,-4-2 80 0 0,0 1-968 0 0,-2 1-136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9/6/2023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317894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740044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3911521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474843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421367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095461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2651203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3172214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526261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2656768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1734165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936926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162707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3963968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4082473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9/6/2023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9/6/2023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9/6/2023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9/6/2023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9/6/2023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9/6/2023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9/6/2023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9/6/2023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9/6/2023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9/6/2023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9/6/2023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9/6/2023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youtube.com/user/MATSAT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matsati.com/" TargetMode="External"/><Relationship Id="rId5" Type="http://schemas.openxmlformats.org/officeDocument/2006/relationships/hyperlink" Target="https://t.me/five18Ministries"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202.xml"/><Relationship Id="rId13" Type="http://schemas.openxmlformats.org/officeDocument/2006/relationships/image" Target="../media/image210.png"/><Relationship Id="rId3" Type="http://schemas.openxmlformats.org/officeDocument/2006/relationships/image" Target="../media/image3.png"/><Relationship Id="rId7" Type="http://schemas.openxmlformats.org/officeDocument/2006/relationships/image" Target="../media/image207.png"/><Relationship Id="rId12" Type="http://schemas.openxmlformats.org/officeDocument/2006/relationships/customXml" Target="../ink/ink204.xml"/><Relationship Id="rId17" Type="http://schemas.openxmlformats.org/officeDocument/2006/relationships/image" Target="../media/image212.png"/><Relationship Id="rId2" Type="http://schemas.openxmlformats.org/officeDocument/2006/relationships/notesSlide" Target="../notesSlides/notesSlide10.xml"/><Relationship Id="rId16" Type="http://schemas.openxmlformats.org/officeDocument/2006/relationships/customXml" Target="../ink/ink206.xml"/><Relationship Id="rId1" Type="http://schemas.openxmlformats.org/officeDocument/2006/relationships/slideLayout" Target="../slideLayouts/slideLayout1.xml"/><Relationship Id="rId6" Type="http://schemas.openxmlformats.org/officeDocument/2006/relationships/customXml" Target="../ink/ink201.xml"/><Relationship Id="rId11" Type="http://schemas.openxmlformats.org/officeDocument/2006/relationships/image" Target="../media/image209.png"/><Relationship Id="rId5" Type="http://schemas.openxmlformats.org/officeDocument/2006/relationships/image" Target="../media/image206.png"/><Relationship Id="rId15" Type="http://schemas.openxmlformats.org/officeDocument/2006/relationships/image" Target="../media/image211.png"/><Relationship Id="rId10" Type="http://schemas.openxmlformats.org/officeDocument/2006/relationships/customXml" Target="../ink/ink203.xml"/><Relationship Id="rId4" Type="http://schemas.openxmlformats.org/officeDocument/2006/relationships/customXml" Target="../ink/ink200.xml"/><Relationship Id="rId9" Type="http://schemas.openxmlformats.org/officeDocument/2006/relationships/image" Target="../media/image208.png"/><Relationship Id="rId14" Type="http://schemas.openxmlformats.org/officeDocument/2006/relationships/customXml" Target="../ink/ink20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customXml" Target="../ink/ink209.xml"/><Relationship Id="rId13" Type="http://schemas.openxmlformats.org/officeDocument/2006/relationships/image" Target="../media/image217.png"/><Relationship Id="rId3" Type="http://schemas.openxmlformats.org/officeDocument/2006/relationships/image" Target="../media/image3.png"/><Relationship Id="rId7" Type="http://schemas.openxmlformats.org/officeDocument/2006/relationships/image" Target="../media/image214.png"/><Relationship Id="rId12" Type="http://schemas.openxmlformats.org/officeDocument/2006/relationships/customXml" Target="../ink/ink21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208.xml"/><Relationship Id="rId11" Type="http://schemas.openxmlformats.org/officeDocument/2006/relationships/image" Target="../media/image216.png"/><Relationship Id="rId5" Type="http://schemas.openxmlformats.org/officeDocument/2006/relationships/image" Target="../media/image213.png"/><Relationship Id="rId15" Type="http://schemas.openxmlformats.org/officeDocument/2006/relationships/image" Target="../media/image218.png"/><Relationship Id="rId10" Type="http://schemas.openxmlformats.org/officeDocument/2006/relationships/customXml" Target="../ink/ink210.xml"/><Relationship Id="rId4" Type="http://schemas.openxmlformats.org/officeDocument/2006/relationships/customXml" Target="../ink/ink207.xml"/><Relationship Id="rId9" Type="http://schemas.openxmlformats.org/officeDocument/2006/relationships/image" Target="../media/image215.png"/><Relationship Id="rId14" Type="http://schemas.openxmlformats.org/officeDocument/2006/relationships/customXml" Target="../ink/ink212.xml"/></Relationships>
</file>

<file path=ppt/slides/_rels/slide13.xml.rels><?xml version="1.0" encoding="UTF-8" standalone="yes"?>
<Relationships xmlns="http://schemas.openxmlformats.org/package/2006/relationships"><Relationship Id="rId8" Type="http://schemas.openxmlformats.org/officeDocument/2006/relationships/customXml" Target="../ink/ink215.xml"/><Relationship Id="rId3" Type="http://schemas.openxmlformats.org/officeDocument/2006/relationships/image" Target="../media/image3.png"/><Relationship Id="rId7" Type="http://schemas.openxmlformats.org/officeDocument/2006/relationships/image" Target="../media/image22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ustomXml" Target="../ink/ink214.xml"/><Relationship Id="rId11" Type="http://schemas.openxmlformats.org/officeDocument/2006/relationships/image" Target="../media/image222.png"/><Relationship Id="rId5" Type="http://schemas.openxmlformats.org/officeDocument/2006/relationships/image" Target="../media/image219.png"/><Relationship Id="rId10" Type="http://schemas.openxmlformats.org/officeDocument/2006/relationships/customXml" Target="../ink/ink216.xml"/><Relationship Id="rId4" Type="http://schemas.openxmlformats.org/officeDocument/2006/relationships/customXml" Target="../ink/ink213.xml"/><Relationship Id="rId9" Type="http://schemas.openxmlformats.org/officeDocument/2006/relationships/image" Target="../media/image221.png"/></Relationships>
</file>

<file path=ppt/slides/_rels/slide14.xml.rels><?xml version="1.0" encoding="UTF-8" standalone="yes"?>
<Relationships xmlns="http://schemas.openxmlformats.org/package/2006/relationships"><Relationship Id="rId8" Type="http://schemas.openxmlformats.org/officeDocument/2006/relationships/customXml" Target="../ink/ink219.xml"/><Relationship Id="rId13" Type="http://schemas.openxmlformats.org/officeDocument/2006/relationships/image" Target="../media/image227.png"/><Relationship Id="rId18" Type="http://schemas.openxmlformats.org/officeDocument/2006/relationships/customXml" Target="../ink/ink224.xml"/><Relationship Id="rId3" Type="http://schemas.openxmlformats.org/officeDocument/2006/relationships/image" Target="../media/image3.png"/><Relationship Id="rId7" Type="http://schemas.openxmlformats.org/officeDocument/2006/relationships/image" Target="../media/image224.png"/><Relationship Id="rId12" Type="http://schemas.openxmlformats.org/officeDocument/2006/relationships/customXml" Target="../ink/ink221.xml"/><Relationship Id="rId17" Type="http://schemas.openxmlformats.org/officeDocument/2006/relationships/image" Target="../media/image229.png"/><Relationship Id="rId2" Type="http://schemas.openxmlformats.org/officeDocument/2006/relationships/notesSlide" Target="../notesSlides/notesSlide14.xml"/><Relationship Id="rId16" Type="http://schemas.openxmlformats.org/officeDocument/2006/relationships/customXml" Target="../ink/ink223.xml"/><Relationship Id="rId1" Type="http://schemas.openxmlformats.org/officeDocument/2006/relationships/slideLayout" Target="../slideLayouts/slideLayout1.xml"/><Relationship Id="rId6" Type="http://schemas.openxmlformats.org/officeDocument/2006/relationships/customXml" Target="../ink/ink218.xml"/><Relationship Id="rId11" Type="http://schemas.openxmlformats.org/officeDocument/2006/relationships/image" Target="../media/image226.png"/><Relationship Id="rId5" Type="http://schemas.openxmlformats.org/officeDocument/2006/relationships/image" Target="../media/image223.png"/><Relationship Id="rId15" Type="http://schemas.openxmlformats.org/officeDocument/2006/relationships/image" Target="../media/image228.png"/><Relationship Id="rId10" Type="http://schemas.openxmlformats.org/officeDocument/2006/relationships/customXml" Target="../ink/ink220.xml"/><Relationship Id="rId19" Type="http://schemas.openxmlformats.org/officeDocument/2006/relationships/image" Target="../media/image230.png"/><Relationship Id="rId4" Type="http://schemas.openxmlformats.org/officeDocument/2006/relationships/customXml" Target="../ink/ink217.xml"/><Relationship Id="rId9" Type="http://schemas.openxmlformats.org/officeDocument/2006/relationships/image" Target="../media/image225.png"/><Relationship Id="rId14" Type="http://schemas.openxmlformats.org/officeDocument/2006/relationships/customXml" Target="../ink/ink222.xml"/></Relationships>
</file>

<file path=ppt/slides/_rels/slide15.xml.rels><?xml version="1.0" encoding="UTF-8" standalone="yes"?>
<Relationships xmlns="http://schemas.openxmlformats.org/package/2006/relationships"><Relationship Id="rId13" Type="http://schemas.openxmlformats.org/officeDocument/2006/relationships/image" Target="../media/image235.png"/><Relationship Id="rId18" Type="http://schemas.openxmlformats.org/officeDocument/2006/relationships/customXml" Target="../ink/ink232.xml"/><Relationship Id="rId26" Type="http://schemas.openxmlformats.org/officeDocument/2006/relationships/customXml" Target="../ink/ink236.xml"/><Relationship Id="rId39" Type="http://schemas.openxmlformats.org/officeDocument/2006/relationships/image" Target="../media/image248.png"/><Relationship Id="rId21" Type="http://schemas.openxmlformats.org/officeDocument/2006/relationships/image" Target="../media/image239.png"/><Relationship Id="rId34" Type="http://schemas.openxmlformats.org/officeDocument/2006/relationships/customXml" Target="../ink/ink240.xml"/><Relationship Id="rId42" Type="http://schemas.openxmlformats.org/officeDocument/2006/relationships/customXml" Target="../ink/ink244.xml"/><Relationship Id="rId47" Type="http://schemas.openxmlformats.org/officeDocument/2006/relationships/image" Target="../media/image252.png"/><Relationship Id="rId7" Type="http://schemas.openxmlformats.org/officeDocument/2006/relationships/image" Target="../media/image232.png"/><Relationship Id="rId2" Type="http://schemas.openxmlformats.org/officeDocument/2006/relationships/notesSlide" Target="../notesSlides/notesSlide15.xml"/><Relationship Id="rId16" Type="http://schemas.openxmlformats.org/officeDocument/2006/relationships/customXml" Target="../ink/ink231.xml"/><Relationship Id="rId29" Type="http://schemas.openxmlformats.org/officeDocument/2006/relationships/image" Target="../media/image243.png"/><Relationship Id="rId11" Type="http://schemas.openxmlformats.org/officeDocument/2006/relationships/image" Target="../media/image234.png"/><Relationship Id="rId24" Type="http://schemas.openxmlformats.org/officeDocument/2006/relationships/customXml" Target="../ink/ink235.xml"/><Relationship Id="rId32" Type="http://schemas.openxmlformats.org/officeDocument/2006/relationships/customXml" Target="../ink/ink239.xml"/><Relationship Id="rId37" Type="http://schemas.openxmlformats.org/officeDocument/2006/relationships/image" Target="../media/image247.png"/><Relationship Id="rId40" Type="http://schemas.openxmlformats.org/officeDocument/2006/relationships/customXml" Target="../ink/ink243.xml"/><Relationship Id="rId45" Type="http://schemas.openxmlformats.org/officeDocument/2006/relationships/image" Target="../media/image251.png"/><Relationship Id="rId5" Type="http://schemas.openxmlformats.org/officeDocument/2006/relationships/image" Target="../media/image231.png"/><Relationship Id="rId15" Type="http://schemas.openxmlformats.org/officeDocument/2006/relationships/image" Target="../media/image236.png"/><Relationship Id="rId23" Type="http://schemas.openxmlformats.org/officeDocument/2006/relationships/image" Target="../media/image240.png"/><Relationship Id="rId28" Type="http://schemas.openxmlformats.org/officeDocument/2006/relationships/customXml" Target="../ink/ink237.xml"/><Relationship Id="rId36" Type="http://schemas.openxmlformats.org/officeDocument/2006/relationships/customXml" Target="../ink/ink241.xml"/><Relationship Id="rId49" Type="http://schemas.openxmlformats.org/officeDocument/2006/relationships/image" Target="../media/image253.png"/><Relationship Id="rId10" Type="http://schemas.openxmlformats.org/officeDocument/2006/relationships/customXml" Target="../ink/ink228.xml"/><Relationship Id="rId19" Type="http://schemas.openxmlformats.org/officeDocument/2006/relationships/image" Target="../media/image238.png"/><Relationship Id="rId31" Type="http://schemas.openxmlformats.org/officeDocument/2006/relationships/image" Target="../media/image244.png"/><Relationship Id="rId44" Type="http://schemas.openxmlformats.org/officeDocument/2006/relationships/customXml" Target="../ink/ink245.xml"/><Relationship Id="rId4" Type="http://schemas.openxmlformats.org/officeDocument/2006/relationships/customXml" Target="../ink/ink225.xml"/><Relationship Id="rId9" Type="http://schemas.openxmlformats.org/officeDocument/2006/relationships/image" Target="../media/image233.png"/><Relationship Id="rId14" Type="http://schemas.openxmlformats.org/officeDocument/2006/relationships/customXml" Target="../ink/ink230.xml"/><Relationship Id="rId22" Type="http://schemas.openxmlformats.org/officeDocument/2006/relationships/customXml" Target="../ink/ink234.xml"/><Relationship Id="rId27" Type="http://schemas.openxmlformats.org/officeDocument/2006/relationships/image" Target="../media/image242.png"/><Relationship Id="rId30" Type="http://schemas.openxmlformats.org/officeDocument/2006/relationships/customXml" Target="../ink/ink238.xml"/><Relationship Id="rId35" Type="http://schemas.openxmlformats.org/officeDocument/2006/relationships/image" Target="../media/image246.png"/><Relationship Id="rId43" Type="http://schemas.openxmlformats.org/officeDocument/2006/relationships/image" Target="../media/image250.png"/><Relationship Id="rId48" Type="http://schemas.openxmlformats.org/officeDocument/2006/relationships/customXml" Target="../ink/ink247.xml"/><Relationship Id="rId8" Type="http://schemas.openxmlformats.org/officeDocument/2006/relationships/customXml" Target="../ink/ink227.xml"/><Relationship Id="rId3" Type="http://schemas.openxmlformats.org/officeDocument/2006/relationships/image" Target="../media/image3.png"/><Relationship Id="rId12" Type="http://schemas.openxmlformats.org/officeDocument/2006/relationships/customXml" Target="../ink/ink229.xml"/><Relationship Id="rId17" Type="http://schemas.openxmlformats.org/officeDocument/2006/relationships/image" Target="../media/image237.png"/><Relationship Id="rId25" Type="http://schemas.openxmlformats.org/officeDocument/2006/relationships/image" Target="../media/image241.png"/><Relationship Id="rId33" Type="http://schemas.openxmlformats.org/officeDocument/2006/relationships/image" Target="../media/image245.png"/><Relationship Id="rId38" Type="http://schemas.openxmlformats.org/officeDocument/2006/relationships/customXml" Target="../ink/ink242.xml"/><Relationship Id="rId46" Type="http://schemas.openxmlformats.org/officeDocument/2006/relationships/customXml" Target="../ink/ink246.xml"/><Relationship Id="rId20" Type="http://schemas.openxmlformats.org/officeDocument/2006/relationships/customXml" Target="../ink/ink233.xml"/><Relationship Id="rId41" Type="http://schemas.openxmlformats.org/officeDocument/2006/relationships/image" Target="../media/image249.png"/><Relationship Id="rId1" Type="http://schemas.openxmlformats.org/officeDocument/2006/relationships/slideLayout" Target="../slideLayouts/slideLayout1.xml"/><Relationship Id="rId6" Type="http://schemas.openxmlformats.org/officeDocument/2006/relationships/customXml" Target="../ink/ink226.xml"/></Relationships>
</file>

<file path=ppt/slides/_rels/slide16.xml.rels><?xml version="1.0" encoding="UTF-8" standalone="yes"?>
<Relationships xmlns="http://schemas.openxmlformats.org/package/2006/relationships"><Relationship Id="rId8" Type="http://schemas.openxmlformats.org/officeDocument/2006/relationships/customXml" Target="../ink/ink250.xml"/><Relationship Id="rId13" Type="http://schemas.openxmlformats.org/officeDocument/2006/relationships/image" Target="../media/image258.png"/><Relationship Id="rId18" Type="http://schemas.openxmlformats.org/officeDocument/2006/relationships/customXml" Target="../ink/ink255.xml"/><Relationship Id="rId3" Type="http://schemas.openxmlformats.org/officeDocument/2006/relationships/image" Target="../media/image3.png"/><Relationship Id="rId21" Type="http://schemas.openxmlformats.org/officeDocument/2006/relationships/image" Target="../media/image262.png"/><Relationship Id="rId7" Type="http://schemas.openxmlformats.org/officeDocument/2006/relationships/image" Target="../media/image255.png"/><Relationship Id="rId12" Type="http://schemas.openxmlformats.org/officeDocument/2006/relationships/customXml" Target="../ink/ink252.xml"/><Relationship Id="rId17" Type="http://schemas.openxmlformats.org/officeDocument/2006/relationships/image" Target="../media/image260.png"/><Relationship Id="rId2" Type="http://schemas.openxmlformats.org/officeDocument/2006/relationships/notesSlide" Target="../notesSlides/notesSlide16.xml"/><Relationship Id="rId16" Type="http://schemas.openxmlformats.org/officeDocument/2006/relationships/customXml" Target="../ink/ink254.xml"/><Relationship Id="rId20" Type="http://schemas.openxmlformats.org/officeDocument/2006/relationships/customXml" Target="../ink/ink256.xml"/><Relationship Id="rId1" Type="http://schemas.openxmlformats.org/officeDocument/2006/relationships/slideLayout" Target="../slideLayouts/slideLayout1.xml"/><Relationship Id="rId6" Type="http://schemas.openxmlformats.org/officeDocument/2006/relationships/customXml" Target="../ink/ink249.xml"/><Relationship Id="rId11" Type="http://schemas.openxmlformats.org/officeDocument/2006/relationships/image" Target="../media/image257.png"/><Relationship Id="rId5" Type="http://schemas.openxmlformats.org/officeDocument/2006/relationships/image" Target="../media/image254.png"/><Relationship Id="rId15" Type="http://schemas.openxmlformats.org/officeDocument/2006/relationships/image" Target="../media/image259.png"/><Relationship Id="rId23" Type="http://schemas.openxmlformats.org/officeDocument/2006/relationships/image" Target="../media/image263.png"/><Relationship Id="rId10" Type="http://schemas.openxmlformats.org/officeDocument/2006/relationships/customXml" Target="../ink/ink251.xml"/><Relationship Id="rId19" Type="http://schemas.openxmlformats.org/officeDocument/2006/relationships/image" Target="../media/image261.png"/><Relationship Id="rId4" Type="http://schemas.openxmlformats.org/officeDocument/2006/relationships/customXml" Target="../ink/ink248.xml"/><Relationship Id="rId9" Type="http://schemas.openxmlformats.org/officeDocument/2006/relationships/image" Target="../media/image256.png"/><Relationship Id="rId14" Type="http://schemas.openxmlformats.org/officeDocument/2006/relationships/customXml" Target="../ink/ink253.xml"/><Relationship Id="rId22" Type="http://schemas.openxmlformats.org/officeDocument/2006/relationships/customXml" Target="../ink/ink257.xml"/></Relationships>
</file>

<file path=ppt/slides/_rels/slide17.xml.rels><?xml version="1.0" encoding="UTF-8" standalone="yes"?>
<Relationships xmlns="http://schemas.openxmlformats.org/package/2006/relationships"><Relationship Id="rId8" Type="http://schemas.openxmlformats.org/officeDocument/2006/relationships/customXml" Target="../ink/ink260.xml"/><Relationship Id="rId13" Type="http://schemas.openxmlformats.org/officeDocument/2006/relationships/image" Target="../media/image268.png"/><Relationship Id="rId3" Type="http://schemas.openxmlformats.org/officeDocument/2006/relationships/image" Target="../media/image3.png"/><Relationship Id="rId7" Type="http://schemas.openxmlformats.org/officeDocument/2006/relationships/image" Target="../media/image265.png"/><Relationship Id="rId12" Type="http://schemas.openxmlformats.org/officeDocument/2006/relationships/customXml" Target="../ink/ink262.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ustomXml" Target="../ink/ink259.xml"/><Relationship Id="rId11" Type="http://schemas.openxmlformats.org/officeDocument/2006/relationships/image" Target="../media/image267.png"/><Relationship Id="rId5" Type="http://schemas.openxmlformats.org/officeDocument/2006/relationships/image" Target="../media/image264.png"/><Relationship Id="rId10" Type="http://schemas.openxmlformats.org/officeDocument/2006/relationships/customXml" Target="../ink/ink261.xml"/><Relationship Id="rId4" Type="http://schemas.openxmlformats.org/officeDocument/2006/relationships/customXml" Target="../ink/ink258.xml"/><Relationship Id="rId9" Type="http://schemas.openxmlformats.org/officeDocument/2006/relationships/image" Target="../media/image266.png"/></Relationships>
</file>

<file path=ppt/slides/_rels/slide18.xml.rels><?xml version="1.0" encoding="UTF-8" standalone="yes"?>
<Relationships xmlns="http://schemas.openxmlformats.org/package/2006/relationships"><Relationship Id="rId8" Type="http://schemas.openxmlformats.org/officeDocument/2006/relationships/customXml" Target="../ink/ink265.xml"/><Relationship Id="rId3" Type="http://schemas.openxmlformats.org/officeDocument/2006/relationships/image" Target="../media/image3.png"/><Relationship Id="rId7" Type="http://schemas.openxmlformats.org/officeDocument/2006/relationships/image" Target="../media/image27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customXml" Target="../ink/ink264.xml"/><Relationship Id="rId11" Type="http://schemas.openxmlformats.org/officeDocument/2006/relationships/image" Target="../media/image272.png"/><Relationship Id="rId5" Type="http://schemas.openxmlformats.org/officeDocument/2006/relationships/image" Target="../media/image269.png"/><Relationship Id="rId10" Type="http://schemas.openxmlformats.org/officeDocument/2006/relationships/customXml" Target="../ink/ink266.xml"/><Relationship Id="rId4" Type="http://schemas.openxmlformats.org/officeDocument/2006/relationships/customXml" Target="../ink/ink263.xml"/><Relationship Id="rId9" Type="http://schemas.openxmlformats.org/officeDocument/2006/relationships/image" Target="../media/image271.png"/></Relationships>
</file>

<file path=ppt/slides/_rels/slide19.xml.rels><?xml version="1.0" encoding="UTF-8" standalone="yes"?>
<Relationships xmlns="http://schemas.openxmlformats.org/package/2006/relationships"><Relationship Id="rId8" Type="http://schemas.openxmlformats.org/officeDocument/2006/relationships/customXml" Target="../ink/ink269.xml"/><Relationship Id="rId13" Type="http://schemas.openxmlformats.org/officeDocument/2006/relationships/image" Target="../media/image277.png"/><Relationship Id="rId18" Type="http://schemas.openxmlformats.org/officeDocument/2006/relationships/customXml" Target="../ink/ink274.xml"/><Relationship Id="rId3" Type="http://schemas.openxmlformats.org/officeDocument/2006/relationships/image" Target="../media/image3.png"/><Relationship Id="rId21" Type="http://schemas.openxmlformats.org/officeDocument/2006/relationships/image" Target="../media/image281.png"/><Relationship Id="rId7" Type="http://schemas.openxmlformats.org/officeDocument/2006/relationships/image" Target="../media/image274.png"/><Relationship Id="rId12" Type="http://schemas.openxmlformats.org/officeDocument/2006/relationships/customXml" Target="../ink/ink271.xml"/><Relationship Id="rId17" Type="http://schemas.openxmlformats.org/officeDocument/2006/relationships/image" Target="../media/image279.png"/><Relationship Id="rId2" Type="http://schemas.openxmlformats.org/officeDocument/2006/relationships/notesSlide" Target="../notesSlides/notesSlide19.xml"/><Relationship Id="rId16" Type="http://schemas.openxmlformats.org/officeDocument/2006/relationships/customXml" Target="../ink/ink273.xml"/><Relationship Id="rId20" Type="http://schemas.openxmlformats.org/officeDocument/2006/relationships/customXml" Target="../ink/ink275.xml"/><Relationship Id="rId1" Type="http://schemas.openxmlformats.org/officeDocument/2006/relationships/slideLayout" Target="../slideLayouts/slideLayout1.xml"/><Relationship Id="rId6" Type="http://schemas.openxmlformats.org/officeDocument/2006/relationships/customXml" Target="../ink/ink268.xml"/><Relationship Id="rId11" Type="http://schemas.openxmlformats.org/officeDocument/2006/relationships/image" Target="../media/image276.png"/><Relationship Id="rId5" Type="http://schemas.openxmlformats.org/officeDocument/2006/relationships/image" Target="../media/image273.png"/><Relationship Id="rId15" Type="http://schemas.openxmlformats.org/officeDocument/2006/relationships/image" Target="../media/image278.png"/><Relationship Id="rId10" Type="http://schemas.openxmlformats.org/officeDocument/2006/relationships/customXml" Target="../ink/ink270.xml"/><Relationship Id="rId19" Type="http://schemas.openxmlformats.org/officeDocument/2006/relationships/image" Target="../media/image280.png"/><Relationship Id="rId4" Type="http://schemas.openxmlformats.org/officeDocument/2006/relationships/customXml" Target="../ink/ink267.xml"/><Relationship Id="rId9" Type="http://schemas.openxmlformats.org/officeDocument/2006/relationships/image" Target="../media/image275.png"/><Relationship Id="rId14" Type="http://schemas.openxmlformats.org/officeDocument/2006/relationships/customXml" Target="../ink/ink27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customXml" Target="../ink/ink278.xml"/><Relationship Id="rId13" Type="http://schemas.openxmlformats.org/officeDocument/2006/relationships/image" Target="../media/image286.png"/><Relationship Id="rId18" Type="http://schemas.openxmlformats.org/officeDocument/2006/relationships/customXml" Target="../ink/ink283.xml"/><Relationship Id="rId3" Type="http://schemas.openxmlformats.org/officeDocument/2006/relationships/image" Target="../media/image3.png"/><Relationship Id="rId21" Type="http://schemas.openxmlformats.org/officeDocument/2006/relationships/image" Target="../media/image290.png"/><Relationship Id="rId7" Type="http://schemas.openxmlformats.org/officeDocument/2006/relationships/image" Target="../media/image283.png"/><Relationship Id="rId12" Type="http://schemas.openxmlformats.org/officeDocument/2006/relationships/customXml" Target="../ink/ink280.xml"/><Relationship Id="rId17" Type="http://schemas.openxmlformats.org/officeDocument/2006/relationships/image" Target="../media/image288.png"/><Relationship Id="rId2" Type="http://schemas.openxmlformats.org/officeDocument/2006/relationships/notesSlide" Target="../notesSlides/notesSlide20.xml"/><Relationship Id="rId16" Type="http://schemas.openxmlformats.org/officeDocument/2006/relationships/customXml" Target="../ink/ink282.xml"/><Relationship Id="rId20" Type="http://schemas.openxmlformats.org/officeDocument/2006/relationships/customXml" Target="../ink/ink284.xml"/><Relationship Id="rId1" Type="http://schemas.openxmlformats.org/officeDocument/2006/relationships/slideLayout" Target="../slideLayouts/slideLayout1.xml"/><Relationship Id="rId6" Type="http://schemas.openxmlformats.org/officeDocument/2006/relationships/customXml" Target="../ink/ink277.xml"/><Relationship Id="rId11" Type="http://schemas.openxmlformats.org/officeDocument/2006/relationships/image" Target="../media/image285.png"/><Relationship Id="rId5" Type="http://schemas.openxmlformats.org/officeDocument/2006/relationships/image" Target="../media/image282.png"/><Relationship Id="rId15" Type="http://schemas.openxmlformats.org/officeDocument/2006/relationships/image" Target="../media/image287.png"/><Relationship Id="rId23" Type="http://schemas.openxmlformats.org/officeDocument/2006/relationships/image" Target="../media/image291.png"/><Relationship Id="rId10" Type="http://schemas.openxmlformats.org/officeDocument/2006/relationships/customXml" Target="../ink/ink279.xml"/><Relationship Id="rId19" Type="http://schemas.openxmlformats.org/officeDocument/2006/relationships/image" Target="../media/image289.png"/><Relationship Id="rId4" Type="http://schemas.openxmlformats.org/officeDocument/2006/relationships/customXml" Target="../ink/ink276.xml"/><Relationship Id="rId9" Type="http://schemas.openxmlformats.org/officeDocument/2006/relationships/image" Target="../media/image284.png"/><Relationship Id="rId14" Type="http://schemas.openxmlformats.org/officeDocument/2006/relationships/customXml" Target="../ink/ink281.xml"/><Relationship Id="rId22" Type="http://schemas.openxmlformats.org/officeDocument/2006/relationships/customXml" Target="../ink/ink285.xml"/></Relationships>
</file>

<file path=ppt/slides/_rels/slide21.xml.rels><?xml version="1.0" encoding="UTF-8" standalone="yes"?>
<Relationships xmlns="http://schemas.openxmlformats.org/package/2006/relationships"><Relationship Id="rId8" Type="http://schemas.openxmlformats.org/officeDocument/2006/relationships/customXml" Target="../ink/ink288.xml"/><Relationship Id="rId13" Type="http://schemas.openxmlformats.org/officeDocument/2006/relationships/image" Target="../media/image296.png"/><Relationship Id="rId3" Type="http://schemas.openxmlformats.org/officeDocument/2006/relationships/image" Target="../media/image3.png"/><Relationship Id="rId7" Type="http://schemas.openxmlformats.org/officeDocument/2006/relationships/image" Target="../media/image293.png"/><Relationship Id="rId12" Type="http://schemas.openxmlformats.org/officeDocument/2006/relationships/customXml" Target="../ink/ink290.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customXml" Target="../ink/ink287.xml"/><Relationship Id="rId11" Type="http://schemas.openxmlformats.org/officeDocument/2006/relationships/image" Target="../media/image295.png"/><Relationship Id="rId5" Type="http://schemas.openxmlformats.org/officeDocument/2006/relationships/image" Target="../media/image292.png"/><Relationship Id="rId15" Type="http://schemas.openxmlformats.org/officeDocument/2006/relationships/image" Target="../media/image297.png"/><Relationship Id="rId10" Type="http://schemas.openxmlformats.org/officeDocument/2006/relationships/customXml" Target="../ink/ink289.xml"/><Relationship Id="rId4" Type="http://schemas.openxmlformats.org/officeDocument/2006/relationships/customXml" Target="../ink/ink286.xml"/><Relationship Id="rId9" Type="http://schemas.openxmlformats.org/officeDocument/2006/relationships/image" Target="../media/image294.png"/><Relationship Id="rId14" Type="http://schemas.openxmlformats.org/officeDocument/2006/relationships/customXml" Target="../ink/ink29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17" Type="http://schemas.openxmlformats.org/officeDocument/2006/relationships/image" Target="../media/image62.png"/><Relationship Id="rId21" Type="http://schemas.openxmlformats.org/officeDocument/2006/relationships/image" Target="../media/image14.png"/><Relationship Id="rId42" Type="http://schemas.openxmlformats.org/officeDocument/2006/relationships/customXml" Target="../ink/ink20.xml"/><Relationship Id="rId63" Type="http://schemas.openxmlformats.org/officeDocument/2006/relationships/image" Target="../media/image35.png"/><Relationship Id="rId84" Type="http://schemas.openxmlformats.org/officeDocument/2006/relationships/customXml" Target="../ink/ink41.xml"/><Relationship Id="rId138" Type="http://schemas.openxmlformats.org/officeDocument/2006/relationships/customXml" Target="../ink/ink68.xml"/><Relationship Id="rId159" Type="http://schemas.openxmlformats.org/officeDocument/2006/relationships/image" Target="../media/image83.png"/><Relationship Id="rId170" Type="http://schemas.openxmlformats.org/officeDocument/2006/relationships/customXml" Target="../ink/ink84.xml"/><Relationship Id="rId191" Type="http://schemas.openxmlformats.org/officeDocument/2006/relationships/image" Target="../media/image99.png"/><Relationship Id="rId107" Type="http://schemas.openxmlformats.org/officeDocument/2006/relationships/image" Target="../media/image57.png"/><Relationship Id="rId11" Type="http://schemas.openxmlformats.org/officeDocument/2006/relationships/image" Target="../media/image9.png"/><Relationship Id="rId32" Type="http://schemas.openxmlformats.org/officeDocument/2006/relationships/customXml" Target="../ink/ink15.xml"/><Relationship Id="rId53" Type="http://schemas.openxmlformats.org/officeDocument/2006/relationships/image" Target="../media/image30.png"/><Relationship Id="rId74" Type="http://schemas.openxmlformats.org/officeDocument/2006/relationships/customXml" Target="../ink/ink36.xml"/><Relationship Id="rId128" Type="http://schemas.openxmlformats.org/officeDocument/2006/relationships/customXml" Target="../ink/ink63.xml"/><Relationship Id="rId149" Type="http://schemas.openxmlformats.org/officeDocument/2006/relationships/image" Target="../media/image78.png"/><Relationship Id="rId5" Type="http://schemas.openxmlformats.org/officeDocument/2006/relationships/image" Target="../media/image6.png"/><Relationship Id="rId95" Type="http://schemas.openxmlformats.org/officeDocument/2006/relationships/image" Target="../media/image51.png"/><Relationship Id="rId160" Type="http://schemas.openxmlformats.org/officeDocument/2006/relationships/customXml" Target="../ink/ink79.xml"/><Relationship Id="rId181" Type="http://schemas.openxmlformats.org/officeDocument/2006/relationships/image" Target="../media/image94.png"/><Relationship Id="rId22" Type="http://schemas.openxmlformats.org/officeDocument/2006/relationships/customXml" Target="../ink/ink10.xml"/><Relationship Id="rId43" Type="http://schemas.openxmlformats.org/officeDocument/2006/relationships/image" Target="../media/image25.png"/><Relationship Id="rId64" Type="http://schemas.openxmlformats.org/officeDocument/2006/relationships/customXml" Target="../ink/ink31.xml"/><Relationship Id="rId118" Type="http://schemas.openxmlformats.org/officeDocument/2006/relationships/customXml" Target="../ink/ink58.xml"/><Relationship Id="rId139" Type="http://schemas.openxmlformats.org/officeDocument/2006/relationships/image" Target="../media/image73.png"/><Relationship Id="rId85" Type="http://schemas.openxmlformats.org/officeDocument/2006/relationships/image" Target="../media/image46.png"/><Relationship Id="rId150" Type="http://schemas.openxmlformats.org/officeDocument/2006/relationships/customXml" Target="../ink/ink74.xml"/><Relationship Id="rId171" Type="http://schemas.openxmlformats.org/officeDocument/2006/relationships/image" Target="../media/image89.png"/><Relationship Id="rId192" Type="http://schemas.openxmlformats.org/officeDocument/2006/relationships/customXml" Target="../ink/ink95.xml"/><Relationship Id="rId12" Type="http://schemas.openxmlformats.org/officeDocument/2006/relationships/customXml" Target="../ink/ink5.xml"/><Relationship Id="rId33" Type="http://schemas.openxmlformats.org/officeDocument/2006/relationships/image" Target="../media/image20.png"/><Relationship Id="rId108" Type="http://schemas.openxmlformats.org/officeDocument/2006/relationships/customXml" Target="../ink/ink53.xml"/><Relationship Id="rId129" Type="http://schemas.openxmlformats.org/officeDocument/2006/relationships/image" Target="../media/image68.png"/><Relationship Id="rId54" Type="http://schemas.openxmlformats.org/officeDocument/2006/relationships/customXml" Target="../ink/ink26.xml"/><Relationship Id="rId75" Type="http://schemas.openxmlformats.org/officeDocument/2006/relationships/image" Target="../media/image41.png"/><Relationship Id="rId96" Type="http://schemas.openxmlformats.org/officeDocument/2006/relationships/customXml" Target="../ink/ink47.xml"/><Relationship Id="rId140" Type="http://schemas.openxmlformats.org/officeDocument/2006/relationships/customXml" Target="../ink/ink69.xml"/><Relationship Id="rId161" Type="http://schemas.openxmlformats.org/officeDocument/2006/relationships/image" Target="../media/image84.png"/><Relationship Id="rId182" Type="http://schemas.openxmlformats.org/officeDocument/2006/relationships/customXml" Target="../ink/ink90.xml"/><Relationship Id="rId6" Type="http://schemas.openxmlformats.org/officeDocument/2006/relationships/customXml" Target="../ink/ink2.xml"/><Relationship Id="rId23" Type="http://schemas.openxmlformats.org/officeDocument/2006/relationships/image" Target="../media/image15.png"/><Relationship Id="rId119" Type="http://schemas.openxmlformats.org/officeDocument/2006/relationships/image" Target="../media/image63.png"/><Relationship Id="rId44" Type="http://schemas.openxmlformats.org/officeDocument/2006/relationships/customXml" Target="../ink/ink21.xml"/><Relationship Id="rId65" Type="http://schemas.openxmlformats.org/officeDocument/2006/relationships/image" Target="../media/image36.png"/><Relationship Id="rId86" Type="http://schemas.openxmlformats.org/officeDocument/2006/relationships/customXml" Target="../ink/ink42.xml"/><Relationship Id="rId130" Type="http://schemas.openxmlformats.org/officeDocument/2006/relationships/customXml" Target="../ink/ink64.xml"/><Relationship Id="rId151" Type="http://schemas.openxmlformats.org/officeDocument/2006/relationships/image" Target="../media/image79.png"/><Relationship Id="rId172" Type="http://schemas.openxmlformats.org/officeDocument/2006/relationships/customXml" Target="../ink/ink85.xml"/><Relationship Id="rId193" Type="http://schemas.openxmlformats.org/officeDocument/2006/relationships/image" Target="../media/image100.png"/><Relationship Id="rId13" Type="http://schemas.openxmlformats.org/officeDocument/2006/relationships/image" Target="../media/image10.png"/><Relationship Id="rId109" Type="http://schemas.openxmlformats.org/officeDocument/2006/relationships/image" Target="../media/image58.png"/><Relationship Id="rId34" Type="http://schemas.openxmlformats.org/officeDocument/2006/relationships/customXml" Target="../ink/ink16.xml"/><Relationship Id="rId55" Type="http://schemas.openxmlformats.org/officeDocument/2006/relationships/image" Target="../media/image31.png"/><Relationship Id="rId76" Type="http://schemas.openxmlformats.org/officeDocument/2006/relationships/customXml" Target="../ink/ink37.xml"/><Relationship Id="rId97" Type="http://schemas.openxmlformats.org/officeDocument/2006/relationships/image" Target="../media/image52.png"/><Relationship Id="rId120" Type="http://schemas.openxmlformats.org/officeDocument/2006/relationships/customXml" Target="../ink/ink59.xml"/><Relationship Id="rId141" Type="http://schemas.openxmlformats.org/officeDocument/2006/relationships/image" Target="../media/image74.png"/><Relationship Id="rId7" Type="http://schemas.openxmlformats.org/officeDocument/2006/relationships/image" Target="../media/image7.png"/><Relationship Id="rId71" Type="http://schemas.openxmlformats.org/officeDocument/2006/relationships/image" Target="../media/image39.png"/><Relationship Id="rId92" Type="http://schemas.openxmlformats.org/officeDocument/2006/relationships/customXml" Target="../ink/ink45.xml"/><Relationship Id="rId162" Type="http://schemas.openxmlformats.org/officeDocument/2006/relationships/customXml" Target="../ink/ink80.xml"/><Relationship Id="rId183" Type="http://schemas.openxmlformats.org/officeDocument/2006/relationships/image" Target="../media/image95.png"/><Relationship Id="rId2" Type="http://schemas.openxmlformats.org/officeDocument/2006/relationships/notesSlide" Target="../notesSlides/notesSlide4.xml"/><Relationship Id="rId29" Type="http://schemas.openxmlformats.org/officeDocument/2006/relationships/image" Target="../media/image18.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6.png"/><Relationship Id="rId66" Type="http://schemas.openxmlformats.org/officeDocument/2006/relationships/customXml" Target="../ink/ink32.xml"/><Relationship Id="rId87" Type="http://schemas.openxmlformats.org/officeDocument/2006/relationships/image" Target="../media/image47.png"/><Relationship Id="rId110" Type="http://schemas.openxmlformats.org/officeDocument/2006/relationships/customXml" Target="../ink/ink54.xml"/><Relationship Id="rId115" Type="http://schemas.openxmlformats.org/officeDocument/2006/relationships/image" Target="../media/image61.png"/><Relationship Id="rId131" Type="http://schemas.openxmlformats.org/officeDocument/2006/relationships/image" Target="../media/image69.png"/><Relationship Id="rId136" Type="http://schemas.openxmlformats.org/officeDocument/2006/relationships/customXml" Target="../ink/ink67.xml"/><Relationship Id="rId157" Type="http://schemas.openxmlformats.org/officeDocument/2006/relationships/image" Target="../media/image82.png"/><Relationship Id="rId178" Type="http://schemas.openxmlformats.org/officeDocument/2006/relationships/customXml" Target="../ink/ink88.xml"/><Relationship Id="rId61" Type="http://schemas.openxmlformats.org/officeDocument/2006/relationships/image" Target="../media/image34.png"/><Relationship Id="rId82" Type="http://schemas.openxmlformats.org/officeDocument/2006/relationships/customXml" Target="../ink/ink40.xml"/><Relationship Id="rId152" Type="http://schemas.openxmlformats.org/officeDocument/2006/relationships/customXml" Target="../ink/ink75.xml"/><Relationship Id="rId173" Type="http://schemas.openxmlformats.org/officeDocument/2006/relationships/image" Target="../media/image90.png"/><Relationship Id="rId194" Type="http://schemas.openxmlformats.org/officeDocument/2006/relationships/customXml" Target="../ink/ink96.xml"/><Relationship Id="rId19" Type="http://schemas.openxmlformats.org/officeDocument/2006/relationships/image" Target="../media/image13.png"/><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21.png"/><Relationship Id="rId56" Type="http://schemas.openxmlformats.org/officeDocument/2006/relationships/customXml" Target="../ink/ink27.xml"/><Relationship Id="rId77" Type="http://schemas.openxmlformats.org/officeDocument/2006/relationships/image" Target="../media/image42.png"/><Relationship Id="rId100" Type="http://schemas.openxmlformats.org/officeDocument/2006/relationships/customXml" Target="../ink/ink49.xml"/><Relationship Id="rId105" Type="http://schemas.openxmlformats.org/officeDocument/2006/relationships/image" Target="../media/image56.png"/><Relationship Id="rId126" Type="http://schemas.openxmlformats.org/officeDocument/2006/relationships/customXml" Target="../ink/ink62.xml"/><Relationship Id="rId147" Type="http://schemas.openxmlformats.org/officeDocument/2006/relationships/image" Target="../media/image77.png"/><Relationship Id="rId168" Type="http://schemas.openxmlformats.org/officeDocument/2006/relationships/customXml" Target="../ink/ink83.xml"/><Relationship Id="rId8" Type="http://schemas.openxmlformats.org/officeDocument/2006/relationships/customXml" Target="../ink/ink3.xml"/><Relationship Id="rId51" Type="http://schemas.openxmlformats.org/officeDocument/2006/relationships/image" Target="../media/image29.png"/><Relationship Id="rId72" Type="http://schemas.openxmlformats.org/officeDocument/2006/relationships/customXml" Target="../ink/ink35.xml"/><Relationship Id="rId93" Type="http://schemas.openxmlformats.org/officeDocument/2006/relationships/image" Target="../media/image50.png"/><Relationship Id="rId98" Type="http://schemas.openxmlformats.org/officeDocument/2006/relationships/customXml" Target="../ink/ink48.xml"/><Relationship Id="rId121" Type="http://schemas.openxmlformats.org/officeDocument/2006/relationships/image" Target="../media/image64.png"/><Relationship Id="rId142" Type="http://schemas.openxmlformats.org/officeDocument/2006/relationships/customXml" Target="../ink/ink70.xml"/><Relationship Id="rId163" Type="http://schemas.openxmlformats.org/officeDocument/2006/relationships/image" Target="../media/image85.png"/><Relationship Id="rId184" Type="http://schemas.openxmlformats.org/officeDocument/2006/relationships/customXml" Target="../ink/ink91.xml"/><Relationship Id="rId189" Type="http://schemas.openxmlformats.org/officeDocument/2006/relationships/image" Target="../media/image98.png"/><Relationship Id="rId3" Type="http://schemas.openxmlformats.org/officeDocument/2006/relationships/image" Target="../media/image3.png"/><Relationship Id="rId25" Type="http://schemas.openxmlformats.org/officeDocument/2006/relationships/image" Target="../media/image16.png"/><Relationship Id="rId46" Type="http://schemas.openxmlformats.org/officeDocument/2006/relationships/customXml" Target="../ink/ink22.xml"/><Relationship Id="rId67" Type="http://schemas.openxmlformats.org/officeDocument/2006/relationships/image" Target="../media/image37.png"/><Relationship Id="rId116" Type="http://schemas.openxmlformats.org/officeDocument/2006/relationships/customXml" Target="../ink/ink57.xml"/><Relationship Id="rId137" Type="http://schemas.openxmlformats.org/officeDocument/2006/relationships/image" Target="../media/image72.png"/><Relationship Id="rId158" Type="http://schemas.openxmlformats.org/officeDocument/2006/relationships/customXml" Target="../ink/ink78.xml"/><Relationship Id="rId20" Type="http://schemas.openxmlformats.org/officeDocument/2006/relationships/customXml" Target="../ink/ink9.xml"/><Relationship Id="rId41" Type="http://schemas.openxmlformats.org/officeDocument/2006/relationships/image" Target="../media/image24.png"/><Relationship Id="rId62" Type="http://schemas.openxmlformats.org/officeDocument/2006/relationships/customXml" Target="../ink/ink30.xml"/><Relationship Id="rId83" Type="http://schemas.openxmlformats.org/officeDocument/2006/relationships/image" Target="../media/image45.png"/><Relationship Id="rId88" Type="http://schemas.openxmlformats.org/officeDocument/2006/relationships/customXml" Target="../ink/ink43.xml"/><Relationship Id="rId111" Type="http://schemas.openxmlformats.org/officeDocument/2006/relationships/image" Target="../media/image59.png"/><Relationship Id="rId132" Type="http://schemas.openxmlformats.org/officeDocument/2006/relationships/customXml" Target="../ink/ink65.xml"/><Relationship Id="rId153" Type="http://schemas.openxmlformats.org/officeDocument/2006/relationships/image" Target="../media/image80.png"/><Relationship Id="rId174" Type="http://schemas.openxmlformats.org/officeDocument/2006/relationships/customXml" Target="../ink/ink86.xml"/><Relationship Id="rId179" Type="http://schemas.openxmlformats.org/officeDocument/2006/relationships/image" Target="../media/image93.png"/><Relationship Id="rId195" Type="http://schemas.openxmlformats.org/officeDocument/2006/relationships/image" Target="../media/image101.png"/><Relationship Id="rId190" Type="http://schemas.openxmlformats.org/officeDocument/2006/relationships/customXml" Target="../ink/ink94.xml"/><Relationship Id="rId15" Type="http://schemas.openxmlformats.org/officeDocument/2006/relationships/image" Target="../media/image11.png"/><Relationship Id="rId36" Type="http://schemas.openxmlformats.org/officeDocument/2006/relationships/customXml" Target="../ink/ink17.xml"/><Relationship Id="rId57" Type="http://schemas.openxmlformats.org/officeDocument/2006/relationships/image" Target="../media/image32.png"/><Relationship Id="rId106" Type="http://schemas.openxmlformats.org/officeDocument/2006/relationships/customXml" Target="../ink/ink52.xml"/><Relationship Id="rId127" Type="http://schemas.openxmlformats.org/officeDocument/2006/relationships/image" Target="../media/image67.png"/><Relationship Id="rId10" Type="http://schemas.openxmlformats.org/officeDocument/2006/relationships/customXml" Target="../ink/ink4.xml"/><Relationship Id="rId31" Type="http://schemas.openxmlformats.org/officeDocument/2006/relationships/image" Target="../media/image19.png"/><Relationship Id="rId52" Type="http://schemas.openxmlformats.org/officeDocument/2006/relationships/customXml" Target="../ink/ink25.xml"/><Relationship Id="rId73" Type="http://schemas.openxmlformats.org/officeDocument/2006/relationships/image" Target="../media/image40.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3.png"/><Relationship Id="rId101" Type="http://schemas.openxmlformats.org/officeDocument/2006/relationships/image" Target="../media/image54.png"/><Relationship Id="rId122" Type="http://schemas.openxmlformats.org/officeDocument/2006/relationships/customXml" Target="../ink/ink60.xml"/><Relationship Id="rId143" Type="http://schemas.openxmlformats.org/officeDocument/2006/relationships/image" Target="../media/image75.png"/><Relationship Id="rId148" Type="http://schemas.openxmlformats.org/officeDocument/2006/relationships/customXml" Target="../ink/ink73.xml"/><Relationship Id="rId164" Type="http://schemas.openxmlformats.org/officeDocument/2006/relationships/customXml" Target="../ink/ink81.xml"/><Relationship Id="rId169" Type="http://schemas.openxmlformats.org/officeDocument/2006/relationships/image" Target="../media/image88.png"/><Relationship Id="rId185" Type="http://schemas.openxmlformats.org/officeDocument/2006/relationships/image" Target="../media/image96.png"/><Relationship Id="rId4" Type="http://schemas.openxmlformats.org/officeDocument/2006/relationships/customXml" Target="../ink/ink1.xml"/><Relationship Id="rId9" Type="http://schemas.openxmlformats.org/officeDocument/2006/relationships/image" Target="../media/image8.png"/><Relationship Id="rId180" Type="http://schemas.openxmlformats.org/officeDocument/2006/relationships/customXml" Target="../ink/ink89.xml"/><Relationship Id="rId26" Type="http://schemas.openxmlformats.org/officeDocument/2006/relationships/customXml" Target="../ink/ink12.xml"/><Relationship Id="rId47" Type="http://schemas.openxmlformats.org/officeDocument/2006/relationships/image" Target="../media/image27.png"/><Relationship Id="rId68" Type="http://schemas.openxmlformats.org/officeDocument/2006/relationships/customXml" Target="../ink/ink33.xml"/><Relationship Id="rId89" Type="http://schemas.openxmlformats.org/officeDocument/2006/relationships/image" Target="../media/image48.png"/><Relationship Id="rId112" Type="http://schemas.openxmlformats.org/officeDocument/2006/relationships/customXml" Target="../ink/ink55.xml"/><Relationship Id="rId133" Type="http://schemas.openxmlformats.org/officeDocument/2006/relationships/image" Target="../media/image70.png"/><Relationship Id="rId154" Type="http://schemas.openxmlformats.org/officeDocument/2006/relationships/customXml" Target="../ink/ink76.xml"/><Relationship Id="rId175" Type="http://schemas.openxmlformats.org/officeDocument/2006/relationships/image" Target="../media/image91.png"/><Relationship Id="rId196" Type="http://schemas.openxmlformats.org/officeDocument/2006/relationships/customXml" Target="../ink/ink97.xml"/><Relationship Id="rId16" Type="http://schemas.openxmlformats.org/officeDocument/2006/relationships/customXml" Target="../ink/ink7.xml"/><Relationship Id="rId37" Type="http://schemas.openxmlformats.org/officeDocument/2006/relationships/image" Target="../media/image22.png"/><Relationship Id="rId58" Type="http://schemas.openxmlformats.org/officeDocument/2006/relationships/customXml" Target="../ink/ink28.xml"/><Relationship Id="rId79" Type="http://schemas.openxmlformats.org/officeDocument/2006/relationships/image" Target="../media/image43.png"/><Relationship Id="rId102" Type="http://schemas.openxmlformats.org/officeDocument/2006/relationships/customXml" Target="../ink/ink50.xml"/><Relationship Id="rId123" Type="http://schemas.openxmlformats.org/officeDocument/2006/relationships/image" Target="../media/image65.png"/><Relationship Id="rId144" Type="http://schemas.openxmlformats.org/officeDocument/2006/relationships/customXml" Target="../ink/ink71.xml"/><Relationship Id="rId90" Type="http://schemas.openxmlformats.org/officeDocument/2006/relationships/customXml" Target="../ink/ink44.xml"/><Relationship Id="rId165" Type="http://schemas.openxmlformats.org/officeDocument/2006/relationships/image" Target="../media/image86.png"/><Relationship Id="rId186" Type="http://schemas.openxmlformats.org/officeDocument/2006/relationships/customXml" Target="../ink/ink92.xml"/><Relationship Id="rId27" Type="http://schemas.openxmlformats.org/officeDocument/2006/relationships/image" Target="../media/image17.png"/><Relationship Id="rId48" Type="http://schemas.openxmlformats.org/officeDocument/2006/relationships/customXml" Target="../ink/ink23.xml"/><Relationship Id="rId69" Type="http://schemas.openxmlformats.org/officeDocument/2006/relationships/image" Target="../media/image38.png"/><Relationship Id="rId113" Type="http://schemas.openxmlformats.org/officeDocument/2006/relationships/image" Target="../media/image60.png"/><Relationship Id="rId134" Type="http://schemas.openxmlformats.org/officeDocument/2006/relationships/customXml" Target="../ink/ink66.xml"/><Relationship Id="rId80" Type="http://schemas.openxmlformats.org/officeDocument/2006/relationships/customXml" Target="../ink/ink39.xml"/><Relationship Id="rId155" Type="http://schemas.openxmlformats.org/officeDocument/2006/relationships/image" Target="../media/image81.png"/><Relationship Id="rId176" Type="http://schemas.openxmlformats.org/officeDocument/2006/relationships/customXml" Target="../ink/ink87.xml"/><Relationship Id="rId197" Type="http://schemas.openxmlformats.org/officeDocument/2006/relationships/image" Target="../media/image102.png"/><Relationship Id="rId17" Type="http://schemas.openxmlformats.org/officeDocument/2006/relationships/image" Target="../media/image12.png"/><Relationship Id="rId38" Type="http://schemas.openxmlformats.org/officeDocument/2006/relationships/customXml" Target="../ink/ink18.xml"/><Relationship Id="rId59" Type="http://schemas.openxmlformats.org/officeDocument/2006/relationships/image" Target="../media/image33.png"/><Relationship Id="rId103" Type="http://schemas.openxmlformats.org/officeDocument/2006/relationships/image" Target="../media/image55.png"/><Relationship Id="rId124" Type="http://schemas.openxmlformats.org/officeDocument/2006/relationships/customXml" Target="../ink/ink61.xml"/><Relationship Id="rId70" Type="http://schemas.openxmlformats.org/officeDocument/2006/relationships/customXml" Target="../ink/ink34.xml"/><Relationship Id="rId91" Type="http://schemas.openxmlformats.org/officeDocument/2006/relationships/image" Target="../media/image49.png"/><Relationship Id="rId145" Type="http://schemas.openxmlformats.org/officeDocument/2006/relationships/image" Target="../media/image76.png"/><Relationship Id="rId166" Type="http://schemas.openxmlformats.org/officeDocument/2006/relationships/customXml" Target="../ink/ink82.xml"/><Relationship Id="rId187" Type="http://schemas.openxmlformats.org/officeDocument/2006/relationships/image" Target="../media/image97.png"/><Relationship Id="rId1" Type="http://schemas.openxmlformats.org/officeDocument/2006/relationships/slideLayout" Target="../slideLayouts/slideLayout1.xml"/><Relationship Id="rId28" Type="http://schemas.openxmlformats.org/officeDocument/2006/relationships/customXml" Target="../ink/ink13.xml"/><Relationship Id="rId49" Type="http://schemas.openxmlformats.org/officeDocument/2006/relationships/image" Target="../media/image28.png"/><Relationship Id="rId114" Type="http://schemas.openxmlformats.org/officeDocument/2006/relationships/customXml" Target="../ink/ink56.xml"/><Relationship Id="rId60" Type="http://schemas.openxmlformats.org/officeDocument/2006/relationships/customXml" Target="../ink/ink29.xml"/><Relationship Id="rId81" Type="http://schemas.openxmlformats.org/officeDocument/2006/relationships/image" Target="../media/image44.png"/><Relationship Id="rId135" Type="http://schemas.openxmlformats.org/officeDocument/2006/relationships/image" Target="../media/image71.png"/><Relationship Id="rId156" Type="http://schemas.openxmlformats.org/officeDocument/2006/relationships/customXml" Target="../ink/ink77.xml"/><Relationship Id="rId177" Type="http://schemas.openxmlformats.org/officeDocument/2006/relationships/image" Target="../media/image92.png"/><Relationship Id="rId18" Type="http://schemas.openxmlformats.org/officeDocument/2006/relationships/customXml" Target="../ink/ink8.xml"/><Relationship Id="rId39" Type="http://schemas.openxmlformats.org/officeDocument/2006/relationships/image" Target="../media/image23.png"/><Relationship Id="rId50" Type="http://schemas.openxmlformats.org/officeDocument/2006/relationships/customXml" Target="../ink/ink24.xml"/><Relationship Id="rId104" Type="http://schemas.openxmlformats.org/officeDocument/2006/relationships/customXml" Target="../ink/ink51.xml"/><Relationship Id="rId125" Type="http://schemas.openxmlformats.org/officeDocument/2006/relationships/image" Target="../media/image66.png"/><Relationship Id="rId146" Type="http://schemas.openxmlformats.org/officeDocument/2006/relationships/customXml" Target="../ink/ink72.xml"/><Relationship Id="rId167" Type="http://schemas.openxmlformats.org/officeDocument/2006/relationships/image" Target="../media/image87.png"/><Relationship Id="rId188" Type="http://schemas.openxmlformats.org/officeDocument/2006/relationships/customXml" Target="../ink/ink93.xml"/></Relationships>
</file>

<file path=ppt/slides/_rels/slide5.xml.rels><?xml version="1.0" encoding="UTF-8" standalone="yes"?>
<Relationships xmlns="http://schemas.openxmlformats.org/package/2006/relationships"><Relationship Id="rId8" Type="http://schemas.openxmlformats.org/officeDocument/2006/relationships/customXml" Target="../ink/ink100.xml"/><Relationship Id="rId13" Type="http://schemas.openxmlformats.org/officeDocument/2006/relationships/image" Target="../media/image107.png"/><Relationship Id="rId3" Type="http://schemas.openxmlformats.org/officeDocument/2006/relationships/image" Target="../media/image3.png"/><Relationship Id="rId7" Type="http://schemas.openxmlformats.org/officeDocument/2006/relationships/image" Target="../media/image104.png"/><Relationship Id="rId12" Type="http://schemas.openxmlformats.org/officeDocument/2006/relationships/customXml" Target="../ink/ink10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99.xml"/><Relationship Id="rId11" Type="http://schemas.openxmlformats.org/officeDocument/2006/relationships/image" Target="../media/image106.png"/><Relationship Id="rId5" Type="http://schemas.openxmlformats.org/officeDocument/2006/relationships/image" Target="../media/image103.png"/><Relationship Id="rId15" Type="http://schemas.openxmlformats.org/officeDocument/2006/relationships/image" Target="../media/image108.png"/><Relationship Id="rId10" Type="http://schemas.openxmlformats.org/officeDocument/2006/relationships/customXml" Target="../ink/ink101.xml"/><Relationship Id="rId4" Type="http://schemas.openxmlformats.org/officeDocument/2006/relationships/customXml" Target="../ink/ink98.xml"/><Relationship Id="rId9" Type="http://schemas.openxmlformats.org/officeDocument/2006/relationships/image" Target="../media/image105.png"/><Relationship Id="rId14" Type="http://schemas.openxmlformats.org/officeDocument/2006/relationships/customXml" Target="../ink/ink10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17" Type="http://schemas.openxmlformats.org/officeDocument/2006/relationships/image" Target="../media/image165.png"/><Relationship Id="rId21" Type="http://schemas.openxmlformats.org/officeDocument/2006/relationships/image" Target="../media/image117.png"/><Relationship Id="rId42" Type="http://schemas.openxmlformats.org/officeDocument/2006/relationships/customXml" Target="../ink/ink123.xml"/><Relationship Id="rId63" Type="http://schemas.openxmlformats.org/officeDocument/2006/relationships/image" Target="../media/image138.png"/><Relationship Id="rId84" Type="http://schemas.openxmlformats.org/officeDocument/2006/relationships/customXml" Target="../ink/ink144.xml"/><Relationship Id="rId138" Type="http://schemas.openxmlformats.org/officeDocument/2006/relationships/customXml" Target="../ink/ink171.xml"/><Relationship Id="rId107" Type="http://schemas.openxmlformats.org/officeDocument/2006/relationships/image" Target="../media/image160.png"/><Relationship Id="rId11" Type="http://schemas.openxmlformats.org/officeDocument/2006/relationships/image" Target="../media/image112.png"/><Relationship Id="rId32" Type="http://schemas.openxmlformats.org/officeDocument/2006/relationships/customXml" Target="../ink/ink118.xml"/><Relationship Id="rId53" Type="http://schemas.openxmlformats.org/officeDocument/2006/relationships/image" Target="../media/image133.png"/><Relationship Id="rId74" Type="http://schemas.openxmlformats.org/officeDocument/2006/relationships/customXml" Target="../ink/ink139.xml"/><Relationship Id="rId128" Type="http://schemas.openxmlformats.org/officeDocument/2006/relationships/customXml" Target="../ink/ink166.xml"/><Relationship Id="rId149" Type="http://schemas.openxmlformats.org/officeDocument/2006/relationships/image" Target="../media/image181.png"/><Relationship Id="rId5" Type="http://schemas.openxmlformats.org/officeDocument/2006/relationships/image" Target="../media/image109.png"/><Relationship Id="rId95" Type="http://schemas.openxmlformats.org/officeDocument/2006/relationships/image" Target="../media/image154.png"/><Relationship Id="rId22" Type="http://schemas.openxmlformats.org/officeDocument/2006/relationships/customXml" Target="../ink/ink113.xml"/><Relationship Id="rId27" Type="http://schemas.openxmlformats.org/officeDocument/2006/relationships/image" Target="../media/image120.png"/><Relationship Id="rId43" Type="http://schemas.openxmlformats.org/officeDocument/2006/relationships/image" Target="../media/image128.png"/><Relationship Id="rId48" Type="http://schemas.openxmlformats.org/officeDocument/2006/relationships/customXml" Target="../ink/ink126.xml"/><Relationship Id="rId64" Type="http://schemas.openxmlformats.org/officeDocument/2006/relationships/customXml" Target="../ink/ink134.xml"/><Relationship Id="rId69" Type="http://schemas.openxmlformats.org/officeDocument/2006/relationships/image" Target="../media/image141.png"/><Relationship Id="rId113" Type="http://schemas.openxmlformats.org/officeDocument/2006/relationships/image" Target="../media/image163.png"/><Relationship Id="rId118" Type="http://schemas.openxmlformats.org/officeDocument/2006/relationships/customXml" Target="../ink/ink161.xml"/><Relationship Id="rId134" Type="http://schemas.openxmlformats.org/officeDocument/2006/relationships/customXml" Target="../ink/ink169.xml"/><Relationship Id="rId139" Type="http://schemas.openxmlformats.org/officeDocument/2006/relationships/image" Target="../media/image176.png"/><Relationship Id="rId80" Type="http://schemas.openxmlformats.org/officeDocument/2006/relationships/customXml" Target="../ink/ink142.xml"/><Relationship Id="rId85" Type="http://schemas.openxmlformats.org/officeDocument/2006/relationships/image" Target="../media/image149.png"/><Relationship Id="rId150" Type="http://schemas.openxmlformats.org/officeDocument/2006/relationships/customXml" Target="../ink/ink177.xml"/><Relationship Id="rId155" Type="http://schemas.openxmlformats.org/officeDocument/2006/relationships/image" Target="../media/image184.png"/><Relationship Id="rId12" Type="http://schemas.openxmlformats.org/officeDocument/2006/relationships/customXml" Target="../ink/ink108.xml"/><Relationship Id="rId17" Type="http://schemas.openxmlformats.org/officeDocument/2006/relationships/image" Target="../media/image115.png"/><Relationship Id="rId33" Type="http://schemas.openxmlformats.org/officeDocument/2006/relationships/image" Target="../media/image123.png"/><Relationship Id="rId38" Type="http://schemas.openxmlformats.org/officeDocument/2006/relationships/customXml" Target="../ink/ink121.xml"/><Relationship Id="rId59" Type="http://schemas.openxmlformats.org/officeDocument/2006/relationships/image" Target="../media/image136.png"/><Relationship Id="rId103" Type="http://schemas.openxmlformats.org/officeDocument/2006/relationships/image" Target="../media/image158.png"/><Relationship Id="rId108" Type="http://schemas.openxmlformats.org/officeDocument/2006/relationships/customXml" Target="../ink/ink156.xml"/><Relationship Id="rId124" Type="http://schemas.openxmlformats.org/officeDocument/2006/relationships/customXml" Target="../ink/ink164.xml"/><Relationship Id="rId129" Type="http://schemas.openxmlformats.org/officeDocument/2006/relationships/image" Target="../media/image171.png"/><Relationship Id="rId54" Type="http://schemas.openxmlformats.org/officeDocument/2006/relationships/customXml" Target="../ink/ink129.xml"/><Relationship Id="rId70" Type="http://schemas.openxmlformats.org/officeDocument/2006/relationships/customXml" Target="../ink/ink137.xml"/><Relationship Id="rId75" Type="http://schemas.openxmlformats.org/officeDocument/2006/relationships/image" Target="../media/image144.png"/><Relationship Id="rId91" Type="http://schemas.openxmlformats.org/officeDocument/2006/relationships/image" Target="../media/image152.png"/><Relationship Id="rId96" Type="http://schemas.openxmlformats.org/officeDocument/2006/relationships/customXml" Target="../ink/ink150.xml"/><Relationship Id="rId140" Type="http://schemas.openxmlformats.org/officeDocument/2006/relationships/customXml" Target="../ink/ink172.xml"/><Relationship Id="rId145" Type="http://schemas.openxmlformats.org/officeDocument/2006/relationships/image" Target="../media/image179.png"/><Relationship Id="rId1" Type="http://schemas.openxmlformats.org/officeDocument/2006/relationships/slideLayout" Target="../slideLayouts/slideLayout1.xml"/><Relationship Id="rId6" Type="http://schemas.openxmlformats.org/officeDocument/2006/relationships/customXml" Target="../ink/ink105.xml"/><Relationship Id="rId23" Type="http://schemas.openxmlformats.org/officeDocument/2006/relationships/image" Target="../media/image118.png"/><Relationship Id="rId28" Type="http://schemas.openxmlformats.org/officeDocument/2006/relationships/customXml" Target="../ink/ink116.xml"/><Relationship Id="rId49" Type="http://schemas.openxmlformats.org/officeDocument/2006/relationships/image" Target="../media/image131.png"/><Relationship Id="rId114" Type="http://schemas.openxmlformats.org/officeDocument/2006/relationships/customXml" Target="../ink/ink159.xml"/><Relationship Id="rId119" Type="http://schemas.openxmlformats.org/officeDocument/2006/relationships/image" Target="../media/image166.png"/><Relationship Id="rId44" Type="http://schemas.openxmlformats.org/officeDocument/2006/relationships/customXml" Target="../ink/ink124.xml"/><Relationship Id="rId60" Type="http://schemas.openxmlformats.org/officeDocument/2006/relationships/customXml" Target="../ink/ink132.xml"/><Relationship Id="rId65" Type="http://schemas.openxmlformats.org/officeDocument/2006/relationships/image" Target="../media/image139.png"/><Relationship Id="rId81" Type="http://schemas.openxmlformats.org/officeDocument/2006/relationships/image" Target="../media/image147.png"/><Relationship Id="rId86" Type="http://schemas.openxmlformats.org/officeDocument/2006/relationships/customXml" Target="../ink/ink145.xml"/><Relationship Id="rId130" Type="http://schemas.openxmlformats.org/officeDocument/2006/relationships/customXml" Target="../ink/ink167.xml"/><Relationship Id="rId135" Type="http://schemas.openxmlformats.org/officeDocument/2006/relationships/image" Target="../media/image174.png"/><Relationship Id="rId151" Type="http://schemas.openxmlformats.org/officeDocument/2006/relationships/image" Target="../media/image182.png"/><Relationship Id="rId13" Type="http://schemas.openxmlformats.org/officeDocument/2006/relationships/image" Target="../media/image113.png"/><Relationship Id="rId18" Type="http://schemas.openxmlformats.org/officeDocument/2006/relationships/customXml" Target="../ink/ink111.xml"/><Relationship Id="rId39" Type="http://schemas.openxmlformats.org/officeDocument/2006/relationships/image" Target="../media/image126.png"/><Relationship Id="rId109" Type="http://schemas.openxmlformats.org/officeDocument/2006/relationships/image" Target="../media/image161.png"/><Relationship Id="rId34" Type="http://schemas.openxmlformats.org/officeDocument/2006/relationships/customXml" Target="../ink/ink119.xml"/><Relationship Id="rId50" Type="http://schemas.openxmlformats.org/officeDocument/2006/relationships/customXml" Target="../ink/ink127.xml"/><Relationship Id="rId55" Type="http://schemas.openxmlformats.org/officeDocument/2006/relationships/image" Target="../media/image134.png"/><Relationship Id="rId76" Type="http://schemas.openxmlformats.org/officeDocument/2006/relationships/customXml" Target="../ink/ink140.xml"/><Relationship Id="rId97" Type="http://schemas.openxmlformats.org/officeDocument/2006/relationships/image" Target="../media/image155.png"/><Relationship Id="rId104" Type="http://schemas.openxmlformats.org/officeDocument/2006/relationships/customXml" Target="../ink/ink154.xml"/><Relationship Id="rId120" Type="http://schemas.openxmlformats.org/officeDocument/2006/relationships/customXml" Target="../ink/ink162.xml"/><Relationship Id="rId125" Type="http://schemas.openxmlformats.org/officeDocument/2006/relationships/image" Target="../media/image169.png"/><Relationship Id="rId141" Type="http://schemas.openxmlformats.org/officeDocument/2006/relationships/image" Target="../media/image177.png"/><Relationship Id="rId146" Type="http://schemas.openxmlformats.org/officeDocument/2006/relationships/customXml" Target="../ink/ink175.xml"/><Relationship Id="rId7" Type="http://schemas.openxmlformats.org/officeDocument/2006/relationships/image" Target="../media/image110.png"/><Relationship Id="rId71" Type="http://schemas.openxmlformats.org/officeDocument/2006/relationships/image" Target="../media/image142.png"/><Relationship Id="rId92" Type="http://schemas.openxmlformats.org/officeDocument/2006/relationships/customXml" Target="../ink/ink148.xml"/><Relationship Id="rId2" Type="http://schemas.openxmlformats.org/officeDocument/2006/relationships/notesSlide" Target="../notesSlides/notesSlide7.xml"/><Relationship Id="rId29" Type="http://schemas.openxmlformats.org/officeDocument/2006/relationships/image" Target="../media/image121.png"/><Relationship Id="rId24" Type="http://schemas.openxmlformats.org/officeDocument/2006/relationships/customXml" Target="../ink/ink114.xml"/><Relationship Id="rId40" Type="http://schemas.openxmlformats.org/officeDocument/2006/relationships/customXml" Target="../ink/ink122.xml"/><Relationship Id="rId45" Type="http://schemas.openxmlformats.org/officeDocument/2006/relationships/image" Target="../media/image129.png"/><Relationship Id="rId66" Type="http://schemas.openxmlformats.org/officeDocument/2006/relationships/customXml" Target="../ink/ink135.xml"/><Relationship Id="rId87" Type="http://schemas.openxmlformats.org/officeDocument/2006/relationships/image" Target="../media/image150.png"/><Relationship Id="rId110" Type="http://schemas.openxmlformats.org/officeDocument/2006/relationships/customXml" Target="../ink/ink157.xml"/><Relationship Id="rId115" Type="http://schemas.openxmlformats.org/officeDocument/2006/relationships/image" Target="../media/image164.png"/><Relationship Id="rId131" Type="http://schemas.openxmlformats.org/officeDocument/2006/relationships/image" Target="../media/image172.png"/><Relationship Id="rId136" Type="http://schemas.openxmlformats.org/officeDocument/2006/relationships/customXml" Target="../ink/ink170.xml"/><Relationship Id="rId61" Type="http://schemas.openxmlformats.org/officeDocument/2006/relationships/image" Target="../media/image137.png"/><Relationship Id="rId82" Type="http://schemas.openxmlformats.org/officeDocument/2006/relationships/customXml" Target="../ink/ink143.xml"/><Relationship Id="rId152" Type="http://schemas.openxmlformats.org/officeDocument/2006/relationships/customXml" Target="../ink/ink178.xml"/><Relationship Id="rId19" Type="http://schemas.openxmlformats.org/officeDocument/2006/relationships/image" Target="../media/image116.png"/><Relationship Id="rId14" Type="http://schemas.openxmlformats.org/officeDocument/2006/relationships/customXml" Target="../ink/ink109.xml"/><Relationship Id="rId30" Type="http://schemas.openxmlformats.org/officeDocument/2006/relationships/customXml" Target="../ink/ink117.xml"/><Relationship Id="rId35" Type="http://schemas.openxmlformats.org/officeDocument/2006/relationships/image" Target="../media/image124.png"/><Relationship Id="rId56" Type="http://schemas.openxmlformats.org/officeDocument/2006/relationships/customXml" Target="../ink/ink130.xml"/><Relationship Id="rId77" Type="http://schemas.openxmlformats.org/officeDocument/2006/relationships/image" Target="../media/image145.png"/><Relationship Id="rId100" Type="http://schemas.openxmlformats.org/officeDocument/2006/relationships/customXml" Target="../ink/ink152.xml"/><Relationship Id="rId105" Type="http://schemas.openxmlformats.org/officeDocument/2006/relationships/image" Target="../media/image159.png"/><Relationship Id="rId126" Type="http://schemas.openxmlformats.org/officeDocument/2006/relationships/customXml" Target="../ink/ink165.xml"/><Relationship Id="rId147" Type="http://schemas.openxmlformats.org/officeDocument/2006/relationships/image" Target="../media/image180.png"/><Relationship Id="rId8" Type="http://schemas.openxmlformats.org/officeDocument/2006/relationships/customXml" Target="../ink/ink106.xml"/><Relationship Id="rId51" Type="http://schemas.openxmlformats.org/officeDocument/2006/relationships/image" Target="../media/image132.png"/><Relationship Id="rId72" Type="http://schemas.openxmlformats.org/officeDocument/2006/relationships/customXml" Target="../ink/ink138.xml"/><Relationship Id="rId93" Type="http://schemas.openxmlformats.org/officeDocument/2006/relationships/image" Target="../media/image153.png"/><Relationship Id="rId98" Type="http://schemas.openxmlformats.org/officeDocument/2006/relationships/customXml" Target="../ink/ink151.xml"/><Relationship Id="rId121" Type="http://schemas.openxmlformats.org/officeDocument/2006/relationships/image" Target="../media/image167.png"/><Relationship Id="rId142" Type="http://schemas.openxmlformats.org/officeDocument/2006/relationships/customXml" Target="../ink/ink173.xml"/><Relationship Id="rId3" Type="http://schemas.openxmlformats.org/officeDocument/2006/relationships/image" Target="../media/image3.png"/><Relationship Id="rId25" Type="http://schemas.openxmlformats.org/officeDocument/2006/relationships/image" Target="../media/image119.png"/><Relationship Id="rId46" Type="http://schemas.openxmlformats.org/officeDocument/2006/relationships/customXml" Target="../ink/ink125.xml"/><Relationship Id="rId67" Type="http://schemas.openxmlformats.org/officeDocument/2006/relationships/image" Target="../media/image140.png"/><Relationship Id="rId116" Type="http://schemas.openxmlformats.org/officeDocument/2006/relationships/customXml" Target="../ink/ink160.xml"/><Relationship Id="rId137" Type="http://schemas.openxmlformats.org/officeDocument/2006/relationships/image" Target="../media/image175.png"/><Relationship Id="rId20" Type="http://schemas.openxmlformats.org/officeDocument/2006/relationships/customXml" Target="../ink/ink112.xml"/><Relationship Id="rId41" Type="http://schemas.openxmlformats.org/officeDocument/2006/relationships/image" Target="../media/image127.png"/><Relationship Id="rId62" Type="http://schemas.openxmlformats.org/officeDocument/2006/relationships/customXml" Target="../ink/ink133.xml"/><Relationship Id="rId83" Type="http://schemas.openxmlformats.org/officeDocument/2006/relationships/image" Target="../media/image148.png"/><Relationship Id="rId88" Type="http://schemas.openxmlformats.org/officeDocument/2006/relationships/customXml" Target="../ink/ink146.xml"/><Relationship Id="rId111" Type="http://schemas.openxmlformats.org/officeDocument/2006/relationships/image" Target="../media/image162.png"/><Relationship Id="rId132" Type="http://schemas.openxmlformats.org/officeDocument/2006/relationships/customXml" Target="../ink/ink168.xml"/><Relationship Id="rId153" Type="http://schemas.openxmlformats.org/officeDocument/2006/relationships/image" Target="../media/image183.png"/><Relationship Id="rId15" Type="http://schemas.openxmlformats.org/officeDocument/2006/relationships/image" Target="../media/image114.png"/><Relationship Id="rId36" Type="http://schemas.openxmlformats.org/officeDocument/2006/relationships/customXml" Target="../ink/ink120.xml"/><Relationship Id="rId57" Type="http://schemas.openxmlformats.org/officeDocument/2006/relationships/image" Target="../media/image135.png"/><Relationship Id="rId106" Type="http://schemas.openxmlformats.org/officeDocument/2006/relationships/customXml" Target="../ink/ink155.xml"/><Relationship Id="rId127" Type="http://schemas.openxmlformats.org/officeDocument/2006/relationships/image" Target="../media/image170.png"/><Relationship Id="rId10" Type="http://schemas.openxmlformats.org/officeDocument/2006/relationships/customXml" Target="../ink/ink107.xml"/><Relationship Id="rId31" Type="http://schemas.openxmlformats.org/officeDocument/2006/relationships/image" Target="../media/image122.png"/><Relationship Id="rId52" Type="http://schemas.openxmlformats.org/officeDocument/2006/relationships/customXml" Target="../ink/ink128.xml"/><Relationship Id="rId73" Type="http://schemas.openxmlformats.org/officeDocument/2006/relationships/image" Target="../media/image143.png"/><Relationship Id="rId78" Type="http://schemas.openxmlformats.org/officeDocument/2006/relationships/customXml" Target="../ink/ink141.xml"/><Relationship Id="rId94" Type="http://schemas.openxmlformats.org/officeDocument/2006/relationships/customXml" Target="../ink/ink149.xml"/><Relationship Id="rId99" Type="http://schemas.openxmlformats.org/officeDocument/2006/relationships/image" Target="../media/image156.png"/><Relationship Id="rId101" Type="http://schemas.openxmlformats.org/officeDocument/2006/relationships/image" Target="../media/image157.png"/><Relationship Id="rId122" Type="http://schemas.openxmlformats.org/officeDocument/2006/relationships/customXml" Target="../ink/ink163.xml"/><Relationship Id="rId143" Type="http://schemas.openxmlformats.org/officeDocument/2006/relationships/image" Target="../media/image178.png"/><Relationship Id="rId148" Type="http://schemas.openxmlformats.org/officeDocument/2006/relationships/customXml" Target="../ink/ink176.xml"/><Relationship Id="rId4" Type="http://schemas.openxmlformats.org/officeDocument/2006/relationships/customXml" Target="../ink/ink104.xml"/><Relationship Id="rId9" Type="http://schemas.openxmlformats.org/officeDocument/2006/relationships/image" Target="../media/image111.png"/><Relationship Id="rId26" Type="http://schemas.openxmlformats.org/officeDocument/2006/relationships/customXml" Target="../ink/ink115.xml"/><Relationship Id="rId47" Type="http://schemas.openxmlformats.org/officeDocument/2006/relationships/image" Target="../media/image130.png"/><Relationship Id="rId68" Type="http://schemas.openxmlformats.org/officeDocument/2006/relationships/customXml" Target="../ink/ink136.xml"/><Relationship Id="rId89" Type="http://schemas.openxmlformats.org/officeDocument/2006/relationships/image" Target="../media/image151.png"/><Relationship Id="rId112" Type="http://schemas.openxmlformats.org/officeDocument/2006/relationships/customXml" Target="../ink/ink158.xml"/><Relationship Id="rId133" Type="http://schemas.openxmlformats.org/officeDocument/2006/relationships/image" Target="../media/image173.png"/><Relationship Id="rId154" Type="http://schemas.openxmlformats.org/officeDocument/2006/relationships/customXml" Target="../ink/ink179.xml"/><Relationship Id="rId16" Type="http://schemas.openxmlformats.org/officeDocument/2006/relationships/customXml" Target="../ink/ink110.xml"/><Relationship Id="rId37" Type="http://schemas.openxmlformats.org/officeDocument/2006/relationships/image" Target="../media/image125.png"/><Relationship Id="rId58" Type="http://schemas.openxmlformats.org/officeDocument/2006/relationships/customXml" Target="../ink/ink131.xml"/><Relationship Id="rId79" Type="http://schemas.openxmlformats.org/officeDocument/2006/relationships/image" Target="../media/image146.png"/><Relationship Id="rId102" Type="http://schemas.openxmlformats.org/officeDocument/2006/relationships/customXml" Target="../ink/ink153.xml"/><Relationship Id="rId123" Type="http://schemas.openxmlformats.org/officeDocument/2006/relationships/image" Target="../media/image168.png"/><Relationship Id="rId144" Type="http://schemas.openxmlformats.org/officeDocument/2006/relationships/customXml" Target="../ink/ink174.xml"/><Relationship Id="rId90" Type="http://schemas.openxmlformats.org/officeDocument/2006/relationships/customXml" Target="../ink/ink147.xml"/></Relationships>
</file>

<file path=ppt/slides/_rels/slide8.xml.rels><?xml version="1.0" encoding="UTF-8" standalone="yes"?>
<Relationships xmlns="http://schemas.openxmlformats.org/package/2006/relationships"><Relationship Id="rId8" Type="http://schemas.openxmlformats.org/officeDocument/2006/relationships/image" Target="../media/image187.png"/><Relationship Id="rId3" Type="http://schemas.openxmlformats.org/officeDocument/2006/relationships/image" Target="../media/image3.png"/><Relationship Id="rId7" Type="http://schemas.openxmlformats.org/officeDocument/2006/relationships/customXml" Target="../ink/ink181.xml"/><Relationship Id="rId12" Type="http://schemas.openxmlformats.org/officeDocument/2006/relationships/image" Target="../media/image18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6.png"/><Relationship Id="rId11" Type="http://schemas.openxmlformats.org/officeDocument/2006/relationships/customXml" Target="../ink/ink183.xml"/><Relationship Id="rId5" Type="http://schemas.openxmlformats.org/officeDocument/2006/relationships/customXml" Target="../ink/ink180.xml"/><Relationship Id="rId10" Type="http://schemas.openxmlformats.org/officeDocument/2006/relationships/image" Target="../media/image188.png"/><Relationship Id="rId4" Type="http://schemas.openxmlformats.org/officeDocument/2006/relationships/image" Target="../media/image185.png"/><Relationship Id="rId9" Type="http://schemas.openxmlformats.org/officeDocument/2006/relationships/customXml" Target="../ink/ink182.xml"/></Relationships>
</file>

<file path=ppt/slides/_rels/slide9.xml.rels><?xml version="1.0" encoding="UTF-8" standalone="yes"?>
<Relationships xmlns="http://schemas.openxmlformats.org/package/2006/relationships"><Relationship Id="rId13" Type="http://schemas.openxmlformats.org/officeDocument/2006/relationships/image" Target="../media/image194.png"/><Relationship Id="rId18" Type="http://schemas.openxmlformats.org/officeDocument/2006/relationships/customXml" Target="../ink/ink191.xml"/><Relationship Id="rId26" Type="http://schemas.openxmlformats.org/officeDocument/2006/relationships/customXml" Target="../ink/ink195.xml"/><Relationship Id="rId3" Type="http://schemas.openxmlformats.org/officeDocument/2006/relationships/image" Target="../media/image3.png"/><Relationship Id="rId21" Type="http://schemas.openxmlformats.org/officeDocument/2006/relationships/image" Target="../media/image198.png"/><Relationship Id="rId34" Type="http://schemas.openxmlformats.org/officeDocument/2006/relationships/customXml" Target="../ink/ink199.xml"/><Relationship Id="rId7" Type="http://schemas.openxmlformats.org/officeDocument/2006/relationships/image" Target="../media/image191.png"/><Relationship Id="rId12" Type="http://schemas.openxmlformats.org/officeDocument/2006/relationships/customXml" Target="../ink/ink188.xml"/><Relationship Id="rId17" Type="http://schemas.openxmlformats.org/officeDocument/2006/relationships/image" Target="../media/image196.png"/><Relationship Id="rId25" Type="http://schemas.openxmlformats.org/officeDocument/2006/relationships/image" Target="../media/image200.png"/><Relationship Id="rId33" Type="http://schemas.openxmlformats.org/officeDocument/2006/relationships/image" Target="../media/image204.png"/><Relationship Id="rId2" Type="http://schemas.openxmlformats.org/officeDocument/2006/relationships/notesSlide" Target="../notesSlides/notesSlide9.xml"/><Relationship Id="rId16" Type="http://schemas.openxmlformats.org/officeDocument/2006/relationships/customXml" Target="../ink/ink190.xml"/><Relationship Id="rId20" Type="http://schemas.openxmlformats.org/officeDocument/2006/relationships/customXml" Target="../ink/ink192.xml"/><Relationship Id="rId29" Type="http://schemas.openxmlformats.org/officeDocument/2006/relationships/image" Target="../media/image202.png"/><Relationship Id="rId1" Type="http://schemas.openxmlformats.org/officeDocument/2006/relationships/slideLayout" Target="../slideLayouts/slideLayout1.xml"/><Relationship Id="rId6" Type="http://schemas.openxmlformats.org/officeDocument/2006/relationships/customXml" Target="../ink/ink185.xml"/><Relationship Id="rId11" Type="http://schemas.openxmlformats.org/officeDocument/2006/relationships/image" Target="../media/image193.png"/><Relationship Id="rId24" Type="http://schemas.openxmlformats.org/officeDocument/2006/relationships/customXml" Target="../ink/ink194.xml"/><Relationship Id="rId32" Type="http://schemas.openxmlformats.org/officeDocument/2006/relationships/customXml" Target="../ink/ink198.xml"/><Relationship Id="rId5" Type="http://schemas.openxmlformats.org/officeDocument/2006/relationships/image" Target="../media/image190.png"/><Relationship Id="rId15" Type="http://schemas.openxmlformats.org/officeDocument/2006/relationships/image" Target="../media/image195.png"/><Relationship Id="rId23" Type="http://schemas.openxmlformats.org/officeDocument/2006/relationships/image" Target="../media/image199.png"/><Relationship Id="rId28" Type="http://schemas.openxmlformats.org/officeDocument/2006/relationships/customXml" Target="../ink/ink196.xml"/><Relationship Id="rId10" Type="http://schemas.openxmlformats.org/officeDocument/2006/relationships/customXml" Target="../ink/ink187.xml"/><Relationship Id="rId19" Type="http://schemas.openxmlformats.org/officeDocument/2006/relationships/image" Target="../media/image197.png"/><Relationship Id="rId31" Type="http://schemas.openxmlformats.org/officeDocument/2006/relationships/image" Target="../media/image203.png"/><Relationship Id="rId4" Type="http://schemas.openxmlformats.org/officeDocument/2006/relationships/customXml" Target="../ink/ink184.xml"/><Relationship Id="rId9" Type="http://schemas.openxmlformats.org/officeDocument/2006/relationships/image" Target="../media/image192.png"/><Relationship Id="rId14" Type="http://schemas.openxmlformats.org/officeDocument/2006/relationships/customXml" Target="../ink/ink189.xml"/><Relationship Id="rId22" Type="http://schemas.openxmlformats.org/officeDocument/2006/relationships/customXml" Target="../ink/ink193.xml"/><Relationship Id="rId27" Type="http://schemas.openxmlformats.org/officeDocument/2006/relationships/image" Target="../media/image201.png"/><Relationship Id="rId30" Type="http://schemas.openxmlformats.org/officeDocument/2006/relationships/customXml" Target="../ink/ink197.xml"/><Relationship Id="rId35" Type="http://schemas.openxmlformats.org/officeDocument/2006/relationships/image" Target="../media/image205.png"/><Relationship Id="rId8" Type="http://schemas.openxmlformats.org/officeDocument/2006/relationships/customXml" Target="../ink/ink1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518Ministries</a:t>
              </a:r>
            </a:p>
            <a:p>
              <a:r>
                <a:rPr lang="en-US">
                  <a:solidFill>
                    <a:srgbClr val="00B0F0"/>
                  </a:solidFill>
                  <a:hlinkClick r:id="rId5">
                    <a:extLst>
                      <a:ext uri="{A12FA001-AC4F-418D-AE19-62706E023703}">
                        <ahyp:hlinkClr xmlns:ahyp="http://schemas.microsoft.com/office/drawing/2018/hyperlinkcolor" val="tx"/>
                      </a:ext>
                    </a:extLst>
                  </a:hlinkClick>
                </a:rPr>
                <a:t>https://t.me/five18Ministries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לח:יז-כב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38:17-22</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6">
                  <a:extLst>
                    <a:ext uri="{A12FA001-AC4F-418D-AE19-62706E023703}">
                      <ahyp:hlinkClr xmlns:ahyp="http://schemas.microsoft.com/office/drawing/2018/hyperlinkcolor" val="tx"/>
                    </a:ext>
                  </a:extLst>
                </a:hlinkClick>
              </a:rPr>
              <a:t> </a:t>
            </a:r>
            <a:r>
              <a:rPr lang="en-US" sz="1800">
                <a:solidFill>
                  <a:srgbClr val="00B0F0"/>
                </a:solidFill>
                <a:hlinkClick r:id="rId6">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7">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60350" y="49937"/>
            <a:ext cx="9455150" cy="6186309"/>
          </a:xfrm>
          <a:prstGeom prst="rect">
            <a:avLst/>
          </a:prstGeom>
          <a:noFill/>
        </p:spPr>
        <p:txBody>
          <a:bodyPr wrap="square" rtlCol="0">
            <a:spAutoFit/>
          </a:bodyPr>
          <a:lstStyle/>
          <a:p>
            <a:r>
              <a:rPr lang="en-US" sz="2800" b="1">
                <a:solidFill>
                  <a:srgbClr val="FFC000"/>
                </a:solidFill>
                <a:cs typeface="+mj-cs"/>
              </a:rPr>
              <a:t>Luke 7:40–49  </a:t>
            </a:r>
          </a:p>
          <a:p>
            <a:r>
              <a:rPr lang="en-US" sz="2300">
                <a:solidFill>
                  <a:srgbClr val="FFC000"/>
                </a:solidFill>
                <a:cs typeface="+mj-cs"/>
              </a:rPr>
              <a:t>7:40 And Jesus answering said unto him, Simon, I have somewhat to say unto thee. And he saith, Master, say on. 7:41 There was a certain creditor which had two debtors: the one owed five hundred pence, and the other fifty. 7:42 And when they had nothing to pay, he frankly forgave them both. Tell me therefore, which of them will love him most? 7:43 Simon answered and said, I suppose that he, to whom he forgave most. And he said unto him, Thou hast rightly judged. 7:44 And he turned to the woman, and said unto Simon, Seest thou this woman? I entered into thine house, thou gavest me no water for my feet: but she hath washed my feet with tears, and wiped them with the hairs of her head. 7:45 Thou gavest me no kiss: but this woman since the time I came in hath not ceased to kiss my feet. 7:46 My head with oil thou didst not anoint: but this woman hath anointed my feet with ointment. 7:47 Wherefore I say unto thee, Her sins, which are many, are forgiven; for she loved much: but to whom little is forgiven, the same loveth little. 7:48 And he said unto her, Thy sins are forgiven. 7:49 And they that sat at meat with him began to say within themselves, Who is this that forgiveth sins also? (KJV)</a:t>
            </a:r>
            <a:endParaRPr lang="el-GR" sz="23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30C98CC-275F-35C3-3D5B-7545B628C7DC}"/>
                  </a:ext>
                </a:extLst>
              </p14:cNvPr>
              <p14:cNvContentPartPr/>
              <p14:nvPr/>
            </p14:nvContentPartPr>
            <p14:xfrm>
              <a:off x="4897680" y="1894900"/>
              <a:ext cx="2940840" cy="85680"/>
            </p14:xfrm>
          </p:contentPart>
        </mc:Choice>
        <mc:Fallback>
          <p:pic>
            <p:nvPicPr>
              <p:cNvPr id="2" name="Ink 1">
                <a:extLst>
                  <a:ext uri="{FF2B5EF4-FFF2-40B4-BE49-F238E27FC236}">
                    <a16:creationId xmlns:a16="http://schemas.microsoft.com/office/drawing/2014/main" id="{E30C98CC-275F-35C3-3D5B-7545B628C7DC}"/>
                  </a:ext>
                </a:extLst>
              </p:cNvPr>
              <p:cNvPicPr/>
              <p:nvPr/>
            </p:nvPicPr>
            <p:blipFill>
              <a:blip r:embed="rId5"/>
              <a:stretch>
                <a:fillRect/>
              </a:stretch>
            </p:blipFill>
            <p:spPr>
              <a:xfrm>
                <a:off x="4879680" y="1877260"/>
                <a:ext cx="29764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425FCD7-FD27-B1F1-CD46-37FEEB748379}"/>
                  </a:ext>
                </a:extLst>
              </p14:cNvPr>
              <p14:cNvContentPartPr/>
              <p14:nvPr/>
            </p14:nvContentPartPr>
            <p14:xfrm>
              <a:off x="1533840" y="3377380"/>
              <a:ext cx="63720" cy="22320"/>
            </p14:xfrm>
          </p:contentPart>
        </mc:Choice>
        <mc:Fallback>
          <p:pic>
            <p:nvPicPr>
              <p:cNvPr id="4" name="Ink 3">
                <a:extLst>
                  <a:ext uri="{FF2B5EF4-FFF2-40B4-BE49-F238E27FC236}">
                    <a16:creationId xmlns:a16="http://schemas.microsoft.com/office/drawing/2014/main" id="{B425FCD7-FD27-B1F1-CD46-37FEEB748379}"/>
                  </a:ext>
                </a:extLst>
              </p:cNvPr>
              <p:cNvPicPr/>
              <p:nvPr/>
            </p:nvPicPr>
            <p:blipFill>
              <a:blip r:embed="rId7"/>
              <a:stretch>
                <a:fillRect/>
              </a:stretch>
            </p:blipFill>
            <p:spPr>
              <a:xfrm>
                <a:off x="1515840" y="3359380"/>
                <a:ext cx="993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F50E2E15-6E03-B091-46BB-4B853488D804}"/>
                  </a:ext>
                </a:extLst>
              </p14:cNvPr>
              <p14:cNvContentPartPr/>
              <p14:nvPr/>
            </p14:nvContentPartPr>
            <p14:xfrm>
              <a:off x="9435480" y="3618940"/>
              <a:ext cx="54360" cy="29160"/>
            </p14:xfrm>
          </p:contentPart>
        </mc:Choice>
        <mc:Fallback>
          <p:pic>
            <p:nvPicPr>
              <p:cNvPr id="5" name="Ink 4">
                <a:extLst>
                  <a:ext uri="{FF2B5EF4-FFF2-40B4-BE49-F238E27FC236}">
                    <a16:creationId xmlns:a16="http://schemas.microsoft.com/office/drawing/2014/main" id="{F50E2E15-6E03-B091-46BB-4B853488D804}"/>
                  </a:ext>
                </a:extLst>
              </p:cNvPr>
              <p:cNvPicPr/>
              <p:nvPr/>
            </p:nvPicPr>
            <p:blipFill>
              <a:blip r:embed="rId9"/>
              <a:stretch>
                <a:fillRect/>
              </a:stretch>
            </p:blipFill>
            <p:spPr>
              <a:xfrm>
                <a:off x="9417480" y="3600940"/>
                <a:ext cx="900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9AD24614-E920-1D49-660B-A701CD4E82DA}"/>
                  </a:ext>
                </a:extLst>
              </p14:cNvPr>
              <p14:cNvContentPartPr/>
              <p14:nvPr/>
            </p14:nvContentPartPr>
            <p14:xfrm>
              <a:off x="1240080" y="4153540"/>
              <a:ext cx="48240" cy="87840"/>
            </p14:xfrm>
          </p:contentPart>
        </mc:Choice>
        <mc:Fallback>
          <p:pic>
            <p:nvPicPr>
              <p:cNvPr id="7" name="Ink 6">
                <a:extLst>
                  <a:ext uri="{FF2B5EF4-FFF2-40B4-BE49-F238E27FC236}">
                    <a16:creationId xmlns:a16="http://schemas.microsoft.com/office/drawing/2014/main" id="{9AD24614-E920-1D49-660B-A701CD4E82DA}"/>
                  </a:ext>
                </a:extLst>
              </p:cNvPr>
              <p:cNvPicPr/>
              <p:nvPr/>
            </p:nvPicPr>
            <p:blipFill>
              <a:blip r:embed="rId11"/>
              <a:stretch>
                <a:fillRect/>
              </a:stretch>
            </p:blipFill>
            <p:spPr>
              <a:xfrm>
                <a:off x="1222440" y="4135900"/>
                <a:ext cx="838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96ABC596-FA3C-7DE0-7B29-BE65E8A370CD}"/>
                  </a:ext>
                </a:extLst>
              </p14:cNvPr>
              <p14:cNvContentPartPr/>
              <p14:nvPr/>
            </p14:nvContentPartPr>
            <p14:xfrm>
              <a:off x="5309520" y="4467100"/>
              <a:ext cx="1800" cy="20880"/>
            </p14:xfrm>
          </p:contentPart>
        </mc:Choice>
        <mc:Fallback>
          <p:pic>
            <p:nvPicPr>
              <p:cNvPr id="9" name="Ink 8">
                <a:extLst>
                  <a:ext uri="{FF2B5EF4-FFF2-40B4-BE49-F238E27FC236}">
                    <a16:creationId xmlns:a16="http://schemas.microsoft.com/office/drawing/2014/main" id="{96ABC596-FA3C-7DE0-7B29-BE65E8A370CD}"/>
                  </a:ext>
                </a:extLst>
              </p:cNvPr>
              <p:cNvPicPr/>
              <p:nvPr/>
            </p:nvPicPr>
            <p:blipFill>
              <a:blip r:embed="rId13"/>
              <a:stretch>
                <a:fillRect/>
              </a:stretch>
            </p:blipFill>
            <p:spPr>
              <a:xfrm>
                <a:off x="5291880" y="4449100"/>
                <a:ext cx="374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F2E34894-F00C-6BE4-5F2F-2BDCB3265BFF}"/>
                  </a:ext>
                </a:extLst>
              </p14:cNvPr>
              <p14:cNvContentPartPr/>
              <p14:nvPr/>
            </p14:nvContentPartPr>
            <p14:xfrm>
              <a:off x="7281240" y="4409500"/>
              <a:ext cx="31680" cy="12960"/>
            </p14:xfrm>
          </p:contentPart>
        </mc:Choice>
        <mc:Fallback>
          <p:pic>
            <p:nvPicPr>
              <p:cNvPr id="11" name="Ink 10">
                <a:extLst>
                  <a:ext uri="{FF2B5EF4-FFF2-40B4-BE49-F238E27FC236}">
                    <a16:creationId xmlns:a16="http://schemas.microsoft.com/office/drawing/2014/main" id="{F2E34894-F00C-6BE4-5F2F-2BDCB3265BFF}"/>
                  </a:ext>
                </a:extLst>
              </p:cNvPr>
              <p:cNvPicPr/>
              <p:nvPr/>
            </p:nvPicPr>
            <p:blipFill>
              <a:blip r:embed="rId15"/>
              <a:stretch>
                <a:fillRect/>
              </a:stretch>
            </p:blipFill>
            <p:spPr>
              <a:xfrm>
                <a:off x="7263600" y="4391860"/>
                <a:ext cx="673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38F29131-CECD-5CF6-C034-AA318E6220E5}"/>
                  </a:ext>
                </a:extLst>
              </p14:cNvPr>
              <p14:cNvContentPartPr/>
              <p14:nvPr/>
            </p14:nvContentPartPr>
            <p14:xfrm>
              <a:off x="3657120" y="6149020"/>
              <a:ext cx="3494520" cy="44640"/>
            </p14:xfrm>
          </p:contentPart>
        </mc:Choice>
        <mc:Fallback>
          <p:pic>
            <p:nvPicPr>
              <p:cNvPr id="12" name="Ink 11">
                <a:extLst>
                  <a:ext uri="{FF2B5EF4-FFF2-40B4-BE49-F238E27FC236}">
                    <a16:creationId xmlns:a16="http://schemas.microsoft.com/office/drawing/2014/main" id="{38F29131-CECD-5CF6-C034-AA318E6220E5}"/>
                  </a:ext>
                </a:extLst>
              </p:cNvPr>
              <p:cNvPicPr/>
              <p:nvPr/>
            </p:nvPicPr>
            <p:blipFill>
              <a:blip r:embed="rId17"/>
              <a:stretch>
                <a:fillRect/>
              </a:stretch>
            </p:blipFill>
            <p:spPr>
              <a:xfrm>
                <a:off x="3639120" y="6131020"/>
                <a:ext cx="3530160" cy="80280"/>
              </a:xfrm>
              <a:prstGeom prst="rect">
                <a:avLst/>
              </a:prstGeom>
            </p:spPr>
          </p:pic>
        </mc:Fallback>
      </mc:AlternateContent>
    </p:spTree>
    <p:extLst>
      <p:ext uri="{BB962C8B-B14F-4D97-AF65-F5344CB8AC3E}">
        <p14:creationId xmlns:p14="http://schemas.microsoft.com/office/powerpoint/2010/main" val="3657920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60350" y="49937"/>
            <a:ext cx="9188450" cy="6063198"/>
          </a:xfrm>
          <a:prstGeom prst="rect">
            <a:avLst/>
          </a:prstGeom>
          <a:noFill/>
        </p:spPr>
        <p:txBody>
          <a:bodyPr wrap="square" rtlCol="0">
            <a:spAutoFit/>
          </a:bodyPr>
          <a:lstStyle/>
          <a:p>
            <a:r>
              <a:rPr lang="en-US" sz="2800" b="1">
                <a:solidFill>
                  <a:srgbClr val="FFC000"/>
                </a:solidFill>
                <a:cs typeface="+mj-cs"/>
              </a:rPr>
              <a:t>Targum Jonathan son of Uziel Isaiah 38:17-22</a:t>
            </a:r>
          </a:p>
          <a:p>
            <a:r>
              <a:rPr lang="en-US" sz="2400">
                <a:solidFill>
                  <a:srgbClr val="FFC000"/>
                </a:solidFill>
                <a:cs typeface="+mj-cs"/>
              </a:rPr>
              <a:t>38:17 Behold, to them that obey the law, peace shall be multiplied before Thee; but Thou wilt bring bitterness to the wicked: therefore, when I knew the day of my death, I poured out my tears in prayer before Thee; my bitterness was great, but Thou hast had pleasure in my life, not to destroy it; for Thou hast cast all my sins far away from Thy presence. </a:t>
            </a:r>
            <a:r>
              <a:rPr lang="en-US" sz="2400">
                <a:solidFill>
                  <a:srgbClr val="92D050"/>
                </a:solidFill>
                <a:cs typeface="+mj-cs"/>
              </a:rPr>
              <a:t>38:18 For they that are in the grave do not praise Thee; neither do the dead celebrate Thee, nor do those that descend into the pit of the place of Abaddon hope for Thy salvation. 38:19 The living, the living shall praise Thee, as I do this day: the fathers unto their children shall make known Thy might, and They shall confess, saying, that all these things are truth. 38:20 The Lord has promised to save us: and we will sing the song of His praise all the days of our life in the house of the sanctuary of the Lord. 38:21 For Isaiah had said, Let them take a lump of figs, and lay it on the boil, and he shall recover. 38:22 And Hezekiah said, What is the sign that I shall go up to the house of the sanctuary of the Lord?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8FC007E-FA5F-B95B-DAA5-391FD4F96484}"/>
                  </a:ext>
                </a:extLst>
              </p14:cNvPr>
              <p14:cNvContentPartPr/>
              <p14:nvPr/>
            </p14:nvContentPartPr>
            <p14:xfrm>
              <a:off x="4082280" y="3491500"/>
              <a:ext cx="19080" cy="14400"/>
            </p14:xfrm>
          </p:contentPart>
        </mc:Choice>
        <mc:Fallback>
          <p:pic>
            <p:nvPicPr>
              <p:cNvPr id="2" name="Ink 1">
                <a:extLst>
                  <a:ext uri="{FF2B5EF4-FFF2-40B4-BE49-F238E27FC236}">
                    <a16:creationId xmlns:a16="http://schemas.microsoft.com/office/drawing/2014/main" id="{48FC007E-FA5F-B95B-DAA5-391FD4F96484}"/>
                  </a:ext>
                </a:extLst>
              </p:cNvPr>
              <p:cNvPicPr/>
              <p:nvPr/>
            </p:nvPicPr>
            <p:blipFill>
              <a:blip r:embed="rId5"/>
              <a:stretch>
                <a:fillRect/>
              </a:stretch>
            </p:blipFill>
            <p:spPr>
              <a:xfrm>
                <a:off x="4064640" y="3473500"/>
                <a:ext cx="547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3E1F89F-2CDD-65AC-3EC1-8D865AD6CDEB}"/>
                  </a:ext>
                </a:extLst>
              </p14:cNvPr>
              <p14:cNvContentPartPr/>
              <p14:nvPr/>
            </p14:nvContentPartPr>
            <p14:xfrm>
              <a:off x="8846880" y="4856620"/>
              <a:ext cx="624240" cy="1056960"/>
            </p14:xfrm>
          </p:contentPart>
        </mc:Choice>
        <mc:Fallback>
          <p:pic>
            <p:nvPicPr>
              <p:cNvPr id="4" name="Ink 3">
                <a:extLst>
                  <a:ext uri="{FF2B5EF4-FFF2-40B4-BE49-F238E27FC236}">
                    <a16:creationId xmlns:a16="http://schemas.microsoft.com/office/drawing/2014/main" id="{63E1F89F-2CDD-65AC-3EC1-8D865AD6CDEB}"/>
                  </a:ext>
                </a:extLst>
              </p:cNvPr>
              <p:cNvPicPr/>
              <p:nvPr/>
            </p:nvPicPr>
            <p:blipFill>
              <a:blip r:embed="rId7"/>
              <a:stretch>
                <a:fillRect/>
              </a:stretch>
            </p:blipFill>
            <p:spPr>
              <a:xfrm>
                <a:off x="8828880" y="4838620"/>
                <a:ext cx="659880" cy="1092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CEA62379-FB68-9622-CF43-9AB1890F7798}"/>
                  </a:ext>
                </a:extLst>
              </p14:cNvPr>
              <p14:cNvContentPartPr/>
              <p14:nvPr/>
            </p14:nvContentPartPr>
            <p14:xfrm>
              <a:off x="165840" y="4857700"/>
              <a:ext cx="963000" cy="1392480"/>
            </p14:xfrm>
          </p:contentPart>
        </mc:Choice>
        <mc:Fallback>
          <p:pic>
            <p:nvPicPr>
              <p:cNvPr id="5" name="Ink 4">
                <a:extLst>
                  <a:ext uri="{FF2B5EF4-FFF2-40B4-BE49-F238E27FC236}">
                    <a16:creationId xmlns:a16="http://schemas.microsoft.com/office/drawing/2014/main" id="{CEA62379-FB68-9622-CF43-9AB1890F7798}"/>
                  </a:ext>
                </a:extLst>
              </p:cNvPr>
              <p:cNvPicPr/>
              <p:nvPr/>
            </p:nvPicPr>
            <p:blipFill>
              <a:blip r:embed="rId9"/>
              <a:stretch>
                <a:fillRect/>
              </a:stretch>
            </p:blipFill>
            <p:spPr>
              <a:xfrm>
                <a:off x="147840" y="4839700"/>
                <a:ext cx="998640" cy="1428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52C57421-B037-8B3E-5123-6FD9F372633C}"/>
                  </a:ext>
                </a:extLst>
              </p14:cNvPr>
              <p14:cNvContentPartPr/>
              <p14:nvPr/>
            </p14:nvContentPartPr>
            <p14:xfrm>
              <a:off x="8869920" y="472180"/>
              <a:ext cx="678600" cy="1912680"/>
            </p14:xfrm>
          </p:contentPart>
        </mc:Choice>
        <mc:Fallback>
          <p:pic>
            <p:nvPicPr>
              <p:cNvPr id="7" name="Ink 6">
                <a:extLst>
                  <a:ext uri="{FF2B5EF4-FFF2-40B4-BE49-F238E27FC236}">
                    <a16:creationId xmlns:a16="http://schemas.microsoft.com/office/drawing/2014/main" id="{52C57421-B037-8B3E-5123-6FD9F372633C}"/>
                  </a:ext>
                </a:extLst>
              </p:cNvPr>
              <p:cNvPicPr/>
              <p:nvPr/>
            </p:nvPicPr>
            <p:blipFill>
              <a:blip r:embed="rId11"/>
              <a:stretch>
                <a:fillRect/>
              </a:stretch>
            </p:blipFill>
            <p:spPr>
              <a:xfrm>
                <a:off x="8851920" y="454180"/>
                <a:ext cx="714240" cy="1948320"/>
              </a:xfrm>
              <a:prstGeom prst="rect">
                <a:avLst/>
              </a:prstGeom>
            </p:spPr>
          </p:pic>
        </mc:Fallback>
      </mc:AlternateContent>
      <p:grpSp>
        <p:nvGrpSpPr>
          <p:cNvPr id="12" name="Group 11">
            <a:extLst>
              <a:ext uri="{FF2B5EF4-FFF2-40B4-BE49-F238E27FC236}">
                <a16:creationId xmlns:a16="http://schemas.microsoft.com/office/drawing/2014/main" id="{80745716-88F7-D674-A5E7-EFD9273342CB}"/>
              </a:ext>
            </a:extLst>
          </p:cNvPr>
          <p:cNvGrpSpPr/>
          <p:nvPr/>
        </p:nvGrpSpPr>
        <p:grpSpPr>
          <a:xfrm>
            <a:off x="2304960" y="846580"/>
            <a:ext cx="6023520" cy="94320"/>
            <a:chOff x="2304960" y="846580"/>
            <a:chExt cx="6023520" cy="9432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2E064CAE-6298-1C61-6F90-949DE7440CD0}"/>
                    </a:ext>
                  </a:extLst>
                </p14:cNvPr>
                <p14:cNvContentPartPr/>
                <p14:nvPr/>
              </p14:nvContentPartPr>
              <p14:xfrm>
                <a:off x="2304960" y="846580"/>
                <a:ext cx="2868120" cy="69840"/>
              </p14:xfrm>
            </p:contentPart>
          </mc:Choice>
          <mc:Fallback>
            <p:pic>
              <p:nvPicPr>
                <p:cNvPr id="9" name="Ink 8">
                  <a:extLst>
                    <a:ext uri="{FF2B5EF4-FFF2-40B4-BE49-F238E27FC236}">
                      <a16:creationId xmlns:a16="http://schemas.microsoft.com/office/drawing/2014/main" id="{2E064CAE-6298-1C61-6F90-949DE7440CD0}"/>
                    </a:ext>
                  </a:extLst>
                </p:cNvPr>
                <p:cNvPicPr/>
                <p:nvPr/>
              </p:nvPicPr>
              <p:blipFill>
                <a:blip r:embed="rId13"/>
                <a:stretch>
                  <a:fillRect/>
                </a:stretch>
              </p:blipFill>
              <p:spPr>
                <a:xfrm>
                  <a:off x="2286960" y="828580"/>
                  <a:ext cx="29037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09C6D47-95F0-F4CD-26C0-7A76ECBF5907}"/>
                    </a:ext>
                  </a:extLst>
                </p14:cNvPr>
                <p14:cNvContentPartPr/>
                <p14:nvPr/>
              </p14:nvContentPartPr>
              <p14:xfrm>
                <a:off x="5544960" y="871060"/>
                <a:ext cx="2783520" cy="69840"/>
              </p14:xfrm>
            </p:contentPart>
          </mc:Choice>
          <mc:Fallback>
            <p:pic>
              <p:nvPicPr>
                <p:cNvPr id="11" name="Ink 10">
                  <a:extLst>
                    <a:ext uri="{FF2B5EF4-FFF2-40B4-BE49-F238E27FC236}">
                      <a16:creationId xmlns:a16="http://schemas.microsoft.com/office/drawing/2014/main" id="{109C6D47-95F0-F4CD-26C0-7A76ECBF5907}"/>
                    </a:ext>
                  </a:extLst>
                </p:cNvPr>
                <p:cNvPicPr/>
                <p:nvPr/>
              </p:nvPicPr>
              <p:blipFill>
                <a:blip r:embed="rId15"/>
                <a:stretch>
                  <a:fillRect/>
                </a:stretch>
              </p:blipFill>
              <p:spPr>
                <a:xfrm>
                  <a:off x="5527320" y="853060"/>
                  <a:ext cx="2819160" cy="105480"/>
                </a:xfrm>
                <a:prstGeom prst="rect">
                  <a:avLst/>
                </a:prstGeom>
              </p:spPr>
            </p:pic>
          </mc:Fallback>
        </mc:AlternateContent>
      </p:grpSp>
    </p:spTree>
    <p:extLst>
      <p:ext uri="{BB962C8B-B14F-4D97-AF65-F5344CB8AC3E}">
        <p14:creationId xmlns:p14="http://schemas.microsoft.com/office/powerpoint/2010/main" val="2622762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60350" y="49937"/>
            <a:ext cx="9188450" cy="6063198"/>
          </a:xfrm>
          <a:prstGeom prst="rect">
            <a:avLst/>
          </a:prstGeom>
          <a:noFill/>
        </p:spPr>
        <p:txBody>
          <a:bodyPr wrap="square" rtlCol="0">
            <a:spAutoFit/>
          </a:bodyPr>
          <a:lstStyle/>
          <a:p>
            <a:r>
              <a:rPr lang="en-US" sz="2800" b="1">
                <a:solidFill>
                  <a:srgbClr val="FFC000"/>
                </a:solidFill>
                <a:cs typeface="+mj-cs"/>
              </a:rPr>
              <a:t>Talmud Bavli Berakhot 10b:13</a:t>
            </a:r>
          </a:p>
          <a:p>
            <a:pPr algn="r"/>
            <a:r>
              <a:rPr lang="he-IL" sz="2400">
                <a:solidFill>
                  <a:srgbClr val="FFFF00"/>
                </a:solidFill>
                <a:cs typeface="+mj-cs"/>
              </a:rPr>
              <a:t>חִזְקִיָּהוּ תָּלָה בִּזְכוּת עַצְמוֹ, דִּכְתִיב: ״זְכָר נָא אֵת אֲשֶׁר הִתְהַלַּכְתִּי לְפָנֶיךָ״, תָּלוּ לוֹ בִּזְכוּת אֲחֵרִים, שֶׁנֶּאֱמַר: ״וְגַנּוֹתִי אֶל הָעִיר הַזֹּאת לְהוֹשִׁיעָהּ לְמַעֲנִי וּלְמַעַן דָּוִד עַבְדִּי״. וְהַיְינוּ דְּרַבִּי יְהוֹשֻׁעַ בֶּן לֵוִי. דְּאָמַר רַבִּי יְהוֹשֻׁעַ בֶּן לֵוִי: מַאי דִּכְתִיב ״הִנֵּה לְשָׁלוֹם מָר לִי מָר״ — אֲפִילּוּ בְּשָׁעָה שֶׁשִּׁיגֵּר לוֹ הַקָּדוֹשׁ בָּרוּךְ הוּא שָׁלוֹם, מָר הוּא לוֹ.</a:t>
            </a:r>
          </a:p>
          <a:p>
            <a:r>
              <a:rPr lang="en-US" sz="2200">
                <a:solidFill>
                  <a:srgbClr val="FFC000"/>
                </a:solidFill>
                <a:cs typeface="+mj-cs"/>
              </a:rPr>
              <a:t>Hezekiah, however, based his request upon his own merit, as it is written: </a:t>
            </a:r>
            <a:r>
              <a:rPr lang="en-US" sz="2200">
                <a:solidFill>
                  <a:srgbClr val="00B0F0"/>
                </a:solidFill>
                <a:cs typeface="+mj-cs"/>
              </a:rPr>
              <a:t>“Please, remember that I walked before You” </a:t>
            </a:r>
            <a:r>
              <a:rPr lang="en-US" sz="2200">
                <a:solidFill>
                  <a:srgbClr val="FFC000"/>
                </a:solidFill>
                <a:cs typeface="+mj-cs"/>
              </a:rPr>
              <a:t>(</a:t>
            </a:r>
            <a:r>
              <a:rPr lang="en-US" sz="2200">
                <a:solidFill>
                  <a:srgbClr val="00B0F0"/>
                </a:solidFill>
                <a:cs typeface="+mj-cs"/>
              </a:rPr>
              <a:t>Isaiah 38:3</a:t>
            </a:r>
            <a:r>
              <a:rPr lang="en-US" sz="2200">
                <a:solidFill>
                  <a:srgbClr val="FFC000"/>
                </a:solidFill>
                <a:cs typeface="+mj-cs"/>
              </a:rPr>
              <a:t>). When God answered his prayers, it was based upon the merit of others with no mention made of Hezekiah’s own merit, as it is stated: </a:t>
            </a:r>
            <a:r>
              <a:rPr lang="en-US" sz="2200">
                <a:solidFill>
                  <a:srgbClr val="00B0F0"/>
                </a:solidFill>
                <a:cs typeface="+mj-cs"/>
              </a:rPr>
              <a:t>“And I will protect this city to save it, for My sake and for the sake of David, My servant” </a:t>
            </a:r>
            <a:r>
              <a:rPr lang="en-US" sz="2200">
                <a:solidFill>
                  <a:srgbClr val="FFC000"/>
                </a:solidFill>
                <a:cs typeface="+mj-cs"/>
              </a:rPr>
              <a:t>(</a:t>
            </a:r>
            <a:r>
              <a:rPr lang="en-US" sz="2200">
                <a:solidFill>
                  <a:srgbClr val="00B0F0"/>
                </a:solidFill>
                <a:cs typeface="+mj-cs"/>
              </a:rPr>
              <a:t>II Kings 19:34</a:t>
            </a:r>
            <a:r>
              <a:rPr lang="en-US" sz="2200">
                <a:solidFill>
                  <a:srgbClr val="FFC000"/>
                </a:solidFill>
                <a:cs typeface="+mj-cs"/>
              </a:rPr>
              <a:t>). And that is what Rabbi Yehoshua ben Levi said. As Rabbi Yehoshua ben Levi said: What is the meaning of that which is written: </a:t>
            </a:r>
            <a:r>
              <a:rPr lang="en-US" sz="2200">
                <a:solidFill>
                  <a:srgbClr val="00B0F0"/>
                </a:solidFill>
                <a:cs typeface="+mj-cs"/>
              </a:rPr>
              <a:t>“Behold, for my peace I had great bitterness; but You have, in love to my soul, delivered it from the pit of corruption; for You have thrown all my sins behind Your back” </a:t>
            </a:r>
            <a:r>
              <a:rPr lang="en-US" sz="2200">
                <a:solidFill>
                  <a:srgbClr val="FFC000"/>
                </a:solidFill>
                <a:cs typeface="+mj-cs"/>
              </a:rPr>
              <a:t>(</a:t>
            </a:r>
            <a:r>
              <a:rPr lang="en-US" sz="2200">
                <a:solidFill>
                  <a:srgbClr val="00B0F0"/>
                </a:solidFill>
                <a:cs typeface="+mj-cs"/>
              </a:rPr>
              <a:t>Isaiah 38:17</a:t>
            </a:r>
            <a:r>
              <a:rPr lang="en-US" sz="2200">
                <a:solidFill>
                  <a:srgbClr val="FFC000"/>
                </a:solidFill>
                <a:cs typeface="+mj-cs"/>
              </a:rPr>
              <a:t>)? This verse teaches that even when the Holy One, Blessed be He, sent him peace and told him that he would recover from his illness, it was bitter for him, because God did not take his merit into consideration.</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8395EE4-0944-3AEF-BF04-DCEE0E553167}"/>
                  </a:ext>
                </a:extLst>
              </p14:cNvPr>
              <p14:cNvContentPartPr/>
              <p14:nvPr/>
            </p14:nvContentPartPr>
            <p14:xfrm>
              <a:off x="5814960" y="2286580"/>
              <a:ext cx="772200" cy="81360"/>
            </p14:xfrm>
          </p:contentPart>
        </mc:Choice>
        <mc:Fallback>
          <p:pic>
            <p:nvPicPr>
              <p:cNvPr id="2" name="Ink 1">
                <a:extLst>
                  <a:ext uri="{FF2B5EF4-FFF2-40B4-BE49-F238E27FC236}">
                    <a16:creationId xmlns:a16="http://schemas.microsoft.com/office/drawing/2014/main" id="{38395EE4-0944-3AEF-BF04-DCEE0E553167}"/>
                  </a:ext>
                </a:extLst>
              </p:cNvPr>
              <p:cNvPicPr/>
              <p:nvPr/>
            </p:nvPicPr>
            <p:blipFill>
              <a:blip r:embed="rId5"/>
              <a:stretch>
                <a:fillRect/>
              </a:stretch>
            </p:blipFill>
            <p:spPr>
              <a:xfrm>
                <a:off x="5797320" y="2268940"/>
                <a:ext cx="8078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B1923AB-F46E-AAEB-8842-87F6F92E84F4}"/>
                  </a:ext>
                </a:extLst>
              </p14:cNvPr>
              <p14:cNvContentPartPr/>
              <p14:nvPr/>
            </p14:nvContentPartPr>
            <p14:xfrm>
              <a:off x="6372600" y="2664940"/>
              <a:ext cx="366840" cy="78120"/>
            </p14:xfrm>
          </p:contentPart>
        </mc:Choice>
        <mc:Fallback>
          <p:pic>
            <p:nvPicPr>
              <p:cNvPr id="4" name="Ink 3">
                <a:extLst>
                  <a:ext uri="{FF2B5EF4-FFF2-40B4-BE49-F238E27FC236}">
                    <a16:creationId xmlns:a16="http://schemas.microsoft.com/office/drawing/2014/main" id="{3B1923AB-F46E-AAEB-8842-87F6F92E84F4}"/>
                  </a:ext>
                </a:extLst>
              </p:cNvPr>
              <p:cNvPicPr/>
              <p:nvPr/>
            </p:nvPicPr>
            <p:blipFill>
              <a:blip r:embed="rId7"/>
              <a:stretch>
                <a:fillRect/>
              </a:stretch>
            </p:blipFill>
            <p:spPr>
              <a:xfrm>
                <a:off x="6354600" y="2647300"/>
                <a:ext cx="4024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344099F-162E-06F5-3669-C415AAF41041}"/>
                  </a:ext>
                </a:extLst>
              </p14:cNvPr>
              <p14:cNvContentPartPr/>
              <p14:nvPr/>
            </p14:nvContentPartPr>
            <p14:xfrm>
              <a:off x="6580320" y="3644140"/>
              <a:ext cx="1433880" cy="60480"/>
            </p14:xfrm>
          </p:contentPart>
        </mc:Choice>
        <mc:Fallback>
          <p:pic>
            <p:nvPicPr>
              <p:cNvPr id="5" name="Ink 4">
                <a:extLst>
                  <a:ext uri="{FF2B5EF4-FFF2-40B4-BE49-F238E27FC236}">
                    <a16:creationId xmlns:a16="http://schemas.microsoft.com/office/drawing/2014/main" id="{0344099F-162E-06F5-3669-C415AAF41041}"/>
                  </a:ext>
                </a:extLst>
              </p:cNvPr>
              <p:cNvPicPr/>
              <p:nvPr/>
            </p:nvPicPr>
            <p:blipFill>
              <a:blip r:embed="rId9"/>
              <a:stretch>
                <a:fillRect/>
              </a:stretch>
            </p:blipFill>
            <p:spPr>
              <a:xfrm>
                <a:off x="6562320" y="3626500"/>
                <a:ext cx="14695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454DDD61-68F3-30B5-F4C8-81164989D167}"/>
                  </a:ext>
                </a:extLst>
              </p14:cNvPr>
              <p14:cNvContentPartPr/>
              <p14:nvPr/>
            </p14:nvContentPartPr>
            <p14:xfrm>
              <a:off x="7632600" y="4981540"/>
              <a:ext cx="1016640" cy="42120"/>
            </p14:xfrm>
          </p:contentPart>
        </mc:Choice>
        <mc:Fallback>
          <p:pic>
            <p:nvPicPr>
              <p:cNvPr id="7" name="Ink 6">
                <a:extLst>
                  <a:ext uri="{FF2B5EF4-FFF2-40B4-BE49-F238E27FC236}">
                    <a16:creationId xmlns:a16="http://schemas.microsoft.com/office/drawing/2014/main" id="{454DDD61-68F3-30B5-F4C8-81164989D167}"/>
                  </a:ext>
                </a:extLst>
              </p:cNvPr>
              <p:cNvPicPr/>
              <p:nvPr/>
            </p:nvPicPr>
            <p:blipFill>
              <a:blip r:embed="rId11"/>
              <a:stretch>
                <a:fillRect/>
              </a:stretch>
            </p:blipFill>
            <p:spPr>
              <a:xfrm>
                <a:off x="7614600" y="4963540"/>
                <a:ext cx="1052280" cy="77760"/>
              </a:xfrm>
              <a:prstGeom prst="rect">
                <a:avLst/>
              </a:prstGeom>
            </p:spPr>
          </p:pic>
        </mc:Fallback>
      </mc:AlternateContent>
    </p:spTree>
    <p:extLst>
      <p:ext uri="{BB962C8B-B14F-4D97-AF65-F5344CB8AC3E}">
        <p14:creationId xmlns:p14="http://schemas.microsoft.com/office/powerpoint/2010/main" val="4250125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384662"/>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60350" y="49937"/>
            <a:ext cx="11817350" cy="6186309"/>
          </a:xfrm>
          <a:prstGeom prst="rect">
            <a:avLst/>
          </a:prstGeom>
          <a:noFill/>
        </p:spPr>
        <p:txBody>
          <a:bodyPr wrap="square" rtlCol="0">
            <a:spAutoFit/>
          </a:bodyPr>
          <a:lstStyle/>
          <a:p>
            <a:r>
              <a:rPr lang="en-US" sz="2800" b="1">
                <a:solidFill>
                  <a:srgbClr val="FFC000"/>
                </a:solidFill>
                <a:cs typeface="+mj-cs"/>
              </a:rPr>
              <a:t>Jerusalem Talmud Sanhedrin 10:1:12</a:t>
            </a:r>
          </a:p>
          <a:p>
            <a:r>
              <a:rPr lang="he-IL" sz="2300">
                <a:solidFill>
                  <a:srgbClr val="FFC000"/>
                </a:solidFill>
                <a:cs typeface="+mj-cs"/>
              </a:rPr>
              <a:t>*</a:t>
            </a:r>
            <a:r>
              <a:rPr lang="en-US" sz="2300">
                <a:solidFill>
                  <a:srgbClr val="FFC000"/>
                </a:solidFill>
                <a:cs typeface="+mj-cs"/>
              </a:rPr>
              <a:t>A complete parallel to this paragraph is in Lev. rabba 36(3); a short reference is in the Babli, 104a. Bar Qappara said, Ahaz and all evil kings of Israel have no part in the World to Come. What is the reason? All their kings fell, not one of them calls to Me *Hos. 7:7. This seems to contradict Misnhah 2, where only two kings of Israel are denied part in the World to Come.. They objected to him: Is he not mentioned in the era *Greek </a:t>
            </a:r>
            <a:r>
              <a:rPr lang="el-GR" sz="2300">
                <a:solidFill>
                  <a:srgbClr val="FFC000"/>
                </a:solidFill>
                <a:cs typeface="+mj-cs"/>
              </a:rPr>
              <a:t>ὑπατεία, ἡ, “</a:t>
            </a:r>
            <a:r>
              <a:rPr lang="en-US" sz="2300">
                <a:solidFill>
                  <a:srgbClr val="FFC000"/>
                </a:solidFill>
                <a:cs typeface="+mj-cs"/>
              </a:rPr>
              <a:t>consulate”, for which years are counted. of kings, in the days of Uzziahu, Yotham, Ahaz, Yeḥizqiahu the kings of Jehudah *Is. 1:1.? He answered them, because he showed shame. How did he show shame? Rebbi Aḥa in the name of Rebbi Eleazar, Rebbi Yose in the name of Rebbi Joshua ben Levi: You find that when the prophet came to accuse him *In the Midrash, “to needle him”. The change from </a:t>
            </a:r>
            <a:r>
              <a:rPr lang="he-IL" sz="2300">
                <a:solidFill>
                  <a:srgbClr val="FFC000"/>
                </a:solidFill>
                <a:cs typeface="+mj-cs"/>
              </a:rPr>
              <a:t>קנטר </a:t>
            </a:r>
            <a:r>
              <a:rPr lang="en-US" sz="2300">
                <a:solidFill>
                  <a:srgbClr val="FFC000"/>
                </a:solidFill>
                <a:cs typeface="+mj-cs"/>
              </a:rPr>
              <a:t>to </a:t>
            </a:r>
            <a:r>
              <a:rPr lang="he-IL" sz="2300">
                <a:solidFill>
                  <a:srgbClr val="FFC000"/>
                </a:solidFill>
                <a:cs typeface="+mj-cs"/>
              </a:rPr>
              <a:t>קטרג </a:t>
            </a:r>
            <a:r>
              <a:rPr lang="en-US" sz="2300">
                <a:solidFill>
                  <a:srgbClr val="FFC000"/>
                </a:solidFill>
                <a:cs typeface="+mj-cs"/>
              </a:rPr>
              <a:t>may be a scribal error., he fled to an impure place and buried his face in an impure place, implying that the Divine Presence does not dwell at an impure place. That is what is written *Is. 7:3.: The Eternal said to Isaiah, please go out towards Aḥaz, you and your son Še’ar Yašuv, to the end of the canal of the upper pond, to the path of the fuller’s field. Do not read fuller’s but suppressing *The argument suggests that under the influence of the Greek, </a:t>
            </a:r>
            <a:r>
              <a:rPr lang="he-IL" sz="2300">
                <a:solidFill>
                  <a:srgbClr val="FFC000"/>
                </a:solidFill>
                <a:cs typeface="+mj-cs"/>
              </a:rPr>
              <a:t>שׁ,שׂ,ס </a:t>
            </a:r>
            <a:r>
              <a:rPr lang="en-US" sz="2300">
                <a:solidFill>
                  <a:srgbClr val="FFC000"/>
                </a:solidFill>
                <a:cs typeface="+mj-cs"/>
              </a:rPr>
              <a:t>all sounded the same.. He hid his face and fled before him. (How is that? When the prophet came to accuse him, he fled to an impure place and buried his face in an impure place.)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4E20564-5804-932C-12AD-9D71FC57EDC3}"/>
                  </a:ext>
                </a:extLst>
              </p14:cNvPr>
              <p14:cNvContentPartPr/>
              <p14:nvPr/>
            </p14:nvContentPartPr>
            <p14:xfrm>
              <a:off x="6039960" y="809140"/>
              <a:ext cx="1007280" cy="32400"/>
            </p14:xfrm>
          </p:contentPart>
        </mc:Choice>
        <mc:Fallback>
          <p:pic>
            <p:nvPicPr>
              <p:cNvPr id="2" name="Ink 1">
                <a:extLst>
                  <a:ext uri="{FF2B5EF4-FFF2-40B4-BE49-F238E27FC236}">
                    <a16:creationId xmlns:a16="http://schemas.microsoft.com/office/drawing/2014/main" id="{44E20564-5804-932C-12AD-9D71FC57EDC3}"/>
                  </a:ext>
                </a:extLst>
              </p:cNvPr>
              <p:cNvPicPr/>
              <p:nvPr/>
            </p:nvPicPr>
            <p:blipFill>
              <a:blip r:embed="rId5"/>
              <a:stretch>
                <a:fillRect/>
              </a:stretch>
            </p:blipFill>
            <p:spPr>
              <a:xfrm>
                <a:off x="6022320" y="791500"/>
                <a:ext cx="10429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3C747A1-4B48-B6BB-207F-6160DAE3A010}"/>
                  </a:ext>
                </a:extLst>
              </p14:cNvPr>
              <p14:cNvContentPartPr/>
              <p14:nvPr/>
            </p14:nvContentPartPr>
            <p14:xfrm>
              <a:off x="10767480" y="854860"/>
              <a:ext cx="440640" cy="49680"/>
            </p14:xfrm>
          </p:contentPart>
        </mc:Choice>
        <mc:Fallback>
          <p:pic>
            <p:nvPicPr>
              <p:cNvPr id="4" name="Ink 3">
                <a:extLst>
                  <a:ext uri="{FF2B5EF4-FFF2-40B4-BE49-F238E27FC236}">
                    <a16:creationId xmlns:a16="http://schemas.microsoft.com/office/drawing/2014/main" id="{A3C747A1-4B48-B6BB-207F-6160DAE3A010}"/>
                  </a:ext>
                </a:extLst>
              </p:cNvPr>
              <p:cNvPicPr/>
              <p:nvPr/>
            </p:nvPicPr>
            <p:blipFill>
              <a:blip r:embed="rId7"/>
              <a:stretch>
                <a:fillRect/>
              </a:stretch>
            </p:blipFill>
            <p:spPr>
              <a:xfrm>
                <a:off x="10749840" y="836860"/>
                <a:ext cx="4762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CA872C7F-458E-D7AC-26B4-8D16DA52534F}"/>
                  </a:ext>
                </a:extLst>
              </p14:cNvPr>
              <p14:cNvContentPartPr/>
              <p14:nvPr/>
            </p14:nvContentPartPr>
            <p14:xfrm>
              <a:off x="273120" y="1242580"/>
              <a:ext cx="540360" cy="60480"/>
            </p14:xfrm>
          </p:contentPart>
        </mc:Choice>
        <mc:Fallback>
          <p:pic>
            <p:nvPicPr>
              <p:cNvPr id="5" name="Ink 4">
                <a:extLst>
                  <a:ext uri="{FF2B5EF4-FFF2-40B4-BE49-F238E27FC236}">
                    <a16:creationId xmlns:a16="http://schemas.microsoft.com/office/drawing/2014/main" id="{CA872C7F-458E-D7AC-26B4-8D16DA52534F}"/>
                  </a:ext>
                </a:extLst>
              </p:cNvPr>
              <p:cNvPicPr/>
              <p:nvPr/>
            </p:nvPicPr>
            <p:blipFill>
              <a:blip r:embed="rId9"/>
              <a:stretch>
                <a:fillRect/>
              </a:stretch>
            </p:blipFill>
            <p:spPr>
              <a:xfrm>
                <a:off x="255120" y="1224580"/>
                <a:ext cx="5760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CFD502A9-AC8E-E7CF-040B-7C78D870F8AD}"/>
                  </a:ext>
                </a:extLst>
              </p14:cNvPr>
              <p14:cNvContentPartPr/>
              <p14:nvPr/>
            </p14:nvContentPartPr>
            <p14:xfrm>
              <a:off x="7188720" y="1238620"/>
              <a:ext cx="3574080" cy="54000"/>
            </p14:xfrm>
          </p:contentPart>
        </mc:Choice>
        <mc:Fallback>
          <p:pic>
            <p:nvPicPr>
              <p:cNvPr id="7" name="Ink 6">
                <a:extLst>
                  <a:ext uri="{FF2B5EF4-FFF2-40B4-BE49-F238E27FC236}">
                    <a16:creationId xmlns:a16="http://schemas.microsoft.com/office/drawing/2014/main" id="{CFD502A9-AC8E-E7CF-040B-7C78D870F8AD}"/>
                  </a:ext>
                </a:extLst>
              </p:cNvPr>
              <p:cNvPicPr/>
              <p:nvPr/>
            </p:nvPicPr>
            <p:blipFill>
              <a:blip r:embed="rId11"/>
              <a:stretch>
                <a:fillRect/>
              </a:stretch>
            </p:blipFill>
            <p:spPr>
              <a:xfrm>
                <a:off x="7170720" y="1220620"/>
                <a:ext cx="3609720" cy="89640"/>
              </a:xfrm>
              <a:prstGeom prst="rect">
                <a:avLst/>
              </a:prstGeom>
            </p:spPr>
          </p:pic>
        </mc:Fallback>
      </mc:AlternateContent>
      <p:grpSp>
        <p:nvGrpSpPr>
          <p:cNvPr id="12" name="Group 11">
            <a:extLst>
              <a:ext uri="{FF2B5EF4-FFF2-40B4-BE49-F238E27FC236}">
                <a16:creationId xmlns:a16="http://schemas.microsoft.com/office/drawing/2014/main" id="{D4715438-7D7C-B193-AFC7-A43CC7EDA77D}"/>
              </a:ext>
            </a:extLst>
          </p:cNvPr>
          <p:cNvGrpSpPr/>
          <p:nvPr/>
        </p:nvGrpSpPr>
        <p:grpSpPr>
          <a:xfrm>
            <a:off x="8891880" y="1934140"/>
            <a:ext cx="544320" cy="59400"/>
            <a:chOff x="8891880" y="1934140"/>
            <a:chExt cx="544320" cy="5940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90DBD50E-396E-7E0D-C8FB-0A456BB4B1B8}"/>
                    </a:ext>
                  </a:extLst>
                </p14:cNvPr>
                <p14:cNvContentPartPr/>
                <p14:nvPr/>
              </p14:nvContentPartPr>
              <p14:xfrm>
                <a:off x="8891880" y="1956460"/>
                <a:ext cx="47160" cy="37080"/>
              </p14:xfrm>
            </p:contentPart>
          </mc:Choice>
          <mc:Fallback>
            <p:pic>
              <p:nvPicPr>
                <p:cNvPr id="9" name="Ink 8">
                  <a:extLst>
                    <a:ext uri="{FF2B5EF4-FFF2-40B4-BE49-F238E27FC236}">
                      <a16:creationId xmlns:a16="http://schemas.microsoft.com/office/drawing/2014/main" id="{90DBD50E-396E-7E0D-C8FB-0A456BB4B1B8}"/>
                    </a:ext>
                  </a:extLst>
                </p:cNvPr>
                <p:cNvPicPr/>
                <p:nvPr/>
              </p:nvPicPr>
              <p:blipFill>
                <a:blip r:embed="rId13"/>
                <a:stretch>
                  <a:fillRect/>
                </a:stretch>
              </p:blipFill>
              <p:spPr>
                <a:xfrm>
                  <a:off x="8873880" y="1938460"/>
                  <a:ext cx="828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38BF0E23-5491-099E-6457-B26B7A13002B}"/>
                    </a:ext>
                  </a:extLst>
                </p14:cNvPr>
                <p14:cNvContentPartPr/>
                <p14:nvPr/>
              </p14:nvContentPartPr>
              <p14:xfrm>
                <a:off x="9427920" y="1934140"/>
                <a:ext cx="8280" cy="9000"/>
              </p14:xfrm>
            </p:contentPart>
          </mc:Choice>
          <mc:Fallback>
            <p:pic>
              <p:nvPicPr>
                <p:cNvPr id="11" name="Ink 10">
                  <a:extLst>
                    <a:ext uri="{FF2B5EF4-FFF2-40B4-BE49-F238E27FC236}">
                      <a16:creationId xmlns:a16="http://schemas.microsoft.com/office/drawing/2014/main" id="{38BF0E23-5491-099E-6457-B26B7A13002B}"/>
                    </a:ext>
                  </a:extLst>
                </p:cNvPr>
                <p:cNvPicPr/>
                <p:nvPr/>
              </p:nvPicPr>
              <p:blipFill>
                <a:blip r:embed="rId15"/>
                <a:stretch>
                  <a:fillRect/>
                </a:stretch>
              </p:blipFill>
              <p:spPr>
                <a:xfrm>
                  <a:off x="9410280" y="1916500"/>
                  <a:ext cx="43920" cy="44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263DD041-9BFB-274E-9662-84919704DCC3}"/>
                  </a:ext>
                </a:extLst>
              </p14:cNvPr>
              <p14:cNvContentPartPr/>
              <p14:nvPr/>
            </p14:nvContentPartPr>
            <p14:xfrm>
              <a:off x="2909760" y="2955100"/>
              <a:ext cx="6120360" cy="71640"/>
            </p14:xfrm>
          </p:contentPart>
        </mc:Choice>
        <mc:Fallback>
          <p:pic>
            <p:nvPicPr>
              <p:cNvPr id="13" name="Ink 12">
                <a:extLst>
                  <a:ext uri="{FF2B5EF4-FFF2-40B4-BE49-F238E27FC236}">
                    <a16:creationId xmlns:a16="http://schemas.microsoft.com/office/drawing/2014/main" id="{263DD041-9BFB-274E-9662-84919704DCC3}"/>
                  </a:ext>
                </a:extLst>
              </p:cNvPr>
              <p:cNvPicPr/>
              <p:nvPr/>
            </p:nvPicPr>
            <p:blipFill>
              <a:blip r:embed="rId17"/>
              <a:stretch>
                <a:fillRect/>
              </a:stretch>
            </p:blipFill>
            <p:spPr>
              <a:xfrm>
                <a:off x="2892120" y="2937460"/>
                <a:ext cx="61560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B00AA905-FE38-61B7-B943-774353C66496}"/>
                  </a:ext>
                </a:extLst>
              </p14:cNvPr>
              <p14:cNvContentPartPr/>
              <p14:nvPr/>
            </p14:nvContentPartPr>
            <p14:xfrm>
              <a:off x="10389120" y="4331020"/>
              <a:ext cx="558720" cy="31680"/>
            </p14:xfrm>
          </p:contentPart>
        </mc:Choice>
        <mc:Fallback>
          <p:pic>
            <p:nvPicPr>
              <p:cNvPr id="14" name="Ink 13">
                <a:extLst>
                  <a:ext uri="{FF2B5EF4-FFF2-40B4-BE49-F238E27FC236}">
                    <a16:creationId xmlns:a16="http://schemas.microsoft.com/office/drawing/2014/main" id="{B00AA905-FE38-61B7-B943-774353C66496}"/>
                  </a:ext>
                </a:extLst>
              </p:cNvPr>
              <p:cNvPicPr/>
              <p:nvPr/>
            </p:nvPicPr>
            <p:blipFill>
              <a:blip r:embed="rId19"/>
              <a:stretch>
                <a:fillRect/>
              </a:stretch>
            </p:blipFill>
            <p:spPr>
              <a:xfrm>
                <a:off x="10371480" y="4313380"/>
                <a:ext cx="594360" cy="67320"/>
              </a:xfrm>
              <a:prstGeom prst="rect">
                <a:avLst/>
              </a:prstGeom>
            </p:spPr>
          </p:pic>
        </mc:Fallback>
      </mc:AlternateContent>
    </p:spTree>
    <p:extLst>
      <p:ext uri="{BB962C8B-B14F-4D97-AF65-F5344CB8AC3E}">
        <p14:creationId xmlns:p14="http://schemas.microsoft.com/office/powerpoint/2010/main" val="2107574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38466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60350" y="49937"/>
            <a:ext cx="11817350" cy="6278642"/>
          </a:xfrm>
          <a:prstGeom prst="rect">
            <a:avLst/>
          </a:prstGeom>
          <a:noFill/>
        </p:spPr>
        <p:txBody>
          <a:bodyPr wrap="square" rtlCol="0">
            <a:spAutoFit/>
          </a:bodyPr>
          <a:lstStyle/>
          <a:p>
            <a:r>
              <a:rPr lang="en-US" sz="2800" b="1">
                <a:solidFill>
                  <a:srgbClr val="FFC000"/>
                </a:solidFill>
                <a:cs typeface="+mj-cs"/>
              </a:rPr>
              <a:t>Jerusalem Talmud Sanhedrin 10:1:12 cont…</a:t>
            </a:r>
          </a:p>
          <a:p>
            <a:r>
              <a:rPr lang="en-US" sz="2200">
                <a:solidFill>
                  <a:srgbClr val="FFC000"/>
                </a:solidFill>
                <a:cs typeface="+mj-cs"/>
              </a:rPr>
              <a:t>… *The repetition of the sentence looks like dittography, but it also appears in the Midrash text. Rebbi Jehudah *He is Rebbi. R. Jehudah ben Rabban Simeon, as spelled out in the Midrash and required for chronological reasons. says, because he was made to suffer about his firstborn son. What is the reason? Zimri, the strongman of Ephraim, killed *2Chr. 28:7. The name should be </a:t>
            </a:r>
            <a:r>
              <a:rPr lang="he-IL" sz="2200">
                <a:solidFill>
                  <a:srgbClr val="FFC000"/>
                </a:solidFill>
                <a:cs typeface="+mj-cs"/>
              </a:rPr>
              <a:t>זִכְרִי </a:t>
            </a:r>
            <a:r>
              <a:rPr lang="en-US" sz="2200">
                <a:solidFill>
                  <a:srgbClr val="FFC000"/>
                </a:solidFill>
                <a:cs typeface="+mj-cs"/>
              </a:rPr>
              <a:t>not </a:t>
            </a:r>
            <a:r>
              <a:rPr lang="he-IL" sz="2200">
                <a:solidFill>
                  <a:srgbClr val="FFC000"/>
                </a:solidFill>
                <a:cs typeface="+mj-cs"/>
              </a:rPr>
              <a:t>זִמְרִי. </a:t>
            </a:r>
            <a:r>
              <a:rPr lang="en-US" sz="2200">
                <a:solidFill>
                  <a:srgbClr val="FFC000"/>
                </a:solidFill>
                <a:cs typeface="+mj-cs"/>
              </a:rPr>
              <a:t>etc. Rebbi Hoshaia the Elder said, because his father was just. *From here on exists a Genizah fragment (G): L. Ginzberg, Yerushalmi Fragments, New York 1909, pp. 260–264. But was Manasse’s father not just *Mishnah 2 declares that Manasse has no part in the World to Come. It implies that Ahaz has part in the World to Come.? Manasse’s father was just but his son was evil. Hezekias’s father was evil and his son was evil. That is what Hezekias says *Is. 38:17.: Behold about peace, bitter is bitter for me. Bitter before me, from Aḥaz. Bitter after me, from Manasse. Aḥaz’s father was just and his son just, that is what is written *Prov. 11:21. The first part of the verse has differing interpretations below and in Midrash Prov. 11:21, Babli Berakhot 61a, Eruvin 18b, Sotah 4b.: hand to hand will not cleanse evil, but the seed of the just will escape. [Rebbi Phineas said.] *Addition from G. In the Midrash: R. Simon. it is not written “the seed of a just will escape” but the seed of the just will escape. The seed lying *In G: “planted between” </a:t>
            </a:r>
            <a:r>
              <a:rPr lang="he-IL" sz="2200">
                <a:solidFill>
                  <a:srgbClr val="FFC000"/>
                </a:solidFill>
                <a:cs typeface="+mj-cs"/>
              </a:rPr>
              <a:t>מושתת. </a:t>
            </a:r>
            <a:r>
              <a:rPr lang="en-US" sz="2200">
                <a:solidFill>
                  <a:srgbClr val="FFC000"/>
                </a:solidFill>
                <a:cs typeface="+mj-cs"/>
              </a:rPr>
              <a:t>between two just men will escape *The Babli 104a states categorically that the good deeds of the son save the father from judgment but the merits of the father cannot save the son. This is the basis of the Qaddish ritual of modern Judaism.</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A9BE876-B592-0C3D-F60E-88ECF1CF291E}"/>
                  </a:ext>
                </a:extLst>
              </p14:cNvPr>
              <p14:cNvContentPartPr/>
              <p14:nvPr/>
            </p14:nvContentPartPr>
            <p14:xfrm>
              <a:off x="6637560" y="1532020"/>
              <a:ext cx="2840040" cy="50760"/>
            </p14:xfrm>
          </p:contentPart>
        </mc:Choice>
        <mc:Fallback>
          <p:pic>
            <p:nvPicPr>
              <p:cNvPr id="2" name="Ink 1">
                <a:extLst>
                  <a:ext uri="{FF2B5EF4-FFF2-40B4-BE49-F238E27FC236}">
                    <a16:creationId xmlns:a16="http://schemas.microsoft.com/office/drawing/2014/main" id="{EA9BE876-B592-0C3D-F60E-88ECF1CF291E}"/>
                  </a:ext>
                </a:extLst>
              </p:cNvPr>
              <p:cNvPicPr/>
              <p:nvPr/>
            </p:nvPicPr>
            <p:blipFill>
              <a:blip r:embed="rId5"/>
              <a:stretch>
                <a:fillRect/>
              </a:stretch>
            </p:blipFill>
            <p:spPr>
              <a:xfrm>
                <a:off x="6619920" y="1514020"/>
                <a:ext cx="2875680" cy="86400"/>
              </a:xfrm>
              <a:prstGeom prst="rect">
                <a:avLst/>
              </a:prstGeom>
            </p:spPr>
          </p:pic>
        </mc:Fallback>
      </mc:AlternateContent>
      <p:grpSp>
        <p:nvGrpSpPr>
          <p:cNvPr id="7" name="Group 6">
            <a:extLst>
              <a:ext uri="{FF2B5EF4-FFF2-40B4-BE49-F238E27FC236}">
                <a16:creationId xmlns:a16="http://schemas.microsoft.com/office/drawing/2014/main" id="{1F05818D-BD12-E10B-DA29-8294DB1F157F}"/>
              </a:ext>
            </a:extLst>
          </p:cNvPr>
          <p:cNvGrpSpPr/>
          <p:nvPr/>
        </p:nvGrpSpPr>
        <p:grpSpPr>
          <a:xfrm>
            <a:off x="9717360" y="1875460"/>
            <a:ext cx="1268280" cy="55080"/>
            <a:chOff x="9717360" y="1875460"/>
            <a:chExt cx="1268280" cy="5508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7B10F98-6537-476E-DC91-05E050B8F7E8}"/>
                    </a:ext>
                  </a:extLst>
                </p14:cNvPr>
                <p14:cNvContentPartPr/>
                <p14:nvPr/>
              </p14:nvContentPartPr>
              <p14:xfrm>
                <a:off x="9717360" y="1875460"/>
                <a:ext cx="370080" cy="29520"/>
              </p14:xfrm>
            </p:contentPart>
          </mc:Choice>
          <mc:Fallback>
            <p:pic>
              <p:nvPicPr>
                <p:cNvPr id="4" name="Ink 3">
                  <a:extLst>
                    <a:ext uri="{FF2B5EF4-FFF2-40B4-BE49-F238E27FC236}">
                      <a16:creationId xmlns:a16="http://schemas.microsoft.com/office/drawing/2014/main" id="{07B10F98-6537-476E-DC91-05E050B8F7E8}"/>
                    </a:ext>
                  </a:extLst>
                </p:cNvPr>
                <p:cNvPicPr/>
                <p:nvPr/>
              </p:nvPicPr>
              <p:blipFill>
                <a:blip r:embed="rId7"/>
                <a:stretch>
                  <a:fillRect/>
                </a:stretch>
              </p:blipFill>
              <p:spPr>
                <a:xfrm>
                  <a:off x="9699360" y="1857820"/>
                  <a:ext cx="4057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8ED181E-71C8-880B-A463-4EE6C9E3E1A8}"/>
                    </a:ext>
                  </a:extLst>
                </p14:cNvPr>
                <p14:cNvContentPartPr/>
                <p14:nvPr/>
              </p14:nvContentPartPr>
              <p14:xfrm>
                <a:off x="10742280" y="1895620"/>
                <a:ext cx="243360" cy="34920"/>
              </p14:xfrm>
            </p:contentPart>
          </mc:Choice>
          <mc:Fallback>
            <p:pic>
              <p:nvPicPr>
                <p:cNvPr id="5" name="Ink 4">
                  <a:extLst>
                    <a:ext uri="{FF2B5EF4-FFF2-40B4-BE49-F238E27FC236}">
                      <a16:creationId xmlns:a16="http://schemas.microsoft.com/office/drawing/2014/main" id="{68ED181E-71C8-880B-A463-4EE6C9E3E1A8}"/>
                    </a:ext>
                  </a:extLst>
                </p:cNvPr>
                <p:cNvPicPr/>
                <p:nvPr/>
              </p:nvPicPr>
              <p:blipFill>
                <a:blip r:embed="rId9"/>
                <a:stretch>
                  <a:fillRect/>
                </a:stretch>
              </p:blipFill>
              <p:spPr>
                <a:xfrm>
                  <a:off x="10724280" y="1877620"/>
                  <a:ext cx="279000" cy="70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851BB6A8-5170-E234-02EE-C510C617C741}"/>
                  </a:ext>
                </a:extLst>
              </p14:cNvPr>
              <p14:cNvContentPartPr/>
              <p14:nvPr/>
            </p14:nvContentPartPr>
            <p14:xfrm>
              <a:off x="755160" y="2936380"/>
              <a:ext cx="9000" cy="25200"/>
            </p14:xfrm>
          </p:contentPart>
        </mc:Choice>
        <mc:Fallback>
          <p:pic>
            <p:nvPicPr>
              <p:cNvPr id="9" name="Ink 8">
                <a:extLst>
                  <a:ext uri="{FF2B5EF4-FFF2-40B4-BE49-F238E27FC236}">
                    <a16:creationId xmlns:a16="http://schemas.microsoft.com/office/drawing/2014/main" id="{851BB6A8-5170-E234-02EE-C510C617C741}"/>
                  </a:ext>
                </a:extLst>
              </p:cNvPr>
              <p:cNvPicPr/>
              <p:nvPr/>
            </p:nvPicPr>
            <p:blipFill>
              <a:blip r:embed="rId11"/>
              <a:stretch>
                <a:fillRect/>
              </a:stretch>
            </p:blipFill>
            <p:spPr>
              <a:xfrm>
                <a:off x="737160" y="2918740"/>
                <a:ext cx="446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61B41645-2504-0EF2-C07A-BB6A0817F76F}"/>
                  </a:ext>
                </a:extLst>
              </p14:cNvPr>
              <p14:cNvContentPartPr/>
              <p14:nvPr/>
            </p14:nvContentPartPr>
            <p14:xfrm>
              <a:off x="4919640" y="2855020"/>
              <a:ext cx="3208680" cy="39240"/>
            </p14:xfrm>
          </p:contentPart>
        </mc:Choice>
        <mc:Fallback>
          <p:pic>
            <p:nvPicPr>
              <p:cNvPr id="11" name="Ink 10">
                <a:extLst>
                  <a:ext uri="{FF2B5EF4-FFF2-40B4-BE49-F238E27FC236}">
                    <a16:creationId xmlns:a16="http://schemas.microsoft.com/office/drawing/2014/main" id="{61B41645-2504-0EF2-C07A-BB6A0817F76F}"/>
                  </a:ext>
                </a:extLst>
              </p:cNvPr>
              <p:cNvPicPr/>
              <p:nvPr/>
            </p:nvPicPr>
            <p:blipFill>
              <a:blip r:embed="rId13"/>
              <a:stretch>
                <a:fillRect/>
              </a:stretch>
            </p:blipFill>
            <p:spPr>
              <a:xfrm>
                <a:off x="4902000" y="2837380"/>
                <a:ext cx="32443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883A1020-2813-3E8B-C0C5-120DCC22D17C}"/>
                  </a:ext>
                </a:extLst>
              </p14:cNvPr>
              <p14:cNvContentPartPr/>
              <p14:nvPr/>
            </p14:nvContentPartPr>
            <p14:xfrm>
              <a:off x="10802040" y="2905060"/>
              <a:ext cx="966240" cy="48600"/>
            </p14:xfrm>
          </p:contentPart>
        </mc:Choice>
        <mc:Fallback>
          <p:pic>
            <p:nvPicPr>
              <p:cNvPr id="12" name="Ink 11">
                <a:extLst>
                  <a:ext uri="{FF2B5EF4-FFF2-40B4-BE49-F238E27FC236}">
                    <a16:creationId xmlns:a16="http://schemas.microsoft.com/office/drawing/2014/main" id="{883A1020-2813-3E8B-C0C5-120DCC22D17C}"/>
                  </a:ext>
                </a:extLst>
              </p:cNvPr>
              <p:cNvPicPr/>
              <p:nvPr/>
            </p:nvPicPr>
            <p:blipFill>
              <a:blip r:embed="rId15"/>
              <a:stretch>
                <a:fillRect/>
              </a:stretch>
            </p:blipFill>
            <p:spPr>
              <a:xfrm>
                <a:off x="10784400" y="2887420"/>
                <a:ext cx="10018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C5AD32FE-902F-BBF5-0CB6-D918407D4509}"/>
                  </a:ext>
                </a:extLst>
              </p14:cNvPr>
              <p14:cNvContentPartPr/>
              <p14:nvPr/>
            </p14:nvContentPartPr>
            <p14:xfrm>
              <a:off x="602160" y="3162820"/>
              <a:ext cx="1972080" cy="82800"/>
            </p14:xfrm>
          </p:contentPart>
        </mc:Choice>
        <mc:Fallback>
          <p:pic>
            <p:nvPicPr>
              <p:cNvPr id="13" name="Ink 12">
                <a:extLst>
                  <a:ext uri="{FF2B5EF4-FFF2-40B4-BE49-F238E27FC236}">
                    <a16:creationId xmlns:a16="http://schemas.microsoft.com/office/drawing/2014/main" id="{C5AD32FE-902F-BBF5-0CB6-D918407D4509}"/>
                  </a:ext>
                </a:extLst>
              </p:cNvPr>
              <p:cNvPicPr/>
              <p:nvPr/>
            </p:nvPicPr>
            <p:blipFill>
              <a:blip r:embed="rId17"/>
              <a:stretch>
                <a:fillRect/>
              </a:stretch>
            </p:blipFill>
            <p:spPr>
              <a:xfrm>
                <a:off x="584520" y="3145180"/>
                <a:ext cx="20077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E0AB8437-7812-BB31-70EF-33A72647864D}"/>
                  </a:ext>
                </a:extLst>
              </p14:cNvPr>
              <p14:cNvContentPartPr/>
              <p14:nvPr/>
            </p14:nvContentPartPr>
            <p14:xfrm>
              <a:off x="7089720" y="3193420"/>
              <a:ext cx="1096920" cy="53640"/>
            </p14:xfrm>
          </p:contentPart>
        </mc:Choice>
        <mc:Fallback>
          <p:pic>
            <p:nvPicPr>
              <p:cNvPr id="14" name="Ink 13">
                <a:extLst>
                  <a:ext uri="{FF2B5EF4-FFF2-40B4-BE49-F238E27FC236}">
                    <a16:creationId xmlns:a16="http://schemas.microsoft.com/office/drawing/2014/main" id="{E0AB8437-7812-BB31-70EF-33A72647864D}"/>
                  </a:ext>
                </a:extLst>
              </p:cNvPr>
              <p:cNvPicPr/>
              <p:nvPr/>
            </p:nvPicPr>
            <p:blipFill>
              <a:blip r:embed="rId19"/>
              <a:stretch>
                <a:fillRect/>
              </a:stretch>
            </p:blipFill>
            <p:spPr>
              <a:xfrm>
                <a:off x="7072080" y="3175780"/>
                <a:ext cx="11325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0037383F-C146-BE0D-9E7E-2D90977C6037}"/>
                  </a:ext>
                </a:extLst>
              </p14:cNvPr>
              <p14:cNvContentPartPr/>
              <p14:nvPr/>
            </p14:nvContentPartPr>
            <p14:xfrm>
              <a:off x="681000" y="3459460"/>
              <a:ext cx="1072080" cy="57600"/>
            </p14:xfrm>
          </p:contentPart>
        </mc:Choice>
        <mc:Fallback>
          <p:pic>
            <p:nvPicPr>
              <p:cNvPr id="15" name="Ink 14">
                <a:extLst>
                  <a:ext uri="{FF2B5EF4-FFF2-40B4-BE49-F238E27FC236}">
                    <a16:creationId xmlns:a16="http://schemas.microsoft.com/office/drawing/2014/main" id="{0037383F-C146-BE0D-9E7E-2D90977C6037}"/>
                  </a:ext>
                </a:extLst>
              </p:cNvPr>
              <p:cNvPicPr/>
              <p:nvPr/>
            </p:nvPicPr>
            <p:blipFill>
              <a:blip r:embed="rId21"/>
              <a:stretch>
                <a:fillRect/>
              </a:stretch>
            </p:blipFill>
            <p:spPr>
              <a:xfrm>
                <a:off x="663360" y="3441820"/>
                <a:ext cx="11077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CA47F148-65B6-5B58-38B1-92D84C9C8F13}"/>
                  </a:ext>
                </a:extLst>
              </p14:cNvPr>
              <p14:cNvContentPartPr/>
              <p14:nvPr/>
            </p14:nvContentPartPr>
            <p14:xfrm>
              <a:off x="6582120" y="3847180"/>
              <a:ext cx="247320" cy="16560"/>
            </p14:xfrm>
          </p:contentPart>
        </mc:Choice>
        <mc:Fallback>
          <p:pic>
            <p:nvPicPr>
              <p:cNvPr id="16" name="Ink 15">
                <a:extLst>
                  <a:ext uri="{FF2B5EF4-FFF2-40B4-BE49-F238E27FC236}">
                    <a16:creationId xmlns:a16="http://schemas.microsoft.com/office/drawing/2014/main" id="{CA47F148-65B6-5B58-38B1-92D84C9C8F13}"/>
                  </a:ext>
                </a:extLst>
              </p:cNvPr>
              <p:cNvPicPr/>
              <p:nvPr/>
            </p:nvPicPr>
            <p:blipFill>
              <a:blip r:embed="rId23"/>
              <a:stretch>
                <a:fillRect/>
              </a:stretch>
            </p:blipFill>
            <p:spPr>
              <a:xfrm>
                <a:off x="6564480" y="3829540"/>
                <a:ext cx="2829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B11B75CD-F2D1-6554-7944-36E8E0A60D84}"/>
                  </a:ext>
                </a:extLst>
              </p14:cNvPr>
              <p14:cNvContentPartPr/>
              <p14:nvPr/>
            </p14:nvContentPartPr>
            <p14:xfrm>
              <a:off x="2844960" y="3892900"/>
              <a:ext cx="776880" cy="32400"/>
            </p14:xfrm>
          </p:contentPart>
        </mc:Choice>
        <mc:Fallback>
          <p:pic>
            <p:nvPicPr>
              <p:cNvPr id="17" name="Ink 16">
                <a:extLst>
                  <a:ext uri="{FF2B5EF4-FFF2-40B4-BE49-F238E27FC236}">
                    <a16:creationId xmlns:a16="http://schemas.microsoft.com/office/drawing/2014/main" id="{B11B75CD-F2D1-6554-7944-36E8E0A60D84}"/>
                  </a:ext>
                </a:extLst>
              </p:cNvPr>
              <p:cNvPicPr/>
              <p:nvPr/>
            </p:nvPicPr>
            <p:blipFill>
              <a:blip r:embed="rId25"/>
              <a:stretch>
                <a:fillRect/>
              </a:stretch>
            </p:blipFill>
            <p:spPr>
              <a:xfrm>
                <a:off x="2827320" y="3874900"/>
                <a:ext cx="8125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4B028744-0B5B-9B63-E382-A91D1400D5B8}"/>
                  </a:ext>
                </a:extLst>
              </p14:cNvPr>
              <p14:cNvContentPartPr/>
              <p14:nvPr/>
            </p14:nvContentPartPr>
            <p14:xfrm>
              <a:off x="6182520" y="3874180"/>
              <a:ext cx="962280" cy="50400"/>
            </p14:xfrm>
          </p:contentPart>
        </mc:Choice>
        <mc:Fallback>
          <p:pic>
            <p:nvPicPr>
              <p:cNvPr id="18" name="Ink 17">
                <a:extLst>
                  <a:ext uri="{FF2B5EF4-FFF2-40B4-BE49-F238E27FC236}">
                    <a16:creationId xmlns:a16="http://schemas.microsoft.com/office/drawing/2014/main" id="{4B028744-0B5B-9B63-E382-A91D1400D5B8}"/>
                  </a:ext>
                </a:extLst>
              </p:cNvPr>
              <p:cNvPicPr/>
              <p:nvPr/>
            </p:nvPicPr>
            <p:blipFill>
              <a:blip r:embed="rId27"/>
              <a:stretch>
                <a:fillRect/>
              </a:stretch>
            </p:blipFill>
            <p:spPr>
              <a:xfrm>
                <a:off x="6164520" y="3856180"/>
                <a:ext cx="9979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BC3B43FD-9695-6EA8-4BFA-931734F7AB28}"/>
                  </a:ext>
                </a:extLst>
              </p14:cNvPr>
              <p14:cNvContentPartPr/>
              <p14:nvPr/>
            </p14:nvContentPartPr>
            <p14:xfrm>
              <a:off x="3075360" y="4188100"/>
              <a:ext cx="1129320" cy="23760"/>
            </p14:xfrm>
          </p:contentPart>
        </mc:Choice>
        <mc:Fallback>
          <p:pic>
            <p:nvPicPr>
              <p:cNvPr id="19" name="Ink 18">
                <a:extLst>
                  <a:ext uri="{FF2B5EF4-FFF2-40B4-BE49-F238E27FC236}">
                    <a16:creationId xmlns:a16="http://schemas.microsoft.com/office/drawing/2014/main" id="{BC3B43FD-9695-6EA8-4BFA-931734F7AB28}"/>
                  </a:ext>
                </a:extLst>
              </p:cNvPr>
              <p:cNvPicPr/>
              <p:nvPr/>
            </p:nvPicPr>
            <p:blipFill>
              <a:blip r:embed="rId29"/>
              <a:stretch>
                <a:fillRect/>
              </a:stretch>
            </p:blipFill>
            <p:spPr>
              <a:xfrm>
                <a:off x="3057720" y="4170100"/>
                <a:ext cx="1164960" cy="59400"/>
              </a:xfrm>
              <a:prstGeom prst="rect">
                <a:avLst/>
              </a:prstGeom>
            </p:spPr>
          </p:pic>
        </mc:Fallback>
      </mc:AlternateContent>
      <p:grpSp>
        <p:nvGrpSpPr>
          <p:cNvPr id="23" name="Group 22">
            <a:extLst>
              <a:ext uri="{FF2B5EF4-FFF2-40B4-BE49-F238E27FC236}">
                <a16:creationId xmlns:a16="http://schemas.microsoft.com/office/drawing/2014/main" id="{74DBA847-37B3-F7AB-B7FA-BD197A046DB2}"/>
              </a:ext>
            </a:extLst>
          </p:cNvPr>
          <p:cNvGrpSpPr/>
          <p:nvPr/>
        </p:nvGrpSpPr>
        <p:grpSpPr>
          <a:xfrm>
            <a:off x="3097320" y="4540900"/>
            <a:ext cx="4573080" cy="67320"/>
            <a:chOff x="3097320" y="4540900"/>
            <a:chExt cx="4573080" cy="67320"/>
          </a:xfrm>
        </p:grpSpPr>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21318F4D-0DEB-31F3-2534-1F2451086045}"/>
                    </a:ext>
                  </a:extLst>
                </p14:cNvPr>
                <p14:cNvContentPartPr/>
                <p14:nvPr/>
              </p14:nvContentPartPr>
              <p14:xfrm>
                <a:off x="3097320" y="4540900"/>
                <a:ext cx="1960920" cy="33120"/>
              </p14:xfrm>
            </p:contentPart>
          </mc:Choice>
          <mc:Fallback>
            <p:pic>
              <p:nvPicPr>
                <p:cNvPr id="20" name="Ink 19">
                  <a:extLst>
                    <a:ext uri="{FF2B5EF4-FFF2-40B4-BE49-F238E27FC236}">
                      <a16:creationId xmlns:a16="http://schemas.microsoft.com/office/drawing/2014/main" id="{21318F4D-0DEB-31F3-2534-1F2451086045}"/>
                    </a:ext>
                  </a:extLst>
                </p:cNvPr>
                <p:cNvPicPr/>
                <p:nvPr/>
              </p:nvPicPr>
              <p:blipFill>
                <a:blip r:embed="rId31"/>
                <a:stretch>
                  <a:fillRect/>
                </a:stretch>
              </p:blipFill>
              <p:spPr>
                <a:xfrm>
                  <a:off x="3079680" y="4523260"/>
                  <a:ext cx="19965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1ED08B47-63A3-79B1-4F9C-C2E850D50684}"/>
                    </a:ext>
                  </a:extLst>
                </p14:cNvPr>
                <p14:cNvContentPartPr/>
                <p14:nvPr/>
              </p14:nvContentPartPr>
              <p14:xfrm>
                <a:off x="5442360" y="4542340"/>
                <a:ext cx="930600" cy="46440"/>
              </p14:xfrm>
            </p:contentPart>
          </mc:Choice>
          <mc:Fallback>
            <p:pic>
              <p:nvPicPr>
                <p:cNvPr id="21" name="Ink 20">
                  <a:extLst>
                    <a:ext uri="{FF2B5EF4-FFF2-40B4-BE49-F238E27FC236}">
                      <a16:creationId xmlns:a16="http://schemas.microsoft.com/office/drawing/2014/main" id="{1ED08B47-63A3-79B1-4F9C-C2E850D50684}"/>
                    </a:ext>
                  </a:extLst>
                </p:cNvPr>
                <p:cNvPicPr/>
                <p:nvPr/>
              </p:nvPicPr>
              <p:blipFill>
                <a:blip r:embed="rId33"/>
                <a:stretch>
                  <a:fillRect/>
                </a:stretch>
              </p:blipFill>
              <p:spPr>
                <a:xfrm>
                  <a:off x="5424720" y="4524700"/>
                  <a:ext cx="9662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43399819-C01A-4D83-763F-4C320106942D}"/>
                    </a:ext>
                  </a:extLst>
                </p14:cNvPr>
                <p14:cNvContentPartPr/>
                <p14:nvPr/>
              </p14:nvContentPartPr>
              <p14:xfrm>
                <a:off x="6759960" y="4560340"/>
                <a:ext cx="910440" cy="47880"/>
              </p14:xfrm>
            </p:contentPart>
          </mc:Choice>
          <mc:Fallback>
            <p:pic>
              <p:nvPicPr>
                <p:cNvPr id="22" name="Ink 21">
                  <a:extLst>
                    <a:ext uri="{FF2B5EF4-FFF2-40B4-BE49-F238E27FC236}">
                      <a16:creationId xmlns:a16="http://schemas.microsoft.com/office/drawing/2014/main" id="{43399819-C01A-4D83-763F-4C320106942D}"/>
                    </a:ext>
                  </a:extLst>
                </p:cNvPr>
                <p:cNvPicPr/>
                <p:nvPr/>
              </p:nvPicPr>
              <p:blipFill>
                <a:blip r:embed="rId35"/>
                <a:stretch>
                  <a:fillRect/>
                </a:stretch>
              </p:blipFill>
              <p:spPr>
                <a:xfrm>
                  <a:off x="6741960" y="4542340"/>
                  <a:ext cx="946080" cy="83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4" name="Ink 23">
                <a:extLst>
                  <a:ext uri="{FF2B5EF4-FFF2-40B4-BE49-F238E27FC236}">
                    <a16:creationId xmlns:a16="http://schemas.microsoft.com/office/drawing/2014/main" id="{A59A5BF9-8F58-0448-DFF7-A9D33B5C676E}"/>
                  </a:ext>
                </a:extLst>
              </p14:cNvPr>
              <p14:cNvContentPartPr/>
              <p14:nvPr/>
            </p14:nvContentPartPr>
            <p14:xfrm>
              <a:off x="827160" y="5538460"/>
              <a:ext cx="990720" cy="23040"/>
            </p14:xfrm>
          </p:contentPart>
        </mc:Choice>
        <mc:Fallback>
          <p:pic>
            <p:nvPicPr>
              <p:cNvPr id="24" name="Ink 23">
                <a:extLst>
                  <a:ext uri="{FF2B5EF4-FFF2-40B4-BE49-F238E27FC236}">
                    <a16:creationId xmlns:a16="http://schemas.microsoft.com/office/drawing/2014/main" id="{A59A5BF9-8F58-0448-DFF7-A9D33B5C676E}"/>
                  </a:ext>
                </a:extLst>
              </p:cNvPr>
              <p:cNvPicPr/>
              <p:nvPr/>
            </p:nvPicPr>
            <p:blipFill>
              <a:blip r:embed="rId37"/>
              <a:stretch>
                <a:fillRect/>
              </a:stretch>
            </p:blipFill>
            <p:spPr>
              <a:xfrm>
                <a:off x="809520" y="5520460"/>
                <a:ext cx="10263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B9BB1E6E-DF56-84AB-C24B-052F12C1A68A}"/>
                  </a:ext>
                </a:extLst>
              </p14:cNvPr>
              <p14:cNvContentPartPr/>
              <p14:nvPr/>
            </p14:nvContentPartPr>
            <p14:xfrm>
              <a:off x="2990760" y="5574820"/>
              <a:ext cx="635400" cy="37080"/>
            </p14:xfrm>
          </p:contentPart>
        </mc:Choice>
        <mc:Fallback>
          <p:pic>
            <p:nvPicPr>
              <p:cNvPr id="25" name="Ink 24">
                <a:extLst>
                  <a:ext uri="{FF2B5EF4-FFF2-40B4-BE49-F238E27FC236}">
                    <a16:creationId xmlns:a16="http://schemas.microsoft.com/office/drawing/2014/main" id="{B9BB1E6E-DF56-84AB-C24B-052F12C1A68A}"/>
                  </a:ext>
                </a:extLst>
              </p:cNvPr>
              <p:cNvPicPr/>
              <p:nvPr/>
            </p:nvPicPr>
            <p:blipFill>
              <a:blip r:embed="rId39"/>
              <a:stretch>
                <a:fillRect/>
              </a:stretch>
            </p:blipFill>
            <p:spPr>
              <a:xfrm>
                <a:off x="2972760" y="5556820"/>
                <a:ext cx="6710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Ink 25">
                <a:extLst>
                  <a:ext uri="{FF2B5EF4-FFF2-40B4-BE49-F238E27FC236}">
                    <a16:creationId xmlns:a16="http://schemas.microsoft.com/office/drawing/2014/main" id="{AB0FD3F5-A362-EC58-83C8-9DE6645BE215}"/>
                  </a:ext>
                </a:extLst>
              </p14:cNvPr>
              <p14:cNvContentPartPr/>
              <p14:nvPr/>
            </p14:nvContentPartPr>
            <p14:xfrm>
              <a:off x="8101320" y="5569420"/>
              <a:ext cx="1142280" cy="32400"/>
            </p14:xfrm>
          </p:contentPart>
        </mc:Choice>
        <mc:Fallback>
          <p:pic>
            <p:nvPicPr>
              <p:cNvPr id="26" name="Ink 25">
                <a:extLst>
                  <a:ext uri="{FF2B5EF4-FFF2-40B4-BE49-F238E27FC236}">
                    <a16:creationId xmlns:a16="http://schemas.microsoft.com/office/drawing/2014/main" id="{AB0FD3F5-A362-EC58-83C8-9DE6645BE215}"/>
                  </a:ext>
                </a:extLst>
              </p:cNvPr>
              <p:cNvPicPr/>
              <p:nvPr/>
            </p:nvPicPr>
            <p:blipFill>
              <a:blip r:embed="rId41"/>
              <a:stretch>
                <a:fillRect/>
              </a:stretch>
            </p:blipFill>
            <p:spPr>
              <a:xfrm>
                <a:off x="8083320" y="5551780"/>
                <a:ext cx="11779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Ink 26">
                <a:extLst>
                  <a:ext uri="{FF2B5EF4-FFF2-40B4-BE49-F238E27FC236}">
                    <a16:creationId xmlns:a16="http://schemas.microsoft.com/office/drawing/2014/main" id="{B7A0F7CC-2D4D-7FF9-B9EA-2A074E9A3401}"/>
                  </a:ext>
                </a:extLst>
              </p14:cNvPr>
              <p14:cNvContentPartPr/>
              <p14:nvPr/>
            </p14:nvContentPartPr>
            <p14:xfrm>
              <a:off x="1417560" y="5843380"/>
              <a:ext cx="4294440" cy="51480"/>
            </p14:xfrm>
          </p:contentPart>
        </mc:Choice>
        <mc:Fallback>
          <p:pic>
            <p:nvPicPr>
              <p:cNvPr id="27" name="Ink 26">
                <a:extLst>
                  <a:ext uri="{FF2B5EF4-FFF2-40B4-BE49-F238E27FC236}">
                    <a16:creationId xmlns:a16="http://schemas.microsoft.com/office/drawing/2014/main" id="{B7A0F7CC-2D4D-7FF9-B9EA-2A074E9A3401}"/>
                  </a:ext>
                </a:extLst>
              </p:cNvPr>
              <p:cNvPicPr/>
              <p:nvPr/>
            </p:nvPicPr>
            <p:blipFill>
              <a:blip r:embed="rId43"/>
              <a:stretch>
                <a:fillRect/>
              </a:stretch>
            </p:blipFill>
            <p:spPr>
              <a:xfrm>
                <a:off x="1399560" y="5825380"/>
                <a:ext cx="43300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Ink 27">
                <a:extLst>
                  <a:ext uri="{FF2B5EF4-FFF2-40B4-BE49-F238E27FC236}">
                    <a16:creationId xmlns:a16="http://schemas.microsoft.com/office/drawing/2014/main" id="{92F5F560-ADFC-C797-44FF-B661764EE8BE}"/>
                  </a:ext>
                </a:extLst>
              </p14:cNvPr>
              <p14:cNvContentPartPr/>
              <p14:nvPr/>
            </p14:nvContentPartPr>
            <p14:xfrm>
              <a:off x="8857680" y="5906740"/>
              <a:ext cx="2304720" cy="90360"/>
            </p14:xfrm>
          </p:contentPart>
        </mc:Choice>
        <mc:Fallback>
          <p:pic>
            <p:nvPicPr>
              <p:cNvPr id="28" name="Ink 27">
                <a:extLst>
                  <a:ext uri="{FF2B5EF4-FFF2-40B4-BE49-F238E27FC236}">
                    <a16:creationId xmlns:a16="http://schemas.microsoft.com/office/drawing/2014/main" id="{92F5F560-ADFC-C797-44FF-B661764EE8BE}"/>
                  </a:ext>
                </a:extLst>
              </p:cNvPr>
              <p:cNvPicPr/>
              <p:nvPr/>
            </p:nvPicPr>
            <p:blipFill>
              <a:blip r:embed="rId45"/>
              <a:stretch>
                <a:fillRect/>
              </a:stretch>
            </p:blipFill>
            <p:spPr>
              <a:xfrm>
                <a:off x="8840040" y="5888740"/>
                <a:ext cx="23403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Ink 28">
                <a:extLst>
                  <a:ext uri="{FF2B5EF4-FFF2-40B4-BE49-F238E27FC236}">
                    <a16:creationId xmlns:a16="http://schemas.microsoft.com/office/drawing/2014/main" id="{70D7F2AB-9D31-5ADE-4517-58B0EB12AF13}"/>
                  </a:ext>
                </a:extLst>
              </p14:cNvPr>
              <p14:cNvContentPartPr/>
              <p14:nvPr/>
            </p14:nvContentPartPr>
            <p14:xfrm>
              <a:off x="528720" y="6104740"/>
              <a:ext cx="938520" cy="59040"/>
            </p14:xfrm>
          </p:contentPart>
        </mc:Choice>
        <mc:Fallback>
          <p:pic>
            <p:nvPicPr>
              <p:cNvPr id="29" name="Ink 28">
                <a:extLst>
                  <a:ext uri="{FF2B5EF4-FFF2-40B4-BE49-F238E27FC236}">
                    <a16:creationId xmlns:a16="http://schemas.microsoft.com/office/drawing/2014/main" id="{70D7F2AB-9D31-5ADE-4517-58B0EB12AF13}"/>
                  </a:ext>
                </a:extLst>
              </p:cNvPr>
              <p:cNvPicPr/>
              <p:nvPr/>
            </p:nvPicPr>
            <p:blipFill>
              <a:blip r:embed="rId47"/>
              <a:stretch>
                <a:fillRect/>
              </a:stretch>
            </p:blipFill>
            <p:spPr>
              <a:xfrm>
                <a:off x="511080" y="6087100"/>
                <a:ext cx="9741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Ink 29">
                <a:extLst>
                  <a:ext uri="{FF2B5EF4-FFF2-40B4-BE49-F238E27FC236}">
                    <a16:creationId xmlns:a16="http://schemas.microsoft.com/office/drawing/2014/main" id="{FD532DDA-CB9C-8A29-7AE8-E50B6B4099F4}"/>
                  </a:ext>
                </a:extLst>
              </p14:cNvPr>
              <p14:cNvContentPartPr/>
              <p14:nvPr/>
            </p14:nvContentPartPr>
            <p14:xfrm>
              <a:off x="11487840" y="5195020"/>
              <a:ext cx="379440" cy="792360"/>
            </p14:xfrm>
          </p:contentPart>
        </mc:Choice>
        <mc:Fallback>
          <p:pic>
            <p:nvPicPr>
              <p:cNvPr id="30" name="Ink 29">
                <a:extLst>
                  <a:ext uri="{FF2B5EF4-FFF2-40B4-BE49-F238E27FC236}">
                    <a16:creationId xmlns:a16="http://schemas.microsoft.com/office/drawing/2014/main" id="{FD532DDA-CB9C-8A29-7AE8-E50B6B4099F4}"/>
                  </a:ext>
                </a:extLst>
              </p:cNvPr>
              <p:cNvPicPr/>
              <p:nvPr/>
            </p:nvPicPr>
            <p:blipFill>
              <a:blip r:embed="rId49"/>
              <a:stretch>
                <a:fillRect/>
              </a:stretch>
            </p:blipFill>
            <p:spPr>
              <a:xfrm>
                <a:off x="11469840" y="5177020"/>
                <a:ext cx="415080" cy="828000"/>
              </a:xfrm>
              <a:prstGeom prst="rect">
                <a:avLst/>
              </a:prstGeom>
            </p:spPr>
          </p:pic>
        </mc:Fallback>
      </mc:AlternateContent>
    </p:spTree>
    <p:extLst>
      <p:ext uri="{BB962C8B-B14F-4D97-AF65-F5344CB8AC3E}">
        <p14:creationId xmlns:p14="http://schemas.microsoft.com/office/powerpoint/2010/main" val="1577469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63525" y="351144"/>
            <a:ext cx="9188450" cy="5539978"/>
          </a:xfrm>
          <a:prstGeom prst="rect">
            <a:avLst/>
          </a:prstGeom>
          <a:noFill/>
        </p:spPr>
        <p:txBody>
          <a:bodyPr wrap="square" rtlCol="0">
            <a:spAutoFit/>
          </a:bodyPr>
          <a:lstStyle/>
          <a:p>
            <a:pPr algn="ctr"/>
            <a:r>
              <a:rPr lang="en-US" sz="3200" b="1">
                <a:solidFill>
                  <a:srgbClr val="FFC000"/>
                </a:solidFill>
                <a:cs typeface="+mj-cs"/>
              </a:rPr>
              <a:t>The Major Talmudic Conclusions Concerning Ahaz and His Son Hezekiah</a:t>
            </a:r>
          </a:p>
          <a:p>
            <a:endParaRPr lang="en-US" sz="1000" b="1">
              <a:solidFill>
                <a:srgbClr val="FFC000"/>
              </a:solidFill>
              <a:cs typeface="+mj-cs"/>
            </a:endParaRPr>
          </a:p>
          <a:p>
            <a:pPr marL="457200" indent="-457200">
              <a:buFont typeface="Arial" panose="020B0604020202020204" pitchFamily="34" charset="0"/>
              <a:buChar char="•"/>
            </a:pPr>
            <a:r>
              <a:rPr lang="en-US" sz="2800">
                <a:solidFill>
                  <a:srgbClr val="FFC000"/>
                </a:solidFill>
                <a:cs typeface="+mj-cs"/>
              </a:rPr>
              <a:t>Ahaz does not have a place in the World to Come because he showed shame when the prophet Isaiah came to accuse him.</a:t>
            </a:r>
          </a:p>
          <a:p>
            <a:pPr marL="457200" indent="-457200">
              <a:buFont typeface="Arial" panose="020B0604020202020204" pitchFamily="34" charset="0"/>
              <a:buChar char="•"/>
            </a:pPr>
            <a:r>
              <a:rPr lang="en-US" sz="2800">
                <a:solidFill>
                  <a:srgbClr val="92D050"/>
                </a:solidFill>
                <a:cs typeface="+mj-cs"/>
              </a:rPr>
              <a:t>Ahaz does not have a place in the World to Come because he was made to suffer concerning his firstborn son.</a:t>
            </a:r>
          </a:p>
          <a:p>
            <a:pPr marL="457200" indent="-457200">
              <a:buFont typeface="Arial" panose="020B0604020202020204" pitchFamily="34" charset="0"/>
              <a:buChar char="•"/>
            </a:pPr>
            <a:r>
              <a:rPr lang="en-US" sz="2800">
                <a:solidFill>
                  <a:srgbClr val="00B0F0"/>
                </a:solidFill>
                <a:cs typeface="+mj-cs"/>
              </a:rPr>
              <a:t>Ahaz does have a place in the World to Come because his father was just.</a:t>
            </a:r>
          </a:p>
          <a:p>
            <a:pPr marL="457200" indent="-457200">
              <a:buFont typeface="Arial" panose="020B0604020202020204" pitchFamily="34" charset="0"/>
              <a:buChar char="•"/>
            </a:pPr>
            <a:r>
              <a:rPr lang="en-US" sz="2800">
                <a:solidFill>
                  <a:srgbClr val="FFFF00"/>
                </a:solidFill>
                <a:cs typeface="+mj-cs"/>
              </a:rPr>
              <a:t>The good deeds of the son can save the father from judgment, but the merits of the father cannot save the son.</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1503B2D-4E1C-E134-7E56-CD527107AEB7}"/>
                  </a:ext>
                </a:extLst>
              </p14:cNvPr>
              <p14:cNvContentPartPr/>
              <p14:nvPr/>
            </p14:nvContentPartPr>
            <p14:xfrm>
              <a:off x="2703480" y="1902100"/>
              <a:ext cx="3639960" cy="92520"/>
            </p14:xfrm>
          </p:contentPart>
        </mc:Choice>
        <mc:Fallback>
          <p:pic>
            <p:nvPicPr>
              <p:cNvPr id="2" name="Ink 1">
                <a:extLst>
                  <a:ext uri="{FF2B5EF4-FFF2-40B4-BE49-F238E27FC236}">
                    <a16:creationId xmlns:a16="http://schemas.microsoft.com/office/drawing/2014/main" id="{41503B2D-4E1C-E134-7E56-CD527107AEB7}"/>
                  </a:ext>
                </a:extLst>
              </p:cNvPr>
              <p:cNvPicPr/>
              <p:nvPr/>
            </p:nvPicPr>
            <p:blipFill>
              <a:blip r:embed="rId5"/>
              <a:stretch>
                <a:fillRect/>
              </a:stretch>
            </p:blipFill>
            <p:spPr>
              <a:xfrm>
                <a:off x="2685840" y="1884460"/>
                <a:ext cx="36756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E80B13C-262D-6B90-2A35-8B712F1181FB}"/>
                  </a:ext>
                </a:extLst>
              </p14:cNvPr>
              <p14:cNvContentPartPr/>
              <p14:nvPr/>
            </p14:nvContentPartPr>
            <p14:xfrm>
              <a:off x="7691640" y="1888060"/>
              <a:ext cx="1111320" cy="20880"/>
            </p14:xfrm>
          </p:contentPart>
        </mc:Choice>
        <mc:Fallback>
          <p:pic>
            <p:nvPicPr>
              <p:cNvPr id="4" name="Ink 3">
                <a:extLst>
                  <a:ext uri="{FF2B5EF4-FFF2-40B4-BE49-F238E27FC236}">
                    <a16:creationId xmlns:a16="http://schemas.microsoft.com/office/drawing/2014/main" id="{EE80B13C-262D-6B90-2A35-8B712F1181FB}"/>
                  </a:ext>
                </a:extLst>
              </p:cNvPr>
              <p:cNvPicPr/>
              <p:nvPr/>
            </p:nvPicPr>
            <p:blipFill>
              <a:blip r:embed="rId7"/>
              <a:stretch>
                <a:fillRect/>
              </a:stretch>
            </p:blipFill>
            <p:spPr>
              <a:xfrm>
                <a:off x="7673640" y="1870420"/>
                <a:ext cx="11469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3BA5498-C3F0-3018-24F2-DE44ABBDEFB4}"/>
                  </a:ext>
                </a:extLst>
              </p14:cNvPr>
              <p14:cNvContentPartPr/>
              <p14:nvPr/>
            </p14:nvContentPartPr>
            <p14:xfrm>
              <a:off x="1294800" y="2376220"/>
              <a:ext cx="7736400" cy="79200"/>
            </p14:xfrm>
          </p:contentPart>
        </mc:Choice>
        <mc:Fallback>
          <p:pic>
            <p:nvPicPr>
              <p:cNvPr id="5" name="Ink 4">
                <a:extLst>
                  <a:ext uri="{FF2B5EF4-FFF2-40B4-BE49-F238E27FC236}">
                    <a16:creationId xmlns:a16="http://schemas.microsoft.com/office/drawing/2014/main" id="{03BA5498-C3F0-3018-24F2-DE44ABBDEFB4}"/>
                  </a:ext>
                </a:extLst>
              </p:cNvPr>
              <p:cNvPicPr/>
              <p:nvPr/>
            </p:nvPicPr>
            <p:blipFill>
              <a:blip r:embed="rId9"/>
              <a:stretch>
                <a:fillRect/>
              </a:stretch>
            </p:blipFill>
            <p:spPr>
              <a:xfrm>
                <a:off x="1276800" y="2358580"/>
                <a:ext cx="77720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852FBF76-BBB7-C26B-06C3-EB2B44856568}"/>
                  </a:ext>
                </a:extLst>
              </p14:cNvPr>
              <p14:cNvContentPartPr/>
              <p14:nvPr/>
            </p14:nvContentPartPr>
            <p14:xfrm>
              <a:off x="801240" y="2785900"/>
              <a:ext cx="710640" cy="41760"/>
            </p14:xfrm>
          </p:contentPart>
        </mc:Choice>
        <mc:Fallback>
          <p:pic>
            <p:nvPicPr>
              <p:cNvPr id="7" name="Ink 6">
                <a:extLst>
                  <a:ext uri="{FF2B5EF4-FFF2-40B4-BE49-F238E27FC236}">
                    <a16:creationId xmlns:a16="http://schemas.microsoft.com/office/drawing/2014/main" id="{852FBF76-BBB7-C26B-06C3-EB2B44856568}"/>
                  </a:ext>
                </a:extLst>
              </p:cNvPr>
              <p:cNvPicPr/>
              <p:nvPr/>
            </p:nvPicPr>
            <p:blipFill>
              <a:blip r:embed="rId11"/>
              <a:stretch>
                <a:fillRect/>
              </a:stretch>
            </p:blipFill>
            <p:spPr>
              <a:xfrm>
                <a:off x="783600" y="2767900"/>
                <a:ext cx="746280" cy="77400"/>
              </a:xfrm>
              <a:prstGeom prst="rect">
                <a:avLst/>
              </a:prstGeom>
            </p:spPr>
          </p:pic>
        </mc:Fallback>
      </mc:AlternateContent>
      <p:grpSp>
        <p:nvGrpSpPr>
          <p:cNvPr id="12" name="Group 11">
            <a:extLst>
              <a:ext uri="{FF2B5EF4-FFF2-40B4-BE49-F238E27FC236}">
                <a16:creationId xmlns:a16="http://schemas.microsoft.com/office/drawing/2014/main" id="{5FE79867-B3AC-6783-224C-99C03AD1A3EF}"/>
              </a:ext>
            </a:extLst>
          </p:cNvPr>
          <p:cNvGrpSpPr/>
          <p:nvPr/>
        </p:nvGrpSpPr>
        <p:grpSpPr>
          <a:xfrm>
            <a:off x="5465760" y="3614980"/>
            <a:ext cx="2575080" cy="115200"/>
            <a:chOff x="5465760" y="3614980"/>
            <a:chExt cx="2575080" cy="11520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E63D682A-E17E-D52C-7D78-1A7FA853E34B}"/>
                    </a:ext>
                  </a:extLst>
                </p14:cNvPr>
                <p14:cNvContentPartPr/>
                <p14:nvPr/>
              </p14:nvContentPartPr>
              <p14:xfrm>
                <a:off x="5465760" y="3614980"/>
                <a:ext cx="105120" cy="21600"/>
              </p14:xfrm>
            </p:contentPart>
          </mc:Choice>
          <mc:Fallback>
            <p:pic>
              <p:nvPicPr>
                <p:cNvPr id="9" name="Ink 8">
                  <a:extLst>
                    <a:ext uri="{FF2B5EF4-FFF2-40B4-BE49-F238E27FC236}">
                      <a16:creationId xmlns:a16="http://schemas.microsoft.com/office/drawing/2014/main" id="{E63D682A-E17E-D52C-7D78-1A7FA853E34B}"/>
                    </a:ext>
                  </a:extLst>
                </p:cNvPr>
                <p:cNvPicPr/>
                <p:nvPr/>
              </p:nvPicPr>
              <p:blipFill>
                <a:blip r:embed="rId13"/>
                <a:stretch>
                  <a:fillRect/>
                </a:stretch>
              </p:blipFill>
              <p:spPr>
                <a:xfrm>
                  <a:off x="5448120" y="3596980"/>
                  <a:ext cx="1407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EF6B2FDB-7F33-1CE7-8233-F9EB41319162}"/>
                    </a:ext>
                  </a:extLst>
                </p14:cNvPr>
                <p14:cNvContentPartPr/>
                <p14:nvPr/>
              </p14:nvContentPartPr>
              <p14:xfrm>
                <a:off x="6541440" y="3663580"/>
                <a:ext cx="1499400" cy="66600"/>
              </p14:xfrm>
            </p:contentPart>
          </mc:Choice>
          <mc:Fallback>
            <p:pic>
              <p:nvPicPr>
                <p:cNvPr id="11" name="Ink 10">
                  <a:extLst>
                    <a:ext uri="{FF2B5EF4-FFF2-40B4-BE49-F238E27FC236}">
                      <a16:creationId xmlns:a16="http://schemas.microsoft.com/office/drawing/2014/main" id="{EF6B2FDB-7F33-1CE7-8233-F9EB41319162}"/>
                    </a:ext>
                  </a:extLst>
                </p:cNvPr>
                <p:cNvPicPr/>
                <p:nvPr/>
              </p:nvPicPr>
              <p:blipFill>
                <a:blip r:embed="rId15"/>
                <a:stretch>
                  <a:fillRect/>
                </a:stretch>
              </p:blipFill>
              <p:spPr>
                <a:xfrm>
                  <a:off x="6523800" y="3645940"/>
                  <a:ext cx="1535040" cy="102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5583C236-040F-CDFB-246E-26484F035BC6}"/>
                  </a:ext>
                </a:extLst>
              </p14:cNvPr>
              <p14:cNvContentPartPr/>
              <p14:nvPr/>
            </p14:nvContentPartPr>
            <p14:xfrm>
              <a:off x="2076000" y="4493380"/>
              <a:ext cx="38520" cy="78840"/>
            </p14:xfrm>
          </p:contentPart>
        </mc:Choice>
        <mc:Fallback>
          <p:pic>
            <p:nvPicPr>
              <p:cNvPr id="13" name="Ink 12">
                <a:extLst>
                  <a:ext uri="{FF2B5EF4-FFF2-40B4-BE49-F238E27FC236}">
                    <a16:creationId xmlns:a16="http://schemas.microsoft.com/office/drawing/2014/main" id="{5583C236-040F-CDFB-246E-26484F035BC6}"/>
                  </a:ext>
                </a:extLst>
              </p:cNvPr>
              <p:cNvPicPr/>
              <p:nvPr/>
            </p:nvPicPr>
            <p:blipFill>
              <a:blip r:embed="rId17"/>
              <a:stretch>
                <a:fillRect/>
              </a:stretch>
            </p:blipFill>
            <p:spPr>
              <a:xfrm>
                <a:off x="2058000" y="4475380"/>
                <a:ext cx="741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F4116DCA-7F56-8932-2F7C-C9112236BF4F}"/>
                  </a:ext>
                </a:extLst>
              </p14:cNvPr>
              <p14:cNvContentPartPr/>
              <p14:nvPr/>
            </p14:nvContentPartPr>
            <p14:xfrm>
              <a:off x="3124320" y="4514260"/>
              <a:ext cx="9000" cy="27720"/>
            </p14:xfrm>
          </p:contentPart>
        </mc:Choice>
        <mc:Fallback>
          <p:pic>
            <p:nvPicPr>
              <p:cNvPr id="14" name="Ink 13">
                <a:extLst>
                  <a:ext uri="{FF2B5EF4-FFF2-40B4-BE49-F238E27FC236}">
                    <a16:creationId xmlns:a16="http://schemas.microsoft.com/office/drawing/2014/main" id="{F4116DCA-7F56-8932-2F7C-C9112236BF4F}"/>
                  </a:ext>
                </a:extLst>
              </p:cNvPr>
              <p:cNvPicPr/>
              <p:nvPr/>
            </p:nvPicPr>
            <p:blipFill>
              <a:blip r:embed="rId19"/>
              <a:stretch>
                <a:fillRect/>
              </a:stretch>
            </p:blipFill>
            <p:spPr>
              <a:xfrm>
                <a:off x="3106320" y="4496620"/>
                <a:ext cx="446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A21F6B49-267D-F182-8D0D-B1AC110EC9F6}"/>
                  </a:ext>
                </a:extLst>
              </p14:cNvPr>
              <p14:cNvContentPartPr/>
              <p14:nvPr/>
            </p14:nvContentPartPr>
            <p14:xfrm>
              <a:off x="6874080" y="4922860"/>
              <a:ext cx="105840" cy="14400"/>
            </p14:xfrm>
          </p:contentPart>
        </mc:Choice>
        <mc:Fallback>
          <p:pic>
            <p:nvPicPr>
              <p:cNvPr id="15" name="Ink 14">
                <a:extLst>
                  <a:ext uri="{FF2B5EF4-FFF2-40B4-BE49-F238E27FC236}">
                    <a16:creationId xmlns:a16="http://schemas.microsoft.com/office/drawing/2014/main" id="{A21F6B49-267D-F182-8D0D-B1AC110EC9F6}"/>
                  </a:ext>
                </a:extLst>
              </p:cNvPr>
              <p:cNvPicPr/>
              <p:nvPr/>
            </p:nvPicPr>
            <p:blipFill>
              <a:blip r:embed="rId21"/>
              <a:stretch>
                <a:fillRect/>
              </a:stretch>
            </p:blipFill>
            <p:spPr>
              <a:xfrm>
                <a:off x="6856080" y="4905220"/>
                <a:ext cx="1414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353BBE6B-68E0-C1D7-1779-21FC0E4D7D97}"/>
                  </a:ext>
                </a:extLst>
              </p14:cNvPr>
              <p14:cNvContentPartPr/>
              <p14:nvPr/>
            </p14:nvContentPartPr>
            <p14:xfrm>
              <a:off x="8233440" y="4897660"/>
              <a:ext cx="33840" cy="35640"/>
            </p14:xfrm>
          </p:contentPart>
        </mc:Choice>
        <mc:Fallback>
          <p:pic>
            <p:nvPicPr>
              <p:cNvPr id="16" name="Ink 15">
                <a:extLst>
                  <a:ext uri="{FF2B5EF4-FFF2-40B4-BE49-F238E27FC236}">
                    <a16:creationId xmlns:a16="http://schemas.microsoft.com/office/drawing/2014/main" id="{353BBE6B-68E0-C1D7-1779-21FC0E4D7D97}"/>
                  </a:ext>
                </a:extLst>
              </p:cNvPr>
              <p:cNvPicPr/>
              <p:nvPr/>
            </p:nvPicPr>
            <p:blipFill>
              <a:blip r:embed="rId23"/>
              <a:stretch>
                <a:fillRect/>
              </a:stretch>
            </p:blipFill>
            <p:spPr>
              <a:xfrm>
                <a:off x="8215800" y="4879660"/>
                <a:ext cx="69480" cy="71280"/>
              </a:xfrm>
              <a:prstGeom prst="rect">
                <a:avLst/>
              </a:prstGeom>
            </p:spPr>
          </p:pic>
        </mc:Fallback>
      </mc:AlternateContent>
    </p:spTree>
    <p:extLst>
      <p:ext uri="{BB962C8B-B14F-4D97-AF65-F5344CB8AC3E}">
        <p14:creationId xmlns:p14="http://schemas.microsoft.com/office/powerpoint/2010/main" val="3638268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63525" y="147944"/>
            <a:ext cx="9188450" cy="5940088"/>
          </a:xfrm>
          <a:prstGeom prst="rect">
            <a:avLst/>
          </a:prstGeom>
          <a:noFill/>
        </p:spPr>
        <p:txBody>
          <a:bodyPr wrap="square" rtlCol="0">
            <a:spAutoFit/>
          </a:bodyPr>
          <a:lstStyle/>
          <a:p>
            <a:pPr algn="ctr"/>
            <a:r>
              <a:rPr lang="en-US" sz="3200" b="1">
                <a:solidFill>
                  <a:srgbClr val="FFC000"/>
                </a:solidFill>
                <a:cs typeface="+mj-cs"/>
              </a:rPr>
              <a:t>Sources that Discuss Interpretations on the Son influencing the Father</a:t>
            </a:r>
          </a:p>
          <a:p>
            <a:pPr algn="ctr"/>
            <a:endParaRPr lang="en-US" sz="1000" b="1">
              <a:solidFill>
                <a:srgbClr val="FFC000"/>
              </a:solidFill>
              <a:cs typeface="+mj-cs"/>
            </a:endParaRPr>
          </a:p>
          <a:p>
            <a:pPr marL="285750" indent="-285750">
              <a:buFont typeface="Arial" panose="020B0604020202020204" pitchFamily="34" charset="0"/>
              <a:buChar char="•"/>
            </a:pPr>
            <a:r>
              <a:rPr lang="en-US">
                <a:solidFill>
                  <a:srgbClr val="FFC000"/>
                </a:solidFill>
                <a:cs typeface="+mj-cs"/>
              </a:rPr>
              <a:t>The </a:t>
            </a:r>
            <a:r>
              <a:rPr lang="en-US" u="sng">
                <a:solidFill>
                  <a:srgbClr val="FFC000"/>
                </a:solidFill>
                <a:cs typeface="+mj-cs"/>
              </a:rPr>
              <a:t>Talmud in Sanhedrin 104a</a:t>
            </a:r>
            <a:r>
              <a:rPr lang="en-US">
                <a:solidFill>
                  <a:srgbClr val="FFC000"/>
                </a:solidFill>
                <a:cs typeface="+mj-cs"/>
              </a:rPr>
              <a:t>, states: “Rabbi Yehuda HaNasi says: The son can bring merit to his father, as it is stated: “And he did that which was right in the eyes of the Lord, according to all that his father Uzziah had done” (</a:t>
            </a:r>
            <a:r>
              <a:rPr lang="en-US">
                <a:solidFill>
                  <a:srgbClr val="00B0F0"/>
                </a:solidFill>
                <a:cs typeface="+mj-cs"/>
              </a:rPr>
              <a:t>II Chronicles 26:4</a:t>
            </a:r>
            <a:r>
              <a:rPr lang="en-US">
                <a:solidFill>
                  <a:srgbClr val="FFC000"/>
                </a:solidFill>
                <a:cs typeface="+mj-cs"/>
              </a:rPr>
              <a:t>). This verse teaches that King Uzziah was credited with the good deeds of his son Jotham, even though he himself had sinned and was punished with leprosy.” </a:t>
            </a:r>
          </a:p>
          <a:p>
            <a:pPr marL="285750" indent="-285750">
              <a:buFont typeface="Arial" panose="020B0604020202020204" pitchFamily="34" charset="0"/>
              <a:buChar char="•"/>
            </a:pPr>
            <a:r>
              <a:rPr lang="en-US">
                <a:solidFill>
                  <a:srgbClr val="92D050"/>
                </a:solidFill>
                <a:cs typeface="+mj-cs"/>
              </a:rPr>
              <a:t>The </a:t>
            </a:r>
            <a:r>
              <a:rPr lang="en-US" u="sng">
                <a:solidFill>
                  <a:srgbClr val="92D050"/>
                </a:solidFill>
                <a:cs typeface="+mj-cs"/>
              </a:rPr>
              <a:t>Talmud in Shabbat 32a</a:t>
            </a:r>
            <a:r>
              <a:rPr lang="en-US">
                <a:solidFill>
                  <a:srgbClr val="92D050"/>
                </a:solidFill>
                <a:cs typeface="+mj-cs"/>
              </a:rPr>
              <a:t>, states: “Rav Yehuda says that Rav says: A son can save his father from a severe decree through his prayer and through his Torah study. As it is stated: “And Isaac prayed to the Lord opposite his wife because she was barren, and the Lord accepted his prayer, and Rebecca his wife conceived” (</a:t>
            </a:r>
            <a:r>
              <a:rPr lang="en-US">
                <a:solidFill>
                  <a:srgbClr val="00B0F0"/>
                </a:solidFill>
                <a:cs typeface="+mj-cs"/>
              </a:rPr>
              <a:t>Genesis 25:21</a:t>
            </a:r>
            <a:r>
              <a:rPr lang="en-US">
                <a:solidFill>
                  <a:srgbClr val="92D050"/>
                </a:solidFill>
                <a:cs typeface="+mj-cs"/>
              </a:rPr>
              <a:t>). The rabbis say the verse should have said: “And Isaac prayed to the Lord for his wife. What is the meaning of “opposite his wife”? Rav Yehuda says that Rav says: This teaches that Isaac said before God: Master of the Universe, if it is revealed and known before You that there is no sin in my hands preventing me from having children, let children be granted to me for the sake of my father’s merit. And Rebecca said before God: Master of the Universe, if it is revealed and known before You that there is no sin in my hands preventing me from having children, let children be granted to me for the sake of my husband’s merit. Therefore, it is written “opposite,” indicating that they each prayed for a different reason.”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1C84197-52A3-255B-EA38-CE760708F742}"/>
                  </a:ext>
                </a:extLst>
              </p14:cNvPr>
              <p14:cNvContentPartPr/>
              <p14:nvPr/>
            </p14:nvContentPartPr>
            <p14:xfrm>
              <a:off x="4353360" y="2133940"/>
              <a:ext cx="1503720" cy="50760"/>
            </p14:xfrm>
          </p:contentPart>
        </mc:Choice>
        <mc:Fallback>
          <p:pic>
            <p:nvPicPr>
              <p:cNvPr id="2" name="Ink 1">
                <a:extLst>
                  <a:ext uri="{FF2B5EF4-FFF2-40B4-BE49-F238E27FC236}">
                    <a16:creationId xmlns:a16="http://schemas.microsoft.com/office/drawing/2014/main" id="{21C84197-52A3-255B-EA38-CE760708F742}"/>
                  </a:ext>
                </a:extLst>
              </p:cNvPr>
              <p:cNvPicPr/>
              <p:nvPr/>
            </p:nvPicPr>
            <p:blipFill>
              <a:blip r:embed="rId5"/>
              <a:stretch>
                <a:fillRect/>
              </a:stretch>
            </p:blipFill>
            <p:spPr>
              <a:xfrm>
                <a:off x="4335720" y="2115940"/>
                <a:ext cx="15393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438253D-ACF6-09F4-C6F7-B87217AEF8FF}"/>
                  </a:ext>
                </a:extLst>
              </p14:cNvPr>
              <p14:cNvContentPartPr/>
              <p14:nvPr/>
            </p14:nvContentPartPr>
            <p14:xfrm>
              <a:off x="2392440" y="2621740"/>
              <a:ext cx="767520" cy="90360"/>
            </p14:xfrm>
          </p:contentPart>
        </mc:Choice>
        <mc:Fallback>
          <p:pic>
            <p:nvPicPr>
              <p:cNvPr id="4" name="Ink 3">
                <a:extLst>
                  <a:ext uri="{FF2B5EF4-FFF2-40B4-BE49-F238E27FC236}">
                    <a16:creationId xmlns:a16="http://schemas.microsoft.com/office/drawing/2014/main" id="{E438253D-ACF6-09F4-C6F7-B87217AEF8FF}"/>
                  </a:ext>
                </a:extLst>
              </p:cNvPr>
              <p:cNvPicPr/>
              <p:nvPr/>
            </p:nvPicPr>
            <p:blipFill>
              <a:blip r:embed="rId7"/>
              <a:stretch>
                <a:fillRect/>
              </a:stretch>
            </p:blipFill>
            <p:spPr>
              <a:xfrm>
                <a:off x="2374440" y="2603740"/>
                <a:ext cx="8031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502E1DD0-F1E0-C523-CE34-102DDDDE586E}"/>
                  </a:ext>
                </a:extLst>
              </p14:cNvPr>
              <p14:cNvContentPartPr/>
              <p14:nvPr/>
            </p14:nvContentPartPr>
            <p14:xfrm>
              <a:off x="3522120" y="3213580"/>
              <a:ext cx="3486600" cy="55080"/>
            </p14:xfrm>
          </p:contentPart>
        </mc:Choice>
        <mc:Fallback>
          <p:pic>
            <p:nvPicPr>
              <p:cNvPr id="5" name="Ink 4">
                <a:extLst>
                  <a:ext uri="{FF2B5EF4-FFF2-40B4-BE49-F238E27FC236}">
                    <a16:creationId xmlns:a16="http://schemas.microsoft.com/office/drawing/2014/main" id="{502E1DD0-F1E0-C523-CE34-102DDDDE586E}"/>
                  </a:ext>
                </a:extLst>
              </p:cNvPr>
              <p:cNvPicPr/>
              <p:nvPr/>
            </p:nvPicPr>
            <p:blipFill>
              <a:blip r:embed="rId9"/>
              <a:stretch>
                <a:fillRect/>
              </a:stretch>
            </p:blipFill>
            <p:spPr>
              <a:xfrm>
                <a:off x="3504480" y="3195940"/>
                <a:ext cx="35222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71D42EF2-2550-AF4A-CA21-489AB2CF9691}"/>
                  </a:ext>
                </a:extLst>
              </p14:cNvPr>
              <p14:cNvContentPartPr/>
              <p14:nvPr/>
            </p14:nvContentPartPr>
            <p14:xfrm>
              <a:off x="4642440" y="3809740"/>
              <a:ext cx="1180080" cy="43920"/>
            </p14:xfrm>
          </p:contentPart>
        </mc:Choice>
        <mc:Fallback>
          <p:pic>
            <p:nvPicPr>
              <p:cNvPr id="7" name="Ink 6">
                <a:extLst>
                  <a:ext uri="{FF2B5EF4-FFF2-40B4-BE49-F238E27FC236}">
                    <a16:creationId xmlns:a16="http://schemas.microsoft.com/office/drawing/2014/main" id="{71D42EF2-2550-AF4A-CA21-489AB2CF9691}"/>
                  </a:ext>
                </a:extLst>
              </p:cNvPr>
              <p:cNvPicPr/>
              <p:nvPr/>
            </p:nvPicPr>
            <p:blipFill>
              <a:blip r:embed="rId11"/>
              <a:stretch>
                <a:fillRect/>
              </a:stretch>
            </p:blipFill>
            <p:spPr>
              <a:xfrm>
                <a:off x="4624800" y="3791740"/>
                <a:ext cx="12157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2E99A639-BC01-04EF-23FE-F984954A975F}"/>
                  </a:ext>
                </a:extLst>
              </p14:cNvPr>
              <p14:cNvContentPartPr/>
              <p14:nvPr/>
            </p14:nvContentPartPr>
            <p14:xfrm>
              <a:off x="3429240" y="6110860"/>
              <a:ext cx="360" cy="3600"/>
            </p14:xfrm>
          </p:contentPart>
        </mc:Choice>
        <mc:Fallback>
          <p:pic>
            <p:nvPicPr>
              <p:cNvPr id="9" name="Ink 8">
                <a:extLst>
                  <a:ext uri="{FF2B5EF4-FFF2-40B4-BE49-F238E27FC236}">
                    <a16:creationId xmlns:a16="http://schemas.microsoft.com/office/drawing/2014/main" id="{2E99A639-BC01-04EF-23FE-F984954A975F}"/>
                  </a:ext>
                </a:extLst>
              </p:cNvPr>
              <p:cNvPicPr/>
              <p:nvPr/>
            </p:nvPicPr>
            <p:blipFill>
              <a:blip r:embed="rId13"/>
              <a:stretch>
                <a:fillRect/>
              </a:stretch>
            </p:blipFill>
            <p:spPr>
              <a:xfrm>
                <a:off x="3411600" y="6093220"/>
                <a:ext cx="36000" cy="39240"/>
              </a:xfrm>
              <a:prstGeom prst="rect">
                <a:avLst/>
              </a:prstGeom>
            </p:spPr>
          </p:pic>
        </mc:Fallback>
      </mc:AlternateContent>
    </p:spTree>
    <p:extLst>
      <p:ext uri="{BB962C8B-B14F-4D97-AF65-F5344CB8AC3E}">
        <p14:creationId xmlns:p14="http://schemas.microsoft.com/office/powerpoint/2010/main" val="4175702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257800"/>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63525" y="147944"/>
            <a:ext cx="9188450" cy="4616648"/>
          </a:xfrm>
          <a:prstGeom prst="rect">
            <a:avLst/>
          </a:prstGeom>
          <a:noFill/>
        </p:spPr>
        <p:txBody>
          <a:bodyPr wrap="square" rtlCol="0">
            <a:spAutoFit/>
          </a:bodyPr>
          <a:lstStyle/>
          <a:p>
            <a:pPr algn="ctr"/>
            <a:r>
              <a:rPr lang="en-US" sz="3200" b="1">
                <a:solidFill>
                  <a:srgbClr val="FFC000"/>
                </a:solidFill>
                <a:cs typeface="+mj-cs"/>
              </a:rPr>
              <a:t>Sources that Discuss Interpretations on the Son influencing the Father</a:t>
            </a:r>
          </a:p>
          <a:p>
            <a:pPr algn="ctr"/>
            <a:endParaRPr lang="en-US" sz="1000" b="1">
              <a:solidFill>
                <a:srgbClr val="FFC000"/>
              </a:solidFill>
              <a:cs typeface="+mj-cs"/>
            </a:endParaRPr>
          </a:p>
          <a:p>
            <a:pPr marL="342900" indent="-342900">
              <a:buFont typeface="Arial" panose="020B0604020202020204" pitchFamily="34" charset="0"/>
              <a:buChar char="•"/>
            </a:pPr>
            <a:r>
              <a:rPr lang="en-US" sz="2000">
                <a:solidFill>
                  <a:srgbClr val="FFC000"/>
                </a:solidFill>
                <a:cs typeface="+mj-cs"/>
              </a:rPr>
              <a:t>The </a:t>
            </a:r>
            <a:r>
              <a:rPr lang="en-US" sz="2000" u="sng">
                <a:solidFill>
                  <a:srgbClr val="FFC000"/>
                </a:solidFill>
                <a:cs typeface="+mj-cs"/>
              </a:rPr>
              <a:t>Midrash in Genesis Rabbah 63:6</a:t>
            </a:r>
            <a:r>
              <a:rPr lang="en-US" sz="2000">
                <a:solidFill>
                  <a:srgbClr val="FFC000"/>
                </a:solidFill>
                <a:cs typeface="+mj-cs"/>
              </a:rPr>
              <a:t>, which says: “Rabbi Levi said: The Holy One, blessed be He, said to Abraham: ‘I will not punish your children for their sins until I have first punished you for your sins.’ As it is written: ‘And it came to pass after these things, that God tested Abraham’ (</a:t>
            </a:r>
            <a:r>
              <a:rPr lang="en-US" sz="2000">
                <a:solidFill>
                  <a:srgbClr val="00B0F0"/>
                </a:solidFill>
                <a:cs typeface="+mj-cs"/>
              </a:rPr>
              <a:t>Genesis 22:1</a:t>
            </a:r>
            <a:r>
              <a:rPr lang="en-US" sz="2000">
                <a:solidFill>
                  <a:srgbClr val="FFC000"/>
                </a:solidFill>
                <a:cs typeface="+mj-cs"/>
              </a:rPr>
              <a:t>). And what was Abraham’s sin? He had said to God: ‘What will You give me seeing I go childless?’ (</a:t>
            </a:r>
            <a:r>
              <a:rPr lang="en-US" sz="2000">
                <a:solidFill>
                  <a:srgbClr val="00B0F0"/>
                </a:solidFill>
                <a:cs typeface="+mj-cs"/>
              </a:rPr>
              <a:t>Genesis 15:2</a:t>
            </a:r>
            <a:r>
              <a:rPr lang="en-US" sz="2000">
                <a:solidFill>
                  <a:srgbClr val="FFC000"/>
                </a:solidFill>
                <a:cs typeface="+mj-cs"/>
              </a:rPr>
              <a:t>). Therefore, God said to him: ‘Take now your son’ (</a:t>
            </a:r>
            <a:r>
              <a:rPr lang="en-US" sz="2000">
                <a:solidFill>
                  <a:srgbClr val="00B0F0"/>
                </a:solidFill>
                <a:cs typeface="+mj-cs"/>
              </a:rPr>
              <a:t>Genesis 22:2</a:t>
            </a:r>
            <a:r>
              <a:rPr lang="en-US" sz="2000">
                <a:solidFill>
                  <a:srgbClr val="FFC000"/>
                </a:solidFill>
                <a:cs typeface="+mj-cs"/>
              </a:rPr>
              <a:t>). And when Abraham passed the test and was willing to sacrifice his son, God said to him: ‘By Myself have I sworn…because you have done this thing…I will greatly bless you…and in your seed shall all the nations of the earth be blessed’ (</a:t>
            </a:r>
            <a:r>
              <a:rPr lang="en-US" sz="2000">
                <a:solidFill>
                  <a:srgbClr val="00B0F0"/>
                </a:solidFill>
                <a:cs typeface="+mj-cs"/>
              </a:rPr>
              <a:t>Genesis 22:16-18</a:t>
            </a:r>
            <a:r>
              <a:rPr lang="en-US" sz="2000">
                <a:solidFill>
                  <a:srgbClr val="FFC000"/>
                </a:solidFill>
                <a:cs typeface="+mj-cs"/>
              </a:rPr>
              <a:t>). This means that I will not punish your children for their sins until I have first blessed you for your merit.”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18CD1DA-7542-F116-608E-4C307823FFFA}"/>
                  </a:ext>
                </a:extLst>
              </p14:cNvPr>
              <p14:cNvContentPartPr/>
              <p14:nvPr/>
            </p14:nvContentPartPr>
            <p14:xfrm>
              <a:off x="3408720" y="2541100"/>
              <a:ext cx="33120" cy="33120"/>
            </p14:xfrm>
          </p:contentPart>
        </mc:Choice>
        <mc:Fallback>
          <p:pic>
            <p:nvPicPr>
              <p:cNvPr id="2" name="Ink 1">
                <a:extLst>
                  <a:ext uri="{FF2B5EF4-FFF2-40B4-BE49-F238E27FC236}">
                    <a16:creationId xmlns:a16="http://schemas.microsoft.com/office/drawing/2014/main" id="{218CD1DA-7542-F116-608E-4C307823FFFA}"/>
                  </a:ext>
                </a:extLst>
              </p:cNvPr>
              <p:cNvPicPr/>
              <p:nvPr/>
            </p:nvPicPr>
            <p:blipFill>
              <a:blip r:embed="rId5"/>
              <a:stretch>
                <a:fillRect/>
              </a:stretch>
            </p:blipFill>
            <p:spPr>
              <a:xfrm>
                <a:off x="3390720" y="2523460"/>
                <a:ext cx="687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34B2C02-B57A-27B0-534D-63B2C4CE0FFD}"/>
                  </a:ext>
                </a:extLst>
              </p14:cNvPr>
              <p14:cNvContentPartPr/>
              <p14:nvPr/>
            </p14:nvContentPartPr>
            <p14:xfrm>
              <a:off x="4969680" y="2522020"/>
              <a:ext cx="1236240" cy="51840"/>
            </p14:xfrm>
          </p:contentPart>
        </mc:Choice>
        <mc:Fallback>
          <p:pic>
            <p:nvPicPr>
              <p:cNvPr id="4" name="Ink 3">
                <a:extLst>
                  <a:ext uri="{FF2B5EF4-FFF2-40B4-BE49-F238E27FC236}">
                    <a16:creationId xmlns:a16="http://schemas.microsoft.com/office/drawing/2014/main" id="{234B2C02-B57A-27B0-534D-63B2C4CE0FFD}"/>
                  </a:ext>
                </a:extLst>
              </p:cNvPr>
              <p:cNvPicPr/>
              <p:nvPr/>
            </p:nvPicPr>
            <p:blipFill>
              <a:blip r:embed="rId7"/>
              <a:stretch>
                <a:fillRect/>
              </a:stretch>
            </p:blipFill>
            <p:spPr>
              <a:xfrm>
                <a:off x="4952040" y="2504020"/>
                <a:ext cx="1271880" cy="87480"/>
              </a:xfrm>
              <a:prstGeom prst="rect">
                <a:avLst/>
              </a:prstGeom>
            </p:spPr>
          </p:pic>
        </mc:Fallback>
      </mc:AlternateContent>
      <p:grpSp>
        <p:nvGrpSpPr>
          <p:cNvPr id="9" name="Group 8">
            <a:extLst>
              <a:ext uri="{FF2B5EF4-FFF2-40B4-BE49-F238E27FC236}">
                <a16:creationId xmlns:a16="http://schemas.microsoft.com/office/drawing/2014/main" id="{163D4665-CB40-3474-772E-B8DECD3A38D3}"/>
              </a:ext>
            </a:extLst>
          </p:cNvPr>
          <p:cNvGrpSpPr/>
          <p:nvPr/>
        </p:nvGrpSpPr>
        <p:grpSpPr>
          <a:xfrm>
            <a:off x="4508880" y="3132580"/>
            <a:ext cx="3177360" cy="28440"/>
            <a:chOff x="4508880" y="3132580"/>
            <a:chExt cx="3177360" cy="2844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4820D13-C4E6-BD01-3915-53AEDE6925EA}"/>
                    </a:ext>
                  </a:extLst>
                </p14:cNvPr>
                <p14:cNvContentPartPr/>
                <p14:nvPr/>
              </p14:nvContentPartPr>
              <p14:xfrm>
                <a:off x="4508880" y="3132580"/>
                <a:ext cx="1816560" cy="28080"/>
              </p14:xfrm>
            </p:contentPart>
          </mc:Choice>
          <mc:Fallback>
            <p:pic>
              <p:nvPicPr>
                <p:cNvPr id="5" name="Ink 4">
                  <a:extLst>
                    <a:ext uri="{FF2B5EF4-FFF2-40B4-BE49-F238E27FC236}">
                      <a16:creationId xmlns:a16="http://schemas.microsoft.com/office/drawing/2014/main" id="{44820D13-C4E6-BD01-3915-53AEDE6925EA}"/>
                    </a:ext>
                  </a:extLst>
                </p:cNvPr>
                <p:cNvPicPr/>
                <p:nvPr/>
              </p:nvPicPr>
              <p:blipFill>
                <a:blip r:embed="rId9"/>
                <a:stretch>
                  <a:fillRect/>
                </a:stretch>
              </p:blipFill>
              <p:spPr>
                <a:xfrm>
                  <a:off x="4491240" y="3114940"/>
                  <a:ext cx="18522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4F1D45B5-9576-E03D-0A60-DE14467BB6B0}"/>
                    </a:ext>
                  </a:extLst>
                </p14:cNvPr>
                <p14:cNvContentPartPr/>
                <p14:nvPr/>
              </p14:nvContentPartPr>
              <p14:xfrm>
                <a:off x="7314720" y="3142300"/>
                <a:ext cx="371520" cy="18720"/>
              </p14:xfrm>
            </p:contentPart>
          </mc:Choice>
          <mc:Fallback>
            <p:pic>
              <p:nvPicPr>
                <p:cNvPr id="7" name="Ink 6">
                  <a:extLst>
                    <a:ext uri="{FF2B5EF4-FFF2-40B4-BE49-F238E27FC236}">
                      <a16:creationId xmlns:a16="http://schemas.microsoft.com/office/drawing/2014/main" id="{4F1D45B5-9576-E03D-0A60-DE14467BB6B0}"/>
                    </a:ext>
                  </a:extLst>
                </p:cNvPr>
                <p:cNvPicPr/>
                <p:nvPr/>
              </p:nvPicPr>
              <p:blipFill>
                <a:blip r:embed="rId11"/>
                <a:stretch>
                  <a:fillRect/>
                </a:stretch>
              </p:blipFill>
              <p:spPr>
                <a:xfrm>
                  <a:off x="7297080" y="3124300"/>
                  <a:ext cx="407160" cy="54360"/>
                </a:xfrm>
                <a:prstGeom prst="rect">
                  <a:avLst/>
                </a:prstGeom>
              </p:spPr>
            </p:pic>
          </mc:Fallback>
        </mc:AlternateContent>
      </p:grpSp>
    </p:spTree>
    <p:extLst>
      <p:ext uri="{BB962C8B-B14F-4D97-AF65-F5344CB8AC3E}">
        <p14:creationId xmlns:p14="http://schemas.microsoft.com/office/powerpoint/2010/main" val="4196443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63525" y="147944"/>
            <a:ext cx="9188450" cy="6032421"/>
          </a:xfrm>
          <a:prstGeom prst="rect">
            <a:avLst/>
          </a:prstGeom>
          <a:noFill/>
        </p:spPr>
        <p:txBody>
          <a:bodyPr wrap="square" rtlCol="0">
            <a:spAutoFit/>
          </a:bodyPr>
          <a:lstStyle/>
          <a:p>
            <a:pPr algn="ctr"/>
            <a:r>
              <a:rPr lang="en-US" sz="3200" b="1">
                <a:solidFill>
                  <a:srgbClr val="FFC000"/>
                </a:solidFill>
                <a:cs typeface="+mj-cs"/>
              </a:rPr>
              <a:t>Scriptures that Speak of the Responsibility of One’s Sins</a:t>
            </a:r>
          </a:p>
          <a:p>
            <a:pPr algn="ctr"/>
            <a:endParaRPr lang="en-US" sz="1000">
              <a:solidFill>
                <a:srgbClr val="FFC000"/>
              </a:solidFill>
              <a:cs typeface="+mj-cs"/>
            </a:endParaRPr>
          </a:p>
          <a:p>
            <a:pPr marL="342900" indent="-342900">
              <a:buFont typeface="Arial" panose="020B0604020202020204" pitchFamily="34" charset="0"/>
              <a:buChar char="•"/>
            </a:pPr>
            <a:r>
              <a:rPr lang="en-US" sz="2400" u="sng">
                <a:solidFill>
                  <a:srgbClr val="00B0F0"/>
                </a:solidFill>
                <a:cs typeface="+mj-cs"/>
              </a:rPr>
              <a:t>Devarim / Deuteronomy 24:16</a:t>
            </a:r>
            <a:r>
              <a:rPr lang="en-US" sz="2400">
                <a:solidFill>
                  <a:srgbClr val="FFC000"/>
                </a:solidFill>
                <a:cs typeface="+mj-cs"/>
              </a:rPr>
              <a:t>, “The fathers shall not be put to death for the children, neither shall the children be put to death for the fathers: every man shall be put to death for his own sin.” (</a:t>
            </a:r>
            <a:r>
              <a:rPr lang="he-IL" sz="2400">
                <a:solidFill>
                  <a:srgbClr val="FFFF00"/>
                </a:solidFill>
                <a:cs typeface="+mj-cs"/>
              </a:rPr>
              <a:t>לֹֽא־יוּמְת֤וּ אָבוֹת֙ עַל־בָּנִ֔ים וּבָנִ֖ים לֹא־יוּמְת֣וּ עַל־אָב֑וֹת אִ֥ישׁ בְּחֶטְא֖וֹ יוּמָֽתוּ׃</a:t>
            </a:r>
            <a:r>
              <a:rPr lang="he-IL" sz="2400">
                <a:solidFill>
                  <a:srgbClr val="FFC000"/>
                </a:solidFill>
                <a:cs typeface="+mj-cs"/>
              </a:rPr>
              <a:t>)</a:t>
            </a:r>
          </a:p>
          <a:p>
            <a:pPr marL="342900" indent="-342900">
              <a:buFont typeface="Arial" panose="020B0604020202020204" pitchFamily="34" charset="0"/>
              <a:buChar char="•"/>
            </a:pPr>
            <a:r>
              <a:rPr lang="en-US" sz="2400" u="sng">
                <a:solidFill>
                  <a:srgbClr val="00B0F0"/>
                </a:solidFill>
                <a:cs typeface="+mj-cs"/>
              </a:rPr>
              <a:t>Ezekiel 18:20</a:t>
            </a:r>
            <a:r>
              <a:rPr lang="en-US" sz="2400">
                <a:solidFill>
                  <a:srgbClr val="FFC000"/>
                </a:solidFill>
                <a:cs typeface="+mj-cs"/>
              </a:rPr>
              <a:t>, “The soul that sinneth, it shall die. The son shall not bear the iniquity of the father, neither shall the father bear the iniquity of the son: the righteousness of the righteous shall be upon him, and the wickedness of the wicked shall be upon him.” (</a:t>
            </a:r>
            <a:r>
              <a:rPr lang="he-IL" sz="2400">
                <a:solidFill>
                  <a:srgbClr val="FFFF00"/>
                </a:solidFill>
                <a:cs typeface="+mj-cs"/>
              </a:rPr>
              <a:t>הַנֶּ֥פֶשׁ הַחֹטֵ֖את הִ֣יא תָמ֑וּת בֵּ֞ן לֹא־יִשָּׂ֣א׀ בַּעֲוֺ֣ן הָאָ֗ב וְאָב֙ לֹ֤א יִשָּׂא֙ בַּעֲוֺ֣ן הַבֵּ֔ן צִדְקַ֤ת הַצַּדִּיק֙ עָלָ֣יו תִּֽהְיֶ֔ה וְרִשְׁעַ֥ת רָשָׁע עָלָ֥יו תִּֽהְיֶֽה׃</a:t>
            </a:r>
            <a:r>
              <a:rPr lang="he-IL" sz="2400">
                <a:solidFill>
                  <a:srgbClr val="FFC000"/>
                </a:solidFill>
                <a:cs typeface="+mj-cs"/>
              </a:rPr>
              <a:t>)</a:t>
            </a:r>
          </a:p>
          <a:p>
            <a:pPr marL="342900" indent="-342900">
              <a:buFont typeface="Arial" panose="020B0604020202020204" pitchFamily="34" charset="0"/>
              <a:buChar char="•"/>
            </a:pPr>
            <a:r>
              <a:rPr lang="en-US" sz="2400" u="sng">
                <a:solidFill>
                  <a:srgbClr val="00B0F0"/>
                </a:solidFill>
                <a:cs typeface="+mj-cs"/>
              </a:rPr>
              <a:t>Jeremiah 31:30</a:t>
            </a:r>
            <a:r>
              <a:rPr lang="en-US" sz="2400">
                <a:solidFill>
                  <a:srgbClr val="FFC000"/>
                </a:solidFill>
                <a:cs typeface="+mj-cs"/>
              </a:rPr>
              <a:t>, “But every one shall die for his own iniquity: every man that eateth the sour grape, his teeth shall be set on edge.” (</a:t>
            </a:r>
            <a:r>
              <a:rPr lang="he-IL" sz="2400">
                <a:solidFill>
                  <a:srgbClr val="FFFF00"/>
                </a:solidFill>
                <a:cs typeface="+mj-cs"/>
              </a:rPr>
              <a:t>כִּ֛י אִם־אִ֥ישׁ בַּעֲוֺנ֖וֹ יָמ֑וּת כָּל־הָֽאָדָ֛ם הָאֹכֵ֥ל הַבֹּ֖סֶר תִּקְהֶ֥ינָה שִׁנָּֽיו׃</a:t>
            </a:r>
            <a:r>
              <a:rPr lang="he-IL"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4541C1D-6863-376F-5BDB-072FCB2CAD90}"/>
                  </a:ext>
                </a:extLst>
              </p14:cNvPr>
              <p14:cNvContentPartPr/>
              <p14:nvPr/>
            </p14:nvContentPartPr>
            <p14:xfrm>
              <a:off x="8421000" y="2023060"/>
              <a:ext cx="56520" cy="16920"/>
            </p14:xfrm>
          </p:contentPart>
        </mc:Choice>
        <mc:Fallback>
          <p:pic>
            <p:nvPicPr>
              <p:cNvPr id="2" name="Ink 1">
                <a:extLst>
                  <a:ext uri="{FF2B5EF4-FFF2-40B4-BE49-F238E27FC236}">
                    <a16:creationId xmlns:a16="http://schemas.microsoft.com/office/drawing/2014/main" id="{54541C1D-6863-376F-5BDB-072FCB2CAD90}"/>
                  </a:ext>
                </a:extLst>
              </p:cNvPr>
              <p:cNvPicPr/>
              <p:nvPr/>
            </p:nvPicPr>
            <p:blipFill>
              <a:blip r:embed="rId5"/>
              <a:stretch>
                <a:fillRect/>
              </a:stretch>
            </p:blipFill>
            <p:spPr>
              <a:xfrm>
                <a:off x="8403360" y="2005420"/>
                <a:ext cx="921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99F59CB-173E-F19C-F582-B25B6D7BCD8B}"/>
                  </a:ext>
                </a:extLst>
              </p14:cNvPr>
              <p14:cNvContentPartPr/>
              <p14:nvPr/>
            </p14:nvContentPartPr>
            <p14:xfrm>
              <a:off x="1779360" y="2374060"/>
              <a:ext cx="5752800" cy="108000"/>
            </p14:xfrm>
          </p:contentPart>
        </mc:Choice>
        <mc:Fallback>
          <p:pic>
            <p:nvPicPr>
              <p:cNvPr id="4" name="Ink 3">
                <a:extLst>
                  <a:ext uri="{FF2B5EF4-FFF2-40B4-BE49-F238E27FC236}">
                    <a16:creationId xmlns:a16="http://schemas.microsoft.com/office/drawing/2014/main" id="{799F59CB-173E-F19C-F582-B25B6D7BCD8B}"/>
                  </a:ext>
                </a:extLst>
              </p:cNvPr>
              <p:cNvPicPr/>
              <p:nvPr/>
            </p:nvPicPr>
            <p:blipFill>
              <a:blip r:embed="rId7"/>
              <a:stretch>
                <a:fillRect/>
              </a:stretch>
            </p:blipFill>
            <p:spPr>
              <a:xfrm>
                <a:off x="1761720" y="2356420"/>
                <a:ext cx="57884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2061CCFB-CCB4-FEB5-FEB8-1A5CB50FE00C}"/>
                  </a:ext>
                </a:extLst>
              </p14:cNvPr>
              <p14:cNvContentPartPr/>
              <p14:nvPr/>
            </p14:nvContentPartPr>
            <p14:xfrm>
              <a:off x="3846480" y="3149140"/>
              <a:ext cx="2536920" cy="48240"/>
            </p14:xfrm>
          </p:contentPart>
        </mc:Choice>
        <mc:Fallback>
          <p:pic>
            <p:nvPicPr>
              <p:cNvPr id="5" name="Ink 4">
                <a:extLst>
                  <a:ext uri="{FF2B5EF4-FFF2-40B4-BE49-F238E27FC236}">
                    <a16:creationId xmlns:a16="http://schemas.microsoft.com/office/drawing/2014/main" id="{2061CCFB-CCB4-FEB5-FEB8-1A5CB50FE00C}"/>
                  </a:ext>
                </a:extLst>
              </p:cNvPr>
              <p:cNvPicPr/>
              <p:nvPr/>
            </p:nvPicPr>
            <p:blipFill>
              <a:blip r:embed="rId9"/>
              <a:stretch>
                <a:fillRect/>
              </a:stretch>
            </p:blipFill>
            <p:spPr>
              <a:xfrm>
                <a:off x="3828840" y="3131140"/>
                <a:ext cx="25725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A563E0CA-C30F-08BB-714A-43C7246CE2DE}"/>
                  </a:ext>
                </a:extLst>
              </p14:cNvPr>
              <p14:cNvContentPartPr/>
              <p14:nvPr/>
            </p14:nvContentPartPr>
            <p14:xfrm>
              <a:off x="3529320" y="3515260"/>
              <a:ext cx="2520" cy="12960"/>
            </p14:xfrm>
          </p:contentPart>
        </mc:Choice>
        <mc:Fallback>
          <p:pic>
            <p:nvPicPr>
              <p:cNvPr id="7" name="Ink 6">
                <a:extLst>
                  <a:ext uri="{FF2B5EF4-FFF2-40B4-BE49-F238E27FC236}">
                    <a16:creationId xmlns:a16="http://schemas.microsoft.com/office/drawing/2014/main" id="{A563E0CA-C30F-08BB-714A-43C7246CE2DE}"/>
                  </a:ext>
                </a:extLst>
              </p:cNvPr>
              <p:cNvPicPr/>
              <p:nvPr/>
            </p:nvPicPr>
            <p:blipFill>
              <a:blip r:embed="rId11"/>
              <a:stretch>
                <a:fillRect/>
              </a:stretch>
            </p:blipFill>
            <p:spPr>
              <a:xfrm>
                <a:off x="3511680" y="3497620"/>
                <a:ext cx="381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48C72AFA-4A81-71FF-3EF4-7F64F5D7F636}"/>
                  </a:ext>
                </a:extLst>
              </p14:cNvPr>
              <p14:cNvContentPartPr/>
              <p14:nvPr/>
            </p14:nvContentPartPr>
            <p14:xfrm>
              <a:off x="1166280" y="3892180"/>
              <a:ext cx="68760" cy="88920"/>
            </p14:xfrm>
          </p:contentPart>
        </mc:Choice>
        <mc:Fallback>
          <p:pic>
            <p:nvPicPr>
              <p:cNvPr id="9" name="Ink 8">
                <a:extLst>
                  <a:ext uri="{FF2B5EF4-FFF2-40B4-BE49-F238E27FC236}">
                    <a16:creationId xmlns:a16="http://schemas.microsoft.com/office/drawing/2014/main" id="{48C72AFA-4A81-71FF-3EF4-7F64F5D7F636}"/>
                  </a:ext>
                </a:extLst>
              </p:cNvPr>
              <p:cNvPicPr/>
              <p:nvPr/>
            </p:nvPicPr>
            <p:blipFill>
              <a:blip r:embed="rId13"/>
              <a:stretch>
                <a:fillRect/>
              </a:stretch>
            </p:blipFill>
            <p:spPr>
              <a:xfrm>
                <a:off x="1148280" y="3874540"/>
                <a:ext cx="1044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0122277F-8255-2755-EA93-37E2AF6FA27B}"/>
                  </a:ext>
                </a:extLst>
              </p14:cNvPr>
              <p14:cNvContentPartPr/>
              <p14:nvPr/>
            </p14:nvContentPartPr>
            <p14:xfrm>
              <a:off x="2622120" y="3856540"/>
              <a:ext cx="37080" cy="37800"/>
            </p14:xfrm>
          </p:contentPart>
        </mc:Choice>
        <mc:Fallback>
          <p:pic>
            <p:nvPicPr>
              <p:cNvPr id="11" name="Ink 10">
                <a:extLst>
                  <a:ext uri="{FF2B5EF4-FFF2-40B4-BE49-F238E27FC236}">
                    <a16:creationId xmlns:a16="http://schemas.microsoft.com/office/drawing/2014/main" id="{0122277F-8255-2755-EA93-37E2AF6FA27B}"/>
                  </a:ext>
                </a:extLst>
              </p:cNvPr>
              <p:cNvPicPr/>
              <p:nvPr/>
            </p:nvPicPr>
            <p:blipFill>
              <a:blip r:embed="rId15"/>
              <a:stretch>
                <a:fillRect/>
              </a:stretch>
            </p:blipFill>
            <p:spPr>
              <a:xfrm>
                <a:off x="2604120" y="3838900"/>
                <a:ext cx="727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3D0BA9F6-97E7-0B9E-16DD-63E2D8B051E5}"/>
                  </a:ext>
                </a:extLst>
              </p14:cNvPr>
              <p14:cNvContentPartPr/>
              <p14:nvPr/>
            </p14:nvContentPartPr>
            <p14:xfrm>
              <a:off x="3873840" y="3850420"/>
              <a:ext cx="5010120" cy="74160"/>
            </p14:xfrm>
          </p:contentPart>
        </mc:Choice>
        <mc:Fallback>
          <p:pic>
            <p:nvPicPr>
              <p:cNvPr id="12" name="Ink 11">
                <a:extLst>
                  <a:ext uri="{FF2B5EF4-FFF2-40B4-BE49-F238E27FC236}">
                    <a16:creationId xmlns:a16="http://schemas.microsoft.com/office/drawing/2014/main" id="{3D0BA9F6-97E7-0B9E-16DD-63E2D8B051E5}"/>
                  </a:ext>
                </a:extLst>
              </p:cNvPr>
              <p:cNvPicPr/>
              <p:nvPr/>
            </p:nvPicPr>
            <p:blipFill>
              <a:blip r:embed="rId17"/>
              <a:stretch>
                <a:fillRect/>
              </a:stretch>
            </p:blipFill>
            <p:spPr>
              <a:xfrm>
                <a:off x="3856200" y="3832780"/>
                <a:ext cx="50457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0CB433C9-A6EE-4FF3-D5C0-02110471472B}"/>
                  </a:ext>
                </a:extLst>
              </p14:cNvPr>
              <p14:cNvContentPartPr/>
              <p14:nvPr/>
            </p14:nvContentPartPr>
            <p14:xfrm>
              <a:off x="741840" y="4189540"/>
              <a:ext cx="7051320" cy="110160"/>
            </p14:xfrm>
          </p:contentPart>
        </mc:Choice>
        <mc:Fallback>
          <p:pic>
            <p:nvPicPr>
              <p:cNvPr id="13" name="Ink 12">
                <a:extLst>
                  <a:ext uri="{FF2B5EF4-FFF2-40B4-BE49-F238E27FC236}">
                    <a16:creationId xmlns:a16="http://schemas.microsoft.com/office/drawing/2014/main" id="{0CB433C9-A6EE-4FF3-D5C0-02110471472B}"/>
                  </a:ext>
                </a:extLst>
              </p:cNvPr>
              <p:cNvPicPr/>
              <p:nvPr/>
            </p:nvPicPr>
            <p:blipFill>
              <a:blip r:embed="rId19"/>
              <a:stretch>
                <a:fillRect/>
              </a:stretch>
            </p:blipFill>
            <p:spPr>
              <a:xfrm>
                <a:off x="723840" y="4171900"/>
                <a:ext cx="70869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8409B2CE-AFCC-8F41-7651-91A0B4DAD791}"/>
                  </a:ext>
                </a:extLst>
              </p14:cNvPr>
              <p14:cNvContentPartPr/>
              <p14:nvPr/>
            </p14:nvContentPartPr>
            <p14:xfrm>
              <a:off x="3602400" y="5304100"/>
              <a:ext cx="4349880" cy="119880"/>
            </p14:xfrm>
          </p:contentPart>
        </mc:Choice>
        <mc:Fallback>
          <p:pic>
            <p:nvPicPr>
              <p:cNvPr id="14" name="Ink 13">
                <a:extLst>
                  <a:ext uri="{FF2B5EF4-FFF2-40B4-BE49-F238E27FC236}">
                    <a16:creationId xmlns:a16="http://schemas.microsoft.com/office/drawing/2014/main" id="{8409B2CE-AFCC-8F41-7651-91A0B4DAD791}"/>
                  </a:ext>
                </a:extLst>
              </p:cNvPr>
              <p:cNvPicPr/>
              <p:nvPr/>
            </p:nvPicPr>
            <p:blipFill>
              <a:blip r:embed="rId21"/>
              <a:stretch>
                <a:fillRect/>
              </a:stretch>
            </p:blipFill>
            <p:spPr>
              <a:xfrm>
                <a:off x="3584400" y="5286460"/>
                <a:ext cx="4385520" cy="155520"/>
              </a:xfrm>
              <a:prstGeom prst="rect">
                <a:avLst/>
              </a:prstGeom>
            </p:spPr>
          </p:pic>
        </mc:Fallback>
      </mc:AlternateContent>
    </p:spTree>
    <p:extLst>
      <p:ext uri="{BB962C8B-B14F-4D97-AF65-F5344CB8AC3E}">
        <p14:creationId xmlns:p14="http://schemas.microsoft.com/office/powerpoint/2010/main" val="1001581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992043"/>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38:17-22</a:t>
            </a:r>
            <a:endParaRPr lang="en-US" sz="7200" b="1" dirty="0">
              <a:ln w="15875">
                <a:solidFill>
                  <a:schemeClr val="tx1"/>
                </a:solidFill>
                <a:prstDash val="solid"/>
              </a:ln>
              <a:solidFill>
                <a:srgbClr val="FFFF00"/>
              </a:solidFill>
              <a:latin typeface="Arial Black" panose="020B0A04020102020204" pitchFamily="34" charset="0"/>
              <a:cs typeface="+mj-cs"/>
            </a:endParaRPr>
          </a:p>
          <a:p>
            <a:pPr algn="ctr"/>
            <a:r>
              <a:rPr lang="he-IL" sz="8800" b="1">
                <a:ln w="15875">
                  <a:solidFill>
                    <a:schemeClr val="tx1"/>
                  </a:solidFill>
                  <a:prstDash val="solid"/>
                </a:ln>
                <a:solidFill>
                  <a:srgbClr val="FFFF00"/>
                </a:solidFill>
                <a:cs typeface="+mj-cs"/>
              </a:rPr>
              <a:t>ישעיהו לח:יז-כב</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331447" y="4696550"/>
            <a:ext cx="7322453" cy="1200329"/>
          </a:xfrm>
          <a:prstGeom prst="rect">
            <a:avLst/>
          </a:prstGeom>
          <a:noFill/>
        </p:spPr>
        <p:txBody>
          <a:bodyPr wrap="none" rtlCol="0">
            <a:spAutoFit/>
          </a:bodyPr>
          <a:lstStyle/>
          <a:p>
            <a:pPr algn="ctr"/>
            <a:r>
              <a:rPr lang="en-US" sz="3600">
                <a:solidFill>
                  <a:srgbClr val="FFFF00"/>
                </a:solidFill>
              </a:rPr>
              <a:t>How the Torah and Tanakh Remind us </a:t>
            </a:r>
          </a:p>
          <a:p>
            <a:pPr algn="ctr"/>
            <a:r>
              <a:rPr lang="en-US" sz="3600">
                <a:solidFill>
                  <a:srgbClr val="FFFF00"/>
                </a:solidFill>
              </a:rPr>
              <a:t>of the Power of God to Heal</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071100" cy="638466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63524" y="147944"/>
            <a:ext cx="9655175" cy="6155531"/>
          </a:xfrm>
          <a:prstGeom prst="rect">
            <a:avLst/>
          </a:prstGeom>
          <a:noFill/>
        </p:spPr>
        <p:txBody>
          <a:bodyPr wrap="square" rtlCol="0">
            <a:spAutoFit/>
          </a:bodyPr>
          <a:lstStyle/>
          <a:p>
            <a:pPr algn="ctr"/>
            <a:r>
              <a:rPr lang="en-US" sz="3200" b="1">
                <a:solidFill>
                  <a:srgbClr val="FFC000"/>
                </a:solidFill>
                <a:cs typeface="+mj-cs"/>
              </a:rPr>
              <a:t>Scriptures that Speak of being Accountable for Sins of Ancestors or Descendants</a:t>
            </a:r>
          </a:p>
          <a:p>
            <a:pPr algn="ctr"/>
            <a:endParaRPr lang="en-US" sz="1000">
              <a:solidFill>
                <a:srgbClr val="FFC000"/>
              </a:solidFill>
              <a:cs typeface="+mj-cs"/>
            </a:endParaRPr>
          </a:p>
          <a:p>
            <a:pPr marL="342900" indent="-342900">
              <a:buFont typeface="Arial" panose="020B0604020202020204" pitchFamily="34" charset="0"/>
              <a:buChar char="•"/>
            </a:pPr>
            <a:r>
              <a:rPr lang="en-US" sz="2000" u="sng">
                <a:solidFill>
                  <a:srgbClr val="00B0F0"/>
                </a:solidFill>
                <a:cs typeface="+mj-cs"/>
              </a:rPr>
              <a:t>Shemot / Exodus 20:5-6</a:t>
            </a:r>
            <a:r>
              <a:rPr lang="en-US" sz="2000">
                <a:solidFill>
                  <a:srgbClr val="FFC000"/>
                </a:solidFill>
                <a:cs typeface="+mj-cs"/>
              </a:rPr>
              <a:t>, “Thou shalt not bow down thyself to them, nor serve them: for I the Lord thy God am a jealous God, visiting the iniquity of the fathers upon the children unto the third and fourth generation of them that hate me; And shewing mercy unto thousands of them that love me, and keep my commandments.” (</a:t>
            </a:r>
            <a:r>
              <a:rPr lang="en-US" sz="2000">
                <a:solidFill>
                  <a:srgbClr val="FFFF00"/>
                </a:solidFill>
                <a:cs typeface="+mj-cs"/>
              </a:rPr>
              <a:t>לֹֽא־תִשְׁתַּחְוֶ֥֣ה לָהֶ֖ם֮ וְלֹ֣א תָעָבְדֵ֑ם֒ כִּ֣י אָֽנֹכִ֞י יְהוָ֤ה אֱלֹהֶ֙יךָ֙ אֵ֣ל קַנָּ֔א פֹּ֠קֵד עֲוֺ֨ן אָבֹ֧ת עַל־בָּנִ֛ים עַל־שִׁלֵּשִׁ֥ים וְעַל־רִבֵּעִ֖ים לְשֹׂנְאָֽ֑י׃ וְעֹ֥֤שֶׂה חֶ֖֙סֶד֙ לַאֲלָפִ֑֔ים לְאֹהֲבַ֖י וּלְשֹׁמְרֵ֥י מִצְוֺתָֽי׃</a:t>
            </a:r>
            <a:r>
              <a:rPr lang="en-US" sz="2000">
                <a:solidFill>
                  <a:srgbClr val="FFC000"/>
                </a:solidFill>
                <a:cs typeface="+mj-cs"/>
              </a:rPr>
              <a:t>)</a:t>
            </a:r>
          </a:p>
          <a:p>
            <a:pPr marL="342900" indent="-342900">
              <a:buFont typeface="Arial" panose="020B0604020202020204" pitchFamily="34" charset="0"/>
              <a:buChar char="•"/>
            </a:pPr>
            <a:r>
              <a:rPr lang="en-US" sz="2000" u="sng">
                <a:solidFill>
                  <a:srgbClr val="00B0F0"/>
                </a:solidFill>
                <a:cs typeface="+mj-cs"/>
              </a:rPr>
              <a:t>Bamidbar / Numbers 14:18</a:t>
            </a:r>
            <a:r>
              <a:rPr lang="en-US" sz="2000">
                <a:solidFill>
                  <a:srgbClr val="FFC000"/>
                </a:solidFill>
                <a:cs typeface="+mj-cs"/>
              </a:rPr>
              <a:t>, “The Lord is longsuffering, and of great mercy, forgiving iniquity and transgression, and by no means clearing the guilty, visiting the iniquity of the fathers upon the children unto the third and fourth generation.” (</a:t>
            </a:r>
            <a:r>
              <a:rPr lang="en-US" sz="2000">
                <a:solidFill>
                  <a:srgbClr val="FFFF00"/>
                </a:solidFill>
                <a:cs typeface="+mj-cs"/>
              </a:rPr>
              <a:t>יְהוָ֗ה אֶ֤רֶךְ אַפַּ֙יִם֙ וְרַב־חֶ֔סֶד נֹשֵׂ֥א עָוֺ֖ן וָפָ֑שַׁע וְנַקֵּה֙ לֹ֣א יְנַקֶּ֔ה פֹּקֵ֞ד עֲוֺ֤ן אָבוֹת֙ עַל־בָּנִ֔ים עַל־שִׁלֵּשִׁ֖ים וְעַל־רִבֵּעִֽים׃</a:t>
            </a:r>
            <a:r>
              <a:rPr lang="en-US" sz="2000">
                <a:solidFill>
                  <a:srgbClr val="FFC000"/>
                </a:solidFill>
                <a:cs typeface="+mj-cs"/>
              </a:rPr>
              <a:t>)</a:t>
            </a:r>
          </a:p>
          <a:p>
            <a:pPr marL="342900" indent="-342900">
              <a:buFont typeface="Arial" panose="020B0604020202020204" pitchFamily="34" charset="0"/>
              <a:buChar char="•"/>
            </a:pPr>
            <a:r>
              <a:rPr lang="en-US" sz="2000" u="sng">
                <a:solidFill>
                  <a:srgbClr val="00B0F0"/>
                </a:solidFill>
                <a:cs typeface="+mj-cs"/>
              </a:rPr>
              <a:t>Isaiah 65:6-7</a:t>
            </a:r>
            <a:r>
              <a:rPr lang="en-US" sz="2000">
                <a:solidFill>
                  <a:srgbClr val="FFC000"/>
                </a:solidFill>
                <a:cs typeface="+mj-cs"/>
              </a:rPr>
              <a:t>, “Behold, it is written before me: I will not keep silence, but will recompense, even recompense into their bosom, Your iniquities, and the iniquities of your fathers together, saith the Lord, which have burned incense upon the mountains, and blasphemed me upon the hills: therefore will I measure their former work into their bosom.” (</a:t>
            </a:r>
            <a:r>
              <a:rPr lang="en-US" sz="2000">
                <a:solidFill>
                  <a:srgbClr val="FFFF00"/>
                </a:solidFill>
                <a:cs typeface="+mj-cs"/>
              </a:rPr>
              <a:t>הִנֵּ֥ה כְתוּבָ֖ה לְפָנָ֑י לֹ֤א אֶחֱשֶׂה֙ כִּ֣י אִם־שִׁלַּ֔מְתִּי וְשִׁלַּמְתִּ֖י עַל־חֵיקָֽם׃ עֲ֠וֺנֹתֵיכֶם וַעֲוֺנֹ֨ת אֲבוֹתֵיכֶ֤ם יַחְדָּו֙ אָמַ֣ר יְהוָ֔ה אֲשֶׁ֤ר קִטְּרוּ֙ עַל־הֶ֣הָרִ֔ים וְעַל־הַגְּבָע֖וֹת חֵרְפ֑וּנִי וּמַדֹּתִ֧י פְעֻלָּתָ֛ם רִֽאשֹׁנָ֖ה עַל־חֵיקָֽם</a:t>
            </a:r>
            <a:r>
              <a:rPr lang="en-US" sz="20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86BE008-7037-10BA-6CF0-62A82F25914B}"/>
                  </a:ext>
                </a:extLst>
              </p14:cNvPr>
              <p14:cNvContentPartPr/>
              <p14:nvPr/>
            </p14:nvContentPartPr>
            <p14:xfrm>
              <a:off x="4650720" y="1905340"/>
              <a:ext cx="4114800" cy="74160"/>
            </p14:xfrm>
          </p:contentPart>
        </mc:Choice>
        <mc:Fallback>
          <p:pic>
            <p:nvPicPr>
              <p:cNvPr id="2" name="Ink 1">
                <a:extLst>
                  <a:ext uri="{FF2B5EF4-FFF2-40B4-BE49-F238E27FC236}">
                    <a16:creationId xmlns:a16="http://schemas.microsoft.com/office/drawing/2014/main" id="{386BE008-7037-10BA-6CF0-62A82F25914B}"/>
                  </a:ext>
                </a:extLst>
              </p:cNvPr>
              <p:cNvPicPr/>
              <p:nvPr/>
            </p:nvPicPr>
            <p:blipFill>
              <a:blip r:embed="rId5"/>
              <a:stretch>
                <a:fillRect/>
              </a:stretch>
            </p:blipFill>
            <p:spPr>
              <a:xfrm>
                <a:off x="4632720" y="1887340"/>
                <a:ext cx="41504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D3DFFA1-80BE-C72F-8CF1-EE521D43012F}"/>
                  </a:ext>
                </a:extLst>
              </p14:cNvPr>
              <p14:cNvContentPartPr/>
              <p14:nvPr/>
            </p14:nvContentPartPr>
            <p14:xfrm>
              <a:off x="841200" y="2150860"/>
              <a:ext cx="6658920" cy="126720"/>
            </p14:xfrm>
          </p:contentPart>
        </mc:Choice>
        <mc:Fallback>
          <p:pic>
            <p:nvPicPr>
              <p:cNvPr id="4" name="Ink 3">
                <a:extLst>
                  <a:ext uri="{FF2B5EF4-FFF2-40B4-BE49-F238E27FC236}">
                    <a16:creationId xmlns:a16="http://schemas.microsoft.com/office/drawing/2014/main" id="{AD3DFFA1-80BE-C72F-8CF1-EE521D43012F}"/>
                  </a:ext>
                </a:extLst>
              </p:cNvPr>
              <p:cNvPicPr/>
              <p:nvPr/>
            </p:nvPicPr>
            <p:blipFill>
              <a:blip r:embed="rId7"/>
              <a:stretch>
                <a:fillRect/>
              </a:stretch>
            </p:blipFill>
            <p:spPr>
              <a:xfrm>
                <a:off x="823560" y="2132860"/>
                <a:ext cx="66945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F4A83EB-CFB9-5411-C3B3-E15FE44D0580}"/>
                  </a:ext>
                </a:extLst>
              </p14:cNvPr>
              <p14:cNvContentPartPr/>
              <p14:nvPr/>
            </p14:nvContentPartPr>
            <p14:xfrm>
              <a:off x="7810440" y="3464140"/>
              <a:ext cx="35640" cy="6120"/>
            </p14:xfrm>
          </p:contentPart>
        </mc:Choice>
        <mc:Fallback>
          <p:pic>
            <p:nvPicPr>
              <p:cNvPr id="5" name="Ink 4">
                <a:extLst>
                  <a:ext uri="{FF2B5EF4-FFF2-40B4-BE49-F238E27FC236}">
                    <a16:creationId xmlns:a16="http://schemas.microsoft.com/office/drawing/2014/main" id="{4F4A83EB-CFB9-5411-C3B3-E15FE44D0580}"/>
                  </a:ext>
                </a:extLst>
              </p:cNvPr>
              <p:cNvPicPr/>
              <p:nvPr/>
            </p:nvPicPr>
            <p:blipFill>
              <a:blip r:embed="rId9"/>
              <a:stretch>
                <a:fillRect/>
              </a:stretch>
            </p:blipFill>
            <p:spPr>
              <a:xfrm>
                <a:off x="7792440" y="3446500"/>
                <a:ext cx="712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AA5671C6-86ED-DE1E-5FD1-E7EC4B09113D}"/>
                  </a:ext>
                </a:extLst>
              </p14:cNvPr>
              <p14:cNvContentPartPr/>
              <p14:nvPr/>
            </p14:nvContentPartPr>
            <p14:xfrm>
              <a:off x="7113840" y="3746380"/>
              <a:ext cx="4320" cy="13680"/>
            </p14:xfrm>
          </p:contentPart>
        </mc:Choice>
        <mc:Fallback>
          <p:pic>
            <p:nvPicPr>
              <p:cNvPr id="7" name="Ink 6">
                <a:extLst>
                  <a:ext uri="{FF2B5EF4-FFF2-40B4-BE49-F238E27FC236}">
                    <a16:creationId xmlns:a16="http://schemas.microsoft.com/office/drawing/2014/main" id="{AA5671C6-86ED-DE1E-5FD1-E7EC4B09113D}"/>
                  </a:ext>
                </a:extLst>
              </p:cNvPr>
              <p:cNvPicPr/>
              <p:nvPr/>
            </p:nvPicPr>
            <p:blipFill>
              <a:blip r:embed="rId11"/>
              <a:stretch>
                <a:fillRect/>
              </a:stretch>
            </p:blipFill>
            <p:spPr>
              <a:xfrm>
                <a:off x="7095840" y="3728740"/>
                <a:ext cx="399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3823F38F-5B27-0B9B-55E3-C0ED8619C3B8}"/>
                  </a:ext>
                </a:extLst>
              </p14:cNvPr>
              <p14:cNvContentPartPr/>
              <p14:nvPr/>
            </p14:nvContentPartPr>
            <p14:xfrm>
              <a:off x="2016960" y="4728100"/>
              <a:ext cx="5760" cy="1800"/>
            </p14:xfrm>
          </p:contentPart>
        </mc:Choice>
        <mc:Fallback>
          <p:pic>
            <p:nvPicPr>
              <p:cNvPr id="9" name="Ink 8">
                <a:extLst>
                  <a:ext uri="{FF2B5EF4-FFF2-40B4-BE49-F238E27FC236}">
                    <a16:creationId xmlns:a16="http://schemas.microsoft.com/office/drawing/2014/main" id="{3823F38F-5B27-0B9B-55E3-C0ED8619C3B8}"/>
                  </a:ext>
                </a:extLst>
              </p:cNvPr>
              <p:cNvPicPr/>
              <p:nvPr/>
            </p:nvPicPr>
            <p:blipFill>
              <a:blip r:embed="rId13"/>
              <a:stretch>
                <a:fillRect/>
              </a:stretch>
            </p:blipFill>
            <p:spPr>
              <a:xfrm>
                <a:off x="1999320" y="4710100"/>
                <a:ext cx="414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0C9A1AEA-3586-0000-3CD8-E735C82ECB18}"/>
                  </a:ext>
                </a:extLst>
              </p14:cNvPr>
              <p14:cNvContentPartPr/>
              <p14:nvPr/>
            </p14:nvContentPartPr>
            <p14:xfrm>
              <a:off x="5989200" y="4957780"/>
              <a:ext cx="3425040" cy="69120"/>
            </p14:xfrm>
          </p:contentPart>
        </mc:Choice>
        <mc:Fallback>
          <p:pic>
            <p:nvPicPr>
              <p:cNvPr id="11" name="Ink 10">
                <a:extLst>
                  <a:ext uri="{FF2B5EF4-FFF2-40B4-BE49-F238E27FC236}">
                    <a16:creationId xmlns:a16="http://schemas.microsoft.com/office/drawing/2014/main" id="{0C9A1AEA-3586-0000-3CD8-E735C82ECB18}"/>
                  </a:ext>
                </a:extLst>
              </p:cNvPr>
              <p:cNvPicPr/>
              <p:nvPr/>
            </p:nvPicPr>
            <p:blipFill>
              <a:blip r:embed="rId15"/>
              <a:stretch>
                <a:fillRect/>
              </a:stretch>
            </p:blipFill>
            <p:spPr>
              <a:xfrm>
                <a:off x="5971560" y="4940140"/>
                <a:ext cx="34606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FA42F88D-DE4C-8F02-47A1-1C120AE9E8F9}"/>
                  </a:ext>
                </a:extLst>
              </p14:cNvPr>
              <p14:cNvContentPartPr/>
              <p14:nvPr/>
            </p14:nvContentPartPr>
            <p14:xfrm>
              <a:off x="758400" y="5218780"/>
              <a:ext cx="3667320" cy="87840"/>
            </p14:xfrm>
          </p:contentPart>
        </mc:Choice>
        <mc:Fallback>
          <p:pic>
            <p:nvPicPr>
              <p:cNvPr id="12" name="Ink 11">
                <a:extLst>
                  <a:ext uri="{FF2B5EF4-FFF2-40B4-BE49-F238E27FC236}">
                    <a16:creationId xmlns:a16="http://schemas.microsoft.com/office/drawing/2014/main" id="{FA42F88D-DE4C-8F02-47A1-1C120AE9E8F9}"/>
                  </a:ext>
                </a:extLst>
              </p:cNvPr>
              <p:cNvPicPr/>
              <p:nvPr/>
            </p:nvPicPr>
            <p:blipFill>
              <a:blip r:embed="rId17"/>
              <a:stretch>
                <a:fillRect/>
              </a:stretch>
            </p:blipFill>
            <p:spPr>
              <a:xfrm>
                <a:off x="740760" y="5201140"/>
                <a:ext cx="37029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8DFC9396-D2A1-A962-B911-27262C1F36DE}"/>
                  </a:ext>
                </a:extLst>
              </p14:cNvPr>
              <p14:cNvContentPartPr/>
              <p14:nvPr/>
            </p14:nvContentPartPr>
            <p14:xfrm>
              <a:off x="2138640" y="5607940"/>
              <a:ext cx="499320" cy="21240"/>
            </p14:xfrm>
          </p:contentPart>
        </mc:Choice>
        <mc:Fallback>
          <p:pic>
            <p:nvPicPr>
              <p:cNvPr id="13" name="Ink 12">
                <a:extLst>
                  <a:ext uri="{FF2B5EF4-FFF2-40B4-BE49-F238E27FC236}">
                    <a16:creationId xmlns:a16="http://schemas.microsoft.com/office/drawing/2014/main" id="{8DFC9396-D2A1-A962-B911-27262C1F36DE}"/>
                  </a:ext>
                </a:extLst>
              </p:cNvPr>
              <p:cNvPicPr/>
              <p:nvPr/>
            </p:nvPicPr>
            <p:blipFill>
              <a:blip r:embed="rId19"/>
              <a:stretch>
                <a:fillRect/>
              </a:stretch>
            </p:blipFill>
            <p:spPr>
              <a:xfrm>
                <a:off x="2120640" y="5590300"/>
                <a:ext cx="5349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EE344D07-8899-0115-D006-959F635F714C}"/>
                  </a:ext>
                </a:extLst>
              </p14:cNvPr>
              <p14:cNvContentPartPr/>
              <p14:nvPr/>
            </p14:nvContentPartPr>
            <p14:xfrm>
              <a:off x="7808280" y="5521900"/>
              <a:ext cx="1901880" cy="79920"/>
            </p14:xfrm>
          </p:contentPart>
        </mc:Choice>
        <mc:Fallback>
          <p:pic>
            <p:nvPicPr>
              <p:cNvPr id="14" name="Ink 13">
                <a:extLst>
                  <a:ext uri="{FF2B5EF4-FFF2-40B4-BE49-F238E27FC236}">
                    <a16:creationId xmlns:a16="http://schemas.microsoft.com/office/drawing/2014/main" id="{EE344D07-8899-0115-D006-959F635F714C}"/>
                  </a:ext>
                </a:extLst>
              </p:cNvPr>
              <p:cNvPicPr/>
              <p:nvPr/>
            </p:nvPicPr>
            <p:blipFill>
              <a:blip r:embed="rId21"/>
              <a:stretch>
                <a:fillRect/>
              </a:stretch>
            </p:blipFill>
            <p:spPr>
              <a:xfrm>
                <a:off x="7790280" y="5504260"/>
                <a:ext cx="19375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9959BDEE-28DF-AE4B-05E7-00F760EDCE96}"/>
                  </a:ext>
                </a:extLst>
              </p14:cNvPr>
              <p14:cNvContentPartPr/>
              <p14:nvPr/>
            </p14:nvContentPartPr>
            <p14:xfrm>
              <a:off x="669120" y="5930140"/>
              <a:ext cx="530640" cy="19080"/>
            </p14:xfrm>
          </p:contentPart>
        </mc:Choice>
        <mc:Fallback>
          <p:pic>
            <p:nvPicPr>
              <p:cNvPr id="15" name="Ink 14">
                <a:extLst>
                  <a:ext uri="{FF2B5EF4-FFF2-40B4-BE49-F238E27FC236}">
                    <a16:creationId xmlns:a16="http://schemas.microsoft.com/office/drawing/2014/main" id="{9959BDEE-28DF-AE4B-05E7-00F760EDCE96}"/>
                  </a:ext>
                </a:extLst>
              </p:cNvPr>
              <p:cNvPicPr/>
              <p:nvPr/>
            </p:nvPicPr>
            <p:blipFill>
              <a:blip r:embed="rId23"/>
              <a:stretch>
                <a:fillRect/>
              </a:stretch>
            </p:blipFill>
            <p:spPr>
              <a:xfrm>
                <a:off x="651120" y="5912140"/>
                <a:ext cx="566280" cy="54720"/>
              </a:xfrm>
              <a:prstGeom prst="rect">
                <a:avLst/>
              </a:prstGeom>
            </p:spPr>
          </p:pic>
        </mc:Fallback>
      </mc:AlternateContent>
    </p:spTree>
    <p:extLst>
      <p:ext uri="{BB962C8B-B14F-4D97-AF65-F5344CB8AC3E}">
        <p14:creationId xmlns:p14="http://schemas.microsoft.com/office/powerpoint/2010/main" val="2319572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71499"/>
            <a:ext cx="9188450" cy="6278642"/>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Rashi on Isaiah 38:21 Parts 1-2</a:t>
            </a:r>
            <a:endParaRPr lang="en-US" sz="2400" b="0">
              <a:solidFill>
                <a:srgbClr val="FFC000"/>
              </a:solidFill>
              <a:effectLst/>
            </a:endParaRPr>
          </a:p>
          <a:p>
            <a:pPr algn="r" rtl="1">
              <a:spcBef>
                <a:spcPts val="0"/>
              </a:spcBef>
              <a:spcAft>
                <a:spcPts val="0"/>
              </a:spcAft>
            </a:pPr>
            <a:r>
              <a:rPr lang="he-IL" sz="2200" b="1" i="0" u="none" strike="noStrike">
                <a:solidFill>
                  <a:srgbClr val="FFFF00"/>
                </a:solidFill>
                <a:effectLst/>
                <a:latin typeface="Arial" panose="020B0604020202020204" pitchFamily="34" charset="0"/>
              </a:rPr>
              <a:t>דבלת תאנים.</a:t>
            </a:r>
            <a:r>
              <a:rPr lang="he-IL" sz="2200" b="0" i="0" u="none" strike="noStrike">
                <a:solidFill>
                  <a:srgbClr val="FFFF00"/>
                </a:solidFill>
                <a:effectLst/>
                <a:latin typeface="Arial" panose="020B0604020202020204" pitchFamily="34" charset="0"/>
              </a:rPr>
              <a:t> דבלת העשויה מתאנים כשהן לחין קרויין תאנים וכשנדרסין בעיגול קרויין דבלה:</a:t>
            </a:r>
            <a:endParaRPr lang="he-IL" sz="2200" b="0">
              <a:solidFill>
                <a:srgbClr val="FFFF00"/>
              </a:solidFill>
              <a:effectLst/>
            </a:endParaRPr>
          </a:p>
          <a:p>
            <a:pPr rtl="0">
              <a:spcBef>
                <a:spcPts val="0"/>
              </a:spcBef>
              <a:spcAft>
                <a:spcPts val="0"/>
              </a:spcAft>
            </a:pPr>
            <a:r>
              <a:rPr lang="en-US" sz="2200" b="1" i="0" u="none" strike="noStrike">
                <a:solidFill>
                  <a:srgbClr val="FFC000"/>
                </a:solidFill>
                <a:effectLst/>
                <a:latin typeface="Arial" panose="020B0604020202020204" pitchFamily="34" charset="0"/>
              </a:rPr>
              <a:t>a cake of pressed figs</a:t>
            </a:r>
            <a:r>
              <a:rPr lang="en-US" sz="2200" b="0" i="0" u="none" strike="noStrike">
                <a:solidFill>
                  <a:srgbClr val="FFC000"/>
                </a:solidFill>
                <a:effectLst/>
                <a:latin typeface="Arial" panose="020B0604020202020204" pitchFamily="34" charset="0"/>
              </a:rPr>
              <a:t> (</a:t>
            </a:r>
            <a:r>
              <a:rPr lang="he-IL" sz="2200" b="0" i="0" u="none" strike="noStrike">
                <a:solidFill>
                  <a:srgbClr val="FFC000"/>
                </a:solidFill>
                <a:effectLst/>
                <a:latin typeface="Arial" panose="020B0604020202020204" pitchFamily="34" charset="0"/>
              </a:rPr>
              <a:t>דְּבֶלֶת) </a:t>
            </a:r>
            <a:r>
              <a:rPr lang="en-US" sz="2200" b="0" i="0" u="none" strike="noStrike">
                <a:solidFill>
                  <a:srgbClr val="FFC000"/>
                </a:solidFill>
                <a:effectLst/>
                <a:latin typeface="Arial" panose="020B0604020202020204" pitchFamily="34" charset="0"/>
              </a:rPr>
              <a:t>A pressed cake made from figs. When they are fresh, they are called </a:t>
            </a:r>
            <a:r>
              <a:rPr lang="he-IL" sz="2200" b="0" i="0" u="none" strike="noStrike">
                <a:solidFill>
                  <a:srgbClr val="FFC000"/>
                </a:solidFill>
                <a:effectLst/>
                <a:latin typeface="Arial" panose="020B0604020202020204" pitchFamily="34" charset="0"/>
              </a:rPr>
              <a:t>תְּאֵנִים, </a:t>
            </a:r>
            <a:r>
              <a:rPr lang="en-US" sz="2200" b="0" i="0" u="none" strike="noStrike">
                <a:solidFill>
                  <a:srgbClr val="FFC000"/>
                </a:solidFill>
                <a:effectLst/>
                <a:latin typeface="Arial" panose="020B0604020202020204" pitchFamily="34" charset="0"/>
              </a:rPr>
              <a:t>and when they are pressed into a circular cake, they are called </a:t>
            </a:r>
            <a:r>
              <a:rPr lang="he-IL" sz="2200" b="0" i="0" u="none" strike="noStrike">
                <a:solidFill>
                  <a:srgbClr val="FFC000"/>
                </a:solidFill>
                <a:effectLst/>
                <a:latin typeface="Arial" panose="020B0604020202020204" pitchFamily="34" charset="0"/>
              </a:rPr>
              <a:t>דְּבֵלָה.</a:t>
            </a:r>
            <a:endParaRPr lang="he-IL" sz="2200" b="0">
              <a:solidFill>
                <a:srgbClr val="FFC000"/>
              </a:solidFill>
              <a:effectLst/>
            </a:endParaRPr>
          </a:p>
          <a:p>
            <a:pPr algn="r" rtl="1">
              <a:spcBef>
                <a:spcPts val="0"/>
              </a:spcBef>
              <a:spcAft>
                <a:spcPts val="0"/>
              </a:spcAft>
            </a:pPr>
            <a:r>
              <a:rPr lang="he-IL" sz="2200" b="1" i="0" u="none" strike="noStrike">
                <a:solidFill>
                  <a:srgbClr val="FFFF00"/>
                </a:solidFill>
                <a:effectLst/>
                <a:latin typeface="Arial" panose="020B0604020202020204" pitchFamily="34" charset="0"/>
              </a:rPr>
              <a:t>וימרחו.</a:t>
            </a:r>
            <a:r>
              <a:rPr lang="he-IL" sz="2200" b="0" i="0" u="none" strike="noStrike">
                <a:solidFill>
                  <a:srgbClr val="FFFF00"/>
                </a:solidFill>
                <a:effectLst/>
                <a:latin typeface="Arial" panose="020B0604020202020204" pitchFamily="34" charset="0"/>
              </a:rPr>
              <a:t> ויחליקוה לדבקה על השחין ונס בתוך נס היה שאף בשר חי שנותנין עליו דבלה מסריח אלא הקב"ה נותן דבר המחבל לתוך דבר המתחבל ומרפא:</a:t>
            </a:r>
            <a:endParaRPr lang="he-IL" sz="2200" b="0">
              <a:solidFill>
                <a:srgbClr val="FFFF00"/>
              </a:solidFill>
              <a:effectLst/>
            </a:endParaRPr>
          </a:p>
          <a:p>
            <a:pPr rtl="0">
              <a:spcBef>
                <a:spcPts val="0"/>
              </a:spcBef>
              <a:spcAft>
                <a:spcPts val="0"/>
              </a:spcAft>
            </a:pPr>
            <a:r>
              <a:rPr lang="en-US" sz="2200" b="1" i="0" u="none" strike="noStrike">
                <a:solidFill>
                  <a:srgbClr val="FFC000"/>
                </a:solidFill>
                <a:effectLst/>
                <a:latin typeface="Arial" panose="020B0604020202020204" pitchFamily="34" charset="0"/>
              </a:rPr>
              <a:t>and lay it for a plaster</a:t>
            </a:r>
            <a:r>
              <a:rPr lang="en-US" sz="2200" b="0" i="0" u="none" strike="noStrike">
                <a:solidFill>
                  <a:srgbClr val="FFC000"/>
                </a:solidFill>
                <a:effectLst/>
                <a:latin typeface="Arial" panose="020B0604020202020204" pitchFamily="34" charset="0"/>
              </a:rPr>
              <a:t> And they shall smooth it out to cause it to adhere to the boil, and this was a miracle within a miracle, for, even healthy flesh, upon which pressed figs are placed, decays. But the Holy One, blessed be He, places an injurious substance upon vulnerable tissue, and it heals.</a:t>
            </a:r>
            <a:endParaRPr lang="en-US" sz="2200" b="0">
              <a:solidFill>
                <a:srgbClr val="FFC000"/>
              </a:solidFill>
              <a:effectLst/>
            </a:endParaRPr>
          </a:p>
          <a:p>
            <a:pPr rtl="0">
              <a:spcBef>
                <a:spcPts val="0"/>
              </a:spcBef>
              <a:spcAft>
                <a:spcPts val="0"/>
              </a:spcAft>
            </a:pPr>
            <a:br>
              <a:rPr lang="en-US" sz="1200" b="0">
                <a:solidFill>
                  <a:srgbClr val="92D050"/>
                </a:solidFill>
                <a:effectLst/>
              </a:rPr>
            </a:br>
            <a:r>
              <a:rPr lang="en-US" sz="2400" b="1" i="0" u="none" strike="noStrike">
                <a:solidFill>
                  <a:srgbClr val="92D050"/>
                </a:solidFill>
                <a:effectLst/>
                <a:latin typeface="Arial" panose="020B0604020202020204" pitchFamily="34" charset="0"/>
              </a:rPr>
              <a:t>Rashi on Isaiah 38:22 Part 1</a:t>
            </a:r>
            <a:endParaRPr lang="en-US" sz="2400" b="0">
              <a:solidFill>
                <a:srgbClr val="92D050"/>
              </a:solidFill>
              <a:effectLst/>
            </a:endParaRPr>
          </a:p>
          <a:p>
            <a:pPr algn="r" rtl="1">
              <a:spcBef>
                <a:spcPts val="0"/>
              </a:spcBef>
              <a:spcAft>
                <a:spcPts val="0"/>
              </a:spcAft>
            </a:pPr>
            <a:r>
              <a:rPr lang="he-IL" sz="2200" b="1" i="0" u="none" strike="noStrike">
                <a:solidFill>
                  <a:srgbClr val="FFFF00"/>
                </a:solidFill>
                <a:effectLst/>
                <a:latin typeface="Arial" panose="020B0604020202020204" pitchFamily="34" charset="0"/>
              </a:rPr>
              <a:t>מה אות.</a:t>
            </a:r>
            <a:r>
              <a:rPr lang="he-IL" sz="2200" b="0" i="0" u="none" strike="noStrike">
                <a:solidFill>
                  <a:srgbClr val="FFFF00"/>
                </a:solidFill>
                <a:effectLst/>
                <a:latin typeface="Arial" panose="020B0604020202020204" pitchFamily="34" charset="0"/>
              </a:rPr>
              <a:t> מה טוב ומה נאה אות זה הניתן לי אשר אעלה בית ה':</a:t>
            </a:r>
            <a:endParaRPr lang="he-IL" sz="2200" b="0">
              <a:solidFill>
                <a:srgbClr val="FFFF00"/>
              </a:solidFill>
              <a:effectLst/>
            </a:endParaRPr>
          </a:p>
          <a:p>
            <a:pPr rtl="0">
              <a:spcBef>
                <a:spcPts val="0"/>
              </a:spcBef>
              <a:spcAft>
                <a:spcPts val="0"/>
              </a:spcAft>
            </a:pPr>
            <a:r>
              <a:rPr lang="en-US" sz="2200" b="1" i="0" u="none" strike="noStrike">
                <a:solidFill>
                  <a:srgbClr val="92D050"/>
                </a:solidFill>
                <a:effectLst/>
                <a:latin typeface="Arial" panose="020B0604020202020204" pitchFamily="34" charset="0"/>
              </a:rPr>
              <a:t>What a sign</a:t>
            </a:r>
            <a:r>
              <a:rPr lang="en-US" sz="2200" b="0" i="0" u="none" strike="noStrike">
                <a:solidFill>
                  <a:srgbClr val="92D050"/>
                </a:solidFill>
                <a:effectLst/>
                <a:latin typeface="Arial" panose="020B0604020202020204" pitchFamily="34" charset="0"/>
              </a:rPr>
              <a:t> How good and how beautiful is this sign which is given to me that I will go up to the house of the Lord!</a:t>
            </a:r>
            <a:endParaRPr lang="he-IL" sz="2200">
              <a:solidFill>
                <a:srgbClr val="92D05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CFA2605-0CF1-C3E9-5D8D-A3F808A1C950}"/>
                  </a:ext>
                </a:extLst>
              </p14:cNvPr>
              <p14:cNvContentPartPr/>
              <p14:nvPr/>
            </p14:nvContentPartPr>
            <p14:xfrm>
              <a:off x="4482960" y="1834060"/>
              <a:ext cx="510480" cy="69840"/>
            </p14:xfrm>
          </p:contentPart>
        </mc:Choice>
        <mc:Fallback>
          <p:pic>
            <p:nvPicPr>
              <p:cNvPr id="2" name="Ink 1">
                <a:extLst>
                  <a:ext uri="{FF2B5EF4-FFF2-40B4-BE49-F238E27FC236}">
                    <a16:creationId xmlns:a16="http://schemas.microsoft.com/office/drawing/2014/main" id="{5CFA2605-0CF1-C3E9-5D8D-A3F808A1C950}"/>
                  </a:ext>
                </a:extLst>
              </p:cNvPr>
              <p:cNvPicPr/>
              <p:nvPr/>
            </p:nvPicPr>
            <p:blipFill>
              <a:blip r:embed="rId5"/>
              <a:stretch>
                <a:fillRect/>
              </a:stretch>
            </p:blipFill>
            <p:spPr>
              <a:xfrm>
                <a:off x="4465320" y="1816420"/>
                <a:ext cx="5461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25F7082-52EE-085A-4E0B-48EF899965AB}"/>
                  </a:ext>
                </a:extLst>
              </p14:cNvPr>
              <p14:cNvContentPartPr/>
              <p14:nvPr/>
            </p14:nvContentPartPr>
            <p14:xfrm>
              <a:off x="4212240" y="2109460"/>
              <a:ext cx="500040" cy="66240"/>
            </p14:xfrm>
          </p:contentPart>
        </mc:Choice>
        <mc:Fallback>
          <p:pic>
            <p:nvPicPr>
              <p:cNvPr id="4" name="Ink 3">
                <a:extLst>
                  <a:ext uri="{FF2B5EF4-FFF2-40B4-BE49-F238E27FC236}">
                    <a16:creationId xmlns:a16="http://schemas.microsoft.com/office/drawing/2014/main" id="{025F7082-52EE-085A-4E0B-48EF899965AB}"/>
                  </a:ext>
                </a:extLst>
              </p:cNvPr>
              <p:cNvPicPr/>
              <p:nvPr/>
            </p:nvPicPr>
            <p:blipFill>
              <a:blip r:embed="rId7"/>
              <a:stretch>
                <a:fillRect/>
              </a:stretch>
            </p:blipFill>
            <p:spPr>
              <a:xfrm>
                <a:off x="4194240" y="2091820"/>
                <a:ext cx="5356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A75CFB70-E1DE-6680-1881-7493325A2DD9}"/>
                  </a:ext>
                </a:extLst>
              </p14:cNvPr>
              <p14:cNvContentPartPr/>
              <p14:nvPr/>
            </p14:nvContentPartPr>
            <p14:xfrm>
              <a:off x="6661320" y="3823420"/>
              <a:ext cx="780120" cy="46440"/>
            </p14:xfrm>
          </p:contentPart>
        </mc:Choice>
        <mc:Fallback>
          <p:pic>
            <p:nvPicPr>
              <p:cNvPr id="5" name="Ink 4">
                <a:extLst>
                  <a:ext uri="{FF2B5EF4-FFF2-40B4-BE49-F238E27FC236}">
                    <a16:creationId xmlns:a16="http://schemas.microsoft.com/office/drawing/2014/main" id="{A75CFB70-E1DE-6680-1881-7493325A2DD9}"/>
                  </a:ext>
                </a:extLst>
              </p:cNvPr>
              <p:cNvPicPr/>
              <p:nvPr/>
            </p:nvPicPr>
            <p:blipFill>
              <a:blip r:embed="rId9"/>
              <a:stretch>
                <a:fillRect/>
              </a:stretch>
            </p:blipFill>
            <p:spPr>
              <a:xfrm>
                <a:off x="6643680" y="3805420"/>
                <a:ext cx="8157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728F0FA7-AFF0-4B2E-6CBA-2A2451F40E7D}"/>
                  </a:ext>
                </a:extLst>
              </p14:cNvPr>
              <p14:cNvContentPartPr/>
              <p14:nvPr/>
            </p14:nvContentPartPr>
            <p14:xfrm>
              <a:off x="604320" y="3829180"/>
              <a:ext cx="6867360" cy="56880"/>
            </p14:xfrm>
          </p:contentPart>
        </mc:Choice>
        <mc:Fallback>
          <p:pic>
            <p:nvPicPr>
              <p:cNvPr id="7" name="Ink 6">
                <a:extLst>
                  <a:ext uri="{FF2B5EF4-FFF2-40B4-BE49-F238E27FC236}">
                    <a16:creationId xmlns:a16="http://schemas.microsoft.com/office/drawing/2014/main" id="{728F0FA7-AFF0-4B2E-6CBA-2A2451F40E7D}"/>
                  </a:ext>
                </a:extLst>
              </p:cNvPr>
              <p:cNvPicPr/>
              <p:nvPr/>
            </p:nvPicPr>
            <p:blipFill>
              <a:blip r:embed="rId11"/>
              <a:stretch>
                <a:fillRect/>
              </a:stretch>
            </p:blipFill>
            <p:spPr>
              <a:xfrm>
                <a:off x="586680" y="3811180"/>
                <a:ext cx="69030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437AD5E5-FC5E-55AA-5B27-A617DE67683A}"/>
                  </a:ext>
                </a:extLst>
              </p14:cNvPr>
              <p14:cNvContentPartPr/>
              <p14:nvPr/>
            </p14:nvContentPartPr>
            <p14:xfrm>
              <a:off x="4345800" y="3053740"/>
              <a:ext cx="3272400" cy="507960"/>
            </p14:xfrm>
          </p:contentPart>
        </mc:Choice>
        <mc:Fallback>
          <p:pic>
            <p:nvPicPr>
              <p:cNvPr id="9" name="Ink 8">
                <a:extLst>
                  <a:ext uri="{FF2B5EF4-FFF2-40B4-BE49-F238E27FC236}">
                    <a16:creationId xmlns:a16="http://schemas.microsoft.com/office/drawing/2014/main" id="{437AD5E5-FC5E-55AA-5B27-A617DE67683A}"/>
                  </a:ext>
                </a:extLst>
              </p:cNvPr>
              <p:cNvPicPr/>
              <p:nvPr/>
            </p:nvPicPr>
            <p:blipFill>
              <a:blip r:embed="rId13"/>
              <a:stretch>
                <a:fillRect/>
              </a:stretch>
            </p:blipFill>
            <p:spPr>
              <a:xfrm>
                <a:off x="4327800" y="3035740"/>
                <a:ext cx="3308040" cy="543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58E4EFCB-E960-72AA-5FA8-1FF73FB979ED}"/>
                  </a:ext>
                </a:extLst>
              </p14:cNvPr>
              <p14:cNvContentPartPr/>
              <p14:nvPr/>
            </p14:nvContentPartPr>
            <p14:xfrm>
              <a:off x="2779080" y="5022220"/>
              <a:ext cx="778680" cy="38160"/>
            </p14:xfrm>
          </p:contentPart>
        </mc:Choice>
        <mc:Fallback>
          <p:pic>
            <p:nvPicPr>
              <p:cNvPr id="11" name="Ink 10">
                <a:extLst>
                  <a:ext uri="{FF2B5EF4-FFF2-40B4-BE49-F238E27FC236}">
                    <a16:creationId xmlns:a16="http://schemas.microsoft.com/office/drawing/2014/main" id="{58E4EFCB-E960-72AA-5FA8-1FF73FB979ED}"/>
                  </a:ext>
                </a:extLst>
              </p:cNvPr>
              <p:cNvPicPr/>
              <p:nvPr/>
            </p:nvPicPr>
            <p:blipFill>
              <a:blip r:embed="rId15"/>
              <a:stretch>
                <a:fillRect/>
              </a:stretch>
            </p:blipFill>
            <p:spPr>
              <a:xfrm>
                <a:off x="2761440" y="5004220"/>
                <a:ext cx="814320" cy="73800"/>
              </a:xfrm>
              <a:prstGeom prst="rect">
                <a:avLst/>
              </a:prstGeom>
            </p:spPr>
          </p:pic>
        </mc:Fallback>
      </mc:AlternateContent>
    </p:spTree>
    <p:extLst>
      <p:ext uri="{BB962C8B-B14F-4D97-AF65-F5344CB8AC3E}">
        <p14:creationId xmlns:p14="http://schemas.microsoft.com/office/powerpoint/2010/main" val="2203421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0"/>
            <a:ext cx="9200959" cy="5847755"/>
          </a:xfrm>
          <a:prstGeom prst="rect">
            <a:avLst/>
          </a:prstGeom>
          <a:noFill/>
        </p:spPr>
        <p:txBody>
          <a:bodyPr wrap="square" rtlCol="0">
            <a:spAutoFit/>
          </a:bodyPr>
          <a:lstStyle/>
          <a:p>
            <a:pPr algn="r"/>
            <a:r>
              <a:rPr lang="he-IL" sz="4400" b="1">
                <a:solidFill>
                  <a:srgbClr val="FFFF00"/>
                </a:solidFill>
                <a:cs typeface="+mj-cs"/>
              </a:rPr>
              <a:t>ספר דברים פרק כז</a:t>
            </a:r>
          </a:p>
          <a:p>
            <a:pPr algn="r"/>
            <a:r>
              <a:rPr lang="he-IL" sz="3000">
                <a:solidFill>
                  <a:srgbClr val="FFFF00"/>
                </a:solidFill>
                <a:cs typeface="+mj-cs"/>
              </a:rPr>
              <a:t>א   וַיְצַו מֹשֶׁה וְזִקְנֵי יִשְֹרָאֵל אֶת-הָעָם לֵאמֹר שָׁמֹר אֶת-כָּל-הַמִּצְוָה אֲשֶׁר אָנֹכִי מְצַוֶּה אֶתְכֶם הַיּוֹם: </a:t>
            </a:r>
            <a:r>
              <a:rPr lang="he-IL" sz="3000">
                <a:solidFill>
                  <a:srgbClr val="FFC000"/>
                </a:solidFill>
                <a:cs typeface="+mj-cs"/>
              </a:rPr>
              <a:t>ב   וְהָיָה בַּיּוֹם אֲשֶׁר תַּעַבְרוּ אֶת-הַיַּרְדֵּן אֶל-הָאָרֶץ אֲשֶׁר-יְהוָֹה אֱלֹהֶיךָ נֹתֵן לָךְ וַהֲקֵמֹתָ לְךָ אֲבָנִים גְּדֹלוֹת וְשַֹדְתָּ אֹתָם בַּשִּׂיד: </a:t>
            </a:r>
            <a:r>
              <a:rPr lang="he-IL" sz="3000">
                <a:solidFill>
                  <a:srgbClr val="92D050"/>
                </a:solidFill>
                <a:cs typeface="+mj-cs"/>
              </a:rPr>
              <a:t>ג   וְכָתַבְתָּ עֲלֵיהֶן אֶת-כָּל-דִּבְרֵי הַתּוֹרָה הַזֹּאת בְּעָבְרֶךָ לְמַעַן אֲשֶׁר תָּבֹא אֶל-הָאָרֶץ אֲשֶׁר-יְהוָֹה אֱלֹהֶיךָ | נֹתֵן לְךָ אֶרֶץ זָבַת חָלָב וּדְבַשׁ כַּאֲשֶׁר דִּבֶּר יְהוָֹה אֱלֹהֵי-אֲבֹתֶיךָ לָךְ: </a:t>
            </a:r>
            <a:r>
              <a:rPr lang="he-IL" sz="3000">
                <a:solidFill>
                  <a:srgbClr val="00B0F0"/>
                </a:solidFill>
                <a:cs typeface="+mj-cs"/>
              </a:rPr>
              <a:t>ד   וְהָיָה בְּעָבְרְכֶם אֶת-הַיַּרְדֵּן תָּקִימוּ אֶת-הָאֲבָנִים הָאֵלֶּה אֲשֶׁר אָנֹכִי מְצַוֶּה אֶתְכֶם הַיּוֹם בְּהַר עֵיבָל וְשַֹדְתָּ אוֹתָם בַּשִּׂיד: </a:t>
            </a:r>
            <a:r>
              <a:rPr lang="he-IL" sz="3000">
                <a:solidFill>
                  <a:srgbClr val="FFFF00"/>
                </a:solidFill>
                <a:cs typeface="+mj-cs"/>
              </a:rPr>
              <a:t>ה   וּבָנִיתָ שָּׁם מִזְבֵּחַ לַיהוָֹה אֱלֹהֶיךָ מִזְבַּח אֲבָנִים לֹא-תָנִיף עֲלֵיהֶם בַּרְזֶל: </a:t>
            </a:r>
            <a:r>
              <a:rPr lang="he-IL" sz="3000">
                <a:solidFill>
                  <a:srgbClr val="FFC000"/>
                </a:solidFill>
                <a:cs typeface="+mj-cs"/>
              </a:rPr>
              <a:t>ו   אֲבָנִים שְׁלֵמוֹת תִּבְנֶה אֶת-מִזְבַּח יְהוָֹה אֱלֹהֶיךָ וְהַעֲלִיתָ עָלָיו עוֹלֹת לַיהוָֹה אֱלֹהֶיךָ: </a:t>
            </a:r>
            <a:r>
              <a:rPr lang="he-IL" sz="3000">
                <a:solidFill>
                  <a:srgbClr val="92D050"/>
                </a:solidFill>
                <a:cs typeface="+mj-cs"/>
              </a:rPr>
              <a:t>ז   וְזָבַחְתָּ שְׁלָמִים וְאָכַלְתָּ שָּׁם וְשָֹמַחְתָּ לִפְנֵי יְהוָֹה אֱלֹהֶיךָ: </a:t>
            </a:r>
            <a:r>
              <a:rPr lang="he-IL" sz="3000">
                <a:solidFill>
                  <a:srgbClr val="00B0F0"/>
                </a:solidFill>
                <a:cs typeface="+mj-cs"/>
              </a:rPr>
              <a:t>ח   וְכָתַבְתָּ עַל-הָאֲבָנִים אֶת-כָּל-דִּבְרֵי הַתּוֹרָה הַזֹּאת בַּאֵר הֵיטֵב</a:t>
            </a:r>
            <a:endParaRPr lang="he-IL" sz="3000" dirty="0">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6BF5C5A9-C97F-DC70-FE9F-F76647F373E0}"/>
              </a:ext>
            </a:extLst>
          </p:cNvPr>
          <p:cNvGrpSpPr/>
          <p:nvPr/>
        </p:nvGrpSpPr>
        <p:grpSpPr>
          <a:xfrm>
            <a:off x="5483760" y="653620"/>
            <a:ext cx="3845880" cy="165600"/>
            <a:chOff x="5483760" y="653620"/>
            <a:chExt cx="3845880" cy="16560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B5D9F23-938A-15BE-1F5A-8F3081783702}"/>
                    </a:ext>
                  </a:extLst>
                </p14:cNvPr>
                <p14:cNvContentPartPr/>
                <p14:nvPr/>
              </p14:nvContentPartPr>
              <p14:xfrm>
                <a:off x="7152000" y="720220"/>
                <a:ext cx="2177640" cy="99000"/>
              </p14:xfrm>
            </p:contentPart>
          </mc:Choice>
          <mc:Fallback>
            <p:pic>
              <p:nvPicPr>
                <p:cNvPr id="2" name="Ink 1">
                  <a:extLst>
                    <a:ext uri="{FF2B5EF4-FFF2-40B4-BE49-F238E27FC236}">
                      <a16:creationId xmlns:a16="http://schemas.microsoft.com/office/drawing/2014/main" id="{3B5D9F23-938A-15BE-1F5A-8F3081783702}"/>
                    </a:ext>
                  </a:extLst>
                </p:cNvPr>
                <p:cNvPicPr/>
                <p:nvPr/>
              </p:nvPicPr>
              <p:blipFill>
                <a:blip r:embed="rId5"/>
                <a:stretch>
                  <a:fillRect/>
                </a:stretch>
              </p:blipFill>
              <p:spPr>
                <a:xfrm>
                  <a:off x="7134000" y="702580"/>
                  <a:ext cx="22132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5EDB1DF-7392-CDBE-F9D1-060617CF96A7}"/>
                    </a:ext>
                  </a:extLst>
                </p14:cNvPr>
                <p14:cNvContentPartPr/>
                <p14:nvPr/>
              </p14:nvContentPartPr>
              <p14:xfrm>
                <a:off x="5483760" y="653620"/>
                <a:ext cx="1490760" cy="156600"/>
              </p14:xfrm>
            </p:contentPart>
          </mc:Choice>
          <mc:Fallback>
            <p:pic>
              <p:nvPicPr>
                <p:cNvPr id="4" name="Ink 3">
                  <a:extLst>
                    <a:ext uri="{FF2B5EF4-FFF2-40B4-BE49-F238E27FC236}">
                      <a16:creationId xmlns:a16="http://schemas.microsoft.com/office/drawing/2014/main" id="{B5EDB1DF-7392-CDBE-F9D1-060617CF96A7}"/>
                    </a:ext>
                  </a:extLst>
                </p:cNvPr>
                <p:cNvPicPr/>
                <p:nvPr/>
              </p:nvPicPr>
              <p:blipFill>
                <a:blip r:embed="rId7"/>
                <a:stretch>
                  <a:fillRect/>
                </a:stretch>
              </p:blipFill>
              <p:spPr>
                <a:xfrm>
                  <a:off x="5466120" y="635620"/>
                  <a:ext cx="1526400" cy="192240"/>
                </a:xfrm>
                <a:prstGeom prst="rect">
                  <a:avLst/>
                </a:prstGeom>
              </p:spPr>
            </p:pic>
          </mc:Fallback>
        </mc:AlternateContent>
      </p:grpSp>
      <p:grpSp>
        <p:nvGrpSpPr>
          <p:cNvPr id="15" name="Group 14">
            <a:extLst>
              <a:ext uri="{FF2B5EF4-FFF2-40B4-BE49-F238E27FC236}">
                <a16:creationId xmlns:a16="http://schemas.microsoft.com/office/drawing/2014/main" id="{4688B32D-19AD-04AD-F2CC-5F552F1A5A0D}"/>
              </a:ext>
            </a:extLst>
          </p:cNvPr>
          <p:cNvGrpSpPr/>
          <p:nvPr/>
        </p:nvGrpSpPr>
        <p:grpSpPr>
          <a:xfrm>
            <a:off x="5919360" y="1227100"/>
            <a:ext cx="2949120" cy="67320"/>
            <a:chOff x="5919360" y="1227100"/>
            <a:chExt cx="2949120" cy="6732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CF43337B-B287-7352-5A30-6AC2A6DF403A}"/>
                    </a:ext>
                  </a:extLst>
                </p14:cNvPr>
                <p14:cNvContentPartPr/>
                <p14:nvPr/>
              </p14:nvContentPartPr>
              <p14:xfrm>
                <a:off x="8437200" y="1230340"/>
                <a:ext cx="431280" cy="43200"/>
              </p14:xfrm>
            </p:contentPart>
          </mc:Choice>
          <mc:Fallback>
            <p:pic>
              <p:nvPicPr>
                <p:cNvPr id="7" name="Ink 6">
                  <a:extLst>
                    <a:ext uri="{FF2B5EF4-FFF2-40B4-BE49-F238E27FC236}">
                      <a16:creationId xmlns:a16="http://schemas.microsoft.com/office/drawing/2014/main" id="{CF43337B-B287-7352-5A30-6AC2A6DF403A}"/>
                    </a:ext>
                  </a:extLst>
                </p:cNvPr>
                <p:cNvPicPr/>
                <p:nvPr/>
              </p:nvPicPr>
              <p:blipFill>
                <a:blip r:embed="rId9"/>
                <a:stretch>
                  <a:fillRect/>
                </a:stretch>
              </p:blipFill>
              <p:spPr>
                <a:xfrm>
                  <a:off x="8419200" y="1212340"/>
                  <a:ext cx="4669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CF6535E9-82FD-23AB-EE2C-0E4CB52557FD}"/>
                    </a:ext>
                  </a:extLst>
                </p14:cNvPr>
                <p14:cNvContentPartPr/>
                <p14:nvPr/>
              </p14:nvContentPartPr>
              <p14:xfrm>
                <a:off x="7747440" y="1239340"/>
                <a:ext cx="533880" cy="25200"/>
              </p14:xfrm>
            </p:contentPart>
          </mc:Choice>
          <mc:Fallback>
            <p:pic>
              <p:nvPicPr>
                <p:cNvPr id="9" name="Ink 8">
                  <a:extLst>
                    <a:ext uri="{FF2B5EF4-FFF2-40B4-BE49-F238E27FC236}">
                      <a16:creationId xmlns:a16="http://schemas.microsoft.com/office/drawing/2014/main" id="{CF6535E9-82FD-23AB-EE2C-0E4CB52557FD}"/>
                    </a:ext>
                  </a:extLst>
                </p:cNvPr>
                <p:cNvPicPr/>
                <p:nvPr/>
              </p:nvPicPr>
              <p:blipFill>
                <a:blip r:embed="rId11"/>
                <a:stretch>
                  <a:fillRect/>
                </a:stretch>
              </p:blipFill>
              <p:spPr>
                <a:xfrm>
                  <a:off x="7729440" y="1221340"/>
                  <a:ext cx="5695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04ADC248-1FB9-A760-AC95-E5489CAD4772}"/>
                    </a:ext>
                  </a:extLst>
                </p14:cNvPr>
                <p14:cNvContentPartPr/>
                <p14:nvPr/>
              </p14:nvContentPartPr>
              <p14:xfrm>
                <a:off x="6969480" y="1227100"/>
                <a:ext cx="689400" cy="21240"/>
              </p14:xfrm>
            </p:contentPart>
          </mc:Choice>
          <mc:Fallback>
            <p:pic>
              <p:nvPicPr>
                <p:cNvPr id="12" name="Ink 11">
                  <a:extLst>
                    <a:ext uri="{FF2B5EF4-FFF2-40B4-BE49-F238E27FC236}">
                      <a16:creationId xmlns:a16="http://schemas.microsoft.com/office/drawing/2014/main" id="{04ADC248-1FB9-A760-AC95-E5489CAD4772}"/>
                    </a:ext>
                  </a:extLst>
                </p:cNvPr>
                <p:cNvPicPr/>
                <p:nvPr/>
              </p:nvPicPr>
              <p:blipFill>
                <a:blip r:embed="rId13"/>
                <a:stretch>
                  <a:fillRect/>
                </a:stretch>
              </p:blipFill>
              <p:spPr>
                <a:xfrm>
                  <a:off x="6951840" y="1209460"/>
                  <a:ext cx="7250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85A326C0-17D7-0256-C9B6-4068B838681D}"/>
                    </a:ext>
                  </a:extLst>
                </p14:cNvPr>
                <p14:cNvContentPartPr/>
                <p14:nvPr/>
              </p14:nvContentPartPr>
              <p14:xfrm>
                <a:off x="5919360" y="1227820"/>
                <a:ext cx="960480" cy="66600"/>
              </p14:xfrm>
            </p:contentPart>
          </mc:Choice>
          <mc:Fallback>
            <p:pic>
              <p:nvPicPr>
                <p:cNvPr id="14" name="Ink 13">
                  <a:extLst>
                    <a:ext uri="{FF2B5EF4-FFF2-40B4-BE49-F238E27FC236}">
                      <a16:creationId xmlns:a16="http://schemas.microsoft.com/office/drawing/2014/main" id="{85A326C0-17D7-0256-C9B6-4068B838681D}"/>
                    </a:ext>
                  </a:extLst>
                </p:cNvPr>
                <p:cNvPicPr/>
                <p:nvPr/>
              </p:nvPicPr>
              <p:blipFill>
                <a:blip r:embed="rId15"/>
                <a:stretch>
                  <a:fillRect/>
                </a:stretch>
              </p:blipFill>
              <p:spPr>
                <a:xfrm>
                  <a:off x="5901360" y="1209820"/>
                  <a:ext cx="996120" cy="102240"/>
                </a:xfrm>
                <a:prstGeom prst="rect">
                  <a:avLst/>
                </a:prstGeom>
              </p:spPr>
            </p:pic>
          </mc:Fallback>
        </mc:AlternateContent>
      </p:grpSp>
      <p:grpSp>
        <p:nvGrpSpPr>
          <p:cNvPr id="23" name="Group 22">
            <a:extLst>
              <a:ext uri="{FF2B5EF4-FFF2-40B4-BE49-F238E27FC236}">
                <a16:creationId xmlns:a16="http://schemas.microsoft.com/office/drawing/2014/main" id="{89F7ACEF-1612-6A4C-F589-798CB02DC1CE}"/>
              </a:ext>
            </a:extLst>
          </p:cNvPr>
          <p:cNvGrpSpPr/>
          <p:nvPr/>
        </p:nvGrpSpPr>
        <p:grpSpPr>
          <a:xfrm>
            <a:off x="1379400" y="1076980"/>
            <a:ext cx="4491720" cy="175680"/>
            <a:chOff x="1379400" y="1076980"/>
            <a:chExt cx="4491720" cy="175680"/>
          </a:xfrm>
        </p:grpSpPr>
        <mc:AlternateContent xmlns:mc="http://schemas.openxmlformats.org/markup-compatibility/2006">
          <mc:Choice xmlns:p14="http://schemas.microsoft.com/office/powerpoint/2010/main" Requires="p14">
            <p:contentPart p14:bwMode="auto" r:id="rId16">
              <p14:nvContentPartPr>
                <p14:cNvPr id="16" name="Ink 15">
                  <a:extLst>
                    <a:ext uri="{FF2B5EF4-FFF2-40B4-BE49-F238E27FC236}">
                      <a16:creationId xmlns:a16="http://schemas.microsoft.com/office/drawing/2014/main" id="{E6D086A1-0701-6BC3-F2A6-88F017BA3C66}"/>
                    </a:ext>
                  </a:extLst>
                </p14:cNvPr>
                <p14:cNvContentPartPr/>
                <p14:nvPr/>
              </p14:nvContentPartPr>
              <p14:xfrm>
                <a:off x="4743240" y="1170580"/>
                <a:ext cx="1127880" cy="61560"/>
              </p14:xfrm>
            </p:contentPart>
          </mc:Choice>
          <mc:Fallback>
            <p:pic>
              <p:nvPicPr>
                <p:cNvPr id="16" name="Ink 15">
                  <a:extLst>
                    <a:ext uri="{FF2B5EF4-FFF2-40B4-BE49-F238E27FC236}">
                      <a16:creationId xmlns:a16="http://schemas.microsoft.com/office/drawing/2014/main" id="{E6D086A1-0701-6BC3-F2A6-88F017BA3C66}"/>
                    </a:ext>
                  </a:extLst>
                </p:cNvPr>
                <p:cNvPicPr/>
                <p:nvPr/>
              </p:nvPicPr>
              <p:blipFill>
                <a:blip r:embed="rId17"/>
                <a:stretch>
                  <a:fillRect/>
                </a:stretch>
              </p:blipFill>
              <p:spPr>
                <a:xfrm>
                  <a:off x="4725600" y="1152580"/>
                  <a:ext cx="11635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D2A92E07-9364-0180-1EFD-76541915A41E}"/>
                    </a:ext>
                  </a:extLst>
                </p14:cNvPr>
                <p14:cNvContentPartPr/>
                <p14:nvPr/>
              </p14:nvContentPartPr>
              <p14:xfrm>
                <a:off x="4032960" y="1076980"/>
                <a:ext cx="609840" cy="80640"/>
              </p14:xfrm>
            </p:contentPart>
          </mc:Choice>
          <mc:Fallback>
            <p:pic>
              <p:nvPicPr>
                <p:cNvPr id="17" name="Ink 16">
                  <a:extLst>
                    <a:ext uri="{FF2B5EF4-FFF2-40B4-BE49-F238E27FC236}">
                      <a16:creationId xmlns:a16="http://schemas.microsoft.com/office/drawing/2014/main" id="{D2A92E07-9364-0180-1EFD-76541915A41E}"/>
                    </a:ext>
                  </a:extLst>
                </p:cNvPr>
                <p:cNvPicPr/>
                <p:nvPr/>
              </p:nvPicPr>
              <p:blipFill>
                <a:blip r:embed="rId19"/>
                <a:stretch>
                  <a:fillRect/>
                </a:stretch>
              </p:blipFill>
              <p:spPr>
                <a:xfrm>
                  <a:off x="4014960" y="1058980"/>
                  <a:ext cx="6454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68B0D432-02A8-9398-03EF-6178E981B140}"/>
                    </a:ext>
                  </a:extLst>
                </p14:cNvPr>
                <p14:cNvContentPartPr/>
                <p14:nvPr/>
              </p14:nvContentPartPr>
              <p14:xfrm>
                <a:off x="3299280" y="1201900"/>
                <a:ext cx="630360" cy="44280"/>
              </p14:xfrm>
            </p:contentPart>
          </mc:Choice>
          <mc:Fallback>
            <p:pic>
              <p:nvPicPr>
                <p:cNvPr id="18" name="Ink 17">
                  <a:extLst>
                    <a:ext uri="{FF2B5EF4-FFF2-40B4-BE49-F238E27FC236}">
                      <a16:creationId xmlns:a16="http://schemas.microsoft.com/office/drawing/2014/main" id="{68B0D432-02A8-9398-03EF-6178E981B140}"/>
                    </a:ext>
                  </a:extLst>
                </p:cNvPr>
                <p:cNvPicPr/>
                <p:nvPr/>
              </p:nvPicPr>
              <p:blipFill>
                <a:blip r:embed="rId21"/>
                <a:stretch>
                  <a:fillRect/>
                </a:stretch>
              </p:blipFill>
              <p:spPr>
                <a:xfrm>
                  <a:off x="3281280" y="1184260"/>
                  <a:ext cx="6660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 name="Ink 19">
                  <a:extLst>
                    <a:ext uri="{FF2B5EF4-FFF2-40B4-BE49-F238E27FC236}">
                      <a16:creationId xmlns:a16="http://schemas.microsoft.com/office/drawing/2014/main" id="{5B089AD2-4FD9-A0F7-6F7A-D99735989798}"/>
                    </a:ext>
                  </a:extLst>
                </p14:cNvPr>
                <p14:cNvContentPartPr/>
                <p14:nvPr/>
              </p14:nvContentPartPr>
              <p14:xfrm>
                <a:off x="2918400" y="1196860"/>
                <a:ext cx="387720" cy="55800"/>
              </p14:xfrm>
            </p:contentPart>
          </mc:Choice>
          <mc:Fallback>
            <p:pic>
              <p:nvPicPr>
                <p:cNvPr id="20" name="Ink 19">
                  <a:extLst>
                    <a:ext uri="{FF2B5EF4-FFF2-40B4-BE49-F238E27FC236}">
                      <a16:creationId xmlns:a16="http://schemas.microsoft.com/office/drawing/2014/main" id="{5B089AD2-4FD9-A0F7-6F7A-D99735989798}"/>
                    </a:ext>
                  </a:extLst>
                </p:cNvPr>
                <p:cNvPicPr/>
                <p:nvPr/>
              </p:nvPicPr>
              <p:blipFill>
                <a:blip r:embed="rId23"/>
                <a:stretch>
                  <a:fillRect/>
                </a:stretch>
              </p:blipFill>
              <p:spPr>
                <a:xfrm>
                  <a:off x="2900760" y="1179220"/>
                  <a:ext cx="4233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Ink 20">
                  <a:extLst>
                    <a:ext uri="{FF2B5EF4-FFF2-40B4-BE49-F238E27FC236}">
                      <a16:creationId xmlns:a16="http://schemas.microsoft.com/office/drawing/2014/main" id="{C6D46945-510D-F1FA-ED5D-7A57BBD82A3B}"/>
                    </a:ext>
                  </a:extLst>
                </p14:cNvPr>
                <p14:cNvContentPartPr/>
                <p14:nvPr/>
              </p14:nvContentPartPr>
              <p14:xfrm>
                <a:off x="2316120" y="1192180"/>
                <a:ext cx="427320" cy="36360"/>
              </p14:xfrm>
            </p:contentPart>
          </mc:Choice>
          <mc:Fallback>
            <p:pic>
              <p:nvPicPr>
                <p:cNvPr id="21" name="Ink 20">
                  <a:extLst>
                    <a:ext uri="{FF2B5EF4-FFF2-40B4-BE49-F238E27FC236}">
                      <a16:creationId xmlns:a16="http://schemas.microsoft.com/office/drawing/2014/main" id="{C6D46945-510D-F1FA-ED5D-7A57BBD82A3B}"/>
                    </a:ext>
                  </a:extLst>
                </p:cNvPr>
                <p:cNvPicPr/>
                <p:nvPr/>
              </p:nvPicPr>
              <p:blipFill>
                <a:blip r:embed="rId25"/>
                <a:stretch>
                  <a:fillRect/>
                </a:stretch>
              </p:blipFill>
              <p:spPr>
                <a:xfrm>
                  <a:off x="2298480" y="1174540"/>
                  <a:ext cx="4629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Ink 21">
                  <a:extLst>
                    <a:ext uri="{FF2B5EF4-FFF2-40B4-BE49-F238E27FC236}">
                      <a16:creationId xmlns:a16="http://schemas.microsoft.com/office/drawing/2014/main" id="{16DA2269-2271-A73D-CF16-11023648C49D}"/>
                    </a:ext>
                  </a:extLst>
                </p14:cNvPr>
                <p14:cNvContentPartPr/>
                <p14:nvPr/>
              </p14:nvContentPartPr>
              <p14:xfrm>
                <a:off x="1379400" y="1170220"/>
                <a:ext cx="914400" cy="49680"/>
              </p14:xfrm>
            </p:contentPart>
          </mc:Choice>
          <mc:Fallback>
            <p:pic>
              <p:nvPicPr>
                <p:cNvPr id="22" name="Ink 21">
                  <a:extLst>
                    <a:ext uri="{FF2B5EF4-FFF2-40B4-BE49-F238E27FC236}">
                      <a16:creationId xmlns:a16="http://schemas.microsoft.com/office/drawing/2014/main" id="{16DA2269-2271-A73D-CF16-11023648C49D}"/>
                    </a:ext>
                  </a:extLst>
                </p:cNvPr>
                <p:cNvPicPr/>
                <p:nvPr/>
              </p:nvPicPr>
              <p:blipFill>
                <a:blip r:embed="rId27"/>
                <a:stretch>
                  <a:fillRect/>
                </a:stretch>
              </p:blipFill>
              <p:spPr>
                <a:xfrm>
                  <a:off x="1361760" y="1152580"/>
                  <a:ext cx="950040" cy="85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24" name="Ink 23">
                <a:extLst>
                  <a:ext uri="{FF2B5EF4-FFF2-40B4-BE49-F238E27FC236}">
                    <a16:creationId xmlns:a16="http://schemas.microsoft.com/office/drawing/2014/main" id="{52CCD33E-6ADF-5278-3E98-5E8C27576C3F}"/>
                  </a:ext>
                </a:extLst>
              </p14:cNvPr>
              <p14:cNvContentPartPr/>
              <p14:nvPr/>
            </p14:nvContentPartPr>
            <p14:xfrm>
              <a:off x="610080" y="1259860"/>
              <a:ext cx="665280" cy="49680"/>
            </p14:xfrm>
          </p:contentPart>
        </mc:Choice>
        <mc:Fallback>
          <p:pic>
            <p:nvPicPr>
              <p:cNvPr id="24" name="Ink 23">
                <a:extLst>
                  <a:ext uri="{FF2B5EF4-FFF2-40B4-BE49-F238E27FC236}">
                    <a16:creationId xmlns:a16="http://schemas.microsoft.com/office/drawing/2014/main" id="{52CCD33E-6ADF-5278-3E98-5E8C27576C3F}"/>
                  </a:ext>
                </a:extLst>
              </p:cNvPr>
              <p:cNvPicPr/>
              <p:nvPr/>
            </p:nvPicPr>
            <p:blipFill>
              <a:blip r:embed="rId29"/>
              <a:stretch>
                <a:fillRect/>
              </a:stretch>
            </p:blipFill>
            <p:spPr>
              <a:xfrm>
                <a:off x="592440" y="1242220"/>
                <a:ext cx="700920" cy="85320"/>
              </a:xfrm>
              <a:prstGeom prst="rect">
                <a:avLst/>
              </a:prstGeom>
            </p:spPr>
          </p:pic>
        </mc:Fallback>
      </mc:AlternateContent>
      <p:grpSp>
        <p:nvGrpSpPr>
          <p:cNvPr id="58" name="Group 57">
            <a:extLst>
              <a:ext uri="{FF2B5EF4-FFF2-40B4-BE49-F238E27FC236}">
                <a16:creationId xmlns:a16="http://schemas.microsoft.com/office/drawing/2014/main" id="{CF107627-5B1C-6AE8-CD0E-EDF6EEF40076}"/>
              </a:ext>
            </a:extLst>
          </p:cNvPr>
          <p:cNvGrpSpPr/>
          <p:nvPr/>
        </p:nvGrpSpPr>
        <p:grpSpPr>
          <a:xfrm>
            <a:off x="389040" y="1602220"/>
            <a:ext cx="8925120" cy="635400"/>
            <a:chOff x="389040" y="1602220"/>
            <a:chExt cx="8925120" cy="635400"/>
          </a:xfrm>
        </p:grpSpPr>
        <mc:AlternateContent xmlns:mc="http://schemas.openxmlformats.org/markup-compatibility/2006">
          <mc:Choice xmlns:p14="http://schemas.microsoft.com/office/powerpoint/2010/main" Requires="p14">
            <p:contentPart p14:bwMode="auto" r:id="rId30">
              <p14:nvContentPartPr>
                <p14:cNvPr id="25" name="Ink 24">
                  <a:extLst>
                    <a:ext uri="{FF2B5EF4-FFF2-40B4-BE49-F238E27FC236}">
                      <a16:creationId xmlns:a16="http://schemas.microsoft.com/office/drawing/2014/main" id="{D54AF586-4613-32B9-8943-C6E0DF2109C7}"/>
                    </a:ext>
                  </a:extLst>
                </p14:cNvPr>
                <p14:cNvContentPartPr/>
                <p14:nvPr/>
              </p14:nvContentPartPr>
              <p14:xfrm>
                <a:off x="8142000" y="1675660"/>
                <a:ext cx="1172160" cy="70560"/>
              </p14:xfrm>
            </p:contentPart>
          </mc:Choice>
          <mc:Fallback>
            <p:pic>
              <p:nvPicPr>
                <p:cNvPr id="25" name="Ink 24">
                  <a:extLst>
                    <a:ext uri="{FF2B5EF4-FFF2-40B4-BE49-F238E27FC236}">
                      <a16:creationId xmlns:a16="http://schemas.microsoft.com/office/drawing/2014/main" id="{D54AF586-4613-32B9-8943-C6E0DF2109C7}"/>
                    </a:ext>
                  </a:extLst>
                </p:cNvPr>
                <p:cNvPicPr/>
                <p:nvPr/>
              </p:nvPicPr>
              <p:blipFill>
                <a:blip r:embed="rId31"/>
                <a:stretch>
                  <a:fillRect/>
                </a:stretch>
              </p:blipFill>
              <p:spPr>
                <a:xfrm>
                  <a:off x="8124360" y="1658020"/>
                  <a:ext cx="12078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Ink 25">
                  <a:extLst>
                    <a:ext uri="{FF2B5EF4-FFF2-40B4-BE49-F238E27FC236}">
                      <a16:creationId xmlns:a16="http://schemas.microsoft.com/office/drawing/2014/main" id="{00558EB6-233E-328F-50B2-CF66FDAE83FA}"/>
                    </a:ext>
                  </a:extLst>
                </p14:cNvPr>
                <p14:cNvContentPartPr/>
                <p14:nvPr/>
              </p14:nvContentPartPr>
              <p14:xfrm>
                <a:off x="6462240" y="1659460"/>
                <a:ext cx="1396080" cy="47880"/>
              </p14:xfrm>
            </p:contentPart>
          </mc:Choice>
          <mc:Fallback>
            <p:pic>
              <p:nvPicPr>
                <p:cNvPr id="26" name="Ink 25">
                  <a:extLst>
                    <a:ext uri="{FF2B5EF4-FFF2-40B4-BE49-F238E27FC236}">
                      <a16:creationId xmlns:a16="http://schemas.microsoft.com/office/drawing/2014/main" id="{00558EB6-233E-328F-50B2-CF66FDAE83FA}"/>
                    </a:ext>
                  </a:extLst>
                </p:cNvPr>
                <p:cNvPicPr/>
                <p:nvPr/>
              </p:nvPicPr>
              <p:blipFill>
                <a:blip r:embed="rId33"/>
                <a:stretch>
                  <a:fillRect/>
                </a:stretch>
              </p:blipFill>
              <p:spPr>
                <a:xfrm>
                  <a:off x="6444240" y="1641820"/>
                  <a:ext cx="14317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8" name="Ink 27">
                  <a:extLst>
                    <a:ext uri="{FF2B5EF4-FFF2-40B4-BE49-F238E27FC236}">
                      <a16:creationId xmlns:a16="http://schemas.microsoft.com/office/drawing/2014/main" id="{047D6CDD-195E-9A72-B72F-6644C9F862F0}"/>
                    </a:ext>
                  </a:extLst>
                </p14:cNvPr>
                <p14:cNvContentPartPr/>
                <p14:nvPr/>
              </p14:nvContentPartPr>
              <p14:xfrm>
                <a:off x="3762600" y="1602220"/>
                <a:ext cx="2003400" cy="110880"/>
              </p14:xfrm>
            </p:contentPart>
          </mc:Choice>
          <mc:Fallback>
            <p:pic>
              <p:nvPicPr>
                <p:cNvPr id="28" name="Ink 27">
                  <a:extLst>
                    <a:ext uri="{FF2B5EF4-FFF2-40B4-BE49-F238E27FC236}">
                      <a16:creationId xmlns:a16="http://schemas.microsoft.com/office/drawing/2014/main" id="{047D6CDD-195E-9A72-B72F-6644C9F862F0}"/>
                    </a:ext>
                  </a:extLst>
                </p:cNvPr>
                <p:cNvPicPr/>
                <p:nvPr/>
              </p:nvPicPr>
              <p:blipFill>
                <a:blip r:embed="rId35"/>
                <a:stretch>
                  <a:fillRect/>
                </a:stretch>
              </p:blipFill>
              <p:spPr>
                <a:xfrm>
                  <a:off x="3744600" y="1584220"/>
                  <a:ext cx="20390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9" name="Ink 28">
                  <a:extLst>
                    <a:ext uri="{FF2B5EF4-FFF2-40B4-BE49-F238E27FC236}">
                      <a16:creationId xmlns:a16="http://schemas.microsoft.com/office/drawing/2014/main" id="{7B3FBF71-1960-1C09-F69C-F90125F036DD}"/>
                    </a:ext>
                  </a:extLst>
                </p14:cNvPr>
                <p14:cNvContentPartPr/>
                <p14:nvPr/>
              </p14:nvContentPartPr>
              <p14:xfrm>
                <a:off x="3146280" y="1677820"/>
                <a:ext cx="588600" cy="23040"/>
              </p14:xfrm>
            </p:contentPart>
          </mc:Choice>
          <mc:Fallback>
            <p:pic>
              <p:nvPicPr>
                <p:cNvPr id="29" name="Ink 28">
                  <a:extLst>
                    <a:ext uri="{FF2B5EF4-FFF2-40B4-BE49-F238E27FC236}">
                      <a16:creationId xmlns:a16="http://schemas.microsoft.com/office/drawing/2014/main" id="{7B3FBF71-1960-1C09-F69C-F90125F036DD}"/>
                    </a:ext>
                  </a:extLst>
                </p:cNvPr>
                <p:cNvPicPr/>
                <p:nvPr/>
              </p:nvPicPr>
              <p:blipFill>
                <a:blip r:embed="rId37"/>
                <a:stretch>
                  <a:fillRect/>
                </a:stretch>
              </p:blipFill>
              <p:spPr>
                <a:xfrm>
                  <a:off x="3128280" y="1660180"/>
                  <a:ext cx="6242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1" name="Ink 30">
                  <a:extLst>
                    <a:ext uri="{FF2B5EF4-FFF2-40B4-BE49-F238E27FC236}">
                      <a16:creationId xmlns:a16="http://schemas.microsoft.com/office/drawing/2014/main" id="{A25D2D98-C11C-6456-906A-62BC38DC7DBB}"/>
                    </a:ext>
                  </a:extLst>
                </p14:cNvPr>
                <p14:cNvContentPartPr/>
                <p14:nvPr/>
              </p14:nvContentPartPr>
              <p14:xfrm>
                <a:off x="2457960" y="1668460"/>
                <a:ext cx="596520" cy="19440"/>
              </p14:xfrm>
            </p:contentPart>
          </mc:Choice>
          <mc:Fallback>
            <p:pic>
              <p:nvPicPr>
                <p:cNvPr id="31" name="Ink 30">
                  <a:extLst>
                    <a:ext uri="{FF2B5EF4-FFF2-40B4-BE49-F238E27FC236}">
                      <a16:creationId xmlns:a16="http://schemas.microsoft.com/office/drawing/2014/main" id="{A25D2D98-C11C-6456-906A-62BC38DC7DBB}"/>
                    </a:ext>
                  </a:extLst>
                </p:cNvPr>
                <p:cNvPicPr/>
                <p:nvPr/>
              </p:nvPicPr>
              <p:blipFill>
                <a:blip r:embed="rId39"/>
                <a:stretch>
                  <a:fillRect/>
                </a:stretch>
              </p:blipFill>
              <p:spPr>
                <a:xfrm>
                  <a:off x="2439960" y="1650460"/>
                  <a:ext cx="6321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2" name="Ink 31">
                  <a:extLst>
                    <a:ext uri="{FF2B5EF4-FFF2-40B4-BE49-F238E27FC236}">
                      <a16:creationId xmlns:a16="http://schemas.microsoft.com/office/drawing/2014/main" id="{0FCEDA7E-E933-F7D4-5D21-879EF95A516B}"/>
                    </a:ext>
                  </a:extLst>
                </p14:cNvPr>
                <p14:cNvContentPartPr/>
                <p14:nvPr/>
              </p14:nvContentPartPr>
              <p14:xfrm>
                <a:off x="1707360" y="1708780"/>
                <a:ext cx="820440" cy="31680"/>
              </p14:xfrm>
            </p:contentPart>
          </mc:Choice>
          <mc:Fallback>
            <p:pic>
              <p:nvPicPr>
                <p:cNvPr id="32" name="Ink 31">
                  <a:extLst>
                    <a:ext uri="{FF2B5EF4-FFF2-40B4-BE49-F238E27FC236}">
                      <a16:creationId xmlns:a16="http://schemas.microsoft.com/office/drawing/2014/main" id="{0FCEDA7E-E933-F7D4-5D21-879EF95A516B}"/>
                    </a:ext>
                  </a:extLst>
                </p:cNvPr>
                <p:cNvPicPr/>
                <p:nvPr/>
              </p:nvPicPr>
              <p:blipFill>
                <a:blip r:embed="rId41"/>
                <a:stretch>
                  <a:fillRect/>
                </a:stretch>
              </p:blipFill>
              <p:spPr>
                <a:xfrm>
                  <a:off x="1689360" y="1690780"/>
                  <a:ext cx="8560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3" name="Ink 32">
                  <a:extLst>
                    <a:ext uri="{FF2B5EF4-FFF2-40B4-BE49-F238E27FC236}">
                      <a16:creationId xmlns:a16="http://schemas.microsoft.com/office/drawing/2014/main" id="{1E5B82EE-E979-3E01-287E-79C34FB824A2}"/>
                    </a:ext>
                  </a:extLst>
                </p14:cNvPr>
                <p14:cNvContentPartPr/>
                <p14:nvPr/>
              </p14:nvContentPartPr>
              <p14:xfrm>
                <a:off x="1152960" y="1724260"/>
                <a:ext cx="484560" cy="83520"/>
              </p14:xfrm>
            </p:contentPart>
          </mc:Choice>
          <mc:Fallback>
            <p:pic>
              <p:nvPicPr>
                <p:cNvPr id="33" name="Ink 32">
                  <a:extLst>
                    <a:ext uri="{FF2B5EF4-FFF2-40B4-BE49-F238E27FC236}">
                      <a16:creationId xmlns:a16="http://schemas.microsoft.com/office/drawing/2014/main" id="{1E5B82EE-E979-3E01-287E-79C34FB824A2}"/>
                    </a:ext>
                  </a:extLst>
                </p:cNvPr>
                <p:cNvPicPr/>
                <p:nvPr/>
              </p:nvPicPr>
              <p:blipFill>
                <a:blip r:embed="rId43"/>
                <a:stretch>
                  <a:fillRect/>
                </a:stretch>
              </p:blipFill>
              <p:spPr>
                <a:xfrm>
                  <a:off x="1135320" y="1706260"/>
                  <a:ext cx="5202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4" name="Ink 33">
                  <a:extLst>
                    <a:ext uri="{FF2B5EF4-FFF2-40B4-BE49-F238E27FC236}">
                      <a16:creationId xmlns:a16="http://schemas.microsoft.com/office/drawing/2014/main" id="{DF5CC5C1-E734-F2F0-5355-D3AFD4D3B2BF}"/>
                    </a:ext>
                  </a:extLst>
                </p14:cNvPr>
                <p14:cNvContentPartPr/>
                <p14:nvPr/>
              </p14:nvContentPartPr>
              <p14:xfrm>
                <a:off x="389040" y="1701220"/>
                <a:ext cx="637200" cy="39960"/>
              </p14:xfrm>
            </p:contentPart>
          </mc:Choice>
          <mc:Fallback>
            <p:pic>
              <p:nvPicPr>
                <p:cNvPr id="34" name="Ink 33">
                  <a:extLst>
                    <a:ext uri="{FF2B5EF4-FFF2-40B4-BE49-F238E27FC236}">
                      <a16:creationId xmlns:a16="http://schemas.microsoft.com/office/drawing/2014/main" id="{DF5CC5C1-E734-F2F0-5355-D3AFD4D3B2BF}"/>
                    </a:ext>
                  </a:extLst>
                </p:cNvPr>
                <p:cNvPicPr/>
                <p:nvPr/>
              </p:nvPicPr>
              <p:blipFill>
                <a:blip r:embed="rId45"/>
                <a:stretch>
                  <a:fillRect/>
                </a:stretch>
              </p:blipFill>
              <p:spPr>
                <a:xfrm>
                  <a:off x="371400" y="1683220"/>
                  <a:ext cx="6728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6" name="Ink 35">
                  <a:extLst>
                    <a:ext uri="{FF2B5EF4-FFF2-40B4-BE49-F238E27FC236}">
                      <a16:creationId xmlns:a16="http://schemas.microsoft.com/office/drawing/2014/main" id="{860C529E-9F8F-D812-F03B-2B78F80C081E}"/>
                    </a:ext>
                  </a:extLst>
                </p14:cNvPr>
                <p14:cNvContentPartPr/>
                <p14:nvPr/>
              </p14:nvContentPartPr>
              <p14:xfrm>
                <a:off x="7209240" y="2123140"/>
                <a:ext cx="1851120" cy="46440"/>
              </p14:xfrm>
            </p:contentPart>
          </mc:Choice>
          <mc:Fallback>
            <p:pic>
              <p:nvPicPr>
                <p:cNvPr id="36" name="Ink 35">
                  <a:extLst>
                    <a:ext uri="{FF2B5EF4-FFF2-40B4-BE49-F238E27FC236}">
                      <a16:creationId xmlns:a16="http://schemas.microsoft.com/office/drawing/2014/main" id="{860C529E-9F8F-D812-F03B-2B78F80C081E}"/>
                    </a:ext>
                  </a:extLst>
                </p:cNvPr>
                <p:cNvPicPr/>
                <p:nvPr/>
              </p:nvPicPr>
              <p:blipFill>
                <a:blip r:embed="rId47"/>
                <a:stretch>
                  <a:fillRect/>
                </a:stretch>
              </p:blipFill>
              <p:spPr>
                <a:xfrm>
                  <a:off x="7191600" y="2105140"/>
                  <a:ext cx="18867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7" name="Ink 36">
                  <a:extLst>
                    <a:ext uri="{FF2B5EF4-FFF2-40B4-BE49-F238E27FC236}">
                      <a16:creationId xmlns:a16="http://schemas.microsoft.com/office/drawing/2014/main" id="{D73329B1-E5CF-2D02-E127-EA1C12C152CE}"/>
                    </a:ext>
                  </a:extLst>
                </p14:cNvPr>
                <p14:cNvContentPartPr/>
                <p14:nvPr/>
              </p14:nvContentPartPr>
              <p14:xfrm>
                <a:off x="6637560" y="2107660"/>
                <a:ext cx="285480" cy="19800"/>
              </p14:xfrm>
            </p:contentPart>
          </mc:Choice>
          <mc:Fallback>
            <p:pic>
              <p:nvPicPr>
                <p:cNvPr id="37" name="Ink 36">
                  <a:extLst>
                    <a:ext uri="{FF2B5EF4-FFF2-40B4-BE49-F238E27FC236}">
                      <a16:creationId xmlns:a16="http://schemas.microsoft.com/office/drawing/2014/main" id="{D73329B1-E5CF-2D02-E127-EA1C12C152CE}"/>
                    </a:ext>
                  </a:extLst>
                </p:cNvPr>
                <p:cNvPicPr/>
                <p:nvPr/>
              </p:nvPicPr>
              <p:blipFill>
                <a:blip r:embed="rId49"/>
                <a:stretch>
                  <a:fillRect/>
                </a:stretch>
              </p:blipFill>
              <p:spPr>
                <a:xfrm>
                  <a:off x="6619920" y="2090020"/>
                  <a:ext cx="3211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9" name="Ink 38">
                  <a:extLst>
                    <a:ext uri="{FF2B5EF4-FFF2-40B4-BE49-F238E27FC236}">
                      <a16:creationId xmlns:a16="http://schemas.microsoft.com/office/drawing/2014/main" id="{75D23B16-EF07-53A4-09F3-6E7A301BEE24}"/>
                    </a:ext>
                  </a:extLst>
                </p14:cNvPr>
                <p14:cNvContentPartPr/>
                <p14:nvPr/>
              </p14:nvContentPartPr>
              <p14:xfrm>
                <a:off x="6125640" y="2142940"/>
                <a:ext cx="387000" cy="24480"/>
              </p14:xfrm>
            </p:contentPart>
          </mc:Choice>
          <mc:Fallback>
            <p:pic>
              <p:nvPicPr>
                <p:cNvPr id="39" name="Ink 38">
                  <a:extLst>
                    <a:ext uri="{FF2B5EF4-FFF2-40B4-BE49-F238E27FC236}">
                      <a16:creationId xmlns:a16="http://schemas.microsoft.com/office/drawing/2014/main" id="{75D23B16-EF07-53A4-09F3-6E7A301BEE24}"/>
                    </a:ext>
                  </a:extLst>
                </p:cNvPr>
                <p:cNvPicPr/>
                <p:nvPr/>
              </p:nvPicPr>
              <p:blipFill>
                <a:blip r:embed="rId51"/>
                <a:stretch>
                  <a:fillRect/>
                </a:stretch>
              </p:blipFill>
              <p:spPr>
                <a:xfrm>
                  <a:off x="6107640" y="2125300"/>
                  <a:ext cx="4226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1" name="Ink 40">
                  <a:extLst>
                    <a:ext uri="{FF2B5EF4-FFF2-40B4-BE49-F238E27FC236}">
                      <a16:creationId xmlns:a16="http://schemas.microsoft.com/office/drawing/2014/main" id="{9ABB6B78-2E5B-B9C3-9887-791D37E7E98D}"/>
                    </a:ext>
                  </a:extLst>
                </p14:cNvPr>
                <p14:cNvContentPartPr/>
                <p14:nvPr/>
              </p14:nvContentPartPr>
              <p14:xfrm>
                <a:off x="5136720" y="2077060"/>
                <a:ext cx="840240" cy="64440"/>
              </p14:xfrm>
            </p:contentPart>
          </mc:Choice>
          <mc:Fallback>
            <p:pic>
              <p:nvPicPr>
                <p:cNvPr id="41" name="Ink 40">
                  <a:extLst>
                    <a:ext uri="{FF2B5EF4-FFF2-40B4-BE49-F238E27FC236}">
                      <a16:creationId xmlns:a16="http://schemas.microsoft.com/office/drawing/2014/main" id="{9ABB6B78-2E5B-B9C3-9887-791D37E7E98D}"/>
                    </a:ext>
                  </a:extLst>
                </p:cNvPr>
                <p:cNvPicPr/>
                <p:nvPr/>
              </p:nvPicPr>
              <p:blipFill>
                <a:blip r:embed="rId53"/>
                <a:stretch>
                  <a:fillRect/>
                </a:stretch>
              </p:blipFill>
              <p:spPr>
                <a:xfrm>
                  <a:off x="5118720" y="2059420"/>
                  <a:ext cx="8758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3" name="Ink 42">
                  <a:extLst>
                    <a:ext uri="{FF2B5EF4-FFF2-40B4-BE49-F238E27FC236}">
                      <a16:creationId xmlns:a16="http://schemas.microsoft.com/office/drawing/2014/main" id="{5DF1BCA8-2B1D-A270-45B4-423AE031C1F9}"/>
                    </a:ext>
                  </a:extLst>
                </p14:cNvPr>
                <p14:cNvContentPartPr/>
                <p14:nvPr/>
              </p14:nvContentPartPr>
              <p14:xfrm>
                <a:off x="4673760" y="2135740"/>
                <a:ext cx="425160" cy="90360"/>
              </p14:xfrm>
            </p:contentPart>
          </mc:Choice>
          <mc:Fallback>
            <p:pic>
              <p:nvPicPr>
                <p:cNvPr id="43" name="Ink 42">
                  <a:extLst>
                    <a:ext uri="{FF2B5EF4-FFF2-40B4-BE49-F238E27FC236}">
                      <a16:creationId xmlns:a16="http://schemas.microsoft.com/office/drawing/2014/main" id="{5DF1BCA8-2B1D-A270-45B4-423AE031C1F9}"/>
                    </a:ext>
                  </a:extLst>
                </p:cNvPr>
                <p:cNvPicPr/>
                <p:nvPr/>
              </p:nvPicPr>
              <p:blipFill>
                <a:blip r:embed="rId55"/>
                <a:stretch>
                  <a:fillRect/>
                </a:stretch>
              </p:blipFill>
              <p:spPr>
                <a:xfrm>
                  <a:off x="4656120" y="2118100"/>
                  <a:ext cx="4608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4" name="Ink 43">
                  <a:extLst>
                    <a:ext uri="{FF2B5EF4-FFF2-40B4-BE49-F238E27FC236}">
                      <a16:creationId xmlns:a16="http://schemas.microsoft.com/office/drawing/2014/main" id="{838665DE-9AFA-81E1-983F-66952391FD47}"/>
                    </a:ext>
                  </a:extLst>
                </p14:cNvPr>
                <p14:cNvContentPartPr/>
                <p14:nvPr/>
              </p14:nvContentPartPr>
              <p14:xfrm>
                <a:off x="3872760" y="2151940"/>
                <a:ext cx="819000" cy="31320"/>
              </p14:xfrm>
            </p:contentPart>
          </mc:Choice>
          <mc:Fallback>
            <p:pic>
              <p:nvPicPr>
                <p:cNvPr id="44" name="Ink 43">
                  <a:extLst>
                    <a:ext uri="{FF2B5EF4-FFF2-40B4-BE49-F238E27FC236}">
                      <a16:creationId xmlns:a16="http://schemas.microsoft.com/office/drawing/2014/main" id="{838665DE-9AFA-81E1-983F-66952391FD47}"/>
                    </a:ext>
                  </a:extLst>
                </p:cNvPr>
                <p:cNvPicPr/>
                <p:nvPr/>
              </p:nvPicPr>
              <p:blipFill>
                <a:blip r:embed="rId57"/>
                <a:stretch>
                  <a:fillRect/>
                </a:stretch>
              </p:blipFill>
              <p:spPr>
                <a:xfrm>
                  <a:off x="3854760" y="2133940"/>
                  <a:ext cx="8546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6" name="Ink 45">
                  <a:extLst>
                    <a:ext uri="{FF2B5EF4-FFF2-40B4-BE49-F238E27FC236}">
                      <a16:creationId xmlns:a16="http://schemas.microsoft.com/office/drawing/2014/main" id="{E48A9A20-AA7A-2B43-06BD-9A5DEC8B6767}"/>
                    </a:ext>
                  </a:extLst>
                </p14:cNvPr>
                <p14:cNvContentPartPr/>
                <p14:nvPr/>
              </p14:nvContentPartPr>
              <p14:xfrm>
                <a:off x="3099480" y="2138620"/>
                <a:ext cx="688680" cy="29880"/>
              </p14:xfrm>
            </p:contentPart>
          </mc:Choice>
          <mc:Fallback>
            <p:pic>
              <p:nvPicPr>
                <p:cNvPr id="46" name="Ink 45">
                  <a:extLst>
                    <a:ext uri="{FF2B5EF4-FFF2-40B4-BE49-F238E27FC236}">
                      <a16:creationId xmlns:a16="http://schemas.microsoft.com/office/drawing/2014/main" id="{E48A9A20-AA7A-2B43-06BD-9A5DEC8B6767}"/>
                    </a:ext>
                  </a:extLst>
                </p:cNvPr>
                <p:cNvPicPr/>
                <p:nvPr/>
              </p:nvPicPr>
              <p:blipFill>
                <a:blip r:embed="rId59"/>
                <a:stretch>
                  <a:fillRect/>
                </a:stretch>
              </p:blipFill>
              <p:spPr>
                <a:xfrm>
                  <a:off x="3081480" y="2120620"/>
                  <a:ext cx="7243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8" name="Ink 47">
                  <a:extLst>
                    <a:ext uri="{FF2B5EF4-FFF2-40B4-BE49-F238E27FC236}">
                      <a16:creationId xmlns:a16="http://schemas.microsoft.com/office/drawing/2014/main" id="{F34D49F5-D9B1-64BC-087F-1F2CED444D9F}"/>
                    </a:ext>
                  </a:extLst>
                </p14:cNvPr>
                <p14:cNvContentPartPr/>
                <p14:nvPr/>
              </p14:nvContentPartPr>
              <p14:xfrm>
                <a:off x="2367600" y="2153380"/>
                <a:ext cx="587160" cy="29520"/>
              </p14:xfrm>
            </p:contentPart>
          </mc:Choice>
          <mc:Fallback>
            <p:pic>
              <p:nvPicPr>
                <p:cNvPr id="48" name="Ink 47">
                  <a:extLst>
                    <a:ext uri="{FF2B5EF4-FFF2-40B4-BE49-F238E27FC236}">
                      <a16:creationId xmlns:a16="http://schemas.microsoft.com/office/drawing/2014/main" id="{F34D49F5-D9B1-64BC-087F-1F2CED444D9F}"/>
                    </a:ext>
                  </a:extLst>
                </p:cNvPr>
                <p:cNvPicPr/>
                <p:nvPr/>
              </p:nvPicPr>
              <p:blipFill>
                <a:blip r:embed="rId61"/>
                <a:stretch>
                  <a:fillRect/>
                </a:stretch>
              </p:blipFill>
              <p:spPr>
                <a:xfrm>
                  <a:off x="2349960" y="2135740"/>
                  <a:ext cx="6228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0" name="Ink 49">
                  <a:extLst>
                    <a:ext uri="{FF2B5EF4-FFF2-40B4-BE49-F238E27FC236}">
                      <a16:creationId xmlns:a16="http://schemas.microsoft.com/office/drawing/2014/main" id="{6F93C10F-795C-32DB-A46E-DDFADC966255}"/>
                    </a:ext>
                  </a:extLst>
                </p14:cNvPr>
                <p14:cNvContentPartPr/>
                <p14:nvPr/>
              </p14:nvContentPartPr>
              <p14:xfrm>
                <a:off x="1617000" y="2141860"/>
                <a:ext cx="501840" cy="68400"/>
              </p14:xfrm>
            </p:contentPart>
          </mc:Choice>
          <mc:Fallback>
            <p:pic>
              <p:nvPicPr>
                <p:cNvPr id="50" name="Ink 49">
                  <a:extLst>
                    <a:ext uri="{FF2B5EF4-FFF2-40B4-BE49-F238E27FC236}">
                      <a16:creationId xmlns:a16="http://schemas.microsoft.com/office/drawing/2014/main" id="{6F93C10F-795C-32DB-A46E-DDFADC966255}"/>
                    </a:ext>
                  </a:extLst>
                </p:cNvPr>
                <p:cNvPicPr/>
                <p:nvPr/>
              </p:nvPicPr>
              <p:blipFill>
                <a:blip r:embed="rId63"/>
                <a:stretch>
                  <a:fillRect/>
                </a:stretch>
              </p:blipFill>
              <p:spPr>
                <a:xfrm>
                  <a:off x="1599360" y="2124220"/>
                  <a:ext cx="5374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1" name="Ink 50">
                  <a:extLst>
                    <a:ext uri="{FF2B5EF4-FFF2-40B4-BE49-F238E27FC236}">
                      <a16:creationId xmlns:a16="http://schemas.microsoft.com/office/drawing/2014/main" id="{B525CE5D-6AC9-0ED9-6A54-EA0BA72A69EB}"/>
                    </a:ext>
                  </a:extLst>
                </p14:cNvPr>
                <p14:cNvContentPartPr/>
                <p14:nvPr/>
              </p14:nvContentPartPr>
              <p14:xfrm>
                <a:off x="576960" y="2096500"/>
                <a:ext cx="1010520" cy="51120"/>
              </p14:xfrm>
            </p:contentPart>
          </mc:Choice>
          <mc:Fallback>
            <p:pic>
              <p:nvPicPr>
                <p:cNvPr id="51" name="Ink 50">
                  <a:extLst>
                    <a:ext uri="{FF2B5EF4-FFF2-40B4-BE49-F238E27FC236}">
                      <a16:creationId xmlns:a16="http://schemas.microsoft.com/office/drawing/2014/main" id="{B525CE5D-6AC9-0ED9-6A54-EA0BA72A69EB}"/>
                    </a:ext>
                  </a:extLst>
                </p:cNvPr>
                <p:cNvPicPr/>
                <p:nvPr/>
              </p:nvPicPr>
              <p:blipFill>
                <a:blip r:embed="rId65"/>
                <a:stretch>
                  <a:fillRect/>
                </a:stretch>
              </p:blipFill>
              <p:spPr>
                <a:xfrm>
                  <a:off x="558960" y="2078500"/>
                  <a:ext cx="10461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3" name="Ink 52">
                  <a:extLst>
                    <a:ext uri="{FF2B5EF4-FFF2-40B4-BE49-F238E27FC236}">
                      <a16:creationId xmlns:a16="http://schemas.microsoft.com/office/drawing/2014/main" id="{615F3AA8-1DE3-507B-B57F-19A7E130BEDD}"/>
                    </a:ext>
                  </a:extLst>
                </p14:cNvPr>
                <p14:cNvContentPartPr/>
                <p14:nvPr/>
              </p14:nvContentPartPr>
              <p14:xfrm>
                <a:off x="5203320" y="2172820"/>
                <a:ext cx="4320" cy="9000"/>
              </p14:xfrm>
            </p:contentPart>
          </mc:Choice>
          <mc:Fallback>
            <p:pic>
              <p:nvPicPr>
                <p:cNvPr id="53" name="Ink 52">
                  <a:extLst>
                    <a:ext uri="{FF2B5EF4-FFF2-40B4-BE49-F238E27FC236}">
                      <a16:creationId xmlns:a16="http://schemas.microsoft.com/office/drawing/2014/main" id="{615F3AA8-1DE3-507B-B57F-19A7E130BEDD}"/>
                    </a:ext>
                  </a:extLst>
                </p:cNvPr>
                <p:cNvPicPr/>
                <p:nvPr/>
              </p:nvPicPr>
              <p:blipFill>
                <a:blip r:embed="rId67"/>
                <a:stretch>
                  <a:fillRect/>
                </a:stretch>
              </p:blipFill>
              <p:spPr>
                <a:xfrm>
                  <a:off x="5185680" y="2154820"/>
                  <a:ext cx="399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4" name="Ink 53">
                  <a:extLst>
                    <a:ext uri="{FF2B5EF4-FFF2-40B4-BE49-F238E27FC236}">
                      <a16:creationId xmlns:a16="http://schemas.microsoft.com/office/drawing/2014/main" id="{6842CB19-B7D8-8917-3B0F-162FB578E520}"/>
                    </a:ext>
                  </a:extLst>
                </p14:cNvPr>
                <p14:cNvContentPartPr/>
                <p14:nvPr/>
              </p14:nvContentPartPr>
              <p14:xfrm>
                <a:off x="5146080" y="2108740"/>
                <a:ext cx="880200" cy="128880"/>
              </p14:xfrm>
            </p:contentPart>
          </mc:Choice>
          <mc:Fallback>
            <p:pic>
              <p:nvPicPr>
                <p:cNvPr id="54" name="Ink 53">
                  <a:extLst>
                    <a:ext uri="{FF2B5EF4-FFF2-40B4-BE49-F238E27FC236}">
                      <a16:creationId xmlns:a16="http://schemas.microsoft.com/office/drawing/2014/main" id="{6842CB19-B7D8-8917-3B0F-162FB578E520}"/>
                    </a:ext>
                  </a:extLst>
                </p:cNvPr>
                <p:cNvPicPr/>
                <p:nvPr/>
              </p:nvPicPr>
              <p:blipFill>
                <a:blip r:embed="rId69"/>
                <a:stretch>
                  <a:fillRect/>
                </a:stretch>
              </p:blipFill>
              <p:spPr>
                <a:xfrm>
                  <a:off x="5128080" y="2091100"/>
                  <a:ext cx="9158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6" name="Ink 55">
                  <a:extLst>
                    <a:ext uri="{FF2B5EF4-FFF2-40B4-BE49-F238E27FC236}">
                      <a16:creationId xmlns:a16="http://schemas.microsoft.com/office/drawing/2014/main" id="{E087FE29-82A4-9776-3AA7-AA9B7FAD7BFC}"/>
                    </a:ext>
                  </a:extLst>
                </p14:cNvPr>
                <p14:cNvContentPartPr/>
                <p14:nvPr/>
              </p14:nvContentPartPr>
              <p14:xfrm>
                <a:off x="4555680" y="2183260"/>
                <a:ext cx="2880" cy="8280"/>
              </p14:xfrm>
            </p:contentPart>
          </mc:Choice>
          <mc:Fallback>
            <p:pic>
              <p:nvPicPr>
                <p:cNvPr id="56" name="Ink 55">
                  <a:extLst>
                    <a:ext uri="{FF2B5EF4-FFF2-40B4-BE49-F238E27FC236}">
                      <a16:creationId xmlns:a16="http://schemas.microsoft.com/office/drawing/2014/main" id="{E087FE29-82A4-9776-3AA7-AA9B7FAD7BFC}"/>
                    </a:ext>
                  </a:extLst>
                </p:cNvPr>
                <p:cNvPicPr/>
                <p:nvPr/>
              </p:nvPicPr>
              <p:blipFill>
                <a:blip r:embed="rId71"/>
                <a:stretch>
                  <a:fillRect/>
                </a:stretch>
              </p:blipFill>
              <p:spPr>
                <a:xfrm>
                  <a:off x="4538040" y="2165620"/>
                  <a:ext cx="385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7" name="Ink 56">
                  <a:extLst>
                    <a:ext uri="{FF2B5EF4-FFF2-40B4-BE49-F238E27FC236}">
                      <a16:creationId xmlns:a16="http://schemas.microsoft.com/office/drawing/2014/main" id="{C7608403-5487-4578-1801-3D765F03D341}"/>
                    </a:ext>
                  </a:extLst>
                </p14:cNvPr>
                <p14:cNvContentPartPr/>
                <p14:nvPr/>
              </p14:nvContentPartPr>
              <p14:xfrm>
                <a:off x="2918040" y="1665220"/>
                <a:ext cx="1828080" cy="555120"/>
              </p14:xfrm>
            </p:contentPart>
          </mc:Choice>
          <mc:Fallback>
            <p:pic>
              <p:nvPicPr>
                <p:cNvPr id="57" name="Ink 56">
                  <a:extLst>
                    <a:ext uri="{FF2B5EF4-FFF2-40B4-BE49-F238E27FC236}">
                      <a16:creationId xmlns:a16="http://schemas.microsoft.com/office/drawing/2014/main" id="{C7608403-5487-4578-1801-3D765F03D341}"/>
                    </a:ext>
                  </a:extLst>
                </p:cNvPr>
                <p:cNvPicPr/>
                <p:nvPr/>
              </p:nvPicPr>
              <p:blipFill>
                <a:blip r:embed="rId73"/>
                <a:stretch>
                  <a:fillRect/>
                </a:stretch>
              </p:blipFill>
              <p:spPr>
                <a:xfrm>
                  <a:off x="2900040" y="1647580"/>
                  <a:ext cx="1863720" cy="590760"/>
                </a:xfrm>
                <a:prstGeom prst="rect">
                  <a:avLst/>
                </a:prstGeom>
              </p:spPr>
            </p:pic>
          </mc:Fallback>
        </mc:AlternateContent>
      </p:grpSp>
      <p:grpSp>
        <p:nvGrpSpPr>
          <p:cNvPr id="64" name="Group 63">
            <a:extLst>
              <a:ext uri="{FF2B5EF4-FFF2-40B4-BE49-F238E27FC236}">
                <a16:creationId xmlns:a16="http://schemas.microsoft.com/office/drawing/2014/main" id="{A77334DB-5EDF-D2D2-80A1-8078A156631E}"/>
              </a:ext>
            </a:extLst>
          </p:cNvPr>
          <p:cNvGrpSpPr/>
          <p:nvPr/>
        </p:nvGrpSpPr>
        <p:grpSpPr>
          <a:xfrm>
            <a:off x="4230600" y="2507260"/>
            <a:ext cx="4960080" cy="205920"/>
            <a:chOff x="4230600" y="2507260"/>
            <a:chExt cx="4960080" cy="205920"/>
          </a:xfrm>
        </p:grpSpPr>
        <mc:AlternateContent xmlns:mc="http://schemas.openxmlformats.org/markup-compatibility/2006">
          <mc:Choice xmlns:p14="http://schemas.microsoft.com/office/powerpoint/2010/main" Requires="p14">
            <p:contentPart p14:bwMode="auto" r:id="rId74">
              <p14:nvContentPartPr>
                <p14:cNvPr id="59" name="Ink 58">
                  <a:extLst>
                    <a:ext uri="{FF2B5EF4-FFF2-40B4-BE49-F238E27FC236}">
                      <a16:creationId xmlns:a16="http://schemas.microsoft.com/office/drawing/2014/main" id="{41D613D9-6042-AD54-AFA2-A7B5084A6834}"/>
                    </a:ext>
                  </a:extLst>
                </p14:cNvPr>
                <p14:cNvContentPartPr/>
                <p14:nvPr/>
              </p14:nvContentPartPr>
              <p14:xfrm>
                <a:off x="7622520" y="2609500"/>
                <a:ext cx="1568160" cy="103680"/>
              </p14:xfrm>
            </p:contentPart>
          </mc:Choice>
          <mc:Fallback>
            <p:pic>
              <p:nvPicPr>
                <p:cNvPr id="59" name="Ink 58">
                  <a:extLst>
                    <a:ext uri="{FF2B5EF4-FFF2-40B4-BE49-F238E27FC236}">
                      <a16:creationId xmlns:a16="http://schemas.microsoft.com/office/drawing/2014/main" id="{41D613D9-6042-AD54-AFA2-A7B5084A6834}"/>
                    </a:ext>
                  </a:extLst>
                </p:cNvPr>
                <p:cNvPicPr/>
                <p:nvPr/>
              </p:nvPicPr>
              <p:blipFill>
                <a:blip r:embed="rId75"/>
                <a:stretch>
                  <a:fillRect/>
                </a:stretch>
              </p:blipFill>
              <p:spPr>
                <a:xfrm>
                  <a:off x="7604880" y="2591860"/>
                  <a:ext cx="16038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0" name="Ink 59">
                  <a:extLst>
                    <a:ext uri="{FF2B5EF4-FFF2-40B4-BE49-F238E27FC236}">
                      <a16:creationId xmlns:a16="http://schemas.microsoft.com/office/drawing/2014/main" id="{C67CBA41-3F64-2781-C570-A1310F32BF56}"/>
                    </a:ext>
                  </a:extLst>
                </p14:cNvPr>
                <p14:cNvContentPartPr/>
                <p14:nvPr/>
              </p14:nvContentPartPr>
              <p14:xfrm>
                <a:off x="6038160" y="2554420"/>
                <a:ext cx="1618920" cy="76680"/>
              </p14:xfrm>
            </p:contentPart>
          </mc:Choice>
          <mc:Fallback>
            <p:pic>
              <p:nvPicPr>
                <p:cNvPr id="60" name="Ink 59">
                  <a:extLst>
                    <a:ext uri="{FF2B5EF4-FFF2-40B4-BE49-F238E27FC236}">
                      <a16:creationId xmlns:a16="http://schemas.microsoft.com/office/drawing/2014/main" id="{C67CBA41-3F64-2781-C570-A1310F32BF56}"/>
                    </a:ext>
                  </a:extLst>
                </p:cNvPr>
                <p:cNvPicPr/>
                <p:nvPr/>
              </p:nvPicPr>
              <p:blipFill>
                <a:blip r:embed="rId77"/>
                <a:stretch>
                  <a:fillRect/>
                </a:stretch>
              </p:blipFill>
              <p:spPr>
                <a:xfrm>
                  <a:off x="6020160" y="2536420"/>
                  <a:ext cx="16545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2" name="Ink 61">
                  <a:extLst>
                    <a:ext uri="{FF2B5EF4-FFF2-40B4-BE49-F238E27FC236}">
                      <a16:creationId xmlns:a16="http://schemas.microsoft.com/office/drawing/2014/main" id="{74F8A189-AE6A-255B-EBC7-A1A243C5AF06}"/>
                    </a:ext>
                  </a:extLst>
                </p14:cNvPr>
                <p14:cNvContentPartPr/>
                <p14:nvPr/>
              </p14:nvContentPartPr>
              <p14:xfrm>
                <a:off x="4874280" y="2535700"/>
                <a:ext cx="1037160" cy="70560"/>
              </p14:xfrm>
            </p:contentPart>
          </mc:Choice>
          <mc:Fallback>
            <p:pic>
              <p:nvPicPr>
                <p:cNvPr id="62" name="Ink 61">
                  <a:extLst>
                    <a:ext uri="{FF2B5EF4-FFF2-40B4-BE49-F238E27FC236}">
                      <a16:creationId xmlns:a16="http://schemas.microsoft.com/office/drawing/2014/main" id="{74F8A189-AE6A-255B-EBC7-A1A243C5AF06}"/>
                    </a:ext>
                  </a:extLst>
                </p:cNvPr>
                <p:cNvPicPr/>
                <p:nvPr/>
              </p:nvPicPr>
              <p:blipFill>
                <a:blip r:embed="rId79"/>
                <a:stretch>
                  <a:fillRect/>
                </a:stretch>
              </p:blipFill>
              <p:spPr>
                <a:xfrm>
                  <a:off x="4856280" y="2518060"/>
                  <a:ext cx="10728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3" name="Ink 62">
                  <a:extLst>
                    <a:ext uri="{FF2B5EF4-FFF2-40B4-BE49-F238E27FC236}">
                      <a16:creationId xmlns:a16="http://schemas.microsoft.com/office/drawing/2014/main" id="{7A315ABA-9587-C7C4-B654-3314D8007C02}"/>
                    </a:ext>
                  </a:extLst>
                </p14:cNvPr>
                <p14:cNvContentPartPr/>
                <p14:nvPr/>
              </p14:nvContentPartPr>
              <p14:xfrm>
                <a:off x="4230600" y="2507260"/>
                <a:ext cx="702360" cy="79200"/>
              </p14:xfrm>
            </p:contentPart>
          </mc:Choice>
          <mc:Fallback>
            <p:pic>
              <p:nvPicPr>
                <p:cNvPr id="63" name="Ink 62">
                  <a:extLst>
                    <a:ext uri="{FF2B5EF4-FFF2-40B4-BE49-F238E27FC236}">
                      <a16:creationId xmlns:a16="http://schemas.microsoft.com/office/drawing/2014/main" id="{7A315ABA-9587-C7C4-B654-3314D8007C02}"/>
                    </a:ext>
                  </a:extLst>
                </p:cNvPr>
                <p:cNvPicPr/>
                <p:nvPr/>
              </p:nvPicPr>
              <p:blipFill>
                <a:blip r:embed="rId81"/>
                <a:stretch>
                  <a:fillRect/>
                </a:stretch>
              </p:blipFill>
              <p:spPr>
                <a:xfrm>
                  <a:off x="4212600" y="2489260"/>
                  <a:ext cx="738000" cy="114840"/>
                </a:xfrm>
                <a:prstGeom prst="rect">
                  <a:avLst/>
                </a:prstGeom>
              </p:spPr>
            </p:pic>
          </mc:Fallback>
        </mc:AlternateContent>
      </p:grpSp>
      <p:grpSp>
        <p:nvGrpSpPr>
          <p:cNvPr id="71" name="Group 70">
            <a:extLst>
              <a:ext uri="{FF2B5EF4-FFF2-40B4-BE49-F238E27FC236}">
                <a16:creationId xmlns:a16="http://schemas.microsoft.com/office/drawing/2014/main" id="{4A7F59D7-E0DE-EBA3-80BC-B4440E138D83}"/>
              </a:ext>
            </a:extLst>
          </p:cNvPr>
          <p:cNvGrpSpPr/>
          <p:nvPr/>
        </p:nvGrpSpPr>
        <p:grpSpPr>
          <a:xfrm>
            <a:off x="651480" y="2545060"/>
            <a:ext cx="3417120" cy="116640"/>
            <a:chOff x="651480" y="2545060"/>
            <a:chExt cx="3417120" cy="116640"/>
          </a:xfrm>
        </p:grpSpPr>
        <mc:AlternateContent xmlns:mc="http://schemas.openxmlformats.org/markup-compatibility/2006">
          <mc:Choice xmlns:p14="http://schemas.microsoft.com/office/powerpoint/2010/main" Requires="p14">
            <p:contentPart p14:bwMode="auto" r:id="rId82">
              <p14:nvContentPartPr>
                <p14:cNvPr id="65" name="Ink 64">
                  <a:extLst>
                    <a:ext uri="{FF2B5EF4-FFF2-40B4-BE49-F238E27FC236}">
                      <a16:creationId xmlns:a16="http://schemas.microsoft.com/office/drawing/2014/main" id="{5BB48329-2BE8-D49D-48F8-F573C55E984E}"/>
                    </a:ext>
                  </a:extLst>
                </p14:cNvPr>
                <p14:cNvContentPartPr/>
                <p14:nvPr/>
              </p14:nvContentPartPr>
              <p14:xfrm>
                <a:off x="3410520" y="2563780"/>
                <a:ext cx="658080" cy="57960"/>
              </p14:xfrm>
            </p:contentPart>
          </mc:Choice>
          <mc:Fallback>
            <p:pic>
              <p:nvPicPr>
                <p:cNvPr id="65" name="Ink 64">
                  <a:extLst>
                    <a:ext uri="{FF2B5EF4-FFF2-40B4-BE49-F238E27FC236}">
                      <a16:creationId xmlns:a16="http://schemas.microsoft.com/office/drawing/2014/main" id="{5BB48329-2BE8-D49D-48F8-F573C55E984E}"/>
                    </a:ext>
                  </a:extLst>
                </p:cNvPr>
                <p:cNvPicPr/>
                <p:nvPr/>
              </p:nvPicPr>
              <p:blipFill>
                <a:blip r:embed="rId83"/>
                <a:stretch>
                  <a:fillRect/>
                </a:stretch>
              </p:blipFill>
              <p:spPr>
                <a:xfrm>
                  <a:off x="3392880" y="2545780"/>
                  <a:ext cx="6937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6" name="Ink 65">
                  <a:extLst>
                    <a:ext uri="{FF2B5EF4-FFF2-40B4-BE49-F238E27FC236}">
                      <a16:creationId xmlns:a16="http://schemas.microsoft.com/office/drawing/2014/main" id="{8581E277-5126-5D34-F3E0-FEAD9BC47D4E}"/>
                    </a:ext>
                  </a:extLst>
                </p14:cNvPr>
                <p14:cNvContentPartPr/>
                <p14:nvPr/>
              </p14:nvContentPartPr>
              <p14:xfrm>
                <a:off x="2763600" y="2545060"/>
                <a:ext cx="420840" cy="64440"/>
              </p14:xfrm>
            </p:contentPart>
          </mc:Choice>
          <mc:Fallback>
            <p:pic>
              <p:nvPicPr>
                <p:cNvPr id="66" name="Ink 65">
                  <a:extLst>
                    <a:ext uri="{FF2B5EF4-FFF2-40B4-BE49-F238E27FC236}">
                      <a16:creationId xmlns:a16="http://schemas.microsoft.com/office/drawing/2014/main" id="{8581E277-5126-5D34-F3E0-FEAD9BC47D4E}"/>
                    </a:ext>
                  </a:extLst>
                </p:cNvPr>
                <p:cNvPicPr/>
                <p:nvPr/>
              </p:nvPicPr>
              <p:blipFill>
                <a:blip r:embed="rId85"/>
                <a:stretch>
                  <a:fillRect/>
                </a:stretch>
              </p:blipFill>
              <p:spPr>
                <a:xfrm>
                  <a:off x="2745960" y="2527420"/>
                  <a:ext cx="4564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7" name="Ink 66">
                  <a:extLst>
                    <a:ext uri="{FF2B5EF4-FFF2-40B4-BE49-F238E27FC236}">
                      <a16:creationId xmlns:a16="http://schemas.microsoft.com/office/drawing/2014/main" id="{ED4A6370-442C-30CE-B93E-A1B34FC6EF67}"/>
                    </a:ext>
                  </a:extLst>
                </p14:cNvPr>
                <p14:cNvContentPartPr/>
                <p14:nvPr/>
              </p14:nvContentPartPr>
              <p14:xfrm>
                <a:off x="1890240" y="2610940"/>
                <a:ext cx="654120" cy="13320"/>
              </p14:xfrm>
            </p:contentPart>
          </mc:Choice>
          <mc:Fallback>
            <p:pic>
              <p:nvPicPr>
                <p:cNvPr id="67" name="Ink 66">
                  <a:extLst>
                    <a:ext uri="{FF2B5EF4-FFF2-40B4-BE49-F238E27FC236}">
                      <a16:creationId xmlns:a16="http://schemas.microsoft.com/office/drawing/2014/main" id="{ED4A6370-442C-30CE-B93E-A1B34FC6EF67}"/>
                    </a:ext>
                  </a:extLst>
                </p:cNvPr>
                <p:cNvPicPr/>
                <p:nvPr/>
              </p:nvPicPr>
              <p:blipFill>
                <a:blip r:embed="rId87"/>
                <a:stretch>
                  <a:fillRect/>
                </a:stretch>
              </p:blipFill>
              <p:spPr>
                <a:xfrm>
                  <a:off x="1872240" y="2593300"/>
                  <a:ext cx="6897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9" name="Ink 68">
                  <a:extLst>
                    <a:ext uri="{FF2B5EF4-FFF2-40B4-BE49-F238E27FC236}">
                      <a16:creationId xmlns:a16="http://schemas.microsoft.com/office/drawing/2014/main" id="{937EE231-3EB7-D1B6-5535-F3C5CF07C268}"/>
                    </a:ext>
                  </a:extLst>
                </p14:cNvPr>
                <p14:cNvContentPartPr/>
                <p14:nvPr/>
              </p14:nvContentPartPr>
              <p14:xfrm>
                <a:off x="1141800" y="2590780"/>
                <a:ext cx="700200" cy="70920"/>
              </p14:xfrm>
            </p:contentPart>
          </mc:Choice>
          <mc:Fallback>
            <p:pic>
              <p:nvPicPr>
                <p:cNvPr id="69" name="Ink 68">
                  <a:extLst>
                    <a:ext uri="{FF2B5EF4-FFF2-40B4-BE49-F238E27FC236}">
                      <a16:creationId xmlns:a16="http://schemas.microsoft.com/office/drawing/2014/main" id="{937EE231-3EB7-D1B6-5535-F3C5CF07C268}"/>
                    </a:ext>
                  </a:extLst>
                </p:cNvPr>
                <p:cNvPicPr/>
                <p:nvPr/>
              </p:nvPicPr>
              <p:blipFill>
                <a:blip r:embed="rId89"/>
                <a:stretch>
                  <a:fillRect/>
                </a:stretch>
              </p:blipFill>
              <p:spPr>
                <a:xfrm>
                  <a:off x="1123800" y="2572780"/>
                  <a:ext cx="7358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0" name="Ink 69">
                  <a:extLst>
                    <a:ext uri="{FF2B5EF4-FFF2-40B4-BE49-F238E27FC236}">
                      <a16:creationId xmlns:a16="http://schemas.microsoft.com/office/drawing/2014/main" id="{4A8B8754-3878-B4AF-E507-22D2CC807D97}"/>
                    </a:ext>
                  </a:extLst>
                </p14:cNvPr>
                <p14:cNvContentPartPr/>
                <p14:nvPr/>
              </p14:nvContentPartPr>
              <p14:xfrm>
                <a:off x="651480" y="2621740"/>
                <a:ext cx="428400" cy="20520"/>
              </p14:xfrm>
            </p:contentPart>
          </mc:Choice>
          <mc:Fallback>
            <p:pic>
              <p:nvPicPr>
                <p:cNvPr id="70" name="Ink 69">
                  <a:extLst>
                    <a:ext uri="{FF2B5EF4-FFF2-40B4-BE49-F238E27FC236}">
                      <a16:creationId xmlns:a16="http://schemas.microsoft.com/office/drawing/2014/main" id="{4A8B8754-3878-B4AF-E507-22D2CC807D97}"/>
                    </a:ext>
                  </a:extLst>
                </p:cNvPr>
                <p:cNvPicPr/>
                <p:nvPr/>
              </p:nvPicPr>
              <p:blipFill>
                <a:blip r:embed="rId91"/>
                <a:stretch>
                  <a:fillRect/>
                </a:stretch>
              </p:blipFill>
              <p:spPr>
                <a:xfrm>
                  <a:off x="633840" y="2604100"/>
                  <a:ext cx="464040" cy="56160"/>
                </a:xfrm>
                <a:prstGeom prst="rect">
                  <a:avLst/>
                </a:prstGeom>
              </p:spPr>
            </p:pic>
          </mc:Fallback>
        </mc:AlternateContent>
      </p:grpSp>
      <p:grpSp>
        <p:nvGrpSpPr>
          <p:cNvPr id="78" name="Group 77">
            <a:extLst>
              <a:ext uri="{FF2B5EF4-FFF2-40B4-BE49-F238E27FC236}">
                <a16:creationId xmlns:a16="http://schemas.microsoft.com/office/drawing/2014/main" id="{58B4D165-1483-F671-C8C0-9AD3B39433C5}"/>
              </a:ext>
            </a:extLst>
          </p:cNvPr>
          <p:cNvGrpSpPr/>
          <p:nvPr/>
        </p:nvGrpSpPr>
        <p:grpSpPr>
          <a:xfrm>
            <a:off x="459240" y="2989300"/>
            <a:ext cx="8794440" cy="145440"/>
            <a:chOff x="459240" y="2989300"/>
            <a:chExt cx="8794440" cy="145440"/>
          </a:xfrm>
        </p:grpSpPr>
        <mc:AlternateContent xmlns:mc="http://schemas.openxmlformats.org/markup-compatibility/2006">
          <mc:Choice xmlns:p14="http://schemas.microsoft.com/office/powerpoint/2010/main" Requires="p14">
            <p:contentPart p14:bwMode="auto" r:id="rId92">
              <p14:nvContentPartPr>
                <p14:cNvPr id="72" name="Ink 71">
                  <a:extLst>
                    <a:ext uri="{FF2B5EF4-FFF2-40B4-BE49-F238E27FC236}">
                      <a16:creationId xmlns:a16="http://schemas.microsoft.com/office/drawing/2014/main" id="{36967C3A-7689-CF19-E97A-C562928F1742}"/>
                    </a:ext>
                  </a:extLst>
                </p14:cNvPr>
                <p14:cNvContentPartPr/>
                <p14:nvPr/>
              </p14:nvContentPartPr>
              <p14:xfrm>
                <a:off x="4580520" y="3010900"/>
                <a:ext cx="4673160" cy="106200"/>
              </p14:xfrm>
            </p:contentPart>
          </mc:Choice>
          <mc:Fallback>
            <p:pic>
              <p:nvPicPr>
                <p:cNvPr id="72" name="Ink 71">
                  <a:extLst>
                    <a:ext uri="{FF2B5EF4-FFF2-40B4-BE49-F238E27FC236}">
                      <a16:creationId xmlns:a16="http://schemas.microsoft.com/office/drawing/2014/main" id="{36967C3A-7689-CF19-E97A-C562928F1742}"/>
                    </a:ext>
                  </a:extLst>
                </p:cNvPr>
                <p:cNvPicPr/>
                <p:nvPr/>
              </p:nvPicPr>
              <p:blipFill>
                <a:blip r:embed="rId93"/>
                <a:stretch>
                  <a:fillRect/>
                </a:stretch>
              </p:blipFill>
              <p:spPr>
                <a:xfrm>
                  <a:off x="4562520" y="2992900"/>
                  <a:ext cx="47088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3" name="Ink 72">
                  <a:extLst>
                    <a:ext uri="{FF2B5EF4-FFF2-40B4-BE49-F238E27FC236}">
                      <a16:creationId xmlns:a16="http://schemas.microsoft.com/office/drawing/2014/main" id="{276B0442-F607-BB83-C402-2C7A95CAA9EA}"/>
                    </a:ext>
                  </a:extLst>
                </p14:cNvPr>
                <p14:cNvContentPartPr/>
                <p14:nvPr/>
              </p14:nvContentPartPr>
              <p14:xfrm>
                <a:off x="3287040" y="3063820"/>
                <a:ext cx="1093320" cy="61560"/>
              </p14:xfrm>
            </p:contentPart>
          </mc:Choice>
          <mc:Fallback>
            <p:pic>
              <p:nvPicPr>
                <p:cNvPr id="73" name="Ink 72">
                  <a:extLst>
                    <a:ext uri="{FF2B5EF4-FFF2-40B4-BE49-F238E27FC236}">
                      <a16:creationId xmlns:a16="http://schemas.microsoft.com/office/drawing/2014/main" id="{276B0442-F607-BB83-C402-2C7A95CAA9EA}"/>
                    </a:ext>
                  </a:extLst>
                </p:cNvPr>
                <p:cNvPicPr/>
                <p:nvPr/>
              </p:nvPicPr>
              <p:blipFill>
                <a:blip r:embed="rId95"/>
                <a:stretch>
                  <a:fillRect/>
                </a:stretch>
              </p:blipFill>
              <p:spPr>
                <a:xfrm>
                  <a:off x="3269400" y="3045820"/>
                  <a:ext cx="11289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4" name="Ink 73">
                  <a:extLst>
                    <a:ext uri="{FF2B5EF4-FFF2-40B4-BE49-F238E27FC236}">
                      <a16:creationId xmlns:a16="http://schemas.microsoft.com/office/drawing/2014/main" id="{3422F93A-7F10-B716-4540-326FDD8A5031}"/>
                    </a:ext>
                  </a:extLst>
                </p14:cNvPr>
                <p14:cNvContentPartPr/>
                <p14:nvPr/>
              </p14:nvContentPartPr>
              <p14:xfrm>
                <a:off x="2554080" y="3044740"/>
                <a:ext cx="680040" cy="43200"/>
              </p14:xfrm>
            </p:contentPart>
          </mc:Choice>
          <mc:Fallback>
            <p:pic>
              <p:nvPicPr>
                <p:cNvPr id="74" name="Ink 73">
                  <a:extLst>
                    <a:ext uri="{FF2B5EF4-FFF2-40B4-BE49-F238E27FC236}">
                      <a16:creationId xmlns:a16="http://schemas.microsoft.com/office/drawing/2014/main" id="{3422F93A-7F10-B716-4540-326FDD8A5031}"/>
                    </a:ext>
                  </a:extLst>
                </p:cNvPr>
                <p:cNvPicPr/>
                <p:nvPr/>
              </p:nvPicPr>
              <p:blipFill>
                <a:blip r:embed="rId97"/>
                <a:stretch>
                  <a:fillRect/>
                </a:stretch>
              </p:blipFill>
              <p:spPr>
                <a:xfrm>
                  <a:off x="2536080" y="3026740"/>
                  <a:ext cx="7156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5" name="Ink 74">
                  <a:extLst>
                    <a:ext uri="{FF2B5EF4-FFF2-40B4-BE49-F238E27FC236}">
                      <a16:creationId xmlns:a16="http://schemas.microsoft.com/office/drawing/2014/main" id="{570F3271-543F-B74A-829A-7FD9124AB8A9}"/>
                    </a:ext>
                  </a:extLst>
                </p14:cNvPr>
                <p14:cNvContentPartPr/>
                <p14:nvPr/>
              </p14:nvContentPartPr>
              <p14:xfrm>
                <a:off x="1766040" y="3028180"/>
                <a:ext cx="720720" cy="45720"/>
              </p14:xfrm>
            </p:contentPart>
          </mc:Choice>
          <mc:Fallback>
            <p:pic>
              <p:nvPicPr>
                <p:cNvPr id="75" name="Ink 74">
                  <a:extLst>
                    <a:ext uri="{FF2B5EF4-FFF2-40B4-BE49-F238E27FC236}">
                      <a16:creationId xmlns:a16="http://schemas.microsoft.com/office/drawing/2014/main" id="{570F3271-543F-B74A-829A-7FD9124AB8A9}"/>
                    </a:ext>
                  </a:extLst>
                </p:cNvPr>
                <p:cNvPicPr/>
                <p:nvPr/>
              </p:nvPicPr>
              <p:blipFill>
                <a:blip r:embed="rId99"/>
                <a:stretch>
                  <a:fillRect/>
                </a:stretch>
              </p:blipFill>
              <p:spPr>
                <a:xfrm>
                  <a:off x="1748400" y="3010180"/>
                  <a:ext cx="7563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6" name="Ink 75">
                  <a:extLst>
                    <a:ext uri="{FF2B5EF4-FFF2-40B4-BE49-F238E27FC236}">
                      <a16:creationId xmlns:a16="http://schemas.microsoft.com/office/drawing/2014/main" id="{80614BB5-E105-2F7A-C390-DD28ABD30413}"/>
                    </a:ext>
                  </a:extLst>
                </p14:cNvPr>
                <p14:cNvContentPartPr/>
                <p14:nvPr/>
              </p14:nvContentPartPr>
              <p14:xfrm>
                <a:off x="459240" y="2989300"/>
                <a:ext cx="1307160" cy="145440"/>
              </p14:xfrm>
            </p:contentPart>
          </mc:Choice>
          <mc:Fallback>
            <p:pic>
              <p:nvPicPr>
                <p:cNvPr id="76" name="Ink 75">
                  <a:extLst>
                    <a:ext uri="{FF2B5EF4-FFF2-40B4-BE49-F238E27FC236}">
                      <a16:creationId xmlns:a16="http://schemas.microsoft.com/office/drawing/2014/main" id="{80614BB5-E105-2F7A-C390-DD28ABD30413}"/>
                    </a:ext>
                  </a:extLst>
                </p:cNvPr>
                <p:cNvPicPr/>
                <p:nvPr/>
              </p:nvPicPr>
              <p:blipFill>
                <a:blip r:embed="rId101"/>
                <a:stretch>
                  <a:fillRect/>
                </a:stretch>
              </p:blipFill>
              <p:spPr>
                <a:xfrm>
                  <a:off x="441600" y="2971300"/>
                  <a:ext cx="1342800" cy="181080"/>
                </a:xfrm>
                <a:prstGeom prst="rect">
                  <a:avLst/>
                </a:prstGeom>
              </p:spPr>
            </p:pic>
          </mc:Fallback>
        </mc:AlternateContent>
      </p:grpSp>
      <p:grpSp>
        <p:nvGrpSpPr>
          <p:cNvPr id="82" name="Group 81">
            <a:extLst>
              <a:ext uri="{FF2B5EF4-FFF2-40B4-BE49-F238E27FC236}">
                <a16:creationId xmlns:a16="http://schemas.microsoft.com/office/drawing/2014/main" id="{3AEFAB6F-E315-5C6F-6D8B-1D0CEDB0CB99}"/>
              </a:ext>
            </a:extLst>
          </p:cNvPr>
          <p:cNvGrpSpPr/>
          <p:nvPr/>
        </p:nvGrpSpPr>
        <p:grpSpPr>
          <a:xfrm>
            <a:off x="4762680" y="3440020"/>
            <a:ext cx="4595400" cy="123120"/>
            <a:chOff x="4762680" y="3440020"/>
            <a:chExt cx="4595400" cy="123120"/>
          </a:xfrm>
        </p:grpSpPr>
        <mc:AlternateContent xmlns:mc="http://schemas.openxmlformats.org/markup-compatibility/2006">
          <mc:Choice xmlns:p14="http://schemas.microsoft.com/office/powerpoint/2010/main" Requires="p14">
            <p:contentPart p14:bwMode="auto" r:id="rId102">
              <p14:nvContentPartPr>
                <p14:cNvPr id="77" name="Ink 76">
                  <a:extLst>
                    <a:ext uri="{FF2B5EF4-FFF2-40B4-BE49-F238E27FC236}">
                      <a16:creationId xmlns:a16="http://schemas.microsoft.com/office/drawing/2014/main" id="{6140D5EE-BC58-0C9C-2DA0-E6A0C8F6B300}"/>
                    </a:ext>
                  </a:extLst>
                </p14:cNvPr>
                <p14:cNvContentPartPr/>
                <p14:nvPr/>
              </p14:nvContentPartPr>
              <p14:xfrm>
                <a:off x="7438200" y="3461620"/>
                <a:ext cx="1919880" cy="101520"/>
              </p14:xfrm>
            </p:contentPart>
          </mc:Choice>
          <mc:Fallback>
            <p:pic>
              <p:nvPicPr>
                <p:cNvPr id="77" name="Ink 76">
                  <a:extLst>
                    <a:ext uri="{FF2B5EF4-FFF2-40B4-BE49-F238E27FC236}">
                      <a16:creationId xmlns:a16="http://schemas.microsoft.com/office/drawing/2014/main" id="{6140D5EE-BC58-0C9C-2DA0-E6A0C8F6B300}"/>
                    </a:ext>
                  </a:extLst>
                </p:cNvPr>
                <p:cNvPicPr/>
                <p:nvPr/>
              </p:nvPicPr>
              <p:blipFill>
                <a:blip r:embed="rId103"/>
                <a:stretch>
                  <a:fillRect/>
                </a:stretch>
              </p:blipFill>
              <p:spPr>
                <a:xfrm>
                  <a:off x="7420560" y="3443980"/>
                  <a:ext cx="19555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9" name="Ink 78">
                  <a:extLst>
                    <a:ext uri="{FF2B5EF4-FFF2-40B4-BE49-F238E27FC236}">
                      <a16:creationId xmlns:a16="http://schemas.microsoft.com/office/drawing/2014/main" id="{9923B9B2-8B57-2848-9285-8868153188BD}"/>
                    </a:ext>
                  </a:extLst>
                </p14:cNvPr>
                <p14:cNvContentPartPr/>
                <p14:nvPr/>
              </p14:nvContentPartPr>
              <p14:xfrm>
                <a:off x="7213920" y="3495820"/>
                <a:ext cx="294120" cy="15840"/>
              </p14:xfrm>
            </p:contentPart>
          </mc:Choice>
          <mc:Fallback>
            <p:pic>
              <p:nvPicPr>
                <p:cNvPr id="79" name="Ink 78">
                  <a:extLst>
                    <a:ext uri="{FF2B5EF4-FFF2-40B4-BE49-F238E27FC236}">
                      <a16:creationId xmlns:a16="http://schemas.microsoft.com/office/drawing/2014/main" id="{9923B9B2-8B57-2848-9285-8868153188BD}"/>
                    </a:ext>
                  </a:extLst>
                </p:cNvPr>
                <p:cNvPicPr/>
                <p:nvPr/>
              </p:nvPicPr>
              <p:blipFill>
                <a:blip r:embed="rId105"/>
                <a:stretch>
                  <a:fillRect/>
                </a:stretch>
              </p:blipFill>
              <p:spPr>
                <a:xfrm>
                  <a:off x="7195920" y="3478180"/>
                  <a:ext cx="3297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1" name="Ink 80">
                  <a:extLst>
                    <a:ext uri="{FF2B5EF4-FFF2-40B4-BE49-F238E27FC236}">
                      <a16:creationId xmlns:a16="http://schemas.microsoft.com/office/drawing/2014/main" id="{98EB713F-5AAD-50E2-D0B3-4AFAB5767D13}"/>
                    </a:ext>
                  </a:extLst>
                </p14:cNvPr>
                <p14:cNvContentPartPr/>
                <p14:nvPr/>
              </p14:nvContentPartPr>
              <p14:xfrm>
                <a:off x="4762680" y="3440020"/>
                <a:ext cx="1905840" cy="90000"/>
              </p14:xfrm>
            </p:contentPart>
          </mc:Choice>
          <mc:Fallback>
            <p:pic>
              <p:nvPicPr>
                <p:cNvPr id="81" name="Ink 80">
                  <a:extLst>
                    <a:ext uri="{FF2B5EF4-FFF2-40B4-BE49-F238E27FC236}">
                      <a16:creationId xmlns:a16="http://schemas.microsoft.com/office/drawing/2014/main" id="{98EB713F-5AAD-50E2-D0B3-4AFAB5767D13}"/>
                    </a:ext>
                  </a:extLst>
                </p:cNvPr>
                <p:cNvPicPr/>
                <p:nvPr/>
              </p:nvPicPr>
              <p:blipFill>
                <a:blip r:embed="rId107"/>
                <a:stretch>
                  <a:fillRect/>
                </a:stretch>
              </p:blipFill>
              <p:spPr>
                <a:xfrm>
                  <a:off x="4745040" y="3422020"/>
                  <a:ext cx="1941480" cy="125640"/>
                </a:xfrm>
                <a:prstGeom prst="rect">
                  <a:avLst/>
                </a:prstGeom>
              </p:spPr>
            </p:pic>
          </mc:Fallback>
        </mc:AlternateContent>
      </p:grpSp>
      <p:grpSp>
        <p:nvGrpSpPr>
          <p:cNvPr id="89" name="Group 88">
            <a:extLst>
              <a:ext uri="{FF2B5EF4-FFF2-40B4-BE49-F238E27FC236}">
                <a16:creationId xmlns:a16="http://schemas.microsoft.com/office/drawing/2014/main" id="{1290309C-81B0-6788-667F-BCC4BD09971A}"/>
              </a:ext>
            </a:extLst>
          </p:cNvPr>
          <p:cNvGrpSpPr/>
          <p:nvPr/>
        </p:nvGrpSpPr>
        <p:grpSpPr>
          <a:xfrm>
            <a:off x="391200" y="3439660"/>
            <a:ext cx="4446720" cy="155880"/>
            <a:chOff x="391200" y="3439660"/>
            <a:chExt cx="4446720" cy="155880"/>
          </a:xfrm>
        </p:grpSpPr>
        <mc:AlternateContent xmlns:mc="http://schemas.openxmlformats.org/markup-compatibility/2006">
          <mc:Choice xmlns:p14="http://schemas.microsoft.com/office/powerpoint/2010/main" Requires="p14">
            <p:contentPart p14:bwMode="auto" r:id="rId108">
              <p14:nvContentPartPr>
                <p14:cNvPr id="83" name="Ink 82">
                  <a:extLst>
                    <a:ext uri="{FF2B5EF4-FFF2-40B4-BE49-F238E27FC236}">
                      <a16:creationId xmlns:a16="http://schemas.microsoft.com/office/drawing/2014/main" id="{3B5EA32B-3B48-F05E-7E79-581DBFA15A84}"/>
                    </a:ext>
                  </a:extLst>
                </p14:cNvPr>
                <p14:cNvContentPartPr/>
                <p14:nvPr/>
              </p14:nvContentPartPr>
              <p14:xfrm>
                <a:off x="4496280" y="3513100"/>
                <a:ext cx="341640" cy="13680"/>
              </p14:xfrm>
            </p:contentPart>
          </mc:Choice>
          <mc:Fallback>
            <p:pic>
              <p:nvPicPr>
                <p:cNvPr id="83" name="Ink 82">
                  <a:extLst>
                    <a:ext uri="{FF2B5EF4-FFF2-40B4-BE49-F238E27FC236}">
                      <a16:creationId xmlns:a16="http://schemas.microsoft.com/office/drawing/2014/main" id="{3B5EA32B-3B48-F05E-7E79-581DBFA15A84}"/>
                    </a:ext>
                  </a:extLst>
                </p:cNvPr>
                <p:cNvPicPr/>
                <p:nvPr/>
              </p:nvPicPr>
              <p:blipFill>
                <a:blip r:embed="rId109"/>
                <a:stretch>
                  <a:fillRect/>
                </a:stretch>
              </p:blipFill>
              <p:spPr>
                <a:xfrm>
                  <a:off x="4478640" y="3495100"/>
                  <a:ext cx="3772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4" name="Ink 83">
                  <a:extLst>
                    <a:ext uri="{FF2B5EF4-FFF2-40B4-BE49-F238E27FC236}">
                      <a16:creationId xmlns:a16="http://schemas.microsoft.com/office/drawing/2014/main" id="{675B8C55-7698-88B4-5517-993F3F696372}"/>
                    </a:ext>
                  </a:extLst>
                </p14:cNvPr>
                <p14:cNvContentPartPr/>
                <p14:nvPr/>
              </p14:nvContentPartPr>
              <p14:xfrm>
                <a:off x="3556320" y="3510220"/>
                <a:ext cx="729360" cy="29520"/>
              </p14:xfrm>
            </p:contentPart>
          </mc:Choice>
          <mc:Fallback>
            <p:pic>
              <p:nvPicPr>
                <p:cNvPr id="84" name="Ink 83">
                  <a:extLst>
                    <a:ext uri="{FF2B5EF4-FFF2-40B4-BE49-F238E27FC236}">
                      <a16:creationId xmlns:a16="http://schemas.microsoft.com/office/drawing/2014/main" id="{675B8C55-7698-88B4-5517-993F3F696372}"/>
                    </a:ext>
                  </a:extLst>
                </p:cNvPr>
                <p:cNvPicPr/>
                <p:nvPr/>
              </p:nvPicPr>
              <p:blipFill>
                <a:blip r:embed="rId111"/>
                <a:stretch>
                  <a:fillRect/>
                </a:stretch>
              </p:blipFill>
              <p:spPr>
                <a:xfrm>
                  <a:off x="3538320" y="3492220"/>
                  <a:ext cx="7650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6" name="Ink 85">
                  <a:extLst>
                    <a:ext uri="{FF2B5EF4-FFF2-40B4-BE49-F238E27FC236}">
                      <a16:creationId xmlns:a16="http://schemas.microsoft.com/office/drawing/2014/main" id="{9C4518C9-5E15-E3B6-1F29-36712A619F9A}"/>
                    </a:ext>
                  </a:extLst>
                </p14:cNvPr>
                <p14:cNvContentPartPr/>
                <p14:nvPr/>
              </p14:nvContentPartPr>
              <p14:xfrm>
                <a:off x="2666040" y="3533620"/>
                <a:ext cx="850320" cy="47160"/>
              </p14:xfrm>
            </p:contentPart>
          </mc:Choice>
          <mc:Fallback>
            <p:pic>
              <p:nvPicPr>
                <p:cNvPr id="86" name="Ink 85">
                  <a:extLst>
                    <a:ext uri="{FF2B5EF4-FFF2-40B4-BE49-F238E27FC236}">
                      <a16:creationId xmlns:a16="http://schemas.microsoft.com/office/drawing/2014/main" id="{9C4518C9-5E15-E3B6-1F29-36712A619F9A}"/>
                    </a:ext>
                  </a:extLst>
                </p:cNvPr>
                <p:cNvPicPr/>
                <p:nvPr/>
              </p:nvPicPr>
              <p:blipFill>
                <a:blip r:embed="rId113"/>
                <a:stretch>
                  <a:fillRect/>
                </a:stretch>
              </p:blipFill>
              <p:spPr>
                <a:xfrm>
                  <a:off x="2648400" y="3515620"/>
                  <a:ext cx="8859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7" name="Ink 86">
                  <a:extLst>
                    <a:ext uri="{FF2B5EF4-FFF2-40B4-BE49-F238E27FC236}">
                      <a16:creationId xmlns:a16="http://schemas.microsoft.com/office/drawing/2014/main" id="{A1B1B86D-ABDA-F3BD-8E08-A4826FDAA9C1}"/>
                    </a:ext>
                  </a:extLst>
                </p14:cNvPr>
                <p14:cNvContentPartPr/>
                <p14:nvPr/>
              </p14:nvContentPartPr>
              <p14:xfrm>
                <a:off x="391200" y="3439660"/>
                <a:ext cx="2320560" cy="155880"/>
              </p14:xfrm>
            </p:contentPart>
          </mc:Choice>
          <mc:Fallback>
            <p:pic>
              <p:nvPicPr>
                <p:cNvPr id="87" name="Ink 86">
                  <a:extLst>
                    <a:ext uri="{FF2B5EF4-FFF2-40B4-BE49-F238E27FC236}">
                      <a16:creationId xmlns:a16="http://schemas.microsoft.com/office/drawing/2014/main" id="{A1B1B86D-ABDA-F3BD-8E08-A4826FDAA9C1}"/>
                    </a:ext>
                  </a:extLst>
                </p:cNvPr>
                <p:cNvPicPr/>
                <p:nvPr/>
              </p:nvPicPr>
              <p:blipFill>
                <a:blip r:embed="rId115"/>
                <a:stretch>
                  <a:fillRect/>
                </a:stretch>
              </p:blipFill>
              <p:spPr>
                <a:xfrm>
                  <a:off x="373560" y="3421660"/>
                  <a:ext cx="2356200" cy="191520"/>
                </a:xfrm>
                <a:prstGeom prst="rect">
                  <a:avLst/>
                </a:prstGeom>
              </p:spPr>
            </p:pic>
          </mc:Fallback>
        </mc:AlternateContent>
      </p:grpSp>
      <p:grpSp>
        <p:nvGrpSpPr>
          <p:cNvPr id="94" name="Group 93">
            <a:extLst>
              <a:ext uri="{FF2B5EF4-FFF2-40B4-BE49-F238E27FC236}">
                <a16:creationId xmlns:a16="http://schemas.microsoft.com/office/drawing/2014/main" id="{F04060F6-C00C-6C98-9165-0FA2A571413D}"/>
              </a:ext>
            </a:extLst>
          </p:cNvPr>
          <p:cNvGrpSpPr/>
          <p:nvPr/>
        </p:nvGrpSpPr>
        <p:grpSpPr>
          <a:xfrm>
            <a:off x="4387560" y="3923500"/>
            <a:ext cx="4825800" cy="109080"/>
            <a:chOff x="4387560" y="3923500"/>
            <a:chExt cx="4825800" cy="109080"/>
          </a:xfrm>
        </p:grpSpPr>
        <mc:AlternateContent xmlns:mc="http://schemas.openxmlformats.org/markup-compatibility/2006">
          <mc:Choice xmlns:p14="http://schemas.microsoft.com/office/powerpoint/2010/main" Requires="p14">
            <p:contentPart p14:bwMode="auto" r:id="rId116">
              <p14:nvContentPartPr>
                <p14:cNvPr id="88" name="Ink 87">
                  <a:extLst>
                    <a:ext uri="{FF2B5EF4-FFF2-40B4-BE49-F238E27FC236}">
                      <a16:creationId xmlns:a16="http://schemas.microsoft.com/office/drawing/2014/main" id="{B6820FCE-6ADE-5100-D573-8BA0014BE49F}"/>
                    </a:ext>
                  </a:extLst>
                </p14:cNvPr>
                <p14:cNvContentPartPr/>
                <p14:nvPr/>
              </p14:nvContentPartPr>
              <p14:xfrm>
                <a:off x="8233440" y="3926020"/>
                <a:ext cx="979920" cy="60480"/>
              </p14:xfrm>
            </p:contentPart>
          </mc:Choice>
          <mc:Fallback>
            <p:pic>
              <p:nvPicPr>
                <p:cNvPr id="88" name="Ink 87">
                  <a:extLst>
                    <a:ext uri="{FF2B5EF4-FFF2-40B4-BE49-F238E27FC236}">
                      <a16:creationId xmlns:a16="http://schemas.microsoft.com/office/drawing/2014/main" id="{B6820FCE-6ADE-5100-D573-8BA0014BE49F}"/>
                    </a:ext>
                  </a:extLst>
                </p:cNvPr>
                <p:cNvPicPr/>
                <p:nvPr/>
              </p:nvPicPr>
              <p:blipFill>
                <a:blip r:embed="rId117"/>
                <a:stretch>
                  <a:fillRect/>
                </a:stretch>
              </p:blipFill>
              <p:spPr>
                <a:xfrm>
                  <a:off x="8215800" y="3908380"/>
                  <a:ext cx="10155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0" name="Ink 89">
                  <a:extLst>
                    <a:ext uri="{FF2B5EF4-FFF2-40B4-BE49-F238E27FC236}">
                      <a16:creationId xmlns:a16="http://schemas.microsoft.com/office/drawing/2014/main" id="{9C54DC31-51E1-9EE3-B92B-946FBABC7523}"/>
                    </a:ext>
                  </a:extLst>
                </p14:cNvPr>
                <p14:cNvContentPartPr/>
                <p14:nvPr/>
              </p14:nvContentPartPr>
              <p14:xfrm>
                <a:off x="7456920" y="3986860"/>
                <a:ext cx="477000" cy="42120"/>
              </p14:xfrm>
            </p:contentPart>
          </mc:Choice>
          <mc:Fallback>
            <p:pic>
              <p:nvPicPr>
                <p:cNvPr id="90" name="Ink 89">
                  <a:extLst>
                    <a:ext uri="{FF2B5EF4-FFF2-40B4-BE49-F238E27FC236}">
                      <a16:creationId xmlns:a16="http://schemas.microsoft.com/office/drawing/2014/main" id="{9C54DC31-51E1-9EE3-B92B-946FBABC7523}"/>
                    </a:ext>
                  </a:extLst>
                </p:cNvPr>
                <p:cNvPicPr/>
                <p:nvPr/>
              </p:nvPicPr>
              <p:blipFill>
                <a:blip r:embed="rId119"/>
                <a:stretch>
                  <a:fillRect/>
                </a:stretch>
              </p:blipFill>
              <p:spPr>
                <a:xfrm>
                  <a:off x="7439280" y="3968860"/>
                  <a:ext cx="5126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1" name="Ink 90">
                  <a:extLst>
                    <a:ext uri="{FF2B5EF4-FFF2-40B4-BE49-F238E27FC236}">
                      <a16:creationId xmlns:a16="http://schemas.microsoft.com/office/drawing/2014/main" id="{D8A188F0-91E8-AA99-5560-4541063D80CE}"/>
                    </a:ext>
                  </a:extLst>
                </p14:cNvPr>
                <p14:cNvContentPartPr/>
                <p14:nvPr/>
              </p14:nvContentPartPr>
              <p14:xfrm>
                <a:off x="6537480" y="3923500"/>
                <a:ext cx="581040" cy="57960"/>
              </p14:xfrm>
            </p:contentPart>
          </mc:Choice>
          <mc:Fallback>
            <p:pic>
              <p:nvPicPr>
                <p:cNvPr id="91" name="Ink 90">
                  <a:extLst>
                    <a:ext uri="{FF2B5EF4-FFF2-40B4-BE49-F238E27FC236}">
                      <a16:creationId xmlns:a16="http://schemas.microsoft.com/office/drawing/2014/main" id="{D8A188F0-91E8-AA99-5560-4541063D80CE}"/>
                    </a:ext>
                  </a:extLst>
                </p:cNvPr>
                <p:cNvPicPr/>
                <p:nvPr/>
              </p:nvPicPr>
              <p:blipFill>
                <a:blip r:embed="rId121"/>
                <a:stretch>
                  <a:fillRect/>
                </a:stretch>
              </p:blipFill>
              <p:spPr>
                <a:xfrm>
                  <a:off x="6519840" y="3905500"/>
                  <a:ext cx="6166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3" name="Ink 92">
                  <a:extLst>
                    <a:ext uri="{FF2B5EF4-FFF2-40B4-BE49-F238E27FC236}">
                      <a16:creationId xmlns:a16="http://schemas.microsoft.com/office/drawing/2014/main" id="{A11BB168-C19D-7023-A35C-055D86709C5B}"/>
                    </a:ext>
                  </a:extLst>
                </p14:cNvPr>
                <p14:cNvContentPartPr/>
                <p14:nvPr/>
              </p14:nvContentPartPr>
              <p14:xfrm>
                <a:off x="4387560" y="3956980"/>
                <a:ext cx="1924560" cy="75600"/>
              </p14:xfrm>
            </p:contentPart>
          </mc:Choice>
          <mc:Fallback>
            <p:pic>
              <p:nvPicPr>
                <p:cNvPr id="93" name="Ink 92">
                  <a:extLst>
                    <a:ext uri="{FF2B5EF4-FFF2-40B4-BE49-F238E27FC236}">
                      <a16:creationId xmlns:a16="http://schemas.microsoft.com/office/drawing/2014/main" id="{A11BB168-C19D-7023-A35C-055D86709C5B}"/>
                    </a:ext>
                  </a:extLst>
                </p:cNvPr>
                <p:cNvPicPr/>
                <p:nvPr/>
              </p:nvPicPr>
              <p:blipFill>
                <a:blip r:embed="rId123"/>
                <a:stretch>
                  <a:fillRect/>
                </a:stretch>
              </p:blipFill>
              <p:spPr>
                <a:xfrm>
                  <a:off x="4369560" y="3939340"/>
                  <a:ext cx="1960200" cy="111240"/>
                </a:xfrm>
                <a:prstGeom prst="rect">
                  <a:avLst/>
                </a:prstGeom>
              </p:spPr>
            </p:pic>
          </mc:Fallback>
        </mc:AlternateContent>
      </p:grpSp>
      <p:grpSp>
        <p:nvGrpSpPr>
          <p:cNvPr id="98" name="Group 97">
            <a:extLst>
              <a:ext uri="{FF2B5EF4-FFF2-40B4-BE49-F238E27FC236}">
                <a16:creationId xmlns:a16="http://schemas.microsoft.com/office/drawing/2014/main" id="{8A02737A-1153-3B20-FB27-9F68B5C9C9F3}"/>
              </a:ext>
            </a:extLst>
          </p:cNvPr>
          <p:cNvGrpSpPr/>
          <p:nvPr/>
        </p:nvGrpSpPr>
        <p:grpSpPr>
          <a:xfrm>
            <a:off x="2088600" y="3884260"/>
            <a:ext cx="2310480" cy="91800"/>
            <a:chOff x="2088600" y="3884260"/>
            <a:chExt cx="2310480" cy="91800"/>
          </a:xfrm>
        </p:grpSpPr>
        <mc:AlternateContent xmlns:mc="http://schemas.openxmlformats.org/markup-compatibility/2006">
          <mc:Choice xmlns:p14="http://schemas.microsoft.com/office/powerpoint/2010/main" Requires="p14">
            <p:contentPart p14:bwMode="auto" r:id="rId124">
              <p14:nvContentPartPr>
                <p14:cNvPr id="95" name="Ink 94">
                  <a:extLst>
                    <a:ext uri="{FF2B5EF4-FFF2-40B4-BE49-F238E27FC236}">
                      <a16:creationId xmlns:a16="http://schemas.microsoft.com/office/drawing/2014/main" id="{6C93EC3D-E715-7FF7-6555-08D6834960EB}"/>
                    </a:ext>
                  </a:extLst>
                </p14:cNvPr>
                <p14:cNvContentPartPr/>
                <p14:nvPr/>
              </p14:nvContentPartPr>
              <p14:xfrm>
                <a:off x="3775200" y="3887860"/>
                <a:ext cx="623880" cy="38520"/>
              </p14:xfrm>
            </p:contentPart>
          </mc:Choice>
          <mc:Fallback>
            <p:pic>
              <p:nvPicPr>
                <p:cNvPr id="95" name="Ink 94">
                  <a:extLst>
                    <a:ext uri="{FF2B5EF4-FFF2-40B4-BE49-F238E27FC236}">
                      <a16:creationId xmlns:a16="http://schemas.microsoft.com/office/drawing/2014/main" id="{6C93EC3D-E715-7FF7-6555-08D6834960EB}"/>
                    </a:ext>
                  </a:extLst>
                </p:cNvPr>
                <p:cNvPicPr/>
                <p:nvPr/>
              </p:nvPicPr>
              <p:blipFill>
                <a:blip r:embed="rId125"/>
                <a:stretch>
                  <a:fillRect/>
                </a:stretch>
              </p:blipFill>
              <p:spPr>
                <a:xfrm>
                  <a:off x="3757200" y="3870220"/>
                  <a:ext cx="6595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6" name="Ink 95">
                  <a:extLst>
                    <a:ext uri="{FF2B5EF4-FFF2-40B4-BE49-F238E27FC236}">
                      <a16:creationId xmlns:a16="http://schemas.microsoft.com/office/drawing/2014/main" id="{C0E7C634-662B-12C2-B247-0C7553CDBD5B}"/>
                    </a:ext>
                  </a:extLst>
                </p14:cNvPr>
                <p14:cNvContentPartPr/>
                <p14:nvPr/>
              </p14:nvContentPartPr>
              <p14:xfrm>
                <a:off x="2976000" y="3884260"/>
                <a:ext cx="514440" cy="40680"/>
              </p14:xfrm>
            </p:contentPart>
          </mc:Choice>
          <mc:Fallback>
            <p:pic>
              <p:nvPicPr>
                <p:cNvPr id="96" name="Ink 95">
                  <a:extLst>
                    <a:ext uri="{FF2B5EF4-FFF2-40B4-BE49-F238E27FC236}">
                      <a16:creationId xmlns:a16="http://schemas.microsoft.com/office/drawing/2014/main" id="{C0E7C634-662B-12C2-B247-0C7553CDBD5B}"/>
                    </a:ext>
                  </a:extLst>
                </p:cNvPr>
                <p:cNvPicPr/>
                <p:nvPr/>
              </p:nvPicPr>
              <p:blipFill>
                <a:blip r:embed="rId127"/>
                <a:stretch>
                  <a:fillRect/>
                </a:stretch>
              </p:blipFill>
              <p:spPr>
                <a:xfrm>
                  <a:off x="2958000" y="3866620"/>
                  <a:ext cx="5500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7" name="Ink 96">
                  <a:extLst>
                    <a:ext uri="{FF2B5EF4-FFF2-40B4-BE49-F238E27FC236}">
                      <a16:creationId xmlns:a16="http://schemas.microsoft.com/office/drawing/2014/main" id="{17D7FFCF-A9FD-037D-224C-C49C1BF934BB}"/>
                    </a:ext>
                  </a:extLst>
                </p14:cNvPr>
                <p14:cNvContentPartPr/>
                <p14:nvPr/>
              </p14:nvContentPartPr>
              <p14:xfrm>
                <a:off x="2088600" y="3923500"/>
                <a:ext cx="728280" cy="52560"/>
              </p14:xfrm>
            </p:contentPart>
          </mc:Choice>
          <mc:Fallback>
            <p:pic>
              <p:nvPicPr>
                <p:cNvPr id="97" name="Ink 96">
                  <a:extLst>
                    <a:ext uri="{FF2B5EF4-FFF2-40B4-BE49-F238E27FC236}">
                      <a16:creationId xmlns:a16="http://schemas.microsoft.com/office/drawing/2014/main" id="{17D7FFCF-A9FD-037D-224C-C49C1BF934BB}"/>
                    </a:ext>
                  </a:extLst>
                </p:cNvPr>
                <p:cNvPicPr/>
                <p:nvPr/>
              </p:nvPicPr>
              <p:blipFill>
                <a:blip r:embed="rId129"/>
                <a:stretch>
                  <a:fillRect/>
                </a:stretch>
              </p:blipFill>
              <p:spPr>
                <a:xfrm>
                  <a:off x="2070600" y="3905500"/>
                  <a:ext cx="763920" cy="88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0">
            <p14:nvContentPartPr>
              <p14:cNvPr id="99" name="Ink 98">
                <a:extLst>
                  <a:ext uri="{FF2B5EF4-FFF2-40B4-BE49-F238E27FC236}">
                    <a16:creationId xmlns:a16="http://schemas.microsoft.com/office/drawing/2014/main" id="{1CF27732-612B-7B18-BE71-9086F74C2A26}"/>
                  </a:ext>
                </a:extLst>
              </p14:cNvPr>
              <p14:cNvContentPartPr/>
              <p14:nvPr/>
            </p14:nvContentPartPr>
            <p14:xfrm>
              <a:off x="655800" y="3926380"/>
              <a:ext cx="759600" cy="35640"/>
            </p14:xfrm>
          </p:contentPart>
        </mc:Choice>
        <mc:Fallback>
          <p:pic>
            <p:nvPicPr>
              <p:cNvPr id="99" name="Ink 98">
                <a:extLst>
                  <a:ext uri="{FF2B5EF4-FFF2-40B4-BE49-F238E27FC236}">
                    <a16:creationId xmlns:a16="http://schemas.microsoft.com/office/drawing/2014/main" id="{1CF27732-612B-7B18-BE71-9086F74C2A26}"/>
                  </a:ext>
                </a:extLst>
              </p:cNvPr>
              <p:cNvPicPr/>
              <p:nvPr/>
            </p:nvPicPr>
            <p:blipFill>
              <a:blip r:embed="rId131"/>
              <a:stretch>
                <a:fillRect/>
              </a:stretch>
            </p:blipFill>
            <p:spPr>
              <a:xfrm>
                <a:off x="637800" y="3908380"/>
                <a:ext cx="795240" cy="71280"/>
              </a:xfrm>
              <a:prstGeom prst="rect">
                <a:avLst/>
              </a:prstGeom>
            </p:spPr>
          </p:pic>
        </mc:Fallback>
      </mc:AlternateContent>
      <p:grpSp>
        <p:nvGrpSpPr>
          <p:cNvPr id="108" name="Group 107">
            <a:extLst>
              <a:ext uri="{FF2B5EF4-FFF2-40B4-BE49-F238E27FC236}">
                <a16:creationId xmlns:a16="http://schemas.microsoft.com/office/drawing/2014/main" id="{F7FFEDD1-539E-2A11-BB54-1BE16BCD53BF}"/>
              </a:ext>
            </a:extLst>
          </p:cNvPr>
          <p:cNvGrpSpPr/>
          <p:nvPr/>
        </p:nvGrpSpPr>
        <p:grpSpPr>
          <a:xfrm>
            <a:off x="1802040" y="4363420"/>
            <a:ext cx="7484040" cy="138600"/>
            <a:chOff x="1802040" y="4363420"/>
            <a:chExt cx="7484040" cy="138600"/>
          </a:xfrm>
        </p:grpSpPr>
        <mc:AlternateContent xmlns:mc="http://schemas.openxmlformats.org/markup-compatibility/2006">
          <mc:Choice xmlns:p14="http://schemas.microsoft.com/office/powerpoint/2010/main" Requires="p14">
            <p:contentPart p14:bwMode="auto" r:id="rId132">
              <p14:nvContentPartPr>
                <p14:cNvPr id="100" name="Ink 99">
                  <a:extLst>
                    <a:ext uri="{FF2B5EF4-FFF2-40B4-BE49-F238E27FC236}">
                      <a16:creationId xmlns:a16="http://schemas.microsoft.com/office/drawing/2014/main" id="{A2A1D80F-6CEC-ECD5-0BD4-EAB5EDA6EB85}"/>
                    </a:ext>
                  </a:extLst>
                </p14:cNvPr>
                <p14:cNvContentPartPr/>
                <p14:nvPr/>
              </p14:nvContentPartPr>
              <p14:xfrm>
                <a:off x="8841840" y="4406260"/>
                <a:ext cx="444240" cy="43920"/>
              </p14:xfrm>
            </p:contentPart>
          </mc:Choice>
          <mc:Fallback>
            <p:pic>
              <p:nvPicPr>
                <p:cNvPr id="100" name="Ink 99">
                  <a:extLst>
                    <a:ext uri="{FF2B5EF4-FFF2-40B4-BE49-F238E27FC236}">
                      <a16:creationId xmlns:a16="http://schemas.microsoft.com/office/drawing/2014/main" id="{A2A1D80F-6CEC-ECD5-0BD4-EAB5EDA6EB85}"/>
                    </a:ext>
                  </a:extLst>
                </p:cNvPr>
                <p:cNvPicPr/>
                <p:nvPr/>
              </p:nvPicPr>
              <p:blipFill>
                <a:blip r:embed="rId133"/>
                <a:stretch>
                  <a:fillRect/>
                </a:stretch>
              </p:blipFill>
              <p:spPr>
                <a:xfrm>
                  <a:off x="8823840" y="4388260"/>
                  <a:ext cx="4798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1" name="Ink 100">
                  <a:extLst>
                    <a:ext uri="{FF2B5EF4-FFF2-40B4-BE49-F238E27FC236}">
                      <a16:creationId xmlns:a16="http://schemas.microsoft.com/office/drawing/2014/main" id="{BB289C93-B7D3-D462-A1D5-C055EFEA5AB9}"/>
                    </a:ext>
                  </a:extLst>
                </p14:cNvPr>
                <p14:cNvContentPartPr/>
                <p14:nvPr/>
              </p14:nvContentPartPr>
              <p14:xfrm>
                <a:off x="7488960" y="4363780"/>
                <a:ext cx="1312560" cy="45720"/>
              </p14:xfrm>
            </p:contentPart>
          </mc:Choice>
          <mc:Fallback>
            <p:pic>
              <p:nvPicPr>
                <p:cNvPr id="101" name="Ink 100">
                  <a:extLst>
                    <a:ext uri="{FF2B5EF4-FFF2-40B4-BE49-F238E27FC236}">
                      <a16:creationId xmlns:a16="http://schemas.microsoft.com/office/drawing/2014/main" id="{BB289C93-B7D3-D462-A1D5-C055EFEA5AB9}"/>
                    </a:ext>
                  </a:extLst>
                </p:cNvPr>
                <p:cNvPicPr/>
                <p:nvPr/>
              </p:nvPicPr>
              <p:blipFill>
                <a:blip r:embed="rId135"/>
                <a:stretch>
                  <a:fillRect/>
                </a:stretch>
              </p:blipFill>
              <p:spPr>
                <a:xfrm>
                  <a:off x="7471320" y="4345780"/>
                  <a:ext cx="13482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2" name="Ink 101">
                  <a:extLst>
                    <a:ext uri="{FF2B5EF4-FFF2-40B4-BE49-F238E27FC236}">
                      <a16:creationId xmlns:a16="http://schemas.microsoft.com/office/drawing/2014/main" id="{A6A9D513-3C5C-F746-D064-230F0C61A066}"/>
                    </a:ext>
                  </a:extLst>
                </p14:cNvPr>
                <p14:cNvContentPartPr/>
                <p14:nvPr/>
              </p14:nvContentPartPr>
              <p14:xfrm>
                <a:off x="5734320" y="4402300"/>
                <a:ext cx="1475280" cy="43560"/>
              </p14:xfrm>
            </p:contentPart>
          </mc:Choice>
          <mc:Fallback>
            <p:pic>
              <p:nvPicPr>
                <p:cNvPr id="102" name="Ink 101">
                  <a:extLst>
                    <a:ext uri="{FF2B5EF4-FFF2-40B4-BE49-F238E27FC236}">
                      <a16:creationId xmlns:a16="http://schemas.microsoft.com/office/drawing/2014/main" id="{A6A9D513-3C5C-F746-D064-230F0C61A066}"/>
                    </a:ext>
                  </a:extLst>
                </p:cNvPr>
                <p:cNvPicPr/>
                <p:nvPr/>
              </p:nvPicPr>
              <p:blipFill>
                <a:blip r:embed="rId137"/>
                <a:stretch>
                  <a:fillRect/>
                </a:stretch>
              </p:blipFill>
              <p:spPr>
                <a:xfrm>
                  <a:off x="5716320" y="4384660"/>
                  <a:ext cx="15109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4" name="Ink 103">
                  <a:extLst>
                    <a:ext uri="{FF2B5EF4-FFF2-40B4-BE49-F238E27FC236}">
                      <a16:creationId xmlns:a16="http://schemas.microsoft.com/office/drawing/2014/main" id="{93FE24F0-C52A-ABEE-149C-D9F21A287BF4}"/>
                    </a:ext>
                  </a:extLst>
                </p14:cNvPr>
                <p14:cNvContentPartPr/>
                <p14:nvPr/>
              </p14:nvContentPartPr>
              <p14:xfrm>
                <a:off x="4791480" y="4448020"/>
                <a:ext cx="791640" cy="54000"/>
              </p14:xfrm>
            </p:contentPart>
          </mc:Choice>
          <mc:Fallback>
            <p:pic>
              <p:nvPicPr>
                <p:cNvPr id="104" name="Ink 103">
                  <a:extLst>
                    <a:ext uri="{FF2B5EF4-FFF2-40B4-BE49-F238E27FC236}">
                      <a16:creationId xmlns:a16="http://schemas.microsoft.com/office/drawing/2014/main" id="{93FE24F0-C52A-ABEE-149C-D9F21A287BF4}"/>
                    </a:ext>
                  </a:extLst>
                </p:cNvPr>
                <p:cNvPicPr/>
                <p:nvPr/>
              </p:nvPicPr>
              <p:blipFill>
                <a:blip r:embed="rId139"/>
                <a:stretch>
                  <a:fillRect/>
                </a:stretch>
              </p:blipFill>
              <p:spPr>
                <a:xfrm>
                  <a:off x="4773480" y="4430020"/>
                  <a:ext cx="8272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6" name="Ink 105">
                  <a:extLst>
                    <a:ext uri="{FF2B5EF4-FFF2-40B4-BE49-F238E27FC236}">
                      <a16:creationId xmlns:a16="http://schemas.microsoft.com/office/drawing/2014/main" id="{21A8B2A9-BC7E-8AE4-F4AF-D609D4EDAD40}"/>
                    </a:ext>
                  </a:extLst>
                </p14:cNvPr>
                <p14:cNvContentPartPr/>
                <p14:nvPr/>
              </p14:nvContentPartPr>
              <p14:xfrm>
                <a:off x="4350840" y="4363420"/>
                <a:ext cx="302760" cy="42120"/>
              </p14:xfrm>
            </p:contentPart>
          </mc:Choice>
          <mc:Fallback>
            <p:pic>
              <p:nvPicPr>
                <p:cNvPr id="106" name="Ink 105">
                  <a:extLst>
                    <a:ext uri="{FF2B5EF4-FFF2-40B4-BE49-F238E27FC236}">
                      <a16:creationId xmlns:a16="http://schemas.microsoft.com/office/drawing/2014/main" id="{21A8B2A9-BC7E-8AE4-F4AF-D609D4EDAD40}"/>
                    </a:ext>
                  </a:extLst>
                </p:cNvPr>
                <p:cNvPicPr/>
                <p:nvPr/>
              </p:nvPicPr>
              <p:blipFill>
                <a:blip r:embed="rId141"/>
                <a:stretch>
                  <a:fillRect/>
                </a:stretch>
              </p:blipFill>
              <p:spPr>
                <a:xfrm>
                  <a:off x="4332840" y="4345420"/>
                  <a:ext cx="3384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7" name="Ink 106">
                  <a:extLst>
                    <a:ext uri="{FF2B5EF4-FFF2-40B4-BE49-F238E27FC236}">
                      <a16:creationId xmlns:a16="http://schemas.microsoft.com/office/drawing/2014/main" id="{B36D9CAB-7929-3AC6-9A59-F0C079514520}"/>
                    </a:ext>
                  </a:extLst>
                </p14:cNvPr>
                <p14:cNvContentPartPr/>
                <p14:nvPr/>
              </p14:nvContentPartPr>
              <p14:xfrm>
                <a:off x="1802040" y="4378900"/>
                <a:ext cx="2437560" cy="60480"/>
              </p14:xfrm>
            </p:contentPart>
          </mc:Choice>
          <mc:Fallback>
            <p:pic>
              <p:nvPicPr>
                <p:cNvPr id="107" name="Ink 106">
                  <a:extLst>
                    <a:ext uri="{FF2B5EF4-FFF2-40B4-BE49-F238E27FC236}">
                      <a16:creationId xmlns:a16="http://schemas.microsoft.com/office/drawing/2014/main" id="{B36D9CAB-7929-3AC6-9A59-F0C079514520}"/>
                    </a:ext>
                  </a:extLst>
                </p:cNvPr>
                <p:cNvPicPr/>
                <p:nvPr/>
              </p:nvPicPr>
              <p:blipFill>
                <a:blip r:embed="rId143"/>
                <a:stretch>
                  <a:fillRect/>
                </a:stretch>
              </p:blipFill>
              <p:spPr>
                <a:xfrm>
                  <a:off x="1784400" y="4360900"/>
                  <a:ext cx="2473200" cy="96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4">
            <p14:nvContentPartPr>
              <p14:cNvPr id="109" name="Ink 108">
                <a:extLst>
                  <a:ext uri="{FF2B5EF4-FFF2-40B4-BE49-F238E27FC236}">
                    <a16:creationId xmlns:a16="http://schemas.microsoft.com/office/drawing/2014/main" id="{0FAECF2B-8A6C-CEBF-A359-5C91D702727C}"/>
                  </a:ext>
                </a:extLst>
              </p14:cNvPr>
              <p14:cNvContentPartPr/>
              <p14:nvPr/>
            </p14:nvContentPartPr>
            <p14:xfrm>
              <a:off x="466800" y="4379980"/>
              <a:ext cx="927000" cy="86400"/>
            </p14:xfrm>
          </p:contentPart>
        </mc:Choice>
        <mc:Fallback>
          <p:pic>
            <p:nvPicPr>
              <p:cNvPr id="109" name="Ink 108">
                <a:extLst>
                  <a:ext uri="{FF2B5EF4-FFF2-40B4-BE49-F238E27FC236}">
                    <a16:creationId xmlns:a16="http://schemas.microsoft.com/office/drawing/2014/main" id="{0FAECF2B-8A6C-CEBF-A359-5C91D702727C}"/>
                  </a:ext>
                </a:extLst>
              </p:cNvPr>
              <p:cNvPicPr/>
              <p:nvPr/>
            </p:nvPicPr>
            <p:blipFill>
              <a:blip r:embed="rId145"/>
              <a:stretch>
                <a:fillRect/>
              </a:stretch>
            </p:blipFill>
            <p:spPr>
              <a:xfrm>
                <a:off x="448800" y="4362340"/>
                <a:ext cx="962640" cy="122040"/>
              </a:xfrm>
              <a:prstGeom prst="rect">
                <a:avLst/>
              </a:prstGeom>
            </p:spPr>
          </p:pic>
        </mc:Fallback>
      </mc:AlternateContent>
      <p:grpSp>
        <p:nvGrpSpPr>
          <p:cNvPr id="124" name="Group 123">
            <a:extLst>
              <a:ext uri="{FF2B5EF4-FFF2-40B4-BE49-F238E27FC236}">
                <a16:creationId xmlns:a16="http://schemas.microsoft.com/office/drawing/2014/main" id="{67FFF2AD-31CC-0225-31E1-2D93F44C9480}"/>
              </a:ext>
            </a:extLst>
          </p:cNvPr>
          <p:cNvGrpSpPr/>
          <p:nvPr/>
        </p:nvGrpSpPr>
        <p:grpSpPr>
          <a:xfrm>
            <a:off x="743640" y="4831060"/>
            <a:ext cx="8466840" cy="142920"/>
            <a:chOff x="743640" y="4831060"/>
            <a:chExt cx="8466840" cy="142920"/>
          </a:xfrm>
        </p:grpSpPr>
        <mc:AlternateContent xmlns:mc="http://schemas.openxmlformats.org/markup-compatibility/2006">
          <mc:Choice xmlns:p14="http://schemas.microsoft.com/office/powerpoint/2010/main" Requires="p14">
            <p:contentPart p14:bwMode="auto" r:id="rId146">
              <p14:nvContentPartPr>
                <p14:cNvPr id="110" name="Ink 109">
                  <a:extLst>
                    <a:ext uri="{FF2B5EF4-FFF2-40B4-BE49-F238E27FC236}">
                      <a16:creationId xmlns:a16="http://schemas.microsoft.com/office/drawing/2014/main" id="{6A821234-390B-E603-00F2-66E893D45E88}"/>
                    </a:ext>
                  </a:extLst>
                </p14:cNvPr>
                <p14:cNvContentPartPr/>
                <p14:nvPr/>
              </p14:nvContentPartPr>
              <p14:xfrm>
                <a:off x="8503800" y="4874980"/>
                <a:ext cx="706680" cy="43200"/>
              </p14:xfrm>
            </p:contentPart>
          </mc:Choice>
          <mc:Fallback>
            <p:pic>
              <p:nvPicPr>
                <p:cNvPr id="110" name="Ink 109">
                  <a:extLst>
                    <a:ext uri="{FF2B5EF4-FFF2-40B4-BE49-F238E27FC236}">
                      <a16:creationId xmlns:a16="http://schemas.microsoft.com/office/drawing/2014/main" id="{6A821234-390B-E603-00F2-66E893D45E88}"/>
                    </a:ext>
                  </a:extLst>
                </p:cNvPr>
                <p:cNvPicPr/>
                <p:nvPr/>
              </p:nvPicPr>
              <p:blipFill>
                <a:blip r:embed="rId147"/>
                <a:stretch>
                  <a:fillRect/>
                </a:stretch>
              </p:blipFill>
              <p:spPr>
                <a:xfrm>
                  <a:off x="8486160" y="4856980"/>
                  <a:ext cx="7423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1" name="Ink 110">
                  <a:extLst>
                    <a:ext uri="{FF2B5EF4-FFF2-40B4-BE49-F238E27FC236}">
                      <a16:creationId xmlns:a16="http://schemas.microsoft.com/office/drawing/2014/main" id="{19E96CF0-8F41-4791-BF87-F8E3C62DC15C}"/>
                    </a:ext>
                  </a:extLst>
                </p14:cNvPr>
                <p14:cNvContentPartPr/>
                <p14:nvPr/>
              </p14:nvContentPartPr>
              <p14:xfrm>
                <a:off x="7595880" y="4831060"/>
                <a:ext cx="703440" cy="40680"/>
              </p14:xfrm>
            </p:contentPart>
          </mc:Choice>
          <mc:Fallback>
            <p:pic>
              <p:nvPicPr>
                <p:cNvPr id="111" name="Ink 110">
                  <a:extLst>
                    <a:ext uri="{FF2B5EF4-FFF2-40B4-BE49-F238E27FC236}">
                      <a16:creationId xmlns:a16="http://schemas.microsoft.com/office/drawing/2014/main" id="{19E96CF0-8F41-4791-BF87-F8E3C62DC15C}"/>
                    </a:ext>
                  </a:extLst>
                </p:cNvPr>
                <p:cNvPicPr/>
                <p:nvPr/>
              </p:nvPicPr>
              <p:blipFill>
                <a:blip r:embed="rId149"/>
                <a:stretch>
                  <a:fillRect/>
                </a:stretch>
              </p:blipFill>
              <p:spPr>
                <a:xfrm>
                  <a:off x="7577880" y="4813420"/>
                  <a:ext cx="7390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3" name="Ink 112">
                  <a:extLst>
                    <a:ext uri="{FF2B5EF4-FFF2-40B4-BE49-F238E27FC236}">
                      <a16:creationId xmlns:a16="http://schemas.microsoft.com/office/drawing/2014/main" id="{66C30E90-8F4A-64D0-62C0-DC0E4E25486E}"/>
                    </a:ext>
                  </a:extLst>
                </p14:cNvPr>
                <p14:cNvContentPartPr/>
                <p14:nvPr/>
              </p14:nvContentPartPr>
              <p14:xfrm>
                <a:off x="6599760" y="4888300"/>
                <a:ext cx="977760" cy="85680"/>
              </p14:xfrm>
            </p:contentPart>
          </mc:Choice>
          <mc:Fallback>
            <p:pic>
              <p:nvPicPr>
                <p:cNvPr id="113" name="Ink 112">
                  <a:extLst>
                    <a:ext uri="{FF2B5EF4-FFF2-40B4-BE49-F238E27FC236}">
                      <a16:creationId xmlns:a16="http://schemas.microsoft.com/office/drawing/2014/main" id="{66C30E90-8F4A-64D0-62C0-DC0E4E25486E}"/>
                    </a:ext>
                  </a:extLst>
                </p:cNvPr>
                <p:cNvPicPr/>
                <p:nvPr/>
              </p:nvPicPr>
              <p:blipFill>
                <a:blip r:embed="rId151"/>
                <a:stretch>
                  <a:fillRect/>
                </a:stretch>
              </p:blipFill>
              <p:spPr>
                <a:xfrm>
                  <a:off x="6581760" y="4870300"/>
                  <a:ext cx="10134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5" name="Ink 114">
                  <a:extLst>
                    <a:ext uri="{FF2B5EF4-FFF2-40B4-BE49-F238E27FC236}">
                      <a16:creationId xmlns:a16="http://schemas.microsoft.com/office/drawing/2014/main" id="{4F5B6873-D5EC-3BB7-A3C3-DB80ABEE55CA}"/>
                    </a:ext>
                  </a:extLst>
                </p14:cNvPr>
                <p14:cNvContentPartPr/>
                <p14:nvPr/>
              </p14:nvContentPartPr>
              <p14:xfrm>
                <a:off x="4922880" y="4896940"/>
                <a:ext cx="1365120" cy="26280"/>
              </p14:xfrm>
            </p:contentPart>
          </mc:Choice>
          <mc:Fallback>
            <p:pic>
              <p:nvPicPr>
                <p:cNvPr id="115" name="Ink 114">
                  <a:extLst>
                    <a:ext uri="{FF2B5EF4-FFF2-40B4-BE49-F238E27FC236}">
                      <a16:creationId xmlns:a16="http://schemas.microsoft.com/office/drawing/2014/main" id="{4F5B6873-D5EC-3BB7-A3C3-DB80ABEE55CA}"/>
                    </a:ext>
                  </a:extLst>
                </p:cNvPr>
                <p:cNvPicPr/>
                <p:nvPr/>
              </p:nvPicPr>
              <p:blipFill>
                <a:blip r:embed="rId153"/>
                <a:stretch>
                  <a:fillRect/>
                </a:stretch>
              </p:blipFill>
              <p:spPr>
                <a:xfrm>
                  <a:off x="4905240" y="4879300"/>
                  <a:ext cx="14007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7" name="Ink 116">
                  <a:extLst>
                    <a:ext uri="{FF2B5EF4-FFF2-40B4-BE49-F238E27FC236}">
                      <a16:creationId xmlns:a16="http://schemas.microsoft.com/office/drawing/2014/main" id="{980B0210-BD75-4E71-0DF1-503989650698}"/>
                    </a:ext>
                  </a:extLst>
                </p14:cNvPr>
                <p14:cNvContentPartPr/>
                <p14:nvPr/>
              </p14:nvContentPartPr>
              <p14:xfrm>
                <a:off x="3773760" y="4858420"/>
                <a:ext cx="1000080" cy="23760"/>
              </p14:xfrm>
            </p:contentPart>
          </mc:Choice>
          <mc:Fallback>
            <p:pic>
              <p:nvPicPr>
                <p:cNvPr id="117" name="Ink 116">
                  <a:extLst>
                    <a:ext uri="{FF2B5EF4-FFF2-40B4-BE49-F238E27FC236}">
                      <a16:creationId xmlns:a16="http://schemas.microsoft.com/office/drawing/2014/main" id="{980B0210-BD75-4E71-0DF1-503989650698}"/>
                    </a:ext>
                  </a:extLst>
                </p:cNvPr>
                <p:cNvPicPr/>
                <p:nvPr/>
              </p:nvPicPr>
              <p:blipFill>
                <a:blip r:embed="rId155"/>
                <a:stretch>
                  <a:fillRect/>
                </a:stretch>
              </p:blipFill>
              <p:spPr>
                <a:xfrm>
                  <a:off x="3756120" y="4840420"/>
                  <a:ext cx="10357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9" name="Ink 118">
                  <a:extLst>
                    <a:ext uri="{FF2B5EF4-FFF2-40B4-BE49-F238E27FC236}">
                      <a16:creationId xmlns:a16="http://schemas.microsoft.com/office/drawing/2014/main" id="{E8D911BE-3C77-3FB8-5EE5-F9BBC28F8EC9}"/>
                    </a:ext>
                  </a:extLst>
                </p14:cNvPr>
                <p14:cNvContentPartPr/>
                <p14:nvPr/>
              </p14:nvContentPartPr>
              <p14:xfrm>
                <a:off x="3189480" y="4899820"/>
                <a:ext cx="469800" cy="14400"/>
              </p14:xfrm>
            </p:contentPart>
          </mc:Choice>
          <mc:Fallback>
            <p:pic>
              <p:nvPicPr>
                <p:cNvPr id="119" name="Ink 118">
                  <a:extLst>
                    <a:ext uri="{FF2B5EF4-FFF2-40B4-BE49-F238E27FC236}">
                      <a16:creationId xmlns:a16="http://schemas.microsoft.com/office/drawing/2014/main" id="{E8D911BE-3C77-3FB8-5EE5-F9BBC28F8EC9}"/>
                    </a:ext>
                  </a:extLst>
                </p:cNvPr>
                <p:cNvPicPr/>
                <p:nvPr/>
              </p:nvPicPr>
              <p:blipFill>
                <a:blip r:embed="rId157"/>
                <a:stretch>
                  <a:fillRect/>
                </a:stretch>
              </p:blipFill>
              <p:spPr>
                <a:xfrm>
                  <a:off x="3171840" y="4881820"/>
                  <a:ext cx="5054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20" name="Ink 119">
                  <a:extLst>
                    <a:ext uri="{FF2B5EF4-FFF2-40B4-BE49-F238E27FC236}">
                      <a16:creationId xmlns:a16="http://schemas.microsoft.com/office/drawing/2014/main" id="{81FA6E93-EE0D-6F4B-71A5-C12157E69403}"/>
                    </a:ext>
                  </a:extLst>
                </p14:cNvPr>
                <p14:cNvContentPartPr/>
                <p14:nvPr/>
              </p14:nvContentPartPr>
              <p14:xfrm>
                <a:off x="3063480" y="4860940"/>
                <a:ext cx="34920" cy="11160"/>
              </p14:xfrm>
            </p:contentPart>
          </mc:Choice>
          <mc:Fallback>
            <p:pic>
              <p:nvPicPr>
                <p:cNvPr id="120" name="Ink 119">
                  <a:extLst>
                    <a:ext uri="{FF2B5EF4-FFF2-40B4-BE49-F238E27FC236}">
                      <a16:creationId xmlns:a16="http://schemas.microsoft.com/office/drawing/2014/main" id="{81FA6E93-EE0D-6F4B-71A5-C12157E69403}"/>
                    </a:ext>
                  </a:extLst>
                </p:cNvPr>
                <p:cNvPicPr/>
                <p:nvPr/>
              </p:nvPicPr>
              <p:blipFill>
                <a:blip r:embed="rId159"/>
                <a:stretch>
                  <a:fillRect/>
                </a:stretch>
              </p:blipFill>
              <p:spPr>
                <a:xfrm>
                  <a:off x="3045480" y="4842940"/>
                  <a:ext cx="705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21" name="Ink 120">
                  <a:extLst>
                    <a:ext uri="{FF2B5EF4-FFF2-40B4-BE49-F238E27FC236}">
                      <a16:creationId xmlns:a16="http://schemas.microsoft.com/office/drawing/2014/main" id="{9F1C4BA7-7457-AA21-9106-3D6C48B8915D}"/>
                    </a:ext>
                  </a:extLst>
                </p14:cNvPr>
                <p14:cNvContentPartPr/>
                <p14:nvPr/>
              </p14:nvContentPartPr>
              <p14:xfrm>
                <a:off x="2437080" y="4863820"/>
                <a:ext cx="552600" cy="24120"/>
              </p14:xfrm>
            </p:contentPart>
          </mc:Choice>
          <mc:Fallback>
            <p:pic>
              <p:nvPicPr>
                <p:cNvPr id="121" name="Ink 120">
                  <a:extLst>
                    <a:ext uri="{FF2B5EF4-FFF2-40B4-BE49-F238E27FC236}">
                      <a16:creationId xmlns:a16="http://schemas.microsoft.com/office/drawing/2014/main" id="{9F1C4BA7-7457-AA21-9106-3D6C48B8915D}"/>
                    </a:ext>
                  </a:extLst>
                </p:cNvPr>
                <p:cNvPicPr/>
                <p:nvPr/>
              </p:nvPicPr>
              <p:blipFill>
                <a:blip r:embed="rId161"/>
                <a:stretch>
                  <a:fillRect/>
                </a:stretch>
              </p:blipFill>
              <p:spPr>
                <a:xfrm>
                  <a:off x="2419440" y="4845820"/>
                  <a:ext cx="5882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3" name="Ink 122">
                  <a:extLst>
                    <a:ext uri="{FF2B5EF4-FFF2-40B4-BE49-F238E27FC236}">
                      <a16:creationId xmlns:a16="http://schemas.microsoft.com/office/drawing/2014/main" id="{B93CD753-C63D-394B-6484-022C60A6171E}"/>
                    </a:ext>
                  </a:extLst>
                </p14:cNvPr>
                <p14:cNvContentPartPr/>
                <p14:nvPr/>
              </p14:nvContentPartPr>
              <p14:xfrm>
                <a:off x="743640" y="4854820"/>
                <a:ext cx="1568880" cy="92160"/>
              </p14:xfrm>
            </p:contentPart>
          </mc:Choice>
          <mc:Fallback>
            <p:pic>
              <p:nvPicPr>
                <p:cNvPr id="123" name="Ink 122">
                  <a:extLst>
                    <a:ext uri="{FF2B5EF4-FFF2-40B4-BE49-F238E27FC236}">
                      <a16:creationId xmlns:a16="http://schemas.microsoft.com/office/drawing/2014/main" id="{B93CD753-C63D-394B-6484-022C60A6171E}"/>
                    </a:ext>
                  </a:extLst>
                </p:cNvPr>
                <p:cNvPicPr/>
                <p:nvPr/>
              </p:nvPicPr>
              <p:blipFill>
                <a:blip r:embed="rId163"/>
                <a:stretch>
                  <a:fillRect/>
                </a:stretch>
              </p:blipFill>
              <p:spPr>
                <a:xfrm>
                  <a:off x="726000" y="4836820"/>
                  <a:ext cx="1604520" cy="127800"/>
                </a:xfrm>
                <a:prstGeom prst="rect">
                  <a:avLst/>
                </a:prstGeom>
              </p:spPr>
            </p:pic>
          </mc:Fallback>
        </mc:AlternateContent>
      </p:grpSp>
      <p:grpSp>
        <p:nvGrpSpPr>
          <p:cNvPr id="137" name="Group 136">
            <a:extLst>
              <a:ext uri="{FF2B5EF4-FFF2-40B4-BE49-F238E27FC236}">
                <a16:creationId xmlns:a16="http://schemas.microsoft.com/office/drawing/2014/main" id="{287E884F-FB2C-05AB-66DA-396A9A7FAC6C}"/>
              </a:ext>
            </a:extLst>
          </p:cNvPr>
          <p:cNvGrpSpPr/>
          <p:nvPr/>
        </p:nvGrpSpPr>
        <p:grpSpPr>
          <a:xfrm>
            <a:off x="2710320" y="5273140"/>
            <a:ext cx="6527160" cy="123120"/>
            <a:chOff x="2710320" y="5273140"/>
            <a:chExt cx="6527160" cy="123120"/>
          </a:xfrm>
        </p:grpSpPr>
        <mc:AlternateContent xmlns:mc="http://schemas.openxmlformats.org/markup-compatibility/2006">
          <mc:Choice xmlns:p14="http://schemas.microsoft.com/office/powerpoint/2010/main" Requires="p14">
            <p:contentPart p14:bwMode="auto" r:id="rId164">
              <p14:nvContentPartPr>
                <p14:cNvPr id="125" name="Ink 124">
                  <a:extLst>
                    <a:ext uri="{FF2B5EF4-FFF2-40B4-BE49-F238E27FC236}">
                      <a16:creationId xmlns:a16="http://schemas.microsoft.com/office/drawing/2014/main" id="{84578A4F-2DDE-20F6-4CB8-F70AA2EA912F}"/>
                    </a:ext>
                  </a:extLst>
                </p14:cNvPr>
                <p14:cNvContentPartPr/>
                <p14:nvPr/>
              </p14:nvContentPartPr>
              <p14:xfrm>
                <a:off x="8415960" y="5300140"/>
                <a:ext cx="821520" cy="27720"/>
              </p14:xfrm>
            </p:contentPart>
          </mc:Choice>
          <mc:Fallback>
            <p:pic>
              <p:nvPicPr>
                <p:cNvPr id="125" name="Ink 124">
                  <a:extLst>
                    <a:ext uri="{FF2B5EF4-FFF2-40B4-BE49-F238E27FC236}">
                      <a16:creationId xmlns:a16="http://schemas.microsoft.com/office/drawing/2014/main" id="{84578A4F-2DDE-20F6-4CB8-F70AA2EA912F}"/>
                    </a:ext>
                  </a:extLst>
                </p:cNvPr>
                <p:cNvPicPr/>
                <p:nvPr/>
              </p:nvPicPr>
              <p:blipFill>
                <a:blip r:embed="rId165"/>
                <a:stretch>
                  <a:fillRect/>
                </a:stretch>
              </p:blipFill>
              <p:spPr>
                <a:xfrm>
                  <a:off x="8397960" y="5282500"/>
                  <a:ext cx="8571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6" name="Ink 125">
                  <a:extLst>
                    <a:ext uri="{FF2B5EF4-FFF2-40B4-BE49-F238E27FC236}">
                      <a16:creationId xmlns:a16="http://schemas.microsoft.com/office/drawing/2014/main" id="{5E31E6B0-3B12-94FC-A087-F21E399C5757}"/>
                    </a:ext>
                  </a:extLst>
                </p14:cNvPr>
                <p14:cNvContentPartPr/>
                <p14:nvPr/>
              </p14:nvContentPartPr>
              <p14:xfrm>
                <a:off x="7481760" y="5332540"/>
                <a:ext cx="830880" cy="45000"/>
              </p14:xfrm>
            </p:contentPart>
          </mc:Choice>
          <mc:Fallback>
            <p:pic>
              <p:nvPicPr>
                <p:cNvPr id="126" name="Ink 125">
                  <a:extLst>
                    <a:ext uri="{FF2B5EF4-FFF2-40B4-BE49-F238E27FC236}">
                      <a16:creationId xmlns:a16="http://schemas.microsoft.com/office/drawing/2014/main" id="{5E31E6B0-3B12-94FC-A087-F21E399C5757}"/>
                    </a:ext>
                  </a:extLst>
                </p:cNvPr>
                <p:cNvPicPr/>
                <p:nvPr/>
              </p:nvPicPr>
              <p:blipFill>
                <a:blip r:embed="rId167"/>
                <a:stretch>
                  <a:fillRect/>
                </a:stretch>
              </p:blipFill>
              <p:spPr>
                <a:xfrm>
                  <a:off x="7463760" y="5314540"/>
                  <a:ext cx="8665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8" name="Ink 127">
                  <a:extLst>
                    <a:ext uri="{FF2B5EF4-FFF2-40B4-BE49-F238E27FC236}">
                      <a16:creationId xmlns:a16="http://schemas.microsoft.com/office/drawing/2014/main" id="{AB0BE0D5-3C3E-5FB7-1719-2FBE7DC2168D}"/>
                    </a:ext>
                  </a:extLst>
                </p14:cNvPr>
                <p14:cNvContentPartPr/>
                <p14:nvPr/>
              </p14:nvContentPartPr>
              <p14:xfrm>
                <a:off x="6536040" y="5362060"/>
                <a:ext cx="927720" cy="26280"/>
              </p14:xfrm>
            </p:contentPart>
          </mc:Choice>
          <mc:Fallback>
            <p:pic>
              <p:nvPicPr>
                <p:cNvPr id="128" name="Ink 127">
                  <a:extLst>
                    <a:ext uri="{FF2B5EF4-FFF2-40B4-BE49-F238E27FC236}">
                      <a16:creationId xmlns:a16="http://schemas.microsoft.com/office/drawing/2014/main" id="{AB0BE0D5-3C3E-5FB7-1719-2FBE7DC2168D}"/>
                    </a:ext>
                  </a:extLst>
                </p:cNvPr>
                <p:cNvPicPr/>
                <p:nvPr/>
              </p:nvPicPr>
              <p:blipFill>
                <a:blip r:embed="rId169"/>
                <a:stretch>
                  <a:fillRect/>
                </a:stretch>
              </p:blipFill>
              <p:spPr>
                <a:xfrm>
                  <a:off x="6518400" y="5344060"/>
                  <a:ext cx="9633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0" name="Ink 129">
                  <a:extLst>
                    <a:ext uri="{FF2B5EF4-FFF2-40B4-BE49-F238E27FC236}">
                      <a16:creationId xmlns:a16="http://schemas.microsoft.com/office/drawing/2014/main" id="{F1F3C853-4BFB-6E3E-3EC4-80146A947423}"/>
                    </a:ext>
                  </a:extLst>
                </p14:cNvPr>
                <p14:cNvContentPartPr/>
                <p14:nvPr/>
              </p14:nvContentPartPr>
              <p14:xfrm>
                <a:off x="6109440" y="5278180"/>
                <a:ext cx="485280" cy="35640"/>
              </p14:xfrm>
            </p:contentPart>
          </mc:Choice>
          <mc:Fallback>
            <p:pic>
              <p:nvPicPr>
                <p:cNvPr id="130" name="Ink 129">
                  <a:extLst>
                    <a:ext uri="{FF2B5EF4-FFF2-40B4-BE49-F238E27FC236}">
                      <a16:creationId xmlns:a16="http://schemas.microsoft.com/office/drawing/2014/main" id="{F1F3C853-4BFB-6E3E-3EC4-80146A947423}"/>
                    </a:ext>
                  </a:extLst>
                </p:cNvPr>
                <p:cNvPicPr/>
                <p:nvPr/>
              </p:nvPicPr>
              <p:blipFill>
                <a:blip r:embed="rId171"/>
                <a:stretch>
                  <a:fillRect/>
                </a:stretch>
              </p:blipFill>
              <p:spPr>
                <a:xfrm>
                  <a:off x="6091800" y="5260540"/>
                  <a:ext cx="5209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2" name="Ink 131">
                  <a:extLst>
                    <a:ext uri="{FF2B5EF4-FFF2-40B4-BE49-F238E27FC236}">
                      <a16:creationId xmlns:a16="http://schemas.microsoft.com/office/drawing/2014/main" id="{1B25EAAF-C1D4-C089-B9E4-4C268271E912}"/>
                    </a:ext>
                  </a:extLst>
                </p14:cNvPr>
                <p14:cNvContentPartPr/>
                <p14:nvPr/>
              </p14:nvContentPartPr>
              <p14:xfrm>
                <a:off x="5042400" y="5304100"/>
                <a:ext cx="965160" cy="50760"/>
              </p14:xfrm>
            </p:contentPart>
          </mc:Choice>
          <mc:Fallback>
            <p:pic>
              <p:nvPicPr>
                <p:cNvPr id="132" name="Ink 131">
                  <a:extLst>
                    <a:ext uri="{FF2B5EF4-FFF2-40B4-BE49-F238E27FC236}">
                      <a16:creationId xmlns:a16="http://schemas.microsoft.com/office/drawing/2014/main" id="{1B25EAAF-C1D4-C089-B9E4-4C268271E912}"/>
                    </a:ext>
                  </a:extLst>
                </p:cNvPr>
                <p:cNvPicPr/>
                <p:nvPr/>
              </p:nvPicPr>
              <p:blipFill>
                <a:blip r:embed="rId173"/>
                <a:stretch>
                  <a:fillRect/>
                </a:stretch>
              </p:blipFill>
              <p:spPr>
                <a:xfrm>
                  <a:off x="5024760" y="5286100"/>
                  <a:ext cx="10008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3" name="Ink 132">
                  <a:extLst>
                    <a:ext uri="{FF2B5EF4-FFF2-40B4-BE49-F238E27FC236}">
                      <a16:creationId xmlns:a16="http://schemas.microsoft.com/office/drawing/2014/main" id="{B157F9A2-A0DC-C5A6-75EC-5B2F3C30A4CC}"/>
                    </a:ext>
                  </a:extLst>
                </p14:cNvPr>
                <p14:cNvContentPartPr/>
                <p14:nvPr/>
              </p14:nvContentPartPr>
              <p14:xfrm>
                <a:off x="4569000" y="5286100"/>
                <a:ext cx="356760" cy="39240"/>
              </p14:xfrm>
            </p:contentPart>
          </mc:Choice>
          <mc:Fallback>
            <p:pic>
              <p:nvPicPr>
                <p:cNvPr id="133" name="Ink 132">
                  <a:extLst>
                    <a:ext uri="{FF2B5EF4-FFF2-40B4-BE49-F238E27FC236}">
                      <a16:creationId xmlns:a16="http://schemas.microsoft.com/office/drawing/2014/main" id="{B157F9A2-A0DC-C5A6-75EC-5B2F3C30A4CC}"/>
                    </a:ext>
                  </a:extLst>
                </p:cNvPr>
                <p:cNvPicPr/>
                <p:nvPr/>
              </p:nvPicPr>
              <p:blipFill>
                <a:blip r:embed="rId175"/>
                <a:stretch>
                  <a:fillRect/>
                </a:stretch>
              </p:blipFill>
              <p:spPr>
                <a:xfrm>
                  <a:off x="4551360" y="5268460"/>
                  <a:ext cx="3924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4" name="Ink 133">
                  <a:extLst>
                    <a:ext uri="{FF2B5EF4-FFF2-40B4-BE49-F238E27FC236}">
                      <a16:creationId xmlns:a16="http://schemas.microsoft.com/office/drawing/2014/main" id="{E877D6C4-DE57-1FD9-DDE1-1C78D1B69EE2}"/>
                    </a:ext>
                  </a:extLst>
                </p14:cNvPr>
                <p14:cNvContentPartPr/>
                <p14:nvPr/>
              </p14:nvContentPartPr>
              <p14:xfrm>
                <a:off x="3997680" y="5273140"/>
                <a:ext cx="463680" cy="42120"/>
              </p14:xfrm>
            </p:contentPart>
          </mc:Choice>
          <mc:Fallback>
            <p:pic>
              <p:nvPicPr>
                <p:cNvPr id="134" name="Ink 133">
                  <a:extLst>
                    <a:ext uri="{FF2B5EF4-FFF2-40B4-BE49-F238E27FC236}">
                      <a16:creationId xmlns:a16="http://schemas.microsoft.com/office/drawing/2014/main" id="{E877D6C4-DE57-1FD9-DDE1-1C78D1B69EE2}"/>
                    </a:ext>
                  </a:extLst>
                </p:cNvPr>
                <p:cNvPicPr/>
                <p:nvPr/>
              </p:nvPicPr>
              <p:blipFill>
                <a:blip r:embed="rId177"/>
                <a:stretch>
                  <a:fillRect/>
                </a:stretch>
              </p:blipFill>
              <p:spPr>
                <a:xfrm>
                  <a:off x="3979680" y="5255500"/>
                  <a:ext cx="4993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6" name="Ink 135">
                  <a:extLst>
                    <a:ext uri="{FF2B5EF4-FFF2-40B4-BE49-F238E27FC236}">
                      <a16:creationId xmlns:a16="http://schemas.microsoft.com/office/drawing/2014/main" id="{E79658BB-3D50-1E4F-449C-CE1E9621E81F}"/>
                    </a:ext>
                  </a:extLst>
                </p14:cNvPr>
                <p14:cNvContentPartPr/>
                <p14:nvPr/>
              </p14:nvContentPartPr>
              <p14:xfrm>
                <a:off x="2710320" y="5357740"/>
                <a:ext cx="1006560" cy="38520"/>
              </p14:xfrm>
            </p:contentPart>
          </mc:Choice>
          <mc:Fallback>
            <p:pic>
              <p:nvPicPr>
                <p:cNvPr id="136" name="Ink 135">
                  <a:extLst>
                    <a:ext uri="{FF2B5EF4-FFF2-40B4-BE49-F238E27FC236}">
                      <a16:creationId xmlns:a16="http://schemas.microsoft.com/office/drawing/2014/main" id="{E79658BB-3D50-1E4F-449C-CE1E9621E81F}"/>
                    </a:ext>
                  </a:extLst>
                </p:cNvPr>
                <p:cNvPicPr/>
                <p:nvPr/>
              </p:nvPicPr>
              <p:blipFill>
                <a:blip r:embed="rId179"/>
                <a:stretch>
                  <a:fillRect/>
                </a:stretch>
              </p:blipFill>
              <p:spPr>
                <a:xfrm>
                  <a:off x="2692320" y="5339740"/>
                  <a:ext cx="1042200" cy="74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0">
            <p14:nvContentPartPr>
              <p14:cNvPr id="138" name="Ink 137">
                <a:extLst>
                  <a:ext uri="{FF2B5EF4-FFF2-40B4-BE49-F238E27FC236}">
                    <a16:creationId xmlns:a16="http://schemas.microsoft.com/office/drawing/2014/main" id="{A23D790A-EF5A-744F-7339-02924660D93B}"/>
                  </a:ext>
                </a:extLst>
              </p14:cNvPr>
              <p14:cNvContentPartPr/>
              <p14:nvPr/>
            </p14:nvContentPartPr>
            <p14:xfrm>
              <a:off x="1467600" y="5368540"/>
              <a:ext cx="744840" cy="48960"/>
            </p14:xfrm>
          </p:contentPart>
        </mc:Choice>
        <mc:Fallback>
          <p:pic>
            <p:nvPicPr>
              <p:cNvPr id="138" name="Ink 137">
                <a:extLst>
                  <a:ext uri="{FF2B5EF4-FFF2-40B4-BE49-F238E27FC236}">
                    <a16:creationId xmlns:a16="http://schemas.microsoft.com/office/drawing/2014/main" id="{A23D790A-EF5A-744F-7339-02924660D93B}"/>
                  </a:ext>
                </a:extLst>
              </p:cNvPr>
              <p:cNvPicPr/>
              <p:nvPr/>
            </p:nvPicPr>
            <p:blipFill>
              <a:blip r:embed="rId181"/>
              <a:stretch>
                <a:fillRect/>
              </a:stretch>
            </p:blipFill>
            <p:spPr>
              <a:xfrm>
                <a:off x="1449600" y="5350900"/>
                <a:ext cx="7804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9" name="Ink 138">
                <a:extLst>
                  <a:ext uri="{FF2B5EF4-FFF2-40B4-BE49-F238E27FC236}">
                    <a16:creationId xmlns:a16="http://schemas.microsoft.com/office/drawing/2014/main" id="{902713F8-7617-E62A-7F3B-75501632F239}"/>
                  </a:ext>
                </a:extLst>
              </p14:cNvPr>
              <p14:cNvContentPartPr/>
              <p14:nvPr/>
            </p14:nvContentPartPr>
            <p14:xfrm>
              <a:off x="706920" y="5378980"/>
              <a:ext cx="474480" cy="79200"/>
            </p14:xfrm>
          </p:contentPart>
        </mc:Choice>
        <mc:Fallback>
          <p:pic>
            <p:nvPicPr>
              <p:cNvPr id="139" name="Ink 138">
                <a:extLst>
                  <a:ext uri="{FF2B5EF4-FFF2-40B4-BE49-F238E27FC236}">
                    <a16:creationId xmlns:a16="http://schemas.microsoft.com/office/drawing/2014/main" id="{902713F8-7617-E62A-7F3B-75501632F239}"/>
                  </a:ext>
                </a:extLst>
              </p:cNvPr>
              <p:cNvPicPr/>
              <p:nvPr/>
            </p:nvPicPr>
            <p:blipFill>
              <a:blip r:embed="rId183"/>
              <a:stretch>
                <a:fillRect/>
              </a:stretch>
            </p:blipFill>
            <p:spPr>
              <a:xfrm>
                <a:off x="689280" y="5361340"/>
                <a:ext cx="510120" cy="114840"/>
              </a:xfrm>
              <a:prstGeom prst="rect">
                <a:avLst/>
              </a:prstGeom>
            </p:spPr>
          </p:pic>
        </mc:Fallback>
      </mc:AlternateContent>
      <p:grpSp>
        <p:nvGrpSpPr>
          <p:cNvPr id="147" name="Group 146">
            <a:extLst>
              <a:ext uri="{FF2B5EF4-FFF2-40B4-BE49-F238E27FC236}">
                <a16:creationId xmlns:a16="http://schemas.microsoft.com/office/drawing/2014/main" id="{AFF5F577-688F-3C1F-0664-41831295784F}"/>
              </a:ext>
            </a:extLst>
          </p:cNvPr>
          <p:cNvGrpSpPr/>
          <p:nvPr/>
        </p:nvGrpSpPr>
        <p:grpSpPr>
          <a:xfrm>
            <a:off x="3497280" y="5690380"/>
            <a:ext cx="5734080" cy="202320"/>
            <a:chOff x="3497280" y="5690380"/>
            <a:chExt cx="5734080" cy="202320"/>
          </a:xfrm>
        </p:grpSpPr>
        <mc:AlternateContent xmlns:mc="http://schemas.openxmlformats.org/markup-compatibility/2006">
          <mc:Choice xmlns:p14="http://schemas.microsoft.com/office/powerpoint/2010/main" Requires="p14">
            <p:contentPart p14:bwMode="auto" r:id="rId184">
              <p14:nvContentPartPr>
                <p14:cNvPr id="140" name="Ink 139">
                  <a:extLst>
                    <a:ext uri="{FF2B5EF4-FFF2-40B4-BE49-F238E27FC236}">
                      <a16:creationId xmlns:a16="http://schemas.microsoft.com/office/drawing/2014/main" id="{9A4EFD7B-FBE6-961B-2004-DBFB1064F654}"/>
                    </a:ext>
                  </a:extLst>
                </p14:cNvPr>
                <p14:cNvContentPartPr/>
                <p14:nvPr/>
              </p14:nvContentPartPr>
              <p14:xfrm>
                <a:off x="8513160" y="5755540"/>
                <a:ext cx="718200" cy="53280"/>
              </p14:xfrm>
            </p:contentPart>
          </mc:Choice>
          <mc:Fallback>
            <p:pic>
              <p:nvPicPr>
                <p:cNvPr id="140" name="Ink 139">
                  <a:extLst>
                    <a:ext uri="{FF2B5EF4-FFF2-40B4-BE49-F238E27FC236}">
                      <a16:creationId xmlns:a16="http://schemas.microsoft.com/office/drawing/2014/main" id="{9A4EFD7B-FBE6-961B-2004-DBFB1064F654}"/>
                    </a:ext>
                  </a:extLst>
                </p:cNvPr>
                <p:cNvPicPr/>
                <p:nvPr/>
              </p:nvPicPr>
              <p:blipFill>
                <a:blip r:embed="rId185"/>
                <a:stretch>
                  <a:fillRect/>
                </a:stretch>
              </p:blipFill>
              <p:spPr>
                <a:xfrm>
                  <a:off x="8495520" y="5737900"/>
                  <a:ext cx="7538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41" name="Ink 140">
                  <a:extLst>
                    <a:ext uri="{FF2B5EF4-FFF2-40B4-BE49-F238E27FC236}">
                      <a16:creationId xmlns:a16="http://schemas.microsoft.com/office/drawing/2014/main" id="{C090F927-FA69-C8FC-7073-0E5DC363C7D4}"/>
                    </a:ext>
                  </a:extLst>
                </p14:cNvPr>
                <p14:cNvContentPartPr/>
                <p14:nvPr/>
              </p14:nvContentPartPr>
              <p14:xfrm>
                <a:off x="7866240" y="5719180"/>
                <a:ext cx="393480" cy="50760"/>
              </p14:xfrm>
            </p:contentPart>
          </mc:Choice>
          <mc:Fallback>
            <p:pic>
              <p:nvPicPr>
                <p:cNvPr id="141" name="Ink 140">
                  <a:extLst>
                    <a:ext uri="{FF2B5EF4-FFF2-40B4-BE49-F238E27FC236}">
                      <a16:creationId xmlns:a16="http://schemas.microsoft.com/office/drawing/2014/main" id="{C090F927-FA69-C8FC-7073-0E5DC363C7D4}"/>
                    </a:ext>
                  </a:extLst>
                </p:cNvPr>
                <p:cNvPicPr/>
                <p:nvPr/>
              </p:nvPicPr>
              <p:blipFill>
                <a:blip r:embed="rId187"/>
                <a:stretch>
                  <a:fillRect/>
                </a:stretch>
              </p:blipFill>
              <p:spPr>
                <a:xfrm>
                  <a:off x="7848600" y="5701540"/>
                  <a:ext cx="4291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2" name="Ink 141">
                  <a:extLst>
                    <a:ext uri="{FF2B5EF4-FFF2-40B4-BE49-F238E27FC236}">
                      <a16:creationId xmlns:a16="http://schemas.microsoft.com/office/drawing/2014/main" id="{FD034CB7-3357-9245-8737-ADBA67C58642}"/>
                    </a:ext>
                  </a:extLst>
                </p14:cNvPr>
                <p14:cNvContentPartPr/>
                <p14:nvPr/>
              </p14:nvContentPartPr>
              <p14:xfrm>
                <a:off x="6779760" y="5786860"/>
                <a:ext cx="900360" cy="45720"/>
              </p14:xfrm>
            </p:contentPart>
          </mc:Choice>
          <mc:Fallback>
            <p:pic>
              <p:nvPicPr>
                <p:cNvPr id="142" name="Ink 141">
                  <a:extLst>
                    <a:ext uri="{FF2B5EF4-FFF2-40B4-BE49-F238E27FC236}">
                      <a16:creationId xmlns:a16="http://schemas.microsoft.com/office/drawing/2014/main" id="{FD034CB7-3357-9245-8737-ADBA67C58642}"/>
                    </a:ext>
                  </a:extLst>
                </p:cNvPr>
                <p:cNvPicPr/>
                <p:nvPr/>
              </p:nvPicPr>
              <p:blipFill>
                <a:blip r:embed="rId189"/>
                <a:stretch>
                  <a:fillRect/>
                </a:stretch>
              </p:blipFill>
              <p:spPr>
                <a:xfrm>
                  <a:off x="6762120" y="5769220"/>
                  <a:ext cx="9360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4" name="Ink 143">
                  <a:extLst>
                    <a:ext uri="{FF2B5EF4-FFF2-40B4-BE49-F238E27FC236}">
                      <a16:creationId xmlns:a16="http://schemas.microsoft.com/office/drawing/2014/main" id="{306FD805-0E8F-F3CF-A51B-2466A5A18055}"/>
                    </a:ext>
                  </a:extLst>
                </p14:cNvPr>
                <p14:cNvContentPartPr/>
                <p14:nvPr/>
              </p14:nvContentPartPr>
              <p14:xfrm>
                <a:off x="5956080" y="5763820"/>
                <a:ext cx="514440" cy="66240"/>
              </p14:xfrm>
            </p:contentPart>
          </mc:Choice>
          <mc:Fallback>
            <p:pic>
              <p:nvPicPr>
                <p:cNvPr id="144" name="Ink 143">
                  <a:extLst>
                    <a:ext uri="{FF2B5EF4-FFF2-40B4-BE49-F238E27FC236}">
                      <a16:creationId xmlns:a16="http://schemas.microsoft.com/office/drawing/2014/main" id="{306FD805-0E8F-F3CF-A51B-2466A5A18055}"/>
                    </a:ext>
                  </a:extLst>
                </p:cNvPr>
                <p:cNvPicPr/>
                <p:nvPr/>
              </p:nvPicPr>
              <p:blipFill>
                <a:blip r:embed="rId191"/>
                <a:stretch>
                  <a:fillRect/>
                </a:stretch>
              </p:blipFill>
              <p:spPr>
                <a:xfrm>
                  <a:off x="5938080" y="5745820"/>
                  <a:ext cx="5500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5" name="Ink 144">
                  <a:extLst>
                    <a:ext uri="{FF2B5EF4-FFF2-40B4-BE49-F238E27FC236}">
                      <a16:creationId xmlns:a16="http://schemas.microsoft.com/office/drawing/2014/main" id="{6464C662-963B-C80C-9224-111E65A2DD1B}"/>
                    </a:ext>
                  </a:extLst>
                </p14:cNvPr>
                <p14:cNvContentPartPr/>
                <p14:nvPr/>
              </p14:nvContentPartPr>
              <p14:xfrm>
                <a:off x="4463520" y="5690380"/>
                <a:ext cx="1120680" cy="132840"/>
              </p14:xfrm>
            </p:contentPart>
          </mc:Choice>
          <mc:Fallback>
            <p:pic>
              <p:nvPicPr>
                <p:cNvPr id="145" name="Ink 144">
                  <a:extLst>
                    <a:ext uri="{FF2B5EF4-FFF2-40B4-BE49-F238E27FC236}">
                      <a16:creationId xmlns:a16="http://schemas.microsoft.com/office/drawing/2014/main" id="{6464C662-963B-C80C-9224-111E65A2DD1B}"/>
                    </a:ext>
                  </a:extLst>
                </p:cNvPr>
                <p:cNvPicPr/>
                <p:nvPr/>
              </p:nvPicPr>
              <p:blipFill>
                <a:blip r:embed="rId193"/>
                <a:stretch>
                  <a:fillRect/>
                </a:stretch>
              </p:blipFill>
              <p:spPr>
                <a:xfrm>
                  <a:off x="4445880" y="5672740"/>
                  <a:ext cx="11563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6" name="Ink 145">
                  <a:extLst>
                    <a:ext uri="{FF2B5EF4-FFF2-40B4-BE49-F238E27FC236}">
                      <a16:creationId xmlns:a16="http://schemas.microsoft.com/office/drawing/2014/main" id="{263B61B4-C5DA-7DD4-D492-0EE12471816E}"/>
                    </a:ext>
                  </a:extLst>
                </p14:cNvPr>
                <p14:cNvContentPartPr/>
                <p14:nvPr/>
              </p14:nvContentPartPr>
              <p14:xfrm>
                <a:off x="3497280" y="5798740"/>
                <a:ext cx="647280" cy="93960"/>
              </p14:xfrm>
            </p:contentPart>
          </mc:Choice>
          <mc:Fallback>
            <p:pic>
              <p:nvPicPr>
                <p:cNvPr id="146" name="Ink 145">
                  <a:extLst>
                    <a:ext uri="{FF2B5EF4-FFF2-40B4-BE49-F238E27FC236}">
                      <a16:creationId xmlns:a16="http://schemas.microsoft.com/office/drawing/2014/main" id="{263B61B4-C5DA-7DD4-D492-0EE12471816E}"/>
                    </a:ext>
                  </a:extLst>
                </p:cNvPr>
                <p:cNvPicPr/>
                <p:nvPr/>
              </p:nvPicPr>
              <p:blipFill>
                <a:blip r:embed="rId195"/>
                <a:stretch>
                  <a:fillRect/>
                </a:stretch>
              </p:blipFill>
              <p:spPr>
                <a:xfrm>
                  <a:off x="3479640" y="5781100"/>
                  <a:ext cx="682920" cy="129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6">
            <p14:nvContentPartPr>
              <p14:cNvPr id="148" name="Ink 147">
                <a:extLst>
                  <a:ext uri="{FF2B5EF4-FFF2-40B4-BE49-F238E27FC236}">
                    <a16:creationId xmlns:a16="http://schemas.microsoft.com/office/drawing/2014/main" id="{69B4B891-BB60-21D2-963D-6F8AE09F51E7}"/>
                  </a:ext>
                </a:extLst>
              </p14:cNvPr>
              <p14:cNvContentPartPr/>
              <p14:nvPr/>
            </p14:nvContentPartPr>
            <p14:xfrm>
              <a:off x="5516880" y="647140"/>
              <a:ext cx="487440" cy="83880"/>
            </p14:xfrm>
          </p:contentPart>
        </mc:Choice>
        <mc:Fallback>
          <p:pic>
            <p:nvPicPr>
              <p:cNvPr id="148" name="Ink 147">
                <a:extLst>
                  <a:ext uri="{FF2B5EF4-FFF2-40B4-BE49-F238E27FC236}">
                    <a16:creationId xmlns:a16="http://schemas.microsoft.com/office/drawing/2014/main" id="{69B4B891-BB60-21D2-963D-6F8AE09F51E7}"/>
                  </a:ext>
                </a:extLst>
              </p:cNvPr>
              <p:cNvPicPr/>
              <p:nvPr/>
            </p:nvPicPr>
            <p:blipFill>
              <a:blip r:embed="rId197"/>
              <a:stretch>
                <a:fillRect/>
              </a:stretch>
            </p:blipFill>
            <p:spPr>
              <a:xfrm>
                <a:off x="5499240" y="629140"/>
                <a:ext cx="523080" cy="119520"/>
              </a:xfrm>
              <a:prstGeom prst="rect">
                <a:avLst/>
              </a:prstGeom>
            </p:spPr>
          </p:pic>
        </mc:Fallback>
      </mc:AlternateContent>
    </p:spTree>
    <p:extLst>
      <p:ext uri="{BB962C8B-B14F-4D97-AF65-F5344CB8AC3E}">
        <p14:creationId xmlns:p14="http://schemas.microsoft.com/office/powerpoint/2010/main" val="3430221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7270" y="229131"/>
            <a:ext cx="9200959" cy="5570756"/>
          </a:xfrm>
          <a:prstGeom prst="rect">
            <a:avLst/>
          </a:prstGeom>
          <a:noFill/>
        </p:spPr>
        <p:txBody>
          <a:bodyPr wrap="square" rtlCol="0">
            <a:spAutoFit/>
          </a:bodyPr>
          <a:lstStyle/>
          <a:p>
            <a:r>
              <a:rPr lang="en-US" sz="2400" b="1">
                <a:solidFill>
                  <a:srgbClr val="FFC000"/>
                </a:solidFill>
                <a:cs typeface="+mj-cs"/>
              </a:rPr>
              <a:t>Matthew 5:17–18  </a:t>
            </a:r>
          </a:p>
          <a:p>
            <a:r>
              <a:rPr lang="en-US" sz="2200">
                <a:solidFill>
                  <a:srgbClr val="FFC000"/>
                </a:solidFill>
                <a:cs typeface="+mj-cs"/>
              </a:rPr>
              <a:t>5:17 Think not that I am come to destroy the law, or the prophets: I am not come to destroy, but to fulfil. 5:18 For verily I say unto you, Till heaven and earth pass, one jot or one tittle shall in no wise pass from the law, till all be fulfilled. (KJV </a:t>
            </a:r>
            <a:r>
              <a:rPr lang="en-US" sz="2200">
                <a:solidFill>
                  <a:srgbClr val="00B0F0"/>
                </a:solidFill>
                <a:cs typeface="+mj-cs"/>
              </a:rPr>
              <a:t>17 * </a:t>
            </a:r>
            <a:r>
              <a:rPr lang="el-GR" sz="2200">
                <a:solidFill>
                  <a:srgbClr val="00B0F0"/>
                </a:solidFill>
                <a:cs typeface="+mj-cs"/>
              </a:rPr>
              <a:t>Μὴ νομίσητε ὅτι ἦλθον καταλῦσαι τὸν νόμον ἢ τοὺς προφήτας· οὐκ ἦλθον καταλῦσαι ἀλλὰ πληρῶσαι. 18 ἀμὴν γὰρ λέγω ὑμῖν· ἕως ἂν παρέλθῃ ὁ οὐρανὸς καὶ ἡ γῆ, ἰῶτα ἓν ἢ μία κεραία οὐ μὴ παρέλθῃ ἀπὸ τοῦ νόμου ⸆, ἕως °ἂν πάντα γένηται.* ⸇</a:t>
            </a:r>
            <a:r>
              <a:rPr lang="el-GR" sz="2200">
                <a:solidFill>
                  <a:srgbClr val="FFC000"/>
                </a:solidFill>
                <a:cs typeface="+mj-cs"/>
              </a:rPr>
              <a:t>)</a:t>
            </a:r>
          </a:p>
          <a:p>
            <a:r>
              <a:rPr lang="en-US" sz="2400" b="1">
                <a:solidFill>
                  <a:srgbClr val="FFC000"/>
                </a:solidFill>
                <a:cs typeface="+mj-cs"/>
              </a:rPr>
              <a:t>Romans 3:31  </a:t>
            </a:r>
          </a:p>
          <a:p>
            <a:r>
              <a:rPr lang="en-US" sz="2200">
                <a:solidFill>
                  <a:srgbClr val="FFC000"/>
                </a:solidFill>
                <a:cs typeface="+mj-cs"/>
              </a:rPr>
              <a:t>3:31 Do we then make void the law through faith? God forbid: yea, we establish the law. (KJV </a:t>
            </a:r>
            <a:r>
              <a:rPr lang="en-US" sz="2200">
                <a:solidFill>
                  <a:srgbClr val="00B0F0"/>
                </a:solidFill>
                <a:cs typeface="+mj-cs"/>
              </a:rPr>
              <a:t>31 </a:t>
            </a:r>
            <a:r>
              <a:rPr lang="el-GR" sz="2200">
                <a:solidFill>
                  <a:srgbClr val="00B0F0"/>
                </a:solidFill>
                <a:cs typeface="+mj-cs"/>
              </a:rPr>
              <a:t>νόμον οὖν καταργοῦμεν διὰ τῆς πίστεως; μὴ γένοιτο·* ἀλλὰ νόμον ἱστάνομεν*.</a:t>
            </a:r>
            <a:r>
              <a:rPr lang="el-GR" sz="2200">
                <a:solidFill>
                  <a:srgbClr val="FFC000"/>
                </a:solidFill>
                <a:cs typeface="+mj-cs"/>
              </a:rPr>
              <a:t>)</a:t>
            </a:r>
          </a:p>
          <a:p>
            <a:r>
              <a:rPr lang="en-US" sz="2400" b="1">
                <a:solidFill>
                  <a:srgbClr val="FFC000"/>
                </a:solidFill>
                <a:cs typeface="+mj-cs"/>
              </a:rPr>
              <a:t>Romans 7:12  </a:t>
            </a:r>
          </a:p>
          <a:p>
            <a:r>
              <a:rPr lang="en-US" sz="2200">
                <a:solidFill>
                  <a:srgbClr val="FFC000"/>
                </a:solidFill>
                <a:cs typeface="+mj-cs"/>
              </a:rPr>
              <a:t>7:12 Wherefore the law is holy, and the commandment holy, and just, and good. (KJV </a:t>
            </a:r>
            <a:r>
              <a:rPr lang="en-US" sz="2200">
                <a:solidFill>
                  <a:srgbClr val="00B0F0"/>
                </a:solidFill>
                <a:cs typeface="+mj-cs"/>
              </a:rPr>
              <a:t>12 </a:t>
            </a:r>
            <a:r>
              <a:rPr lang="el-GR" sz="2200">
                <a:solidFill>
                  <a:srgbClr val="00B0F0"/>
                </a:solidFill>
                <a:cs typeface="+mj-cs"/>
              </a:rPr>
              <a:t>ὥστε ὁ μὲν νόμος ἅγιος καὶ ἡ ἐντολὴ ἁγία καὶ δικαία καὶ ἀγαθή*.</a:t>
            </a:r>
            <a:r>
              <a:rPr lang="el-GR" sz="22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47C1919-8049-5DB2-8285-DFF2CCAB12D1}"/>
                  </a:ext>
                </a:extLst>
              </p14:cNvPr>
              <p14:cNvContentPartPr/>
              <p14:nvPr/>
            </p14:nvContentPartPr>
            <p14:xfrm>
              <a:off x="1675320" y="608260"/>
              <a:ext cx="874440" cy="56160"/>
            </p14:xfrm>
          </p:contentPart>
        </mc:Choice>
        <mc:Fallback>
          <p:pic>
            <p:nvPicPr>
              <p:cNvPr id="2" name="Ink 1">
                <a:extLst>
                  <a:ext uri="{FF2B5EF4-FFF2-40B4-BE49-F238E27FC236}">
                    <a16:creationId xmlns:a16="http://schemas.microsoft.com/office/drawing/2014/main" id="{D47C1919-8049-5DB2-8285-DFF2CCAB12D1}"/>
                  </a:ext>
                </a:extLst>
              </p:cNvPr>
              <p:cNvPicPr/>
              <p:nvPr/>
            </p:nvPicPr>
            <p:blipFill>
              <a:blip r:embed="rId5"/>
              <a:stretch>
                <a:fillRect/>
              </a:stretch>
            </p:blipFill>
            <p:spPr>
              <a:xfrm>
                <a:off x="1657320" y="590620"/>
                <a:ext cx="9100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1145357-0640-90EB-C78A-611101EA8297}"/>
                  </a:ext>
                </a:extLst>
              </p14:cNvPr>
              <p14:cNvContentPartPr/>
              <p14:nvPr/>
            </p14:nvContentPartPr>
            <p14:xfrm>
              <a:off x="7023480" y="1002100"/>
              <a:ext cx="38520" cy="13680"/>
            </p14:xfrm>
          </p:contentPart>
        </mc:Choice>
        <mc:Fallback>
          <p:pic>
            <p:nvPicPr>
              <p:cNvPr id="4" name="Ink 3">
                <a:extLst>
                  <a:ext uri="{FF2B5EF4-FFF2-40B4-BE49-F238E27FC236}">
                    <a16:creationId xmlns:a16="http://schemas.microsoft.com/office/drawing/2014/main" id="{51145357-0640-90EB-C78A-611101EA8297}"/>
                  </a:ext>
                </a:extLst>
              </p:cNvPr>
              <p:cNvPicPr/>
              <p:nvPr/>
            </p:nvPicPr>
            <p:blipFill>
              <a:blip r:embed="rId7"/>
              <a:stretch>
                <a:fillRect/>
              </a:stretch>
            </p:blipFill>
            <p:spPr>
              <a:xfrm>
                <a:off x="7005840" y="984460"/>
                <a:ext cx="741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D8DDDDF1-FC61-1B06-2B59-CAC4659E5046}"/>
                  </a:ext>
                </a:extLst>
              </p14:cNvPr>
              <p14:cNvContentPartPr/>
              <p14:nvPr/>
            </p14:nvContentPartPr>
            <p14:xfrm>
              <a:off x="613680" y="1472980"/>
              <a:ext cx="45000" cy="8280"/>
            </p14:xfrm>
          </p:contentPart>
        </mc:Choice>
        <mc:Fallback>
          <p:pic>
            <p:nvPicPr>
              <p:cNvPr id="5" name="Ink 4">
                <a:extLst>
                  <a:ext uri="{FF2B5EF4-FFF2-40B4-BE49-F238E27FC236}">
                    <a16:creationId xmlns:a16="http://schemas.microsoft.com/office/drawing/2014/main" id="{D8DDDDF1-FC61-1B06-2B59-CAC4659E5046}"/>
                  </a:ext>
                </a:extLst>
              </p:cNvPr>
              <p:cNvPicPr/>
              <p:nvPr/>
            </p:nvPicPr>
            <p:blipFill>
              <a:blip r:embed="rId9"/>
              <a:stretch>
                <a:fillRect/>
              </a:stretch>
            </p:blipFill>
            <p:spPr>
              <a:xfrm>
                <a:off x="595680" y="1454980"/>
                <a:ext cx="806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EA2C35C4-15B0-7E6A-618E-5F61E3B41F69}"/>
                  </a:ext>
                </a:extLst>
              </p14:cNvPr>
              <p14:cNvContentPartPr/>
              <p14:nvPr/>
            </p14:nvContentPartPr>
            <p14:xfrm>
              <a:off x="6578880" y="1361380"/>
              <a:ext cx="9720" cy="1800"/>
            </p14:xfrm>
          </p:contentPart>
        </mc:Choice>
        <mc:Fallback>
          <p:pic>
            <p:nvPicPr>
              <p:cNvPr id="7" name="Ink 6">
                <a:extLst>
                  <a:ext uri="{FF2B5EF4-FFF2-40B4-BE49-F238E27FC236}">
                    <a16:creationId xmlns:a16="http://schemas.microsoft.com/office/drawing/2014/main" id="{EA2C35C4-15B0-7E6A-618E-5F61E3B41F69}"/>
                  </a:ext>
                </a:extLst>
              </p:cNvPr>
              <p:cNvPicPr/>
              <p:nvPr/>
            </p:nvPicPr>
            <p:blipFill>
              <a:blip r:embed="rId11"/>
              <a:stretch>
                <a:fillRect/>
              </a:stretch>
            </p:blipFill>
            <p:spPr>
              <a:xfrm>
                <a:off x="6561240" y="1343380"/>
                <a:ext cx="453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3C5EE00F-483E-62AA-A5F2-745481D3AA84}"/>
                  </a:ext>
                </a:extLst>
              </p14:cNvPr>
              <p14:cNvContentPartPr/>
              <p14:nvPr/>
            </p14:nvContentPartPr>
            <p14:xfrm>
              <a:off x="7517760" y="3638380"/>
              <a:ext cx="807480" cy="50400"/>
            </p14:xfrm>
          </p:contentPart>
        </mc:Choice>
        <mc:Fallback>
          <p:pic>
            <p:nvPicPr>
              <p:cNvPr id="9" name="Ink 8">
                <a:extLst>
                  <a:ext uri="{FF2B5EF4-FFF2-40B4-BE49-F238E27FC236}">
                    <a16:creationId xmlns:a16="http://schemas.microsoft.com/office/drawing/2014/main" id="{3C5EE00F-483E-62AA-A5F2-745481D3AA84}"/>
                  </a:ext>
                </a:extLst>
              </p:cNvPr>
              <p:cNvPicPr/>
              <p:nvPr/>
            </p:nvPicPr>
            <p:blipFill>
              <a:blip r:embed="rId13"/>
              <a:stretch>
                <a:fillRect/>
              </a:stretch>
            </p:blipFill>
            <p:spPr>
              <a:xfrm>
                <a:off x="7499760" y="3620380"/>
                <a:ext cx="8431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5BF1563F-E379-4472-DD20-4FE1AA48BCA4}"/>
                  </a:ext>
                </a:extLst>
              </p14:cNvPr>
              <p14:cNvContentPartPr/>
              <p14:nvPr/>
            </p14:nvContentPartPr>
            <p14:xfrm>
              <a:off x="516120" y="4062460"/>
              <a:ext cx="1605600" cy="53640"/>
            </p14:xfrm>
          </p:contentPart>
        </mc:Choice>
        <mc:Fallback>
          <p:pic>
            <p:nvPicPr>
              <p:cNvPr id="11" name="Ink 10">
                <a:extLst>
                  <a:ext uri="{FF2B5EF4-FFF2-40B4-BE49-F238E27FC236}">
                    <a16:creationId xmlns:a16="http://schemas.microsoft.com/office/drawing/2014/main" id="{5BF1563F-E379-4472-DD20-4FE1AA48BCA4}"/>
                  </a:ext>
                </a:extLst>
              </p:cNvPr>
              <p:cNvPicPr/>
              <p:nvPr/>
            </p:nvPicPr>
            <p:blipFill>
              <a:blip r:embed="rId15"/>
              <a:stretch>
                <a:fillRect/>
              </a:stretch>
            </p:blipFill>
            <p:spPr>
              <a:xfrm>
                <a:off x="498120" y="4044820"/>
                <a:ext cx="1641240" cy="89280"/>
              </a:xfrm>
              <a:prstGeom prst="rect">
                <a:avLst/>
              </a:prstGeom>
            </p:spPr>
          </p:pic>
        </mc:Fallback>
      </mc:AlternateContent>
    </p:spTree>
    <p:extLst>
      <p:ext uri="{BB962C8B-B14F-4D97-AF65-F5344CB8AC3E}">
        <p14:creationId xmlns:p14="http://schemas.microsoft.com/office/powerpoint/2010/main" val="883918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0"/>
            <a:ext cx="9200959" cy="5693866"/>
          </a:xfrm>
          <a:prstGeom prst="rect">
            <a:avLst/>
          </a:prstGeom>
          <a:noFill/>
        </p:spPr>
        <p:txBody>
          <a:bodyPr wrap="square" rtlCol="0">
            <a:spAutoFit/>
          </a:bodyPr>
          <a:lstStyle/>
          <a:p>
            <a:pPr algn="r"/>
            <a:r>
              <a:rPr lang="he-IL" sz="4400" b="1" dirty="0">
                <a:solidFill>
                  <a:schemeClr val="bg1"/>
                </a:solidFill>
                <a:cs typeface="+mj-cs"/>
              </a:rPr>
              <a:t>﻿</a:t>
            </a:r>
            <a:r>
              <a:rPr lang="he-IL" sz="4400" b="1" dirty="0">
                <a:solidFill>
                  <a:srgbClr val="FFFF00"/>
                </a:solidFill>
                <a:cs typeface="+mj-cs"/>
              </a:rPr>
              <a:t>ספר ישעיה </a:t>
            </a:r>
            <a:r>
              <a:rPr lang="he-IL" sz="4400" b="1">
                <a:solidFill>
                  <a:srgbClr val="FFFF00"/>
                </a:solidFill>
                <a:cs typeface="+mj-cs"/>
              </a:rPr>
              <a:t>פרק לח</a:t>
            </a:r>
            <a:endParaRPr lang="he-IL" sz="4400" b="1" dirty="0">
              <a:solidFill>
                <a:srgbClr val="FFFF00"/>
              </a:solidFill>
              <a:cs typeface="+mj-cs"/>
            </a:endParaRPr>
          </a:p>
          <a:p>
            <a:pPr algn="r"/>
            <a:r>
              <a:rPr lang="he-IL" sz="4000">
                <a:solidFill>
                  <a:srgbClr val="FFFF00"/>
                </a:solidFill>
                <a:cs typeface="+mj-cs"/>
              </a:rPr>
              <a:t>יז   הִנֵּה לְשָׁלוֹם מַר-לִי מָר וְאַתָּה חָשַׁקְתָּ נַפְשִׁי מִשַּׁחַת בְּלִי כִּי-הִשְׁלַכְתָּ אַחֲרֵי גֵוְךָ כָּל-חֲטָאָי: </a:t>
            </a:r>
            <a:r>
              <a:rPr lang="he-IL" sz="4000">
                <a:solidFill>
                  <a:srgbClr val="FFC000"/>
                </a:solidFill>
                <a:cs typeface="+mj-cs"/>
              </a:rPr>
              <a:t>יח   כִּי-לֹא שְׁאוֹל תּוֹדֶךָּ מָוֶת יְהַלְלֶךָּ לֹא-יְשַֹבְּרוּ יוֹרְדֵי-בוֹר אֶל-אֲמִתֶּךָ: </a:t>
            </a:r>
            <a:r>
              <a:rPr lang="he-IL" sz="4000">
                <a:solidFill>
                  <a:srgbClr val="92D050"/>
                </a:solidFill>
                <a:cs typeface="+mj-cs"/>
              </a:rPr>
              <a:t>יט   חַי חַי הוּא יוֹדֶךָ כָּמוֹנִי הַיּוֹם אָב לְבָנִים יוֹדִיעַ אֶל-אֲמִתֶּךָ: כ   יְהֹוָה לְהוֹשִׁיעֵנִי וּנְגִינוֹתַי נְנַגֵּן כָּל-יְמֵי חַיֵּינוּ עַל-בֵּית יְהֹוָה: </a:t>
            </a:r>
            <a:r>
              <a:rPr lang="he-IL" sz="4000">
                <a:solidFill>
                  <a:srgbClr val="00B0F0"/>
                </a:solidFill>
                <a:cs typeface="+mj-cs"/>
              </a:rPr>
              <a:t>כא   וַיֹּאמֶר יְשַׁעְיָהוּ יִשְֹאוּ דְּבֶלֶת תְּאֵנִים וְיִמְרְחוּ עַל-הַשְּׁחִין וְיֶחִי: כב   וַיֹּאמֶר חִזְקִיָּהוּ מָה אוֹת כִּי אֶעֱלֶה בֵּית יְהֹוָה: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28" name="Group 27">
            <a:extLst>
              <a:ext uri="{FF2B5EF4-FFF2-40B4-BE49-F238E27FC236}">
                <a16:creationId xmlns:a16="http://schemas.microsoft.com/office/drawing/2014/main" id="{C5910863-BB15-A16E-E445-E8C9E92ABA56}"/>
              </a:ext>
            </a:extLst>
          </p:cNvPr>
          <p:cNvGrpSpPr/>
          <p:nvPr/>
        </p:nvGrpSpPr>
        <p:grpSpPr>
          <a:xfrm>
            <a:off x="3535440" y="1929460"/>
            <a:ext cx="5721840" cy="170280"/>
            <a:chOff x="3535440" y="1929460"/>
            <a:chExt cx="5721840" cy="170280"/>
          </a:xfrm>
        </p:grpSpPr>
        <mc:AlternateContent xmlns:mc="http://schemas.openxmlformats.org/markup-compatibility/2006">
          <mc:Choice xmlns:p14="http://schemas.microsoft.com/office/powerpoint/2010/main" Requires="p14">
            <p:contentPart p14:bwMode="auto" r:id="rId4">
              <p14:nvContentPartPr>
                <p14:cNvPr id="18" name="Ink 17">
                  <a:extLst>
                    <a:ext uri="{FF2B5EF4-FFF2-40B4-BE49-F238E27FC236}">
                      <a16:creationId xmlns:a16="http://schemas.microsoft.com/office/drawing/2014/main" id="{AF9A1F69-E0BE-2FEC-3788-5FB487294E99}"/>
                    </a:ext>
                  </a:extLst>
                </p14:cNvPr>
                <p14:cNvContentPartPr/>
                <p14:nvPr/>
              </p14:nvContentPartPr>
              <p14:xfrm>
                <a:off x="8706120" y="1979140"/>
                <a:ext cx="551160" cy="50400"/>
              </p14:xfrm>
            </p:contentPart>
          </mc:Choice>
          <mc:Fallback>
            <p:pic>
              <p:nvPicPr>
                <p:cNvPr id="18" name="Ink 17">
                  <a:extLst>
                    <a:ext uri="{FF2B5EF4-FFF2-40B4-BE49-F238E27FC236}">
                      <a16:creationId xmlns:a16="http://schemas.microsoft.com/office/drawing/2014/main" id="{AF9A1F69-E0BE-2FEC-3788-5FB487294E99}"/>
                    </a:ext>
                  </a:extLst>
                </p:cNvPr>
                <p:cNvPicPr/>
                <p:nvPr/>
              </p:nvPicPr>
              <p:blipFill>
                <a:blip r:embed="rId5"/>
                <a:stretch>
                  <a:fillRect/>
                </a:stretch>
              </p:blipFill>
              <p:spPr>
                <a:xfrm>
                  <a:off x="8688480" y="1961500"/>
                  <a:ext cx="5868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9" name="Ink 18">
                  <a:extLst>
                    <a:ext uri="{FF2B5EF4-FFF2-40B4-BE49-F238E27FC236}">
                      <a16:creationId xmlns:a16="http://schemas.microsoft.com/office/drawing/2014/main" id="{03A3875E-D8A3-B23F-A40C-2B7D65655F55}"/>
                    </a:ext>
                  </a:extLst>
                </p14:cNvPr>
                <p14:cNvContentPartPr/>
                <p14:nvPr/>
              </p14:nvContentPartPr>
              <p14:xfrm>
                <a:off x="8128680" y="1929460"/>
                <a:ext cx="461880" cy="66960"/>
              </p14:xfrm>
            </p:contentPart>
          </mc:Choice>
          <mc:Fallback>
            <p:pic>
              <p:nvPicPr>
                <p:cNvPr id="19" name="Ink 18">
                  <a:extLst>
                    <a:ext uri="{FF2B5EF4-FFF2-40B4-BE49-F238E27FC236}">
                      <a16:creationId xmlns:a16="http://schemas.microsoft.com/office/drawing/2014/main" id="{03A3875E-D8A3-B23F-A40C-2B7D65655F55}"/>
                    </a:ext>
                  </a:extLst>
                </p:cNvPr>
                <p:cNvPicPr/>
                <p:nvPr/>
              </p:nvPicPr>
              <p:blipFill>
                <a:blip r:embed="rId7"/>
                <a:stretch>
                  <a:fillRect/>
                </a:stretch>
              </p:blipFill>
              <p:spPr>
                <a:xfrm>
                  <a:off x="8111040" y="1911820"/>
                  <a:ext cx="4975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0" name="Ink 19">
                  <a:extLst>
                    <a:ext uri="{FF2B5EF4-FFF2-40B4-BE49-F238E27FC236}">
                      <a16:creationId xmlns:a16="http://schemas.microsoft.com/office/drawing/2014/main" id="{61069018-125B-DE53-2C4C-B55B82F5C0FD}"/>
                    </a:ext>
                  </a:extLst>
                </p14:cNvPr>
                <p14:cNvContentPartPr/>
                <p14:nvPr/>
              </p14:nvContentPartPr>
              <p14:xfrm>
                <a:off x="6958680" y="1968340"/>
                <a:ext cx="1030680" cy="58320"/>
              </p14:xfrm>
            </p:contentPart>
          </mc:Choice>
          <mc:Fallback>
            <p:pic>
              <p:nvPicPr>
                <p:cNvPr id="20" name="Ink 19">
                  <a:extLst>
                    <a:ext uri="{FF2B5EF4-FFF2-40B4-BE49-F238E27FC236}">
                      <a16:creationId xmlns:a16="http://schemas.microsoft.com/office/drawing/2014/main" id="{61069018-125B-DE53-2C4C-B55B82F5C0FD}"/>
                    </a:ext>
                  </a:extLst>
                </p:cNvPr>
                <p:cNvPicPr/>
                <p:nvPr/>
              </p:nvPicPr>
              <p:blipFill>
                <a:blip r:embed="rId9"/>
                <a:stretch>
                  <a:fillRect/>
                </a:stretch>
              </p:blipFill>
              <p:spPr>
                <a:xfrm>
                  <a:off x="6941040" y="1950700"/>
                  <a:ext cx="10663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2" name="Ink 21">
                  <a:extLst>
                    <a:ext uri="{FF2B5EF4-FFF2-40B4-BE49-F238E27FC236}">
                      <a16:creationId xmlns:a16="http://schemas.microsoft.com/office/drawing/2014/main" id="{FF92B28F-B231-CEAA-DB1F-80DCB2FE11AA}"/>
                    </a:ext>
                  </a:extLst>
                </p14:cNvPr>
                <p14:cNvContentPartPr/>
                <p14:nvPr/>
              </p14:nvContentPartPr>
              <p14:xfrm>
                <a:off x="5998560" y="2001100"/>
                <a:ext cx="631440" cy="61920"/>
              </p14:xfrm>
            </p:contentPart>
          </mc:Choice>
          <mc:Fallback>
            <p:pic>
              <p:nvPicPr>
                <p:cNvPr id="22" name="Ink 21">
                  <a:extLst>
                    <a:ext uri="{FF2B5EF4-FFF2-40B4-BE49-F238E27FC236}">
                      <a16:creationId xmlns:a16="http://schemas.microsoft.com/office/drawing/2014/main" id="{FF92B28F-B231-CEAA-DB1F-80DCB2FE11AA}"/>
                    </a:ext>
                  </a:extLst>
                </p:cNvPr>
                <p:cNvPicPr/>
                <p:nvPr/>
              </p:nvPicPr>
              <p:blipFill>
                <a:blip r:embed="rId11"/>
                <a:stretch>
                  <a:fillRect/>
                </a:stretch>
              </p:blipFill>
              <p:spPr>
                <a:xfrm>
                  <a:off x="5980920" y="1983100"/>
                  <a:ext cx="6670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3" name="Ink 22">
                  <a:extLst>
                    <a:ext uri="{FF2B5EF4-FFF2-40B4-BE49-F238E27FC236}">
                      <a16:creationId xmlns:a16="http://schemas.microsoft.com/office/drawing/2014/main" id="{797F43C3-095E-7A44-F3BE-D430AB948AC9}"/>
                    </a:ext>
                  </a:extLst>
                </p14:cNvPr>
                <p14:cNvContentPartPr/>
                <p14:nvPr/>
              </p14:nvContentPartPr>
              <p14:xfrm>
                <a:off x="5067960" y="2011540"/>
                <a:ext cx="622080" cy="50040"/>
              </p14:xfrm>
            </p:contentPart>
          </mc:Choice>
          <mc:Fallback>
            <p:pic>
              <p:nvPicPr>
                <p:cNvPr id="23" name="Ink 22">
                  <a:extLst>
                    <a:ext uri="{FF2B5EF4-FFF2-40B4-BE49-F238E27FC236}">
                      <a16:creationId xmlns:a16="http://schemas.microsoft.com/office/drawing/2014/main" id="{797F43C3-095E-7A44-F3BE-D430AB948AC9}"/>
                    </a:ext>
                  </a:extLst>
                </p:cNvPr>
                <p:cNvPicPr/>
                <p:nvPr/>
              </p:nvPicPr>
              <p:blipFill>
                <a:blip r:embed="rId13"/>
                <a:stretch>
                  <a:fillRect/>
                </a:stretch>
              </p:blipFill>
              <p:spPr>
                <a:xfrm>
                  <a:off x="5049960" y="1993540"/>
                  <a:ext cx="6577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5" name="Ink 24">
                  <a:extLst>
                    <a:ext uri="{FF2B5EF4-FFF2-40B4-BE49-F238E27FC236}">
                      <a16:creationId xmlns:a16="http://schemas.microsoft.com/office/drawing/2014/main" id="{B952049B-1C85-86FC-A5B2-440A2C294F81}"/>
                    </a:ext>
                  </a:extLst>
                </p14:cNvPr>
                <p14:cNvContentPartPr/>
                <p14:nvPr/>
              </p14:nvContentPartPr>
              <p14:xfrm>
                <a:off x="4519680" y="1964380"/>
                <a:ext cx="493200" cy="61560"/>
              </p14:xfrm>
            </p:contentPart>
          </mc:Choice>
          <mc:Fallback>
            <p:pic>
              <p:nvPicPr>
                <p:cNvPr id="25" name="Ink 24">
                  <a:extLst>
                    <a:ext uri="{FF2B5EF4-FFF2-40B4-BE49-F238E27FC236}">
                      <a16:creationId xmlns:a16="http://schemas.microsoft.com/office/drawing/2014/main" id="{B952049B-1C85-86FC-A5B2-440A2C294F81}"/>
                    </a:ext>
                  </a:extLst>
                </p:cNvPr>
                <p:cNvPicPr/>
                <p:nvPr/>
              </p:nvPicPr>
              <p:blipFill>
                <a:blip r:embed="rId15"/>
                <a:stretch>
                  <a:fillRect/>
                </a:stretch>
              </p:blipFill>
              <p:spPr>
                <a:xfrm>
                  <a:off x="4502040" y="1946740"/>
                  <a:ext cx="5288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7" name="Ink 26">
                  <a:extLst>
                    <a:ext uri="{FF2B5EF4-FFF2-40B4-BE49-F238E27FC236}">
                      <a16:creationId xmlns:a16="http://schemas.microsoft.com/office/drawing/2014/main" id="{1D5FF46B-6DB0-4555-1A3C-B36D11C70881}"/>
                    </a:ext>
                  </a:extLst>
                </p14:cNvPr>
                <p14:cNvContentPartPr/>
                <p14:nvPr/>
              </p14:nvContentPartPr>
              <p14:xfrm>
                <a:off x="3535440" y="2012980"/>
                <a:ext cx="893880" cy="86760"/>
              </p14:xfrm>
            </p:contentPart>
          </mc:Choice>
          <mc:Fallback>
            <p:pic>
              <p:nvPicPr>
                <p:cNvPr id="27" name="Ink 26">
                  <a:extLst>
                    <a:ext uri="{FF2B5EF4-FFF2-40B4-BE49-F238E27FC236}">
                      <a16:creationId xmlns:a16="http://schemas.microsoft.com/office/drawing/2014/main" id="{1D5FF46B-6DB0-4555-1A3C-B36D11C70881}"/>
                    </a:ext>
                  </a:extLst>
                </p:cNvPr>
                <p:cNvPicPr/>
                <p:nvPr/>
              </p:nvPicPr>
              <p:blipFill>
                <a:blip r:embed="rId17"/>
                <a:stretch>
                  <a:fillRect/>
                </a:stretch>
              </p:blipFill>
              <p:spPr>
                <a:xfrm>
                  <a:off x="3517800" y="1994980"/>
                  <a:ext cx="929520" cy="122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29" name="Ink 28">
                <a:extLst>
                  <a:ext uri="{FF2B5EF4-FFF2-40B4-BE49-F238E27FC236}">
                    <a16:creationId xmlns:a16="http://schemas.microsoft.com/office/drawing/2014/main" id="{AF1D1C52-0988-E655-716E-68CBB9ED42D8}"/>
                  </a:ext>
                </a:extLst>
              </p14:cNvPr>
              <p14:cNvContentPartPr/>
              <p14:nvPr/>
            </p14:nvContentPartPr>
            <p14:xfrm>
              <a:off x="5373600" y="1372540"/>
              <a:ext cx="3151080" cy="156960"/>
            </p14:xfrm>
          </p:contentPart>
        </mc:Choice>
        <mc:Fallback>
          <p:pic>
            <p:nvPicPr>
              <p:cNvPr id="29" name="Ink 28">
                <a:extLst>
                  <a:ext uri="{FF2B5EF4-FFF2-40B4-BE49-F238E27FC236}">
                    <a16:creationId xmlns:a16="http://schemas.microsoft.com/office/drawing/2014/main" id="{AF1D1C52-0988-E655-716E-68CBB9ED42D8}"/>
                  </a:ext>
                </a:extLst>
              </p:cNvPr>
              <p:cNvPicPr/>
              <p:nvPr/>
            </p:nvPicPr>
            <p:blipFill>
              <a:blip r:embed="rId19"/>
              <a:stretch>
                <a:fillRect/>
              </a:stretch>
            </p:blipFill>
            <p:spPr>
              <a:xfrm>
                <a:off x="5355960" y="1354540"/>
                <a:ext cx="31867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1" name="Ink 30">
                <a:extLst>
                  <a:ext uri="{FF2B5EF4-FFF2-40B4-BE49-F238E27FC236}">
                    <a16:creationId xmlns:a16="http://schemas.microsoft.com/office/drawing/2014/main" id="{7A7E3ED3-04BB-44D4-3F26-DBCEDF08E0A8}"/>
                  </a:ext>
                </a:extLst>
              </p14:cNvPr>
              <p14:cNvContentPartPr/>
              <p14:nvPr/>
            </p14:nvContentPartPr>
            <p14:xfrm>
              <a:off x="4839720" y="648220"/>
              <a:ext cx="3905280" cy="814320"/>
            </p14:xfrm>
          </p:contentPart>
        </mc:Choice>
        <mc:Fallback>
          <p:pic>
            <p:nvPicPr>
              <p:cNvPr id="31" name="Ink 30">
                <a:extLst>
                  <a:ext uri="{FF2B5EF4-FFF2-40B4-BE49-F238E27FC236}">
                    <a16:creationId xmlns:a16="http://schemas.microsoft.com/office/drawing/2014/main" id="{7A7E3ED3-04BB-44D4-3F26-DBCEDF08E0A8}"/>
                  </a:ext>
                </a:extLst>
              </p:cNvPr>
              <p:cNvPicPr/>
              <p:nvPr/>
            </p:nvPicPr>
            <p:blipFill>
              <a:blip r:embed="rId21"/>
              <a:stretch>
                <a:fillRect/>
              </a:stretch>
            </p:blipFill>
            <p:spPr>
              <a:xfrm>
                <a:off x="4821720" y="630580"/>
                <a:ext cx="3940920" cy="849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 name="Ink 1">
                <a:extLst>
                  <a:ext uri="{FF2B5EF4-FFF2-40B4-BE49-F238E27FC236}">
                    <a16:creationId xmlns:a16="http://schemas.microsoft.com/office/drawing/2014/main" id="{228A94DA-C8B6-8906-CC66-D978F31CADEC}"/>
                  </a:ext>
                </a:extLst>
              </p14:cNvPr>
              <p14:cNvContentPartPr/>
              <p14:nvPr/>
            </p14:nvContentPartPr>
            <p14:xfrm>
              <a:off x="7928520" y="1330420"/>
              <a:ext cx="724320" cy="82080"/>
            </p14:xfrm>
          </p:contentPart>
        </mc:Choice>
        <mc:Fallback>
          <p:pic>
            <p:nvPicPr>
              <p:cNvPr id="2" name="Ink 1">
                <a:extLst>
                  <a:ext uri="{FF2B5EF4-FFF2-40B4-BE49-F238E27FC236}">
                    <a16:creationId xmlns:a16="http://schemas.microsoft.com/office/drawing/2014/main" id="{228A94DA-C8B6-8906-CC66-D978F31CADEC}"/>
                  </a:ext>
                </a:extLst>
              </p:cNvPr>
              <p:cNvPicPr/>
              <p:nvPr/>
            </p:nvPicPr>
            <p:blipFill>
              <a:blip r:embed="rId23"/>
              <a:stretch>
                <a:fillRect/>
              </a:stretch>
            </p:blipFill>
            <p:spPr>
              <a:xfrm>
                <a:off x="7910520" y="1312420"/>
                <a:ext cx="7599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 name="Ink 3">
                <a:extLst>
                  <a:ext uri="{FF2B5EF4-FFF2-40B4-BE49-F238E27FC236}">
                    <a16:creationId xmlns:a16="http://schemas.microsoft.com/office/drawing/2014/main" id="{9C9C9DC6-A5AE-4E8C-9D86-1F645944B446}"/>
                  </a:ext>
                </a:extLst>
              </p14:cNvPr>
              <p14:cNvContentPartPr/>
              <p14:nvPr/>
            </p14:nvContentPartPr>
            <p14:xfrm>
              <a:off x="6702360" y="1383340"/>
              <a:ext cx="1081440" cy="40320"/>
            </p14:xfrm>
          </p:contentPart>
        </mc:Choice>
        <mc:Fallback>
          <p:pic>
            <p:nvPicPr>
              <p:cNvPr id="4" name="Ink 3">
                <a:extLst>
                  <a:ext uri="{FF2B5EF4-FFF2-40B4-BE49-F238E27FC236}">
                    <a16:creationId xmlns:a16="http://schemas.microsoft.com/office/drawing/2014/main" id="{9C9C9DC6-A5AE-4E8C-9D86-1F645944B446}"/>
                  </a:ext>
                </a:extLst>
              </p:cNvPr>
              <p:cNvPicPr/>
              <p:nvPr/>
            </p:nvPicPr>
            <p:blipFill>
              <a:blip r:embed="rId25"/>
              <a:stretch>
                <a:fillRect/>
              </a:stretch>
            </p:blipFill>
            <p:spPr>
              <a:xfrm>
                <a:off x="6684720" y="1365700"/>
                <a:ext cx="11170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 name="Ink 4">
                <a:extLst>
                  <a:ext uri="{FF2B5EF4-FFF2-40B4-BE49-F238E27FC236}">
                    <a16:creationId xmlns:a16="http://schemas.microsoft.com/office/drawing/2014/main" id="{16E8094A-26A2-A8A1-EFDC-A1EA067EE1B1}"/>
                  </a:ext>
                </a:extLst>
              </p14:cNvPr>
              <p14:cNvContentPartPr/>
              <p14:nvPr/>
            </p14:nvContentPartPr>
            <p14:xfrm>
              <a:off x="6152280" y="1379740"/>
              <a:ext cx="425880" cy="31320"/>
            </p14:xfrm>
          </p:contentPart>
        </mc:Choice>
        <mc:Fallback>
          <p:pic>
            <p:nvPicPr>
              <p:cNvPr id="5" name="Ink 4">
                <a:extLst>
                  <a:ext uri="{FF2B5EF4-FFF2-40B4-BE49-F238E27FC236}">
                    <a16:creationId xmlns:a16="http://schemas.microsoft.com/office/drawing/2014/main" id="{16E8094A-26A2-A8A1-EFDC-A1EA067EE1B1}"/>
                  </a:ext>
                </a:extLst>
              </p:cNvPr>
              <p:cNvPicPr/>
              <p:nvPr/>
            </p:nvPicPr>
            <p:blipFill>
              <a:blip r:embed="rId27"/>
              <a:stretch>
                <a:fillRect/>
              </a:stretch>
            </p:blipFill>
            <p:spPr>
              <a:xfrm>
                <a:off x="6134280" y="1362100"/>
                <a:ext cx="4615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7" name="Ink 6">
                <a:extLst>
                  <a:ext uri="{FF2B5EF4-FFF2-40B4-BE49-F238E27FC236}">
                    <a16:creationId xmlns:a16="http://schemas.microsoft.com/office/drawing/2014/main" id="{7D71D250-27DB-E9BA-6997-9925BE3CA43F}"/>
                  </a:ext>
                </a:extLst>
              </p14:cNvPr>
              <p14:cNvContentPartPr/>
              <p14:nvPr/>
            </p14:nvContentPartPr>
            <p14:xfrm>
              <a:off x="5672760" y="1400260"/>
              <a:ext cx="288720" cy="33120"/>
            </p14:xfrm>
          </p:contentPart>
        </mc:Choice>
        <mc:Fallback>
          <p:pic>
            <p:nvPicPr>
              <p:cNvPr id="7" name="Ink 6">
                <a:extLst>
                  <a:ext uri="{FF2B5EF4-FFF2-40B4-BE49-F238E27FC236}">
                    <a16:creationId xmlns:a16="http://schemas.microsoft.com/office/drawing/2014/main" id="{7D71D250-27DB-E9BA-6997-9925BE3CA43F}"/>
                  </a:ext>
                </a:extLst>
              </p:cNvPr>
              <p:cNvPicPr/>
              <p:nvPr/>
            </p:nvPicPr>
            <p:blipFill>
              <a:blip r:embed="rId29"/>
              <a:stretch>
                <a:fillRect/>
              </a:stretch>
            </p:blipFill>
            <p:spPr>
              <a:xfrm>
                <a:off x="5655120" y="1382260"/>
                <a:ext cx="3243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9" name="Ink 8">
                <a:extLst>
                  <a:ext uri="{FF2B5EF4-FFF2-40B4-BE49-F238E27FC236}">
                    <a16:creationId xmlns:a16="http://schemas.microsoft.com/office/drawing/2014/main" id="{A48DB157-CB68-B63B-0CFB-76214C4DEC89}"/>
                  </a:ext>
                </a:extLst>
              </p14:cNvPr>
              <p14:cNvContentPartPr/>
              <p14:nvPr/>
            </p14:nvContentPartPr>
            <p14:xfrm>
              <a:off x="5019720" y="1395940"/>
              <a:ext cx="561960" cy="83520"/>
            </p14:xfrm>
          </p:contentPart>
        </mc:Choice>
        <mc:Fallback>
          <p:pic>
            <p:nvPicPr>
              <p:cNvPr id="9" name="Ink 8">
                <a:extLst>
                  <a:ext uri="{FF2B5EF4-FFF2-40B4-BE49-F238E27FC236}">
                    <a16:creationId xmlns:a16="http://schemas.microsoft.com/office/drawing/2014/main" id="{A48DB157-CB68-B63B-0CFB-76214C4DEC89}"/>
                  </a:ext>
                </a:extLst>
              </p:cNvPr>
              <p:cNvPicPr/>
              <p:nvPr/>
            </p:nvPicPr>
            <p:blipFill>
              <a:blip r:embed="rId31"/>
              <a:stretch>
                <a:fillRect/>
              </a:stretch>
            </p:blipFill>
            <p:spPr>
              <a:xfrm>
                <a:off x="5002080" y="1378300"/>
                <a:ext cx="5976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1" name="Ink 10">
                <a:extLst>
                  <a:ext uri="{FF2B5EF4-FFF2-40B4-BE49-F238E27FC236}">
                    <a16:creationId xmlns:a16="http://schemas.microsoft.com/office/drawing/2014/main" id="{0330E1FE-3BF4-C352-E430-56CADC81791F}"/>
                  </a:ext>
                </a:extLst>
              </p14:cNvPr>
              <p14:cNvContentPartPr/>
              <p14:nvPr/>
            </p14:nvContentPartPr>
            <p14:xfrm>
              <a:off x="4343280" y="1428340"/>
              <a:ext cx="510480" cy="53640"/>
            </p14:xfrm>
          </p:contentPart>
        </mc:Choice>
        <mc:Fallback>
          <p:pic>
            <p:nvPicPr>
              <p:cNvPr id="11" name="Ink 10">
                <a:extLst>
                  <a:ext uri="{FF2B5EF4-FFF2-40B4-BE49-F238E27FC236}">
                    <a16:creationId xmlns:a16="http://schemas.microsoft.com/office/drawing/2014/main" id="{0330E1FE-3BF4-C352-E430-56CADC81791F}"/>
                  </a:ext>
                </a:extLst>
              </p:cNvPr>
              <p:cNvPicPr/>
              <p:nvPr/>
            </p:nvPicPr>
            <p:blipFill>
              <a:blip r:embed="rId33"/>
              <a:stretch>
                <a:fillRect/>
              </a:stretch>
            </p:blipFill>
            <p:spPr>
              <a:xfrm>
                <a:off x="4325640" y="1410700"/>
                <a:ext cx="5461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2" name="Ink 11">
                <a:extLst>
                  <a:ext uri="{FF2B5EF4-FFF2-40B4-BE49-F238E27FC236}">
                    <a16:creationId xmlns:a16="http://schemas.microsoft.com/office/drawing/2014/main" id="{569E44AA-06BD-B3AE-80A1-3A2C9082569C}"/>
                  </a:ext>
                </a:extLst>
              </p14:cNvPr>
              <p14:cNvContentPartPr/>
              <p14:nvPr/>
            </p14:nvContentPartPr>
            <p14:xfrm>
              <a:off x="2943240" y="1394860"/>
              <a:ext cx="922320" cy="47880"/>
            </p14:xfrm>
          </p:contentPart>
        </mc:Choice>
        <mc:Fallback>
          <p:pic>
            <p:nvPicPr>
              <p:cNvPr id="12" name="Ink 11">
                <a:extLst>
                  <a:ext uri="{FF2B5EF4-FFF2-40B4-BE49-F238E27FC236}">
                    <a16:creationId xmlns:a16="http://schemas.microsoft.com/office/drawing/2014/main" id="{569E44AA-06BD-B3AE-80A1-3A2C9082569C}"/>
                  </a:ext>
                </a:extLst>
              </p:cNvPr>
              <p:cNvPicPr/>
              <p:nvPr/>
            </p:nvPicPr>
            <p:blipFill>
              <a:blip r:embed="rId35"/>
              <a:stretch>
                <a:fillRect/>
              </a:stretch>
            </p:blipFill>
            <p:spPr>
              <a:xfrm>
                <a:off x="2925240" y="1376860"/>
                <a:ext cx="9579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3" name="Ink 32">
                <a:extLst>
                  <a:ext uri="{FF2B5EF4-FFF2-40B4-BE49-F238E27FC236}">
                    <a16:creationId xmlns:a16="http://schemas.microsoft.com/office/drawing/2014/main" id="{D6F43EE1-34ED-8575-F8BD-902D69F4ECF7}"/>
                  </a:ext>
                </a:extLst>
              </p14:cNvPr>
              <p14:cNvContentPartPr/>
              <p14:nvPr/>
            </p14:nvContentPartPr>
            <p14:xfrm>
              <a:off x="6135000" y="1305220"/>
              <a:ext cx="534240" cy="202680"/>
            </p14:xfrm>
          </p:contentPart>
        </mc:Choice>
        <mc:Fallback>
          <p:pic>
            <p:nvPicPr>
              <p:cNvPr id="33" name="Ink 32">
                <a:extLst>
                  <a:ext uri="{FF2B5EF4-FFF2-40B4-BE49-F238E27FC236}">
                    <a16:creationId xmlns:a16="http://schemas.microsoft.com/office/drawing/2014/main" id="{D6F43EE1-34ED-8575-F8BD-902D69F4ECF7}"/>
                  </a:ext>
                </a:extLst>
              </p:cNvPr>
              <p:cNvPicPr/>
              <p:nvPr/>
            </p:nvPicPr>
            <p:blipFill>
              <a:blip r:embed="rId37"/>
              <a:stretch>
                <a:fillRect/>
              </a:stretch>
            </p:blipFill>
            <p:spPr>
              <a:xfrm>
                <a:off x="6117000" y="1287220"/>
                <a:ext cx="56988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4" name="Ink 33">
                <a:extLst>
                  <a:ext uri="{FF2B5EF4-FFF2-40B4-BE49-F238E27FC236}">
                    <a16:creationId xmlns:a16="http://schemas.microsoft.com/office/drawing/2014/main" id="{2886A9C5-3D5C-8E28-2AEC-730B76645CC0}"/>
                  </a:ext>
                </a:extLst>
              </p14:cNvPr>
              <p14:cNvContentPartPr/>
              <p14:nvPr/>
            </p14:nvContentPartPr>
            <p14:xfrm>
              <a:off x="4927560" y="1305940"/>
              <a:ext cx="631080" cy="129600"/>
            </p14:xfrm>
          </p:contentPart>
        </mc:Choice>
        <mc:Fallback>
          <p:pic>
            <p:nvPicPr>
              <p:cNvPr id="34" name="Ink 33">
                <a:extLst>
                  <a:ext uri="{FF2B5EF4-FFF2-40B4-BE49-F238E27FC236}">
                    <a16:creationId xmlns:a16="http://schemas.microsoft.com/office/drawing/2014/main" id="{2886A9C5-3D5C-8E28-2AEC-730B76645CC0}"/>
                  </a:ext>
                </a:extLst>
              </p:cNvPr>
              <p:cNvPicPr/>
              <p:nvPr/>
            </p:nvPicPr>
            <p:blipFill>
              <a:blip r:embed="rId39"/>
              <a:stretch>
                <a:fillRect/>
              </a:stretch>
            </p:blipFill>
            <p:spPr>
              <a:xfrm>
                <a:off x="4909920" y="1288300"/>
                <a:ext cx="6667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1" name="Ink 50">
                <a:extLst>
                  <a:ext uri="{FF2B5EF4-FFF2-40B4-BE49-F238E27FC236}">
                    <a16:creationId xmlns:a16="http://schemas.microsoft.com/office/drawing/2014/main" id="{AB48FB10-1C94-E908-C374-62685F9F9CD2}"/>
                  </a:ext>
                </a:extLst>
              </p14:cNvPr>
              <p14:cNvContentPartPr/>
              <p14:nvPr/>
            </p14:nvContentPartPr>
            <p14:xfrm>
              <a:off x="249000" y="1321780"/>
              <a:ext cx="1195200" cy="811800"/>
            </p14:xfrm>
          </p:contentPart>
        </mc:Choice>
        <mc:Fallback>
          <p:pic>
            <p:nvPicPr>
              <p:cNvPr id="51" name="Ink 50">
                <a:extLst>
                  <a:ext uri="{FF2B5EF4-FFF2-40B4-BE49-F238E27FC236}">
                    <a16:creationId xmlns:a16="http://schemas.microsoft.com/office/drawing/2014/main" id="{AB48FB10-1C94-E908-C374-62685F9F9CD2}"/>
                  </a:ext>
                </a:extLst>
              </p:cNvPr>
              <p:cNvPicPr/>
              <p:nvPr/>
            </p:nvPicPr>
            <p:blipFill>
              <a:blip r:embed="rId41"/>
              <a:stretch>
                <a:fillRect/>
              </a:stretch>
            </p:blipFill>
            <p:spPr>
              <a:xfrm>
                <a:off x="231360" y="1303780"/>
                <a:ext cx="1230840" cy="847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2" name="Ink 51">
                <a:extLst>
                  <a:ext uri="{FF2B5EF4-FFF2-40B4-BE49-F238E27FC236}">
                    <a16:creationId xmlns:a16="http://schemas.microsoft.com/office/drawing/2014/main" id="{6F911BA0-882D-7E19-CA50-47A75D37FBCE}"/>
                  </a:ext>
                </a:extLst>
              </p14:cNvPr>
              <p14:cNvContentPartPr/>
              <p14:nvPr/>
            </p14:nvContentPartPr>
            <p14:xfrm>
              <a:off x="156120" y="1313140"/>
              <a:ext cx="1916280" cy="781200"/>
            </p14:xfrm>
          </p:contentPart>
        </mc:Choice>
        <mc:Fallback>
          <p:pic>
            <p:nvPicPr>
              <p:cNvPr id="52" name="Ink 51">
                <a:extLst>
                  <a:ext uri="{FF2B5EF4-FFF2-40B4-BE49-F238E27FC236}">
                    <a16:creationId xmlns:a16="http://schemas.microsoft.com/office/drawing/2014/main" id="{6F911BA0-882D-7E19-CA50-47A75D37FBCE}"/>
                  </a:ext>
                </a:extLst>
              </p:cNvPr>
              <p:cNvPicPr/>
              <p:nvPr/>
            </p:nvPicPr>
            <p:blipFill>
              <a:blip r:embed="rId43"/>
              <a:stretch>
                <a:fillRect/>
              </a:stretch>
            </p:blipFill>
            <p:spPr>
              <a:xfrm>
                <a:off x="138480" y="1295140"/>
                <a:ext cx="1951920" cy="8168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3" name="Ink 52">
                <a:extLst>
                  <a:ext uri="{FF2B5EF4-FFF2-40B4-BE49-F238E27FC236}">
                    <a16:creationId xmlns:a16="http://schemas.microsoft.com/office/drawing/2014/main" id="{4CB6BF17-0AC9-D206-06BD-FB9EC45870C0}"/>
                  </a:ext>
                </a:extLst>
              </p14:cNvPr>
              <p14:cNvContentPartPr/>
              <p14:nvPr/>
            </p14:nvContentPartPr>
            <p14:xfrm>
              <a:off x="8327760" y="1902820"/>
              <a:ext cx="1086120" cy="744480"/>
            </p14:xfrm>
          </p:contentPart>
        </mc:Choice>
        <mc:Fallback>
          <p:pic>
            <p:nvPicPr>
              <p:cNvPr id="53" name="Ink 52">
                <a:extLst>
                  <a:ext uri="{FF2B5EF4-FFF2-40B4-BE49-F238E27FC236}">
                    <a16:creationId xmlns:a16="http://schemas.microsoft.com/office/drawing/2014/main" id="{4CB6BF17-0AC9-D206-06BD-FB9EC45870C0}"/>
                  </a:ext>
                </a:extLst>
              </p:cNvPr>
              <p:cNvPicPr/>
              <p:nvPr/>
            </p:nvPicPr>
            <p:blipFill>
              <a:blip r:embed="rId45"/>
              <a:stretch>
                <a:fillRect/>
              </a:stretch>
            </p:blipFill>
            <p:spPr>
              <a:xfrm>
                <a:off x="8309760" y="1884820"/>
                <a:ext cx="1121760" cy="780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5" name="Ink 54">
                <a:extLst>
                  <a:ext uri="{FF2B5EF4-FFF2-40B4-BE49-F238E27FC236}">
                    <a16:creationId xmlns:a16="http://schemas.microsoft.com/office/drawing/2014/main" id="{C9C52DBB-7C79-DAE7-5150-55B13FD5F6BB}"/>
                  </a:ext>
                </a:extLst>
              </p14:cNvPr>
              <p14:cNvContentPartPr/>
              <p14:nvPr/>
            </p14:nvContentPartPr>
            <p14:xfrm>
              <a:off x="4525800" y="1938100"/>
              <a:ext cx="3772800" cy="803520"/>
            </p14:xfrm>
          </p:contentPart>
        </mc:Choice>
        <mc:Fallback>
          <p:pic>
            <p:nvPicPr>
              <p:cNvPr id="55" name="Ink 54">
                <a:extLst>
                  <a:ext uri="{FF2B5EF4-FFF2-40B4-BE49-F238E27FC236}">
                    <a16:creationId xmlns:a16="http://schemas.microsoft.com/office/drawing/2014/main" id="{C9C52DBB-7C79-DAE7-5150-55B13FD5F6BB}"/>
                  </a:ext>
                </a:extLst>
              </p:cNvPr>
              <p:cNvPicPr/>
              <p:nvPr/>
            </p:nvPicPr>
            <p:blipFill>
              <a:blip r:embed="rId47"/>
              <a:stretch>
                <a:fillRect/>
              </a:stretch>
            </p:blipFill>
            <p:spPr>
              <a:xfrm>
                <a:off x="4507800" y="1920460"/>
                <a:ext cx="3808440" cy="839160"/>
              </a:xfrm>
              <a:prstGeom prst="rect">
                <a:avLst/>
              </a:prstGeom>
            </p:spPr>
          </p:pic>
        </mc:Fallback>
      </mc:AlternateContent>
      <p:grpSp>
        <p:nvGrpSpPr>
          <p:cNvPr id="58" name="Group 57">
            <a:extLst>
              <a:ext uri="{FF2B5EF4-FFF2-40B4-BE49-F238E27FC236}">
                <a16:creationId xmlns:a16="http://schemas.microsoft.com/office/drawing/2014/main" id="{DE4DF427-8B12-98C6-34E8-ADA496CB6D2D}"/>
              </a:ext>
            </a:extLst>
          </p:cNvPr>
          <p:cNvGrpSpPr/>
          <p:nvPr/>
        </p:nvGrpSpPr>
        <p:grpSpPr>
          <a:xfrm>
            <a:off x="380040" y="1958260"/>
            <a:ext cx="8936280" cy="798120"/>
            <a:chOff x="380040" y="1958260"/>
            <a:chExt cx="8936280" cy="798120"/>
          </a:xfrm>
        </p:grpSpPr>
        <mc:AlternateContent xmlns:mc="http://schemas.openxmlformats.org/markup-compatibility/2006">
          <mc:Choice xmlns:p14="http://schemas.microsoft.com/office/powerpoint/2010/main" Requires="p14">
            <p:contentPart p14:bwMode="auto" r:id="rId48">
              <p14:nvContentPartPr>
                <p14:cNvPr id="36" name="Ink 35">
                  <a:extLst>
                    <a:ext uri="{FF2B5EF4-FFF2-40B4-BE49-F238E27FC236}">
                      <a16:creationId xmlns:a16="http://schemas.microsoft.com/office/drawing/2014/main" id="{E1AF5E02-D139-D5E4-99EA-5026D7BA37DA}"/>
                    </a:ext>
                  </a:extLst>
                </p14:cNvPr>
                <p14:cNvContentPartPr/>
                <p14:nvPr/>
              </p14:nvContentPartPr>
              <p14:xfrm>
                <a:off x="380040" y="1958260"/>
                <a:ext cx="2190960" cy="97560"/>
              </p14:xfrm>
            </p:contentPart>
          </mc:Choice>
          <mc:Fallback>
            <p:pic>
              <p:nvPicPr>
                <p:cNvPr id="36" name="Ink 35">
                  <a:extLst>
                    <a:ext uri="{FF2B5EF4-FFF2-40B4-BE49-F238E27FC236}">
                      <a16:creationId xmlns:a16="http://schemas.microsoft.com/office/drawing/2014/main" id="{E1AF5E02-D139-D5E4-99EA-5026D7BA37DA}"/>
                    </a:ext>
                  </a:extLst>
                </p:cNvPr>
                <p:cNvPicPr/>
                <p:nvPr/>
              </p:nvPicPr>
              <p:blipFill>
                <a:blip r:embed="rId49"/>
                <a:stretch>
                  <a:fillRect/>
                </a:stretch>
              </p:blipFill>
              <p:spPr>
                <a:xfrm>
                  <a:off x="362040" y="1940620"/>
                  <a:ext cx="22266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7" name="Ink 36">
                  <a:extLst>
                    <a:ext uri="{FF2B5EF4-FFF2-40B4-BE49-F238E27FC236}">
                      <a16:creationId xmlns:a16="http://schemas.microsoft.com/office/drawing/2014/main" id="{AB83D69D-5218-62E9-BF50-18B7D9F36847}"/>
                    </a:ext>
                  </a:extLst>
                </p14:cNvPr>
                <p14:cNvContentPartPr/>
                <p14:nvPr/>
              </p14:nvContentPartPr>
              <p14:xfrm>
                <a:off x="8601360" y="2610580"/>
                <a:ext cx="714960" cy="72360"/>
              </p14:xfrm>
            </p:contentPart>
          </mc:Choice>
          <mc:Fallback>
            <p:pic>
              <p:nvPicPr>
                <p:cNvPr id="37" name="Ink 36">
                  <a:extLst>
                    <a:ext uri="{FF2B5EF4-FFF2-40B4-BE49-F238E27FC236}">
                      <a16:creationId xmlns:a16="http://schemas.microsoft.com/office/drawing/2014/main" id="{AB83D69D-5218-62E9-BF50-18B7D9F36847}"/>
                    </a:ext>
                  </a:extLst>
                </p:cNvPr>
                <p:cNvPicPr/>
                <p:nvPr/>
              </p:nvPicPr>
              <p:blipFill>
                <a:blip r:embed="rId51"/>
                <a:stretch>
                  <a:fillRect/>
                </a:stretch>
              </p:blipFill>
              <p:spPr>
                <a:xfrm>
                  <a:off x="8583720" y="2592940"/>
                  <a:ext cx="7506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8" name="Ink 37">
                  <a:extLst>
                    <a:ext uri="{FF2B5EF4-FFF2-40B4-BE49-F238E27FC236}">
                      <a16:creationId xmlns:a16="http://schemas.microsoft.com/office/drawing/2014/main" id="{7F8EBE4A-1159-B7EB-AB51-07B685729C19}"/>
                    </a:ext>
                  </a:extLst>
                </p14:cNvPr>
                <p14:cNvContentPartPr/>
                <p14:nvPr/>
              </p14:nvContentPartPr>
              <p14:xfrm>
                <a:off x="7778760" y="2623180"/>
                <a:ext cx="569520" cy="45720"/>
              </p14:xfrm>
            </p:contentPart>
          </mc:Choice>
          <mc:Fallback>
            <p:pic>
              <p:nvPicPr>
                <p:cNvPr id="38" name="Ink 37">
                  <a:extLst>
                    <a:ext uri="{FF2B5EF4-FFF2-40B4-BE49-F238E27FC236}">
                      <a16:creationId xmlns:a16="http://schemas.microsoft.com/office/drawing/2014/main" id="{7F8EBE4A-1159-B7EB-AB51-07B685729C19}"/>
                    </a:ext>
                  </a:extLst>
                </p:cNvPr>
                <p:cNvPicPr/>
                <p:nvPr/>
              </p:nvPicPr>
              <p:blipFill>
                <a:blip r:embed="rId53"/>
                <a:stretch>
                  <a:fillRect/>
                </a:stretch>
              </p:blipFill>
              <p:spPr>
                <a:xfrm>
                  <a:off x="7761120" y="2605180"/>
                  <a:ext cx="6051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0" name="Ink 39">
                  <a:extLst>
                    <a:ext uri="{FF2B5EF4-FFF2-40B4-BE49-F238E27FC236}">
                      <a16:creationId xmlns:a16="http://schemas.microsoft.com/office/drawing/2014/main" id="{C4D0E2A0-167F-45EE-4D2B-9960CED5F2DB}"/>
                    </a:ext>
                  </a:extLst>
                </p14:cNvPr>
                <p14:cNvContentPartPr/>
                <p14:nvPr/>
              </p14:nvContentPartPr>
              <p14:xfrm>
                <a:off x="6371160" y="2691220"/>
                <a:ext cx="1170720" cy="46440"/>
              </p14:xfrm>
            </p:contentPart>
          </mc:Choice>
          <mc:Fallback>
            <p:pic>
              <p:nvPicPr>
                <p:cNvPr id="40" name="Ink 39">
                  <a:extLst>
                    <a:ext uri="{FF2B5EF4-FFF2-40B4-BE49-F238E27FC236}">
                      <a16:creationId xmlns:a16="http://schemas.microsoft.com/office/drawing/2014/main" id="{C4D0E2A0-167F-45EE-4D2B-9960CED5F2DB}"/>
                    </a:ext>
                  </a:extLst>
                </p:cNvPr>
                <p:cNvPicPr/>
                <p:nvPr/>
              </p:nvPicPr>
              <p:blipFill>
                <a:blip r:embed="rId55"/>
                <a:stretch>
                  <a:fillRect/>
                </a:stretch>
              </p:blipFill>
              <p:spPr>
                <a:xfrm>
                  <a:off x="6353520" y="2673580"/>
                  <a:ext cx="12063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2" name="Ink 41">
                  <a:extLst>
                    <a:ext uri="{FF2B5EF4-FFF2-40B4-BE49-F238E27FC236}">
                      <a16:creationId xmlns:a16="http://schemas.microsoft.com/office/drawing/2014/main" id="{638F845F-121A-DCBF-C23E-AFF5A3FD369C}"/>
                    </a:ext>
                  </a:extLst>
                </p14:cNvPr>
                <p14:cNvContentPartPr/>
                <p14:nvPr/>
              </p14:nvContentPartPr>
              <p14:xfrm>
                <a:off x="5949960" y="2591860"/>
                <a:ext cx="395640" cy="51840"/>
              </p14:xfrm>
            </p:contentPart>
          </mc:Choice>
          <mc:Fallback>
            <p:pic>
              <p:nvPicPr>
                <p:cNvPr id="42" name="Ink 41">
                  <a:extLst>
                    <a:ext uri="{FF2B5EF4-FFF2-40B4-BE49-F238E27FC236}">
                      <a16:creationId xmlns:a16="http://schemas.microsoft.com/office/drawing/2014/main" id="{638F845F-121A-DCBF-C23E-AFF5A3FD369C}"/>
                    </a:ext>
                  </a:extLst>
                </p:cNvPr>
                <p:cNvPicPr/>
                <p:nvPr/>
              </p:nvPicPr>
              <p:blipFill>
                <a:blip r:embed="rId57"/>
                <a:stretch>
                  <a:fillRect/>
                </a:stretch>
              </p:blipFill>
              <p:spPr>
                <a:xfrm>
                  <a:off x="5931960" y="2574220"/>
                  <a:ext cx="4312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3" name="Ink 42">
                  <a:extLst>
                    <a:ext uri="{FF2B5EF4-FFF2-40B4-BE49-F238E27FC236}">
                      <a16:creationId xmlns:a16="http://schemas.microsoft.com/office/drawing/2014/main" id="{9905438C-290F-437E-1636-F8F8B70521EF}"/>
                    </a:ext>
                  </a:extLst>
                </p14:cNvPr>
                <p14:cNvContentPartPr/>
                <p14:nvPr/>
              </p14:nvContentPartPr>
              <p14:xfrm>
                <a:off x="4839000" y="2690140"/>
                <a:ext cx="1006560" cy="36360"/>
              </p14:xfrm>
            </p:contentPart>
          </mc:Choice>
          <mc:Fallback>
            <p:pic>
              <p:nvPicPr>
                <p:cNvPr id="43" name="Ink 42">
                  <a:extLst>
                    <a:ext uri="{FF2B5EF4-FFF2-40B4-BE49-F238E27FC236}">
                      <a16:creationId xmlns:a16="http://schemas.microsoft.com/office/drawing/2014/main" id="{9905438C-290F-437E-1636-F8F8B70521EF}"/>
                    </a:ext>
                  </a:extLst>
                </p:cNvPr>
                <p:cNvPicPr/>
                <p:nvPr/>
              </p:nvPicPr>
              <p:blipFill>
                <a:blip r:embed="rId59"/>
                <a:stretch>
                  <a:fillRect/>
                </a:stretch>
              </p:blipFill>
              <p:spPr>
                <a:xfrm>
                  <a:off x="4821000" y="2672500"/>
                  <a:ext cx="10422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5" name="Ink 44">
                  <a:extLst>
                    <a:ext uri="{FF2B5EF4-FFF2-40B4-BE49-F238E27FC236}">
                      <a16:creationId xmlns:a16="http://schemas.microsoft.com/office/drawing/2014/main" id="{8B3EFF44-C32F-B5FE-9950-B530A6044D60}"/>
                    </a:ext>
                  </a:extLst>
                </p14:cNvPr>
                <p14:cNvContentPartPr/>
                <p14:nvPr/>
              </p14:nvContentPartPr>
              <p14:xfrm>
                <a:off x="3675120" y="2645140"/>
                <a:ext cx="875520" cy="83520"/>
              </p14:xfrm>
            </p:contentPart>
          </mc:Choice>
          <mc:Fallback>
            <p:pic>
              <p:nvPicPr>
                <p:cNvPr id="45" name="Ink 44">
                  <a:extLst>
                    <a:ext uri="{FF2B5EF4-FFF2-40B4-BE49-F238E27FC236}">
                      <a16:creationId xmlns:a16="http://schemas.microsoft.com/office/drawing/2014/main" id="{8B3EFF44-C32F-B5FE-9950-B530A6044D60}"/>
                    </a:ext>
                  </a:extLst>
                </p:cNvPr>
                <p:cNvPicPr/>
                <p:nvPr/>
              </p:nvPicPr>
              <p:blipFill>
                <a:blip r:embed="rId61"/>
                <a:stretch>
                  <a:fillRect/>
                </a:stretch>
              </p:blipFill>
              <p:spPr>
                <a:xfrm>
                  <a:off x="3657120" y="2627140"/>
                  <a:ext cx="9111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6" name="Ink 45">
                  <a:extLst>
                    <a:ext uri="{FF2B5EF4-FFF2-40B4-BE49-F238E27FC236}">
                      <a16:creationId xmlns:a16="http://schemas.microsoft.com/office/drawing/2014/main" id="{E2697FD1-F93A-26C7-AACC-B5ECC44BD684}"/>
                    </a:ext>
                  </a:extLst>
                </p14:cNvPr>
                <p14:cNvContentPartPr/>
                <p14:nvPr/>
              </p14:nvContentPartPr>
              <p14:xfrm>
                <a:off x="3085440" y="2623540"/>
                <a:ext cx="494640" cy="48600"/>
              </p14:xfrm>
            </p:contentPart>
          </mc:Choice>
          <mc:Fallback>
            <p:pic>
              <p:nvPicPr>
                <p:cNvPr id="46" name="Ink 45">
                  <a:extLst>
                    <a:ext uri="{FF2B5EF4-FFF2-40B4-BE49-F238E27FC236}">
                      <a16:creationId xmlns:a16="http://schemas.microsoft.com/office/drawing/2014/main" id="{E2697FD1-F93A-26C7-AACC-B5ECC44BD684}"/>
                    </a:ext>
                  </a:extLst>
                </p:cNvPr>
                <p:cNvPicPr/>
                <p:nvPr/>
              </p:nvPicPr>
              <p:blipFill>
                <a:blip r:embed="rId63"/>
                <a:stretch>
                  <a:fillRect/>
                </a:stretch>
              </p:blipFill>
              <p:spPr>
                <a:xfrm>
                  <a:off x="3067800" y="2605900"/>
                  <a:ext cx="5302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7" name="Ink 46">
                  <a:extLst>
                    <a:ext uri="{FF2B5EF4-FFF2-40B4-BE49-F238E27FC236}">
                      <a16:creationId xmlns:a16="http://schemas.microsoft.com/office/drawing/2014/main" id="{B19913B4-E024-F6F4-2552-27769B1AAE55}"/>
                    </a:ext>
                  </a:extLst>
                </p14:cNvPr>
                <p14:cNvContentPartPr/>
                <p14:nvPr/>
              </p14:nvContentPartPr>
              <p14:xfrm>
                <a:off x="2348160" y="2591860"/>
                <a:ext cx="546480" cy="46080"/>
              </p14:xfrm>
            </p:contentPart>
          </mc:Choice>
          <mc:Fallback>
            <p:pic>
              <p:nvPicPr>
                <p:cNvPr id="47" name="Ink 46">
                  <a:extLst>
                    <a:ext uri="{FF2B5EF4-FFF2-40B4-BE49-F238E27FC236}">
                      <a16:creationId xmlns:a16="http://schemas.microsoft.com/office/drawing/2014/main" id="{B19913B4-E024-F6F4-2552-27769B1AAE55}"/>
                    </a:ext>
                  </a:extLst>
                </p:cNvPr>
                <p:cNvPicPr/>
                <p:nvPr/>
              </p:nvPicPr>
              <p:blipFill>
                <a:blip r:embed="rId65"/>
                <a:stretch>
                  <a:fillRect/>
                </a:stretch>
              </p:blipFill>
              <p:spPr>
                <a:xfrm>
                  <a:off x="2330520" y="2573860"/>
                  <a:ext cx="5821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9" name="Ink 48">
                  <a:extLst>
                    <a:ext uri="{FF2B5EF4-FFF2-40B4-BE49-F238E27FC236}">
                      <a16:creationId xmlns:a16="http://schemas.microsoft.com/office/drawing/2014/main" id="{77373CE5-25B6-AAB9-4B11-AA607BE6B73C}"/>
                    </a:ext>
                  </a:extLst>
                </p14:cNvPr>
                <p14:cNvContentPartPr/>
                <p14:nvPr/>
              </p14:nvContentPartPr>
              <p14:xfrm>
                <a:off x="1191840" y="2631460"/>
                <a:ext cx="997200" cy="56520"/>
              </p14:xfrm>
            </p:contentPart>
          </mc:Choice>
          <mc:Fallback>
            <p:pic>
              <p:nvPicPr>
                <p:cNvPr id="49" name="Ink 48">
                  <a:extLst>
                    <a:ext uri="{FF2B5EF4-FFF2-40B4-BE49-F238E27FC236}">
                      <a16:creationId xmlns:a16="http://schemas.microsoft.com/office/drawing/2014/main" id="{77373CE5-25B6-AAB9-4B11-AA607BE6B73C}"/>
                    </a:ext>
                  </a:extLst>
                </p:cNvPr>
                <p:cNvPicPr/>
                <p:nvPr/>
              </p:nvPicPr>
              <p:blipFill>
                <a:blip r:embed="rId67"/>
                <a:stretch>
                  <a:fillRect/>
                </a:stretch>
              </p:blipFill>
              <p:spPr>
                <a:xfrm>
                  <a:off x="1173840" y="2613460"/>
                  <a:ext cx="10328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7" name="Ink 56">
                  <a:extLst>
                    <a:ext uri="{FF2B5EF4-FFF2-40B4-BE49-F238E27FC236}">
                      <a16:creationId xmlns:a16="http://schemas.microsoft.com/office/drawing/2014/main" id="{90C26544-F152-B110-E602-069E4DF105AC}"/>
                    </a:ext>
                  </a:extLst>
                </p14:cNvPr>
                <p14:cNvContentPartPr/>
                <p14:nvPr/>
              </p14:nvContentPartPr>
              <p14:xfrm>
                <a:off x="997440" y="1971940"/>
                <a:ext cx="3604320" cy="784440"/>
              </p14:xfrm>
            </p:contentPart>
          </mc:Choice>
          <mc:Fallback>
            <p:pic>
              <p:nvPicPr>
                <p:cNvPr id="57" name="Ink 56">
                  <a:extLst>
                    <a:ext uri="{FF2B5EF4-FFF2-40B4-BE49-F238E27FC236}">
                      <a16:creationId xmlns:a16="http://schemas.microsoft.com/office/drawing/2014/main" id="{90C26544-F152-B110-E602-069E4DF105AC}"/>
                    </a:ext>
                  </a:extLst>
                </p:cNvPr>
                <p:cNvPicPr/>
                <p:nvPr/>
              </p:nvPicPr>
              <p:blipFill>
                <a:blip r:embed="rId69"/>
                <a:stretch>
                  <a:fillRect/>
                </a:stretch>
              </p:blipFill>
              <p:spPr>
                <a:xfrm>
                  <a:off x="979800" y="1954300"/>
                  <a:ext cx="3639960" cy="820080"/>
                </a:xfrm>
                <a:prstGeom prst="rect">
                  <a:avLst/>
                </a:prstGeom>
              </p:spPr>
            </p:pic>
          </mc:Fallback>
        </mc:AlternateContent>
      </p:grpSp>
      <p:grpSp>
        <p:nvGrpSpPr>
          <p:cNvPr id="60" name="Group 59">
            <a:extLst>
              <a:ext uri="{FF2B5EF4-FFF2-40B4-BE49-F238E27FC236}">
                <a16:creationId xmlns:a16="http://schemas.microsoft.com/office/drawing/2014/main" id="{1FC2B4C8-AA3C-4A19-5D18-5B47D50DF978}"/>
              </a:ext>
            </a:extLst>
          </p:cNvPr>
          <p:cNvGrpSpPr/>
          <p:nvPr/>
        </p:nvGrpSpPr>
        <p:grpSpPr>
          <a:xfrm>
            <a:off x="286080" y="1289740"/>
            <a:ext cx="2415240" cy="711720"/>
            <a:chOff x="286080" y="1289740"/>
            <a:chExt cx="2415240" cy="711720"/>
          </a:xfrm>
        </p:grpSpPr>
        <mc:AlternateContent xmlns:mc="http://schemas.openxmlformats.org/markup-compatibility/2006">
          <mc:Choice xmlns:p14="http://schemas.microsoft.com/office/powerpoint/2010/main" Requires="p14">
            <p:contentPart p14:bwMode="auto" r:id="rId70">
              <p14:nvContentPartPr>
                <p14:cNvPr id="14" name="Ink 13">
                  <a:extLst>
                    <a:ext uri="{FF2B5EF4-FFF2-40B4-BE49-F238E27FC236}">
                      <a16:creationId xmlns:a16="http://schemas.microsoft.com/office/drawing/2014/main" id="{B8DA3834-5479-80A2-E384-974D7B23442A}"/>
                    </a:ext>
                  </a:extLst>
                </p14:cNvPr>
                <p14:cNvContentPartPr/>
                <p14:nvPr/>
              </p14:nvContentPartPr>
              <p14:xfrm>
                <a:off x="2601240" y="1478740"/>
                <a:ext cx="16560" cy="12960"/>
              </p14:xfrm>
            </p:contentPart>
          </mc:Choice>
          <mc:Fallback>
            <p:pic>
              <p:nvPicPr>
                <p:cNvPr id="14" name="Ink 13">
                  <a:extLst>
                    <a:ext uri="{FF2B5EF4-FFF2-40B4-BE49-F238E27FC236}">
                      <a16:creationId xmlns:a16="http://schemas.microsoft.com/office/drawing/2014/main" id="{B8DA3834-5479-80A2-E384-974D7B23442A}"/>
                    </a:ext>
                  </a:extLst>
                </p:cNvPr>
                <p:cNvPicPr/>
                <p:nvPr/>
              </p:nvPicPr>
              <p:blipFill>
                <a:blip r:embed="rId71"/>
                <a:stretch>
                  <a:fillRect/>
                </a:stretch>
              </p:blipFill>
              <p:spPr>
                <a:xfrm>
                  <a:off x="2583600" y="1461100"/>
                  <a:ext cx="522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5" name="Ink 14">
                  <a:extLst>
                    <a:ext uri="{FF2B5EF4-FFF2-40B4-BE49-F238E27FC236}">
                      <a16:creationId xmlns:a16="http://schemas.microsoft.com/office/drawing/2014/main" id="{538DCF3E-2F83-BC9A-5BCE-DEA942708F33}"/>
                    </a:ext>
                  </a:extLst>
                </p14:cNvPr>
                <p14:cNvContentPartPr/>
                <p14:nvPr/>
              </p14:nvContentPartPr>
              <p14:xfrm>
                <a:off x="1917600" y="1424020"/>
                <a:ext cx="783720" cy="27720"/>
              </p14:xfrm>
            </p:contentPart>
          </mc:Choice>
          <mc:Fallback>
            <p:pic>
              <p:nvPicPr>
                <p:cNvPr id="15" name="Ink 14">
                  <a:extLst>
                    <a:ext uri="{FF2B5EF4-FFF2-40B4-BE49-F238E27FC236}">
                      <a16:creationId xmlns:a16="http://schemas.microsoft.com/office/drawing/2014/main" id="{538DCF3E-2F83-BC9A-5BCE-DEA942708F33}"/>
                    </a:ext>
                  </a:extLst>
                </p:cNvPr>
                <p:cNvPicPr/>
                <p:nvPr/>
              </p:nvPicPr>
              <p:blipFill>
                <a:blip r:embed="rId73"/>
                <a:stretch>
                  <a:fillRect/>
                </a:stretch>
              </p:blipFill>
              <p:spPr>
                <a:xfrm>
                  <a:off x="1899960" y="1406380"/>
                  <a:ext cx="8193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6" name="Ink 15">
                  <a:extLst>
                    <a:ext uri="{FF2B5EF4-FFF2-40B4-BE49-F238E27FC236}">
                      <a16:creationId xmlns:a16="http://schemas.microsoft.com/office/drawing/2014/main" id="{53D8982B-2500-7B3F-C07B-84A5EA4D8D5C}"/>
                    </a:ext>
                  </a:extLst>
                </p14:cNvPr>
                <p14:cNvContentPartPr/>
                <p14:nvPr/>
              </p14:nvContentPartPr>
              <p14:xfrm>
                <a:off x="502800" y="1384060"/>
                <a:ext cx="1333080" cy="82440"/>
              </p14:xfrm>
            </p:contentPart>
          </mc:Choice>
          <mc:Fallback>
            <p:pic>
              <p:nvPicPr>
                <p:cNvPr id="16" name="Ink 15">
                  <a:extLst>
                    <a:ext uri="{FF2B5EF4-FFF2-40B4-BE49-F238E27FC236}">
                      <a16:creationId xmlns:a16="http://schemas.microsoft.com/office/drawing/2014/main" id="{53D8982B-2500-7B3F-C07B-84A5EA4D8D5C}"/>
                    </a:ext>
                  </a:extLst>
                </p:cNvPr>
                <p:cNvPicPr/>
                <p:nvPr/>
              </p:nvPicPr>
              <p:blipFill>
                <a:blip r:embed="rId75"/>
                <a:stretch>
                  <a:fillRect/>
                </a:stretch>
              </p:blipFill>
              <p:spPr>
                <a:xfrm>
                  <a:off x="484800" y="1366060"/>
                  <a:ext cx="13687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9" name="Ink 58">
                  <a:extLst>
                    <a:ext uri="{FF2B5EF4-FFF2-40B4-BE49-F238E27FC236}">
                      <a16:creationId xmlns:a16="http://schemas.microsoft.com/office/drawing/2014/main" id="{086A1956-CC5F-051E-9D5D-F5C2A8A42E4F}"/>
                    </a:ext>
                  </a:extLst>
                </p14:cNvPr>
                <p14:cNvContentPartPr/>
                <p14:nvPr/>
              </p14:nvContentPartPr>
              <p14:xfrm>
                <a:off x="286080" y="1289740"/>
                <a:ext cx="1113840" cy="711720"/>
              </p14:xfrm>
            </p:contentPart>
          </mc:Choice>
          <mc:Fallback>
            <p:pic>
              <p:nvPicPr>
                <p:cNvPr id="59" name="Ink 58">
                  <a:extLst>
                    <a:ext uri="{FF2B5EF4-FFF2-40B4-BE49-F238E27FC236}">
                      <a16:creationId xmlns:a16="http://schemas.microsoft.com/office/drawing/2014/main" id="{086A1956-CC5F-051E-9D5D-F5C2A8A42E4F}"/>
                    </a:ext>
                  </a:extLst>
                </p:cNvPr>
                <p:cNvPicPr/>
                <p:nvPr/>
              </p:nvPicPr>
              <p:blipFill>
                <a:blip r:embed="rId77"/>
                <a:stretch>
                  <a:fillRect/>
                </a:stretch>
              </p:blipFill>
              <p:spPr>
                <a:xfrm>
                  <a:off x="268080" y="1272100"/>
                  <a:ext cx="1149480" cy="747360"/>
                </a:xfrm>
                <a:prstGeom prst="rect">
                  <a:avLst/>
                </a:prstGeom>
              </p:spPr>
            </p:pic>
          </mc:Fallback>
        </mc:AlternateContent>
      </p:grpSp>
      <p:grpSp>
        <p:nvGrpSpPr>
          <p:cNvPr id="93" name="Group 92">
            <a:extLst>
              <a:ext uri="{FF2B5EF4-FFF2-40B4-BE49-F238E27FC236}">
                <a16:creationId xmlns:a16="http://schemas.microsoft.com/office/drawing/2014/main" id="{259717FD-1089-4CD9-05ED-376A9CE6191F}"/>
              </a:ext>
            </a:extLst>
          </p:cNvPr>
          <p:cNvGrpSpPr/>
          <p:nvPr/>
        </p:nvGrpSpPr>
        <p:grpSpPr>
          <a:xfrm>
            <a:off x="433320" y="2555140"/>
            <a:ext cx="9045720" cy="754200"/>
            <a:chOff x="433320" y="2555140"/>
            <a:chExt cx="9045720" cy="754200"/>
          </a:xfrm>
        </p:grpSpPr>
        <mc:AlternateContent xmlns:mc="http://schemas.openxmlformats.org/markup-compatibility/2006">
          <mc:Choice xmlns:p14="http://schemas.microsoft.com/office/powerpoint/2010/main" Requires="p14">
            <p:contentPart p14:bwMode="auto" r:id="rId78">
              <p14:nvContentPartPr>
                <p14:cNvPr id="61" name="Ink 60">
                  <a:extLst>
                    <a:ext uri="{FF2B5EF4-FFF2-40B4-BE49-F238E27FC236}">
                      <a16:creationId xmlns:a16="http://schemas.microsoft.com/office/drawing/2014/main" id="{EFC27069-FA96-7D11-8EBE-66EC7024977E}"/>
                    </a:ext>
                  </a:extLst>
                </p14:cNvPr>
                <p14:cNvContentPartPr/>
                <p14:nvPr/>
              </p14:nvContentPartPr>
              <p14:xfrm>
                <a:off x="8734200" y="3145180"/>
                <a:ext cx="571320" cy="82800"/>
              </p14:xfrm>
            </p:contentPart>
          </mc:Choice>
          <mc:Fallback>
            <p:pic>
              <p:nvPicPr>
                <p:cNvPr id="61" name="Ink 60">
                  <a:extLst>
                    <a:ext uri="{FF2B5EF4-FFF2-40B4-BE49-F238E27FC236}">
                      <a16:creationId xmlns:a16="http://schemas.microsoft.com/office/drawing/2014/main" id="{EFC27069-FA96-7D11-8EBE-66EC7024977E}"/>
                    </a:ext>
                  </a:extLst>
                </p:cNvPr>
                <p:cNvPicPr/>
                <p:nvPr/>
              </p:nvPicPr>
              <p:blipFill>
                <a:blip r:embed="rId79"/>
                <a:stretch>
                  <a:fillRect/>
                </a:stretch>
              </p:blipFill>
              <p:spPr>
                <a:xfrm>
                  <a:off x="8716560" y="3127180"/>
                  <a:ext cx="6069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2" name="Ink 61">
                  <a:extLst>
                    <a:ext uri="{FF2B5EF4-FFF2-40B4-BE49-F238E27FC236}">
                      <a16:creationId xmlns:a16="http://schemas.microsoft.com/office/drawing/2014/main" id="{C83BCFB1-A625-4EFC-FEDC-199A1C3A811D}"/>
                    </a:ext>
                  </a:extLst>
                </p14:cNvPr>
                <p14:cNvContentPartPr/>
                <p14:nvPr/>
              </p14:nvContentPartPr>
              <p14:xfrm>
                <a:off x="8256120" y="3176140"/>
                <a:ext cx="439560" cy="47160"/>
              </p14:xfrm>
            </p:contentPart>
          </mc:Choice>
          <mc:Fallback>
            <p:pic>
              <p:nvPicPr>
                <p:cNvPr id="62" name="Ink 61">
                  <a:extLst>
                    <a:ext uri="{FF2B5EF4-FFF2-40B4-BE49-F238E27FC236}">
                      <a16:creationId xmlns:a16="http://schemas.microsoft.com/office/drawing/2014/main" id="{C83BCFB1-A625-4EFC-FEDC-199A1C3A811D}"/>
                    </a:ext>
                  </a:extLst>
                </p:cNvPr>
                <p:cNvPicPr/>
                <p:nvPr/>
              </p:nvPicPr>
              <p:blipFill>
                <a:blip r:embed="rId81"/>
                <a:stretch>
                  <a:fillRect/>
                </a:stretch>
              </p:blipFill>
              <p:spPr>
                <a:xfrm>
                  <a:off x="8238480" y="3158500"/>
                  <a:ext cx="4752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4" name="Ink 63">
                  <a:extLst>
                    <a:ext uri="{FF2B5EF4-FFF2-40B4-BE49-F238E27FC236}">
                      <a16:creationId xmlns:a16="http://schemas.microsoft.com/office/drawing/2014/main" id="{649E73FD-8999-FB81-7DB7-BD958D753BB9}"/>
                    </a:ext>
                  </a:extLst>
                </p14:cNvPr>
                <p14:cNvContentPartPr/>
                <p14:nvPr/>
              </p14:nvContentPartPr>
              <p14:xfrm>
                <a:off x="7792080" y="3159940"/>
                <a:ext cx="408960" cy="14760"/>
              </p14:xfrm>
            </p:contentPart>
          </mc:Choice>
          <mc:Fallback>
            <p:pic>
              <p:nvPicPr>
                <p:cNvPr id="64" name="Ink 63">
                  <a:extLst>
                    <a:ext uri="{FF2B5EF4-FFF2-40B4-BE49-F238E27FC236}">
                      <a16:creationId xmlns:a16="http://schemas.microsoft.com/office/drawing/2014/main" id="{649E73FD-8999-FB81-7DB7-BD958D753BB9}"/>
                    </a:ext>
                  </a:extLst>
                </p:cNvPr>
                <p:cNvPicPr/>
                <p:nvPr/>
              </p:nvPicPr>
              <p:blipFill>
                <a:blip r:embed="rId83"/>
                <a:stretch>
                  <a:fillRect/>
                </a:stretch>
              </p:blipFill>
              <p:spPr>
                <a:xfrm>
                  <a:off x="7774440" y="3142300"/>
                  <a:ext cx="4446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5" name="Ink 64">
                  <a:extLst>
                    <a:ext uri="{FF2B5EF4-FFF2-40B4-BE49-F238E27FC236}">
                      <a16:creationId xmlns:a16="http://schemas.microsoft.com/office/drawing/2014/main" id="{C3F7C62C-2887-E712-3392-4C98928C6488}"/>
                    </a:ext>
                  </a:extLst>
                </p14:cNvPr>
                <p14:cNvContentPartPr/>
                <p14:nvPr/>
              </p14:nvContentPartPr>
              <p14:xfrm>
                <a:off x="6776520" y="3145540"/>
                <a:ext cx="850320" cy="38880"/>
              </p14:xfrm>
            </p:contentPart>
          </mc:Choice>
          <mc:Fallback>
            <p:pic>
              <p:nvPicPr>
                <p:cNvPr id="65" name="Ink 64">
                  <a:extLst>
                    <a:ext uri="{FF2B5EF4-FFF2-40B4-BE49-F238E27FC236}">
                      <a16:creationId xmlns:a16="http://schemas.microsoft.com/office/drawing/2014/main" id="{C3F7C62C-2887-E712-3392-4C98928C6488}"/>
                    </a:ext>
                  </a:extLst>
                </p:cNvPr>
                <p:cNvPicPr/>
                <p:nvPr/>
              </p:nvPicPr>
              <p:blipFill>
                <a:blip r:embed="rId85"/>
                <a:stretch>
                  <a:fillRect/>
                </a:stretch>
              </p:blipFill>
              <p:spPr>
                <a:xfrm>
                  <a:off x="6758880" y="3127900"/>
                  <a:ext cx="8859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7" name="Ink 66">
                  <a:extLst>
                    <a:ext uri="{FF2B5EF4-FFF2-40B4-BE49-F238E27FC236}">
                      <a16:creationId xmlns:a16="http://schemas.microsoft.com/office/drawing/2014/main" id="{76871D75-EB88-F6BE-38A4-355D91CCEC98}"/>
                    </a:ext>
                  </a:extLst>
                </p14:cNvPr>
                <p14:cNvContentPartPr/>
                <p14:nvPr/>
              </p14:nvContentPartPr>
              <p14:xfrm>
                <a:off x="5934480" y="3143380"/>
                <a:ext cx="820440" cy="51120"/>
              </p14:xfrm>
            </p:contentPart>
          </mc:Choice>
          <mc:Fallback>
            <p:pic>
              <p:nvPicPr>
                <p:cNvPr id="67" name="Ink 66">
                  <a:extLst>
                    <a:ext uri="{FF2B5EF4-FFF2-40B4-BE49-F238E27FC236}">
                      <a16:creationId xmlns:a16="http://schemas.microsoft.com/office/drawing/2014/main" id="{76871D75-EB88-F6BE-38A4-355D91CCEC98}"/>
                    </a:ext>
                  </a:extLst>
                </p:cNvPr>
                <p:cNvPicPr/>
                <p:nvPr/>
              </p:nvPicPr>
              <p:blipFill>
                <a:blip r:embed="rId87"/>
                <a:stretch>
                  <a:fillRect/>
                </a:stretch>
              </p:blipFill>
              <p:spPr>
                <a:xfrm>
                  <a:off x="5916840" y="3125740"/>
                  <a:ext cx="8560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8" name="Ink 67">
                  <a:extLst>
                    <a:ext uri="{FF2B5EF4-FFF2-40B4-BE49-F238E27FC236}">
                      <a16:creationId xmlns:a16="http://schemas.microsoft.com/office/drawing/2014/main" id="{53472453-BCC0-EF80-3D57-45EC70979348}"/>
                    </a:ext>
                  </a:extLst>
                </p14:cNvPr>
                <p14:cNvContentPartPr/>
                <p14:nvPr/>
              </p14:nvContentPartPr>
              <p14:xfrm>
                <a:off x="4939800" y="3185860"/>
                <a:ext cx="659520" cy="68760"/>
              </p14:xfrm>
            </p:contentPart>
          </mc:Choice>
          <mc:Fallback>
            <p:pic>
              <p:nvPicPr>
                <p:cNvPr id="68" name="Ink 67">
                  <a:extLst>
                    <a:ext uri="{FF2B5EF4-FFF2-40B4-BE49-F238E27FC236}">
                      <a16:creationId xmlns:a16="http://schemas.microsoft.com/office/drawing/2014/main" id="{53472453-BCC0-EF80-3D57-45EC70979348}"/>
                    </a:ext>
                  </a:extLst>
                </p:cNvPr>
                <p:cNvPicPr/>
                <p:nvPr/>
              </p:nvPicPr>
              <p:blipFill>
                <a:blip r:embed="rId89"/>
                <a:stretch>
                  <a:fillRect/>
                </a:stretch>
              </p:blipFill>
              <p:spPr>
                <a:xfrm>
                  <a:off x="4921800" y="3168220"/>
                  <a:ext cx="6951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0" name="Ink 69">
                  <a:extLst>
                    <a:ext uri="{FF2B5EF4-FFF2-40B4-BE49-F238E27FC236}">
                      <a16:creationId xmlns:a16="http://schemas.microsoft.com/office/drawing/2014/main" id="{C17550DB-25E1-DB28-ED2B-42D00933E332}"/>
                    </a:ext>
                  </a:extLst>
                </p14:cNvPr>
                <p14:cNvContentPartPr/>
                <p14:nvPr/>
              </p14:nvContentPartPr>
              <p14:xfrm>
                <a:off x="4282800" y="3268300"/>
                <a:ext cx="466560" cy="31320"/>
              </p14:xfrm>
            </p:contentPart>
          </mc:Choice>
          <mc:Fallback>
            <p:pic>
              <p:nvPicPr>
                <p:cNvPr id="70" name="Ink 69">
                  <a:extLst>
                    <a:ext uri="{FF2B5EF4-FFF2-40B4-BE49-F238E27FC236}">
                      <a16:creationId xmlns:a16="http://schemas.microsoft.com/office/drawing/2014/main" id="{C17550DB-25E1-DB28-ED2B-42D00933E332}"/>
                    </a:ext>
                  </a:extLst>
                </p:cNvPr>
                <p:cNvPicPr/>
                <p:nvPr/>
              </p:nvPicPr>
              <p:blipFill>
                <a:blip r:embed="rId91"/>
                <a:stretch>
                  <a:fillRect/>
                </a:stretch>
              </p:blipFill>
              <p:spPr>
                <a:xfrm>
                  <a:off x="4264800" y="3250300"/>
                  <a:ext cx="5022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2" name="Ink 71">
                  <a:extLst>
                    <a:ext uri="{FF2B5EF4-FFF2-40B4-BE49-F238E27FC236}">
                      <a16:creationId xmlns:a16="http://schemas.microsoft.com/office/drawing/2014/main" id="{D305497A-AE42-349D-94D1-D8F3848D9A06}"/>
                    </a:ext>
                  </a:extLst>
                </p14:cNvPr>
                <p14:cNvContentPartPr/>
                <p14:nvPr/>
              </p14:nvContentPartPr>
              <p14:xfrm>
                <a:off x="3204240" y="3265420"/>
                <a:ext cx="845640" cy="35280"/>
              </p14:xfrm>
            </p:contentPart>
          </mc:Choice>
          <mc:Fallback>
            <p:pic>
              <p:nvPicPr>
                <p:cNvPr id="72" name="Ink 71">
                  <a:extLst>
                    <a:ext uri="{FF2B5EF4-FFF2-40B4-BE49-F238E27FC236}">
                      <a16:creationId xmlns:a16="http://schemas.microsoft.com/office/drawing/2014/main" id="{D305497A-AE42-349D-94D1-D8F3848D9A06}"/>
                    </a:ext>
                  </a:extLst>
                </p:cNvPr>
                <p:cNvPicPr/>
                <p:nvPr/>
              </p:nvPicPr>
              <p:blipFill>
                <a:blip r:embed="rId93"/>
                <a:stretch>
                  <a:fillRect/>
                </a:stretch>
              </p:blipFill>
              <p:spPr>
                <a:xfrm>
                  <a:off x="3186600" y="3247780"/>
                  <a:ext cx="8812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4" name="Ink 73">
                  <a:extLst>
                    <a:ext uri="{FF2B5EF4-FFF2-40B4-BE49-F238E27FC236}">
                      <a16:creationId xmlns:a16="http://schemas.microsoft.com/office/drawing/2014/main" id="{D0981E70-9D14-930A-552B-190D3F80DF93}"/>
                    </a:ext>
                  </a:extLst>
                </p14:cNvPr>
                <p14:cNvContentPartPr/>
                <p14:nvPr/>
              </p14:nvContentPartPr>
              <p14:xfrm>
                <a:off x="2123880" y="3200980"/>
                <a:ext cx="803520" cy="62280"/>
              </p14:xfrm>
            </p:contentPart>
          </mc:Choice>
          <mc:Fallback>
            <p:pic>
              <p:nvPicPr>
                <p:cNvPr id="74" name="Ink 73">
                  <a:extLst>
                    <a:ext uri="{FF2B5EF4-FFF2-40B4-BE49-F238E27FC236}">
                      <a16:creationId xmlns:a16="http://schemas.microsoft.com/office/drawing/2014/main" id="{D0981E70-9D14-930A-552B-190D3F80DF93}"/>
                    </a:ext>
                  </a:extLst>
                </p:cNvPr>
                <p:cNvPicPr/>
                <p:nvPr/>
              </p:nvPicPr>
              <p:blipFill>
                <a:blip r:embed="rId95"/>
                <a:stretch>
                  <a:fillRect/>
                </a:stretch>
              </p:blipFill>
              <p:spPr>
                <a:xfrm>
                  <a:off x="2106240" y="3183340"/>
                  <a:ext cx="8391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5" name="Ink 74">
                  <a:extLst>
                    <a:ext uri="{FF2B5EF4-FFF2-40B4-BE49-F238E27FC236}">
                      <a16:creationId xmlns:a16="http://schemas.microsoft.com/office/drawing/2014/main" id="{FCD5C592-19E8-9391-1A81-315743CB3C50}"/>
                    </a:ext>
                  </a:extLst>
                </p14:cNvPr>
                <p14:cNvContentPartPr/>
                <p14:nvPr/>
              </p14:nvContentPartPr>
              <p14:xfrm>
                <a:off x="1554360" y="3168220"/>
                <a:ext cx="487080" cy="77040"/>
              </p14:xfrm>
            </p:contentPart>
          </mc:Choice>
          <mc:Fallback>
            <p:pic>
              <p:nvPicPr>
                <p:cNvPr id="75" name="Ink 74">
                  <a:extLst>
                    <a:ext uri="{FF2B5EF4-FFF2-40B4-BE49-F238E27FC236}">
                      <a16:creationId xmlns:a16="http://schemas.microsoft.com/office/drawing/2014/main" id="{FCD5C592-19E8-9391-1A81-315743CB3C50}"/>
                    </a:ext>
                  </a:extLst>
                </p:cNvPr>
                <p:cNvPicPr/>
                <p:nvPr/>
              </p:nvPicPr>
              <p:blipFill>
                <a:blip r:embed="rId97"/>
                <a:stretch>
                  <a:fillRect/>
                </a:stretch>
              </p:blipFill>
              <p:spPr>
                <a:xfrm>
                  <a:off x="1536720" y="3150580"/>
                  <a:ext cx="5227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6" name="Ink 75">
                  <a:extLst>
                    <a:ext uri="{FF2B5EF4-FFF2-40B4-BE49-F238E27FC236}">
                      <a16:creationId xmlns:a16="http://schemas.microsoft.com/office/drawing/2014/main" id="{B70D3D96-1E50-7FE9-3FA7-CBF57EBD7F0F}"/>
                    </a:ext>
                  </a:extLst>
                </p14:cNvPr>
                <p14:cNvContentPartPr/>
                <p14:nvPr/>
              </p14:nvContentPartPr>
              <p14:xfrm>
                <a:off x="433320" y="3265060"/>
                <a:ext cx="1056600" cy="44280"/>
              </p14:xfrm>
            </p:contentPart>
          </mc:Choice>
          <mc:Fallback>
            <p:pic>
              <p:nvPicPr>
                <p:cNvPr id="76" name="Ink 75">
                  <a:extLst>
                    <a:ext uri="{FF2B5EF4-FFF2-40B4-BE49-F238E27FC236}">
                      <a16:creationId xmlns:a16="http://schemas.microsoft.com/office/drawing/2014/main" id="{B70D3D96-1E50-7FE9-3FA7-CBF57EBD7F0F}"/>
                    </a:ext>
                  </a:extLst>
                </p:cNvPr>
                <p:cNvPicPr/>
                <p:nvPr/>
              </p:nvPicPr>
              <p:blipFill>
                <a:blip r:embed="rId99"/>
                <a:stretch>
                  <a:fillRect/>
                </a:stretch>
              </p:blipFill>
              <p:spPr>
                <a:xfrm>
                  <a:off x="415320" y="3247060"/>
                  <a:ext cx="10922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92" name="Ink 91">
                  <a:extLst>
                    <a:ext uri="{FF2B5EF4-FFF2-40B4-BE49-F238E27FC236}">
                      <a16:creationId xmlns:a16="http://schemas.microsoft.com/office/drawing/2014/main" id="{998B195B-2786-C82C-B4B8-C485EE6E6FF7}"/>
                    </a:ext>
                  </a:extLst>
                </p14:cNvPr>
                <p14:cNvContentPartPr/>
                <p14:nvPr/>
              </p14:nvContentPartPr>
              <p14:xfrm>
                <a:off x="6690480" y="2555140"/>
                <a:ext cx="2788560" cy="645480"/>
              </p14:xfrm>
            </p:contentPart>
          </mc:Choice>
          <mc:Fallback>
            <p:pic>
              <p:nvPicPr>
                <p:cNvPr id="92" name="Ink 91">
                  <a:extLst>
                    <a:ext uri="{FF2B5EF4-FFF2-40B4-BE49-F238E27FC236}">
                      <a16:creationId xmlns:a16="http://schemas.microsoft.com/office/drawing/2014/main" id="{998B195B-2786-C82C-B4B8-C485EE6E6FF7}"/>
                    </a:ext>
                  </a:extLst>
                </p:cNvPr>
                <p:cNvPicPr/>
                <p:nvPr/>
              </p:nvPicPr>
              <p:blipFill>
                <a:blip r:embed="rId101"/>
                <a:stretch>
                  <a:fillRect/>
                </a:stretch>
              </p:blipFill>
              <p:spPr>
                <a:xfrm>
                  <a:off x="6672840" y="2537140"/>
                  <a:ext cx="2824200" cy="681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2">
            <p14:nvContentPartPr>
              <p14:cNvPr id="116" name="Ink 115">
                <a:extLst>
                  <a:ext uri="{FF2B5EF4-FFF2-40B4-BE49-F238E27FC236}">
                    <a16:creationId xmlns:a16="http://schemas.microsoft.com/office/drawing/2014/main" id="{3F05334C-F639-56CD-A970-CF4B4323017E}"/>
                  </a:ext>
                </a:extLst>
              </p14:cNvPr>
              <p14:cNvContentPartPr/>
              <p14:nvPr/>
            </p14:nvContentPartPr>
            <p14:xfrm>
              <a:off x="7497600" y="4434340"/>
              <a:ext cx="1217880" cy="626760"/>
            </p14:xfrm>
          </p:contentPart>
        </mc:Choice>
        <mc:Fallback>
          <p:pic>
            <p:nvPicPr>
              <p:cNvPr id="116" name="Ink 115">
                <a:extLst>
                  <a:ext uri="{FF2B5EF4-FFF2-40B4-BE49-F238E27FC236}">
                    <a16:creationId xmlns:a16="http://schemas.microsoft.com/office/drawing/2014/main" id="{3F05334C-F639-56CD-A970-CF4B4323017E}"/>
                  </a:ext>
                </a:extLst>
              </p:cNvPr>
              <p:cNvPicPr/>
              <p:nvPr/>
            </p:nvPicPr>
            <p:blipFill>
              <a:blip r:embed="rId103"/>
              <a:stretch>
                <a:fillRect/>
              </a:stretch>
            </p:blipFill>
            <p:spPr>
              <a:xfrm>
                <a:off x="7479960" y="4416340"/>
                <a:ext cx="1253520" cy="662400"/>
              </a:xfrm>
              <a:prstGeom prst="rect">
                <a:avLst/>
              </a:prstGeom>
            </p:spPr>
          </p:pic>
        </mc:Fallback>
      </mc:AlternateContent>
      <p:grpSp>
        <p:nvGrpSpPr>
          <p:cNvPr id="121" name="Group 120">
            <a:extLst>
              <a:ext uri="{FF2B5EF4-FFF2-40B4-BE49-F238E27FC236}">
                <a16:creationId xmlns:a16="http://schemas.microsoft.com/office/drawing/2014/main" id="{CB2ABCE9-1400-1867-7384-1D16FB3BE426}"/>
              </a:ext>
            </a:extLst>
          </p:cNvPr>
          <p:cNvGrpSpPr/>
          <p:nvPr/>
        </p:nvGrpSpPr>
        <p:grpSpPr>
          <a:xfrm>
            <a:off x="147840" y="3691660"/>
            <a:ext cx="9428040" cy="2000160"/>
            <a:chOff x="147840" y="3691660"/>
            <a:chExt cx="9428040" cy="2000160"/>
          </a:xfrm>
        </p:grpSpPr>
        <mc:AlternateContent xmlns:mc="http://schemas.openxmlformats.org/markup-compatibility/2006">
          <mc:Choice xmlns:p14="http://schemas.microsoft.com/office/powerpoint/2010/main" Requires="p14">
            <p:contentPart p14:bwMode="auto" r:id="rId104">
              <p14:nvContentPartPr>
                <p14:cNvPr id="78" name="Ink 77">
                  <a:extLst>
                    <a:ext uri="{FF2B5EF4-FFF2-40B4-BE49-F238E27FC236}">
                      <a16:creationId xmlns:a16="http://schemas.microsoft.com/office/drawing/2014/main" id="{1282EC24-78D0-F7B2-797B-64FD6795FB5F}"/>
                    </a:ext>
                  </a:extLst>
                </p14:cNvPr>
                <p14:cNvContentPartPr/>
                <p14:nvPr/>
              </p14:nvContentPartPr>
              <p14:xfrm>
                <a:off x="7905120" y="3784540"/>
                <a:ext cx="834840" cy="43200"/>
              </p14:xfrm>
            </p:contentPart>
          </mc:Choice>
          <mc:Fallback>
            <p:pic>
              <p:nvPicPr>
                <p:cNvPr id="78" name="Ink 77">
                  <a:extLst>
                    <a:ext uri="{FF2B5EF4-FFF2-40B4-BE49-F238E27FC236}">
                      <a16:creationId xmlns:a16="http://schemas.microsoft.com/office/drawing/2014/main" id="{1282EC24-78D0-F7B2-797B-64FD6795FB5F}"/>
                    </a:ext>
                  </a:extLst>
                </p:cNvPr>
                <p:cNvPicPr/>
                <p:nvPr/>
              </p:nvPicPr>
              <p:blipFill>
                <a:blip r:embed="rId105"/>
                <a:stretch>
                  <a:fillRect/>
                </a:stretch>
              </p:blipFill>
              <p:spPr>
                <a:xfrm>
                  <a:off x="7887120" y="3766540"/>
                  <a:ext cx="8704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9" name="Ink 78">
                  <a:extLst>
                    <a:ext uri="{FF2B5EF4-FFF2-40B4-BE49-F238E27FC236}">
                      <a16:creationId xmlns:a16="http://schemas.microsoft.com/office/drawing/2014/main" id="{036D15B1-54EE-8AED-10A7-89B51CAD79D5}"/>
                    </a:ext>
                  </a:extLst>
                </p14:cNvPr>
                <p14:cNvContentPartPr/>
                <p14:nvPr/>
              </p14:nvContentPartPr>
              <p14:xfrm>
                <a:off x="6306360" y="3797500"/>
                <a:ext cx="1444320" cy="49680"/>
              </p14:xfrm>
            </p:contentPart>
          </mc:Choice>
          <mc:Fallback>
            <p:pic>
              <p:nvPicPr>
                <p:cNvPr id="79" name="Ink 78">
                  <a:extLst>
                    <a:ext uri="{FF2B5EF4-FFF2-40B4-BE49-F238E27FC236}">
                      <a16:creationId xmlns:a16="http://schemas.microsoft.com/office/drawing/2014/main" id="{036D15B1-54EE-8AED-10A7-89B51CAD79D5}"/>
                    </a:ext>
                  </a:extLst>
                </p:cNvPr>
                <p:cNvPicPr/>
                <p:nvPr/>
              </p:nvPicPr>
              <p:blipFill>
                <a:blip r:embed="rId107"/>
                <a:stretch>
                  <a:fillRect/>
                </a:stretch>
              </p:blipFill>
              <p:spPr>
                <a:xfrm>
                  <a:off x="6288720" y="3779500"/>
                  <a:ext cx="14799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1" name="Ink 80">
                  <a:extLst>
                    <a:ext uri="{FF2B5EF4-FFF2-40B4-BE49-F238E27FC236}">
                      <a16:creationId xmlns:a16="http://schemas.microsoft.com/office/drawing/2014/main" id="{F93A9266-2B38-6556-50E9-1ABC6A2B2FC4}"/>
                    </a:ext>
                  </a:extLst>
                </p14:cNvPr>
                <p14:cNvContentPartPr/>
                <p14:nvPr/>
              </p14:nvContentPartPr>
              <p14:xfrm>
                <a:off x="4748640" y="3843580"/>
                <a:ext cx="1267560" cy="33480"/>
              </p14:xfrm>
            </p:contentPart>
          </mc:Choice>
          <mc:Fallback>
            <p:pic>
              <p:nvPicPr>
                <p:cNvPr id="81" name="Ink 80">
                  <a:extLst>
                    <a:ext uri="{FF2B5EF4-FFF2-40B4-BE49-F238E27FC236}">
                      <a16:creationId xmlns:a16="http://schemas.microsoft.com/office/drawing/2014/main" id="{F93A9266-2B38-6556-50E9-1ABC6A2B2FC4}"/>
                    </a:ext>
                  </a:extLst>
                </p:cNvPr>
                <p:cNvPicPr/>
                <p:nvPr/>
              </p:nvPicPr>
              <p:blipFill>
                <a:blip r:embed="rId109"/>
                <a:stretch>
                  <a:fillRect/>
                </a:stretch>
              </p:blipFill>
              <p:spPr>
                <a:xfrm>
                  <a:off x="4731000" y="3825580"/>
                  <a:ext cx="13032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2" name="Ink 81">
                  <a:extLst>
                    <a:ext uri="{FF2B5EF4-FFF2-40B4-BE49-F238E27FC236}">
                      <a16:creationId xmlns:a16="http://schemas.microsoft.com/office/drawing/2014/main" id="{19FE6F78-5B7F-2B9B-CD5F-E54C3332BFEB}"/>
                    </a:ext>
                  </a:extLst>
                </p14:cNvPr>
                <p14:cNvContentPartPr/>
                <p14:nvPr/>
              </p14:nvContentPartPr>
              <p14:xfrm>
                <a:off x="3851160" y="3814420"/>
                <a:ext cx="891720" cy="21240"/>
              </p14:xfrm>
            </p:contentPart>
          </mc:Choice>
          <mc:Fallback>
            <p:pic>
              <p:nvPicPr>
                <p:cNvPr id="82" name="Ink 81">
                  <a:extLst>
                    <a:ext uri="{FF2B5EF4-FFF2-40B4-BE49-F238E27FC236}">
                      <a16:creationId xmlns:a16="http://schemas.microsoft.com/office/drawing/2014/main" id="{19FE6F78-5B7F-2B9B-CD5F-E54C3332BFEB}"/>
                    </a:ext>
                  </a:extLst>
                </p:cNvPr>
                <p:cNvPicPr/>
                <p:nvPr/>
              </p:nvPicPr>
              <p:blipFill>
                <a:blip r:embed="rId111"/>
                <a:stretch>
                  <a:fillRect/>
                </a:stretch>
              </p:blipFill>
              <p:spPr>
                <a:xfrm>
                  <a:off x="3833520" y="3796780"/>
                  <a:ext cx="9273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4" name="Ink 83">
                  <a:extLst>
                    <a:ext uri="{FF2B5EF4-FFF2-40B4-BE49-F238E27FC236}">
                      <a16:creationId xmlns:a16="http://schemas.microsoft.com/office/drawing/2014/main" id="{5C9FEC86-7182-8531-DC85-49490EE6A56A}"/>
                    </a:ext>
                  </a:extLst>
                </p14:cNvPr>
                <p14:cNvContentPartPr/>
                <p14:nvPr/>
              </p14:nvContentPartPr>
              <p14:xfrm>
                <a:off x="3634440" y="3727660"/>
                <a:ext cx="376920" cy="64440"/>
              </p14:xfrm>
            </p:contentPart>
          </mc:Choice>
          <mc:Fallback>
            <p:pic>
              <p:nvPicPr>
                <p:cNvPr id="84" name="Ink 83">
                  <a:extLst>
                    <a:ext uri="{FF2B5EF4-FFF2-40B4-BE49-F238E27FC236}">
                      <a16:creationId xmlns:a16="http://schemas.microsoft.com/office/drawing/2014/main" id="{5C9FEC86-7182-8531-DC85-49490EE6A56A}"/>
                    </a:ext>
                  </a:extLst>
                </p:cNvPr>
                <p:cNvPicPr/>
                <p:nvPr/>
              </p:nvPicPr>
              <p:blipFill>
                <a:blip r:embed="rId113"/>
                <a:stretch>
                  <a:fillRect/>
                </a:stretch>
              </p:blipFill>
              <p:spPr>
                <a:xfrm>
                  <a:off x="3616440" y="3710020"/>
                  <a:ext cx="4125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5" name="Ink 84">
                  <a:extLst>
                    <a:ext uri="{FF2B5EF4-FFF2-40B4-BE49-F238E27FC236}">
                      <a16:creationId xmlns:a16="http://schemas.microsoft.com/office/drawing/2014/main" id="{B8F7B150-E05F-F96C-3012-7700838CC6B6}"/>
                    </a:ext>
                  </a:extLst>
                </p14:cNvPr>
                <p14:cNvContentPartPr/>
                <p14:nvPr/>
              </p14:nvContentPartPr>
              <p14:xfrm>
                <a:off x="2915880" y="3798220"/>
                <a:ext cx="393480" cy="27000"/>
              </p14:xfrm>
            </p:contentPart>
          </mc:Choice>
          <mc:Fallback>
            <p:pic>
              <p:nvPicPr>
                <p:cNvPr id="85" name="Ink 84">
                  <a:extLst>
                    <a:ext uri="{FF2B5EF4-FFF2-40B4-BE49-F238E27FC236}">
                      <a16:creationId xmlns:a16="http://schemas.microsoft.com/office/drawing/2014/main" id="{B8F7B150-E05F-F96C-3012-7700838CC6B6}"/>
                    </a:ext>
                  </a:extLst>
                </p:cNvPr>
                <p:cNvPicPr/>
                <p:nvPr/>
              </p:nvPicPr>
              <p:blipFill>
                <a:blip r:embed="rId115"/>
                <a:stretch>
                  <a:fillRect/>
                </a:stretch>
              </p:blipFill>
              <p:spPr>
                <a:xfrm>
                  <a:off x="2897880" y="3780220"/>
                  <a:ext cx="4291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7" name="Ink 86">
                  <a:extLst>
                    <a:ext uri="{FF2B5EF4-FFF2-40B4-BE49-F238E27FC236}">
                      <a16:creationId xmlns:a16="http://schemas.microsoft.com/office/drawing/2014/main" id="{86B5FE31-88EF-6296-D004-879CF000334F}"/>
                    </a:ext>
                  </a:extLst>
                </p14:cNvPr>
                <p14:cNvContentPartPr/>
                <p14:nvPr/>
              </p14:nvContentPartPr>
              <p14:xfrm>
                <a:off x="1933800" y="3734500"/>
                <a:ext cx="681480" cy="51120"/>
              </p14:xfrm>
            </p:contentPart>
          </mc:Choice>
          <mc:Fallback>
            <p:pic>
              <p:nvPicPr>
                <p:cNvPr id="87" name="Ink 86">
                  <a:extLst>
                    <a:ext uri="{FF2B5EF4-FFF2-40B4-BE49-F238E27FC236}">
                      <a16:creationId xmlns:a16="http://schemas.microsoft.com/office/drawing/2014/main" id="{86B5FE31-88EF-6296-D004-879CF000334F}"/>
                    </a:ext>
                  </a:extLst>
                </p:cNvPr>
                <p:cNvPicPr/>
                <p:nvPr/>
              </p:nvPicPr>
              <p:blipFill>
                <a:blip r:embed="rId117"/>
                <a:stretch>
                  <a:fillRect/>
                </a:stretch>
              </p:blipFill>
              <p:spPr>
                <a:xfrm>
                  <a:off x="1915800" y="3716500"/>
                  <a:ext cx="7171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9" name="Ink 88">
                  <a:extLst>
                    <a:ext uri="{FF2B5EF4-FFF2-40B4-BE49-F238E27FC236}">
                      <a16:creationId xmlns:a16="http://schemas.microsoft.com/office/drawing/2014/main" id="{E7CB8D83-93E5-019D-1B7F-190F642F9D60}"/>
                    </a:ext>
                  </a:extLst>
                </p14:cNvPr>
                <p14:cNvContentPartPr/>
                <p14:nvPr/>
              </p14:nvContentPartPr>
              <p14:xfrm>
                <a:off x="379320" y="3691660"/>
                <a:ext cx="1369800" cy="119880"/>
              </p14:xfrm>
            </p:contentPart>
          </mc:Choice>
          <mc:Fallback>
            <p:pic>
              <p:nvPicPr>
                <p:cNvPr id="89" name="Ink 88">
                  <a:extLst>
                    <a:ext uri="{FF2B5EF4-FFF2-40B4-BE49-F238E27FC236}">
                      <a16:creationId xmlns:a16="http://schemas.microsoft.com/office/drawing/2014/main" id="{E7CB8D83-93E5-019D-1B7F-190F642F9D60}"/>
                    </a:ext>
                  </a:extLst>
                </p:cNvPr>
                <p:cNvPicPr/>
                <p:nvPr/>
              </p:nvPicPr>
              <p:blipFill>
                <a:blip r:embed="rId119"/>
                <a:stretch>
                  <a:fillRect/>
                </a:stretch>
              </p:blipFill>
              <p:spPr>
                <a:xfrm>
                  <a:off x="361320" y="3674020"/>
                  <a:ext cx="14054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0" name="Ink 89">
                  <a:extLst>
                    <a:ext uri="{FF2B5EF4-FFF2-40B4-BE49-F238E27FC236}">
                      <a16:creationId xmlns:a16="http://schemas.microsoft.com/office/drawing/2014/main" id="{4D337206-9200-476F-9B2A-2D32DAC782D6}"/>
                    </a:ext>
                  </a:extLst>
                </p14:cNvPr>
                <p14:cNvContentPartPr/>
                <p14:nvPr/>
              </p14:nvContentPartPr>
              <p14:xfrm>
                <a:off x="8571480" y="4420300"/>
                <a:ext cx="792000" cy="42120"/>
              </p14:xfrm>
            </p:contentPart>
          </mc:Choice>
          <mc:Fallback>
            <p:pic>
              <p:nvPicPr>
                <p:cNvPr id="90" name="Ink 89">
                  <a:extLst>
                    <a:ext uri="{FF2B5EF4-FFF2-40B4-BE49-F238E27FC236}">
                      <a16:creationId xmlns:a16="http://schemas.microsoft.com/office/drawing/2014/main" id="{4D337206-9200-476F-9B2A-2D32DAC782D6}"/>
                    </a:ext>
                  </a:extLst>
                </p:cNvPr>
                <p:cNvPicPr/>
                <p:nvPr/>
              </p:nvPicPr>
              <p:blipFill>
                <a:blip r:embed="rId121"/>
                <a:stretch>
                  <a:fillRect/>
                </a:stretch>
              </p:blipFill>
              <p:spPr>
                <a:xfrm>
                  <a:off x="8553480" y="4402660"/>
                  <a:ext cx="8276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15" name="Ink 114">
                  <a:extLst>
                    <a:ext uri="{FF2B5EF4-FFF2-40B4-BE49-F238E27FC236}">
                      <a16:creationId xmlns:a16="http://schemas.microsoft.com/office/drawing/2014/main" id="{D24B0220-CF64-DE04-88D2-4D76D17B2EDE}"/>
                    </a:ext>
                  </a:extLst>
                </p14:cNvPr>
                <p14:cNvContentPartPr/>
                <p14:nvPr/>
              </p14:nvContentPartPr>
              <p14:xfrm>
                <a:off x="7800720" y="5561860"/>
                <a:ext cx="1480680" cy="104040"/>
              </p14:xfrm>
            </p:contentPart>
          </mc:Choice>
          <mc:Fallback>
            <p:pic>
              <p:nvPicPr>
                <p:cNvPr id="115" name="Ink 114">
                  <a:extLst>
                    <a:ext uri="{FF2B5EF4-FFF2-40B4-BE49-F238E27FC236}">
                      <a16:creationId xmlns:a16="http://schemas.microsoft.com/office/drawing/2014/main" id="{D24B0220-CF64-DE04-88D2-4D76D17B2EDE}"/>
                    </a:ext>
                  </a:extLst>
                </p:cNvPr>
                <p:cNvPicPr/>
                <p:nvPr/>
              </p:nvPicPr>
              <p:blipFill>
                <a:blip r:embed="rId123"/>
                <a:stretch>
                  <a:fillRect/>
                </a:stretch>
              </p:blipFill>
              <p:spPr>
                <a:xfrm>
                  <a:off x="7783080" y="5544220"/>
                  <a:ext cx="15163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4" name="Ink 93">
                  <a:extLst>
                    <a:ext uri="{FF2B5EF4-FFF2-40B4-BE49-F238E27FC236}">
                      <a16:creationId xmlns:a16="http://schemas.microsoft.com/office/drawing/2014/main" id="{A46C1F6D-B3D4-2577-FE65-2EF1383D8196}"/>
                    </a:ext>
                  </a:extLst>
                </p14:cNvPr>
                <p14:cNvContentPartPr/>
                <p14:nvPr/>
              </p14:nvContentPartPr>
              <p14:xfrm>
                <a:off x="6578880" y="4434700"/>
                <a:ext cx="717480" cy="51120"/>
              </p14:xfrm>
            </p:contentPart>
          </mc:Choice>
          <mc:Fallback>
            <p:pic>
              <p:nvPicPr>
                <p:cNvPr id="94" name="Ink 93">
                  <a:extLst>
                    <a:ext uri="{FF2B5EF4-FFF2-40B4-BE49-F238E27FC236}">
                      <a16:creationId xmlns:a16="http://schemas.microsoft.com/office/drawing/2014/main" id="{A46C1F6D-B3D4-2577-FE65-2EF1383D8196}"/>
                    </a:ext>
                  </a:extLst>
                </p:cNvPr>
                <p:cNvPicPr/>
                <p:nvPr/>
              </p:nvPicPr>
              <p:blipFill>
                <a:blip r:embed="rId125"/>
                <a:stretch>
                  <a:fillRect/>
                </a:stretch>
              </p:blipFill>
              <p:spPr>
                <a:xfrm>
                  <a:off x="6561240" y="4416700"/>
                  <a:ext cx="7531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5" name="Ink 94">
                  <a:extLst>
                    <a:ext uri="{FF2B5EF4-FFF2-40B4-BE49-F238E27FC236}">
                      <a16:creationId xmlns:a16="http://schemas.microsoft.com/office/drawing/2014/main" id="{E0376DA6-90CE-0EAD-0177-9DFDDC608168}"/>
                    </a:ext>
                  </a:extLst>
                </p14:cNvPr>
                <p14:cNvContentPartPr/>
                <p14:nvPr/>
              </p14:nvContentPartPr>
              <p14:xfrm>
                <a:off x="5105400" y="4467100"/>
                <a:ext cx="1307880" cy="90000"/>
              </p14:xfrm>
            </p:contentPart>
          </mc:Choice>
          <mc:Fallback>
            <p:pic>
              <p:nvPicPr>
                <p:cNvPr id="95" name="Ink 94">
                  <a:extLst>
                    <a:ext uri="{FF2B5EF4-FFF2-40B4-BE49-F238E27FC236}">
                      <a16:creationId xmlns:a16="http://schemas.microsoft.com/office/drawing/2014/main" id="{E0376DA6-90CE-0EAD-0177-9DFDDC608168}"/>
                    </a:ext>
                  </a:extLst>
                </p:cNvPr>
                <p:cNvPicPr/>
                <p:nvPr/>
              </p:nvPicPr>
              <p:blipFill>
                <a:blip r:embed="rId127"/>
                <a:stretch>
                  <a:fillRect/>
                </a:stretch>
              </p:blipFill>
              <p:spPr>
                <a:xfrm>
                  <a:off x="5087400" y="4449100"/>
                  <a:ext cx="13435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7" name="Ink 96">
                  <a:extLst>
                    <a:ext uri="{FF2B5EF4-FFF2-40B4-BE49-F238E27FC236}">
                      <a16:creationId xmlns:a16="http://schemas.microsoft.com/office/drawing/2014/main" id="{18503E06-96EB-6D15-3262-4DA9BAF56EA7}"/>
                    </a:ext>
                  </a:extLst>
                </p14:cNvPr>
                <p14:cNvContentPartPr/>
                <p14:nvPr/>
              </p14:nvContentPartPr>
              <p14:xfrm>
                <a:off x="4203240" y="4446580"/>
                <a:ext cx="880560" cy="44280"/>
              </p14:xfrm>
            </p:contentPart>
          </mc:Choice>
          <mc:Fallback>
            <p:pic>
              <p:nvPicPr>
                <p:cNvPr id="97" name="Ink 96">
                  <a:extLst>
                    <a:ext uri="{FF2B5EF4-FFF2-40B4-BE49-F238E27FC236}">
                      <a16:creationId xmlns:a16="http://schemas.microsoft.com/office/drawing/2014/main" id="{18503E06-96EB-6D15-3262-4DA9BAF56EA7}"/>
                    </a:ext>
                  </a:extLst>
                </p:cNvPr>
                <p:cNvPicPr/>
                <p:nvPr/>
              </p:nvPicPr>
              <p:blipFill>
                <a:blip r:embed="rId129"/>
                <a:stretch>
                  <a:fillRect/>
                </a:stretch>
              </p:blipFill>
              <p:spPr>
                <a:xfrm>
                  <a:off x="4185240" y="4428580"/>
                  <a:ext cx="9162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8" name="Ink 97">
                  <a:extLst>
                    <a:ext uri="{FF2B5EF4-FFF2-40B4-BE49-F238E27FC236}">
                      <a16:creationId xmlns:a16="http://schemas.microsoft.com/office/drawing/2014/main" id="{40BD5974-B795-B740-45AA-C3CC0FE998A8}"/>
                    </a:ext>
                  </a:extLst>
                </p14:cNvPr>
                <p14:cNvContentPartPr/>
                <p14:nvPr/>
              </p14:nvContentPartPr>
              <p14:xfrm>
                <a:off x="3273720" y="4441900"/>
                <a:ext cx="740880" cy="41400"/>
              </p14:xfrm>
            </p:contentPart>
          </mc:Choice>
          <mc:Fallback>
            <p:pic>
              <p:nvPicPr>
                <p:cNvPr id="98" name="Ink 97">
                  <a:extLst>
                    <a:ext uri="{FF2B5EF4-FFF2-40B4-BE49-F238E27FC236}">
                      <a16:creationId xmlns:a16="http://schemas.microsoft.com/office/drawing/2014/main" id="{40BD5974-B795-B740-45AA-C3CC0FE998A8}"/>
                    </a:ext>
                  </a:extLst>
                </p:cNvPr>
                <p:cNvPicPr/>
                <p:nvPr/>
              </p:nvPicPr>
              <p:blipFill>
                <a:blip r:embed="rId131"/>
                <a:stretch>
                  <a:fillRect/>
                </a:stretch>
              </p:blipFill>
              <p:spPr>
                <a:xfrm>
                  <a:off x="3256080" y="4424260"/>
                  <a:ext cx="7765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0" name="Ink 99">
                  <a:extLst>
                    <a:ext uri="{FF2B5EF4-FFF2-40B4-BE49-F238E27FC236}">
                      <a16:creationId xmlns:a16="http://schemas.microsoft.com/office/drawing/2014/main" id="{3453398E-E4AC-9A1B-CB5D-FE43BFCB7381}"/>
                    </a:ext>
                  </a:extLst>
                </p14:cNvPr>
                <p14:cNvContentPartPr/>
                <p14:nvPr/>
              </p14:nvContentPartPr>
              <p14:xfrm>
                <a:off x="1892400" y="4424620"/>
                <a:ext cx="1110600" cy="71640"/>
              </p14:xfrm>
            </p:contentPart>
          </mc:Choice>
          <mc:Fallback>
            <p:pic>
              <p:nvPicPr>
                <p:cNvPr id="100" name="Ink 99">
                  <a:extLst>
                    <a:ext uri="{FF2B5EF4-FFF2-40B4-BE49-F238E27FC236}">
                      <a16:creationId xmlns:a16="http://schemas.microsoft.com/office/drawing/2014/main" id="{3453398E-E4AC-9A1B-CB5D-FE43BFCB7381}"/>
                    </a:ext>
                  </a:extLst>
                </p:cNvPr>
                <p:cNvPicPr/>
                <p:nvPr/>
              </p:nvPicPr>
              <p:blipFill>
                <a:blip r:embed="rId133"/>
                <a:stretch>
                  <a:fillRect/>
                </a:stretch>
              </p:blipFill>
              <p:spPr>
                <a:xfrm>
                  <a:off x="1874400" y="4406980"/>
                  <a:ext cx="11462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2" name="Ink 101">
                  <a:extLst>
                    <a:ext uri="{FF2B5EF4-FFF2-40B4-BE49-F238E27FC236}">
                      <a16:creationId xmlns:a16="http://schemas.microsoft.com/office/drawing/2014/main" id="{2EA7CC12-9446-ADBD-4A1A-AFABB008551B}"/>
                    </a:ext>
                  </a:extLst>
                </p14:cNvPr>
                <p14:cNvContentPartPr/>
                <p14:nvPr/>
              </p14:nvContentPartPr>
              <p14:xfrm>
                <a:off x="577680" y="4432180"/>
                <a:ext cx="1347840" cy="64080"/>
              </p14:xfrm>
            </p:contentPart>
          </mc:Choice>
          <mc:Fallback>
            <p:pic>
              <p:nvPicPr>
                <p:cNvPr id="102" name="Ink 101">
                  <a:extLst>
                    <a:ext uri="{FF2B5EF4-FFF2-40B4-BE49-F238E27FC236}">
                      <a16:creationId xmlns:a16="http://schemas.microsoft.com/office/drawing/2014/main" id="{2EA7CC12-9446-ADBD-4A1A-AFABB008551B}"/>
                    </a:ext>
                  </a:extLst>
                </p:cNvPr>
                <p:cNvPicPr/>
                <p:nvPr/>
              </p:nvPicPr>
              <p:blipFill>
                <a:blip r:embed="rId135"/>
                <a:stretch>
                  <a:fillRect/>
                </a:stretch>
              </p:blipFill>
              <p:spPr>
                <a:xfrm>
                  <a:off x="559680" y="4414180"/>
                  <a:ext cx="13834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4" name="Ink 103">
                  <a:extLst>
                    <a:ext uri="{FF2B5EF4-FFF2-40B4-BE49-F238E27FC236}">
                      <a16:creationId xmlns:a16="http://schemas.microsoft.com/office/drawing/2014/main" id="{2ACAC5C0-4667-70BD-1A2D-C5B98453A696}"/>
                    </a:ext>
                  </a:extLst>
                </p14:cNvPr>
                <p14:cNvContentPartPr/>
                <p14:nvPr/>
              </p14:nvContentPartPr>
              <p14:xfrm>
                <a:off x="8858400" y="4886860"/>
                <a:ext cx="536400" cy="48600"/>
              </p14:xfrm>
            </p:contentPart>
          </mc:Choice>
          <mc:Fallback>
            <p:pic>
              <p:nvPicPr>
                <p:cNvPr id="104" name="Ink 103">
                  <a:extLst>
                    <a:ext uri="{FF2B5EF4-FFF2-40B4-BE49-F238E27FC236}">
                      <a16:creationId xmlns:a16="http://schemas.microsoft.com/office/drawing/2014/main" id="{2ACAC5C0-4667-70BD-1A2D-C5B98453A696}"/>
                    </a:ext>
                  </a:extLst>
                </p:cNvPr>
                <p:cNvPicPr/>
                <p:nvPr/>
              </p:nvPicPr>
              <p:blipFill>
                <a:blip r:embed="rId137"/>
                <a:stretch>
                  <a:fillRect/>
                </a:stretch>
              </p:blipFill>
              <p:spPr>
                <a:xfrm>
                  <a:off x="8840760" y="4869220"/>
                  <a:ext cx="5720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5" name="Ink 104">
                  <a:extLst>
                    <a:ext uri="{FF2B5EF4-FFF2-40B4-BE49-F238E27FC236}">
                      <a16:creationId xmlns:a16="http://schemas.microsoft.com/office/drawing/2014/main" id="{C6FCB45F-74C6-D0BA-05E9-E2F07074DADF}"/>
                    </a:ext>
                  </a:extLst>
                </p14:cNvPr>
                <p14:cNvContentPartPr/>
                <p14:nvPr/>
              </p14:nvContentPartPr>
              <p14:xfrm>
                <a:off x="7604520" y="4988740"/>
                <a:ext cx="1138320" cy="36720"/>
              </p14:xfrm>
            </p:contentPart>
          </mc:Choice>
          <mc:Fallback>
            <p:pic>
              <p:nvPicPr>
                <p:cNvPr id="105" name="Ink 104">
                  <a:extLst>
                    <a:ext uri="{FF2B5EF4-FFF2-40B4-BE49-F238E27FC236}">
                      <a16:creationId xmlns:a16="http://schemas.microsoft.com/office/drawing/2014/main" id="{C6FCB45F-74C6-D0BA-05E9-E2F07074DADF}"/>
                    </a:ext>
                  </a:extLst>
                </p:cNvPr>
                <p:cNvPicPr/>
                <p:nvPr/>
              </p:nvPicPr>
              <p:blipFill>
                <a:blip r:embed="rId139"/>
                <a:stretch>
                  <a:fillRect/>
                </a:stretch>
              </p:blipFill>
              <p:spPr>
                <a:xfrm>
                  <a:off x="7586880" y="4970740"/>
                  <a:ext cx="11739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6" name="Ink 105">
                  <a:extLst>
                    <a:ext uri="{FF2B5EF4-FFF2-40B4-BE49-F238E27FC236}">
                      <a16:creationId xmlns:a16="http://schemas.microsoft.com/office/drawing/2014/main" id="{2A263A30-87E1-18E5-24EA-BDCD2F411DA0}"/>
                    </a:ext>
                  </a:extLst>
                </p14:cNvPr>
                <p14:cNvContentPartPr/>
                <p14:nvPr/>
              </p14:nvContentPartPr>
              <p14:xfrm>
                <a:off x="6874080" y="5103940"/>
                <a:ext cx="569880" cy="29880"/>
              </p14:xfrm>
            </p:contentPart>
          </mc:Choice>
          <mc:Fallback>
            <p:pic>
              <p:nvPicPr>
                <p:cNvPr id="106" name="Ink 105">
                  <a:extLst>
                    <a:ext uri="{FF2B5EF4-FFF2-40B4-BE49-F238E27FC236}">
                      <a16:creationId xmlns:a16="http://schemas.microsoft.com/office/drawing/2014/main" id="{2A263A30-87E1-18E5-24EA-BDCD2F411DA0}"/>
                    </a:ext>
                  </a:extLst>
                </p:cNvPr>
                <p:cNvPicPr/>
                <p:nvPr/>
              </p:nvPicPr>
              <p:blipFill>
                <a:blip r:embed="rId141"/>
                <a:stretch>
                  <a:fillRect/>
                </a:stretch>
              </p:blipFill>
              <p:spPr>
                <a:xfrm>
                  <a:off x="6856080" y="5085940"/>
                  <a:ext cx="6055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8" name="Ink 107">
                  <a:extLst>
                    <a:ext uri="{FF2B5EF4-FFF2-40B4-BE49-F238E27FC236}">
                      <a16:creationId xmlns:a16="http://schemas.microsoft.com/office/drawing/2014/main" id="{25C3FD80-FC6A-6452-F396-2E98C421AB57}"/>
                    </a:ext>
                  </a:extLst>
                </p14:cNvPr>
                <p14:cNvContentPartPr/>
                <p14:nvPr/>
              </p14:nvContentPartPr>
              <p14:xfrm>
                <a:off x="4886160" y="4962100"/>
                <a:ext cx="798120" cy="81720"/>
              </p14:xfrm>
            </p:contentPart>
          </mc:Choice>
          <mc:Fallback>
            <p:pic>
              <p:nvPicPr>
                <p:cNvPr id="108" name="Ink 107">
                  <a:extLst>
                    <a:ext uri="{FF2B5EF4-FFF2-40B4-BE49-F238E27FC236}">
                      <a16:creationId xmlns:a16="http://schemas.microsoft.com/office/drawing/2014/main" id="{25C3FD80-FC6A-6452-F396-2E98C421AB57}"/>
                    </a:ext>
                  </a:extLst>
                </p:cNvPr>
                <p:cNvPicPr/>
                <p:nvPr/>
              </p:nvPicPr>
              <p:blipFill>
                <a:blip r:embed="rId143"/>
                <a:stretch>
                  <a:fillRect/>
                </a:stretch>
              </p:blipFill>
              <p:spPr>
                <a:xfrm>
                  <a:off x="4868520" y="4944100"/>
                  <a:ext cx="8337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9" name="Ink 108">
                  <a:extLst>
                    <a:ext uri="{FF2B5EF4-FFF2-40B4-BE49-F238E27FC236}">
                      <a16:creationId xmlns:a16="http://schemas.microsoft.com/office/drawing/2014/main" id="{BA636830-1785-9D8D-6122-05FD5E4FF7E5}"/>
                    </a:ext>
                  </a:extLst>
                </p14:cNvPr>
                <p14:cNvContentPartPr/>
                <p14:nvPr/>
              </p14:nvContentPartPr>
              <p14:xfrm>
                <a:off x="3590880" y="4966060"/>
                <a:ext cx="765720" cy="110880"/>
              </p14:xfrm>
            </p:contentPart>
          </mc:Choice>
          <mc:Fallback>
            <p:pic>
              <p:nvPicPr>
                <p:cNvPr id="109" name="Ink 108">
                  <a:extLst>
                    <a:ext uri="{FF2B5EF4-FFF2-40B4-BE49-F238E27FC236}">
                      <a16:creationId xmlns:a16="http://schemas.microsoft.com/office/drawing/2014/main" id="{BA636830-1785-9D8D-6122-05FD5E4FF7E5}"/>
                    </a:ext>
                  </a:extLst>
                </p:cNvPr>
                <p:cNvPicPr/>
                <p:nvPr/>
              </p:nvPicPr>
              <p:blipFill>
                <a:blip r:embed="rId145"/>
                <a:stretch>
                  <a:fillRect/>
                </a:stretch>
              </p:blipFill>
              <p:spPr>
                <a:xfrm>
                  <a:off x="3573240" y="4948060"/>
                  <a:ext cx="8013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0" name="Ink 109">
                  <a:extLst>
                    <a:ext uri="{FF2B5EF4-FFF2-40B4-BE49-F238E27FC236}">
                      <a16:creationId xmlns:a16="http://schemas.microsoft.com/office/drawing/2014/main" id="{7055FBA7-A0A4-2342-5E9E-D4A179470C61}"/>
                    </a:ext>
                  </a:extLst>
                </p14:cNvPr>
                <p14:cNvContentPartPr/>
                <p14:nvPr/>
              </p14:nvContentPartPr>
              <p14:xfrm>
                <a:off x="2783040" y="5047060"/>
                <a:ext cx="405000" cy="60480"/>
              </p14:xfrm>
            </p:contentPart>
          </mc:Choice>
          <mc:Fallback>
            <p:pic>
              <p:nvPicPr>
                <p:cNvPr id="110" name="Ink 109">
                  <a:extLst>
                    <a:ext uri="{FF2B5EF4-FFF2-40B4-BE49-F238E27FC236}">
                      <a16:creationId xmlns:a16="http://schemas.microsoft.com/office/drawing/2014/main" id="{7055FBA7-A0A4-2342-5E9E-D4A179470C61}"/>
                    </a:ext>
                  </a:extLst>
                </p:cNvPr>
                <p:cNvPicPr/>
                <p:nvPr/>
              </p:nvPicPr>
              <p:blipFill>
                <a:blip r:embed="rId147"/>
                <a:stretch>
                  <a:fillRect/>
                </a:stretch>
              </p:blipFill>
              <p:spPr>
                <a:xfrm>
                  <a:off x="2765040" y="5029420"/>
                  <a:ext cx="4406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2" name="Ink 111">
                  <a:extLst>
                    <a:ext uri="{FF2B5EF4-FFF2-40B4-BE49-F238E27FC236}">
                      <a16:creationId xmlns:a16="http://schemas.microsoft.com/office/drawing/2014/main" id="{8D117AB5-D863-4CF1-7FB7-0A51A2D5ACF3}"/>
                    </a:ext>
                  </a:extLst>
                </p14:cNvPr>
                <p14:cNvContentPartPr/>
                <p14:nvPr/>
              </p14:nvContentPartPr>
              <p14:xfrm>
                <a:off x="1613040" y="5002420"/>
                <a:ext cx="986040" cy="79200"/>
              </p14:xfrm>
            </p:contentPart>
          </mc:Choice>
          <mc:Fallback>
            <p:pic>
              <p:nvPicPr>
                <p:cNvPr id="112" name="Ink 111">
                  <a:extLst>
                    <a:ext uri="{FF2B5EF4-FFF2-40B4-BE49-F238E27FC236}">
                      <a16:creationId xmlns:a16="http://schemas.microsoft.com/office/drawing/2014/main" id="{8D117AB5-D863-4CF1-7FB7-0A51A2D5ACF3}"/>
                    </a:ext>
                  </a:extLst>
                </p:cNvPr>
                <p:cNvPicPr/>
                <p:nvPr/>
              </p:nvPicPr>
              <p:blipFill>
                <a:blip r:embed="rId149"/>
                <a:stretch>
                  <a:fillRect/>
                </a:stretch>
              </p:blipFill>
              <p:spPr>
                <a:xfrm>
                  <a:off x="1595400" y="4984780"/>
                  <a:ext cx="10216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3" name="Ink 112">
                  <a:extLst>
                    <a:ext uri="{FF2B5EF4-FFF2-40B4-BE49-F238E27FC236}">
                      <a16:creationId xmlns:a16="http://schemas.microsoft.com/office/drawing/2014/main" id="{45E8BF39-E10C-5EFB-FEFE-3690788A5340}"/>
                    </a:ext>
                  </a:extLst>
                </p14:cNvPr>
                <p14:cNvContentPartPr/>
                <p14:nvPr/>
              </p14:nvContentPartPr>
              <p14:xfrm>
                <a:off x="543480" y="5037700"/>
                <a:ext cx="919800" cy="68760"/>
              </p14:xfrm>
            </p:contentPart>
          </mc:Choice>
          <mc:Fallback>
            <p:pic>
              <p:nvPicPr>
                <p:cNvPr id="113" name="Ink 112">
                  <a:extLst>
                    <a:ext uri="{FF2B5EF4-FFF2-40B4-BE49-F238E27FC236}">
                      <a16:creationId xmlns:a16="http://schemas.microsoft.com/office/drawing/2014/main" id="{45E8BF39-E10C-5EFB-FEFE-3690788A5340}"/>
                    </a:ext>
                  </a:extLst>
                </p:cNvPr>
                <p:cNvPicPr/>
                <p:nvPr/>
              </p:nvPicPr>
              <p:blipFill>
                <a:blip r:embed="rId151"/>
                <a:stretch>
                  <a:fillRect/>
                </a:stretch>
              </p:blipFill>
              <p:spPr>
                <a:xfrm>
                  <a:off x="525480" y="5019700"/>
                  <a:ext cx="9554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8" name="Ink 117">
                  <a:extLst>
                    <a:ext uri="{FF2B5EF4-FFF2-40B4-BE49-F238E27FC236}">
                      <a16:creationId xmlns:a16="http://schemas.microsoft.com/office/drawing/2014/main" id="{485A3511-FC74-4C91-19A6-88B1F3746E15}"/>
                    </a:ext>
                  </a:extLst>
                </p14:cNvPr>
                <p14:cNvContentPartPr/>
                <p14:nvPr/>
              </p14:nvContentPartPr>
              <p14:xfrm>
                <a:off x="9046680" y="3857980"/>
                <a:ext cx="529200" cy="1833840"/>
              </p14:xfrm>
            </p:contentPart>
          </mc:Choice>
          <mc:Fallback>
            <p:pic>
              <p:nvPicPr>
                <p:cNvPr id="118" name="Ink 117">
                  <a:extLst>
                    <a:ext uri="{FF2B5EF4-FFF2-40B4-BE49-F238E27FC236}">
                      <a16:creationId xmlns:a16="http://schemas.microsoft.com/office/drawing/2014/main" id="{485A3511-FC74-4C91-19A6-88B1F3746E15}"/>
                    </a:ext>
                  </a:extLst>
                </p:cNvPr>
                <p:cNvPicPr/>
                <p:nvPr/>
              </p:nvPicPr>
              <p:blipFill>
                <a:blip r:embed="rId153"/>
                <a:stretch>
                  <a:fillRect/>
                </a:stretch>
              </p:blipFill>
              <p:spPr>
                <a:xfrm>
                  <a:off x="9029040" y="3839980"/>
                  <a:ext cx="564840" cy="18694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20" name="Ink 119">
                  <a:extLst>
                    <a:ext uri="{FF2B5EF4-FFF2-40B4-BE49-F238E27FC236}">
                      <a16:creationId xmlns:a16="http://schemas.microsoft.com/office/drawing/2014/main" id="{46AF96C6-DDF6-F45D-998B-9B796AFFCF78}"/>
                    </a:ext>
                  </a:extLst>
                </p14:cNvPr>
                <p14:cNvContentPartPr/>
                <p14:nvPr/>
              </p14:nvContentPartPr>
              <p14:xfrm>
                <a:off x="147840" y="3847900"/>
                <a:ext cx="345240" cy="1260720"/>
              </p14:xfrm>
            </p:contentPart>
          </mc:Choice>
          <mc:Fallback>
            <p:pic>
              <p:nvPicPr>
                <p:cNvPr id="120" name="Ink 119">
                  <a:extLst>
                    <a:ext uri="{FF2B5EF4-FFF2-40B4-BE49-F238E27FC236}">
                      <a16:creationId xmlns:a16="http://schemas.microsoft.com/office/drawing/2014/main" id="{46AF96C6-DDF6-F45D-998B-9B796AFFCF78}"/>
                    </a:ext>
                  </a:extLst>
                </p:cNvPr>
                <p:cNvPicPr/>
                <p:nvPr/>
              </p:nvPicPr>
              <p:blipFill>
                <a:blip r:embed="rId155"/>
                <a:stretch>
                  <a:fillRect/>
                </a:stretch>
              </p:blipFill>
              <p:spPr>
                <a:xfrm>
                  <a:off x="130200" y="3829900"/>
                  <a:ext cx="380880" cy="129636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08BC629-ECB1-586D-5C85-1384DFF22866}"/>
              </a:ext>
            </a:extLst>
          </p:cNvPr>
          <p:cNvPicPr>
            <a:picLocks noChangeAspect="1"/>
          </p:cNvPicPr>
          <p:nvPr/>
        </p:nvPicPr>
        <p:blipFill>
          <a:blip r:embed="rId4"/>
          <a:stretch>
            <a:fillRect/>
          </a:stretch>
        </p:blipFill>
        <p:spPr>
          <a:xfrm>
            <a:off x="349250" y="251386"/>
            <a:ext cx="9156021" cy="5362013"/>
          </a:xfrm>
          <a:prstGeom prst="rect">
            <a:avLst/>
          </a:prstGeom>
        </p:spPr>
      </p:pic>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10419020-020A-968F-7914-7C0AE8C620A7}"/>
              </a:ext>
            </a:extLst>
          </p:cNvPr>
          <p:cNvSpPr txBox="1"/>
          <p:nvPr/>
        </p:nvSpPr>
        <p:spPr>
          <a:xfrm>
            <a:off x="1507324" y="2774950"/>
            <a:ext cx="1938351" cy="523220"/>
          </a:xfrm>
          <a:prstGeom prst="rect">
            <a:avLst/>
          </a:prstGeom>
          <a:noFill/>
        </p:spPr>
        <p:txBody>
          <a:bodyPr wrap="none" rtlCol="0">
            <a:spAutoFit/>
          </a:bodyPr>
          <a:lstStyle/>
          <a:p>
            <a:r>
              <a:rPr lang="en-US" sz="2800">
                <a:solidFill>
                  <a:srgbClr val="FFFF00"/>
                </a:solidFill>
              </a:rPr>
              <a:t>Isaiah 38:17</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7A005E9C-265E-DD87-0F78-59FB04C2B094}"/>
                  </a:ext>
                </a:extLst>
              </p14:cNvPr>
              <p14:cNvContentPartPr/>
              <p14:nvPr/>
            </p14:nvContentPartPr>
            <p14:xfrm>
              <a:off x="975840" y="520420"/>
              <a:ext cx="458280" cy="136440"/>
            </p14:xfrm>
          </p:contentPart>
        </mc:Choice>
        <mc:Fallback>
          <p:pic>
            <p:nvPicPr>
              <p:cNvPr id="2" name="Ink 1">
                <a:extLst>
                  <a:ext uri="{FF2B5EF4-FFF2-40B4-BE49-F238E27FC236}">
                    <a16:creationId xmlns:a16="http://schemas.microsoft.com/office/drawing/2014/main" id="{7A005E9C-265E-DD87-0F78-59FB04C2B094}"/>
                  </a:ext>
                </a:extLst>
              </p:cNvPr>
              <p:cNvPicPr/>
              <p:nvPr/>
            </p:nvPicPr>
            <p:blipFill>
              <a:blip r:embed="rId6"/>
              <a:stretch>
                <a:fillRect/>
              </a:stretch>
            </p:blipFill>
            <p:spPr>
              <a:xfrm>
                <a:off x="957840" y="502420"/>
                <a:ext cx="4939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E4DBAC56-1166-8ADC-7E9E-716C8ABCB7B1}"/>
                  </a:ext>
                </a:extLst>
              </p14:cNvPr>
              <p14:cNvContentPartPr/>
              <p14:nvPr/>
            </p14:nvContentPartPr>
            <p14:xfrm>
              <a:off x="7150560" y="590620"/>
              <a:ext cx="531360" cy="114480"/>
            </p14:xfrm>
          </p:contentPart>
        </mc:Choice>
        <mc:Fallback>
          <p:pic>
            <p:nvPicPr>
              <p:cNvPr id="3" name="Ink 2">
                <a:extLst>
                  <a:ext uri="{FF2B5EF4-FFF2-40B4-BE49-F238E27FC236}">
                    <a16:creationId xmlns:a16="http://schemas.microsoft.com/office/drawing/2014/main" id="{E4DBAC56-1166-8ADC-7E9E-716C8ABCB7B1}"/>
                  </a:ext>
                </a:extLst>
              </p:cNvPr>
              <p:cNvPicPr/>
              <p:nvPr/>
            </p:nvPicPr>
            <p:blipFill>
              <a:blip r:embed="rId8"/>
              <a:stretch>
                <a:fillRect/>
              </a:stretch>
            </p:blipFill>
            <p:spPr>
              <a:xfrm>
                <a:off x="7132560" y="572980"/>
                <a:ext cx="5670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CC9CE535-DCA0-6A44-6142-91809CCD122B}"/>
                  </a:ext>
                </a:extLst>
              </p14:cNvPr>
              <p14:cNvContentPartPr/>
              <p14:nvPr/>
            </p14:nvContentPartPr>
            <p14:xfrm>
              <a:off x="8952720" y="824620"/>
              <a:ext cx="635040" cy="4906080"/>
            </p14:xfrm>
          </p:contentPart>
        </mc:Choice>
        <mc:Fallback>
          <p:pic>
            <p:nvPicPr>
              <p:cNvPr id="7" name="Ink 6">
                <a:extLst>
                  <a:ext uri="{FF2B5EF4-FFF2-40B4-BE49-F238E27FC236}">
                    <a16:creationId xmlns:a16="http://schemas.microsoft.com/office/drawing/2014/main" id="{CC9CE535-DCA0-6A44-6142-91809CCD122B}"/>
                  </a:ext>
                </a:extLst>
              </p:cNvPr>
              <p:cNvPicPr/>
              <p:nvPr/>
            </p:nvPicPr>
            <p:blipFill>
              <a:blip r:embed="rId10"/>
              <a:stretch>
                <a:fillRect/>
              </a:stretch>
            </p:blipFill>
            <p:spPr>
              <a:xfrm>
                <a:off x="8934720" y="806620"/>
                <a:ext cx="670680" cy="4941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8AD143CB-FEEF-6AE9-9AD5-45FAD0C9DE08}"/>
                  </a:ext>
                </a:extLst>
              </p14:cNvPr>
              <p14:cNvContentPartPr/>
              <p14:nvPr/>
            </p14:nvContentPartPr>
            <p14:xfrm>
              <a:off x="6834480" y="772060"/>
              <a:ext cx="403560" cy="2339280"/>
            </p14:xfrm>
          </p:contentPart>
        </mc:Choice>
        <mc:Fallback>
          <p:pic>
            <p:nvPicPr>
              <p:cNvPr id="9" name="Ink 8">
                <a:extLst>
                  <a:ext uri="{FF2B5EF4-FFF2-40B4-BE49-F238E27FC236}">
                    <a16:creationId xmlns:a16="http://schemas.microsoft.com/office/drawing/2014/main" id="{8AD143CB-FEEF-6AE9-9AD5-45FAD0C9DE08}"/>
                  </a:ext>
                </a:extLst>
              </p:cNvPr>
              <p:cNvPicPr/>
              <p:nvPr/>
            </p:nvPicPr>
            <p:blipFill>
              <a:blip r:embed="rId12"/>
              <a:stretch>
                <a:fillRect/>
              </a:stretch>
            </p:blipFill>
            <p:spPr>
              <a:xfrm>
                <a:off x="6816840" y="754420"/>
                <a:ext cx="439200" cy="2374920"/>
              </a:xfrm>
              <a:prstGeom prst="rect">
                <a:avLst/>
              </a:prstGeom>
            </p:spPr>
          </p:pic>
        </mc:Fallback>
      </mc:AlternateContent>
    </p:spTree>
    <p:extLst>
      <p:ext uri="{BB962C8B-B14F-4D97-AF65-F5344CB8AC3E}">
        <p14:creationId xmlns:p14="http://schemas.microsoft.com/office/powerpoint/2010/main" val="2580987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60350" y="49937"/>
            <a:ext cx="9455150" cy="6063198"/>
          </a:xfrm>
          <a:prstGeom prst="rect">
            <a:avLst/>
          </a:prstGeom>
          <a:noFill/>
        </p:spPr>
        <p:txBody>
          <a:bodyPr wrap="square" rtlCol="0">
            <a:spAutoFit/>
          </a:bodyPr>
          <a:lstStyle/>
          <a:p>
            <a:r>
              <a:rPr lang="en-US" sz="2800" b="1">
                <a:solidFill>
                  <a:srgbClr val="FFC000"/>
                </a:solidFill>
                <a:cs typeface="+mj-cs"/>
              </a:rPr>
              <a:t>2 Corinthians 5:8–11  </a:t>
            </a:r>
          </a:p>
          <a:p>
            <a:r>
              <a:rPr lang="en-US" sz="2400">
                <a:solidFill>
                  <a:srgbClr val="FFC000"/>
                </a:solidFill>
                <a:cs typeface="+mj-cs"/>
              </a:rPr>
              <a:t>5:8 We are confident, I say, and willing rather to be absent from the body, and to be present with the Lord. 5:9 Wherefore we labour, that, whether present or absent, we may be accepted of him. 5:10 For we must all appear before the judgment seat of Christ; that every one may receive the things done in his body, according to that he hath done, whether it be good or bad. 5:11 Knowing therefore the terror of the Lord, we persuade men; but we are made manifest unto God; and I trust also are made manifest in your consciences. (KJV </a:t>
            </a:r>
            <a:r>
              <a:rPr lang="en-US" sz="2400">
                <a:solidFill>
                  <a:srgbClr val="00B0F0"/>
                </a:solidFill>
                <a:cs typeface="+mj-cs"/>
              </a:rPr>
              <a:t>8 ⸀</a:t>
            </a:r>
            <a:r>
              <a:rPr lang="el-GR" sz="2400">
                <a:solidFill>
                  <a:srgbClr val="00B0F0"/>
                </a:solidFill>
                <a:cs typeface="+mj-cs"/>
              </a:rPr>
              <a:t>θαρροῦμεν δὲ καὶ εὐδοκοῦμεν μᾶλλον ἐκδημῆσαι ἐκ τοῦ σώματος καὶ ἐνδημῆσαι πρὸς τὸν κύριον*. 9 διὸ καὶ φιλοτιμούμεθα, εἴτε ἐνδημοῦντες εἴτε ἐκδημοῦντες, εὐάρεστοι αὐτῷ εἶναι*. 10 τοὺς γὰρ πάντας ἡμᾶς φανερωθῆναι δεῖ ἔμπροσθεν τοῦ βήματος τοῦ Χριστοῦ*, ἵνα κομίσηται ἕκαστος* ⸀τὰ ⸁διὰ τοῦ σώματος ⸋πρὸς ἃ⸌ ἔπραξεν, εἴτε ἀγαθὸν εἴτε ⸀1φαῦλον*. 11 Εἰδότες οὖν τὸν φόβον τοῦ κυρίου ἀνθρώπους ⸀πείθομεν*, θεῷ δὲ πεφανερώμεθα·* ἐλπίζω δὲ καὶ ἐν ταῖς συνειδήσεσιν ὑμῶν πεφανερῶσθαι.</a:t>
            </a:r>
            <a:r>
              <a:rPr lang="el-GR" sz="2400">
                <a:solidFill>
                  <a:srgbClr val="FFC000"/>
                </a:solidFill>
                <a:cs typeface="+mj-cs"/>
              </a:rPr>
              <a:t>)</a:t>
            </a:r>
            <a:endParaRPr lang="el-GR" sz="24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2345503-75EC-24E5-A003-5D39D8C51BC6}"/>
                  </a:ext>
                </a:extLst>
              </p14:cNvPr>
              <p14:cNvContentPartPr/>
              <p14:nvPr/>
            </p14:nvContentPartPr>
            <p14:xfrm>
              <a:off x="6699120" y="874660"/>
              <a:ext cx="2516400" cy="59760"/>
            </p14:xfrm>
          </p:contentPart>
        </mc:Choice>
        <mc:Fallback>
          <p:pic>
            <p:nvPicPr>
              <p:cNvPr id="2" name="Ink 1">
                <a:extLst>
                  <a:ext uri="{FF2B5EF4-FFF2-40B4-BE49-F238E27FC236}">
                    <a16:creationId xmlns:a16="http://schemas.microsoft.com/office/drawing/2014/main" id="{A2345503-75EC-24E5-A003-5D39D8C51BC6}"/>
                  </a:ext>
                </a:extLst>
              </p:cNvPr>
              <p:cNvPicPr/>
              <p:nvPr/>
            </p:nvPicPr>
            <p:blipFill>
              <a:blip r:embed="rId5"/>
              <a:stretch>
                <a:fillRect/>
              </a:stretch>
            </p:blipFill>
            <p:spPr>
              <a:xfrm>
                <a:off x="6681120" y="856660"/>
                <a:ext cx="25520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E7FD862-7F6C-365E-B1D0-750B4E597CAD}"/>
                  </a:ext>
                </a:extLst>
              </p14:cNvPr>
              <p14:cNvContentPartPr/>
              <p14:nvPr/>
            </p14:nvContentPartPr>
            <p14:xfrm>
              <a:off x="674880" y="1220980"/>
              <a:ext cx="3570840" cy="91080"/>
            </p14:xfrm>
          </p:contentPart>
        </mc:Choice>
        <mc:Fallback>
          <p:pic>
            <p:nvPicPr>
              <p:cNvPr id="4" name="Ink 3">
                <a:extLst>
                  <a:ext uri="{FF2B5EF4-FFF2-40B4-BE49-F238E27FC236}">
                    <a16:creationId xmlns:a16="http://schemas.microsoft.com/office/drawing/2014/main" id="{FE7FD862-7F6C-365E-B1D0-750B4E597CAD}"/>
                  </a:ext>
                </a:extLst>
              </p:cNvPr>
              <p:cNvPicPr/>
              <p:nvPr/>
            </p:nvPicPr>
            <p:blipFill>
              <a:blip r:embed="rId7"/>
              <a:stretch>
                <a:fillRect/>
              </a:stretch>
            </p:blipFill>
            <p:spPr>
              <a:xfrm>
                <a:off x="657240" y="1203340"/>
                <a:ext cx="3606480" cy="126720"/>
              </a:xfrm>
              <a:prstGeom prst="rect">
                <a:avLst/>
              </a:prstGeom>
            </p:spPr>
          </p:pic>
        </mc:Fallback>
      </mc:AlternateContent>
      <p:grpSp>
        <p:nvGrpSpPr>
          <p:cNvPr id="16" name="Group 15">
            <a:extLst>
              <a:ext uri="{FF2B5EF4-FFF2-40B4-BE49-F238E27FC236}">
                <a16:creationId xmlns:a16="http://schemas.microsoft.com/office/drawing/2014/main" id="{7EBB583D-E083-B1C6-877B-6E173F88326D}"/>
              </a:ext>
            </a:extLst>
          </p:cNvPr>
          <p:cNvGrpSpPr/>
          <p:nvPr/>
        </p:nvGrpSpPr>
        <p:grpSpPr>
          <a:xfrm>
            <a:off x="189240" y="1229260"/>
            <a:ext cx="9380520" cy="1556280"/>
            <a:chOff x="189240" y="1229260"/>
            <a:chExt cx="9380520" cy="155628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EE58E57-FC81-F261-6FF3-AE61C2D108EB}"/>
                    </a:ext>
                  </a:extLst>
                </p14:cNvPr>
                <p14:cNvContentPartPr/>
                <p14:nvPr/>
              </p14:nvContentPartPr>
              <p14:xfrm>
                <a:off x="7924200" y="1644340"/>
                <a:ext cx="120600" cy="7200"/>
              </p14:xfrm>
            </p:contentPart>
          </mc:Choice>
          <mc:Fallback>
            <p:pic>
              <p:nvPicPr>
                <p:cNvPr id="5" name="Ink 4">
                  <a:extLst>
                    <a:ext uri="{FF2B5EF4-FFF2-40B4-BE49-F238E27FC236}">
                      <a16:creationId xmlns:a16="http://schemas.microsoft.com/office/drawing/2014/main" id="{7EE58E57-FC81-F261-6FF3-AE61C2D108EB}"/>
                    </a:ext>
                  </a:extLst>
                </p:cNvPr>
                <p:cNvPicPr/>
                <p:nvPr/>
              </p:nvPicPr>
              <p:blipFill>
                <a:blip r:embed="rId9"/>
                <a:stretch>
                  <a:fillRect/>
                </a:stretch>
              </p:blipFill>
              <p:spPr>
                <a:xfrm>
                  <a:off x="7906560" y="1626700"/>
                  <a:ext cx="1562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A65E1B8B-DE4C-6B19-6375-8FCC23B166CF}"/>
                    </a:ext>
                  </a:extLst>
                </p14:cNvPr>
                <p14:cNvContentPartPr/>
                <p14:nvPr/>
              </p14:nvContentPartPr>
              <p14:xfrm>
                <a:off x="3355800" y="2029900"/>
                <a:ext cx="40320" cy="13680"/>
              </p14:xfrm>
            </p:contentPart>
          </mc:Choice>
          <mc:Fallback>
            <p:pic>
              <p:nvPicPr>
                <p:cNvPr id="7" name="Ink 6">
                  <a:extLst>
                    <a:ext uri="{FF2B5EF4-FFF2-40B4-BE49-F238E27FC236}">
                      <a16:creationId xmlns:a16="http://schemas.microsoft.com/office/drawing/2014/main" id="{A65E1B8B-DE4C-6B19-6375-8FCC23B166CF}"/>
                    </a:ext>
                  </a:extLst>
                </p:cNvPr>
                <p:cNvPicPr/>
                <p:nvPr/>
              </p:nvPicPr>
              <p:blipFill>
                <a:blip r:embed="rId11"/>
                <a:stretch>
                  <a:fillRect/>
                </a:stretch>
              </p:blipFill>
              <p:spPr>
                <a:xfrm>
                  <a:off x="3338160" y="2011900"/>
                  <a:ext cx="759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17B10674-398D-E3DF-21B5-9E3F898AA745}"/>
                    </a:ext>
                  </a:extLst>
                </p14:cNvPr>
                <p14:cNvContentPartPr/>
                <p14:nvPr/>
              </p14:nvContentPartPr>
              <p14:xfrm>
                <a:off x="5207280" y="1996420"/>
                <a:ext cx="15120" cy="37800"/>
              </p14:xfrm>
            </p:contentPart>
          </mc:Choice>
          <mc:Fallback>
            <p:pic>
              <p:nvPicPr>
                <p:cNvPr id="9" name="Ink 8">
                  <a:extLst>
                    <a:ext uri="{FF2B5EF4-FFF2-40B4-BE49-F238E27FC236}">
                      <a16:creationId xmlns:a16="http://schemas.microsoft.com/office/drawing/2014/main" id="{17B10674-398D-E3DF-21B5-9E3F898AA745}"/>
                    </a:ext>
                  </a:extLst>
                </p:cNvPr>
                <p:cNvPicPr/>
                <p:nvPr/>
              </p:nvPicPr>
              <p:blipFill>
                <a:blip r:embed="rId13"/>
                <a:stretch>
                  <a:fillRect/>
                </a:stretch>
              </p:blipFill>
              <p:spPr>
                <a:xfrm>
                  <a:off x="5189640" y="1978420"/>
                  <a:ext cx="507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D8D3F368-DF64-153F-A22F-575754AEB114}"/>
                    </a:ext>
                  </a:extLst>
                </p14:cNvPr>
                <p14:cNvContentPartPr/>
                <p14:nvPr/>
              </p14:nvContentPartPr>
              <p14:xfrm>
                <a:off x="6343800" y="2383780"/>
                <a:ext cx="25200" cy="29880"/>
              </p14:xfrm>
            </p:contentPart>
          </mc:Choice>
          <mc:Fallback>
            <p:pic>
              <p:nvPicPr>
                <p:cNvPr id="11" name="Ink 10">
                  <a:extLst>
                    <a:ext uri="{FF2B5EF4-FFF2-40B4-BE49-F238E27FC236}">
                      <a16:creationId xmlns:a16="http://schemas.microsoft.com/office/drawing/2014/main" id="{D8D3F368-DF64-153F-A22F-575754AEB114}"/>
                    </a:ext>
                  </a:extLst>
                </p:cNvPr>
                <p:cNvPicPr/>
                <p:nvPr/>
              </p:nvPicPr>
              <p:blipFill>
                <a:blip r:embed="rId15"/>
                <a:stretch>
                  <a:fillRect/>
                </a:stretch>
              </p:blipFill>
              <p:spPr>
                <a:xfrm>
                  <a:off x="6326160" y="2365780"/>
                  <a:ext cx="608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5D05CB68-2CFC-3FB8-5C6B-6113ADDEB2A8}"/>
                    </a:ext>
                  </a:extLst>
                </p14:cNvPr>
                <p14:cNvContentPartPr/>
                <p14:nvPr/>
              </p14:nvContentPartPr>
              <p14:xfrm>
                <a:off x="6961560" y="2368300"/>
                <a:ext cx="9000" cy="26280"/>
              </p14:xfrm>
            </p:contentPart>
          </mc:Choice>
          <mc:Fallback>
            <p:pic>
              <p:nvPicPr>
                <p:cNvPr id="12" name="Ink 11">
                  <a:extLst>
                    <a:ext uri="{FF2B5EF4-FFF2-40B4-BE49-F238E27FC236}">
                      <a16:creationId xmlns:a16="http://schemas.microsoft.com/office/drawing/2014/main" id="{5D05CB68-2CFC-3FB8-5C6B-6113ADDEB2A8}"/>
                    </a:ext>
                  </a:extLst>
                </p:cNvPr>
                <p:cNvPicPr/>
                <p:nvPr/>
              </p:nvPicPr>
              <p:blipFill>
                <a:blip r:embed="rId17"/>
                <a:stretch>
                  <a:fillRect/>
                </a:stretch>
              </p:blipFill>
              <p:spPr>
                <a:xfrm>
                  <a:off x="6943560" y="2350300"/>
                  <a:ext cx="446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2E4F7A2C-DA62-440C-41F7-6D9F7DE532C0}"/>
                    </a:ext>
                  </a:extLst>
                </p14:cNvPr>
                <p14:cNvContentPartPr/>
                <p14:nvPr/>
              </p14:nvContentPartPr>
              <p14:xfrm>
                <a:off x="8873160" y="2476300"/>
                <a:ext cx="45720" cy="21600"/>
              </p14:xfrm>
            </p:contentPart>
          </mc:Choice>
          <mc:Fallback>
            <p:pic>
              <p:nvPicPr>
                <p:cNvPr id="13" name="Ink 12">
                  <a:extLst>
                    <a:ext uri="{FF2B5EF4-FFF2-40B4-BE49-F238E27FC236}">
                      <a16:creationId xmlns:a16="http://schemas.microsoft.com/office/drawing/2014/main" id="{2E4F7A2C-DA62-440C-41F7-6D9F7DE532C0}"/>
                    </a:ext>
                  </a:extLst>
                </p:cNvPr>
                <p:cNvPicPr/>
                <p:nvPr/>
              </p:nvPicPr>
              <p:blipFill>
                <a:blip r:embed="rId19"/>
                <a:stretch>
                  <a:fillRect/>
                </a:stretch>
              </p:blipFill>
              <p:spPr>
                <a:xfrm>
                  <a:off x="8855520" y="2458660"/>
                  <a:ext cx="813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60F30D74-B751-2F8A-05AD-A8D6F4583770}"/>
                    </a:ext>
                  </a:extLst>
                </p14:cNvPr>
                <p14:cNvContentPartPr/>
                <p14:nvPr/>
              </p14:nvContentPartPr>
              <p14:xfrm>
                <a:off x="579480" y="2688700"/>
                <a:ext cx="1124640" cy="53640"/>
              </p14:xfrm>
            </p:contentPart>
          </mc:Choice>
          <mc:Fallback>
            <p:pic>
              <p:nvPicPr>
                <p:cNvPr id="14" name="Ink 13">
                  <a:extLst>
                    <a:ext uri="{FF2B5EF4-FFF2-40B4-BE49-F238E27FC236}">
                      <a16:creationId xmlns:a16="http://schemas.microsoft.com/office/drawing/2014/main" id="{60F30D74-B751-2F8A-05AD-A8D6F4583770}"/>
                    </a:ext>
                  </a:extLst>
                </p:cNvPr>
                <p:cNvPicPr/>
                <p:nvPr/>
              </p:nvPicPr>
              <p:blipFill>
                <a:blip r:embed="rId21"/>
                <a:stretch>
                  <a:fillRect/>
                </a:stretch>
              </p:blipFill>
              <p:spPr>
                <a:xfrm>
                  <a:off x="561840" y="2671060"/>
                  <a:ext cx="11602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450E5358-C08C-E785-7F44-0C28807C9A57}"/>
                    </a:ext>
                  </a:extLst>
                </p14:cNvPr>
                <p14:cNvContentPartPr/>
                <p14:nvPr/>
              </p14:nvContentPartPr>
              <p14:xfrm>
                <a:off x="189240" y="1229260"/>
                <a:ext cx="9380520" cy="1556280"/>
              </p14:xfrm>
            </p:contentPart>
          </mc:Choice>
          <mc:Fallback>
            <p:pic>
              <p:nvPicPr>
                <p:cNvPr id="15" name="Ink 14">
                  <a:extLst>
                    <a:ext uri="{FF2B5EF4-FFF2-40B4-BE49-F238E27FC236}">
                      <a16:creationId xmlns:a16="http://schemas.microsoft.com/office/drawing/2014/main" id="{450E5358-C08C-E785-7F44-0C28807C9A57}"/>
                    </a:ext>
                  </a:extLst>
                </p:cNvPr>
                <p:cNvPicPr/>
                <p:nvPr/>
              </p:nvPicPr>
              <p:blipFill>
                <a:blip r:embed="rId23"/>
                <a:stretch>
                  <a:fillRect/>
                </a:stretch>
              </p:blipFill>
              <p:spPr>
                <a:xfrm>
                  <a:off x="171240" y="1211260"/>
                  <a:ext cx="9416160" cy="1591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19D83A9F-E29F-69A4-007B-695EB61FB14C}"/>
                  </a:ext>
                </a:extLst>
              </p14:cNvPr>
              <p14:cNvContentPartPr/>
              <p14:nvPr/>
            </p14:nvContentPartPr>
            <p14:xfrm>
              <a:off x="172320" y="1228900"/>
              <a:ext cx="8623800" cy="670320"/>
            </p14:xfrm>
          </p:contentPart>
        </mc:Choice>
        <mc:Fallback>
          <p:pic>
            <p:nvPicPr>
              <p:cNvPr id="17" name="Ink 16">
                <a:extLst>
                  <a:ext uri="{FF2B5EF4-FFF2-40B4-BE49-F238E27FC236}">
                    <a16:creationId xmlns:a16="http://schemas.microsoft.com/office/drawing/2014/main" id="{19D83A9F-E29F-69A4-007B-695EB61FB14C}"/>
                  </a:ext>
                </a:extLst>
              </p:cNvPr>
              <p:cNvPicPr/>
              <p:nvPr/>
            </p:nvPicPr>
            <p:blipFill>
              <a:blip r:embed="rId25"/>
              <a:stretch>
                <a:fillRect/>
              </a:stretch>
            </p:blipFill>
            <p:spPr>
              <a:xfrm>
                <a:off x="154320" y="1211260"/>
                <a:ext cx="8659440" cy="705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2EEDC26D-AB4C-911A-06C2-FE9660009251}"/>
                  </a:ext>
                </a:extLst>
              </p14:cNvPr>
              <p14:cNvContentPartPr/>
              <p14:nvPr/>
            </p14:nvContentPartPr>
            <p14:xfrm>
              <a:off x="3138720" y="3534700"/>
              <a:ext cx="41040" cy="23760"/>
            </p14:xfrm>
          </p:contentPart>
        </mc:Choice>
        <mc:Fallback>
          <p:pic>
            <p:nvPicPr>
              <p:cNvPr id="18" name="Ink 17">
                <a:extLst>
                  <a:ext uri="{FF2B5EF4-FFF2-40B4-BE49-F238E27FC236}">
                    <a16:creationId xmlns:a16="http://schemas.microsoft.com/office/drawing/2014/main" id="{2EEDC26D-AB4C-911A-06C2-FE9660009251}"/>
                  </a:ext>
                </a:extLst>
              </p:cNvPr>
              <p:cNvPicPr/>
              <p:nvPr/>
            </p:nvPicPr>
            <p:blipFill>
              <a:blip r:embed="rId27"/>
              <a:stretch>
                <a:fillRect/>
              </a:stretch>
            </p:blipFill>
            <p:spPr>
              <a:xfrm>
                <a:off x="3121080" y="3517060"/>
                <a:ext cx="766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EFC50437-2F78-CD71-1B1D-36F324FD02DE}"/>
                  </a:ext>
                </a:extLst>
              </p14:cNvPr>
              <p14:cNvContentPartPr/>
              <p14:nvPr/>
            </p14:nvContentPartPr>
            <p14:xfrm>
              <a:off x="232800" y="496660"/>
              <a:ext cx="694080" cy="422280"/>
            </p14:xfrm>
          </p:contentPart>
        </mc:Choice>
        <mc:Fallback>
          <p:pic>
            <p:nvPicPr>
              <p:cNvPr id="19" name="Ink 18">
                <a:extLst>
                  <a:ext uri="{FF2B5EF4-FFF2-40B4-BE49-F238E27FC236}">
                    <a16:creationId xmlns:a16="http://schemas.microsoft.com/office/drawing/2014/main" id="{EFC50437-2F78-CD71-1B1D-36F324FD02DE}"/>
                  </a:ext>
                </a:extLst>
              </p:cNvPr>
              <p:cNvPicPr/>
              <p:nvPr/>
            </p:nvPicPr>
            <p:blipFill>
              <a:blip r:embed="rId29"/>
              <a:stretch>
                <a:fillRect/>
              </a:stretch>
            </p:blipFill>
            <p:spPr>
              <a:xfrm>
                <a:off x="215160" y="478660"/>
                <a:ext cx="729720" cy="457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EC25E2C1-C998-0E96-1102-E4C6AB38084B}"/>
                  </a:ext>
                </a:extLst>
              </p14:cNvPr>
              <p14:cNvContentPartPr/>
              <p14:nvPr/>
            </p14:nvContentPartPr>
            <p14:xfrm>
              <a:off x="4316640" y="867460"/>
              <a:ext cx="550080" cy="446760"/>
            </p14:xfrm>
          </p:contentPart>
        </mc:Choice>
        <mc:Fallback>
          <p:pic>
            <p:nvPicPr>
              <p:cNvPr id="20" name="Ink 19">
                <a:extLst>
                  <a:ext uri="{FF2B5EF4-FFF2-40B4-BE49-F238E27FC236}">
                    <a16:creationId xmlns:a16="http://schemas.microsoft.com/office/drawing/2014/main" id="{EC25E2C1-C998-0E96-1102-E4C6AB38084B}"/>
                  </a:ext>
                </a:extLst>
              </p:cNvPr>
              <p:cNvPicPr/>
              <p:nvPr/>
            </p:nvPicPr>
            <p:blipFill>
              <a:blip r:embed="rId31"/>
              <a:stretch>
                <a:fillRect/>
              </a:stretch>
            </p:blipFill>
            <p:spPr>
              <a:xfrm>
                <a:off x="4298640" y="849820"/>
                <a:ext cx="585720" cy="482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B072787F-4C6F-5815-C73C-FF42CF31D3EA}"/>
                  </a:ext>
                </a:extLst>
              </p14:cNvPr>
              <p14:cNvContentPartPr/>
              <p14:nvPr/>
            </p14:nvContentPartPr>
            <p14:xfrm>
              <a:off x="364920" y="1593940"/>
              <a:ext cx="2100600" cy="69480"/>
            </p14:xfrm>
          </p:contentPart>
        </mc:Choice>
        <mc:Fallback>
          <p:pic>
            <p:nvPicPr>
              <p:cNvPr id="21" name="Ink 20">
                <a:extLst>
                  <a:ext uri="{FF2B5EF4-FFF2-40B4-BE49-F238E27FC236}">
                    <a16:creationId xmlns:a16="http://schemas.microsoft.com/office/drawing/2014/main" id="{B072787F-4C6F-5815-C73C-FF42CF31D3EA}"/>
                  </a:ext>
                </a:extLst>
              </p:cNvPr>
              <p:cNvPicPr/>
              <p:nvPr/>
            </p:nvPicPr>
            <p:blipFill>
              <a:blip r:embed="rId33"/>
              <a:stretch>
                <a:fillRect/>
              </a:stretch>
            </p:blipFill>
            <p:spPr>
              <a:xfrm>
                <a:off x="347280" y="1576300"/>
                <a:ext cx="21362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C6914203-A68D-7BAC-CFDA-4CA516AB50F7}"/>
                  </a:ext>
                </a:extLst>
              </p14:cNvPr>
              <p14:cNvContentPartPr/>
              <p14:nvPr/>
            </p14:nvContentPartPr>
            <p14:xfrm>
              <a:off x="8412720" y="1172380"/>
              <a:ext cx="851400" cy="151920"/>
            </p14:xfrm>
          </p:contentPart>
        </mc:Choice>
        <mc:Fallback>
          <p:pic>
            <p:nvPicPr>
              <p:cNvPr id="22" name="Ink 21">
                <a:extLst>
                  <a:ext uri="{FF2B5EF4-FFF2-40B4-BE49-F238E27FC236}">
                    <a16:creationId xmlns:a16="http://schemas.microsoft.com/office/drawing/2014/main" id="{C6914203-A68D-7BAC-CFDA-4CA516AB50F7}"/>
                  </a:ext>
                </a:extLst>
              </p:cNvPr>
              <p:cNvPicPr/>
              <p:nvPr/>
            </p:nvPicPr>
            <p:blipFill>
              <a:blip r:embed="rId35"/>
              <a:stretch>
                <a:fillRect/>
              </a:stretch>
            </p:blipFill>
            <p:spPr>
              <a:xfrm>
                <a:off x="8394720" y="1154740"/>
                <a:ext cx="887040" cy="187560"/>
              </a:xfrm>
              <a:prstGeom prst="rect">
                <a:avLst/>
              </a:prstGeom>
            </p:spPr>
          </p:pic>
        </mc:Fallback>
      </mc:AlternateContent>
    </p:spTree>
    <p:extLst>
      <p:ext uri="{BB962C8B-B14F-4D97-AF65-F5344CB8AC3E}">
        <p14:creationId xmlns:p14="http://schemas.microsoft.com/office/powerpoint/2010/main" val="2862956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19688</TotalTime>
  <Words>3803</Words>
  <Application>Microsoft Office PowerPoint</Application>
  <PresentationFormat>Widescreen</PresentationFormat>
  <Paragraphs>142</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107</cp:revision>
  <dcterms:created xsi:type="dcterms:W3CDTF">2021-02-18T19:11:41Z</dcterms:created>
  <dcterms:modified xsi:type="dcterms:W3CDTF">2023-09-07T11:32:28Z</dcterms:modified>
</cp:coreProperties>
</file>