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5.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notesSlides/notesSlide8.xml" ContentType="application/vnd.openxmlformats-officedocument.presentationml.notesSlide+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notesSlides/notesSlide11.xml" ContentType="application/vnd.openxmlformats-officedocument.presentationml.notesSlide+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notesSlides/notesSlide12.xml" ContentType="application/vnd.openxmlformats-officedocument.presentationml.notesSlide+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notesSlides/notesSlide13.xml" ContentType="application/vnd.openxmlformats-officedocument.presentationml.notesSlide+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1" r:id="rId2"/>
    <p:sldId id="265" r:id="rId3"/>
    <p:sldId id="268" r:id="rId4"/>
    <p:sldId id="274" r:id="rId5"/>
    <p:sldId id="275" r:id="rId6"/>
    <p:sldId id="272" r:id="rId7"/>
    <p:sldId id="270" r:id="rId8"/>
    <p:sldId id="276" r:id="rId9"/>
    <p:sldId id="271" r:id="rId10"/>
    <p:sldId id="277" r:id="rId11"/>
    <p:sldId id="278" r:id="rId12"/>
    <p:sldId id="279"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FB9DC3-8B82-4DA4-86EC-1DFEB3D58932}" v="3" dt="2023-08-16T23:38:28.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4" d="100"/>
          <a:sy n="84" d="100"/>
        </p:scale>
        <p:origin x="65" y="93"/>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A4FB9DC3-8B82-4DA4-86EC-1DFEB3D58932}"/>
    <pc:docChg chg="modSld">
      <pc:chgData name="Duane Miller" userId="086b8d4e5ca37aec" providerId="LiveId" clId="{A4FB9DC3-8B82-4DA4-86EC-1DFEB3D58932}" dt="2023-08-16T23:40:24.265" v="385" actId="6549"/>
      <pc:docMkLst>
        <pc:docMk/>
      </pc:docMkLst>
      <pc:sldChg chg="modSp mod setBg modNotesTx">
        <pc:chgData name="Duane Miller" userId="086b8d4e5ca37aec" providerId="LiveId" clId="{A4FB9DC3-8B82-4DA4-86EC-1DFEB3D58932}" dt="2023-08-16T23:40:24.265" v="385" actId="6549"/>
        <pc:sldMkLst>
          <pc:docMk/>
          <pc:sldMk cId="2832398454" sldId="265"/>
        </pc:sldMkLst>
        <pc:spChg chg="mod">
          <ac:chgData name="Duane Miller" userId="086b8d4e5ca37aec" providerId="LiveId" clId="{A4FB9DC3-8B82-4DA4-86EC-1DFEB3D58932}" dt="2023-08-16T23:38:38.404" v="13" actId="207"/>
          <ac:spMkLst>
            <pc:docMk/>
            <pc:sldMk cId="2832398454" sldId="265"/>
            <ac:spMk id="4" creationId="{C69D15CC-F0E8-9C03-93EB-DEE5EB77A94D}"/>
          </ac:spMkLst>
        </pc:spChg>
      </pc:sldChg>
      <pc:sldChg chg="modSp mod setBg">
        <pc:chgData name="Duane Miller" userId="086b8d4e5ca37aec" providerId="LiveId" clId="{A4FB9DC3-8B82-4DA4-86EC-1DFEB3D58932}" dt="2023-08-16T23:38:47.455" v="43" actId="207"/>
        <pc:sldMkLst>
          <pc:docMk/>
          <pc:sldMk cId="2153912712" sldId="268"/>
        </pc:sldMkLst>
        <pc:spChg chg="mod">
          <ac:chgData name="Duane Miller" userId="086b8d4e5ca37aec" providerId="LiveId" clId="{A4FB9DC3-8B82-4DA4-86EC-1DFEB3D58932}" dt="2023-08-16T23:38:47.455" v="43" actId="207"/>
          <ac:spMkLst>
            <pc:docMk/>
            <pc:sldMk cId="2153912712" sldId="268"/>
            <ac:spMk id="7" creationId="{4426F626-7A1A-43A8-B380-D11D76D34155}"/>
          </ac:spMkLst>
        </pc:spChg>
      </pc:sldChg>
      <pc:sldChg chg="modSp mod setBg modNotesTx">
        <pc:chgData name="Duane Miller" userId="086b8d4e5ca37aec" providerId="LiveId" clId="{A4FB9DC3-8B82-4DA4-86EC-1DFEB3D58932}" dt="2023-08-16T23:40:18.260" v="384" actId="6549"/>
        <pc:sldMkLst>
          <pc:docMk/>
          <pc:sldMk cId="906262494" sldId="270"/>
        </pc:sldMkLst>
        <pc:spChg chg="mod">
          <ac:chgData name="Duane Miller" userId="086b8d4e5ca37aec" providerId="LiveId" clId="{A4FB9DC3-8B82-4DA4-86EC-1DFEB3D58932}" dt="2023-08-16T23:39:20.190" v="178" actId="207"/>
          <ac:spMkLst>
            <pc:docMk/>
            <pc:sldMk cId="906262494" sldId="270"/>
            <ac:spMk id="6" creationId="{B2FD387F-92CC-4779-81C3-06BBC90B104F}"/>
          </ac:spMkLst>
        </pc:spChg>
      </pc:sldChg>
      <pc:sldChg chg="modSp mod setBg">
        <pc:chgData name="Duane Miller" userId="086b8d4e5ca37aec" providerId="LiveId" clId="{A4FB9DC3-8B82-4DA4-86EC-1DFEB3D58932}" dt="2023-08-16T23:39:35.194" v="234" actId="207"/>
        <pc:sldMkLst>
          <pc:docMk/>
          <pc:sldMk cId="1512310284" sldId="271"/>
        </pc:sldMkLst>
        <pc:spChg chg="mod">
          <ac:chgData name="Duane Miller" userId="086b8d4e5ca37aec" providerId="LiveId" clId="{A4FB9DC3-8B82-4DA4-86EC-1DFEB3D58932}" dt="2023-08-16T23:39:35.194" v="234" actId="207"/>
          <ac:spMkLst>
            <pc:docMk/>
            <pc:sldMk cId="1512310284" sldId="271"/>
            <ac:spMk id="7" creationId="{4426F626-7A1A-43A8-B380-D11D76D34155}"/>
          </ac:spMkLst>
        </pc:spChg>
      </pc:sldChg>
      <pc:sldChg chg="modSp mod setBg">
        <pc:chgData name="Duane Miller" userId="086b8d4e5ca37aec" providerId="LiveId" clId="{A4FB9DC3-8B82-4DA4-86EC-1DFEB3D58932}" dt="2023-08-16T23:39:12.408" v="147" actId="207"/>
        <pc:sldMkLst>
          <pc:docMk/>
          <pc:sldMk cId="2799131102" sldId="272"/>
        </pc:sldMkLst>
        <pc:spChg chg="mod">
          <ac:chgData name="Duane Miller" userId="086b8d4e5ca37aec" providerId="LiveId" clId="{A4FB9DC3-8B82-4DA4-86EC-1DFEB3D58932}" dt="2023-08-16T23:39:12.408" v="147" actId="207"/>
          <ac:spMkLst>
            <pc:docMk/>
            <pc:sldMk cId="2799131102" sldId="272"/>
            <ac:spMk id="7" creationId="{4426F626-7A1A-43A8-B380-D11D76D34155}"/>
          </ac:spMkLst>
        </pc:spChg>
      </pc:sldChg>
      <pc:sldChg chg="modSp mod setBg">
        <pc:chgData name="Duane Miller" userId="086b8d4e5ca37aec" providerId="LiveId" clId="{A4FB9DC3-8B82-4DA4-86EC-1DFEB3D58932}" dt="2023-08-16T23:38:55.090" v="74" actId="207"/>
        <pc:sldMkLst>
          <pc:docMk/>
          <pc:sldMk cId="1536933636" sldId="274"/>
        </pc:sldMkLst>
        <pc:spChg chg="mod">
          <ac:chgData name="Duane Miller" userId="086b8d4e5ca37aec" providerId="LiveId" clId="{A4FB9DC3-8B82-4DA4-86EC-1DFEB3D58932}" dt="2023-08-16T23:38:55.090" v="74" actId="207"/>
          <ac:spMkLst>
            <pc:docMk/>
            <pc:sldMk cId="1536933636" sldId="274"/>
            <ac:spMk id="6" creationId="{B2FD387F-92CC-4779-81C3-06BBC90B104F}"/>
          </ac:spMkLst>
        </pc:spChg>
      </pc:sldChg>
      <pc:sldChg chg="modSp mod setBg">
        <pc:chgData name="Duane Miller" userId="086b8d4e5ca37aec" providerId="LiveId" clId="{A4FB9DC3-8B82-4DA4-86EC-1DFEB3D58932}" dt="2023-08-16T23:39:03.645" v="109" actId="207"/>
        <pc:sldMkLst>
          <pc:docMk/>
          <pc:sldMk cId="2058833384" sldId="275"/>
        </pc:sldMkLst>
        <pc:spChg chg="mod">
          <ac:chgData name="Duane Miller" userId="086b8d4e5ca37aec" providerId="LiveId" clId="{A4FB9DC3-8B82-4DA4-86EC-1DFEB3D58932}" dt="2023-08-16T23:39:03.645" v="109" actId="207"/>
          <ac:spMkLst>
            <pc:docMk/>
            <pc:sldMk cId="2058833384" sldId="275"/>
            <ac:spMk id="6" creationId="{B2FD387F-92CC-4779-81C3-06BBC90B104F}"/>
          </ac:spMkLst>
        </pc:spChg>
      </pc:sldChg>
      <pc:sldChg chg="modSp mod setBg">
        <pc:chgData name="Duane Miller" userId="086b8d4e5ca37aec" providerId="LiveId" clId="{A4FB9DC3-8B82-4DA4-86EC-1DFEB3D58932}" dt="2023-08-16T23:39:27.994" v="208" actId="207"/>
        <pc:sldMkLst>
          <pc:docMk/>
          <pc:sldMk cId="786232494" sldId="276"/>
        </pc:sldMkLst>
        <pc:spChg chg="mod">
          <ac:chgData name="Duane Miller" userId="086b8d4e5ca37aec" providerId="LiveId" clId="{A4FB9DC3-8B82-4DA4-86EC-1DFEB3D58932}" dt="2023-08-16T23:39:27.994" v="208" actId="207"/>
          <ac:spMkLst>
            <pc:docMk/>
            <pc:sldMk cId="786232494" sldId="276"/>
            <ac:spMk id="6" creationId="{B2FD387F-92CC-4779-81C3-06BBC90B104F}"/>
          </ac:spMkLst>
        </pc:spChg>
      </pc:sldChg>
      <pc:sldChg chg="modSp mod setBg">
        <pc:chgData name="Duane Miller" userId="086b8d4e5ca37aec" providerId="LiveId" clId="{A4FB9DC3-8B82-4DA4-86EC-1DFEB3D58932}" dt="2023-08-16T23:39:42.034" v="274" actId="207"/>
        <pc:sldMkLst>
          <pc:docMk/>
          <pc:sldMk cId="1835262870" sldId="277"/>
        </pc:sldMkLst>
        <pc:spChg chg="mod">
          <ac:chgData name="Duane Miller" userId="086b8d4e5ca37aec" providerId="LiveId" clId="{A4FB9DC3-8B82-4DA4-86EC-1DFEB3D58932}" dt="2023-08-16T23:39:42.034" v="274" actId="207"/>
          <ac:spMkLst>
            <pc:docMk/>
            <pc:sldMk cId="1835262870" sldId="277"/>
            <ac:spMk id="6" creationId="{B2FD387F-92CC-4779-81C3-06BBC90B104F}"/>
          </ac:spMkLst>
        </pc:spChg>
      </pc:sldChg>
      <pc:sldChg chg="modSp mod setBg">
        <pc:chgData name="Duane Miller" userId="086b8d4e5ca37aec" providerId="LiveId" clId="{A4FB9DC3-8B82-4DA4-86EC-1DFEB3D58932}" dt="2023-08-16T23:39:49.691" v="305" actId="207"/>
        <pc:sldMkLst>
          <pc:docMk/>
          <pc:sldMk cId="1861164157" sldId="278"/>
        </pc:sldMkLst>
        <pc:spChg chg="mod">
          <ac:chgData name="Duane Miller" userId="086b8d4e5ca37aec" providerId="LiveId" clId="{A4FB9DC3-8B82-4DA4-86EC-1DFEB3D58932}" dt="2023-08-16T23:39:49.691" v="305" actId="207"/>
          <ac:spMkLst>
            <pc:docMk/>
            <pc:sldMk cId="1861164157" sldId="278"/>
            <ac:spMk id="6" creationId="{B2FD387F-92CC-4779-81C3-06BBC90B104F}"/>
          </ac:spMkLst>
        </pc:spChg>
      </pc:sldChg>
      <pc:sldChg chg="modSp mod setBg">
        <pc:chgData name="Duane Miller" userId="086b8d4e5ca37aec" providerId="LiveId" clId="{A4FB9DC3-8B82-4DA4-86EC-1DFEB3D58932}" dt="2023-08-16T23:40:02.305" v="346" actId="207"/>
        <pc:sldMkLst>
          <pc:docMk/>
          <pc:sldMk cId="2422251406" sldId="279"/>
        </pc:sldMkLst>
        <pc:spChg chg="mod">
          <ac:chgData name="Duane Miller" userId="086b8d4e5ca37aec" providerId="LiveId" clId="{A4FB9DC3-8B82-4DA4-86EC-1DFEB3D58932}" dt="2023-08-16T23:40:02.305" v="346" actId="207"/>
          <ac:spMkLst>
            <pc:docMk/>
            <pc:sldMk cId="2422251406" sldId="279"/>
            <ac:spMk id="6" creationId="{B2FD387F-92CC-4779-81C3-06BBC90B104F}"/>
          </ac:spMkLst>
        </pc:spChg>
      </pc:sldChg>
      <pc:sldChg chg="modSp mod setBg">
        <pc:chgData name="Duane Miller" userId="086b8d4e5ca37aec" providerId="LiveId" clId="{A4FB9DC3-8B82-4DA4-86EC-1DFEB3D58932}" dt="2023-08-16T23:40:09.792" v="383" actId="207"/>
        <pc:sldMkLst>
          <pc:docMk/>
          <pc:sldMk cId="3684632360" sldId="280"/>
        </pc:sldMkLst>
        <pc:spChg chg="mod">
          <ac:chgData name="Duane Miller" userId="086b8d4e5ca37aec" providerId="LiveId" clId="{A4FB9DC3-8B82-4DA4-86EC-1DFEB3D58932}" dt="2023-08-16T23:40:09.792" v="383" actId="207"/>
          <ac:spMkLst>
            <pc:docMk/>
            <pc:sldMk cId="3684632360" sldId="280"/>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35:00.956"/>
    </inkml:context>
    <inkml:brush xml:id="br0">
      <inkml:brushProperty name="width" value="0.1" units="cm"/>
      <inkml:brushProperty name="height" value="0.1" units="cm"/>
      <inkml:brushProperty name="color" value="#F4F91B"/>
    </inkml:brush>
  </inkml:definitions>
  <inkml:trace contextRef="#ctx0" brushRef="#br0">13 0 455 0 0,'-3'5'1195'0'0,"1"0"-1"0"0,0 0 1 0 0,1 0-1 0 0,-2 7 1 0 0,2-11-1165 0 0,1 0 0 0 0,0 0 0 0 0,-1 0 1 0 0,1 0-1 0 0,0 0 0 0 0,0-1 0 0 0,0 1 0 0 0,0 0 0 0 0,0 0 1 0 0,0 0-1 0 0,0 0 0 0 0,1 0 0 0 0,-1 0 0 0 0,0 0 0 0 0,0 0 1 0 0,1 0-1 0 0,-1-1 0 0 0,0 1 0 0 0,1 0 0 0 0,-1 0 0 0 0,1 0 1 0 0,-1 0-1 0 0,1-1 0 0 0,0 1 0 0 0,-1 0 0 0 0,1-1 0 0 0,0 1 1 0 0,-1 0-1 0 0,1-1 0 0 0,0 1 0 0 0,0-1 0 0 0,1 1 0 0 0,3 0 93 0 0,0-1 0 0 0,1 1 0 0 0,-1-1 0 0 0,0-1 0 0 0,0 1 0 0 0,1-1 0 0 0,-1 0 0 0 0,0 0-1 0 0,0 0 1 0 0,6-3 0 0 0,17-3 237 0 0,1 3-167 0 0,0 1-1 0 0,1 1 1 0 0,0 2-1 0 0,31 3 1 0 0,54 1-140 0 0,93 18 203 0 0,-180-15-54 0 0,0 0 0 0 0,32 14-1 0 0,-32-11-66 0 0,55 14 0 0 0,-45-18-62 0 0,0-1 0 0 0,0-2 0 0 0,0-1 0 0 0,0-2-1 0 0,53-7 1 0 0,-3-6 44 0 0,-30 3 40 0 0,-1 2-1 0 0,117 1 1 0 0,-45 23-90 0 0,-1 1-17 0 0,66-9 4 0 0,103 26 73 0 0,-253-28-41 0 0,-29-4 13 0 0,31 0 1 0 0,-40-2-40 0 0,-1-1-1 0 0,1 1 1 0 0,-1-1-1 0 0,0 0 1 0 0,1-1-1 0 0,-1 1 1 0 0,0-1-1 0 0,0 0 1 0 0,7-4 0 0 0,-11 5-22 0 0,1 0 1 0 0,0 0 0 0 0,-1-1-1 0 0,1 1 1 0 0,-1-1 0 0 0,1 1 0 0 0,-1-1-1 0 0,0 0 1 0 0,0 1 0 0 0,0-1-1 0 0,0 0 1 0 0,0 0 0 0 0,0 0 0 0 0,0 0-1 0 0,0 0 1 0 0,-1 0 0 0 0,1 0-1 0 0,-1 0 1 0 0,0 0 0 0 0,1 0 0 0 0,-1 0-1 0 0,0 0 1 0 0,0 0 0 0 0,0 0-1 0 0,-1 0 1 0 0,1 0 0 0 0,0 0 0 0 0,-1-2-1 0 0,-16 31-192 0 0,2 6-3942 0 0,8-18-358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38:13.982"/>
    </inkml:context>
    <inkml:brush xml:id="br0">
      <inkml:brushProperty name="width" value="0.1" units="cm"/>
      <inkml:brushProperty name="height" value="0.1" units="cm"/>
      <inkml:brushProperty name="color" value="#F4F91B"/>
    </inkml:brush>
  </inkml:definitions>
  <inkml:trace contextRef="#ctx0" brushRef="#br0">1 100 1839 0 0,'3'-1'158'0'0,"0"1"-1"0"0,-1-1 0 0 0,1 0 0 0 0,0 0 0 0 0,0 0 1 0 0,0 0-1 0 0,0 0 0 0 0,-1-1 0 0 0,3-1 1 0 0,-1 1-39 0 0,-1 0 0 0 0,1 0 1 0 0,-1 1-1 0 0,1-1 1 0 0,-1 1-1 0 0,5-1 0 0 0,12 1 124 0 0,9-2 194 0 0,-23 0-274 0 0,1 1-1 0 0,0-1 0 0 0,-1-1 0 0 0,10-6 1 0 0,8-4 384 0 0,-21 13-523 0 0,-1 0 0 0 0,1 0 0 0 0,0 0 0 0 0,0 0 0 0 0,0 0 0 0 0,0 1 1 0 0,0-1-1 0 0,0 1 0 0 0,0 0 0 0 0,-1 0 0 0 0,1 0 0 0 0,0 0 0 0 0,0 0 0 0 0,0 1 0 0 0,0-1 0 0 0,0 1 0 0 0,0 0 0 0 0,0 0 0 0 0,0 0 0 0 0,2 1 0 0 0,14 5-18 0 0,45 12 68 0 0,-56-18 80 0 0,1-1-1 0 0,-1 0 1 0 0,0 0-1 0 0,0-1 0 0 0,0 0 1 0 0,9-2-1 0 0,14-2 117 0 0,-13 2-119 0 0,37-9 0 0 0,-2-1 1 0 0,-33 11-32 0 0,1 1 0 0 0,22 0 0 0 0,-22 2-23 0 0,39-5 0 0 0,-28-4-58 0 0,-25 6-26 0 0,0 0 0 0 0,-1 0-1 0 0,1 1 1 0 0,0 0 0 0 0,0 0 0 0 0,9 1-1 0 0,40 2-1 0 0,-44 0 18 0 0,4 2-24 0 0,0-2 0 0 0,-1 0 0 0 0,1-1-1 0 0,20 0 1 0 0,-7-2 131 0 0,0 2 0 0 0,-1 1 0 0 0,42 8 0 0 0,-31-4-72 0 0,-20-3-51 0 0,0-1 0 0 0,0 0 0 0 0,0-2 0 0 0,31-2-1 0 0,54-9 63 0 0,21 7 151 0 0,-91 4-239 0 0,154 14 13 0 0,-60-2 0 0 0,-120-11 0 0 0,107 9 0 0 0,-96-7 0 0 0,0 0 0 0 0,-1 2 0 0 0,36 14 0 0 0,-39-14 0 0 0,0-1 0 0 0,16 4 0 0 0,-8-3 0 0 0,-14-3 0 0 0,1-1 0 0 0,-1-1 0 0 0,1 1 0 0 0,-1-1 0 0 0,17-3 0 0 0,-13 2 0 0 0,0 0 0 0 0,14 1 0 0 0,31 3 70 0 0,-30-3-73 0 0,34 6 0 0 0,-33-2 3 0 0,46-1 0 0 0,-56-3 0 0 0,12 0 0 0 0,0 0 0 0 0,0 3 0 0 0,35 5 0 0 0,-44-4 19 0 0,-1-1-1 0 0,23 0 1 0 0,-18-2-11 0 0,3 0-8 0 0,34-4 0 0 0,3-1 0 0 0,-37 4 32 0 0,1-2 0 0 0,-2-1 0 0 0,32-7 0 0 0,-41 7-17 0 0,0 0 0 0 0,0 2 0 0 0,21 0 0 0 0,20-1 64 0 0,-27 0 40 0 0,75-10 247 0 0,-104 11-357 0 0,-1 0-1 0 0,0 1 1 0 0,1 0-1 0 0,-1 0 1 0 0,0 0-1 0 0,1 0 1 0 0,-1 0-1 0 0,1 1 1 0 0,-1 0-1 0 0,0 0 1 0 0,1-1-1 0 0,-1 2 0 0 0,0-1 1 0 0,0 0-1 0 0,0 1 1 0 0,5 3-1 0 0,12 16-136 0 0,-12-4-2898 0 0,-4-3-524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15:11.537"/>
    </inkml:context>
    <inkml:brush xml:id="br0">
      <inkml:brushProperty name="width" value="0.1" units="cm"/>
      <inkml:brushProperty name="height" value="0.1" units="cm"/>
      <inkml:brushProperty name="color" value="#E71224"/>
    </inkml:brush>
  </inkml:definitions>
  <inkml:trace contextRef="#ctx0" brushRef="#br0">0 56 2471 0 0,'2'-16'104'0'0,"0"1"32"0"0,2 6-136 0 0,-1 1 0 0 0,-1 3 0 0 0,0 3 0 0 0,0 2 0 0 0,2 2 0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15:41.843"/>
    </inkml:context>
    <inkml:brush xml:id="br0">
      <inkml:brushProperty name="width" value="0.1" units="cm"/>
      <inkml:brushProperty name="height" value="0.1" units="cm"/>
      <inkml:brushProperty name="color" value="#E71224"/>
    </inkml:brush>
  </inkml:definitions>
  <inkml:trace contextRef="#ctx0" brushRef="#br0">0 15 1007 0 0,'17'-5'27'0'0,"-1"2"0"0"0,1 0-1 0 0,0 1 1 0 0,0 1 0 0 0,19 0-1 0 0,172 1 221 0 0,74 6 226 0 0,286 38 1239 0 0,-325-24-1184 0 0,-17-1-166 0 0,-168-17-194 0 0,108-10 1 0 0,85-18 32 0 0,-245 26-190 0 0,11-2 11 0 0,1 0 1 0 0,-1-1-1 0 0,-1 0 1 0 0,1-2-1 0 0,26-10 1 0 0,-40 14 110 0 0,-2 3 121 0 0,-1 7-15 0 0,10 9-1143 0 0,-6-13 218 0 0,0 2-1124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15:50.112"/>
    </inkml:context>
    <inkml:brush xml:id="br0">
      <inkml:brushProperty name="width" value="0.1" units="cm"/>
      <inkml:brushProperty name="height" value="0.1" units="cm"/>
      <inkml:brushProperty name="color" value="#E71224"/>
    </inkml:brush>
  </inkml:definitions>
  <inkml:trace contextRef="#ctx0" brushRef="#br0">0 58 655 0 0,'8'-24'0'0'0,"-5"9"0"0"0,3 6 0 0 0,-2 1 64 0 0,-2 6-64 0 0,-1 2 0 0 0,1 2 0 0 0,2-2 0 0 0,5 0 0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15:51.283"/>
    </inkml:context>
    <inkml:brush xml:id="br0">
      <inkml:brushProperty name="width" value="0.1" units="cm"/>
      <inkml:brushProperty name="height" value="0.1" units="cm"/>
      <inkml:brushProperty name="color" value="#E71224"/>
    </inkml:brush>
  </inkml:definitions>
  <inkml:trace contextRef="#ctx0" brushRef="#br0">0 25 2671 0 0,'2'-8'120'0'0,"-2"3"24"0"0,2-1-144 0 0,0 2 0 0 0,0 2 0 0 0,-1 2 0 0 0,3 0 0 0 0,0 0 0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16:11.237"/>
    </inkml:context>
    <inkml:brush xml:id="br0">
      <inkml:brushProperty name="width" value="0.1" units="cm"/>
      <inkml:brushProperty name="height" value="0.1" units="cm"/>
      <inkml:brushProperty name="color" value="#E71224"/>
    </inkml:brush>
  </inkml:definitions>
  <inkml:trace contextRef="#ctx0" brushRef="#br0">259 1251 2815 0 0,'0'0'216'0'0,"15"18"1576"0"0,-8-7-1257 0 0,1-1-1 0 0,0 0 1 0 0,1-1-1 0 0,18 16 0 0 0,-24-24-358 0 0,1 1-1 0 0,0-1 0 0 0,-1 0 0 0 0,1 0 0 0 0,0-1 0 0 0,0 1 1 0 0,-1-1-1 0 0,1 1 0 0 0,0-1 0 0 0,0 0 0 0 0,0-1 0 0 0,0 1 1 0 0,4-2-1 0 0,-7 2-158 0 0,113-14 571 0 0,191-12 626 0 0,-87 22-867 0 0,49-28-108 0 0,-248 29-217 0 0,27-3 90 0 0,0 2 0 0 0,82 4 0 0 0,90 20 237 0 0,-200-17-346 0 0,59 1 74 0 0,146-8-1 0 0,10-1 27 0 0,-86 16 9 0 0,6 2 22 0 0,-21-7-60 0 0,-36 3-74 0 0,-30-1 0 0 0,-19 0 0 0 0,183 20 128 0 0,-21-13-86 0 0,-71-6-20 0 0,-23-6 33 0 0,8 1-46 0 0,198 16-9 0 0,-269-20 11 0 0,0-2 0 0 0,73-12 0 0 0,-99 10 20 0 0,162-16-31 0 0,-129 18 64 0 0,-43 6-64 0 0,-13-3 0 0 0,-1 0 0 0 0,1 0 0 0 0,0-1 0 0 0,-1 1 0 0 0,1 0 0 0 0,0-1 0 0 0,0 0 0 0 0,-1 0 0 0 0,5 0 0 0 0,-5 0 10 0 0,0 1 0 0 0,1-1-1 0 0,-1-1 1 0 0,1 1 0 0 0,-1 0 0 0 0,1-1-1 0 0,-1 1 1 0 0,0-1 0 0 0,1 1-1 0 0,-1-1 1 0 0,0 0 0 0 0,4-2 0 0 0,-3 1-9 0 0,6-2 44 0 0,1 1 0 0 0,0-1 0 0 0,13-1-1 0 0,23-8 117 0 0,60-23 184 0 0,-8 3-187 0 0,124-64 151 0 0,-199 88-293 0 0,0-1 0 0 0,-1-1 0 0 0,22-14 0 0 0,-15 7-32 0 0,-16 10 41 0 0,-1 0-1 0 0,13-11 1 0 0,-21 15-4 0 0,0 1-1 0 0,0-1 1 0 0,0-1 0 0 0,-1 1 0 0 0,0 0 0 0 0,0-1 0 0 0,0 0 0 0 0,0 0 0 0 0,2-7 0 0 0,-1 2-2 0 0,-1 0 1 0 0,0-1 0 0 0,-1 1-1 0 0,0 0 1 0 0,-1-1-1 0 0,0 0 1 0 0,0 1-1 0 0,-1-1 1 0 0,-1 1-1 0 0,1-1 1 0 0,-5-15 0 0 0,-21-77 1 0 0,-7-41 168 0 0,27 108-165 0 0,-1 1 0 0 0,-2 0 0 0 0,-2 0 0 0 0,-19-46 0 0 0,23 70-24 0 0,0 1 0 0 0,-1 0 0 0 0,1 0 0 0 0,-2 1 0 0 0,1-1 0 0 0,-13-8 0 0 0,8 6 0 0 0,1 0 0 0 0,-15-19 0 0 0,8 5 16 0 0,-31-32 0 0 0,38 47-9 0 0,0 0-1 0 0,0 1 0 0 0,-1 0 1 0 0,-25-14-1 0 0,-4 4-6 0 0,-87-29 0 0 0,85 34 0 0 0,21 8 0 0 0,0 1 0 0 0,0 1 0 0 0,-1 1 0 0 0,0 1 0 0 0,-41 0 0 0 0,-122 15 0 0 0,87-2 0 0 0,-126 13 0 0 0,159-15 0 0 0,26-6 0 0 0,1-1 0 0 0,-45-5 0 0 0,-37 0 0 0 0,-120 22 0 0 0,37-1 0 0 0,66-11 0 0 0,-183 12 0 0 0,38-3 0 0 0,-201-8 0 0 0,445-7 0 0 0,11 0 0 0 0,-473-18 0 0 0,488 16 0 0 0,-155-13 0 0 0,30 15 0 0 0,85 2 0 0 0,0-3 0 0 0,-83-11 0 0 0,103 6 0 0 0,-221-34 0 0 0,113 35 0 0 0,42 4 0 0 0,-115 9 0 0 0,137-3 0 0 0,70-4 0 0 0,1-1 0 0 0,-1 2 0 0 0,1-1 0 0 0,-1 1 0 0 0,1 0 0 0 0,-1 0 0 0 0,1 1 0 0 0,0 0 0 0 0,-12 7 0 0 0,16-8 0 0 0,0 0 0 0 0,0 1 0 0 0,0-1 0 0 0,0 1 0 0 0,1 0 0 0 0,-1-1 0 0 0,1 1 0 0 0,0 0 0 0 0,-1 1 0 0 0,1-1 0 0 0,1 0 0 0 0,-1 1 0 0 0,0-1 0 0 0,1 1 0 0 0,0-1 0 0 0,0 1 0 0 0,0-1 0 0 0,0 1 0 0 0,1 0 0 0 0,-1 0 0 0 0,1 6 0 0 0,2 7 0 0 0,0-1 0 0 0,1 1 0 0 0,1 0 0 0 0,1-1 0 0 0,0 0 0 0 0,9 18 0 0 0,3 13 0 0 0,64 222 0 0 0,-78-260 0 0 0,34 92 0 0 0,-32-89 0 0 0,1 0 0 0 0,1-1 0 0 0,0 0 0 0 0,1 0 0 0 0,0 0 0 0 0,12 11 0 0 0,-10-11 31 0 0,-3-3 50 0 0,1 0 1 0 0,-1-1 0 0 0,1 0 0 0 0,1 0 0 0 0,-1-1 0 0 0,1 0 0 0 0,1 0 0 0 0,14 6 0 0 0,-23-11-85 0 0,1-1 1 0 0,0 1-1 0 0,-1 0 0 0 0,1-1 0 0 0,-1 1 0 0 0,1 0 0 0 0,-1 0 0 0 0,0 0 0 0 0,1 1 1 0 0,-1-1-1 0 0,0 0 0 0 0,0 0 0 0 0,0 1 0 0 0,0-1 0 0 0,0 0 0 0 0,0 1 0 0 0,0-1 1 0 0,0 1-1 0 0,-1-1 0 0 0,1 1 0 0 0,0 0 0 0 0,-1-1 0 0 0,1 1 0 0 0,-1 0 0 0 0,0-1 1 0 0,0 1-1 0 0,0 2 0 0 0,0 4-34 0 0,0 1 0 0 0,-1-1 0 0 0,0 1 0 0 0,-3 11 0 0 0,1-3-36 0 0,-4 17-181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16:17.255"/>
    </inkml:context>
    <inkml:brush xml:id="br0">
      <inkml:brushProperty name="width" value="0.1" units="cm"/>
      <inkml:brushProperty name="height" value="0.1" units="cm"/>
      <inkml:brushProperty name="color" value="#E71224"/>
    </inkml:brush>
  </inkml:definitions>
  <inkml:trace contextRef="#ctx0" brushRef="#br0">348 4 3911 0 0,'-14'-1'234'0'0,"14"1"-192"0"0,-1-1 0 0 0,0 1 1 0 0,0 0-1 0 0,1 0 0 0 0,-1-1 0 0 0,0 1 0 0 0,0 0 0 0 0,1 0 1 0 0,-1 0-1 0 0,0 0 0 0 0,0 0 0 0 0,1 0 0 0 0,-1 0 1 0 0,0 0-1 0 0,0 0 0 0 0,0 0 0 0 0,1 0 0 0 0,-1 1 1 0 0,0-1-1 0 0,0 0 0 0 0,1 1 0 0 0,-1-1 0 0 0,0 0 1 0 0,1 1-1 0 0,-1-1 0 0 0,0 1 0 0 0,1-1 0 0 0,-1 1 0 0 0,1-1 1 0 0,-1 1-1 0 0,1-1 0 0 0,-1 1 0 0 0,0 1 0 0 0,-1 4 128 0 0,2-6-127 0 0,0 1 0 0 0,0-1-1 0 0,0 0 1 0 0,0 1-1 0 0,0-1 1 0 0,0 0-1 0 0,0 0 1 0 0,0 1 0 0 0,0-1-1 0 0,0 0 1 0 0,0 0-1 0 0,0 1 1 0 0,0-1 0 0 0,-1 0-1 0 0,1 0 1 0 0,0 1-1 0 0,0-1 1 0 0,0 0 0 0 0,0 0-1 0 0,-1 0 1 0 0,1 1-1 0 0,0-1 1 0 0,0 0-1 0 0,0 0 1 0 0,-1 0 0 0 0,1 0-1 0 0,0 0 1 0 0,0 1-1 0 0,-1-1 1 0 0,1 0 0 0 0,0 0-1 0 0,0 0 1 0 0,-1 0-1 0 0,1 0 1 0 0,0 0-1 0 0,-1 0 1 0 0,1 0 0 0 0,0 0-1 0 0,0 0 1 0 0,-1 0-1 0 0,1 0 20 0 0,0 0 0 0 0,0 1 0 0 0,-1-1 0 0 0,1 0 0 0 0,0 0 0 0 0,0 0 0 0 0,0 0 0 0 0,0 1 0 0 0,0-1 0 0 0,0 0 0 0 0,-1 0 0 0 0,1 0 0 0 0,0 0 0 0 0,0 0 0 0 0,0 0 0 0 0,0 1 0 0 0,-1-1 0 0 0,1 0 0 0 0,0 0 0 0 0,0 0 0 0 0,0 0 0 0 0,-1 0 0 0 0,1 0 0 0 0,0 0 0 0 0,0 0 0 0 0,0 0 0 0 0,-1 0 0 0 0,1 0 0 0 0,0 0 0 0 0,0 0 0 0 0,0 0 0 0 0,-1 0 0 0 0,1 0 0 0 0,0 0 0 0 0,0 0 0 0 0,0 0 0 0 0,-1 0 0 0 0,1-1 0 0 0,0 1 0 0 0,0 0 0 0 0,0 0 0 0 0,-1 0 0 0 0,1 0 0 0 0,0 0 0 0 0,0 0 0 0 0,0-1 0 0 0,0 1 0 0 0,0 0 0 0 0,0 0 0 0 0,-1 0 0 0 0,1-1 224 0 0,-8 1 860 0 0,3 0-931 0 0,0 0 0 0 0,1 1 0 0 0,-1-1 0 0 0,0 1 0 0 0,-9 2 0 0 0,10-2-160 0 0,1 0 0 0 0,0 0 0 0 0,-1 0-1 0 0,1-1 1 0 0,-1 1 0 0 0,-4-1-1 0 0,-8 1 191 0 0,8 2-117 0 0,-14 0 208 0 0,21-3-324 0 0,0 1 0 0 0,-1-1 0 0 0,1 1 0 0 0,0 0 0 0 0,0-1 0 0 0,0 1 0 0 0,0 0 0 0 0,0 0 0 0 0,-1 0 0 0 0,1 0 0 0 0,1 0 0 0 0,-1 0-1 0 0,-2 2 1 0 0,2-1-1 0 0,0-1 0 0 0,-1 1 0 0 0,1-1 0 0 0,0 0 0 0 0,-1 1 0 0 0,1-1 0 0 0,-1 0 0 0 0,0 0 0 0 0,1 0 0 0 0,-3 1 0 0 0,0 0 11 0 0,1 0-1 0 0,-1 0 1 0 0,1 0-1 0 0,0 1 1 0 0,0 0 0 0 0,0-1-1 0 0,0 1 1 0 0,0 0-1 0 0,0 0 1 0 0,1 1-1 0 0,-1-1 1 0 0,-1 4-1 0 0,1-2-13 0 0,-29 34 78 0 0,21-26 22 0 0,0 1 1 0 0,-11 19-1 0 0,19-28-92 0 0,1 0 0 0 0,0 0 0 0 0,0 0-1 0 0,0 0 1 0 0,1 1 0 0 0,0-1 0 0 0,0 1 0 0 0,0 9 0 0 0,3 49-31 0 0,1-17 31 0 0,3 200 528 0 0,-10-44-108 0 0,3-134-257 0 0,4 98 6 0 0,-3 43-28 0 0,-2-95-133 0 0,4-72 37 0 0,11 61-1 0 0,0 0 11 0 0,-11-88-42 0 0,0 1 1 0 0,0-1-1 0 0,2 0 0 0 0,0 0 0 0 0,1 0 0 0 0,7 17 0 0 0,-1-7 24 0 0,-2 0 0 0 0,-1 1-1 0 0,-1 0 1 0 0,-1 0 0 0 0,4 47-1 0 0,10 51-52 0 0,1 15 63 0 0,-18-125-62 0 0,17 59 33 0 0,-3-7-4 0 0,-11-40-20 0 0,-1-4 17 0 0,3 31 0 0 0,-5-21-26 0 0,-1-18 1 0 0,-1 1-1 0 0,0 0 1 0 0,-1 0 0 0 0,-1 0-1 0 0,-3 22 1 0 0,-1-9 54 0 0,5-21-56 0 0,-1-1-1 0 0,-1 0 1 0 0,1 0-1 0 0,-1 1 1 0 0,-4 8-1 0 0,-2 5 61 0 0,1 0-1 0 0,1 1 1 0 0,1 0-1 0 0,-3 27 1 0 0,4-30-38 0 0,3-12-10 0 0,0 0 0 0 0,0 0 0 0 0,1 0 0 0 0,0 1 0 0 0,0-1 0 0 0,0 0 0 0 0,1 0 0 0 0,0 1 0 0 0,1-1 0 0 0,-1 0 0 0 0,1 0 0 0 0,1 0 0 0 0,-1-1 0 0 0,1 1 0 0 0,7 11 0 0 0,0-1-5 0 0,-1 0 1 0 0,-2 1-1 0 0,1 0 0 0 0,4 20 0 0 0,0-1 11 0 0,-6-21-12 0 0,24 60-2 0 0,-26-69-3 0 0,0 1 1 0 0,0-2-1 0 0,0 1 0 0 0,1 0 1 0 0,0-1-1 0 0,0 0 1 0 0,12 10-1 0 0,22 16 37 0 0,85 62 41 0 0,-100-78-85 0 0,-16-10 20 0 0,0 0 1 0 0,1-1-1 0 0,0 1 0 0 0,0-2 0 0 0,0 1 0 0 0,1-1 1 0 0,-1-1-1 0 0,1 0 0 0 0,13 3 0 0 0,5-3 52 0 0,-13-2 32 0 0,26 7 0 0 0,33 3 96 0 0,-73-10-171 0 0,1-1 1 0 0,0 0-1 0 0,-1 1 0 0 0,1-1 0 0 0,0 0 0 0 0,0 0 0 0 0,-1 0 1 0 0,1 0-1 0 0,0-1 0 0 0,-1 1 0 0 0,1 0 0 0 0,-1-1 0 0 0,1 1 1 0 0,0-1-1 0 0,-1 0 0 0 0,1 1 0 0 0,-1-1 0 0 0,1 0 0 0 0,-1 0 1 0 0,0 0-1 0 0,1 0 0 0 0,-1 0 0 0 0,0 0 0 0 0,1 0 0 0 0,-1-1 1 0 0,0 1-1 0 0,0 0 0 0 0,1-3 0 0 0,2-8 362 0 0,-1 4-209 0 0,-2 11-81 0 0,6 27-2751 0 0,-3-19 1304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16:20.040"/>
    </inkml:context>
    <inkml:brush xml:id="br0">
      <inkml:brushProperty name="width" value="0.1" units="cm"/>
      <inkml:brushProperty name="height" value="0.1" units="cm"/>
      <inkml:brushProperty name="color" value="#E71224"/>
    </inkml:brush>
  </inkml:definitions>
  <inkml:trace contextRef="#ctx0" brushRef="#br0">271 103 3279 0 0,'-5'0'241'0'0,"0"-1"0"0"0,0 1 0 0 0,0-1-1 0 0,0 0 1 0 0,0 0 0 0 0,1-1-1 0 0,-1 1 1 0 0,0-1 0 0 0,1 0-1 0 0,-1 0 1 0 0,1 0 0 0 0,0-1 0 0 0,-1 0-1 0 0,1 0 1 0 0,0 0 0 0 0,-4-4-1 0 0,4 4-84 0 0,-10-10 1295 0 0,-21-20 1 0 0,17 14 581 0 0,24 22-1910 0 0,0 1-1 0 0,1-1 0 0 0,-1-1 0 0 0,0 1 1 0 0,1-1-1 0 0,0-1 0 0 0,9 3 0 0 0,18 5 95 0 0,20 9-106 0 0,43 16 58 0 0,-88-30-150 0 0,1 1 1 0 0,-1-1-1 0 0,1 1 1 0 0,-1 1-1 0 0,-1 0 0 0 0,1 0 1 0 0,-1 1-1 0 0,0 0 0 0 0,-1 0 1 0 0,12 14-1 0 0,-12-10 20 0 0,-1 0 0 0 0,1 0 0 0 0,-2 1 0 0 0,0 0 0 0 0,6 20 0 0 0,11 65 356 0 0,-10-38-272 0 0,-5-16 144 0 0,-2 0 1 0 0,-2 1-1 0 0,-3 72 0 0 0,-2-41-109 0 0,3 48 277 0 0,28 219-1 0 0,17 13 421 0 0,-33-238-702 0 0,3 124 330 0 0,-6-60-320 0 0,39 198 187 0 0,-44-342-300 0 0,30 316 296 0 0,-1-103-190 0 0,-19-154-120 0 0,-3-31 32 0 0,-6-37-45 0 0,-1 1-1 0 0,1 46 1 0 0,-6-6 73 0 0,-14 108 0 0 0,-10 84 106 0 0,19-194-158 0 0,3-50-44 0 0,0 0 1 0 0,-2-1 0 0 0,0 1 0 0 0,0-1 0 0 0,-2 0 0 0 0,0 0 0 0 0,-1-1 0 0 0,0 0 0 0 0,-2 0 0 0 0,-17 24 0 0 0,14-21 5 0 0,5-6 11 0 0,-1 0 0 0 0,-1-1 0 0 0,0 0-1 0 0,0 0 1 0 0,-1-1 0 0 0,0 0-1 0 0,-13 8 1 0 0,9-8 59 0 0,-2-1 0 0 0,1-1 0 0 0,-1-1 0 0 0,0 0 0 0 0,-1-1 0 0 0,1 0 0 0 0,-1-2 0 0 0,0 0 0 0 0,-1 0 0 0 0,-20 0 0 0 0,2-2 89 0 0,-1 0-20 0 0,-1 2 0 0 0,1 1-1 0 0,-69 19 1 0 0,91-18-114 0 0,1-1 0 0 0,0 2 1 0 0,0 0-1 0 0,1 1 0 0 0,-18 13 0 0 0,26-17-145 0 0,-1 0-1 0 0,1 1 1 0 0,0 0-1 0 0,0 0 1 0 0,1 0-1 0 0,-1 1 1 0 0,1-1-1 0 0,1 1 1 0 0,-1 0-1 0 0,1 0 1 0 0,0 0-1 0 0,0 1 1 0 0,0-1-1 0 0,-1 10 1 0 0,-2 36-6217 0 0,6-24 272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16:49.340"/>
    </inkml:context>
    <inkml:brush xml:id="br0">
      <inkml:brushProperty name="width" value="0.1" units="cm"/>
      <inkml:brushProperty name="height" value="0.1" units="cm"/>
      <inkml:brushProperty name="color" value="#E71224"/>
    </inkml:brush>
  </inkml:definitions>
  <inkml:trace contextRef="#ctx0" brushRef="#br0">1 46 2671 0 0,'1'-1'127'0'0,"0"0"0"0"0,0 0 0 0 0,0 0 0 0 0,0 0 0 0 0,0 1 0 0 0,1-1 0 0 0,-1 0-1 0 0,0 1 1 0 0,0-1 0 0 0,1 1 0 0 0,1-1 0 0 0,3-1-3 0 0,8-5 128 0 0,-1 2 0 0 0,1 0 0 0 0,0 0 0 0 0,0 2 0 0 0,0 0 0 0 0,0 0 0 0 0,1 1 0 0 0,-1 1 0 0 0,22 0 0 0 0,-9 3-97 0 0,-1 1 1 0 0,1 1-1 0 0,-1 2 1 0 0,32 10-1 0 0,-32-9-19 0 0,36 5 0 0 0,-45-10 63 0 0,0 1 0 0 0,0 0 0 0 0,0 1 1 0 0,-1 2-1 0 0,31 13 0 0 0,19 16-4 0 0,-50-28-179 0 0,0 0 1 0 0,1-1-1 0 0,0 0 1 0 0,22 3-1 0 0,73 13 688 0 0,37 9-184 0 0,-114-27-407 0 0,1-2-1 0 0,-1-1 1 0 0,0-2-1 0 0,42-6 1 0 0,-15 1 108 0 0,217 1 358 0 0,-68 3-230 0 0,-156 0-328 0 0,137-1 140 0 0,11 21-21 0 0,-35-1-67 0 0,-130-15-23 0 0,70 3 17 0 0,241-27 464 0 0,-262 21-376 0 0,149 19-1 0 0,-169-14-66 0 0,-1-2 1 0 0,120-12-1 0 0,10 0 39 0 0,-8 5 241 0 0,27-6-233 0 0,55 1-62 0 0,-161 8-73 0 0,-28-1 0 0 0,56 0 34 0 0,54 0 7 0 0,11 4 9 0 0,23 1 71 0 0,-144 2-31 0 0,-13 0-26 0 0,0-2 0 0 0,75-9 0 0 0,-45-4-48 0 0,107-15 32 0 0,-95 14 194 0 0,6-2 58 0 0,57-8 206 0 0,-54 11-367 0 0,-27 3-70 0 0,-62 6-50 0 0,-17 1-4 0 0,0 0 0 0 0,13-4 0 0 0,-25 5-17 0 0,-1 0 0 0 0,1 0 0 0 0,-1-1 0 0 0,1 1 0 0 0,0 0 0 0 0,-1 0 0 0 0,1 0 0 0 0,-1 0 0 0 0,1 0 0 0 0,-1 0 0 0 0,1 0 0 0 0,-1 0 0 0 0,1 0 0 0 0,0 0 0 0 0,-1 0-1 0 0,1 0 1 0 0,-1 1 0 0 0,1-1 0 0 0,-1 0 0 0 0,1 0 0 0 0,-1 1 0 0 0,1-1 0 0 0,-1 0 0 0 0,1 0 0 0 0,-1 1 0 0 0,0-1 0 0 0,1 1 0 0 0,-1-1 0 0 0,1 0 0 0 0,-1 1 0 0 0,0-1 0 0 0,1 1 0 0 0,-1-1 0 0 0,0 1 0 0 0,0-1 0 0 0,1 1-1 0 0,-1-1 1 0 0,0 1 0 0 0,0-1 0 0 0,0 1 0 0 0,1-1 0 0 0,-1 1 0 0 0,0-1 0 0 0,0 1 0 0 0,0-1 0 0 0,0 1 0 0 0,0 0 0 0 0,0-1 0 0 0,0 1 0 0 0,-1-1 0 0 0,1 1 0 0 0,0-1 0 0 0,0 1 0 0 0,-9 30-1724 0 0,2-15-3582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16:50.565"/>
    </inkml:context>
    <inkml:brush xml:id="br0">
      <inkml:brushProperty name="width" value="0.1" units="cm"/>
      <inkml:brushProperty name="height" value="0.1" units="cm"/>
      <inkml:brushProperty name="color" value="#E71224"/>
    </inkml:brush>
  </inkml:definitions>
  <inkml:trace contextRef="#ctx0" brushRef="#br0">1 60 919 0 0,'261'-8'3895'0'0,"-121"-4"-1464"0"0,182-11-653 0 0,-203 14-1494 0 0,-60 4 39 0 0,80 2 0 0 0,-59 6 29 0 0,49 4-36 0 0,265 58 25 0 0,-283-44-254 0 0,1-4 0 0 0,214 4 0 0 0,-171-19 258 0 0,188-6 670 0 0,-137-25-557 0 0,-137 16-148 0 0,135-6 0 0 0,-193 19-313 0 0,0 0 0 0 0,-1 1 0 0 0,1 0 1 0 0,0 1-1 0 0,0 0 0 0 0,-1 0 0 0 0,1 1 1 0 0,-1 0-1 0 0,0 1 0 0 0,0 0 1 0 0,0 1-1 0 0,-1 0 0 0 0,1 1 0 0 0,-1 0 1 0 0,-1 0-1 0 0,1 1 0 0 0,-1 0 0 0 0,8 9 1 0 0,1 3-152 0 0,1 2-6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22:12.624"/>
    </inkml:context>
    <inkml:brush xml:id="br0">
      <inkml:brushProperty name="width" value="0.1" units="cm"/>
      <inkml:brushProperty name="height" value="0.1" units="cm"/>
      <inkml:brushProperty name="color" value="#E71224"/>
    </inkml:brush>
  </inkml:definitions>
  <inkml:trace contextRef="#ctx0" brushRef="#br0">10 10 919 0 0,'0'0'52'0'0,"0"0"0"0"0,-1 0 0 0 0,1 0-1 0 0,0 0 1 0 0,-1 0 0 0 0,1 0-1 0 0,0 0 1 0 0,-1 0 0 0 0,1 0-1 0 0,0 0 1 0 0,-1 0 0 0 0,1 0-1 0 0,0 0 1 0 0,-1 0 0 0 0,1 1 0 0 0,0-1-1 0 0,-1 0 1 0 0,1 0 0 0 0,0 0-1 0 0,0 1 1 0 0,-1-1 0 0 0,1 0-1 0 0,0 0 1 0 0,0 0 0 0 0,-1 1-1 0 0,1-1 1 0 0,0 0 0 0 0,0 1 0 0 0,0-1-1 0 0,0 0 1 0 0,-1 1 0 0 0,1-1-1 0 0,0 0 1 0 0,0 0 0 0 0,0 1-1 0 0,0-1 1 0 0,0 0 0 0 0,0 1-1 0 0,0-1 1 0 0,0 0 0 0 0,0 1 0 0 0,0-1-1 0 0,0 0 1 0 0,0 1 0 0 0,0-1-1 0 0,0 0 1 0 0,0 1 0 0 0,0-1-1 0 0,0 0 1 0 0,1 1 0 0 0,-1-1-1 0 0,0 0 1 0 0,0 1 0 0 0,0-1 0 0 0,0 0-1 0 0,1 0 1 0 0,-1 1 0 0 0,0-1-1 0 0,0 0 1 0 0,1 0 0 0 0,-1 1-1 0 0,0-1 1 0 0,0 0 0 0 0,1 0-1 0 0,0 1 6 0 0,1 0 0 0 0,-1-1 0 0 0,0 1 0 0 0,1-1 0 0 0,-1 0 0 0 0,0 1 0 0 0,1-1 0 0 0,-1 0 0 0 0,1 0 0 0 0,-1 0 0 0 0,0 0-1 0 0,1 0 1 0 0,-1 0 0 0 0,3-1 0 0 0,21-3 305 0 0,-11 2-197 0 0,1 0-1 0 0,-1 1 0 0 0,1 0 1 0 0,-1 2-1 0 0,27 3 1 0 0,-2-1-16 0 0,55 10 84 0 0,-70-8-176 0 0,1-1-1 0 0,-1-1 1 0 0,34-1-1 0 0,120-14 789 0 0,-168 11-766 0 0,1 0 0 0 0,0 1 0 0 0,0 1 0 0 0,-1-1 0 0 0,1 2 0 0 0,-1 0-1 0 0,15 4 1 0 0,-2 2-20 0 0,0 1 0 0 0,23 13 0 0 0,-22-10-59 0 0,1-1 0 0 0,0-1 0 0 0,51 12 0 0 0,-54-20 10 0 0,0 0-1 0 0,1-2 1 0 0,-1 0-1 0 0,0-2 0 0 0,27-5 1 0 0,15-1 109 0 0,-25 5-27 0 0,0-1-18 0 0,63 2 0 0 0,-63 2-43 0 0,55-6 0 0 0,-84 5-29 0 0,52-5-2 0 0,19-3 96 0 0,134 3 0 0 0,54 3-96 0 0,-7 7 32 0 0,-175 0 160 0 0,160-11 0 0 0,-168-5-19 0 0,-52 6-88 0 0,0 2 0 0 0,1 0 0 0 0,-1 2 0 0 0,44 3 0 0 0,-3 4-16 0 0,120-5 0 0 0,131-35-69 0 0,-271 28 0 0 0,78 0 0 0 0,50 12 0 0 0,-127-3 0 0 0,261-4 0 0 0,40-22 64 0 0,11 31-64 0 0,-184 2 11 0 0,216 11 106 0 0,-194-24-78 0 0,-47-1-14 0 0,-87 8-25 0 0,88 16 0 0 0,40 2 0 0 0,-39-24 54 0 0,36 2 20 0 0,-18 22-74 0 0,221 33 0 0 0,-341-47 0 0 0,176 17 0 0 0,-177-18-761 0 0,66 16 0 0 0,-100-17 421 0 0,-1 0 1 0 0,1 1-1 0 0,-1 1 1 0 0,-1 0-1 0 0,1 1 1 0 0,-1 1-1 0 0,24 18 1 0 0,-15-6-2079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38:48.297"/>
    </inkml:context>
    <inkml:brush xml:id="br0">
      <inkml:brushProperty name="width" value="0.1" units="cm"/>
      <inkml:brushProperty name="height" value="0.1" units="cm"/>
      <inkml:brushProperty name="color" value="#F4F91B"/>
    </inkml:brush>
  </inkml:definitions>
  <inkml:trace contextRef="#ctx0" brushRef="#br0">0 58 455 0 0,'13'5'580'0'0,"0"0"0"0"0,0-1-1 0 0,24 4 1 0 0,6 2-320 0 0,-28-7-245 0 0,0 0-1 0 0,0-1 1 0 0,1 0-1 0 0,-1-1 1 0 0,17-2-1 0 0,76-9 594 0 0,-40-3 177 0 0,-40 7-450 0 0,38-3-1 0 0,-26 5-248 0 0,-24 2-40 0 0,0 1 0 0 0,22 0 0 0 0,-21 1-36 0 0,0 0 0 0 0,19-4 0 0 0,-20 2-1 0 0,-1 1-1 0 0,1 0 1 0 0,15 2-1 0 0,-11-1-1 0 0,0 0 1 0 0,0-1-1 0 0,39-7 0 0 0,6-1 28 0 0,9 1-35 0 0,85-3 0 0 0,-19 14 0 0 0,79-2 0 0 0,322 3 0 0 0,-452-3 28 0 0,118-12-1 0 0,-114 4-18 0 0,-55 7-9 0 0,1 1 0 0 0,-1 1 0 0 0,0 2 0 0 0,0 2 0 0 0,66 19 0 0 0,-39-9 0 0 0,1-4 0 0 0,0-2 0 0 0,84 1 0 0 0,-89-11 0 0 0,-34-1 0 0 0,37 4 0 0 0,-25 1-10 0 0,-30-1-44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22:14.602"/>
    </inkml:context>
    <inkml:brush xml:id="br0">
      <inkml:brushProperty name="width" value="0.1" units="cm"/>
      <inkml:brushProperty name="height" value="0.1" units="cm"/>
      <inkml:brushProperty name="color" value="#E71224"/>
    </inkml:brush>
  </inkml:definitions>
  <inkml:trace contextRef="#ctx0" brushRef="#br0">3 141 919 0 0,'0'-1'120'0'0,"-1"0"-1"0"0,1 0 0 0 0,-1-1 0 0 0,1 1 0 0 0,0 0 0 0 0,0 0 0 0 0,0-1 0 0 0,0 1 0 0 0,0 0 0 0 0,0-1 0 0 0,0 1 0 0 0,0 0 0 0 0,0 0 0 0 0,1-1 0 0 0,-1 1 0 0 0,1 0 0 0 0,-1 0 0 0 0,1-1 0 0 0,-1 1 0 0 0,1 0 0 0 0,-1 0 0 0 0,1 0 0 0 0,0 0 0 0 0,0 0 1 0 0,0 0-1 0 0,-1 0 0 0 0,3-1 0 0 0,-2 0-60 0 0,1 1 1 0 0,-1 0-1 0 0,0 0 1 0 0,1 0-1 0 0,-1 0 1 0 0,1 0 0 0 0,-1 0-1 0 0,1 1 1 0 0,-1-1-1 0 0,1 1 1 0 0,-1-1-1 0 0,1 1 1 0 0,0-1-1 0 0,-1 1 1 0 0,1 0 0 0 0,0-1-1 0 0,0 1 1 0 0,-1 0-1 0 0,1 0 1 0 0,3 1-1 0 0,2 2 51 0 0,1 0-1 0 0,-1 1 0 0 0,0 0 1 0 0,0 0-1 0 0,-1 1 1 0 0,11 8-1 0 0,17 12 77 0 0,-20-17-109 0 0,1-1-1 0 0,0-1 1 0 0,0 0 0 0 0,1-2-1 0 0,0 1 1 0 0,0-2-1 0 0,0 0 1 0 0,0-1-1 0 0,17 0 1 0 0,95 16 69 0 0,-70-17-38 0 0,1-3 0 0 0,-1-2 0 0 0,62-12 0 0 0,35 2 293 0 0,-15 2-220 0 0,-123 10-173 0 0,186-25 53 0 0,-146 23-58 0 0,91 4-1 0 0,-120 1-13 0 0,196 7 94 0 0,-171-12-83 0 0,56-12 0 0 0,-15 2 0 0 0,31 3 0 0 0,145 4 0 0 0,216-9 64 0 0,-281 16-20 0 0,-84 3-24 0 0,143-19-20 0 0,-124 5 1 0 0,148 7-1 0 0,-162 5 10 0 0,362 5 43 0 0,-343-3-53 0 0,75-1 0 0 0,289-2 0 0 0,-441 2 0 0 0,-68-2 0 0 0,321 11 0 0 0,-2 27 0 0 0,-240-24 0 0 0,0-3 0 0 0,96 1 0 0 0,-107-13 0 0 0,61 1 0 0 0,166 19 0 0 0,-201-6 0 0 0,114 0 0 0 0,132-18 64 0 0,-235 8-23 0 0,18-1 60 0 0,-11-13 133 0 0,154-36 1 0 0,-153 17-87 0 0,-66 16-3 0 0,55-8-1 0 0,70-12-5 0 0,10 0-22 0 0,-167 31-179 0 0,0 2 1 0 0,0 0-1 0 0,17 2 0 0 0,-26-1 21 0 0,0 1 0 0 0,0 0 0 0 0,0 0 0 0 0,0 1 0 0 0,0-1 0 0 0,0 1 1 0 0,-1 1-1 0 0,1-1 0 0 0,0 1 0 0 0,7 5 0 0 0,1 3-366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22:22.604"/>
    </inkml:context>
    <inkml:brush xml:id="br0">
      <inkml:brushProperty name="width" value="0.1" units="cm"/>
      <inkml:brushProperty name="height" value="0.1" units="cm"/>
      <inkml:brushProperty name="color" value="#E71224"/>
    </inkml:brush>
  </inkml:definitions>
  <inkml:trace contextRef="#ctx0" brushRef="#br0">0 32 919 0 0,'9'-9'80'0'0,"-1"2"-80"0"0,-1 3 0 0 0,-3 4 0 0 0,0 0 0 0 0,-1 0 0 0 0,8-4 72 0 0,6 0-72 0 0,9 1 0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22:28.109"/>
    </inkml:context>
    <inkml:brush xml:id="br0">
      <inkml:brushProperty name="width" value="0.1" units="cm"/>
      <inkml:brushProperty name="height" value="0.1" units="cm"/>
      <inkml:brushProperty name="color" value="#E71224"/>
    </inkml:brush>
  </inkml:definitions>
  <inkml:trace contextRef="#ctx0" brushRef="#br0">1 14 1351 0 0,'2'-4'0'0'0,"1"0"120"0"0,3 1-120 0 0,-2 1 0 0 0,-1 2 0 0 0,-1 0 0 0 0,0 0 0 0 0,2 0 0 0 0,3 2 0 0 0,2 1 0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22:29.217"/>
    </inkml:context>
    <inkml:brush xml:id="br0">
      <inkml:brushProperty name="width" value="0.1" units="cm"/>
      <inkml:brushProperty name="height" value="0.1" units="cm"/>
      <inkml:brushProperty name="color" value="#E71224"/>
    </inkml:brush>
  </inkml:definitions>
  <inkml:trace contextRef="#ctx0" brushRef="#br0">1 1 1151 0 0,'9'1'0'0'0,"-2"-1"0"0"0,-1 0 72 0 0,-2-1-72 0 0,-3 2 0 0 0,5-1 0 0 0,5 0 0 0 0,6 0 0 0 0,5 0 0 0 0,4 0 64 0 0,2 0-64 0 0,0 4 0 0 0,-2 2 0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22:33.148"/>
    </inkml:context>
    <inkml:brush xml:id="br0">
      <inkml:brushProperty name="width" value="0.1" units="cm"/>
      <inkml:brushProperty name="height" value="0.1" units="cm"/>
      <inkml:brushProperty name="color" value="#E71224"/>
    </inkml:brush>
  </inkml:definitions>
  <inkml:trace contextRef="#ctx0" brushRef="#br0">0 0 719 0 0,'17'4'64'0'0,"-8"-5"-64"0"0,1 1 0 0 0,-1 0 0 0 0,0 1 0 0 0,0-1 0 0 0,12 4 0 0 0,-7-1 0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22:37.581"/>
    </inkml:context>
    <inkml:brush xml:id="br0">
      <inkml:brushProperty name="width" value="0.1" units="cm"/>
      <inkml:brushProperty name="height" value="0.1" units="cm"/>
      <inkml:brushProperty name="color" value="#E71224"/>
    </inkml:brush>
  </inkml:definitions>
  <inkml:trace contextRef="#ctx0" brushRef="#br0">0 6 287 0 0,'19'-2'0'0'0,"-8"0"0"0"0,0 0 0 0 0,-2 4 0 0 0,-1-2 0 0 0,-5 2 0 0 0,1 0 0 0 0,4 0 0 0 0,5 1 0 0 0,1 1 64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22:54.163"/>
    </inkml:context>
    <inkml:brush xml:id="br0">
      <inkml:brushProperty name="width" value="0.1" units="cm"/>
      <inkml:brushProperty name="height" value="0.1" units="cm"/>
      <inkml:brushProperty name="color" value="#E71224"/>
    </inkml:brush>
  </inkml:definitions>
  <inkml:trace contextRef="#ctx0" brushRef="#br0">1596 109 2127 0 0,'-5'-1'109'0'0,"0"0"-1"0"0,0 0 0 0 0,-1 0 0 0 0,1 1 0 0 0,0 0 0 0 0,-1 0 1 0 0,1 0-1 0 0,-10 2 0 0 0,-10 0 118 0 0,-28-2 540 0 0,-1 2 0 0 0,1 3 0 0 0,-64 14 0 0 0,55-6-390 0 0,-93 8 0 0 0,56-15-8 0 0,-15 8-21 0 0,60-6-194 0 0,-1-2 0 0 0,0-2 1 0 0,-78-6-1 0 0,-146-42 311 0 0,215 31-444 0 0,29 7 11 0 0,-42-14 1 0 0,61 17 21 0 0,14 3-53 0 0,0 0 0 0 0,-1 0 0 0 0,1-1 0 0 0,-1 1 0 0 0,1-1 0 0 0,0 0 0 0 0,-1 1 0 0 0,1-1 0 0 0,0 0 0 0 0,0 0 0 0 0,0-1 0 0 0,-1 1 0 0 0,1 0 0 0 0,0-1 0 0 0,-2-2 0 0 0,39 1 54 0 0,104-7 226 0 0,-55 3-176 0 0,250-22 218 0 0,-195 15-215 0 0,245-6 89 0 0,37 5 344 0 0,-273 11-369 0 0,-136 4-156 0 0,0 0 0 0 0,0 0 1 0 0,0 1-1 0 0,0 1 1 0 0,0 0-1 0 0,0 0 1 0 0,-1 1-1 0 0,20 8 0 0 0,-31-11-14 0 0,0 0 0 0 0,1 0-1 0 0,-1 0 1 0 0,0 0 0 0 0,0 0-1 0 0,1 0 1 0 0,-1 1 0 0 0,0-1-1 0 0,0 0 1 0 0,0 0 0 0 0,1 0-1 0 0,-1 0 1 0 0,0 1 0 0 0,0-1-1 0 0,0 0 1 0 0,1 0 0 0 0,-1 0-1 0 0,0 1 1 0 0,0-1 0 0 0,0 0-1 0 0,0 0 1 0 0,0 1 0 0 0,0-1-1 0 0,1 0 1 0 0,-1 0 0 0 0,0 1-1 0 0,0-1 1 0 0,0 0 0 0 0,0 1-1 0 0,0-1 1 0 0,0 0 0 0 0,0 0-1 0 0,0 1 1 0 0,0-1 0 0 0,0 0-1 0 0,0 0 1 0 0,-1 1 0 0 0,1-1-1 0 0,0 0 1 0 0,0 1 0 0 0,0-1-1 0 0,0 0 1 0 0,0 0 0 0 0,0 0-1 0 0,-1 1 1 0 0,1-1 0 0 0,0 0-1 0 0,-1 1 2 0 0,1 0 0 0 0,-1-1 0 0 0,1 1 0 0 0,-1-1 0 0 0,0 0 0 0 0,1 1 0 0 0,-1-1-1 0 0,0 1 1 0 0,1-1 0 0 0,-1 0 0 0 0,0 0 0 0 0,1 1 0 0 0,-1-1 0 0 0,0 0 0 0 0,0 0-1 0 0,0 0 1 0 0,-37 3 67 0 0,26-2-28 0 0,1 0 0 0 0,-22-2 0 0 0,3-1 5 0 0,-56 4-1 0 0,21 0-8 0 0,-283-21 81 0 0,234 11-100 0 0,-1 4 1 0 0,1 5 0 0 0,-130 18-1 0 0,-2-1 29 0 0,118-12-30 0 0,126-6-17 0 0,-24 3 0 0 0,25-3 0 0 0,0 0 0 0 0,-1 0 0 0 0,1 1 0 0 0,0-1 0 0 0,0 0 0 0 0,-1 1 0 0 0,1-1 0 0 0,0 1 0 0 0,-1-1 0 0 0,1 1 0 0 0,0-1 0 0 0,0 1 0 0 0,0 0 0 0 0,-2 1 0 0 0,3-2 0 0 0,0 1 0 0 0,0-1 0 0 0,0 1 0 0 0,1-1 0 0 0,-1 0 0 0 0,0 1 0 0 0,0-1 0 0 0,0 0 0 0 0,0 1 0 0 0,0-1 0 0 0,1 0 0 0 0,-1 1 0 0 0,0-1 0 0 0,0 0 0 0 0,1 1 0 0 0,-1-1 0 0 0,0 0 0 0 0,1 0 0 0 0,-1 1 0 0 0,0-1 0 0 0,0 0 0 0 0,1 0 0 0 0,-1 0 0 0 0,0 1 0 0 0,1-1 0 0 0,-1 0 0 0 0,1 0 0 0 0,-1 0 0 0 0,1 0 0 0 0,15 6 0 0 0,-14-5 0 0 0,14 4 0 0 0,1 0 0 0 0,-1-2 0 0 0,1 0-1 0 0,23 1 1 0 0,71-2 16 0 0,-26-2 44 0 0,239-12 94 0 0,-131 0-73 0 0,-139 10-82 0 0,116-2 67 0 0,-134 5-83 0 0,0 2 0 0 0,59 12 0 0 0,-87-13-132 0 0,0 0-1 0 0,0 0 0 0 0,13 7 1 0 0,-4 2-481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23:38.771"/>
    </inkml:context>
    <inkml:brush xml:id="br0">
      <inkml:brushProperty name="width" value="0.1" units="cm"/>
      <inkml:brushProperty name="height" value="0.1" units="cm"/>
      <inkml:brushProperty name="color" value="#E71224"/>
    </inkml:brush>
  </inkml:definitions>
  <inkml:trace contextRef="#ctx0" brushRef="#br0">234 52 4143 0 0,'-20'-39'5004'0'0,"29"34"-3843"0"0,10 1-572 0 0,21 1 835 0 0,1 3 1 0 0,-1 1 0 0 0,52 8-1 0 0,-61-6-1178 0 0,1 3-1 0 0,-1 0 0 0 0,-1 2 1 0 0,31 11-1 0 0,-20-2 129 0 0,40 23 1 0 0,-62-29-250 0 0,-1 1 1 0 0,0 0-1 0 0,-1 1 0 0 0,19 20 1 0 0,-21-18-37 0 0,99 107 506 0 0,-102-106-513 0 0,0 1-1 0 0,-1 0 1 0 0,-1 1-1 0 0,-1-1 1 0 0,0 2-1 0 0,7 23 1 0 0,12 62 580 0 0,25 193 0 0 0,-48-269-581 0 0,37 341 324 0 0,-26-211-346 0 0,9 166 141 0 0,-19 76 93 0 0,-23 0-64 0 0,-84 448 398 0 0,59-459-406 0 0,28 2-11 0 0,13-372-209 0 0,9 310 195 0 0,-2-178-136 0 0,-3-58 10 0 0,-5 0 1 0 0,-16 105-1 0 0,12-165-18 0 0,-1 0 1 0 0,-2-1-1 0 0,-20 50 1 0 0,-52 87 215 0 0,55-117-173 0 0,-2-4 73 0 0,-1-1 0 0 0,-41 48 1 0 0,40-55-17 0 0,-16 22 138 0 0,-3-3-1 0 0,-2-1 0 0 0,-3-3 1 0 0,-63 50-1 0 0,90-86-228 0 0,-1-1 0 0 0,-1-2 0 0 0,-1 0 0 0 0,0-2 0 0 0,-41 13-1 0 0,61-24-55 0 0,0 0-1 0 0,-1 0 1 0 0,1-1-1 0 0,-1 0 1 0 0,0 0-1 0 0,0-2 1 0 0,1 1-1 0 0,-1-1 1 0 0,-19-3-1 0 0,25 2-187 0 0,0 0-1 0 0,0 0 0 0 0,0-1 0 0 0,1 0 0 0 0,-1 0 0 0 0,0 0 1 0 0,1 0-1 0 0,-1-1 0 0 0,1 0 0 0 0,0 0 0 0 0,-1 0 1 0 0,2 0-1 0 0,-1-1 0 0 0,0 1 0 0 0,1-1 0 0 0,-1 0 1 0 0,1 0-1 0 0,0 0 0 0 0,0-1 0 0 0,1 1 0 0 0,0-1 1 0 0,-4-7-1 0 0,0-10-1644 0 0,2-4-55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23:39.797"/>
    </inkml:context>
    <inkml:brush xml:id="br0">
      <inkml:brushProperty name="width" value="0.1" units="cm"/>
      <inkml:brushProperty name="height" value="0.1" units="cm"/>
      <inkml:brushProperty name="color" value="#E71224"/>
    </inkml:brush>
  </inkml:definitions>
  <inkml:trace contextRef="#ctx0" brushRef="#br0">0 132 1839 0 0,'2'-13'101'0'0,"0"-3"-1"0"0,-1-1-1 0 0,0 1 1 0 0,0-35 7608 0 0,-1 50-7506 0 0,1 0 1 0 0,0 0 0 0 0,0-1-1 0 0,0 1 1 0 0,0 0 0 0 0,0 0-1 0 0,0 0 1 0 0,1 0-1 0 0,-1 0 1 0 0,0 0 0 0 0,0 1-1 0 0,2-2 1 0 0,-1 1-218 0 0,0 1 0 0 0,-1-1 0 0 0,1 0 0 0 0,0 1 0 0 0,0-1 0 0 0,-1 1 1 0 0,1 0-1 0 0,0-1 0 0 0,0 1 0 0 0,0 0 0 0 0,0 0 0 0 0,0 0 0 0 0,0 0 0 0 0,-1 1 0 0 0,1-1 0 0 0,3 1 0 0 0,3 4 323 0 0,0-1 0 0 0,-1 1 0 0 0,0 1 0 0 0,0-1-1 0 0,0 1 1 0 0,-1 1 0 0 0,0-1 0 0 0,0 1 0 0 0,9 14-1 0 0,4 8 960 0 0,17 35-1 0 0,3 18 298 0 0,48 147 0 0 0,-65-170-1481 0 0,-14-41-71 0 0,-1 0 1 0 0,-1 0-1 0 0,-1 1 1 0 0,4 20-1 0 0,-9-39-33 0 0,0 0-1 0 0,0 0 0 0 0,0 0 1 0 0,0 1-1 0 0,0-1 1 0 0,0 0-1 0 0,0 0 0 0 0,1 0 1 0 0,-1 1-1 0 0,0-1 1 0 0,0 0-1 0 0,0 0 1 0 0,0 1-1 0 0,0-1 0 0 0,0 0 1 0 0,0 0-1 0 0,-1 0 1 0 0,1 1-1 0 0,0-1 0 0 0,0 0 1 0 0,0 0-1 0 0,0 0 1 0 0,0 0-1 0 0,0 1 0 0 0,0-1 1 0 0,0 0-1 0 0,0 0 1 0 0,-1 0-1 0 0,1 1 1 0 0,0-1-1 0 0,0 0 0 0 0,0 0 1 0 0,0 0-1 0 0,0 0 1 0 0,-1 0-1 0 0,1 0 0 0 0,0 1 1 0 0,0-1-1 0 0,0 0 1 0 0,-1 0-1 0 0,1 0 1 0 0,0 0-1 0 0,0 0 0 0 0,0 0 1 0 0,-1 0-1 0 0,1 0 1 0 0,0 0-1 0 0,-1 0 0 0 0,-12-7-883 0 0,-10-15-2172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23:40.453"/>
    </inkml:context>
    <inkml:brush xml:id="br0">
      <inkml:brushProperty name="width" value="0.1" units="cm"/>
      <inkml:brushProperty name="height" value="0.1" units="cm"/>
      <inkml:brushProperty name="color" value="#E71224"/>
    </inkml:brush>
  </inkml:definitions>
  <inkml:trace contextRef="#ctx0" brushRef="#br0">470 37 5527 0 0,'-6'-5'316'0'0,"5"4"-236"0"0,0 0 0 0 0,0 0 1 0 0,0-1-1 0 0,-1 1 0 0 0,1 1 1 0 0,0-1-1 0 0,0 0 0 0 0,-1 0 1 0 0,1 0-1 0 0,-1 1 0 0 0,1-1 1 0 0,0 1-1 0 0,-1-1 0 0 0,1 1 1 0 0,-1-1-1 0 0,1 1 0 0 0,-3 0 1 0 0,1-1 485 0 0,-1 1 1 0 0,1-1 0 0 0,0 1-1 0 0,0-1 1 0 0,0 0 0 0 0,-6-3-1 0 0,-12-3-30 0 0,13 6-473 0 0,0 0-1 0 0,0 0 0 0 0,-1 0 0 0 0,1 1 0 0 0,-1 1 1 0 0,1-1-1 0 0,0 1 0 0 0,0 0 0 0 0,-1 1 0 0 0,1 0 1 0 0,0 1-1 0 0,0-1 0 0 0,1 1 0 0 0,-1 1 0 0 0,0 0 1 0 0,1 0-1 0 0,0 0 0 0 0,0 1 0 0 0,0 0 0 0 0,1 0 1 0 0,0 1-1 0 0,0 0 0 0 0,0 0 0 0 0,0 0 0 0 0,-8 13 1 0 0,3 0 228 0 0,0 0-1 0 0,1 1 1 0 0,0 0 0 0 0,2 0 0 0 0,1 1 0 0 0,0 0 0 0 0,2 0 0 0 0,0 1 0 0 0,1-1 0 0 0,0 31 0 0 0,1 4 150 0 0,4 0 0 0 0,13 104 1 0 0,-2-86-298 0 0,3 0 1 0 0,50 141 0 0 0,-59-197-139 0 0,22 60 26 0 0,46 88 1 0 0,-62-143 54 0 0,1-1-1 0 0,0-1 1 0 0,2 0 0 0 0,0-1-1 0 0,2-1 1 0 0,0 0 0 0 0,1-1-1 0 0,28 22 1 0 0,-37-34-28 0 0,0 0-1 0 0,0-1 1 0 0,1 1-1 0 0,0-2 1 0 0,0 1 0 0 0,0-2-1 0 0,0 1 1 0 0,1-1 0 0 0,0-1-1 0 0,-1 0 1 0 0,1 0 0 0 0,0-1-1 0 0,0-1 1 0 0,0 0 0 0 0,14-1-1 0 0,-9-2-3 0 0,0 0-1 0 0,0-1 1 0 0,-1 0-1 0 0,0-2 0 0 0,0 1 1 0 0,0-2-1 0 0,-1 0 1 0 0,0-1-1 0 0,24-17 1 0 0,-9 2 34 0 0,-2-1 0 0 0,0-1 0 0 0,41-50 0 0 0,54-96-17 0 0,-103 141 121 0 0,-2 0 0 0 0,-1-1 1 0 0,-2-1-1 0 0,-1 0 1 0 0,-2-1-1 0 0,-1 0 1 0 0,-1-1-1 0 0,-2 0 0 0 0,-1 0 1 0 0,1-39-1 0 0,-6 47-73 0 0,-2 0-1 0 0,0 0 0 0 0,-1 1 1 0 0,-2-1-1 0 0,-1 0 1 0 0,-1 1-1 0 0,-1 0 0 0 0,-1 0 1 0 0,-1 1-1 0 0,-1 0 1 0 0,-1 1-1 0 0,-1 0 0 0 0,-1 1 1 0 0,-18-23-1 0 0,15 25-10 0 0,-2 0 1 0 0,0 1-1 0 0,-1 0 0 0 0,-1 2 0 0 0,-1 0 1 0 0,-1 1-1 0 0,0 2 0 0 0,-1 0 0 0 0,-37-16 1 0 0,29 17-70 0 0,-2 1 1 0 0,0 2-1 0 0,0 2 1 0 0,0 1-1 0 0,-1 1 1 0 0,-65-2-1 0 0,62 7-57 0 0,1 3 0 0 0,-1 0 0 0 0,1 3 0 0 0,0 1 1 0 0,0 2-1 0 0,-42 14 0 0 0,50-12-637 0 0,1 1 0 0 0,0 2-1 0 0,0 0 1 0 0,2 2 0 0 0,-1 1 0 0 0,2 1 0 0 0,1 1 0 0 0,-24 22 0 0 0,14-6-6909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38:50.686"/>
    </inkml:context>
    <inkml:brush xml:id="br0">
      <inkml:brushProperty name="width" value="0.1" units="cm"/>
      <inkml:brushProperty name="height" value="0.1" units="cm"/>
      <inkml:brushProperty name="color" value="#F4F91B"/>
    </inkml:brush>
  </inkml:definitions>
  <inkml:trace contextRef="#ctx0" brushRef="#br0">1 10 455 0 0,'62'2'1258'0'0,"31"-1"-543"0"0,86-2 48 0 0,149 2-331 0 0,-141 9-432 0 0,-135-8 41 0 0,-1 3 0 0 0,59 13-1 0 0,-54-8 134 0 0,-11-5-121 0 0,0-1-1 0 0,1-2 0 0 0,-1-3 1 0 0,59-7-1 0 0,-29-5 137 0 0,-54 8-36 0 0,1 1 0 0 0,0 1 1 0 0,38 0-1 0 0,-28 2-58 0 0,0 0 0 0 0,60-13 0 0 0,20-1 52 0 0,-97 15-147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23:41.479"/>
    </inkml:context>
    <inkml:brush xml:id="br0">
      <inkml:brushProperty name="width" value="0.1" units="cm"/>
      <inkml:brushProperty name="height" value="0.1" units="cm"/>
      <inkml:brushProperty name="color" value="#E71224"/>
    </inkml:brush>
  </inkml:definitions>
  <inkml:trace contextRef="#ctx0" brushRef="#br0">541 20 13447 0 0,'-47'-20'1456'0'0,"84"29"-912"0"0,35 21-306 0 0,-1 2 0 0 0,-1 3 0 0 0,-2 4 0 0 0,104 77 0 0 0,-147-95-82 0 0,-1 1 1 0 0,-1 1-1 0 0,32 42 1 0 0,51 86 454 0 0,-83-115-476 0 0,107 173 432 0 0,-103-159-463 0 0,-2 2-1 0 0,23 71 0 0 0,-24-47 168 0 0,26 143 0 0 0,-44-176-110 0 0,-2-1 0 0 0,-2 1-1 0 0,-2 0 1 0 0,-1-1 0 0 0,-8 48 0 0 0,-32 120 622 0 0,-9-3 1 0 0,-94 251-1 0 0,93-314-574 0 0,-39 106 167 0 0,13-23 16 0 0,-5 12 7 0 0,-167 370 505 0 0,174-421-604 0 0,-50 109 287 0 0,70-189-380 0 0,-116 249 378 0 0,148-306-505 0 0,-42 71 0 0 0,51-98-119 0 0,-2-2 0 0 0,0 0 0 0 0,-2-1 0 0 0,0-1 0 0 0,-22 19 0 0 0,33-33-82 0 0,0-1 0 0 0,0 1 0 0 0,-1-1 1 0 0,0 0-1 0 0,-14 6 0 0 0,21-10 31 0 0,-1-1 1 0 0,0 1-1 0 0,1-1 1 0 0,-1 1-1 0 0,1-1 1 0 0,-1 1-1 0 0,0-1 1 0 0,1 0-1 0 0,-1 0 1 0 0,0 0 0 0 0,1 0-1 0 0,-1 0 1 0 0,0 0-1 0 0,1 0 1 0 0,-1 0-1 0 0,0-1 1 0 0,1 1-1 0 0,-1-1 1 0 0,0 1-1 0 0,1-1 1 0 0,-1 0 0 0 0,1 0-1 0 0,-1 1 1 0 0,1-1-1 0 0,0 0 1 0 0,-1 0-1 0 0,1 0 1 0 0,0-1-1 0 0,0 1 1 0 0,-1 0-1 0 0,1 0 1 0 0,0-1 0 0 0,0 1-1 0 0,1 0 1 0 0,-1-1-1 0 0,0 1 1 0 0,0-1-1 0 0,0-3 1 0 0,-2-2-259 0 0,1-1 1 0 0,0 0 0 0 0,0 0-1 0 0,1 0 1 0 0,0 0-1 0 0,1-9 1 0 0,3-51-1708 0 0,-1 53 1629 0 0,4-53-1476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23:42.618"/>
    </inkml:context>
    <inkml:brush xml:id="br0">
      <inkml:brushProperty name="width" value="0.1" units="cm"/>
      <inkml:brushProperty name="height" value="0.1" units="cm"/>
      <inkml:brushProperty name="color" value="#E71224"/>
    </inkml:brush>
  </inkml:definitions>
  <inkml:trace contextRef="#ctx0" brushRef="#br0">422 847 1375 0 0,'-16'-28'2'0'0,"-7"-14"2907"0"0,21 36-2268 0 0,0 0-1 0 0,0 1 1 0 0,1-1-1 0 0,0 0 0 0 0,0 0 1 0 0,0 0-1 0 0,0 0 1 0 0,1 0-1 0 0,0 0 1 0 0,0 0-1 0 0,1 0 1 0 0,0 0-1 0 0,0 0 1 0 0,0 0-1 0 0,3-6 1 0 0,-1 4-491 0 0,1 0 0 0 0,0 1 0 0 0,0 0-1 0 0,0 0 1 0 0,1 0 0 0 0,0 0 0 0 0,1 1 0 0 0,0 0 0 0 0,12-11 0 0 0,-5 7-392 0 0,0 0 0 0 0,1 1 0 0 0,0 0 1 0 0,1 2-1 0 0,27-12 0 0 0,-26 13 834 0 0,1 1 1 0 0,26-4-1 0 0,-28 7-489 0 0,0 0 1 0 0,0 2-1 0 0,0 0 0 0 0,0 0 0 0 0,0 1 0 0 0,0 1 1 0 0,0 1-1 0 0,0 0 0 0 0,0 1 0 0 0,-1 1 0 0 0,0 0 1 0 0,0 1-1 0 0,0 0 0 0 0,-1 1 0 0 0,16 11 0 0 0,-15-9-91 0 0,-1 1 0 0 0,0 1 0 0 0,-1 0 0 0 0,-1 1 0 0 0,1 0 0 0 0,-2 0 0 0 0,0 1 0 0 0,0 1 0 0 0,-2 0 0 0 0,1 0 0 0 0,-2 1 0 0 0,0 0 0 0 0,9 27 0 0 0,-11-25 80 0 0,-2 0-1 0 0,0 0 1 0 0,0 0-1 0 0,-2 1 1 0 0,0-1 0 0 0,-1 0-1 0 0,-1 1 1 0 0,0-1-1 0 0,-2 0 1 0 0,0 0 0 0 0,0 0-1 0 0,-2 0 1 0 0,0-1 0 0 0,-1 1-1 0 0,0-1 1 0 0,-2 0-1 0 0,0-1 1 0 0,0 0 0 0 0,-2 0-1 0 0,0-1 1 0 0,0 0-1 0 0,-1-1 1 0 0,-1 0 0 0 0,0-1-1 0 0,-1 0 1 0 0,0-1 0 0 0,-17 10-1 0 0,-6 3 337 0 0,-69 33-1 0 0,83-47-346 0 0,-1-1-1 0 0,0-1 0 0 0,-1-1 0 0 0,-39 6 0 0 0,52-11-73 0 0,1-1 1 0 0,-1-1-1 0 0,0 0 0 0 0,0 0 1 0 0,0-1-1 0 0,0 0 0 0 0,0-1 1 0 0,0 0-1 0 0,1-1 0 0 0,-1 0 1 0 0,1-1-1 0 0,0 0 0 0 0,0 0 0 0 0,0-1 1 0 0,1-1-1 0 0,-1 0 0 0 0,1 0 1 0 0,0 0-1 0 0,1-1 0 0 0,0-1 1 0 0,0 1-1 0 0,1-1 0 0 0,-1-1 1 0 0,2 1-1 0 0,-1-1 0 0 0,-6-12 0 0 0,7 9-27 0 0,-1 0-1 0 0,2 0 0 0 0,0-1 0 0 0,0 1 0 0 0,1-1 0 0 0,0 0 1 0 0,1-1-1 0 0,1 1 0 0 0,0 0 0 0 0,1-25 0 0 0,1 37 21 0 0,0 0 0 0 0,0-1 0 0 0,0 1 0 0 0,0 0 0 0 0,0-1 0 0 0,1 1 0 0 0,-1 0 0 0 0,0-1 0 0 0,1 1 0 0 0,-1 0 0 0 0,1-1 0 0 0,0 1 0 0 0,-1 0 0 0 0,1 0 0 0 0,0 0 0 0 0,0 0 0 0 0,0 0 0 0 0,-1 0 0 0 0,1 0 0 0 0,0 0 0 0 0,3-2 0 0 0,-3 3 0 0 0,1-1 0 0 0,0 1 0 0 0,0-1 0 0 0,-1 1 0 0 0,1-1 0 0 0,0 1 0 0 0,0 0 0 0 0,-1 0 0 0 0,1 0 0 0 0,0 0 0 0 0,0 0 0 0 0,0 0 0 0 0,-1 1 0 0 0,4 0 0 0 0,2 1 0 0 0,0 0 0 0 0,-1 1 0 0 0,1 0 0 0 0,0 0 0 0 0,-1 1 0 0 0,0 0 0 0 0,6 5 0 0 0,73 63-31 0 0,36 28 140 0 0,-100-85-84 0 0,0-1 0 0 0,1-1 1 0 0,0-1-1 0 0,28 11 0 0 0,-42-20-11 0 0,1 0 0 0 0,0-1-1 0 0,0 0 1 0 0,0 0 0 0 0,0-1 0 0 0,0 0-1 0 0,0-1 1 0 0,0 0 0 0 0,0 0 0 0 0,0-1-1 0 0,1 0 1 0 0,-1 0 0 0 0,9-4 0 0 0,-11 3 9 0 0,1-1 0 0 0,-1 0 1 0 0,0 0-1 0 0,0-1 1 0 0,0 0-1 0 0,-1 0 0 0 0,1-1 1 0 0,-1 1-1 0 0,0-2 1 0 0,0 1-1 0 0,-1 0 0 0 0,1-1 1 0 0,-1 0-1 0 0,-1-1 0 0 0,8-10 1 0 0,9-27 56 0 0,-1 0-1 0 0,16-54 1 0 0,-20 54-58 0 0,-7 20-8 0 0,-2 0 0 0 0,0-1 1 0 0,-1 0-1 0 0,-1 0 0 0 0,-2-1 0 0 0,-1 1 0 0 0,0-1 0 0 0,-2 0 0 0 0,-5-39 0 0 0,0 36 20 0 0,-1 0 0 0 0,-1 1 0 0 0,-1 0 0 0 0,-2 0 0 0 0,-24-48 0 0 0,23 55-16 0 0,-1 1-1 0 0,-1 0 0 0 0,-1 1 0 0 0,-1 1 0 0 0,-1 0 0 0 0,0 1 1 0 0,-32-26-1 0 0,14 18 10 0 0,0 1 0 0 0,-1 2-1 0 0,-2 2 1 0 0,-65-27 0 0 0,78 38 6 0 0,-1 1 0 0 0,-1 1 0 0 0,1 1 0 0 0,-1 1 1 0 0,0 1-1 0 0,0 1 0 0 0,0 2 0 0 0,-42 3 0 0 0,54 0-27 0 0,0 0 0 0 0,0 2 0 0 0,1 0 0 0 0,0 0 0 0 0,-1 1 0 0 0,2 1 0 0 0,-1 0 0 0 0,1 1 0 0 0,0 0 0 0 0,0 1-1 0 0,1 1 1 0 0,0-1 0 0 0,0 2 0 0 0,1 0 0 0 0,0 0 0 0 0,-13 18 0 0 0,7-6-7 0 0,1 1 0 0 0,1 0 0 0 0,1 1 0 0 0,1 1 0 0 0,1 0 0 0 0,2 0 0 0 0,-12 44 0 0 0,15-35 14 0 0,1-1 0 0 0,2 1 0 0 0,1 0 0 0 0,2 0-1 0 0,1-1 1 0 0,2 1 0 0 0,1 0 0 0 0,1-1 0 0 0,14 45 0 0 0,6 3 36 0 0,4-2 1 0 0,61 119-1 0 0,-70-158-47 0 0,2-1-1 0 0,1-1 1 0 0,3 0-1 0 0,44 50 1 0 0,-52-70 4 0 0,0 0 1 0 0,0-1 0 0 0,2-2 0 0 0,0 0-1 0 0,1-1 1 0 0,0 0 0 0 0,1-2 0 0 0,1-1-1 0 0,38 14 1 0 0,-28-15 4 0 0,0-2-1 0 0,1 0 0 0 0,-1-3 1 0 0,1-1-1 0 0,1-1 1 0 0,-1-2-1 0 0,0-1 0 0 0,43-6 1 0 0,-34-1 19 0 0,-1-1 1 0 0,1-2-1 0 0,-1-3 1 0 0,-1-1-1 0 0,0-1 0 0 0,40-23 1 0 0,-25 7 29 0 0,-1-2 0 0 0,-1-2 1 0 0,-3-2-1 0 0,68-64 0 0 0,-102 85-36 0 0,0 0 0 0 0,-2-2 0 0 0,0 0 0 0 0,-1-1 0 0 0,0 0 0 0 0,-2-1 0 0 0,0 0 0 0 0,-2-1 0 0 0,0-1 0 0 0,-1 1 0 0 0,-1-2 0 0 0,-1 1 0 0 0,-2-1 0 0 0,0 0 0 0 0,-1 0 0 0 0,-1 0 0 0 0,-1-48 0 0 0,-3 42 13 0 0,-2 0 0 0 0,-1 1 0 0 0,-1-1-1 0 0,-1 1 1 0 0,-2 0 0 0 0,-21-53 0 0 0,13 48-4 0 0,-1 2 1 0 0,-1 0-1 0 0,-2 0 1 0 0,-1 2-1 0 0,-26-29 1 0 0,5 15 65 0 0,-2 1 1 0 0,-1 2-1 0 0,-2 2 0 0 0,-2 3 1 0 0,-2 1-1 0 0,-84-41 1 0 0,82 48 89 0 0,-2 2-1 0 0,-1 3 1 0 0,-68-18 0 0 0,96 33-195 0 0,-1 1 1 0 0,-1 2 0 0 0,1 1 0 0 0,-1 1 0 0 0,1 2-1 0 0,-1 0 1 0 0,1 3 0 0 0,-43 7 0 0 0,44-3-72 0 0,1 1 1 0 0,0 0-1 0 0,1 3 1 0 0,0 0 0 0 0,0 1-1 0 0,-33 23 1 0 0,-37 36-2158 0 0,6 11-4586 0 0,26-17-798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39:09.799"/>
    </inkml:context>
    <inkml:brush xml:id="br0">
      <inkml:brushProperty name="width" value="0.1" units="cm"/>
      <inkml:brushProperty name="height" value="0.1" units="cm"/>
      <inkml:brushProperty name="color" value="#F4F91B"/>
    </inkml:brush>
  </inkml:definitions>
  <inkml:trace contextRef="#ctx0" brushRef="#br0">90 12 1375 0 0,'-1'-1'19'0'0,"0"0"-1"0"0,0 0 0 0 0,-1 0 0 0 0,1 0 1 0 0,0 1-1 0 0,0-1 0 0 0,-1 1 0 0 0,1-1 1 0 0,-1 1-1 0 0,1-1 0 0 0,0 1 0 0 0,-1 0 1 0 0,1-1-1 0 0,-1 1 0 0 0,-1 0 0 0 0,-11-2 1146 0 0,12 2-1017 0 0,-1 1 0 0 0,0-1 0 0 0,1 1 0 0 0,-1 0 0 0 0,1 0 0 0 0,-1 0 0 0 0,1 0 0 0 0,-1 0 0 0 0,-2 3 0 0 0,-9 3 95 0 0,3-4 2299 0 0,14-2-1596 0 0,8 6-1061 0 0,-7-5 152 0 0,-1-1 1 0 0,1 1-1 0 0,0-1 1 0 0,-1 0-1 0 0,1 0 1 0 0,0-1-1 0 0,0 1 1 0 0,0-1-1 0 0,0 0 0 0 0,-1 0 1 0 0,9 0-1 0 0,-7-1 18 0 0,0 1-1 0 0,1 0 1 0 0,-1 0-1 0 0,1 1 1 0 0,5 1-1 0 0,18 7 75 0 0,0-1 0 0 0,0-2 0 0 0,1-1 0 0 0,0-1 0 0 0,-1-1 0 0 0,48-2 0 0 0,84-19 303 0 0,30-2-102 0 0,-118 19-197 0 0,-39 1-73 0 0,35-4 1 0 0,74-5 47 0 0,-26-1 21 0 0,146 5 0 0 0,-235 8-101 0 0,0 1 0 0 0,41 11 0 0 0,-46-9-23 0 0,56 20 46 0 0,-68-22-47 0 0,13 6-3 0 0,30 17 0 0 0,19 9 0 0 0,-65-33 13 0 0,0-1-1 0 0,0-1 1 0 0,1 1-1 0 0,-1-1 1 0 0,0-1-1 0 0,13 0 1 0 0,20 2 27 0 0,-36 0-303 0 0,0-1-1 0 0,-1 1 0 0 0,0 0 0 0 0,1 0 1 0 0,-1 0-1 0 0,0 1 0 0 0,0 0 0 0 0,0-1 0 0 0,0 1 1 0 0,5 7-1 0 0,-6-8-65 0 0,6 5-3105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39:11.472"/>
    </inkml:context>
    <inkml:brush xml:id="br0">
      <inkml:brushProperty name="width" value="0.1" units="cm"/>
      <inkml:brushProperty name="height" value="0.1" units="cm"/>
      <inkml:brushProperty name="color" value="#F4F91B"/>
    </inkml:brush>
  </inkml:definitions>
  <inkml:trace contextRef="#ctx0" brushRef="#br0">0 74 1983 0 0,'6'-1'64'0'0,"-1"0"0"0"0,1 1 0 0 0,-1 0-1 0 0,1 0 1 0 0,-1 0 0 0 0,1 1-1 0 0,-1-1 1 0 0,1 1 0 0 0,-1 1-1 0 0,0-1 1 0 0,8 4 0 0 0,24 5 419 0 0,-29-9-228 0 0,0-1-1 0 0,0 0 1 0 0,0 0-1 0 0,0 0 1 0 0,15-4-1 0 0,-14 2 95 0 0,0 1 1 0 0,0 0-1 0 0,17 1 0 0 0,67-1 710 0 0,-82 2-1023 0 0,0-1-1 0 0,-1 0 1 0 0,14-3 0 0 0,15 0-15 0 0,-30 3-13 0 0,2 0 1 0 0,-1 0 0 0 0,1 1 0 0 0,0 0 0 0 0,11 3 0 0 0,-5-1-9 0 0,0-1 0 0 0,0-1 0 0 0,0 0 0 0 0,0-1 0 0 0,21-3 0 0 0,19 0 0 0 0,15-2 0 0 0,-50 3 0 0 0,1 0 0 0 0,29 3 0 0 0,165 2 11 0 0,-34-21 236 0 0,-144 13-187 0 0,138-5 36 0 0,-34 4 80 0 0,21-3 208 0 0,-9-7-185 0 0,-104 8-129 0 0,106-1-1 0 0,-24 20-3 0 0,-42-3-68 0 0,-8 1 2 0 0,-50-5 0 0 0,0-1 0 0 0,1-1 0 0 0,55-4 0 0 0,249-24 427 0 0,-290 25-374 0 0,51 2 1 0 0,-50 2-45 0 0,143 10-8 0 0,-64-6-1 0 0,-36-3 0 0 0,155 19 0 0 0,-45 3 0 0 0,291 14 92 0 0,-241-26-42 0 0,-209-13 36 0 0,74-5 0 0 0,42-16 18 0 0,-56 6-52 0 0,133 1 15 0 0,-151 11-63 0 0,139-20-1 0 0,-148 7-3 0 0,1 5 0 0 0,149-3 0 0 0,-62 15 64 0 0,36-9-64 0 0,-179 5 0 0 0,-1 1 7 0 0,0 0 0 0 0,1 2 0 0 0,-1 0 0 0 0,0 1 0 0 0,0 1 0 0 0,26 7 0 0 0,-30-5-949 0 0,0 1 1 0 0,21 11-1 0 0,-13-4-2154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39:13.529"/>
    </inkml:context>
    <inkml:brush xml:id="br0">
      <inkml:brushProperty name="width" value="0.1" units="cm"/>
      <inkml:brushProperty name="height" value="0.1" units="cm"/>
      <inkml:brushProperty name="color" value="#F4F91B"/>
    </inkml:brush>
  </inkml:definitions>
  <inkml:trace contextRef="#ctx0" brushRef="#br0">1 218 2071 0 0,'16'2'129'0'0,"1"0"0"0"0,0-1-1 0 0,0-1 1 0 0,0-1-1 0 0,0 0 1 0 0,0-1-1 0 0,16-4 1 0 0,4 0 106 0 0,42-7 588 0 0,-47 7-540 0 0,1 0 1 0 0,-1 3-1 0 0,64 0 0 0 0,40 4-139 0 0,-26-1-14 0 0,6-1 152 0 0,-41-1-39 0 0,-45 0 5 0 0,0-1 0 0 0,-1-2-1 0 0,52-14 1 0 0,-1-1 269 0 0,-40 12-342 0 0,1 2-1 0 0,57-2 1 0 0,32 12-133 0 0,-74-1-17 0 0,0-2 0 0 0,0-3 0 0 0,78-11-1 0 0,-77 1 26 0 0,-22 4 42 0 0,1 1-1 0 0,-1 2 1 0 0,69-1-1 0 0,162 20-27 0 0,-70 2 0 0 0,-39-17-64 0 0,18 2 0 0 0,-69-1-3 0 0,27 2 60 0 0,-10 14 121 0 0,-73-8-163 0 0,0-2 1 0 0,96-1-1 0 0,50-24 6 0 0,55-3 176 0 0,-22 1 77 0 0,-222 21-276 0 0,225-18 61 0 0,-114 11-54 0 0,-8 0-4 0 0,114-10 52 0 0,-152 11 14 0 0,91 5 0 0 0,-79 2 1 0 0,65 7-44 0 0,-88-4-4 0 0,86-3 0 0 0,23-19-20 0 0,-147 16 0 0 0,0 2 0 0 0,0 0 0 0 0,44 6 0 0 0,-36-2 0 0 0,40 9-5 0 0,-18-3 64 0 0,33 2-56 0 0,1-4 1 0 0,128-5-1 0 0,-52-3-3 0 0,-61 2 0 0 0,158 19 0 0 0,1 0 0 0 0,-183-21 0 0 0,0 3 0 0 0,-1 4 0 0 0,128 28 0 0 0,-111-14-298 0 0,83 24-2149 0 0,-144-34-688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39:15.448"/>
    </inkml:context>
    <inkml:brush xml:id="br0">
      <inkml:brushProperty name="width" value="0.1" units="cm"/>
      <inkml:brushProperty name="height" value="0.1" units="cm"/>
      <inkml:brushProperty name="color" value="#F4F91B"/>
    </inkml:brush>
  </inkml:definitions>
  <inkml:trace contextRef="#ctx0" brushRef="#br0">1 45 919 0 0,'13'-6'296'0'0,"1"1"-1"0"0,0 0 1 0 0,0 1-1 0 0,1 0 1 0 0,-1 1-1 0 0,19-1 0 0 0,-4 2 395 0 0,1 1-1 0 0,33 4 0 0 0,-5 2-682 0 0,159 5 61 0 0,-71-23 445 0 0,32 0 665 0 0,-149 15-1059 0 0,0 1-1 0 0,31 7 1 0 0,7 1-35 0 0,-7-4 4 0 0,0-3 0 0 0,83-4 0 0 0,53-18 759 0 0,31-1-104 0 0,-157 17-588 0 0,89 7 1 0 0,-76 2-97 0 0,157 20 125 0 0,-202-17-149 0 0,0 1 1 0 0,-1 2-1 0 0,71 35 0 0 0,-19-8 80 0 0,-59-29-80 0 0,1-1-1 0 0,-1-1 1 0 0,2-2 0 0 0,-1-2 0 0 0,1 0 0 0 0,0-3 0 0 0,62-1-1 0 0,56-10 87 0 0,67 0 122 0 0,199-8 87 0 0,-377 14-324 0 0,54-2-6 0 0,-1 4 0 0 0,159 19 0 0 0,-53-5 0 0 0,-138-12 0 0 0,0 3 0 0 0,92 18 0 0 0,-49 8 0 0 0,-31-7 0 0 0,74 32 0 0 0,-112-39 0 0 0,0-2 0 0 0,1-2 0 0 0,0-1 0 0 0,51 9 0 0 0,-58-18 0 0 0,0-2 0 0 0,38-3 0 0 0,-32 1 0 0 0,35 2 0 0 0,248 27 283 0 0,-238-25-200 0 0,0-3-1 0 0,90-12 1 0 0,-92 4-4 0 0,1 4 0 0 0,98 7 0 0 0,-119 1-55 0 0,101-6 0 0 0,55-21 47 0 0,-127 13-62 0 0,154-12-9 0 0,-174 17 13 0 0,94-13 38 0 0,-94 7-51 0 0,179-26 0 0 0,3 21 0 0 0,-50 2 83 0 0,-3 0 16 0 0,-173 15-324 0 0,-1 1 0 0 0,0 1 0 0 0,35 7 0 0 0,-44-6 302 0 0,-1 1 0 0 0,0 0 0 0 0,0 0 0 0 0,0 1 0 0 0,-1 1 0 0 0,0 0 0 0 0,0 0 0 0 0,11 9 0 0 0,-2 2-460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39:18.162"/>
    </inkml:context>
    <inkml:brush xml:id="br0">
      <inkml:brushProperty name="width" value="0.1" units="cm"/>
      <inkml:brushProperty name="height" value="0.1" units="cm"/>
      <inkml:brushProperty name="color" value="#F4F91B"/>
    </inkml:brush>
  </inkml:definitions>
  <inkml:trace contextRef="#ctx0" brushRef="#br0">1 121 919 0 0,'1'-1'46'0'0,"0"0"0"0"0,0 0 0 0 0,0-1 0 0 0,0 1 0 0 0,0 0 0 0 0,0 1 0 0 0,1-1 0 0 0,-1 0 0 0 0,0 0-1 0 0,1 0 1 0 0,-1 1 0 0 0,1-1 0 0 0,-1 1 0 0 0,0-1 0 0 0,1 1 0 0 0,2-1 0 0 0,33-4 1228 0 0,-13 2-849 0 0,27-4-403 0 0,-39 5 113 0 0,1 1 1 0 0,-1 0 0 0 0,1 1-1 0 0,-1 0 1 0 0,21 4-1 0 0,-15-2 216 0 0,33-1-1 0 0,-22-2 72 0 0,0-2 0 0 0,0 0 0 0 0,0-3-1 0 0,-1 0 1 0 0,0-2 0 0 0,47-18-1 0 0,-60 19-290 0 0,1 1 0 0 0,0 1 0 0 0,0 0 0 0 0,0 1-1 0 0,18-1 1 0 0,84-3 50 0 0,-82 6-157 0 0,114 5-11 0 0,-42 0-16 0 0,23 5 238 0 0,0 1 16 0 0,228-13 26 0 0,-277 5-201 0 0,102-4 40 0 0,190-8 65 0 0,-227 20-74 0 0,73 1 133 0 0,-40-10-27 0 0,-28 8 41 0 0,-76-2-124 0 0,62 8-17 0 0,-74-6-17 0 0,94 0-1 0 0,-80-12-72 0 0,122 3 93 0 0,-133 4-60 0 0,69 8-48 0 0,-80-7 17 0 0,100-5 0 0 0,-103-1-22 0 0,115-11 19 0 0,-98 6-1 0 0,120 2 0 0 0,-165 7-20 0 0,152 6 31 0 0,-125-8-11 0 0,75-10 0 0 0,-80 5-1 0 0,1 2-1 0 0,0 3 1 0 0,0 1-1 0 0,-1 2 1 0 0,49 11-1 0 0,-43-5-13 0 0,70 10 29 0 0,-99-17-29 0 0,0-1-1 0 0,0-1 1 0 0,30-4 0 0 0,29-6 16 0 0,0 2-1 0 0,112 6 0 0 0,-128 6-17 0 0,140 7 31 0 0,-150-11-22 0 0,93-11-1 0 0,-23-10 11 0 0,63-8 18 0 0,-130 25 31 0 0,62 6 0 0 0,-33 0-24 0 0,-74-2-47 0 0,222-3 62 0 0,-17 2-63 0 0,-73 14 41 0 0,-45-2-18 0 0,-40 0-23 0 0,-47-8 0 0 0,0 0 0 0 0,0 0 0 0 0,18-1 0 0 0,177 10 0 0 0,-44 0 0 0 0,106-4 0 0 0,-51-3 0 0 0,-8 3 0 0 0,-107-3 0 0 0,65 6 0 0 0,-135-10 0 0 0,1-1 0 0 0,-1-2 0 0 0,1-2 0 0 0,36-8 0 0 0,-11 2 0 0 0,53-12 0 0 0,-39 7 0 0 0,-73 14-171 0 0,-1 1-1 0 0,1 0 0 0 0,-1 0 1 0 0,0 0-1 0 0,1 0 0 0 0,-1 0 1 0 0,1 0-1 0 0,-1 1 0 0 0,0-1 1 0 0,1 1-1 0 0,-1 0 0 0 0,0 0 1 0 0,0-1-1 0 0,1 2 0 0 0,-1-1 1 0 0,0 0-1 0 0,0 0 0 0 0,0 1 1 0 0,0-1-1 0 0,0 1 0 0 0,-1-1 1 0 0,1 1-1 0 0,0 0 0 0 0,-1 0 1 0 0,1 0-1 0 0,-1 0 0 0 0,2 4 1 0 0,5 8-2559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2:01.705"/>
    </inkml:context>
    <inkml:brush xml:id="br0">
      <inkml:brushProperty name="width" value="0.1" units="cm"/>
      <inkml:brushProperty name="height" value="0.1" units="cm"/>
      <inkml:brushProperty name="color" value="#E71224"/>
    </inkml:brush>
  </inkml:definitions>
  <inkml:trace contextRef="#ctx0" brushRef="#br0">74 26 455 0 0,'-1'-2'124'0'0,"1"1"-1"0"0,-1-1 1 0 0,-1 0-1 0 0,1 1 1 0 0,0-1-1 0 0,0 1 1 0 0,0-1-1 0 0,-1 1 1 0 0,1 0-1 0 0,-1-1 1 0 0,1 1-1 0 0,-1 0 1 0 0,0 0-1 0 0,1 0 1 0 0,-1 0-1 0 0,0 0 1 0 0,0 1-1 0 0,1-1 1 0 0,-1 0-1 0 0,-3 0 1 0 0,1 4 50 0 0,0 1 0 0 0,0-1 0 0 0,0 1 0 0 0,-4 7 0 0 0,8-11-187 0 0,-1 1-1 0 0,1-1 0 0 0,0 0 0 0 0,-1 1 0 0 0,1-1 0 0 0,0 1 1 0 0,-1-1-1 0 0,1 0 0 0 0,0 1 0 0 0,-1-1 0 0 0,1 0 0 0 0,-1 1 1 0 0,1-1-1 0 0,-1 0 0 0 0,1 1 0 0 0,0-1 0 0 0,-1 0 0 0 0,1 0 1 0 0,-1 0-1 0 0,1 0 0 0 0,-1 0 0 0 0,0 1 0 0 0,1-1 0 0 0,-1 0 1 0 0,1 0-1 0 0,-1 0 0 0 0,1 0 0 0 0,-1 0 0 0 0,1 0 0 0 0,-1-1 1 0 0,0 1-1 0 0,-1-3-184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2:03.402"/>
    </inkml:context>
    <inkml:brush xml:id="br0">
      <inkml:brushProperty name="width" value="0.1" units="cm"/>
      <inkml:brushProperty name="height" value="0.1" units="cm"/>
      <inkml:brushProperty name="color" value="#E71224"/>
    </inkml:brush>
  </inkml:definitions>
  <inkml:trace contextRef="#ctx0" brushRef="#br0">11667 29 2527 0 0,'-8'-2'96'0'0,"0"0"-1"0"0,0 1 1 0 0,0 0 0 0 0,-13 1-1 0 0,-8-2 283 0 0,4 0 30 0 0,-228-16 3288 0 0,4 26-3413 0 0,68-1-174 0 0,-152 12 481 0 0,-6 0 76 0 0,-650 52 158 0 0,431-34-578 0 0,353-29-165 0 0,-218-3-16 0 0,318-14-66 0 0,-70-2 56 0 0,-62 23 67 0 0,142-5-82 0 0,-143-6 0 0 0,103-2-46 0 0,42 2 96 0 0,-175 6 221 0 0,44 1-106 0 0,-112 14-112 0 0,235-13-68 0 0,-51 0 124 0 0,96-6-93 0 0,0-4-1 0 0,-80-10 1 0 0,79 6-42 0 0,-52-14 129 0 0,27 4-14 0 0,6 2-8 0 0,34 5 3 0 0,-66-4-1 0 0,-12 8-85 0 0,-203-33-1 0 0,245 24-14 0 0,0 2 1 0 0,0 4-1 0 0,0 4 1 0 0,-155 13-1 0 0,184-5-23 0 0,-147 20 0 0 0,-238 6 64 0 0,346-30-64 0 0,-103 8 0 0 0,-11 22 0 0 0,43-5 0 0 0,102-21 16 0 0,1-3-1 0 0,-74-6 1 0 0,4-1 1 0 0,2 3 0 0 0,-123 4 30 0 0,31 4-47 0 0,54-4 0 0 0,75 2 0 0 0,-164 6 0 0 0,179-11 0 0 0,-106-14 0 0 0,-232-33 560 0 0,242 25-381 0 0,9 2-36 0 0,131 19-129 0 0,0 1 0 0 0,0 1 1 0 0,-46 7-1 0 0,52-3-120 0 0,0 2 1 0 0,1 0-1 0 0,-1 2 1 0 0,-32 16-1 0 0,-3 6-3457 0 0,14-5-541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35:11.255"/>
    </inkml:context>
    <inkml:brush xml:id="br0">
      <inkml:brushProperty name="width" value="0.1" units="cm"/>
      <inkml:brushProperty name="height" value="0.1" units="cm"/>
      <inkml:brushProperty name="color" value="#F4F91B"/>
    </inkml:brush>
  </inkml:definitions>
  <inkml:trace contextRef="#ctx0" brushRef="#br0">0 145 455 0 0,'20'-1'511'0'0,"0"1"0"0"0,22 2 0 0 0,-8 0-217 0 0,29 0 378 0 0,0 3-1 0 0,101 22 1 0 0,-143-23-490 0 0,0-1 1 0 0,0 0 0 0 0,0-2-1 0 0,39-3 1 0 0,84-17 344 0 0,-128 17-489 0 0,140-29 588 0 0,-78 14-367 0 0,84-8 0 0 0,-147 24-237 0 0,22-2 3 0 0,48 1 0 0 0,150 7-25 0 0,-185-7 26 0 0,-15 2 152 0 0,40-6 0 0 0,-58 4-119 0 0,0 1 0 0 0,24 2 0 0 0,11-1 68 0 0,34-4-1 0 0,2-2 18 0 0,91 7 0 0 0,71 4 60 0 0,-88-19-108 0 0,-91 6-4 0 0,108 2 0 0 0,-132 8-92 0 0,52 4 0 0 0,-24 0 16 0 0,1-4 0 0 0,0-2 0 0 0,104-15 0 0 0,-142 13 16 0 0,-1 1-1 0 0,70 8 0 0 0,-15-1 3 0 0,-18-2-31 0 0,-13-1 23 0 0,89-6-1 0 0,-2-16-14 0 0,50-4-12 0 0,114 19 65 0 0,111-12-10 0 0,-148 14-2 0 0,-27 2-22 0 0,-155-4-24 0 0,129 11-1 0 0,-67-2 49 0 0,-67-5-55 0 0,113-3 1 0 0,-133 1 0 0 0,178-1 0 0 0,-139 10 60 0 0,-44-2-45 0 0,51 4 43 0 0,82 3-63 0 0,-98-7 20 0 0,120-1 34 0 0,-172-8-49 0 0,16-1 0 0 0,65 3 0 0 0,-114 3 2 0 0,-1 0 0 0 0,0 1 0 0 0,0 0-1 0 0,0 1 1 0 0,0 0 0 0 0,0 1 0 0 0,0 1 0 0 0,18 9-1 0 0,-13-5-187 0 0,1-1-92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2:07.007"/>
    </inkml:context>
    <inkml:brush xml:id="br0">
      <inkml:brushProperty name="width" value="0.1" units="cm"/>
      <inkml:brushProperty name="height" value="0.1" units="cm"/>
      <inkml:brushProperty name="color" value="#E71224"/>
    </inkml:brush>
  </inkml:definitions>
  <inkml:trace contextRef="#ctx0" brushRef="#br0">15 8 2415 0 0,'-15'-7'1478'0'0,"18"7"-1393"0"0,0 1-1 0 0,0 0 1 0 0,-1-1 0 0 0,1 1 0 0 0,0 1 0 0 0,-1-1 0 0 0,1 0 0 0 0,-1 0-1 0 0,1 1 1 0 0,3 2 0 0 0,22 21 720 0 0,-21-19-741 0 0,-1 1 0 0 0,1-1 0 0 0,0 0 0 0 0,1-1 0 0 0,-1 0 0 0 0,1 0 0 0 0,0 0 0 0 0,0-1 0 0 0,1 0 0 0 0,-1-1 0 0 0,1 0 0 0 0,0 0 0 0 0,0-1 0 0 0,15 2 0 0 0,167 24 1423 0 0,61 2-854 0 0,-114-24-103 0 0,7 1 67 0 0,-139-6-589 0 0,0 0 0 0 0,0 0 0 0 0,0 1 1 0 0,0 0-1 0 0,-1-1 0 0 0,1 2 0 0 0,0-1 0 0 0,5 4 0 0 0,-3 1-8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2:12.491"/>
    </inkml:context>
    <inkml:brush xml:id="br0">
      <inkml:brushProperty name="width" value="0.1" units="cm"/>
      <inkml:brushProperty name="height" value="0.1" units="cm"/>
      <inkml:brushProperty name="color" value="#E71224"/>
    </inkml:brush>
  </inkml:definitions>
  <inkml:trace contextRef="#ctx0" brushRef="#br0">6381 369 1839 0 0,'0'0'2'0'0,"0"0"0"0"0,0 0-1 0 0,0 1 1 0 0,0-1-1 0 0,0 0 1 0 0,0 0 0 0 0,0 0-1 0 0,0 1 1 0 0,0-1-1 0 0,0 0 1 0 0,0 0 0 0 0,0 1-1 0 0,0-1 1 0 0,0 0-1 0 0,0 0 1 0 0,0 1-1 0 0,0-1 1 0 0,0 0 0 0 0,-1 0-1 0 0,1 0 1 0 0,0 1-1 0 0,0-1 1 0 0,0 0 0 0 0,0 0-1 0 0,-1 0 1 0 0,1 0-1 0 0,0 0 1 0 0,0 1 0 0 0,0-1-1 0 0,0 0 1 0 0,-1 0-1 0 0,1 0 1 0 0,0 0-1 0 0,0 0 1 0 0,-1 0 0 0 0,1 0-1 0 0,0 0 1 0 0,0 0-1 0 0,-1 0 1 0 0,1 1 0 0 0,0-1-1 0 0,0 0 1 0 0,0 0-1 0 0,-1-1 1 0 0,1 1 0 0 0,0 0-1 0 0,0 0 1 0 0,-1 0-1 0 0,-19-6 237 0 0,13 3-167 0 0,1-1 0 0 0,0 1-1 0 0,-1-1 1 0 0,-6-7 0 0 0,9 7 39 0 0,0-1 1 0 0,1 0 0 0 0,-1 0-1 0 0,1 0 1 0 0,-3-7 0 0 0,5 9-21 0 0,0 0 1 0 0,-1 0 0 0 0,1 1 0 0 0,-1-1 0 0 0,0 0-1 0 0,1 0 1 0 0,-1 1 0 0 0,0-1 0 0 0,-1 1 0 0 0,1 0 0 0 0,0-1-1 0 0,-1 1 1 0 0,1 0 0 0 0,-1 0 0 0 0,0 1 0 0 0,0-1-1 0 0,0 1 1 0 0,-5-3 0 0 0,3 2-82 0 0,0 0 0 0 0,0-1 0 0 0,0 1 0 0 0,0-1 0 0 0,-5-4 0 0 0,-14-8 2 0 0,-70-42 2969 0 0,90 55-2848 0 0,0 0 0 0 0,0 1-1 0 0,0 0 1 0 0,0 0 0 0 0,0 0-1 0 0,0 0 1 0 0,0 1 0 0 0,0-1-1 0 0,-1 1 1 0 0,1 0 0 0 0,0 0-1 0 0,0 1 1 0 0,-5 0-1 0 0,-8 3-34 0 0,-32 11-1 0 0,12-3-84 0 0,13-6-8 0 0,6-1-15 0 0,0 0 0 0 0,-1-1 0 0 0,1-1 1 0 0,0-1-1 0 0,-1-1 0 0 0,-22-1 0 0 0,-16-3 11 0 0,-60 3 0 0 0,73 4 119 0 0,-60 13-1 0 0,-22 2-59 0 0,105-17-50 0 0,0-1-1 0 0,0-1 1 0 0,-1-1 0 0 0,2-1-1 0 0,-1 0 1 0 0,-28-8-1 0 0,36 6 11 0 0,1 0 0 0 0,-1-1 0 0 0,-12-6 0 0 0,10 5 56 0 0,0 1 1 0 0,-1 0-1 0 0,1 1 0 0 0,-1 0 0 0 0,0 2 0 0 0,0 0 0 0 0,-21 0 0 0 0,-6-2-65 0 0,-55 1 115 0 0,10 2 123 0 0,-67-10 56 0 0,119 8-255 0 0,-21-3 4 0 0,-62-13 0 0 0,63 8 11 0 0,-1 2 0 0 0,-1 3 0 0 0,-73 1 0 0 0,-227-7 64 0 0,273 4-56 0 0,-148-3 48 0 0,-9 19-67 0 0,19-27 172 0 0,154 9-81 0 0,-104 1-1 0 0,-58 31 13 0 0,126-8-120 0 0,33-10-8 0 0,-98-6 0 0 0,100 0-20 0 0,-339 18 296 0 0,334-11-192 0 0,0-4 77 0 0,-109-12-1 0 0,27 0-10 0 0,-32-2 139 0 0,38-8-28 0 0,78 9-146 0 0,-18-5-17 0 0,46 7-25 0 0,-61-4 0 0 0,78 13-118 0 0,-1 2-1 0 0,0 0 0 0 0,1 2 0 0 0,-1 1 1 0 0,1 1-1 0 0,0 2 0 0 0,0 0 1 0 0,1 2-1 0 0,0 1 0 0 0,-46 24 1 0 0,33-11-286 0 0,-1 2-16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2:13.597"/>
    </inkml:context>
    <inkml:brush xml:id="br0">
      <inkml:brushProperty name="width" value="0.1" units="cm"/>
      <inkml:brushProperty name="height" value="0.1" units="cm"/>
      <inkml:brushProperty name="color" value="#E71224"/>
    </inkml:brush>
  </inkml:definitions>
  <inkml:trace contextRef="#ctx0" brushRef="#br0">3012 31 4487 0 0,'1'0'14'0'0,"-1"0"-1"0"0,0 0 1 0 0,1 0-1 0 0,-1 0 0 0 0,0 0 1 0 0,1 0-1 0 0,-1 0 0 0 0,1 0 1 0 0,-1 0-1 0 0,0 0 1 0 0,1-1-1 0 0,-1 1 0 0 0,0 0 1 0 0,1 0-1 0 0,-1 0 0 0 0,0-1 1 0 0,0 1-1 0 0,1 0 1 0 0,-1 0-1 0 0,0-1 0 0 0,0 1 1 0 0,1 0-1 0 0,-1 0 0 0 0,0-1 1 0 0,0 1-1 0 0,0 0 1 0 0,1-1-1 0 0,-1 1 0 0 0,0 0 1 0 0,0-1-1 0 0,0 1 0 0 0,0 0 1 0 0,0-1-1 0 0,0 1 1 0 0,0 0-1 0 0,0-1 0 0 0,0 1 1 0 0,0-1-1 0 0,0 0-7 0 0,0 1-1 0 0,1-1 1 0 0,-1 0-1 0 0,0 1 1 0 0,0-1-1 0 0,0 0 1 0 0,-1 1-1 0 0,1-1 1 0 0,0 1-1 0 0,0-1 1 0 0,0 0-1 0 0,0 1 1 0 0,0-1-1 0 0,-1 1 1 0 0,1-1 0 0 0,0 1-1 0 0,0-1 1 0 0,-1 1-1 0 0,1-1 1 0 0,-1 1-1 0 0,1-1 1 0 0,0 1-1 0 0,-1-1 1 0 0,1 1-1 0 0,-1-1 1 0 0,1 1-1 0 0,-1 0 1 0 0,1-1-1 0 0,-1 1 1 0 0,1 0 0 0 0,-2-1-1 0 0,-6 0 108 0 0,0 0-1 0 0,0 0 0 0 0,0 0 1 0 0,0 1-1 0 0,0 0 1 0 0,0 1-1 0 0,0 0 1 0 0,-12 3-1 0 0,-24 1 380 0 0,-61 2 793 0 0,-44 0 73 0 0,91-4-1105 0 0,1 3 1 0 0,-89 19-1 0 0,-35 6 329 0 0,129-24-240 0 0,24-3-79 0 0,-39 1 0 0 0,-3-5 101 0 0,-114 2 158 0 0,-240 19 311 0 0,161-29-415 0 0,228 6-416 0 0,-100-19 104 0 0,53 7-15 0 0,-353-43 701 0 0,364 45-709 0 0,46 6-50 0 0,0 2 0 0 0,-1 1 0 0 0,1 1 0 0 0,-32 2 0 0 0,44 1-135 0 0,0 1-1 0 0,0 1 1 0 0,0 0 0 0 0,0 0-1 0 0,1 2 1 0 0,-1-1-1 0 0,1 2 1 0 0,0 0 0 0 0,-21 14-1 0 0,-4 4-1049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2:14.441"/>
    </inkml:context>
    <inkml:brush xml:id="br0">
      <inkml:brushProperty name="width" value="0.1" units="cm"/>
      <inkml:brushProperty name="height" value="0.1" units="cm"/>
      <inkml:brushProperty name="color" value="#E71224"/>
    </inkml:brush>
  </inkml:definitions>
  <inkml:trace contextRef="#ctx0" brushRef="#br0">1141 130 2759 0 0,'-5'2'235'0'0,"0"0"0"0"0,0-1 0 0 0,-1 1 0 0 0,1-1 0 0 0,0 0 0 0 0,0-1 0 0 0,-1 1 0 0 0,1-1 0 0 0,-6-1 0 0 0,-8 1 134 0 0,0-2-1 0 0,0 0 1 0 0,1-1 0 0 0,-36-11 0 0 0,-69-33 2051 0 0,97 36-1978 0 0,5 3-90 0 0,0 1 0 0 0,-1 2 0 0 0,1 0 0 0 0,-1 1 0 0 0,-40-1 0 0 0,-54-5 313 0 0,-142-6 172 0 0,198 19-1085 0 0,-79 11 0 0 0,108-6-2884 0 0,-1 2-1078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2:15.675"/>
    </inkml:context>
    <inkml:brush xml:id="br0">
      <inkml:brushProperty name="width" value="0.1" units="cm"/>
      <inkml:brushProperty name="height" value="0.1" units="cm"/>
      <inkml:brushProperty name="color" value="#E71224"/>
    </inkml:brush>
  </inkml:definitions>
  <inkml:trace contextRef="#ctx0" brushRef="#br0">4500 227 3679 0 0,'-4'-4'203'0'0,"-1"0"0"0"0,1 0 0 0 0,-1 1-1 0 0,0-1 1 0 0,0 1 0 0 0,0 0 0 0 0,-1 0-1 0 0,1 1 1 0 0,-1-1 0 0 0,-11-2-1 0 0,8 3 143 0 0,-1 1-1 0 0,0 0 0 0 0,0 0 1 0 0,0 1-1 0 0,-19 3 0 0 0,-5-1-160 0 0,0-2-1 0 0,0-1 1 0 0,-1-1-1 0 0,2-2 1 0 0,-1-2-1 0 0,0 0 1 0 0,-49-18-1 0 0,43 9 536 0 0,-51-27-1 0 0,58 26-192 0 0,0 1 0 0 0,-59-18 0 0 0,56 25-401 0 0,1 2 0 0 0,-1 1 0 0 0,-51-1 1 0 0,24 7 66 0 0,-69 10 0 0 0,113-8-187 0 0,-181 28-1511 0 0,161-20-2777 0 0</inkml:trace>
  <inkml:trace contextRef="#ctx0" brushRef="#br0" timeOffset="1">2022 150 5527 0 0,'-2'-3'183'0'0,"-11"-11"123"0"0,12 14-284 0 0,1-1-1 0 0,0 1 0 0 0,-1-1 0 0 0,1 1 0 0 0,-1 0 1 0 0,1-1-1 0 0,-1 1 0 0 0,0 0 0 0 0,1 0 0 0 0,-1-1 0 0 0,1 1 1 0 0,-1 0-1 0 0,0 0 0 0 0,1 0 0 0 0,-1 0 0 0 0,1-1 1 0 0,-1 1-1 0 0,0 0 0 0 0,1 0 0 0 0,-1 0 0 0 0,0 1 1 0 0,1-1-1 0 0,-1 0 0 0 0,0 0 0 0 0,-2 1 74 0 0,1-1 1 0 0,0 0-1 0 0,0 0 1 0 0,0 1-1 0 0,0-1 0 0 0,0-1 1 0 0,-1 1-1 0 0,1 0 1 0 0,0 0-1 0 0,0-1 0 0 0,0 1 1 0 0,-4-3-1 0 0,-4 1 97 0 0,-18-2-115 0 0,0 1 1 0 0,0 1-1 0 0,0 2 0 0 0,0 1 1 0 0,0 1-1 0 0,0 1 0 0 0,-32 8 1 0 0,21-5-47 0 0,0-1 1 0 0,-49-1-1 0 0,-79-10 515 0 0,110 3-110 0 0,-9 0 305 0 0,0-4 0 0 0,-84-20 1 0 0,17-6 62 0 0,-55-13 166 0 0,151 40-854 0 0,0 2 1 0 0,0 1-1 0 0,-1 2 0 0 0,-66 6 0 0 0,-147 34-118 0 0,226-34-27 0 0,-92 24-3973 0 0,62-10-394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2:16.661"/>
    </inkml:context>
    <inkml:brush xml:id="br0">
      <inkml:brushProperty name="width" value="0.1" units="cm"/>
      <inkml:brushProperty name="height" value="0.1" units="cm"/>
      <inkml:brushProperty name="color" value="#E71224"/>
    </inkml:brush>
  </inkml:definitions>
  <inkml:trace contextRef="#ctx0" brushRef="#br0">3072 150 455 0 0,'-1'-5'554'0'0,"0"1"0"0"0,0 0 0 0 0,-1 0 0 0 0,0 0-1 0 0,0 0 1 0 0,0 0 0 0 0,0 0 0 0 0,-1 0-1 0 0,1 1 1 0 0,-1-1 0 0 0,0 1 0 0 0,-6-6-1 0 0,-4-6-913 0 0,8 8 475 0 0,-1 1 0 0 0,0 0 0 0 0,0 1 1 0 0,0-1-1 0 0,0 1 0 0 0,-1 0 0 0 0,0 0 0 0 0,0 1 0 0 0,0 0 0 0 0,-11-4 1 0 0,6 4 61 0 0,1 1-1 0 0,0 0 1 0 0,-1 0 0 0 0,0 1 0 0 0,0 1 0 0 0,-17 0 0 0 0,-9 3 155 0 0,0 2-1 0 0,1 1 1 0 0,-56 16-1 0 0,71-16-353 0 0,-21 6 54 0 0,-28 6 32 0 0,-93 11 0 0 0,-15-8 82 0 0,-176 13 366 0 0,112-31 419 0 0,4-1-112 0 0,113 4-331 0 0,-212-18 0 0 0,269 7-358 0 0,1 4-1 0 0,-1 2 0 0 0,-73 10 1 0 0,-201 52-1074 0 0,260-40-2519 0 0,-2 5-1160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2:18.381"/>
    </inkml:context>
    <inkml:brush xml:id="br0">
      <inkml:brushProperty name="width" value="0.1" units="cm"/>
      <inkml:brushProperty name="height" value="0.1" units="cm"/>
      <inkml:brushProperty name="color" value="#E71224"/>
    </inkml:brush>
  </inkml:definitions>
  <inkml:trace contextRef="#ctx0" brushRef="#br0">3016 143 4607 0 0,'9'-51'3344'0'0,"-12"52"-3321"0"0,1 1 0 0 0,0-1 0 0 0,0 1 0 0 0,0-1 0 0 0,0 1 0 0 0,-2 3-1 0 0,-1 0-18 0 0,0-1 0 0 0,0 0-1 0 0,-1 0 1 0 0,1-1-1 0 0,-1 1 1 0 0,0-1 0 0 0,0 0-1 0 0,0-1 1 0 0,0 1 0 0 0,-1-1-1 0 0,1 0 1 0 0,-1-1-1 0 0,-7 1 1 0 0,-13 2 191 0 0,-49-1-1 0 0,-76-9 964 0 0,-84 4 52 0 0,229 2-1201 0 0,-71 6 131 0 0,-90 17-1 0 0,38 2-37 0 0,-1-6-1 0 0,-230 5 0 0 0,43-32 1123 0 0,236 0-947 0 0,-121-27 0 0 0,-75-40 568 0 0,125 42-328 0 0,102 24-319 0 0,-62-18 0 0 0,88 18-160 0 0,-11-3 61 0 0,-52-10 1 0 0,77 20-120 0 0,-1 0-1 0 0,0 1 1 0 0,1 1 0 0 0,-1 0-1 0 0,0 0 1 0 0,0 1-1 0 0,1 1 1 0 0,-22 5 0 0 0,-5 7-1098 0 0,-3 2-3906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2:19.508"/>
    </inkml:context>
    <inkml:brush xml:id="br0">
      <inkml:brushProperty name="width" value="0.1" units="cm"/>
      <inkml:brushProperty name="height" value="0.1" units="cm"/>
      <inkml:brushProperty name="color" value="#E71224"/>
    </inkml:brush>
  </inkml:definitions>
  <inkml:trace contextRef="#ctx0" brushRef="#br0">2734 10 2759 0 0,'3'-9'198'0'0,"-11"13"983"0"0,-8 8-168 0 0,9-6-971 0 0,0 0 1 0 0,0-1 0 0 0,0 0 0 0 0,-1-1-1 0 0,0 1 1 0 0,0-2 0 0 0,0 1 0 0 0,-13 3-1 0 0,-6-2 450 0 0,0-2 1 0 0,0-1-1 0 0,-53-3 0 0 0,-13 2 467 0 0,52 2-759 0 0,0 2 0 0 0,1 2 0 0 0,0 1-1 0 0,-51 19 1 0 0,13-2-85 0 0,-134 26 1 0 0,-264 15 374 0 0,-38-46 1252 0 0,250-15-1017 0 0,-71 8-488 0 0,286-9-328 0 0,1 2-1 0 0,-50 14 1 0 0,47-8-99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4:22.096"/>
    </inkml:context>
    <inkml:brush xml:id="br0">
      <inkml:brushProperty name="width" value="0.1" units="cm"/>
      <inkml:brushProperty name="height" value="0.1" units="cm"/>
      <inkml:brushProperty name="color" value="#E71224"/>
    </inkml:brush>
  </inkml:definitions>
  <inkml:trace contextRef="#ctx0" brushRef="#br0">2909 162 1375 0 0,'2'-8'648'0'0,"0"1"-1"0"0,0-1 1 0 0,0 0-1 0 0,-1 0 1 0 0,0 0-1 0 0,-1 0 0 0 0,0-11 1 0 0,0 16-595 0 0,-1 0 1 0 0,1 0-1 0 0,-1-1 0 0 0,0 1 1 0 0,0 0-1 0 0,0 0 0 0 0,0 0 1 0 0,0 0-1 0 0,-1 0 0 0 0,1 0 1 0 0,-1 0-1 0 0,0 1 0 0 0,0-1 1 0 0,0 1-1 0 0,0-1 1 0 0,0 1-1 0 0,-1 0 0 0 0,1-1 1 0 0,-1 1-1 0 0,-3-2 0 0 0,-3-1 148 0 0,0 1 0 0 0,0 0 0 0 0,-1 1-1 0 0,1 0 1 0 0,-1 0 0 0 0,1 1 0 0 0,-1 1 0 0 0,0-1-1 0 0,0 1 1 0 0,-13 1 0 0 0,-11 2 325 0 0,-57 10-1 0 0,33-3-331 0 0,28-5-138 0 0,-400 40 1102 0 0,-6-7 628 0 0,326-25-1471 0 0,-203 18 324 0 0,236-26-341 0 0,0-4 0 0 0,-83-11 0 0 0,-111-8 623 0 0,218 20-853 0 0,0 3 0 0 0,1 1 1 0 0,-58 14-1 0 0,35 0-194 0 0,-95 38 0 0 0,69-15-4471 0 0,38-12-702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4:22.795"/>
    </inkml:context>
    <inkml:brush xml:id="br0">
      <inkml:brushProperty name="width" value="0.1" units="cm"/>
      <inkml:brushProperty name="height" value="0.1" units="cm"/>
      <inkml:brushProperty name="color" value="#E71224"/>
    </inkml:brush>
  </inkml:definitions>
  <inkml:trace contextRef="#ctx0" brushRef="#br0">2603 44 1839 0 0,'-2'-4'361'0'0,"-9"-11"843"0"0,11 15-1069 0 0,-1 0 0 0 0,1 0 0 0 0,0 0 0 0 0,-1 0-1 0 0,1 0 1 0 0,-3 0 1079 0 0,3 1-1079 0 0,-52 14 1829 0 0,38-11-1731 0 0,0 0-1 0 0,0-1 1 0 0,0 0-1 0 0,-1-1 1 0 0,1-1-1 0 0,-15 0 1 0 0,-86-10 1677 0 0,88 5-1523 0 0,-53-2 471 0 0,-86 5 0 0 0,-137 13 102 0 0,93-2-472 0 0,29 3-108 0 0,-98 0 24 0 0,-98-56 282 0 0,63 4-240 0 0,259 35-1668 0 0,1 4 0 0 0,-1 1 0 0 0,-97 16 0 0 0,102-7-3782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35:14.895"/>
    </inkml:context>
    <inkml:brush xml:id="br0">
      <inkml:brushProperty name="width" value="0.1" units="cm"/>
      <inkml:brushProperty name="height" value="0.1" units="cm"/>
      <inkml:brushProperty name="color" value="#F4F91B"/>
    </inkml:brush>
  </inkml:definitions>
  <inkml:trace contextRef="#ctx0" brushRef="#br0">0 192 2471 0 0,'20'1'329'0'0,"30"6"-1"0"0,-30-4 40 0 0,31 1-1 0 0,87-14 633 0 0,-92 5-692 0 0,82 1 0 0 0,80 7-222 0 0,-130-4 18 0 0,103 13 100 0 0,-57-2-128 0 0,-83-10-71 0 0,46-6 0 0 0,-79 5-5 0 0,41-2 57 0 0,0 1 0 0 0,0 3 0 0 0,0 2 0 0 0,0 2 0 0 0,49 11 0 0 0,-58-8-42 0 0,1-3 0 0 0,54 1 0 0 0,81-9 14 0 0,-62 2 67 0 0,149 19 0 0 0,-158-14-64 0 0,183-14-1 0 0,-104 0-30 0 0,120-10 172 0 0,-161 9-92 0 0,3-3 103 0 0,122-4 242 0 0,-171 19-383 0 0,0-5 0 0 0,152-26-1 0 0,105-44 678 0 0,-235 55-577 0 0,1 1-102 0 0,38-8-41 0 0,-131 22 4 0 0,0 1-1 0 0,0 2 1 0 0,1 1 0 0 0,-1 1-1 0 0,0 1 1 0 0,1 1-1 0 0,-1 1 1 0 0,38 12-1 0 0,-46-11-173 0 0,1-1-76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4:23.656"/>
    </inkml:context>
    <inkml:brush xml:id="br0">
      <inkml:brushProperty name="width" value="0.1" units="cm"/>
      <inkml:brushProperty name="height" value="0.1" units="cm"/>
      <inkml:brushProperty name="color" value="#E71224"/>
    </inkml:brush>
  </inkml:definitions>
  <inkml:trace contextRef="#ctx0" brushRef="#br0">2058 186 455 0 0,'-13'-5'1175'0'0,"1"-1"0"0"0,0-1 0 0 0,-14-9 0 0 0,-17-9-107 0 0,25 17-466 0 0,-1 0 0 0 0,0 1-1 0 0,-33-6 1 0 0,-62-6 1150 0 0,69 13-1127 0 0,-20 0 270 0 0,-1 3-1 0 0,-97 7 0 0 0,145-3-770 0 0,-138 11 522 0 0,66-4-236 0 0,-125-5-1 0 0,-156-56 580 0 0,304 40-880 0 0,17 5-124 0 0,-1 2 0 0 0,0 2 1 0 0,-88 4-1 0 0,14 17-4730 0 0,68-5-237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4:24.477"/>
    </inkml:context>
    <inkml:brush xml:id="br0">
      <inkml:brushProperty name="width" value="0.1" units="cm"/>
      <inkml:brushProperty name="height" value="0.1" units="cm"/>
      <inkml:brushProperty name="color" value="#E71224"/>
    </inkml:brush>
  </inkml:definitions>
  <inkml:trace contextRef="#ctx0" brushRef="#br0">1872 166 3223 0 0,'0'-2'19'0'0,"-4"-20"165"0"0,4 21-178 0 0,0-1 1 0 0,-1 1-1 0 0,1 0 1 0 0,0 0-1 0 0,-1 0 0 0 0,1 0 1 0 0,-1 0-1 0 0,0 0 1 0 0,1 0-1 0 0,-1 0 1 0 0,0 0-1 0 0,1 0 1 0 0,-1 0-1 0 0,0 0 1 0 0,0 0-1 0 0,-1 0 0 0 0,-21-1 2788 0 0,5 0-2429 0 0,0 1 1 0 0,-1 0 0 0 0,1 2-1 0 0,-25 3 1 0 0,-75 18-205 0 0,87-16 48 0 0,-35 8 357 0 0,0-4 0 0 0,-1-2 0 0 0,0-3-1 0 0,0-3 1 0 0,-91-9 0 0 0,114 0-98 0 0,0-2-1 0 0,0-2 1 0 0,0-2-1 0 0,2-1 1 0 0,-68-34-1 0 0,77 34-350 0 0,1 0 0 0 0,-2 2 0 0 0,1 2-1 0 0,-1 1 1 0 0,-1 2 0 0 0,0 1 0 0 0,0 1-1 0 0,0 3 1 0 0,0 0 0 0 0,-1 3 0 0 0,1 0-1 0 0,0 3 1 0 0,-50 10 0 0 0,64-8-240 0 0,1 0 0 0 0,0 1 0 0 0,-26 13 0 0 0,-20 15-4261 0 0,22-9-559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4:25.194"/>
    </inkml:context>
    <inkml:brush xml:id="br0">
      <inkml:brushProperty name="width" value="0.1" units="cm"/>
      <inkml:brushProperty name="height" value="0.1" units="cm"/>
      <inkml:brushProperty name="color" value="#E71224"/>
    </inkml:brush>
  </inkml:definitions>
  <inkml:trace contextRef="#ctx0" brushRef="#br0">2730 19 4831 0 0,'1'-1'34'0'0,"-1"0"-14"0"0,1 1 0 0 0,-1-1 0 0 0,1 1 0 0 0,-1-1 0 0 0,1 0 0 0 0,-1 0 0 0 0,0 1 0 0 0,1-1 0 0 0,-1 0-1 0 0,0 0 1 0 0,1 1 0 0 0,-1-1 0 0 0,0 0 0 0 0,0 0 0 0 0,0 0 0 0 0,0 1 0 0 0,0-1 0 0 0,0 0 0 0 0,0 0 0 0 0,0 0 0 0 0,0-1-1 0 0,-25 2 1629 0 0,-5 4-1348 0 0,0 2 0 0 0,-31 9 0 0 0,31-7-74 0 0,-60 9 0 0 0,-299-14 3459 0 0,265-6-2882 0 0,-630 14 2155 0 0,432 0-2455 0 0,65-3-204 0 0,178-2-503 0 0,-119 24-1 0 0,-73 34-924 0 0,195-46-397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4:26.168"/>
    </inkml:context>
    <inkml:brush xml:id="br0">
      <inkml:brushProperty name="width" value="0.1" units="cm"/>
      <inkml:brushProperty name="height" value="0.1" units="cm"/>
      <inkml:brushProperty name="color" value="#E71224"/>
    </inkml:brush>
  </inkml:definitions>
  <inkml:trace contextRef="#ctx0" brushRef="#br0">2836 50 2303 0 0,'0'-2'115'0'0,"0"0"-1"0"0,0 1 1 0 0,0-1-1 0 0,0 0 1 0 0,-1 1-1 0 0,1-1 1 0 0,0 1-1 0 0,-1-1 1 0 0,0 1-1 0 0,1-1 1 0 0,-1 1-1 0 0,0-1 1 0 0,0 1-1 0 0,1-1 1 0 0,-1 1-1 0 0,0 0 1 0 0,-1-1-1 0 0,0 0 1 0 0,0 0 6 0 0,-1 0-1 0 0,0 0 1 0 0,0 1 0 0 0,0-1-1 0 0,0 1 1 0 0,0-1-1 0 0,0 1 1 0 0,-4-1 0 0 0,-6 0-26 0 0,0 1 0 0 0,0 0 0 0 0,-1 0 0 0 0,1 1 0 0 0,0 1 0 0 0,0 1 0 0 0,-14 2 0 0 0,-14 2 310 0 0,-48 6 549 0 0,-144 40 0 0 0,58-11-335 0 0,-98 0 829 0 0,130-23-762 0 0,22-6 90 0 0,-174-6-1 0 0,-35 1 178 0 0,8 1-463 0 0,237-8-388 0 0,34 0-65 0 0,0 3-1 0 0,0 1 0 0 0,1 3 0 0 0,-85 23 1 0 0,-39 31-1301 0 0,118-39-3558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4:26.746"/>
    </inkml:context>
    <inkml:brush xml:id="br0">
      <inkml:brushProperty name="width" value="0.1" units="cm"/>
      <inkml:brushProperty name="height" value="0.1" units="cm"/>
      <inkml:brushProperty name="color" value="#E71224"/>
    </inkml:brush>
  </inkml:definitions>
  <inkml:trace contextRef="#ctx0" brushRef="#br0">1926 81 5039 0 0,'-3'-3'65'0'0,"0"0"-1"0"0,-1 0 0 0 0,1 0 0 0 0,-1 1 0 0 0,0-1 0 0 0,0 1 0 0 0,0 0 0 0 0,0 0 0 0 0,-8-3 1 0 0,3 3 160 0 0,0 0 1 0 0,0 1 0 0 0,-19 0-1 0 0,-34 0 71 0 0,0 4 0 0 0,1 2 0 0 0,-65 13 0 0 0,77-10-37 0 0,-1-2 0 0 0,-91-1 0 0 0,65-9 425 0 0,-89-17-1 0 0,-212-18 1484 0 0,153 21-1358 0 0,163 12-660 0 0,-70 3-1 0 0,96 5-277 0 0,0 1 1 0 0,0 2-1 0 0,-50 13 1 0 0,35-3-167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4:27.305"/>
    </inkml:context>
    <inkml:brush xml:id="br0">
      <inkml:brushProperty name="width" value="0.1" units="cm"/>
      <inkml:brushProperty name="height" value="0.1" units="cm"/>
      <inkml:brushProperty name="color" value="#E71224"/>
    </inkml:brush>
  </inkml:definitions>
  <inkml:trace contextRef="#ctx0" brushRef="#br0">1383 71 455 0 0,'-34'7'1357'0'0,"-1"0"0"0"0,1-3 0 0 0,-48 2 0 0 0,19-3-998 0 0,25-1 106 0 0,0-2 1 0 0,0-1-1 0 0,-46-8 1 0 0,-111-30 1574 0 0,28 4-535 0 0,123 29-1034 0 0,-82-3-1 0 0,75 9-446 0 0,1 3 1 0 0,-1 2-1 0 0,1 2 1 0 0,1 3-1 0 0,-54 16 1 0 0,53-9-387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4:27.854"/>
    </inkml:context>
    <inkml:brush xml:id="br0">
      <inkml:brushProperty name="width" value="0.1" units="cm"/>
      <inkml:brushProperty name="height" value="0.1" units="cm"/>
      <inkml:brushProperty name="color" value="#E71224"/>
    </inkml:brush>
  </inkml:definitions>
  <inkml:trace contextRef="#ctx0" brushRef="#br0">2174 1 5871 0 0,'-6'1'105'0'0,"-1"0"-1"0"0,1 0 1 0 0,-1 1-1 0 0,1 0 1 0 0,-1 0-1 0 0,1 1 1 0 0,0 0-1 0 0,-7 4 1 0 0,-10 4 138 0 0,-1-1 8 0 0,0-1 0 0 0,-49 12 0 0 0,60-19-54 0 0,0 0 1 0 0,0-1-1 0 0,0-1 0 0 0,0 0 0 0 0,0 0 1 0 0,0-2-1 0 0,-24-4 0 0 0,-8-4 832 0 0,-91-6 0 0 0,-49 12-54 0 0,113 3-747 0 0,-105 4 197 0 0,27 1-162 0 0,-40 0-63 0 0,-345 52 0 0 0,459-41-490 0 0,-124 42 0 0 0,129-31-82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4:28.395"/>
    </inkml:context>
    <inkml:brush xml:id="br0">
      <inkml:brushProperty name="width" value="0.1" units="cm"/>
      <inkml:brushProperty name="height" value="0.1" units="cm"/>
      <inkml:brushProperty name="color" value="#E71224"/>
    </inkml:brush>
  </inkml:definitions>
  <inkml:trace contextRef="#ctx0" brushRef="#br0">1162 85 6879 0 0,'-25'-12'266'0'0,"-1"0"0"0"0,0 2-1 0 0,0 1 1 0 0,-1 1 0 0 0,-41-6 0 0 0,-139-6 861 0 0,-141 26-530 0 0,1 29-765 0 0,286-28 9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4:28.937"/>
    </inkml:context>
    <inkml:brush xml:id="br0">
      <inkml:brushProperty name="width" value="0.1" units="cm"/>
      <inkml:brushProperty name="height" value="0.1" units="cm"/>
      <inkml:brushProperty name="color" value="#E71224"/>
    </inkml:brush>
  </inkml:definitions>
  <inkml:trace contextRef="#ctx0" brushRef="#br0">1883 170 4607 0 0,'-1'-5'113'0'0,"0"0"-1"0"0,-1 1 0 0 0,1-1 0 0 0,-1 0 0 0 0,0 1 0 0 0,-1-1 1 0 0,-3-4-1 0 0,4 6 48 0 0,0 1 1 0 0,-1 0-1 0 0,1 0 0 0 0,0 0 1 0 0,-1 0-1 0 0,0 1 0 0 0,1-1 1 0 0,-1 1-1 0 0,0-1 1 0 0,0 1-1 0 0,0 0 0 0 0,0 0 1 0 0,-3 0-1 0 0,-11-3 20 0 0,-1 1 1 0 0,1 1-1 0 0,0 0 1 0 0,-1 1-1 0 0,-22 2 0 0 0,-87 16 214 0 0,-3-1-42 0 0,73-15-18 0 0,0-2 1 0 0,-74-11-1 0 0,-112-30 950 0 0,42 6-296 0 0,189 34-973 0 0,-214-28 513 0 0,168 26-343 0 0,-112 5 1 0 0,106 5-523 0 0,-85 19 0 0 0,77-7-61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4:29.371"/>
    </inkml:context>
    <inkml:brush xml:id="br0">
      <inkml:brushProperty name="width" value="0.1" units="cm"/>
      <inkml:brushProperty name="height" value="0.1" units="cm"/>
      <inkml:brushProperty name="color" value="#E71224"/>
    </inkml:brush>
  </inkml:definitions>
  <inkml:trace contextRef="#ctx0" brushRef="#br0">2013 227 3223 0 0,'-4'-11'108'0'0,"-1"-1"0"0"0,-1 1 0 0 0,-9-16 0 0 0,11 22 534 0 0,-1-1 0 0 0,0 1-1 0 0,1-1 1 0 0,-10-6-1 0 0,5 6-437 0 0,0 0-1 0 0,0 0 0 0 0,0 0 0 0 0,-1 2 0 0 0,0-1 0 0 0,0 1 0 0 0,0 0 1 0 0,-1 1-1 0 0,1 0 0 0 0,-12-1 0 0 0,-5 1-48 0 0,0 1 0 0 0,-52 3 0 0 0,25 0 296 0 0,-90-10-1 0 0,-54-19 929 0 0,-49-6 83 0 0,142 28-964 0 0,-165 9 0 0 0,206 3-460 0 0,-1 2 0 0 0,1 4 0 0 0,-112 35 0 0 0,-27 30-518 0 0,94-35 170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35:16.443"/>
    </inkml:context>
    <inkml:brush xml:id="br0">
      <inkml:brushProperty name="width" value="0.1" units="cm"/>
      <inkml:brushProperty name="height" value="0.1" units="cm"/>
      <inkml:brushProperty name="color" value="#F4F91B"/>
    </inkml:brush>
  </inkml:definitions>
  <inkml:trace contextRef="#ctx0" brushRef="#br0">0 20 1983 0 0,'39'2'894'0'0,"0"2"-1"0"0,61 14 0 0 0,-29-5-813 0 0,-26-8 156 0 0,77 0 0 0 0,-47-5-9 0 0,43 1 23 0 0,134-17 1 0 0,-163 7-58 0 0,96 3 0 0 0,90 14-24 0 0,-255-7-164 0 0,218-7 5 0 0,-148 1 44 0 0,312 14 114 0 0,-326-5-112 0 0,305 2-31 0 0,-70-2 14 0 0,-212 5 71 0 0,1 0 4 0 0,162 3-67 0 0,119 2 34 0 0,-154-8-81 0 0,-73-1 0 0 0,447-22 214 0 0,-490 12-98 0 0,142 13 0 0 0,85-3 14 0 0,158-8-66 0 0,-252-4-66 0 0,-78-1 15 0 0,17-1 14 0 0,231-42-1 0 0,-402 49-25 0 0,140-18 32 0 0,-123 17-25 0 0,0 2-1 0 0,0 2 1 0 0,37 4-1 0 0,-34 0-7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4:38.386"/>
    </inkml:context>
    <inkml:brush xml:id="br0">
      <inkml:brushProperty name="width" value="0.1" units="cm"/>
      <inkml:brushProperty name="height" value="0.1" units="cm"/>
      <inkml:brushProperty name="color" value="#E71224"/>
    </inkml:brush>
  </inkml:definitions>
  <inkml:trace contextRef="#ctx0" brushRef="#br0">4908 32 455 0 0,'-1'0'250'0'0,"-1"-1"-1"0"0,1 1 0 0 0,-1 0 0 0 0,1-1 1 0 0,-1 1-1 0 0,1-1 0 0 0,0 1 0 0 0,-1-1 1 0 0,1 0-1 0 0,0 0 0 0 0,0 1 0 0 0,0-1 1 0 0,-1 0-1 0 0,1 0 0 0 0,0 0 0 0 0,-1-2 1 0 0,-7-5 280 0 0,6 7-413 0 0,0-1 0 0 0,0 1 0 0 0,1 0 1 0 0,-1 0-1 0 0,0 0 0 0 0,-1 0 0 0 0,1 0 0 0 0,0 0 0 0 0,0 1 0 0 0,0 0 0 0 0,-6 0 0 0 0,-37 5 384 0 0,10 0-247 0 0,-6-2-11 0 0,-109 0 693 0 0,118-4-626 0 0,-28-2 196 0 0,-71 5 1 0 0,-9 8-318 0 0,-117 13 288 0 0,145-8-389 0 0,-55 9 32 0 0,127-18-76 0 0,-47-1-1 0 0,14-1 9 0 0,-217 5 480 0 0,107-7-232 0 0,-67 24-189 0 0,206-20-105 0 0,-159 8 29 0 0,26-4-6 0 0,54 14-2 0 0,89-15-14 0 0,-1-2-1 0 0,-46 3 0 0 0,-71 7 214 0 0,141-15-212 0 0,-196 29 194 0 0,-91-22-118 0 0,136-9-38 0 0,56 2 329 0 0,-173-18 0 0 0,204 4-315 0 0,-66-6 150 0 0,118 17-185 0 0,0 0 1 0 0,0 2 0 0 0,-46 6-1 0 0,26 3-123 0 0,1 2-1 0 0,-53 21 0 0 0,-77 43-667 0 0,148-65 616 0 0,-32 15-1010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4:40.061"/>
    </inkml:context>
    <inkml:brush xml:id="br0">
      <inkml:brushProperty name="width" value="0.1" units="cm"/>
      <inkml:brushProperty name="height" value="0.1" units="cm"/>
      <inkml:brushProperty name="color" value="#E71224"/>
    </inkml:brush>
  </inkml:definitions>
  <inkml:trace contextRef="#ctx0" brushRef="#br0">3012 101 1375 0 0,'-6'-4'360'0'0,"-1"-1"0"0"0,-1 1-1 0 0,1 0 1 0 0,-1 1 0 0 0,1-1-1 0 0,-16-3 1 0 0,-19 7 397 0 0,-112 0-636 0 0,62 2-93 0 0,-401 5 1660 0 0,64-29 31 0 0,23 4-417 0 0,69 6-635 0 0,235 5-511 0 0,-204-13 249 0 0,1 23-136 0 0,277 0-276 0 0,-1 1 1 0 0,-54 15 0 0 0,-4 13-2993 0 0,34-10-429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4:40.767"/>
    </inkml:context>
    <inkml:brush xml:id="br0">
      <inkml:brushProperty name="width" value="0.1" units="cm"/>
      <inkml:brushProperty name="height" value="0.1" units="cm"/>
      <inkml:brushProperty name="color" value="#E71224"/>
    </inkml:brush>
  </inkml:definitions>
  <inkml:trace contextRef="#ctx0" brushRef="#br0">3450 24 455 0 0,'-9'-3'360'0'0,"-1"1"0"0"0,0 1 0 0 0,-14-1 0 0 0,-12-2 163 0 0,4-1 74 0 0,0 2-1 0 0,0 1 1 0 0,0 1 0 0 0,0 2-1 0 0,-44 6 1 0 0,-202 35 402 0 0,175-31-631 0 0,-138-4 1 0 0,60-4 144 0 0,97 0-271 0 0,-271 3 684 0 0,-205-13-46 0 0,220-6-544 0 0,-7 2 28 0 0,135 9-216 0 0,141-1-223 0 0,0 4-1 0 0,-139 18 1 0 0,138-5-99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4:42.073"/>
    </inkml:context>
    <inkml:brush xml:id="br0">
      <inkml:brushProperty name="width" value="0.1" units="cm"/>
      <inkml:brushProperty name="height" value="0.1" units="cm"/>
      <inkml:brushProperty name="color" value="#E71224"/>
    </inkml:brush>
  </inkml:definitions>
  <inkml:trace contextRef="#ctx0" brushRef="#br0">2614 199 1839 0 0,'-33'-6'609'0'0,"-1"1"0"0"0,-40-1 0 0 0,3 1 160 0 0,-284-21 1766 0 0,12 2-654 0 0,121 6-753 0 0,-29-3-268 0 0,-94-24-113 0 0,116 15-398 0 0,163 23-303 0 0,-1 3-1 0 0,1 2 1 0 0,-1 4-1 0 0,-85 13 0 0 0,95-5-1747 0 0,-60 18 0 0 0,53-8-2065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4:42.645"/>
    </inkml:context>
    <inkml:brush xml:id="br0">
      <inkml:brushProperty name="width" value="0.1" units="cm"/>
      <inkml:brushProperty name="height" value="0.1" units="cm"/>
      <inkml:brushProperty name="color" value="#E71224"/>
    </inkml:brush>
  </inkml:definitions>
  <inkml:trace contextRef="#ctx0" brushRef="#br0">2325 108 3223 0 0,'-8'-6'119'0'0,"3"3"127"0"0,0 0-1 0 0,0 0 1 0 0,-1 0-1 0 0,1 0 1 0 0,-8-2-1 0 0,-2 1-64 0 0,0 0 0 0 0,0 1-1 0 0,0 1 1 0 0,-17-1 0 0 0,-65 3-91 0 0,24 1-21 0 0,-121-16 446 0 0,38 1 197 0 0,-1 9 14 0 0,-132-11 562 0 0,127 2-452 0 0,-290 12 0 0 0,198 22-741 0 0,183-11-196 0 0,-109 30 1 0 0,80-9-58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4:45.187"/>
    </inkml:context>
    <inkml:brush xml:id="br0">
      <inkml:brushProperty name="width" value="0.1" units="cm"/>
      <inkml:brushProperty name="height" value="0.1" units="cm"/>
      <inkml:brushProperty name="color" value="#E71224"/>
    </inkml:brush>
  </inkml:definitions>
  <inkml:trace contextRef="#ctx0" brushRef="#br0">3521 37 455 0 0,'-1'-3'264'0'0,"0"0"0"0"0,0 0 0 0 0,0 1-1 0 0,0-1 1 0 0,-1 1 0 0 0,1-1 0 0 0,-1 1-1 0 0,-2-3 1 0 0,4 4-117 0 0,-1 0 0 0 0,1 1 0 0 0,-1-1-1 0 0,0 0 1 0 0,0 0 0 0 0,1 1 0 0 0,-1-1 0 0 0,0 1-1 0 0,0-1 1 0 0,0 1 0 0 0,0-1 0 0 0,0 1 0 0 0,0-1-1 0 0,0 1 1 0 0,0 0 0 0 0,0-1 0 0 0,0 1 0 0 0,0 0-1 0 0,0 0 1 0 0,0 0 0 0 0,0 0 0 0 0,0 0 0 0 0,0 0-1 0 0,0 0 1 0 0,-2 1 0 0 0,2-1-135 0 0,0 1 1 0 0,0 0-1 0 0,0-1 0 0 0,0 1 0 0 0,0 0 1 0 0,0 0-1 0 0,0 0 0 0 0,0 0 0 0 0,0 0 1 0 0,1 0-1 0 0,-1 0 0 0 0,-1 2 0 0 0,1-2-12 0 0,1 1-1 0 0,-1-1 0 0 0,1 0 0 0 0,-1 0 0 0 0,0 0 1 0 0,0 0-1 0 0,1-1 0 0 0,-1 1 0 0 0,0 0 1 0 0,0 0-1 0 0,0 0 0 0 0,0-1 0 0 0,0 1 0 0 0,0 0 1 0 0,0-1-1 0 0,0 1 0 0 0,-2 0 0 0 0,-67 5 1408 0 0,50-5-1184 0 0,1 0 1 0 0,-1 2 0 0 0,-24 5 0 0 0,12 3-156 0 0,-38 18-1 0 0,42-16-26 0 0,0-2 0 0 0,-34 10 0 0 0,34-16 43 0 0,-1 0 0 0 0,1-2 1 0 0,-51 0-1 0 0,-85-13 603 0 0,102 3-369 0 0,-108 4 0 0 0,9 22-194 0 0,-53 2 12 0 0,109-24-29 0 0,-133-21-1 0 0,58 4 1 0 0,-103-10 333 0 0,-23 9-192 0 0,0 23 42 0 0,167 1-244 0 0,90-2-117 0 0,-1 2 0 0 0,1 2 0 0 0,0 3 0 0 0,0 1 0 0 0,1 3 0 0 0,-70 26 0 0 0,43-7-2852 0 0,-4 2-1025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4:46.471"/>
    </inkml:context>
    <inkml:brush xml:id="br0">
      <inkml:brushProperty name="width" value="0.1" units="cm"/>
      <inkml:brushProperty name="height" value="0.1" units="cm"/>
      <inkml:brushProperty name="color" value="#E71224"/>
    </inkml:brush>
  </inkml:definitions>
  <inkml:trace contextRef="#ctx0" brushRef="#br0">1859 9 3223 0 0,'-1'-1'91'0'0,"0"0"-1"0"0,-1 0 0 0 0,1 0 1 0 0,-1 1-1 0 0,1-1 0 0 0,-1 0 0 0 0,1 1 1 0 0,-1-1-1 0 0,0 1 0 0 0,1-1 0 0 0,-1 1 1 0 0,0 0-1 0 0,1-1 0 0 0,-1 1 0 0 0,0 0 1 0 0,1 0-1 0 0,-1 0 0 0 0,0 1 1 0 0,-2 0-1 0 0,-43 7 946 0 0,37-6-1128 0 0,-21 6 206 0 0,-49 19 0 0 0,-20 5 12 0 0,-15-9 634 0 0,-182 14 0 0 0,263-34-578 0 0,-137 7 661 0 0,134-10-584 0 0,-1-2 1 0 0,-58-10-1 0 0,-6-9 188 0 0,39 7-167 0 0,0 2-1 0 0,-75-3 0 0 0,54 16-306 0 0,-1 3-1 0 0,-100 18 1 0 0,137-14-147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4:48.429"/>
    </inkml:context>
    <inkml:brush xml:id="br0">
      <inkml:brushProperty name="width" value="0.1" units="cm"/>
      <inkml:brushProperty name="height" value="0.1" units="cm"/>
      <inkml:brushProperty name="color" value="#E71224"/>
    </inkml:brush>
  </inkml:definitions>
  <inkml:trace contextRef="#ctx0" brushRef="#br0">3144 41 863 0 0,'-10'6'17'0'0,"-2"-1"0"0"0,1-1-1 0 0,0 0 1 0 0,-22 5-1 0 0,-11-5 620 0 0,0-2-1 0 0,0-2 1 0 0,-46-6 0 0 0,-132-26 2219 0 0,85 10-1688 0 0,77 15-804 0 0,-1 2-1 0 0,0 3 1 0 0,0 2-1 0 0,-87 13 0 0 0,20 6-172 0 0,-119 14 104 0 0,-33 2-1 0 0,-113 9 22 0 0,175-34-196 0 0,-114 8 26 0 0,251-12-181 0 0,-213 18-624 0 0,173-11-2900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4:49.949"/>
    </inkml:context>
    <inkml:brush xml:id="br0">
      <inkml:brushProperty name="width" value="0.1" units="cm"/>
      <inkml:brushProperty name="height" value="0.1" units="cm"/>
      <inkml:brushProperty name="color" value="#E71224"/>
    </inkml:brush>
  </inkml:definitions>
  <inkml:trace contextRef="#ctx0" brushRef="#br0">3858 205 1495 0 0,'-14'-20'647'0'0,"12"17"-481"0"0,0 0 1 0 0,-1 0 0 0 0,1 0 0 0 0,-1 0-1 0 0,1 1 1 0 0,-1-1 0 0 0,-5-4-1 0 0,-2 1 92 0 0,0 1 0 0 0,0 0 0 0 0,0 1-1 0 0,-1-1 1 0 0,0 2 0 0 0,0 0 0 0 0,-17-3-1 0 0,-85-4 463 0 0,43 6-474 0 0,-151-8 472 0 0,120 9-333 0 0,-239-8 315 0 0,-294-19 17 0 0,278 10-180 0 0,261 17-403 0 0,-150-8 191 0 0,-206-5 159 0 0,340 15-452 0 0,-189 3 107 0 0,1 23-54 0 0,13 24-207 0 0,257-43 99 0 0,-38 5-104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4:51.729"/>
    </inkml:context>
    <inkml:brush xml:id="br0">
      <inkml:brushProperty name="width" value="0.1" units="cm"/>
      <inkml:brushProperty name="height" value="0.1" units="cm"/>
      <inkml:brushProperty name="color" value="#E71224"/>
    </inkml:brush>
  </inkml:definitions>
  <inkml:trace contextRef="#ctx0" brushRef="#br0">2134 73 1983 0 0,'0'-1'42'0'0,"0"0"-1"0"0,0 0 1 0 0,0 0-1 0 0,0-1 0 0 0,0 1 1 0 0,0 0-1 0 0,-1 0 1 0 0,1 0-1 0 0,0 0 0 0 0,0 0 1 0 0,-1-1-1 0 0,0 0 0 0 0,0 2-10 0 0,1-1 0 0 0,-1 1 0 0 0,0-1 0 0 0,0 1 0 0 0,1 0 0 0 0,-1-1 0 0 0,0 1-1 0 0,0 0 1 0 0,0 0 0 0 0,0 0 0 0 0,1 0 0 0 0,-1 0 0 0 0,0 0 0 0 0,0 0 0 0 0,-1 0-1 0 0,-58-3 778 0 0,-98-18-1 0 0,49 5-6 0 0,44 8 70 0 0,-1 2 0 0 0,-129 8-1 0 0,-35 23-93 0 0,-50 4-46 0 0,202-23-538 0 0,-268 24 357 0 0,-111 45-546 0 0,385-59-151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35:25.210"/>
    </inkml:context>
    <inkml:brush xml:id="br0">
      <inkml:brushProperty name="width" value="0.1" units="cm"/>
      <inkml:brushProperty name="height" value="0.1" units="cm"/>
      <inkml:brushProperty name="color" value="#F4F91B"/>
    </inkml:brush>
  </inkml:definitions>
  <inkml:trace contextRef="#ctx0" brushRef="#br0">0 138 1375 0 0,'5'5'211'0'0,"-1"0"0"0"0,1-1 0 0 0,0 0 0 0 0,0 0-1 0 0,0 0 1 0 0,0-1 0 0 0,1 1 0 0 0,-1-1-1 0 0,1-1 1 0 0,0 1 0 0 0,0-1 0 0 0,0 0 0 0 0,0 0-1 0 0,0-1 1 0 0,0 1 0 0 0,1-2 0 0 0,-1 1 0 0 0,0-1-1 0 0,1 0 1 0 0,-1 0 0 0 0,1 0 0 0 0,6-2-1 0 0,56-13 815 0 0,-50 10-790 0 0,1 1 1 0 0,0 1 0 0 0,30-2 0 0 0,191 16 327 0 0,-78-20 274 0 0,-131 10-691 0 0,39 8 0 0 0,-44-5-81 0 0,-1-1-1 0 0,40-1 1 0 0,203-3 804 0 0,-157 1-615 0 0,-42-1-193 0 0,4-2 45 0 0,115-18 1 0 0,-135 15 52 0 0,92 2 1 0 0,-44 3-31 0 0,81-20-28 0 0,-119 12-85 0 0,7-1 9 0 0,38-6 146 0 0,145-3 1 0 0,-43 15-28 0 0,-135 1-131 0 0,111 0 38 0 0,-79 4 10 0 0,-24-3-4 0 0,21 1 41 0 0,154-23 1 0 0,-164 12-40 0 0,-25 4-57 0 0,0 3 1 0 0,1 3 0 0 0,82 7-1 0 0,49 4-2 0 0,-77-13 0 0 0,-54 1 0 0 0,84 7 0 0 0,-42 4 20 0 0,80 10 24 0 0,-151-11-44 0 0,76 16 0 0 0,-91-17 0 0 0,2-1 0 0 0,-1-2 0 0 0,43 0 0 0 0,-2-6 94 0 0,-41 1-12 0 0,-1 1-1 0 0,42 5 1 0 0,-67-4-81 0 0,129 22 51 0 0,40 9-52 0 0,-156-29 0 0 0,-1-1 0 0 0,0-1 0 0 0,0 0 0 0 0,1-1 0 0 0,15-4 0 0 0,4 1 0 0 0,79-11 13 0 0,30-3 20 0 0,-120 17-30 0 0,0 0 1 0 0,0 2 0 0 0,1 1 0 0 0,23 4-1 0 0,150 32-3 0 0,-179-36 0 0 0,-1 0 0 0 0,20-1 0 0 0,15 1 0 0 0,5 3 0 0 0,70 10 0 0 0,197 26 0 0 0,-236-38 32 0 0,123-10-1 0 0,-183 5-30 0 0,291 8 85 0 0,-53 1 20 0 0,-146-14-66 0 0,30 0 48 0 0,-123 7-83 0 0,280 7 54 0 0,-230-1-59 0 0,133-8 0 0 0,-73-2-5 0 0,-14 1 64 0 0,2-2-48 0 0,58-6-12 0 0,-177 10 2 0 0,23-3 14 0 0,1 1 1 0 0,-1 1 0 0 0,53 3 0 0 0,15 6-16 0 0,-75-4 9 0 0,0-2 0 0 0,1 0 0 0 0,-1-1 0 0 0,0-1 0 0 0,35-6 0 0 0,-24-3 68 0 0,-28 7-50 0 0,1 1 0 0 0,0 0 0 0 0,0 1 0 0 0,0 0 0 0 0,0 0-1 0 0,0 0 1 0 0,0 0 0 0 0,1 1 0 0 0,-1 0 0 0 0,11 1 0 0 0,-11 1-92 0 0,0 0 1 0 0,1 0-1 0 0,-1 0 1 0 0,0 1-1 0 0,0 0 1 0 0,-1 0-1 0 0,1 1 1 0 0,-1-1-1 0 0,1 1 1 0 0,7 8-1 0 0,-9-9-102 0 0,13 10-311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4:53.960"/>
    </inkml:context>
    <inkml:brush xml:id="br0">
      <inkml:brushProperty name="width" value="0.1" units="cm"/>
      <inkml:brushProperty name="height" value="0.1" units="cm"/>
      <inkml:brushProperty name="color" value="#E71224"/>
    </inkml:brush>
  </inkml:definitions>
  <inkml:trace contextRef="#ctx0" brushRef="#br0">3133 36 4631 0 0,'0'-1'8'0'0,"-5"-2"63"0"0,0-1 1 0 0,-1 0-1 0 0,1 1 1 0 0,0 0-1 0 0,-1 0 1 0 0,0 1-1 0 0,0 0 1 0 0,1 0 0 0 0,-1 0-1 0 0,-1 0 1 0 0,1 1-1 0 0,-11-1 1 0 0,-30 5 147 0 0,-1 2 0 0 0,-83 19 0 0 0,77-12-113 0 0,-94 7 0 0 0,51-15 617 0 0,0-5 0 0 0,-144-20 0 0 0,198 16-644 0 0,0 2-1 0 0,-52 3 0 0 0,-87 13 227 0 0,-43 2-101 0 0,-121-35 140 0 0,88 3-45 0 0,58 3 174 0 0,-51-2-23 0 0,201 16-396 0 0,1 3 0 0 0,0 1 0 0 0,-56 13 0 0 0,-57 22-355 0 0,93-19-2486 0 0,11-2-675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4:54.898"/>
    </inkml:context>
    <inkml:brush xml:id="br0">
      <inkml:brushProperty name="width" value="0.1" units="cm"/>
      <inkml:brushProperty name="height" value="0.1" units="cm"/>
      <inkml:brushProperty name="color" value="#E71224"/>
    </inkml:brush>
  </inkml:definitions>
  <inkml:trace contextRef="#ctx0" brushRef="#br0">2339 0 455 0 0,'-157'9'3342'0'0,"59"-3"-2544"0"0,-80 6 228 0 0,-125 2 160 0 0,67-11-359 0 0,-112-1 181 0 0,153-11-533 0 0,-99-1-2 0 0,-149 39-949 0 0,357-18-2791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4:56.647"/>
    </inkml:context>
    <inkml:brush xml:id="br0">
      <inkml:brushProperty name="width" value="0.1" units="cm"/>
      <inkml:brushProperty name="height" value="0.1" units="cm"/>
      <inkml:brushProperty name="color" value="#E71224"/>
    </inkml:brush>
  </inkml:definitions>
  <inkml:trace contextRef="#ctx0" brushRef="#br0">3363 110 919 0 0,'-1'-4'41'0'0,"-1"1"0"0"0,0 0-1 0 0,1 0 1 0 0,-1 0-1 0 0,-1 0 1 0 0,1 0-1 0 0,0 0 1 0 0,-1 1-1 0 0,0-1 1 0 0,1 1 0 0 0,-1-1-1 0 0,0 1 1 0 0,0 0-1 0 0,0 0 1 0 0,-1 1-1 0 0,-5-3 1 0 0,5 3 333 0 0,0 1 0 0 0,1 0 0 0 0,-1 0 0 0 0,0 1 0 0 0,-7 0 0 0 0,-1 1-348 0 0,-36 2 89 0 0,-1-3 0 0 0,-76-7 0 0 0,-97-25 1744 0 0,1 0 112 0 0,-191 28-68 0 0,174 8-1330 0 0,-149 0 9 0 0,2 1-183 0 0,94-10-264 0 0,-261 1 82 0 0,329 16-3465 0 0,104 0-448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4:57.484"/>
    </inkml:context>
    <inkml:brush xml:id="br0">
      <inkml:brushProperty name="width" value="0.1" units="cm"/>
      <inkml:brushProperty name="height" value="0.1" units="cm"/>
      <inkml:brushProperty name="color" value="#E71224"/>
    </inkml:brush>
  </inkml:definitions>
  <inkml:trace contextRef="#ctx0" brushRef="#br0">1864 50 2815 0 0,'-11'-4'87'0'0,"0"1"-1"0"0,0 0 0 0 0,0 1 0 0 0,0 0 1 0 0,0 1-1 0 0,-1 0 0 0 0,1 1 0 0 0,-18 1 0 0 0,-162 19 202 0 0,-42 2 326 0 0,183-21 89 0 0,-85-10 0 0 0,-51-20 869 0 0,-68-5 148 0 0,28 30-985 0 0,75 4-486 0 0,132-1-344 0 0,-123 0 233 0 0,47 9-2909 0 0,31 4-429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4:58.242"/>
    </inkml:context>
    <inkml:brush xml:id="br0">
      <inkml:brushProperty name="width" value="0.1" units="cm"/>
      <inkml:brushProperty name="height" value="0.1" units="cm"/>
      <inkml:brushProperty name="color" value="#E71224"/>
    </inkml:brush>
  </inkml:definitions>
  <inkml:trace contextRef="#ctx0" brushRef="#br0">2981 21 919 0 0,'-11'-5'449'0'0,"1"2"0"0"0,-1-1 0 0 0,-1 2 0 0 0,1-1 0 0 0,0 2 0 0 0,-1-1 0 0 0,-21 2 0 0 0,-214 22 511 0 0,147-10-672 0 0,-129-1 0 0 0,50-20 267 0 0,-83-1 497 0 0,-196 15 147 0 0,3 29-606 0 0,214-9-414 0 0,68-11-197 0 0,-240 16-743 0 0,301-26 426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4:59.460"/>
    </inkml:context>
    <inkml:brush xml:id="br0">
      <inkml:brushProperty name="width" value="0.1" units="cm"/>
      <inkml:brushProperty name="height" value="0.1" units="cm"/>
      <inkml:brushProperty name="color" value="#E71224"/>
    </inkml:brush>
  </inkml:definitions>
  <inkml:trace contextRef="#ctx0" brushRef="#br0">3422 97 1783 0 0,'1'-1'9'0'0,"0"1"-1"0"0,0-1 0 0 0,0 1 0 0 0,-1 0 0 0 0,1-1 0 0 0,0 1 0 0 0,0 0 0 0 0,0 0 0 0 0,0 0 1 0 0,0 0-1 0 0,0 0 0 0 0,-1 0 0 0 0,1 0 0 0 0,0 0 0 0 0,0 0 0 0 0,0 0 0 0 0,0 0 0 0 0,0 0 1 0 0,0 1-1 0 0,10 0-160 0 0,-11-1 147 0 0,0-1 0 0 0,0 1 0 0 0,1 0 0 0 0,-1 0 0 0 0,0 0 0 0 0,0 0 1 0 0,1 0-1 0 0,-1 0 0 0 0,0 0 0 0 0,0 0 0 0 0,0-1 0 0 0,0 1 0 0 0,1 0 0 0 0,-1 0 1 0 0,0 0-1 0 0,0 0 0 0 0,0-1 0 0 0,0 1 0 0 0,0 0 0 0 0,1 0 0 0 0,-1-1 1 0 0,0 1-1 0 0,0 0 0 0 0,0 0 0 0 0,0 0 0 0 0,0-1 0 0 0,0 1 0 0 0,0 0 1 0 0,0 0-1 0 0,0-1 0 0 0,0 1 0 0 0,0 0 0 0 0,0 0 0 0 0,0-1 0 0 0,-2-3 252 0 0,0 0 0 0 0,0 0 0 0 0,0 0 0 0 0,-1 1 0 0 0,1-1-1 0 0,-1 1 1 0 0,-5-6 0 0 0,4 7-53 0 0,0-1-1 0 0,0 0 1 0 0,0 1-1 0 0,0 0 1 0 0,0 0 0 0 0,-1 1-1 0 0,1-1 1 0 0,-1 1-1 0 0,1 0 1 0 0,-1 0-1 0 0,1 0 1 0 0,-8 0 0 0 0,-8 0 25 0 0,-33 4 0 0 0,33-2-87 0 0,-97 5 142 0 0,-162-13 1 0 0,220 1-132 0 0,-394-22 1181 0 0,-451 62 196 0 0,-170 46-1174 0 0,747-28-618 0 0,265-40 80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5:00.143"/>
    </inkml:context>
    <inkml:brush xml:id="br0">
      <inkml:brushProperty name="width" value="0.1" units="cm"/>
      <inkml:brushProperty name="height" value="0.1" units="cm"/>
      <inkml:brushProperty name="color" value="#E71224"/>
    </inkml:brush>
  </inkml:definitions>
  <inkml:trace contextRef="#ctx0" brushRef="#br0">1482 143 2759 0 0,'-4'-1'134'0'0,"0"-1"0"0"0,0 1 0 0 0,1-1 0 0 0,-2 1-1 0 0,1 0 1 0 0,0 1 0 0 0,0-1 0 0 0,0 1-1 0 0,-7-1 1 0 0,-11 0 227 0 0,4-2-241 0 0,-381-62 2391 0 0,263 40-1914 0 0,-2 6 1 0 0,0 5 0 0 0,-229 9-1 0 0,202 22-3222 0 0,113-8-326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5:01.921"/>
    </inkml:context>
    <inkml:brush xml:id="br0">
      <inkml:brushProperty name="width" value="0.1" units="cm"/>
      <inkml:brushProperty name="height" value="0.1" units="cm"/>
      <inkml:brushProperty name="color" value="#E71224"/>
    </inkml:brush>
  </inkml:definitions>
  <inkml:trace contextRef="#ctx0" brushRef="#br0">2647 3 1839 0 0,'-2'0'66'0'0,"-1"-1"-1"0"0,1 1 0 0 0,-1-1 0 0 0,0 1 0 0 0,1 0 1 0 0,-1 0-1 0 0,0 0 0 0 0,1 0 0 0 0,-1 0 0 0 0,0 1 0 0 0,1-1 1 0 0,-1 1-1 0 0,1 0 0 0 0,-6 1 0 0 0,-7 3 197 0 0,-68 8 413 0 0,-153 5-1 0 0,78-10 553 0 0,-187 1 104 0 0,154-7-790 0 0,-282-3 514 0 0,-142 6-167 0 0,601-5-886 0 0,-364 34 20 0 0,284-18-197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54:32.792"/>
    </inkml:context>
    <inkml:brush xml:id="br0">
      <inkml:brushProperty name="width" value="0.1" units="cm"/>
      <inkml:brushProperty name="height" value="0.1" units="cm"/>
      <inkml:brushProperty name="color" value="#F4F91B"/>
    </inkml:brush>
  </inkml:definitions>
  <inkml:trace contextRef="#ctx0" brushRef="#br0">2308 90 1375 0 0,'3'-2'27'0'0,"4"-2"425"0"0,1 1 1 0 0,-1-1 0 0 0,1 1-1 0 0,10-2 1 0 0,-16 4-247 0 0,0 1 1 0 0,0-1-1 0 0,1 0 0 0 0,-1 0 1 0 0,0 0-1 0 0,0 0 0 0 0,0 0 1 0 0,-1 0-1 0 0,1-1 1 0 0,0 1-1 0 0,0-1 0 0 0,-1 1 1 0 0,1-1-1 0 0,-1 0 0 0 0,1 1 1 0 0,1-5-1 0 0,-2 6-154 0 0,-1-1 0 0 0,1 0 0 0 0,-1 0 0 0 0,0 0 0 0 0,1 1 0 0 0,-1-1 0 0 0,0 0 0 0 0,1 0 0 0 0,-1 0 0 0 0,0 0 0 0 0,0 0 0 0 0,0 0 0 0 0,0 0 0 0 0,0 1 0 0 0,0-1-1 0 0,0 0 1 0 0,0 0 0 0 0,0 0 0 0 0,0 0 0 0 0,-1 0 0 0 0,1 0 0 0 0,0 0 0 0 0,0 1 0 0 0,-1-1 0 0 0,1 0 0 0 0,-1 0 0 0 0,1 0 0 0 0,-1 1 0 0 0,1-1 0 0 0,-1 0 0 0 0,1 0 0 0 0,-1 1 0 0 0,0-1 0 0 0,1 1 0 0 0,-1-1 0 0 0,0 1 0 0 0,0-1 0 0 0,0 1-1 0 0,1-1 1 0 0,-1 1 0 0 0,-2-1 0 0 0,-3-2 63 0 0,-1 1-1 0 0,1 0 1 0 0,-1 1-1 0 0,0-1 1 0 0,0 1-1 0 0,0 1 1 0 0,-11-1-1 0 0,-52 7 163 0 0,31-2-192 0 0,-478 26 849 0 0,380-23-782 0 0,-250 31 222 0 0,-50 2 152 0 0,386-38-427 0 0,-255 13 453 0 0,231-7-467 0 0,-149 34 1 0 0,187-30-282 0 0,1 2-18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54:33.731"/>
    </inkml:context>
    <inkml:brush xml:id="br0">
      <inkml:brushProperty name="width" value="0.1" units="cm"/>
      <inkml:brushProperty name="height" value="0.1" units="cm"/>
      <inkml:brushProperty name="color" value="#F4F91B"/>
    </inkml:brush>
  </inkml:definitions>
  <inkml:trace contextRef="#ctx0" brushRef="#br0">2837 64 2759 0 0,'0'-1'57'0'0,"1"0"-1"0"0,0 1 0 0 0,-1-1 1 0 0,1 1-1 0 0,-1-1 0 0 0,1 0 1 0 0,-1 0-1 0 0,1 1 0 0 0,-1-1 1 0 0,1 0-1 0 0,-1 0 0 0 0,0 1 0 0 0,1-1 1 0 0,-1 0-1 0 0,0 0 0 0 0,0 0 1 0 0,0 0-1 0 0,0 0 0 0 0,0 1 1 0 0,0-1-1 0 0,0 0 0 0 0,0 0 1 0 0,0 0-1 0 0,0 0 0 0 0,0-1 0 0 0,-1 1-20 0 0,0-1 0 0 0,0 1 0 0 0,0-1 0 0 0,0 1-1 0 0,0-1 1 0 0,0 1 0 0 0,0 0 0 0 0,-1 0-1 0 0,1-1 1 0 0,0 1 0 0 0,-1 0 0 0 0,-1-1 0 0 0,-3-1 239 0 0,0-1 0 0 0,0 1 1 0 0,-1 1-1 0 0,1-1 0 0 0,-13-2 1 0 0,1 3 3 0 0,-1 1-1 0 0,0 0 1 0 0,0 2 0 0 0,0 0 0 0 0,1 1-1 0 0,-25 6 1 0 0,-19 1 126 0 0,44-7-289 0 0,-130 9 734 0 0,39-12-200 0 0,-184 7 660 0 0,197 4-1042 0 0,-319 15 318 0 0,160-20-325 0 0,-52-2 312 0 0,100-20-131 0 0,112 7-275 0 0,-175 4 0 0 0,-20 29-1375 0 0,234-20-3432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35:33.954"/>
    </inkml:context>
    <inkml:brush xml:id="br0">
      <inkml:brushProperty name="width" value="0.1" units="cm"/>
      <inkml:brushProperty name="height" value="0.1" units="cm"/>
      <inkml:brushProperty name="color" value="#F4F91B"/>
    </inkml:brush>
  </inkml:definitions>
  <inkml:trace contextRef="#ctx0" brushRef="#br0">1 23 919 0 0,'1'0'41'0'0,"0"0"-1"0"0,0 1 1 0 0,0-1-1 0 0,0 1 0 0 0,0 0 1 0 0,0-1-1 0 0,-1 1 0 0 0,1 0 1 0 0,0-1-1 0 0,0 1 0 0 0,0 0 1 0 0,-1 0-1 0 0,1 0 0 0 0,0 0 1 0 0,-1 0-1 0 0,1-1 0 0 0,-1 1 1 0 0,1 0-1 0 0,-1 1 0 0 0,1-1 1 0 0,-1 0-1 0 0,0 0 0 0 0,1 0 1 0 0,-1 0-1 0 0,0 1 0 0 0,8 37 1415 0 0,-7-30-1319 0 0,-1-7-77 0 0,1 0 0 0 0,-1 0 0 0 0,1 0 1 0 0,-1 0-1 0 0,1 0 0 0 0,0 0 0 0 0,0 0 0 0 0,0-1 0 0 0,0 1 0 0 0,0 0 0 0 0,0-1 0 0 0,1 1 0 0 0,-1-1 0 0 0,0 1 0 0 0,1-1 0 0 0,-1 1 0 0 0,1-1 0 0 0,0 0 0 0 0,-1 0 0 0 0,1 0 0 0 0,0 0 0 0 0,0 0 0 0 0,-1 0 0 0 0,1 0 0 0 0,0-1 0 0 0,3 1 0 0 0,5 1 388 0 0,-1 0 0 0 0,1-2 0 0 0,0 1 0 0 0,14-2-1 0 0,-6 1-219 0 0,0 0 28 0 0,-1-1 0 0 0,25-4 0 0 0,-30 4-179 0 0,0-1 0 0 0,0 2-1 0 0,1 0 1 0 0,-1 0 0 0 0,18 3-1 0 0,61 17 117 0 0,-1-1 36 0 0,59 9 286 0 0,-85-21-418 0 0,1-2 0 0 0,0-3 0 0 0,69-7 0 0 0,17-10 41 0 0,93-6 142 0 0,-155 19-243 0 0,78-6 56 0 0,32-28 14 0 0,-61 9-30 0 0,-96 18-11 0 0,-25 5-44 0 0,1 1 0 0 0,20-2 0 0 0,59 3-10 0 0,49-3-12 0 0,-17-17 46 0 0,-92 14 8 0 0,0 1-1 0 0,66-2 1 0 0,96-3 39 0 0,-132 5-83 0 0,0 3-1 0 0,81 6 0 0 0,-97 3-8 0 0,48 5 0 0 0,109-5 0 0 0,-188-5 4 0 0,321-1 67 0 0,-42 8 43 0 0,-265-7-111 0 0,18 2-3 0 0,-1 2 0 0 0,53 11 0 0 0,-98-14 1 0 0,33 6 90 0 0,1-1-1 0 0,45 0 0 0 0,-11 1 198 0 0,-49-4-272 0 0,81 15-825 0 0,-79-13-3238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54:35.157"/>
    </inkml:context>
    <inkml:brush xml:id="br0">
      <inkml:brushProperty name="width" value="0.1" units="cm"/>
      <inkml:brushProperty name="height" value="0.1" units="cm"/>
      <inkml:brushProperty name="color" value="#F4F91B"/>
    </inkml:brush>
  </inkml:definitions>
  <inkml:trace contextRef="#ctx0" brushRef="#br0">2334 116 455 0 0,'0'-2'147'0'0,"0"1"0"0"0,0-1 0 0 0,0 1-1 0 0,0-1 1 0 0,-1 1 0 0 0,1-1-1 0 0,0 1 1 0 0,-1-1 0 0 0,1 1-1 0 0,-1-1 1 0 0,1 1 0 0 0,-1 0-1 0 0,0-1 1 0 0,0 1 0 0 0,0 0 0 0 0,0-1-1 0 0,0 1 1 0 0,0 0 0 0 0,0 0-1 0 0,0 0 1 0 0,0 0 0 0 0,0 0-1 0 0,0 0 1 0 0,-1 0 0 0 0,-1 0-1 0 0,-3-3 431 0 0,0 0-1 0 0,0 1 0 0 0,-1 0 0 0 0,-7-3 0 0 0,-26-13 1141 0 0,33 15-1458 0 0,-1 0-1 0 0,0 1 0 0 0,0-1 1 0 0,-15-3-1 0 0,-29-2 129 0 0,0 3 0 0 0,0 2-1 0 0,0 2 1 0 0,-1 3 0 0 0,-82 11-1 0 0,-66 21 175 0 0,-76 9 6 0 0,133-31-254 0 0,-223 14 526 0 0,219-19-665 0 0,-147 11 330 0 0,249-11-759 0 0,1 2 0 0 0,0 2 0 0 0,0 2 0 0 0,-60 24 0 0 0,39-6-444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54:37.651"/>
    </inkml:context>
    <inkml:brush xml:id="br0">
      <inkml:brushProperty name="width" value="0.1" units="cm"/>
      <inkml:brushProperty name="height" value="0.1" units="cm"/>
      <inkml:brushProperty name="color" value="#F4F91B"/>
    </inkml:brush>
  </inkml:definitions>
  <inkml:trace contextRef="#ctx0" brushRef="#br0">3411 37 2815 0 0,'0'-1'200'0'0,"0"0"0"0"0,0-1 0 0 0,0 1 1 0 0,0-1-1 0 0,0 1 0 0 0,-1 0 0 0 0,1-1 0 0 0,0 1 0 0 0,-1 0 0 0 0,1-1 0 0 0,-1 1 0 0 0,0 0 0 0 0,1 0 0 0 0,-1-1 0 0 0,0 1 0 0 0,0 0 0 0 0,0 0 0 0 0,0 0 0 0 0,0 0 0 0 0,0 0 0 0 0,0 0 0 0 0,-1 0 0 0 0,0-1-11 0 0,-1 1 0 0 0,0 0 0 0 0,1 0 0 0 0,-1 0 0 0 0,0 0 0 0 0,1 1 0 0 0,-1-1 1 0 0,0 1-1 0 0,0-1 0 0 0,-4 1 0 0 0,-8 1 12 0 0,0 1 0 0 0,1 0 1 0 0,-22 6-1 0 0,25-6-17 0 0,-36 10 57 0 0,11-3-20 0 0,-46 5-1 0 0,-309 33 1196 0 0,110-12-553 0 0,35-15-422 0 0,-16 3-189 0 0,232-19-219 0 0,-228 17 206 0 0,-258-30 470 0 0,335 5-456 0 0,-29-9-74 0 0,-97 1 15 0 0,79 26-397 0 0,142-8 1 0 0,-25 1-76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54:54.604"/>
    </inkml:context>
    <inkml:brush xml:id="br0">
      <inkml:brushProperty name="width" value="0.1" units="cm"/>
      <inkml:brushProperty name="height" value="0.1" units="cm"/>
      <inkml:brushProperty name="color" value="#F4F91B"/>
    </inkml:brush>
  </inkml:definitions>
  <inkml:trace contextRef="#ctx0" brushRef="#br0">2549 93 2759 0 0,'1'-5'407'0'0,"-1"-1"-1"0"0,1 1 1 0 0,0 0-1 0 0,0 0 0 0 0,3-5 1 0 0,3-16 522 0 0,-7 25-882 0 0,0 0 0 0 0,0 0 0 0 0,0 0 0 0 0,0 0 0 0 0,0 0 0 0 0,0 0 0 0 0,0 0 0 0 0,0 0 0 0 0,-1 0-1 0 0,1-1 1 0 0,0 1 0 0 0,-1 0 0 0 0,1 0 0 0 0,-1 0 0 0 0,1 0 0 0 0,-1 0 0 0 0,1 1 0 0 0,-1-1 0 0 0,0 0 0 0 0,1 0-1 0 0,-1 0 1 0 0,0 0 0 0 0,0 1 0 0 0,0-1 0 0 0,0 0 0 0 0,1 1 0 0 0,-1-1 0 0 0,0 1 0 0 0,0-1 0 0 0,0 1-1 0 0,0-1 1 0 0,0 1 0 0 0,-1 0 0 0 0,1-1 0 0 0,0 1 0 0 0,0 0 0 0 0,0 0 0 0 0,0 0 0 0 0,-2 0 0 0 0,-6-1 207 0 0,0 1 0 0 0,0 0 1 0 0,-17 2-1 0 0,17-1-186 0 0,-179 28 1216 0 0,107-14-970 0 0,26-5-31 0 0,-1-3 0 0 0,-91 1-1 0 0,-148 5 505 0 0,39 1-142 0 0,12-22-94 0 0,-62 1-102 0 0,68 4-299 0 0,-6-1-62 0 0,193 8-412 0 0,0 2 0 0 0,0 2 1 0 0,-97 29-1 0 0,85-18-939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54:55.837"/>
    </inkml:context>
    <inkml:brush xml:id="br0">
      <inkml:brushProperty name="width" value="0.1" units="cm"/>
      <inkml:brushProperty name="height" value="0.1" units="cm"/>
      <inkml:brushProperty name="color" value="#F4F91B"/>
    </inkml:brush>
  </inkml:definitions>
  <inkml:trace contextRef="#ctx0" brushRef="#br0">3282 200 1375 0 0,'-11'1'165'0'0,"0"0"-1"0"0,0 1 1 0 0,-12 3-1 0 0,-20 3-38 0 0,28-8 185 0 0,0 0 0 0 0,0 0-1 0 0,0-1 1 0 0,1-1-1 0 0,-24-6 1 0 0,-73-27 2558 0 0,38 10-1552 0 0,17 10-686 0 0,-1 3 1 0 0,-1 2 0 0 0,-100-5-1 0 0,-195 4 587 0 0,-63-19 370 0 0,84 2-674 0 0,156 16-559 0 0,55 2-171 0 0,-191 8 0 0 0,-156 63-144 0 0,185 12-2104 0 0,187-43 957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54:57.376"/>
    </inkml:context>
    <inkml:brush xml:id="br0">
      <inkml:brushProperty name="width" value="0.1" units="cm"/>
      <inkml:brushProperty name="height" value="0.1" units="cm"/>
      <inkml:brushProperty name="color" value="#F4F91B"/>
    </inkml:brush>
  </inkml:definitions>
  <inkml:trace contextRef="#ctx0" brushRef="#br0">2329 158 2303 0 0,'-2'-2'183'0'0,"0"0"0"0"0,1 0 0 0 0,-1-1 0 0 0,1 1 0 0 0,0 0 0 0 0,-1-1-1 0 0,1 0 1 0 0,0 1 0 0 0,1-1 0 0 0,-2-3 0 0 0,2 3-126 0 0,-1 1-1 0 0,0-1 1 0 0,1 1 0 0 0,-1-1-1 0 0,0 1 1 0 0,0-1 0 0 0,-1 1-1 0 0,1 0 1 0 0,0 0-1 0 0,-1 0 1 0 0,1 0 0 0 0,-1 0-1 0 0,0 0 1 0 0,-3-3 0 0 0,-4-1 295 0 0,-1 0 0 0 0,0 1 0 0 0,0 0 1 0 0,-1 0-1 0 0,1 1 0 0 0,-1 1 0 0 0,0-1 1 0 0,0 2-1 0 0,-20-3 0 0 0,-10 1 401 0 0,-56 3 0 0 0,60 1-427 0 0,-402-20 1858 0 0,125 12-1286 0 0,37 3-461 0 0,195-1-374 0 0,-1 5-1 0 0,-150 16 1 0 0,79 10-790 0 0,-183 57-1 0 0,263-60-612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54:58.431"/>
    </inkml:context>
    <inkml:brush xml:id="br0">
      <inkml:brushProperty name="width" value="0.1" units="cm"/>
      <inkml:brushProperty name="height" value="0.1" units="cm"/>
      <inkml:brushProperty name="color" value="#F4F91B"/>
    </inkml:brush>
  </inkml:definitions>
  <inkml:trace contextRef="#ctx0" brushRef="#br0">3803 144 1839 0 0,'-2'-4'116'0'0,"-1"0"0"0"0,0 0-1 0 0,0 1 1 0 0,0-1 0 0 0,-1 0-1 0 0,1 1 1 0 0,-1 0 0 0 0,-5-4-1 0 0,-38-24 220 0 0,35 25 39 0 0,3 1-105 0 0,-1 1 1 0 0,1 0 0 0 0,-1 0 0 0 0,0 1-1 0 0,0 1 1 0 0,0 0 0 0 0,0 0-1 0 0,0 1 1 0 0,-13-1 0 0 0,-15 2 228 0 0,-41 5 0 0 0,77-4-485 0 0,-555 47 2627 0 0,40-39-833 0 0,312-11-1231 0 0,-257-35 491 0 0,184 8-557 0 0,-225-6 2 0 0,417 33-488 0 0,-112 11 0 0 0,-83 25-8 0 0,228-24-253 0 0,0 1 0 0 0,1 3 0 0 0,1 2 0 0 0,-58 27 0 0 0,35-11-1082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55:04.118"/>
    </inkml:context>
    <inkml:brush xml:id="br0">
      <inkml:brushProperty name="width" value="0.1" units="cm"/>
      <inkml:brushProperty name="height" value="0.1" units="cm"/>
      <inkml:brushProperty name="color" value="#F4F91B"/>
    </inkml:brush>
  </inkml:definitions>
  <inkml:trace contextRef="#ctx0" brushRef="#br0">1362 146 2759 0 0,'-6'-52'3079'0'0,"1"17"-2534"0"0,5 31-455 0 0,0 0-1 0 0,-1 1 0 0 0,0-1 1 0 0,0 1-1 0 0,0-1 0 0 0,0 1 0 0 0,0-1 1 0 0,-1 1-1 0 0,0 0 0 0 0,1-1 1 0 0,-4-2-1 0 0,5 5-51 0 0,-1 0 1 0 0,0 0-1 0 0,-1 0 1 0 0,1 0-1 0 0,0 0 1 0 0,0 0-1 0 0,0 0 1 0 0,0 0-1 0 0,-1 1 1 0 0,1-1-1 0 0,0 0 1 0 0,-1 1-1 0 0,1-1 1 0 0,-1 1-1 0 0,1 0 1 0 0,0-1-1 0 0,-1 1 1 0 0,1 0-1 0 0,-1 0 1 0 0,1 0 0 0 0,-1 0-1 0 0,1 0 1 0 0,-1 0-1 0 0,1 0 1 0 0,-1 1-1 0 0,1-1 1 0 0,0 1-1 0 0,-1-1 1 0 0,-1 2-1 0 0,-48 19 154 0 0,33-12-183 0 0,0-1 1 0 0,0-1 0 0 0,-1 0 0 0 0,0-2 0 0 0,-37 6 0 0 0,-90 7 524 0 0,47-4-234 0 0,94-14-289 0 0,-179 15 258 0 0,142-15-171 0 0,-345-10 1658 0 0,372 10-1815 0 0,0 0 0 0 0,0 1 0 0 0,0 0 0 0 0,0 1 0 0 0,0 1 0 0 0,0 0 0 0 0,0 2 0 0 0,1-1 0 0 0,-1 2 0 0 0,1 0 0 0 0,1 0 0 0 0,-20 13 0 0 0,11-6-3908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55:04.846"/>
    </inkml:context>
    <inkml:brush xml:id="br0">
      <inkml:brushProperty name="width" value="0.1" units="cm"/>
      <inkml:brushProperty name="height" value="0.1" units="cm"/>
      <inkml:brushProperty name="color" value="#F4F91B"/>
    </inkml:brush>
  </inkml:definitions>
  <inkml:trace contextRef="#ctx0" brushRef="#br0">2671 128 919 0 0,'-1'-2'220'0'0,"-1"0"-1"0"0,0 1 0 0 0,1-1 0 0 0,-1 0 1 0 0,0 1-1 0 0,0-1 0 0 0,0 1 0 0 0,-1-1 1 0 0,1 1-1 0 0,0 0 0 0 0,0 0 0 0 0,-1 0 1 0 0,1 0-1 0 0,-1 0 0 0 0,-3 0 0 0 0,-6-1-285 0 0,1 1-1 0 0,-15 0 1 0 0,1-1 205 0 0,-3-2-67 0 0,1-2-1 0 0,-1-1 0 0 0,-27-12 0 0 0,31 10 426 0 0,0 2-1 0 0,-1 0 1 0 0,1 1 0 0 0,-36-3-1 0 0,-124 8 1039 0 0,27 0-1094 0 0,-143 9 163 0 0,188-2-186 0 0,-157-10 0 0 0,153-8-105 0 0,8 0 65 0 0,-158 3-1 0 0,150 13-292 0 0,-212 14 122 0 0,283-12-1019 0 0,0 1-1 0 0,1 3 0 0 0,-54 18 1 0 0,22 0-2898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54:29.740"/>
    </inkml:context>
    <inkml:brush xml:id="br0">
      <inkml:brushProperty name="width" value="0.1" units="cm"/>
      <inkml:brushProperty name="height" value="0.1" units="cm"/>
      <inkml:brushProperty name="color" value="#F4F91B"/>
    </inkml:brush>
  </inkml:definitions>
  <inkml:trace contextRef="#ctx0" brushRef="#br0">2404 97 1839 0 0,'0'-1'112'0'0,"0"0"0"0"0,0 0 0 0 0,0 0 0 0 0,0 0 0 0 0,-1 0-1 0 0,1-1 1 0 0,0 1 0 0 0,-1 0 0 0 0,1 0 0 0 0,-1 0-1 0 0,1 0 1 0 0,-1 0 0 0 0,0 0 0 0 0,1 0 0 0 0,-1 0-1 0 0,0 0 1 0 0,0 1 0 0 0,1-1 0 0 0,-1 0 0 0 0,0 0-1 0 0,0 1 1 0 0,-1-2 0 0 0,-26-10 2641 0 0,8 5-3040 0 0,12 3 389 0 0,-1 1 0 0 0,0 1 0 0 0,0 0 0 0 0,0 0 0 0 0,-12-1 1 0 0,-23-5 798 0 0,16 1 87 0 0,-34-4 1 0 0,33 6-558 0 0,2 2-37 0 0,0 0 0 0 0,-1 2 0 0 0,-33 2-1 0 0,-82 17 152 0 0,-70 12 367 0 0,167-25-681 0 0,-249 19 814 0 0,-21 1 74 0 0,101-5-466 0 0,117-12-345 0 0,-82 4 208 0 0,89-10-342 0 0,-92 13-1 0 0,94 2-697 0 0,31 0-4188 0 0,14-3-799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54:30.914"/>
    </inkml:context>
    <inkml:brush xml:id="br0">
      <inkml:brushProperty name="width" value="0.1" units="cm"/>
      <inkml:brushProperty name="height" value="0.1" units="cm"/>
      <inkml:brushProperty name="color" value="#F4F91B"/>
    </inkml:brush>
  </inkml:definitions>
  <inkml:trace contextRef="#ctx0" brushRef="#br0">3916 63 455 0 0,'-9'-4'4028'0'0,"-20"-4"-3203"0"0,21 7-88 0 0,-52-24 2899 0 0,34 18-3021 0 0,-1 1 1 0 0,0 2-1 0 0,-31-2 0 0 0,-84 5-1424 0 0,-197 3 1573 0 0,31 7 170 0 0,-153 18-455 0 0,143-11-238 0 0,213-8-220 0 0,-190 5 97 0 0,145-10 18 0 0,-227 34 0 0 0,318-31-55 0 0,-79-2 0 0 0,-59-14 307 0 0,112 5-69 0 0,-353 5 799 0 0,407 4-1355 0 0,1 1 1 0 0,1 2 0 0 0,-1 1 0 0 0,1 1-1 0 0,-35 16 1 0 0,18-5-5064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35:42.762"/>
    </inkml:context>
    <inkml:brush xml:id="br0">
      <inkml:brushProperty name="width" value="0.1" units="cm"/>
      <inkml:brushProperty name="height" value="0.1" units="cm"/>
      <inkml:brushProperty name="color" value="#F4F91B"/>
    </inkml:brush>
  </inkml:definitions>
  <inkml:trace contextRef="#ctx0" brushRef="#br0">0 179 3823 0 0,'12'6'434'0'0,"-3"-1"-180"0"0,0 1 0 0 0,-1-1 0 0 0,12 12 0 0 0,-11-9-213 0 0,0-1 0 0 0,17 11 1 0 0,-20-15-32 0 0,0-1 0 0 0,0 1 0 0 0,0-1 0 0 0,0 0 0 0 0,0-1 1 0 0,0 0-1 0 0,1 0 0 0 0,-1 0 0 0 0,1 0 0 0 0,-1-1 0 0 0,12-1 0 0 0,3-2 284 0 0,-1-1-1 0 0,26-9 0 0 0,-19 6 204 0 0,15-3 163 0 0,75-6 0 0 0,-80 12-561 0 0,113-16 213 0 0,-129 16-256 0 0,24 0-1 0 0,7-1 69 0 0,3-1 18 0 0,-26 3-56 0 0,36-8 0 0 0,-35 5 7 0 0,0 2 0 0 0,0 1 0 0 0,1 1 0 0 0,50 4-1 0 0,20 11 5 0 0,-41-4-12 0 0,53-1 105 0 0,-63-5 19 0 0,62 11 0 0 0,-89-10-186 0 0,-1-1 1 0 0,1-2 0 0 0,39-1-1 0 0,69-14 84 0 0,-1 0 97 0 0,226 9-26 0 0,-328 5-175 0 0,85-1-3 0 0,178 5 0 0 0,-153 14 0 0 0,-51-6 0 0 0,-42-8 10 0 0,72-3 1 0 0,47-13 245 0 0,-112 7-85 0 0,-44 5-147 0 0,216-15 470 0 0,-161 14-395 0 0,98 10-1 0 0,34 10-45 0 0,151 24-53 0 0,-128-35 45 0 0,-90-7-26 0 0,386 44-19 0 0,-257-17 0 0 0,-157-20 0 0 0,178 18 0 0 0,-212-19 0 0 0,127-6 0 0 0,212-2 62 0 0,-352 2-60 0 0,19 3-2 0 0,46-1 0 0 0,104-20 22 0 0,134-3 20 0 0,72 8-42 0 0,-210 3 46 0 0,-107 6-17 0 0,154 9 24 0 0,-237-5-53 0 0,-1-1 0 0 0,0-1 0 0 0,28-5 0 0 0,80-20 0 0 0,-84 18 0 0 0,1 2 0 0 0,77 1 0 0 0,-42 2 0 0 0,-38 2 16 0 0,-14 0 8 0 0,35-5 0 0 0,120-23 40 0 0,47 1-64 0 0,39 23 0 0 0,98-18 0 0 0,-311 19 0 0 0,51 0 0 0 0,82 5 0 0 0,-104-1 0 0 0,122-10 0 0 0,-121 4 0 0 0,130 6 0 0 0,-152 3 0 0 0,1-3 0 0 0,-1-3 0 0 0,81-14 0 0 0,-51-1 23 0 0,48-5 18 0 0,105 26-41 0 0,-87 3 0 0 0,-44-13 0 0 0,-59 3 0 0 0,19 3 0 0 0,93 11 0 0 0,24 1 0 0 0,-166-11 0 0 0,0-2 0 0 0,-1-2 0 0 0,1 0 0 0 0,49-15 0 0 0,10-3 0 0 0,1 5 0 0 0,138-9 0 0 0,74 23 41 0 0,-99 5-18 0 0,-47-8-23 0 0,117 0 0 0 0,104 16 0 0 0,-75 8 0 0 0,240 4 0 0 0,-338-34 0 0 0,39 1 0 0 0,-118 13 0 0 0,46 2 0 0 0,203 27 0 0 0,-341-28 0 0 0,0 1 0 0 0,0 2 0 0 0,-1 2 0 0 0,44 14 0 0 0,56 19 0 0 0,19 7 0 0 0,-133-40-68 0 0,-8-4-435 0 0,0 1 0 0 0,0 1-1 0 0,-1 0 1 0 0,0 1 0 0 0,0 0 0 0 0,21 17 0 0 0,-15-9-3459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54:31.689"/>
    </inkml:context>
    <inkml:brush xml:id="br0">
      <inkml:brushProperty name="width" value="0.1" units="cm"/>
      <inkml:brushProperty name="height" value="0.1" units="cm"/>
      <inkml:brushProperty name="color" value="#F4F91B"/>
    </inkml:brush>
  </inkml:definitions>
  <inkml:trace contextRef="#ctx0" brushRef="#br0">2358 101 3223 0 0,'-14'-7'1154'0'0,"-1"1"0"0"0,-29-8-1 0 0,-71-5-300 0 0,46 9-439 0 0,51 7-346 0 0,-173-27 1302 0 0,133 24-560 0 0,-77 1 0 0 0,-444 54 708 0 0,440-33-1311 0 0,-247 32 186 0 0,314-37-292 0 0,-111 33 0 0 0,-65 39-286 0 0,229-77 139 0 0,-53 19-229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54:49.975"/>
    </inkml:context>
    <inkml:brush xml:id="br0">
      <inkml:brushProperty name="width" value="0.1" units="cm"/>
      <inkml:brushProperty name="height" value="0.1" units="cm"/>
      <inkml:brushProperty name="color" value="#F4F91B"/>
    </inkml:brush>
  </inkml:definitions>
  <inkml:trace contextRef="#ctx0" brushRef="#br0">1545 48 1375 0 0,'2'-2'398'0'0,"0"-1"-1"0"0,-1 0 0 0 0,1 1 0 0 0,-1-1 0 0 0,1 0 0 0 0,-1 0 0 0 0,0 0 0 0 0,0 0 0 0 0,0 0 0 0 0,0-5 0 0 0,-1 8-357 0 0,0-1-1 0 0,0 1 0 0 0,0-1 0 0 0,0 1 1 0 0,0-1-1 0 0,0 1 0 0 0,-1-1 0 0 0,1 1 1 0 0,0-1-1 0 0,0 1 0 0 0,0-1 0 0 0,-1 1 1 0 0,1 0-1 0 0,0-1 0 0 0,-1 1 1 0 0,1-1-1 0 0,0 1 0 0 0,-1 0 0 0 0,1-1 1 0 0,0 1-1 0 0,-1 0 0 0 0,1-1 0 0 0,-1 1 1 0 0,1 0-1 0 0,-1 0 0 0 0,1-1 0 0 0,-1 1 1 0 0,1 0-1 0 0,-1 0 0 0 0,1 0 0 0 0,-1 0 1 0 0,1-1-1 0 0,-1 1 0 0 0,1 0 0 0 0,-1 0 1 0 0,1 0-1 0 0,-1 0 0 0 0,1 0 0 0 0,-1 0 1 0 0,1 1-1 0 0,-1-1 0 0 0,1 0 0 0 0,-1 0 1 0 0,1 0-1 0 0,-1 0 0 0 0,1 1 0 0 0,-1-1 1 0 0,-32 14 898 0 0,24-10-753 0 0,-21 8 708 0 0,-2-2 0 0 0,-52 10 0 0 0,37-10-516 0 0,-119 25 519 0 0,-49-6-174 0 0,96-15-268 0 0,45-7-51 0 0,0-2 0 0 0,-94-8-1 0 0,66-5 37 0 0,-55-2 66 0 0,142 10-535 0 0,0 0 0 0 0,0 2-1 0 0,0 0 1 0 0,1 0-1 0 0,-1 2 1 0 0,1 0 0 0 0,0 0-1 0 0,0 1 1 0 0,0 1 0 0 0,0 1-1 0 0,1-1 1 0 0,-21 16 0 0 0,8 1-280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54:50.717"/>
    </inkml:context>
    <inkml:brush xml:id="br0">
      <inkml:brushProperty name="width" value="0.1" units="cm"/>
      <inkml:brushProperty name="height" value="0.1" units="cm"/>
      <inkml:brushProperty name="color" value="#F4F91B"/>
    </inkml:brush>
  </inkml:definitions>
  <inkml:trace contextRef="#ctx0" brushRef="#br0">2605 259 1839 0 0,'-356'-43'6872'0'0,"327"39"-6376"0"0,-31-9-1 0 0,-9-1 69 0 0,-126-24 433 0 0,54 9-205 0 0,-68 6 663 0 0,5 2-811 0 0,78-1-61 0 0,-157-6-1 0 0,-146 6 338 0 0,400 21-892 0 0,1 1 0 0 0,0 2 0 0 0,-1 1 0 0 0,-48 12 0 0 0,38-5-49 0 0,0 3 0 0 0,-63 28 1 0 0,82-30-526 0 0,0 0 1 0 0,1 1 0 0 0,-23 20-1 0 0,11-7-4598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54:51.297"/>
    </inkml:context>
    <inkml:brush xml:id="br0">
      <inkml:brushProperty name="width" value="0.1" units="cm"/>
      <inkml:brushProperty name="height" value="0.1" units="cm"/>
      <inkml:brushProperty name="color" value="#F4F91B"/>
    </inkml:brush>
  </inkml:definitions>
  <inkml:trace contextRef="#ctx0" brushRef="#br0">2485 37 2471 0 0,'-6'1'240'0'0,"-10"-2"95"0"0,0-1-1 0 0,0-1 0 0 0,-17-4 1 0 0,19 3 163 0 0,0 2 1 0 0,0-1-1 0 0,0 1 0 0 0,0 1 1 0 0,-15 1-1 0 0,-159 27 1946 0 0,132-17-1718 0 0,-1-1-1 0 0,-115 0 0 0 0,37-15 310 0 0,-162-4 548 0 0,154 6-978 0 0,-162-27 0 0 0,245 24-501 0 0,-16 0-14 0 0,-1 4-1 0 0,1 4 1 0 0,0 2 0 0 0,-141 26-1 0 0,216-29-92 0 0,-154 30 10 0 0,121-21-583 0 0,0 1-1 0 0,-47 21 1 0 0,23-3-4595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54:53.085"/>
    </inkml:context>
    <inkml:brush xml:id="br0">
      <inkml:brushProperty name="width" value="0.1" units="cm"/>
      <inkml:brushProperty name="height" value="0.1" units="cm"/>
      <inkml:brushProperty name="color" value="#F4F91B"/>
    </inkml:brush>
  </inkml:definitions>
  <inkml:trace contextRef="#ctx0" brushRef="#br0">2088 198 1375 0 0,'0'-4'295'0'0,"1"-1"0"0"0,-1 1-1 0 0,0-1 1 0 0,0 1-1 0 0,-1-1 1 0 0,1 0 0 0 0,-1 1-1 0 0,0-1 1 0 0,0 1-1 0 0,0 0 1 0 0,-1-1 0 0 0,-2-5-1 0 0,-2-3 57 0 0,-1 1-1 0 0,-13-21 1 0 0,15 27-155 0 0,0 0 0 0 0,0 1 1 0 0,-1-1-1 0 0,1 1 0 0 0,-1 0 0 0 0,0 1 1 0 0,-1-1-1 0 0,1 1 0 0 0,-1 0 1 0 0,1 1-1 0 0,-1 0 0 0 0,0 0 0 0 0,-1 0 1 0 0,-9-2-1 0 0,4 3-24 0 0,0-1-1 0 0,0 2 1 0 0,0-1-1 0 0,0 2 1 0 0,-1 0 0 0 0,1 0-1 0 0,-21 5 1 0 0,-149 16 508 0 0,31-5-35 0 0,98-10-324 0 0,-1-2-1 0 0,-57-4 0 0 0,-109-15 378 0 0,204 13-649 0 0,-99-3 387 0 0,-194 17 0 0 0,179-3-396 0 0,86-7-133 0 0,1 2 0 0 0,0 2 0 0 0,0 2 0 0 0,1 2-1 0 0,0 2 1 0 0,0 1 0 0 0,-59 29 0 0 0,46-13-322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55:19.030"/>
    </inkml:context>
    <inkml:brush xml:id="br0">
      <inkml:brushProperty name="width" value="0.1" units="cm"/>
      <inkml:brushProperty name="height" value="0.1" units="cm"/>
      <inkml:brushProperty name="color" value="#F4F91B"/>
    </inkml:brush>
  </inkml:definitions>
  <inkml:trace contextRef="#ctx0" brushRef="#br0">1727 5 2759 0 0,'-1'-1'68'0'0,"-1"0"-1"0"0,0 1 0 0 0,1-1 0 0 0,-1 1 0 0 0,0-1 0 0 0,0 1 1 0 0,0 0-1 0 0,1-1 0 0 0,-1 1 0 0 0,0 0 0 0 0,0 0 0 0 0,0 1 0 0 0,1-1 1 0 0,-4 1-1 0 0,-25 11 705 0 0,26-10-649 0 0,0 0 1 0 0,0 0-1 0 0,0 0 1 0 0,0 0-1 0 0,0-1 1 0 0,-1 0-1 0 0,1 0 1 0 0,-8 1-1 0 0,-4-2 750 0 0,-1 0 1 0 0,1 1-1 0 0,-18 4 1 0 0,28-4-732 0 0,0 1 1 0 0,0 0-1 0 0,0 0 1 0 0,0 1-1 0 0,0 0 1 0 0,1 0-1 0 0,-1 0 1 0 0,1 0-1 0 0,0 1 1 0 0,0 0-1 0 0,-6 6 1 0 0,6-5-61 0 0,-1-1-1 0 0,0 1 1 0 0,0-1-1 0 0,0 0 1 0 0,0-1-1 0 0,-1 0 1 0 0,1 0-1 0 0,-1 0 1 0 0,-8 2-1 0 0,-12 2 400 0 0,-29 3-1 0 0,16-3-127 0 0,14-2-147 0 0,-146 24 726 0 0,137-24-511 0 0,1 2 1 0 0,0 1 0 0 0,-63 24-1 0 0,73-24-272 0 0,6-1 25 0 0,-1 0 1 0 0,-32 18-1 0 0,-34 24 202 0 0,67-37-266 0 0,-1 1 0 0 0,2 1 0 0 0,0 1-1 0 0,0 0 1 0 0,-24 31 0 0 0,-175 202 1093 0 0,208-238-1172 0 0,-4 2 41 0 0,2 0 1 0 0,-1 1-1 0 0,2 0 0 0 0,-13 22 1 0 0,7-6 4 0 0,2-5 49 0 0,-11 33 0 0 0,4-3-62 0 0,-4 11 245 0 0,-25 105 1 0 0,-12 93 75 0 0,50-198-170 0 0,-4 80 0 0 0,7-68-60 0 0,4-47-124 0 0,1 0 1 0 0,1 37-1 0 0,2-37 44 0 0,-4 40-1 0 0,-1 10-26 0 0,4 27-13 0 0,-1-24 43 0 0,12 122 1 0 0,2-108-69 0 0,-6-31 11 0 0,3-1 1 0 0,21 73 0 0 0,-12-79 13 0 0,-5-20 6 0 0,12 63 0 0 0,-23-85-25 0 0,0 27 0 0 0,-3-27 0 0 0,5 29 0 0 0,0-20-27 0 0,6 41 49 0 0,29 102-1 0 0,-25-121-41 0 0,-5-17 38 0 0,16 40 0 0 0,12 29-15 0 0,2 8 38 0 0,-11-29 67 0 0,22 27-60 0 0,-31-68-49 0 0,-10-19 26 0 0,1 0 0 0 0,23 32 1 0 0,6 1 83 0 0,-18-24 43 0 0,36 40 0 0 0,-57-68-155 0 0,1 1 0 0 0,-1 0 0 0 0,1 0 0 0 0,0-1 0 0 0,-1 1 0 0 0,1-1 0 0 0,0 1 0 0 0,-1 0 0 0 0,1-1 0 0 0,0 1 0 0 0,0-1-1 0 0,0 0 1 0 0,-1 1 0 0 0,1-1 0 0 0,0 0 0 0 0,0 1 0 0 0,0-1 0 0 0,0 0 0 0 0,0 0 0 0 0,-1 0 0 0 0,1 0 0 0 0,0 0 0 0 0,0 0 0 0 0,1 0 0 0 0,0-1 27 0 0,-1 0 1 0 0,0 1 0 0 0,0-2-1 0 0,1 1 1 0 0,-1 0 0 0 0,0 0-1 0 0,0 0 1 0 0,0 0 0 0 0,0-1-1 0 0,-1 1 1 0 0,2-2 0 0 0,5-7 102 0 0,-3 6-519 0 0,0-1-1 0 0,1 1 1 0 0,-1 0 0 0 0,8-5-1 0 0,-3 2-1392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55:21.659"/>
    </inkml:context>
    <inkml:brush xml:id="br0">
      <inkml:brushProperty name="width" value="0.1" units="cm"/>
      <inkml:brushProperty name="height" value="0.1" units="cm"/>
      <inkml:brushProperty name="color" value="#F4F91B"/>
    </inkml:brush>
  </inkml:definitions>
  <inkml:trace contextRef="#ctx0" brushRef="#br0">51 67 2815 0 0,'-17'-28'1136'0'0,"16"24"-509"0"0,-1-1 0 0 0,0 1 0 0 0,0 0 0 0 0,0 0 0 0 0,-1 0-1 0 0,1 0 1 0 0,-6-5 0 0 0,7 9-558 0 0,1 0 0 0 0,0 0 0 0 0,-1 0 0 0 0,1 0 0 0 0,0 0 0 0 0,-1 0 0 0 0,1 0-1 0 0,-1 1 1 0 0,1-1 0 0 0,0 0 0 0 0,-1 0 0 0 0,1 1 0 0 0,0-1 0 0 0,0 0 0 0 0,-1 0 0 0 0,1 1 0 0 0,0-1 0 0 0,0 0 0 0 0,-1 1 0 0 0,1-1-1 0 0,0 0 1 0 0,0 1 0 0 0,0-1 0 0 0,-1 1 0 0 0,1-1 0 0 0,0 0 0 0 0,0 1 0 0 0,0-1 0 0 0,0 1 0 0 0,0-1 0 0 0,0 0 0 0 0,0 1 0 0 0,0 0 0 0 0,-3 14 462 0 0,3-3-126 0 0,0 0 0 0 0,0 0 0 0 0,2 0 0 0 0,-1 0 0 0 0,7 21 0 0 0,-1-6 282 0 0,-1 1-1 0 0,-2 0 0 0 0,0 1 1 0 0,-1 35-1 0 0,-2-55-586 0 0,0 0-1 0 0,0 0 1 0 0,1-1 0 0 0,0 1-1 0 0,0-1 1 0 0,1 1 0 0 0,0-1-1 0 0,1 0 1 0 0,0 0-1 0 0,0 0 1 0 0,1 0 0 0 0,0-1-1 0 0,6 8 1 0 0,43 64 308 0 0,-41-58-297 0 0,-1 1-1 0 0,0 0 1 0 0,15 45 0 0 0,-26-64-114 0 0,5 10 20 0 0,0-1-1 0 0,15 20 1 0 0,0 2 40 0 0,-2-1 14 0 0,2-1 0 0 0,1-1 1 0 0,33 35-1 0 0,-48-56-54 0 0,0 0 0 0 0,0 1 1 0 0,-1-1-1 0 0,7 18 0 0 0,6 9 14 0 0,31 64 107 0 0,-9-15 4 0 0,-28-61-111 0 0,-2 1 1 0 0,-1 1-1 0 0,-1-1 0 0 0,9 44 0 0 0,9 113 133 0 0,-26-177-164 0 0,8 58 53 0 0,-3-30 30 0 0,1 57 0 0 0,-7-53-62 0 0,9 211 275 0 0,-1-55-14 0 0,-8-192-281 0 0,0 31 87 0 0,-2 0 0 0 0,0-1 0 0 0,-3 1 0 0 0,-14 57 0 0 0,2-1 29 0 0,-8-2 0 0 0,-22 56 22 0 0,10-34-75 0 0,-13 51 11 0 0,33-111 15 0 0,-44 89 1 0 0,51-121-54 0 0,-24 32 1 0 0,15-20 28 0 0,15-22-43 0 0,0 0 0 0 0,0 0 0 0 0,-1 0 0 0 0,-6 6 0 0 0,0-1 10 0 0,1 0 0 0 0,-10 16 1 0 0,13-18 9 0 0,-1 1 0 0 0,1-2 1 0 0,-2 1-1 0 0,-15 14 0 0 0,-19 0 342 0 0,-4 0-226 0 0,47-24-135 0 0,-1 1 0 0 0,1-1-1 0 0,-1 0 1 0 0,1 0 0 0 0,-1 0 0 0 0,0 0-1 0 0,1 0 1 0 0,-1 0 0 0 0,1 0-1 0 0,-1 0 1 0 0,1 0 0 0 0,-1 0 0 0 0,0 0-1 0 0,1 0 1 0 0,-1-1 0 0 0,1 1 0 0 0,-1 0-1 0 0,1 0 1 0 0,-1 0 0 0 0,1-1 0 0 0,-1 1-1 0 0,1 0 1 0 0,-1-1 0 0 0,1 1-1 0 0,-1-1 1 0 0,1 1 0 0 0,-1 0 0 0 0,1-1-1 0 0,-1 0 1 0 0,60 57-3912 0 0,-40-34 2159 0 0,-1 0-266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5:50.065"/>
    </inkml:context>
    <inkml:brush xml:id="br0">
      <inkml:brushProperty name="width" value="0.1" units="cm"/>
      <inkml:brushProperty name="height" value="0.1" units="cm"/>
      <inkml:brushProperty name="color" value="#E71224"/>
    </inkml:brush>
  </inkml:definitions>
  <inkml:trace contextRef="#ctx0" brushRef="#br0">1 131 919 0 0,'14'-1'51'0'0,"0"0"0"0"0,23-6 0 0 0,10-1 668 0 0,-20 4-242 0 0,33-8 0 0 0,-11 1-167 0 0,-10 4 20 0 0,-1 1-1 0 0,1 2 0 0 0,0 1 1 0 0,1 3-1 0 0,46 4 0 0 0,29 5 357 0 0,-52-5-332 0 0,-34-3-144 0 0,0-1-1 0 0,53-7 0 0 0,56-19 395 0 0,30-3 76 0 0,80 22-226 0 0,-104 7-353 0 0,-58-7-69 0 0,19 1-11 0 0,-46 5-21 0 0,-22-1 0 0 0,64 7 0 0 0,-25 4 47 0 0,1-4-1 0 0,148-8 0 0 0,7-9 241 0 0,-186 12-253 0 0,0 2-1 0 0,0 2 1 0 0,46 11-1 0 0,-45-5-14 0 0,1-2-1 0 0,0-1 0 0 0,0-3 1 0 0,1-2-1 0 0,-1-3 0 0 0,76-9 0 0 0,106-8 228 0 0,-65 9 300 0 0,-146 6-525 0 0,-4 1 153 0 0,28 0 1 0 0,-39 2-222 0 0,-1 0 1 0 0,0 0 0 0 0,0 0 0 0 0,0 1-1 0 0,0-1 1 0 0,0 1 0 0 0,0 0 0 0 0,0 0 0 0 0,0 0-1 0 0,0 0 1 0 0,0 1 0 0 0,-1-1 0 0 0,1 1 0 0 0,5 3-1 0 0,-2 4-3413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5:55.107"/>
    </inkml:context>
    <inkml:brush xml:id="br0">
      <inkml:brushProperty name="width" value="0.1" units="cm"/>
      <inkml:brushProperty name="height" value="0.1" units="cm"/>
      <inkml:brushProperty name="color" value="#E71224"/>
    </inkml:brush>
  </inkml:definitions>
  <inkml:trace contextRef="#ctx0" brushRef="#br0">1 30 4143 0 0,'16'-11'368'0'0,"-3"2"-296"0"0,-5 1-72 0 0,-5 8 0 0 0,1 0-96 0 0,3 0-40 0 0,6-2-8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5:57.308"/>
    </inkml:context>
    <inkml:brush xml:id="br0">
      <inkml:brushProperty name="width" value="0.1" units="cm"/>
      <inkml:brushProperty name="height" value="0.1" units="cm"/>
      <inkml:brushProperty name="color" value="#E71224"/>
    </inkml:brush>
  </inkml:definitions>
  <inkml:trace contextRef="#ctx0" brushRef="#br0">0 0 287 0 0,'2'0'0'0'0,"2"2"0"0"0,2 0 0 0 0,-5-2 0 0 0,1 0 0 0 0,-2 2 0 0 0,2 0 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35:43.803"/>
    </inkml:context>
    <inkml:brush xml:id="br0">
      <inkml:brushProperty name="width" value="0.1" units="cm"/>
      <inkml:brushProperty name="height" value="0.1" units="cm"/>
      <inkml:brushProperty name="color" value="#F4F91B"/>
    </inkml:brush>
  </inkml:definitions>
  <inkml:trace contextRef="#ctx0" brushRef="#br0">17 22 1375 0 0,'-17'3'1930'0'0,"27"-6"-1276"0"0,22-4-88 0 0,-13 3-233 0 0,-1 0 0 0 0,1 1 0 0 0,0 1 0 0 0,21 0 0 0 0,160 21 262 0 0,-3-1-533 0 0,19 8 411 0 0,12 0 470 0 0,-206-25-852 0 0,9 1 132 0 0,1-2-1 0 0,0-1 1 0 0,0-1 0 0 0,32-7-1 0 0,-48 6-194 0 0,1 0 0 0 0,-1 1 0 0 0,1 0 0 0 0,-1 2-1 0 0,1 0 1 0 0,-1 1 0 0 0,1 0 0 0 0,-1 2 0 0 0,1 0-1 0 0,-1 0 1 0 0,0 2 0 0 0,23 9 0 0 0,-16-5-138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6:02.815"/>
    </inkml:context>
    <inkml:brush xml:id="br0">
      <inkml:brushProperty name="width" value="0.1" units="cm"/>
      <inkml:brushProperty name="height" value="0.1" units="cm"/>
      <inkml:brushProperty name="color" value="#E71224"/>
    </inkml:brush>
  </inkml:definitions>
  <inkml:trace contextRef="#ctx0" brushRef="#br0">701 91 919 0 0,'13'-3'281'0'0,"0"2"0"0"0,0-1 0 0 0,0 1 0 0 0,1 1 0 0 0,-1 1 0 0 0,0 0 0 0 0,14 2 0 0 0,-24-2-216 0 0,1-1 0 0 0,-1 0 0 0 0,0 0 0 0 0,1 0-1 0 0,-1 0 1 0 0,0-1 0 0 0,1 1 0 0 0,-1-1 0 0 0,4-1-1 0 0,-10 1-22 0 0,1 0-1 0 0,0 1 0 0 0,-1 0 1 0 0,1-1-1 0 0,0 1 0 0 0,-1 0 1 0 0,-3 0-1 0 0,5 0-30 0 0,-32 3 67 0 0,0 0 0 0 0,-59 15 0 0 0,25-5-78 0 0,12-3 0 0 0,0-3 0 0 0,0-3 0 0 0,0-2 0 0 0,-104-9 0 0 0,-9-5-72 0 0,163 12 72 0 0,0 0 0 0 0,1-1 0 0 0,-1 0 0 0 0,-8-2 0 0 0,11 3 0 0 0,0-1 0 0 0,0 0 0 0 0,0 1 0 0 0,1-1 0 0 0,-1 0 0 0 0,0 0 0 0 0,1 0 0 0 0,-1 0 0 0 0,1 0 0 0 0,-1 0 0 0 0,1-1 0 0 0,-1 1 0 0 0,1 0 0 0 0,0-1 0 0 0,-2-2 0 0 0,3 4 3 0 0,0-1-1 0 0,-1 1 0 0 0,1-1 0 0 0,0 1 0 0 0,0-1 0 0 0,0 1 0 0 0,0-1 0 0 0,0 1 0 0 0,0-1 0 0 0,0 1 0 0 0,0-1 1 0 0,0 1-1 0 0,0-1 0 0 0,0 1 0 0 0,0-1 0 0 0,0 1 0 0 0,0-1 0 0 0,1 1 0 0 0,-1-1 0 0 0,0 1 0 0 0,0-1 1 0 0,0 1-1 0 0,1-1 0 0 0,-1 1 0 0 0,1-1 0 0 0,13-10 195 0 0,19-2 318 0 0,1 6-483 0 0,0 1 1 0 0,0 2-1 0 0,1 1 0 0 0,39 3 0 0 0,75-6-32 0 0,155-25 0 0 0,-265 28 0 0 0,0 1 0 0 0,43 3 0 0 0,28 6 60 0 0,-104-6-17 0 0,10 2-5 0 0,-15-3-23 0 0,-1 0 0 0 0,0 0 0 0 0,1 0 0 0 0,-1 0-1 0 0,0 0 1 0 0,1 0 0 0 0,-1 0 0 0 0,0 0 0 0 0,1 0 0 0 0,-1 0 0 0 0,0 0 0 0 0,0 0 0 0 0,1 0 0 0 0,-1 0-1 0 0,0 0 1 0 0,1 0 0 0 0,-1-1 0 0 0,0 1 0 0 0,0 0 0 0 0,1 0 0 0 0,-1 0 0 0 0,0 0 0 0 0,0-1 0 0 0,1 1-1 0 0,-1 0 1 0 0,0 0 0 0 0,0-1 0 0 0,0 1 0 0 0,1 0 0 0 0,-1 0 0 0 0,0-1 0 0 0,0 1 0 0 0,0 0-1 0 0,0 0 1 0 0,0-1 0 0 0,0 1 0 0 0,1-1 0 0 0,-1 1-1 0 0,0 0 0 0 0,-1 0-1 0 0,1-1 1 0 0,0 1 0 0 0,0 0 0 0 0,0 0-1 0 0,0 0 1 0 0,0-1 0 0 0,0 1 0 0 0,0 0 0 0 0,0 0-1 0 0,-1 0 1 0 0,1-1 0 0 0,0 1 0 0 0,0 0-1 0 0,0 0 1 0 0,0 0 0 0 0,-1 0 0 0 0,1 0 0 0 0,0 0-1 0 0,0-1 1 0 0,0 1 0 0 0,0 0 0 0 0,-1 0-1 0 0,1 0 1 0 0,0 0 0 0 0,0 0 0 0 0,0 0-1 0 0,-1 0 1 0 0,1 0 0 0 0,0 0 0 0 0,0 0 0 0 0,-1 0-1 0 0,1 0 1 0 0,0 0 0 0 0,0 0 0 0 0,0 0-1 0 0,-1 0 1 0 0,1 0 0 0 0,0 0 0 0 0,0 0 0 0 0,0 0-1 0 0,-1 1 1 0 0,1-1 0 0 0,0 0 0 0 0,0 0-1 0 0,-15 6 149 0 0,9-3-84 0 0,-5 1-141 0 0,0 1 0 0 0,0 0 1 0 0,0 0-1 0 0,-18 14 0 0 0,14-7-161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6:04.166"/>
    </inkml:context>
    <inkml:brush xml:id="br0">
      <inkml:brushProperty name="width" value="0.1" units="cm"/>
      <inkml:brushProperty name="height" value="0.1" units="cm"/>
      <inkml:brushProperty name="color" value="#E71224"/>
    </inkml:brush>
  </inkml:definitions>
  <inkml:trace contextRef="#ctx0" brushRef="#br0">1 45 1639 0 0,'114'1'674'0'0,"63"0"340"0"0,-119-5-538 0 0,71-15 0 0 0,-72 9-105 0 0,73-3 1 0 0,-99 14-331 0 0,0 1 1 0 0,0 2-1 0 0,50 13 0 0 0,22 3 19 0 0,-46-14-60 0 0,0-2 0 0 0,94-6 0 0 0,147-5 0 0 0,-207 16 0 0 0,-42-4 0 0 0,-33-3 0 0 0,-7-2 0 0 0,1 0 0 0 0,-1 1 0 0 0,0 1 0 0 0,0 0 0 0 0,14 4 0 0 0,-23-6 1 0 0,-1 0-1 0 0,1 0 0 0 0,0 0 1 0 0,0 0-1 0 0,0 1 0 0 0,-1-1 1 0 0,1 0-1 0 0,0 0 0 0 0,0 0 0 0 0,0 0 1 0 0,-1 0-1 0 0,1 0 0 0 0,0 0 1 0 0,0 1-1 0 0,0-1 0 0 0,0 0 0 0 0,0 0 1 0 0,-1 0-1 0 0,1 0 0 0 0,0 0 1 0 0,0 1-1 0 0,0-1 0 0 0,0 0 1 0 0,0 0-1 0 0,0 0 0 0 0,0 1 0 0 0,0-1 1 0 0,0 0-1 0 0,0 0 0 0 0,0 0 1 0 0,0 1-1 0 0,0-1 0 0 0,0 0 1 0 0,0 0-1 0 0,0 0 0 0 0,0 1 0 0 0,0-1 1 0 0,0 0-1 0 0,0 0 0 0 0,0 0 1 0 0,0 1-1 0 0,0-1 0 0 0,0 0 1 0 0,0 0-1 0 0,0 0 0 0 0,0 1 0 0 0,0-1 1 0 0,1 0-1 0 0,-1 0 0 0 0,0 0 1 0 0,0 0-1 0 0,0 0 0 0 0,0 1 1 0 0,0-1-1 0 0,1 0 0 0 0,-1 0 0 0 0,0 0 1 0 0,0 0-1 0 0,1 0 0 0 0,-20 3 34 0 0,19-3-32 0 0,-27 1 25 0 0,-46-4 0 0 0,6 0-7 0 0,-200 12-20 0 0,0 1 0 0 0,145-12 0 0 0,-93 2 0 0 0,143 5 0 0 0,-106 23 0 0 0,140-21 0 0 0,-73 6 0 0 0,98-12 0 0 0,0-1 0 0 0,0-1 0 0 0,-1 0 0 0 0,1-1 0 0 0,0 0 0 0 0,0-1 0 0 0,1 0 0 0 0,-1-1 0 0 0,-16-8 0 0 0,13-1 85 0 0,16 13-83 0 0,-1 0 0 0 0,1 0 0 0 0,0 0 0 0 0,0 0 0 0 0,-1-1 0 0 0,1 1 0 0 0,0 0 0 0 0,0 0 0 0 0,0 0 0 0 0,-1-1 0 0 0,1 1 0 0 0,0 0 0 0 0,0 0 0 0 0,0-1 0 0 0,-1 1 0 0 0,1 0-1 0 0,0-1 1 0 0,0 1 0 0 0,0 0 0 0 0,0 0 0 0 0,0-1 0 0 0,0 1 0 0 0,0 0 0 0 0,0-1 0 0 0,0 1 0 0 0,0 0 0 0 0,0-1 0 0 0,0 1 0 0 0,0 0 0 0 0,0-1 0 0 0,0 1 0 0 0,0 0 0 0 0,0 0-1 0 0,0-1 1 0 0,0 1 0 0 0,0 0 0 0 0,1-1 0 0 0,-1 1 0 0 0,0 0 0 0 0,0 0 0 0 0,0-1 0 0 0,0 1 0 0 0,1 0 0 0 0,-1 0 0 0 0,0-1 0 0 0,0 1 0 0 0,1 0 0 0 0,-1 0 0 0 0,0 0 0 0 0,0 0 0 0 0,1-1-1 0 0,-1 1 1 0 0,2 0 8 0 0,-1 0-1 0 0,1 0 0 0 0,-1 0 0 0 0,1 0 0 0 0,-1 1 0 0 0,1-1 0 0 0,-1 0 0 0 0,1 1 1 0 0,-1-1-1 0 0,1 1 0 0 0,-1 0 0 0 0,2 0 0 0 0,4 3-52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6:20.125"/>
    </inkml:context>
    <inkml:brush xml:id="br0">
      <inkml:brushProperty name="width" value="0.1" units="cm"/>
      <inkml:brushProperty name="height" value="0.1" units="cm"/>
      <inkml:brushProperty name="color" value="#E71224"/>
    </inkml:brush>
  </inkml:definitions>
  <inkml:trace contextRef="#ctx0" brushRef="#br0">43 32 1375 0 0,'-1'-3'88'0'0,"1"1"0"0"0,-1-1-1 0 0,0 1 1 0 0,0-1-1 0 0,-1 1 1 0 0,1-1 0 0 0,-4-4-1 0 0,5 7-69 0 0,0-1 0 0 0,-1 1 0 0 0,1-1 0 0 0,-1 1 0 0 0,1-1-1 0 0,-1 1 1 0 0,0 0 0 0 0,1-1 0 0 0,-1 1 0 0 0,1-1 0 0 0,-1 1 0 0 0,0 0 0 0 0,1 0-1 0 0,-1-1 1 0 0,0 1 0 0 0,1 0 0 0 0,-1 0 0 0 0,0 0 0 0 0,1 0 0 0 0,-1 0-1 0 0,0 0 1 0 0,0 0 0 0 0,1 0 0 0 0,-1 0 0 0 0,0 0 0 0 0,1 0 0 0 0,-1 0 0 0 0,0 0-1 0 0,1 1 1 0 0,-1-1 0 0 0,0 0 0 0 0,1 1 0 0 0,-1-1 0 0 0,0 0 0 0 0,0 1-1 0 0,-7 16 1855 0 0,34-8 675 0 0,-14-6-2436 0 0,-4 0-71 0 0,0-1 1 0 0,0 0-1 0 0,0-1 0 0 0,0 1 1 0 0,0-2-1 0 0,0 1 1 0 0,0-1-1 0 0,0 0 0 0 0,10-2 1 0 0,28-7 162 0 0,0 3 1 0 0,1 2 0 0 0,59 2-1 0 0,-30-4-27 0 0,-57 3-59 0 0,1 1 0 0 0,0 1 0 0 0,23 2 0 0 0,55 4 299 0 0,-11 8-251 0 0,94 10 230 0 0,-131-18-395 0 0,53 12 0 0 0,80 22 0 0 0,-94-22 18 0 0,1-4 0 0 0,111 1 0 0 0,113-15-8 0 0,-87 13 116 0 0,-133-4-27 0 0,101-4 0 0 0,-105-9 13 0 0,394-7 588 0 0,-399 14-665 0 0,277 16 170 0 0,-263-9-173 0 0,1-5 0 0 0,-1-4 0 0 0,190-26 0 0 0,-234 20 3 0 0,104-1 0 0 0,52 19 70 0 0,-112-6-88 0 0,162-3 16 0 0,-3-1-2 0 0,-100 8-31 0 0,127 6 0 0 0,-31 3 0 0 0,52 1 0 0 0,-34-11 0 0 0,-30 16 0 0 0,12 0 0 0 0,-193-24 18 0 0,64-7-1 0 0,40-1 12 0 0,157 15-29 0 0,-190-8 32 0 0,248-32 0 0 0,-49 8 127 0 0,-134 14-72 0 0,180-8-77 0 0,106-16-10 0 0,-288 29 0 0 0,-4 0 0 0 0,-69-7 11 0 0,241-18 42 0 0,-85 27 20 0 0,-48 2-18 0 0,238 4-55 0 0,-258-6 0 0 0,-29-1 0 0 0,70 26 0 0 0,-167-15 0 0 0,0-3 0 0 0,104-10 0 0 0,85 3 0 0 0,-260 4 0 0 0,124 8 0 0 0,197-13 0 0 0,83-16 58 0 0,-313 17-52 0 0,114-13-6 0 0,-86 7 0 0 0,-40 2 0 0 0,156 10 0 0 0,-169 0 0 0 0,114-11 0 0 0,-82 3 0 0 0,-32 2 0 0 0,173 2 0 0 0,3 0 0 0 0,141-15 0 0 0,-374 16 0 0 0,101 5 0 0 0,-77-2 0 0 0,47-2 0 0 0,-9-6 0 0 0,340-5 0 0 0,16 15 11 0 0,-338-13 16 0 0,66 0-1 0 0,-105 10-26 0 0,361-6 0 0 0,-117-11 0 0 0,-241 15 6 0 0,228-9 52 0 0,-193 0-58 0 0,110 5 0 0 0,-45 14 0 0 0,114-2 0 0 0,-258-9 0 0 0,203-7 0 0 0,-150 8 0 0 0,75 11 0 0 0,-78-4 0 0 0,1-4 0 0 0,126-11 0 0 0,-177 6 0 0 0,1 1 0 0 0,-1 0 0 0 0,1 2 0 0 0,-1 1 0 0 0,43 8 0 0 0,-50-6-109 0 0,0 0-1 0 0,0 1 0 0 0,0 0 0 0 0,-1 1 0 0 0,17 10 1 0 0,-8 0-273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46:27.925"/>
    </inkml:context>
    <inkml:brush xml:id="br0">
      <inkml:brushProperty name="width" value="0.1" units="cm"/>
      <inkml:brushProperty name="height" value="0.1" units="cm"/>
      <inkml:brushProperty name="color" value="#E71224"/>
    </inkml:brush>
  </inkml:definitions>
  <inkml:trace contextRef="#ctx0" brushRef="#br0">0 281 1839 0 0,'4'-5'-393'0'0,"-3"5"487"0"0,-1 0 0 0 0,0-1 0 0 0,1 1 0 0 0,-1-1 0 0 0,1 1 0 0 0,-1-1 0 0 0,1 1 0 0 0,-1 0 0 0 0,1-1 0 0 0,-1 1 0 0 0,1 0 0 0 0,-1-1 0 0 0,1 1 0 0 0,-1 0 0 0 0,1 0 0 0 0,-1 0 0 0 0,1 0 0 0 0,0-1 0 0 0,-1 1 0 0 0,1 0 0 0 0,-1 0 0 0 0,1 0 0 0 0,0 0 0 0 0,-1 0 0 0 0,1 0 0 0 0,-1 0 0 0 0,1 1 0 0 0,-1-1 0 0 0,1 0 0 0 0,0 0 0 0 0,-1 0 0 0 0,1 1 0 0 0,-1-1 0 0 0,1 0-1 0 0,-1 0 1 0 0,1 1 0 0 0,15 6 112 0 0,6 1-73 0 0,-17-8-46 0 0,-1 1 0 0 0,1-1 0 0 0,0 0 0 0 0,0 0-1 0 0,0 0 1 0 0,-1-1 0 0 0,1 1 0 0 0,0-1 0 0 0,-1 0 0 0 0,1-1 0 0 0,0 1 0 0 0,7-5-1 0 0,15-5 207 0 0,1 1-1 0 0,0 1 1 0 0,1 2-1 0 0,0 0 1 0 0,46-3-1 0 0,-17 4-1 0 0,-1 2 0 0 0,60 5 0 0 0,-87-2-227 0 0,1-1 0 0 0,-1-1 0 0 0,59-15 0 0 0,-62 12 12 0 0,59-17 174 0 0,-60 15-156 0 0,1 1-1 0 0,0 0 1 0 0,36-2-1 0 0,9 2 116 0 0,32 0-82 0 0,273-12 19 0 0,-202 7-100 0 0,-18 6-46 0 0,56-3 0 0 0,125-7 125 0 0,-300 15-122 0 0,397 19 143 0 0,-229-4-100 0 0,103 13 18 0 0,-245-19-59 0 0,25 5 25 0 0,157 3-1 0 0,-152-17-29 0 0,0 4 0 0 0,109 17 0 0 0,129 13 0 0 0,-24-32 0 0 0,-71-3 176 0 0,250 13 160 0 0,-374-9-336 0 0,75-2 0 0 0,-93-2 64 0 0,-29-1-38 0 0,123 8 0 0 0,-91 1-14 0 0,285 3 52 0 0,-246-12-64 0 0,70 2 0 0 0,-63 11 0 0 0,40 2 0 0 0,-159-12 0 0 0,145-5 0 0 0,-74 0 21 0 0,157 13-1 0 0,-34 1 14 0 0,-152-12-7 0 0,90-16 0 0 0,-22 1-28 0 0,210 6 65 0 0,-263 8-64 0 0,152-28 0 0 0,-162 20 0 0 0,247-28 246 0 0,-304 39-244 0 0,378-37 81 0 0,107-5-30 0 0,-315 32-53 0 0,237-4 0 0 0,-77 13 0 0 0,-306 0 0 0 0,313-1 0 0 0,55 23 64 0 0,-186-10-64 0 0,77 0 0 0 0,689 25 0 0 0,-967-33 0 0 0,386 15 0 0 0,-39-36 64 0 0,-58-21-64 0 0,-290 36-75 0 0,1 2 0 0 0,36-2 0 0 0,-49 4 40 0 0,0 1-1 0 0,1 0 1 0 0,-1 0-1 0 0,0 0 0 0 0,0 1 1 0 0,0 0-1 0 0,0 0 1 0 0,0 1-1 0 0,-1 0 0 0 0,1 0 1 0 0,6 5-1 0 0,4 4-376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02:07.579"/>
    </inkml:context>
    <inkml:brush xml:id="br0">
      <inkml:brushProperty name="width" value="0.1" units="cm"/>
      <inkml:brushProperty name="height" value="0.1" units="cm"/>
      <inkml:brushProperty name="color" value="#F4F91B"/>
    </inkml:brush>
  </inkml:definitions>
  <inkml:trace contextRef="#ctx0" brushRef="#br0">159 1 2303 0 0,'-8'1'230'0'0,"8"-1"-206"0"0,0 0 0 0 0,-1 0 0 0 0,1 0 0 0 0,0 0-1 0 0,-1 0 1 0 0,1 0 0 0 0,0 0 0 0 0,-1 0 0 0 0,1 0 0 0 0,0 0 0 0 0,-1 0-1 0 0,1 0 1 0 0,0 0 0 0 0,-1 0 0 0 0,1 1 0 0 0,0-1 0 0 0,-1 0 0 0 0,1 0-1 0 0,0 0 1 0 0,-1 0 0 0 0,1 1 0 0 0,0-1 0 0 0,0 0 0 0 0,-1 0 0 0 0,1 0-1 0 0,0 1 1 0 0,0-1 0 0 0,0 0 0 0 0,-1 1 0 0 0,1-1 0 0 0,-4 8 186 0 0,0 1 1 0 0,1-1-1 0 0,0 1 1 0 0,0-1-1 0 0,1 1 0 0 0,-2 10 1 0 0,-2 9-166 0 0,2-13 19 0 0,3-10-84 0 0,0 1 1 0 0,-1-1 0 0 0,0 0 0 0 0,0 0 0 0 0,0 0-1 0 0,-5 8 1 0 0,6-12 59 0 0,0 1 0 0 0,-1-1 0 0 0,1 1 0 0 0,-1-1 0 0 0,0 1 0 0 0,1-1 0 0 0,-1 0 0 0 0,0 0 0 0 0,0 0 0 0 0,0 0 0 0 0,0 0 1 0 0,0-1-1 0 0,0 1 0 0 0,0 0 0 0 0,0-1 0 0 0,0 0 0 0 0,0 1 0 0 0,0-1 0 0 0,0 0 0 0 0,-4 0 0 0 0,-33-8 3349 0 0,31 10-3047 0 0,6-2 314 0 0,8-9-101 0 0,-4 7-493 0 0,0 0 0 0 0,0 1-1 0 0,0-1 1 0 0,0 1 0 0 0,0 0-1 0 0,0-1 1 0 0,1 1 0 0 0,-1 0-1 0 0,0 0 1 0 0,1 0-1 0 0,-1 1 1 0 0,5-2 0 0 0,34-4 239 0 0,-34 5-237 0 0,152-24 611 0 0,36-4-29 0 0,188 16 277 0 0,-198-2-783 0 0,-45 2 51 0 0,-124 12-178 0 0,-7 0-3 0 0,1 1 1 0 0,-1 0-1 0 0,0 0 0 0 0,1 1 0 0 0,13 2 0 0 0,-19-1-10 0 0,-7 1 26 0 0,-1 1-1 0 0,1-1 1 0 0,0 0 0 0 0,-8 4-1 0 0,-1 7 11 0 0,9-8-11 0 0,9-9-14 0 0,-5 3-7 0 0,-1-1 0 0 0,1 1 0 0 0,0-1-1 0 0,0 1 1 0 0,0 0 0 0 0,-1-1 0 0 0,1 1 0 0 0,0 0-1 0 0,0 0 1 0 0,0 0 0 0 0,0 0 0 0 0,0 0-1 0 0,0 0 1 0 0,-1 0 0 0 0,1 0 0 0 0,0 0 0 0 0,0 0-1 0 0,0 0 1 0 0,0 0 0 0 0,0 1 0 0 0,0-1 0 0 0,-1 0-1 0 0,1 1 1 0 0,0-1 0 0 0,0 0 0 0 0,-1 1-1 0 0,1-1 1 0 0,0 1 0 0 0,0-1 0 0 0,-1 1 0 0 0,1 0-1 0 0,-1-1 1 0 0,1 1 0 0 0,0 0 0 0 0,0 0 0 0 0,2 3-158 0 0,-1 0-1 0 0,1 1 1 0 0,-1-1 0 0 0,1 0 0 0 0,1 6 0 0 0,0 3-810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02:09.611"/>
    </inkml:context>
    <inkml:brush xml:id="br0">
      <inkml:brushProperty name="width" value="0.1" units="cm"/>
      <inkml:brushProperty name="height" value="0.1" units="cm"/>
      <inkml:brushProperty name="color" value="#F4F91B"/>
    </inkml:brush>
  </inkml:definitions>
  <inkml:trace contextRef="#ctx0" brushRef="#br0">2 448 4143 0 0,'-1'-2'63'0'0,"1"-1"0"0"0,0 0 0 0 0,-1 1 0 0 0,1-1 0 0 0,0 0 0 0 0,0 1 0 0 0,1-1 0 0 0,-1 0 0 0 0,0 1 0 0 0,1-1 0 0 0,0 1 0 0 0,0-1 0 0 0,0 0 0 0 0,0 1 0 0 0,0 0 0 0 0,0-1 0 0 0,0 1-1 0 0,4-4 1 0 0,-2 3 22 0 0,0 0-1 0 0,0 0 0 0 0,1 1 1 0 0,-1-1-1 0 0,1 1 0 0 0,-1 0 1 0 0,1 0-1 0 0,0 0 0 0 0,0 0 1 0 0,0 1-1 0 0,6-2 0 0 0,-4 1 38 0 0,-1 0 0 0 0,0 0 0 0 0,0 0 0 0 0,1-1 0 0 0,-2 0-1 0 0,1 0 1 0 0,0 0 0 0 0,-1-1 0 0 0,1 1 0 0 0,-1-1 0 0 0,0 0 0 0 0,5-7-1 0 0,-4 5 495 0 0,1-1-1 0 0,0 1 0 0 0,8-6 1 0 0,-9 9-439 0 0,1 0 1 0 0,-1 1 0 0 0,1 0-1 0 0,-1 0 1 0 0,1 0 0 0 0,0 1-1 0 0,8-1 1 0 0,9-4 82 0 0,85-23 676 0 0,-94 25-832 0 0,1 1-1 0 0,-1 1 1 0 0,1 0-1 0 0,24 1 1 0 0,-8 0-39 0 0,29-1 24 0 0,52-6 230 0 0,-48 2-143 0 0,0 2 1 0 0,1 4-1 0 0,-1 2 1 0 0,63 10-1 0 0,-35-2-87 0 0,-1-3 0 0 0,143-9 0 0 0,118-1 274 0 0,-294 7-329 0 0,-33-1-14 0 0,43-2 0 0 0,43-10 236 0 0,125-28 0 0 0,61-1 246 0 0,-251 34-495 0 0,129-15 60 0 0,56-12 109 0 0,-178 25-160 0 0,249-15 112 0 0,-32-9-9 0 0,-77 5-46 0 0,-161 22-70 0 0,295-13 133 0 0,-163 20-83 0 0,19 2-34 0 0,136 12 26 0 0,-240-9-45 0 0,119-2 0 0 0,-150-7 0 0 0,73 10 0 0 0,47 17 0 0 0,-117-18 0 0 0,85 21 0 0 0,1 1 0 0 0,-2-5-58 0 0,64 10 1548 0 0,-120-21-954 0 0,-51-9-1139 0 0,0-1 1 0 0,50 3-1 0 0,-64-8 612 0 0,-9 1-2 0 0,-1-1-1 0 0,1 0 1 0 0,-1 0-1 0 0,1 0 1 0 0,-1-1-1 0 0,1 1 0 0 0,-1-1 1 0 0,0 0-1 0 0,1-1 1 0 0,-1 1-1 0 0,0-1 0 0 0,0 1 1 0 0,0-1-1 0 0,7-4 1 0 0,6-5 283 0 0,-15 10-253 0 0,0 0-1 0 0,0 0 1 0 0,0 0 0 0 0,0 0-1 0 0,0 0 1 0 0,-1 0 0 0 0,1 0-1 0 0,0-1 1 0 0,-1 1 0 0 0,1-1 0 0 0,0 1-1 0 0,-1-1 1 0 0,0 0 0 0 0,1 0-1 0 0,-1 1 1 0 0,0-1 0 0 0,0 0 0 0 0,0 0-1 0 0,0 0 1 0 0,-1 0 0 0 0,1 0-1 0 0,0 0 1 0 0,-1-1 0 0 0,1 1-1 0 0,-1 0 1 0 0,0-3 0 0 0,23 42-1356 0 0,-14-18 13 0 0,0 3-64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02:37.054"/>
    </inkml:context>
    <inkml:brush xml:id="br0">
      <inkml:brushProperty name="width" value="0.1" units="cm"/>
      <inkml:brushProperty name="height" value="0.1" units="cm"/>
      <inkml:brushProperty name="color" value="#F4F91B"/>
    </inkml:brush>
  </inkml:definitions>
  <inkml:trace contextRef="#ctx0" brushRef="#br0">1907 512 2183 0 0,'-13'-4'158'0'0,"12"4"-17"0"0,0 0-1 0 0,0-1 1 0 0,0 1-1 0 0,0 0 1 0 0,0-1-1 0 0,0 1 1 0 0,0-1-1 0 0,0 1 1 0 0,0-1-1 0 0,0 1 1 0 0,0-1-1 0 0,0 1 1 0 0,1-1-1 0 0,-1 0 1 0 0,0 0-1 0 0,0 1 1 0 0,1-1-1 0 0,-1 0 1 0 0,-1-2-1 0 0,-2-3 636 0 0,0 0-1 0 0,-1 0 1 0 0,-8-8-1 0 0,11 12-643 0 0,0 0 0 0 0,0 0 0 0 0,-1 0-1 0 0,1 1 1 0 0,-1 0 0 0 0,1-1 0 0 0,-1 1 0 0 0,1 0 0 0 0,-1 0 0 0 0,0 0 0 0 0,1 0-1 0 0,-6 0 1 0 0,-16-2 655 0 0,0-1 0 0 0,-45-13-1 0 0,11 0 245 0 0,39 13-720 0 0,1-2 1 0 0,-1 0-1 0 0,1-1 0 0 0,-33-17 0 0 0,40 16-164 0 0,1 0-1 0 0,0-1 1 0 0,0 0 0 0 0,1-1-1 0 0,0 0 1 0 0,1 0 0 0 0,0 0-1 0 0,1-1 1 0 0,-8-14 0 0 0,12 21-118 0 0,-1-1 1 0 0,1 1-1 0 0,-1 0 1 0 0,0 1-1 0 0,0-1 1 0 0,-1 1-1 0 0,1 0 1 0 0,-1 0 0 0 0,0 0-1 0 0,1 0 1 0 0,-8-2-1 0 0,4 1 36 0 0,0 0 0 0 0,0-1-1 0 0,-7-5 1 0 0,-76-53 602 0 0,71 53-666 0 0,0 1 0 0 0,-1 0 1 0 0,0 2-1 0 0,-1 0 1 0 0,1 1-1 0 0,-24-3 0 0 0,24 5 0 0 0,-12-2-2 0 0,-19-5 120 0 0,-39-7-109 0 0,71 13-9 0 0,5 1 5 0 0,1 0 0 0 0,-1 1 0 0 0,0 1 0 0 0,0 1-1 0 0,-1 0 1 0 0,1 0 0 0 0,0 2 0 0 0,-16 2 0 0 0,-86 12 4 0 0,-44 20 54 0 0,149-30-52 0 0,1 0 0 0 0,-1 1 0 0 0,1 0 0 0 0,-18 13 0 0 0,16-10-8 0 0,-117 86 72 0 0,86-62-13 0 0,38-27-42 0 0,-1 1-1 0 0,1 0 1 0 0,0 1-1 0 0,0-1 1 0 0,1 1 0 0 0,0 0-1 0 0,-6 14 1 0 0,-12 18 59 0 0,17-31-72 0 0,1 1 0 0 0,0-1-1 0 0,0 1 1 0 0,1 0 0 0 0,0 0-1 0 0,1 0 1 0 0,-3 16 0 0 0,-6 78 93 0 0,6-38-72 0 0,4-55-26 0 0,-6 44 188 0 0,2 0 0 0 0,3 104 0 0 0,6-139-158 0 0,0-1 0 0 0,1 0 0 0 0,9 26 0 0 0,26 54 99 0 0,-27-73-88 0 0,26 40-1 0 0,-5-10-2 0 0,-24-43 17 0 0,0 1 0 0 0,1-2 0 0 0,0 1 0 0 0,1-2 0 0 0,1 1-1 0 0,0-1 1 0 0,0-1 0 0 0,1 0 0 0 0,25 14 0 0 0,-21-14 34 0 0,1 0 1 0 0,33 12-1 0 0,-12-10 10 0 0,-1-3 1 0 0,2-1-1 0 0,-1-2 0 0 0,1-1 1 0 0,-1-3-1 0 0,68-3 0 0 0,-41-4-16 0 0,119-24-1 0 0,62-33-3 0 0,-142 34-83 0 0,4-2 38 0 0,60-15 54 0 0,-132 35-90 0 0,-1-3 0 0 0,61-29 0 0 0,-67 28 7 0 0,7-3 117 0 0,0-2 1 0 0,63-43-1 0 0,-93 56-103 0 0,1-1-1 0 0,-1 1 1 0 0,-1-1 0 0 0,1 0 0 0 0,-1 0 0 0 0,-1-1-1 0 0,1 0 1 0 0,-1 0 0 0 0,-1 0 0 0 0,0-1 0 0 0,0 0-1 0 0,0 1 1 0 0,-1-1 0 0 0,0-1 0 0 0,-1 1 0 0 0,0 0-1 0 0,-1 0 1 0 0,0-1 0 0 0,0 1 0 0 0,-1-1 0 0 0,0 1-1 0 0,-3-18 1 0 0,-1-1-8 0 0,-1 1 0 0 0,-2 0-1 0 0,-1 0 1 0 0,-1 1 0 0 0,-1 0-1 0 0,-2 1 1 0 0,0 0 0 0 0,-2 1 0 0 0,0 0-1 0 0,-2 1 1 0 0,0 1 0 0 0,-2 0-1 0 0,-28-26 1 0 0,24 29-7 0 0,-1 1-1 0 0,-1 2 0 0 0,0 0 1 0 0,-48-22-1 0 0,32 20 5 0 0,-1 3-1 0 0,-65-17 1 0 0,72 25-392 0 0,-1 2-1 0 0,0 1 0 0 0,-44 0 1 0 0,-45 9-6106 0 0,49 3 180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02:40.953"/>
    </inkml:context>
    <inkml:brush xml:id="br0">
      <inkml:brushProperty name="width" value="0.1" units="cm"/>
      <inkml:brushProperty name="height" value="0.1" units="cm"/>
      <inkml:brushProperty name="color" value="#F4F91B"/>
    </inkml:brush>
  </inkml:definitions>
  <inkml:trace contextRef="#ctx0" brushRef="#br0">6530 1364 455 0 0,'-1'0'77'0'0,"1"0"0"0"0,-1 0-1 0 0,0 0 1 0 0,1-1 0 0 0,-1 1-1 0 0,1 0 1 0 0,-1-1 0 0 0,1 1-1 0 0,-1-1 1 0 0,1 1 0 0 0,0 0-1 0 0,-1-1 1 0 0,1 1 0 0 0,-1-1-1 0 0,1 1 1 0 0,0-1 0 0 0,-1 1-1 0 0,1-1 1 0 0,0 0-1 0 0,0 1 1 0 0,0-1 0 0 0,-1 1-1 0 0,1-1 1 0 0,0 1 0 0 0,0-1-1 0 0,0 0 1 0 0,0 1 0 0 0,0-1-1 0 0,0 1 1 0 0,0-1 0 0 0,0 0-1 0 0,0 1 1 0 0,0-1 0 0 0,0 1-1 0 0,1-2 1 0 0,3-25 1406 0 0,-3 25-1534 0 0,1-11 404 0 0,2-4 1066 0 0,-4 16-1361 0 0,1 1 0 0 0,-1-1 0 0 0,1 0-1 0 0,-1 1 1 0 0,1-1 0 0 0,-1 1 0 0 0,1-1 0 0 0,0 1 0 0 0,-1 0-1 0 0,1-1 1 0 0,0 1 0 0 0,-1-1 0 0 0,1 1 0 0 0,0 0 0 0 0,-1 0 0 0 0,1 0-1 0 0,0-1 1 0 0,0 1 0 0 0,-1 0 0 0 0,1 0 0 0 0,0 0 0 0 0,0 0 0 0 0,1 0-1 0 0,38 4 1591 0 0,-33-3-1436 0 0,1 0 0 0 0,0 0 0 0 0,0-1 0 0 0,-1 0 0 0 0,1 0 0 0 0,13-3 0 0 0,-15 2-138 0 0,151-41 1688 0 0,-133 36-1535 0 0,0 0 0 0 0,39-3 0 0 0,24-5 87 0 0,-82 13-219 0 0,-1-1 0 0 0,1 1 0 0 0,-1-1 0 0 0,0 0 0 0 0,5-3 0 0 0,-8 5-42 0 0,0-1-1 0 0,0 0 0 0 0,0 1 1 0 0,0-1-1 0 0,0 1 0 0 0,0-1 1 0 0,-1 0-1 0 0,1 0 0 0 0,0 1 1 0 0,0-1-1 0 0,-1 0 0 0 0,1 0 1 0 0,-1 0-1 0 0,1 0 1 0 0,-1 0-1 0 0,1 0 0 0 0,-1 0 1 0 0,0 0-1 0 0,1 0 0 0 0,-1 0 1 0 0,0 0-1 0 0,0 0 0 0 0,0 0 1 0 0,1 0-1 0 0,-1 0 0 0 0,0 0 1 0 0,-1-2-1 0 0,0-2 23 0 0,0 0 0 0 0,1-1 1 0 0,0 1-1 0 0,-1 0 0 0 0,2 0 0 0 0,-1-1 0 0 0,0 1 1 0 0,1 0-1 0 0,0 0 0 0 0,2-6 0 0 0,3-7 97 0 0,13-26 0 0 0,-12 30-91 0 0,-1 0 0 0 0,6-24 1 0 0,29-95 343 0 0,-27 93-346 0 0,-12 32-24 0 0,-1 0 1 0 0,1 0 0 0 0,-1-1-1 0 0,-1 1 1 0 0,0 0 0 0 0,0-1-1 0 0,0 1 1 0 0,-1-1 0 0 0,0 1-1 0 0,-1 0 1 0 0,0 0 0 0 0,0-1 0 0 0,-1 1-1 0 0,-7-15 1 0 0,1 4 107 0 0,-2 1 0 0 0,0 0 0 0 0,0 0 0 0 0,-27-29 0 0 0,33 41-162 0 0,-7-8 23 0 0,0 0 0 0 0,-1 1 0 0 0,0 0 0 0 0,-1 1 0 0 0,-1 0-1 0 0,0 1 1 0 0,-21-11 0 0 0,19 13-34 0 0,-98-54 84 0 0,-20-12-17 0 0,60 37 22 0 0,43 23-67 0 0,-2 2 1 0 0,1 1-1 0 0,-2 1 0 0 0,-53-8 0 0 0,-27-9 55 0 0,16 7-71 0 0,3 0 99 0 0,12 0-4 0 0,0 5-1 0 0,-1 2 1 0 0,-159-3 0 0 0,91 16-81 0 0,-113-7 54 0 0,80-13-64 0 0,116 19 0 0 0,-71 6 0 0 0,61 0 0 0 0,-274-6 0 0 0,309-2 22 0 0,1 2-1 0 0,-88 8 0 0 0,59 3-18 0 0,0-3 0 0 0,0-3-1 0 0,-109-10 1 0 0,98 0 24 0 0,-93 4-1 0 0,-33 19-26 0 0,-57 2 0 0 0,229-18 0 0 0,-246 7 0 0 0,24 21 0 0 0,209-24 0 0 0,-84-4 0 0 0,29-4 22 0 0,-1 6-1 0 0,-111 14 0 0 0,101-4-21 0 0,-142-4 0 0 0,152-5 0 0 0,20 1 0 0 0,34-3 0 0 0,19 0 0 0 0,-65-7 0 0 0,16-2 1 0 0,45 6 31 0 0,-43-10-1 0 0,67 10-24 0 0,-1 0-1 0 0,0 1 0 0 0,1 0 1 0 0,-1 2-1 0 0,0-1 1 0 0,0 2-1 0 0,-14 3 1 0 0,0 1-25 0 0,1 2 1 0 0,-42 17 0 0 0,44-13 17 0 0,-43 28 0 0 0,40-22 0 0 0,-2 3 0 0 0,1 2 0 0 0,-29 26 0 0 0,12-8 0 0 0,-14 13-36 0 0,-60 72 0 0 0,112-115 36 0 0,1 0 0 0 0,1 1 0 0 0,0-1 0 0 0,1 2 0 0 0,0-1 0 0 0,1 1 0 0 0,0 0 0 0 0,1 0 0 0 0,0 1 0 0 0,1-1 0 0 0,-2 21 0 0 0,5 23 0 0 0,1-29 0 0 0,-1-18 0 0 0,2 1 0 0 0,0-1 0 0 0,0 0 0 0 0,0 1 0 0 0,2-1 0 0 0,-1-1 0 0 0,1 1 0 0 0,0 0 0 0 0,1-1 0 0 0,7 10 0 0 0,7 7 0 0 0,2-1 0 0 0,1-1 0 0 0,0-1 0 0 0,48 37 0 0 0,-60-53 0 0 0,0-1 0 0 0,1 0 0 0 0,-1 0 0 0 0,13 4 0 0 0,24 13 0 0 0,-9 2 0 0 0,-24-15 0 0 0,0-1 0 0 0,0 0 0 0 0,1-1 0 0 0,0-1 0 0 0,0 0 0 0 0,25 6 0 0 0,85 11 0 0 0,-27-7 0 0 0,-65-9 0 0 0,-14-3 0 0 0,0-1 0 0 0,26 2 0 0 0,233-12 11 0 0,-273 6-1 0 0,4-1-2 0 0,-1 0 0 0 0,0 1 0 0 0,1 0 1 0 0,-1 1-1 0 0,15 2 0 0 0,-22-2-9 0 0,1 0 0 0 0,0-1 1 0 0,0 1-1 0 0,0 0 1 0 0,0 0-1 0 0,-1 0 0 0 0,1 0 1 0 0,0 0-1 0 0,-1 0 0 0 0,1 1 1 0 0,-1-1-1 0 0,1 1 1 0 0,-1-1-1 0 0,0 1 0 0 0,1-1 1 0 0,-1 1-1 0 0,0 0 0 0 0,0-1 1 0 0,0 1-1 0 0,0 0 1 0 0,-1 0-1 0 0,1 0 0 0 0,0 0 1 0 0,-1 0-1 0 0,0 0 0 0 0,1 0 1 0 0,-1 0-1 0 0,0 0 0 0 0,0 2 1 0 0,0 3-273 0 0,0 0 0 0 0,-1 0 1 0 0,0 1-1 0 0,0-1 0 0 0,0 0 1 0 0,-1 0-1 0 0,-4 9 0 0 0,-11 25-5210 0 0,4-12-127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03:33.514"/>
    </inkml:context>
    <inkml:brush xml:id="br0">
      <inkml:brushProperty name="width" value="0.1" units="cm"/>
      <inkml:brushProperty name="height" value="0.1" units="cm"/>
      <inkml:brushProperty name="color" value="#F4F91B"/>
    </inkml:brush>
  </inkml:definitions>
  <inkml:trace contextRef="#ctx0" brushRef="#br0">457 59 919 0 0,'-12'-13'769'0'0,"4"3"-699"0"0,3 7-14 0 0,-1 0 1 0 0,1 0-1 0 0,0 0 0 0 0,-1 1 1 0 0,1 0-1 0 0,-1 0 0 0 0,0 0 1 0 0,-6 0-1 0 0,-14-5 1773 0 0,22 5-1553 0 0,0 1 1 0 0,0 0-1 0 0,0 0 0 0 0,-1 0 0 0 0,1 1 0 0 0,0-1 1 0 0,-1 1-1 0 0,1 0 0 0 0,0 1 0 0 0,-1-1 1 0 0,1 1-1 0 0,0-1 0 0 0,-1 1 0 0 0,1 1 0 0 0,0-1 1 0 0,0 1-1 0 0,0-1 0 0 0,0 1 0 0 0,0 0 1 0 0,0 1-1 0 0,1-1 0 0 0,-1 0 0 0 0,1 1 1 0 0,-1 0-1 0 0,1 0 0 0 0,0 0 0 0 0,0 0 0 0 0,-4 7 1 0 0,6-9-206 0 0,1 0 0 0 0,-1 0 0 0 0,1 0 0 0 0,-1 0 0 0 0,1 0 0 0 0,-1 0 0 0 0,1 0 0 0 0,0 0 0 0 0,0 0 0 0 0,-1 0 1 0 0,1 0-1 0 0,0 0 0 0 0,0 0 0 0 0,0 2 0 0 0,0-3-32 0 0,0 0 0 0 0,1 1 0 0 0,-1-1 0 0 0,0 1 0 0 0,0-1 0 0 0,0 1 0 0 0,1-1 0 0 0,-1 0 0 0 0,0 1 0 0 0,1-1 1 0 0,-1 0-1 0 0,0 1 0 0 0,1-1 0 0 0,-1 0 0 0 0,0 1 0 0 0,1-1 0 0 0,-1 0 0 0 0,1 1 0 0 0,-1-1 0 0 0,0 0 0 0 0,2 0 0 0 0,1 1 135 0 0,0 0 0 0 0,1-1 0 0 0,-1 1 1 0 0,1-1-1 0 0,-1 0 0 0 0,6 0 0 0 0,-3 0 75 0 0,46 4 3367 0 0,-39-2-3399 0 0,0-1-1 0 0,0 0 1 0 0,0-1 0 0 0,15-1 0 0 0,135-15 360 0 0,-148 13-514 0 0,0 1-1 0 0,1 1 0 0 0,-1 1 1 0 0,0 0-1 0 0,0 1 0 0 0,1 1 1 0 0,-1 0-1 0 0,0 1 0 0 0,-1 1 1 0 0,1 0-1 0 0,22 10 0 0 0,-23-7 40 0 0,-1 1 0 0 0,0 0 1 0 0,0 2-1 0 0,22 19 0 0 0,-31-24-92 0 0,0 0-1 0 0,-1-1 1 0 0,0 1 0 0 0,0 0 0 0 0,0 1-1 0 0,0-1 1 0 0,-1 0 0 0 0,0 1-1 0 0,2 8 1 0 0,2 9 44 0 0,2 24-1 0 0,-5-24-23 0 0,1 9-24 0 0,-1 53-1 0 0,0 4 6 0 0,14 203 106 0 0,-12 100-117 0 0,-1-254-3 0 0,0 48 70 0 0,-2-57 81 0 0,0-2 13 0 0,-4 88-14 0 0,-2 195-8 0 0,7-266-61 0 0,0-37-39 0 0,5 98 57 0 0,0 2 0 0 0,-8-91-50 0 0,10 398 172 0 0,-1-380-73 0 0,8 196 65 0 0,-10-132-157 0 0,4-36-1 0 0,1 5 20 0 0,13 268 154 0 0,0-12-40 0 0,-17-245-149 0 0,2 58 107 0 0,-23 52 116 0 0,0 1 8 0 0,16-167-207 0 0,-1 55 17 0 0,-3-83 13 0 0,13 103-1 0 0,-7-149-81 0 0,0-6-8 0 0,-2 0 0 0 0,-3 63-1 0 0,-1-97 2 0 0,0 1 1 0 0,-1-1-1 0 0,0 1 1 0 0,-4 10-1 0 0,5-15 8 0 0,-1 0 1 0 0,0 0 0 0 0,0 0-1 0 0,0-1 1 0 0,0 1-1 0 0,-1-1 1 0 0,0 1-1 0 0,1-1 1 0 0,-1 0 0 0 0,-5 4-1 0 0,2-4-3 0 0,0 0 0 0 0,-1 0 1 0 0,1-1-1 0 0,-1 0 0 0 0,1-1 0 0 0,-1 1 0 0 0,0-1 0 0 0,1-1 1 0 0,-8 1-1 0 0,4 0-15 0 0,-66 4 336 0 0,-144-10 0 0 0,181 4-137 0 0,-41 5 0 0 0,49-2-30 0 0,0-1 0 0 0,-52-5-1 0 0,6-12-33 0 0,-9-2 45 0 0,-38 14 98 0 0,3 1-207 0 0,121 3-108 0 0,-1 0 1 0 0,1 0-1 0 0,-1 0 0 0 0,0 0 0 0 0,1-1 1 0 0,-1 1-1 0 0,1 0 0 0 0,-1 0 0 0 0,0 0 1 0 0,1-1-1 0 0,-1 1 0 0 0,1 0 0 0 0,-1-1 1 0 0,1 1-1 0 0,-1 0 0 0 0,1-1 0 0 0,-1 1 1 0 0,1-1-1 0 0,-1 1 0 0 0,1-1 1 0 0,0 1-1 0 0,-1-1 0 0 0,1 1 0 0 0,0-1 1 0 0,-1 1-1 0 0,1-1 0 0 0,0 0 0 0 0,0 1 1 0 0,0-1-1 0 0,-1 1 0 0 0,1-1 0 0 0,0 0 1 0 0,0 1-1 0 0,0-1 0 0 0,0 1 0 0 0,0-1 1 0 0,0 0-1 0 0,0 1 0 0 0,0-1 0 0 0,0 0 1 0 0,1 1-1 0 0,-1-1 0 0 0,0 1 0 0 0,0-2 1 0 0,4-6-1703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13:32.094"/>
    </inkml:context>
    <inkml:brush xml:id="br0">
      <inkml:brushProperty name="width" value="0.1" units="cm"/>
      <inkml:brushProperty name="height" value="0.1" units="cm"/>
      <inkml:brushProperty name="color" value="#E71224"/>
    </inkml:brush>
  </inkml:definitions>
  <inkml:trace contextRef="#ctx0" brushRef="#br0">1100 111 431 0 0,'-42'-46'243'0'0,"41"45"-94"0"0,0 0 0 0 0,0 0 0 0 0,0 0 0 0 0,0 0-1 0 0,1 0 1 0 0,-1-1 0 0 0,0 1 0 0 0,1 0 0 0 0,-1 0 0 0 0,1-1-1 0 0,-1 1 1 0 0,1 0 0 0 0,0 0 0 0 0,-1-1 0 0 0,1 1 0 0 0,0 0-1 0 0,0-1 1 0 0,0 1 0 0 0,0-1 0 0 0,0 1 0 0 0,0 0 0 0 0,1-1-1 0 0,-1 1 1 0 0,0 0 0 0 0,1 0 0 0 0,-1-1 0 0 0,1 1 0 0 0,-1 0-1 0 0,1 0 1 0 0,0-1 0 0 0,-1 1 0 0 0,1 0 0 0 0,0 0 0 0 0,1-2 0 0 0,7-11 1022 0 0,-9 14-1119 0 0,0 0 0 0 0,0 0 0 0 0,0 0-1 0 0,0 0 1 0 0,0 0 0 0 0,0-1 0 0 0,0 1 0 0 0,0 0-1 0 0,0 0 1 0 0,0 0 0 0 0,0 0 0 0 0,1-1 0 0 0,-1 1-1 0 0,0 0 1 0 0,0 0 0 0 0,0 0 0 0 0,0 0 0 0 0,0 0-1 0 0,-1-1 1 0 0,1 1 0 0 0,0 0 0 0 0,0 0 0 0 0,0 0-1 0 0,0 0 1 0 0,0-1 0 0 0,0 1 0 0 0,0 0 0 0 0,-1-1 362 0 0,1 1-362 0 0,0 0-1 0 0,0 0 1 0 0,0 0 0 0 0,0 0 0 0 0,-1 0 0 0 0,1 0-1 0 0,0 0 1 0 0,0 0 0 0 0,0 0 0 0 0,0 0 0 0 0,0-1-1 0 0,-1 1 1 0 0,1 0 0 0 0,0 0 0 0 0,0 0 0 0 0,0 0-1 0 0,0 0 1 0 0,-1 0 0 0 0,-10 6 3467 0 0,11-6-3454 0 0,-1 0 0 0 0,1 0 1 0 0,0 0-1 0 0,-1 1 0 0 0,1-1 0 0 0,-1 0 0 0 0,1 0 0 0 0,0 0 1 0 0,-1 1-1 0 0,1-1 0 0 0,0 0 0 0 0,-1 0 0 0 0,1 1 0 0 0,0-1 1 0 0,-1 0-1 0 0,1 1 0 0 0,0-1 0 0 0,0 0 0 0 0,0 1 0 0 0,-1-1 1 0 0,1 0-1 0 0,0 1 0 0 0,0-1 0 0 0,0 1 0 0 0,0-1 0 0 0,0 0 1 0 0,-1 1-1 0 0,1-1 0 0 0,0 1 0 0 0,0-1 0 0 0,0 1 0 0 0,0-1 1 0 0,0 0-1 0 0,0 1 0 0 0,0-1 0 0 0,1 1 0 0 0,-1-1 0 0 0,0 0 1 0 0,0 1-1 0 0,0-1 0 0 0,0 1 0 0 0,0-1 0 0 0,1 0 0 0 0,-1 1 1 0 0,0-1-1 0 0,0 0 0 0 0,1 1 0 0 0,-1-1 0 0 0,0 0 0 0 0,1 1 1 0 0,-1-1-1 0 0,0 0 0 0 0,1 0 0 0 0,0 1 0 0 0,-1 0 49 0 0,1-1 1 0 0,0 1-1 0 0,0 0 0 0 0,0 0 0 0 0,-1 0 0 0 0,1 0 1 0 0,0-1-1 0 0,-1 1 0 0 0,1 0 0 0 0,-1 0 0 0 0,1 0 1 0 0,0 2-1 0 0,5 8 1377 0 0,-5-10-1289 0 0,0 1-1 0 0,1-1 0 0 0,-1 0 1 0 0,1 1-1 0 0,-1-1 0 0 0,1 0 1 0 0,0 0-1 0 0,0 0 0 0 0,-1 0 0 0 0,1 0 1 0 0,0 0-1 0 0,0-1 0 0 0,0 1 1 0 0,0-1-1 0 0,0 1 0 0 0,0-1 1 0 0,2 1-1 0 0,46 4 991 0 0,16 4-974 0 0,1-4 0 0 0,0-2 0 0 0,104-10 0 0 0,-153 6-203 0 0,29 3-1 0 0,-3 0 85 0 0,-43-2-95 0 0,0 0 0 0 0,0 0 0 0 0,0 0 0 0 0,0 0 0 0 0,0 0 0 0 0,-1 0 0 0 0,1 0 0 0 0,0 0 0 0 0,0 1 0 0 0,0-1 0 0 0,0 0 0 0 0,0 1 0 0 0,-1-1 0 0 0,1 0 0 0 0,0 1 0 0 0,0-1 0 0 0,0 1 0 0 0,-1-1 0 0 0,1 1 0 0 0,0-1 0 0 0,-1 1 0 0 0,1 0 0 0 0,-1-1 0 0 0,1 1 0 0 0,-1 0 1 0 0,1 0-1 0 0,-1-1 0 0 0,1 1 0 0 0,-1 0 0 0 0,1 0 0 0 0,-1 0 0 0 0,0 0 0 0 0,1 1 0 0 0,-1 0 12 0 0,0 1 1 0 0,0-1-1 0 0,0 1 0 0 0,0 0 1 0 0,-1-1-1 0 0,1 1 1 0 0,-1-1-1 0 0,1 1 1 0 0,-1-1-1 0 0,-1 4 0 0 0,0 1-8 0 0,0 1-1 0 0,0-1 1 0 0,1 1-1 0 0,0 8 1 0 0,-2 9 29 0 0,-4 37 28 0 0,0 80 0 0 0,4-38-14 0 0,-2 31-21 0 0,-9 105 178 0 0,-15 24-6 0 0,1 178-25 0 0,22-303-151 0 0,-2 75 25 0 0,-11 207 90 0 0,10-216-77 0 0,-9 113 11 0 0,13 72 57 0 0,29 2-78 0 0,-14-258-6 0 0,23 190 27 0 0,-19-218-65 0 0,28 330 97 0 0,-35-115-43 0 0,4-89 11 0 0,11 142-11 0 0,-20-324-53 0 0,-1 0-1 0 0,-2-1 1 0 0,-3 1 0 0 0,-2-1-1 0 0,-16 67 1 0 0,-8-23-11 0 0,19-62 0 0 0,0 1 0 0 0,3 0 0 0 0,0 0 0 0 0,-3 41 0 0 0,10 8 0 0 0,2-58 0 0 0,-1 0 0 0 0,-1-1 0 0 0,0 1 0 0 0,-2-1 0 0 0,-9 36 0 0 0,7-47 7 0 0,1-1 0 0 0,-1 0-1 0 0,-1 0 1 0 0,0 0 0 0 0,-1 0 0 0 0,0-1-1 0 0,0 0 1 0 0,-1-1 0 0 0,0 1 0 0 0,0-2-1 0 0,-1 1 1 0 0,-16 10 0 0 0,-11 5 102 0 0,-1-2-1 0 0,-42 18 1 0 0,42-22-19 0 0,-403 183 582 0 0,300-134-582 0 0,11-4 44 0 0,71-37 19 0 0,-18 8-514 0 0,-1-2 1 0 0,-103 26-1 0 0,175-56 143 0 0,-1 1-1 0 0,1-1 1 0 0,0 0 0 0 0,0-1 0 0 0,0 1-1 0 0,-1-1 1 0 0,1 0 0 0 0,0-1 0 0 0,0 1 0 0 0,-1-1-1 0 0,1 0 1 0 0,0 0 0 0 0,0-1 0 0 0,0 1-1 0 0,0-1 1 0 0,0 0 0 0 0,-7-5 0 0 0,-7-10-1557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2:38:07.666"/>
    </inkml:context>
    <inkml:brush xml:id="br0">
      <inkml:brushProperty name="width" value="0.1" units="cm"/>
      <inkml:brushProperty name="height" value="0.1" units="cm"/>
      <inkml:brushProperty name="color" value="#F4F91B"/>
    </inkml:brush>
  </inkml:definitions>
  <inkml:trace contextRef="#ctx0" brushRef="#br0">6 96 2815 0 0,'-6'-31'608'0'0,"7"31"-563"0"0,1 1-1 0 0,-1-1 0 0 0,0 1 1 0 0,0-1-1 0 0,0 1 0 0 0,0-1 1 0 0,0 1-1 0 0,-1 0 0 0 0,1-1 1 0 0,0 1-1 0 0,0 0 0 0 0,1 1 0 0 0,0 1 61 0 0,1 1-1 0 0,0 0 0 0 0,0-1 1 0 0,0 0-1 0 0,1 0 0 0 0,-1 0 1 0 0,1 0-1 0 0,-1 0 0 0 0,9 3 1 0 0,38 16 1103 0 0,-48-21-1197 0 0,8 2 200 0 0,0 0 1 0 0,1 0-1 0 0,-1-1 0 0 0,0 0 1 0 0,1-1-1 0 0,-1 0 0 0 0,22-1 1 0 0,-8-1-27 0 0,-12 0-94 0 0,-1 1-1 0 0,0-1 1 0 0,0-1 0 0 0,11-3-1 0 0,167-60 724 0 0,-166 57-753 0 0,0 2 1 0 0,29-6-1 0 0,25-6 53 0 0,-46 10-50 0 0,1 1-1 0 0,33-2 1 0 0,-49 7-52 0 0,-1 1 9 0 0,1 1-1 0 0,-1 1 1 0 0,0 0 0 0 0,0 1-1 0 0,21 5 1 0 0,-13-2 8 0 0,28 2-1 0 0,81 11 4 0 0,1 1 0 0 0,-104-16 26 0 0,53 14-1 0 0,-45-9-36 0 0,-9-2-21 0 0,41 15 0 0 0,-5-2 0 0 0,-16-3 35 0 0,0-2 0 0 0,0-2-1 0 0,57 6 1 0 0,-73-13-20 0 0,-13-2-5 0 0,0 0-1 0 0,0-2 1 0 0,38 0-1 0 0,-32-4 3 0 0,130-10 228 0 0,-70 8-89 0 0,-35 1-20 0 0,64 3-1 0 0,-80 3-80 0 0,61 4 93 0 0,157-9 0 0 0,-184-4-121 0 0,0 3-1 0 0,109 7 0 0 0,73 31-21 0 0,-178-29 25 0 0,1-2 0 0 0,84-9 0 0 0,9 6 28 0 0,-47-2-9 0 0,66-7 40 0 0,11-17-30 0 0,-155 23-47 0 0,0 1 0 0 0,65 7 0 0 0,-65-3 36 0 0,131 13-33 0 0,-130-9-10 0 0,-25-3 0 0 0,29 1 0 0 0,16-2 25 0 0,21-1 14 0 0,47-10-39 0 0,-117 9 0 0 0,150-4 0 0 0,-127 5 0 0 0,1 2 0 0 0,52 10 0 0 0,13 11 0 0 0,-32-7 0 0 0,0-2 0 0 0,109 7 0 0 0,21-15 0 0 0,-148-4 22 0 0,72 12 0 0 0,12 1 34 0 0,-113-15-50 0 0,-1-1-1 0 0,0 0 1 0 0,1-2 0 0 0,24-5-1 0 0,191-39 113 0 0,-208 42-98 0 0,1 2 1 0 0,0 0-1 0 0,0 3 1 0 0,53 6-1 0 0,35 0 16 0 0,-53-8-36 0 0,-1-3 0 0 0,71-15 0 0 0,-72 10 0 0 0,78-2 0 0 0,-90 12 0 0 0,0 2 0 0 0,73 15 0 0 0,35 2 0 0 0,147-21 64 0 0,-228-2-64 0 0,1 3 0 0 0,122 17 0 0 0,-172-15 0 0 0,37 0 0 0 0,-16-2 0 0 0,115-2 0 0 0,-19 7 0 0 0,-67-6 33 0 0,87 3 89 0 0,-91-1 12 0 0,115-13-1 0 0,-40 0-27 0 0,-110 10-99 0 0,114-1 61 0 0,-82 2-24 0 0,0-3 1 0 0,108-20 0 0 0,23-2 66 0 0,-132 22-93 0 0,-30 3 5 0 0,53-9 0 0 0,-72 6-4 0 0,28 1-1 0 0,11-1 9 0 0,-13-1 37 0 0,1 2 0 0 0,-1 2 0 0 0,1 2 0 0 0,56 9 0 0 0,-104-9-64 0 0,126 19 64 0 0,48 12-64 0 0,-62-13 0 0 0,-70-13 0 0 0,1-3 0 0 0,-1 0 0 0 0,1-3 0 0 0,67-9 0 0 0,-79 6 16 0 0,1-3 0 0 0,-1 0 0 0 0,38-14 0 0 0,-70 20-20 0 0,1-1 0 0 0,-1 1 0 0 0,1 0 0 0 0,0-1 0 0 0,-1 1 0 0 0,1 0 0 0 0,0 0 0 0 0,-1 0 0 0 0,1 0 0 0 0,-1 1 0 0 0,1-1 0 0 0,0 0 0 0 0,-1 0 0 0 0,1 1 0 0 0,-1 0 0 0 0,1-1 0 0 0,-1 1 0 0 0,1 0 0 0 0,-1-1 0 0 0,1 1 0 0 0,-1 0 0 0 0,0 0 0 0 0,1 0 0 0 0,-1 0 0 0 0,0 0 0 0 0,0 1 0 0 0,0-1 0 0 0,2 3 0 0 0,6 15-3664 0 0,-6-4-660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14:02.890"/>
    </inkml:context>
    <inkml:brush xml:id="br0">
      <inkml:brushProperty name="width" value="0.1" units="cm"/>
      <inkml:brushProperty name="height" value="0.1" units="cm"/>
      <inkml:brushProperty name="color" value="#E71224"/>
    </inkml:brush>
  </inkml:definitions>
  <inkml:trace contextRef="#ctx0" brushRef="#br0">1 21 1375 0 0,'0'0'179'0'0,"0"-1"11"0"0,0 1 0 0 0,0-1-1 0 0,0 0 1 0 0,0 1 0 0 0,0-1-1 0 0,0 0 1 0 0,0 1 0 0 0,0-1-1 0 0,0 0 1 0 0,0 1 0 0 0,1-1-1 0 0,-1 0 1 0 0,0 1 0 0 0,0-1-1 0 0,1 0 1 0 0,-1 1 0 0 0,0-1-1 0 0,1 0 1 0 0,1 0-116 0 0,-1 1-1 0 0,1-1 1 0 0,0 1 0 0 0,-1-1 0 0 0,1 1-1 0 0,0 0 1 0 0,-1 0 0 0 0,1-1-1 0 0,0 1 1 0 0,2 1 0 0 0,5 0 198 0 0,-1 0 0 0 0,1 1 0 0 0,-1 0 1 0 0,0 0-1 0 0,0 1 0 0 0,13 6 0 0 0,14 4 109 0 0,-12-7 143 0 0,44 5-1 0 0,1 0 118 0 0,32 3-47 0 0,-51-9-436 0 0,139 4 487 0 0,-91-7-468 0 0,-64-1-135 0 0,156 0 193 0 0,-149-3-123 0 0,42 5-1 0 0,-5-1-14 0 0,-32-2-64 0 0,158-5 62 0 0,-41-7 118 0 0,192 11 1 0 0,-290 2-162 0 0,86-9 1 0 0,63-22 60 0 0,-165 22-52 0 0,0 3 0 0 0,0 2 0 0 0,0 1 0 0 0,51 7-1 0 0,325 6 167 0 0,-310-11-198 0 0,104 13 55 0 0,31 0 35 0 0,-4-24 62 0 0,-137 6-85 0 0,165 15 0 0 0,-8-13 30 0 0,-242 2-124 0 0,454 5 62 0 0,-392-4-32 0 0,164-20 0 0 0,-157 13-7 0 0,0 4 0 0 0,126 12 0 0 0,-182-8 2 0 0,67-7 1 0 0,-45 0 24 0 0,-8 3-53 0 0,92-8 44 0 0,172 10 0 0 0,-24 6 15 0 0,60 6-63 0 0,-326-9 4 0 0,59 7 34 0 0,150-2-1 0 0,116 0-32 0 0,-344-6 0 0 0,106 5 22 0 0,-1-5-1 0 0,150-17 0 0 0,45-6 92 0 0,-81 10 276 0 0,-167 4-647 0 0,-35 5 501 0 0,-1 0-1 0 0,1 1 1 0 0,40 2 0 0 0,-56 1-489 0 0,0 0-1 0 0,0 0 1 0 0,0 0 0 0 0,0 1-1 0 0,0 0 1 0 0,-1 0-1 0 0,1 0 1 0 0,-1 1 0 0 0,1 0-1 0 0,-1 0 1 0 0,0 0-1 0 0,0 1 1 0 0,0-1 0 0 0,0 1-1 0 0,-1 0 1 0 0,0 1-1 0 0,0-1 1 0 0,5 8 0 0 0,8 14-4608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14:03.955"/>
    </inkml:context>
    <inkml:brush xml:id="br0">
      <inkml:brushProperty name="width" value="0.1" units="cm"/>
      <inkml:brushProperty name="height" value="0.1" units="cm"/>
      <inkml:brushProperty name="color" value="#E71224"/>
    </inkml:brush>
  </inkml:definitions>
  <inkml:trace contextRef="#ctx0" brushRef="#br0">25 24 1727 0 0,'-15'8'168'0'0,"15"-8"-123"0"0,-1 0 0 0 0,1 0 0 0 0,-1 0 0 0 0,1 1 0 0 0,-1-1 0 0 0,1 0 0 0 0,-1 0 0 0 0,1 0 0 0 0,0 1 0 0 0,-1-1 0 0 0,1 0 0 0 0,-1 1 0 0 0,1-1-1 0 0,0 0 1 0 0,-1 1 0 0 0,1-1 0 0 0,0 1 0 0 0,0-1 0 0 0,-1 0 0 0 0,1 1 0 0 0,0-1 0 0 0,0 1 0 0 0,-1-1 0 0 0,1 1 0 0 0,0-1 0 0 0,0 1 0 0 0,0 0-1 0 0,13 1 2178 0 0,0-2-1366 0 0,98 18 2291 0 0,16 2-2294 0 0,201-19 670 0 0,-149-6-1123 0 0,-122 5-336 0 0,356-13 147 0 0,184-20 304 0 0,-458 28-332 0 0,455 3 84 0 0,-408-2-88 0 0,-120 0-54 0 0,0 3 0 0 0,126 15 1 0 0,31 17 66 0 0,-190-29-114 0 0,1-1 1 0 0,62-7-1 0 0,9 0 229 0 0,-78 6-296 0 0,57 0 86 0 0,86-11-1 0 0,-6-1 32 0 0,1 0 0 0 0,-130 7-123 0 0,-9 1 5 0 0,0 0 0 0 0,0 2 0 0 0,0 1 0 0 0,0 1-1 0 0,28 4 1 0 0,-51-4-58 0 0,-1 0 0 0 0,1 1-1 0 0,-1 0 1 0 0,1 0 0 0 0,-1 0-1 0 0,0 0 1 0 0,1 0 0 0 0,-1 0-1 0 0,0 0 1 0 0,0 1 0 0 0,0-1-1 0 0,0 1 1 0 0,0-1 0 0 0,0 1-1 0 0,0 0 1 0 0,0 0 0 0 0,-1 0-1 0 0,1 0 1 0 0,-1 0 0 0 0,1 0-1 0 0,-1 1 1 0 0,0-1 0 0 0,0 0-1 0 0,0 1 1 0 0,0-1 0 0 0,0 1-1 0 0,-1-1 1 0 0,1 1 0 0 0,-1-1-1 0 0,1 1 1 0 0,-1 4 0 0 0,-1 14-4878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14:06.751"/>
    </inkml:context>
    <inkml:brush xml:id="br0">
      <inkml:brushProperty name="width" value="0.1" units="cm"/>
      <inkml:brushProperty name="height" value="0.1" units="cm"/>
      <inkml:brushProperty name="color" value="#E71224"/>
    </inkml:brush>
  </inkml:definitions>
  <inkml:trace contextRef="#ctx0" brushRef="#br0">1 243 919 0 0,'9'-2'107'0'0,"-8"1"0"0"0,0 1-1 0 0,0 0 0 0 0,-1-1 0 0 0,1 1 0 0 0,0 0 0 0 0,0 0 0 0 0,-1 0 0 0 0,1 0 1 0 0,0 0-1 0 0,0-1 0 0 0,-1 1 0 0 0,1 0 0 0 0,0 1 0 0 0,0-1 0 0 0,0 0 1 0 0,-1 0-1 0 0,2 1 0 0 0,9 1 41 0 0,0 0 0 0 0,0-1 0 0 0,-1 0 0 0 0,1 0 0 0 0,22-3 1 0 0,-3 2-113 0 0,-21-1 162 0 0,0 0 0 0 0,0-1-1 0 0,0 0 1 0 0,0 0-1 0 0,0-1 1 0 0,0 0 0 0 0,13-8-1 0 0,-9 5 417 0 0,1 1-1 0 0,17-5 1 0 0,0 3-157 0 0,0 1 1 0 0,1 1-1 0 0,40 0 0 0 0,57-4-250 0 0,-96 5-205 0 0,250-46 1122 0 0,-88 12-289 0 0,-141 30-725 0 0,89-1 1 0 0,217-20 137 0 0,-32 1 453 0 0,-117 31-340 0 0,-46 1-142 0 0,416 18 162 0 0,-394-21-222 0 0,-55-2-72 0 0,130 14 55 0 0,-150-6-84 0 0,215-6 7 0 0,-175-3 7 0 0,176 21 0 0 0,-278-14-75 0 0,82 3 25 0 0,80 9 22 0 0,627 58-43 0 0,-793-73 1 0 0,495 20 62 0 0,-31 15 1 0 0,-180-17 35 0 0,-22-3 5 0 0,-111-9-54 0 0,-135-8-28 0 0,-1 2 1 0 0,116 21-1 0 0,-165-21-49 0 0,0 2 0 0 0,1 0 0 0 0,-1 0 0 0 0,-1 1 0 0 0,1 1-1 0 0,-1 0 1 0 0,0 0 0 0 0,0 1 0 0 0,0 1 0 0 0,-1 0 0 0 0,-1 0 0 0 0,1 1-1 0 0,15 19 1 0 0,-4 5-433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11:29.831"/>
    </inkml:context>
    <inkml:brush xml:id="br0">
      <inkml:brushProperty name="width" value="0.1" units="cm"/>
      <inkml:brushProperty name="height" value="0.1" units="cm"/>
      <inkml:brushProperty name="color" value="#F4F91B"/>
    </inkml:brush>
  </inkml:definitions>
  <inkml:trace contextRef="#ctx0" brushRef="#br0">1 55 1375 0 0,'6'-5'164'0'0,"1"-1"0"0"0,0 1 0 0 0,0 0 0 0 0,0 1 0 0 0,1 0 0 0 0,-1 0 0 0 0,1 1 0 0 0,0 0 0 0 0,0 0 0 0 0,0 0 0 0 0,0 1 0 0 0,1 1 0 0 0,-1-1 0 0 0,1 1 0 0 0,15 1 0 0 0,-12 0-106 0 0,-10 1-29 0 0,0-1 0 0 0,1 0 0 0 0,-1 0 0 0 0,0 0-1 0 0,1 0 1 0 0,-1 0 0 0 0,0 0 0 0 0,1-1-1 0 0,-1 1 1 0 0,0-1 0 0 0,1 0 0 0 0,2-1-1 0 0,8 5 225 0 0,-13-3-248 0 0,1 0-1 0 0,-1 0 0 0 0,0 0 0 0 0,0 0 0 0 0,1 1 0 0 0,-1-1 0 0 0,0 0 1 0 0,1 0-1 0 0,-1 0 0 0 0,0 0 0 0 0,0 0 0 0 0,1 0 0 0 0,-1 1 0 0 0,0-1 1 0 0,0 0-1 0 0,1 0 0 0 0,-1 1 0 0 0,0-1 0 0 0,0 0 0 0 0,0 0 0 0 0,1 0 1 0 0,-1 1-1 0 0,0-1 0 0 0,0 0 0 0 0,0 1 0 0 0,0-1 0 0 0,0 0 0 0 0,0 0 1 0 0,1 1-1 0 0,-1-1 0 0 0,0 0 0 0 0,0 1 0 0 0,0-1 0 0 0,0 0 0 0 0,0 1 1 0 0,0-1-1 0 0,0 0 0 0 0,0 1 0 0 0,-1-1 0 0 0,-4 7 96 0 0,0 0 0 0 0,0 0 0 0 0,0 0 0 0 0,-5 12 0 0 0,4-6-309 0 0,0-4-77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11:30.813"/>
    </inkml:context>
    <inkml:brush xml:id="br0">
      <inkml:brushProperty name="width" value="0.1" units="cm"/>
      <inkml:brushProperty name="height" value="0.1" units="cm"/>
      <inkml:brushProperty name="color" value="#F4F91B"/>
    </inkml:brush>
  </inkml:definitions>
  <inkml:trace contextRef="#ctx0" brushRef="#br0">0 117 2415 0 0,'28'-14'870'0'0,"54"-22"0"0"0,-29 14-267 0 0,-28 13-259 0 0,0 1 0 0 0,50-9 0 0 0,-42 11-231 0 0,-14 4-96 0 0,1 0 0 0 0,-1 2 0 0 0,0 0 0 0 0,1 2 0 0 0,36 6 1 0 0,-41-5 13 0 0,127 25 32 0 0,48 6 12 0 0,100-30 383 0 0,-147-7-289 0 0,134 23-49 0 0,2 0-51 0 0,-2-9-69 0 0,-226-5 0 0 0,1 2 0 0 0,-2 2 0 0 0,67 22 0 0 0,-77-21 0 0 0,0-1 0 0 0,1-3 0 0 0,72 5 0 0 0,-74-9 0 0 0,-33-2 11 0 0,0 0 0 0 0,0 1-1 0 0,0 0 1 0 0,0 0 0 0 0,0 0-1 0 0,0 1 1 0 0,0-1 0 0 0,-1 1-1 0 0,0 1 1 0 0,1-1 0 0 0,8 9-1 0 0,-12-10 23 0 0,0-1 0 0 0,1 1-1 0 0,-1-1 1 0 0,0 1 0 0 0,0-1-1 0 0,1 0 1 0 0,-1 0 0 0 0,1 0-1 0 0,-1 0 1 0 0,1 0 0 0 0,-1-1-1 0 0,1 1 1 0 0,0-1 0 0 0,-1 0-1 0 0,1 1 1 0 0,0-1 0 0 0,2-1-1 0 0,-1 1 17 0 0,-1-1 0 0 0,0 0 0 0 0,1 0 0 0 0,-1-1 0 0 0,0 1 0 0 0,0-1 0 0 0,0 1 0 0 0,0-1 0 0 0,0 0 0 0 0,-1 0 0 0 0,1 0-1 0 0,4-5 1 0 0,-5 5-22 0 0,0 1-1 0 0,-1 0 0 0 0,1 0 1 0 0,0 0-1 0 0,0 0 0 0 0,0 0 1 0 0,0 1-1 0 0,0-1 0 0 0,1 0 1 0 0,-1 1-1 0 0,0 0 0 0 0,4-1 1 0 0,25 2 30 0 0,-25 0-62 0 0,0 1-1 0 0,-1-1 1 0 0,1 1 0 0 0,-1 0-1 0 0,0 1 1 0 0,1-1-1 0 0,-1 1 1 0 0,0 0-1 0 0,0 0 1 0 0,6 6-1 0 0,-4-4-308 0 0,-1 0-120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11:33.453"/>
    </inkml:context>
    <inkml:brush xml:id="br0">
      <inkml:brushProperty name="width" value="0.1" units="cm"/>
      <inkml:brushProperty name="height" value="0.1" units="cm"/>
      <inkml:brushProperty name="color" value="#F4F91B"/>
    </inkml:brush>
  </inkml:definitions>
  <inkml:trace contextRef="#ctx0" brushRef="#br0">1 52 2471 0 0,'3'-1'108'0'0,"-1"-1"-1"0"0,1 1 1 0 0,-1-1-1 0 0,0 1 1 0 0,1-1-1 0 0,-1 0 1 0 0,0 0-1 0 0,0 0 1 0 0,0 0-1 0 0,0 0 1 0 0,2-3-1 0 0,7-8 383 0 0,-8 11-445 0 0,-1 1 0 0 0,0-1 0 0 0,0 1 0 0 0,0 0 0 0 0,1-1 0 0 0,-1 1 0 0 0,1 0 0 0 0,-1 0 0 0 0,1 1 0 0 0,-1-1 0 0 0,1 0 0 0 0,-1 1 0 0 0,1 0 0 0 0,0 0 0 0 0,-1-1 0 0 0,1 1 0 0 0,0 1 0 0 0,-1-1 0 0 0,1 0 0 0 0,2 1 0 0 0,2 1-46 0 0,0 1 1 0 0,0-1-1 0 0,0 1 0 0 0,-1 0 1 0 0,1 1-1 0 0,7 5 0 0 0,-10-7 31 0 0,0 1 0 0 0,0-1 0 0 0,1 0 0 0 0,-1-1 0 0 0,0 1 0 0 0,1-1 0 0 0,0 0 0 0 0,-1 0 0 0 0,1 0 0 0 0,8 0 0 0 0,3-1 264 0 0,30-5 0 0 0,7 0-36 0 0,-4 6-242 0 0,53-2 32 0 0,-18-5-15 0 0,-27 0 23 0 0,0 3 1 0 0,59 5 0 0 0,-58 4 9 0 0,28 2 38 0 0,89-3 1 0 0,66-10 89 0 0,-159 6-161 0 0,124 18-1 0 0,-123-8 0 0 0,119-1-1 0 0,64-27 93 0 0,-49 17-53 0 0,158-10-55 0 0,-74-4 42 0 0,33-5-52 0 0,-312 16 24 0 0,121-9 129 0 0,-132 13-346 0 0,0 0 0 0 0,0 0 0 0 0,0 1 0 0 0,0 1 0 0 0,-1 0 0 0 0,1 0 0 0 0,-1 1 0 0 0,0 1 0 0 0,0 0 0 0 0,14 8 0 0 0,-4 0-2228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11:35.461"/>
    </inkml:context>
    <inkml:brush xml:id="br0">
      <inkml:brushProperty name="width" value="0.1" units="cm"/>
      <inkml:brushProperty name="height" value="0.1" units="cm"/>
      <inkml:brushProperty name="color" value="#F4F91B"/>
    </inkml:brush>
  </inkml:definitions>
  <inkml:trace contextRef="#ctx0" brushRef="#br0">0 178 455 0 0,'77'-26'2538'0'0,"-50"16"-1470"0"0,-16 5-888 0 0,0 1 0 0 0,0 0-1 0 0,1 1 1 0 0,-1 0 0 0 0,17-1-1 0 0,30 3-41 0 0,0 3-1 0 0,86 13 0 0 0,-74-6-115 0 0,-1-3-1 0 0,73-3 0 0 0,105-32 157 0 0,-104 9-52 0 0,-77 13 45 0 0,294-25 154 0 0,183 1-261 0 0,-52 3-64 0 0,-61 23 0 0 0,-403 5 0 0 0,249 9 2 0 0,35 0 216 0 0,92-13 133 0 0,-259 4-320 0 0,41 2-9 0 0,3-6 10 0 0,3 0 0 0 0,122 12-32 0 0,-142-11 0 0 0,111 2 0 0 0,-154 6 0 0 0,127-12 0 0 0,-137 2 0 0 0,160 12 0 0 0,-12-3 0 0 0,-187-4 0 0 0,73-3 0 0 0,130 4 0 0 0,-80 2 0 0 0,-74 1 0 0 0,-65-1 0 0 0,225 32 0 0 0,-227-22-238 0 0,65 22-1 0 0,-80-20-2148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11:37.238"/>
    </inkml:context>
    <inkml:brush xml:id="br0">
      <inkml:brushProperty name="width" value="0.1" units="cm"/>
      <inkml:brushProperty name="height" value="0.1" units="cm"/>
      <inkml:brushProperty name="color" value="#F4F91B"/>
    </inkml:brush>
  </inkml:definitions>
  <inkml:trace contextRef="#ctx0" brushRef="#br0">5 60 1375 0 0,'-5'-3'85'0'0,"5"6"213"0"0,5 9 47 0 0,-2-9-276 0 0,-1 0-1 0 0,1 1 0 0 0,0-1 1 0 0,0 0-1 0 0,1-1 0 0 0,-1 1 1 0 0,1 0-1 0 0,-1-1 0 0 0,1 0 1 0 0,0 0-1 0 0,-1 0 0 0 0,1 0 1 0 0,7 1-1 0 0,4 1 774 0 0,1 0 0 0 0,22 2 0 0 0,10 2-515 0 0,-16 0-293 0 0,1-1 1 0 0,1-2 0 0 0,59 2-1 0 0,45-13 618 0 0,53 1-276 0 0,-57 4-168 0 0,142-20 0 0 0,-144 5 68 0 0,135 1 0 0 0,209-2-84 0 0,-280 0-146 0 0,-91 8-28 0 0,290-17 46 0 0,-198 17-64 0 0,92-1 0 0 0,185 35 0 0 0,-364-16 0 0 0,251 24 0 0 0,-264-25 3 0 0,129-6-1 0 0,97-22 182 0 0,-291 17-146 0 0,422-50 469 0 0,-415 49-488 0 0,1 1 1 0 0,51 4-1 0 0,79 16-21 0 0,-67 1-778 0 0,-49-7-2238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11:38.807"/>
    </inkml:context>
    <inkml:brush xml:id="br0">
      <inkml:brushProperty name="width" value="0.1" units="cm"/>
      <inkml:brushProperty name="height" value="0.1" units="cm"/>
      <inkml:brushProperty name="color" value="#F4F91B"/>
    </inkml:brush>
  </inkml:definitions>
  <inkml:trace contextRef="#ctx0" brushRef="#br0">0 50 1495 0 0,'22'5'206'0'0,"-1"-1"0"0"0,1-1 0 0 0,0 0-1 0 0,0-2 1 0 0,27-2 0 0 0,-23 1-45 0 0,162-7 387 0 0,1 1-44 0 0,35 4-133 0 0,-51-12-194 0 0,-107 6 3 0 0,119 2-1 0 0,94 30 152 0 0,-226-22-146 0 0,86-7-1 0 0,52-18 410 0 0,-142 16-427 0 0,-6 4 37 0 0,69 2-1 0 0,-55 1-154 0 0,50 3 82 0 0,88-4-3 0 0,275 2 46 0 0,-403 2-167 0 0,255-10-7 0 0,-137-1 0 0 0,36 16 19 0 0,-4 0 16 0 0,-145-9-29 0 0,422 6-2 0 0,-181-6-4 0 0,-254-1 0 0 0,269 9 69 0 0,-191 0-66 0 0,52-10 2 0 0,-27-1 65 0 0,168 26-17 0 0,84 1 11 0 0,-126 1-64 0 0,-25 0 0 0 0,-129-22 0 0 0,121 9 0 0 0,-170-1 0 0 0,238 17 0 0 0,183-1 0 0 0,-202-17 44 0 0,-118-7-24 0 0,-91 2-23 0 0,44 2 41 0 0,159-14-1 0 0,-165-7-27 0 0,34-4 130 0 0,-123 17-12 0 0,80 5 0 0 0,-89 1-283 0 0,0 1-1 0 0,38 12 1 0 0,-40-8-2545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6T23:11:44.074"/>
    </inkml:context>
    <inkml:brush xml:id="br0">
      <inkml:brushProperty name="width" value="0.1" units="cm"/>
      <inkml:brushProperty name="height" value="0.1" units="cm"/>
      <inkml:brushProperty name="color" value="#F4F91B"/>
    </inkml:brush>
  </inkml:definitions>
  <inkml:trace contextRef="#ctx0" brushRef="#br0">441 13 455 0 0,'-20'-6'3646'0'0,"18"5"-3366"0"0,0 0 1 0 0,0 0-1 0 0,0 0 0 0 0,-1 0 0 0 0,1 1 1 0 0,0-1-1 0 0,-4 0 0 0 0,5 2-138 0 0,0 0 0 0 0,1 0 0 0 0,-1-1 1 0 0,0 1-1 0 0,0 0 0 0 0,0 0 0 0 0,1 0 0 0 0,-1 0 0 0 0,0 0 0 0 0,1 0 0 0 0,-1 0 0 0 0,1 1 0 0 0,-1-1 0 0 0,1 0 0 0 0,-1 0 0 0 0,1 0 0 0 0,0 0 0 0 0,0 1 0 0 0,0-1 0 0 0,0 0 0 0 0,-1 0 0 0 0,2 0 0 0 0,-1 1 0 0 0,0 0 0 0 0,0 2-81 0 0,0 0 0 0 0,0 0 0 0 0,1 0 0 0 0,-1 0-1 0 0,1 0 1 0 0,0 0 0 0 0,0 0 0 0 0,0 0 0 0 0,1 0 0 0 0,-1-1 0 0 0,1 1 0 0 0,0 0 0 0 0,0-1-1 0 0,5 6 1 0 0,-2-3-33 0 0,0-1 0 0 0,1 0 0 0 0,-1 0 0 0 0,1-1 0 0 0,0 1 0 0 0,1-1 0 0 0,-1 0 0 0 0,1-1 0 0 0,0 0 0 0 0,-1 0 0 0 0,9 2 0 0 0,-13-4-23 0 0,1 1 0 0 0,-1-1 0 0 0,0 1 0 0 0,0-1 0 0 0,1 1 0 0 0,-1 0 0 0 0,-1 0-1 0 0,4 2 1 0 0,5 7 26 0 0,25 24 171 0 0,-31-29-163 0 0,0-1 0 0 0,1 0 0 0 0,-1 0 0 0 0,1-1-1 0 0,0 1 1 0 0,1-1 0 0 0,-1 0 0 0 0,1-1 0 0 0,0 1-1 0 0,9 3 1 0 0,8 2 9 0 0,-1 0 0 0 0,0 1 0 0 0,37 23 0 0 0,-53-27-31 0 0,1-1 0 0 0,-1 1 0 0 0,-1 0 0 0 0,1 0 0 0 0,-1 1 1 0 0,5 7-1 0 0,12 16 45 0 0,12 3-32 0 0,-26-27-25 0 0,-1 0 1 0 0,0 1 0 0 0,0 0-1 0 0,0 0 1 0 0,-1 1-1 0 0,0 0 1 0 0,5 10-1 0 0,-2 0-6 0 0,-6-11 4 0 0,1 0 0 0 0,-1 0 0 0 0,4 16 0 0 0,-2-6 123 0 0,11 27 1 0 0,-6-17-17 0 0,0 2-27 0 0,-2-7 78 0 0,12 26 0 0 0,19 41-44 0 0,-28-55-86 0 0,0 0-1 0 0,-3 1 0 0 0,6 48 0 0 0,-8-52-23 0 0,-1-8-7 0 0,1 0 0 0 0,1 0 0 0 0,11 23 0 0 0,-12-33 0 0 0,-3-1 0 0 0,1 0 0 0 0,-2 0 0 0 0,3 18 0 0 0,1 11 0 0 0,29 75 0 0 0,0 0 0 0 0,-20-59 20 0 0,-8-35-5 0 0,-1-1-1 0 0,4 37 1 0 0,-6-28-2 0 0,-2 1 0 0 0,-2-1 0 0 0,-1 1-1 0 0,-4 31 1 0 0,-3-26-13 0 0,-5 39 0 0 0,-7 84 0 0 0,13-89 27 0 0,-23 96 0 0 0,-15-24-17 0 0,41-127-10 0 0,-1 0 0 0 0,-1-1 0 0 0,0 0 0 0 0,-1 0 0 0 0,-1 0 0 0 0,-12 16 0 0 0,-12 22 0 0 0,12-12 18 0 0,-23 73-1 0 0,-11 23 12 0 0,41-111-29 0 0,0 0 0 0 0,-2 0 0 0 0,0-2 0 0 0,-33 38 0 0 0,-12 12 22 0 0,43-49-8 0 0,-2-1 0 0 0,-41 39 0 0 0,44-47-14 0 0,1 0 0 0 0,-19 26 0 0 0,-1 1 0 0 0,-45 40 0 0 0,58-61 15 0 0,8-8 10 0 0,-20 24-1 0 0,6 2-24 0 0,2 1 0 0 0,-31 62 0 0 0,44-78 0 0 0,-22 33 0 0 0,28-47 0 0 0,-1 0 0 0 0,0 0 0 0 0,-1-1 0 0 0,1 0 0 0 0,-15 10 0 0 0,10-11 59 0 0,1-1-1 0 0,-1-1 1 0 0,-24 9-1 0 0,-2 2 39 0 0,17-7-1 0 0,-32 20 0 0 0,53-29-127 0 0,0 0 0 0 0,0 0 1 0 0,0 0-1 0 0,0 0 0 0 0,0 0 0 0 0,1 1 1 0 0,-1-1-1 0 0,0 0 0 0 0,1 0 0 0 0,-1 0 1 0 0,1 1-1 0 0,-1-1 0 0 0,1 0 0 0 0,-1 3 1 0 0,1-4 30 0 0,-2 10-302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8/16/2023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1273270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3777276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735400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113942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0">
              <a:spcBef>
                <a:spcPts val="0"/>
              </a:spcBef>
              <a:spcAft>
                <a:spcPts val="0"/>
              </a:spcAft>
            </a:pPr>
            <a:r>
              <a:rPr lang="he-IL" sz="1400" b="0">
                <a:effectLst/>
              </a:rPr>
              <a:t>אָבִי שֶׁבְּשָׁמַיִם, עֲזֹר לָנוּ לִהְיוֹת רַחֲמִים עַל הזולת עַל פִּי דְּבָרְךָ הַקָּדוֹשׁ.  הַלַּיְלָה כְּשֶׁאָנוּ לוֹמְדִים אֶת כִּתְבֵי הַקֹּדֶשׁ, דַּבֵּר אֶל לִבֵּנוּ וַעֲזֹר לָנוּ לְחַיּוֹת אֶת הָאֲמִתּוּת הַלְּלוּ בַּחַיֵּינוּ.  בַּשֵּׁם ישוע אָנוּ מִתְפַּלְּלִים, אָמָּן.</a:t>
            </a:r>
            <a:endParaRPr lang="en-US" sz="1400" b="0">
              <a:effectLst/>
            </a:endParaRPr>
          </a:p>
          <a:p>
            <a:pPr rtl="0">
              <a:spcBef>
                <a:spcPts val="0"/>
              </a:spcBef>
              <a:spcAft>
                <a:spcPts val="0"/>
              </a:spcAft>
            </a:pPr>
            <a:endParaRPr lang="he-IL" sz="12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080150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848260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4063210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623986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8/16/2023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8/16/2023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8/16/2023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8/16/2023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8/16/2023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8/16/2023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8/16/2023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8/16/2023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8/16/2023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8/16/2023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8/16/2023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8/16/2023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youtube.com/user/MATSAT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matsati.com/" TargetMode="External"/><Relationship Id="rId5" Type="http://schemas.openxmlformats.org/officeDocument/2006/relationships/hyperlink" Target="https://t.me/five18Ministrie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86.xml"/><Relationship Id="rId13" Type="http://schemas.openxmlformats.org/officeDocument/2006/relationships/image" Target="../media/image93.png"/><Relationship Id="rId18" Type="http://schemas.openxmlformats.org/officeDocument/2006/relationships/customXml" Target="../ink/ink91.xml"/><Relationship Id="rId3" Type="http://schemas.openxmlformats.org/officeDocument/2006/relationships/image" Target="../media/image3.png"/><Relationship Id="rId21" Type="http://schemas.openxmlformats.org/officeDocument/2006/relationships/image" Target="../media/image97.png"/><Relationship Id="rId7" Type="http://schemas.openxmlformats.org/officeDocument/2006/relationships/image" Target="../media/image90.png"/><Relationship Id="rId12" Type="http://schemas.openxmlformats.org/officeDocument/2006/relationships/customXml" Target="../ink/ink88.xml"/><Relationship Id="rId17" Type="http://schemas.openxmlformats.org/officeDocument/2006/relationships/image" Target="../media/image95.png"/><Relationship Id="rId2" Type="http://schemas.openxmlformats.org/officeDocument/2006/relationships/notesSlide" Target="../notesSlides/notesSlide10.xml"/><Relationship Id="rId16" Type="http://schemas.openxmlformats.org/officeDocument/2006/relationships/customXml" Target="../ink/ink90.xml"/><Relationship Id="rId20" Type="http://schemas.openxmlformats.org/officeDocument/2006/relationships/customXml" Target="../ink/ink92.xml"/><Relationship Id="rId1" Type="http://schemas.openxmlformats.org/officeDocument/2006/relationships/slideLayout" Target="../slideLayouts/slideLayout1.xml"/><Relationship Id="rId6" Type="http://schemas.openxmlformats.org/officeDocument/2006/relationships/customXml" Target="../ink/ink85.xml"/><Relationship Id="rId11" Type="http://schemas.openxmlformats.org/officeDocument/2006/relationships/image" Target="../media/image92.png"/><Relationship Id="rId5" Type="http://schemas.openxmlformats.org/officeDocument/2006/relationships/image" Target="../media/image89.png"/><Relationship Id="rId15" Type="http://schemas.openxmlformats.org/officeDocument/2006/relationships/image" Target="../media/image94.png"/><Relationship Id="rId10" Type="http://schemas.openxmlformats.org/officeDocument/2006/relationships/customXml" Target="../ink/ink87.xml"/><Relationship Id="rId19" Type="http://schemas.openxmlformats.org/officeDocument/2006/relationships/image" Target="../media/image96.png"/><Relationship Id="rId4" Type="http://schemas.openxmlformats.org/officeDocument/2006/relationships/customXml" Target="../ink/ink84.xml"/><Relationship Id="rId9" Type="http://schemas.openxmlformats.org/officeDocument/2006/relationships/image" Target="../media/image91.png"/><Relationship Id="rId14" Type="http://schemas.openxmlformats.org/officeDocument/2006/relationships/customXml" Target="../ink/ink89.xml"/></Relationships>
</file>

<file path=ppt/slides/_rels/slide11.xml.rels><?xml version="1.0" encoding="UTF-8" standalone="yes"?>
<Relationships xmlns="http://schemas.openxmlformats.org/package/2006/relationships"><Relationship Id="rId8" Type="http://schemas.openxmlformats.org/officeDocument/2006/relationships/customXml" Target="../ink/ink95.xml"/><Relationship Id="rId13" Type="http://schemas.openxmlformats.org/officeDocument/2006/relationships/image" Target="../media/image102.png"/><Relationship Id="rId3" Type="http://schemas.openxmlformats.org/officeDocument/2006/relationships/image" Target="../media/image3.png"/><Relationship Id="rId7" Type="http://schemas.openxmlformats.org/officeDocument/2006/relationships/image" Target="../media/image99.png"/><Relationship Id="rId12" Type="http://schemas.openxmlformats.org/officeDocument/2006/relationships/customXml" Target="../ink/ink97.xml"/><Relationship Id="rId17" Type="http://schemas.openxmlformats.org/officeDocument/2006/relationships/image" Target="../media/image104.png"/><Relationship Id="rId2" Type="http://schemas.openxmlformats.org/officeDocument/2006/relationships/notesSlide" Target="../notesSlides/notesSlide11.xml"/><Relationship Id="rId16" Type="http://schemas.openxmlformats.org/officeDocument/2006/relationships/customXml" Target="../ink/ink99.xml"/><Relationship Id="rId1" Type="http://schemas.openxmlformats.org/officeDocument/2006/relationships/slideLayout" Target="../slideLayouts/slideLayout1.xml"/><Relationship Id="rId6" Type="http://schemas.openxmlformats.org/officeDocument/2006/relationships/customXml" Target="../ink/ink94.xml"/><Relationship Id="rId11" Type="http://schemas.openxmlformats.org/officeDocument/2006/relationships/image" Target="../media/image101.png"/><Relationship Id="rId5" Type="http://schemas.openxmlformats.org/officeDocument/2006/relationships/image" Target="../media/image98.png"/><Relationship Id="rId15" Type="http://schemas.openxmlformats.org/officeDocument/2006/relationships/image" Target="../media/image103.png"/><Relationship Id="rId10" Type="http://schemas.openxmlformats.org/officeDocument/2006/relationships/customXml" Target="../ink/ink96.xml"/><Relationship Id="rId4" Type="http://schemas.openxmlformats.org/officeDocument/2006/relationships/customXml" Target="../ink/ink93.xml"/><Relationship Id="rId9" Type="http://schemas.openxmlformats.org/officeDocument/2006/relationships/image" Target="../media/image100.png"/><Relationship Id="rId14" Type="http://schemas.openxmlformats.org/officeDocument/2006/relationships/customXml" Target="../ink/ink98.xml"/></Relationships>
</file>

<file path=ppt/slides/_rels/slide12.xml.rels><?xml version="1.0" encoding="UTF-8" standalone="yes"?>
<Relationships xmlns="http://schemas.openxmlformats.org/package/2006/relationships"><Relationship Id="rId8" Type="http://schemas.openxmlformats.org/officeDocument/2006/relationships/customXml" Target="../ink/ink102.xml"/><Relationship Id="rId13" Type="http://schemas.openxmlformats.org/officeDocument/2006/relationships/image" Target="../media/image109.png"/><Relationship Id="rId18" Type="http://schemas.openxmlformats.org/officeDocument/2006/relationships/customXml" Target="../ink/ink107.xml"/><Relationship Id="rId3" Type="http://schemas.openxmlformats.org/officeDocument/2006/relationships/image" Target="../media/image3.png"/><Relationship Id="rId21" Type="http://schemas.openxmlformats.org/officeDocument/2006/relationships/image" Target="../media/image113.png"/><Relationship Id="rId7" Type="http://schemas.openxmlformats.org/officeDocument/2006/relationships/image" Target="../media/image106.png"/><Relationship Id="rId12" Type="http://schemas.openxmlformats.org/officeDocument/2006/relationships/customXml" Target="../ink/ink104.xml"/><Relationship Id="rId17" Type="http://schemas.openxmlformats.org/officeDocument/2006/relationships/image" Target="../media/image111.png"/><Relationship Id="rId2" Type="http://schemas.openxmlformats.org/officeDocument/2006/relationships/notesSlide" Target="../notesSlides/notesSlide12.xml"/><Relationship Id="rId16" Type="http://schemas.openxmlformats.org/officeDocument/2006/relationships/customXml" Target="../ink/ink106.xml"/><Relationship Id="rId20" Type="http://schemas.openxmlformats.org/officeDocument/2006/relationships/customXml" Target="../ink/ink108.xml"/><Relationship Id="rId1" Type="http://schemas.openxmlformats.org/officeDocument/2006/relationships/slideLayout" Target="../slideLayouts/slideLayout1.xml"/><Relationship Id="rId6" Type="http://schemas.openxmlformats.org/officeDocument/2006/relationships/customXml" Target="../ink/ink101.xml"/><Relationship Id="rId11" Type="http://schemas.openxmlformats.org/officeDocument/2006/relationships/image" Target="../media/image108.png"/><Relationship Id="rId5" Type="http://schemas.openxmlformats.org/officeDocument/2006/relationships/image" Target="../media/image105.png"/><Relationship Id="rId15" Type="http://schemas.openxmlformats.org/officeDocument/2006/relationships/image" Target="../media/image110.png"/><Relationship Id="rId10" Type="http://schemas.openxmlformats.org/officeDocument/2006/relationships/customXml" Target="../ink/ink103.xml"/><Relationship Id="rId19" Type="http://schemas.openxmlformats.org/officeDocument/2006/relationships/image" Target="../media/image112.png"/><Relationship Id="rId4" Type="http://schemas.openxmlformats.org/officeDocument/2006/relationships/customXml" Target="../ink/ink100.xml"/><Relationship Id="rId9" Type="http://schemas.openxmlformats.org/officeDocument/2006/relationships/image" Target="../media/image107.png"/><Relationship Id="rId14" Type="http://schemas.openxmlformats.org/officeDocument/2006/relationships/customXml" Target="../ink/ink105.xml"/></Relationships>
</file>

<file path=ppt/slides/_rels/slide13.xml.rels><?xml version="1.0" encoding="UTF-8" standalone="yes"?>
<Relationships xmlns="http://schemas.openxmlformats.org/package/2006/relationships"><Relationship Id="rId8" Type="http://schemas.openxmlformats.org/officeDocument/2006/relationships/customXml" Target="../ink/ink111.xml"/><Relationship Id="rId13" Type="http://schemas.openxmlformats.org/officeDocument/2006/relationships/image" Target="../media/image118.png"/><Relationship Id="rId18" Type="http://schemas.openxmlformats.org/officeDocument/2006/relationships/customXml" Target="../ink/ink116.xml"/><Relationship Id="rId26" Type="http://schemas.openxmlformats.org/officeDocument/2006/relationships/customXml" Target="../ink/ink120.xml"/><Relationship Id="rId3" Type="http://schemas.openxmlformats.org/officeDocument/2006/relationships/image" Target="../media/image3.png"/><Relationship Id="rId21" Type="http://schemas.openxmlformats.org/officeDocument/2006/relationships/image" Target="../media/image122.png"/><Relationship Id="rId7" Type="http://schemas.openxmlformats.org/officeDocument/2006/relationships/image" Target="../media/image115.png"/><Relationship Id="rId12" Type="http://schemas.openxmlformats.org/officeDocument/2006/relationships/customXml" Target="../ink/ink113.xml"/><Relationship Id="rId17" Type="http://schemas.openxmlformats.org/officeDocument/2006/relationships/image" Target="../media/image120.png"/><Relationship Id="rId25" Type="http://schemas.openxmlformats.org/officeDocument/2006/relationships/image" Target="../media/image124.png"/><Relationship Id="rId2" Type="http://schemas.openxmlformats.org/officeDocument/2006/relationships/notesSlide" Target="../notesSlides/notesSlide13.xml"/><Relationship Id="rId16" Type="http://schemas.openxmlformats.org/officeDocument/2006/relationships/customXml" Target="../ink/ink115.xml"/><Relationship Id="rId20" Type="http://schemas.openxmlformats.org/officeDocument/2006/relationships/customXml" Target="../ink/ink117.xml"/><Relationship Id="rId29" Type="http://schemas.openxmlformats.org/officeDocument/2006/relationships/image" Target="../media/image126.png"/><Relationship Id="rId1" Type="http://schemas.openxmlformats.org/officeDocument/2006/relationships/slideLayout" Target="../slideLayouts/slideLayout1.xml"/><Relationship Id="rId6" Type="http://schemas.openxmlformats.org/officeDocument/2006/relationships/customXml" Target="../ink/ink110.xml"/><Relationship Id="rId11" Type="http://schemas.openxmlformats.org/officeDocument/2006/relationships/image" Target="../media/image117.png"/><Relationship Id="rId24" Type="http://schemas.openxmlformats.org/officeDocument/2006/relationships/customXml" Target="../ink/ink119.xml"/><Relationship Id="rId5" Type="http://schemas.openxmlformats.org/officeDocument/2006/relationships/image" Target="../media/image114.png"/><Relationship Id="rId15" Type="http://schemas.openxmlformats.org/officeDocument/2006/relationships/image" Target="../media/image119.png"/><Relationship Id="rId23" Type="http://schemas.openxmlformats.org/officeDocument/2006/relationships/image" Target="../media/image123.png"/><Relationship Id="rId28" Type="http://schemas.openxmlformats.org/officeDocument/2006/relationships/customXml" Target="../ink/ink121.xml"/><Relationship Id="rId10" Type="http://schemas.openxmlformats.org/officeDocument/2006/relationships/customXml" Target="../ink/ink112.xml"/><Relationship Id="rId19" Type="http://schemas.openxmlformats.org/officeDocument/2006/relationships/image" Target="../media/image121.png"/><Relationship Id="rId4" Type="http://schemas.openxmlformats.org/officeDocument/2006/relationships/customXml" Target="../ink/ink109.xml"/><Relationship Id="rId9" Type="http://schemas.openxmlformats.org/officeDocument/2006/relationships/image" Target="../media/image116.png"/><Relationship Id="rId14" Type="http://schemas.openxmlformats.org/officeDocument/2006/relationships/customXml" Target="../ink/ink114.xml"/><Relationship Id="rId22" Type="http://schemas.openxmlformats.org/officeDocument/2006/relationships/customXml" Target="../ink/ink118.xml"/><Relationship Id="rId27" Type="http://schemas.openxmlformats.org/officeDocument/2006/relationships/image" Target="../media/image1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18" Type="http://schemas.openxmlformats.org/officeDocument/2006/relationships/customXml" Target="../ink/ink8.xml"/><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customXml" Target="../ink/ink5.xml"/><Relationship Id="rId17" Type="http://schemas.openxmlformats.org/officeDocument/2006/relationships/image" Target="../media/image12.png"/><Relationship Id="rId2" Type="http://schemas.openxmlformats.org/officeDocument/2006/relationships/notesSlide" Target="../notesSlides/notesSlide4.xml"/><Relationship Id="rId16" Type="http://schemas.openxmlformats.org/officeDocument/2006/relationships/customXml" Target="../ink/ink7.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customXml" Target="../ink/ink4.xml"/><Relationship Id="rId19" Type="http://schemas.openxmlformats.org/officeDocument/2006/relationships/image" Target="../media/image13.png"/><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s>
</file>

<file path=ppt/slides/_rels/slide5.xml.rels><?xml version="1.0" encoding="UTF-8" standalone="yes"?>
<Relationships xmlns="http://schemas.openxmlformats.org/package/2006/relationships"><Relationship Id="rId8" Type="http://schemas.openxmlformats.org/officeDocument/2006/relationships/customXml" Target="../ink/ink11.xml"/><Relationship Id="rId13" Type="http://schemas.openxmlformats.org/officeDocument/2006/relationships/image" Target="../media/image18.png"/><Relationship Id="rId18" Type="http://schemas.openxmlformats.org/officeDocument/2006/relationships/customXml" Target="../ink/ink16.xml"/><Relationship Id="rId3" Type="http://schemas.openxmlformats.org/officeDocument/2006/relationships/image" Target="../media/image3.png"/><Relationship Id="rId21" Type="http://schemas.openxmlformats.org/officeDocument/2006/relationships/image" Target="../media/image22.png"/><Relationship Id="rId7" Type="http://schemas.openxmlformats.org/officeDocument/2006/relationships/image" Target="../media/image15.png"/><Relationship Id="rId12" Type="http://schemas.openxmlformats.org/officeDocument/2006/relationships/customXml" Target="../ink/ink13.xml"/><Relationship Id="rId17" Type="http://schemas.openxmlformats.org/officeDocument/2006/relationships/image" Target="../media/image20.png"/><Relationship Id="rId2" Type="http://schemas.openxmlformats.org/officeDocument/2006/relationships/notesSlide" Target="../notesSlides/notesSlide5.xml"/><Relationship Id="rId16" Type="http://schemas.openxmlformats.org/officeDocument/2006/relationships/customXml" Target="../ink/ink15.xml"/><Relationship Id="rId20" Type="http://schemas.openxmlformats.org/officeDocument/2006/relationships/customXml" Target="../ink/ink17.xml"/><Relationship Id="rId1" Type="http://schemas.openxmlformats.org/officeDocument/2006/relationships/slideLayout" Target="../slideLayouts/slideLayout1.xml"/><Relationship Id="rId6" Type="http://schemas.openxmlformats.org/officeDocument/2006/relationships/customXml" Target="../ink/ink10.xml"/><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customXml" Target="../ink/ink12.xml"/><Relationship Id="rId19" Type="http://schemas.openxmlformats.org/officeDocument/2006/relationships/image" Target="../media/image21.png"/><Relationship Id="rId4" Type="http://schemas.openxmlformats.org/officeDocument/2006/relationships/customXml" Target="../ink/ink9.xml"/><Relationship Id="rId9" Type="http://schemas.openxmlformats.org/officeDocument/2006/relationships/image" Target="../media/image16.png"/><Relationship Id="rId14" Type="http://schemas.openxmlformats.org/officeDocument/2006/relationships/customXml" Target="../ink/ink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6" Type="http://schemas.openxmlformats.org/officeDocument/2006/relationships/customXml" Target="../ink/ink29.xml"/><Relationship Id="rId117" Type="http://schemas.openxmlformats.org/officeDocument/2006/relationships/image" Target="../media/image79.png"/><Relationship Id="rId21" Type="http://schemas.openxmlformats.org/officeDocument/2006/relationships/image" Target="../media/image31.png"/><Relationship Id="rId42" Type="http://schemas.openxmlformats.org/officeDocument/2006/relationships/customXml" Target="../ink/ink37.xml"/><Relationship Id="rId47" Type="http://schemas.openxmlformats.org/officeDocument/2006/relationships/image" Target="../media/image44.png"/><Relationship Id="rId63" Type="http://schemas.openxmlformats.org/officeDocument/2006/relationships/image" Target="../media/image52.png"/><Relationship Id="rId68" Type="http://schemas.openxmlformats.org/officeDocument/2006/relationships/customXml" Target="../ink/ink50.xml"/><Relationship Id="rId84" Type="http://schemas.openxmlformats.org/officeDocument/2006/relationships/customXml" Target="../ink/ink58.xml"/><Relationship Id="rId89" Type="http://schemas.openxmlformats.org/officeDocument/2006/relationships/image" Target="../media/image65.png"/><Relationship Id="rId112" Type="http://schemas.openxmlformats.org/officeDocument/2006/relationships/customXml" Target="../ink/ink72.xml"/><Relationship Id="rId16" Type="http://schemas.openxmlformats.org/officeDocument/2006/relationships/customXml" Target="../ink/ink24.xml"/><Relationship Id="rId107" Type="http://schemas.openxmlformats.org/officeDocument/2006/relationships/image" Target="../media/image74.png"/><Relationship Id="rId11" Type="http://schemas.openxmlformats.org/officeDocument/2006/relationships/image" Target="../media/image26.png"/><Relationship Id="rId32" Type="http://schemas.openxmlformats.org/officeDocument/2006/relationships/customXml" Target="../ink/ink32.xml"/><Relationship Id="rId37" Type="http://schemas.openxmlformats.org/officeDocument/2006/relationships/image" Target="../media/image39.png"/><Relationship Id="rId53" Type="http://schemas.openxmlformats.org/officeDocument/2006/relationships/image" Target="../media/image47.png"/><Relationship Id="rId58" Type="http://schemas.openxmlformats.org/officeDocument/2006/relationships/customXml" Target="../ink/ink45.xml"/><Relationship Id="rId74" Type="http://schemas.openxmlformats.org/officeDocument/2006/relationships/customXml" Target="../ink/ink53.xml"/><Relationship Id="rId79" Type="http://schemas.openxmlformats.org/officeDocument/2006/relationships/image" Target="../media/image60.png"/><Relationship Id="rId102" Type="http://schemas.openxmlformats.org/officeDocument/2006/relationships/customXml" Target="../ink/ink67.xml"/><Relationship Id="rId5" Type="http://schemas.openxmlformats.org/officeDocument/2006/relationships/image" Target="../media/image23.png"/><Relationship Id="rId90" Type="http://schemas.openxmlformats.org/officeDocument/2006/relationships/customXml" Target="../ink/ink61.xml"/><Relationship Id="rId95" Type="http://schemas.openxmlformats.org/officeDocument/2006/relationships/image" Target="../media/image68.png"/><Relationship Id="rId22" Type="http://schemas.openxmlformats.org/officeDocument/2006/relationships/customXml" Target="../ink/ink27.xml"/><Relationship Id="rId27" Type="http://schemas.openxmlformats.org/officeDocument/2006/relationships/image" Target="../media/image34.png"/><Relationship Id="rId43" Type="http://schemas.openxmlformats.org/officeDocument/2006/relationships/image" Target="../media/image42.png"/><Relationship Id="rId48" Type="http://schemas.openxmlformats.org/officeDocument/2006/relationships/customXml" Target="../ink/ink40.xml"/><Relationship Id="rId64" Type="http://schemas.openxmlformats.org/officeDocument/2006/relationships/customXml" Target="../ink/ink48.xml"/><Relationship Id="rId69" Type="http://schemas.openxmlformats.org/officeDocument/2006/relationships/image" Target="../media/image55.png"/><Relationship Id="rId113" Type="http://schemas.openxmlformats.org/officeDocument/2006/relationships/image" Target="../media/image77.png"/><Relationship Id="rId118" Type="http://schemas.openxmlformats.org/officeDocument/2006/relationships/customXml" Target="../ink/ink75.xml"/><Relationship Id="rId80" Type="http://schemas.openxmlformats.org/officeDocument/2006/relationships/customXml" Target="../ink/ink56.xml"/><Relationship Id="rId85" Type="http://schemas.openxmlformats.org/officeDocument/2006/relationships/image" Target="../media/image63.png"/><Relationship Id="rId12" Type="http://schemas.openxmlformats.org/officeDocument/2006/relationships/customXml" Target="../ink/ink22.xml"/><Relationship Id="rId17"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customXml" Target="../ink/ink35.xml"/><Relationship Id="rId59" Type="http://schemas.openxmlformats.org/officeDocument/2006/relationships/image" Target="../media/image50.png"/><Relationship Id="rId103" Type="http://schemas.openxmlformats.org/officeDocument/2006/relationships/image" Target="../media/image72.png"/><Relationship Id="rId108" Type="http://schemas.openxmlformats.org/officeDocument/2006/relationships/customXml" Target="../ink/ink70.xml"/><Relationship Id="rId54" Type="http://schemas.openxmlformats.org/officeDocument/2006/relationships/customXml" Target="../ink/ink43.xml"/><Relationship Id="rId70" Type="http://schemas.openxmlformats.org/officeDocument/2006/relationships/customXml" Target="../ink/ink51.xml"/><Relationship Id="rId75" Type="http://schemas.openxmlformats.org/officeDocument/2006/relationships/image" Target="../media/image58.png"/><Relationship Id="rId91" Type="http://schemas.openxmlformats.org/officeDocument/2006/relationships/image" Target="../media/image66.png"/><Relationship Id="rId96" Type="http://schemas.openxmlformats.org/officeDocument/2006/relationships/customXml" Target="../ink/ink64.xml"/><Relationship Id="rId1" Type="http://schemas.openxmlformats.org/officeDocument/2006/relationships/slideLayout" Target="../slideLayouts/slideLayout1.xml"/><Relationship Id="rId6" Type="http://schemas.openxmlformats.org/officeDocument/2006/relationships/customXml" Target="../ink/ink19.xml"/><Relationship Id="rId23" Type="http://schemas.openxmlformats.org/officeDocument/2006/relationships/image" Target="../media/image32.png"/><Relationship Id="rId28" Type="http://schemas.openxmlformats.org/officeDocument/2006/relationships/customXml" Target="../ink/ink30.xml"/><Relationship Id="rId49" Type="http://schemas.openxmlformats.org/officeDocument/2006/relationships/image" Target="../media/image45.png"/><Relationship Id="rId114" Type="http://schemas.openxmlformats.org/officeDocument/2006/relationships/customXml" Target="../ink/ink73.xml"/><Relationship Id="rId119" Type="http://schemas.openxmlformats.org/officeDocument/2006/relationships/image" Target="../media/image80.png"/><Relationship Id="rId44" Type="http://schemas.openxmlformats.org/officeDocument/2006/relationships/customXml" Target="../ink/ink38.xml"/><Relationship Id="rId60" Type="http://schemas.openxmlformats.org/officeDocument/2006/relationships/customXml" Target="../ink/ink46.xml"/><Relationship Id="rId65" Type="http://schemas.openxmlformats.org/officeDocument/2006/relationships/image" Target="../media/image53.png"/><Relationship Id="rId81" Type="http://schemas.openxmlformats.org/officeDocument/2006/relationships/image" Target="../media/image61.png"/><Relationship Id="rId86" Type="http://schemas.openxmlformats.org/officeDocument/2006/relationships/customXml" Target="../ink/ink59.xml"/><Relationship Id="rId4" Type="http://schemas.openxmlformats.org/officeDocument/2006/relationships/customXml" Target="../ink/ink18.xml"/><Relationship Id="rId9" Type="http://schemas.openxmlformats.org/officeDocument/2006/relationships/image" Target="../media/image25.png"/><Relationship Id="rId13" Type="http://schemas.openxmlformats.org/officeDocument/2006/relationships/image" Target="../media/image27.png"/><Relationship Id="rId18" Type="http://schemas.openxmlformats.org/officeDocument/2006/relationships/customXml" Target="../ink/ink25.xml"/><Relationship Id="rId39" Type="http://schemas.openxmlformats.org/officeDocument/2006/relationships/image" Target="../media/image40.png"/><Relationship Id="rId109" Type="http://schemas.openxmlformats.org/officeDocument/2006/relationships/image" Target="../media/image75.png"/><Relationship Id="rId34" Type="http://schemas.openxmlformats.org/officeDocument/2006/relationships/customXml" Target="../ink/ink33.xml"/><Relationship Id="rId50" Type="http://schemas.openxmlformats.org/officeDocument/2006/relationships/customXml" Target="../ink/ink41.xml"/><Relationship Id="rId55" Type="http://schemas.openxmlformats.org/officeDocument/2006/relationships/image" Target="../media/image48.png"/><Relationship Id="rId76" Type="http://schemas.openxmlformats.org/officeDocument/2006/relationships/customXml" Target="../ink/ink54.xml"/><Relationship Id="rId97" Type="http://schemas.openxmlformats.org/officeDocument/2006/relationships/image" Target="../media/image69.png"/><Relationship Id="rId104" Type="http://schemas.openxmlformats.org/officeDocument/2006/relationships/customXml" Target="../ink/ink68.xml"/><Relationship Id="rId120" Type="http://schemas.openxmlformats.org/officeDocument/2006/relationships/customXml" Target="../ink/ink76.xml"/><Relationship Id="rId7" Type="http://schemas.openxmlformats.org/officeDocument/2006/relationships/image" Target="../media/image24.png"/><Relationship Id="rId71" Type="http://schemas.openxmlformats.org/officeDocument/2006/relationships/image" Target="../media/image56.png"/><Relationship Id="rId92" Type="http://schemas.openxmlformats.org/officeDocument/2006/relationships/customXml" Target="../ink/ink62.xml"/><Relationship Id="rId2" Type="http://schemas.openxmlformats.org/officeDocument/2006/relationships/notesSlide" Target="../notesSlides/notesSlide7.xml"/><Relationship Id="rId29" Type="http://schemas.openxmlformats.org/officeDocument/2006/relationships/image" Target="../media/image35.png"/><Relationship Id="rId24" Type="http://schemas.openxmlformats.org/officeDocument/2006/relationships/customXml" Target="../ink/ink28.xml"/><Relationship Id="rId40" Type="http://schemas.openxmlformats.org/officeDocument/2006/relationships/customXml" Target="../ink/ink36.xml"/><Relationship Id="rId45" Type="http://schemas.openxmlformats.org/officeDocument/2006/relationships/image" Target="../media/image43.png"/><Relationship Id="rId66" Type="http://schemas.openxmlformats.org/officeDocument/2006/relationships/customXml" Target="../ink/ink49.xml"/><Relationship Id="rId87" Type="http://schemas.openxmlformats.org/officeDocument/2006/relationships/image" Target="../media/image64.png"/><Relationship Id="rId110" Type="http://schemas.openxmlformats.org/officeDocument/2006/relationships/customXml" Target="../ink/ink71.xml"/><Relationship Id="rId115" Type="http://schemas.openxmlformats.org/officeDocument/2006/relationships/image" Target="../media/image78.png"/><Relationship Id="rId61" Type="http://schemas.openxmlformats.org/officeDocument/2006/relationships/image" Target="../media/image51.png"/><Relationship Id="rId82" Type="http://schemas.openxmlformats.org/officeDocument/2006/relationships/customXml" Target="../ink/ink57.xml"/><Relationship Id="rId19" Type="http://schemas.openxmlformats.org/officeDocument/2006/relationships/image" Target="../media/image30.png"/><Relationship Id="rId14" Type="http://schemas.openxmlformats.org/officeDocument/2006/relationships/customXml" Target="../ink/ink23.xml"/><Relationship Id="rId30" Type="http://schemas.openxmlformats.org/officeDocument/2006/relationships/customXml" Target="../ink/ink31.xml"/><Relationship Id="rId35" Type="http://schemas.openxmlformats.org/officeDocument/2006/relationships/image" Target="../media/image38.png"/><Relationship Id="rId56" Type="http://schemas.openxmlformats.org/officeDocument/2006/relationships/customXml" Target="../ink/ink44.xml"/><Relationship Id="rId77" Type="http://schemas.openxmlformats.org/officeDocument/2006/relationships/image" Target="../media/image59.png"/><Relationship Id="rId100" Type="http://schemas.openxmlformats.org/officeDocument/2006/relationships/customXml" Target="../ink/ink66.xml"/><Relationship Id="rId105" Type="http://schemas.openxmlformats.org/officeDocument/2006/relationships/image" Target="../media/image73.png"/><Relationship Id="rId8" Type="http://schemas.openxmlformats.org/officeDocument/2006/relationships/customXml" Target="../ink/ink20.xml"/><Relationship Id="rId51" Type="http://schemas.openxmlformats.org/officeDocument/2006/relationships/image" Target="../media/image46.png"/><Relationship Id="rId72" Type="http://schemas.openxmlformats.org/officeDocument/2006/relationships/customXml" Target="../ink/ink52.xml"/><Relationship Id="rId93" Type="http://schemas.openxmlformats.org/officeDocument/2006/relationships/image" Target="../media/image67.png"/><Relationship Id="rId98" Type="http://schemas.openxmlformats.org/officeDocument/2006/relationships/customXml" Target="../ink/ink65.xml"/><Relationship Id="rId121" Type="http://schemas.openxmlformats.org/officeDocument/2006/relationships/image" Target="../media/image81.png"/><Relationship Id="rId3" Type="http://schemas.openxmlformats.org/officeDocument/2006/relationships/image" Target="../media/image3.png"/><Relationship Id="rId25" Type="http://schemas.openxmlformats.org/officeDocument/2006/relationships/image" Target="../media/image33.png"/><Relationship Id="rId46" Type="http://schemas.openxmlformats.org/officeDocument/2006/relationships/customXml" Target="../ink/ink39.xml"/><Relationship Id="rId67" Type="http://schemas.openxmlformats.org/officeDocument/2006/relationships/image" Target="../media/image54.png"/><Relationship Id="rId116" Type="http://schemas.openxmlformats.org/officeDocument/2006/relationships/customXml" Target="../ink/ink74.xml"/><Relationship Id="rId20" Type="http://schemas.openxmlformats.org/officeDocument/2006/relationships/customXml" Target="../ink/ink26.xml"/><Relationship Id="rId41" Type="http://schemas.openxmlformats.org/officeDocument/2006/relationships/image" Target="../media/image41.png"/><Relationship Id="rId62" Type="http://schemas.openxmlformats.org/officeDocument/2006/relationships/customXml" Target="../ink/ink47.xml"/><Relationship Id="rId83" Type="http://schemas.openxmlformats.org/officeDocument/2006/relationships/image" Target="../media/image62.png"/><Relationship Id="rId88" Type="http://schemas.openxmlformats.org/officeDocument/2006/relationships/customXml" Target="../ink/ink60.xml"/><Relationship Id="rId111" Type="http://schemas.openxmlformats.org/officeDocument/2006/relationships/image" Target="../media/image76.png"/><Relationship Id="rId15" Type="http://schemas.openxmlformats.org/officeDocument/2006/relationships/image" Target="../media/image28.png"/><Relationship Id="rId36" Type="http://schemas.openxmlformats.org/officeDocument/2006/relationships/customXml" Target="../ink/ink34.xml"/><Relationship Id="rId57" Type="http://schemas.openxmlformats.org/officeDocument/2006/relationships/image" Target="../media/image49.png"/><Relationship Id="rId106" Type="http://schemas.openxmlformats.org/officeDocument/2006/relationships/customXml" Target="../ink/ink69.xml"/><Relationship Id="rId10" Type="http://schemas.openxmlformats.org/officeDocument/2006/relationships/customXml" Target="../ink/ink21.xml"/><Relationship Id="rId31" Type="http://schemas.openxmlformats.org/officeDocument/2006/relationships/image" Target="../media/image36.png"/><Relationship Id="rId52" Type="http://schemas.openxmlformats.org/officeDocument/2006/relationships/customXml" Target="../ink/ink42.xml"/><Relationship Id="rId73" Type="http://schemas.openxmlformats.org/officeDocument/2006/relationships/image" Target="../media/image57.png"/><Relationship Id="rId78" Type="http://schemas.openxmlformats.org/officeDocument/2006/relationships/customXml" Target="../ink/ink55.xml"/><Relationship Id="rId94" Type="http://schemas.openxmlformats.org/officeDocument/2006/relationships/customXml" Target="../ink/ink63.xml"/><Relationship Id="rId99" Type="http://schemas.openxmlformats.org/officeDocument/2006/relationships/image" Target="../media/image70.png"/><Relationship Id="rId101" Type="http://schemas.openxmlformats.org/officeDocument/2006/relationships/image" Target="../media/image71.png"/></Relationships>
</file>

<file path=ppt/slides/_rels/slide8.xml.rels><?xml version="1.0" encoding="UTF-8" standalone="yes"?>
<Relationships xmlns="http://schemas.openxmlformats.org/package/2006/relationships"><Relationship Id="rId8" Type="http://schemas.openxmlformats.org/officeDocument/2006/relationships/customXml" Target="../ink/ink79.xml"/><Relationship Id="rId13" Type="http://schemas.openxmlformats.org/officeDocument/2006/relationships/image" Target="../media/image86.png"/><Relationship Id="rId3" Type="http://schemas.openxmlformats.org/officeDocument/2006/relationships/image" Target="../media/image3.png"/><Relationship Id="rId7" Type="http://schemas.openxmlformats.org/officeDocument/2006/relationships/image" Target="../media/image83.png"/><Relationship Id="rId12" Type="http://schemas.openxmlformats.org/officeDocument/2006/relationships/customXml" Target="../ink/ink81.xml"/><Relationship Id="rId17" Type="http://schemas.openxmlformats.org/officeDocument/2006/relationships/image" Target="../media/image88.png"/><Relationship Id="rId2" Type="http://schemas.openxmlformats.org/officeDocument/2006/relationships/notesSlide" Target="../notesSlides/notesSlide8.xml"/><Relationship Id="rId16" Type="http://schemas.openxmlformats.org/officeDocument/2006/relationships/customXml" Target="../ink/ink83.xml"/><Relationship Id="rId1" Type="http://schemas.openxmlformats.org/officeDocument/2006/relationships/slideLayout" Target="../slideLayouts/slideLayout1.xml"/><Relationship Id="rId6" Type="http://schemas.openxmlformats.org/officeDocument/2006/relationships/customXml" Target="../ink/ink78.xml"/><Relationship Id="rId11" Type="http://schemas.openxmlformats.org/officeDocument/2006/relationships/image" Target="../media/image85.png"/><Relationship Id="rId5" Type="http://schemas.openxmlformats.org/officeDocument/2006/relationships/image" Target="../media/image82.png"/><Relationship Id="rId15" Type="http://schemas.openxmlformats.org/officeDocument/2006/relationships/image" Target="../media/image87.png"/><Relationship Id="rId10" Type="http://schemas.openxmlformats.org/officeDocument/2006/relationships/customXml" Target="../ink/ink80.xml"/><Relationship Id="rId4" Type="http://schemas.openxmlformats.org/officeDocument/2006/relationships/customXml" Target="../ink/ink77.xml"/><Relationship Id="rId9" Type="http://schemas.openxmlformats.org/officeDocument/2006/relationships/image" Target="../media/image84.png"/><Relationship Id="rId14" Type="http://schemas.openxmlformats.org/officeDocument/2006/relationships/customXml" Target="../ink/ink8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518Ministries</a:t>
              </a:r>
            </a:p>
            <a:p>
              <a:r>
                <a:rPr lang="en-US">
                  <a:solidFill>
                    <a:srgbClr val="00B0F0"/>
                  </a:solidFill>
                  <a:hlinkClick r:id="rId5">
                    <a:extLst>
                      <a:ext uri="{A12FA001-AC4F-418D-AE19-62706E023703}">
                        <ahyp:hlinkClr xmlns:ahyp="http://schemas.microsoft.com/office/drawing/2018/hyperlinkcolor" val="tx"/>
                      </a:ext>
                    </a:extLst>
                  </a:hlinkClick>
                </a:rPr>
                <a:t>https://t.me/five18Ministries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לח:ו-י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38:6-10</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6">
                  <a:extLst>
                    <a:ext uri="{A12FA001-AC4F-418D-AE19-62706E023703}">
                      <ahyp:hlinkClr xmlns:ahyp="http://schemas.microsoft.com/office/drawing/2018/hyperlinkcolor" val="tx"/>
                    </a:ext>
                  </a:extLst>
                </a:hlinkClick>
              </a:rPr>
              <a:t> </a:t>
            </a:r>
            <a:r>
              <a:rPr lang="en-US" sz="1800">
                <a:solidFill>
                  <a:srgbClr val="00B0F0"/>
                </a:solidFill>
                <a:hlinkClick r:id="rId6">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7">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18679"/>
            <a:ext cx="9582150" cy="6186309"/>
          </a:xfrm>
          <a:prstGeom prst="rect">
            <a:avLst/>
          </a:prstGeom>
          <a:noFill/>
        </p:spPr>
        <p:txBody>
          <a:bodyPr wrap="square" rtlCol="0">
            <a:spAutoFit/>
          </a:bodyPr>
          <a:lstStyle/>
          <a:p>
            <a:r>
              <a:rPr lang="en-US" sz="3200" b="1">
                <a:solidFill>
                  <a:srgbClr val="FFC000"/>
                </a:solidFill>
                <a:cs typeface="+mj-cs"/>
              </a:rPr>
              <a:t>Targum Jonathan son of Uziel Isaiah 38:6-10</a:t>
            </a:r>
          </a:p>
          <a:p>
            <a:r>
              <a:rPr lang="en-US" sz="2700">
                <a:solidFill>
                  <a:srgbClr val="FFC000"/>
                </a:solidFill>
                <a:cs typeface="+mj-cs"/>
              </a:rPr>
              <a:t>38:6 And I will deliver thee and this city out of the hand of the king of Assyria: and I will defend this city. 38:7 And this shall be a sign unto thee from before the Lord, that the Lord will do this thing that He hath promised. 38:8 Behold, I will turn back the shadow on the hour-lines by which the sun is gone down on the dial of Ahaz, ten hours backwards. And the sun returned ten hours on the figure of the hour-lines, which it had gone down. </a:t>
            </a:r>
            <a:r>
              <a:rPr lang="en-US" sz="2700">
                <a:solidFill>
                  <a:srgbClr val="92D050"/>
                </a:solidFill>
                <a:cs typeface="+mj-cs"/>
              </a:rPr>
              <a:t>38:9 THE WRITING OF THE THANKSGIVING FOR THE MIRACLE, WHICH HAD BEEN DONE FOR HEZEKIAH, THE KING OF THE TRIBE OF THE HOUSE OF JUDAH, WHEN HE HAD BEEN SICK, AND WAS HEALED OF HIS SICKNESS. 38:10 I said in the sorrow of my days, I shall go into the gates of the grave; but because He remembered me for good, an addition hath been made to my years.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D0993DE-CA42-80A5-FF1B-B8C21B7E2E5D}"/>
                  </a:ext>
                </a:extLst>
              </p14:cNvPr>
              <p14:cNvContentPartPr/>
              <p14:nvPr/>
            </p14:nvContentPartPr>
            <p14:xfrm>
              <a:off x="8953800" y="2651260"/>
              <a:ext cx="452520" cy="65160"/>
            </p14:xfrm>
          </p:contentPart>
        </mc:Choice>
        <mc:Fallback>
          <p:pic>
            <p:nvPicPr>
              <p:cNvPr id="2" name="Ink 1">
                <a:extLst>
                  <a:ext uri="{FF2B5EF4-FFF2-40B4-BE49-F238E27FC236}">
                    <a16:creationId xmlns:a16="http://schemas.microsoft.com/office/drawing/2014/main" id="{7D0993DE-CA42-80A5-FF1B-B8C21B7E2E5D}"/>
                  </a:ext>
                </a:extLst>
              </p:cNvPr>
              <p:cNvPicPr/>
              <p:nvPr/>
            </p:nvPicPr>
            <p:blipFill>
              <a:blip r:embed="rId5"/>
              <a:stretch>
                <a:fillRect/>
              </a:stretch>
            </p:blipFill>
            <p:spPr>
              <a:xfrm>
                <a:off x="8936160" y="2633620"/>
                <a:ext cx="4881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E3B3A9F-832C-35DF-3C71-43B4BE870877}"/>
                  </a:ext>
                </a:extLst>
              </p14:cNvPr>
              <p14:cNvContentPartPr/>
              <p14:nvPr/>
            </p14:nvContentPartPr>
            <p14:xfrm>
              <a:off x="430800" y="3031060"/>
              <a:ext cx="2358720" cy="161280"/>
            </p14:xfrm>
          </p:contentPart>
        </mc:Choice>
        <mc:Fallback>
          <p:pic>
            <p:nvPicPr>
              <p:cNvPr id="4" name="Ink 3">
                <a:extLst>
                  <a:ext uri="{FF2B5EF4-FFF2-40B4-BE49-F238E27FC236}">
                    <a16:creationId xmlns:a16="http://schemas.microsoft.com/office/drawing/2014/main" id="{FE3B3A9F-832C-35DF-3C71-43B4BE870877}"/>
                  </a:ext>
                </a:extLst>
              </p:cNvPr>
              <p:cNvPicPr/>
              <p:nvPr/>
            </p:nvPicPr>
            <p:blipFill>
              <a:blip r:embed="rId7"/>
              <a:stretch>
                <a:fillRect/>
              </a:stretch>
            </p:blipFill>
            <p:spPr>
              <a:xfrm>
                <a:off x="412800" y="3013420"/>
                <a:ext cx="23943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2AB00F7-039E-1062-1B75-294162DC27E9}"/>
                  </a:ext>
                </a:extLst>
              </p14:cNvPr>
              <p14:cNvContentPartPr/>
              <p14:nvPr/>
            </p14:nvContentPartPr>
            <p14:xfrm>
              <a:off x="8948760" y="2227540"/>
              <a:ext cx="738360" cy="523440"/>
            </p14:xfrm>
          </p:contentPart>
        </mc:Choice>
        <mc:Fallback>
          <p:pic>
            <p:nvPicPr>
              <p:cNvPr id="5" name="Ink 4">
                <a:extLst>
                  <a:ext uri="{FF2B5EF4-FFF2-40B4-BE49-F238E27FC236}">
                    <a16:creationId xmlns:a16="http://schemas.microsoft.com/office/drawing/2014/main" id="{42AB00F7-039E-1062-1B75-294162DC27E9}"/>
                  </a:ext>
                </a:extLst>
              </p:cNvPr>
              <p:cNvPicPr/>
              <p:nvPr/>
            </p:nvPicPr>
            <p:blipFill>
              <a:blip r:embed="rId9"/>
              <a:stretch>
                <a:fillRect/>
              </a:stretch>
            </p:blipFill>
            <p:spPr>
              <a:xfrm>
                <a:off x="8930760" y="2209540"/>
                <a:ext cx="774000" cy="559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52838A34-79EE-271E-59D1-A29629DC092F}"/>
                  </a:ext>
                </a:extLst>
              </p14:cNvPr>
              <p14:cNvContentPartPr/>
              <p14:nvPr/>
            </p14:nvContentPartPr>
            <p14:xfrm>
              <a:off x="292920" y="2649820"/>
              <a:ext cx="2583720" cy="519480"/>
            </p14:xfrm>
          </p:contentPart>
        </mc:Choice>
        <mc:Fallback>
          <p:pic>
            <p:nvPicPr>
              <p:cNvPr id="7" name="Ink 6">
                <a:extLst>
                  <a:ext uri="{FF2B5EF4-FFF2-40B4-BE49-F238E27FC236}">
                    <a16:creationId xmlns:a16="http://schemas.microsoft.com/office/drawing/2014/main" id="{52838A34-79EE-271E-59D1-A29629DC092F}"/>
                  </a:ext>
                </a:extLst>
              </p:cNvPr>
              <p:cNvPicPr/>
              <p:nvPr/>
            </p:nvPicPr>
            <p:blipFill>
              <a:blip r:embed="rId11"/>
              <a:stretch>
                <a:fillRect/>
              </a:stretch>
            </p:blipFill>
            <p:spPr>
              <a:xfrm>
                <a:off x="275280" y="2632180"/>
                <a:ext cx="2619360" cy="555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9038C176-F6EF-576B-FA8B-A8FB716F6502}"/>
                  </a:ext>
                </a:extLst>
              </p14:cNvPr>
              <p14:cNvContentPartPr/>
              <p14:nvPr/>
            </p14:nvContentPartPr>
            <p14:xfrm>
              <a:off x="9477240" y="503140"/>
              <a:ext cx="398520" cy="2692440"/>
            </p14:xfrm>
          </p:contentPart>
        </mc:Choice>
        <mc:Fallback>
          <p:pic>
            <p:nvPicPr>
              <p:cNvPr id="9" name="Ink 8">
                <a:extLst>
                  <a:ext uri="{FF2B5EF4-FFF2-40B4-BE49-F238E27FC236}">
                    <a16:creationId xmlns:a16="http://schemas.microsoft.com/office/drawing/2014/main" id="{9038C176-F6EF-576B-FA8B-A8FB716F6502}"/>
                  </a:ext>
                </a:extLst>
              </p:cNvPr>
              <p:cNvPicPr/>
              <p:nvPr/>
            </p:nvPicPr>
            <p:blipFill>
              <a:blip r:embed="rId13"/>
              <a:stretch>
                <a:fillRect/>
              </a:stretch>
            </p:blipFill>
            <p:spPr>
              <a:xfrm>
                <a:off x="9459240" y="485140"/>
                <a:ext cx="434160" cy="2728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4537D9A1-82D9-55CB-79C5-5F757B76E6E4}"/>
                  </a:ext>
                </a:extLst>
              </p14:cNvPr>
              <p14:cNvContentPartPr/>
              <p14:nvPr/>
            </p14:nvContentPartPr>
            <p14:xfrm>
              <a:off x="9351240" y="3260020"/>
              <a:ext cx="594360" cy="2597400"/>
            </p14:xfrm>
          </p:contentPart>
        </mc:Choice>
        <mc:Fallback>
          <p:pic>
            <p:nvPicPr>
              <p:cNvPr id="11" name="Ink 10">
                <a:extLst>
                  <a:ext uri="{FF2B5EF4-FFF2-40B4-BE49-F238E27FC236}">
                    <a16:creationId xmlns:a16="http://schemas.microsoft.com/office/drawing/2014/main" id="{4537D9A1-82D9-55CB-79C5-5F757B76E6E4}"/>
                  </a:ext>
                </a:extLst>
              </p:cNvPr>
              <p:cNvPicPr/>
              <p:nvPr/>
            </p:nvPicPr>
            <p:blipFill>
              <a:blip r:embed="rId15"/>
              <a:stretch>
                <a:fillRect/>
              </a:stretch>
            </p:blipFill>
            <p:spPr>
              <a:xfrm>
                <a:off x="9333600" y="3242020"/>
                <a:ext cx="630000" cy="2633040"/>
              </a:xfrm>
              <a:prstGeom prst="rect">
                <a:avLst/>
              </a:prstGeom>
            </p:spPr>
          </p:pic>
        </mc:Fallback>
      </mc:AlternateContent>
      <p:grpSp>
        <p:nvGrpSpPr>
          <p:cNvPr id="14" name="Group 13">
            <a:extLst>
              <a:ext uri="{FF2B5EF4-FFF2-40B4-BE49-F238E27FC236}">
                <a16:creationId xmlns:a16="http://schemas.microsoft.com/office/drawing/2014/main" id="{3445A1CE-F889-1E06-7206-8DAC6A12622B}"/>
              </a:ext>
            </a:extLst>
          </p:cNvPr>
          <p:cNvGrpSpPr/>
          <p:nvPr/>
        </p:nvGrpSpPr>
        <p:grpSpPr>
          <a:xfrm>
            <a:off x="3380280" y="5602540"/>
            <a:ext cx="6031080" cy="57960"/>
            <a:chOff x="3380280" y="5602540"/>
            <a:chExt cx="6031080" cy="57960"/>
          </a:xfrm>
        </p:grpSpPr>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FE931A27-3407-3A43-84DC-10A20FF273CE}"/>
                    </a:ext>
                  </a:extLst>
                </p14:cNvPr>
                <p14:cNvContentPartPr/>
                <p14:nvPr/>
              </p14:nvContentPartPr>
              <p14:xfrm>
                <a:off x="3380280" y="5602540"/>
                <a:ext cx="3279600" cy="36720"/>
              </p14:xfrm>
            </p:contentPart>
          </mc:Choice>
          <mc:Fallback>
            <p:pic>
              <p:nvPicPr>
                <p:cNvPr id="12" name="Ink 11">
                  <a:extLst>
                    <a:ext uri="{FF2B5EF4-FFF2-40B4-BE49-F238E27FC236}">
                      <a16:creationId xmlns:a16="http://schemas.microsoft.com/office/drawing/2014/main" id="{FE931A27-3407-3A43-84DC-10A20FF273CE}"/>
                    </a:ext>
                  </a:extLst>
                </p:cNvPr>
                <p:cNvPicPr/>
                <p:nvPr/>
              </p:nvPicPr>
              <p:blipFill>
                <a:blip r:embed="rId17"/>
                <a:stretch>
                  <a:fillRect/>
                </a:stretch>
              </p:blipFill>
              <p:spPr>
                <a:xfrm>
                  <a:off x="3362640" y="5584540"/>
                  <a:ext cx="33152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D740F736-8409-56AE-046C-828D4B7BD44F}"/>
                    </a:ext>
                  </a:extLst>
                </p14:cNvPr>
                <p14:cNvContentPartPr/>
                <p14:nvPr/>
              </p14:nvContentPartPr>
              <p14:xfrm>
                <a:off x="7807920" y="5629540"/>
                <a:ext cx="1603440" cy="30960"/>
              </p14:xfrm>
            </p:contentPart>
          </mc:Choice>
          <mc:Fallback>
            <p:pic>
              <p:nvPicPr>
                <p:cNvPr id="13" name="Ink 12">
                  <a:extLst>
                    <a:ext uri="{FF2B5EF4-FFF2-40B4-BE49-F238E27FC236}">
                      <a16:creationId xmlns:a16="http://schemas.microsoft.com/office/drawing/2014/main" id="{D740F736-8409-56AE-046C-828D4B7BD44F}"/>
                    </a:ext>
                  </a:extLst>
                </p:cNvPr>
                <p:cNvPicPr/>
                <p:nvPr/>
              </p:nvPicPr>
              <p:blipFill>
                <a:blip r:embed="rId19"/>
                <a:stretch>
                  <a:fillRect/>
                </a:stretch>
              </p:blipFill>
              <p:spPr>
                <a:xfrm>
                  <a:off x="7790280" y="5611900"/>
                  <a:ext cx="1639080" cy="66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C82CD416-F63C-FF28-9157-30E86F0270E6}"/>
                  </a:ext>
                </a:extLst>
              </p14:cNvPr>
              <p14:cNvContentPartPr/>
              <p14:nvPr/>
            </p14:nvContentPartPr>
            <p14:xfrm>
              <a:off x="592800" y="5983420"/>
              <a:ext cx="2912400" cy="159120"/>
            </p14:xfrm>
          </p:contentPart>
        </mc:Choice>
        <mc:Fallback>
          <p:pic>
            <p:nvPicPr>
              <p:cNvPr id="15" name="Ink 14">
                <a:extLst>
                  <a:ext uri="{FF2B5EF4-FFF2-40B4-BE49-F238E27FC236}">
                    <a16:creationId xmlns:a16="http://schemas.microsoft.com/office/drawing/2014/main" id="{C82CD416-F63C-FF28-9157-30E86F0270E6}"/>
                  </a:ext>
                </a:extLst>
              </p:cNvPr>
              <p:cNvPicPr/>
              <p:nvPr/>
            </p:nvPicPr>
            <p:blipFill>
              <a:blip r:embed="rId21"/>
              <a:stretch>
                <a:fillRect/>
              </a:stretch>
            </p:blipFill>
            <p:spPr>
              <a:xfrm>
                <a:off x="575160" y="5965780"/>
                <a:ext cx="2948040" cy="194760"/>
              </a:xfrm>
              <a:prstGeom prst="rect">
                <a:avLst/>
              </a:prstGeom>
            </p:spPr>
          </p:pic>
        </mc:Fallback>
      </mc:AlternateContent>
    </p:spTree>
    <p:extLst>
      <p:ext uri="{BB962C8B-B14F-4D97-AF65-F5344CB8AC3E}">
        <p14:creationId xmlns:p14="http://schemas.microsoft.com/office/powerpoint/2010/main" val="1835262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62818"/>
            <a:ext cx="9582150" cy="6001643"/>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Rashi on Isaiah 38:8 Parts 1-3</a:t>
            </a:r>
            <a:endParaRPr lang="en-US" sz="4000" b="0">
              <a:solidFill>
                <a:srgbClr val="FFC000"/>
              </a:solidFill>
              <a:effectLst/>
            </a:endParaRPr>
          </a:p>
          <a:p>
            <a:pPr algn="r" rtl="1">
              <a:spcBef>
                <a:spcPts val="0"/>
              </a:spcBef>
              <a:spcAft>
                <a:spcPts val="0"/>
              </a:spcAft>
            </a:pPr>
            <a:r>
              <a:rPr lang="he-IL" sz="2800" b="1" i="0" u="none" strike="noStrike">
                <a:solidFill>
                  <a:srgbClr val="FFFF00"/>
                </a:solidFill>
                <a:effectLst/>
                <a:latin typeface="Arial" panose="020B0604020202020204" pitchFamily="34" charset="0"/>
                <a:cs typeface="+mj-cs"/>
              </a:rPr>
              <a:t>הנני משיב.</a:t>
            </a:r>
            <a:r>
              <a:rPr lang="he-IL" sz="2800" b="0" i="0" u="none" strike="noStrike">
                <a:solidFill>
                  <a:srgbClr val="FFFF00"/>
                </a:solidFill>
                <a:effectLst/>
                <a:latin typeface="Arial" panose="020B0604020202020204" pitchFamily="34" charset="0"/>
                <a:cs typeface="+mj-cs"/>
              </a:rPr>
              <a:t> אחורנית עשר מעלות את הצל אשר ירדה:</a:t>
            </a:r>
            <a:endParaRPr lang="he-IL" sz="4400" b="0">
              <a:solidFill>
                <a:srgbClr val="FFFF00"/>
              </a:solidFill>
              <a:effectLst/>
              <a:cs typeface="+mj-cs"/>
            </a:endParaRPr>
          </a:p>
          <a:p>
            <a:pPr rtl="0">
              <a:spcBef>
                <a:spcPts val="0"/>
              </a:spcBef>
              <a:spcAft>
                <a:spcPts val="0"/>
              </a:spcAft>
            </a:pPr>
            <a:r>
              <a:rPr lang="en-US" sz="2400" b="1" i="0" u="none" strike="noStrike">
                <a:solidFill>
                  <a:srgbClr val="FFC000"/>
                </a:solidFill>
                <a:effectLst/>
                <a:latin typeface="Arial" panose="020B0604020202020204" pitchFamily="34" charset="0"/>
              </a:rPr>
              <a:t>Behold I return</a:t>
            </a:r>
            <a:r>
              <a:rPr lang="en-US" sz="2400" b="0" i="0" u="none" strike="noStrike">
                <a:solidFill>
                  <a:srgbClr val="FFC000"/>
                </a:solidFill>
                <a:effectLst/>
                <a:latin typeface="Arial" panose="020B0604020202020204" pitchFamily="34" charset="0"/>
              </a:rPr>
              <a:t> the shade backwards ten steps which it went down.</a:t>
            </a:r>
            <a:endParaRPr lang="en-US" sz="4000" b="0">
              <a:solidFill>
                <a:srgbClr val="FFC000"/>
              </a:solidFill>
              <a:effectLst/>
            </a:endParaRPr>
          </a:p>
          <a:p>
            <a:pPr algn="r" rtl="1">
              <a:spcBef>
                <a:spcPts val="0"/>
              </a:spcBef>
              <a:spcAft>
                <a:spcPts val="0"/>
              </a:spcAft>
            </a:pPr>
            <a:r>
              <a:rPr lang="he-IL" sz="2800" b="1" i="0" u="none" strike="noStrike">
                <a:solidFill>
                  <a:srgbClr val="FFFF00"/>
                </a:solidFill>
                <a:effectLst/>
                <a:latin typeface="Arial" panose="020B0604020202020204" pitchFamily="34" charset="0"/>
                <a:cs typeface="+mj-cs"/>
              </a:rPr>
              <a:t>צל המעלות.</a:t>
            </a:r>
            <a:r>
              <a:rPr lang="he-IL" sz="2800" b="0" i="0" u="none" strike="noStrike">
                <a:solidFill>
                  <a:srgbClr val="FFFF00"/>
                </a:solidFill>
                <a:effectLst/>
                <a:latin typeface="Arial" panose="020B0604020202020204" pitchFamily="34" charset="0"/>
                <a:cs typeface="+mj-cs"/>
              </a:rPr>
              <a:t> כמין מדרגות עשויות כנגד החמה לבחון בהם שעות היום כעין אורלוגין שעושין האומנין:</a:t>
            </a:r>
            <a:endParaRPr lang="he-IL" sz="4400" b="0">
              <a:solidFill>
                <a:srgbClr val="FFFF00"/>
              </a:solidFill>
              <a:effectLst/>
              <a:cs typeface="+mj-cs"/>
            </a:endParaRPr>
          </a:p>
          <a:p>
            <a:pPr rtl="0">
              <a:spcBef>
                <a:spcPts val="0"/>
              </a:spcBef>
              <a:spcAft>
                <a:spcPts val="0"/>
              </a:spcAft>
            </a:pPr>
            <a:r>
              <a:rPr lang="en-US" sz="2400" b="1" i="0" u="none" strike="noStrike">
                <a:solidFill>
                  <a:srgbClr val="FFC000"/>
                </a:solidFill>
                <a:effectLst/>
                <a:latin typeface="Arial" panose="020B0604020202020204" pitchFamily="34" charset="0"/>
              </a:rPr>
              <a:t>the shade of the steps</a:t>
            </a:r>
            <a:r>
              <a:rPr lang="en-US" sz="2400" b="0" i="0" u="none" strike="noStrike">
                <a:solidFill>
                  <a:srgbClr val="FFC000"/>
                </a:solidFill>
                <a:effectLst/>
                <a:latin typeface="Arial" panose="020B0604020202020204" pitchFamily="34" charset="0"/>
              </a:rPr>
              <a:t> A sort of steps made opposite the sun to determine the hours of the day, like the clocks (horloge in French) that craftsmen make (sectarians make [Parshandatha]).</a:t>
            </a:r>
            <a:endParaRPr lang="en-US" sz="4000" b="0">
              <a:solidFill>
                <a:srgbClr val="FFC000"/>
              </a:solidFill>
              <a:effectLst/>
            </a:endParaRPr>
          </a:p>
          <a:p>
            <a:pPr algn="r" rtl="1">
              <a:spcBef>
                <a:spcPts val="0"/>
              </a:spcBef>
              <a:spcAft>
                <a:spcPts val="0"/>
              </a:spcAft>
            </a:pPr>
            <a:r>
              <a:rPr lang="he-IL" sz="2800" b="1" i="0" u="none" strike="noStrike">
                <a:solidFill>
                  <a:srgbClr val="FFFF00"/>
                </a:solidFill>
                <a:effectLst/>
                <a:latin typeface="Arial" panose="020B0604020202020204" pitchFamily="34" charset="0"/>
                <a:cs typeface="+mj-cs"/>
              </a:rPr>
              <a:t>אשר ירדה.</a:t>
            </a:r>
            <a:r>
              <a:rPr lang="he-IL" sz="2800" b="0" i="0" u="none" strike="noStrike">
                <a:solidFill>
                  <a:srgbClr val="FFFF00"/>
                </a:solidFill>
                <a:effectLst/>
                <a:latin typeface="Arial" panose="020B0604020202020204" pitchFamily="34" charset="0"/>
                <a:cs typeface="+mj-cs"/>
              </a:rPr>
              <a:t> מיהרה לירד ונתקצר היום י' שעות ביום שמת אחז כדי שלא יהו מספידין אותו ועלו עכשיו לאחוריהם ביום שנתרפא חזקיהו וניתוספו על היום י' שעות:</a:t>
            </a:r>
            <a:endParaRPr lang="he-IL" sz="4400" b="0">
              <a:solidFill>
                <a:srgbClr val="FFFF00"/>
              </a:solidFill>
              <a:effectLst/>
              <a:cs typeface="+mj-cs"/>
            </a:endParaRPr>
          </a:p>
          <a:p>
            <a:r>
              <a:rPr lang="en-US" sz="2400" b="1" i="0" u="none" strike="noStrike">
                <a:solidFill>
                  <a:srgbClr val="FFC000"/>
                </a:solidFill>
                <a:effectLst/>
                <a:latin typeface="Arial" panose="020B0604020202020204" pitchFamily="34" charset="0"/>
              </a:rPr>
              <a:t>that it went down</a:t>
            </a:r>
            <a:r>
              <a:rPr lang="en-US" sz="2400" b="0" i="0" u="none" strike="noStrike">
                <a:solidFill>
                  <a:srgbClr val="FFC000"/>
                </a:solidFill>
                <a:effectLst/>
                <a:latin typeface="Arial" panose="020B0604020202020204" pitchFamily="34" charset="0"/>
              </a:rPr>
              <a:t> It hastened to go down, and the day was shortened by ten hours on the day Ahaz died, in order that they should not eulogize him, and now they went backwards on the day Hezekiah recovered, and ten hours were added to the day.</a:t>
            </a:r>
            <a:endParaRPr lang="en-US" sz="32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05D8DBB9-3671-B059-8A68-AC1E7805303C}"/>
              </a:ext>
            </a:extLst>
          </p:cNvPr>
          <p:cNvGrpSpPr/>
          <p:nvPr/>
        </p:nvGrpSpPr>
        <p:grpSpPr>
          <a:xfrm>
            <a:off x="5151480" y="5233180"/>
            <a:ext cx="1058040" cy="162000"/>
            <a:chOff x="5151480" y="5233180"/>
            <a:chExt cx="1058040" cy="16200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1510B7B-616E-DE02-B49B-D0722EA3DE34}"/>
                    </a:ext>
                  </a:extLst>
                </p14:cNvPr>
                <p14:cNvContentPartPr/>
                <p14:nvPr/>
              </p14:nvContentPartPr>
              <p14:xfrm>
                <a:off x="5304840" y="5233180"/>
                <a:ext cx="73800" cy="29520"/>
              </p14:xfrm>
            </p:contentPart>
          </mc:Choice>
          <mc:Fallback>
            <p:pic>
              <p:nvPicPr>
                <p:cNvPr id="2" name="Ink 1">
                  <a:extLst>
                    <a:ext uri="{FF2B5EF4-FFF2-40B4-BE49-F238E27FC236}">
                      <a16:creationId xmlns:a16="http://schemas.microsoft.com/office/drawing/2014/main" id="{71510B7B-616E-DE02-B49B-D0722EA3DE34}"/>
                    </a:ext>
                  </a:extLst>
                </p:cNvPr>
                <p:cNvPicPr/>
                <p:nvPr/>
              </p:nvPicPr>
              <p:blipFill>
                <a:blip r:embed="rId5"/>
                <a:stretch>
                  <a:fillRect/>
                </a:stretch>
              </p:blipFill>
              <p:spPr>
                <a:xfrm>
                  <a:off x="5287200" y="5215180"/>
                  <a:ext cx="1094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7C17562-44E0-A23C-992A-8672A93655C5}"/>
                    </a:ext>
                  </a:extLst>
                </p14:cNvPr>
                <p14:cNvContentPartPr/>
                <p14:nvPr/>
              </p14:nvContentPartPr>
              <p14:xfrm>
                <a:off x="5151480" y="5292220"/>
                <a:ext cx="1058040" cy="102960"/>
              </p14:xfrm>
            </p:contentPart>
          </mc:Choice>
          <mc:Fallback>
            <p:pic>
              <p:nvPicPr>
                <p:cNvPr id="4" name="Ink 3">
                  <a:extLst>
                    <a:ext uri="{FF2B5EF4-FFF2-40B4-BE49-F238E27FC236}">
                      <a16:creationId xmlns:a16="http://schemas.microsoft.com/office/drawing/2014/main" id="{C7C17562-44E0-A23C-992A-8672A93655C5}"/>
                    </a:ext>
                  </a:extLst>
                </p:cNvPr>
                <p:cNvPicPr/>
                <p:nvPr/>
              </p:nvPicPr>
              <p:blipFill>
                <a:blip r:embed="rId7"/>
                <a:stretch>
                  <a:fillRect/>
                </a:stretch>
              </p:blipFill>
              <p:spPr>
                <a:xfrm>
                  <a:off x="5133480" y="5274580"/>
                  <a:ext cx="1093680" cy="138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859F4376-A5D5-ED26-BF4F-BBBEED2B9658}"/>
                  </a:ext>
                </a:extLst>
              </p14:cNvPr>
              <p14:cNvContentPartPr/>
              <p14:nvPr/>
            </p14:nvContentPartPr>
            <p14:xfrm>
              <a:off x="2113080" y="5671660"/>
              <a:ext cx="1342440" cy="28080"/>
            </p14:xfrm>
          </p:contentPart>
        </mc:Choice>
        <mc:Fallback>
          <p:pic>
            <p:nvPicPr>
              <p:cNvPr id="7" name="Ink 6">
                <a:extLst>
                  <a:ext uri="{FF2B5EF4-FFF2-40B4-BE49-F238E27FC236}">
                    <a16:creationId xmlns:a16="http://schemas.microsoft.com/office/drawing/2014/main" id="{859F4376-A5D5-ED26-BF4F-BBBEED2B9658}"/>
                  </a:ext>
                </a:extLst>
              </p:cNvPr>
              <p:cNvPicPr/>
              <p:nvPr/>
            </p:nvPicPr>
            <p:blipFill>
              <a:blip r:embed="rId9"/>
              <a:stretch>
                <a:fillRect/>
              </a:stretch>
            </p:blipFill>
            <p:spPr>
              <a:xfrm>
                <a:off x="2095440" y="5653660"/>
                <a:ext cx="13780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79621CA1-2F35-2675-B31D-3ABAE41352B4}"/>
                  </a:ext>
                </a:extLst>
              </p14:cNvPr>
              <p14:cNvContentPartPr/>
              <p14:nvPr/>
            </p14:nvContentPartPr>
            <p14:xfrm>
              <a:off x="6138240" y="5693620"/>
              <a:ext cx="2870280" cy="64440"/>
            </p14:xfrm>
          </p:contentPart>
        </mc:Choice>
        <mc:Fallback>
          <p:pic>
            <p:nvPicPr>
              <p:cNvPr id="9" name="Ink 8">
                <a:extLst>
                  <a:ext uri="{FF2B5EF4-FFF2-40B4-BE49-F238E27FC236}">
                    <a16:creationId xmlns:a16="http://schemas.microsoft.com/office/drawing/2014/main" id="{79621CA1-2F35-2675-B31D-3ABAE41352B4}"/>
                  </a:ext>
                </a:extLst>
              </p:cNvPr>
              <p:cNvPicPr/>
              <p:nvPr/>
            </p:nvPicPr>
            <p:blipFill>
              <a:blip r:embed="rId11"/>
              <a:stretch>
                <a:fillRect/>
              </a:stretch>
            </p:blipFill>
            <p:spPr>
              <a:xfrm>
                <a:off x="6120240" y="5675980"/>
                <a:ext cx="2905920" cy="100080"/>
              </a:xfrm>
              <a:prstGeom prst="rect">
                <a:avLst/>
              </a:prstGeom>
            </p:spPr>
          </p:pic>
        </mc:Fallback>
      </mc:AlternateContent>
      <p:grpSp>
        <p:nvGrpSpPr>
          <p:cNvPr id="13" name="Group 12">
            <a:extLst>
              <a:ext uri="{FF2B5EF4-FFF2-40B4-BE49-F238E27FC236}">
                <a16:creationId xmlns:a16="http://schemas.microsoft.com/office/drawing/2014/main" id="{07CC2342-E926-0308-F6C2-F6354E44A13E}"/>
              </a:ext>
            </a:extLst>
          </p:cNvPr>
          <p:cNvGrpSpPr/>
          <p:nvPr/>
        </p:nvGrpSpPr>
        <p:grpSpPr>
          <a:xfrm>
            <a:off x="694680" y="6008620"/>
            <a:ext cx="7246800" cy="168120"/>
            <a:chOff x="694680" y="6008620"/>
            <a:chExt cx="7246800" cy="168120"/>
          </a:xfrm>
        </p:grpSpPr>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08ECF3B9-2C99-8186-6A7D-BC12C648B153}"/>
                    </a:ext>
                  </a:extLst>
                </p14:cNvPr>
                <p14:cNvContentPartPr/>
                <p14:nvPr/>
              </p14:nvContentPartPr>
              <p14:xfrm>
                <a:off x="694680" y="6008620"/>
                <a:ext cx="2066040" cy="57240"/>
              </p14:xfrm>
            </p:contentPart>
          </mc:Choice>
          <mc:Fallback>
            <p:pic>
              <p:nvPicPr>
                <p:cNvPr id="11" name="Ink 10">
                  <a:extLst>
                    <a:ext uri="{FF2B5EF4-FFF2-40B4-BE49-F238E27FC236}">
                      <a16:creationId xmlns:a16="http://schemas.microsoft.com/office/drawing/2014/main" id="{08ECF3B9-2C99-8186-6A7D-BC12C648B153}"/>
                    </a:ext>
                  </a:extLst>
                </p:cNvPr>
                <p:cNvPicPr/>
                <p:nvPr/>
              </p:nvPicPr>
              <p:blipFill>
                <a:blip r:embed="rId13"/>
                <a:stretch>
                  <a:fillRect/>
                </a:stretch>
              </p:blipFill>
              <p:spPr>
                <a:xfrm>
                  <a:off x="676680" y="5990620"/>
                  <a:ext cx="21016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2BF5F72D-A5CD-A13C-C6FF-3AC84983A497}"/>
                    </a:ext>
                  </a:extLst>
                </p14:cNvPr>
                <p14:cNvContentPartPr/>
                <p14:nvPr/>
              </p14:nvContentPartPr>
              <p14:xfrm>
                <a:off x="4364880" y="6099700"/>
                <a:ext cx="3576600" cy="77040"/>
              </p14:xfrm>
            </p:contentPart>
          </mc:Choice>
          <mc:Fallback>
            <p:pic>
              <p:nvPicPr>
                <p:cNvPr id="12" name="Ink 11">
                  <a:extLst>
                    <a:ext uri="{FF2B5EF4-FFF2-40B4-BE49-F238E27FC236}">
                      <a16:creationId xmlns:a16="http://schemas.microsoft.com/office/drawing/2014/main" id="{2BF5F72D-A5CD-A13C-C6FF-3AC84983A497}"/>
                    </a:ext>
                  </a:extLst>
                </p:cNvPr>
                <p:cNvPicPr/>
                <p:nvPr/>
              </p:nvPicPr>
              <p:blipFill>
                <a:blip r:embed="rId15"/>
                <a:stretch>
                  <a:fillRect/>
                </a:stretch>
              </p:blipFill>
              <p:spPr>
                <a:xfrm>
                  <a:off x="4346880" y="6081700"/>
                  <a:ext cx="3612240" cy="112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33B9778C-D24D-7A1C-B8A2-AC5FBCF1192B}"/>
                  </a:ext>
                </a:extLst>
              </p14:cNvPr>
              <p14:cNvContentPartPr/>
              <p14:nvPr/>
            </p14:nvContentPartPr>
            <p14:xfrm>
              <a:off x="9215880" y="4696060"/>
              <a:ext cx="457200" cy="1450080"/>
            </p14:xfrm>
          </p:contentPart>
        </mc:Choice>
        <mc:Fallback>
          <p:pic>
            <p:nvPicPr>
              <p:cNvPr id="14" name="Ink 13">
                <a:extLst>
                  <a:ext uri="{FF2B5EF4-FFF2-40B4-BE49-F238E27FC236}">
                    <a16:creationId xmlns:a16="http://schemas.microsoft.com/office/drawing/2014/main" id="{33B9778C-D24D-7A1C-B8A2-AC5FBCF1192B}"/>
                  </a:ext>
                </a:extLst>
              </p:cNvPr>
              <p:cNvPicPr/>
              <p:nvPr/>
            </p:nvPicPr>
            <p:blipFill>
              <a:blip r:embed="rId17"/>
              <a:stretch>
                <a:fillRect/>
              </a:stretch>
            </p:blipFill>
            <p:spPr>
              <a:xfrm>
                <a:off x="9197880" y="4678060"/>
                <a:ext cx="492840" cy="1485720"/>
              </a:xfrm>
              <a:prstGeom prst="rect">
                <a:avLst/>
              </a:prstGeom>
            </p:spPr>
          </p:pic>
        </mc:Fallback>
      </mc:AlternateContent>
    </p:spTree>
    <p:extLst>
      <p:ext uri="{BB962C8B-B14F-4D97-AF65-F5344CB8AC3E}">
        <p14:creationId xmlns:p14="http://schemas.microsoft.com/office/powerpoint/2010/main" val="1861164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11184"/>
            <a:ext cx="12192000"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27000" y="171450"/>
            <a:ext cx="12065000" cy="6017032"/>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Pirkei DeRabbi Eliezer 52:9</a:t>
            </a:r>
          </a:p>
          <a:p>
            <a:pPr rtl="0">
              <a:spcBef>
                <a:spcPts val="0"/>
              </a:spcBef>
              <a:spcAft>
                <a:spcPts val="0"/>
              </a:spcAft>
            </a:pPr>
            <a:r>
              <a:rPr lang="en-US" sz="1900" i="0" u="none" strike="noStrike">
                <a:solidFill>
                  <a:srgbClr val="FFC000"/>
                </a:solidFill>
                <a:effectLst/>
                <a:latin typeface="Arial" panose="020B0604020202020204" pitchFamily="34" charset="0"/>
              </a:rPr>
              <a:t>The seventh wonder (was): From the day when the heavens and earth had been created there had never been a sick man who had recovered from his sickness, until Hezekiah, king of Judah, came and fell sick and (yet) he recovered, as it is said, </a:t>
            </a:r>
            <a:r>
              <a:rPr lang="en-US" sz="1900" i="0" u="none" strike="noStrike">
                <a:solidFill>
                  <a:srgbClr val="00B0F0"/>
                </a:solidFill>
                <a:effectLst/>
                <a:latin typeface="Arial" panose="020B0604020202020204" pitchFamily="34" charset="0"/>
              </a:rPr>
              <a:t>"The writing of Hezekiah, king of Judah, when he had been sick, and was recovered of his sickness"</a:t>
            </a:r>
            <a:r>
              <a:rPr lang="en-US" sz="1900" i="0" u="none" strike="noStrike">
                <a:solidFill>
                  <a:srgbClr val="FFC000"/>
                </a:solidFill>
                <a:effectLst/>
                <a:latin typeface="Arial" panose="020B0604020202020204" pitchFamily="34" charset="0"/>
              </a:rPr>
              <a:t> (</a:t>
            </a:r>
            <a:r>
              <a:rPr lang="en-US" sz="1900" i="0" u="none" strike="noStrike">
                <a:solidFill>
                  <a:srgbClr val="00B0F0"/>
                </a:solidFill>
                <a:effectLst/>
                <a:latin typeface="Arial" panose="020B0604020202020204" pitchFamily="34" charset="0"/>
              </a:rPr>
              <a:t>Isa. 38:9</a:t>
            </a:r>
            <a:r>
              <a:rPr lang="en-US" sz="1900" i="0" u="none" strike="noStrike">
                <a:solidFill>
                  <a:srgbClr val="FFC000"/>
                </a:solidFill>
                <a:effectLst/>
                <a:latin typeface="Arial" panose="020B0604020202020204" pitchFamily="34" charset="0"/>
              </a:rPr>
              <a:t>). He began to pray before the Holy One, blessed be He, saying: Sovereign of all worlds! </a:t>
            </a:r>
            <a:r>
              <a:rPr lang="en-US" sz="1900" i="0" u="none" strike="noStrike">
                <a:solidFill>
                  <a:srgbClr val="00B0F0"/>
                </a:solidFill>
                <a:effectLst/>
                <a:latin typeface="Arial" panose="020B0604020202020204" pitchFamily="34" charset="0"/>
              </a:rPr>
              <a:t>"Now, O Lord, remember, I beseech thee, how I walked before thee in truth and with a perfect heart, and have done that which is good in thy sight"</a:t>
            </a:r>
            <a:r>
              <a:rPr lang="en-US" sz="1900" i="0" u="none" strike="noStrike">
                <a:solidFill>
                  <a:srgbClr val="FFC000"/>
                </a:solidFill>
                <a:effectLst/>
                <a:latin typeface="Arial" panose="020B0604020202020204" pitchFamily="34" charset="0"/>
              </a:rPr>
              <a:t> (</a:t>
            </a:r>
            <a:r>
              <a:rPr lang="en-US" sz="1900" i="0" u="none" strike="noStrike">
                <a:solidFill>
                  <a:srgbClr val="00B0F0"/>
                </a:solidFill>
                <a:effectLst/>
                <a:latin typeface="Arial" panose="020B0604020202020204" pitchFamily="34" charset="0"/>
              </a:rPr>
              <a:t>2 Kings 20:3</a:t>
            </a:r>
            <a:r>
              <a:rPr lang="en-US" sz="1900" i="0" u="none" strike="noStrike">
                <a:solidFill>
                  <a:srgbClr val="FFC000"/>
                </a:solidFill>
                <a:effectLst/>
                <a:latin typeface="Arial" panose="020B0604020202020204" pitchFamily="34" charset="0"/>
              </a:rPr>
              <a:t>); and He was entreated of him, as it is said, </a:t>
            </a:r>
            <a:r>
              <a:rPr lang="en-US" sz="1900" i="0" u="none" strike="noStrike">
                <a:solidFill>
                  <a:srgbClr val="00B0F0"/>
                </a:solidFill>
                <a:effectLst/>
                <a:latin typeface="Arial" panose="020B0604020202020204" pitchFamily="34" charset="0"/>
              </a:rPr>
              <a:t>"Behold, I will add unto thy days fifteen years"</a:t>
            </a:r>
            <a:r>
              <a:rPr lang="en-US" sz="1900" i="0" u="none" strike="noStrike">
                <a:solidFill>
                  <a:srgbClr val="FFC000"/>
                </a:solidFill>
                <a:effectLst/>
                <a:latin typeface="Arial" panose="020B0604020202020204" pitchFamily="34" charset="0"/>
              </a:rPr>
              <a:t> (</a:t>
            </a:r>
            <a:r>
              <a:rPr lang="en-US" sz="1900" i="0" u="none" strike="noStrike">
                <a:solidFill>
                  <a:srgbClr val="00B0F0"/>
                </a:solidFill>
                <a:effectLst/>
                <a:latin typeface="Arial" panose="020B0604020202020204" pitchFamily="34" charset="0"/>
              </a:rPr>
              <a:t>Isa. 38</a:t>
            </a:r>
            <a:r>
              <a:rPr lang="en-US" sz="1900" i="0" u="none" strike="noStrike">
                <a:solidFill>
                  <a:srgbClr val="FFC000"/>
                </a:solidFill>
                <a:effectLst/>
                <a:latin typeface="Arial" panose="020B0604020202020204" pitchFamily="34" charset="0"/>
              </a:rPr>
              <a:t>); and He was entreated of him, as it is said, </a:t>
            </a:r>
            <a:r>
              <a:rPr lang="en-US" sz="1900" i="0" u="none" strike="noStrike">
                <a:solidFill>
                  <a:srgbClr val="00B0F0"/>
                </a:solidFill>
                <a:effectLst/>
                <a:latin typeface="Arial" panose="020B0604020202020204" pitchFamily="34" charset="0"/>
              </a:rPr>
              <a:t>"Behold, I will add unto thy days fifteen years" </a:t>
            </a:r>
            <a:r>
              <a:rPr lang="en-US" sz="1900" i="0" u="none" strike="noStrike">
                <a:solidFill>
                  <a:srgbClr val="FFC000"/>
                </a:solidFill>
                <a:effectLst/>
                <a:latin typeface="Arial" panose="020B0604020202020204" pitchFamily="34" charset="0"/>
              </a:rPr>
              <a:t>(</a:t>
            </a:r>
            <a:r>
              <a:rPr lang="en-US" sz="1900" i="0" u="none" strike="noStrike">
                <a:solidFill>
                  <a:srgbClr val="00B0F0"/>
                </a:solidFill>
                <a:effectLst/>
                <a:latin typeface="Arial" panose="020B0604020202020204" pitchFamily="34" charset="0"/>
              </a:rPr>
              <a:t>Isa. 38 5</a:t>
            </a:r>
            <a:r>
              <a:rPr lang="en-US" sz="1900" i="0" u="none" strike="noStrike">
                <a:solidFill>
                  <a:srgbClr val="FFC000"/>
                </a:solidFill>
                <a:effectLst/>
                <a:latin typeface="Arial" panose="020B0604020202020204" pitchFamily="34" charset="0"/>
              </a:rPr>
              <a:t>). Hezekiah said before the Holy One, blessed be He: Sovereign of all worlds ! Give me a sign, as it is said, </a:t>
            </a:r>
            <a:r>
              <a:rPr lang="en-US" sz="1900" i="0" u="none" strike="noStrike">
                <a:solidFill>
                  <a:srgbClr val="00B0F0"/>
                </a:solidFill>
                <a:effectLst/>
                <a:latin typeface="Arial" panose="020B0604020202020204" pitchFamily="34" charset="0"/>
              </a:rPr>
              <a:t>"And Hezekiah said unto Isaiah, What shall be the sign that the Lord will heal me, and that I shall go up unto the house of the Lord?" </a:t>
            </a:r>
            <a:r>
              <a:rPr lang="en-US" sz="1900" i="0" u="none" strike="noStrike">
                <a:solidFill>
                  <a:srgbClr val="FFC000"/>
                </a:solidFill>
                <a:effectLst/>
                <a:latin typeface="Arial" panose="020B0604020202020204" pitchFamily="34" charset="0"/>
              </a:rPr>
              <a:t>(</a:t>
            </a:r>
            <a:r>
              <a:rPr lang="en-US" sz="1900" i="0" u="none" strike="noStrike">
                <a:solidFill>
                  <a:srgbClr val="00B0F0"/>
                </a:solidFill>
                <a:effectLst/>
                <a:latin typeface="Arial" panose="020B0604020202020204" pitchFamily="34" charset="0"/>
              </a:rPr>
              <a:t>2 Kings 20:8</a:t>
            </a:r>
            <a:r>
              <a:rPr lang="en-US" sz="1900" i="0" u="none" strike="noStrike">
                <a:solidFill>
                  <a:srgbClr val="FFC000"/>
                </a:solidFill>
                <a:effectLst/>
                <a:latin typeface="Arial" panose="020B0604020202020204" pitchFamily="34" charset="0"/>
              </a:rPr>
              <a:t>). He answered him: Ahaz thy father compelled the constellations, and he bowed down to the sun, and the sun fled before him and went down in the west ten steps. If thou desirest, it shall go down ten steps, or it shall ascend ten steps. Hezekiah spake before the Holy One, blessed be He: Sovereign of all worlds ! Nay, || but those ten steps which it has (already) gone down let it retrace and stand, as it is said, </a:t>
            </a:r>
            <a:r>
              <a:rPr lang="en-US" sz="1900" i="0" u="none" strike="noStrike">
                <a:solidFill>
                  <a:srgbClr val="00B0F0"/>
                </a:solidFill>
                <a:effectLst/>
                <a:latin typeface="Arial" panose="020B0604020202020204" pitchFamily="34" charset="0"/>
              </a:rPr>
              <a:t>"Nay, but let the shadow return backward ten steps"</a:t>
            </a:r>
            <a:r>
              <a:rPr lang="en-US" sz="1900" i="0" u="none" strike="noStrike">
                <a:solidFill>
                  <a:srgbClr val="FFC000"/>
                </a:solidFill>
                <a:effectLst/>
                <a:latin typeface="Arial" panose="020B0604020202020204" pitchFamily="34" charset="0"/>
              </a:rPr>
              <a:t> (</a:t>
            </a:r>
            <a:r>
              <a:rPr lang="en-US" sz="1900" i="0" u="none" strike="noStrike">
                <a:solidFill>
                  <a:srgbClr val="00B0F0"/>
                </a:solidFill>
                <a:effectLst/>
                <a:latin typeface="Arial" panose="020B0604020202020204" pitchFamily="34" charset="0"/>
              </a:rPr>
              <a:t>2 Kings 20:10</a:t>
            </a:r>
            <a:r>
              <a:rPr lang="en-US" sz="1900" i="0" u="none" strike="noStrike">
                <a:solidFill>
                  <a:srgbClr val="FFC000"/>
                </a:solidFill>
                <a:effectLst/>
                <a:latin typeface="Arial" panose="020B0604020202020204" pitchFamily="34" charset="0"/>
              </a:rPr>
              <a:t>). And He was entreated of him, as it is said, </a:t>
            </a:r>
            <a:r>
              <a:rPr lang="en-US" sz="1900" i="0" u="none" strike="noStrike">
                <a:solidFill>
                  <a:srgbClr val="00B0F0"/>
                </a:solidFill>
                <a:effectLst/>
                <a:latin typeface="Arial" panose="020B0604020202020204" pitchFamily="34" charset="0"/>
              </a:rPr>
              <a:t>"Behold, I will cause the shadow on the steps, which is gone down on the dial of Ahaz with the sun, to return backward ten steps"</a:t>
            </a:r>
            <a:r>
              <a:rPr lang="en-US" sz="1900" i="0" u="none" strike="noStrike">
                <a:solidFill>
                  <a:srgbClr val="FFC000"/>
                </a:solidFill>
                <a:effectLst/>
                <a:latin typeface="Arial" panose="020B0604020202020204" pitchFamily="34" charset="0"/>
              </a:rPr>
              <a:t> (</a:t>
            </a:r>
            <a:r>
              <a:rPr lang="en-US" sz="1900" i="0" u="none" strike="noStrike">
                <a:solidFill>
                  <a:srgbClr val="00B0F0"/>
                </a:solidFill>
                <a:effectLst/>
                <a:latin typeface="Arial" panose="020B0604020202020204" pitchFamily="34" charset="0"/>
              </a:rPr>
              <a:t>Isa. 38:8</a:t>
            </a:r>
            <a:r>
              <a:rPr lang="en-US" sz="1900" i="0" u="none" strike="noStrike">
                <a:solidFill>
                  <a:srgbClr val="FFC000"/>
                </a:solidFill>
                <a:effectLst/>
                <a:latin typeface="Arial" panose="020B0604020202020204" pitchFamily="34" charset="0"/>
              </a:rPr>
              <a:t>). All the kings of the earth saw, and they were astonished, for there had been nothing like it from the day when the world was created, and they sent to behold the wonder, as it is said, </a:t>
            </a:r>
            <a:r>
              <a:rPr lang="en-US" sz="1900" i="0" u="none" strike="noStrike">
                <a:solidFill>
                  <a:srgbClr val="00B0F0"/>
                </a:solidFill>
                <a:effectLst/>
                <a:latin typeface="Arial" panose="020B0604020202020204" pitchFamily="34" charset="0"/>
              </a:rPr>
              <a:t>"Howbeit in (the business of) the ambassadors of the princes of Babylon who sent unto him to inquire of the wonder that was done in the land"</a:t>
            </a:r>
            <a:r>
              <a:rPr lang="en-US" sz="1900" i="0" u="none" strike="noStrike">
                <a:solidFill>
                  <a:srgbClr val="FFC000"/>
                </a:solidFill>
                <a:effectLst/>
                <a:latin typeface="Arial" panose="020B0604020202020204" pitchFamily="34" charset="0"/>
              </a:rPr>
              <a:t> (</a:t>
            </a:r>
            <a:r>
              <a:rPr lang="en-US" sz="1900" i="0" u="none" strike="noStrike">
                <a:solidFill>
                  <a:srgbClr val="00B0F0"/>
                </a:solidFill>
                <a:effectLst/>
                <a:latin typeface="Arial" panose="020B0604020202020204" pitchFamily="34" charset="0"/>
              </a:rPr>
              <a:t>2 Chron. 32:31</a:t>
            </a:r>
            <a:r>
              <a:rPr lang="en-US" sz="1900" i="0" u="none" strike="noStrike">
                <a:solidFill>
                  <a:srgbClr val="FFC000"/>
                </a:solidFill>
                <a:effectLst/>
                <a:latin typeface="Arial" panose="020B0604020202020204" pitchFamily="34" charset="0"/>
              </a:rPr>
              <a:t>).</a:t>
            </a:r>
            <a:endParaRPr lang="en-US" sz="19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E3BA88D-328B-3D88-D583-130E5F489BC4}"/>
                  </a:ext>
                </a:extLst>
              </p14:cNvPr>
              <p14:cNvContentPartPr/>
              <p14:nvPr/>
            </p14:nvContentPartPr>
            <p14:xfrm>
              <a:off x="6699840" y="3493300"/>
              <a:ext cx="7560" cy="20520"/>
            </p14:xfrm>
          </p:contentPart>
        </mc:Choice>
        <mc:Fallback>
          <p:pic>
            <p:nvPicPr>
              <p:cNvPr id="2" name="Ink 1">
                <a:extLst>
                  <a:ext uri="{FF2B5EF4-FFF2-40B4-BE49-F238E27FC236}">
                    <a16:creationId xmlns:a16="http://schemas.microsoft.com/office/drawing/2014/main" id="{8E3BA88D-328B-3D88-D583-130E5F489BC4}"/>
                  </a:ext>
                </a:extLst>
              </p:cNvPr>
              <p:cNvPicPr/>
              <p:nvPr/>
            </p:nvPicPr>
            <p:blipFill>
              <a:blip r:embed="rId5"/>
              <a:stretch>
                <a:fillRect/>
              </a:stretch>
            </p:blipFill>
            <p:spPr>
              <a:xfrm>
                <a:off x="6681840" y="3475660"/>
                <a:ext cx="432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BFF1747-A9F7-EBEB-4A71-1B365C454238}"/>
                  </a:ext>
                </a:extLst>
              </p14:cNvPr>
              <p14:cNvContentPartPr/>
              <p14:nvPr/>
            </p14:nvContentPartPr>
            <p14:xfrm>
              <a:off x="10879080" y="4652140"/>
              <a:ext cx="820440" cy="33120"/>
            </p14:xfrm>
          </p:contentPart>
        </mc:Choice>
        <mc:Fallback>
          <p:pic>
            <p:nvPicPr>
              <p:cNvPr id="4" name="Ink 3">
                <a:extLst>
                  <a:ext uri="{FF2B5EF4-FFF2-40B4-BE49-F238E27FC236}">
                    <a16:creationId xmlns:a16="http://schemas.microsoft.com/office/drawing/2014/main" id="{4BFF1747-A9F7-EBEB-4A71-1B365C454238}"/>
                  </a:ext>
                </a:extLst>
              </p:cNvPr>
              <p:cNvPicPr/>
              <p:nvPr/>
            </p:nvPicPr>
            <p:blipFill>
              <a:blip r:embed="rId7"/>
              <a:stretch>
                <a:fillRect/>
              </a:stretch>
            </p:blipFill>
            <p:spPr>
              <a:xfrm>
                <a:off x="10861080" y="4634140"/>
                <a:ext cx="8560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22254529-C4BD-1F13-82DE-3E87630CA4DA}"/>
                  </a:ext>
                </a:extLst>
              </p14:cNvPr>
              <p14:cNvContentPartPr/>
              <p14:nvPr/>
            </p14:nvContentPartPr>
            <p14:xfrm>
              <a:off x="8699640" y="5201500"/>
              <a:ext cx="14400" cy="20880"/>
            </p14:xfrm>
          </p:contentPart>
        </mc:Choice>
        <mc:Fallback>
          <p:pic>
            <p:nvPicPr>
              <p:cNvPr id="5" name="Ink 4">
                <a:extLst>
                  <a:ext uri="{FF2B5EF4-FFF2-40B4-BE49-F238E27FC236}">
                    <a16:creationId xmlns:a16="http://schemas.microsoft.com/office/drawing/2014/main" id="{22254529-C4BD-1F13-82DE-3E87630CA4DA}"/>
                  </a:ext>
                </a:extLst>
              </p:cNvPr>
              <p:cNvPicPr/>
              <p:nvPr/>
            </p:nvPicPr>
            <p:blipFill>
              <a:blip r:embed="rId9"/>
              <a:stretch>
                <a:fillRect/>
              </a:stretch>
            </p:blipFill>
            <p:spPr>
              <a:xfrm>
                <a:off x="8681640" y="5183500"/>
                <a:ext cx="500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E2E48073-C516-2DD8-7CC1-A1E97024D653}"/>
                  </a:ext>
                </a:extLst>
              </p14:cNvPr>
              <p14:cNvContentPartPr/>
              <p14:nvPr/>
            </p14:nvContentPartPr>
            <p14:xfrm>
              <a:off x="10365000" y="5214820"/>
              <a:ext cx="6480" cy="9000"/>
            </p14:xfrm>
          </p:contentPart>
        </mc:Choice>
        <mc:Fallback>
          <p:pic>
            <p:nvPicPr>
              <p:cNvPr id="7" name="Ink 6">
                <a:extLst>
                  <a:ext uri="{FF2B5EF4-FFF2-40B4-BE49-F238E27FC236}">
                    <a16:creationId xmlns:a16="http://schemas.microsoft.com/office/drawing/2014/main" id="{E2E48073-C516-2DD8-7CC1-A1E97024D653}"/>
                  </a:ext>
                </a:extLst>
              </p:cNvPr>
              <p:cNvPicPr/>
              <p:nvPr/>
            </p:nvPicPr>
            <p:blipFill>
              <a:blip r:embed="rId11"/>
              <a:stretch>
                <a:fillRect/>
              </a:stretch>
            </p:blipFill>
            <p:spPr>
              <a:xfrm>
                <a:off x="10347000" y="5196820"/>
                <a:ext cx="421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9D32C6D9-D303-865E-4761-1857EE2F0EB2}"/>
                  </a:ext>
                </a:extLst>
              </p14:cNvPr>
              <p14:cNvContentPartPr/>
              <p14:nvPr/>
            </p14:nvContentPartPr>
            <p14:xfrm>
              <a:off x="9726360" y="5706940"/>
              <a:ext cx="1956240" cy="505080"/>
            </p14:xfrm>
          </p:contentPart>
        </mc:Choice>
        <mc:Fallback>
          <p:pic>
            <p:nvPicPr>
              <p:cNvPr id="9" name="Ink 8">
                <a:extLst>
                  <a:ext uri="{FF2B5EF4-FFF2-40B4-BE49-F238E27FC236}">
                    <a16:creationId xmlns:a16="http://schemas.microsoft.com/office/drawing/2014/main" id="{9D32C6D9-D303-865E-4761-1857EE2F0EB2}"/>
                  </a:ext>
                </a:extLst>
              </p:cNvPr>
              <p:cNvPicPr/>
              <p:nvPr/>
            </p:nvPicPr>
            <p:blipFill>
              <a:blip r:embed="rId13"/>
              <a:stretch>
                <a:fillRect/>
              </a:stretch>
            </p:blipFill>
            <p:spPr>
              <a:xfrm>
                <a:off x="9708720" y="5689300"/>
                <a:ext cx="1991880" cy="540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4C4A79B3-4E75-FAEA-B9A7-60D94009E0B7}"/>
                  </a:ext>
                </a:extLst>
              </p14:cNvPr>
              <p14:cNvContentPartPr/>
              <p14:nvPr/>
            </p14:nvContentPartPr>
            <p14:xfrm>
              <a:off x="68640" y="4675180"/>
              <a:ext cx="302760" cy="1271880"/>
            </p14:xfrm>
          </p:contentPart>
        </mc:Choice>
        <mc:Fallback>
          <p:pic>
            <p:nvPicPr>
              <p:cNvPr id="11" name="Ink 10">
                <a:extLst>
                  <a:ext uri="{FF2B5EF4-FFF2-40B4-BE49-F238E27FC236}">
                    <a16:creationId xmlns:a16="http://schemas.microsoft.com/office/drawing/2014/main" id="{4C4A79B3-4E75-FAEA-B9A7-60D94009E0B7}"/>
                  </a:ext>
                </a:extLst>
              </p:cNvPr>
              <p:cNvPicPr/>
              <p:nvPr/>
            </p:nvPicPr>
            <p:blipFill>
              <a:blip r:embed="rId15"/>
              <a:stretch>
                <a:fillRect/>
              </a:stretch>
            </p:blipFill>
            <p:spPr>
              <a:xfrm>
                <a:off x="51000" y="4657540"/>
                <a:ext cx="338400" cy="1307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B8FCDAD0-FE80-C9F0-7171-705DB44E4CC0}"/>
                  </a:ext>
                </a:extLst>
              </p14:cNvPr>
              <p14:cNvContentPartPr/>
              <p14:nvPr/>
            </p14:nvContentPartPr>
            <p14:xfrm>
              <a:off x="11808600" y="4427500"/>
              <a:ext cx="302760" cy="1662120"/>
            </p14:xfrm>
          </p:contentPart>
        </mc:Choice>
        <mc:Fallback>
          <p:pic>
            <p:nvPicPr>
              <p:cNvPr id="12" name="Ink 11">
                <a:extLst>
                  <a:ext uri="{FF2B5EF4-FFF2-40B4-BE49-F238E27FC236}">
                    <a16:creationId xmlns:a16="http://schemas.microsoft.com/office/drawing/2014/main" id="{B8FCDAD0-FE80-C9F0-7171-705DB44E4CC0}"/>
                  </a:ext>
                </a:extLst>
              </p:cNvPr>
              <p:cNvPicPr/>
              <p:nvPr/>
            </p:nvPicPr>
            <p:blipFill>
              <a:blip r:embed="rId17"/>
              <a:stretch>
                <a:fillRect/>
              </a:stretch>
            </p:blipFill>
            <p:spPr>
              <a:xfrm>
                <a:off x="11790600" y="4409860"/>
                <a:ext cx="338400" cy="1697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D1CD7148-1A4C-AFF0-7B0D-5336F18EB0F7}"/>
                  </a:ext>
                </a:extLst>
              </p14:cNvPr>
              <p14:cNvContentPartPr/>
              <p14:nvPr/>
            </p14:nvContentPartPr>
            <p14:xfrm>
              <a:off x="6473400" y="5748700"/>
              <a:ext cx="2416680" cy="84600"/>
            </p14:xfrm>
          </p:contentPart>
        </mc:Choice>
        <mc:Fallback>
          <p:pic>
            <p:nvPicPr>
              <p:cNvPr id="13" name="Ink 12">
                <a:extLst>
                  <a:ext uri="{FF2B5EF4-FFF2-40B4-BE49-F238E27FC236}">
                    <a16:creationId xmlns:a16="http://schemas.microsoft.com/office/drawing/2014/main" id="{D1CD7148-1A4C-AFF0-7B0D-5336F18EB0F7}"/>
                  </a:ext>
                </a:extLst>
              </p:cNvPr>
              <p:cNvPicPr/>
              <p:nvPr/>
            </p:nvPicPr>
            <p:blipFill>
              <a:blip r:embed="rId19"/>
              <a:stretch>
                <a:fillRect/>
              </a:stretch>
            </p:blipFill>
            <p:spPr>
              <a:xfrm>
                <a:off x="6455760" y="5730700"/>
                <a:ext cx="24523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06C124A4-CA22-74DA-16D2-023AA559CE24}"/>
                  </a:ext>
                </a:extLst>
              </p14:cNvPr>
              <p14:cNvContentPartPr/>
              <p14:nvPr/>
            </p14:nvContentPartPr>
            <p14:xfrm>
              <a:off x="998160" y="6052180"/>
              <a:ext cx="1224360" cy="69120"/>
            </p14:xfrm>
          </p:contentPart>
        </mc:Choice>
        <mc:Fallback>
          <p:pic>
            <p:nvPicPr>
              <p:cNvPr id="14" name="Ink 13">
                <a:extLst>
                  <a:ext uri="{FF2B5EF4-FFF2-40B4-BE49-F238E27FC236}">
                    <a16:creationId xmlns:a16="http://schemas.microsoft.com/office/drawing/2014/main" id="{06C124A4-CA22-74DA-16D2-023AA559CE24}"/>
                  </a:ext>
                </a:extLst>
              </p:cNvPr>
              <p:cNvPicPr/>
              <p:nvPr/>
            </p:nvPicPr>
            <p:blipFill>
              <a:blip r:embed="rId21"/>
              <a:stretch>
                <a:fillRect/>
              </a:stretch>
            </p:blipFill>
            <p:spPr>
              <a:xfrm>
                <a:off x="980520" y="6034180"/>
                <a:ext cx="1260000" cy="104760"/>
              </a:xfrm>
              <a:prstGeom prst="rect">
                <a:avLst/>
              </a:prstGeom>
            </p:spPr>
          </p:pic>
        </mc:Fallback>
      </mc:AlternateContent>
    </p:spTree>
    <p:extLst>
      <p:ext uri="{BB962C8B-B14F-4D97-AF65-F5344CB8AC3E}">
        <p14:creationId xmlns:p14="http://schemas.microsoft.com/office/powerpoint/2010/main" val="2422251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62818"/>
            <a:ext cx="9582150" cy="5401479"/>
          </a:xfrm>
          <a:prstGeom prst="rect">
            <a:avLst/>
          </a:prstGeom>
          <a:noFill/>
        </p:spPr>
        <p:txBody>
          <a:bodyPr wrap="square" rtlCol="0">
            <a:spAutoFit/>
          </a:bodyPr>
          <a:lstStyle/>
          <a:p>
            <a:pPr rtl="0">
              <a:spcBef>
                <a:spcPts val="0"/>
              </a:spcBef>
              <a:spcAft>
                <a:spcPts val="0"/>
              </a:spcAft>
            </a:pPr>
            <a:r>
              <a:rPr lang="en-US" sz="2300" b="1" i="0" u="none" strike="noStrike">
                <a:solidFill>
                  <a:srgbClr val="FFC000"/>
                </a:solidFill>
                <a:effectLst/>
                <a:latin typeface="Arial" panose="020B0604020202020204" pitchFamily="34" charset="0"/>
              </a:rPr>
              <a:t>Rashi on Isaiah 38:10 Parts 1-2</a:t>
            </a:r>
            <a:endParaRPr lang="en-US" sz="2300" b="0">
              <a:solidFill>
                <a:srgbClr val="FFC000"/>
              </a:solidFill>
              <a:effectLst/>
            </a:endParaRPr>
          </a:p>
          <a:p>
            <a:pPr algn="r" rtl="1">
              <a:spcBef>
                <a:spcPts val="0"/>
              </a:spcBef>
              <a:spcAft>
                <a:spcPts val="0"/>
              </a:spcAft>
            </a:pPr>
            <a:r>
              <a:rPr lang="he-IL" sz="2300" b="1" i="0" u="none" strike="noStrike">
                <a:solidFill>
                  <a:srgbClr val="FFFF00"/>
                </a:solidFill>
                <a:effectLst/>
                <a:latin typeface="Arial" panose="020B0604020202020204" pitchFamily="34" charset="0"/>
                <a:cs typeface="+mj-cs"/>
              </a:rPr>
              <a:t>אני אמרתי בדמי ימי.</a:t>
            </a:r>
            <a:r>
              <a:rPr lang="he-IL" sz="2300" b="0" i="0" u="none" strike="noStrike">
                <a:solidFill>
                  <a:srgbClr val="FFFF00"/>
                </a:solidFill>
                <a:effectLst/>
                <a:latin typeface="Arial" panose="020B0604020202020204" pitchFamily="34" charset="0"/>
                <a:cs typeface="+mj-cs"/>
              </a:rPr>
              <a:t> כשראיתי ימי בדמי, בשממון וחרישה כמו נדמה כל עם כנען (צפני' א) כלומר כשחליתי אמרתי אלכה בשערי שאול עתה אמות, לפי שעד אותו היום לא נתרפא חולה:</a:t>
            </a:r>
            <a:endParaRPr lang="he-IL" sz="2300" b="0">
              <a:solidFill>
                <a:srgbClr val="FFFF00"/>
              </a:solidFill>
              <a:effectLst/>
              <a:cs typeface="+mj-cs"/>
            </a:endParaRPr>
          </a:p>
          <a:p>
            <a:pPr rtl="0">
              <a:spcBef>
                <a:spcPts val="0"/>
              </a:spcBef>
              <a:spcAft>
                <a:spcPts val="0"/>
              </a:spcAft>
            </a:pPr>
            <a:r>
              <a:rPr lang="en-US" sz="2300" b="1" i="0" u="none" strike="noStrike">
                <a:solidFill>
                  <a:srgbClr val="FFC000"/>
                </a:solidFill>
                <a:effectLst/>
                <a:latin typeface="Arial" panose="020B0604020202020204" pitchFamily="34" charset="0"/>
              </a:rPr>
              <a:t>I said, In the desolation of my days</a:t>
            </a:r>
            <a:r>
              <a:rPr lang="en-US" sz="2300" b="0" i="0" u="none" strike="noStrike">
                <a:solidFill>
                  <a:srgbClr val="FFC000"/>
                </a:solidFill>
                <a:effectLst/>
                <a:latin typeface="Arial" panose="020B0604020202020204" pitchFamily="34" charset="0"/>
              </a:rPr>
              <a:t> (</a:t>
            </a:r>
            <a:r>
              <a:rPr lang="he-IL" sz="2300" b="0" i="0" u="none" strike="noStrike">
                <a:solidFill>
                  <a:srgbClr val="FFFF00"/>
                </a:solidFill>
                <a:effectLst/>
                <a:latin typeface="Arial" panose="020B0604020202020204" pitchFamily="34" charset="0"/>
              </a:rPr>
              <a:t>בִּדְמִי</a:t>
            </a:r>
            <a:r>
              <a:rPr lang="he-IL" sz="2300" b="0" i="0" u="none" strike="noStrike">
                <a:solidFill>
                  <a:srgbClr val="FFC000"/>
                </a:solidFill>
                <a:effectLst/>
                <a:latin typeface="Arial" panose="020B0604020202020204" pitchFamily="34" charset="0"/>
              </a:rPr>
              <a:t>) </a:t>
            </a:r>
            <a:r>
              <a:rPr lang="en-US" sz="2300" b="0" i="0" u="none" strike="noStrike">
                <a:solidFill>
                  <a:srgbClr val="FFC000"/>
                </a:solidFill>
                <a:effectLst/>
                <a:latin typeface="Arial" panose="020B0604020202020204" pitchFamily="34" charset="0"/>
              </a:rPr>
              <a:t> When I saw my days </a:t>
            </a:r>
            <a:r>
              <a:rPr lang="he-IL" sz="2300" b="0" i="0" u="none" strike="noStrike">
                <a:solidFill>
                  <a:srgbClr val="FFFF00"/>
                </a:solidFill>
                <a:effectLst/>
                <a:latin typeface="Arial" panose="020B0604020202020204" pitchFamily="34" charset="0"/>
              </a:rPr>
              <a:t>בִּדְמִי</a:t>
            </a:r>
            <a:r>
              <a:rPr lang="he-IL" sz="2300" b="0" i="0" u="none" strike="noStrike">
                <a:solidFill>
                  <a:srgbClr val="FFC000"/>
                </a:solidFill>
                <a:effectLst/>
                <a:latin typeface="Arial" panose="020B0604020202020204" pitchFamily="34" charset="0"/>
              </a:rPr>
              <a:t>, </a:t>
            </a:r>
            <a:r>
              <a:rPr lang="en-US" sz="2300" b="0" i="0" u="none" strike="noStrike">
                <a:solidFill>
                  <a:srgbClr val="FFC000"/>
                </a:solidFill>
                <a:effectLst/>
                <a:latin typeface="Arial" panose="020B0604020202020204" pitchFamily="34" charset="0"/>
              </a:rPr>
              <a:t>in desolation and in silence. Comp. (</a:t>
            </a:r>
            <a:r>
              <a:rPr lang="en-US" sz="2300" b="0" i="0" u="none" strike="noStrike">
                <a:solidFill>
                  <a:srgbClr val="00B0F0"/>
                </a:solidFill>
                <a:effectLst/>
                <a:latin typeface="Arial" panose="020B0604020202020204" pitchFamily="34" charset="0"/>
              </a:rPr>
              <a:t>Zeph. 1:11</a:t>
            </a:r>
            <a:r>
              <a:rPr lang="en-US" sz="2300" b="0" i="0" u="none" strike="noStrike">
                <a:solidFill>
                  <a:srgbClr val="FFC000"/>
                </a:solidFill>
                <a:effectLst/>
                <a:latin typeface="Arial" panose="020B0604020202020204" pitchFamily="34" charset="0"/>
              </a:rPr>
              <a:t>) </a:t>
            </a:r>
            <a:r>
              <a:rPr lang="en-US" sz="2300" b="0" i="0" u="none" strike="noStrike">
                <a:solidFill>
                  <a:srgbClr val="00B0F0"/>
                </a:solidFill>
                <a:effectLst/>
                <a:latin typeface="Arial" panose="020B0604020202020204" pitchFamily="34" charset="0"/>
              </a:rPr>
              <a:t>“For the entire people of Canaan has been silenced</a:t>
            </a:r>
            <a:r>
              <a:rPr lang="en-US" sz="2300" b="0" i="0" u="none" strike="noStrike">
                <a:solidFill>
                  <a:srgbClr val="FFC000"/>
                </a:solidFill>
                <a:effectLst/>
                <a:latin typeface="Arial" panose="020B0604020202020204" pitchFamily="34" charset="0"/>
              </a:rPr>
              <a:t> (</a:t>
            </a:r>
            <a:r>
              <a:rPr lang="he-IL" sz="2300" b="0" i="0" u="none" strike="noStrike">
                <a:solidFill>
                  <a:srgbClr val="FFFF00"/>
                </a:solidFill>
                <a:effectLst/>
                <a:latin typeface="Arial" panose="020B0604020202020204" pitchFamily="34" charset="0"/>
              </a:rPr>
              <a:t>נִדְמָה</a:t>
            </a:r>
            <a:r>
              <a:rPr lang="he-IL" sz="2300" b="0" i="0" u="none" strike="noStrike">
                <a:solidFill>
                  <a:srgbClr val="FFC000"/>
                </a:solidFill>
                <a:effectLst/>
                <a:latin typeface="Arial" panose="020B0604020202020204" pitchFamily="34" charset="0"/>
              </a:rPr>
              <a:t>).</a:t>
            </a:r>
            <a:r>
              <a:rPr lang="he-IL" sz="2300" b="0" i="0" u="none" strike="noStrike">
                <a:solidFill>
                  <a:srgbClr val="00B0F0"/>
                </a:solidFill>
                <a:effectLst/>
                <a:latin typeface="Arial" panose="020B0604020202020204" pitchFamily="34" charset="0"/>
              </a:rPr>
              <a:t>” </a:t>
            </a:r>
            <a:r>
              <a:rPr lang="en-US" sz="2300" b="0" i="0" u="none" strike="noStrike">
                <a:solidFill>
                  <a:srgbClr val="FFC000"/>
                </a:solidFill>
                <a:effectLst/>
                <a:latin typeface="Arial" panose="020B0604020202020204" pitchFamily="34" charset="0"/>
              </a:rPr>
              <a:t> That is to say that when I became ill, I said, </a:t>
            </a:r>
            <a:r>
              <a:rPr lang="en-US" sz="2300" b="0" i="0" u="none" strike="noStrike">
                <a:solidFill>
                  <a:srgbClr val="00B0F0"/>
                </a:solidFill>
                <a:effectLst/>
                <a:latin typeface="Arial" panose="020B0604020202020204" pitchFamily="34" charset="0"/>
              </a:rPr>
              <a:t>“I will go into the gates of the grave.”</a:t>
            </a:r>
            <a:r>
              <a:rPr lang="en-US" sz="2300" b="0" i="0" u="none" strike="noStrike">
                <a:solidFill>
                  <a:srgbClr val="FFC000"/>
                </a:solidFill>
                <a:effectLst/>
                <a:latin typeface="Arial" panose="020B0604020202020204" pitchFamily="34" charset="0"/>
              </a:rPr>
              <a:t> Now I will die, since, until that day, no sick person had recovered.</a:t>
            </a:r>
            <a:endParaRPr lang="en-US" sz="2300" b="0">
              <a:solidFill>
                <a:srgbClr val="FFC000"/>
              </a:solidFill>
              <a:effectLst/>
            </a:endParaRPr>
          </a:p>
          <a:p>
            <a:pPr algn="r" rtl="1">
              <a:spcBef>
                <a:spcPts val="0"/>
              </a:spcBef>
              <a:spcAft>
                <a:spcPts val="0"/>
              </a:spcAft>
            </a:pPr>
            <a:r>
              <a:rPr lang="he-IL" sz="2300" b="1" i="0" u="none" strike="noStrike">
                <a:solidFill>
                  <a:srgbClr val="FFFF00"/>
                </a:solidFill>
                <a:effectLst/>
                <a:latin typeface="Arial" panose="020B0604020202020204" pitchFamily="34" charset="0"/>
                <a:cs typeface="+mj-cs"/>
              </a:rPr>
              <a:t>פקדתי יתר שנותי.</a:t>
            </a:r>
            <a:r>
              <a:rPr lang="he-IL" sz="2300" b="0" i="0" u="none" strike="noStrike">
                <a:solidFill>
                  <a:srgbClr val="FFFF00"/>
                </a:solidFill>
                <a:effectLst/>
                <a:latin typeface="Arial" panose="020B0604020202020204" pitchFamily="34" charset="0"/>
                <a:cs typeface="+mj-cs"/>
              </a:rPr>
              <a:t> כמו (במדבר ל״א:מ״ט) לא נפקד ממנו איש נחסרתי שאר שנותי ויונתן תירגם על דוכרני לטב איתוספו על שני נפקדתי לטובה ונתייתרו שנותי:</a:t>
            </a:r>
            <a:endParaRPr lang="he-IL" sz="2300" b="0">
              <a:solidFill>
                <a:srgbClr val="FFFF00"/>
              </a:solidFill>
              <a:effectLst/>
              <a:cs typeface="+mj-cs"/>
            </a:endParaRPr>
          </a:p>
          <a:p>
            <a:r>
              <a:rPr lang="en-US" sz="2300" b="1" i="0" u="none" strike="noStrike">
                <a:solidFill>
                  <a:srgbClr val="FFC000"/>
                </a:solidFill>
                <a:effectLst/>
                <a:latin typeface="Arial" panose="020B0604020202020204" pitchFamily="34" charset="0"/>
              </a:rPr>
              <a:t>I am deprived of the rest of my years</a:t>
            </a:r>
            <a:r>
              <a:rPr lang="en-US" sz="2300" b="0" i="0" u="none" strike="noStrike">
                <a:solidFill>
                  <a:srgbClr val="FFC000"/>
                </a:solidFill>
                <a:effectLst/>
                <a:latin typeface="Arial" panose="020B0604020202020204" pitchFamily="34" charset="0"/>
              </a:rPr>
              <a:t> (</a:t>
            </a:r>
            <a:r>
              <a:rPr lang="he-IL" sz="2300" b="0" i="0" u="none" strike="noStrike">
                <a:solidFill>
                  <a:srgbClr val="FFFF00"/>
                </a:solidFill>
                <a:effectLst/>
                <a:latin typeface="Arial" panose="020B0604020202020204" pitchFamily="34" charset="0"/>
              </a:rPr>
              <a:t>פֻּקַּדְתִּי</a:t>
            </a:r>
            <a:r>
              <a:rPr lang="he-IL" sz="2300" b="0" i="0" u="none" strike="noStrike">
                <a:solidFill>
                  <a:srgbClr val="FFC000"/>
                </a:solidFill>
                <a:effectLst/>
                <a:latin typeface="Arial" panose="020B0604020202020204" pitchFamily="34" charset="0"/>
              </a:rPr>
              <a:t>) </a:t>
            </a:r>
            <a:r>
              <a:rPr lang="en-US" sz="2300" b="0" i="0" u="none" strike="noStrike">
                <a:solidFill>
                  <a:srgbClr val="FFC000"/>
                </a:solidFill>
                <a:effectLst/>
                <a:latin typeface="Arial" panose="020B0604020202020204" pitchFamily="34" charset="0"/>
              </a:rPr>
              <a:t> Comp. “(</a:t>
            </a:r>
            <a:r>
              <a:rPr lang="en-US" sz="2300" b="0" i="0" u="none" strike="noStrike">
                <a:solidFill>
                  <a:srgbClr val="00B0F0"/>
                </a:solidFill>
                <a:effectLst/>
                <a:latin typeface="Arial" panose="020B0604020202020204" pitchFamily="34" charset="0"/>
              </a:rPr>
              <a:t>Num. 31:49</a:t>
            </a:r>
            <a:r>
              <a:rPr lang="en-US" sz="2300" b="0" i="0" u="none" strike="noStrike">
                <a:solidFill>
                  <a:srgbClr val="FFC000"/>
                </a:solidFill>
                <a:effectLst/>
                <a:latin typeface="Arial" panose="020B0604020202020204" pitchFamily="34" charset="0"/>
              </a:rPr>
              <a:t>) No man was missing (</a:t>
            </a:r>
            <a:r>
              <a:rPr lang="he-IL" sz="2300" b="0" i="0" u="none" strike="noStrike">
                <a:solidFill>
                  <a:srgbClr val="FFFF00"/>
                </a:solidFill>
                <a:effectLst/>
                <a:latin typeface="Arial" panose="020B0604020202020204" pitchFamily="34" charset="0"/>
              </a:rPr>
              <a:t>נִפְקַד</a:t>
            </a:r>
            <a:r>
              <a:rPr lang="he-IL" sz="2300" b="0" i="0" u="none" strike="noStrike">
                <a:solidFill>
                  <a:srgbClr val="FFC000"/>
                </a:solidFill>
                <a:effectLst/>
                <a:latin typeface="Arial" panose="020B0604020202020204" pitchFamily="34" charset="0"/>
              </a:rPr>
              <a:t>) </a:t>
            </a:r>
            <a:r>
              <a:rPr lang="en-US" sz="2300" b="0" i="0" u="none" strike="noStrike">
                <a:solidFill>
                  <a:srgbClr val="FFC000"/>
                </a:solidFill>
                <a:effectLst/>
                <a:latin typeface="Arial" panose="020B0604020202020204" pitchFamily="34" charset="0"/>
              </a:rPr>
              <a:t> of us.” I am missing the rest of my years. Jonathan, however, renders: My remembrance has entered for good; years have been added to my years. I have been visited (</a:t>
            </a:r>
            <a:r>
              <a:rPr lang="he-IL" sz="2300" b="0" i="0" u="none" strike="noStrike">
                <a:solidFill>
                  <a:srgbClr val="FFFF00"/>
                </a:solidFill>
                <a:effectLst/>
                <a:latin typeface="Arial" panose="020B0604020202020204" pitchFamily="34" charset="0"/>
              </a:rPr>
              <a:t>נִפְקַדְתִּי</a:t>
            </a:r>
            <a:r>
              <a:rPr lang="he-IL" sz="2300" b="0" i="0" u="none" strike="noStrike">
                <a:solidFill>
                  <a:srgbClr val="FFC000"/>
                </a:solidFill>
                <a:effectLst/>
                <a:latin typeface="Arial" panose="020B0604020202020204" pitchFamily="34" charset="0"/>
              </a:rPr>
              <a:t>) </a:t>
            </a:r>
            <a:r>
              <a:rPr lang="en-US" sz="2300" b="0" i="0" u="none" strike="noStrike">
                <a:solidFill>
                  <a:srgbClr val="FFC000"/>
                </a:solidFill>
                <a:effectLst/>
                <a:latin typeface="Arial" panose="020B0604020202020204" pitchFamily="34" charset="0"/>
              </a:rPr>
              <a:t> for good, and my years have been increased.</a:t>
            </a:r>
            <a:endParaRPr lang="en-US" sz="23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000F5B1-46AB-A064-C82F-9B137A680A57}"/>
                  </a:ext>
                </a:extLst>
              </p14:cNvPr>
              <p14:cNvContentPartPr/>
              <p14:nvPr/>
            </p14:nvContentPartPr>
            <p14:xfrm>
              <a:off x="6742320" y="1953580"/>
              <a:ext cx="2821680" cy="106560"/>
            </p14:xfrm>
          </p:contentPart>
        </mc:Choice>
        <mc:Fallback>
          <p:pic>
            <p:nvPicPr>
              <p:cNvPr id="2" name="Ink 1">
                <a:extLst>
                  <a:ext uri="{FF2B5EF4-FFF2-40B4-BE49-F238E27FC236}">
                    <a16:creationId xmlns:a16="http://schemas.microsoft.com/office/drawing/2014/main" id="{6000F5B1-46AB-A064-C82F-9B137A680A57}"/>
                  </a:ext>
                </a:extLst>
              </p:cNvPr>
              <p:cNvPicPr/>
              <p:nvPr/>
            </p:nvPicPr>
            <p:blipFill>
              <a:blip r:embed="rId5"/>
              <a:stretch>
                <a:fillRect/>
              </a:stretch>
            </p:blipFill>
            <p:spPr>
              <a:xfrm>
                <a:off x="6724680" y="1935940"/>
                <a:ext cx="28573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6E0C4F1-6CDC-8854-F161-839416EFADB5}"/>
                  </a:ext>
                </a:extLst>
              </p14:cNvPr>
              <p14:cNvContentPartPr/>
              <p14:nvPr/>
            </p14:nvContentPartPr>
            <p14:xfrm>
              <a:off x="503160" y="2280820"/>
              <a:ext cx="3208320" cy="79560"/>
            </p14:xfrm>
          </p:contentPart>
        </mc:Choice>
        <mc:Fallback>
          <p:pic>
            <p:nvPicPr>
              <p:cNvPr id="4" name="Ink 3">
                <a:extLst>
                  <a:ext uri="{FF2B5EF4-FFF2-40B4-BE49-F238E27FC236}">
                    <a16:creationId xmlns:a16="http://schemas.microsoft.com/office/drawing/2014/main" id="{46E0C4F1-6CDC-8854-F161-839416EFADB5}"/>
                  </a:ext>
                </a:extLst>
              </p:cNvPr>
              <p:cNvPicPr/>
              <p:nvPr/>
            </p:nvPicPr>
            <p:blipFill>
              <a:blip r:embed="rId7"/>
              <a:stretch>
                <a:fillRect/>
              </a:stretch>
            </p:blipFill>
            <p:spPr>
              <a:xfrm>
                <a:off x="485520" y="2262820"/>
                <a:ext cx="32439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F8D77D08-684B-3772-B04C-7E37253988FB}"/>
                  </a:ext>
                </a:extLst>
              </p14:cNvPr>
              <p14:cNvContentPartPr/>
              <p14:nvPr/>
            </p14:nvContentPartPr>
            <p14:xfrm>
              <a:off x="4999920" y="2909740"/>
              <a:ext cx="32400" cy="11880"/>
            </p14:xfrm>
          </p:contentPart>
        </mc:Choice>
        <mc:Fallback>
          <p:pic>
            <p:nvPicPr>
              <p:cNvPr id="5" name="Ink 4">
                <a:extLst>
                  <a:ext uri="{FF2B5EF4-FFF2-40B4-BE49-F238E27FC236}">
                    <a16:creationId xmlns:a16="http://schemas.microsoft.com/office/drawing/2014/main" id="{F8D77D08-684B-3772-B04C-7E37253988FB}"/>
                  </a:ext>
                </a:extLst>
              </p:cNvPr>
              <p:cNvPicPr/>
              <p:nvPr/>
            </p:nvPicPr>
            <p:blipFill>
              <a:blip r:embed="rId9"/>
              <a:stretch>
                <a:fillRect/>
              </a:stretch>
            </p:blipFill>
            <p:spPr>
              <a:xfrm>
                <a:off x="4981920" y="2892100"/>
                <a:ext cx="680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02E06E64-006E-DE7E-F92F-2A4F945B2C7D}"/>
                  </a:ext>
                </a:extLst>
              </p14:cNvPr>
              <p14:cNvContentPartPr/>
              <p14:nvPr/>
            </p14:nvContentPartPr>
            <p14:xfrm>
              <a:off x="2619960" y="4422820"/>
              <a:ext cx="15840" cy="5040"/>
            </p14:xfrm>
          </p:contentPart>
        </mc:Choice>
        <mc:Fallback>
          <p:pic>
            <p:nvPicPr>
              <p:cNvPr id="7" name="Ink 6">
                <a:extLst>
                  <a:ext uri="{FF2B5EF4-FFF2-40B4-BE49-F238E27FC236}">
                    <a16:creationId xmlns:a16="http://schemas.microsoft.com/office/drawing/2014/main" id="{02E06E64-006E-DE7E-F92F-2A4F945B2C7D}"/>
                  </a:ext>
                </a:extLst>
              </p:cNvPr>
              <p:cNvPicPr/>
              <p:nvPr/>
            </p:nvPicPr>
            <p:blipFill>
              <a:blip r:embed="rId11"/>
              <a:stretch>
                <a:fillRect/>
              </a:stretch>
            </p:blipFill>
            <p:spPr>
              <a:xfrm>
                <a:off x="2602320" y="4405180"/>
                <a:ext cx="514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98DE2037-6069-8060-0B0E-901721E4547C}"/>
                  </a:ext>
                </a:extLst>
              </p14:cNvPr>
              <p14:cNvContentPartPr/>
              <p14:nvPr/>
            </p14:nvContentPartPr>
            <p14:xfrm>
              <a:off x="4395480" y="4482940"/>
              <a:ext cx="69120" cy="4320"/>
            </p14:xfrm>
          </p:contentPart>
        </mc:Choice>
        <mc:Fallback>
          <p:pic>
            <p:nvPicPr>
              <p:cNvPr id="9" name="Ink 8">
                <a:extLst>
                  <a:ext uri="{FF2B5EF4-FFF2-40B4-BE49-F238E27FC236}">
                    <a16:creationId xmlns:a16="http://schemas.microsoft.com/office/drawing/2014/main" id="{98DE2037-6069-8060-0B0E-901721E4547C}"/>
                  </a:ext>
                </a:extLst>
              </p:cNvPr>
              <p:cNvPicPr/>
              <p:nvPr/>
            </p:nvPicPr>
            <p:blipFill>
              <a:blip r:embed="rId13"/>
              <a:stretch>
                <a:fillRect/>
              </a:stretch>
            </p:blipFill>
            <p:spPr>
              <a:xfrm>
                <a:off x="4377840" y="4465300"/>
                <a:ext cx="1047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87C7DEC2-30CE-775C-7DA7-3D9CE917A5F7}"/>
                  </a:ext>
                </a:extLst>
              </p14:cNvPr>
              <p14:cNvContentPartPr/>
              <p14:nvPr/>
            </p14:nvContentPartPr>
            <p14:xfrm>
              <a:off x="4319520" y="4774900"/>
              <a:ext cx="35640" cy="4320"/>
            </p14:xfrm>
          </p:contentPart>
        </mc:Choice>
        <mc:Fallback>
          <p:pic>
            <p:nvPicPr>
              <p:cNvPr id="11" name="Ink 10">
                <a:extLst>
                  <a:ext uri="{FF2B5EF4-FFF2-40B4-BE49-F238E27FC236}">
                    <a16:creationId xmlns:a16="http://schemas.microsoft.com/office/drawing/2014/main" id="{87C7DEC2-30CE-775C-7DA7-3D9CE917A5F7}"/>
                  </a:ext>
                </a:extLst>
              </p:cNvPr>
              <p:cNvPicPr/>
              <p:nvPr/>
            </p:nvPicPr>
            <p:blipFill>
              <a:blip r:embed="rId15"/>
              <a:stretch>
                <a:fillRect/>
              </a:stretch>
            </p:blipFill>
            <p:spPr>
              <a:xfrm>
                <a:off x="4301520" y="4756900"/>
                <a:ext cx="712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1745A9E4-D438-8BE4-992A-9F1CC5C88E18}"/>
                  </a:ext>
                </a:extLst>
              </p14:cNvPr>
              <p14:cNvContentPartPr/>
              <p14:nvPr/>
            </p14:nvContentPartPr>
            <p14:xfrm>
              <a:off x="4406280" y="5096740"/>
              <a:ext cx="36360" cy="5760"/>
            </p14:xfrm>
          </p:contentPart>
        </mc:Choice>
        <mc:Fallback>
          <p:pic>
            <p:nvPicPr>
              <p:cNvPr id="12" name="Ink 11">
                <a:extLst>
                  <a:ext uri="{FF2B5EF4-FFF2-40B4-BE49-F238E27FC236}">
                    <a16:creationId xmlns:a16="http://schemas.microsoft.com/office/drawing/2014/main" id="{1745A9E4-D438-8BE4-992A-9F1CC5C88E18}"/>
                  </a:ext>
                </a:extLst>
              </p:cNvPr>
              <p:cNvPicPr/>
              <p:nvPr/>
            </p:nvPicPr>
            <p:blipFill>
              <a:blip r:embed="rId17"/>
              <a:stretch>
                <a:fillRect/>
              </a:stretch>
            </p:blipFill>
            <p:spPr>
              <a:xfrm>
                <a:off x="4388280" y="5078740"/>
                <a:ext cx="720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2414F4ED-3B86-B3C9-00AC-880E046581DD}"/>
                  </a:ext>
                </a:extLst>
              </p14:cNvPr>
              <p14:cNvContentPartPr/>
              <p14:nvPr/>
            </p14:nvContentPartPr>
            <p14:xfrm>
              <a:off x="5560440" y="1637500"/>
              <a:ext cx="653760" cy="74520"/>
            </p14:xfrm>
          </p:contentPart>
        </mc:Choice>
        <mc:Fallback>
          <p:pic>
            <p:nvPicPr>
              <p:cNvPr id="13" name="Ink 12">
                <a:extLst>
                  <a:ext uri="{FF2B5EF4-FFF2-40B4-BE49-F238E27FC236}">
                    <a16:creationId xmlns:a16="http://schemas.microsoft.com/office/drawing/2014/main" id="{2414F4ED-3B86-B3C9-00AC-880E046581DD}"/>
                  </a:ext>
                </a:extLst>
              </p:cNvPr>
              <p:cNvPicPr/>
              <p:nvPr/>
            </p:nvPicPr>
            <p:blipFill>
              <a:blip r:embed="rId19"/>
              <a:stretch>
                <a:fillRect/>
              </a:stretch>
            </p:blipFill>
            <p:spPr>
              <a:xfrm>
                <a:off x="5542800" y="1619860"/>
                <a:ext cx="689400" cy="110160"/>
              </a:xfrm>
              <a:prstGeom prst="rect">
                <a:avLst/>
              </a:prstGeom>
            </p:spPr>
          </p:pic>
        </mc:Fallback>
      </mc:AlternateContent>
      <p:grpSp>
        <p:nvGrpSpPr>
          <p:cNvPr id="19" name="Group 18">
            <a:extLst>
              <a:ext uri="{FF2B5EF4-FFF2-40B4-BE49-F238E27FC236}">
                <a16:creationId xmlns:a16="http://schemas.microsoft.com/office/drawing/2014/main" id="{844B0FFB-EDFC-9D2B-CF52-F9EC95659BFA}"/>
              </a:ext>
            </a:extLst>
          </p:cNvPr>
          <p:cNvGrpSpPr/>
          <p:nvPr/>
        </p:nvGrpSpPr>
        <p:grpSpPr>
          <a:xfrm>
            <a:off x="9489840" y="404140"/>
            <a:ext cx="1216800" cy="4429440"/>
            <a:chOff x="9489840" y="404140"/>
            <a:chExt cx="1216800" cy="4429440"/>
          </a:xfrm>
        </p:grpSpPr>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1E4E31C5-D2E4-C790-2220-4FB1804B5962}"/>
                    </a:ext>
                  </a:extLst>
                </p14:cNvPr>
                <p14:cNvContentPartPr/>
                <p14:nvPr/>
              </p14:nvContentPartPr>
              <p14:xfrm>
                <a:off x="9697200" y="404140"/>
                <a:ext cx="451080" cy="2217960"/>
              </p14:xfrm>
            </p:contentPart>
          </mc:Choice>
          <mc:Fallback>
            <p:pic>
              <p:nvPicPr>
                <p:cNvPr id="14" name="Ink 13">
                  <a:extLst>
                    <a:ext uri="{FF2B5EF4-FFF2-40B4-BE49-F238E27FC236}">
                      <a16:creationId xmlns:a16="http://schemas.microsoft.com/office/drawing/2014/main" id="{1E4E31C5-D2E4-C790-2220-4FB1804B5962}"/>
                    </a:ext>
                  </a:extLst>
                </p:cNvPr>
                <p:cNvPicPr/>
                <p:nvPr/>
              </p:nvPicPr>
              <p:blipFill>
                <a:blip r:embed="rId21"/>
                <a:stretch>
                  <a:fillRect/>
                </a:stretch>
              </p:blipFill>
              <p:spPr>
                <a:xfrm>
                  <a:off x="9679200" y="386500"/>
                  <a:ext cx="486720" cy="2253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874E79DE-8ACD-7A5C-E47A-13100D3A3567}"/>
                    </a:ext>
                  </a:extLst>
                </p14:cNvPr>
                <p14:cNvContentPartPr/>
                <p14:nvPr/>
              </p14:nvContentPartPr>
              <p14:xfrm>
                <a:off x="10254120" y="700420"/>
                <a:ext cx="133920" cy="236520"/>
              </p14:xfrm>
            </p:contentPart>
          </mc:Choice>
          <mc:Fallback>
            <p:pic>
              <p:nvPicPr>
                <p:cNvPr id="15" name="Ink 14">
                  <a:extLst>
                    <a:ext uri="{FF2B5EF4-FFF2-40B4-BE49-F238E27FC236}">
                      <a16:creationId xmlns:a16="http://schemas.microsoft.com/office/drawing/2014/main" id="{874E79DE-8ACD-7A5C-E47A-13100D3A3567}"/>
                    </a:ext>
                  </a:extLst>
                </p:cNvPr>
                <p:cNvPicPr/>
                <p:nvPr/>
              </p:nvPicPr>
              <p:blipFill>
                <a:blip r:embed="rId23"/>
                <a:stretch>
                  <a:fillRect/>
                </a:stretch>
              </p:blipFill>
              <p:spPr>
                <a:xfrm>
                  <a:off x="10236120" y="682420"/>
                  <a:ext cx="16956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8EC67D81-71EB-006F-FC21-41BAE78225B3}"/>
                    </a:ext>
                  </a:extLst>
                </p14:cNvPr>
                <p14:cNvContentPartPr/>
                <p14:nvPr/>
              </p14:nvContentPartPr>
              <p14:xfrm>
                <a:off x="10115880" y="553540"/>
                <a:ext cx="445680" cy="538200"/>
              </p14:xfrm>
            </p:contentPart>
          </mc:Choice>
          <mc:Fallback>
            <p:pic>
              <p:nvPicPr>
                <p:cNvPr id="16" name="Ink 15">
                  <a:extLst>
                    <a:ext uri="{FF2B5EF4-FFF2-40B4-BE49-F238E27FC236}">
                      <a16:creationId xmlns:a16="http://schemas.microsoft.com/office/drawing/2014/main" id="{8EC67D81-71EB-006F-FC21-41BAE78225B3}"/>
                    </a:ext>
                  </a:extLst>
                </p:cNvPr>
                <p:cNvPicPr/>
                <p:nvPr/>
              </p:nvPicPr>
              <p:blipFill>
                <a:blip r:embed="rId25"/>
                <a:stretch>
                  <a:fillRect/>
                </a:stretch>
              </p:blipFill>
              <p:spPr>
                <a:xfrm>
                  <a:off x="10097880" y="535540"/>
                  <a:ext cx="481320" cy="573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22E1FEDB-1733-21ED-0EA3-A614A1D8ADF6}"/>
                    </a:ext>
                  </a:extLst>
                </p14:cNvPr>
                <p14:cNvContentPartPr/>
                <p14:nvPr/>
              </p14:nvContentPartPr>
              <p14:xfrm>
                <a:off x="9489840" y="2936740"/>
                <a:ext cx="560520" cy="1896840"/>
              </p14:xfrm>
            </p:contentPart>
          </mc:Choice>
          <mc:Fallback>
            <p:pic>
              <p:nvPicPr>
                <p:cNvPr id="17" name="Ink 16">
                  <a:extLst>
                    <a:ext uri="{FF2B5EF4-FFF2-40B4-BE49-F238E27FC236}">
                      <a16:creationId xmlns:a16="http://schemas.microsoft.com/office/drawing/2014/main" id="{22E1FEDB-1733-21ED-0EA3-A614A1D8ADF6}"/>
                    </a:ext>
                  </a:extLst>
                </p:cNvPr>
                <p:cNvPicPr/>
                <p:nvPr/>
              </p:nvPicPr>
              <p:blipFill>
                <a:blip r:embed="rId27"/>
                <a:stretch>
                  <a:fillRect/>
                </a:stretch>
              </p:blipFill>
              <p:spPr>
                <a:xfrm>
                  <a:off x="9472200" y="2918740"/>
                  <a:ext cx="596160" cy="1932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82818212-582B-6F84-AB5E-940AA2A2F456}"/>
                    </a:ext>
                  </a:extLst>
                </p14:cNvPr>
                <p14:cNvContentPartPr/>
                <p14:nvPr/>
              </p14:nvContentPartPr>
              <p14:xfrm>
                <a:off x="10067640" y="2856820"/>
                <a:ext cx="639000" cy="603360"/>
              </p14:xfrm>
            </p:contentPart>
          </mc:Choice>
          <mc:Fallback>
            <p:pic>
              <p:nvPicPr>
                <p:cNvPr id="18" name="Ink 17">
                  <a:extLst>
                    <a:ext uri="{FF2B5EF4-FFF2-40B4-BE49-F238E27FC236}">
                      <a16:creationId xmlns:a16="http://schemas.microsoft.com/office/drawing/2014/main" id="{82818212-582B-6F84-AB5E-940AA2A2F456}"/>
                    </a:ext>
                  </a:extLst>
                </p:cNvPr>
                <p:cNvPicPr/>
                <p:nvPr/>
              </p:nvPicPr>
              <p:blipFill>
                <a:blip r:embed="rId29"/>
                <a:stretch>
                  <a:fillRect/>
                </a:stretch>
              </p:blipFill>
              <p:spPr>
                <a:xfrm>
                  <a:off x="10050000" y="2839180"/>
                  <a:ext cx="674640" cy="639000"/>
                </a:xfrm>
                <a:prstGeom prst="rect">
                  <a:avLst/>
                </a:prstGeom>
              </p:spPr>
            </p:pic>
          </mc:Fallback>
        </mc:AlternateContent>
      </p:grpSp>
    </p:spTree>
    <p:extLst>
      <p:ext uri="{BB962C8B-B14F-4D97-AF65-F5344CB8AC3E}">
        <p14:creationId xmlns:p14="http://schemas.microsoft.com/office/powerpoint/2010/main" val="3684632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437668"/>
          </a:xfrm>
          <a:prstGeom prst="rect">
            <a:avLst/>
          </a:prstGeom>
          <a:solidFill>
            <a:schemeClr val="tx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992043"/>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38:6-10</a:t>
            </a:r>
            <a:endParaRPr lang="en-US" sz="7200" b="1" dirty="0">
              <a:ln w="15875">
                <a:solidFill>
                  <a:schemeClr val="tx1"/>
                </a:solidFill>
                <a:prstDash val="solid"/>
              </a:ln>
              <a:solidFill>
                <a:srgbClr val="FFFF00"/>
              </a:solidFill>
              <a:latin typeface="Arial Black" panose="020B0A04020102020204" pitchFamily="34" charset="0"/>
              <a:cs typeface="+mj-cs"/>
            </a:endParaRPr>
          </a:p>
          <a:p>
            <a:pPr algn="ctr"/>
            <a:r>
              <a:rPr lang="he-IL" sz="8800" b="1">
                <a:ln w="15875">
                  <a:solidFill>
                    <a:schemeClr val="tx1"/>
                  </a:solidFill>
                  <a:prstDash val="solid"/>
                </a:ln>
                <a:solidFill>
                  <a:srgbClr val="FFFF00"/>
                </a:solidFill>
                <a:cs typeface="+mj-cs"/>
              </a:rPr>
              <a:t>ישעיהו לח:ו-י</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1687821" y="4737707"/>
            <a:ext cx="8996374" cy="646331"/>
          </a:xfrm>
          <a:prstGeom prst="rect">
            <a:avLst/>
          </a:prstGeom>
          <a:noFill/>
        </p:spPr>
        <p:txBody>
          <a:bodyPr wrap="none" rtlCol="0">
            <a:spAutoFit/>
          </a:bodyPr>
          <a:lstStyle/>
          <a:p>
            <a:pPr algn="ctr"/>
            <a:r>
              <a:rPr lang="en-US" sz="3600">
                <a:solidFill>
                  <a:srgbClr val="FFFF00"/>
                </a:solidFill>
              </a:rPr>
              <a:t>The Power of Prayer and the Psalm of Hezekiah</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08985"/>
            <a:ext cx="9582150" cy="5940088"/>
          </a:xfrm>
          <a:prstGeom prst="rect">
            <a:avLst/>
          </a:prstGeom>
          <a:noFill/>
        </p:spPr>
        <p:txBody>
          <a:bodyPr wrap="square" rtlCol="0">
            <a:spAutoFit/>
          </a:bodyPr>
          <a:lstStyle/>
          <a:p>
            <a:r>
              <a:rPr lang="en-US" sz="2800" b="1">
                <a:solidFill>
                  <a:srgbClr val="FFC000"/>
                </a:solidFill>
                <a:cs typeface="+mj-cs"/>
              </a:rPr>
              <a:t>John 11:21–27  </a:t>
            </a:r>
          </a:p>
          <a:p>
            <a:r>
              <a:rPr lang="en-US" sz="2200">
                <a:solidFill>
                  <a:srgbClr val="FFC000"/>
                </a:solidFill>
                <a:cs typeface="+mj-cs"/>
              </a:rPr>
              <a:t>11:21 Then said Martha unto Jesus, Lord, if thou hadst been here, my brother had not died. 11:22 But I know, that even now, whatsoever thou wilt ask of God, God will give it thee. 11:23 Jesus saith unto her, Thy brother shall rise again. 11:24 Martha saith unto him, I know that he shall rise again in the resurrection at the last day. 11:25 Jesus said unto her, I am the resurrection, and the life: he that believeth in me, though he were dead, yet shall he live: 11:26 And whosoever liveth and believeth in me shall never die. Believest thou this? 11:27 She saith unto him, Yea, Lord: I believe that thou art the Christ, the Son of God, which should come into the world. (KJV </a:t>
            </a:r>
            <a:r>
              <a:rPr lang="en-US" sz="2200">
                <a:solidFill>
                  <a:srgbClr val="00B0F0"/>
                </a:solidFill>
                <a:cs typeface="+mj-cs"/>
              </a:rPr>
              <a:t>21 </a:t>
            </a:r>
            <a:r>
              <a:rPr lang="el-GR" sz="2200">
                <a:solidFill>
                  <a:srgbClr val="00B0F0"/>
                </a:solidFill>
                <a:cs typeface="+mj-cs"/>
              </a:rPr>
              <a:t>εἶπεν οὖν °ἡ Μάρθα πρὸς °1τὸν Ἰησοῦν· °2κύριε,* εἰ ἦς ὧδε ⸉οὐκ ἂν ⸀ἀπέθανεν ὁ ἀδελφός μου⸊· 22 °[ἀλλὰ] καὶ νῦν οἶδα ὅτι ὅσα ἂν ⸀αἰτήσῃ τὸν θεὸν δώσει σοι ὁ θεός.* 23 λέγει αὐτῇ ὁ Ἰησοῦς· ἀναστήσεται ὁ ἀδελφός σου.* 24 λέγει αὐτῷ °ἡ Μάρθα· οἶδα ὅτι ἀναστήσεται ἐν τῇ ἀναστάσει ἐν τῇ ἐσχάτῃ ἡμέρᾳ. 25 εἶπεν ⸆ αὐτῇ ὁ Ἰησοῦς· ἐγώ εἰμι ἡ ἀνάστασις ⸋καὶ ἡ ζωή⸌· ὁ πιστεύων εἰς ἐμὲ κἂν ἀποθάνῃ ⸀ζήσεται,* 26 καὶ πᾶς ὁ ζῶν καὶ πιστεύων ⸋εἰς ἐμὲ⸌ οὐ μὴ ἀποθάνῃ εἰς τὸν αἰῶνα. πιστεύεις τοῦτο;* 27 λέγει αὐτῷ· ναὶ κύριε ⸆, ἐγὼ πεπίστευκα ὅτι σὺ εἶ ὁ χριστὸς ὁ υἱὸς τοῦ θεοῦ ὁ εἰς τὸν κόσμον ἐρχόμενος.*</a:t>
            </a:r>
            <a:r>
              <a:rPr lang="el-GR" sz="2200">
                <a:solidFill>
                  <a:srgbClr val="FFC000"/>
                </a:solidFill>
                <a:cs typeface="+mj-cs"/>
              </a:rPr>
              <a:t>)</a:t>
            </a:r>
            <a:endParaRPr lang="el-GR" sz="22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ABAB439-6565-7DB6-4761-D00D040560E2}"/>
                  </a:ext>
                </a:extLst>
              </p14:cNvPr>
              <p14:cNvContentPartPr/>
              <p14:nvPr/>
            </p14:nvContentPartPr>
            <p14:xfrm>
              <a:off x="3760800" y="1003540"/>
              <a:ext cx="873720" cy="70560"/>
            </p14:xfrm>
          </p:contentPart>
        </mc:Choice>
        <mc:Fallback>
          <p:pic>
            <p:nvPicPr>
              <p:cNvPr id="2" name="Ink 1">
                <a:extLst>
                  <a:ext uri="{FF2B5EF4-FFF2-40B4-BE49-F238E27FC236}">
                    <a16:creationId xmlns:a16="http://schemas.microsoft.com/office/drawing/2014/main" id="{8ABAB439-6565-7DB6-4761-D00D040560E2}"/>
                  </a:ext>
                </a:extLst>
              </p:cNvPr>
              <p:cNvPicPr/>
              <p:nvPr/>
            </p:nvPicPr>
            <p:blipFill>
              <a:blip r:embed="rId5"/>
              <a:stretch>
                <a:fillRect/>
              </a:stretch>
            </p:blipFill>
            <p:spPr>
              <a:xfrm>
                <a:off x="3742800" y="985540"/>
                <a:ext cx="9093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7E820FD-A93F-4FBD-C327-52AD98C7ABD6}"/>
                  </a:ext>
                </a:extLst>
              </p14:cNvPr>
              <p14:cNvContentPartPr/>
              <p14:nvPr/>
            </p14:nvContentPartPr>
            <p14:xfrm>
              <a:off x="6001440" y="1341220"/>
              <a:ext cx="2794680" cy="69480"/>
            </p14:xfrm>
          </p:contentPart>
        </mc:Choice>
        <mc:Fallback>
          <p:pic>
            <p:nvPicPr>
              <p:cNvPr id="4" name="Ink 3">
                <a:extLst>
                  <a:ext uri="{FF2B5EF4-FFF2-40B4-BE49-F238E27FC236}">
                    <a16:creationId xmlns:a16="http://schemas.microsoft.com/office/drawing/2014/main" id="{67E820FD-A93F-4FBD-C327-52AD98C7ABD6}"/>
                  </a:ext>
                </a:extLst>
              </p:cNvPr>
              <p:cNvPicPr/>
              <p:nvPr/>
            </p:nvPicPr>
            <p:blipFill>
              <a:blip r:embed="rId7"/>
              <a:stretch>
                <a:fillRect/>
              </a:stretch>
            </p:blipFill>
            <p:spPr>
              <a:xfrm>
                <a:off x="5983440" y="1323580"/>
                <a:ext cx="2830320" cy="105120"/>
              </a:xfrm>
              <a:prstGeom prst="rect">
                <a:avLst/>
              </a:prstGeom>
            </p:spPr>
          </p:pic>
        </mc:Fallback>
      </mc:AlternateContent>
      <p:grpSp>
        <p:nvGrpSpPr>
          <p:cNvPr id="9" name="Group 8">
            <a:extLst>
              <a:ext uri="{FF2B5EF4-FFF2-40B4-BE49-F238E27FC236}">
                <a16:creationId xmlns:a16="http://schemas.microsoft.com/office/drawing/2014/main" id="{5CEE1CF1-6641-5857-5DB6-A9060AA4479E}"/>
              </a:ext>
            </a:extLst>
          </p:cNvPr>
          <p:cNvGrpSpPr/>
          <p:nvPr/>
        </p:nvGrpSpPr>
        <p:grpSpPr>
          <a:xfrm>
            <a:off x="3064200" y="1656220"/>
            <a:ext cx="5058360" cy="125640"/>
            <a:chOff x="3064200" y="1656220"/>
            <a:chExt cx="5058360" cy="12564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53A3204-8CA1-F39B-E8F5-91F4568A4E98}"/>
                    </a:ext>
                  </a:extLst>
                </p14:cNvPr>
                <p14:cNvContentPartPr/>
                <p14:nvPr/>
              </p14:nvContentPartPr>
              <p14:xfrm>
                <a:off x="3064200" y="1656220"/>
                <a:ext cx="1874520" cy="94680"/>
              </p14:xfrm>
            </p:contentPart>
          </mc:Choice>
          <mc:Fallback>
            <p:pic>
              <p:nvPicPr>
                <p:cNvPr id="5" name="Ink 4">
                  <a:extLst>
                    <a:ext uri="{FF2B5EF4-FFF2-40B4-BE49-F238E27FC236}">
                      <a16:creationId xmlns:a16="http://schemas.microsoft.com/office/drawing/2014/main" id="{453A3204-8CA1-F39B-E8F5-91F4568A4E98}"/>
                    </a:ext>
                  </a:extLst>
                </p:cNvPr>
                <p:cNvPicPr/>
                <p:nvPr/>
              </p:nvPicPr>
              <p:blipFill>
                <a:blip r:embed="rId9"/>
                <a:stretch>
                  <a:fillRect/>
                </a:stretch>
              </p:blipFill>
              <p:spPr>
                <a:xfrm>
                  <a:off x="3046200" y="1638580"/>
                  <a:ext cx="19101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28D3CDE8-4637-EABE-44F7-0BD3C81D1ECE}"/>
                    </a:ext>
                  </a:extLst>
                </p14:cNvPr>
                <p14:cNvContentPartPr/>
                <p14:nvPr/>
              </p14:nvContentPartPr>
              <p14:xfrm>
                <a:off x="5492040" y="1740820"/>
                <a:ext cx="2630520" cy="41040"/>
              </p14:xfrm>
            </p:contentPart>
          </mc:Choice>
          <mc:Fallback>
            <p:pic>
              <p:nvPicPr>
                <p:cNvPr id="7" name="Ink 6">
                  <a:extLst>
                    <a:ext uri="{FF2B5EF4-FFF2-40B4-BE49-F238E27FC236}">
                      <a16:creationId xmlns:a16="http://schemas.microsoft.com/office/drawing/2014/main" id="{28D3CDE8-4637-EABE-44F7-0BD3C81D1ECE}"/>
                    </a:ext>
                  </a:extLst>
                </p:cNvPr>
                <p:cNvPicPr/>
                <p:nvPr/>
              </p:nvPicPr>
              <p:blipFill>
                <a:blip r:embed="rId11"/>
                <a:stretch>
                  <a:fillRect/>
                </a:stretch>
              </p:blipFill>
              <p:spPr>
                <a:xfrm>
                  <a:off x="5474040" y="1722820"/>
                  <a:ext cx="2666160" cy="7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DCEDAB96-DD45-BE58-6BFA-009760AC57F1}"/>
                  </a:ext>
                </a:extLst>
              </p14:cNvPr>
              <p14:cNvContentPartPr/>
              <p14:nvPr/>
            </p14:nvContentPartPr>
            <p14:xfrm>
              <a:off x="3946200" y="2355340"/>
              <a:ext cx="3663360" cy="79200"/>
            </p14:xfrm>
          </p:contentPart>
        </mc:Choice>
        <mc:Fallback>
          <p:pic>
            <p:nvPicPr>
              <p:cNvPr id="11" name="Ink 10">
                <a:extLst>
                  <a:ext uri="{FF2B5EF4-FFF2-40B4-BE49-F238E27FC236}">
                    <a16:creationId xmlns:a16="http://schemas.microsoft.com/office/drawing/2014/main" id="{DCEDAB96-DD45-BE58-6BFA-009760AC57F1}"/>
                  </a:ext>
                </a:extLst>
              </p:cNvPr>
              <p:cNvPicPr/>
              <p:nvPr/>
            </p:nvPicPr>
            <p:blipFill>
              <a:blip r:embed="rId13"/>
              <a:stretch>
                <a:fillRect/>
              </a:stretch>
            </p:blipFill>
            <p:spPr>
              <a:xfrm>
                <a:off x="3928200" y="2337700"/>
                <a:ext cx="36990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3EB0F34D-A39D-3992-69B0-A10C4CBFF7F0}"/>
                  </a:ext>
                </a:extLst>
              </p14:cNvPr>
              <p14:cNvContentPartPr/>
              <p14:nvPr/>
            </p14:nvContentPartPr>
            <p14:xfrm>
              <a:off x="2184000" y="3021340"/>
              <a:ext cx="1715760" cy="76320"/>
            </p14:xfrm>
          </p:contentPart>
        </mc:Choice>
        <mc:Fallback>
          <p:pic>
            <p:nvPicPr>
              <p:cNvPr id="12" name="Ink 11">
                <a:extLst>
                  <a:ext uri="{FF2B5EF4-FFF2-40B4-BE49-F238E27FC236}">
                    <a16:creationId xmlns:a16="http://schemas.microsoft.com/office/drawing/2014/main" id="{3EB0F34D-A39D-3992-69B0-A10C4CBFF7F0}"/>
                  </a:ext>
                </a:extLst>
              </p:cNvPr>
              <p:cNvPicPr/>
              <p:nvPr/>
            </p:nvPicPr>
            <p:blipFill>
              <a:blip r:embed="rId15"/>
              <a:stretch>
                <a:fillRect/>
              </a:stretch>
            </p:blipFill>
            <p:spPr>
              <a:xfrm>
                <a:off x="2166360" y="3003340"/>
                <a:ext cx="17514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AE0B4428-0AAD-0D23-1E84-6AF6A883BAB5}"/>
                  </a:ext>
                </a:extLst>
              </p14:cNvPr>
              <p14:cNvContentPartPr/>
              <p14:nvPr/>
            </p14:nvContentPartPr>
            <p14:xfrm>
              <a:off x="3329880" y="3287740"/>
              <a:ext cx="6287400" cy="134640"/>
            </p14:xfrm>
          </p:contentPart>
        </mc:Choice>
        <mc:Fallback>
          <p:pic>
            <p:nvPicPr>
              <p:cNvPr id="13" name="Ink 12">
                <a:extLst>
                  <a:ext uri="{FF2B5EF4-FFF2-40B4-BE49-F238E27FC236}">
                    <a16:creationId xmlns:a16="http://schemas.microsoft.com/office/drawing/2014/main" id="{AE0B4428-0AAD-0D23-1E84-6AF6A883BAB5}"/>
                  </a:ext>
                </a:extLst>
              </p:cNvPr>
              <p:cNvPicPr/>
              <p:nvPr/>
            </p:nvPicPr>
            <p:blipFill>
              <a:blip r:embed="rId17"/>
              <a:stretch>
                <a:fillRect/>
              </a:stretch>
            </p:blipFill>
            <p:spPr>
              <a:xfrm>
                <a:off x="3311880" y="3270100"/>
                <a:ext cx="63230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9130747D-BFB1-C023-5A5E-EADBA4152123}"/>
                  </a:ext>
                </a:extLst>
              </p14:cNvPr>
              <p14:cNvContentPartPr/>
              <p14:nvPr/>
            </p14:nvContentPartPr>
            <p14:xfrm>
              <a:off x="445920" y="3773380"/>
              <a:ext cx="529560" cy="39600"/>
            </p14:xfrm>
          </p:contentPart>
        </mc:Choice>
        <mc:Fallback>
          <p:pic>
            <p:nvPicPr>
              <p:cNvPr id="14" name="Ink 13">
                <a:extLst>
                  <a:ext uri="{FF2B5EF4-FFF2-40B4-BE49-F238E27FC236}">
                    <a16:creationId xmlns:a16="http://schemas.microsoft.com/office/drawing/2014/main" id="{9130747D-BFB1-C023-5A5E-EADBA4152123}"/>
                  </a:ext>
                </a:extLst>
              </p:cNvPr>
              <p:cNvPicPr/>
              <p:nvPr/>
            </p:nvPicPr>
            <p:blipFill>
              <a:blip r:embed="rId19"/>
              <a:stretch>
                <a:fillRect/>
              </a:stretch>
            </p:blipFill>
            <p:spPr>
              <a:xfrm>
                <a:off x="427920" y="3755380"/>
                <a:ext cx="565200" cy="75240"/>
              </a:xfrm>
              <a:prstGeom prst="rect">
                <a:avLst/>
              </a:prstGeom>
            </p:spPr>
          </p:pic>
        </mc:Fallback>
      </mc:AlternateContent>
    </p:spTree>
    <p:extLst>
      <p:ext uri="{BB962C8B-B14F-4D97-AF65-F5344CB8AC3E}">
        <p14:creationId xmlns:p14="http://schemas.microsoft.com/office/powerpoint/2010/main" val="1536933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08985"/>
            <a:ext cx="9582150" cy="5816977"/>
          </a:xfrm>
          <a:prstGeom prst="rect">
            <a:avLst/>
          </a:prstGeom>
          <a:noFill/>
        </p:spPr>
        <p:txBody>
          <a:bodyPr wrap="square" rtlCol="0">
            <a:spAutoFit/>
          </a:bodyPr>
          <a:lstStyle/>
          <a:p>
            <a:r>
              <a:rPr lang="en-US" sz="2800" b="1">
                <a:solidFill>
                  <a:srgbClr val="FFC000"/>
                </a:solidFill>
                <a:cs typeface="+mj-cs"/>
              </a:rPr>
              <a:t>Revelation 1:13–18  </a:t>
            </a:r>
          </a:p>
          <a:p>
            <a:r>
              <a:rPr lang="en-US" sz="2000">
                <a:solidFill>
                  <a:srgbClr val="FFC000"/>
                </a:solidFill>
                <a:cs typeface="+mj-cs"/>
              </a:rPr>
              <a:t>1:13 And in the midst of the seven candlesticks one like unto the Son of man, clothed with a garment down to the foot, and girt about the paps with a golden girdle. 1:14 His head and his hairs were white like wool, as white as snow; and his eyes were as a flame of fire; 1:15 And his feet like unto fine brass, as if they burned in a furnace; and his voice as the sound of many waters. 1:16 And he had in his right hand seven stars: and out of his mouth went a sharp twoedged sword: and his countenance was as the sun shineth in his strength. 1:17 And when I saw him, I fell at his feet as dead. And he laid his right hand upon me, saying unto me, Fear not; I am the first and the last: 1:18 I am he that liveth, and was dead; and, behold, I am alive for evermore, Amen; and have the keys of hell and of death. (KJV </a:t>
            </a:r>
            <a:r>
              <a:rPr lang="en-US">
                <a:solidFill>
                  <a:srgbClr val="00B0F0"/>
                </a:solidFill>
                <a:cs typeface="+mj-cs"/>
              </a:rPr>
              <a:t>13 </a:t>
            </a:r>
            <a:r>
              <a:rPr lang="el-GR">
                <a:solidFill>
                  <a:srgbClr val="00B0F0"/>
                </a:solidFill>
                <a:cs typeface="+mj-cs"/>
              </a:rPr>
              <a:t>καὶ ⸂ἐν μέσῳ⸃ τῶν ⸆ λυχνιῶν ⸀ὅμοιον ⸁υἱὸν ἀνθρώπου ἐνδεδυμένον ποδήρη καὶ περιεζωσμένον πρὸς τοῖς ⸀1μαστοῖς ζώνην χρυσᾶν.* 14 ἡ δὲ κεφαλὴ αὐτοῦ καὶ αἱ τρίχες ⸂λευκαὶ ὡς ἔριον λευκὸν⸃* ὡς χιὼν καὶ οἱ ὀφθαλμοὶ αὐτοῦ ὡς φλὸξ πυρὸς 15 καὶ οἱ πόδες αὐτοῦ ὅμοιοι χαλκολιβάνῳ ὡς ⸂ἐν καμίνῳ⸃ ⸀πεπυρωμένης καὶ ἡ φωνὴ αὐτοῦ ὡς φωνὴ ὑδάτων πολλῶν,* 16 ⸂καὶ ἔχων⸃* ἐν τῇ ⸄δεξιᾷ χειρὶ αὐτοῦ⸅ ⸀ἀστέρας ἑπτὰ καὶ ἐκ τοῦ στόματος αὐτοῦ ῥομφαία δίστομος ὀξεῖα ἐκπορευομένη καὶ ἡ ὄψις αὐτοῦ ⸂1ὡς ὁ ἥλιος φαίνει⸃ ἐν τῇ δυνάμει αὐτοῦ. 17 Καὶ ὅτε εἶδον αὐτόν,* ἔπεσα ⸀πρὸς τοὺς πόδας αὐτοῦ ὡς νεκρός, καὶ ⸁ἔθηκεν τὴν δεξιὰν αὐτοῦ ⸆ ἐπʼ ἐμὲ λέγων· ⸋μὴ φοβοῦ·⸌* ἐγώ εἰμι ὁ ⸀1πρῶτος καὶ ὁ ἔσχατος 18 καὶ ὁ ζῶν,* καὶ ἐγενόμην νεκρὸς καὶ ἰδοὺ ζῶν εἰμι εἰς τοὺς αἰῶνας τῶν αἰώνων ⸆ καὶ ἔχω τὰς κλεῖς τοῦ ⸉θανάτου καὶ τοῦ ᾅδου⸊.*</a:t>
            </a:r>
            <a:r>
              <a:rPr lang="el-GR" sz="20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8C4EA52-8B9B-D227-4794-69A1DD72BB9B}"/>
                  </a:ext>
                </a:extLst>
              </p14:cNvPr>
              <p14:cNvContentPartPr/>
              <p14:nvPr/>
            </p14:nvContentPartPr>
            <p14:xfrm>
              <a:off x="1008240" y="941620"/>
              <a:ext cx="4329720" cy="120960"/>
            </p14:xfrm>
          </p:contentPart>
        </mc:Choice>
        <mc:Fallback>
          <p:pic>
            <p:nvPicPr>
              <p:cNvPr id="2" name="Ink 1">
                <a:extLst>
                  <a:ext uri="{FF2B5EF4-FFF2-40B4-BE49-F238E27FC236}">
                    <a16:creationId xmlns:a16="http://schemas.microsoft.com/office/drawing/2014/main" id="{E8C4EA52-8B9B-D227-4794-69A1DD72BB9B}"/>
                  </a:ext>
                </a:extLst>
              </p:cNvPr>
              <p:cNvPicPr/>
              <p:nvPr/>
            </p:nvPicPr>
            <p:blipFill>
              <a:blip r:embed="rId5"/>
              <a:stretch>
                <a:fillRect/>
              </a:stretch>
            </p:blipFill>
            <p:spPr>
              <a:xfrm>
                <a:off x="990240" y="923980"/>
                <a:ext cx="43653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BD9CADF-E29F-0252-326F-6AEAE75BC92D}"/>
                  </a:ext>
                </a:extLst>
              </p14:cNvPr>
              <p14:cNvContentPartPr/>
              <p14:nvPr/>
            </p14:nvContentPartPr>
            <p14:xfrm>
              <a:off x="6891360" y="975820"/>
              <a:ext cx="1276920" cy="60480"/>
            </p14:xfrm>
          </p:contentPart>
        </mc:Choice>
        <mc:Fallback>
          <p:pic>
            <p:nvPicPr>
              <p:cNvPr id="4" name="Ink 3">
                <a:extLst>
                  <a:ext uri="{FF2B5EF4-FFF2-40B4-BE49-F238E27FC236}">
                    <a16:creationId xmlns:a16="http://schemas.microsoft.com/office/drawing/2014/main" id="{EBD9CADF-E29F-0252-326F-6AEAE75BC92D}"/>
                  </a:ext>
                </a:extLst>
              </p:cNvPr>
              <p:cNvPicPr/>
              <p:nvPr/>
            </p:nvPicPr>
            <p:blipFill>
              <a:blip r:embed="rId7"/>
              <a:stretch>
                <a:fillRect/>
              </a:stretch>
            </p:blipFill>
            <p:spPr>
              <a:xfrm>
                <a:off x="6873720" y="958180"/>
                <a:ext cx="13125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5C2ED8C2-B276-AE7D-D8EE-DBDC9FF59DE9}"/>
                  </a:ext>
                </a:extLst>
              </p14:cNvPr>
              <p14:cNvContentPartPr/>
              <p14:nvPr/>
            </p14:nvContentPartPr>
            <p14:xfrm>
              <a:off x="8204280" y="1658380"/>
              <a:ext cx="1189440" cy="36360"/>
            </p14:xfrm>
          </p:contentPart>
        </mc:Choice>
        <mc:Fallback>
          <p:pic>
            <p:nvPicPr>
              <p:cNvPr id="5" name="Ink 4">
                <a:extLst>
                  <a:ext uri="{FF2B5EF4-FFF2-40B4-BE49-F238E27FC236}">
                    <a16:creationId xmlns:a16="http://schemas.microsoft.com/office/drawing/2014/main" id="{5C2ED8C2-B276-AE7D-D8EE-DBDC9FF59DE9}"/>
                  </a:ext>
                </a:extLst>
              </p:cNvPr>
              <p:cNvPicPr/>
              <p:nvPr/>
            </p:nvPicPr>
            <p:blipFill>
              <a:blip r:embed="rId9"/>
              <a:stretch>
                <a:fillRect/>
              </a:stretch>
            </p:blipFill>
            <p:spPr>
              <a:xfrm>
                <a:off x="8186280" y="1640740"/>
                <a:ext cx="12250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56BA85F4-2DC1-2D47-84DC-BB449427E67D}"/>
                  </a:ext>
                </a:extLst>
              </p14:cNvPr>
              <p14:cNvContentPartPr/>
              <p14:nvPr/>
            </p14:nvContentPartPr>
            <p14:xfrm>
              <a:off x="3441840" y="1953580"/>
              <a:ext cx="679320" cy="24840"/>
            </p14:xfrm>
          </p:contentPart>
        </mc:Choice>
        <mc:Fallback>
          <p:pic>
            <p:nvPicPr>
              <p:cNvPr id="7" name="Ink 6">
                <a:extLst>
                  <a:ext uri="{FF2B5EF4-FFF2-40B4-BE49-F238E27FC236}">
                    <a16:creationId xmlns:a16="http://schemas.microsoft.com/office/drawing/2014/main" id="{56BA85F4-2DC1-2D47-84DC-BB449427E67D}"/>
                  </a:ext>
                </a:extLst>
              </p:cNvPr>
              <p:cNvPicPr/>
              <p:nvPr/>
            </p:nvPicPr>
            <p:blipFill>
              <a:blip r:embed="rId11"/>
              <a:stretch>
                <a:fillRect/>
              </a:stretch>
            </p:blipFill>
            <p:spPr>
              <a:xfrm>
                <a:off x="3424200" y="1935940"/>
                <a:ext cx="714960" cy="60480"/>
              </a:xfrm>
              <a:prstGeom prst="rect">
                <a:avLst/>
              </a:prstGeom>
            </p:spPr>
          </p:pic>
        </mc:Fallback>
      </mc:AlternateContent>
      <p:grpSp>
        <p:nvGrpSpPr>
          <p:cNvPr id="14" name="Group 13">
            <a:extLst>
              <a:ext uri="{FF2B5EF4-FFF2-40B4-BE49-F238E27FC236}">
                <a16:creationId xmlns:a16="http://schemas.microsoft.com/office/drawing/2014/main" id="{9C1884E3-7D49-A601-4276-5AF14F236694}"/>
              </a:ext>
            </a:extLst>
          </p:cNvPr>
          <p:cNvGrpSpPr/>
          <p:nvPr/>
        </p:nvGrpSpPr>
        <p:grpSpPr>
          <a:xfrm>
            <a:off x="2167080" y="3085420"/>
            <a:ext cx="7434720" cy="109800"/>
            <a:chOff x="2167080" y="3085420"/>
            <a:chExt cx="7434720" cy="10980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AA49A9D7-FA2F-A244-9568-34DD3675D284}"/>
                    </a:ext>
                  </a:extLst>
                </p14:cNvPr>
                <p14:cNvContentPartPr/>
                <p14:nvPr/>
              </p14:nvContentPartPr>
              <p14:xfrm>
                <a:off x="2167080" y="3085420"/>
                <a:ext cx="710640" cy="69840"/>
              </p14:xfrm>
            </p:contentPart>
          </mc:Choice>
          <mc:Fallback>
            <p:pic>
              <p:nvPicPr>
                <p:cNvPr id="9" name="Ink 8">
                  <a:extLst>
                    <a:ext uri="{FF2B5EF4-FFF2-40B4-BE49-F238E27FC236}">
                      <a16:creationId xmlns:a16="http://schemas.microsoft.com/office/drawing/2014/main" id="{AA49A9D7-FA2F-A244-9568-34DD3675D284}"/>
                    </a:ext>
                  </a:extLst>
                </p:cNvPr>
                <p:cNvPicPr/>
                <p:nvPr/>
              </p:nvPicPr>
              <p:blipFill>
                <a:blip r:embed="rId13"/>
                <a:stretch>
                  <a:fillRect/>
                </a:stretch>
              </p:blipFill>
              <p:spPr>
                <a:xfrm>
                  <a:off x="2149080" y="3067780"/>
                  <a:ext cx="7462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BF3F3A1C-5BFA-9B06-560B-19399EBE28EB}"/>
                    </a:ext>
                  </a:extLst>
                </p14:cNvPr>
                <p14:cNvContentPartPr/>
                <p14:nvPr/>
              </p14:nvContentPartPr>
              <p14:xfrm>
                <a:off x="3201720" y="3144460"/>
                <a:ext cx="2430000" cy="50760"/>
              </p14:xfrm>
            </p:contentPart>
          </mc:Choice>
          <mc:Fallback>
            <p:pic>
              <p:nvPicPr>
                <p:cNvPr id="11" name="Ink 10">
                  <a:extLst>
                    <a:ext uri="{FF2B5EF4-FFF2-40B4-BE49-F238E27FC236}">
                      <a16:creationId xmlns:a16="http://schemas.microsoft.com/office/drawing/2014/main" id="{BF3F3A1C-5BFA-9B06-560B-19399EBE28EB}"/>
                    </a:ext>
                  </a:extLst>
                </p:cNvPr>
                <p:cNvPicPr/>
                <p:nvPr/>
              </p:nvPicPr>
              <p:blipFill>
                <a:blip r:embed="rId15"/>
                <a:stretch>
                  <a:fillRect/>
                </a:stretch>
              </p:blipFill>
              <p:spPr>
                <a:xfrm>
                  <a:off x="3183720" y="3126460"/>
                  <a:ext cx="24656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10EB7A5A-6B7B-5162-E23A-00CF388F72B9}"/>
                    </a:ext>
                  </a:extLst>
                </p14:cNvPr>
                <p14:cNvContentPartPr/>
                <p14:nvPr/>
              </p14:nvContentPartPr>
              <p14:xfrm>
                <a:off x="6776520" y="3107380"/>
                <a:ext cx="2825280" cy="80640"/>
              </p14:xfrm>
            </p:contentPart>
          </mc:Choice>
          <mc:Fallback>
            <p:pic>
              <p:nvPicPr>
                <p:cNvPr id="12" name="Ink 11">
                  <a:extLst>
                    <a:ext uri="{FF2B5EF4-FFF2-40B4-BE49-F238E27FC236}">
                      <a16:creationId xmlns:a16="http://schemas.microsoft.com/office/drawing/2014/main" id="{10EB7A5A-6B7B-5162-E23A-00CF388F72B9}"/>
                    </a:ext>
                  </a:extLst>
                </p:cNvPr>
                <p:cNvPicPr/>
                <p:nvPr/>
              </p:nvPicPr>
              <p:blipFill>
                <a:blip r:embed="rId17"/>
                <a:stretch>
                  <a:fillRect/>
                </a:stretch>
              </p:blipFill>
              <p:spPr>
                <a:xfrm>
                  <a:off x="6758880" y="3089740"/>
                  <a:ext cx="2860920" cy="116280"/>
                </a:xfrm>
                <a:prstGeom prst="rect">
                  <a:avLst/>
                </a:prstGeom>
              </p:spPr>
            </p:pic>
          </mc:Fallback>
        </mc:AlternateContent>
      </p:grpSp>
      <p:grpSp>
        <p:nvGrpSpPr>
          <p:cNvPr id="16" name="Group 15">
            <a:extLst>
              <a:ext uri="{FF2B5EF4-FFF2-40B4-BE49-F238E27FC236}">
                <a16:creationId xmlns:a16="http://schemas.microsoft.com/office/drawing/2014/main" id="{9C731CE2-32C3-17DC-471A-30C21812F5CD}"/>
              </a:ext>
            </a:extLst>
          </p:cNvPr>
          <p:cNvGrpSpPr/>
          <p:nvPr/>
        </p:nvGrpSpPr>
        <p:grpSpPr>
          <a:xfrm>
            <a:off x="963960" y="3337060"/>
            <a:ext cx="7946280" cy="156240"/>
            <a:chOff x="963960" y="3337060"/>
            <a:chExt cx="7946280" cy="156240"/>
          </a:xfrm>
        </p:grpSpPr>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0824DD24-D8E6-78FB-028C-C8F7A41691EA}"/>
                    </a:ext>
                  </a:extLst>
                </p14:cNvPr>
                <p14:cNvContentPartPr/>
                <p14:nvPr/>
              </p14:nvContentPartPr>
              <p14:xfrm>
                <a:off x="963960" y="3337060"/>
                <a:ext cx="3072600" cy="156240"/>
              </p14:xfrm>
            </p:contentPart>
          </mc:Choice>
          <mc:Fallback>
            <p:pic>
              <p:nvPicPr>
                <p:cNvPr id="13" name="Ink 12">
                  <a:extLst>
                    <a:ext uri="{FF2B5EF4-FFF2-40B4-BE49-F238E27FC236}">
                      <a16:creationId xmlns:a16="http://schemas.microsoft.com/office/drawing/2014/main" id="{0824DD24-D8E6-78FB-028C-C8F7A41691EA}"/>
                    </a:ext>
                  </a:extLst>
                </p:cNvPr>
                <p:cNvPicPr/>
                <p:nvPr/>
              </p:nvPicPr>
              <p:blipFill>
                <a:blip r:embed="rId19"/>
                <a:stretch>
                  <a:fillRect/>
                </a:stretch>
              </p:blipFill>
              <p:spPr>
                <a:xfrm>
                  <a:off x="946320" y="3319420"/>
                  <a:ext cx="31082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EEF8E50B-4DB3-7E7C-00F3-BD2640E07DD9}"/>
                    </a:ext>
                  </a:extLst>
                </p14:cNvPr>
                <p14:cNvContentPartPr/>
                <p14:nvPr/>
              </p14:nvContentPartPr>
              <p14:xfrm>
                <a:off x="5364240" y="3430660"/>
                <a:ext cx="3546000" cy="46800"/>
              </p14:xfrm>
            </p:contentPart>
          </mc:Choice>
          <mc:Fallback>
            <p:pic>
              <p:nvPicPr>
                <p:cNvPr id="15" name="Ink 14">
                  <a:extLst>
                    <a:ext uri="{FF2B5EF4-FFF2-40B4-BE49-F238E27FC236}">
                      <a16:creationId xmlns:a16="http://schemas.microsoft.com/office/drawing/2014/main" id="{EEF8E50B-4DB3-7E7C-00F3-BD2640E07DD9}"/>
                    </a:ext>
                  </a:extLst>
                </p:cNvPr>
                <p:cNvPicPr/>
                <p:nvPr/>
              </p:nvPicPr>
              <p:blipFill>
                <a:blip r:embed="rId21"/>
                <a:stretch>
                  <a:fillRect/>
                </a:stretch>
              </p:blipFill>
              <p:spPr>
                <a:xfrm>
                  <a:off x="5346600" y="3412660"/>
                  <a:ext cx="3581640" cy="82440"/>
                </a:xfrm>
                <a:prstGeom prst="rect">
                  <a:avLst/>
                </a:prstGeom>
              </p:spPr>
            </p:pic>
          </mc:Fallback>
        </mc:AlternateContent>
      </p:grpSp>
    </p:spTree>
    <p:extLst>
      <p:ext uri="{BB962C8B-B14F-4D97-AF65-F5344CB8AC3E}">
        <p14:creationId xmlns:p14="http://schemas.microsoft.com/office/powerpoint/2010/main" val="2058833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08436"/>
            <a:ext cx="10109842" cy="6237962"/>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3050" y="226402"/>
            <a:ext cx="9200959" cy="5693866"/>
          </a:xfrm>
          <a:prstGeom prst="rect">
            <a:avLst/>
          </a:prstGeom>
          <a:noFill/>
        </p:spPr>
        <p:txBody>
          <a:bodyPr wrap="square" rtlCol="0">
            <a:spAutoFit/>
          </a:bodyPr>
          <a:lstStyle/>
          <a:p>
            <a:pPr algn="r"/>
            <a:r>
              <a:rPr lang="he-IL" sz="4400" b="1" dirty="0">
                <a:solidFill>
                  <a:schemeClr val="bg1"/>
                </a:solidFill>
                <a:cs typeface="+mj-cs"/>
              </a:rPr>
              <a:t>﻿</a:t>
            </a:r>
            <a:r>
              <a:rPr lang="he-IL" sz="4400" b="1" dirty="0">
                <a:solidFill>
                  <a:srgbClr val="FFFF00"/>
                </a:solidFill>
                <a:cs typeface="+mj-cs"/>
              </a:rPr>
              <a:t>ספר ישעיה </a:t>
            </a:r>
            <a:r>
              <a:rPr lang="he-IL" sz="4400" b="1">
                <a:solidFill>
                  <a:srgbClr val="FFFF00"/>
                </a:solidFill>
                <a:cs typeface="+mj-cs"/>
              </a:rPr>
              <a:t>פרק לח</a:t>
            </a:r>
            <a:endParaRPr lang="he-IL" sz="4400" b="1" dirty="0">
              <a:solidFill>
                <a:srgbClr val="FFFF00"/>
              </a:solidFill>
              <a:cs typeface="+mj-cs"/>
            </a:endParaRPr>
          </a:p>
          <a:p>
            <a:pPr algn="r"/>
            <a:r>
              <a:rPr lang="he-IL" sz="4000">
                <a:solidFill>
                  <a:srgbClr val="FFFF00"/>
                </a:solidFill>
                <a:cs typeface="+mj-cs"/>
              </a:rPr>
              <a:t>ו   וּמִכַּף מֶלֶךְ-אַשּׁוּר אַצִּילְךָ וְאֵת הָעִיר הַזֹּאת וְגַנּוֹתִי עַל-הָעִיר הַזֹּאת: </a:t>
            </a:r>
            <a:r>
              <a:rPr lang="he-IL" sz="4000">
                <a:solidFill>
                  <a:srgbClr val="FFC000"/>
                </a:solidFill>
                <a:cs typeface="+mj-cs"/>
              </a:rPr>
              <a:t>ז   וְזֶה-לְּךָ הָאוֹת מֵאֵת יְהֹוָה אֲשֶׁר יַעֲשֶֹה יְהֹוָה אֶת-הַדָּבָר הַזֶּה אֲשֶׁר דִּבֵּר: ח   הִנְנִי מֵשִׁיב אֶת-צֵל הַמַּעֲלוֹת אֲשֶׁר יָרְדָה בְמַעֲלוֹת אָחָז בַּשֶּׁמֶשׁ אֲחֹרַנִּית עֶשֶֹר מַעֲלוֹת וַתָּשָׁב הַשֶּׁמֶשׁ עֶשֶֹר מַעֲלוֹת בַּמַּעֲלוֹת אֲשֶׁר יָרָדָה:       </a:t>
            </a:r>
            <a:r>
              <a:rPr lang="he-IL" sz="4000">
                <a:solidFill>
                  <a:srgbClr val="92D050"/>
                </a:solidFill>
                <a:cs typeface="+mj-cs"/>
              </a:rPr>
              <a:t>ט   מִכְתָּב לְחִזְקִיָּהוּ מֶלֶךְ יְהוּדָה בַּחֲלֹתוֹ וַיְחִי מֵחָלְיוֹ: י   אֲנִי אָמַרְתִּי בִּדְמִי יָמַי אֵלֵכָה בְּשַׁעֲרֵי שְׁאוֹל פֻּקַּדְתִּי יֶתֶר שְׁנוֹתָי: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AEA631B9-F653-00CF-B659-9FFA5920CFCC}"/>
              </a:ext>
            </a:extLst>
          </p:cNvPr>
          <p:cNvGrpSpPr/>
          <p:nvPr/>
        </p:nvGrpSpPr>
        <p:grpSpPr>
          <a:xfrm>
            <a:off x="5260920" y="913900"/>
            <a:ext cx="4200120" cy="83880"/>
            <a:chOff x="5260920" y="913900"/>
            <a:chExt cx="4200120" cy="8388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6CE4F27-5556-2E99-763D-7D5FBB9928DD}"/>
                    </a:ext>
                  </a:extLst>
                </p14:cNvPr>
                <p14:cNvContentPartPr/>
                <p14:nvPr/>
              </p14:nvContentPartPr>
              <p14:xfrm>
                <a:off x="9335400" y="976180"/>
                <a:ext cx="27000" cy="11520"/>
              </p14:xfrm>
            </p:contentPart>
          </mc:Choice>
          <mc:Fallback>
            <p:pic>
              <p:nvPicPr>
                <p:cNvPr id="2" name="Ink 1">
                  <a:extLst>
                    <a:ext uri="{FF2B5EF4-FFF2-40B4-BE49-F238E27FC236}">
                      <a16:creationId xmlns:a16="http://schemas.microsoft.com/office/drawing/2014/main" id="{16CE4F27-5556-2E99-763D-7D5FBB9928DD}"/>
                    </a:ext>
                  </a:extLst>
                </p:cNvPr>
                <p:cNvPicPr/>
                <p:nvPr/>
              </p:nvPicPr>
              <p:blipFill>
                <a:blip r:embed="rId5"/>
                <a:stretch>
                  <a:fillRect/>
                </a:stretch>
              </p:blipFill>
              <p:spPr>
                <a:xfrm>
                  <a:off x="9317400" y="958180"/>
                  <a:ext cx="626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AEADB78-5A17-FA00-C37A-0C2CA411B327}"/>
                    </a:ext>
                  </a:extLst>
                </p14:cNvPr>
                <p14:cNvContentPartPr/>
                <p14:nvPr/>
              </p14:nvContentPartPr>
              <p14:xfrm>
                <a:off x="5260920" y="913900"/>
                <a:ext cx="4200120" cy="83880"/>
              </p14:xfrm>
            </p:contentPart>
          </mc:Choice>
          <mc:Fallback>
            <p:pic>
              <p:nvPicPr>
                <p:cNvPr id="4" name="Ink 3">
                  <a:extLst>
                    <a:ext uri="{FF2B5EF4-FFF2-40B4-BE49-F238E27FC236}">
                      <a16:creationId xmlns:a16="http://schemas.microsoft.com/office/drawing/2014/main" id="{2AEADB78-5A17-FA00-C37A-0C2CA411B327}"/>
                    </a:ext>
                  </a:extLst>
                </p:cNvPr>
                <p:cNvPicPr/>
                <p:nvPr/>
              </p:nvPicPr>
              <p:blipFill>
                <a:blip r:embed="rId7"/>
                <a:stretch>
                  <a:fillRect/>
                </a:stretch>
              </p:blipFill>
              <p:spPr>
                <a:xfrm>
                  <a:off x="5242920" y="896260"/>
                  <a:ext cx="4235760" cy="119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C10F44C8-5408-0AE7-834D-F5AD93142B12}"/>
                  </a:ext>
                </a:extLst>
              </p14:cNvPr>
              <p14:cNvContentPartPr/>
              <p14:nvPr/>
            </p14:nvContentPartPr>
            <p14:xfrm>
              <a:off x="9202560" y="1470100"/>
              <a:ext cx="355320" cy="73800"/>
            </p14:xfrm>
          </p:contentPart>
        </mc:Choice>
        <mc:Fallback>
          <p:pic>
            <p:nvPicPr>
              <p:cNvPr id="7" name="Ink 6">
                <a:extLst>
                  <a:ext uri="{FF2B5EF4-FFF2-40B4-BE49-F238E27FC236}">
                    <a16:creationId xmlns:a16="http://schemas.microsoft.com/office/drawing/2014/main" id="{C10F44C8-5408-0AE7-834D-F5AD93142B12}"/>
                  </a:ext>
                </a:extLst>
              </p:cNvPr>
              <p:cNvPicPr/>
              <p:nvPr/>
            </p:nvPicPr>
            <p:blipFill>
              <a:blip r:embed="rId9"/>
              <a:stretch>
                <a:fillRect/>
              </a:stretch>
            </p:blipFill>
            <p:spPr>
              <a:xfrm>
                <a:off x="9184560" y="1452460"/>
                <a:ext cx="390960" cy="109440"/>
              </a:xfrm>
              <a:prstGeom prst="rect">
                <a:avLst/>
              </a:prstGeom>
            </p:spPr>
          </p:pic>
        </mc:Fallback>
      </mc:AlternateContent>
      <p:grpSp>
        <p:nvGrpSpPr>
          <p:cNvPr id="15" name="Group 14">
            <a:extLst>
              <a:ext uri="{FF2B5EF4-FFF2-40B4-BE49-F238E27FC236}">
                <a16:creationId xmlns:a16="http://schemas.microsoft.com/office/drawing/2014/main" id="{08EE079F-D60D-B5A6-5932-DCC96DBFFE3A}"/>
              </a:ext>
            </a:extLst>
          </p:cNvPr>
          <p:cNvGrpSpPr/>
          <p:nvPr/>
        </p:nvGrpSpPr>
        <p:grpSpPr>
          <a:xfrm>
            <a:off x="1019400" y="1508620"/>
            <a:ext cx="7575840" cy="156960"/>
            <a:chOff x="1019400" y="1508620"/>
            <a:chExt cx="7575840" cy="15696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D19D814E-9960-7EBC-B9A1-5D9B3136FCA9}"/>
                    </a:ext>
                  </a:extLst>
                </p14:cNvPr>
                <p14:cNvContentPartPr/>
                <p14:nvPr/>
              </p14:nvContentPartPr>
              <p14:xfrm>
                <a:off x="6297720" y="1508620"/>
                <a:ext cx="2297520" cy="135360"/>
              </p14:xfrm>
            </p:contentPart>
          </mc:Choice>
          <mc:Fallback>
            <p:pic>
              <p:nvPicPr>
                <p:cNvPr id="9" name="Ink 8">
                  <a:extLst>
                    <a:ext uri="{FF2B5EF4-FFF2-40B4-BE49-F238E27FC236}">
                      <a16:creationId xmlns:a16="http://schemas.microsoft.com/office/drawing/2014/main" id="{D19D814E-9960-7EBC-B9A1-5D9B3136FCA9}"/>
                    </a:ext>
                  </a:extLst>
                </p:cNvPr>
                <p:cNvPicPr/>
                <p:nvPr/>
              </p:nvPicPr>
              <p:blipFill>
                <a:blip r:embed="rId11"/>
                <a:stretch>
                  <a:fillRect/>
                </a:stretch>
              </p:blipFill>
              <p:spPr>
                <a:xfrm>
                  <a:off x="6280080" y="1490620"/>
                  <a:ext cx="23331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9E107BF3-483B-EC91-ABD6-60F91769F8AE}"/>
                    </a:ext>
                  </a:extLst>
                </p14:cNvPr>
                <p14:cNvContentPartPr/>
                <p14:nvPr/>
              </p14:nvContentPartPr>
              <p14:xfrm>
                <a:off x="5022600" y="1567300"/>
                <a:ext cx="1087920" cy="46800"/>
              </p14:xfrm>
            </p:contentPart>
          </mc:Choice>
          <mc:Fallback>
            <p:pic>
              <p:nvPicPr>
                <p:cNvPr id="11" name="Ink 10">
                  <a:extLst>
                    <a:ext uri="{FF2B5EF4-FFF2-40B4-BE49-F238E27FC236}">
                      <a16:creationId xmlns:a16="http://schemas.microsoft.com/office/drawing/2014/main" id="{9E107BF3-483B-EC91-ABD6-60F91769F8AE}"/>
                    </a:ext>
                  </a:extLst>
                </p:cNvPr>
                <p:cNvPicPr/>
                <p:nvPr/>
              </p:nvPicPr>
              <p:blipFill>
                <a:blip r:embed="rId13"/>
                <a:stretch>
                  <a:fillRect/>
                </a:stretch>
              </p:blipFill>
              <p:spPr>
                <a:xfrm>
                  <a:off x="5004600" y="1549660"/>
                  <a:ext cx="11235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F35722E2-5B6E-2EBB-E7E0-1EB7D2827A19}"/>
                    </a:ext>
                  </a:extLst>
                </p14:cNvPr>
                <p14:cNvContentPartPr/>
                <p14:nvPr/>
              </p14:nvContentPartPr>
              <p14:xfrm>
                <a:off x="4296840" y="1565140"/>
                <a:ext cx="411120" cy="50400"/>
              </p14:xfrm>
            </p:contentPart>
          </mc:Choice>
          <mc:Fallback>
            <p:pic>
              <p:nvPicPr>
                <p:cNvPr id="12" name="Ink 11">
                  <a:extLst>
                    <a:ext uri="{FF2B5EF4-FFF2-40B4-BE49-F238E27FC236}">
                      <a16:creationId xmlns:a16="http://schemas.microsoft.com/office/drawing/2014/main" id="{F35722E2-5B6E-2EBB-E7E0-1EB7D2827A19}"/>
                    </a:ext>
                  </a:extLst>
                </p:cNvPr>
                <p:cNvPicPr/>
                <p:nvPr/>
              </p:nvPicPr>
              <p:blipFill>
                <a:blip r:embed="rId15"/>
                <a:stretch>
                  <a:fillRect/>
                </a:stretch>
              </p:blipFill>
              <p:spPr>
                <a:xfrm>
                  <a:off x="4278840" y="1547140"/>
                  <a:ext cx="4467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99ED5656-7289-7B6D-1987-DC9238CE1EAF}"/>
                    </a:ext>
                  </a:extLst>
                </p14:cNvPr>
                <p14:cNvContentPartPr/>
                <p14:nvPr/>
              </p14:nvContentPartPr>
              <p14:xfrm>
                <a:off x="2379120" y="1550740"/>
                <a:ext cx="1620360" cy="82080"/>
              </p14:xfrm>
            </p:contentPart>
          </mc:Choice>
          <mc:Fallback>
            <p:pic>
              <p:nvPicPr>
                <p:cNvPr id="13" name="Ink 12">
                  <a:extLst>
                    <a:ext uri="{FF2B5EF4-FFF2-40B4-BE49-F238E27FC236}">
                      <a16:creationId xmlns:a16="http://schemas.microsoft.com/office/drawing/2014/main" id="{99ED5656-7289-7B6D-1987-DC9238CE1EAF}"/>
                    </a:ext>
                  </a:extLst>
                </p:cNvPr>
                <p:cNvPicPr/>
                <p:nvPr/>
              </p:nvPicPr>
              <p:blipFill>
                <a:blip r:embed="rId17"/>
                <a:stretch>
                  <a:fillRect/>
                </a:stretch>
              </p:blipFill>
              <p:spPr>
                <a:xfrm>
                  <a:off x="2361120" y="1532740"/>
                  <a:ext cx="16560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7F68941E-D596-6DCB-CCB5-58D03DD27627}"/>
                    </a:ext>
                  </a:extLst>
                </p14:cNvPr>
                <p14:cNvContentPartPr/>
                <p14:nvPr/>
              </p14:nvContentPartPr>
              <p14:xfrm>
                <a:off x="1019400" y="1573420"/>
                <a:ext cx="1105920" cy="92160"/>
              </p14:xfrm>
            </p:contentPart>
          </mc:Choice>
          <mc:Fallback>
            <p:pic>
              <p:nvPicPr>
                <p:cNvPr id="14" name="Ink 13">
                  <a:extLst>
                    <a:ext uri="{FF2B5EF4-FFF2-40B4-BE49-F238E27FC236}">
                      <a16:creationId xmlns:a16="http://schemas.microsoft.com/office/drawing/2014/main" id="{7F68941E-D596-6DCB-CCB5-58D03DD27627}"/>
                    </a:ext>
                  </a:extLst>
                </p:cNvPr>
                <p:cNvPicPr/>
                <p:nvPr/>
              </p:nvPicPr>
              <p:blipFill>
                <a:blip r:embed="rId19"/>
                <a:stretch>
                  <a:fillRect/>
                </a:stretch>
              </p:blipFill>
              <p:spPr>
                <a:xfrm>
                  <a:off x="1001760" y="1555780"/>
                  <a:ext cx="1141560" cy="127800"/>
                </a:xfrm>
                <a:prstGeom prst="rect">
                  <a:avLst/>
                </a:prstGeom>
              </p:spPr>
            </p:pic>
          </mc:Fallback>
        </mc:AlternateContent>
      </p:grpSp>
      <p:grpSp>
        <p:nvGrpSpPr>
          <p:cNvPr id="18" name="Group 17">
            <a:extLst>
              <a:ext uri="{FF2B5EF4-FFF2-40B4-BE49-F238E27FC236}">
                <a16:creationId xmlns:a16="http://schemas.microsoft.com/office/drawing/2014/main" id="{F394B96E-831C-C67A-744C-E97DAE841E2D}"/>
              </a:ext>
            </a:extLst>
          </p:cNvPr>
          <p:cNvGrpSpPr/>
          <p:nvPr/>
        </p:nvGrpSpPr>
        <p:grpSpPr>
          <a:xfrm>
            <a:off x="6947520" y="2075620"/>
            <a:ext cx="2474640" cy="136080"/>
            <a:chOff x="6947520" y="2075620"/>
            <a:chExt cx="2474640" cy="136080"/>
          </a:xfrm>
        </p:grpSpPr>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CD8A37F5-15D9-1D51-1BA1-E2DF2DF988EA}"/>
                    </a:ext>
                  </a:extLst>
                </p14:cNvPr>
                <p14:cNvContentPartPr/>
                <p14:nvPr/>
              </p14:nvContentPartPr>
              <p14:xfrm>
                <a:off x="8333160" y="2123860"/>
                <a:ext cx="1089000" cy="87840"/>
              </p14:xfrm>
            </p:contentPart>
          </mc:Choice>
          <mc:Fallback>
            <p:pic>
              <p:nvPicPr>
                <p:cNvPr id="16" name="Ink 15">
                  <a:extLst>
                    <a:ext uri="{FF2B5EF4-FFF2-40B4-BE49-F238E27FC236}">
                      <a16:creationId xmlns:a16="http://schemas.microsoft.com/office/drawing/2014/main" id="{CD8A37F5-15D9-1D51-1BA1-E2DF2DF988EA}"/>
                    </a:ext>
                  </a:extLst>
                </p:cNvPr>
                <p:cNvPicPr/>
                <p:nvPr/>
              </p:nvPicPr>
              <p:blipFill>
                <a:blip r:embed="rId21"/>
                <a:stretch>
                  <a:fillRect/>
                </a:stretch>
              </p:blipFill>
              <p:spPr>
                <a:xfrm>
                  <a:off x="8315160" y="2106220"/>
                  <a:ext cx="11246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C9523EE9-29CD-5BD5-E029-29B6F093A396}"/>
                    </a:ext>
                  </a:extLst>
                </p14:cNvPr>
                <p14:cNvContentPartPr/>
                <p14:nvPr/>
              </p14:nvContentPartPr>
              <p14:xfrm>
                <a:off x="6947520" y="2075620"/>
                <a:ext cx="985320" cy="123840"/>
              </p14:xfrm>
            </p:contentPart>
          </mc:Choice>
          <mc:Fallback>
            <p:pic>
              <p:nvPicPr>
                <p:cNvPr id="17" name="Ink 16">
                  <a:extLst>
                    <a:ext uri="{FF2B5EF4-FFF2-40B4-BE49-F238E27FC236}">
                      <a16:creationId xmlns:a16="http://schemas.microsoft.com/office/drawing/2014/main" id="{C9523EE9-29CD-5BD5-E029-29B6F093A396}"/>
                    </a:ext>
                  </a:extLst>
                </p:cNvPr>
                <p:cNvPicPr/>
                <p:nvPr/>
              </p:nvPicPr>
              <p:blipFill>
                <a:blip r:embed="rId23"/>
                <a:stretch>
                  <a:fillRect/>
                </a:stretch>
              </p:blipFill>
              <p:spPr>
                <a:xfrm>
                  <a:off x="6929520" y="2057980"/>
                  <a:ext cx="1020960" cy="159480"/>
                </a:xfrm>
                <a:prstGeom prst="rect">
                  <a:avLst/>
                </a:prstGeom>
              </p:spPr>
            </p:pic>
          </mc:Fallback>
        </mc:AlternateContent>
      </p:grpSp>
      <p:grpSp>
        <p:nvGrpSpPr>
          <p:cNvPr id="32" name="Group 31">
            <a:extLst>
              <a:ext uri="{FF2B5EF4-FFF2-40B4-BE49-F238E27FC236}">
                <a16:creationId xmlns:a16="http://schemas.microsoft.com/office/drawing/2014/main" id="{80BBB39D-3423-71EE-DB37-BFE778DA6FE7}"/>
              </a:ext>
            </a:extLst>
          </p:cNvPr>
          <p:cNvGrpSpPr/>
          <p:nvPr/>
        </p:nvGrpSpPr>
        <p:grpSpPr>
          <a:xfrm>
            <a:off x="1326120" y="2202700"/>
            <a:ext cx="4837680" cy="117720"/>
            <a:chOff x="1326120" y="2202700"/>
            <a:chExt cx="4837680" cy="117720"/>
          </a:xfrm>
        </p:grpSpPr>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2027217F-B0E2-AB40-6F11-27F7679E7E09}"/>
                    </a:ext>
                  </a:extLst>
                </p14:cNvPr>
                <p14:cNvContentPartPr/>
                <p14:nvPr/>
              </p14:nvContentPartPr>
              <p14:xfrm>
                <a:off x="5112600" y="2202700"/>
                <a:ext cx="1051200" cy="108720"/>
              </p14:xfrm>
            </p:contentPart>
          </mc:Choice>
          <mc:Fallback>
            <p:pic>
              <p:nvPicPr>
                <p:cNvPr id="19" name="Ink 18">
                  <a:extLst>
                    <a:ext uri="{FF2B5EF4-FFF2-40B4-BE49-F238E27FC236}">
                      <a16:creationId xmlns:a16="http://schemas.microsoft.com/office/drawing/2014/main" id="{2027217F-B0E2-AB40-6F11-27F7679E7E09}"/>
                    </a:ext>
                  </a:extLst>
                </p:cNvPr>
                <p:cNvPicPr/>
                <p:nvPr/>
              </p:nvPicPr>
              <p:blipFill>
                <a:blip r:embed="rId25"/>
                <a:stretch>
                  <a:fillRect/>
                </a:stretch>
              </p:blipFill>
              <p:spPr>
                <a:xfrm>
                  <a:off x="5094960" y="2184700"/>
                  <a:ext cx="10868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B3CF0AF2-674A-C365-4C80-46C83DF04670}"/>
                    </a:ext>
                  </a:extLst>
                </p14:cNvPr>
                <p14:cNvContentPartPr/>
                <p14:nvPr/>
              </p14:nvContentPartPr>
              <p14:xfrm>
                <a:off x="3998760" y="2289100"/>
                <a:ext cx="937080" cy="31320"/>
              </p14:xfrm>
            </p:contentPart>
          </mc:Choice>
          <mc:Fallback>
            <p:pic>
              <p:nvPicPr>
                <p:cNvPr id="20" name="Ink 19">
                  <a:extLst>
                    <a:ext uri="{FF2B5EF4-FFF2-40B4-BE49-F238E27FC236}">
                      <a16:creationId xmlns:a16="http://schemas.microsoft.com/office/drawing/2014/main" id="{B3CF0AF2-674A-C365-4C80-46C83DF04670}"/>
                    </a:ext>
                  </a:extLst>
                </p:cNvPr>
                <p:cNvPicPr/>
                <p:nvPr/>
              </p:nvPicPr>
              <p:blipFill>
                <a:blip r:embed="rId27"/>
                <a:stretch>
                  <a:fillRect/>
                </a:stretch>
              </p:blipFill>
              <p:spPr>
                <a:xfrm>
                  <a:off x="3981120" y="2271460"/>
                  <a:ext cx="9727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DBEB5791-0D52-CBB4-24BC-7EF229C5A7B5}"/>
                    </a:ext>
                  </a:extLst>
                </p14:cNvPr>
                <p14:cNvContentPartPr/>
                <p14:nvPr/>
              </p14:nvContentPartPr>
              <p14:xfrm>
                <a:off x="3166080" y="2230780"/>
                <a:ext cx="740880" cy="66960"/>
              </p14:xfrm>
            </p:contentPart>
          </mc:Choice>
          <mc:Fallback>
            <p:pic>
              <p:nvPicPr>
                <p:cNvPr id="21" name="Ink 20">
                  <a:extLst>
                    <a:ext uri="{FF2B5EF4-FFF2-40B4-BE49-F238E27FC236}">
                      <a16:creationId xmlns:a16="http://schemas.microsoft.com/office/drawing/2014/main" id="{DBEB5791-0D52-CBB4-24BC-7EF229C5A7B5}"/>
                    </a:ext>
                  </a:extLst>
                </p:cNvPr>
                <p:cNvPicPr/>
                <p:nvPr/>
              </p:nvPicPr>
              <p:blipFill>
                <a:blip r:embed="rId29"/>
                <a:stretch>
                  <a:fillRect/>
                </a:stretch>
              </p:blipFill>
              <p:spPr>
                <a:xfrm>
                  <a:off x="3148440" y="2213140"/>
                  <a:ext cx="7765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4A51913E-39F2-E752-1C80-320DCC7E448A}"/>
                    </a:ext>
                  </a:extLst>
                </p14:cNvPr>
                <p14:cNvContentPartPr/>
                <p14:nvPr/>
              </p14:nvContentPartPr>
              <p14:xfrm>
                <a:off x="2363640" y="2217820"/>
                <a:ext cx="673920" cy="68400"/>
              </p14:xfrm>
            </p:contentPart>
          </mc:Choice>
          <mc:Fallback>
            <p:pic>
              <p:nvPicPr>
                <p:cNvPr id="22" name="Ink 21">
                  <a:extLst>
                    <a:ext uri="{FF2B5EF4-FFF2-40B4-BE49-F238E27FC236}">
                      <a16:creationId xmlns:a16="http://schemas.microsoft.com/office/drawing/2014/main" id="{4A51913E-39F2-E752-1C80-320DCC7E448A}"/>
                    </a:ext>
                  </a:extLst>
                </p:cNvPr>
                <p:cNvPicPr/>
                <p:nvPr/>
              </p:nvPicPr>
              <p:blipFill>
                <a:blip r:embed="rId31"/>
                <a:stretch>
                  <a:fillRect/>
                </a:stretch>
              </p:blipFill>
              <p:spPr>
                <a:xfrm>
                  <a:off x="2346000" y="2199820"/>
                  <a:ext cx="7095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864DE319-4823-8780-F47A-58A014984360}"/>
                    </a:ext>
                  </a:extLst>
                </p14:cNvPr>
                <p14:cNvContentPartPr/>
                <p14:nvPr/>
              </p14:nvContentPartPr>
              <p14:xfrm>
                <a:off x="1326120" y="2218900"/>
                <a:ext cx="985320" cy="71640"/>
              </p14:xfrm>
            </p:contentPart>
          </mc:Choice>
          <mc:Fallback>
            <p:pic>
              <p:nvPicPr>
                <p:cNvPr id="23" name="Ink 22">
                  <a:extLst>
                    <a:ext uri="{FF2B5EF4-FFF2-40B4-BE49-F238E27FC236}">
                      <a16:creationId xmlns:a16="http://schemas.microsoft.com/office/drawing/2014/main" id="{864DE319-4823-8780-F47A-58A014984360}"/>
                    </a:ext>
                  </a:extLst>
                </p:cNvPr>
                <p:cNvPicPr/>
                <p:nvPr/>
              </p:nvPicPr>
              <p:blipFill>
                <a:blip r:embed="rId33"/>
                <a:stretch>
                  <a:fillRect/>
                </a:stretch>
              </p:blipFill>
              <p:spPr>
                <a:xfrm>
                  <a:off x="1308120" y="2200900"/>
                  <a:ext cx="1020960" cy="107280"/>
                </a:xfrm>
                <a:prstGeom prst="rect">
                  <a:avLst/>
                </a:prstGeom>
              </p:spPr>
            </p:pic>
          </mc:Fallback>
        </mc:AlternateContent>
      </p:grpSp>
      <p:grpSp>
        <p:nvGrpSpPr>
          <p:cNvPr id="31" name="Group 30">
            <a:extLst>
              <a:ext uri="{FF2B5EF4-FFF2-40B4-BE49-F238E27FC236}">
                <a16:creationId xmlns:a16="http://schemas.microsoft.com/office/drawing/2014/main" id="{826BB1AE-8554-0E23-17ED-8E147A2F0D78}"/>
              </a:ext>
            </a:extLst>
          </p:cNvPr>
          <p:cNvGrpSpPr/>
          <p:nvPr/>
        </p:nvGrpSpPr>
        <p:grpSpPr>
          <a:xfrm>
            <a:off x="3540840" y="2816860"/>
            <a:ext cx="5936400" cy="128160"/>
            <a:chOff x="3540840" y="2816860"/>
            <a:chExt cx="5936400" cy="128160"/>
          </a:xfrm>
        </p:grpSpPr>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9EF7575C-E5D1-66E9-634A-E07E7B78FF74}"/>
                    </a:ext>
                  </a:extLst>
                </p14:cNvPr>
                <p14:cNvContentPartPr/>
                <p14:nvPr/>
              </p14:nvContentPartPr>
              <p14:xfrm>
                <a:off x="8455920" y="2823340"/>
                <a:ext cx="1021320" cy="121680"/>
              </p14:xfrm>
            </p:contentPart>
          </mc:Choice>
          <mc:Fallback>
            <p:pic>
              <p:nvPicPr>
                <p:cNvPr id="24" name="Ink 23">
                  <a:extLst>
                    <a:ext uri="{FF2B5EF4-FFF2-40B4-BE49-F238E27FC236}">
                      <a16:creationId xmlns:a16="http://schemas.microsoft.com/office/drawing/2014/main" id="{9EF7575C-E5D1-66E9-634A-E07E7B78FF74}"/>
                    </a:ext>
                  </a:extLst>
                </p:cNvPr>
                <p:cNvPicPr/>
                <p:nvPr/>
              </p:nvPicPr>
              <p:blipFill>
                <a:blip r:embed="rId35"/>
                <a:stretch>
                  <a:fillRect/>
                </a:stretch>
              </p:blipFill>
              <p:spPr>
                <a:xfrm>
                  <a:off x="8437920" y="2805340"/>
                  <a:ext cx="10569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938CFFC7-3646-14A3-CFC2-BCBA40652C74}"/>
                    </a:ext>
                  </a:extLst>
                </p14:cNvPr>
                <p14:cNvContentPartPr/>
                <p14:nvPr/>
              </p14:nvContentPartPr>
              <p14:xfrm>
                <a:off x="7721880" y="2909380"/>
                <a:ext cx="693360" cy="32760"/>
              </p14:xfrm>
            </p:contentPart>
          </mc:Choice>
          <mc:Fallback>
            <p:pic>
              <p:nvPicPr>
                <p:cNvPr id="25" name="Ink 24">
                  <a:extLst>
                    <a:ext uri="{FF2B5EF4-FFF2-40B4-BE49-F238E27FC236}">
                      <a16:creationId xmlns:a16="http://schemas.microsoft.com/office/drawing/2014/main" id="{938CFFC7-3646-14A3-CFC2-BCBA40652C74}"/>
                    </a:ext>
                  </a:extLst>
                </p:cNvPr>
                <p:cNvPicPr/>
                <p:nvPr/>
              </p:nvPicPr>
              <p:blipFill>
                <a:blip r:embed="rId37"/>
                <a:stretch>
                  <a:fillRect/>
                </a:stretch>
              </p:blipFill>
              <p:spPr>
                <a:xfrm>
                  <a:off x="7704240" y="2891380"/>
                  <a:ext cx="7290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94FE7FEA-D673-6A65-0494-7A6451C60E96}"/>
                    </a:ext>
                  </a:extLst>
                </p14:cNvPr>
                <p14:cNvContentPartPr/>
                <p14:nvPr/>
              </p14:nvContentPartPr>
              <p14:xfrm>
                <a:off x="7046880" y="2861860"/>
                <a:ext cx="497880" cy="36360"/>
              </p14:xfrm>
            </p:contentPart>
          </mc:Choice>
          <mc:Fallback>
            <p:pic>
              <p:nvPicPr>
                <p:cNvPr id="26" name="Ink 25">
                  <a:extLst>
                    <a:ext uri="{FF2B5EF4-FFF2-40B4-BE49-F238E27FC236}">
                      <a16:creationId xmlns:a16="http://schemas.microsoft.com/office/drawing/2014/main" id="{94FE7FEA-D673-6A65-0494-7A6451C60E96}"/>
                    </a:ext>
                  </a:extLst>
                </p:cNvPr>
                <p:cNvPicPr/>
                <p:nvPr/>
              </p:nvPicPr>
              <p:blipFill>
                <a:blip r:embed="rId39"/>
                <a:stretch>
                  <a:fillRect/>
                </a:stretch>
              </p:blipFill>
              <p:spPr>
                <a:xfrm>
                  <a:off x="7029240" y="2844220"/>
                  <a:ext cx="5335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B3EFD495-E565-C0AD-6D60-2C05ACE9F7CA}"/>
                    </a:ext>
                  </a:extLst>
                </p14:cNvPr>
                <p14:cNvContentPartPr/>
                <p14:nvPr/>
              </p14:nvContentPartPr>
              <p14:xfrm>
                <a:off x="6077400" y="2836300"/>
                <a:ext cx="783000" cy="73800"/>
              </p14:xfrm>
            </p:contentPart>
          </mc:Choice>
          <mc:Fallback>
            <p:pic>
              <p:nvPicPr>
                <p:cNvPr id="27" name="Ink 26">
                  <a:extLst>
                    <a:ext uri="{FF2B5EF4-FFF2-40B4-BE49-F238E27FC236}">
                      <a16:creationId xmlns:a16="http://schemas.microsoft.com/office/drawing/2014/main" id="{B3EFD495-E565-C0AD-6D60-2C05ACE9F7CA}"/>
                    </a:ext>
                  </a:extLst>
                </p:cNvPr>
                <p:cNvPicPr/>
                <p:nvPr/>
              </p:nvPicPr>
              <p:blipFill>
                <a:blip r:embed="rId41"/>
                <a:stretch>
                  <a:fillRect/>
                </a:stretch>
              </p:blipFill>
              <p:spPr>
                <a:xfrm>
                  <a:off x="6059760" y="2818660"/>
                  <a:ext cx="8186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Ink 27">
                  <a:extLst>
                    <a:ext uri="{FF2B5EF4-FFF2-40B4-BE49-F238E27FC236}">
                      <a16:creationId xmlns:a16="http://schemas.microsoft.com/office/drawing/2014/main" id="{FC0BD8F9-2BE0-0784-290E-6C71AE4DA5FC}"/>
                    </a:ext>
                  </a:extLst>
                </p14:cNvPr>
                <p14:cNvContentPartPr/>
                <p14:nvPr/>
              </p14:nvContentPartPr>
              <p14:xfrm>
                <a:off x="5350200" y="2868700"/>
                <a:ext cx="418320" cy="30960"/>
              </p14:xfrm>
            </p:contentPart>
          </mc:Choice>
          <mc:Fallback>
            <p:pic>
              <p:nvPicPr>
                <p:cNvPr id="28" name="Ink 27">
                  <a:extLst>
                    <a:ext uri="{FF2B5EF4-FFF2-40B4-BE49-F238E27FC236}">
                      <a16:creationId xmlns:a16="http://schemas.microsoft.com/office/drawing/2014/main" id="{FC0BD8F9-2BE0-0784-290E-6C71AE4DA5FC}"/>
                    </a:ext>
                  </a:extLst>
                </p:cNvPr>
                <p:cNvPicPr/>
                <p:nvPr/>
              </p:nvPicPr>
              <p:blipFill>
                <a:blip r:embed="rId43"/>
                <a:stretch>
                  <a:fillRect/>
                </a:stretch>
              </p:blipFill>
              <p:spPr>
                <a:xfrm>
                  <a:off x="5332560" y="2850700"/>
                  <a:ext cx="4539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Ink 28">
                  <a:extLst>
                    <a:ext uri="{FF2B5EF4-FFF2-40B4-BE49-F238E27FC236}">
                      <a16:creationId xmlns:a16="http://schemas.microsoft.com/office/drawing/2014/main" id="{EEFE0496-0200-62A1-D726-A0809597ED77}"/>
                    </a:ext>
                  </a:extLst>
                </p14:cNvPr>
                <p14:cNvContentPartPr/>
                <p14:nvPr/>
              </p14:nvContentPartPr>
              <p14:xfrm>
                <a:off x="4418160" y="2838100"/>
                <a:ext cx="678240" cy="61200"/>
              </p14:xfrm>
            </p:contentPart>
          </mc:Choice>
          <mc:Fallback>
            <p:pic>
              <p:nvPicPr>
                <p:cNvPr id="29" name="Ink 28">
                  <a:extLst>
                    <a:ext uri="{FF2B5EF4-FFF2-40B4-BE49-F238E27FC236}">
                      <a16:creationId xmlns:a16="http://schemas.microsoft.com/office/drawing/2014/main" id="{EEFE0496-0200-62A1-D726-A0809597ED77}"/>
                    </a:ext>
                  </a:extLst>
                </p:cNvPr>
                <p:cNvPicPr/>
                <p:nvPr/>
              </p:nvPicPr>
              <p:blipFill>
                <a:blip r:embed="rId45"/>
                <a:stretch>
                  <a:fillRect/>
                </a:stretch>
              </p:blipFill>
              <p:spPr>
                <a:xfrm>
                  <a:off x="4400520" y="2820460"/>
                  <a:ext cx="7138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Ink 29">
                  <a:extLst>
                    <a:ext uri="{FF2B5EF4-FFF2-40B4-BE49-F238E27FC236}">
                      <a16:creationId xmlns:a16="http://schemas.microsoft.com/office/drawing/2014/main" id="{2361E17B-B8BE-380F-87D0-5DE3C8FA62CC}"/>
                    </a:ext>
                  </a:extLst>
                </p14:cNvPr>
                <p14:cNvContentPartPr/>
                <p14:nvPr/>
              </p14:nvContentPartPr>
              <p14:xfrm>
                <a:off x="3540840" y="2816860"/>
                <a:ext cx="724680" cy="82080"/>
              </p14:xfrm>
            </p:contentPart>
          </mc:Choice>
          <mc:Fallback>
            <p:pic>
              <p:nvPicPr>
                <p:cNvPr id="30" name="Ink 29">
                  <a:extLst>
                    <a:ext uri="{FF2B5EF4-FFF2-40B4-BE49-F238E27FC236}">
                      <a16:creationId xmlns:a16="http://schemas.microsoft.com/office/drawing/2014/main" id="{2361E17B-B8BE-380F-87D0-5DE3C8FA62CC}"/>
                    </a:ext>
                  </a:extLst>
                </p:cNvPr>
                <p:cNvPicPr/>
                <p:nvPr/>
              </p:nvPicPr>
              <p:blipFill>
                <a:blip r:embed="rId47"/>
                <a:stretch>
                  <a:fillRect/>
                </a:stretch>
              </p:blipFill>
              <p:spPr>
                <a:xfrm>
                  <a:off x="3522840" y="2799220"/>
                  <a:ext cx="760320" cy="117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33" name="Ink 32">
                <a:extLst>
                  <a:ext uri="{FF2B5EF4-FFF2-40B4-BE49-F238E27FC236}">
                    <a16:creationId xmlns:a16="http://schemas.microsoft.com/office/drawing/2014/main" id="{30F1B057-FB0A-D5DE-DDE0-9ABCCDDB2D4E}"/>
                  </a:ext>
                </a:extLst>
              </p14:cNvPr>
              <p14:cNvContentPartPr/>
              <p14:nvPr/>
            </p14:nvContentPartPr>
            <p14:xfrm>
              <a:off x="792600" y="2783020"/>
              <a:ext cx="1767240" cy="147240"/>
            </p14:xfrm>
          </p:contentPart>
        </mc:Choice>
        <mc:Fallback>
          <p:pic>
            <p:nvPicPr>
              <p:cNvPr id="33" name="Ink 32">
                <a:extLst>
                  <a:ext uri="{FF2B5EF4-FFF2-40B4-BE49-F238E27FC236}">
                    <a16:creationId xmlns:a16="http://schemas.microsoft.com/office/drawing/2014/main" id="{30F1B057-FB0A-D5DE-DDE0-9ABCCDDB2D4E}"/>
                  </a:ext>
                </a:extLst>
              </p:cNvPr>
              <p:cNvPicPr/>
              <p:nvPr/>
            </p:nvPicPr>
            <p:blipFill>
              <a:blip r:embed="rId49"/>
              <a:stretch>
                <a:fillRect/>
              </a:stretch>
            </p:blipFill>
            <p:spPr>
              <a:xfrm>
                <a:off x="774600" y="2765380"/>
                <a:ext cx="1802880" cy="182880"/>
              </a:xfrm>
              <a:prstGeom prst="rect">
                <a:avLst/>
              </a:prstGeom>
            </p:spPr>
          </p:pic>
        </mc:Fallback>
      </mc:AlternateContent>
      <p:grpSp>
        <p:nvGrpSpPr>
          <p:cNvPr id="44" name="Group 43">
            <a:extLst>
              <a:ext uri="{FF2B5EF4-FFF2-40B4-BE49-F238E27FC236}">
                <a16:creationId xmlns:a16="http://schemas.microsoft.com/office/drawing/2014/main" id="{6F65AE15-8EEE-10A8-4B07-E1C7B4E66012}"/>
              </a:ext>
            </a:extLst>
          </p:cNvPr>
          <p:cNvGrpSpPr/>
          <p:nvPr/>
        </p:nvGrpSpPr>
        <p:grpSpPr>
          <a:xfrm>
            <a:off x="1530960" y="3254260"/>
            <a:ext cx="7853400" cy="258840"/>
            <a:chOff x="1530960" y="3254260"/>
            <a:chExt cx="7853400" cy="258840"/>
          </a:xfrm>
        </p:grpSpPr>
        <mc:AlternateContent xmlns:mc="http://schemas.openxmlformats.org/markup-compatibility/2006">
          <mc:Choice xmlns:p14="http://schemas.microsoft.com/office/powerpoint/2010/main" Requires="p14">
            <p:contentPart p14:bwMode="auto" r:id="rId50">
              <p14:nvContentPartPr>
                <p14:cNvPr id="34" name="Ink 33">
                  <a:extLst>
                    <a:ext uri="{FF2B5EF4-FFF2-40B4-BE49-F238E27FC236}">
                      <a16:creationId xmlns:a16="http://schemas.microsoft.com/office/drawing/2014/main" id="{FA75678F-A8B4-CDA6-603E-A57357187862}"/>
                    </a:ext>
                  </a:extLst>
                </p14:cNvPr>
                <p14:cNvContentPartPr/>
                <p14:nvPr/>
              </p14:nvContentPartPr>
              <p14:xfrm>
                <a:off x="8299680" y="3380980"/>
                <a:ext cx="1084680" cy="36720"/>
              </p14:xfrm>
            </p:contentPart>
          </mc:Choice>
          <mc:Fallback>
            <p:pic>
              <p:nvPicPr>
                <p:cNvPr id="34" name="Ink 33">
                  <a:extLst>
                    <a:ext uri="{FF2B5EF4-FFF2-40B4-BE49-F238E27FC236}">
                      <a16:creationId xmlns:a16="http://schemas.microsoft.com/office/drawing/2014/main" id="{FA75678F-A8B4-CDA6-603E-A57357187862}"/>
                    </a:ext>
                  </a:extLst>
                </p:cNvPr>
                <p:cNvPicPr/>
                <p:nvPr/>
              </p:nvPicPr>
              <p:blipFill>
                <a:blip r:embed="rId51"/>
                <a:stretch>
                  <a:fillRect/>
                </a:stretch>
              </p:blipFill>
              <p:spPr>
                <a:xfrm>
                  <a:off x="8281680" y="3362980"/>
                  <a:ext cx="11203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Ink 34">
                  <a:extLst>
                    <a:ext uri="{FF2B5EF4-FFF2-40B4-BE49-F238E27FC236}">
                      <a16:creationId xmlns:a16="http://schemas.microsoft.com/office/drawing/2014/main" id="{A59B20F2-C76A-F57D-0B53-5C86FB5775FC}"/>
                    </a:ext>
                  </a:extLst>
                </p14:cNvPr>
                <p14:cNvContentPartPr/>
                <p14:nvPr/>
              </p14:nvContentPartPr>
              <p14:xfrm>
                <a:off x="6920160" y="3430300"/>
                <a:ext cx="1242360" cy="29160"/>
              </p14:xfrm>
            </p:contentPart>
          </mc:Choice>
          <mc:Fallback>
            <p:pic>
              <p:nvPicPr>
                <p:cNvPr id="35" name="Ink 34">
                  <a:extLst>
                    <a:ext uri="{FF2B5EF4-FFF2-40B4-BE49-F238E27FC236}">
                      <a16:creationId xmlns:a16="http://schemas.microsoft.com/office/drawing/2014/main" id="{A59B20F2-C76A-F57D-0B53-5C86FB5775FC}"/>
                    </a:ext>
                  </a:extLst>
                </p:cNvPr>
                <p:cNvPicPr/>
                <p:nvPr/>
              </p:nvPicPr>
              <p:blipFill>
                <a:blip r:embed="rId53"/>
                <a:stretch>
                  <a:fillRect/>
                </a:stretch>
              </p:blipFill>
              <p:spPr>
                <a:xfrm>
                  <a:off x="6902160" y="3412660"/>
                  <a:ext cx="12780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7" name="Ink 36">
                  <a:extLst>
                    <a:ext uri="{FF2B5EF4-FFF2-40B4-BE49-F238E27FC236}">
                      <a16:creationId xmlns:a16="http://schemas.microsoft.com/office/drawing/2014/main" id="{CF5D1EB1-47F5-9F30-54DA-79001AFFC124}"/>
                    </a:ext>
                  </a:extLst>
                </p14:cNvPr>
                <p14:cNvContentPartPr/>
                <p14:nvPr/>
              </p14:nvContentPartPr>
              <p14:xfrm>
                <a:off x="5919720" y="3254260"/>
                <a:ext cx="941040" cy="72000"/>
              </p14:xfrm>
            </p:contentPart>
          </mc:Choice>
          <mc:Fallback>
            <p:pic>
              <p:nvPicPr>
                <p:cNvPr id="37" name="Ink 36">
                  <a:extLst>
                    <a:ext uri="{FF2B5EF4-FFF2-40B4-BE49-F238E27FC236}">
                      <a16:creationId xmlns:a16="http://schemas.microsoft.com/office/drawing/2014/main" id="{CF5D1EB1-47F5-9F30-54DA-79001AFFC124}"/>
                    </a:ext>
                  </a:extLst>
                </p:cNvPr>
                <p:cNvPicPr/>
                <p:nvPr/>
              </p:nvPicPr>
              <p:blipFill>
                <a:blip r:embed="rId55"/>
                <a:stretch>
                  <a:fillRect/>
                </a:stretch>
              </p:blipFill>
              <p:spPr>
                <a:xfrm>
                  <a:off x="5902080" y="3236260"/>
                  <a:ext cx="9766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8" name="Ink 37">
                  <a:extLst>
                    <a:ext uri="{FF2B5EF4-FFF2-40B4-BE49-F238E27FC236}">
                      <a16:creationId xmlns:a16="http://schemas.microsoft.com/office/drawing/2014/main" id="{6CB3CED6-6D9E-8360-B1E7-7F05963F6F48}"/>
                    </a:ext>
                  </a:extLst>
                </p14:cNvPr>
                <p14:cNvContentPartPr/>
                <p14:nvPr/>
              </p14:nvContentPartPr>
              <p14:xfrm>
                <a:off x="5009640" y="3448660"/>
                <a:ext cx="837000" cy="38880"/>
              </p14:xfrm>
            </p:contentPart>
          </mc:Choice>
          <mc:Fallback>
            <p:pic>
              <p:nvPicPr>
                <p:cNvPr id="38" name="Ink 37">
                  <a:extLst>
                    <a:ext uri="{FF2B5EF4-FFF2-40B4-BE49-F238E27FC236}">
                      <a16:creationId xmlns:a16="http://schemas.microsoft.com/office/drawing/2014/main" id="{6CB3CED6-6D9E-8360-B1E7-7F05963F6F48}"/>
                    </a:ext>
                  </a:extLst>
                </p:cNvPr>
                <p:cNvPicPr/>
                <p:nvPr/>
              </p:nvPicPr>
              <p:blipFill>
                <a:blip r:embed="rId57"/>
                <a:stretch>
                  <a:fillRect/>
                </a:stretch>
              </p:blipFill>
              <p:spPr>
                <a:xfrm>
                  <a:off x="4992000" y="3431020"/>
                  <a:ext cx="8726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0" name="Ink 39">
                  <a:extLst>
                    <a:ext uri="{FF2B5EF4-FFF2-40B4-BE49-F238E27FC236}">
                      <a16:creationId xmlns:a16="http://schemas.microsoft.com/office/drawing/2014/main" id="{44D89A33-39B5-3D80-6CE6-FA32D4EA9006}"/>
                    </a:ext>
                  </a:extLst>
                </p14:cNvPr>
                <p14:cNvContentPartPr/>
                <p14:nvPr/>
              </p14:nvContentPartPr>
              <p14:xfrm>
                <a:off x="3604920" y="3348220"/>
                <a:ext cx="1267560" cy="78480"/>
              </p14:xfrm>
            </p:contentPart>
          </mc:Choice>
          <mc:Fallback>
            <p:pic>
              <p:nvPicPr>
                <p:cNvPr id="40" name="Ink 39">
                  <a:extLst>
                    <a:ext uri="{FF2B5EF4-FFF2-40B4-BE49-F238E27FC236}">
                      <a16:creationId xmlns:a16="http://schemas.microsoft.com/office/drawing/2014/main" id="{44D89A33-39B5-3D80-6CE6-FA32D4EA9006}"/>
                    </a:ext>
                  </a:extLst>
                </p:cNvPr>
                <p:cNvPicPr/>
                <p:nvPr/>
              </p:nvPicPr>
              <p:blipFill>
                <a:blip r:embed="rId59"/>
                <a:stretch>
                  <a:fillRect/>
                </a:stretch>
              </p:blipFill>
              <p:spPr>
                <a:xfrm>
                  <a:off x="3587280" y="3330580"/>
                  <a:ext cx="13032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 name="Ink 40">
                  <a:extLst>
                    <a:ext uri="{FF2B5EF4-FFF2-40B4-BE49-F238E27FC236}">
                      <a16:creationId xmlns:a16="http://schemas.microsoft.com/office/drawing/2014/main" id="{F63084B5-3A02-DDD2-B161-D92DA0ED77A4}"/>
                    </a:ext>
                  </a:extLst>
                </p14:cNvPr>
                <p14:cNvContentPartPr/>
                <p14:nvPr/>
              </p14:nvContentPartPr>
              <p14:xfrm>
                <a:off x="2702040" y="3409420"/>
                <a:ext cx="669240" cy="54720"/>
              </p14:xfrm>
            </p:contentPart>
          </mc:Choice>
          <mc:Fallback>
            <p:pic>
              <p:nvPicPr>
                <p:cNvPr id="41" name="Ink 40">
                  <a:extLst>
                    <a:ext uri="{FF2B5EF4-FFF2-40B4-BE49-F238E27FC236}">
                      <a16:creationId xmlns:a16="http://schemas.microsoft.com/office/drawing/2014/main" id="{F63084B5-3A02-DDD2-B161-D92DA0ED77A4}"/>
                    </a:ext>
                  </a:extLst>
                </p:cNvPr>
                <p:cNvPicPr/>
                <p:nvPr/>
              </p:nvPicPr>
              <p:blipFill>
                <a:blip r:embed="rId61"/>
                <a:stretch>
                  <a:fillRect/>
                </a:stretch>
              </p:blipFill>
              <p:spPr>
                <a:xfrm>
                  <a:off x="2684400" y="3391420"/>
                  <a:ext cx="7048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3" name="Ink 42">
                  <a:extLst>
                    <a:ext uri="{FF2B5EF4-FFF2-40B4-BE49-F238E27FC236}">
                      <a16:creationId xmlns:a16="http://schemas.microsoft.com/office/drawing/2014/main" id="{45525CF8-4D4D-BFFC-A1F0-0438F4C6CA31}"/>
                    </a:ext>
                  </a:extLst>
                </p14:cNvPr>
                <p14:cNvContentPartPr/>
                <p14:nvPr/>
              </p14:nvContentPartPr>
              <p14:xfrm>
                <a:off x="1530960" y="3435340"/>
                <a:ext cx="1132200" cy="77760"/>
              </p14:xfrm>
            </p:contentPart>
          </mc:Choice>
          <mc:Fallback>
            <p:pic>
              <p:nvPicPr>
                <p:cNvPr id="43" name="Ink 42">
                  <a:extLst>
                    <a:ext uri="{FF2B5EF4-FFF2-40B4-BE49-F238E27FC236}">
                      <a16:creationId xmlns:a16="http://schemas.microsoft.com/office/drawing/2014/main" id="{45525CF8-4D4D-BFFC-A1F0-0438F4C6CA31}"/>
                    </a:ext>
                  </a:extLst>
                </p:cNvPr>
                <p:cNvPicPr/>
                <p:nvPr/>
              </p:nvPicPr>
              <p:blipFill>
                <a:blip r:embed="rId63"/>
                <a:stretch>
                  <a:fillRect/>
                </a:stretch>
              </p:blipFill>
              <p:spPr>
                <a:xfrm>
                  <a:off x="1513320" y="3417700"/>
                  <a:ext cx="1167840" cy="113400"/>
                </a:xfrm>
                <a:prstGeom prst="rect">
                  <a:avLst/>
                </a:prstGeom>
              </p:spPr>
            </p:pic>
          </mc:Fallback>
        </mc:AlternateContent>
      </p:grpSp>
      <p:grpSp>
        <p:nvGrpSpPr>
          <p:cNvPr id="54" name="Group 53">
            <a:extLst>
              <a:ext uri="{FF2B5EF4-FFF2-40B4-BE49-F238E27FC236}">
                <a16:creationId xmlns:a16="http://schemas.microsoft.com/office/drawing/2014/main" id="{99494BF1-64C0-D38F-AFD6-B9759C1D444F}"/>
              </a:ext>
            </a:extLst>
          </p:cNvPr>
          <p:cNvGrpSpPr/>
          <p:nvPr/>
        </p:nvGrpSpPr>
        <p:grpSpPr>
          <a:xfrm>
            <a:off x="1632480" y="4013140"/>
            <a:ext cx="7881480" cy="120240"/>
            <a:chOff x="1632480" y="4013140"/>
            <a:chExt cx="7881480" cy="120240"/>
          </a:xfrm>
        </p:grpSpPr>
        <mc:AlternateContent xmlns:mc="http://schemas.openxmlformats.org/markup-compatibility/2006">
          <mc:Choice xmlns:p14="http://schemas.microsoft.com/office/powerpoint/2010/main" Requires="p14">
            <p:contentPart p14:bwMode="auto" r:id="rId64">
              <p14:nvContentPartPr>
                <p14:cNvPr id="45" name="Ink 44">
                  <a:extLst>
                    <a:ext uri="{FF2B5EF4-FFF2-40B4-BE49-F238E27FC236}">
                      <a16:creationId xmlns:a16="http://schemas.microsoft.com/office/drawing/2014/main" id="{085C68DE-D15C-F046-8696-02252E21A3A9}"/>
                    </a:ext>
                  </a:extLst>
                </p14:cNvPr>
                <p14:cNvContentPartPr/>
                <p14:nvPr/>
              </p14:nvContentPartPr>
              <p14:xfrm>
                <a:off x="8124720" y="4059580"/>
                <a:ext cx="1389240" cy="73800"/>
              </p14:xfrm>
            </p:contentPart>
          </mc:Choice>
          <mc:Fallback>
            <p:pic>
              <p:nvPicPr>
                <p:cNvPr id="45" name="Ink 44">
                  <a:extLst>
                    <a:ext uri="{FF2B5EF4-FFF2-40B4-BE49-F238E27FC236}">
                      <a16:creationId xmlns:a16="http://schemas.microsoft.com/office/drawing/2014/main" id="{085C68DE-D15C-F046-8696-02252E21A3A9}"/>
                    </a:ext>
                  </a:extLst>
                </p:cNvPr>
                <p:cNvPicPr/>
                <p:nvPr/>
              </p:nvPicPr>
              <p:blipFill>
                <a:blip r:embed="rId65"/>
                <a:stretch>
                  <a:fillRect/>
                </a:stretch>
              </p:blipFill>
              <p:spPr>
                <a:xfrm>
                  <a:off x="8106720" y="4041580"/>
                  <a:ext cx="14248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6" name="Ink 45">
                  <a:extLst>
                    <a:ext uri="{FF2B5EF4-FFF2-40B4-BE49-F238E27FC236}">
                      <a16:creationId xmlns:a16="http://schemas.microsoft.com/office/drawing/2014/main" id="{A60A04A7-9D85-47BF-230A-8B19C355B1D6}"/>
                    </a:ext>
                  </a:extLst>
                </p14:cNvPr>
                <p14:cNvContentPartPr/>
                <p14:nvPr/>
              </p14:nvContentPartPr>
              <p14:xfrm>
                <a:off x="7259280" y="4030780"/>
                <a:ext cx="768240" cy="65880"/>
              </p14:xfrm>
            </p:contentPart>
          </mc:Choice>
          <mc:Fallback>
            <p:pic>
              <p:nvPicPr>
                <p:cNvPr id="46" name="Ink 45">
                  <a:extLst>
                    <a:ext uri="{FF2B5EF4-FFF2-40B4-BE49-F238E27FC236}">
                      <a16:creationId xmlns:a16="http://schemas.microsoft.com/office/drawing/2014/main" id="{A60A04A7-9D85-47BF-230A-8B19C355B1D6}"/>
                    </a:ext>
                  </a:extLst>
                </p:cNvPr>
                <p:cNvPicPr/>
                <p:nvPr/>
              </p:nvPicPr>
              <p:blipFill>
                <a:blip r:embed="rId67"/>
                <a:stretch>
                  <a:fillRect/>
                </a:stretch>
              </p:blipFill>
              <p:spPr>
                <a:xfrm>
                  <a:off x="7241640" y="4012780"/>
                  <a:ext cx="8038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8" name="Ink 47">
                  <a:extLst>
                    <a:ext uri="{FF2B5EF4-FFF2-40B4-BE49-F238E27FC236}">
                      <a16:creationId xmlns:a16="http://schemas.microsoft.com/office/drawing/2014/main" id="{911DF676-24BF-50C9-DE1F-6FCF3577F74F}"/>
                    </a:ext>
                  </a:extLst>
                </p14:cNvPr>
                <p14:cNvContentPartPr/>
                <p14:nvPr/>
              </p14:nvContentPartPr>
              <p14:xfrm>
                <a:off x="5974080" y="4024300"/>
                <a:ext cx="1128240" cy="36360"/>
              </p14:xfrm>
            </p:contentPart>
          </mc:Choice>
          <mc:Fallback>
            <p:pic>
              <p:nvPicPr>
                <p:cNvPr id="48" name="Ink 47">
                  <a:extLst>
                    <a:ext uri="{FF2B5EF4-FFF2-40B4-BE49-F238E27FC236}">
                      <a16:creationId xmlns:a16="http://schemas.microsoft.com/office/drawing/2014/main" id="{911DF676-24BF-50C9-DE1F-6FCF3577F74F}"/>
                    </a:ext>
                  </a:extLst>
                </p:cNvPr>
                <p:cNvPicPr/>
                <p:nvPr/>
              </p:nvPicPr>
              <p:blipFill>
                <a:blip r:embed="rId69"/>
                <a:stretch>
                  <a:fillRect/>
                </a:stretch>
              </p:blipFill>
              <p:spPr>
                <a:xfrm>
                  <a:off x="5956080" y="4006300"/>
                  <a:ext cx="11638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9" name="Ink 48">
                  <a:extLst>
                    <a:ext uri="{FF2B5EF4-FFF2-40B4-BE49-F238E27FC236}">
                      <a16:creationId xmlns:a16="http://schemas.microsoft.com/office/drawing/2014/main" id="{4F26C69F-B4EE-7062-8DEB-580253B7F582}"/>
                    </a:ext>
                  </a:extLst>
                </p14:cNvPr>
                <p14:cNvContentPartPr/>
                <p14:nvPr/>
              </p14:nvContentPartPr>
              <p14:xfrm>
                <a:off x="5098560" y="4061020"/>
                <a:ext cx="842400" cy="24480"/>
              </p14:xfrm>
            </p:contentPart>
          </mc:Choice>
          <mc:Fallback>
            <p:pic>
              <p:nvPicPr>
                <p:cNvPr id="49" name="Ink 48">
                  <a:extLst>
                    <a:ext uri="{FF2B5EF4-FFF2-40B4-BE49-F238E27FC236}">
                      <a16:creationId xmlns:a16="http://schemas.microsoft.com/office/drawing/2014/main" id="{4F26C69F-B4EE-7062-8DEB-580253B7F582}"/>
                    </a:ext>
                  </a:extLst>
                </p:cNvPr>
                <p:cNvPicPr/>
                <p:nvPr/>
              </p:nvPicPr>
              <p:blipFill>
                <a:blip r:embed="rId71"/>
                <a:stretch>
                  <a:fillRect/>
                </a:stretch>
              </p:blipFill>
              <p:spPr>
                <a:xfrm>
                  <a:off x="5080920" y="4043020"/>
                  <a:ext cx="8780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1" name="Ink 50">
                  <a:extLst>
                    <a:ext uri="{FF2B5EF4-FFF2-40B4-BE49-F238E27FC236}">
                      <a16:creationId xmlns:a16="http://schemas.microsoft.com/office/drawing/2014/main" id="{52ADAD1A-F348-A9D1-533B-22E6705BED47}"/>
                    </a:ext>
                  </a:extLst>
                </p14:cNvPr>
                <p14:cNvContentPartPr/>
                <p14:nvPr/>
              </p14:nvContentPartPr>
              <p14:xfrm>
                <a:off x="3617520" y="4043020"/>
                <a:ext cx="1211040" cy="39600"/>
              </p14:xfrm>
            </p:contentPart>
          </mc:Choice>
          <mc:Fallback>
            <p:pic>
              <p:nvPicPr>
                <p:cNvPr id="51" name="Ink 50">
                  <a:extLst>
                    <a:ext uri="{FF2B5EF4-FFF2-40B4-BE49-F238E27FC236}">
                      <a16:creationId xmlns:a16="http://schemas.microsoft.com/office/drawing/2014/main" id="{52ADAD1A-F348-A9D1-533B-22E6705BED47}"/>
                    </a:ext>
                  </a:extLst>
                </p:cNvPr>
                <p:cNvPicPr/>
                <p:nvPr/>
              </p:nvPicPr>
              <p:blipFill>
                <a:blip r:embed="rId73"/>
                <a:stretch>
                  <a:fillRect/>
                </a:stretch>
              </p:blipFill>
              <p:spPr>
                <a:xfrm>
                  <a:off x="3599880" y="4025380"/>
                  <a:ext cx="12466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2" name="Ink 51">
                  <a:extLst>
                    <a:ext uri="{FF2B5EF4-FFF2-40B4-BE49-F238E27FC236}">
                      <a16:creationId xmlns:a16="http://schemas.microsoft.com/office/drawing/2014/main" id="{FD374A39-FC1F-44C1-8FCF-E977DD914969}"/>
                    </a:ext>
                  </a:extLst>
                </p14:cNvPr>
                <p14:cNvContentPartPr/>
                <p14:nvPr/>
              </p14:nvContentPartPr>
              <p14:xfrm>
                <a:off x="2866560" y="4013140"/>
                <a:ext cx="671400" cy="28080"/>
              </p14:xfrm>
            </p:contentPart>
          </mc:Choice>
          <mc:Fallback>
            <p:pic>
              <p:nvPicPr>
                <p:cNvPr id="52" name="Ink 51">
                  <a:extLst>
                    <a:ext uri="{FF2B5EF4-FFF2-40B4-BE49-F238E27FC236}">
                      <a16:creationId xmlns:a16="http://schemas.microsoft.com/office/drawing/2014/main" id="{FD374A39-FC1F-44C1-8FCF-E977DD914969}"/>
                    </a:ext>
                  </a:extLst>
                </p:cNvPr>
                <p:cNvPicPr/>
                <p:nvPr/>
              </p:nvPicPr>
              <p:blipFill>
                <a:blip r:embed="rId75"/>
                <a:stretch>
                  <a:fillRect/>
                </a:stretch>
              </p:blipFill>
              <p:spPr>
                <a:xfrm>
                  <a:off x="2848560" y="3995140"/>
                  <a:ext cx="7070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3" name="Ink 52">
                  <a:extLst>
                    <a:ext uri="{FF2B5EF4-FFF2-40B4-BE49-F238E27FC236}">
                      <a16:creationId xmlns:a16="http://schemas.microsoft.com/office/drawing/2014/main" id="{02E00295-D9C5-A627-2966-F2E6EED05AFC}"/>
                    </a:ext>
                  </a:extLst>
                </p14:cNvPr>
                <p14:cNvContentPartPr/>
                <p14:nvPr/>
              </p14:nvContentPartPr>
              <p14:xfrm>
                <a:off x="1632480" y="4020340"/>
                <a:ext cx="1073520" cy="50400"/>
              </p14:xfrm>
            </p:contentPart>
          </mc:Choice>
          <mc:Fallback>
            <p:pic>
              <p:nvPicPr>
                <p:cNvPr id="53" name="Ink 52">
                  <a:extLst>
                    <a:ext uri="{FF2B5EF4-FFF2-40B4-BE49-F238E27FC236}">
                      <a16:creationId xmlns:a16="http://schemas.microsoft.com/office/drawing/2014/main" id="{02E00295-D9C5-A627-2966-F2E6EED05AFC}"/>
                    </a:ext>
                  </a:extLst>
                </p:cNvPr>
                <p:cNvPicPr/>
                <p:nvPr/>
              </p:nvPicPr>
              <p:blipFill>
                <a:blip r:embed="rId77"/>
                <a:stretch>
                  <a:fillRect/>
                </a:stretch>
              </p:blipFill>
              <p:spPr>
                <a:xfrm>
                  <a:off x="1614840" y="4002700"/>
                  <a:ext cx="1109160" cy="86040"/>
                </a:xfrm>
                <a:prstGeom prst="rect">
                  <a:avLst/>
                </a:prstGeom>
              </p:spPr>
            </p:pic>
          </mc:Fallback>
        </mc:AlternateContent>
      </p:grpSp>
      <p:grpSp>
        <p:nvGrpSpPr>
          <p:cNvPr id="59" name="Group 58">
            <a:extLst>
              <a:ext uri="{FF2B5EF4-FFF2-40B4-BE49-F238E27FC236}">
                <a16:creationId xmlns:a16="http://schemas.microsoft.com/office/drawing/2014/main" id="{2089418B-96B3-CC5D-B9DE-79E6DADE793A}"/>
              </a:ext>
            </a:extLst>
          </p:cNvPr>
          <p:cNvGrpSpPr/>
          <p:nvPr/>
        </p:nvGrpSpPr>
        <p:grpSpPr>
          <a:xfrm>
            <a:off x="6114840" y="4599940"/>
            <a:ext cx="3350880" cy="103680"/>
            <a:chOff x="6114840" y="4599940"/>
            <a:chExt cx="3350880" cy="103680"/>
          </a:xfrm>
        </p:grpSpPr>
        <mc:AlternateContent xmlns:mc="http://schemas.openxmlformats.org/markup-compatibility/2006">
          <mc:Choice xmlns:p14="http://schemas.microsoft.com/office/powerpoint/2010/main" Requires="p14">
            <p:contentPart p14:bwMode="auto" r:id="rId78">
              <p14:nvContentPartPr>
                <p14:cNvPr id="55" name="Ink 54">
                  <a:extLst>
                    <a:ext uri="{FF2B5EF4-FFF2-40B4-BE49-F238E27FC236}">
                      <a16:creationId xmlns:a16="http://schemas.microsoft.com/office/drawing/2014/main" id="{8A7A01AC-6786-BC0A-84BD-AB73F47086BD}"/>
                    </a:ext>
                  </a:extLst>
                </p14:cNvPr>
                <p14:cNvContentPartPr/>
                <p14:nvPr/>
              </p14:nvContentPartPr>
              <p14:xfrm>
                <a:off x="8221560" y="4599940"/>
                <a:ext cx="1244160" cy="64440"/>
              </p14:xfrm>
            </p:contentPart>
          </mc:Choice>
          <mc:Fallback>
            <p:pic>
              <p:nvPicPr>
                <p:cNvPr id="55" name="Ink 54">
                  <a:extLst>
                    <a:ext uri="{FF2B5EF4-FFF2-40B4-BE49-F238E27FC236}">
                      <a16:creationId xmlns:a16="http://schemas.microsoft.com/office/drawing/2014/main" id="{8A7A01AC-6786-BC0A-84BD-AB73F47086BD}"/>
                    </a:ext>
                  </a:extLst>
                </p:cNvPr>
                <p:cNvPicPr/>
                <p:nvPr/>
              </p:nvPicPr>
              <p:blipFill>
                <a:blip r:embed="rId79"/>
                <a:stretch>
                  <a:fillRect/>
                </a:stretch>
              </p:blipFill>
              <p:spPr>
                <a:xfrm>
                  <a:off x="8203560" y="4581940"/>
                  <a:ext cx="12798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6" name="Ink 55">
                  <a:extLst>
                    <a:ext uri="{FF2B5EF4-FFF2-40B4-BE49-F238E27FC236}">
                      <a16:creationId xmlns:a16="http://schemas.microsoft.com/office/drawing/2014/main" id="{B6A5D9B2-5750-29F5-AD38-B19B47053373}"/>
                    </a:ext>
                  </a:extLst>
                </p14:cNvPr>
                <p14:cNvContentPartPr/>
                <p14:nvPr/>
              </p14:nvContentPartPr>
              <p14:xfrm>
                <a:off x="7491840" y="4620460"/>
                <a:ext cx="533880" cy="51840"/>
              </p14:xfrm>
            </p:contentPart>
          </mc:Choice>
          <mc:Fallback>
            <p:pic>
              <p:nvPicPr>
                <p:cNvPr id="56" name="Ink 55">
                  <a:extLst>
                    <a:ext uri="{FF2B5EF4-FFF2-40B4-BE49-F238E27FC236}">
                      <a16:creationId xmlns:a16="http://schemas.microsoft.com/office/drawing/2014/main" id="{B6A5D9B2-5750-29F5-AD38-B19B47053373}"/>
                    </a:ext>
                  </a:extLst>
                </p:cNvPr>
                <p:cNvPicPr/>
                <p:nvPr/>
              </p:nvPicPr>
              <p:blipFill>
                <a:blip r:embed="rId81"/>
                <a:stretch>
                  <a:fillRect/>
                </a:stretch>
              </p:blipFill>
              <p:spPr>
                <a:xfrm>
                  <a:off x="7473840" y="4602820"/>
                  <a:ext cx="5695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8" name="Ink 57">
                  <a:extLst>
                    <a:ext uri="{FF2B5EF4-FFF2-40B4-BE49-F238E27FC236}">
                      <a16:creationId xmlns:a16="http://schemas.microsoft.com/office/drawing/2014/main" id="{B20F73E7-3678-BEB5-72E4-B55A95843751}"/>
                    </a:ext>
                  </a:extLst>
                </p14:cNvPr>
                <p14:cNvContentPartPr/>
                <p14:nvPr/>
              </p14:nvContentPartPr>
              <p14:xfrm>
                <a:off x="6114840" y="4662220"/>
                <a:ext cx="953280" cy="41400"/>
              </p14:xfrm>
            </p:contentPart>
          </mc:Choice>
          <mc:Fallback>
            <p:pic>
              <p:nvPicPr>
                <p:cNvPr id="58" name="Ink 57">
                  <a:extLst>
                    <a:ext uri="{FF2B5EF4-FFF2-40B4-BE49-F238E27FC236}">
                      <a16:creationId xmlns:a16="http://schemas.microsoft.com/office/drawing/2014/main" id="{B20F73E7-3678-BEB5-72E4-B55A95843751}"/>
                    </a:ext>
                  </a:extLst>
                </p:cNvPr>
                <p:cNvPicPr/>
                <p:nvPr/>
              </p:nvPicPr>
              <p:blipFill>
                <a:blip r:embed="rId83"/>
                <a:stretch>
                  <a:fillRect/>
                </a:stretch>
              </p:blipFill>
              <p:spPr>
                <a:xfrm>
                  <a:off x="6097200" y="4644580"/>
                  <a:ext cx="988920" cy="77040"/>
                </a:xfrm>
                <a:prstGeom prst="rect">
                  <a:avLst/>
                </a:prstGeom>
              </p:spPr>
            </p:pic>
          </mc:Fallback>
        </mc:AlternateContent>
      </p:grpSp>
      <p:grpSp>
        <p:nvGrpSpPr>
          <p:cNvPr id="70" name="Group 69">
            <a:extLst>
              <a:ext uri="{FF2B5EF4-FFF2-40B4-BE49-F238E27FC236}">
                <a16:creationId xmlns:a16="http://schemas.microsoft.com/office/drawing/2014/main" id="{E0116A59-4AD7-4AF6-CCB1-01294CE30C85}"/>
              </a:ext>
            </a:extLst>
          </p:cNvPr>
          <p:cNvGrpSpPr/>
          <p:nvPr/>
        </p:nvGrpSpPr>
        <p:grpSpPr>
          <a:xfrm>
            <a:off x="5137440" y="5213380"/>
            <a:ext cx="4393080" cy="122040"/>
            <a:chOff x="5137440" y="5213380"/>
            <a:chExt cx="4393080" cy="122040"/>
          </a:xfrm>
        </p:grpSpPr>
        <mc:AlternateContent xmlns:mc="http://schemas.openxmlformats.org/markup-compatibility/2006">
          <mc:Choice xmlns:p14="http://schemas.microsoft.com/office/powerpoint/2010/main" Requires="p14">
            <p:contentPart p14:bwMode="auto" r:id="rId84">
              <p14:nvContentPartPr>
                <p14:cNvPr id="64" name="Ink 63">
                  <a:extLst>
                    <a:ext uri="{FF2B5EF4-FFF2-40B4-BE49-F238E27FC236}">
                      <a16:creationId xmlns:a16="http://schemas.microsoft.com/office/drawing/2014/main" id="{C6F34901-0A34-AB96-1203-0979B8BD444E}"/>
                    </a:ext>
                  </a:extLst>
                </p14:cNvPr>
                <p14:cNvContentPartPr/>
                <p14:nvPr/>
              </p14:nvContentPartPr>
              <p14:xfrm>
                <a:off x="8667600" y="5213380"/>
                <a:ext cx="862920" cy="78840"/>
              </p14:xfrm>
            </p:contentPart>
          </mc:Choice>
          <mc:Fallback>
            <p:pic>
              <p:nvPicPr>
                <p:cNvPr id="64" name="Ink 63">
                  <a:extLst>
                    <a:ext uri="{FF2B5EF4-FFF2-40B4-BE49-F238E27FC236}">
                      <a16:creationId xmlns:a16="http://schemas.microsoft.com/office/drawing/2014/main" id="{C6F34901-0A34-AB96-1203-0979B8BD444E}"/>
                    </a:ext>
                  </a:extLst>
                </p:cNvPr>
                <p:cNvPicPr/>
                <p:nvPr/>
              </p:nvPicPr>
              <p:blipFill>
                <a:blip r:embed="rId85"/>
                <a:stretch>
                  <a:fillRect/>
                </a:stretch>
              </p:blipFill>
              <p:spPr>
                <a:xfrm>
                  <a:off x="8649600" y="5195380"/>
                  <a:ext cx="8985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5" name="Ink 64">
                  <a:extLst>
                    <a:ext uri="{FF2B5EF4-FFF2-40B4-BE49-F238E27FC236}">
                      <a16:creationId xmlns:a16="http://schemas.microsoft.com/office/drawing/2014/main" id="{DBCAA090-8551-C7B7-E4A3-F18907BD5098}"/>
                    </a:ext>
                  </a:extLst>
                </p14:cNvPr>
                <p14:cNvContentPartPr/>
                <p14:nvPr/>
              </p14:nvContentPartPr>
              <p14:xfrm>
                <a:off x="7317960" y="5292940"/>
                <a:ext cx="1024200" cy="29520"/>
              </p14:xfrm>
            </p:contentPart>
          </mc:Choice>
          <mc:Fallback>
            <p:pic>
              <p:nvPicPr>
                <p:cNvPr id="65" name="Ink 64">
                  <a:extLst>
                    <a:ext uri="{FF2B5EF4-FFF2-40B4-BE49-F238E27FC236}">
                      <a16:creationId xmlns:a16="http://schemas.microsoft.com/office/drawing/2014/main" id="{DBCAA090-8551-C7B7-E4A3-F18907BD5098}"/>
                    </a:ext>
                  </a:extLst>
                </p:cNvPr>
                <p:cNvPicPr/>
                <p:nvPr/>
              </p:nvPicPr>
              <p:blipFill>
                <a:blip r:embed="rId87"/>
                <a:stretch>
                  <a:fillRect/>
                </a:stretch>
              </p:blipFill>
              <p:spPr>
                <a:xfrm>
                  <a:off x="7300320" y="5274940"/>
                  <a:ext cx="10598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7" name="Ink 66">
                  <a:extLst>
                    <a:ext uri="{FF2B5EF4-FFF2-40B4-BE49-F238E27FC236}">
                      <a16:creationId xmlns:a16="http://schemas.microsoft.com/office/drawing/2014/main" id="{C515472F-BDC5-08CD-E750-260D4796B622}"/>
                    </a:ext>
                  </a:extLst>
                </p14:cNvPr>
                <p14:cNvContentPartPr/>
                <p14:nvPr/>
              </p14:nvContentPartPr>
              <p14:xfrm>
                <a:off x="6316440" y="5245420"/>
                <a:ext cx="840240" cy="90000"/>
              </p14:xfrm>
            </p:contentPart>
          </mc:Choice>
          <mc:Fallback>
            <p:pic>
              <p:nvPicPr>
                <p:cNvPr id="67" name="Ink 66">
                  <a:extLst>
                    <a:ext uri="{FF2B5EF4-FFF2-40B4-BE49-F238E27FC236}">
                      <a16:creationId xmlns:a16="http://schemas.microsoft.com/office/drawing/2014/main" id="{C515472F-BDC5-08CD-E750-260D4796B622}"/>
                    </a:ext>
                  </a:extLst>
                </p:cNvPr>
                <p:cNvPicPr/>
                <p:nvPr/>
              </p:nvPicPr>
              <p:blipFill>
                <a:blip r:embed="rId89"/>
                <a:stretch>
                  <a:fillRect/>
                </a:stretch>
              </p:blipFill>
              <p:spPr>
                <a:xfrm>
                  <a:off x="6298800" y="5227420"/>
                  <a:ext cx="8758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9" name="Ink 68">
                  <a:extLst>
                    <a:ext uri="{FF2B5EF4-FFF2-40B4-BE49-F238E27FC236}">
                      <a16:creationId xmlns:a16="http://schemas.microsoft.com/office/drawing/2014/main" id="{D61F64D1-789B-FE66-8D06-5EC617AB55B1}"/>
                    </a:ext>
                  </a:extLst>
                </p14:cNvPr>
                <p14:cNvContentPartPr/>
                <p14:nvPr/>
              </p14:nvContentPartPr>
              <p14:xfrm>
                <a:off x="5137440" y="5229580"/>
                <a:ext cx="1228320" cy="72360"/>
              </p14:xfrm>
            </p:contentPart>
          </mc:Choice>
          <mc:Fallback>
            <p:pic>
              <p:nvPicPr>
                <p:cNvPr id="69" name="Ink 68">
                  <a:extLst>
                    <a:ext uri="{FF2B5EF4-FFF2-40B4-BE49-F238E27FC236}">
                      <a16:creationId xmlns:a16="http://schemas.microsoft.com/office/drawing/2014/main" id="{D61F64D1-789B-FE66-8D06-5EC617AB55B1}"/>
                    </a:ext>
                  </a:extLst>
                </p:cNvPr>
                <p:cNvPicPr/>
                <p:nvPr/>
              </p:nvPicPr>
              <p:blipFill>
                <a:blip r:embed="rId91"/>
                <a:stretch>
                  <a:fillRect/>
                </a:stretch>
              </p:blipFill>
              <p:spPr>
                <a:xfrm>
                  <a:off x="5119440" y="5211580"/>
                  <a:ext cx="1263960" cy="108000"/>
                </a:xfrm>
                <a:prstGeom prst="rect">
                  <a:avLst/>
                </a:prstGeom>
              </p:spPr>
            </p:pic>
          </mc:Fallback>
        </mc:AlternateContent>
      </p:grpSp>
      <p:grpSp>
        <p:nvGrpSpPr>
          <p:cNvPr id="82" name="Group 81">
            <a:extLst>
              <a:ext uri="{FF2B5EF4-FFF2-40B4-BE49-F238E27FC236}">
                <a16:creationId xmlns:a16="http://schemas.microsoft.com/office/drawing/2014/main" id="{B90D7145-326D-7F04-7D7A-E14FE3B4F3B1}"/>
              </a:ext>
            </a:extLst>
          </p:cNvPr>
          <p:cNvGrpSpPr/>
          <p:nvPr/>
        </p:nvGrpSpPr>
        <p:grpSpPr>
          <a:xfrm>
            <a:off x="4752600" y="5842660"/>
            <a:ext cx="4692960" cy="134280"/>
            <a:chOff x="4752600" y="5842660"/>
            <a:chExt cx="4692960" cy="134280"/>
          </a:xfrm>
        </p:grpSpPr>
        <mc:AlternateContent xmlns:mc="http://schemas.openxmlformats.org/markup-compatibility/2006">
          <mc:Choice xmlns:p14="http://schemas.microsoft.com/office/powerpoint/2010/main" Requires="p14">
            <p:contentPart p14:bwMode="auto" r:id="rId92">
              <p14:nvContentPartPr>
                <p14:cNvPr id="77" name="Ink 76">
                  <a:extLst>
                    <a:ext uri="{FF2B5EF4-FFF2-40B4-BE49-F238E27FC236}">
                      <a16:creationId xmlns:a16="http://schemas.microsoft.com/office/drawing/2014/main" id="{6FE5F2FE-D1ED-0980-95EF-88B0D18E85A6}"/>
                    </a:ext>
                  </a:extLst>
                </p14:cNvPr>
                <p14:cNvContentPartPr/>
                <p14:nvPr/>
              </p14:nvContentPartPr>
              <p14:xfrm>
                <a:off x="8522520" y="5842660"/>
                <a:ext cx="923040" cy="54720"/>
              </p14:xfrm>
            </p:contentPart>
          </mc:Choice>
          <mc:Fallback>
            <p:pic>
              <p:nvPicPr>
                <p:cNvPr id="77" name="Ink 76">
                  <a:extLst>
                    <a:ext uri="{FF2B5EF4-FFF2-40B4-BE49-F238E27FC236}">
                      <a16:creationId xmlns:a16="http://schemas.microsoft.com/office/drawing/2014/main" id="{6FE5F2FE-D1ED-0980-95EF-88B0D18E85A6}"/>
                    </a:ext>
                  </a:extLst>
                </p:cNvPr>
                <p:cNvPicPr/>
                <p:nvPr/>
              </p:nvPicPr>
              <p:blipFill>
                <a:blip r:embed="rId93"/>
                <a:stretch>
                  <a:fillRect/>
                </a:stretch>
              </p:blipFill>
              <p:spPr>
                <a:xfrm>
                  <a:off x="8504880" y="5825020"/>
                  <a:ext cx="9586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8" name="Ink 77">
                  <a:extLst>
                    <a:ext uri="{FF2B5EF4-FFF2-40B4-BE49-F238E27FC236}">
                      <a16:creationId xmlns:a16="http://schemas.microsoft.com/office/drawing/2014/main" id="{B4943456-E363-9883-452E-6AE083598C31}"/>
                    </a:ext>
                  </a:extLst>
                </p14:cNvPr>
                <p14:cNvContentPartPr/>
                <p14:nvPr/>
              </p14:nvContentPartPr>
              <p14:xfrm>
                <a:off x="7167120" y="5898820"/>
                <a:ext cx="1181520" cy="78120"/>
              </p14:xfrm>
            </p:contentPart>
          </mc:Choice>
          <mc:Fallback>
            <p:pic>
              <p:nvPicPr>
                <p:cNvPr id="78" name="Ink 77">
                  <a:extLst>
                    <a:ext uri="{FF2B5EF4-FFF2-40B4-BE49-F238E27FC236}">
                      <a16:creationId xmlns:a16="http://schemas.microsoft.com/office/drawing/2014/main" id="{B4943456-E363-9883-452E-6AE083598C31}"/>
                    </a:ext>
                  </a:extLst>
                </p:cNvPr>
                <p:cNvPicPr/>
                <p:nvPr/>
              </p:nvPicPr>
              <p:blipFill>
                <a:blip r:embed="rId95"/>
                <a:stretch>
                  <a:fillRect/>
                </a:stretch>
              </p:blipFill>
              <p:spPr>
                <a:xfrm>
                  <a:off x="7149480" y="5881180"/>
                  <a:ext cx="12171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0" name="Ink 79">
                  <a:extLst>
                    <a:ext uri="{FF2B5EF4-FFF2-40B4-BE49-F238E27FC236}">
                      <a16:creationId xmlns:a16="http://schemas.microsoft.com/office/drawing/2014/main" id="{082751B9-A3D5-0C07-E2BF-198793FD3757}"/>
                    </a:ext>
                  </a:extLst>
                </p14:cNvPr>
                <p14:cNvContentPartPr/>
                <p14:nvPr/>
              </p14:nvContentPartPr>
              <p14:xfrm>
                <a:off x="6172800" y="5849140"/>
                <a:ext cx="838440" cy="56880"/>
              </p14:xfrm>
            </p:contentPart>
          </mc:Choice>
          <mc:Fallback>
            <p:pic>
              <p:nvPicPr>
                <p:cNvPr id="80" name="Ink 79">
                  <a:extLst>
                    <a:ext uri="{FF2B5EF4-FFF2-40B4-BE49-F238E27FC236}">
                      <a16:creationId xmlns:a16="http://schemas.microsoft.com/office/drawing/2014/main" id="{082751B9-A3D5-0C07-E2BF-198793FD3757}"/>
                    </a:ext>
                  </a:extLst>
                </p:cNvPr>
                <p:cNvPicPr/>
                <p:nvPr/>
              </p:nvPicPr>
              <p:blipFill>
                <a:blip r:embed="rId97"/>
                <a:stretch>
                  <a:fillRect/>
                </a:stretch>
              </p:blipFill>
              <p:spPr>
                <a:xfrm>
                  <a:off x="6155160" y="5831500"/>
                  <a:ext cx="8740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1" name="Ink 80">
                  <a:extLst>
                    <a:ext uri="{FF2B5EF4-FFF2-40B4-BE49-F238E27FC236}">
                      <a16:creationId xmlns:a16="http://schemas.microsoft.com/office/drawing/2014/main" id="{72641323-70B0-2BF3-581C-5B6ABAC3C5BF}"/>
                    </a:ext>
                  </a:extLst>
                </p14:cNvPr>
                <p14:cNvContentPartPr/>
                <p14:nvPr/>
              </p14:nvContentPartPr>
              <p14:xfrm>
                <a:off x="4752600" y="5894140"/>
                <a:ext cx="1369080" cy="61200"/>
              </p14:xfrm>
            </p:contentPart>
          </mc:Choice>
          <mc:Fallback>
            <p:pic>
              <p:nvPicPr>
                <p:cNvPr id="81" name="Ink 80">
                  <a:extLst>
                    <a:ext uri="{FF2B5EF4-FFF2-40B4-BE49-F238E27FC236}">
                      <a16:creationId xmlns:a16="http://schemas.microsoft.com/office/drawing/2014/main" id="{72641323-70B0-2BF3-581C-5B6ABAC3C5BF}"/>
                    </a:ext>
                  </a:extLst>
                </p:cNvPr>
                <p:cNvPicPr/>
                <p:nvPr/>
              </p:nvPicPr>
              <p:blipFill>
                <a:blip r:embed="rId99"/>
                <a:stretch>
                  <a:fillRect/>
                </a:stretch>
              </p:blipFill>
              <p:spPr>
                <a:xfrm>
                  <a:off x="4734960" y="5876140"/>
                  <a:ext cx="1404720" cy="96840"/>
                </a:xfrm>
                <a:prstGeom prst="rect">
                  <a:avLst/>
                </a:prstGeom>
              </p:spPr>
            </p:pic>
          </mc:Fallback>
        </mc:AlternateContent>
      </p:grpSp>
      <p:grpSp>
        <p:nvGrpSpPr>
          <p:cNvPr id="85" name="Group 84">
            <a:extLst>
              <a:ext uri="{FF2B5EF4-FFF2-40B4-BE49-F238E27FC236}">
                <a16:creationId xmlns:a16="http://schemas.microsoft.com/office/drawing/2014/main" id="{A345719D-32D0-336D-FF31-4010EEEF46B4}"/>
              </a:ext>
            </a:extLst>
          </p:cNvPr>
          <p:cNvGrpSpPr/>
          <p:nvPr/>
        </p:nvGrpSpPr>
        <p:grpSpPr>
          <a:xfrm>
            <a:off x="3089400" y="5787580"/>
            <a:ext cx="1739520" cy="131760"/>
            <a:chOff x="3089400" y="5787580"/>
            <a:chExt cx="1739520" cy="131760"/>
          </a:xfrm>
        </p:grpSpPr>
        <mc:AlternateContent xmlns:mc="http://schemas.openxmlformats.org/markup-compatibility/2006">
          <mc:Choice xmlns:p14="http://schemas.microsoft.com/office/powerpoint/2010/main" Requires="p14">
            <p:contentPart p14:bwMode="auto" r:id="rId100">
              <p14:nvContentPartPr>
                <p14:cNvPr id="83" name="Ink 82">
                  <a:extLst>
                    <a:ext uri="{FF2B5EF4-FFF2-40B4-BE49-F238E27FC236}">
                      <a16:creationId xmlns:a16="http://schemas.microsoft.com/office/drawing/2014/main" id="{60969959-ED0E-6360-69D2-19343532C136}"/>
                    </a:ext>
                  </a:extLst>
                </p14:cNvPr>
                <p14:cNvContentPartPr/>
                <p14:nvPr/>
              </p14:nvContentPartPr>
              <p14:xfrm>
                <a:off x="4338600" y="5787580"/>
                <a:ext cx="490320" cy="64440"/>
              </p14:xfrm>
            </p:contentPart>
          </mc:Choice>
          <mc:Fallback>
            <p:pic>
              <p:nvPicPr>
                <p:cNvPr id="83" name="Ink 82">
                  <a:extLst>
                    <a:ext uri="{FF2B5EF4-FFF2-40B4-BE49-F238E27FC236}">
                      <a16:creationId xmlns:a16="http://schemas.microsoft.com/office/drawing/2014/main" id="{60969959-ED0E-6360-69D2-19343532C136}"/>
                    </a:ext>
                  </a:extLst>
                </p:cNvPr>
                <p:cNvPicPr/>
                <p:nvPr/>
              </p:nvPicPr>
              <p:blipFill>
                <a:blip r:embed="rId101"/>
                <a:stretch>
                  <a:fillRect/>
                </a:stretch>
              </p:blipFill>
              <p:spPr>
                <a:xfrm>
                  <a:off x="4320960" y="5769940"/>
                  <a:ext cx="5259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4" name="Ink 83">
                  <a:extLst>
                    <a:ext uri="{FF2B5EF4-FFF2-40B4-BE49-F238E27FC236}">
                      <a16:creationId xmlns:a16="http://schemas.microsoft.com/office/drawing/2014/main" id="{9998FBD6-1DF8-E2AA-E81B-8D568E8DADE7}"/>
                    </a:ext>
                  </a:extLst>
                </p14:cNvPr>
                <p14:cNvContentPartPr/>
                <p14:nvPr/>
              </p14:nvContentPartPr>
              <p14:xfrm>
                <a:off x="3089400" y="5873260"/>
                <a:ext cx="961920" cy="46080"/>
              </p14:xfrm>
            </p:contentPart>
          </mc:Choice>
          <mc:Fallback>
            <p:pic>
              <p:nvPicPr>
                <p:cNvPr id="84" name="Ink 83">
                  <a:extLst>
                    <a:ext uri="{FF2B5EF4-FFF2-40B4-BE49-F238E27FC236}">
                      <a16:creationId xmlns:a16="http://schemas.microsoft.com/office/drawing/2014/main" id="{9998FBD6-1DF8-E2AA-E81B-8D568E8DADE7}"/>
                    </a:ext>
                  </a:extLst>
                </p:cNvPr>
                <p:cNvPicPr/>
                <p:nvPr/>
              </p:nvPicPr>
              <p:blipFill>
                <a:blip r:embed="rId103"/>
                <a:stretch>
                  <a:fillRect/>
                </a:stretch>
              </p:blipFill>
              <p:spPr>
                <a:xfrm>
                  <a:off x="3071760" y="5855620"/>
                  <a:ext cx="997560" cy="81720"/>
                </a:xfrm>
                <a:prstGeom prst="rect">
                  <a:avLst/>
                </a:prstGeom>
              </p:spPr>
            </p:pic>
          </mc:Fallback>
        </mc:AlternateContent>
      </p:grpSp>
      <p:grpSp>
        <p:nvGrpSpPr>
          <p:cNvPr id="87" name="Group 86">
            <a:extLst>
              <a:ext uri="{FF2B5EF4-FFF2-40B4-BE49-F238E27FC236}">
                <a16:creationId xmlns:a16="http://schemas.microsoft.com/office/drawing/2014/main" id="{40413C8F-98AB-3AB8-AEBC-06129CC188E2}"/>
              </a:ext>
            </a:extLst>
          </p:cNvPr>
          <p:cNvGrpSpPr/>
          <p:nvPr/>
        </p:nvGrpSpPr>
        <p:grpSpPr>
          <a:xfrm>
            <a:off x="648960" y="3980020"/>
            <a:ext cx="4024080" cy="1515240"/>
            <a:chOff x="648960" y="3980020"/>
            <a:chExt cx="4024080" cy="1515240"/>
          </a:xfrm>
        </p:grpSpPr>
        <mc:AlternateContent xmlns:mc="http://schemas.openxmlformats.org/markup-compatibility/2006">
          <mc:Choice xmlns:p14="http://schemas.microsoft.com/office/powerpoint/2010/main" Requires="p14">
            <p:contentPart p14:bwMode="auto" r:id="rId104">
              <p14:nvContentPartPr>
                <p14:cNvPr id="60" name="Ink 59">
                  <a:extLst>
                    <a:ext uri="{FF2B5EF4-FFF2-40B4-BE49-F238E27FC236}">
                      <a16:creationId xmlns:a16="http://schemas.microsoft.com/office/drawing/2014/main" id="{703BB8F7-DFB8-D4E9-3ED9-58DA735E1AA9}"/>
                    </a:ext>
                  </a:extLst>
                </p14:cNvPr>
                <p14:cNvContentPartPr/>
                <p14:nvPr/>
              </p14:nvContentPartPr>
              <p14:xfrm>
                <a:off x="3807240" y="4655740"/>
                <a:ext cx="865800" cy="75240"/>
              </p14:xfrm>
            </p:contentPart>
          </mc:Choice>
          <mc:Fallback>
            <p:pic>
              <p:nvPicPr>
                <p:cNvPr id="60" name="Ink 59">
                  <a:extLst>
                    <a:ext uri="{FF2B5EF4-FFF2-40B4-BE49-F238E27FC236}">
                      <a16:creationId xmlns:a16="http://schemas.microsoft.com/office/drawing/2014/main" id="{703BB8F7-DFB8-D4E9-3ED9-58DA735E1AA9}"/>
                    </a:ext>
                  </a:extLst>
                </p:cNvPr>
                <p:cNvPicPr/>
                <p:nvPr/>
              </p:nvPicPr>
              <p:blipFill>
                <a:blip r:embed="rId105"/>
                <a:stretch>
                  <a:fillRect/>
                </a:stretch>
              </p:blipFill>
              <p:spPr>
                <a:xfrm>
                  <a:off x="3789600" y="4638100"/>
                  <a:ext cx="9014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1" name="Ink 60">
                  <a:extLst>
                    <a:ext uri="{FF2B5EF4-FFF2-40B4-BE49-F238E27FC236}">
                      <a16:creationId xmlns:a16="http://schemas.microsoft.com/office/drawing/2014/main" id="{3AF440B1-F56E-8045-A1FD-B6FECDD5C643}"/>
                    </a:ext>
                  </a:extLst>
                </p14:cNvPr>
                <p14:cNvContentPartPr/>
                <p14:nvPr/>
              </p14:nvContentPartPr>
              <p14:xfrm>
                <a:off x="2087160" y="4686340"/>
                <a:ext cx="1409760" cy="68040"/>
              </p14:xfrm>
            </p:contentPart>
          </mc:Choice>
          <mc:Fallback>
            <p:pic>
              <p:nvPicPr>
                <p:cNvPr id="61" name="Ink 60">
                  <a:extLst>
                    <a:ext uri="{FF2B5EF4-FFF2-40B4-BE49-F238E27FC236}">
                      <a16:creationId xmlns:a16="http://schemas.microsoft.com/office/drawing/2014/main" id="{3AF440B1-F56E-8045-A1FD-B6FECDD5C643}"/>
                    </a:ext>
                  </a:extLst>
                </p:cNvPr>
                <p:cNvPicPr/>
                <p:nvPr/>
              </p:nvPicPr>
              <p:blipFill>
                <a:blip r:embed="rId107"/>
                <a:stretch>
                  <a:fillRect/>
                </a:stretch>
              </p:blipFill>
              <p:spPr>
                <a:xfrm>
                  <a:off x="2069520" y="4668700"/>
                  <a:ext cx="14454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2" name="Ink 61">
                  <a:extLst>
                    <a:ext uri="{FF2B5EF4-FFF2-40B4-BE49-F238E27FC236}">
                      <a16:creationId xmlns:a16="http://schemas.microsoft.com/office/drawing/2014/main" id="{5746E520-2984-6D8D-943B-4B1D81C99823}"/>
                    </a:ext>
                  </a:extLst>
                </p14:cNvPr>
                <p14:cNvContentPartPr/>
                <p14:nvPr/>
              </p14:nvContentPartPr>
              <p14:xfrm>
                <a:off x="1120920" y="4671220"/>
                <a:ext cx="848880" cy="101880"/>
              </p14:xfrm>
            </p:contentPart>
          </mc:Choice>
          <mc:Fallback>
            <p:pic>
              <p:nvPicPr>
                <p:cNvPr id="62" name="Ink 61">
                  <a:extLst>
                    <a:ext uri="{FF2B5EF4-FFF2-40B4-BE49-F238E27FC236}">
                      <a16:creationId xmlns:a16="http://schemas.microsoft.com/office/drawing/2014/main" id="{5746E520-2984-6D8D-943B-4B1D81C99823}"/>
                    </a:ext>
                  </a:extLst>
                </p:cNvPr>
                <p:cNvPicPr/>
                <p:nvPr/>
              </p:nvPicPr>
              <p:blipFill>
                <a:blip r:embed="rId109"/>
                <a:stretch>
                  <a:fillRect/>
                </a:stretch>
              </p:blipFill>
              <p:spPr>
                <a:xfrm>
                  <a:off x="1103280" y="4653580"/>
                  <a:ext cx="8845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1" name="Ink 70">
                  <a:extLst>
                    <a:ext uri="{FF2B5EF4-FFF2-40B4-BE49-F238E27FC236}">
                      <a16:creationId xmlns:a16="http://schemas.microsoft.com/office/drawing/2014/main" id="{3F096D79-6132-718E-9452-FB4070404664}"/>
                    </a:ext>
                  </a:extLst>
                </p14:cNvPr>
                <p14:cNvContentPartPr/>
                <p14:nvPr/>
              </p14:nvContentPartPr>
              <p14:xfrm>
                <a:off x="4029720" y="5167660"/>
                <a:ext cx="561960" cy="82440"/>
              </p14:xfrm>
            </p:contentPart>
          </mc:Choice>
          <mc:Fallback>
            <p:pic>
              <p:nvPicPr>
                <p:cNvPr id="71" name="Ink 70">
                  <a:extLst>
                    <a:ext uri="{FF2B5EF4-FFF2-40B4-BE49-F238E27FC236}">
                      <a16:creationId xmlns:a16="http://schemas.microsoft.com/office/drawing/2014/main" id="{3F096D79-6132-718E-9452-FB4070404664}"/>
                    </a:ext>
                  </a:extLst>
                </p:cNvPr>
                <p:cNvPicPr/>
                <p:nvPr/>
              </p:nvPicPr>
              <p:blipFill>
                <a:blip r:embed="rId111"/>
                <a:stretch>
                  <a:fillRect/>
                </a:stretch>
              </p:blipFill>
              <p:spPr>
                <a:xfrm>
                  <a:off x="4011720" y="5149660"/>
                  <a:ext cx="5976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2" name="Ink 71">
                  <a:extLst>
                    <a:ext uri="{FF2B5EF4-FFF2-40B4-BE49-F238E27FC236}">
                      <a16:creationId xmlns:a16="http://schemas.microsoft.com/office/drawing/2014/main" id="{6532A60E-A7CF-EFC4-0209-1679AB1A8AD9}"/>
                    </a:ext>
                  </a:extLst>
                </p14:cNvPr>
                <p14:cNvContentPartPr/>
                <p14:nvPr/>
              </p14:nvContentPartPr>
              <p14:xfrm>
                <a:off x="2772240" y="5270620"/>
                <a:ext cx="937800" cy="93240"/>
              </p14:xfrm>
            </p:contentPart>
          </mc:Choice>
          <mc:Fallback>
            <p:pic>
              <p:nvPicPr>
                <p:cNvPr id="72" name="Ink 71">
                  <a:extLst>
                    <a:ext uri="{FF2B5EF4-FFF2-40B4-BE49-F238E27FC236}">
                      <a16:creationId xmlns:a16="http://schemas.microsoft.com/office/drawing/2014/main" id="{6532A60E-A7CF-EFC4-0209-1679AB1A8AD9}"/>
                    </a:ext>
                  </a:extLst>
                </p:cNvPr>
                <p:cNvPicPr/>
                <p:nvPr/>
              </p:nvPicPr>
              <p:blipFill>
                <a:blip r:embed="rId113"/>
                <a:stretch>
                  <a:fillRect/>
                </a:stretch>
              </p:blipFill>
              <p:spPr>
                <a:xfrm>
                  <a:off x="2754600" y="5252980"/>
                  <a:ext cx="9734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3" name="Ink 72">
                  <a:extLst>
                    <a:ext uri="{FF2B5EF4-FFF2-40B4-BE49-F238E27FC236}">
                      <a16:creationId xmlns:a16="http://schemas.microsoft.com/office/drawing/2014/main" id="{48E30B20-B887-15DD-652B-90BD8CFBA7CB}"/>
                    </a:ext>
                  </a:extLst>
                </p14:cNvPr>
                <p14:cNvContentPartPr/>
                <p14:nvPr/>
              </p14:nvContentPartPr>
              <p14:xfrm>
                <a:off x="1791240" y="5314540"/>
                <a:ext cx="894600" cy="50760"/>
              </p14:xfrm>
            </p:contentPart>
          </mc:Choice>
          <mc:Fallback>
            <p:pic>
              <p:nvPicPr>
                <p:cNvPr id="73" name="Ink 72">
                  <a:extLst>
                    <a:ext uri="{FF2B5EF4-FFF2-40B4-BE49-F238E27FC236}">
                      <a16:creationId xmlns:a16="http://schemas.microsoft.com/office/drawing/2014/main" id="{48E30B20-B887-15DD-652B-90BD8CFBA7CB}"/>
                    </a:ext>
                  </a:extLst>
                </p:cNvPr>
                <p:cNvPicPr/>
                <p:nvPr/>
              </p:nvPicPr>
              <p:blipFill>
                <a:blip r:embed="rId115"/>
                <a:stretch>
                  <a:fillRect/>
                </a:stretch>
              </p:blipFill>
              <p:spPr>
                <a:xfrm>
                  <a:off x="1773600" y="5296540"/>
                  <a:ext cx="9302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5" name="Ink 74">
                  <a:extLst>
                    <a:ext uri="{FF2B5EF4-FFF2-40B4-BE49-F238E27FC236}">
                      <a16:creationId xmlns:a16="http://schemas.microsoft.com/office/drawing/2014/main" id="{32CBABAB-66DC-7CB0-354B-B2900898C945}"/>
                    </a:ext>
                  </a:extLst>
                </p14:cNvPr>
                <p14:cNvContentPartPr/>
                <p14:nvPr/>
              </p14:nvContentPartPr>
              <p14:xfrm>
                <a:off x="913200" y="5272420"/>
                <a:ext cx="752040" cy="71640"/>
              </p14:xfrm>
            </p:contentPart>
          </mc:Choice>
          <mc:Fallback>
            <p:pic>
              <p:nvPicPr>
                <p:cNvPr id="75" name="Ink 74">
                  <a:extLst>
                    <a:ext uri="{FF2B5EF4-FFF2-40B4-BE49-F238E27FC236}">
                      <a16:creationId xmlns:a16="http://schemas.microsoft.com/office/drawing/2014/main" id="{32CBABAB-66DC-7CB0-354B-B2900898C945}"/>
                    </a:ext>
                  </a:extLst>
                </p:cNvPr>
                <p:cNvPicPr/>
                <p:nvPr/>
              </p:nvPicPr>
              <p:blipFill>
                <a:blip r:embed="rId117"/>
                <a:stretch>
                  <a:fillRect/>
                </a:stretch>
              </p:blipFill>
              <p:spPr>
                <a:xfrm>
                  <a:off x="895560" y="5254780"/>
                  <a:ext cx="7876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6" name="Ink 85">
                  <a:extLst>
                    <a:ext uri="{FF2B5EF4-FFF2-40B4-BE49-F238E27FC236}">
                      <a16:creationId xmlns:a16="http://schemas.microsoft.com/office/drawing/2014/main" id="{E1898959-1D1D-DC30-8C5F-8381B52B8322}"/>
                    </a:ext>
                  </a:extLst>
                </p14:cNvPr>
                <p14:cNvContentPartPr/>
                <p14:nvPr/>
              </p14:nvContentPartPr>
              <p14:xfrm>
                <a:off x="648960" y="3980020"/>
                <a:ext cx="622080" cy="1515240"/>
              </p14:xfrm>
            </p:contentPart>
          </mc:Choice>
          <mc:Fallback>
            <p:pic>
              <p:nvPicPr>
                <p:cNvPr id="86" name="Ink 85">
                  <a:extLst>
                    <a:ext uri="{FF2B5EF4-FFF2-40B4-BE49-F238E27FC236}">
                      <a16:creationId xmlns:a16="http://schemas.microsoft.com/office/drawing/2014/main" id="{E1898959-1D1D-DC30-8C5F-8381B52B8322}"/>
                    </a:ext>
                  </a:extLst>
                </p:cNvPr>
                <p:cNvPicPr/>
                <p:nvPr/>
              </p:nvPicPr>
              <p:blipFill>
                <a:blip r:embed="rId119"/>
                <a:stretch>
                  <a:fillRect/>
                </a:stretch>
              </p:blipFill>
              <p:spPr>
                <a:xfrm>
                  <a:off x="631320" y="3962020"/>
                  <a:ext cx="657720" cy="1550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0">
            <p14:nvContentPartPr>
              <p14:cNvPr id="88" name="Ink 87">
                <a:extLst>
                  <a:ext uri="{FF2B5EF4-FFF2-40B4-BE49-F238E27FC236}">
                    <a16:creationId xmlns:a16="http://schemas.microsoft.com/office/drawing/2014/main" id="{5A112505-2C8E-8BF1-7C07-57A002B6C248}"/>
                  </a:ext>
                </a:extLst>
              </p14:cNvPr>
              <p14:cNvContentPartPr/>
              <p14:nvPr/>
            </p14:nvContentPartPr>
            <p14:xfrm>
              <a:off x="9543480" y="4673380"/>
              <a:ext cx="234720" cy="1297800"/>
            </p14:xfrm>
          </p:contentPart>
        </mc:Choice>
        <mc:Fallback>
          <p:pic>
            <p:nvPicPr>
              <p:cNvPr id="88" name="Ink 87">
                <a:extLst>
                  <a:ext uri="{FF2B5EF4-FFF2-40B4-BE49-F238E27FC236}">
                    <a16:creationId xmlns:a16="http://schemas.microsoft.com/office/drawing/2014/main" id="{5A112505-2C8E-8BF1-7C07-57A002B6C248}"/>
                  </a:ext>
                </a:extLst>
              </p:cNvPr>
              <p:cNvPicPr/>
              <p:nvPr/>
            </p:nvPicPr>
            <p:blipFill>
              <a:blip r:embed="rId121"/>
              <a:stretch>
                <a:fillRect/>
              </a:stretch>
            </p:blipFill>
            <p:spPr>
              <a:xfrm>
                <a:off x="9525840" y="4655740"/>
                <a:ext cx="270360" cy="133344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08985"/>
            <a:ext cx="9582150" cy="5832366"/>
          </a:xfrm>
          <a:prstGeom prst="rect">
            <a:avLst/>
          </a:prstGeom>
          <a:noFill/>
        </p:spPr>
        <p:txBody>
          <a:bodyPr wrap="square" rtlCol="0">
            <a:spAutoFit/>
          </a:bodyPr>
          <a:lstStyle/>
          <a:p>
            <a:r>
              <a:rPr lang="en-US" sz="2800" b="1">
                <a:solidFill>
                  <a:srgbClr val="FFC000"/>
                </a:solidFill>
                <a:cs typeface="+mj-cs"/>
              </a:rPr>
              <a:t>2 Kings 20:6–10  </a:t>
            </a:r>
          </a:p>
          <a:p>
            <a:r>
              <a:rPr lang="en-US" sz="2300">
                <a:solidFill>
                  <a:srgbClr val="FFC000"/>
                </a:solidFill>
                <a:cs typeface="+mj-cs"/>
              </a:rPr>
              <a:t>20:6 And I will add unto thy days fifteen years; and I will deliver thee and this city out of the hand of the king of Assyria; and I will defend this city for mine own sake, and for my servant David’s sake. 20:7 And Isaiah said, Take a lump of figs. And they took and laid it on the boil, and he recovered. 20:8 And Hezekiah said unto Isaiah, What shall be the sign that the LORD will heal me, and that I shall go up into the house of the LORD the third day? 20:9 And Isaiah said, This sign shalt thou have of the LORD, that the LORD will do the thing that he hath spoken: shall the shadow go forward ten degrees, or go back ten degrees? 20:10 And Hezekiah answered, It is a light thing for the shadow to go down ten degrees: nay, but let the shadow return backward ten degrees. (KJV </a:t>
            </a:r>
            <a:r>
              <a:rPr lang="he-IL" sz="2300">
                <a:solidFill>
                  <a:srgbClr val="FFFF00"/>
                </a:solidFill>
                <a:cs typeface="+mj-cs"/>
              </a:rPr>
              <a:t>וְהֹסַפְתִּ֣י עַל־יָמֶ֗יךָ חֲמֵ֤שׁ עֶשְׂרֵה֙ שָׁנָ֔ה וּמִכַּ֤ף מֶֽלֶךְ־אַשּׁוּר֙ אַצִּ֣ילְךָ֔ וְאֵ֖ת הָעִ֣יר הַזֹּ֑את וְגַנּוֹתִי֙ עַל־הָעִ֣יר הַזֹּ֔את לְמַֽעֲנִ֔י וּלְמַ֖עַן דָּוִ֥ד עַבְדִּֽי׃ וַיֹּ֣אמֶר יְשַֽׁעְיָ֔הוּ קְח֖וּ דְּבֶ֣לֶת תְּאֵנִ֑ים וַיִּקְח֛וּ וַיָּשִׂ֥ימוּ עַֽל־הַשְּׁחִ֖ין וַיֶּֽחִי׃ וַיֹּ֤אמֶר חִזְקִיָּ֙הוּ֙ אֶֽל־יְשַׁעְיָ֔הוּ מָ֣ה א֔וֹת כִּֽי־יִרְפָּ֥א יְהוָ֖ה לִ֑י וְעָלִ֛יתִי בַּיּ֥וֹם הַשְּׁלִישִׁ֖י בֵּ֥ית יְהוָֽה׃ וַיֹּ֣אמֶר יְשַׁעְיָ֗הוּ זֶה־לְּךָ֤ הָאוֹת֙ מֵאֵ֣ת יְהוָ֔ה כִּ֚י יַעֲשֶׂ֣ה יְהוָ֔ה אֶת־הַדָּבָ֖ר אֲשֶׁ֣ר דִּבֵּ֑ר הָלַ֤ךְ הַצֵּל֙ עֶ֣שֶׂר מַֽעֲל֔וֹת אִם־יָשׁ֖וּב עֶ֥שֶׂר מַעֲלֽוֹת׃ וַיֹּ֙אמֶר֙ יְחִזְקִיָּ֔הוּ נָקֵ֣ל לַצֵּ֔ל לִנְט֖וֹת עֶ֣שֶׂר מַעֲל֑וֹת לֹ֣א כִ֔י יָשׁ֥וּב הַצֵּ֛ל אֲחֹרַנִּ֖ית עֶ֥שֶׂר מַעֲלֽוֹת׃</a:t>
            </a:r>
            <a:r>
              <a:rPr lang="he-IL" sz="23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787A517-C551-D47F-AB83-CB17E5076B03}"/>
                  </a:ext>
                </a:extLst>
              </p14:cNvPr>
              <p14:cNvContentPartPr/>
              <p14:nvPr/>
            </p14:nvContentPartPr>
            <p14:xfrm>
              <a:off x="4398720" y="1022620"/>
              <a:ext cx="1337040" cy="47160"/>
            </p14:xfrm>
          </p:contentPart>
        </mc:Choice>
        <mc:Fallback>
          <p:pic>
            <p:nvPicPr>
              <p:cNvPr id="2" name="Ink 1">
                <a:extLst>
                  <a:ext uri="{FF2B5EF4-FFF2-40B4-BE49-F238E27FC236}">
                    <a16:creationId xmlns:a16="http://schemas.microsoft.com/office/drawing/2014/main" id="{C787A517-C551-D47F-AB83-CB17E5076B03}"/>
                  </a:ext>
                </a:extLst>
              </p:cNvPr>
              <p:cNvPicPr/>
              <p:nvPr/>
            </p:nvPicPr>
            <p:blipFill>
              <a:blip r:embed="rId5"/>
              <a:stretch>
                <a:fillRect/>
              </a:stretch>
            </p:blipFill>
            <p:spPr>
              <a:xfrm>
                <a:off x="4381080" y="1004620"/>
                <a:ext cx="13726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C927F4B-5ECB-ABF1-E568-42F402A94ECD}"/>
                  </a:ext>
                </a:extLst>
              </p14:cNvPr>
              <p14:cNvContentPartPr/>
              <p14:nvPr/>
            </p14:nvContentPartPr>
            <p14:xfrm>
              <a:off x="9438720" y="1462900"/>
              <a:ext cx="23760" cy="11160"/>
            </p14:xfrm>
          </p:contentPart>
        </mc:Choice>
        <mc:Fallback>
          <p:pic>
            <p:nvPicPr>
              <p:cNvPr id="4" name="Ink 3">
                <a:extLst>
                  <a:ext uri="{FF2B5EF4-FFF2-40B4-BE49-F238E27FC236}">
                    <a16:creationId xmlns:a16="http://schemas.microsoft.com/office/drawing/2014/main" id="{6C927F4B-5ECB-ABF1-E568-42F402A94ECD}"/>
                  </a:ext>
                </a:extLst>
              </p:cNvPr>
              <p:cNvPicPr/>
              <p:nvPr/>
            </p:nvPicPr>
            <p:blipFill>
              <a:blip r:embed="rId7"/>
              <a:stretch>
                <a:fillRect/>
              </a:stretch>
            </p:blipFill>
            <p:spPr>
              <a:xfrm>
                <a:off x="9421080" y="1444900"/>
                <a:ext cx="594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04124A0-D801-031C-DA3E-1DFF5E395516}"/>
                  </a:ext>
                </a:extLst>
              </p14:cNvPr>
              <p14:cNvContentPartPr/>
              <p14:nvPr/>
            </p14:nvContentPartPr>
            <p14:xfrm>
              <a:off x="5140680" y="1735420"/>
              <a:ext cx="6480" cy="2880"/>
            </p14:xfrm>
          </p:contentPart>
        </mc:Choice>
        <mc:Fallback>
          <p:pic>
            <p:nvPicPr>
              <p:cNvPr id="5" name="Ink 4">
                <a:extLst>
                  <a:ext uri="{FF2B5EF4-FFF2-40B4-BE49-F238E27FC236}">
                    <a16:creationId xmlns:a16="http://schemas.microsoft.com/office/drawing/2014/main" id="{004124A0-D801-031C-DA3E-1DFF5E395516}"/>
                  </a:ext>
                </a:extLst>
              </p:cNvPr>
              <p:cNvPicPr/>
              <p:nvPr/>
            </p:nvPicPr>
            <p:blipFill>
              <a:blip r:embed="rId9"/>
              <a:stretch>
                <a:fillRect/>
              </a:stretch>
            </p:blipFill>
            <p:spPr>
              <a:xfrm>
                <a:off x="5122680" y="1717420"/>
                <a:ext cx="421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A1DEEAE0-97CB-06B5-33B9-97D07769F3E5}"/>
                  </a:ext>
                </a:extLst>
              </p14:cNvPr>
              <p14:cNvContentPartPr/>
              <p14:nvPr/>
            </p14:nvContentPartPr>
            <p14:xfrm>
              <a:off x="4778880" y="2085340"/>
              <a:ext cx="366120" cy="51480"/>
            </p14:xfrm>
          </p:contentPart>
        </mc:Choice>
        <mc:Fallback>
          <p:pic>
            <p:nvPicPr>
              <p:cNvPr id="7" name="Ink 6">
                <a:extLst>
                  <a:ext uri="{FF2B5EF4-FFF2-40B4-BE49-F238E27FC236}">
                    <a16:creationId xmlns:a16="http://schemas.microsoft.com/office/drawing/2014/main" id="{A1DEEAE0-97CB-06B5-33B9-97D07769F3E5}"/>
                  </a:ext>
                </a:extLst>
              </p:cNvPr>
              <p:cNvPicPr/>
              <p:nvPr/>
            </p:nvPicPr>
            <p:blipFill>
              <a:blip r:embed="rId11"/>
              <a:stretch>
                <a:fillRect/>
              </a:stretch>
            </p:blipFill>
            <p:spPr>
              <a:xfrm>
                <a:off x="4761240" y="2067700"/>
                <a:ext cx="4017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FD50DDB-C501-0AE8-32C6-7165242BA0BA}"/>
                  </a:ext>
                </a:extLst>
              </p14:cNvPr>
              <p14:cNvContentPartPr/>
              <p14:nvPr/>
            </p14:nvContentPartPr>
            <p14:xfrm>
              <a:off x="6471960" y="2083900"/>
              <a:ext cx="623160" cy="54360"/>
            </p14:xfrm>
          </p:contentPart>
        </mc:Choice>
        <mc:Fallback>
          <p:pic>
            <p:nvPicPr>
              <p:cNvPr id="9" name="Ink 8">
                <a:extLst>
                  <a:ext uri="{FF2B5EF4-FFF2-40B4-BE49-F238E27FC236}">
                    <a16:creationId xmlns:a16="http://schemas.microsoft.com/office/drawing/2014/main" id="{CFD50DDB-C501-0AE8-32C6-7165242BA0BA}"/>
                  </a:ext>
                </a:extLst>
              </p:cNvPr>
              <p:cNvPicPr/>
              <p:nvPr/>
            </p:nvPicPr>
            <p:blipFill>
              <a:blip r:embed="rId13"/>
              <a:stretch>
                <a:fillRect/>
              </a:stretch>
            </p:blipFill>
            <p:spPr>
              <a:xfrm>
                <a:off x="6454320" y="2066260"/>
                <a:ext cx="6588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5119AEC7-AB78-BEF8-6B55-78D53E15A6EB}"/>
                  </a:ext>
                </a:extLst>
              </p14:cNvPr>
              <p14:cNvContentPartPr/>
              <p14:nvPr/>
            </p14:nvContentPartPr>
            <p14:xfrm>
              <a:off x="1661280" y="3466660"/>
              <a:ext cx="7261920" cy="109440"/>
            </p14:xfrm>
          </p:contentPart>
        </mc:Choice>
        <mc:Fallback>
          <p:pic>
            <p:nvPicPr>
              <p:cNvPr id="11" name="Ink 10">
                <a:extLst>
                  <a:ext uri="{FF2B5EF4-FFF2-40B4-BE49-F238E27FC236}">
                    <a16:creationId xmlns:a16="http://schemas.microsoft.com/office/drawing/2014/main" id="{5119AEC7-AB78-BEF8-6B55-78D53E15A6EB}"/>
                  </a:ext>
                </a:extLst>
              </p:cNvPr>
              <p:cNvPicPr/>
              <p:nvPr/>
            </p:nvPicPr>
            <p:blipFill>
              <a:blip r:embed="rId15"/>
              <a:stretch>
                <a:fillRect/>
              </a:stretch>
            </p:blipFill>
            <p:spPr>
              <a:xfrm>
                <a:off x="1643280" y="3449020"/>
                <a:ext cx="72975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F33FCA18-6A6A-366E-2CD1-C419966EDFA2}"/>
                  </a:ext>
                </a:extLst>
              </p14:cNvPr>
              <p14:cNvContentPartPr/>
              <p14:nvPr/>
            </p14:nvContentPartPr>
            <p14:xfrm>
              <a:off x="2263560" y="4124380"/>
              <a:ext cx="5414040" cy="104040"/>
            </p14:xfrm>
          </p:contentPart>
        </mc:Choice>
        <mc:Fallback>
          <p:pic>
            <p:nvPicPr>
              <p:cNvPr id="12" name="Ink 11">
                <a:extLst>
                  <a:ext uri="{FF2B5EF4-FFF2-40B4-BE49-F238E27FC236}">
                    <a16:creationId xmlns:a16="http://schemas.microsoft.com/office/drawing/2014/main" id="{F33FCA18-6A6A-366E-2CD1-C419966EDFA2}"/>
                  </a:ext>
                </a:extLst>
              </p:cNvPr>
              <p:cNvPicPr/>
              <p:nvPr/>
            </p:nvPicPr>
            <p:blipFill>
              <a:blip r:embed="rId17"/>
              <a:stretch>
                <a:fillRect/>
              </a:stretch>
            </p:blipFill>
            <p:spPr>
              <a:xfrm>
                <a:off x="2245560" y="4106740"/>
                <a:ext cx="5449680" cy="139680"/>
              </a:xfrm>
              <a:prstGeom prst="rect">
                <a:avLst/>
              </a:prstGeom>
            </p:spPr>
          </p:pic>
        </mc:Fallback>
      </mc:AlternateContent>
    </p:spTree>
    <p:extLst>
      <p:ext uri="{BB962C8B-B14F-4D97-AF65-F5344CB8AC3E}">
        <p14:creationId xmlns:p14="http://schemas.microsoft.com/office/powerpoint/2010/main" val="78623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18997</TotalTime>
  <Words>2425</Words>
  <Application>Microsoft Office PowerPoint</Application>
  <PresentationFormat>Widescreen</PresentationFormat>
  <Paragraphs>87</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105</cp:revision>
  <dcterms:created xsi:type="dcterms:W3CDTF">2021-02-18T19:11:41Z</dcterms:created>
  <dcterms:modified xsi:type="dcterms:W3CDTF">2023-08-16T23:40:27Z</dcterms:modified>
</cp:coreProperties>
</file>