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notesSlides/notesSlide5.xml" ContentType="application/vnd.openxmlformats-officedocument.presentationml.notesSlide+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notesSlides/notesSlide8.xml" ContentType="application/vnd.openxmlformats-officedocument.presentationml.notesSlide+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notesSlides/notesSlide9.xml" ContentType="application/vnd.openxmlformats-officedocument.presentationml.notesSlide+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notesSlides/notesSlide10.xml" ContentType="application/vnd.openxmlformats-officedocument.presentationml.notesSlide+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notesSlides/notesSlide11.xml" ContentType="application/vnd.openxmlformats-officedocument.presentationml.notesSlide+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notesSlides/notesSlide14.xml" ContentType="application/vnd.openxmlformats-officedocument.presentationml.notesSlide+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notesSlides/notesSlide15.xml" ContentType="application/vnd.openxmlformats-officedocument.presentationml.notesSlide+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notesSlides/notesSlide16.xml" ContentType="application/vnd.openxmlformats-officedocument.presentationml.notesSlide+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notesSlides/notesSlide17.xml" ContentType="application/vnd.openxmlformats-officedocument.presentationml.notesSlide+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1" r:id="rId2"/>
    <p:sldId id="265" r:id="rId3"/>
    <p:sldId id="268" r:id="rId4"/>
    <p:sldId id="282" r:id="rId5"/>
    <p:sldId id="283" r:id="rId6"/>
    <p:sldId id="272" r:id="rId7"/>
    <p:sldId id="270" r:id="rId8"/>
    <p:sldId id="284" r:id="rId9"/>
    <p:sldId id="285" r:id="rId10"/>
    <p:sldId id="286" r:id="rId11"/>
    <p:sldId id="287" r:id="rId12"/>
    <p:sldId id="271" r:id="rId13"/>
    <p:sldId id="288" r:id="rId14"/>
    <p:sldId id="289" r:id="rId15"/>
    <p:sldId id="290" r:id="rId16"/>
    <p:sldId id="291" r:id="rId17"/>
    <p:sldId id="29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33301-57B4-4B19-824B-BE5691F865B1}" v="3" dt="2023-08-24T10:33:53.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4" d="100"/>
          <a:sy n="84" d="100"/>
        </p:scale>
        <p:origin x="72" y="11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03033301-57B4-4B19-824B-BE5691F865B1}"/>
    <pc:docChg chg="modSld">
      <pc:chgData name="Duane Miller" userId="086b8d4e5ca37aec" providerId="LiveId" clId="{03033301-57B4-4B19-824B-BE5691F865B1}" dt="2023-08-24T10:37:16.952" v="522" actId="207"/>
      <pc:docMkLst>
        <pc:docMk/>
      </pc:docMkLst>
      <pc:sldChg chg="modSp mod setBg modNotesTx">
        <pc:chgData name="Duane Miller" userId="086b8d4e5ca37aec" providerId="LiveId" clId="{03033301-57B4-4B19-824B-BE5691F865B1}" dt="2023-08-24T10:34:46.364" v="20" actId="6549"/>
        <pc:sldMkLst>
          <pc:docMk/>
          <pc:sldMk cId="2832398454" sldId="265"/>
        </pc:sldMkLst>
        <pc:spChg chg="mod">
          <ac:chgData name="Duane Miller" userId="086b8d4e5ca37aec" providerId="LiveId" clId="{03033301-57B4-4B19-824B-BE5691F865B1}" dt="2023-08-24T10:34:05.269" v="18" actId="207"/>
          <ac:spMkLst>
            <pc:docMk/>
            <pc:sldMk cId="2832398454" sldId="265"/>
            <ac:spMk id="4" creationId="{C69D15CC-F0E8-9C03-93EB-DEE5EB77A94D}"/>
          </ac:spMkLst>
        </pc:spChg>
        <pc:spChg chg="mod">
          <ac:chgData name="Duane Miller" userId="086b8d4e5ca37aec" providerId="LiveId" clId="{03033301-57B4-4B19-824B-BE5691F865B1}" dt="2023-08-24T10:34:43.077" v="19"/>
          <ac:spMkLst>
            <pc:docMk/>
            <pc:sldMk cId="2832398454" sldId="265"/>
            <ac:spMk id="7" creationId="{86DAFBBB-A7F9-FA3A-CFFF-39A8836FB223}"/>
          </ac:spMkLst>
        </pc:spChg>
      </pc:sldChg>
      <pc:sldChg chg="modSp mod setBg">
        <pc:chgData name="Duane Miller" userId="086b8d4e5ca37aec" providerId="LiveId" clId="{03033301-57B4-4B19-824B-BE5691F865B1}" dt="2023-08-24T10:34:55.511" v="50" actId="207"/>
        <pc:sldMkLst>
          <pc:docMk/>
          <pc:sldMk cId="2153912712" sldId="268"/>
        </pc:sldMkLst>
        <pc:spChg chg="mod">
          <ac:chgData name="Duane Miller" userId="086b8d4e5ca37aec" providerId="LiveId" clId="{03033301-57B4-4B19-824B-BE5691F865B1}" dt="2023-08-24T10:34:55.511" v="50" actId="207"/>
          <ac:spMkLst>
            <pc:docMk/>
            <pc:sldMk cId="2153912712" sldId="268"/>
            <ac:spMk id="7" creationId="{4426F626-7A1A-43A8-B380-D11D76D34155}"/>
          </ac:spMkLst>
        </pc:spChg>
      </pc:sldChg>
      <pc:sldChg chg="modSp mod setBg modNotesTx">
        <pc:chgData name="Duane Miller" userId="086b8d4e5ca37aec" providerId="LiveId" clId="{03033301-57B4-4B19-824B-BE5691F865B1}" dt="2023-08-24T10:36:22.334" v="334" actId="6549"/>
        <pc:sldMkLst>
          <pc:docMk/>
          <pc:sldMk cId="906262494" sldId="270"/>
        </pc:sldMkLst>
        <pc:spChg chg="mod">
          <ac:chgData name="Duane Miller" userId="086b8d4e5ca37aec" providerId="LiveId" clId="{03033301-57B4-4B19-824B-BE5691F865B1}" dt="2023-08-24T10:35:32.880" v="207" actId="207"/>
          <ac:spMkLst>
            <pc:docMk/>
            <pc:sldMk cId="906262494" sldId="270"/>
            <ac:spMk id="6" creationId="{B2FD387F-92CC-4779-81C3-06BBC90B104F}"/>
          </ac:spMkLst>
        </pc:spChg>
      </pc:sldChg>
      <pc:sldChg chg="modSp mod setBg">
        <pc:chgData name="Duane Miller" userId="086b8d4e5ca37aec" providerId="LiveId" clId="{03033301-57B4-4B19-824B-BE5691F865B1}" dt="2023-08-24T10:36:34.935" v="368" actId="207"/>
        <pc:sldMkLst>
          <pc:docMk/>
          <pc:sldMk cId="1512310284" sldId="271"/>
        </pc:sldMkLst>
        <pc:spChg chg="mod">
          <ac:chgData name="Duane Miller" userId="086b8d4e5ca37aec" providerId="LiveId" clId="{03033301-57B4-4B19-824B-BE5691F865B1}" dt="2023-08-24T10:36:34.935" v="368" actId="207"/>
          <ac:spMkLst>
            <pc:docMk/>
            <pc:sldMk cId="1512310284" sldId="271"/>
            <ac:spMk id="7" creationId="{4426F626-7A1A-43A8-B380-D11D76D34155}"/>
          </ac:spMkLst>
        </pc:spChg>
      </pc:sldChg>
      <pc:sldChg chg="modSp mod setBg">
        <pc:chgData name="Duane Miller" userId="086b8d4e5ca37aec" providerId="LiveId" clId="{03033301-57B4-4B19-824B-BE5691F865B1}" dt="2023-08-24T10:35:21.400" v="165" actId="207"/>
        <pc:sldMkLst>
          <pc:docMk/>
          <pc:sldMk cId="2799131102" sldId="272"/>
        </pc:sldMkLst>
        <pc:spChg chg="mod">
          <ac:chgData name="Duane Miller" userId="086b8d4e5ca37aec" providerId="LiveId" clId="{03033301-57B4-4B19-824B-BE5691F865B1}" dt="2023-08-24T10:35:21.400" v="165" actId="207"/>
          <ac:spMkLst>
            <pc:docMk/>
            <pc:sldMk cId="2799131102" sldId="272"/>
            <ac:spMk id="7" creationId="{4426F626-7A1A-43A8-B380-D11D76D34155}"/>
          </ac:spMkLst>
        </pc:spChg>
      </pc:sldChg>
      <pc:sldChg chg="modSp mod setBg">
        <pc:chgData name="Duane Miller" userId="086b8d4e5ca37aec" providerId="LiveId" clId="{03033301-57B4-4B19-824B-BE5691F865B1}" dt="2023-08-24T10:35:05.274" v="97" actId="207"/>
        <pc:sldMkLst>
          <pc:docMk/>
          <pc:sldMk cId="526156301" sldId="282"/>
        </pc:sldMkLst>
        <pc:spChg chg="mod">
          <ac:chgData name="Duane Miller" userId="086b8d4e5ca37aec" providerId="LiveId" clId="{03033301-57B4-4B19-824B-BE5691F865B1}" dt="2023-08-24T10:35:05.274" v="97" actId="207"/>
          <ac:spMkLst>
            <pc:docMk/>
            <pc:sldMk cId="526156301" sldId="282"/>
            <ac:spMk id="6" creationId="{B2FD387F-92CC-4779-81C3-06BBC90B104F}"/>
          </ac:spMkLst>
        </pc:spChg>
      </pc:sldChg>
      <pc:sldChg chg="modSp mod setBg">
        <pc:chgData name="Duane Miller" userId="086b8d4e5ca37aec" providerId="LiveId" clId="{03033301-57B4-4B19-824B-BE5691F865B1}" dt="2023-08-24T10:35:15.137" v="136" actId="207"/>
        <pc:sldMkLst>
          <pc:docMk/>
          <pc:sldMk cId="3239800080" sldId="283"/>
        </pc:sldMkLst>
        <pc:spChg chg="mod">
          <ac:chgData name="Duane Miller" userId="086b8d4e5ca37aec" providerId="LiveId" clId="{03033301-57B4-4B19-824B-BE5691F865B1}" dt="2023-08-24T10:35:15.137" v="136" actId="207"/>
          <ac:spMkLst>
            <pc:docMk/>
            <pc:sldMk cId="3239800080" sldId="283"/>
            <ac:spMk id="6" creationId="{B2FD387F-92CC-4779-81C3-06BBC90B104F}"/>
          </ac:spMkLst>
        </pc:spChg>
      </pc:sldChg>
      <pc:sldChg chg="modSp mod setBg modNotesTx">
        <pc:chgData name="Duane Miller" userId="086b8d4e5ca37aec" providerId="LiveId" clId="{03033301-57B4-4B19-824B-BE5691F865B1}" dt="2023-08-24T10:36:26.142" v="335" actId="6549"/>
        <pc:sldMkLst>
          <pc:docMk/>
          <pc:sldMk cId="3429511003" sldId="284"/>
        </pc:sldMkLst>
        <pc:spChg chg="mod">
          <ac:chgData name="Duane Miller" userId="086b8d4e5ca37aec" providerId="LiveId" clId="{03033301-57B4-4B19-824B-BE5691F865B1}" dt="2023-08-24T10:35:46.235" v="239" actId="207"/>
          <ac:spMkLst>
            <pc:docMk/>
            <pc:sldMk cId="3429511003" sldId="284"/>
            <ac:spMk id="6" creationId="{B2FD387F-92CC-4779-81C3-06BBC90B104F}"/>
          </ac:spMkLst>
        </pc:spChg>
      </pc:sldChg>
      <pc:sldChg chg="modSp mod setBg">
        <pc:chgData name="Duane Miller" userId="086b8d4e5ca37aec" providerId="LiveId" clId="{03033301-57B4-4B19-824B-BE5691F865B1}" dt="2023-08-24T10:35:54.903" v="274" actId="207"/>
        <pc:sldMkLst>
          <pc:docMk/>
          <pc:sldMk cId="1696032872" sldId="285"/>
        </pc:sldMkLst>
        <pc:spChg chg="mod">
          <ac:chgData name="Duane Miller" userId="086b8d4e5ca37aec" providerId="LiveId" clId="{03033301-57B4-4B19-824B-BE5691F865B1}" dt="2023-08-24T10:35:54.903" v="274" actId="207"/>
          <ac:spMkLst>
            <pc:docMk/>
            <pc:sldMk cId="1696032872" sldId="285"/>
            <ac:spMk id="6" creationId="{B2FD387F-92CC-4779-81C3-06BBC90B104F}"/>
          </ac:spMkLst>
        </pc:spChg>
      </pc:sldChg>
      <pc:sldChg chg="modSp mod setBg">
        <pc:chgData name="Duane Miller" userId="086b8d4e5ca37aec" providerId="LiveId" clId="{03033301-57B4-4B19-824B-BE5691F865B1}" dt="2023-08-24T10:36:05.569" v="301" actId="207"/>
        <pc:sldMkLst>
          <pc:docMk/>
          <pc:sldMk cId="2654156867" sldId="286"/>
        </pc:sldMkLst>
        <pc:spChg chg="mod">
          <ac:chgData name="Duane Miller" userId="086b8d4e5ca37aec" providerId="LiveId" clId="{03033301-57B4-4B19-824B-BE5691F865B1}" dt="2023-08-24T10:36:05.569" v="301" actId="207"/>
          <ac:spMkLst>
            <pc:docMk/>
            <pc:sldMk cId="2654156867" sldId="286"/>
            <ac:spMk id="6" creationId="{B2FD387F-92CC-4779-81C3-06BBC90B104F}"/>
          </ac:spMkLst>
        </pc:spChg>
      </pc:sldChg>
      <pc:sldChg chg="modSp mod setBg">
        <pc:chgData name="Duane Miller" userId="086b8d4e5ca37aec" providerId="LiveId" clId="{03033301-57B4-4B19-824B-BE5691F865B1}" dt="2023-08-24T10:36:18.241" v="333" actId="207"/>
        <pc:sldMkLst>
          <pc:docMk/>
          <pc:sldMk cId="4033509402" sldId="287"/>
        </pc:sldMkLst>
        <pc:spChg chg="mod">
          <ac:chgData name="Duane Miller" userId="086b8d4e5ca37aec" providerId="LiveId" clId="{03033301-57B4-4B19-824B-BE5691F865B1}" dt="2023-08-24T10:36:18.241" v="333" actId="207"/>
          <ac:spMkLst>
            <pc:docMk/>
            <pc:sldMk cId="4033509402" sldId="287"/>
            <ac:spMk id="6" creationId="{B2FD387F-92CC-4779-81C3-06BBC90B104F}"/>
          </ac:spMkLst>
        </pc:spChg>
      </pc:sldChg>
      <pc:sldChg chg="modSp mod setBg">
        <pc:chgData name="Duane Miller" userId="086b8d4e5ca37aec" providerId="LiveId" clId="{03033301-57B4-4B19-824B-BE5691F865B1}" dt="2023-08-24T10:36:41.645" v="398" actId="207"/>
        <pc:sldMkLst>
          <pc:docMk/>
          <pc:sldMk cId="3682898687" sldId="288"/>
        </pc:sldMkLst>
        <pc:spChg chg="mod">
          <ac:chgData name="Duane Miller" userId="086b8d4e5ca37aec" providerId="LiveId" clId="{03033301-57B4-4B19-824B-BE5691F865B1}" dt="2023-08-24T10:36:41.645" v="398" actId="207"/>
          <ac:spMkLst>
            <pc:docMk/>
            <pc:sldMk cId="3682898687" sldId="288"/>
            <ac:spMk id="6" creationId="{B2FD387F-92CC-4779-81C3-06BBC90B104F}"/>
          </ac:spMkLst>
        </pc:spChg>
      </pc:sldChg>
      <pc:sldChg chg="modSp mod setBg">
        <pc:chgData name="Duane Miller" userId="086b8d4e5ca37aec" providerId="LiveId" clId="{03033301-57B4-4B19-824B-BE5691F865B1}" dt="2023-08-24T10:36:50.050" v="430" actId="207"/>
        <pc:sldMkLst>
          <pc:docMk/>
          <pc:sldMk cId="3748711914" sldId="289"/>
        </pc:sldMkLst>
        <pc:spChg chg="mod">
          <ac:chgData name="Duane Miller" userId="086b8d4e5ca37aec" providerId="LiveId" clId="{03033301-57B4-4B19-824B-BE5691F865B1}" dt="2023-08-24T10:36:50.050" v="430" actId="207"/>
          <ac:spMkLst>
            <pc:docMk/>
            <pc:sldMk cId="3748711914" sldId="289"/>
            <ac:spMk id="6" creationId="{B2FD387F-92CC-4779-81C3-06BBC90B104F}"/>
          </ac:spMkLst>
        </pc:spChg>
      </pc:sldChg>
      <pc:sldChg chg="modSp mod setBg">
        <pc:chgData name="Duane Miller" userId="086b8d4e5ca37aec" providerId="LiveId" clId="{03033301-57B4-4B19-824B-BE5691F865B1}" dt="2023-08-24T10:37:01.307" v="460" actId="207"/>
        <pc:sldMkLst>
          <pc:docMk/>
          <pc:sldMk cId="2516137706" sldId="290"/>
        </pc:sldMkLst>
        <pc:spChg chg="mod">
          <ac:chgData name="Duane Miller" userId="086b8d4e5ca37aec" providerId="LiveId" clId="{03033301-57B4-4B19-824B-BE5691F865B1}" dt="2023-08-24T10:37:01.307" v="460" actId="207"/>
          <ac:spMkLst>
            <pc:docMk/>
            <pc:sldMk cId="2516137706" sldId="290"/>
            <ac:spMk id="6" creationId="{B2FD387F-92CC-4779-81C3-06BBC90B104F}"/>
          </ac:spMkLst>
        </pc:spChg>
      </pc:sldChg>
      <pc:sldChg chg="modSp mod setBg">
        <pc:chgData name="Duane Miller" userId="086b8d4e5ca37aec" providerId="LiveId" clId="{03033301-57B4-4B19-824B-BE5691F865B1}" dt="2023-08-24T10:37:08.707" v="491" actId="207"/>
        <pc:sldMkLst>
          <pc:docMk/>
          <pc:sldMk cId="2900648433" sldId="291"/>
        </pc:sldMkLst>
        <pc:spChg chg="mod">
          <ac:chgData name="Duane Miller" userId="086b8d4e5ca37aec" providerId="LiveId" clId="{03033301-57B4-4B19-824B-BE5691F865B1}" dt="2023-08-24T10:37:08.707" v="491" actId="207"/>
          <ac:spMkLst>
            <pc:docMk/>
            <pc:sldMk cId="2900648433" sldId="291"/>
            <ac:spMk id="6" creationId="{B2FD387F-92CC-4779-81C3-06BBC90B104F}"/>
          </ac:spMkLst>
        </pc:spChg>
      </pc:sldChg>
      <pc:sldChg chg="modSp mod setBg">
        <pc:chgData name="Duane Miller" userId="086b8d4e5ca37aec" providerId="LiveId" clId="{03033301-57B4-4B19-824B-BE5691F865B1}" dt="2023-08-24T10:37:16.952" v="522" actId="207"/>
        <pc:sldMkLst>
          <pc:docMk/>
          <pc:sldMk cId="2337845456" sldId="292"/>
        </pc:sldMkLst>
        <pc:spChg chg="mod">
          <ac:chgData name="Duane Miller" userId="086b8d4e5ca37aec" providerId="LiveId" clId="{03033301-57B4-4B19-824B-BE5691F865B1}" dt="2023-08-24T10:37:16.952" v="522" actId="207"/>
          <ac:spMkLst>
            <pc:docMk/>
            <pc:sldMk cId="2337845456" sldId="292"/>
            <ac:spMk id="6" creationId="{B2FD387F-92CC-4779-81C3-06BBC90B104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07.761"/>
    </inkml:context>
    <inkml:brush xml:id="br0">
      <inkml:brushProperty name="width" value="0.1" units="cm"/>
      <inkml:brushProperty name="height" value="0.1" units="cm"/>
      <inkml:brushProperty name="color" value="#E71224"/>
    </inkml:brush>
  </inkml:definitions>
  <inkml:trace contextRef="#ctx0" brushRef="#br0">0 90 455 0 0,'0'-1'142'0'0,"0"0"0"0"0,1-1 0 0 0,-1 1 0 0 0,0 0 0 0 0,0 0 0 0 0,1 0 0 0 0,-1-1 0 0 0,0 1 0 0 0,1 0 0 0 0,-1 0 0 0 0,1 0 0 0 0,0 0 0 0 0,-1 0 0 0 0,1 0 0 0 0,0 0 0 0 0,0 0 0 0 0,-1 0 0 0 0,1 0 0 0 0,0 1 0 0 0,0-1 0 0 0,0 0 0 0 0,0 0 0 0 0,0 1 0 0 0,0-1 0 0 0,0 1-1 0 0,0-1 1 0 0,0 1 0 0 0,1-1 0 0 0,-1 1 0 0 0,0 0 0 0 0,0-1 0 0 0,0 1 0 0 0,1 0 0 0 0,-1 0 0 0 0,2 0 0 0 0,19 2 3786 0 0,-19-2-3720 0 0,1 1 0 0 0,0-1-1 0 0,-1 1 1 0 0,1 0 0 0 0,5 3 0 0 0,-6-3-177 0 0,-1 0 1 0 0,0 0 0 0 0,1 0 0 0 0,-1-1 0 0 0,0 1 0 0 0,1-1-1 0 0,-1 1 1 0 0,1-1 0 0 0,-1 0 0 0 0,1 0 0 0 0,-1 0 0 0 0,1 0 0 0 0,-1 0-1 0 0,1 0 1 0 0,-1-1 0 0 0,3 0 0 0 0,1-1 49 0 0,-1 0 0 0 0,1 0 0 0 0,0 0 0 0 0,-1 1 0 0 0,1 0 0 0 0,0 1 0 0 0,0-1-1 0 0,0 1 1 0 0,0 0 0 0 0,0 0 0 0 0,0 1 0 0 0,9 2 0 0 0,3 2 294 0 0,-1 0 0 0 0,30 15 1 0 0,-40-17-365 0 0,0 0 64 0 0,0-1 1 0 0,0 0-1 0 0,1 0 0 0 0,-1-1 0 0 0,0 0 0 0 0,15 1 1 0 0,49-6 867 0 0,-14 1-525 0 0,73-7 81 0 0,0 1-190 0 0,96-2 315 0 0,34 25 2523 0 0,-224-12-3504 0 0,-20-1 80 0 0,-1-2 1 0 0,0 0 0 0 0,25-5 0 0 0,10-1-233 0 0,-27 5 589 0 0,0-1-1 0 0,-1-1 0 0 0,31-9 1 0 0,-42 10-66 0 0,0 0 0 0 0,15-1 0 0 0,9-1 18 0 0,-26 2-25 0 0,1 1 0 0 0,-1 1 1 0 0,0 0-1 0 0,0 0 0 0 0,1 0 0 0 0,-1 1 0 0 0,0 1 0 0 0,10 1 0 0 0,-15-1-1 0 0,1-1 1 0 0,-1 0-1 0 0,1 0 0 0 0,0 0 0 0 0,-1 0 1 0 0,1-1-1 0 0,7-1 0 0 0,16-1 126 0 0,-27 2-113 0 0,0 1 1 0 0,-1-1-1 0 0,1 1 0 0 0,0-1 1 0 0,-1 1-1 0 0,1-1 1 0 0,-1 1-1 0 0,1-1 1 0 0,-1 0-1 0 0,1 1 1 0 0,-1-1-1 0 0,1 0 1 0 0,-1 1-1 0 0,1-1 1 0 0,-1 0-1 0 0,0 1 1 0 0,1-1-1 0 0,-1 0 1 0 0,0 0-1 0 0,0 0 1 0 0,0 1-1 0 0,0-1 1 0 0,1 0-1 0 0,-1 0 1 0 0,0 0-1 0 0,0 1 1 0 0,-1-1-1 0 0,1 0 0 0 0,0 0 1 0 0,0 0-1 0 0,0 0 1 0 0,0 1-1 0 0,-1-1 1 0 0,1 0-1 0 0,0 0 1 0 0,-1 1-1 0 0,1-1 1 0 0,-1 0-1 0 0,1 1 1 0 0,-1-2-1 0 0,0 2-17 0 0,0 0-1 0 0,0 0 0 0 0,0-1 1 0 0,1 1-1 0 0,-1 0 1 0 0,0 0-1 0 0,0 0 0 0 0,0 0 1 0 0,1 0-1 0 0,-1 0 1 0 0,0 1-1 0 0,0-1 0 0 0,0 0 1 0 0,1 0-1 0 0,-1 0 1 0 0,0 1-1 0 0,0-1 1 0 0,0 1-1 0 0,1-1 0 0 0,-1 0 1 0 0,0 1-1 0 0,1-1 1 0 0,-1 1-1 0 0,-1 1 0 0 0,-14 16-185 0 0,13-15 144 0 0,-60 70-1852 0 0,27-34 145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46.953"/>
    </inkml:context>
    <inkml:brush xml:id="br0">
      <inkml:brushProperty name="width" value="0.1" units="cm"/>
      <inkml:brushProperty name="height" value="0.1" units="cm"/>
      <inkml:brushProperty name="color" value="#E71224"/>
    </inkml:brush>
  </inkml:definitions>
  <inkml:trace contextRef="#ctx0" brushRef="#br0">1 79 1375 0 0,'13'-27'1621'0'0,"-12"24"-1459"0"0,0 0 1 0 0,0 0-1 0 0,0 1 1 0 0,1-1-1 0 0,-1 0 0 0 0,0 1 1 0 0,1-1-1 0 0,0 1 1 0 0,0 0-1 0 0,0-1 1 0 0,0 1-1 0 0,0 0 1 0 0,0 0-1 0 0,0 0 1 0 0,1 0-1 0 0,-1 1 1 0 0,1-1-1 0 0,-1 1 0 0 0,1-1 1 0 0,2 0-1 0 0,6 0-81 0 0,0 1-1 0 0,-1 0 0 0 0,1 0 0 0 0,0 1 0 0 0,-1 1 1 0 0,1 0-1 0 0,0 0 0 0 0,10 3 0 0 0,-11-2-55 0 0,28 6 77 0 0,40 13 1 0 0,20 5-95 0 0,-40-17 76 0 0,63 2 0 0 0,-50-6 92 0 0,289 15 704 0 0,-296-16-814 0 0,0-3 0 0 0,121-12 0 0 0,-161 7 64 0 0,26-9 1 0 0,9-1 366 0 0,-45 11-446 0 0,-9 2-32 0 0,0-1-1 0 0,0 2 1 0 0,0-1 0 0 0,0 0 0 0 0,1 1 0 0 0,5 0 0 0 0,-10 1-18 0 0,0-1 0 0 0,0 0 1 0 0,1 1-1 0 0,-1-1 0 0 0,0 1 0 0 0,0-1 1 0 0,0 1-1 0 0,1 0 0 0 0,-1-1 1 0 0,0 1-1 0 0,0 0 0 0 0,0 0 1 0 0,0 0-1 0 0,0-1 0 0 0,0 1 0 0 0,-1 0 1 0 0,1 0-1 0 0,0 1 0 0 0,0-1 1 0 0,-1 0-1 0 0,1 0 0 0 0,-1 0 1 0 0,1 0-1 0 0,-1 1 0 0 0,1-1 0 0 0,-1 0 1 0 0,0 0-1 0 0,1 3 0 0 0,0 3 3 0 0,1 0 0 0 0,0-1 0 0 0,0 1-1 0 0,1 0 1 0 0,6 11 0 0 0,5 3-2792 0 0,-5-8-231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10.859"/>
    </inkml:context>
    <inkml:brush xml:id="br0">
      <inkml:brushProperty name="width" value="0.1" units="cm"/>
      <inkml:brushProperty name="height" value="0.1" units="cm"/>
      <inkml:brushProperty name="color" value="#E71224"/>
    </inkml:brush>
  </inkml:definitions>
  <inkml:trace contextRef="#ctx0" brushRef="#br0">0 54 455 0 0,'2'-9'0'0'0,"2"-3"0"0"0,1 3 0 0 0,3 0 0 0 0,-1 3 0 0 0,-1 1 0 0 0,-3 3 416 0 0,1 0 32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12.550"/>
    </inkml:context>
    <inkml:brush xml:id="br0">
      <inkml:brushProperty name="width" value="0.1" units="cm"/>
      <inkml:brushProperty name="height" value="0.1" units="cm"/>
      <inkml:brushProperty name="color" value="#E71224"/>
    </inkml:brush>
  </inkml:definitions>
  <inkml:trace contextRef="#ctx0" brushRef="#br0">4175 29 4687 0 0,'-2'-2'162'0'0,"0"0"0"0"0,1 0 0 0 0,-1 1-1 0 0,-1-1 1 0 0,1 0 0 0 0,0 1-1 0 0,0-1 1 0 0,-1 1 0 0 0,1 0 0 0 0,-1 0-1 0 0,1 0 1 0 0,-1 0 0 0 0,-2 0-1 0 0,-3-2-2 0 0,1 2 0 0 0,-1-1 0 0 0,0 1-1 0 0,0 0 1 0 0,0 1 0 0 0,0 0-1 0 0,1 0 1 0 0,-1 1 0 0 0,0 0 0 0 0,0 0-1 0 0,-14 5 1 0 0,1 1-102 0 0,0 2 1 0 0,-35 20-1 0 0,-12 6 21 0 0,60-31-20 0 0,-1-2 1 0 0,1 1-1 0 0,-1-1 0 0 0,0 0 0 0 0,0-1 1 0 0,-18 1-1 0 0,-54-7 1101 0 0,64 3-835 0 0,0 0 0 0 0,-1 2 0 0 0,1-1 1 0 0,0 2-1 0 0,-24 4 0 0 0,-24 12-74 0 0,40-9-203 0 0,0-2 1 0 0,-39 5-1 0 0,-52-5 477 0 0,66-4 138 0 0,-101 15 1 0 0,111-9-595 0 0,-19 5 24 0 0,-104 10 0 0 0,51-27 652 0 0,88 5-575 0 0,-151 0 846 0 0,84-1-867 0 0,32-5-95 0 0,-218-14 637 0 0,237 17-528 0 0,-219-13 329 0 0,90-17-168 0 0,114 19-220 0 0,-62-6-1 0 0,73 15-102 0 0,1 1 0 0 0,0 3 0 0 0,-1 2 0 0 0,1 1 0 0 0,-82 18 0 0 0,-280 56 0 0 0,338-67 4 0 0,-168 17 46 0 0,111-14 184 0 0,120-13-226 0 0,-1 1 0 0 0,1 0 0 0 0,0 0 0 0 0,0 0 0 0 0,0 1 0 0 0,0-1 0 0 0,-7 5 0 0 0,10-6-7 0 0,1 1 0 0 0,0-1 0 0 0,0 1 0 0 0,0-1-1 0 0,0 0 1 0 0,0 1 0 0 0,0-1 0 0 0,0 1 0 0 0,0-1 0 0 0,0 1-1 0 0,0-1 1 0 0,0 0 0 0 0,0 1 0 0 0,0-1 0 0 0,0 1 0 0 0,1-1-1 0 0,-1 0 1 0 0,0 1 0 0 0,0-1 0 0 0,0 1 0 0 0,1-1 0 0 0,-1 0-1 0 0,0 1 1 0 0,0-1 0 0 0,1 0 0 0 0,-1 1 0 0 0,0-1 0 0 0,1 0 0 0 0,-1 0-1 0 0,0 1 1 0 0,1-1 0 0 0,-1 0 0 0 0,0 0 0 0 0,1 1 0 0 0,13 8 44 0 0,-5-5-24 0 0,0-1 0 0 0,0 0 0 0 0,0-1 0 0 0,0 0 0 0 0,0 0 0 0 0,0-1 0 0 0,15 1 0 0 0,69-6 114 0 0,-69 2-94 0 0,171-6 116 0 0,125-12-42 0 0,-208 7-19 0 0,180 0 0 0 0,225 21 75 0 0,-423-3-102 0 0,126 24 0 0 0,-139-16-47 0 0,0-4-1 0 0,81-2 0 0 0,-90-5-14 0 0,83 14-1 0 0,71 22 47 0 0,-191-31-55 0 0,4 1 2 0 0,-23-3 0 0 0,0-2 0 0 0,-1 0 0 0 0,21 0 0 0 0,-36-3 2 0 0,0 0 1 0 0,0 0-1 0 0,1 0 0 0 0,-1 1 0 0 0,0-1 0 0 0,1 0 0 0 0,-1 0 1 0 0,0 0-1 0 0,1 0 0 0 0,-1 0 0 0 0,0 0 0 0 0,0 0 1 0 0,1-1-1 0 0,-1 1 0 0 0,0 0 0 0 0,1 0 0 0 0,-1 0 0 0 0,0 0 1 0 0,0 0-1 0 0,1 0 0 0 0,-1 0 0 0 0,0-1 0 0 0,0 1 0 0 0,1 0 1 0 0,-1 0-1 0 0,0 0 0 0 0,0-1 0 0 0,0 1 0 0 0,1 0 1 0 0,-1 0-1 0 0,0-1 0 0 0,-6-5 69 0 0,-16-5 68 0 0,-2 6-98 0 0,0 1 0 0 0,1 2 0 0 0,-36 0 0 0 0,12 0-34 0 0,-96 0 17 0 0,-151 18 1 0 0,208-10-21 0 0,-143-5-4 0 0,33-3 0 0 0,-28 22 0 0 0,-43 2 0 0 0,260-22-2 0 0,-515 14 68 0 0,119-13-2 0 0,246 0-64 0 0,100 1 18 0 0,-1-2 0 0 0,-99-14 0 0 0,140 12-8 0 0,0-1 1 0 0,1-1 0 0 0,0-1-1 0 0,-1 0 1 0 0,1-1 0 0 0,-22-12-1 0 0,38 18-10 0 0,0 0 0 0 0,0 0 0 0 0,0 0 0 0 0,0 0 0 0 0,0 0 0 0 0,0 0 0 0 0,0 0 0 0 0,0 0 0 0 0,0 0 0 0 0,0 0 0 0 0,0 0 0 0 0,0 0 0 0 0,0-1 0 0 0,-1 1 0 0 0,1 0 0 0 0,0 0 0 0 0,0 0 0 0 0,0 0 0 0 0,0 0 0 0 0,0 0 0 0 0,0 0 0 0 0,0 0 0 0 0,0 0 0 0 0,0 0 0 0 0,0 0 0 0 0,0 0 0 0 0,0 0 0 0 0,-1 0 0 0 0,1 0 0 0 0,0 0 0 0 0,0 0 0 0 0,0 0 0 0 0,0 0 0 0 0,0 0 0 0 0,0 0 0 0 0,0 0 0 0 0,0 0 0 0 0,0 0 0 0 0,0 0 0 0 0,-1 0 0 0 0,1 0 0 0 0,0 0 0 0 0,0 0 0 0 0,0 0 0 0 0,0 0 0 0 0,0 0 0 0 0,0 0 0 0 0,0 0 0 0 0,0 1 0 0 0,0-1 0 0 0,0 0 0 0 0,0 0 0 0 0,0 0 0 0 0,0 0 0 0 0,0 0 0 0 0,0 0 0 0 0,0 0 0 0 0,0 0 0 0 0,-1 0 0 0 0,1 0 0 0 0,0 0 0 0 0,0 0 0 0 0,0 1 0 0 0,0-1 0 0 0,0 0 0 0 0,0 0 0 0 0,0 0 0 0 0,4 8 1 0 0,7 9-12 0 0,-3-9-2 0 0,0 0 1 0 0,0-1 0 0 0,1 0 0 0 0,0-1 0 0 0,1 0-1 0 0,-1 0 1 0 0,1-1 0 0 0,0 0 0 0 0,0-1 0 0 0,0 0-1 0 0,18 4 1 0 0,8 0 20 0 0,1-3 1 0 0,42 3-1 0 0,-30-5-20 0 0,239 34-52 0 0,-247-29 65 0 0,70 13-37 0 0,199 11-1 0 0,168-52-27 0 0,-261-9 64 0 0,102-10 0 0 0,-55 7 0 0 0,-111 12 0 0 0,-143 19-14 0 0,0-1 0 0 0,1 2-1 0 0,-1 0 1 0 0,1 0 0 0 0,-1 1 0 0 0,12 2 0 0 0,-19-2-27 0 0,0 0 1 0 0,0 0-1 0 0,0 0 1 0 0,0 0-1 0 0,0 0 1 0 0,0 1 0 0 0,0 0-1 0 0,0-1 1 0 0,-1 1-1 0 0,1 0 1 0 0,-1 0 0 0 0,1 1-1 0 0,-1-1 1 0 0,0 0-1 0 0,0 1 1 0 0,0-1 0 0 0,0 1-1 0 0,-1 0 1 0 0,1 0-1 0 0,-1 0 1 0 0,1-1 0 0 0,-1 1-1 0 0,2 6 1 0 0,1 19-1585 0 0,-6 5-489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14.267"/>
    </inkml:context>
    <inkml:brush xml:id="br0">
      <inkml:brushProperty name="width" value="0.1" units="cm"/>
      <inkml:brushProperty name="height" value="0.1" units="cm"/>
      <inkml:brushProperty name="color" value="#E71224"/>
    </inkml:brush>
  </inkml:definitions>
  <inkml:trace contextRef="#ctx0" brushRef="#br0">1635 247 919 0 0,'1'-1'353'0'0,"1"-1"0"0"0,-1 0 0 0 0,0-1 0 0 0,0 1-1 0 0,0 0 1 0 0,-1 0 0 0 0,1 0 0 0 0,0 0 0 0 0,-1-1-1 0 0,1 1 1 0 0,-1 0 0 0 0,0-1 0 0 0,0 1 0 0 0,0 0-1 0 0,0 0 1 0 0,0-1 0 0 0,-1-3 0 0 0,-1 3-160 0 0,1-1 0 0 0,0 0 0 0 0,-1 1 1 0 0,0-1-1 0 0,0 1 0 0 0,0-1 0 0 0,0 1 0 0 0,0 0 1 0 0,-5-5-1 0 0,-3-1 70 0 0,0 1 1 0 0,0-1 0 0 0,0 1-1 0 0,-1 1 1 0 0,-17-8-1 0 0,2 2 31 0 0,-1 2 0 0 0,0 1 0 0 0,-1 1-1 0 0,-42-8 1 0 0,-118-10 7 0 0,113 19-111 0 0,-15-1 80 0 0,-101 4-1 0 0,-89 17 363 0 0,216-8-522 0 0,-177 5 345 0 0,201-10-241 0 0,0 3 0 0 0,-1 1 0 0 0,-57 13 0 0 0,97-16-195 0 0,0 0-1 0 0,0 0 1 0 0,1 1-1 0 0,-1-1 1 0 0,0 0-1 0 0,0 0 1 0 0,0 1-1 0 0,0-1 1 0 0,0 0-1 0 0,0 1 1 0 0,1-1-1 0 0,-1 1 1 0 0,0-1-1 0 0,0 1 1 0 0,0-1-1 0 0,1 1 1 0 0,-2 0-1 0 0,2 0-7 0 0,1-1-1 0 0,-1 1 0 0 0,0-1 1 0 0,0 0-1 0 0,1 1 0 0 0,-1-1 0 0 0,0 0 1 0 0,0 1-1 0 0,1-1 0 0 0,-1 0 1 0 0,0 0-1 0 0,1 1 0 0 0,-1-1 1 0 0,0 0-1 0 0,1 0 0 0 0,-1 1 0 0 0,1-1 1 0 0,-1 0-1 0 0,0 0 0 0 0,1 0 1 0 0,-1 0-1 0 0,1 0 0 0 0,-1 1 1 0 0,1-1-1 0 0,37 6 183 0 0,65-2 514 0 0,111 9-91 0 0,45 15-595 0 0,18 2 461 0 0,-215-22 448 0 0,381 47-2214 0 0,-430-54 1284 0 0,29 4 0 0 0,-39-4 0 0 0,0-1 0 0 0,0 1 0 0 0,0 0 0 0 0,0 0 0 0 0,-1 0 0 0 0,1 0 0 0 0,0 0 0 0 0,-1 0 0 0 0,1 1 0 0 0,3 2 0 0 0,-6-4 0 0 0,0 0 0 0 0,0 0 0 0 0,0 0 0 0 0,0 0 0 0 0,0 1 0 0 0,0-1 0 0 0,0 0 0 0 0,0 0 0 0 0,0 0 0 0 0,0 0 0 0 0,0 0 0 0 0,0 0 0 0 0,0 0 0 0 0,0 0 0 0 0,0 1 1 0 0,0-1-1 0 0,0 0 0 0 0,0 0 0 0 0,0 0 0 0 0,0 0 0 0 0,0 0 0 0 0,0 0 0 0 0,0 0 0 0 0,0 0 0 0 0,0 0 0 0 0,0 1 0 0 0,0-1 0 0 0,0 0 0 0 0,0 0 0 0 0,0 0 0 0 0,0 0 0 0 0,-1 0 0 0 0,1 0 0 0 0,0 0 0 0 0,0 0 0 0 0,0 0 0 0 0,0 0 0 0 0,0 0 0 0 0,0 0 0 0 0,0 0 0 0 0,0 0 0 0 0,0 0 0 0 0,-1 0 0 0 0,1 0 0 0 0,0 0 0 0 0,0 0 0 0 0,0 0 0 0 0,0 0 0 0 0,0 0 0 0 0,-10 3-2 0 0,-12 1 19 0 0,22-4-17 0 0,-192 9 412 0 0,69-6-216 0 0,-39 3-196 0 0,-101 7 0 0 0,-145 6 64 0 0,396-19-64 0 0,0-1 0 0 0,0 1 0 0 0,0 1 0 0 0,0 0 0 0 0,-22 5 0 0 0,46-9 24 0 0,0 1 1 0 0,0 1-1 0 0,15-1 0 0 0,0 1 62 0 0,474-77 509 0 0,-211 26-343 0 0,81-18 225 0 0,-157 27-256 0 0,-203 41-217 0 0,-5 0 2 0 0,1 1 1 0 0,-1 0 0 0 0,0 0 0 0 0,1 0-1 0 0,-1 1 1 0 0,1 0 0 0 0,0 0-1 0 0,8 2 1 0 0,-12 1-19 0 0,-7 0-24 0 0,-11 2-109 0 0,12-4 89 0 0,-44 15-301 0 0,-125 44-2603 0 0,98-29 1574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8.996"/>
    </inkml:context>
    <inkml:brush xml:id="br0">
      <inkml:brushProperty name="width" value="0.1" units="cm"/>
      <inkml:brushProperty name="height" value="0.1" units="cm"/>
      <inkml:brushProperty name="color" value="#E71224"/>
    </inkml:brush>
  </inkml:definitions>
  <inkml:trace contextRef="#ctx0" brushRef="#br0">1768 1 455 0 0,'-2'0'47'0'0,"0"0"-1"0"0,0 0 0 0 0,-1 0 1 0 0,1 1-1 0 0,0-1 0 0 0,0 1 1 0 0,0 0-1 0 0,0-1 0 0 0,0 1 1 0 0,-3 2-1 0 0,0-1 127 0 0,-23 6 212 0 0,-1-1-1 0 0,1-2 1 0 0,-1 0-1 0 0,0-2 1 0 0,0-2-1 0 0,-1 0 1 0 0,-50-7-1 0 0,-11-2 1398 0 0,-1 3 0 0 0,-101 9-1 0 0,97 3-1394 0 0,0-4 0 0 0,0-5 0 0 0,-114-15 0 0 0,166 10-338 0 0,0 3 0 0 0,-1 2-1 0 0,1 2 1 0 0,-1 2 0 0 0,-81 13-1 0 0,-24 19-3202 0 0,68-15-396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50.158"/>
    </inkml:context>
    <inkml:brush xml:id="br0">
      <inkml:brushProperty name="width" value="0.1" units="cm"/>
      <inkml:brushProperty name="height" value="0.1" units="cm"/>
      <inkml:brushProperty name="color" value="#E71224"/>
    </inkml:brush>
  </inkml:definitions>
  <inkml:trace contextRef="#ctx0" brushRef="#br0">4698 70 2471 0 0,'1'0'43'0'0,"-1"0"0"0"0,0 0 0 0 0,1 0 0 0 0,-1 0-1 0 0,0 0 1 0 0,0 0 0 0 0,1-1 0 0 0,-1 1 0 0 0,0 0 0 0 0,1 0-1 0 0,-1 0 1 0 0,0 0 0 0 0,0 0 0 0 0,1-1 0 0 0,-1 1-1 0 0,0 0 1 0 0,0 0 0 0 0,1-1 0 0 0,-1 1 0 0 0,0 0-1 0 0,0 0 1 0 0,0-1 0 0 0,1 1 0 0 0,-1 0 0 0 0,0 0-1 0 0,0-1 1 0 0,0 1 0 0 0,0 0 0 0 0,0-1 0 0 0,0 1-1 0 0,0 0 1 0 0,0-1 0 0 0,1 1 0 0 0,-1 0 0 0 0,0-1-1 0 0,0 1 1 0 0,0 0 0 0 0,-1-1 0 0 0,1 1 0 0 0,0 0-1 0 0,-11-13 1404 0 0,-23-6-88 0 0,19 15-1005 0 0,0 1 1 0 0,-1 0-1 0 0,-29-2 0 0 0,9 2 57 0 0,-20-3-69 0 0,-1 2 0 0 0,0 4 1 0 0,0 1-1 0 0,-82 14 0 0 0,-345 32-101 0 0,186-22-152 0 0,-223 1-34 0 0,241-18 73 0 0,-41 0 196 0 0,-703 31 973 0 0,485 9-785 0 0,4 32-1263 0 0,370-48-143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2:38.306"/>
    </inkml:context>
    <inkml:brush xml:id="br0">
      <inkml:brushProperty name="width" value="0.1" units="cm"/>
      <inkml:brushProperty name="height" value="0.1" units="cm"/>
      <inkml:brushProperty name="color" value="#E71224"/>
    </inkml:brush>
  </inkml:definitions>
  <inkml:trace contextRef="#ctx0" brushRef="#br0">6949 1865 1839 0 0,'0'1'94'0'0,"-1"1"0"0"0,1-1 0 0 0,0 0 0 0 0,-1 0 0 0 0,0 0 0 0 0,1 1 0 0 0,-1-1 0 0 0,0 0 0 0 0,1 0 0 0 0,-1 0 0 0 0,0 0 0 0 0,0 0 0 0 0,0 0 0 0 0,0-1 0 0 0,0 1 0 0 0,0 0 0 0 0,0 0 0 0 0,0-1 0 0 0,0 1 0 0 0,-1 0 0 0 0,1-1 0 0 0,0 1 0 0 0,0-1 0 0 0,-1 0 0 0 0,-1 1 0 0 0,-2 0 584 0 0,0 1 0 0 0,-1-1 0 0 0,1 0 1 0 0,-10 0-1 0 0,0-1 927 0 0,4 1-984 0 0,0-1 0 0 0,0 0 0 0 0,0-1-1 0 0,0 0 1 0 0,0 0 0 0 0,0-2 0 0 0,1 1 0 0 0,-1-1-1 0 0,-17-8 1 0 0,22 8-478 0 0,0 1 0 0 0,0 0 0 0 0,0 0 0 0 0,-1 0 0 0 0,1 1 1 0 0,0 0-1 0 0,-13-1 0 0 0,-1 2 191 0 0,-24 4 0 0 0,-10-1-88 0 0,46-3-114 0 0,-1-2 0 0 0,1 1 0 0 0,-1-1-1 0 0,1 0 1 0 0,-14-6 0 0 0,12 4 30 0 0,-1 1-1 0 0,1 0 1 0 0,-12-1-1 0 0,-11-1 95 0 0,8 2-37 0 0,0 0 0 0 0,-48 2-1 0 0,20 1-34 0 0,37-1-93 0 0,-31 2 0 0 0,-11 7 163 0 0,1-4 0 0 0,-68-2 0 0 0,27 0 167 0 0,28 1-186 0 0,37-3-214 0 0,-28-1 237 0 0,-114 15-1 0 0,139-10-186 0 0,-61-1 0 0 0,66-3-8 0 0,0 1 0 0 0,-59 9 0 0 0,43-1 20 0 0,-84 4 0 0 0,-50-10 92 0 0,129-3-44 0 0,-188 3 98 0 0,194-1-150 0 0,-61 11 1 0 0,61-6 7 0 0,-62 1 0 0 0,80-9-29 0 0,-1-1 0 0 0,1-1 0 0 0,-43-11 0 0 0,21 5 123 0 0,0 2 0 0 0,-69 0-1 0 0,80 6-154 0 0,-105-13 60 0 0,-29-8 170 0 0,58 8-101 0 0,53 7-121 0 0,-67-16 1 0 0,95 15 8 0 0,-1 2 1 0 0,-49-2 0 0 0,-70 7 177 0 0,0-1-104 0 0,-7-11-64 0 0,-98 19 12 0 0,252-6-55 0 0,-78 2 57 0 0,-38 4-70 0 0,-17-3 94 0 0,2 1 10 0 0,118-3-101 0 0,-34-4 0 0 0,37 2 0 0 0,0 0 0 0 0,0 1 0 0 0,-24 2 0 0 0,-236 35 38 0 0,185-25-12 0 0,51-7-26 0 0,-150 14 0 0 0,-149-18 192 0 0,146-7-128 0 0,162 5-62 0 0,-53-10-1 0 0,47 5 49 0 0,25 3-25 0 0,1 0-1 0 0,-1-1 1 0 0,1 0-1 0 0,0-1 1 0 0,-17-9-1 0 0,22 8 14 0 0,0 1 0 0 0,1-1 0 0 0,-1 0 0 0 0,1 0-1 0 0,-10-14 1 0 0,4 6 47 0 0,-1-3 65 0 0,-18-29-1 0 0,4 5-11 0 0,20 30-84 0 0,0 0-1 0 0,1-1 1 0 0,0 0-1 0 0,-8-24 1 0 0,-11-56 150 0 0,15 49-94 0 0,1 3-30 0 0,3-1-1 0 0,-2-49 1 0 0,4 41-26 0 0,-3-3-27 0 0,-22-83-1 0 0,13 71-15 0 0,12 41-11 0 0,0 1 0 0 0,2-1 0 0 0,0-27 0 0 0,8-70 0 0 0,-5 102 0 0 0,-2 0 0 0 0,-2-21 0 0 0,-1-2 0 0 0,3 20 0 0 0,1 0 0 0 0,2 1 0 0 0,0-1 0 0 0,1 1 0 0 0,0 0 0 0 0,2 0 0 0 0,1 0 0 0 0,11-29 0 0 0,-15 45 0 0 0,0 0 0 0 0,-1 0 0 0 0,2 0 0 0 0,-1 0 0 0 0,0 0 0 0 0,1 0 0 0 0,0 1 0 0 0,-1-1 0 0 0,1 1 0 0 0,1-1 0 0 0,-1 1 0 0 0,0 0 0 0 0,1 1 0 0 0,0-1 0 0 0,0 0 0 0 0,-1 1 0 0 0,1 0 0 0 0,1 0 0 0 0,-1 0 0 0 0,5-1 0 0 0,25-7 0 0 0,-21 5 0 0 0,1 1 0 0 0,0 1 0 0 0,27-4 0 0 0,-36 7 0 0 0,50-3 0 0 0,0-2 0 0 0,58-13 0 0 0,-58 7 0 0 0,23-6 0 0 0,5-4 0 0 0,88-9 0 0 0,-72 14 0 0 0,-39 9 0 0 0,64-1 0 0 0,-82 7 0 0 0,15-1 0 0 0,-11 1 0 0 0,52-8 0 0 0,72-9 0 0 0,-89 16 0 0 0,133 13 0 0 0,-54 0 0 0 0,48-13 0 0 0,-62-1 0 0 0,556 10 0 0 0,-178 3 0 0 0,-336-15 0 0 0,141 6 0 0 0,-226 2 0 0 0,0-5 0 0 0,133-18 0 0 0,29 6 0 0 0,7-1 0 0 0,112-35 0 0 0,-193 33 0 0 0,8 0 0 0 0,-89 9 0 0 0,-22 3 0 0 0,-5 1 0 0 0,0 4 0 0 0,105 13 0 0 0,-35-1 0 0 0,-70-8 0 0 0,-52-3 0 0 0,59 12 0 0 0,-83-12 0 0 0,22 6 0 0 0,45 17 0 0 0,-7 2-64 0 0,-54-21 64 0 0,-1 0 0 0 0,21 14 0 0 0,-21-12 0 0 0,0 0 0 0 0,18 7 0 0 0,-17-10 0 0 0,-1 0 0 0 0,0 2 0 0 0,20 11 0 0 0,-28-14 0 0 0,-1 0 0 0 0,1 0 0 0 0,-1 0 0 0 0,1 0 0 0 0,-1 0 0 0 0,0 0 0 0 0,0 1 0 0 0,-1 0 0 0 0,1-1 0 0 0,-1 1 0 0 0,0 0 0 0 0,0 0 0 0 0,0 0 0 0 0,2 8 0 0 0,4 11 0 0 0,16 36 0 0 0,-16-42 0 0 0,0 1 0 0 0,-1 0 0 0 0,8 38 0 0 0,14 131 0 0 0,-28-182 0 0 0,5 25 0 0 0,-1-1 0 0 0,-1 1 0 0 0,-2 60 0 0 0,-5-29 0 0 0,4 67 0 0 0,1-84 0 0 0,-4 46 0 0 0,-3-46 0 0 0,-1 1 0 0 0,-3-1 0 0 0,-19 60 0 0 0,26-98 0 0 0,-1 1 0 0 0,0-1 0 0 0,-1 0 0 0 0,1 0 0 0 0,-1 0 0 0 0,0 0 0 0 0,-1 0 0 0 0,1-1 0 0 0,-1 0 0 0 0,0 0 0 0 0,-1 0 0 0 0,1-1 0 0 0,-1 1 0 0 0,0-1 0 0 0,0-1 0 0 0,-8 5 0 0 0,-11 3 0 0 0,0 0 0 0 0,-48 12 0 0 0,71-23 0 0 0,-168 46 0 0 0,-56 6 0 0 0,105-28 0 0 0,78-18 0 0 0,0-2 0 0 0,-1-1 0 0 0,-76-6 0 0 0,117 3 0 0 0,-85 0 0 0 0,0 3 0 0 0,-114 19 0 0 0,105-12 0 0 0,-136-4 0 0 0,108 0 0 0 0,-180 31 0 0 0,258-33 0 0 0,-76-1 0 0 0,37-3 0 0 0,-243 1 0 0 0,172 8 0 0 0,136-8 0 0 0,-259 14 0 0 0,174-17 0 0 0,-136 16 0 0 0,203-10 0 0 0,-156 15 0 0 0,150-17 0 0 0,0-2 0 0 0,-59-7 0 0 0,-5-11 51 0 0,47 7-39 0 0,-91-4 0 0 0,118 15-164 0 0,0 1 0 0 0,0 1 1 0 0,1 3-1 0 0,-1 0 0 0 0,1 3 1 0 0,0 0-1 0 0,0 2 0 0 0,1 2 1 0 0,0 1-1 0 0,2 2 0 0 0,-1 0 0 0 0,-50 36 1 0 0,21-5-1301 0 0,-4 7-335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2:56.900"/>
    </inkml:context>
    <inkml:brush xml:id="br0">
      <inkml:brushProperty name="width" value="0.1" units="cm"/>
      <inkml:brushProperty name="height" value="0.1" units="cm"/>
      <inkml:brushProperty name="color" value="#E71224"/>
    </inkml:brush>
  </inkml:definitions>
  <inkml:trace contextRef="#ctx0" brushRef="#br0">813 54 1375 0 0,'-5'-2'372'0'0,"1"0"-1"0"0,0 1 1 0 0,-1 0-1 0 0,0 0 0 0 0,1 0 1 0 0,-1 0-1 0 0,0 1 0 0 0,-8 0 1 0 0,-42 5 791 0 0,19-1-637 0 0,-266-8 2868 0 0,271 3-3320 0 0,13 0 63 0 0,0 0 1 0 0,0-1 0 0 0,-23-5 0 0 0,16 1 74 0 0,-31-2-1 0 0,37 6 89 0 0,0 0-1 0 0,1-2 1 0 0,-27-8-1 0 0,26 9 203 0 0,19 2-490 0 0,-1 1 0 0 0,1 0 0 0 0,0 0 0 0 0,-1 0-1 0 0,1 0 1 0 0,-1 0 0 0 0,1 0 0 0 0,0 0 0 0 0,-1 1 0 0 0,1-1 0 0 0,-1 0-1 0 0,1 0 1 0 0,0 0 0 0 0,-1 0 0 0 0,1 0 0 0 0,0 1 0 0 0,-1-1-1 0 0,1 0 1 0 0,0 0 0 0 0,-1 1 0 0 0,1-1 0 0 0,0 0 0 0 0,-1 0-1 0 0,1 1 1 0 0,0-1 0 0 0,0 0 0 0 0,-1 1 0 0 0,1-1 0 0 0,0 0 0 0 0,0 1-1 0 0,0-1 1 0 0,-1 1 0 0 0,1-1 0 0 0,0 0 0 0 0,0 1 0 0 0,0-1-1 0 0,0 1 1 0 0,0-1 52 0 0,16-2 644 0 0,-13 1-648 0 0,0 0 0 0 0,0 1 0 0 0,0 0 0 0 0,0-1 0 0 0,0 1 0 0 0,6 0 0 0 0,37 8 263 0 0,-8-1-194 0 0,0-2 1 0 0,0-1-1 0 0,54-2 0 0 0,181-22 802 0 0,-169 15-791 0 0,0 4 0 0 0,183 23 0 0 0,-91-6 139 0 0,-122-7-205 0 0,-69-7-47 0 0,1 0 37 0 0,-6-2-63 0 0,0 0-1 0 0,0 0 1 0 0,0 0 0 0 0,-1 0 0 0 0,1 0 0 0 0,0 0-1 0 0,0 0 1 0 0,0 0 0 0 0,0 0 0 0 0,0 0 0 0 0,0 0-1 0 0,0 0 1 0 0,0 0 0 0 0,0 0 0 0 0,0 0 0 0 0,0 0-1 0 0,0-1 1 0 0,0 1 0 0 0,0 0 0 0 0,0 0 0 0 0,0 0-1 0 0,0 0 1 0 0,0 0 0 0 0,0 0 0 0 0,0 0-1 0 0,0 0 1 0 0,0 0 0 0 0,0 0 0 0 0,0 0 0 0 0,0 0-1 0 0,0 0 1 0 0,0 0 0 0 0,0 0 0 0 0,0-1 0 0 0,0 1-1 0 0,0 0 1 0 0,0 0 0 0 0,0 0 0 0 0,0 0 0 0 0,0 0-1 0 0,0 0 1 0 0,0 0 0 0 0,0 0 0 0 0,0 0 0 0 0,0 0-1 0 0,0 0 1 0 0,0 0 0 0 0,0 0 0 0 0,0 0 0 0 0,0 0-1 0 0,0 0 1 0 0,0 0 0 0 0,0 0 0 0 0,0 0-1 0 0,0 0 1 0 0,1-1 0 0 0,-1 1 0 0 0,0 0 0 0 0,0 0-1 0 0,0 0 1 0 0,0 0 0 0 0,0 0 0 0 0,0 0 0 0 0,-3-1 18 0 0,0-1 1 0 0,0 1 0 0 0,0-1 0 0 0,0 1 0 0 0,0 0 0 0 0,0 0-1 0 0,-6 0 1 0 0,8 0-13 0 0,-31-5 132 0 0,0 0-1 0 0,-1 3 1 0 0,-47-1 0 0 0,-72 8-61 0 0,-49-2 1 0 0,83 1-28 0 0,-159 25 1 0 0,153-13-38 0 0,83-13-14 0 0,-47-2 0 0 0,-13 0 0 0 0,53-4 0 0 0,45 4-1 0 0,6-2 0 0 0,5-1 14 0 0,63-6 104 0 0,114 0 1 0 0,15 6-35 0 0,-112 0-24 0 0,116 10 1 0 0,-94 4 8 0 0,0-6-1 0 0,112-7 1 0 0,-95-2-29 0 0,0 6 0 0 0,150 21 0 0 0,-271-22-39 0 0,-1 0 0 0 0,1-1 0 0 0,0 1 0 0 0,0-2 0 0 0,10 0 0 0 0,-38-10 139 0 0,7 8-98 0 0,1 0 0 0 0,-1 2-1 0 0,-16-1 1 0 0,-19-1-7 0 0,-15-4 2 0 0,1 3 0 0 0,-85 5 0 0 0,-129 25-3 0 0,55-5 16 0 0,-74 7-38 0 0,5 26-12 0 0,238-43 3 0 0,34-8 14 0 0,1 2-1 0 0,-1 0 1 0 0,-36 15 0 0 0,50-18-19 0 0,0 1 1 0 0,1 1-1 0 0,0-1 0 0 0,0 1 0 0 0,0 0 1 0 0,0 0-1 0 0,0 0 0 0 0,1 1 1 0 0,0-1-1 0 0,0 1 0 0 0,0 0 0 0 0,1 0 1 0 0,-1 1-1 0 0,1-1 0 0 0,0 1 1 0 0,1-1-1 0 0,-3 8 0 0 0,-2 12-568 0 0,2 0 0 0 0,-5 33 0 0 0,10-51 204 0 0,-8 42-5817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4:54.925"/>
    </inkml:context>
    <inkml:brush xml:id="br0">
      <inkml:brushProperty name="width" value="0.1" units="cm"/>
      <inkml:brushProperty name="height" value="0.1" units="cm"/>
      <inkml:brushProperty name="color" value="#E71224"/>
    </inkml:brush>
  </inkml:definitions>
  <inkml:trace contextRef="#ctx0" brushRef="#br0">2839 31 1375 0 0,'-6'-2'320'0'0,"1"1"-1"0"0,-1 0 0 0 0,0 0 0 0 0,1 1 0 0 0,-1-1 0 0 0,0 1 1 0 0,1 0-1 0 0,-1 1 0 0 0,0-1 0 0 0,-8 3 0 0 0,-43 7 910 0 0,-102 2 1 0 0,108-11-709 0 0,1 2 1 0 0,0 2 0 0 0,-62 14-1 0 0,42-3-308 0 0,-81 18 108 0 0,106-28 14 0 0,1-3 1 0 0,-78-2 0 0 0,72-2 190 0 0,-85 9-1 0 0,49 6-239 0 0,33-5-56 0 0,-1-1 0 0 0,-88 0 0 0 0,113-11-18 0 0,0-1 0 0 0,-35-9 0 0 0,1 0 103 0 0,-153-28 153 0 0,157 30-404 0 0,-44-6 81 0 0,-99 0 267 0 0,164 12-307 0 0,1-2-1 0 0,-58-17 0 0 0,49 11 7 0 0,28 8-65 0 0,-1 1 0 0 0,1 1 0 0 0,-1 0-1 0 0,1 2 1 0 0,-28 0 0 0 0,39 2-43 0 0,-1 1 0 0 0,1 0 0 0 0,0 0 0 0 0,0 1 0 0 0,0 0 0 0 0,0 0 0 0 0,0 1 0 0 0,1 0 0 0 0,-9 6 0 0 0,-1 2-76 0 0,0 1 0 0 0,-18 19 1 0 0,-2 8-1089 0 0,-1 1-4013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4:58.112"/>
    </inkml:context>
    <inkml:brush xml:id="br0">
      <inkml:brushProperty name="width" value="0.1" units="cm"/>
      <inkml:brushProperty name="height" value="0.1" units="cm"/>
      <inkml:brushProperty name="color" value="#E71224"/>
    </inkml:brush>
  </inkml:definitions>
  <inkml:trace contextRef="#ctx0" brushRef="#br0">2165 6 1375 0 0,'-1'0'66'0'0,"1"0"-1"0"0,0-1 1 0 0,-1 1-1 0 0,1 0 1 0 0,0-1-1 0 0,0 1 1 0 0,-1 0-1 0 0,1 0 1 0 0,-1-1-1 0 0,1 1 0 0 0,0 0 1 0 0,-1 0-1 0 0,1 0 1 0 0,0-1-1 0 0,-1 1 1 0 0,1 0-1 0 0,-1 0 1 0 0,1 0-1 0 0,-1 0 1 0 0,1 0-1 0 0,-1 0 0 0 0,-8 7 1276 0 0,6-4-1702 0 0,1-1 477 0 0,-1 0 0 0 0,0 0-1 0 0,1 0 1 0 0,-1 0-1 0 0,0-1 1 0 0,0 1-1 0 0,0-1 1 0 0,0 0 0 0 0,0 0-1 0 0,0 0 1 0 0,-5 1-1 0 0,-42 2 1621 0 0,39-3-1494 0 0,1-1 1 0 0,-1 2-1 0 0,-11 2 0 0 0,-126 29 1278 0 0,105-24-939 0 0,-65 6 0 0 0,23-4-63 0 0,47-7-163 0 0,-49-1 0 0 0,11 0 129 0 0,15 0-53 0 0,-1-2 1 0 0,0-2 0 0 0,1-4 0 0 0,-65-12-1 0 0,-286-70 1143 0 0,383 82-1517 0 0,0 1 0 0 0,0 1 1 0 0,0 2-1 0 0,-1 1 0 0 0,1 1 1 0 0,0 1-1 0 0,0 2 0 0 0,-46 12 1 0 0,42-7-336 0 0,-1 2 1 0 0,-44 22-1 0 0,43-15-1979 0 0,-64 44-1 0 0,54-29-2556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4:58.892"/>
    </inkml:context>
    <inkml:brush xml:id="br0">
      <inkml:brushProperty name="width" value="0.1" units="cm"/>
      <inkml:brushProperty name="height" value="0.1" units="cm"/>
      <inkml:brushProperty name="color" value="#E71224"/>
    </inkml:brush>
  </inkml:definitions>
  <inkml:trace contextRef="#ctx0" brushRef="#br0">1481 31 2303 0 0,'-32'3'1425'0'0,"0"-2"0"0"0,-37-2 0 0 0,20-1-973 0 0,-331-14 2569 0 0,43 1-1503 0 0,293 14-1388 0 0,1 2 0 0 0,-1 3 0 0 0,1 1 1 0 0,-62 16-1 0 0,71-12-157 0 0,0 2 1 0 0,1 2-1 0 0,0 1 1 0 0,1 1-1 0 0,-56 37 1 0 0,39-17-116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49.356"/>
    </inkml:context>
    <inkml:brush xml:id="br0">
      <inkml:brushProperty name="width" value="0.1" units="cm"/>
      <inkml:brushProperty name="height" value="0.1" units="cm"/>
      <inkml:brushProperty name="color" value="#E71224"/>
    </inkml:brush>
  </inkml:definitions>
  <inkml:trace contextRef="#ctx0" brushRef="#br0">0 10 1839 0 0,'96'-10'3503'0'0,"112"22"-2501"0"0,-198-11-963 0 0,346 25 1009 0 0,-260-22-754 0 0,-51-2-148 0 0,10-3 100 0 0,0-2 0 0 0,87-17 0 0 0,-68 9 16 0 0,-65 10-342 0 0,0 0 0 0 0,0 1 0 0 0,-1 1-1 0 0,1 0 1 0 0,0 0 0 0 0,0 0 0 0 0,-1 1-1 0 0,1 0 1 0 0,-1 1 0 0 0,15 6 0 0 0,-10-3-2806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10.259"/>
    </inkml:context>
    <inkml:brush xml:id="br0">
      <inkml:brushProperty name="width" value="0.1" units="cm"/>
      <inkml:brushProperty name="height" value="0.1" units="cm"/>
      <inkml:brushProperty name="color" value="#E71224"/>
    </inkml:brush>
  </inkml:definitions>
  <inkml:trace contextRef="#ctx0" brushRef="#br0">1475 81 2759 0 0,'-48'-25'266'0'0,"37"19"182"0"0,0 0-1 0 0,0 0 0 0 0,0 1 1 0 0,-13-3-1 0 0,-9 0 95 0 0,1 2 0 0 0,-1 1 0 0 0,-62 0 0 0 0,-103 14 317 0 0,63-2-435 0 0,-157-8 122 0 0,-85 3-266 0 0,268 13-448 0 0,54-5-60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11.184"/>
    </inkml:context>
    <inkml:brush xml:id="br0">
      <inkml:brushProperty name="width" value="0.1" units="cm"/>
      <inkml:brushProperty name="height" value="0.1" units="cm"/>
      <inkml:brushProperty name="color" value="#E71224"/>
    </inkml:brush>
  </inkml:definitions>
  <inkml:trace contextRef="#ctx0" brushRef="#br0">2902 75 1839 0 0,'-5'-2'42'0'0,"0"0"0"0"0,0 0 0 0 0,0 0 0 0 0,0 0 0 0 0,-1 1 0 0 0,1 0 0 0 0,0 0 0 0 0,-8 0 0 0 0,-45 2 432 0 0,30 1-451 0 0,-132-6 640 0 0,71 0 343 0 0,-184-20 1654 0 0,-32-1-872 0 0,124 29-1091 0 0,-94-1 5 0 0,193-7-532 0 0,-249-4 348 0 0,-25 7-285 0 0,268 0-193 0 0,18 2-21 0 0,1 4-1 0 0,-1 3 1 0 0,1 2-1 0 0,-91 27 0 0 0,71-13-224 0 0,-5-2-96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12.930"/>
    </inkml:context>
    <inkml:brush xml:id="br0">
      <inkml:brushProperty name="width" value="0.1" units="cm"/>
      <inkml:brushProperty name="height" value="0.1" units="cm"/>
      <inkml:brushProperty name="color" value="#E71224"/>
    </inkml:brush>
  </inkml:definitions>
  <inkml:trace contextRef="#ctx0" brushRef="#br0">1202 137 2471 0 0,'-16'-2'179'0'0,"-1"0"0"0"0,1 0 0 0 0,0-2 0 0 0,-19-6-1 0 0,9 3 563 0 0,-90-27 561 0 0,49 13-496 0 0,0 3 1 0 0,-93-12-1 0 0,116 25-524 0 0,-1 3 0 0 0,-45 3 0 0 0,62 2-213 0 0,0 0 0 0 0,0 2-1 0 0,1 1 1 0 0,-37 13 0 0 0,10 1-98 0 0,1 2 0 0 0,0 2 1 0 0,-53 34-1 0 0,60-29-90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14.417"/>
    </inkml:context>
    <inkml:brush xml:id="br0">
      <inkml:brushProperty name="width" value="0.1" units="cm"/>
      <inkml:brushProperty name="height" value="0.1" units="cm"/>
      <inkml:brushProperty name="color" value="#E71224"/>
    </inkml:brush>
  </inkml:definitions>
  <inkml:trace contextRef="#ctx0" brushRef="#br0">2250 65 455 0 0,'-3'-2'300'0'0,"0"0"0"0"0,-1 0 0 0 0,1 0 0 0 0,-1 1-1 0 0,1-1 1 0 0,-1 1 0 0 0,0 0 0 0 0,-6-1 0 0 0,-2-1 365 0 0,-11-3-318 0 0,0 1 0 0 0,1 1 0 0 0,-39-2 0 0 0,-72 6 590 0 0,63 1-530 0 0,-167 12 742 0 0,141-4-691 0 0,-105-6-1 0 0,53-10-46 0 0,-283-16 849 0 0,329 15-1107 0 0,-96-6-25 0 0,55 14-57 0 0,118 2-78 0 0,0 2 0 0 0,0 0 0 0 0,-41 13 0 0 0,33-6-1027 0 0,1 2 0 0 0,-33 18 1 0 0,24-7-2205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0.375"/>
    </inkml:context>
    <inkml:brush xml:id="br0">
      <inkml:brushProperty name="width" value="0.1" units="cm"/>
      <inkml:brushProperty name="height" value="0.1" units="cm"/>
      <inkml:brushProperty name="color" value="#E71224"/>
    </inkml:brush>
  </inkml:definitions>
  <inkml:trace contextRef="#ctx0" brushRef="#br0">2872 79 1375 0 0,'-1'-2'107'0'0,"-1"0"0"0"0,1 1-1 0 0,0-1 1 0 0,-1 0 0 0 0,0 1-1 0 0,1-1 1 0 0,-1 1 0 0 0,0-1-1 0 0,0 1 1 0 0,0 0 0 0 0,0 0-1 0 0,0 0 1 0 0,0 0 0 0 0,0 0-1 0 0,0 0 1 0 0,0 1 0 0 0,0-1-1 0 0,-3 0 1 0 0,-7-1 757 0 0,1 1-1 0 0,-16-1 1 0 0,14 2-1252 0 0,-2 0 615 0 0,-1 0-1 0 0,-23 5 1 0 0,24-3-2 0 0,0 0 0 0 0,-28-1-1 0 0,-163-1 1712 0 0,44-3-840 0 0,112-1-815 0 0,0 3 0 0 0,-61 6 0 0 0,-101 31-103 0 0,103-16-111 0 0,-210 24 397 0 0,249-40-136 0 0,-103-5 0 0 0,113-5-49 0 0,-62-15 0 0 0,41 6 62 0 0,-201-54 990 0 0,165 36-997 0 0,96 28-314 0 0,0 1 0 0 0,0 1 0 0 0,0 1 0 0 0,-1 1 0 0 0,1 1 1 0 0,-1 0-1 0 0,1 2 0 0 0,0 1 0 0 0,-30 6 0 0 0,21 0-258 0 0,1 0 1 0 0,0 2-1 0 0,0 1 1 0 0,1 1 0 0 0,-51 33-1 0 0,41-19-390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2.414"/>
    </inkml:context>
    <inkml:brush xml:id="br0">
      <inkml:brushProperty name="width" value="0.1" units="cm"/>
      <inkml:brushProperty name="height" value="0.1" units="cm"/>
      <inkml:brushProperty name="color" value="#E71224"/>
    </inkml:brush>
  </inkml:definitions>
  <inkml:trace contextRef="#ctx0" brushRef="#br0">2350 8 1375 0 0,'-35'-4'3314'0'0,"32"3"-3054"0"0,-1 0 0 0 0,0 1 0 0 0,1-1 0 0 0,-1 1 0 0 0,0 0 0 0 0,1 0 0 0 0,-1 0 0 0 0,0 0 0 0 0,1 1 1 0 0,-1-1-1 0 0,-5 3 0 0 0,-41 16-49 0 0,25-7-125 0 0,10-6-54 0 0,-1 0 116 0 0,1 1-1 0 0,-1-2 1 0 0,-1 0-1 0 0,1-1 1 0 0,-1-1-1 0 0,1 0 1 0 0,-20 0-1 0 0,-64-4 819 0 0,-230 11-202 0 0,256-1-502 0 0,-1-4 0 0 0,0-2 1 0 0,0-5-1 0 0,-101-13 1 0 0,10-11 266 0 0,-219-5 0 0 0,316 30-455 0 0,-101 11 1 0 0,143-6-135 0 0,0 1 1 0 0,0 1-1 0 0,1 2 1 0 0,0 0-1 0 0,1 2 1 0 0,-45 22-1 0 0,19-1-993 0 0,-2-1-3318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4.027"/>
    </inkml:context>
    <inkml:brush xml:id="br0">
      <inkml:brushProperty name="width" value="0.1" units="cm"/>
      <inkml:brushProperty name="height" value="0.1" units="cm"/>
      <inkml:brushProperty name="color" value="#E71224"/>
    </inkml:brush>
  </inkml:definitions>
  <inkml:trace contextRef="#ctx0" brushRef="#br0">2568 71 1839 0 0,'0'-2'136'0'0,"1"-1"0"0"0,-1 1 0 0 0,0-1 0 0 0,0 1 0 0 0,0-1 0 0 0,0 0 0 0 0,-1 1 0 0 0,1-1 0 0 0,0 1 0 0 0,-1-1 0 0 0,0 1 0 0 0,0-1 0 0 0,0 1 0 0 0,0 0 0 0 0,0-1 0 0 0,0 1 0 0 0,-1 0 0 0 0,1 0 0 0 0,-1 0 0 0 0,1 0 0 0 0,-1 0 0 0 0,0 0 0 0 0,0 0 0 0 0,0 1 0 0 0,0-1 0 0 0,0 0 0 0 0,0 1 0 0 0,0 0 0 0 0,0-1 0 0 0,-1 1 0 0 0,1 0 0 0 0,-1 0 0 0 0,1 1 0 0 0,-1-1 0 0 0,1 0 0 0 0,-4 0 0 0 0,-11 1 179 0 0,1 1 0 0 0,-1 0-1 0 0,-21 5 1 0 0,1 0 501 0 0,-64 3-1 0 0,-4 1 206 0 0,-299 47 610 0 0,338-49-1338 0 0,-1-3 0 0 0,1-2 1 0 0,-1-4-1 0 0,-102-14 0 0 0,-533-64 1273 0 0,655 75-1542 0 0,0 2 1 0 0,-1 3 0 0 0,-71 9-1 0 0,88-6-98 0 0,1 2 0 0 0,0 2-1 0 0,1 0 1 0 0,-1 2-1 0 0,2 1 1 0 0,-1 1 0 0 0,2 2-1 0 0,-30 19 1 0 0,11-2-938 0 0,1 2-299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5.022"/>
    </inkml:context>
    <inkml:brush xml:id="br0">
      <inkml:brushProperty name="width" value="0.1" units="cm"/>
      <inkml:brushProperty name="height" value="0.1" units="cm"/>
      <inkml:brushProperty name="color" value="#E71224"/>
    </inkml:brush>
  </inkml:definitions>
  <inkml:trace contextRef="#ctx0" brushRef="#br0">1885 3 455 0 0,'0'-1'110'0'0,"1"1"0"0"0,-1 0 0 0 0,1 0 0 0 0,0-1 0 0 0,-1 1 0 0 0,1 0 1 0 0,0 0-1 0 0,-1 0 0 0 0,1 0 0 0 0,0 0 0 0 0,-1 0 0 0 0,1 0 0 0 0,0 0 0 0 0,-1 0 0 0 0,1 0 0 0 0,0 0 0 0 0,-1 0 0 0 0,1 0 0 0 0,-1 0 0 0 0,1 1 0 0 0,0-1 0 0 0,-1 0 0 0 0,1 1 0 0 0,-1-1 0 0 0,1 0 0 0 0,0 1 0 0 0,-1-1 0 0 0,1 1 0 0 0,0 0-45 0 0,0 1 1 0 0,0-1-1 0 0,0 0 1 0 0,0 1-1 0 0,0-1 1 0 0,-1 0 0 0 0,1 1-1 0 0,-1-1 1 0 0,1 1-1 0 0,-1-1 1 0 0,1 1-1 0 0,-1 2 1 0 0,1-3-27 0 0,-1 0-1 0 0,0 0 1 0 0,0 0-1 0 0,0 1 1 0 0,0-1 0 0 0,0 0-1 0 0,0 0 1 0 0,0 0-1 0 0,0 0 1 0 0,0 0 0 0 0,0 1-1 0 0,-1-1 1 0 0,1 0-1 0 0,0 0 1 0 0,-1 0 0 0 0,1 0-1 0 0,-1 0 1 0 0,1 0-1 0 0,-1 0 1 0 0,0 0 0 0 0,1 0-1 0 0,-1 0 1 0 0,0 0-1 0 0,0 0 1 0 0,1 0 0 0 0,-1-1-1 0 0,0 1 1 0 0,0 0-1 0 0,0-1 1 0 0,0 1 0 0 0,0 0-1 0 0,0-1 1 0 0,0 1-1 0 0,0-1 1 0 0,-1 0 0 0 0,1 1-1 0 0,-2-1 1 0 0,-8-1 468 0 0,1 0 0 0 0,0-1 0 0 0,-1 0 1 0 0,1-1-1 0 0,-13-4 0 0 0,-30-8 107 0 0,8 7-104 0 0,-1 3 0 0 0,-69 0-1 0 0,-254 4 1336 0 0,-7 1-660 0 0,290 2-1021 0 0,0-1-16 0 0,-147 21 1 0 0,204-16-261 0 0,-1 2 0 0 0,1 0 1 0 0,1 2-1 0 0,-1 1 0 0 0,2 2 0 0 0,0 0 1 0 0,0 2-1 0 0,1 1 0 0 0,1 1 0 0 0,1 1 0 0 0,-36 34 1 0 0,15-8-583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6.189"/>
    </inkml:context>
    <inkml:brush xml:id="br0">
      <inkml:brushProperty name="width" value="0.1" units="cm"/>
      <inkml:brushProperty name="height" value="0.1" units="cm"/>
      <inkml:brushProperty name="color" value="#E71224"/>
    </inkml:brush>
  </inkml:definitions>
  <inkml:trace contextRef="#ctx0" brushRef="#br0">1424 219 1839 0 0,'-19'-2'1025'0'0,"0"-1"0"0"0,0 0 0 0 0,1-1-1 0 0,-1-1 1 0 0,1-1 0 0 0,-28-13 0 0 0,-18-6-876 0 0,-41-9 914 0 0,-192-38-1 0 0,262 67-954 0 0,-318-34 702 0 0,313 38-843 0 0,1 1 0 0 0,-1 3-1 0 0,1 1 1 0 0,-1 2 0 0 0,2 2 0 0 0,-76 25 0 0 0,53-8-157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07.071"/>
    </inkml:context>
    <inkml:brush xml:id="br0">
      <inkml:brushProperty name="width" value="0.1" units="cm"/>
      <inkml:brushProperty name="height" value="0.1" units="cm"/>
      <inkml:brushProperty name="color" value="#E71224"/>
    </inkml:brush>
  </inkml:definitions>
  <inkml:trace contextRef="#ctx0" brushRef="#br0">3257 155 3223 0 0,'-18'-1'437'0'0,"0"-1"0"0"0,0-1 0 0 0,-26-7 0 0 0,20 4 225 0 0,-28-3-1 0 0,-64 4 578 0 0,7 2-237 0 0,-301-14 1195 0 0,-18-2-1026 0 0,-126-25-244 0 0,339 28-734 0 0,-212-3-9 0 0,3 40-136 0 0,361-12-267 0 0,1 3-1 0 0,-114 36 1 0 0,77-12-163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50.132"/>
    </inkml:context>
    <inkml:brush xml:id="br0">
      <inkml:brushProperty name="width" value="0.1" units="cm"/>
      <inkml:brushProperty name="height" value="0.1" units="cm"/>
      <inkml:brushProperty name="color" value="#E71224"/>
    </inkml:brush>
  </inkml:definitions>
  <inkml:trace contextRef="#ctx0" brushRef="#br0">0 66 4375 0 0,'12'-6'229'0'0,"1"1"-1"0"0,-1 0 0 0 0,1 0 0 0 0,0 1 1 0 0,14-3-1 0 0,69-7 1429 0 0,-61 10-1661 0 0,63-6 474 0 0,0 4 0 0 0,159 11-1 0 0,-184-1-450 0 0,81 9 80 0 0,-125-10-94 0 0,52-1 1 0 0,-57-2-7 0 0,-23 0-9 0 0,0 0 0 0 0,1 0-1 0 0,-1 0 1 0 0,0 0-1 0 0,0 0 1 0 0,0 1 0 0 0,0-1-1 0 0,0 0 1 0 0,0 1-1 0 0,0-1 1 0 0,0 0 0 0 0,0 1-1 0 0,0 0 1 0 0,0-1-1 0 0,-1 1 1 0 0,1-1 0 0 0,0 1-1 0 0,0 0 1 0 0,0 0 0 0 0,-1-1-1 0 0,1 1 1 0 0,0 0-1 0 0,-1 0 1 0 0,1 0 0 0 0,-1 0-1 0 0,1 0 1 0 0,-1 0-1 0 0,1 0 1 0 0,-1 0 0 0 0,0 0-1 0 0,1 0 1 0 0,-1 0-1 0 0,0 1 1 0 0,2 4-762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5:22.906"/>
    </inkml:context>
    <inkml:brush xml:id="br0">
      <inkml:brushProperty name="width" value="0.1" units="cm"/>
      <inkml:brushProperty name="height" value="0.1" units="cm"/>
      <inkml:brushProperty name="color" value="#E71224"/>
    </inkml:brush>
  </inkml:definitions>
  <inkml:trace contextRef="#ctx0" brushRef="#br0">424 68 1375 0 0,'-15'-6'929'0'0,"-1"0"0"0"0,0 1 0 0 0,0 1 0 0 0,-18-3 0 0 0,-23-5-158 0 0,27 3-268 0 0,0 3 1 0 0,-36-5-1 0 0,54 10-331 0 0,-1 0 1 0 0,1 1 0 0 0,0 0 0 0 0,-1 1-1 0 0,1 1 1 0 0,0 0 0 0 0,-1 0 0 0 0,-13 5-1 0 0,24-6-124 0 0,1-1-1 0 0,0 1 0 0 0,-1 0 0 0 0,1-1 0 0 0,0 1 1 0 0,0 0-1 0 0,0 0 0 0 0,-1-1 0 0 0,1 1 1 0 0,0 0-1 0 0,0 0 0 0 0,0 0 0 0 0,-1 3 0 0 0,2-4-28 0 0,0 0 0 0 0,-1 0 0 0 0,1 1-1 0 0,0-1 1 0 0,0 0 0 0 0,0 0-1 0 0,0 1 1 0 0,0-1 0 0 0,0 0-1 0 0,0 1 1 0 0,0-1 0 0 0,0 0 0 0 0,0 0-1 0 0,0 1 1 0 0,0-1 0 0 0,0 0-1 0 0,0 1 1 0 0,0-1 0 0 0,1 0-1 0 0,-1 0 1 0 0,0 1 0 0 0,0-1 0 0 0,0 0-1 0 0,0 0 1 0 0,1 1 0 0 0,10 5 444 0 0,6-3-48 0 0,0-1-1 0 0,25 1 1 0 0,14 2 41 0 0,135 28 65 0 0,-79-12-327 0 0,163 10-1 0 0,-8-34 23 0 0,8 0 108 0 0,-77 17-158 0 0,24 0-112 0 0,-173-14-38 0 0,0-1 0 0 0,-1-3 0 0 0,55-11 0 0 0,-88 14 19 0 0,-15 1-35 0 0,0 0 1 0 0,1-1-1 0 0,-1 1 1 0 0,0 0-1 0 0,0 0 1 0 0,1 0-1 0 0,-1 0 1 0 0,0 0-1 0 0,0 0 1 0 0,1 0-1 0 0,-1 0 1 0 0,0 0-1 0 0,0 0 0 0 0,1 0 1 0 0,-1 0-1 0 0,0 0 1 0 0,1 0-1 0 0,-1 0 1 0 0,0 0-1 0 0,0 0 1 0 0,1 0-1 0 0,-1 0 1 0 0,0 0-1 0 0,0 1 1 0 0,1-1-1 0 0,-1 0 1 0 0,0 0-1 0 0,0 0 1 0 0,0 0-1 0 0,1 1 1 0 0,-1-1-1 0 0,0 0 1 0 0,0 0-1 0 0,0 0 1 0 0,0 1-1 0 0,1-1 1 0 0,-1 0-1 0 0,-3 1 13 0 0,1 0-1 0 0,-1-1 0 0 0,1 1 0 0 0,-1-1 1 0 0,0 0-1 0 0,1 1 0 0 0,-1-1 0 0 0,0-1 0 0 0,0 1 1 0 0,1 0-1 0 0,-1-1 0 0 0,-4-1 0 0 0,-2 1 24 0 0,-175-5 141 0 0,64 4-181 0 0,-295-34 68 0 0,313 25-42 0 0,0 4-1 0 0,-119 8 0 0 0,167 1-21 0 0,-35 1 0 0 0,-115 19 0 0 0,181-18 0 0 0,9-2 0 0 0,1 1 0 0 0,-1 0 0 0 0,1 1 0 0 0,-17 7 0 0 0,28-10 0 0 0,0-1 0 0 0,0 1 0 0 0,0 0 0 0 0,0 1 0 0 0,0-1 0 0 0,0 0 0 0 0,0 0 0 0 0,1 1 0 0 0,-1-1 0 0 0,1 1 0 0 0,-3 3 0 0 0,4-5 0 0 0,-1 1 0 0 0,1-1 0 0 0,0 0 0 0 0,0 1 0 0 0,0-1 0 0 0,0 0 0 0 0,0 1 0 0 0,0-1 0 0 0,0 0 0 0 0,0 1 0 0 0,0-1 0 0 0,0 0 0 0 0,0 1 0 0 0,0-1 0 0 0,0 0 0 0 0,0 1 0 0 0,0-1 0 0 0,0 0 0 0 0,0 1 0 0 0,0-1 0 0 0,1 0 0 0 0,-1 0 0 0 0,0 1 0 0 0,0-1 0 0 0,0 0 0 0 0,1 1 0 0 0,-1-1 0 0 0,0 0 0 0 0,1 1 0 0 0,1 0 0 0 0,-1 0 0 0 0,0 0 0 0 0,0-1 0 0 0,1 1 0 0 0,-1 0 0 0 0,0-1 0 0 0,1 1 0 0 0,-1-1 0 0 0,3 1 0 0 0,39 7 0 0 0,-1-2 0 0 0,77 0 0 0 0,87-13 0 0 0,31-15 0 0 0,-161 17 0 0 0,141-1 0 0 0,369 5 128 0 0,-137 9-128 0 0,-384-6 22 0 0,0-2-1 0 0,79-10 0 0 0,-139 9-7 0 0,0 0 0 0 0,0 0 0 0 0,0 0 0 0 0,8-4 0 0 0,-13 5-12 0 0,0 0 0 0 0,1-1 0 0 0,-1 1 0 0 0,1 0 0 0 0,-1 0 0 0 0,0 0 0 0 0,1-1 0 0 0,-1 1 0 0 0,0 0 0 0 0,1-1 1 0 0,-1 1-1 0 0,0 0 0 0 0,1-1 0 0 0,-1 1 0 0 0,0 0 0 0 0,0-1 0 0 0,1 1 0 0 0,-1 0 0 0 0,0-1 0 0 0,0 1 0 0 0,0-1 1 0 0,0 1-1 0 0,1-1 0 0 0,-1 1 0 0 0,-1-1-1 0 0,1 0 1 0 0,0 0-1 0 0,-1 1 1 0 0,1-1 0 0 0,-1 1-1 0 0,1-1 1 0 0,-1 1-1 0 0,1-1 1 0 0,-1 0 0 0 0,0 1-1 0 0,1 0 1 0 0,-1-1-1 0 0,0 1 1 0 0,1-1-1 0 0,-1 1 1 0 0,0 0 0 0 0,1-1-1 0 0,-1 1 1 0 0,0 0-1 0 0,-1 0 1 0 0,-13-5 15 0 0,-1 2-1 0 0,0 0 1 0 0,-1 1 0 0 0,1 0-1 0 0,-32 2 1 0 0,1 0 0 0 0,-409-19-17 0 0,52 25 0 0 0,171 1 0 0 0,51 0 0 0 0,-54-1 0 0 0,168-7 0 0 0,-99-14 0 0 0,1-6 32 0 0,137 19-24 0 0,0 1 0 0 0,0 2 0 0 0,-49 7 0 0 0,74-7-8 0 0,-3 0 0 0 0,0 0 0 0 0,0 1 0 0 0,-12 5 0 0 0,18-7 0 0 0,0 0 0 0 0,1 0 0 0 0,-1 0 0 0 0,0 1 0 0 0,1-1 0 0 0,-1 0 0 0 0,0 1 0 0 0,1-1 0 0 0,-1 0 0 0 0,1 1 0 0 0,-1-1 0 0 0,0 1 0 0 0,1-1 0 0 0,-1 1 0 0 0,1-1 0 0 0,-1 1 0 0 0,1-1 0 0 0,0 1 0 0 0,-1 0 0 0 0,1-1 0 0 0,0 1 0 0 0,-1-1 0 0 0,1 1 0 0 0,0 0 0 0 0,-1 0 0 0 0,1-1 0 0 0,0 1 0 0 0,0 0 0 0 0,0-1 0 0 0,0 1 0 0 0,0 0 0 0 0,0 0 0 0 0,0-1 0 0 0,0 1 0 0 0,0 0 0 0 0,0-1 0 0 0,0 1 0 0 0,1 0 0 0 0,-1 0 0 0 0,0-1 0 0 0,0 1 0 0 0,1 0 0 0 0,-1-1 0 0 0,0 1 0 0 0,1-1 0 0 0,-1 1 0 0 0,1 0 0 0 0,-1-1 0 0 0,1 1 0 0 0,1 1 0 0 0,0-1 0 0 0,-1 1 0 0 0,1-1 0 0 0,0 0 0 0 0,0 0 0 0 0,0 0 0 0 0,0 0 0 0 0,0 0 0 0 0,0 0 0 0 0,0 0 0 0 0,0-1 0 0 0,1 1 0 0 0,1-1 0 0 0,34 4 0 0 0,-25-3 0 0 0,205 20 0 0 0,138 7 0 0 0,-89-11-4 0 0,9 0 62 0 0,31-28 70 0 0,-9 0-118 0 0,36-2-10 0 0,-211 4 0 0 0,15 11 0 0 0,-95-2-2 0 0,18-2 68 0 0,-49-1-72 0 0,-10-2 32 0 0,-3 4-19 0 0,0 0 1 0 0,-1 0-1 0 0,1 0 1 0 0,0 0-1 0 0,0 0 1 0 0,0 0 0 0 0,-1 1-1 0 0,1-1 1 0 0,0 0-1 0 0,-1 1 1 0 0,1-1-1 0 0,-3 0 1 0 0,-104-28 83 0 0,75 21-54 0 0,-64-10-1 0 0,-102-7-1 0 0,152 20-32 0 0,-148-11 40 0 0,0 8 0 0 0,-247 21-1 0 0,370-6-581 0 0,0 2 0 0 0,1 4 0 0 0,-107 33 0 0 0,104-19-577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25.282"/>
    </inkml:context>
    <inkml:brush xml:id="br0">
      <inkml:brushProperty name="width" value="0.1" units="cm"/>
      <inkml:brushProperty name="height" value="0.1" units="cm"/>
      <inkml:brushProperty name="color" value="#E71224"/>
    </inkml:brush>
  </inkml:definitions>
  <inkml:trace contextRef="#ctx0" brushRef="#br0">4183 225 455 0 0,'-1'3'-236'0'0,"-7"8"1851"0"0,8-11-1505 0 0,0 0 1 0 0,0 1 0 0 0,-1-1 0 0 0,1 0-1 0 0,0 0 1 0 0,-1 0 0 0 0,1 0 0 0 0,0 0-1 0 0,-1 0 1 0 0,1 0 0 0 0,0 0 0 0 0,-1 0-1 0 0,1 0 1 0 0,0 0 0 0 0,-1 0 0 0 0,1 0-1 0 0,0 0 1 0 0,0 0 0 0 0,-1 0 0 0 0,1-1-1 0 0,-3-1 1109 0 0,3 2-1108 0 0,0 0-1 0 0,-1-1 1 0 0,-4-13 2351 0 0,5 14-2362 0 0,0-1-1 0 0,0 0 1 0 0,0 0-1 0 0,0 0 1 0 0,0 0 0 0 0,-1 0-1 0 0,1 0 1 0 0,0 0-1 0 0,-1 0 1 0 0,1 1 0 0 0,0-1-1 0 0,-1 0 1 0 0,1 0-1 0 0,-1 0 1 0 0,0 1-1 0 0,1-1 1 0 0,-1 0 0 0 0,1 1-1 0 0,-1-1 1 0 0,-1 0-1 0 0,-11-9 989 0 0,12 9-1049 0 0,1 0 0 0 0,-1 0 0 0 0,0 1 0 0 0,0-1 0 0 0,0 0 0 0 0,0 1 1 0 0,0-1-1 0 0,0 0 0 0 0,-1 1 0 0 0,1-1 0 0 0,0 1 0 0 0,0 0 0 0 0,0-1 1 0 0,0 1-1 0 0,-1 0 0 0 0,1 0 0 0 0,0 0 0 0 0,0-1 0 0 0,-1 1 0 0 0,-1 1 1 0 0,-75 5 1187 0 0,60-3-920 0 0,-1-1-1 0 0,0-1 1 0 0,-33-2-1 0 0,39 0-59 0 0,0 1 0 0 0,-1 1 1 0 0,-24 3-1 0 0,-19 1 17 0 0,-237-15 1184 0 0,136 12-1052 0 0,15-2-165 0 0,7-1-130 0 0,-26 4-37 0 0,-27-8 45 0 0,8-1 52 0 0,113 8-130 0 0,-215 2 148 0 0,209-11-91 0 0,-124-26 0 0 0,180 30-82 0 0,-127-32 108 0 0,72 16 15 0 0,-90-10 1 0 0,-188 7-50 0 0,95 9-72 0 0,119-2 20 0 0,-66-3 30 0 0,170 17-52 0 0,0 2 0 0 0,1 1 1 0 0,0 1-1 0 0,-40 10 0 0 0,42-4-219 0 0,1 0 1 0 0,0 2-1 0 0,0 1 0 0 0,2 1 0 0 0,-1 1 1 0 0,-40 29-1 0 0,10-2-4167 0 0,0 0-1423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0.129"/>
    </inkml:context>
    <inkml:brush xml:id="br0">
      <inkml:brushProperty name="width" value="0.1" units="cm"/>
      <inkml:brushProperty name="height" value="0.1" units="cm"/>
      <inkml:brushProperty name="color" value="#E71224"/>
    </inkml:brush>
  </inkml:definitions>
  <inkml:trace contextRef="#ctx0" brushRef="#br0">2249 1 3367 0 0,'0'0'57'0'0,"1"0"-1"0"0,-1 0 1 0 0,1 1-1 0 0,-1-1 1 0 0,1 0-1 0 0,-1 0 0 0 0,1 1 1 0 0,-1-1-1 0 0,1 1 1 0 0,-1-1-1 0 0,1 0 0 0 0,-1 1 1 0 0,0-1-1 0 0,1 1 1 0 0,-1-1-1 0 0,0 1 0 0 0,0-1 1 0 0,1 1-1 0 0,-1-1 1 0 0,0 1-1 0 0,0-1 0 0 0,0 1 1 0 0,1-1-1 0 0,-1 1 1 0 0,0-1-1 0 0,0 1 1 0 0,0 0-1 0 0,0-1 0 0 0,0 1 1 0 0,0-1-1 0 0,0 1 1 0 0,0-1-1 0 0,0 1 0 0 0,-1 0 1 0 0,1-1-1 0 0,0 1 1 0 0,0-1-1 0 0,0 1 0 0 0,-1-1 1 0 0,1 1-1 0 0,0-1 1 0 0,0 1-1 0 0,-1-1 1 0 0,1 1-1 0 0,-1-1 0 0 0,1 0 1 0 0,0 1-1 0 0,-1-1 1 0 0,0 1-1 0 0,-3 3 268 0 0,-1 1-1 0 0,0-1 1 0 0,-9 5-1 0 0,7-4-170 0 0,-10 8 196 0 0,-2-1 1 0 0,1-1-1 0 0,-2 0 0 0 0,-30 11 0 0 0,37-17-168 0 0,-1-1 0 0 0,0 0 1 0 0,0-1-1 0 0,0 0 0 0 0,0-1 1 0 0,0-1-1 0 0,-28-1 0 0 0,19 0 235 0 0,-1 0-1 0 0,1 2 1 0 0,-29 6-1 0 0,-8 0 11 0 0,-375 23 1550 0 0,416-30-1889 0 0,0 0 0 0 0,0-2 1 0 0,0-1-1 0 0,0 0 0 0 0,0-1 0 0 0,0-1 0 0 0,1-1 0 0 0,-22-9 0 0 0,0-3 245 0 0,-1 1-1 0 0,-1 2 1 0 0,0 1-1 0 0,0 3 1 0 0,-58-7 0 0 0,-24 8-164 0 0,-34-3-88 0 0,99 5-5 0 0,-102 2 1 0 0,133 7-129 0 0,0 1 0 0 0,0 1 0 0 0,0 1 0 0 0,1 1 0 0 0,-50 19 0 0 0,19 1-1280 0 0,-4 5-4573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0.798"/>
    </inkml:context>
    <inkml:brush xml:id="br0">
      <inkml:brushProperty name="width" value="0.1" units="cm"/>
      <inkml:brushProperty name="height" value="0.1" units="cm"/>
      <inkml:brushProperty name="color" value="#E71224"/>
    </inkml:brush>
  </inkml:definitions>
  <inkml:trace contextRef="#ctx0" brushRef="#br0">1017 141 919 0 0,'-2'-2'135'0'0,"1"1"-1"0"0,0 0 1 0 0,-1-1-1 0 0,1 1 1 0 0,-1 0-1 0 0,1 0 1 0 0,-1-1-1 0 0,0 1 0 0 0,1 1 1 0 0,-1-1-1 0 0,0 0 1 0 0,0 0-1 0 0,0 1 1 0 0,0-1-1 0 0,0 1 1 0 0,0-1-1 0 0,0 1 0 0 0,0 0 1 0 0,0 0-1 0 0,-3 0 1 0 0,-10-2 831 0 0,-20-5 1145 0 0,-60-22 1 0 0,6 2 247 0 0,-120-17 445 0 0,159 37-2508 0 0,-1 2 0 0 0,-60 3 0 0 0,82 3-387 0 0,0 2 0 0 0,0 1 0 0 0,1 1-1 0 0,0 2 1 0 0,0 1 0 0 0,0 0-1 0 0,1 3 1 0 0,-32 16 0 0 0,22-6-416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1.402"/>
    </inkml:context>
    <inkml:brush xml:id="br0">
      <inkml:brushProperty name="width" value="0.1" units="cm"/>
      <inkml:brushProperty name="height" value="0.1" units="cm"/>
      <inkml:brushProperty name="color" value="#E71224"/>
    </inkml:brush>
  </inkml:definitions>
  <inkml:trace contextRef="#ctx0" brushRef="#br0">2143 74 919 0 0,'-1'-1'39'0'0,"1"0"0"0"0,0 1 0 0 0,0-1 0 0 0,0 0-1 0 0,0 0 1 0 0,-1 0 0 0 0,1 1 0 0 0,0-1-1 0 0,-1 0 1 0 0,1 0 0 0 0,0 1 0 0 0,-1-1 0 0 0,1 0-1 0 0,-1 1 1 0 0,1-1 0 0 0,-1 0 0 0 0,0 1 0 0 0,1-1-1 0 0,-1 1 1 0 0,0-1 0 0 0,1 1 0 0 0,-1-1-1 0 0,0 1 1 0 0,1 0 0 0 0,-2-1 0 0 0,-24-6 3017 0 0,10 3-2257 0 0,-71-18 1979 0 0,26 7-1484 0 0,48 12-1027 0 0,0 1 1 0 0,0 0-1 0 0,0 1 0 0 0,-20 1 0 0 0,-54 6 635 0 0,66-4-752 0 0,-395 2 1728 0 0,142-8-1153 0 0,-180 8-28 0 0,392-4-628 0 0,0 3 0 0 0,-64 11 0 0 0,84-6-259 0 0,1 2-1 0 0,0 1 1 0 0,-73 31 0 0 0,56-16-620 0 0,1 1-42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1.976"/>
    </inkml:context>
    <inkml:brush xml:id="br0">
      <inkml:brushProperty name="width" value="0.1" units="cm"/>
      <inkml:brushProperty name="height" value="0.1" units="cm"/>
      <inkml:brushProperty name="color" value="#E71224"/>
    </inkml:brush>
  </inkml:definitions>
  <inkml:trace contextRef="#ctx0" brushRef="#br0">2250 31 1375 0 0,'-28'41'482'0'0,"26"-39"-459"0"0,0 0 0 0 0,0 0 0 0 0,0 0 0 0 0,0 0 0 0 0,0 0 0 0 0,-1 0 0 0 0,1 0 0 0 0,-1-1 0 0 0,1 1 0 0 0,-1-1 0 0 0,1 0 0 0 0,-1 0 0 0 0,0 0 0 0 0,0 0 0 0 0,0 0 0 0 0,1-1 0 0 0,-1 1 0 0 0,0-1 0 0 0,0 0 0 0 0,0 0 1 0 0,0 0-1 0 0,-3 0 0 0 0,-7-2 827 0 0,1 0 1 0 0,0-1-1 0 0,-25-8 0 0 0,-2-1 719 0 0,9 7-963 0 0,0 1-1 0 0,0 2 1 0 0,-39 2 0 0 0,0 0-155 0 0,-205-19 1120 0 0,-12-1-214 0 0,140 17-872 0 0,-100-4-42 0 0,154 1-331 0 0,-1 4 0 0 0,-162 18 0 0 0,14 26-528 0 0,139-19-3156 0 0,18-1-912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3.025"/>
    </inkml:context>
    <inkml:brush xml:id="br0">
      <inkml:brushProperty name="width" value="0.1" units="cm"/>
      <inkml:brushProperty name="height" value="0.1" units="cm"/>
      <inkml:brushProperty name="color" value="#E71224"/>
    </inkml:brush>
  </inkml:definitions>
  <inkml:trace contextRef="#ctx0" brushRef="#br0">3332 55 1839 0 0,'-3'-4'310'0'0,"1"0"-1"0"0,-1 0 0 0 0,0 1 0 0 0,0-1 1 0 0,-1 1-1 0 0,1 0 0 0 0,-1 0 0 0 0,1 0 0 0 0,-1 1 1 0 0,-7-4-1 0 0,7 4 65 0 0,-1 1 1 0 0,1 0 0 0 0,-1 1-1 0 0,0-1 1 0 0,-8 1 0 0 0,-2-1-105 0 0,-23 0 224 0 0,0 1 0 0 0,-41 7-1 0 0,13-2 60 0 0,-120 9 1004 0 0,-293 5 1076 0 0,323-27-2109 0 0,-158-6 220 0 0,-23-2-256 0 0,-131 1-124 0 0,434 15-351 0 0,-281 14 51 0 0,243-7-98 0 0,0 4 0 0 0,-94 25 0 0 0,-114 61-3051 0 0,247-84 1522 0 0,-71 26-3356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5.106"/>
    </inkml:context>
    <inkml:brush xml:id="br0">
      <inkml:brushProperty name="width" value="0.1" units="cm"/>
      <inkml:brushProperty name="height" value="0.1" units="cm"/>
      <inkml:brushProperty name="color" value="#E71224"/>
    </inkml:brush>
  </inkml:definitions>
  <inkml:trace contextRef="#ctx0" brushRef="#br0">1741 136 919 0 0,'-6'-19'29'0'0,"4"13"640"0"0,1 1 0 0 0,-1-1 1 0 0,1 1-1 0 0,0-7 0 0 0,-16 0 244 0 0,1-3 69 0 0,9 6-87 0 0,-1 2 0 0 0,-15-13 0 0 0,19 17-730 0 0,0 1-1 0 0,0 0 1 0 0,-1 0 0 0 0,1 0 0 0 0,0 0 0 0 0,-1 1 0 0 0,1-1 0 0 0,-1 1 0 0 0,1 0-1 0 0,-6 0 1 0 0,-14 1 146 0 0,0 0-1 0 0,0 2 1 0 0,0 1 0 0 0,-26 6-1 0 0,11-3-123 0 0,-324 62 1221 0 0,53-9-600 0 0,-102 36-677 0 0,242-37-2879 0 0,86-24-321 0 0,5-3-161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0.036"/>
    </inkml:context>
    <inkml:brush xml:id="br0">
      <inkml:brushProperty name="width" value="0.1" units="cm"/>
      <inkml:brushProperty name="height" value="0.1" units="cm"/>
      <inkml:brushProperty name="color" value="#E71224"/>
    </inkml:brush>
  </inkml:definitions>
  <inkml:trace contextRef="#ctx0" brushRef="#br0">3631 12 4175 0 0,'0'-1'27'0'0,"1"1"0"0"0,-1 0 0 0 0,0-1 0 0 0,0 1 0 0 0,0-1 0 0 0,0 1 0 0 0,-1 0 0 0 0,1-1 0 0 0,0 1 0 0 0,0-1 0 0 0,0 1 0 0 0,0 0 0 0 0,0-1 0 0 0,0 1 0 0 0,-1 0 0 0 0,1-1 0 0 0,0 1 0 0 0,0 0 0 0 0,0-1 0 0 0,-1 1 0 0 0,1 0 0 0 0,0-1 0 0 0,-1 1-1 0 0,1 0 1 0 0,0 0 0 0 0,0-1 0 0 0,-1 1 0 0 0,1 0 0 0 0,0 0 0 0 0,-1 0 0 0 0,1 0 0 0 0,-1-1 0 0 0,1 1 0 0 0,0 0 0 0 0,-1 0 0 0 0,1 0 0 0 0,0 0 0 0 0,-1 0 0 0 0,0 0 0 0 0,-18 4 1000 0 0,8-1-1165 0 0,-4-1 557 0 0,0 0 0 0 0,-1-1 0 0 0,1-1-1 0 0,-16-2 1 0 0,-9 1 367 0 0,-125 7 648 0 0,65-1-1100 0 0,41 1-103 0 0,1 2 0 0 0,0 2 0 0 0,-59 20 0 0 0,55-14-117 0 0,20-6-46 0 0,0-1 1 0 0,-53 3-1 0 0,77-11 68 0 0,0-1-1 0 0,0 0 1 0 0,1-2 0 0 0,-1 0-1 0 0,0 0 1 0 0,1-2 0 0 0,-1 0 0 0 0,-18-8-1 0 0,23 5 448 0 0,10 4-61 0 0,7 3-123 0 0,30-12-60 0 0,20 5-184 0 0,0 2 0 0 0,0 2 0 0 0,67 6 0 0 0,20-1-111 0 0,255 6 133 0 0,-159-7 54 0 0,-109-4-122 0 0,-128 3-110 0 0,8 0 28 0 0,-1 0-1 0 0,1 1 1 0 0,-1-1 0 0 0,9 3-1 0 0,-45 2 61 0 0,-53-4 194 0 0,-134-4 227 0 0,75-16-286 0 0,-10 0-14 0 0,-313 26 130 0 0,278 3-256 0 0,-164 13 104 0 0,31-3 72 0 0,192-16-153 0 0,-129 22 0 0 0,195-20-107 0 0,0-2 0 0 0,-76-6 0 0 0,-120-28 83 0 0,197 23 29 0 0,1 2 0 0 0,-110 4 1 0 0,114 3-92 0 0,-202 4 108 0 0,102-8-127 0 0,144 2 0 0 0,-56-2 0 0 0,62 3 0 0 0,0-1 0 0 0,-1 1 0 0 0,1-1 0 0 0,0 2 0 0 0,0-1 0 0 0,0 0 0 0 0,0 1 0 0 0,0 0 0 0 0,-8 5 0 0 0,12-7 0 0 0,1 0 0 0 0,0 0 0 0 0,-1 0 0 0 0,1 0 0 0 0,-1 1 0 0 0,1-1 0 0 0,0 0 0 0 0,-1 0 0 0 0,1 1 0 0 0,0-1 0 0 0,-1 0 0 0 0,1 1 0 0 0,0-1 0 0 0,0 0 0 0 0,-1 1 0 0 0,1-1 0 0 0,0 0 0 0 0,0 1 0 0 0,0-1 0 0 0,-1 1 0 0 0,1-1 0 0 0,0 0 0 0 0,0 1 0 0 0,0-1 0 0 0,0 1 0 0 0,0-1 0 0 0,0 1 0 0 0,9 4 0 0 0,19-3 0 0 0,-28-2 0 0 0,372-5 140 0 0,-2-25 0 0 0,-95 15-140 0 0,-119 10 0 0 0,-91 1 0 0 0,189-7 0 0 0,0 22 0 0 0,-163-1 0 0 0,139-3 0 0 0,-78-11 59 0 0,157 17 0 0 0,-108-2-49 0 0,-252-29 114 0 0,-8 12-95 0 0,-1 2-1 0 0,-61 6 1 0 0,115-2-28 0 0,-219 13 56 0 0,116-4-59 0 0,-173-9 0 0 0,167-11 12 0 0,36 3 8 0 0,1 2 0 0 0,-117 8 0 0 0,14 23 8 0 0,-59 5 12 0 0,-30-11 18 0 0,194-12-48 0 0,65-6-8 0 0,0 0 0 0 0,0 0 0 0 0,0 2 0 0 0,1-1 0 0 0,-1 1 0 0 0,-13 6 0 0 0,24-9 0 0 0,-1 0 0 0 0,1 0 0 0 0,-1 0 0 0 0,1 0 0 0 0,0 1 0 0 0,-1-1 0 0 0,1 0 0 0 0,0 0 0 0 0,-1 0 0 0 0,1 0 0 0 0,0 0 0 0 0,-1 1 0 0 0,1-1 0 0 0,0 0 0 0 0,0 0 0 0 0,-1 0 0 0 0,1 1 0 0 0,0-1 0 0 0,0 0 0 0 0,-1 0 0 0 0,1 1 0 0 0,0-1 0 0 0,0 0 0 0 0,0 1 0 0 0,-1-1 0 0 0,1 0 0 0 0,0 1 0 0 0,0-1 0 0 0,0 0 0 0 0,0 1 0 0 0,0-1 0 0 0,0 0 0 0 0,0 1 0 0 0,0-1 0 0 0,0 0 0 0 0,0 1 0 0 0,0-1 0 0 0,0 0 0 0 0,0 1 0 0 0,0-1 0 0 0,0 1 0 0 0,0-1 0 0 0,0 0 0 0 0,0 1 0 0 0,0-1 0 0 0,1 0 0 0 0,-1 1 0 0 0,0-1 0 0 0,0 0 0 0 0,0 0 0 0 0,1 1 0 0 0,-1-1 0 0 0,0 0 0 0 0,0 0 0 0 0,1 1 0 0 0,-1-1 0 0 0,0 0 0 0 0,0 0 0 0 0,1 1 0 0 0,-1-1 0 0 0,0 0 0 0 0,1 0 0 0 0,-1 0 0 0 0,0 0 0 0 0,1 0 0 0 0,-1 0 0 0 0,1 1 0 0 0,24 6 0 0 0,31-2 1 0 0,79-5 0 0 0,-27-1-13 0 0,-50 2 4 0 0,425-5-38 0 0,-231-10 46 0 0,53-4 0 0 0,-3-19 0 0 0,-254 29 0 0 0,1 2 0 0 0,73 0 0 0 0,-113 6 12 0 0,0 0 1 0 0,0 1-1 0 0,0 1 0 0 0,12 3 1 0 0,-20-5-17 0 0,1 1 0 0 0,0-1 0 0 0,-1 1 0 0 0,1-1 0 0 0,-1 1 1 0 0,1 0-1 0 0,-1 0 0 0 0,1-1 0 0 0,-1 1 0 0 0,1 0 0 0 0,-1 1 1 0 0,0-1-1 0 0,1 0 0 0 0,-1 0 0 0 0,0 0 0 0 0,0 1 1 0 0,0-1-1 0 0,0 1 0 0 0,0-1 0 0 0,0 1 0 0 0,-1-1 0 0 0,1 1 1 0 0,0-1-1 0 0,-1 1 0 0 0,1 0 0 0 0,-1-1 0 0 0,1 1 1 0 0,-1 0-1 0 0,0 3 0 0 0,-1 2-330 0 0,0 0 0 0 0,-1 0 0 0 0,0-1 0 0 0,0 1 0 0 0,-1 0 0 0 0,0-1 0 0 0,0 0 0 0 0,0 1 0 0 0,-9 10 0 0 0,-11 14-5817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06.985"/>
    </inkml:context>
    <inkml:brush xml:id="br0">
      <inkml:brushProperty name="width" value="0.1" units="cm"/>
      <inkml:brushProperty name="height" value="0.1" units="cm"/>
      <inkml:brushProperty name="color" value="#E71224"/>
    </inkml:brush>
  </inkml:definitions>
  <inkml:trace contextRef="#ctx0" brushRef="#br0">3158 60 1839 0 0,'-10'1'443'0'0,"0"0"-1"0"0,0-1 0 0 0,0 0 1 0 0,0-1-1 0 0,0 0 0 0 0,0-1 1 0 0,0 0-1 0 0,-11-4 0 0 0,-11-1 228 0 0,8 3-389 0 0,0 1-1 0 0,-1 2 1 0 0,-24 1-1 0 0,-77 9 500 0 0,-2 1-123 0 0,44-12 128 0 0,-117-18 0 0 0,128 11-405 0 0,-110-7 627 0 0,-207 10 0 0 0,-240 33-125 0 0,394-12-707 0 0,-119 10-11 0 0,131 6 255 0 0,189-23-1296 0 0,0 1 0 0 0,1 2 0 0 0,0 2 1 0 0,-41 21-1 0 0,16-2-3545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51.350"/>
    </inkml:context>
    <inkml:brush xml:id="br0">
      <inkml:brushProperty name="width" value="0.1" units="cm"/>
      <inkml:brushProperty name="height" value="0.1" units="cm"/>
      <inkml:brushProperty name="color" value="#E71224"/>
    </inkml:brush>
  </inkml:definitions>
  <inkml:trace contextRef="#ctx0" brushRef="#br0">1 34 919 0 0,'18'11'2208'0'0,"-16"-10"-2138"0"0,-1 0 0 0 0,0 0-1 0 0,1-1 1 0 0,-1 1 0 0 0,1 0-1 0 0,-1-1 1 0 0,1 1 0 0 0,0-1-1 0 0,-1 1 1 0 0,1-1 0 0 0,0 0-1 0 0,-1 0 1 0 0,1 1 0 0 0,0-1-1 0 0,-1 0 1 0 0,1-1 0 0 0,0 1-1 0 0,-1 0 1 0 0,1 0 0 0 0,3-2-1 0 0,10 1 819 0 0,-15 1-867 0 0,0 0 1 0 0,0-1-1 0 0,1 1 0 0 0,-1 0 0 0 0,0 0 1 0 0,0 0-1 0 0,0 0 0 0 0,0 0 0 0 0,1 0 1 0 0,-1 0-1 0 0,0 0 0 0 0,0 0 0 0 0,0 0 1 0 0,0 0-1 0 0,1 0 0 0 0,-1-1 0 0 0,0 1 0 0 0,0 0 1 0 0,0 0-1 0 0,0 0 0 0 0,0 0 0 0 0,1 0 1 0 0,-1-1-1 0 0,0 1 0 0 0,0 0 0 0 0,0 0 1 0 0,0 0-1 0 0,0 0 0 0 0,0-1 0 0 0,0 1 1 0 0,0 0-1 0 0,0 0 0 0 0,0 0 0 0 0,0-1 1 0 0,0 1-1 0 0,0 0 0 0 0,0 0 0 0 0,0 0 1 0 0,0-1-1 0 0,0 1 0 0 0,0 0 0 0 0,0 0 1 0 0,0 0-1 0 0,0-1 0 0 0,0 1 0 0 0,0 0 1 0 0,0-1 502 0 0,0 1-510 0 0,2 0-14 0 0,7 3 0 0 0,-8-2 0 0 0,-1-1 0 0 0,1 0 0 0 0,0 1 0 0 0,0-1 0 0 0,0 0 0 0 0,0 1 0 0 0,0-1 0 0 0,-1 0 0 0 0,1 0 0 0 0,0 0 0 0 0,0 0 0 0 0,0 0 0 0 0,0 0 0 0 0,0 0 0 0 0,1 0 0 0 0,2 0 13 0 0,0 0 0 0 0,-1 0 0 0 0,1 0 0 0 0,0 1 0 0 0,-1-1 0 0 0,6 3 0 0 0,6 0 72 0 0,358 12 618 0 0,-334-15-686 0 0,12-2 4 0 0,58-11 0 0 0,-5 1 1 0 0,-77 10-8 0 0,0 1 46 0 0,-1-2 0 0 0,0 0 0 0 0,45-13 0 0 0,-61 9 85 0 0,-10 7-139 0 0,0-1 0 0 0,1 1 0 0 0,-1 0-1 0 0,0 0 1 0 0,0 0 0 0 0,0-1 0 0 0,0 1 0 0 0,0 0 0 0 0,0 0 0 0 0,0 0 0 0 0,1-1 0 0 0,-1 1 0 0 0,0 0 0 0 0,0 0 0 0 0,0-1 0 0 0,0 1 0 0 0,0 0 0 0 0,0 0 0 0 0,0-1 0 0 0,0 1 0 0 0,0 0 0 0 0,0 0 0 0 0,0-1-1 0 0,-1 1 1 0 0,1 0 0 0 0,0 0 0 0 0,0 0 0 0 0,0-1 0 0 0,0 1 0 0 0,0 0 0 0 0,0 0 0 0 0,0 0 0 0 0,-1-1 0 0 0,1 1 0 0 0,0 0 0 0 0,0 0 0 0 0,0 0 0 0 0,0 0 0 0 0,-1-1 0 0 0,1 1 0 0 0,0 0 0 0 0,0 0 0 0 0,0 0-1 0 0,-1 0 1 0 0,1 0 0 0 0,-1 0 1 0 0,1 0 0 0 0,-1 0-1 0 0,0 0 1 0 0,1 0-1 0 0,-1 0 1 0 0,1 0 0 0 0,-1 0-1 0 0,0 1 1 0 0,1-1-1 0 0,-1 0 1 0 0,1 0 0 0 0,-1 1-1 0 0,1-1 1 0 0,-1 0-1 0 0,1 1 1 0 0,-1-1 0 0 0,1 1-1 0 0,-1-1 1 0 0,1 0-1 0 0,-1 1 1 0 0,1-1 0 0 0,0 1-1 0 0,-1-1 1 0 0,1 1-1 0 0,0-1 1 0 0,0 1 0 0 0,-1 0-1 0 0,1 0 1 0 0,-9 19-23 0 0,8-3-2453 0 0,1-5-278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15.932"/>
    </inkml:context>
    <inkml:brush xml:id="br0">
      <inkml:brushProperty name="width" value="0.1" units="cm"/>
      <inkml:brushProperty name="height" value="0.1" units="cm"/>
      <inkml:brushProperty name="color" value="#E71224"/>
    </inkml:brush>
  </inkml:definitions>
  <inkml:trace contextRef="#ctx0" brushRef="#br0">1310 34 4287 0 0,'-2'-5'96'0'0,"0"0"0"0"0,0 0 0 0 0,0 0-1 0 0,-5-7 1 0 0,7 12-53 0 0,-1 0 0 0 0,0 0 0 0 0,1-1 1 0 0,-1 1-1 0 0,0 0 0 0 0,0 0 0 0 0,1 0 0 0 0,-1 0 0 0 0,0 0 0 0 0,1 0 0 0 0,-1 0 1 0 0,0 0-1 0 0,1 0 0 0 0,-1 0 0 0 0,0 0 0 0 0,0 1 0 0 0,1-1 0 0 0,-1 0 0 0 0,0 0 0 0 0,1 1 1 0 0,-1-1-1 0 0,1 0 0 0 0,-1 1 0 0 0,0-1 0 0 0,1 1 0 0 0,-1-1 0 0 0,1 1 0 0 0,-1-1 1 0 0,1 1-1 0 0,-1-1 0 0 0,1 1 0 0 0,0-1 0 0 0,-1 1 0 0 0,1 0 0 0 0,0-1 0 0 0,-1 1 1 0 0,1-1-1 0 0,0 1 0 0 0,0 0 0 0 0,0 0 0 0 0,-1-1 0 0 0,1 1 0 0 0,0 0 0 0 0,0-1 0 0 0,0 1 1 0 0,0 0-1 0 0,0-1 0 0 0,0 1 0 0 0,1 1 0 0 0,0-1 48 0 0,0 1 1 0 0,0-1-1 0 0,1 0 1 0 0,-1 0-1 0 0,0 0 1 0 0,1 0-1 0 0,-1 0 1 0 0,1 0-1 0 0,-1 0 0 0 0,1 0 1 0 0,0-1-1 0 0,-1 1 1 0 0,1 0-1 0 0,0-1 1 0 0,3 1-1 0 0,32 2 824 0 0,-12-1-533 0 0,29 10-22 0 0,-28-6-205 0 0,29 3-1 0 0,23-2 130 0 0,81-4 0 0 0,-53-6 116 0 0,154 17 0 0 0,-187-5-256 0 0,0-4 0 0 0,105-6 0 0 0,-174 1-135 0 0,219-13 325 0 0,0 19-101 0 0,-168-1-125 0 0,0-2 0 0 0,1-2 0 0 0,88-11 0 0 0,219-19 1170 0 0,-234 27-1073 0 0,-116 3-135 0 0,-19 2 16 0 0,-24 0 35 0 0,-82 2 165 0 0,-186 13-126 0 0,-181 12-32 0 0,-163-8-54 0 0,586-14-74 0 0,1 2 0 0 0,0 2 0 0 0,-85 32 0 0 0,122-38-4 0 0,-5 2 7 0 0,0 1 0 0 0,-23 11 0 0 0,41-17-7 0 0,-1 0 0 0 0,1 1 0 0 0,0-1 0 0 0,0 1 0 0 0,0 0-1 0 0,1 0 1 0 0,-1 0 0 0 0,1 1 0 0 0,0 0 0 0 0,0-1-1 0 0,0 1 1 0 0,1 1 0 0 0,-4 6 0 0 0,7-11 1 0 0,-1 0 1 0 0,1 1-1 0 0,0-1 1 0 0,-1 0-1 0 0,1 0 1 0 0,0 0-1 0 0,0 1 1 0 0,0-1-1 0 0,0 0 1 0 0,0 0-1 0 0,0 1 1 0 0,0-1-1 0 0,0 0 1 0 0,1 0-1 0 0,-1 0 1 0 0,0 1-1 0 0,1-1 1 0 0,-1 0-1 0 0,1 0 1 0 0,-1 0-1 0 0,1 0 1 0 0,-1 0-1 0 0,1 0 1 0 0,0 0-1 0 0,0 0 1 0 0,0 0-1 0 0,-1 0 1 0 0,1 0-1 0 0,0-1 1 0 0,0 1-1 0 0,0 0 1 0 0,0 0-1 0 0,0-1 1 0 0,0 1-1 0 0,1-1 0 0 0,-1 1 1 0 0,0-1-1 0 0,0 1 1 0 0,2-1-1 0 0,6 3-6 0 0,0 0 0 0 0,0-1 0 0 0,18 3-1 0 0,-22-5 9 0 0,52 7 1 0 0,92-3-1 0 0,57-14 37 0 0,-136 6 4 0 0,412-44 343 0 0,-211 17-41 0 0,-35 4 64 0 0,278-17 314 0 0,-445 41-520 0 0,117-20 0 0 0,-267 29 125 0 0,-84-3 1 0 0,131-3-276 0 0,-449 11 83 0 0,-47 2-95 0 0,108-4-12 0 0,134 0-43 0 0,-219 12-96 0 0,4 35-99 0 0,160 14-407 0 0,8 32-1262 0 0,197-48 317 0 0,7 1-62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6.425"/>
    </inkml:context>
    <inkml:brush xml:id="br0">
      <inkml:brushProperty name="width" value="0.1" units="cm"/>
      <inkml:brushProperty name="height" value="0.1" units="cm"/>
      <inkml:brushProperty name="color" value="#E71224"/>
    </inkml:brush>
  </inkml:definitions>
  <inkml:trace contextRef="#ctx0" brushRef="#br0">2287 247 1375 0 0,'2'-6'-125'0'0,"-1"-1"589"0"0,1 0-1 0 0,-1 0 1 0 0,0-1-1 0 0,-1 1 1 0 0,0-14 0 0 0,0 20-346 0 0,-1-1 0 0 0,1 1 1 0 0,0 0-1 0 0,-1 0 0 0 0,1-1 1 0 0,-1 1-1 0 0,1 0 0 0 0,-1 0 1 0 0,1 0-1 0 0,-1 0 0 0 0,0 0 1 0 0,0 0-1 0 0,0 0 0 0 0,1 0 1 0 0,-1 0-1 0 0,-2-1 0 0 0,2 1-71 0 0,-1 0-1 0 0,0 0 0 0 0,1 1 1 0 0,-1-1-1 0 0,0 1 0 0 0,1-1 1 0 0,-1 1-1 0 0,0 0 1 0 0,1-1-1 0 0,-1 1 0 0 0,0 0 1 0 0,0 0-1 0 0,1 1 0 0 0,-1-1 1 0 0,0 0-1 0 0,-1 1 0 0 0,-16 3 307 0 0,-1-1-1 0 0,0-1 1 0 0,1-1 0 0 0,-40-2-1 0 0,-98-23 1606 0 0,76 11-1247 0 0,-226-27 396 0 0,-13-1 2 0 0,-106 7-187 0 0,215 23-768 0 0,169 8-139 0 0,0 1-1 0 0,0 2 1 0 0,0 2-1 0 0,0 2 1 0 0,-52 11-1 0 0,64-8-240 0 0,-113 32 399 0 0,113-29-2262 0 0,-32 16-1 0 0,19-4-2385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7.488"/>
    </inkml:context>
    <inkml:brush xml:id="br0">
      <inkml:brushProperty name="width" value="0.1" units="cm"/>
      <inkml:brushProperty name="height" value="0.1" units="cm"/>
      <inkml:brushProperty name="color" value="#E71224"/>
    </inkml:brush>
  </inkml:definitions>
  <inkml:trace contextRef="#ctx0" brushRef="#br0">1282 214 1839 0 0,'-1'0'57'0'0,"1"-1"-1"0"0,0 0 0 0 0,-1 1 1 0 0,1-1-1 0 0,-1 1 0 0 0,1-1 1 0 0,-1 0-1 0 0,1 1 0 0 0,-1-1 1 0 0,0 1-1 0 0,1-1 0 0 0,-1 1 0 0 0,1 0 1 0 0,-1-1-1 0 0,0 1 0 0 0,0 0 1 0 0,1-1-1 0 0,-1 1 0 0 0,0 0 1 0 0,1 0-1 0 0,-1-1 0 0 0,0 1 0 0 0,0 0 1 0 0,0 0-1 0 0,1 0 0 0 0,-1 0 1 0 0,-1 0-1 0 0,-27-1 1267 0 0,26 1-1247 0 0,-28-1 1039 0 0,0-1-1 0 0,-57-12 1 0 0,-59-26 1141 0 0,-8-1-545 0 0,-6 5-482 0 0,-160-28-94 0 0,305 62-1240 0 0,-1 0 0 0 0,1 1 0 0 0,-1 1 0 0 0,0 1 0 0 0,1 0 0 0 0,-1 1 0 0 0,1 1 0 0 0,0 0 0 0 0,0 2 0 0 0,0 0 0 0 0,0 0 0 0 0,1 1 0 0 0,-1 1 0 0 0,-15 10 0 0 0,-8 7-4563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8.246"/>
    </inkml:context>
    <inkml:brush xml:id="br0">
      <inkml:brushProperty name="width" value="0.1" units="cm"/>
      <inkml:brushProperty name="height" value="0.1" units="cm"/>
      <inkml:brushProperty name="color" value="#E71224"/>
    </inkml:brush>
  </inkml:definitions>
  <inkml:trace contextRef="#ctx0" brushRef="#br0">1156 180 4143 0 0,'-38'-35'4955'0'0,"19"21"-4411"0"0,0 2-1 0 0,-1 0 1 0 0,-1 2-1 0 0,-38-15 1 0 0,19 11 146 0 0,-73-14 1 0 0,29 17-140 0 0,-125-3 0 0 0,134 11-507 0 0,34 1-233 0 0,-1 2 0 0 0,0 2 0 0 0,1 1 0 0 0,0 2-1 0 0,0 3 1 0 0,0 0 0 0 0,-74 28 0 0 0,61-14-1098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38.929"/>
    </inkml:context>
    <inkml:brush xml:id="br0">
      <inkml:brushProperty name="width" value="0.1" units="cm"/>
      <inkml:brushProperty name="height" value="0.1" units="cm"/>
      <inkml:brushProperty name="color" value="#E71224"/>
    </inkml:brush>
  </inkml:definitions>
  <inkml:trace contextRef="#ctx0" brushRef="#br0">1976 78 7079 0 0,'-26'-8'383'0'0,"18"5"-312"0"0,0 1-1 0 0,1 0 1 0 0,-1 0 0 0 0,-10 0-1 0 0,-330-13 1836 0 0,-91-7-254 0 0,-273 0-308 0 0,643 24-1499 0 0,-89 13 0 0 0,63 4-2975 0 0,16 4-852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6.356"/>
    </inkml:context>
    <inkml:brush xml:id="br0">
      <inkml:brushProperty name="width" value="0.1" units="cm"/>
      <inkml:brushProperty name="height" value="0.1" units="cm"/>
      <inkml:brushProperty name="color" value="#E71224"/>
    </inkml:brush>
  </inkml:definitions>
  <inkml:trace contextRef="#ctx0" brushRef="#br0">2148 101 3423 0 0,'-18'-17'418'0'0,"10"11"-104"0"0,0 1-1 0 0,0-1 1 0 0,-1 2 0 0 0,1-1 0 0 0,-1 1 0 0 0,0 0-1 0 0,0 1 1 0 0,-16-4 0 0 0,-5 1 421 0 0,-42-2 1 0 0,41 5-417 0 0,-105-17 1217 0 0,70 18-819 0 0,-80 7 0 0 0,3 1 25 0 0,127-6-652 0 0,-387-5 2052 0 0,275 1-1846 0 0,0 6 0 0 0,0 5 0 0 0,-127 25 0 0 0,216-25-582 0 0,0 3-1 0 0,0 0 0 0 0,1 3 1 0 0,1 1-1 0 0,0 2 0 0 0,-55 32 1 0 0,58-27-860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7.146"/>
    </inkml:context>
    <inkml:brush xml:id="br0">
      <inkml:brushProperty name="width" value="0.1" units="cm"/>
      <inkml:brushProperty name="height" value="0.1" units="cm"/>
      <inkml:brushProperty name="color" value="#E71224"/>
    </inkml:brush>
  </inkml:definitions>
  <inkml:trace contextRef="#ctx0" brushRef="#br0">2799 151 2303 0 0,'-5'-2'236'0'0,"0"1"-1"0"0,-1 0 0 0 0,1 0 0 0 0,-1 0 0 0 0,1 1 0 0 0,-1 0 0 0 0,1 0 0 0 0,-8 1 1 0 0,-22 0 79 0 0,22-4 105 0 0,0 1-1 0 0,1-2 0 0 0,-1 1 0 0 0,-20-11 1 0 0,18 8 130 0 0,1 1 0 0 0,-1 0 0 0 0,-15-3 1 0 0,-134-13 1208 0 0,-179 0 1 0 0,159 13-1445 0 0,-51-3 47 0 0,-153-10 224 0 0,1 7-194 0 0,78 36-242 0 0,236-13-112 0 0,-1 4 0 0 0,-81 25 0 0 0,112-24-612 0 0,0 2 0 0 0,-67 36 0 0 0,68-29-4040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7.834"/>
    </inkml:context>
    <inkml:brush xml:id="br0">
      <inkml:brushProperty name="width" value="0.1" units="cm"/>
      <inkml:brushProperty name="height" value="0.1" units="cm"/>
      <inkml:brushProperty name="color" value="#E71224"/>
    </inkml:brush>
  </inkml:definitions>
  <inkml:trace contextRef="#ctx0" brushRef="#br0">2265 51 5039 0 0,'2'-6'41'0'0,"0"4"62"0"0,-1-1-1 0 0,0 0 0 0 0,0 0 0 0 0,0 0 0 0 0,0 0 1 0 0,-1 0-1 0 0,1-5 0 0 0,-1 7-66 0 0,0 0 0 0 0,0 0 0 0 0,0 0 0 0 0,-1 1 1 0 0,1-1-1 0 0,0 0 0 0 0,-1 0 0 0 0,1 1 0 0 0,-1-1 0 0 0,1 0 0 0 0,0 1 1 0 0,-1-1-1 0 0,0 0 0 0 0,1 1 0 0 0,-1-1 0 0 0,1 1 0 0 0,-1-1 0 0 0,0 1 1 0 0,1-1-1 0 0,-1 1 0 0 0,0 0 0 0 0,1-1 0 0 0,-1 1 0 0 0,0 0 1 0 0,0-1-1 0 0,0 1 0 0 0,1 0 0 0 0,-1 0 0 0 0,0 0 0 0 0,0 0 0 0 0,0 0 1 0 0,1 0-1 0 0,-1 0 0 0 0,0 0 0 0 0,0 0 0 0 0,0 0 0 0 0,0 0 0 0 0,-43 3 941 0 0,1 2 0 0 0,0 2 0 0 0,-70 21 0 0 0,50-12-573 0 0,-28 7 188 0 0,0-5 0 0 0,-126 10 0 0 0,60-18-72 0 0,-150 4 198 0 0,-133-28-344 0 0,202 6-223 0 0,186 7 33 0 0,-80 8 0 0 0,101-3-1381 0 0,1 2 0 0 0,-1 1 1 0 0,-54 20-1 0 0,41-9-3411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8.653"/>
    </inkml:context>
    <inkml:brush xml:id="br0">
      <inkml:brushProperty name="width" value="0.1" units="cm"/>
      <inkml:brushProperty name="height" value="0.1" units="cm"/>
      <inkml:brushProperty name="color" value="#E71224"/>
    </inkml:brush>
  </inkml:definitions>
  <inkml:trace contextRef="#ctx0" brushRef="#br0">2343 45 3167 0 0,'8'-1'467'0'0,"-8"-2"58"0"0,-13-8 613 0 0,-25-7 927 0 0,29 15-1802 0 0,0 1 1 0 0,-1 0-1 0 0,0 0 1 0 0,1 1-1 0 0,-1 0 0 0 0,0 1 1 0 0,1 0-1 0 0,-1 0 1 0 0,-11 3-1 0 0,-13 3-19 0 0,-42 14-1 0 0,9-3 89 0 0,-10-4 292 0 0,-138 4-1 0 0,136-13-334 0 0,-844 30 1358 0 0,788-29-1577 0 0,-174 30 0 0 0,120 3-4098 0 0,100-17-323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7:59.463"/>
    </inkml:context>
    <inkml:brush xml:id="br0">
      <inkml:brushProperty name="width" value="0.1" units="cm"/>
      <inkml:brushProperty name="height" value="0.1" units="cm"/>
      <inkml:brushProperty name="color" value="#E71224"/>
    </inkml:brush>
  </inkml:definitions>
  <inkml:trace contextRef="#ctx0" brushRef="#br0">2491 196 4111 0 0,'-14'5'276'0'0,"0"-1"0"0"0,-1-1-1 0 0,0 0 1 0 0,0-1 0 0 0,-25 1 0 0 0,-77-9 2013 0 0,80 3-2178 0 0,-284-43 2685 0 0,57 5-1303 0 0,-126-2-92 0 0,-274-27-362 0 0,590 65-964 0 0,-83 4-1 0 0,123 3-186 0 0,-1 1 1 0 0,1 2-1 0 0,0 2 1 0 0,-57 19-1 0 0,31-3-1104 0 0,-5 4-3591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52.332"/>
    </inkml:context>
    <inkml:brush xml:id="br0">
      <inkml:brushProperty name="width" value="0.1" units="cm"/>
      <inkml:brushProperty name="height" value="0.1" units="cm"/>
      <inkml:brushProperty name="color" value="#E71224"/>
    </inkml:brush>
  </inkml:definitions>
  <inkml:trace contextRef="#ctx0" brushRef="#br0">1 11 1295 0 0,'5'-3'0'0'0,"-3"-1"0"0"0,4 0 72 0 0,-3 6-72 0 0,-1-2 0 0 0,2 0 0 0 0,2 0 0 0 0,3 0 0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00.596"/>
    </inkml:context>
    <inkml:brush xml:id="br0">
      <inkml:brushProperty name="width" value="0.1" units="cm"/>
      <inkml:brushProperty name="height" value="0.1" units="cm"/>
      <inkml:brushProperty name="color" value="#E71224"/>
    </inkml:brush>
  </inkml:definitions>
  <inkml:trace contextRef="#ctx0" brushRef="#br0">1291 16 1839 0 0,'1'-1'119'0'0,"-1"1"-1"0"0,0 0 0 0 0,1-1 1 0 0,-1 0-1 0 0,0 1 0 0 0,1-1 0 0 0,-1 1 1 0 0,0-1-1 0 0,0 1 0 0 0,1-1 0 0 0,-1 0 1 0 0,0 1-1 0 0,0-1 0 0 0,0 1 1 0 0,0-1-1 0 0,0 0 0 0 0,0 1 0 0 0,0-1 1 0 0,0 0-1 0 0,0 1 0 0 0,0-1 1 0 0,-1 0-1 0 0,-12 0 3948 0 0,1 1-4797 0 0,-37 2 1953 0 0,-75 14-1 0 0,41-4-592 0 0,-335 10 1299 0 0,239-18-1530 0 0,-16 11-215 0 0,173-11-284 0 0,0 0 1 0 0,1 1-1 0 0,-1 1 1 0 0,1 2-1 0 0,0 0 1 0 0,-34 18 0 0 0,18-2-298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02.359"/>
    </inkml:context>
    <inkml:brush xml:id="br0">
      <inkml:brushProperty name="width" value="0.1" units="cm"/>
      <inkml:brushProperty name="height" value="0.1" units="cm"/>
      <inkml:brushProperty name="color" value="#E71224"/>
    </inkml:brush>
  </inkml:definitions>
  <inkml:trace contextRef="#ctx0" brushRef="#br0">1846 466 1839 0 0,'-22'-22'2664'0'0,"-68"-63"1821"0"0,72 70-4100 0 0,0 2-1 0 0,0 0 1 0 0,-33-17 0 0 0,-44-17 389 0 0,-2 4 0 0 0,-3 5 0 0 0,-169-43 0 0 0,140 52-346 0 0,-200-18 0 0 0,290 45-406 0 0,0 2-1 0 0,0 1 0 0 0,0 2 0 0 0,0 2 1 0 0,-52 13-1 0 0,66-11-88 0 0,0 1 1 0 0,1 1-1 0 0,0 1 1 0 0,1 1-1 0 0,0 1 1 0 0,0 1-1 0 0,2 2 1 0 0,0 0-1 0 0,-21 19 1 0 0,3 4-1118 0 0,5-2-367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03.321"/>
    </inkml:context>
    <inkml:brush xml:id="br0">
      <inkml:brushProperty name="width" value="0.1" units="cm"/>
      <inkml:brushProperty name="height" value="0.1" units="cm"/>
      <inkml:brushProperty name="color" value="#E71224"/>
    </inkml:brush>
  </inkml:definitions>
  <inkml:trace contextRef="#ctx0" brushRef="#br0">5381 33 3767 0 0,'0'-1'135'0'0,"0"0"0"0"0,0-1 0 0 0,0 1-1 0 0,0 0 1 0 0,0 0 0 0 0,0 0 0 0 0,0-1-1 0 0,0 1 1 0 0,-1 0 0 0 0,1 0-1 0 0,0 0 1 0 0,-1 0 0 0 0,1 0 0 0 0,-1 0-1 0 0,1 0 1 0 0,-1 0 0 0 0,0 0 0 0 0,1 0-1 0 0,-1 0 1 0 0,0 0 0 0 0,0 0-1 0 0,1 0 1 0 0,-1 0 0 0 0,0 0 0 0 0,0 1-1 0 0,0-1 1 0 0,0 0 0 0 0,0 1 0 0 0,0-1-1 0 0,0 1 1 0 0,-2-1 0 0 0,-1 0-40 0 0,-1 1 1 0 0,1 0-1 0 0,-1 0 1 0 0,0 0-1 0 0,1 0 1 0 0,-9 2-1 0 0,-7 0 300 0 0,0-1-1 0 0,-20-1 1 0 0,10-1 81 0 0,-329 20 2164 0 0,18 31-2010 0 0,137-19-444 0 0,-424 23 334 0 0,258-47-77 0 0,89-4-114 0 0,-147 3 89 0 0,237-5-290 0 0,30 3-59 0 0,-202-6 32 0 0,-71-40 23 0 0,120-12-40 0 0,36 4-28 0 0,143 34-208 0 0,-2 6 0 0 0,1 6-1 0 0,-210 21 1 0 0,240-3-231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22.480"/>
    </inkml:context>
    <inkml:brush xml:id="br0">
      <inkml:brushProperty name="width" value="0.1" units="cm"/>
      <inkml:brushProperty name="height" value="0.1" units="cm"/>
      <inkml:brushProperty name="color" value="#E71224"/>
    </inkml:brush>
  </inkml:definitions>
  <inkml:trace contextRef="#ctx0" brushRef="#br0">733 13 3223 0 0,'-2'0'161'0'0,"0"1"-1"0"0,0-1 0 0 0,0 1 1 0 0,0-1-1 0 0,0 0 0 0 0,0 0 1 0 0,0 0-1 0 0,0 0 0 0 0,0-1 1 0 0,-1 1-1 0 0,1 0 0 0 0,0-1 1 0 0,0 1-1 0 0,0-1 0 0 0,1 0 1 0 0,-1 0-1 0 0,0 0 0 0 0,0 0 1 0 0,0 0-1 0 0,0 0 0 0 0,1 0 1 0 0,-1 0-1 0 0,-1-3 0 0 0,2 5-96 0 0,1 0 0 0 0,0 0 0 0 0,-1 0 0 0 0,1 0-1 0 0,0 0 1 0 0,0 0 0 0 0,0 0 0 0 0,-1 0-1 0 0,1 0 1 0 0,0 0 0 0 0,0 0 0 0 0,0 0 0 0 0,1 1-1 0 0,-1-1 1 0 0,0 0 0 0 0,0 0 0 0 0,1 0-1 0 0,-1-1 1 0 0,0 1 0 0 0,1 0 0 0 0,-1 0 0 0 0,1 0-1 0 0,-1 0 1 0 0,1 0 0 0 0,-1 0 0 0 0,1 0 0 0 0,0-1-1 0 0,0 1 1 0 0,-1 0 0 0 0,1-1 0 0 0,0 1-1 0 0,0 0 1 0 0,0-1 0 0 0,0 1 0 0 0,-1-1 0 0 0,3 1-1 0 0,4 1 225 0 0,0-1-1 0 0,1-1 0 0 0,-1 1 0 0 0,1-1 1 0 0,-1-1-1 0 0,0 1 0 0 0,9-3 0 0 0,6 1 119 0 0,37 1 134 0 0,97 10 0 0 0,6 0 99 0 0,-65-9-263 0 0,124 1 258 0 0,0 18-333 0 0,-163-12-255 0 0,0-4 1 0 0,-1-2 0 0 0,106-12-1 0 0,-60 6 80 0 0,1 5-1 0 0,145 16 0 0 0,-96-6-80 0 0,14 2 50 0 0,-124-7-69 0 0,80 21 0 0 0,-31-5-26 0 0,174 18 0 0 0,-99-18 0 0 0,-127-18 30 0 0,0-1 0 0 0,79-7 0 0 0,-7 0 8 0 0,-100 4-26 0 0,-1 0 0 0 0,17-4-1 0 0,-10 2 8 0 0,-17 3-16 0 0,-1 0 1 0 0,0 0-1 0 0,1 0 0 0 0,-1 0 1 0 0,1 0-1 0 0,-1 0 1 0 0,0 0-1 0 0,1 0 1 0 0,-1 0-1 0 0,0 0 1 0 0,1 0-1 0 0,-1 0 1 0 0,1 0-1 0 0,-1-1 1 0 0,0 1-1 0 0,1 0 1 0 0,-1 0-1 0 0,0 0 1 0 0,1 0-1 0 0,-1-1 1 0 0,0 1-1 0 0,1 0 1 0 0,-1-1-1 0 0,0 1 0 0 0,0 0 1 0 0,1 0-1 0 0,-1-1 1 0 0,0 1-1 0 0,0 0 1 0 0,0-1-1 0 0,1 1 1 0 0,-1 0-1 0 0,0-1 1 0 0,0 1-1 0 0,0-1 1 0 0,0 1-1 0 0,0 0 1 0 0,0-1-1 0 0,0 1 1 0 0,0-1-1 0 0,0 1 1 0 0,0 0-1 0 0,0-1 1 0 0,0 1-1 0 0,0 0 0 0 0,0-1 1 0 0,0 1-1 0 0,0-1 1 0 0,0 1-1 0 0,0 0 1 0 0,-1-1-1 0 0,1 1 1 0 0,0 0-1 0 0,0-1 1 0 0,0 1-1 0 0,-1 0 1 0 0,1-1-1 0 0,0 1 1 0 0,-1 0-1 0 0,1 0 1 0 0,0-1-1 0 0,0 1 1 0 0,-1 0-1 0 0,-1-3 34 0 0,-1 1 1 0 0,1 0-1 0 0,-1 0 0 0 0,1 0 1 0 0,-1 0-1 0 0,-4-2 1 0 0,-21-5 87 0 0,0 1 0 0 0,0 2 1 0 0,-1 0-1 0 0,-30-1 1 0 0,46 6-115 0 0,-71-5 23 0 0,0 3 0 0 0,1 4 0 0 0,-122 18 0 0 0,-107 12 1417 0 0,192-20-1068 0 0,-208 1-2091 0 0,121-9 1718 0 0,73 5-10 0 0,-239-3 0 0 0,246-13 13 0 0,-199-19 38 0 0,-3-29-4 0 0,161 24-30 0 0,156 30-17 0 0,-42-8 0 0 0,-109-6 0 0 0,154 16 0 0 0,-1 1 0 0 0,1 1 0 0 0,-1-1 0 0 0,1 2 0 0 0,-10 2 0 0 0,18-5-1 0 0,1 0 0 0 0,0 0 0 0 0,-1 1 0 0 0,1-1 0 0 0,-1 0 0 0 0,1 0 0 0 0,-1 0 0 0 0,1 0 0 0 0,0 0 0 0 0,-1 1 0 0 0,1-1 0 0 0,-1 0 0 0 0,1 0 0 0 0,0 1 0 0 0,-1-1 0 0 0,1 0 0 0 0,0 0 0 0 0,-1 1 0 0 0,1-1 0 0 0,0 0 0 0 0,0 1 0 0 0,-1-1 0 0 0,1 1 0 0 0,0-1 0 0 0,0 0 0 0 0,0 1 0 0 0,-1-1 0 0 0,1 1 0 0 0,0-1 0 0 0,0 0 0 0 0,0 1 0 0 0,0-1 0 0 0,0 1 0 0 0,0-1 0 0 0,0 1 0 0 0,0-1 0 0 0,0 0 0 0 0,0 1 0 0 0,0-1 0 0 0,0 1 0 0 0,0-1 0 0 0,0 1 0 0 0,1-1 0 0 0,-1 0 0 0 0,0 1 0 0 0,0-1 0 0 0,0 1 0 0 0,1-1 0 0 0,-1 0 0 0 0,0 1 0 0 0,1-1 0 0 0,0 2-8 0 0,0-1 1 0 0,1 0-1 0 0,-1 0 1 0 0,1 0-1 0 0,-1 0 0 0 0,1 0 1 0 0,0 0-1 0 0,-1 0 1 0 0,1 0-1 0 0,3 1 1 0 0,17 2 1 0 0,35 3 0 0 0,-26-5 391 0 0,200 7-357 0 0,2-19-297 0 0,-73 2 169 0 0,-73 9 211 0 0,158 23-1 0 0,4 1-106 0 0,108-28-169 0 0,-117-2 166 0 0,352 12 75 0 0,-563-6-60 0 0,527 6 23 0 0,-378-3-11 0 0,-65-1 24 0 0,194-17-1 0 0,-257 8-50 0 0,-25 4 0 0 0,-1-1 0 0 0,1-1 0 0 0,25-7 0 0 0,-50 10 1 0 0,1 1 0 0 0,0 0 0 0 0,0 0-1 0 0,-1 0 1 0 0,1 0 0 0 0,0 0 0 0 0,-1-1-1 0 0,1 1 1 0 0,0 0 0 0 0,-1-1 0 0 0,1 1 0 0 0,-1 0-1 0 0,1-1 1 0 0,0 1 0 0 0,-1-1 0 0 0,1 1-1 0 0,-1-1 1 0 0,1 1 0 0 0,-1-1 0 0 0,1 1 0 0 0,-1-1-1 0 0,0 1 1 0 0,1-2 0 0 0,-1 1 1 0 0,-1 1 0 0 0,1-1 1 0 0,0 1-1 0 0,-1-1 0 0 0,1 1 0 0 0,-1-1 1 0 0,1 1-1 0 0,-1-1 0 0 0,1 1 0 0 0,-1 0 1 0 0,0-1-1 0 0,1 1 0 0 0,-1 0 0 0 0,1-1 1 0 0,-1 1-1 0 0,0 0 0 0 0,1 0 0 0 0,-2 0 1 0 0,-37-7 74 0 0,-182 12 40 0 0,57 1-53 0 0,-254-5-64 0 0,-5-24 65 0 0,357 17-55 0 0,-400 4 41 0 0,293 8-49 0 0,-152 18-2 0 0,-608 60 0 0 0,812-82 42 0 0,-1-6-1 0 0,-199-31 0 0 0,204 16 37 0 0,-207-5 0 0 0,314 24-148 0 0,1 1 0 0 0,0-1 1 0 0,0 2-1 0 0,-1-1 0 0 0,1 1 0 0 0,0 1 0 0 0,-10 4 0 0 0,14-5-20 0 0,1 0-1 0 0,-1 0 1 0 0,1 1-1 0 0,0 0 1 0 0,0 0-1 0 0,0 0 1 0 0,0 0-1 0 0,0 1 1 0 0,0-1 0 0 0,1 1-1 0 0,0 0 1 0 0,0 0-1 0 0,0 0 1 0 0,-4 9-1 0 0,-3 8-1593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8:23.905"/>
    </inkml:context>
    <inkml:brush xml:id="br0">
      <inkml:brushProperty name="width" value="0.1" units="cm"/>
      <inkml:brushProperty name="height" value="0.1" units="cm"/>
      <inkml:brushProperty name="color" value="#E71224"/>
    </inkml:brush>
  </inkml:definitions>
  <inkml:trace contextRef="#ctx0" brushRef="#br0">3265 138 4487 0 0,'-8'-4'155'0'0,"5"2"-125"0"0,-1 1-1 0 0,0-1 1 0 0,1 1-1 0 0,-1-1 1 0 0,0 1-1 0 0,0 0 1 0 0,0 1 0 0 0,0-1-1 0 0,0 1 1 0 0,0-1-1 0 0,-5 2 1 0 0,-10 0 513 0 0,0-1 0 0 0,-23-3 1 0 0,1 1-129 0 0,-206-13 1880 0 0,-115 1 702 0 0,111 17-1855 0 0,-184 12-131 0 0,237-2-403 0 0,-228-16 0 0 0,253-3-253 0 0,-188-15 250 0 0,18-23-613 0 0,333 42 16 0 0,-1 1 0 0 0,0 0 0 0 0,0 1 0 0 0,1 0 0 0 0,-1 0 0 0 0,0 1 0 0 0,-16 4 0 0 0,26-5-9 0 0,0 0 0 0 0,1 1-1 0 0,-1-1 1 0 0,0 0 0 0 0,0 1 0 0 0,1-1-1 0 0,-1 0 1 0 0,0 1 0 0 0,1-1 0 0 0,-1 1-1 0 0,0-1 1 0 0,1 1 0 0 0,-1-1-1 0 0,1 1 1 0 0,-1 0 0 0 0,1-1 0 0 0,-1 1-1 0 0,1 0 1 0 0,-1-1 0 0 0,1 1 0 0 0,0 0-1 0 0,-1 0 1 0 0,1-1 0 0 0,0 1-1 0 0,0 0 1 0 0,-1 0 0 0 0,1 0 0 0 0,0-1-1 0 0,0 1 1 0 0,0 0 0 0 0,0 0 0 0 0,0 0-1 0 0,0-1 1 0 0,0 1 0 0 0,0 0-1 0 0,1 0 1 0 0,-1 0 0 0 0,0-1 0 0 0,0 1-1 0 0,1 0 1 0 0,-1 0 0 0 0,0-1 0 0 0,1 1-1 0 0,-1 0 1 0 0,2 1 0 0 0,-1 0-1 0 0,1 1 1 0 0,0-1-1 0 0,0 1 1 0 0,1-1-1 0 0,-1 1 1 0 0,0-1-1 0 0,1 0 1 0 0,0 0 0 0 0,-1 0-1 0 0,4 1 1 0 0,111 46-34 0 0,-96-42 30 0 0,2-1 1 0 0,-1-1-1 0 0,35 4 0 0 0,501 9 141 0 0,-342-17-104 0 0,-46 1-32 0 0,221 2 0 0 0,0-20 0 0 0,-166-13 0 0 0,17-1 0 0 0,-239 30 0 0 0,0 0 0 0 0,0 0 0 0 0,0 0 0 0 0,0 0 0 0 0,0 1 0 0 0,0-1 0 0 0,0 1 0 0 0,0 0 0 0 0,0 0 0 0 0,0 0 0 0 0,0 0 0 0 0,3 2 0 0 0,-48-13 0 0 0,-139-20 189 0 0,19 5 6 0 0,-24-7 193 0 0,-271-12 0 0 0,100 45-134 0 0,256 6-192 0 0,-150 29 1 0 0,149-13 20 0 0,-178 65 1 0 0,214-62-113 0 0,1 4 1 0 0,2 3 0 0 0,-93 63-1 0 0,50-17-4336 0 0,2 9-1630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1:11.821"/>
    </inkml:context>
    <inkml:brush xml:id="br0">
      <inkml:brushProperty name="width" value="0.1" units="cm"/>
      <inkml:brushProperty name="height" value="0.1" units="cm"/>
      <inkml:brushProperty name="color" value="#E71224"/>
    </inkml:brush>
  </inkml:definitions>
  <inkml:trace contextRef="#ctx0" brushRef="#br0">3638 1788 4775 0 0,'-4'-48'6802'0'0,"4"47"-6659"0"0,0 0 1 0 0,0 0-1 0 0,1 0 1 0 0,-1 0-1 0 0,0-1 0 0 0,1 1 1 0 0,-1 0-1 0 0,1 0 1 0 0,-1 0-1 0 0,1 0 1 0 0,-1 0-1 0 0,1 0 1 0 0,0 1-1 0 0,-1-1 1 0 0,1 0-1 0 0,0 0 1 0 0,0 0-1 0 0,0 1 0 0 0,0-1 1 0 0,1-1-1 0 0,25-11 1136 0 0,-15 8-956 0 0,-9 3-236 0 0,0 0 0 0 0,0 0 0 0 0,0 0 0 0 0,0 0 0 0 0,0 0 0 0 0,-1-1 0 0 0,1 1 0 0 0,-1-1 0 0 0,0 0 0 0 0,1 0 1 0 0,1-3-1 0 0,1-4 258 0 0,-1 1 0 0 0,6-15 1 0 0,-7 15-83 0 0,1 0 0 0 0,0 0 0 0 0,6-10 1 0 0,-6 13-214 0 0,0 0 1 0 0,-1 0 0 0 0,0-1-1 0 0,0 1 1 0 0,0-1 0 0 0,-1 0-1 0 0,0 0 1 0 0,-1 0 0 0 0,2-9-1 0 0,2-19 239 0 0,1-14 246 0 0,-11-58 274 0 0,2 57-458 0 0,4-58 1 0 0,17-143 67 0 0,-18 218-295 0 0,-2-1 1 0 0,-8-51-1 0 0,0 2-89 0 0,7 55 91 0 0,-1 1-1 0 0,-13-50 1 0 0,3 26-46 0 0,8 25-42 0 0,-2 1 0 0 0,-18-43-1 0 0,22 61-35 0 0,-1 1 0 0 0,1 0 0 0 0,-1 0 0 0 0,0 0-1 0 0,-10-7 1 0 0,-6-9-2 0 0,15 15 9 0 0,1 1 0 0 0,-1-1 1 0 0,-1 1-1 0 0,1 0 0 0 0,-1 1 0 0 0,0-1 0 0 0,0 1 0 0 0,0 1 0 0 0,-1 0 1 0 0,0 0-1 0 0,0 0 0 0 0,0 1 0 0 0,-14-4 0 0 0,-129-18-9 0 0,13 4 0 0 0,32-10 14 0 0,6 1 89 0 0,-10 10-20 0 0,66 14-80 0 0,-1-1 36 0 0,13 3-13 0 0,1-1 0 0 0,-41-13 0 0 0,20 2 17 0 0,-2 1-1 0 0,-105-13 1 0 0,139 27-45 0 0,-36 3 0 0 0,-11-1 70 0 0,41-1-68 0 0,-41 4 0 0 0,27-1 0 0 0,-35 5 55 0 0,40-4-48 0 0,0-2-1 0 0,-41-1 1 0 0,50-2 22 0 0,-30 3 0 0 0,30 0-32 0 0,-27-2 1 0 0,33 0 23 0 0,0 1 0 0 0,-31 5 1 0 0,17-1-22 0 0,-32 1 0 0 0,-96 16 0 0 0,131-15 26 0 0,-1-1-1 0 0,1-2 1 0 0,-1-1 0 0 0,-42-1-1 0 0,-129-13-25 0 0,148 9 0 0 0,-84 6 0 0 0,118-1 0 0 0,0 2 0 0 0,0 0 0 0 0,1 1 0 0 0,-1 1 0 0 0,2 1 0 0 0,-1 1 0 0 0,-35 22 0 0 0,21-6 0 0 0,26-19 0 0 0,0 0 0 0 0,0 0 0 0 0,-1 0 0 0 0,0-1 0 0 0,-10 4 0 0 0,-18 7 0 0 0,0 1 0 0 0,2 2 0 0 0,0 2 0 0 0,2 1 0 0 0,0 1 0 0 0,-54 52 0 0 0,68-57 0 0 0,0 0 0 0 0,1 2 0 0 0,-24 35 0 0 0,9-10 799 0 0,18-26-170 0 0,-14 23-1 0 0,12-14-887 0 0,11-19 42 0 0,0 1 0 0 0,0 0 1 0 0,1 0-1 0 0,0 1 1 0 0,1-1-1 0 0,0 1 1 0 0,-3 16-1 0 0,3-6 217 0 0,0 0 0 0 0,2 1 0 0 0,1-1 0 0 0,1 1 0 0 0,1-1 0 0 0,0 1 0 0 0,2-1 0 0 0,7 29 0 0 0,-5-35 0 0 0,1 0 0 0 0,8 14 0 0 0,-6-14 0 0 0,10 30 0 0 0,-12-16 0 0 0,1 8 0 0 0,16 35 0 0 0,-17-48 0 0 0,1-1 0 0 0,2 0 0 0 0,0-1 0 0 0,22 40 0 0 0,-23-52 0 0 0,0 0 0 0 0,0-1 0 0 0,0 0 0 0 0,1-1 0 0 0,13 10 0 0 0,2-1 0 0 0,27 15 0 0 0,-36-24 0 0 0,33 11 0 0 0,7 4 0 0 0,-35-13 25 0 0,1-2 1 0 0,0 0-1 0 0,0-1 0 0 0,40 7 1 0 0,91 4 154 0 0,-112-14-162 0 0,-30-3 248 0 0,0 0 0 0 0,1 1-1 0 0,-1 0 1 0 0,0 1 0 0 0,1 0-1 0 0,9 5 1 0 0,-16-6-264 0 0,0 0-1 0 0,-1 0 1 0 0,1 1 0 0 0,0-1 0 0 0,-1 1-1 0 0,0 0 1 0 0,0 0 0 0 0,0 0 0 0 0,0 0-1 0 0,0 1 1 0 0,-1-1 0 0 0,1 1-1 0 0,-1 0 1 0 0,0-1 0 0 0,0 1 0 0 0,0 0-1 0 0,1 7 1 0 0,1 4-303 0 0,-1 0 0 0 0,-1 0 1 0 0,0 0-1 0 0,-1 0 0 0 0,-1 20 0 0 0,-10 79-2128 0 0,8-99 2049 0 0,-9 68-1262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53.394"/>
    </inkml:context>
    <inkml:brush xml:id="br0">
      <inkml:brushProperty name="width" value="0.1" units="cm"/>
      <inkml:brushProperty name="height" value="0.1" units="cm"/>
      <inkml:brushProperty name="color" value="#E71224"/>
    </inkml:brush>
  </inkml:definitions>
  <inkml:trace contextRef="#ctx0" brushRef="#br0">844 34 4231 0 0,'0'-1'35'0'0,"-1"-1"-1"0"0,1 0 0 0 0,-1 1 0 0 0,0-1 0 0 0,1 1 0 0 0,-1-1 0 0 0,0 1 0 0 0,0-1 1 0 0,0 1-1 0 0,0-1 0 0 0,0 1 0 0 0,0 0 0 0 0,-1 0 0 0 0,1-1 0 0 0,0 1 0 0 0,-1 0 1 0 0,1 0-1 0 0,-2-1 0 0 0,0 1 88 0 0,0 0 0 0 0,0 0 1 0 0,0 0-1 0 0,0 0 0 0 0,0 1 0 0 0,0-1 1 0 0,0 1-1 0 0,0 0 0 0 0,-5 0 0 0 0,-5 1 119 0 0,1 1 0 0 0,-1 0 0 0 0,-23 7 1 0 0,33-8-352 0 0,-31 11 114 0 0,-57 28 0 0 0,27-10 52 0 0,12-6-44 0 0,19-9-13 0 0,-48 16 0 0 0,76-30 1 0 0,-3 2 0 0 0,0-1 0 0 0,0 1 0 0 0,-12 7 0 0 0,18-10 0 0 0,1 1 0 0 0,0 0 0 0 0,0-1 0 0 0,0 1 0 0 0,0 0 0 0 0,0 0 0 0 0,1 0 0 0 0,-1 0 0 0 0,0 0 0 0 0,0 0 0 0 0,0 0 0 0 0,1 0 0 0 0,-2 2 0 0 0,2-2 0 0 0,0 0 0 0 0,0-1 0 0 0,0 1 0 0 0,0 0 0 0 0,0 0 0 0 0,0 0 0 0 0,0-1 0 0 0,0 1 0 0 0,0 0 0 0 0,0 0 0 0 0,1-1 0 0 0,-1 1 0 0 0,0 0 0 0 0,0 0 0 0 0,1-1 0 0 0,-1 1 0 0 0,1 0 0 0 0,-1-1 0 0 0,0 1 0 0 0,1 0 0 0 0,-1-1 0 0 0,1 1 0 0 0,0-1 0 0 0,0 2 0 0 0,2 0 3 0 0,0 0-1 0 0,0 0 0 0 0,0 0 1 0 0,0 0-1 0 0,1 0 1 0 0,-1-1-1 0 0,0 0 0 0 0,1 1 1 0 0,-1-1-1 0 0,1 0 0 0 0,-1-1 1 0 0,5 1-1 0 0,45 2 102 0 0,-49-3-92 0 0,137-6 657 0 0,20 0-534 0 0,-133 7-119 0 0,0 1 1 0 0,-1 1-1 0 0,47 11 0 0 0,-61-10-16 0 0,-1 0 0 0 0,1 1 0 0 0,-1 1 0 0 0,0 0 0 0 0,0 0 0 0 0,-1 1 0 0 0,0 1 0 0 0,15 12 0 0 0,-18-10-4 0 0,-8-10 5 0 0,0 0-1 0 0,0 0 1 0 0,0 0-1 0 0,0 0 1 0 0,-1 0 0 0 0,1 1-1 0 0,0-1 1 0 0,0 0-1 0 0,0 0 1 0 0,0 0 0 0 0,0 0-1 0 0,0 0 1 0 0,0 0-1 0 0,0 0 1 0 0,0 1 0 0 0,0-1-1 0 0,0 0 1 0 0,-1 0-1 0 0,1 0 1 0 0,0 0 0 0 0,0 0-1 0 0,0 0 1 0 0,0 0-1 0 0,0 0 1 0 0,0 0 0 0 0,-1 0-1 0 0,1 0 1 0 0,0 0-1 0 0,0 0 1 0 0,0 0 0 0 0,0 0-1 0 0,0 0 1 0 0,0 0-1 0 0,-1 0 1 0 0,1 0 0 0 0,0 0-1 0 0,0 0 1 0 0,0 0-1 0 0,0 0 1 0 0,0 0 0 0 0,-1 0-1 0 0,-21-7 54 0 0,-190-104 1374 0 0,115 58-225 0 0,-151-60-1 0 0,232 107-1144 0 0,0 1 0 0 0,-1 1 1 0 0,0 0-1 0 0,0 1 0 0 0,0 1 0 0 0,0 1 0 0 0,-28 1 0 0 0,32 1-116 0 0,0 1 1 0 0,-1 0-1 0 0,1 1 0 0 0,0 1 1 0 0,1 0-1 0 0,-1 0 0 0 0,1 2 1 0 0,0-1-1 0 0,0 2 1 0 0,-14 9-1 0 0,-21 20-2813 0 0,-1 8-965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55.079"/>
    </inkml:context>
    <inkml:brush xml:id="br0">
      <inkml:brushProperty name="width" value="0.1" units="cm"/>
      <inkml:brushProperty name="height" value="0.1" units="cm"/>
      <inkml:brushProperty name="color" value="#E71224"/>
    </inkml:brush>
  </inkml:definitions>
  <inkml:trace contextRef="#ctx0" brushRef="#br0">1039 217 2815 0 0,'-49'-2'99'0'0,"0"2"0"0"0,-79 11-1 0 0,42 1-98 0 0,-82 11 11 0 0,157-22-5 0 0,0-1-1 0 0,-21-1 1 0 0,28 1 27 0 0,1-1 0 0 0,-1 1 0 0 0,1-1 0 0 0,-1 0 0 0 0,1 0 0 0 0,-1 0 0 0 0,1-1 0 0 0,0 1 0 0 0,0-1 0 0 0,0 0 0 0 0,0 0 0 0 0,0 0 0 0 0,-3-3 0 0 0,5 5 1 0 0,1 0 1 0 0,-1-1-1 0 0,1 1 1 0 0,-1 0-1 0 0,1-1 1 0 0,0 1-1 0 0,-1-1 1 0 0,1 1-1 0 0,0-1 1 0 0,-1 1-1 0 0,1-1 1 0 0,0 1-1 0 0,0-1 1 0 0,-1 1-1 0 0,1-1 1 0 0,0 1-1 0 0,0-1 0 0 0,0 1 1 0 0,0-1-1 0 0,0 1 1 0 0,0-1-1 0 0,0 0 1 0 0,0 1-1 0 0,0-1 1 0 0,0 0 19 0 0,0 1 0 0 0,1-1 1 0 0,-1 1-1 0 0,1 0 0 0 0,-1-1 0 0 0,0 1 0 0 0,1-1 1 0 0,-1 1-1 0 0,1 0 0 0 0,-1 0 0 0 0,1-1 0 0 0,-1 1 1 0 0,1 0-1 0 0,-1 0 0 0 0,1 0 0 0 0,-1-1 0 0 0,1 1 1 0 0,-1 0-1 0 0,2 0 0 0 0,27 0 773 0 0,63 21-660 0 0,53 8 43 0 0,-101-25-158 0 0,0-3 0 0 0,1-1 0 0 0,82-11 0 0 0,-51-3 68 0 0,103-31 0 0 0,-176 44-98 0 0,0 0 0 0 0,0 0 0 0 0,0-1 0 0 0,0 1 1 0 0,0-1-1 0 0,0 1 0 0 0,0-1 0 0 0,-1 0 0 0 0,1-1 0 0 0,3-3 0 0 0,-5 6-5 0 0,-1 0 1 0 0,0-1-1 0 0,1 1 0 0 0,-1-1 1 0 0,0 0-1 0 0,1 1 1 0 0,-1-1-1 0 0,0 1 1 0 0,0-1-1 0 0,1 1 1 0 0,-1-1-1 0 0,0 0 0 0 0,0 1 1 0 0,0-1-1 0 0,0 0 1 0 0,0 1-1 0 0,0-1 1 0 0,0 1-1 0 0,0-1 1 0 0,0 0-1 0 0,0 1 1 0 0,0-1-1 0 0,-1 0 0 0 0,1 0 24 0 0,-1-1 0 0 0,0 1 0 0 0,0 0-1 0 0,0 0 1 0 0,0 0 0 0 0,0 1 0 0 0,0-1 0 0 0,0 0-1 0 0,0 0 1 0 0,0 0 0 0 0,0 1 0 0 0,0-1-1 0 0,-1 0 1 0 0,1 1 0 0 0,-2-1 0 0 0,-29-9 151 0 0,0 2-1 0 0,-1 1 1 0 0,0 2 0 0 0,-36-2 0 0 0,25 3-57 0 0,-386-65 895 0 0,313 48-709 0 0,67 11-194 0 0,-2 2-1 0 0,1 3 1 0 0,-1 2 0 0 0,-72 5-1 0 0,116-1-176 0 0,0 0-1 0 0,0 1 1 0 0,0 0-1 0 0,0 0 1 0 0,0 1-1 0 0,0 0 1 0 0,1 0-1 0 0,-1 1 1 0 0,1 0-1 0 0,0 1 1 0 0,0-1-1 0 0,1 1 1 0 0,-1 0-1 0 0,-5 7 1 0 0,-13 15-3817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7.415"/>
    </inkml:context>
    <inkml:brush xml:id="br0">
      <inkml:brushProperty name="width" value="0.1" units="cm"/>
      <inkml:brushProperty name="height" value="0.1" units="cm"/>
      <inkml:brushProperty name="color" value="#E71224"/>
    </inkml:brush>
  </inkml:definitions>
  <inkml:trace contextRef="#ctx0" brushRef="#br0">2963 223 919 0 0,'1'-7'159'0'0,"1"0"-1"0"0,-2 1 0 0 0,1-1 0 0 0,-1 0 0 0 0,0 0 1 0 0,0 1-1 0 0,-1-1 0 0 0,0 0 0 0 0,0 1 0 0 0,-3-10 0 0 0,3 13-13 0 0,-1-1 0 0 0,1 1 0 0 0,-1-1 0 0 0,0 1 0 0 0,0 0 0 0 0,-1 0-1 0 0,1 0 1 0 0,-1 0 0 0 0,1 0 0 0 0,-1 0 0 0 0,0 1 0 0 0,0 0 0 0 0,0-1 0 0 0,0 1-1 0 0,-1 0 1 0 0,1 0 0 0 0,0 1 0 0 0,-1-1 0 0 0,-6-1 0 0 0,-2-1 55 0 0,0 2 0 0 0,0-1-1 0 0,-1 2 1 0 0,1-1 0 0 0,-1 2 0 0 0,1 0 0 0 0,-17 1 0 0 0,-90 19 281 0 0,84-13-384 0 0,-78 12 282 0 0,-123 5 1 0 0,-118-19 702 0 0,-95-54 334 0 0,175 12-613 0 0,45 7-353 0 0,36 4-171 0 0,138 22-251 0 0,0 1-1 0 0,0 3 0 0 0,0 2 0 0 0,0 3 1 0 0,0 2-1 0 0,1 2 0 0 0,-84 26 0 0 0,90-18-1301 0 0,1 1 0 0 0,-65 36 0 0 0,58-22-2566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53.736"/>
    </inkml:context>
    <inkml:brush xml:id="br0">
      <inkml:brushProperty name="width" value="0.1" units="cm"/>
      <inkml:brushProperty name="height" value="0.1" units="cm"/>
      <inkml:brushProperty name="color" value="#E71224"/>
    </inkml:brush>
  </inkml:definitions>
  <inkml:trace contextRef="#ctx0" brushRef="#br0">408 54 1839 0 0,'-22'4'123'0'0,"-37"0"0"0"0,34 2 1500 0 0,6-1-1204 0 0,-66 14 160 0 0,66-13-405 0 0,-1-1-1 0 0,0-1 0 0 0,0-1 1 0 0,0-1-1 0 0,0 0 0 0 0,-26-2 0 0 0,27-6 649 0 0,18 6-714 0 0,1 0 0 0 0,-1-1-1 0 0,0 1 1 0 0,0 0 0 0 0,0-1 0 0 0,1 1-1 0 0,-1-1 1 0 0,0 1 0 0 0,0 0 0 0 0,1-1-1 0 0,-1 0 1 0 0,0 1 0 0 0,1-1 0 0 0,-1 1 0 0 0,1-1-1 0 0,-1 0 1 0 0,0 0 0 0 0,0-1 0 0 0,27 12 454 0 0,8-6-342 0 0,-1-1 0 0 0,1-1 0 0 0,50-4 0 0 0,-42 0 8 0 0,71 6-1 0 0,-12 1-100 0 0,-51-7 13 0 0,0-3 0 0 0,95-21 0 0 0,-128 22-102 0 0,29-5 101 0 0,1 2 0 0 0,1 1-1 0 0,-1 3 1 0 0,60 4 0 0 0,105 2-13 0 0,67 5-50 0 0,-262-7-73 0 0,-13-2 1 0 0,0 1 0 0 0,0 0 1 0 0,0 0-1 0 0,0 1 0 0 0,0-1 0 0 0,0 1 0 0 0,0 0 1 0 0,-1 0-1 0 0,1 0 0 0 0,0 0 0 0 0,4 3 1 0 0,-10-4 5 0 0,0 1 0 0 0,0 0 0 0 0,0-1 0 0 0,-1 1 0 0 0,1-1 0 0 0,0 0 0 0 0,0 0 0 0 0,-3 0 0 0 0,-93-10 115 0 0,29 2 60 0 0,-103 2 1 0 0,95 7-138 0 0,-108-12 0 0 0,-73-25 48 0 0,238 33-96 0 0,-49-7 0 0 0,62 10 0 0 0,1 0 0 0 0,-1 0 0 0 0,1 0 0 0 0,-1 1 0 0 0,1 0 0 0 0,0 0 0 0 0,-1 1 0 0 0,-7 2 0 0 0,13-4 0 0 0,1 1 0 0 0,-1-1 0 0 0,0 0 0 0 0,0 1 0 0 0,1-1 0 0 0,-1 0 0 0 0,0 1 0 0 0,0-1 0 0 0,1 1 0 0 0,-1-1 0 0 0,1 1 0 0 0,-1-1 0 0 0,0 1 0 0 0,1 0 0 0 0,-1-1 0 0 0,1 1 0 0 0,-1 0 0 0 0,1-1 0 0 0,0 1 0 0 0,-1 1 0 0 0,1-2 0 0 0,0 1 0 0 0,0 0 0 0 0,0-1 0 0 0,0 1 0 0 0,0-1 0 0 0,0 1 0 0 0,1-1 0 0 0,-1 1 0 0 0,0-1 0 0 0,0 1 0 0 0,0-1 0 0 0,1 1 0 0 0,-1-1 0 0 0,0 1 0 0 0,1-1 0 0 0,-1 1 0 0 0,1-1 0 0 0,-1 0 0 0 0,0 1 0 0 0,1-1 0 0 0,0 1 0 0 0,2 1 0 0 0,0 0 0 0 0,0 0 0 0 0,0-1 0 0 0,0 1 0 0 0,1-1 0 0 0,-1 0 0 0 0,6 2 0 0 0,87 9 105 0 0,-23-4-2 0 0,178 14 286 0 0,1-19-192 0 0,-66-1-137 0 0,297 27 204 0 0,-135-13-190 0 0,-243-22 22 0 0,-93 4-79 0 0,-1 0 1 0 0,1 0-1 0 0,-1-1 0 0 0,1-1 0 0 0,-1 0 0 0 0,18-10 0 0 0,-28 14-8 0 0,0 0 1 0 0,0 0-1 0 0,-1-1 0 0 0,1 1 0 0 0,0-1 0 0 0,0 1 1 0 0,-1-1-1 0 0,1 1 0 0 0,-1-1 0 0 0,1 1 0 0 0,0-1 1 0 0,-1 1-1 0 0,1-1 0 0 0,-1 0 0 0 0,1 1 0 0 0,-1-1 1 0 0,0 0-1 0 0,1 1 0 0 0,-1-1 0 0 0,0 0 0 0 0,1 0 1 0 0,-1-1-1 0 0,0 2 1 0 0,0-1 0 0 0,-1 1 0 0 0,1-1 0 0 0,0 1 0 0 0,-1-1 1 0 0,1 1-1 0 0,-1-1 0 0 0,1 1 0 0 0,0-1 0 0 0,-1 1 0 0 0,1 0 0 0 0,-1-1 1 0 0,1 1-1 0 0,-1 0 0 0 0,0-1 0 0 0,1 1 0 0 0,-1 0 0 0 0,1 0 0 0 0,-1-1 1 0 0,1 1-1 0 0,-2 0 0 0 0,-4-1 24 0 0,1-1-1 0 0,-1 2 1 0 0,0-1 0 0 0,1 1 0 0 0,-8 0 0 0 0,-32 6-51 0 0,1 3-1 0 0,0 2 1 0 0,0 1 0 0 0,-53 23 0 0 0,-4 6-143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58.589"/>
    </inkml:context>
    <inkml:brush xml:id="br0">
      <inkml:brushProperty name="width" value="0.1" units="cm"/>
      <inkml:brushProperty name="height" value="0.1" units="cm"/>
      <inkml:brushProperty name="color" value="#E71224"/>
    </inkml:brush>
  </inkml:definitions>
  <inkml:trace contextRef="#ctx0" brushRef="#br0">1 114 2471 0 0,'10'3'221'0'0,"2"-2"454"0"0,13-6 691 0 0,37-16-1 0 0,-45 17-1267 0 0,-1 0 1 0 0,1 1-1 0 0,0 1 1 0 0,0 1-1 0 0,33 1 0 0 0,33-3-72 0 0,162-10 357 0 0,-121 10-179 0 0,43-3 132 0 0,-89 14-190 0 0,-47-9-87 0 0,48-7 0 0 0,149-14 134 0 0,-180 19-176 0 0,64 2-4 0 0,9-2 49 0 0,501-19 573 0 0,-608 22-627 0 0,25 2 61 0 0,62 9 0 0 0,-86-9-32 0 0,1-1 0 0 0,0-1 0 0 0,-1 0 0 0 0,31-4 0 0 0,-7 0 18 0 0,29 1 20 0 0,77 6-1 0 0,69 17-14 0 0,-213-20-61 0 0,70 6 1 0 0,51 7 11 0 0,-74-4 42 0 0,-23-3-53 0 0,1-2 0 0 0,45 3 0 0 0,52-6 36 0 0,145 22 0 0 0,-193-15-36 0 0,94-2 0 0 0,75-14 0 0 0,-190 5 0 0 0,182 7 66 0 0,-27 1-68 0 0,352 20 66 0 0,-296-1 152 0 0,40 8 43 0 0,-155-14-165 0 0,176 0-1 0 0,-250-19-83 0 0,153 0-10 0 0,148 1 89 0 0,-156-3-50 0 0,69 20-11 0 0,-174-6-10 0 0,121-6 0 0 0,-177-7-5 0 0,-1 3 0 0 0,0 2 0 0 0,0 3 0 0 0,63 14-1 0 0,44 15 106 0 0,-154-33-123 0 0,4 3 222 0 0,-15-5-232 0 0,-1 1 0 0 0,0-1 0 0 0,0 1 0 0 0,0-1 1 0 0,1 1-1 0 0,-1-1 0 0 0,0 1 0 0 0,0-1 0 0 0,0 1 0 0 0,0-1 0 0 0,0 1 0 0 0,0-1 1 0 0,0 1-1 0 0,0-1 0 0 0,0 1 0 0 0,0-1 0 0 0,0 1 0 0 0,-1-1 0 0 0,1 1 0 0 0,0-1 1 0 0,0 1-1 0 0,0-1 0 0 0,-1 1 0 0 0,1-1 0 0 0,0 0 0 0 0,0 1 0 0 0,-1-1 0 0 0,1 1 1 0 0,0-1-1 0 0,-1 0 0 0 0,1 1 0 0 0,-1 0 0 0 0,-5 7-2494 0 0,-1 4-893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59.676"/>
    </inkml:context>
    <inkml:brush xml:id="br0">
      <inkml:brushProperty name="width" value="0.1" units="cm"/>
      <inkml:brushProperty name="height" value="0.1" units="cm"/>
      <inkml:brushProperty name="color" value="#E71224"/>
    </inkml:brush>
  </inkml:definitions>
  <inkml:trace contextRef="#ctx0" brushRef="#br0">1936 127 2959 0 0,'13'-3'103'0'0,"-13"3"-43"0"0,1 0 1 0 0,-1 0-1 0 0,0 0 0 0 0,0 0 1 0 0,1 0-1 0 0,-1 0 0 0 0,0 0 0 0 0,1 0 1 0 0,-1 0-1 0 0,0 0 0 0 0,0 0 0 0 0,1 0 1 0 0,-1 0-1 0 0,0 0 0 0 0,1 0 1 0 0,-1 0-1 0 0,0 0 0 0 0,0 0 0 0 0,1 0 1 0 0,-1 0-1 0 0,0 0 0 0 0,1 0 0 0 0,-1 1 1 0 0,0-1-1 0 0,0 0 0 0 0,0 0 1 0 0,1 0-1 0 0,-1 0 0 0 0,0 1 0 0 0,0-1 1 0 0,0 0-1 0 0,1 0 0 0 0,-1 1 0 0 0,-27 4 1411 0 0,14-1-1411 0 0,1 0 1 0 0,-1-1-1 0 0,0-1 1 0 0,0 0-1 0 0,0 0 0 0 0,0-1 1 0 0,0-1-1 0 0,0 0 1 0 0,-14-2-1 0 0,-115-6 481 0 0,41 0 983 0 0,-198-41 0 0 0,222 29-940 0 0,-88-19 533 0 0,121 31-775 0 0,-80-5-1 0 0,-10 11-29 0 0,-255 29 0 0 0,358-22-341 0 0,0 1-1 0 0,0 1 1 0 0,1 2-1 0 0,-37 15 0 0 0,45-14-1827 0 0,-31 20 0 0 0,5 2-2409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00.386"/>
    </inkml:context>
    <inkml:brush xml:id="br0">
      <inkml:brushProperty name="width" value="0.1" units="cm"/>
      <inkml:brushProperty name="height" value="0.1" units="cm"/>
      <inkml:brushProperty name="color" value="#E71224"/>
    </inkml:brush>
  </inkml:definitions>
  <inkml:trace contextRef="#ctx0" brushRef="#br0">2826 81 1375 0 0,'-3'-4'555'0'0,"1"0"0"0"0,0 0 0 0 0,-1 0 0 0 0,0 1 0 0 0,0-1-1 0 0,0 1 1 0 0,0 0 0 0 0,-6-5 0 0 0,3 4-312 0 0,1 0 1 0 0,-1 1 0 0 0,0 0-1 0 0,0 0 1 0 0,-8-2 0 0 0,-2 0-207 0 0,-1 1-1 0 0,0 1 1 0 0,-28-2 0 0 0,-351 2 1864 0 0,275 3-1319 0 0,-10-1 228 0 0,-528 8 850 0 0,181-11-50 0 0,1 44-974 0 0,472-39-654 0 0,-307 54-968 0 0,235-37-4108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01.539"/>
    </inkml:context>
    <inkml:brush xml:id="br0">
      <inkml:brushProperty name="width" value="0.1" units="cm"/>
      <inkml:brushProperty name="height" value="0.1" units="cm"/>
      <inkml:brushProperty name="color" value="#E71224"/>
    </inkml:brush>
  </inkml:definitions>
  <inkml:trace contextRef="#ctx0" brushRef="#br0">1198 163 4143 0 0,'-12'-37'420'0'0,"10"29"19"0"0,0 1 0 0 0,0 0-1 0 0,-1 0 1 0 0,0 0 0 0 0,0 0-1 0 0,0 1 1 0 0,-1-1 0 0 0,-8-10-1 0 0,6 12-306 0 0,0 0-1 0 0,0 0 1 0 0,-1 1-1 0 0,1-1 0 0 0,-1 2 1 0 0,0-1-1 0 0,0 1 1 0 0,0 0-1 0 0,0 0 1 0 0,-1 1-1 0 0,1 0 0 0 0,-1 0 1 0 0,1 1-1 0 0,-1 0 1 0 0,-15 0-1 0 0,-7 2-111 0 0,0 2 0 0 0,-55 11 0 0 0,12-2 177 0 0,23-8 142 0 0,-98-4 0 0 0,-50-19 597 0 0,16 2-299 0 0,152 15-950 0 0,-32 4 0 0 0,-28 10-4120 0 0,43-2 1521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02.032"/>
    </inkml:context>
    <inkml:brush xml:id="br0">
      <inkml:brushProperty name="width" value="0.1" units="cm"/>
      <inkml:brushProperty name="height" value="0.1" units="cm"/>
      <inkml:brushProperty name="color" value="#E71224"/>
    </inkml:brush>
  </inkml:definitions>
  <inkml:trace contextRef="#ctx0" brushRef="#br0">932 98 1375 0 0,'-7'-27'838'0'0,"6"23"-331"0"0,-1 1 0 0 0,1-1 0 0 0,-1 1 1 0 0,0 0-1 0 0,0-1 0 0 0,0 1 1 0 0,0 0-1 0 0,-1 0 0 0 0,1 0 1 0 0,-1 1-1 0 0,0-1 0 0 0,0 0 1 0 0,0 1-1 0 0,-4-3 0 0 0,-16-4-790 0 0,12 6 519 0 0,0 0 0 0 0,-1 2 0 0 0,1-1 0 0 0,-24 1 1 0 0,-49 8 306 0 0,23-2-295 0 0,3-5 72 0 0,-69-8 0 0 0,67 3-156 0 0,-61 2 0 0 0,55 8-2591 0 0,-79 16 0 0 0,84-10-327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02.672"/>
    </inkml:context>
    <inkml:brush xml:id="br0">
      <inkml:brushProperty name="width" value="0.1" units="cm"/>
      <inkml:brushProperty name="height" value="0.1" units="cm"/>
      <inkml:brushProperty name="color" value="#E71224"/>
    </inkml:brush>
  </inkml:definitions>
  <inkml:trace contextRef="#ctx0" brushRef="#br0">2497 296 2759 0 0,'-2'-6'59'0'0,"0"0"-1"0"0,-1 0 1 0 0,0 0-1 0 0,0 1 0 0 0,0-1 1 0 0,-8-9-1 0 0,-9-2 3231 0 0,7 11-2967 0 0,1 0-1 0 0,-1 1 1 0 0,0 0 0 0 0,-1 1 0 0 0,-19-3-1 0 0,-6-2-170 0 0,-21-9 22 0 0,29 8 627 0 0,-49-9-1 0 0,-171-4 465 0 0,44 5-807 0 0,84 2-40 0 0,-203-21 854 0 0,-78-3-524 0 0,342 36-695 0 0,1 3 0 0 0,-77 8 0 0 0,-119 28-175 0 0,135-17-461 0 0,25-3-2802 0 0,3 1-1144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14.134"/>
    </inkml:context>
    <inkml:brush xml:id="br0">
      <inkml:brushProperty name="width" value="0.1" units="cm"/>
      <inkml:brushProperty name="height" value="0.1" units="cm"/>
      <inkml:brushProperty name="color" value="#E71224"/>
    </inkml:brush>
  </inkml:definitions>
  <inkml:trace contextRef="#ctx0" brushRef="#br0">2632 97 1375 0 0,'-8'-8'1770'0'0,"-1"0"0"0"0,0 0-1 0 0,-15-10 1 0 0,19 15-1624 0 0,1 1 1 0 0,-1 0-1 0 0,0 0 0 0 0,0 0 0 0 0,0 1 1 0 0,0-1-1 0 0,0 1 0 0 0,0 1 1 0 0,0-1-1 0 0,-10 0 0 0 0,-87-7 1644 0 0,73 5-1372 0 0,-75-16 758 0 0,83 17-1020 0 0,-5-1 22 0 0,1 1 0 0 0,-1 1 1 0 0,0 2-1 0 0,-36 4 0 0 0,-121 34 234 0 0,124-25-347 0 0,-85 9 1 0 0,27-13 255 0 0,-23 3 352 0 0,-103 27-281 0 0,198-35-192 0 0,0-1 0 0 0,0-2 0 0 0,-75-7 0 0 0,47 1-56 0 0,-90-5 135 0 0,-77-2 48 0 0,-83 9-93 0 0,270-1-74 0 0,34 1-32 0 0,1 1 0 0 0,-30 3 0 0 0,29-2 613 0 0,37-4 70 0 0,1 4-690 0 0,1 0-1 0 0,-1 1 1 0 0,0 1-1 0 0,0 0 1 0 0,0 2-1 0 0,31 9 1 0 0,-20-5-40 0 0,42 6 0 0 0,-4-10 117 0 0,121-9 1 0 0,-156 3-154 0 0,231 7 322 0 0,-80 1-315 0 0,-113-10 74 0 0,120-21 0 0 0,-61 6 22 0 0,143 2 112 0 0,-90 8-139 0 0,-28-12-54 0 0,-49 5 5 0 0,-50 9-25 0 0,20-3 90 0 0,124-1-1 0 0,-151 13-104 0 0,186-2 53 0 0,64-22-10 0 0,-84 27 31 0 0,-20 1-95 0 0,39-17 53 0 0,-197 9-64 0 0,0 3 0 0 0,-1 0 0 0 0,1 3 0 0 0,59 12 0 0 0,-28-3 0 0 0,-24-5 6 0 0,51 16-1 0 0,-93-23-1 0 0,1 0 1 0 0,0-1 0 0 0,0 1 0 0 0,0 1 0 0 0,0-1 0 0 0,0 0 0 0 0,-1 1 0 0 0,1-1-1 0 0,0 1 1 0 0,2 3 0 0 0,-5-5-5 0 0,1 0 0 0 0,-1 0 0 0 0,0 0 0 0 0,0 1 0 0 0,0-1 0 0 0,0 0 0 0 0,0 0 0 0 0,0 0 0 0 0,0 1 0 0 0,0-1 0 0 0,0 0 0 0 0,-1 0 0 0 0,1 0 0 0 0,0 0-1 0 0,0 1 1 0 0,0-1 0 0 0,0 0 0 0 0,0 0 0 0 0,0 0 0 0 0,0 1 0 0 0,0-1 0 0 0,0 0 0 0 0,-1 0 0 0 0,1 0 0 0 0,0 0 0 0 0,0 0 0 0 0,0 1 0 0 0,0-1 0 0 0,0 0 0 0 0,-1 0 0 0 0,1 0 0 0 0,0 0 0 0 0,0 0 0 0 0,0 0 0 0 0,0 0 0 0 0,-1 0-1 0 0,1 0 1 0 0,0 0 0 0 0,0 0 0 0 0,0 0 0 0 0,-1 0 0 0 0,1 0 0 0 0,0 0 0 0 0,0 0 0 0 0,0 0 0 0 0,-1 0 0 0 0,1 0 0 0 0,0 0 0 0 0,0 0 0 0 0,0 0 0 0 0,-1 0 0 0 0,1 0 0 0 0,0 0 0 0 0,0 0 0 0 0,0 0 0 0 0,-1 0 0 0 0,-13-3 7 0 0,13 3-1 0 0,-204-19 111 0 0,84 16-98 0 0,-135 13 0 0 0,-39 1 7 0 0,-281-24 38 0 0,111-20-64 0 0,6 17 124 0 0,389 17-142 0 0,1 4 0 0 0,-1 2-1 0 0,1 3 1 0 0,1 4 0 0 0,0 2-1 0 0,-110 42 1 0 0,112-30-1195 0 0,-102 59 0 0 0,93-40-1222 0 0,0 2-4684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15.788"/>
    </inkml:context>
    <inkml:brush xml:id="br0">
      <inkml:brushProperty name="width" value="0.1" units="cm"/>
      <inkml:brushProperty name="height" value="0.1" units="cm"/>
      <inkml:brushProperty name="color" value="#E71224"/>
    </inkml:brush>
  </inkml:definitions>
  <inkml:trace contextRef="#ctx0" brushRef="#br0">863 62 919 0 0,'0'-1'41'0'0,"1"0"-1"0"0,-1-1 1 0 0,0 1-1 0 0,1 0 1 0 0,-1 0-1 0 0,0 0 0 0 0,0 0 1 0 0,0 0-1 0 0,0-1 1 0 0,0 1-1 0 0,0 0 1 0 0,0 0-1 0 0,0 0 0 0 0,-1 0 1 0 0,1 0-1 0 0,0 0 1 0 0,-1-1-1 0 0,1 1 1 0 0,-1 0-1 0 0,1 0 0 0 0,-1 0 1 0 0,1 0-1 0 0,-1 0 1 0 0,0 0-1 0 0,1 1 1 0 0,-1-1-1 0 0,0 0 0 0 0,0 0 1 0 0,0 0-1 0 0,0 1 1 0 0,0-1-1 0 0,-1-1 0 0 0,-4-1 290 0 0,0-1 0 0 0,0 1 0 0 0,-12-5 0 0 0,16 7-230 0 0,-3-1 109 0 0,0 1 0 0 0,0 0-1 0 0,0 0 1 0 0,0 0 0 0 0,0 0 0 0 0,0 1 0 0 0,0 0 0 0 0,0 0 0 0 0,0 0-1 0 0,-8 2 1 0 0,-5 2 384 0 0,-28 11-1 0 0,-9 1-36 0 0,-49-1 287 0 0,-135 2 0 0 0,163-14-745 0 0,11 2 33 0 0,-48 1-914 0 0,79-6-2397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26.364"/>
    </inkml:context>
    <inkml:brush xml:id="br0">
      <inkml:brushProperty name="width" value="0.1" units="cm"/>
      <inkml:brushProperty name="height" value="0.1" units="cm"/>
      <inkml:brushProperty name="color" value="#E71224"/>
    </inkml:brush>
  </inkml:definitions>
  <inkml:trace contextRef="#ctx0" brushRef="#br0">4894 120 1375 0 0,'-1'-3'306'0'0,"1"-1"-1"0"0,0 1 1 0 0,-1-1-1 0 0,1 1 1 0 0,-1-1-1 0 0,0 1 1 0 0,0 0-1 0 0,0-1 1 0 0,-1 1-1 0 0,1 0 1 0 0,-1 0-1 0 0,0 0 1 0 0,1 0-1 0 0,-6-5 1 0 0,3 4-107 0 0,0-1 0 0 0,-1 1 0 0 0,1 1 1 0 0,-1-1-1 0 0,0 1 0 0 0,0 0 0 0 0,-1 0 1 0 0,-5-2-1 0 0,-7-2 35 0 0,0 2-1 0 0,0 0 1 0 0,-1 1 0 0 0,-28-3-1 0 0,14 4 38 0 0,-1 2 0 0 0,1 1-1 0 0,-41 6 1 0 0,-99 23 198 0 0,83-10-128 0 0,-163 25 926 0 0,-357 45 633 0 0,547-79-1630 0 0,0-2 0 0 0,-78-2 0 0 0,-127-20 652 0 0,207 10-752 0 0,-68 6-1 0 0,57 2-78 0 0,-37 1-65 0 0,70-7 3 0 0,0-2-1 0 0,0-2 1 0 0,-70-18-1 0 0,106 23-24 0 0,-26-7-3 0 0,1 1 1 0 0,-2 2-1 0 0,1 1 1 0 0,0 1-1 0 0,-1 2 1 0 0,-47 3-1 0 0,-166 23-1 0 0,170-21 0 0 0,-97-8 0 0 0,-148-12 0 0 0,184 19 33 0 0,3 0-2 0 0,20-8-17 0 0,-105 1 56 0 0,180 6-59 0 0,0 1 0 0 0,0 1 0 0 0,-67 19 0 0 0,79-15-217 0 0,0 1 1 0 0,0 2-1 0 0,1 0 0 0 0,0 2 0 0 0,-40 29 0 0 0,-92 92-3176 0 0,141-120 2969 0 0,-45 40-4517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12.666"/>
    </inkml:context>
    <inkml:brush xml:id="br0">
      <inkml:brushProperty name="width" value="0.1" units="cm"/>
      <inkml:brushProperty name="height" value="0.1" units="cm"/>
      <inkml:brushProperty name="color" value="#E71224"/>
    </inkml:brush>
  </inkml:definitions>
  <inkml:trace contextRef="#ctx0" brushRef="#br0">2414 1802 455 0 0,'-5'-1'167'0'0,"1"0"-1"0"0,0 0 1 0 0,-1-1-1 0 0,1 1 0 0 0,0-1 1 0 0,0 0-1 0 0,0-1 0 0 0,0 1 1 0 0,0 0-1 0 0,1-1 0 0 0,-4-3 1 0 0,-14-9 3522 0 0,-14-3-2763 0 0,-1 2 1 0 0,-48-15 0 0 0,28 11-105 0 0,36 13-398 0 0,0 1-1 0 0,-27-6 0 0 0,36 10-257 0 0,1 1 0 0 0,0 0 0 0 0,0 1 0 0 0,-1 0 0 0 0,1 1 0 0 0,-19 3 0 0 0,4 2-22 0 0,0-1-1 0 0,0-1 0 0 0,0-2 1 0 0,-1 0-1 0 0,-26-2 0 0 0,-282-28 2285 0 0,278 25-2193 0 0,0 2 0 0 0,-1 3 0 0 0,-71 10 0 0 0,98-9-58 0 0,0-2 1 0 0,-1-1-1 0 0,1-1 0 0 0,-1-1 0 0 0,1-2 0 0 0,0-1 1 0 0,1-2-1 0 0,-36-12 0 0 0,39 12-140 0 0,0 0 0 0 0,-1 2 1 0 0,-39-2-1 0 0,-81 4 147 0 0,94 4-164 0 0,-18-6 40 0 0,54 2-34 0 0,-1 2 1 0 0,1 0-1 0 0,-1 1 1 0 0,-34 4-1 0 0,46-3 18 0 0,0 0-1 0 0,0-1 0 0 0,0 0 0 0 0,-1 0 1 0 0,1-1-1 0 0,0 1 0 0 0,0-1 1 0 0,-8-3-1 0 0,-1 1 5 0 0,-20-4 136 0 0,-6 3 261 0 0,38 3-434 0 0,-1 0-1 0 0,1 0 1 0 0,0 0 0 0 0,-1 1-1 0 0,1-1 1 0 0,0 1 0 0 0,-1 0-1 0 0,1 0 1 0 0,-1 0 0 0 0,1 0-1 0 0,-1 1 1 0 0,1-1 0 0 0,0 1-1 0 0,-1 0 1 0 0,1 0 0 0 0,-4 2-1 0 0,-2 0-9 0 0,1 0 1 0 0,0-1-1 0 0,0 1 1 0 0,0-1 0 0 0,0-1-1 0 0,-9 1 1 0 0,16-2 10 0 0,0 0-1 0 0,1 0 1 0 0,-1 0 0 0 0,0 0 0 0 0,1 0 0 0 0,-1 0 0 0 0,0 0-1 0 0,1 0 1 0 0,-1 0 0 0 0,0 0 0 0 0,1-1 0 0 0,-1 1-1 0 0,0 0 1 0 0,1-1 0 0 0,-1 1 0 0 0,1 0 0 0 0,-1-1-1 0 0,1 1 1 0 0,-1-1 0 0 0,1 1 0 0 0,-1 0 0 0 0,1-1-1 0 0,-1 0 1 0 0,1 1 0 0 0,-1-2 0 0 0,0 1 16 0 0,1 0 0 0 0,0 0 0 0 0,0-1 0 0 0,-1 1 0 0 0,1 0 0 0 0,0 0 0 0 0,0-1 0 0 0,0 1 0 0 0,0 0 0 0 0,1 0 0 0 0,-1-1 0 0 0,1-1 0 0 0,1-3 42 0 0,0 0 0 0 0,0 1 0 0 0,1-1 0 0 0,4-6 0 0 0,50-90 221 0 0,-44 81-208 0 0,0-1-1 0 0,-1 0 1 0 0,-2-1 0 0 0,0 0 0 0 0,-1-1 0 0 0,-2 0-1 0 0,0 0 1 0 0,-2 0 0 0 0,5-49 0 0 0,-8 28 73 0 0,-3-1-1 0 0,-10-71 1 0 0,-1 4 114 0 0,-13-127 82 0 0,20 201-296 0 0,1-4-30 0 0,1 15 29 0 0,-12-53 0 0 0,3 24-29 0 0,8 33-7 0 0,-10-28 0 0 0,12 45-19 0 0,-1 1 0 0 0,-1-1 0 0 0,1 1 0 0 0,-10-12 0 0 0,9 13 0 0 0,0 0 0 0 0,1-1 0 0 0,-1 1 0 0 0,1-1 0 0 0,0 0 0 0 0,1 0 0 0 0,-3-9 0 0 0,4 11 3 0 0,1 1 0 0 0,0 0-1 0 0,0-1 1 0 0,0 1 0 0 0,0 0 0 0 0,1 0 0 0 0,-1-1-1 0 0,1 1 1 0 0,0 0 0 0 0,0 0 0 0 0,0 0 0 0 0,0 0-1 0 0,1 0 1 0 0,-1 0 0 0 0,1 0 0 0 0,0 0-1 0 0,0 0 1 0 0,0 1 0 0 0,0-1 0 0 0,0 1 0 0 0,0-1-1 0 0,4-1 1 0 0,5-6 13 0 0,0 1 0 0 0,1 1 0 0 0,22-13 0 0 0,-23 17-16 0 0,0 0 0 0 0,1 1 0 0 0,-1 0 0 0 0,1 0 0 0 0,-1 1 0 0 0,1 1 0 0 0,19 0 0 0 0,2-2 0 0 0,29-4 0 0 0,0 3 0 0 0,1 3 0 0 0,74 7 0 0 0,116 26 0 0 0,-217-29 0 0 0,0-1 0 0 0,70-7 0 0 0,70-19 0 0 0,-98 11 0 0 0,-56 11 0 0 0,1 0 0 0 0,-1 2 0 0 0,0 0 0 0 0,28 4 0 0 0,87 21 0 0 0,-53-8 0 0 0,-41-11 16 0 0,-1-3 0 0 0,1-1 0 0 0,54-5 0 0 0,-59 4-16 0 0,-1 1 0 0 0,0 1 0 0 0,58 14 0 0 0,-53-9 0 0 0,-8-3 0 0 0,41-1 0 0 0,24 4 0 0 0,-84-6 0 0 0,0 1 0 0 0,20 7 0 0 0,-29-8 0 0 0,0 0 0 0 0,0 1 0 0 0,0 0 0 0 0,-1 0 0 0 0,0 1 0 0 0,1 0 0 0 0,-1 0 0 0 0,7 6 0 0 0,-2 1 1 0 0,0-2-21 0 0,-1 1 0 0 0,9 12-1 0 0,-14-18 20 0 0,-1 1 0 0 0,-1 0-1 0 0,1 0 1 0 0,-1 0 0 0 0,0 0-1 0 0,0 0 1 0 0,0 1 0 0 0,1 6-1 0 0,0 14 2 0 0,0 49 0 0 0,-3-51 0 0 0,1-1 0 0 0,7 39 0 0 0,-1-24 0 0 0,-1 1 0 0 0,-1-1 0 0 0,-3 1 0 0 0,-1 0 0 0 0,-2 0 0 0 0,-8 56 0 0 0,8-87 0 0 0,1 1 0 0 0,0-1 0 0 0,0 0 0 0 0,0 0 0 0 0,1 0 0 0 0,0 0 0 0 0,1 1 0 0 0,0-1 0 0 0,4 11 0 0 0,4 6 0 0 0,21 36 0 0 0,2 6 0 0 0,-25-48 0 0 0,53 120 0 0 0,-54-125 0 0 0,-1 1 0 0 0,-1 0 0 0 0,-1 0 0 0 0,0 1 0 0 0,0 0 0 0 0,-2-1 0 0 0,2 30 0 0 0,-4-14 0 0 0,-2 0 0 0 0,0 0 0 0 0,-8 32 0 0 0,6-49 0 0 0,0-2 0 0 0,0 1 0 0 0,-2 0 0 0 0,0-1 0 0 0,0 0 0 0 0,-1 0 0 0 0,0-1 0 0 0,-1 0 0 0 0,0 0 0 0 0,-1-1 0 0 0,0 0 0 0 0,-1 0 0 0 0,0-1 0 0 0,0 0 0 0 0,-23 13 0 0 0,20-15 0 0 0,0-1 0 0 0,0-1 0 0 0,-21 6-1 0 0,16-6 11 0 0,-27 12-1 0 0,40-14-5 0 0,1-1 1 0 0,-1 1 0 0 0,0 0-1 0 0,1 0 1 0 0,0 0 0 0 0,-1 1-1 0 0,1 0 1 0 0,1-1-1 0 0,-7 8 1 0 0,-2 8-13 0 0,1-1 1 0 0,1 1-1 0 0,1 1 0 0 0,0 0 0 0 0,-5 21 0 0 0,-23 108-2093 0 0,26-90 153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28.336"/>
    </inkml:context>
    <inkml:brush xml:id="br0">
      <inkml:brushProperty name="width" value="0.1" units="cm"/>
      <inkml:brushProperty name="height" value="0.1" units="cm"/>
      <inkml:brushProperty name="color" value="#E71224"/>
    </inkml:brush>
  </inkml:definitions>
  <inkml:trace contextRef="#ctx0" brushRef="#br0">2646 37 455 0 0,'-34'-37'5154'0'0,"33"37"-5135"0"0,-1 0 0 0 0,0 0 0 0 0,0 0 0 0 0,0 0 0 0 0,0 1 0 0 0,0-1 0 0 0,0 1 0 0 0,0-1 0 0 0,0 1 0 0 0,1 0 0 0 0,-1-1 0 0 0,0 1 0 0 0,0 0 0 0 0,-1 2 0 0 0,-5 0-2 0 0,4-7 876 0 0,10 8 20 0 0,-3-2-798 0 0,-3-1-100 0 0,1-1 0 0 0,0 1 0 0 0,0 0 0 0 0,0-1 0 0 0,0 1 0 0 0,-1 0 0 0 0,1 0 0 0 0,0 0 0 0 0,-1 0 0 0 0,1 0 0 0 0,0 0 0 0 0,-1-1 0 0 0,1 1 0 0 0,-1 1-1 0 0,0-1 1 0 0,1 0 0 0 0,-1 0 0 0 0,0 0 0 0 0,0 0 0 0 0,1 1 0 0 0,-1-1 38 0 0,-35 1 1950 0 0,16 0-1857 0 0,1-1 0 0 0,-29-3 1 0 0,5-1 66 0 0,0 1 1 0 0,0 2-1 0 0,1 2 1 0 0,-1 2-1 0 0,-44 10 1 0 0,19-2-139 0 0,0-3-1 0 0,0-3 1 0 0,-101-3 0 0 0,60-4 276 0 0,-135 16 1 0 0,38 0 91 0 0,142-14-68 0 0,-115-15 0 0 0,-61-26 621 0 0,-33-5-183 0 0,220 39-614 0 0,0 2-1 0 0,-77 4 1 0 0,107 2-372 0 0,0 2 0 0 0,0 0 0 0 0,-24 8 0 0 0,28-6-679 0 0,1 1 0 0 0,0 0 1 0 0,0 1-1 0 0,-22 15 0 0 0,-8 11-4128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02.148"/>
    </inkml:context>
    <inkml:brush xml:id="br0">
      <inkml:brushProperty name="width" value="0.1" units="cm"/>
      <inkml:brushProperty name="height" value="0.1" units="cm"/>
      <inkml:brushProperty name="color" value="#E71224"/>
    </inkml:brush>
  </inkml:definitions>
  <inkml:trace contextRef="#ctx0" brushRef="#br0">0 1 1783 0 0,'30'34'246'0'0,"-23"-25"-64"0"0,0-1-1 0 0,0 0 1 0 0,1 0-1 0 0,13 10 1 0 0,-9-9 184 0 0,0-1 1 0 0,1 0-1 0 0,0-1 1 0 0,1-1-1 0 0,15 6 0 0 0,-10-5-157 0 0,-10-4-137 0 0,0 1 0 0 0,0-2 0 0 0,0 1 0 0 0,0-1 0 0 0,1-1 0 0 0,10 1-1 0 0,326 18 1095 0 0,-113 3-894 0 0,-190-17-220 0 0,0 1 1 0 0,-1 3 0 0 0,62 22-1 0 0,-63-21-22 0 0,1-2 0 0 0,55 6 1 0 0,-38-7-4 0 0,34 5-30 0 0,122 22 46 0 0,-172-26-11 0 0,-1 2 0 0 0,79 33 0 0 0,-91-32-31 0 0,1 0 0 0 0,1-2 1 0 0,0-2-1 0 0,0 0 0 0 0,0-3 1 0 0,1 0-1 0 0,66-1 0 0 0,398 7 294 0 0,-363-23-34 0 0,-62 4-195 0 0,168-16 80 0 0,63-7-137 0 0,64-3 100 0 0,144-31-35 0 0,-443 53-74 0 0,1 2 0 0 0,0 4 0 0 0,101 3 0 0 0,-69 4 0 0 0,1-5 0 0 0,179-28 0 0 0,-214 24 32 0 0,94 1 0 0 0,-53 11-32 0 0,-68-1 16 0 0,0-2 0 0 0,1-2 0 0 0,47-6 0 0 0,141-21 236 0 0,-83 11 447 0 0,24 0-626 0 0,-119 15-85 0 0,132 2 88 0 0,-141 2-204 0 0,25 2 272 0 0,-58-2-1063 0 0,1 0-1 0 0,14 5 1 0 0,-7 1-2171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0.199"/>
    </inkml:context>
    <inkml:brush xml:id="br0">
      <inkml:brushProperty name="width" value="0.1" units="cm"/>
      <inkml:brushProperty name="height" value="0.1" units="cm"/>
      <inkml:brushProperty name="color" value="#E71224"/>
    </inkml:brush>
  </inkml:definitions>
  <inkml:trace contextRef="#ctx0" brushRef="#br0">1709 127 5151 0 0,'4'-7'45'0'0,"11"-23"1234"0"0,-15 29-1212 0 0,1 1 0 0 0,-1-1 0 0 0,0 0-1 0 0,0 1 1 0 0,1-1 0 0 0,-1 0 0 0 0,0 1 0 0 0,0-1-1 0 0,0 0 1 0 0,0 0 0 0 0,0 1 0 0 0,0-1-1 0 0,0 0 1 0 0,0 1 0 0 0,0-1 0 0 0,0 0 0 0 0,0 1-1 0 0,0-1 1 0 0,-1 0 0 0 0,1 0 0 0 0,0 1-1 0 0,0-1 1 0 0,-1 0 0 0 0,1 1 0 0 0,0-1 0 0 0,-1 1-1 0 0,1-1 1 0 0,-1 1 0 0 0,1-1 0 0 0,-1 1-1 0 0,1-1 1 0 0,-1 1 0 0 0,1-1 0 0 0,-1 1 0 0 0,-1-1-1 0 0,0 1-8 0 0,-1-1-1 0 0,0 1 1 0 0,0 1-1 0 0,0-1 1 0 0,0 0-1 0 0,1 1 1 0 0,-1-1-1 0 0,0 1 1 0 0,0 0-1 0 0,1 0 1 0 0,-1 0-1 0 0,0 0 1 0 0,-2 3-1 0 0,-5 0 78 0 0,-24 9 219 0 0,0-2-1 0 0,0-1 0 0 0,-37 6 1 0 0,-21-1 260 0 0,39-5-206 0 0,-1-3 0 0 0,-107 1 0 0 0,114-11-121 0 0,0-3 0 0 0,-67-17 1 0 0,-87-36 751 0 0,127 36-713 0 0,18 7 64 0 0,-111-18 1 0 0,137 30-362 0 0,0 2 1 0 0,0 1-1 0 0,0 2 0 0 0,0 0 1 0 0,-48 10-1 0 0,65-8-95 0 0,0 1-1 0 0,1 0 1 0 0,-1 1 0 0 0,1 0-1 0 0,1 1 1 0 0,-1 1-1 0 0,1 0 1 0 0,0 0-1 0 0,-10 9 1 0 0,-24 27-4084 0 0,16-10-772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0.719"/>
    </inkml:context>
    <inkml:brush xml:id="br0">
      <inkml:brushProperty name="width" value="0.1" units="cm"/>
      <inkml:brushProperty name="height" value="0.1" units="cm"/>
      <inkml:brushProperty name="color" value="#E71224"/>
    </inkml:brush>
  </inkml:definitions>
  <inkml:trace contextRef="#ctx0" brushRef="#br0">1479 196 4607 0 0,'-17'-45'500'0'0,"15"46"-481"0"0,-1-1 0 0 0,1 1 0 0 0,-1-1 0 0 0,0 1 0 0 0,1-1 0 0 0,-6 0-1 0 0,-10-4 406 0 0,0 0 0 0 0,-33-12 0 0 0,-7-3 596 0 0,-520-79 4692 0 0,515 90-5546 0 0,0 4 0 0 0,-85 4-1 0 0,104 4-91 0 0,1 1 1 0 0,-1 2-1 0 0,2 2 0 0 0,-54 18 0 0 0,63-16-139 0 0,-68 27-520 0 0,62-18 195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1.442"/>
    </inkml:context>
    <inkml:brush xml:id="br0">
      <inkml:brushProperty name="width" value="0.1" units="cm"/>
      <inkml:brushProperty name="height" value="0.1" units="cm"/>
      <inkml:brushProperty name="color" value="#E71224"/>
    </inkml:brush>
  </inkml:definitions>
  <inkml:trace contextRef="#ctx0" brushRef="#br0">1537 50 455 0 0,'-10'-43'6061'0'0,"9"43"-5828"0"0,-14 2 131 0 0,-55 8 258 0 0,-1-2 0 0 0,-126-4 0 0 0,-55-15 1379 0 0,-182-7-363 0 0,369 17-1474 0 0,-67 7 0 0 0,103-3-297 0 0,1 1 0 0 0,0 2 1 0 0,0 1-1 0 0,-50 20 0 0 0,28-5-2860 0 0,2 2-1001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2.329"/>
    </inkml:context>
    <inkml:brush xml:id="br0">
      <inkml:brushProperty name="width" value="0.1" units="cm"/>
      <inkml:brushProperty name="height" value="0.1" units="cm"/>
      <inkml:brushProperty name="color" value="#E71224"/>
    </inkml:brush>
  </inkml:definitions>
  <inkml:trace contextRef="#ctx0" brushRef="#br0">2123 286 919 0 0,'-6'-5'275'0'0,"0"1"0"0"0,0-1-1 0 0,0 1 1 0 0,0 0 0 0 0,-1 0-1 0 0,0 1 1 0 0,0-1 0 0 0,1 2-1 0 0,-2-1 1 0 0,1 1 0 0 0,-10-2-1 0 0,-21-3 823 0 0,-22-4-381 0 0,-71-23-1 0 0,-30-25 829 0 0,90 30-524 0 0,-2 4 0 0 0,-125-27 0 0 0,114 41-362 0 0,-168-2 0 0 0,-83 30-324 0 0,267-11-261 0 0,-132 31 0 0 0,163-27-126 0 0,0 2 0 0 0,1 2 1 0 0,1 1-1 0 0,0 1 0 0 0,-32 22 0 0 0,9 0-304 0 0,1 2-25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2.969"/>
    </inkml:context>
    <inkml:brush xml:id="br0">
      <inkml:brushProperty name="width" value="0.1" units="cm"/>
      <inkml:brushProperty name="height" value="0.1" units="cm"/>
      <inkml:brushProperty name="color" value="#E71224"/>
    </inkml:brush>
  </inkml:definitions>
  <inkml:trace contextRef="#ctx0" brushRef="#br0">3445 430 4375 0 0,'-39'-2'1288'0'0,"-66"-12"-1"0"0,36 3-380 0 0,-30-1 247 0 0,-131 1 1 0 0,146 13-884 0 0,3 1 67 0 0,-1-3 0 0 0,-87-13 0 0 0,-24-22 528 0 0,8 0-112 0 0,-270-58 549 0 0,413 82-1177 0 0,-697-166 1068 0 0,679 168-1166 0 0,0 2 1 0 0,0 4-1 0 0,0 2 0 0 0,-99 10 1 0 0,76 3-794 0 0,1 3 0 0 0,-140 45 0 0 0,136-30-4169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5.004"/>
    </inkml:context>
    <inkml:brush xml:id="br0">
      <inkml:brushProperty name="width" value="0.1" units="cm"/>
      <inkml:brushProperty name="height" value="0.1" units="cm"/>
      <inkml:brushProperty name="color" value="#E71224"/>
    </inkml:brush>
  </inkml:definitions>
  <inkml:trace contextRef="#ctx0" brushRef="#br0">2228 66 1375 0 0,'4'-36'2078'0'0,"-5"35"-1851"0"0,1 0 1 0 0,-1 0 0 0 0,1 1-1 0 0,-1-1 1 0 0,0 0-1 0 0,1 1 1 0 0,-1-1 0 0 0,0 1-1 0 0,1-1 1 0 0,-1 1 0 0 0,0-1-1 0 0,0 1 1 0 0,1 0-1 0 0,-1-1 1 0 0,0 1 0 0 0,0 0-1 0 0,0 0 1 0 0,0-1-1 0 0,-1 1 1 0 0,-23-6-371 0 0,19 5 508 0 0,-18-4-91 0 0,0 2-1 0 0,0 0 0 0 0,0 2 1 0 0,-37 2-1 0 0,-98 17 767 0 0,67-5-603 0 0,-87 5 571 0 0,-267-7 0 0 0,304-17-711 0 0,-245-3 185 0 0,304 12-504 0 0,1 3 0 0 0,-138 29-1 0 0,58 9-1301 0 0,87-18-3184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5.445"/>
    </inkml:context>
    <inkml:brush xml:id="br0">
      <inkml:brushProperty name="width" value="0.1" units="cm"/>
      <inkml:brushProperty name="height" value="0.1" units="cm"/>
      <inkml:brushProperty name="color" value="#E71224"/>
    </inkml:brush>
  </inkml:definitions>
  <inkml:trace contextRef="#ctx0" brushRef="#br0">2082 246 3967 0 0,'0'0'22'0'0,"0"0"-1"0"0,0 0 1 0 0,0 0-1 0 0,0 1 0 0 0,0-1 1 0 0,0 0-1 0 0,0 0 0 0 0,0 0 1 0 0,0 0-1 0 0,0 0 0 0 0,0 0 1 0 0,0 1-1 0 0,0-1 0 0 0,0 0 1 0 0,0 0-1 0 0,0 0 0 0 0,0 0 1 0 0,0 0-1 0 0,0 0 1 0 0,-1 1-1 0 0,1-1 0 0 0,0 0 1 0 0,0 0-1 0 0,0 0 0 0 0,0 0 1 0 0,0 0-1 0 0,0 0 0 0 0,0 0 1 0 0,0 0-1 0 0,-1 0 0 0 0,1 0 1 0 0,0 0-1 0 0,0 0 1 0 0,0 1-1 0 0,0-1 0 0 0,0 0 1 0 0,0 0-1 0 0,-1 0 0 0 0,1 0 1 0 0,0 0-1 0 0,0 0 0 0 0,0 0 1 0 0,0 0-1 0 0,0 0 0 0 0,-1 0 1 0 0,-11 0 967 0 0,-13-3 298 0 0,-120-17 1099 0 0,-115-19-79 0 0,-64-5-860 0 0,57 9-974 0 0,128 12-329 0 0,-354-47 270 0 0,434 64-413 0 0,23 1-11 0 0,0 2 1 0 0,-1 1 0 0 0,-53 5 0 0 0,79-1-174 0 0,0 1 0 0 0,0-1 0 0 0,0 2 0 0 0,0 0-1 0 0,0 0 1 0 0,1 1 0 0 0,-1 0 0 0 0,1 1 0 0 0,1 0 0 0 0,-19 14 0 0 0,8-3-677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36.169"/>
    </inkml:context>
    <inkml:brush xml:id="br0">
      <inkml:brushProperty name="width" value="0.1" units="cm"/>
      <inkml:brushProperty name="height" value="0.1" units="cm"/>
      <inkml:brushProperty name="color" value="#E71224"/>
    </inkml:brush>
  </inkml:definitions>
  <inkml:trace contextRef="#ctx0" brushRef="#br0">2448 41 2303 0 0,'-1'-2'26'0'0,"0"-1"0"0"0,-1 1 0 0 0,1-1 0 0 0,-1 1 1 0 0,0 0-1 0 0,1-1 0 0 0,-5-3 0 0 0,-4 3 2903 0 0,-52-6-852 0 0,-8 11-1355 0 0,-132 18-1 0 0,18 0 397 0 0,-195-18 901 0 0,0-25-769 0 0,134 6-767 0 0,-37 7-307 0 0,205 12-124 0 0,-128 19 0 0 0,115-5-746 0 0,-90 29-1 0 0,113-23-3892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00.692"/>
    </inkml:context>
    <inkml:brush xml:id="br0">
      <inkml:brushProperty name="width" value="0.1" units="cm"/>
      <inkml:brushProperty name="height" value="0.1" units="cm"/>
      <inkml:brushProperty name="color" value="#E71224"/>
    </inkml:brush>
  </inkml:definitions>
  <inkml:trace contextRef="#ctx0" brushRef="#br0">315 121 3967 0 0,'-28'-15'745'0'0,"-32"-13"0"0"0,32 16 452 0 0,-38-22 0 0 0,63 32-1034 0 0,0 1 0 0 0,0 0 0 0 0,0-1 0 0 0,0 1 0 0 0,0 1 0 0 0,-1-1 0 0 0,1 0-1 0 0,0 1 1 0 0,0-1 0 0 0,-1 1 0 0 0,-3 0 0 0 0,6 0-50 0 0,44 2 1723 0 0,-3 0-1465 0 0,150 16 236 0 0,-60-4-532 0 0,-28-4-65 0 0,110 23 302 0 0,-70-10-35 0 0,-87-14-179 0 0,133 17 186 0 0,147 3 44 0 0,-329-29-313 0 0,0 0 1 0 0,-1 0 0 0 0,1 0 0 0 0,-1-1 0 0 0,1 1 0 0 0,-1-1 0 0 0,1-1 0 0 0,-1 1-1 0 0,9-4 1 0 0,-14 5-5 0 0,0 0 1 0 0,1-1-1 0 0,-1 1 0 0 0,0 0 0 0 0,1 0 0 0 0,-1-1 1 0 0,0 1-1 0 0,1 0 0 0 0,-1 0 0 0 0,0-1 0 0 0,1 1 0 0 0,-1 0 1 0 0,0-1-1 0 0,0 1 0 0 0,1 0 0 0 0,-1-1 0 0 0,0 1 0 0 0,0 0 1 0 0,0-1-1 0 0,0 1 0 0 0,0-1 0 0 0,1 1 0 0 0,-1 0 1 0 0,0-1-1 0 0,0 1 0 0 0,0-1 0 0 0,0 1 0 0 0,0 0 0 0 0,0-1 1 0 0,0 1-1 0 0,0-1 0 0 0,-1 0 0 0 0,-9-10 277 0 0,-22-6-35 0 0,30 16-256 0 0,-26-9 43 0 0,-1 2 0 0 0,0 1 0 0 0,0 1 0 0 0,-51-4 0 0 0,37 5-23 0 0,-227-13 48 0 0,122 10-66 0 0,-46-10 65 0 0,141 15-64 0 0,0 1 0 0 0,-102 12 0 0 0,-12-1 0 0 0,87-7 0 0 0,-56-2 0 0 0,126-1 2 0 0,1 1 1 0 0,0 1-1 0 0,-1-1 0 0 0,-10 4 0 0 0,44 5 51 0 0,51 1 5 0 0,148-1-1 0 0,-125-8-25 0 0,176-2 44 0 0,-17-2-35 0 0,-257 3-41 0 0,829 39 64 0 0,-485-14-64 0 0,-249-16 17 0 0,91 8 30 0 0,-178-17-48 0 0,-5 1 2 0 0,0-1 0 0 0,-1 1 0 0 0,1-1 0 0 0,0 0 0 0 0,0 0 0 0 0,0 0 0 0 0,0 0 0 0 0,-1-1 0 0 0,1 1 0 0 0,0-1 0 0 0,4-1 0 0 0,-8 1 13 0 0,0 0 0 0 0,0 1 1 0 0,1-1-1 0 0,-1 0 0 0 0,0 0 0 0 0,0 1 0 0 0,0-1 1 0 0,0 1-1 0 0,0-1 0 0 0,0 1 0 0 0,0-1 1 0 0,-1 1-1 0 0,1 0 0 0 0,-2-1 0 0 0,-74-14 120 0 0,-147-9-1 0 0,221 24-130 0 0,-100-8 12 0 0,-480-44 108 0 0,363 33-123 0 0,-28-4 0 0 0,-107-7 64 0 0,251 30-64 0 0,378 19 195 0 0,-219-14-190 0 0,149 21-10 0 0,-43-5 64 0 0,44 4-49 0 0,88 10-10 0 0,2-19 0 0 0,219-25 118 0 0,-479 9-108 0 0,-20 0-10 0 0,1 0 0 0 0,-1-1 0 0 0,26-4 0 0 0,-42 3-2 0 0,-5 0 13 0 0,-9-2 34 0 0,-300-37 115 0 0,287 38-158 0 0,-266-18 35 0 0,75 7 1 0 0,80 4 44 0 0,-191 11 0 0 0,255 5-374 0 0,1 3 0 0 0,1 3 0 0 0,0 3 0 0 0,-90 31 0 0 0,67-9-487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02.192"/>
    </inkml:context>
    <inkml:brush xml:id="br0">
      <inkml:brushProperty name="width" value="0.1" units="cm"/>
      <inkml:brushProperty name="height" value="0.1" units="cm"/>
      <inkml:brushProperty name="color" value="#E71224"/>
    </inkml:brush>
  </inkml:definitions>
  <inkml:trace contextRef="#ctx0" brushRef="#br0">3421 174 4487 0 0,'-4'-9'95'0'0,"2"5"-46"0"0,0 0 0 0 0,0 0 1 0 0,0 1-1 0 0,0-1 1 0 0,-1 1-1 0 0,-4-5 0 0 0,-3 5 187 0 0,0 0-1 0 0,0 1 0 0 0,0 1 0 0 0,-22-2 0 0 0,-237-23 725 0 0,-31-1 1656 0 0,-112 34-1246 0 0,85 1-1020 0 0,-253-28 1212 0 0,565 20-1508 0 0,-122-6 363 0 0,-140-9 30 0 0,178 9-315 0 0,-77-8 67 0 0,-85-9-48 0 0,200 22-114 0 0,1 3-1 0 0,-80 12 1 0 0,87-7-37 0 0,34-6 0 0 0,0 2 0 0 0,0 0 0 0 0,0 1 0 0 0,1 1 0 0 0,-34 13 0 0 0,51-18 0 0 0,1 0 0 0 0,-1 0 0 0 0,1 0 0 0 0,-1 1 0 0 0,1-1 0 0 0,-1 0 0 0 0,1 0 0 0 0,-1 0 0 0 0,1 1 0 0 0,-1-1 0 0 0,1 0 0 0 0,-1 1 0 0 0,1-1 0 0 0,0 0 0 0 0,-1 1 0 0 0,1-1 0 0 0,-1 1 0 0 0,1-1-1 0 0,0 1 1 0 0,-1-1 0 0 0,1 0 0 0 0,0 1 0 0 0,0-1 0 0 0,0 1 0 0 0,-1-1 0 0 0,1 1 0 0 0,0 0 0 0 0,0-1 0 0 0,0 1 0 0 0,0-1 0 0 0,0 1 0 0 0,0 0 0 0 0,1 0 0 0 0,0 0 0 0 0,-1-1 0 0 0,1 1 0 0 0,0 0-1 0 0,0-1 1 0 0,0 1 0 0 0,-1-1 0 0 0,1 1 0 0 0,0-1 0 0 0,0 0 0 0 0,0 1 0 0 0,0-1 0 0 0,0 0 0 0 0,1 1 0 0 0,40 6 13 0 0,208-4 220 0 0,-138-4-167 0 0,103 0-44 0 0,378 7 30 0 0,-568-5-52 0 0,141 7 0 0 0,169-15 0 0 0,-78 0 47 0 0,-121 5-30 0 0,-99 1-17 0 0,36 5 0 0 0,-58-2 0 0 0,0 0 0 0 0,-1 1 0 0 0,1 0 0 0 0,-1 2 0 0 0,19 7 0 0 0,-33-12 0 0 0,1 0 0 0 0,0 0 0 0 0,0 1 0 0 0,0-1 0 0 0,-1 0 0 0 0,1 1 0 0 0,0-1 0 0 0,0 0 0 0 0,-1 1 0 0 0,1-1 0 0 0,0 1 0 0 0,-1-1 0 0 0,1 1 0 0 0,0 0 0 0 0,-1-1 0 0 0,1 1 0 0 0,-1-1 0 0 0,1 1 0 0 0,-1 0 0 0 0,0 0 0 0 0,1-1 0 0 0,-1 1 0 0 0,0 0 0 0 0,1 1 0 0 0,-1-1 0 0 0,-1 0 0 0 0,1-1 0 0 0,0 1 0 0 0,-1 0 0 0 0,1-1 0 0 0,-1 1 0 0 0,1-1 0 0 0,-1 1 0 0 0,0 0 0 0 0,1-1 0 0 0,-1 1 0 0 0,0-1 0 0 0,1 1 0 0 0,-1-1 0 0 0,0 0 0 0 0,1 1 0 0 0,-1-1 0 0 0,0 0 0 0 0,-1 1 0 0 0,-6 1 0 0 0,0 1 0 0 0,-1-1 0 0 0,-11 1 0 0 0,-74 0 45 0 0,-1-3 0 0 0,-100-14 0 0 0,-12-1 28 0 0,-367-17 274 0 0,324 15-249 0 0,-107-10 47 0 0,350 26-142 0 0,-20-1 39 0 0,-48-12 1 0 0,105 19 15 0 0,0-2 0 0 0,0 0 1 0 0,48-4-1 0 0,-32 0-30 0 0,287-9 55 0 0,-32 0-49 0 0,126 6-34 0 0,-376 5 38 0 0,0 1 0 0 0,72 13 0 0 0,-95-9-232 0 0,0 0 1 0 0,0 2-1 0 0,-1 1 0 0 0,0 2 1 0 0,44 23-1 0 0,-19-2-1078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07.381"/>
    </inkml:context>
    <inkml:brush xml:id="br0">
      <inkml:brushProperty name="width" value="0.1" units="cm"/>
      <inkml:brushProperty name="height" value="0.1" units="cm"/>
      <inkml:brushProperty name="color" value="#E71224"/>
    </inkml:brush>
  </inkml:definitions>
  <inkml:trace contextRef="#ctx0" brushRef="#br0">60 69 455 0 0,'-1'1'79'0'0,"1"1"0"0"0,-1 0 0 0 0,1-1-1 0 0,-1 1 1 0 0,0 0 0 0 0,0-1 0 0 0,1 1-1 0 0,-1-1 1 0 0,0 0 0 0 0,-1 1 0 0 0,1-1-1 0 0,0 0 1 0 0,0 1 0 0 0,0-1-1 0 0,-1 0 1 0 0,1 0 0 0 0,-1 0 0 0 0,1 0-1 0 0,-3 1 1 0 0,1 0 174 0 0,-1 0-1 0 0,1-1 1 0 0,0 1-1 0 0,-1-1 1 0 0,1 0 0 0 0,-1 0-1 0 0,1 0 1 0 0,-6 0-1 0 0,66 0 2584 0 0,-44 0-2721 0 0,0 0-1 0 0,0-1 0 0 0,1 0 0 0 0,-1-1 0 0 0,0-1 1 0 0,0 0-1 0 0,0 0 0 0 0,15-7 0 0 0,-20 8 13 0 0,-8 1-118 0 0,1 0 0 0 0,-1 0 0 0 0,1 0 1 0 0,-1 0-1 0 0,1 0 0 0 0,-1 0 0 0 0,1 0 0 0 0,0 0 1 0 0,-1-1-1 0 0,0 1 0 0 0,1 0 0 0 0,-1 0 0 0 0,1-1 1 0 0,-1 1-1 0 0,1 0 0 0 0,-1-1 0 0 0,1 1 1 0 0,-1-1-1 0 0,2 0 7 0 0,-1 1 0 0 0,1-1 0 0 0,-1 0 0 0 0,1 0 0 0 0,0 1 0 0 0,-1-1 0 0 0,1 1 0 0 0,-1 0 0 0 0,1-1 0 0 0,3 1 0 0 0,13-5 72 0 0,-14 3-73 0 0,-1 1 1 0 0,1 0-1 0 0,-1-1 0 0 0,1 1 1 0 0,0 1-1 0 0,-1-1 1 0 0,1 0-1 0 0,0 1 0 0 0,6 0 1 0 0,17-4 182 0 0,-10 2-150 0 0,4-3 234 0 0,-20 4-212 0 0,0 1 15 0 0,1 0-63 0 0,1-1 0 0 0,-1 1 0 0 0,1 0 0 0 0,0 0 0 0 0,-1 0 0 0 0,1 0-1 0 0,0 0 1 0 0,3 2 0 0 0,5 0 3 0 0,-1 0-1 0 0,1-1 1 0 0,-1 0-1 0 0,1 0 1 0 0,0-1 0 0 0,0-1-1 0 0,-1 0 1 0 0,1 0-1 0 0,17-5 1 0 0,56-13 337 0 0,-76 18-336 0 0,0 0 0 0 0,0 0 0 0 0,0 0 0 0 0,0 1 0 0 0,0 1 0 0 0,11 0 0 0 0,-11 1-18 0 0,29 2-6 0 0,6-4 8 0 0,42 0 44 0 0,-25 0-29 0 0,-38 1-5 0 0,39-4-1 0 0,77-17 56 0 0,-6-1 698 0 0,-87 25-533 0 0,-40-3-461 0 0,1 0 0 0 0,0 0-1 0 0,-1 1 1 0 0,1 0 0 0 0,-1 0-1 0 0,0 1 1 0 0,0-1 0 0 0,0 1-1 0 0,0 0 1 0 0,0 1-1 0 0,-1-1 1 0 0,6 5 0 0 0,-1 0-1412 0 0,10 6-985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03.911"/>
    </inkml:context>
    <inkml:brush xml:id="br0">
      <inkml:brushProperty name="width" value="0.1" units="cm"/>
      <inkml:brushProperty name="height" value="0.1" units="cm"/>
      <inkml:brushProperty name="color" value="#E71224"/>
    </inkml:brush>
  </inkml:definitions>
  <inkml:trace contextRef="#ctx0" brushRef="#br0">3074 88 2759 0 0,'-199'47'2187'0'0,"159"-41"-1679"0"0,-1-1 1 0 0,-82-2-1 0 0,69-7 194 0 0,0-1-1 0 0,-78-20 0 0 0,122 23-638 0 0,-195-45 873 0 0,146 37-687 0 0,-92-5-1 0 0,9 11 61 0 0,-132-7 190 0 0,-615-15 957 0 0,818 26-1321 0 0,1 3 0 0 0,-1 4 0 0 0,2 2 0 0 0,-116 30 0 0 0,176-36-126 0 0,-23 5 23 0 0,1 2 1 0 0,0 1-1 0 0,0 1 0 0 0,-56 33 1 0 0,86-45-33 0 0,0 1 1 0 0,0-1 0 0 0,0 1-1 0 0,1 0 1 0 0,-1-1 0 0 0,0 1-1 0 0,0 0 1 0 0,0-1 0 0 0,1 1-1 0 0,-1 0 1 0 0,0 0 0 0 0,1 0-1 0 0,-1 0 1 0 0,0 0 0 0 0,1-1-1 0 0,-1 1 1 0 0,0 2-1 0 0,1-2 1 0 0,1-1 0 0 0,-1 1 0 0 0,0-1 0 0 0,0 1 0 0 0,0-1 0 0 0,1 1 0 0 0,-1-1 0 0 0,0 0 0 0 0,1 1 0 0 0,-1-1 0 0 0,0 0 0 0 0,1 1 0 0 0,-1-1 0 0 0,0 0 0 0 0,1 1 0 0 0,-1-1 0 0 0,1 0 0 0 0,-1 1 0 0 0,0-1-1 0 0,1 0 1 0 0,-1 0 0 0 0,1 0 0 0 0,-1 0 0 0 0,1 0 0 0 0,-1 1 0 0 0,1-1 0 0 0,8 1 19 0 0,0 1 1 0 0,0-2-1 0 0,10 1 0 0 0,-12-1 2 0 0,52 0 180 0 0,88-10 1 0 0,58-21 34 0 0,106-10-83 0 0,-18 19-115 0 0,78-4-4 0 0,-299 26-35 0 0,0 2 0 0 0,0 4 0 0 0,136 29 0 0 0,-181-28 0 0 0,-1 0 0 0 0,0 2 0 0 0,-1 1 0 0 0,31 16 0 0 0,-55-26 0 0 0,1 1 0 0 0,0 0 0 0 0,-1 0 0 0 0,1 0 0 0 0,-1 0 0 0 0,0 0 0 0 0,1 1 0 0 0,-1-1 0 0 0,0 0 0 0 0,0 1 0 0 0,0-1 0 0 0,0 1 0 0 0,0-1 0 0 0,0 1 0 0 0,0-1 0 0 0,1 4 0 0 0,-2-5 0 0 0,0 1 0 0 0,0-1 0 0 0,0 1 0 0 0,0-1 0 0 0,0 1 0 0 0,0-1 0 0 0,0 1 0 0 0,0-1 0 0 0,0 1 0 0 0,0-1 0 0 0,-1 1 0 0 0,1-1 0 0 0,0 1 0 0 0,0-1 0 0 0,0 0 0 0 0,-1 1 0 0 0,1-1 0 0 0,0 1 0 0 0,-1-1 0 0 0,1 1 0 0 0,0-1 0 0 0,-1 1 0 0 0,-1 0 0 0 0,1 0 0 0 0,0 0 0 0 0,-1-1 0 0 0,1 1 0 0 0,-1 0 0 0 0,1-1 0 0 0,-1 1 0 0 0,0-1 0 0 0,1 1 0 0 0,-3-1 0 0 0,-63 11 64 0 0,-110 2 0 0 0,-70-15 158 0 0,80 0-144 0 0,-34 7 37 0 0,-164-7 68 0 0,-59-29 582 0 0,411 28-679 0 0,17 0 25 0 0,22-3 1 0 0,73-7-22 0 0,146-2-1 0 0,102 21-212 0 0,-329-5 102 0 0,194 16-807 0 0,-115 2 349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19.145"/>
    </inkml:context>
    <inkml:brush xml:id="br0">
      <inkml:brushProperty name="width" value="0.1" units="cm"/>
      <inkml:brushProperty name="height" value="0.1" units="cm"/>
      <inkml:brushProperty name="color" value="#E71224"/>
    </inkml:brush>
  </inkml:definitions>
  <inkml:trace contextRef="#ctx0" brushRef="#br0">1835 57 2303 0 0,'2'-17'-12'0'0,"-1"15"402"0"0,-1 0 0 0 0,1 0-1 0 0,-1 0 1 0 0,0 0 0 0 0,0 0-1 0 0,0 0 1 0 0,0 0-1 0 0,0-4 1 0 0,-1 5-298 0 0,1 0-1 0 0,-1 0 1 0 0,1 0 0 0 0,-1 1-1 0 0,1-1 1 0 0,-1 0-1 0 0,0 0 1 0 0,1 0 0 0 0,-1 1-1 0 0,0-1 1 0 0,0 0 0 0 0,0 0-1 0 0,0 1 1 0 0,1-1 0 0 0,-1 1-1 0 0,0-1 1 0 0,0 1-1 0 0,0-1 1 0 0,0 1 0 0 0,0 0-1 0 0,-2-1 1 0 0,-4 0 7 0 0,1 0 1 0 0,0 1-1 0 0,0 0 0 0 0,-1 0 0 0 0,1 0 1 0 0,0 1-1 0 0,0 0 0 0 0,-11 3 0 0 0,-14 1 199 0 0,-197 29 1491 0 0,124-15-1304 0 0,-119 22 80 0 0,-114 17-231 0 0,252-49 45 0 0,-1-4 1 0 0,1-4-1 0 0,-1-3 1 0 0,-156-25-1 0 0,206 23 20 0 0,76 17-282 0 0,76 3 74 0 0,215 1 0 0 0,45-11-90 0 0,0 24-64 0 0,-191 0-37 0 0,-125-26 75 0 0,-58-6-27 0 0,-6-4-33 0 0,-5-2 39 0 0,-2 4-16 0 0,0 0 0 0 0,0 0-1 0 0,-1 1 1 0 0,1 1 0 0 0,-1 0-1 0 0,-16-1 1 0 0,10 1-11 0 0,-272-24 183 0 0,128 13-145 0 0,1-3 9 0 0,-136-10 432 0 0,0 22 184 0 0,248 6-562 0 0,-88 6 224 0 0,111-4-309 0 0,0 0 0 0 0,0 1 0 0 0,-28 10 0 0 0,49-13-34 0 0,0 0 0 0 0,-1 1 0 0 0,1-1-1 0 0,-9 7 1 0 0,13-8-7 0 0,1-1-1 0 0,-1 1 1 0 0,0-1-1 0 0,1 1 1 0 0,-1-1-1 0 0,1 1 1 0 0,-1-1 0 0 0,1 1-1 0 0,0-1 1 0 0,-1 1-1 0 0,1 0 1 0 0,-1-1-1 0 0,1 1 1 0 0,0 0-1 0 0,0-1 1 0 0,-1 1-1 0 0,1 0 1 0 0,0-1 0 0 0,0 2-1 0 0,0-1 1 0 0,0 0 0 0 0,1 0 0 0 0,-1-1 0 0 0,0 1 0 0 0,1 0 0 0 0,-1 0 0 0 0,1-1 0 0 0,-1 1-1 0 0,1 0 1 0 0,-1-1 0 0 0,1 1 0 0 0,0 0 0 0 0,-1-1 0 0 0,1 1 0 0 0,0-1 0 0 0,-1 1 0 0 0,1-1 0 0 0,0 0 0 0 0,0 1 0 0 0,-1-1 0 0 0,3 1 0 0 0,10 3 25 0 0,0 0 0 0 0,0-1 0 0 0,0 0 0 0 0,0-1 0 0 0,1-1 1 0 0,25 0-1 0 0,-16-1 28 0 0,406-14 866 0 0,-287 4-767 0 0,495-60 368 0 0,-459 39-427 0 0,57-11 34 0 0,-209 37-129 0 0,-3-1 0 0 0,0 1 0 0 0,0 1 0 0 0,1 1 0 0 0,43 1 0 0 0,-65 2-41 0 0,-1 0 0 0 0,0 0 0 0 0,0 0 0 0 0,0 0 0 0 0,0 0 0 0 0,0 0 0 0 0,0 0 0 0 0,0 1 0 0 0,0-1 0 0 0,0 0 0 0 0,0 1 0 0 0,0-1 0 0 0,0 0 0 0 0,0 1 0 0 0,0-1 0 0 0,0 1 0 0 0,0 0 0 0 0,0-1 0 0 0,-1 1 0 0 0,1 0 0 0 0,0-1 0 0 0,0 1 0 0 0,-1 0 0 0 0,1 0 0 0 0,0 0 0 0 0,-1 0 0 0 0,1 0 0 0 0,-1 0 0 0 0,1 0 0 0 0,-1 0 0 0 0,0 0 0 0 0,1 0 0 0 0,-1 0 0 0 0,0 0 0 0 0,0 0 0 0 0,1 0 0 0 0,-1 0-1 0 0,0 0 1 0 0,0 0 0 0 0,0 0 0 0 0,0 0 0 0 0,-1 0 0 0 0,1 0 0 0 0,0 0 0 0 0,0 0 0 0 0,-1 0 0 0 0,1 0 0 0 0,0 0 0 0 0,-1 0 0 0 0,0 2 0 0 0,-9 18-1091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27.129"/>
    </inkml:context>
    <inkml:brush xml:id="br0">
      <inkml:brushProperty name="width" value="0.1" units="cm"/>
      <inkml:brushProperty name="height" value="0.1" units="cm"/>
      <inkml:brushProperty name="color" value="#E71224"/>
    </inkml:brush>
  </inkml:definitions>
  <inkml:trace contextRef="#ctx0" brushRef="#br0">6831 180 2127 0 0,'-26'-5'913'0'0,"0"-1"-1"0"0,0-1 0 0 0,0-1 0 0 0,-40-20 1 0 0,57 23-411 0 0,-2 0 1613 0 0,10 6-2074 0 0,1-1 1 0 0,0 1-1 0 0,0-1 1 0 0,0 1 0 0 0,0-1-1 0 0,0 1 1 0 0,0 0-1 0 0,0-1 1 0 0,0 1 0 0 0,0-1-1 0 0,0 1 1 0 0,0-1-1 0 0,0 1 1 0 0,0-1 0 0 0,0 1-1 0 0,1-1 1 0 0,-1 1-1 0 0,0-1 1 0 0,0 1-1 0 0,1-1 1 0 0,-1 0 0 0 0,0 1-1 0 0,0-1 1 0 0,1 1-1 0 0,-1-1 1 0 0,1 1 0 0 0,0 0-14 0 0,0 0 0 0 0,0 0 0 0 0,0 0 0 0 0,0 0 0 0 0,0 0 1 0 0,0 0-1 0 0,0 0 0 0 0,0 0 0 0 0,0 0 0 0 0,1 0 0 0 0,-1-1 1 0 0,0 1-1 0 0,0-1 0 0 0,1 1 0 0 0,-1-1 0 0 0,1 1 0 0 0,-1-1 1 0 0,0 0-1 0 0,1 0 0 0 0,-1 1 0 0 0,1-1 0 0 0,-1 0 0 0 0,2-1 0 0 0,39-3 726 0 0,-32 2-603 0 0,3 0 46 0 0,240-27 1556 0 0,-112 22-1257 0 0,102 0-142 0 0,73 2 284 0 0,-192 14-388 0 0,-1 1-65 0 0,-32-7-87 0 0,128 2 251 0 0,338-7 639 0 0,-520 2-932 0 0,54-9 1 0 0,-74 7 80 0 0,1-2 1 0 0,0 0 0 0 0,-1-1-1 0 0,0-1 1 0 0,17-8-1 0 0,-32 11-42 0 0,-8 1 42 0 0,-10 1 39 0 0,-275-14 70 0 0,234 10-124 0 0,-87 4 1 0 0,-57 15 106 0 0,-125 8-14 0 0,111-9-76 0 0,33 8 238 0 0,-18 1-84 0 0,161-20-209 0 0,0-1 0 0 0,0-2 0 0 0,-41-7 0 0 0,-52-7 237 0 0,-196 2-1 0 0,176 11-273 0 0,-40-9 0 0 0,-51 0 87 0 0,-1 16-41 0 0,-87-1 33 0 0,-53 5 152 0 0,194-1-84 0 0,112-6-189 0 0,-270 5 129 0 0,266-8-47 0 0,-47 0 15 0 0,63 1-21 0 0,0-4 1 0 0,-84-14-1 0 0,-1-1 168 0 0,-31-3-46 0 0,96 11-184 0 0,-193-15 98 0 0,74 31-123 0 0,127 0 78 0 0,-96-7 1 0 0,-99-9 249 0 0,154 7-286 0 0,-56 2 3 0 0,116 8-39 0 0,-89 19 0 0 0,64-8 0 0 0,45-12 0 0 0,-65 0 0 0 0,29-3 0 0 0,-155 16 0 0 0,84-8 0 0 0,-60 7 0 0 0,188-14 0 0 0,-73 9 0 0 0,-168 2 0 0 0,-155-18 55 0 0,287 4-46 0 0,40-4-9 0 0,61 1 13 0 0,0 1 0 0 0,0 2-1 0 0,0 1 1 0 0,-35 5 0 0 0,-32 14-13 0 0,90-20 0 0 0,1 1 0 0 0,-1-1 0 0 0,0 0 0 0 0,0 1 0 0 0,0-1 0 0 0,0-1 0 0 0,0 1 0 0 0,0 0 0 0 0,0-1 0 0 0,0 0 0 0 0,-4-1 0 0 0,6 2 0 0 0,23 3 0 0 0,147 29-4 0 0,25 4 72 0 0,-169-34-49 0 0,65 7 4 0 0,173-4-1 0 0,-206-10-6 0 0,-1 3 0 0 0,1 2 0 0 0,100 14 0 0 0,-98-3-16 0 0,116 19 0 0 0,-131-25 0 0 0,-1-1 0 0 0,48-4 0 0 0,137-10 53 0 0,-6 18-41 0 0,-144-2-12 0 0,136-7-1 0 0,-57-15 1 0 0,-156 16 0 0 0,0 0-1 0 0,0 0 1 0 0,1 0 0 0 0,-1-1-1 0 0,0 1 1 0 0,1 0 0 0 0,-1-1-1 0 0,0 1 1 0 0,0-1 0 0 0,0 1-1 0 0,1-1 1 0 0,-1 0 0 0 0,1 0-1 0 0,-2 0 2 0 0,0 1-1 0 0,0 0 0 0 0,1 0 0 0 0,-1 0 0 0 0,0 0 1 0 0,0 0-1 0 0,0 0 0 0 0,0 0 0 0 0,0 0 0 0 0,0-1 1 0 0,0 1-1 0 0,0 0 0 0 0,0 0 0 0 0,0 0 0 0 0,0 0 0 0 0,0 0 1 0 0,0 0-1 0 0,0-1 0 0 0,0 1 0 0 0,0 0 0 0 0,0 0 1 0 0,0 0-1 0 0,0 0 0 0 0,0 0 0 0 0,0 0 0 0 0,0 0 1 0 0,0-1-1 0 0,-1 1 0 0 0,1 0 0 0 0,0 0 0 0 0,0 0 0 0 0,0 0 1 0 0,0 0-1 0 0,0 0 0 0 0,0 0 0 0 0,0 0 0 0 0,0 0 1 0 0,0-1-1 0 0,0 1 0 0 0,-1 0 0 0 0,1 0 0 0 0,-12-3 50 0 0,-181-14-38 0 0,-15-2-13 0 0,-139-8 1 0 0,259 27 32 0 0,-173 24 0 0 0,237-20-60 0 0,0 1 0 0 0,-1 1 0 0 0,-41 17 0 0 0,55-18-262 0 0,-1 1 0 0 0,1 0-1 0 0,0 1 1 0 0,1 0 0 0 0,-1 0 0 0 0,1 2-1 0 0,1-1 1 0 0,0 1 0 0 0,-10 12 0 0 0,-11 20-5073 0 0,2 4-1596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1.279"/>
    </inkml:context>
    <inkml:brush xml:id="br0">
      <inkml:brushProperty name="width" value="0.1" units="cm"/>
      <inkml:brushProperty name="height" value="0.1" units="cm"/>
      <inkml:brushProperty name="color" value="#E71224"/>
    </inkml:brush>
  </inkml:definitions>
  <inkml:trace contextRef="#ctx0" brushRef="#br0">1284 309 455 0 0,'-3'1'105'0'0,"-1"0"0"0"0,0-1-1 0 0,1 0 1 0 0,-1 0 0 0 0,0 0-1 0 0,-5 0 1 0 0,-2-1 2762 0 0,-10-13 741 0 0,-102-64-777 0 0,71 47-2139 0 0,-2-1 283 0 0,-80-34 1 0 0,84 47-737 0 0,-1 2 0 0 0,0 2 1 0 0,-101-14-1 0 0,110 24-227 0 0,1 2 0 0 0,-1 2-1 0 0,0 2 1 0 0,0 2 0 0 0,-64 12 0 0 0,81-9-194 0 0,1 1 1 0 0,0 1 0 0 0,1 1-1 0 0,0 1 1 0 0,0 1 0 0 0,-34 22-1 0 0,18-5-1018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1.738"/>
    </inkml:context>
    <inkml:brush xml:id="br0">
      <inkml:brushProperty name="width" value="0.1" units="cm"/>
      <inkml:brushProperty name="height" value="0.1" units="cm"/>
      <inkml:brushProperty name="color" value="#E71224"/>
    </inkml:brush>
  </inkml:definitions>
  <inkml:trace contextRef="#ctx0" brushRef="#br0">1557 154 4111 0 0,'-4'-19'106'0'0,"3"12"83"0"0,0 0 0 0 0,0 1 0 0 0,-1-1 0 0 0,0 0 0 0 0,-6-12 0 0 0,7 17-166 0 0,-1 0-1 0 0,1 0 0 0 0,-1 0 0 0 0,0 0 0 0 0,1 0 0 0 0,-1 1 0 0 0,0-1 0 0 0,0 0 0 0 0,0 1 0 0 0,-1-1 0 0 0,1 1 1 0 0,0 0-1 0 0,0 0 0 0 0,-1 0 0 0 0,1 0 0 0 0,-1 0 0 0 0,1 1 0 0 0,-1-1 0 0 0,1 1 0 0 0,-4-1 0 0 0,-17-1 47 0 0,0 2-1 0 0,-47 4 1 0 0,17-1 9 0 0,-37 0 732 0 0,-1-5 0 0 0,-136-19 0 0 0,-16-12 652 0 0,176 27-1100 0 0,-110 6-1 0 0,112 7-432 0 0,0 2 0 0 0,0 4 0 0 0,-102 32 0 0 0,103-23-152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2.330"/>
    </inkml:context>
    <inkml:brush xml:id="br0">
      <inkml:brushProperty name="width" value="0.1" units="cm"/>
      <inkml:brushProperty name="height" value="0.1" units="cm"/>
      <inkml:brushProperty name="color" value="#E71224"/>
    </inkml:brush>
  </inkml:definitions>
  <inkml:trace contextRef="#ctx0" brushRef="#br0">1753 259 1375 0 0,'-11'-11'491'0'0,"-1"-1"-1"0"0,-1 1 0 0 0,0 1 1 0 0,0 0-1 0 0,-1 1 0 0 0,0 1 0 0 0,-1 0 1 0 0,1 1-1 0 0,-27-9 0 0 0,-7 1-84 0 0,-91-16 0 0 0,119 28-372 0 0,-484-79 2049 0 0,371 67-1291 0 0,-241 4-1 0 0,344 12-765 0 0,1 2 0 0 0,-1 1 1 0 0,1 1-1 0 0,0 2 0 0 0,1 1 0 0 0,-33 13 1 0 0,38-11-1038 0 0,1 1 0 0 0,-25 16 0 0 0,1 6-2395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3.379"/>
    </inkml:context>
    <inkml:brush xml:id="br0">
      <inkml:brushProperty name="width" value="0.1" units="cm"/>
      <inkml:brushProperty name="height" value="0.1" units="cm"/>
      <inkml:brushProperty name="color" value="#E71224"/>
    </inkml:brush>
  </inkml:definitions>
  <inkml:trace contextRef="#ctx0" brushRef="#br0">3178 48 2327 0 0,'-11'-1'467'0'0,"0"0"0"0"0,1-1-1 0 0,-1 0 1 0 0,0-1-1 0 0,1 0 1 0 0,-18-8 0 0 0,16 5-35 0 0,-1 2 1 0 0,1 0 0 0 0,-1 0 0 0 0,-21-3 0 0 0,-26 8 224 0 0,22 0-369 0 0,-110 13 422 0 0,115-10-636 0 0,-290 54 496 0 0,83-11-191 0 0,-2-22-8 0 0,117-22-188 0 0,-122 6 234 0 0,-342-7 199 0 0,260-2-473 0 0,149 3-496 0 0,-133 7-4029 0 0,178 2 1710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5.955"/>
    </inkml:context>
    <inkml:brush xml:id="br0">
      <inkml:brushProperty name="width" value="0.1" units="cm"/>
      <inkml:brushProperty name="height" value="0.1" units="cm"/>
      <inkml:brushProperty name="color" value="#E71224"/>
    </inkml:brush>
  </inkml:definitions>
  <inkml:trace contextRef="#ctx0" brushRef="#br0">1360 199 1839 0 0,'0'-10'64'0'0,"1"0"-1"0"0,4-17 0 0 0,0 0 629 0 0,-5 26-619 0 0,0-1 1 0 0,0 1-1 0 0,0-1 1 0 0,0 0-1 0 0,-1 1 1 0 0,1-1-1 0 0,0 1 1 0 0,-1-1-1 0 0,1 1 1 0 0,-1-1-1 0 0,1 1 1 0 0,-1-1-1 0 0,0 1 1 0 0,1 0 0 0 0,-1-1-1 0 0,0 1 1 0 0,0 0-1 0 0,0 0 1 0 0,0-1-1 0 0,0 1 1 0 0,0 0-1 0 0,-1 0 1 0 0,1 0-1 0 0,0 0 1 0 0,-1 1-1 0 0,-1-2 1 0 0,-5-2-140 0 0,0 0-1 0 0,0 1 1 0 0,-16-4 0 0 0,9 3 254 0 0,-152-36 1994 0 0,113 29-1330 0 0,20 5-385 0 0,-1 1-1 0 0,1 2 1 0 0,-1 1-1 0 0,-68 7 0 0 0,-137 33 502 0 0,106-14-701 0 0,121-22-240 0 0,-170 33 198 0 0,155-27-207 0 0,0 0 0 0 0,0 2 0 0 0,1 1 1 0 0,-35 20-1 0 0,21-6-108 0 0,0 1-2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1:47.241"/>
    </inkml:context>
    <inkml:brush xml:id="br0">
      <inkml:brushProperty name="width" value="0.1" units="cm"/>
      <inkml:brushProperty name="height" value="0.1" units="cm"/>
      <inkml:brushProperty name="color" value="#E71224"/>
    </inkml:brush>
  </inkml:definitions>
  <inkml:trace contextRef="#ctx0" brushRef="#br0">5448 234 919 0 0,'0'-3'-115'0'0,"-6"-15"809"0"0,5 18-497 0 0,0-1 1 0 0,0 1-1 0 0,1-1 0 0 0,-1 1 1 0 0,0-1-1 0 0,0 1 0 0 0,0-1 1 0 0,0 1-1 0 0,0 0 0 0 0,0-1 1 0 0,0 1-1 0 0,0 0 0 0 0,0 0 1 0 0,0 0-1 0 0,0 0 0 0 0,0 0 1 0 0,-1 0-1 0 0,-27 2 364 0 0,1 1 0 0 0,-52 12-1 0 0,2 0-269 0 0,7-8 600 0 0,-141-7-1 0 0,-3 1 532 0 0,-40 5-771 0 0,61-3-722 0 0,149-1-90 0 0,0 2-21 0 0</inkml:trace>
  <inkml:trace contextRef="#ctx0" brushRef="#br0" timeOffset="1">2955 134 4231 0 0,'-9'-6'171'0'0,"-1"1"0"0"0,1 0 0 0 0,-1 1 0 0 0,-1 0 0 0 0,1 0 0 0 0,0 1 0 0 0,-1 0 0 0 0,-16-1 0 0 0,-19-6 234 0 0,-44-14 469 0 0,-2 3-1 0 0,0 5 0 0 0,-1 4 1 0 0,-101 0-1 0 0,10 15-132 0 0,-288 41-1 0 0,153-24-612 0 0,16-3-48 0 0,-184 51-5 0 0,408-52-316 0 0,1 2 0 0 0,-100 39 0 0 0,133-42-291 0 0,-50 16-3456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30.629"/>
    </inkml:context>
    <inkml:brush xml:id="br0">
      <inkml:brushProperty name="width" value="0.1" units="cm"/>
      <inkml:brushProperty name="height" value="0.1" units="cm"/>
      <inkml:brushProperty name="color" value="#E71224"/>
    </inkml:brush>
  </inkml:definitions>
  <inkml:trace contextRef="#ctx0" brushRef="#br0">10400 328 4631 0 0,'-31'-7'1080'0'0,"-31"-10"0"0"0,-1-2 222 0 0,21 11-940 0 0,0 1 0 0 0,0 1 0 0 0,-43 2 0 0 0,-219-26 1301 0 0,-3 0 162 0 0,203 28-1372 0 0,-189-9 552 0 0,134 5-549 0 0,-170 15 0 0 0,273-6-280 0 0,-156-11 582 0 0,151 3-556 0 0,0 3 0 0 0,-73 6 0 0 0,103-1-146 0 0,5-1 39 0 0,0 1 1 0 0,0 1 0 0 0,-28 9 0 0 0,53-13-87 0 0,1 0 0 0 0,0 0 0 0 0,0 0 0 0 0,-1 0 0 0 0,1 0 0 0 0,0 0 0 0 0,0 0 0 0 0,0 0 0 0 0,-1 0 0 0 0,1 1 1 0 0,0-1-1 0 0,0 0 0 0 0,-1 0 0 0 0,1 0 0 0 0,0 0 0 0 0,0 0 0 0 0,0 0 0 0 0,0 0 0 0 0,-1 1 0 0 0,1-1 0 0 0,0 0 0 0 0,0 0 0 0 0,0 0 0 0 0,0 0 0 0 0,-1 0 0 0 0,1 1 0 0 0,0-1 0 0 0,0 0 1 0 0,0 0-1 0 0,0 0 0 0 0,0 1 0 0 0,0-1 0 0 0,0 0 0 0 0,0 0 0 0 0,0 1 0 0 0,0-1 0 0 0,0 0 0 0 0,8 4 129 0 0,23 0-41 0 0,-27-4-31 0 0,27 2 98 0 0,0-1 0 0 0,46-6-1 0 0,14 0-30 0 0,42 7 37 0 0,-28 0-50 0 0,116-12 1 0 0,23-1-66 0 0,-1 21-39 0 0,-175-7 20 0 0,251-8-31 0 0,-29 0 64 0 0,225-17 78 0 0,-278 19-74 0 0,-128 5-18 0 0,-101-2-28 0 0,-2 0-16 0 0,1 0 0 0 0,-1 0 1 0 0,0 0-1 0 0,1-1 1 0 0,-1 0-1 0 0,8-3 1 0 0,-14 4-10 0 0,1 0 1 0 0,-1 0-1 0 0,0 0 1 0 0,0 0 0 0 0,1-1-1 0 0,-1 1 1 0 0,0 0 0 0 0,0 0-1 0 0,0-1 1 0 0,1 1 0 0 0,-1 0-1 0 0,0 0 1 0 0,0-1 0 0 0,0 1-1 0 0,0 0 1 0 0,0 0 0 0 0,1-1-1 0 0,-1 1 1 0 0,0 0-1 0 0,0 0 1 0 0,0-1 0 0 0,0 1-1 0 0,0 0 1 0 0,0-1 0 0 0,0 1-1 0 0,0 0 1 0 0,0-1 0 0 0,0 1-1 0 0,0 0 1 0 0,0 0 0 0 0,0-1-1 0 0,0 1 1 0 0,0 0 0 0 0,-1-1-1 0 0,1 1 1 0 0,0 0-1 0 0,0 0 1 0 0,0-1 0 0 0,0 1-1 0 0,-1 0 1 0 0,1 0 0 0 0,0-1-1 0 0,0 1 1 0 0,0 0 0 0 0,-1 0-1 0 0,1 0 1 0 0,0-1 0 0 0,0 1-1 0 0,-1 0 1 0 0,1 0-1 0 0,0 0 1 0 0,-15-13 149 0 0,13 12-135 0 0,-7-5 40 0 0,-1 1 1 0 0,1-1-1 0 0,-1 2 0 0 0,-1-1 0 0 0,-11-3 0 0 0,-57-12 43 0 0,66 17-99 0 0,-127-22 236 0 0,-163-8-1 0 0,180 22-65 0 0,-44-1-109 0 0,1 7-1 0 0,-1 7 0 0 0,0 8 1 0 0,1 7-1 0 0,-204 47 0 0 0,222-33-61 0 0,-185 16 0 0 0,-30 4 0 0 0,239-30 0 0 0,57-13 16 0 0,-1-3 0 0 0,0-2 0 0 0,-122-13 0 0 0,104 5-16 0 0,0 4 0 0 0,1 3 0 0 0,-128 21 0 0 0,180-19 1 0 0,-1-2 0 0 0,-54-2 0 0 0,-67-15-10 0 0,91 7 44 0 0,-120 1 0 0 0,93 15-35 0 0,-21 1 0 0 0,-38-1 0 0 0,-48 2 0 0 0,122-10 11 0 0,-137-3 42 0 0,-152 0-4 0 0,194 5-34 0 0,100 0-1 0 0,38 0 3 0 0,-1-2-1 0 0,-64-7 1 0 0,-15-13 15 0 0,-139-5 0 0 0,228 25 521 0 0,-31 5 1 0 0,-2-1 180 0 0,-283 19-2393 0 0,204-13 1621 0 0,-60-7-22 0 0,10-2 112 0 0,104 5-31 0 0,0-3 1 0 0,-85-10-1 0 0,85-3 27 0 0,-155-10 32 0 0,63 31-80 0 0,137-9 0 0 0,-42-4 0 0 0,17 1 0 0 0,-177-15 0 0 0,196 12 0 0 0,1 0 32 0 0,0 3 0 0 0,0 1 0 0 0,-50 6 0 0 0,53 0-19 0 0,0-2 0 0 0,0-2 0 0 0,0-2-1 0 0,-54-6 1 0 0,-47-7-14 0 0,78 9 55 0 0,-235-11 32 0 0,-6 3-31 0 0,113 2-57 0 0,78 4 21 0 0,-84-1 26 0 0,170 7-45 0 0,-4 1 0 0 0,0-2 0 0 0,0-1 0 0 0,-38-7 0 0 0,-48-23 0 0 0,141 38 0 0 0,0-1 0 0 0,35 3 0 0 0,73 1 0 0 0,-4-4 0 0 0,73 5 0 0 0,-181-8 1 0 0,199 13 32 0 0,1-19-3 0 0,-71-11 34 0 0,161-10-53 0 0,-125 14 42 0 0,-39-9-53 0 0,-13 0 0 0 0,-61 7 0 0 0,-36 11 0 0 0,-70 4 34 0 0,-65 12 0 0 0,40-4-38 0 0,-23 1 4 0 0,0-3 0 0 0,0-3 0 0 0,-102-9 0 0 0,62-4 0 0 0,-1 5 0 0 0,-150 15 0 0 0,187-5 0 0 0,-112 15 0 0 0,157-12 0 0 0,38-9 0 0 0,0 0 0 0 0,-1 0 0 0 0,1 0 0 0 0,0 0 0 0 0,0 1 0 0 0,-1-1 0 0 0,1 1 0 0 0,0-1 0 0 0,0 1 0 0 0,1 0 0 0 0,-1-1 0 0 0,0 1 0 0 0,-2 3 0 0 0,4-4 0 0 0,0-1 0 0 0,0 1 0 0 0,-1 0 0 0 0,1-1 0 0 0,0 1 0 0 0,0-1 0 0 0,0 1 0 0 0,0 0 0 0 0,0-1 0 0 0,0 1 0 0 0,0 0 0 0 0,0-1 0 0 0,0 1 0 0 0,0-1 0 0 0,0 1 0 0 0,0 0 0 0 0,0-1 0 0 0,0 1 0 0 0,1-1 0 0 0,-1 1 0 0 0,0 0 0 0 0,1-1 0 0 0,-1 1 0 0 0,0-1 0 0 0,1 1 0 0 0,-1-1 0 0 0,0 1 0 0 0,1-1 0 0 0,-1 1 0 0 0,1-1 0 0 0,-1 1 0 0 0,1-1 0 0 0,-1 0 0 0 0,1 1 0 0 0,-1-1 0 0 0,2 1 0 0 0,23 10 0 0 0,-22-11 0 0 0,25 7 0 0 0,1-1 0 0 0,-1-2 0 0 0,1-1 0 0 0,44-1 0 0 0,-71-2 0 0 0,89-3 0 0 0,180-29 0 0 0,-129 11 0 0 0,150 0 0 0 0,-206 17 0 0 0,-85 4-1 0 0,100-2 20 0 0,-90 3-51 0 0,1 0-1 0 0,-1 1 1 0 0,0 0 0 0 0,0 0 0 0 0,0 1-1 0 0,20 8 1 0 0,-28-9-14 0 0,1 0-1 0 0,0 1 0 0 0,0 0 1 0 0,-1 0-1 0 0,0 0 1 0 0,1 0-1 0 0,-1 0 1 0 0,0 0-1 0 0,-1 1 1 0 0,1 0-1 0 0,-1-1 0 0 0,1 1 1 0 0,-1 0-1 0 0,0 0 1 0 0,0 1-1 0 0,1 3 1 0 0,0 2-356 0 0,-1 1 1 0 0,1-1 0 0 0,-1 1 0 0 0,-1 0 0 0 0,0 17 0 0 0,-3 19-1017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0.679"/>
    </inkml:context>
    <inkml:brush xml:id="br0">
      <inkml:brushProperty name="width" value="0.1" units="cm"/>
      <inkml:brushProperty name="height" value="0.1" units="cm"/>
      <inkml:brushProperty name="color" value="#E71224"/>
    </inkml:brush>
  </inkml:definitions>
  <inkml:trace contextRef="#ctx0" brushRef="#br0">0 147 1839 0 0,'21'-1'1289'0'0,"38"-7"-1"0"0,-9 0-746 0 0,-32 6-416 0 0,2 0-15 0 0,1 0-1 0 0,37 2 0 0 0,-21 2-30 0 0,1-3 0 0 0,0-1 0 0 0,47-8 0 0 0,-37 3 292 0 0,54 0 0 0 0,194 26 276 0 0,-261-16-578 0 0,22-1 72 0 0,0-3 0 0 0,1-2 0 0 0,70-13 0 0 0,-6 1 95 0 0,8 11-128 0 0,-55 3-74 0 0,67-3 18 0 0,-20-10 127 0 0,23-1 56 0 0,32 10-108 0 0,17 0-128 0 0,67-15 112 0 0,-149 8-42 0 0,-59 7-39 0 0,-1 3 0 0 0,83 5 0 0 0,-31 9 60 0 0,114 10 95 0 0,1-19-26 0 0,-109-4 36 0 0,146 15 0 0 0,-132-9-2 0 0,153-12-1 0 0,-184 2-102 0 0,170 10 31 0 0,-11 1-34 0 0,288-6-24 0 0,-474 3-17 0 0,1-3-1 0 0,125-15 0 0 0,-159 9 77 0 0,66-2-1 0 0,-90 9-105 0 0,-10 1 26 0 0,-19 3 72 0 0,-5 2-34 0 0,22-5-88 0 0,-3 0-136 0 0,1 1 0 0 0,-1 0 0 0 0,1 1 1 0 0,-1-1-1 0 0,-7 8 0 0 0,3 0-305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37.601"/>
    </inkml:context>
    <inkml:brush xml:id="br0">
      <inkml:brushProperty name="width" value="0.1" units="cm"/>
      <inkml:brushProperty name="height" value="0.1" units="cm"/>
      <inkml:brushProperty name="color" value="#E71224"/>
    </inkml:brush>
  </inkml:definitions>
  <inkml:trace contextRef="#ctx0" brushRef="#br0">2175 68 2759 0 0,'0'-5'441'0'0,"0"0"-1"0"0,0 0 0 0 0,1 0 0 0 0,0 0 1 0 0,2-5-1 0 0,-38 0 1865 0 0,23 8-1839 0 0,-1 1 0 0 0,0 0 0 0 0,0 1 0 0 0,-23 2 0 0 0,-51 12 224 0 0,59-8-446 0 0,0-2 0 0 0,-41 3 0 0 0,-109 1 1088 0 0,-2 0-352 0 0,-16-19 353 0 0,-4 0-54 0 0,45 9-762 0 0,-167-24-1 0 0,258 18-407 0 0,-98-1 0 0 0,135 9-149 0 0,1 2-1 0 0,0 1 1 0 0,0 1-1 0 0,0 1 1 0 0,1 2-1 0 0,-40 14 1 0 0,-16 18-871 0 0,53-25 162 0 0,-30 14-958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38.318"/>
    </inkml:context>
    <inkml:brush xml:id="br0">
      <inkml:brushProperty name="width" value="0.1" units="cm"/>
      <inkml:brushProperty name="height" value="0.1" units="cm"/>
      <inkml:brushProperty name="color" value="#E71224"/>
    </inkml:brush>
  </inkml:definitions>
  <inkml:trace contextRef="#ctx0" brushRef="#br0">1359 147 3911 0 0,'-138'-22'2577'0'0,"53"10"-1354"0"0,-186-32 2905 0 0,104 17-2239 0 0,-119-13-100 0 0,245 38-1607 0 0,-69 5 1 0 0,91-1-197 0 0,0 1 0 0 0,0 1 1 0 0,1 0-1 0 0,0 2 0 0 0,-34 14 0 0 0,-24 22-2010 0 0,37-18 784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38.948"/>
    </inkml:context>
    <inkml:brush xml:id="br0">
      <inkml:brushProperty name="width" value="0.1" units="cm"/>
      <inkml:brushProperty name="height" value="0.1" units="cm"/>
      <inkml:brushProperty name="color" value="#E71224"/>
    </inkml:brush>
  </inkml:definitions>
  <inkml:trace contextRef="#ctx0" brushRef="#br0">2082 228 455 0 0,'-113'-7'6054'0'0,"-56"-19"-2873"0"0,74 9-1888 0 0,-71-9 280 0 0,-509-87 1349 0 0,448 80-2434 0 0,177 29-433 0 0,0 3 1 0 0,-80 7 0 0 0,-115 38-408 0 0,143-16-4007 0 0,43-8-560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39.707"/>
    </inkml:context>
    <inkml:brush xml:id="br0">
      <inkml:brushProperty name="width" value="0.1" units="cm"/>
      <inkml:brushProperty name="height" value="0.1" units="cm"/>
      <inkml:brushProperty name="color" value="#E71224"/>
    </inkml:brush>
  </inkml:definitions>
  <inkml:trace contextRef="#ctx0" brushRef="#br0">2898 18 455 0 0,'-28'-6'1129'0'0,"-1"1"0"0"0,1 2 0 0 0,-1 1 0 0 0,-30 2 0 0 0,5-1-572 0 0,-19 1 389 0 0,-1 2 0 0 0,-113 20 0 0 0,51-3 32 0 0,-143 0-1 0 0,-141-18 1012 0 0,377-1-1769 0 0,-333-23 1244 0 0,150 6-732 0 0,143 15-458 0 0,-95 9 0 0 0,-83 23-123 0 0,214-23-523 0 0,1 2-1 0 0,0 3 1 0 0,0 1 0 0 0,-53 23 0 0 0,49-13-4946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0.344"/>
    </inkml:context>
    <inkml:brush xml:id="br0">
      <inkml:brushProperty name="width" value="0.1" units="cm"/>
      <inkml:brushProperty name="height" value="0.1" units="cm"/>
      <inkml:brushProperty name="color" value="#E71224"/>
    </inkml:brush>
  </inkml:definitions>
  <inkml:trace contextRef="#ctx0" brushRef="#br0">1416 121 2759 0 0,'-15'-3'800'0'0,"0"-1"-1"0"0,-1 2 0 0 0,1 0 0 0 0,-18 1 1 0 0,-7-2 290 0 0,-234-27 1148 0 0,-175-14 13 0 0,310 30-2011 0 0,-48-3 473 0 0,160 17-1370 0 0,0 1-1 0 0,0 1 1 0 0,0 1-1 0 0,0 1 1 0 0,-26 9-1 0 0,9 1-3358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1.047"/>
    </inkml:context>
    <inkml:brush xml:id="br0">
      <inkml:brushProperty name="width" value="0.1" units="cm"/>
      <inkml:brushProperty name="height" value="0.1" units="cm"/>
      <inkml:brushProperty name="color" value="#E71224"/>
    </inkml:brush>
  </inkml:definitions>
  <inkml:trace contextRef="#ctx0" brushRef="#br0">1496 96 7631 0 0,'-3'-3'123'0'0,"-3"-4"73"0"0,0 0 0 0 0,-1 0 0 0 0,1 0 0 0 0,-1 1 1 0 0,-1 0-1 0 0,1 1 0 0 0,-1 0 0 0 0,0 0 0 0 0,-17-7 0 0 0,5 5 77 0 0,-1 2-1 0 0,0 0 0 0 0,0 2 0 0 0,0 0 0 0 0,-1 1 0 0 0,-27 1 1 0 0,-131 16-236 0 0,108-5 0 0 0,-129 9 259 0 0,46-21 8 0 0,81-1-12 0 0,0 3-1 0 0,-118 15 1 0 0,-43 34-1885 0 0,189-39-2609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1.496"/>
    </inkml:context>
    <inkml:brush xml:id="br0">
      <inkml:brushProperty name="width" value="0.1" units="cm"/>
      <inkml:brushProperty name="height" value="0.1" units="cm"/>
      <inkml:brushProperty name="color" value="#E71224"/>
    </inkml:brush>
  </inkml:definitions>
  <inkml:trace contextRef="#ctx0" brushRef="#br0">1178 85 2759 0 0,'-26'3'1537'0'0,"-1"-2"-1"0"0,-41-2 0 0 0,48 0-1703 0 0,-93-5 1509 0 0,-208-38 0 0 0,249 30-745 0 0,-83-5 1 0 0,110 16-498 0 0,0 3 0 0 0,0 1 0 0 0,-48 8 1 0 0,-3 10-545 0 0,45-8 158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1.857"/>
    </inkml:context>
    <inkml:brush xml:id="br0">
      <inkml:brushProperty name="width" value="0.1" units="cm"/>
      <inkml:brushProperty name="height" value="0.1" units="cm"/>
      <inkml:brushProperty name="color" value="#E71224"/>
    </inkml:brush>
  </inkml:definitions>
  <inkml:trace contextRef="#ctx0" brushRef="#br0">1434 43 7079 0 0,'-19'-6'303'0'0,"12"3"-246"0"0,-1 1 0 0 0,1-1 0 0 0,-1 1 0 0 0,0 1 0 0 0,1-1-1 0 0,-1 1 1 0 0,0 1 0 0 0,-13 0 0 0 0,-123 7 1065 0 0,62-5-963 0 0,-127 3 125 0 0,-266-27 0 0 0,456 21-276 0 0,-160-12 189 0 0,137 12-231 0 0,0 2 0 0 0,-52 9 0 0 0,47-2-77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2.293"/>
    </inkml:context>
    <inkml:brush xml:id="br0">
      <inkml:brushProperty name="width" value="0.1" units="cm"/>
      <inkml:brushProperty name="height" value="0.1" units="cm"/>
      <inkml:brushProperty name="color" value="#E71224"/>
    </inkml:brush>
  </inkml:definitions>
  <inkml:trace contextRef="#ctx0" brushRef="#br0">2291 136 455 0 0,'0'-1'80'0'0,"-1"0"0"0"0,1 0 0 0 0,-1 0 0 0 0,0 0 0 0 0,1 0 0 0 0,-1 0 0 0 0,0 0 0 0 0,0 0 0 0 0,0 0 0 0 0,0 0 0 0 0,1 0 0 0 0,-1 1 0 0 0,0-1 0 0 0,-1 0 0 0 0,1 1 0 0 0,0-1 0 0 0,0 1 0 0 0,0-1 0 0 0,0 1 0 0 0,0-1 0 0 0,-1 1 0 0 0,1 0 0 0 0,0 0-1 0 0,0 0 1 0 0,-1-1 0 0 0,0 1 0 0 0,-6 0 973 0 0,-1 1 0 0 0,1-1 0 0 0,-9 3 0 0 0,4-2-1350 0 0,-82 9 1158 0 0,0-5 1 0 0,0-4 0 0 0,-132-15-1 0 0,90-1 583 0 0,-101-15 384 0 0,97 5-828 0 0,-199-9-1 0 0,124 24-775 0 0,49 1-156 0 0,127 8-266 0 0,-1 2 1 0 0,1 1-1 0 0,0 3 1 0 0,0 1 0 0 0,0 2-1 0 0,1 2 1 0 0,0 1-1 0 0,-45 20 1 0 0,30-7-837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3.537"/>
    </inkml:context>
    <inkml:brush xml:id="br0">
      <inkml:brushProperty name="width" value="0.1" units="cm"/>
      <inkml:brushProperty name="height" value="0.1" units="cm"/>
      <inkml:brushProperty name="color" value="#E71224"/>
    </inkml:brush>
  </inkml:definitions>
  <inkml:trace contextRef="#ctx0" brushRef="#br0">2703 13 2759 0 0,'-62'-7'1682'0'0,"0"3"0"0"0,0 2-1 0 0,-77 9 1 0 0,4-1-400 0 0,-3 1-53 0 0,-218 38 933 0 0,101-24-1564 0 0,-1-20-378 0 0,55-1-14 0 0,-143-18 645 0 0,256 10-654 0 0,27 5-173 0 0,1 2 0 0 0,0 3 0 0 0,0 3 0 0 0,0 2 0 0 0,-92 24 0 0 0,49-7-1450 0 0,54-15-100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3.641"/>
    </inkml:context>
    <inkml:brush xml:id="br0">
      <inkml:brushProperty name="width" value="0.1" units="cm"/>
      <inkml:brushProperty name="height" value="0.1" units="cm"/>
      <inkml:brushProperty name="color" value="#E71224"/>
    </inkml:brush>
  </inkml:definitions>
  <inkml:trace contextRef="#ctx0" brushRef="#br0">0 1 1375 0 0,'5'1'141'0'0,"-1"1"0"0"0,0 0 0 0 0,1 0 0 0 0,-1 0 0 0 0,0 1 0 0 0,7 5 0 0 0,-1-2-184 0 0,-9-5 44 0 0,0 0-1 0 0,1 0 0 0 0,-1-1 0 0 0,1 1 1 0 0,-1 0-1 0 0,1-1 0 0 0,0 1 0 0 0,-1-1 0 0 0,1 0 1 0 0,-1 1-1 0 0,1-1 0 0 0,0 0 0 0 0,-1 0 0 0 0,1 0 1 0 0,0 0-1 0 0,1-1 0 0 0,10 0 155 0 0,-7 2 615 0 0,-6-1-727 0 0,1 0 0 0 0,0 1 0 0 0,-1-1 0 0 0,1 0 0 0 0,0 0 0 0 0,-1 0 1 0 0,1 0-1 0 0,-1-1 0 0 0,1 1 0 0 0,0 0 0 0 0,-1 0 0 0 0,1 0 0 0 0,0 0 0 0 0,-1-1 0 0 0,1 1 0 0 0,-1 0 0 0 0,2-1 0 0 0,18-1 325 0 0,-8 0-261 0 0,0 1 0 0 0,0 0-1 0 0,0 0 1 0 0,0 1 0 0 0,0 1-1 0 0,0 0 1 0 0,0 1 0 0 0,18 5-1 0 0,30 10-106 0 0,-44-13 0 0 0,26 10 0 0 0,-13-3 0 0 0,27 16-1126 0 0,-47-25 700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44.454"/>
    </inkml:context>
    <inkml:brush xml:id="br0">
      <inkml:brushProperty name="width" value="0.1" units="cm"/>
      <inkml:brushProperty name="height" value="0.1" units="cm"/>
      <inkml:brushProperty name="color" value="#E71224"/>
    </inkml:brush>
  </inkml:definitions>
  <inkml:trace contextRef="#ctx0" brushRef="#br0">1772 46 1375 0 0,'-1'-2'55'0'0,"0"1"-1"0"0,0 0 1 0 0,0 0-1 0 0,0-1 0 0 0,0 1 1 0 0,-1 0-1 0 0,1 0 0 0 0,0 0 1 0 0,-1 0-1 0 0,1 1 0 0 0,0-1 1 0 0,-1 0-1 0 0,1 1 1 0 0,-1-1-1 0 0,0 0 0 0 0,1 1 1 0 0,-1 0-1 0 0,1-1 0 0 0,-1 1 1 0 0,1 0-1 0 0,-3 0 0 0 0,-1 1 447 0 0,0 0 0 0 0,1 0-1 0 0,-1 1 1 0 0,1-1 0 0 0,-1 1-1 0 0,-4 3 1 0 0,8-5-498 0 0,-39 20 394 0 0,16-7-258 0 0,0-2 0 0 0,-1-1 0 0 0,-26 8-1 0 0,28-12 161 0 0,1-2 0 0 0,-1 0 0 0 0,-1-2 0 0 0,1 0 0 0 0,0-1-1 0 0,0-2 1 0 0,-35-4 0 0 0,-184-51 3035 0 0,167 35-2112 0 0,-141-20-1 0 0,105 32-745 0 0,-204 11 0 0 0,269 4-862 0 0,1 2-1 0 0,0 2 0 0 0,0 2 1 0 0,-72 29-1 0 0,56-17-680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2:58.182"/>
    </inkml:context>
    <inkml:brush xml:id="br0">
      <inkml:brushProperty name="width" value="0.1" units="cm"/>
      <inkml:brushProperty name="height" value="0.1" units="cm"/>
      <inkml:brushProperty name="color" value="#66CC00"/>
    </inkml:brush>
  </inkml:definitions>
  <inkml:trace contextRef="#ctx0" brushRef="#br0">25137 416 6447 0 0,'1'-1'48'0'0,"-1"-1"0"0"0,1 1 0 0 0,-1-1-1 0 0,0 0 1 0 0,1 1 0 0 0,-1-1 0 0 0,0 0 0 0 0,0 1-1 0 0,0-1 1 0 0,0 0 0 0 0,-7-19 8634 0 0,9 19-7760 0 0,-1-2-753 0 0,16-20 794 0 0,-14 21-175 0 0,0 0-422 0 0,12-13 3117 0 0,-15 0-1882 0 0,-5 12-1233 0 0,5 3-321 0 0,-1 0 1 0 0,1 1-1 0 0,-1-1 0 0 0,1 1 0 0 0,0-1 1 0 0,-1 1-1 0 0,1-1 0 0 0,-1 1 0 0 0,1-1 1 0 0,-1 1-1 0 0,1-1 0 0 0,-1 1 0 0 0,0-1 1 0 0,1 1-1 0 0,-2-1 0 0 0,-27-6 585 0 0,26 6-480 0 0,-1 1 7 0 0,-9-3 26 0 0,9 3 8 0 0,0-1 6 0 0,-36-3 513 0 0,36 3-555 0 0,0 0-43 0 0,-4-2-38 0 0,2 0-11 0 0,0 1 0 0 0,0 0 0 0 0,0 1 0 0 0,-8-2 0 0 0,13 3-58 0 0,0 0-1 0 0,0 0 0 0 0,0 0 1 0 0,0 0-1 0 0,0 0 1 0 0,0 0-1 0 0,0 0 1 0 0,0-1-1 0 0,0 1 1 0 0,0 0-1 0 0,0-1 0 0 0,1 1 1 0 0,-1-1-1 0 0,-2 0 1 0 0,-13-7 112 0 0,-27-9 146 0 0,8 6 22 0 0,-15-1-47 0 0,39 10-168 0 0,-20-2-12 0 0,-5 4-48 0 0,-11-1 84 0 0,6 1 96 0 0,1-2-32 0 0,4 2-32 0 0,2-3 8 0 0,26 2-112 0 0,-22-3 96 0 0,-5 3-60 0 0,-7 1-48 0 0,-9 0 93 0 0,7 3 118 0 0,3 1-118 0 0,-8 2-27 0 0,-1 2-24 0 0,4-1-43 0 0,-7-1 42 0 0,16-3-31 0 0,-11 3 20 0 0,-1 2-31 0 0,-2-2 5 0 0,0-1 64 0 0,3 0 0 0 0,-114 0 53 0 0,108-5-69 0 0,-53 6 64 0 0,69-4-106 0 0,-6 2 20 0 0,0-1-31 0 0,-1 0 0 0 0,0 0 31 0 0,2 0-31 0 0,-4-3 42 0 0,15 0-42 0 0,-11 0-11 0 0,1-4 0 0 0,-9 0 53 0 0,-39-3-31 0 0,19 2 31 0 0,40 5-42 0 0,-15 1 31 0 0,-1 0-20 0 0,6-1 20 0 0,3-1-31 0 0,0-2-11 0 0,3 1 0 0 0,-3-2 0 0 0,-6-1 0 0 0,-3 1 0 0 0,1 2 0 0 0,-3-1 11 0 0,0 1 31 0 0,-2 2-31 0 0,-90 2 53 0 0,106-1-64 0 0,-18 0 0 0 0,-33 0 0 0 0,54 0 0 0 0,-16 2 0 0 0,-4-2 0 0 0,-14 0 53 0 0,21-1-42 0 0,40 0-11 0 0,-285-2 11 0 0,181 1 34 0 0,61 1-37 0 0,13 0-8 0 0,-16 1 0 0 0,9 0 0 0 0,29-1 0 0 0,-208 6 0 0 0,95 6 0 0 0,-228 24 0 0 0,267-26 0 0 0,0-3 0 0 0,-1-5 0 0 0,-138-13 0 0 0,153 7 18 0 0,0 3 0 0 0,-91 11 0 0 0,60-2-8 0 0,-277-10 60 0 0,147-3-23 0 0,202 4-36 0 0,-2 0 1 0 0,-83 1 48 0 0,-132-7-31 0 0,-9 1 17 0 0,225 6-4 0 0,-18 0-31 0 0,-6 2 0 0 0,2-1 31 0 0,5 1-20 0 0,-3 0 20 0 0,3 0-31 0 0,4-1-11 0 0,2-2 0 0 0,24 0 0 0 0,3 0 0 0 0,1 0 0 0 0,-25-6 0 0 0,1 1 0 0 0,-1 1 11 0 0,-1 0 31 0 0,-2 2-31 0 0,-2 0-11 0 0,3 2 0 0 0,1 0 0 0 0,2 0 0 0 0,-4 0 0 0 0,-1 2 0 0 0,-5 1 0 0 0,1-1 0 0 0,3 2 0 0 0,3-1 0 0 0,3-3 0 0 0,-3-1 0 0 0,-3-1 0 0 0,-1 1 0 0 0,-4 1 0 0 0,-2 2 0 0 0,1 3 0 0 0,2 1 11 0 0,0 1 31 0 0,2 1-31 0 0,0 0-11 0 0,-3-1 0 0 0,-2-1 0 0 0,-2-1 0 0 0,-2 0 0 0 0,-212 14 0 0 0,234-15 0 0 0,-17 0 0 0 0,-2 1 0 0 0,3-2 0 0 0,-1 1 0 0 0,-3 0 0 0 0,1-1 0 0 0,0-1 0 0 0,1 1 0 0 0,-62-2 0 0 0,-182 9 0 0 0,266-9 0 0 0,-14 2 0 0 0,-2-2 0 0 0,-1 1 0 0 0,11 0 0 0 0,-11-1 0 0 0,-230-6 0 0 0,244 6 0 0 0,-105-2 0 0 0,106 2 0 0 0,-15 0 0 0 0,-1 0 0 0 0,-1-2 0 0 0,-2-1 0 0 0,-2-1 0 0 0,-1 0 0 0 0,-2-1 0 0 0,-311-2 0 0 0,332 9 0 0 0,-16 1 0 0 0,0-1 0 0 0,4-2 0 0 0,-4 3 0 0 0,-4-1 0 0 0,-4 0 0 0 0,0 0 0 0 0,-94 1 0 0 0,116-2 0 0 0,-53 4 0 0 0,54-4 0 0 0,-16 2 0 0 0,-1-1 0 0 0,2-1 0 0 0,1 0 0 0 0,-3-2 0 0 0,-33 0 0 0 0,51 1 0 0 0,-179 2 0 0 0,177 1 0 0 0,-123 9 0 0 0,124-10 0 0 0,-18 1 0 0 0,30-1 0 0 0,-74 0 0 0 0,-50-6 0 0 0,94 2 0 0 0,-197 4 0 0 0,214 0 0 0 0,-18 0 0 0 0,2 0 0 0 0,3-1 0 0 0,-5-2 0 0 0,0-1 11 0 0,1 0 31 0 0,-1 0-31 0 0,-54-3-11 0 0,67 3 0 0 0,8 0 0 0 0,-10-2 0 0 0,-6 0 0 0 0,-1-1 0 0 0,1 2 0 0 0,5 0 0 0 0,3 2 0 0 0,-9 1 56 0 0,14 1-35 0 0,-8 2-18 0 0,0 0-3 0 0,0-2 0 0 0,1 0 0 0 0,3-1 0 0 0,1-1 0 0 0,0-2 0 0 0,-6-1 0 0 0,-4 1 0 0 0,0 1 0 0 0,-1 2 0 0 0,-2 0 0 0 0,3 2 0 0 0,4-1 0 0 0,2 0 0 0 0,1-1 0 0 0,0-1 0 0 0,-1-1 0 0 0,-5-1 0 0 0,-2-1 0 0 0,0-1 0 0 0,1 1 0 0 0,-3 1 0 0 0,-2 1 0 0 0,-1 2 0 0 0,-2 1 0 0 0,0 1 0 0 0,2 2 0 0 0,7 1 0 0 0,4-1 0 0 0,-4-2 0 0 0,-1-2 0 0 0,-2 1 0 0 0,-1-1 0 0 0,-1 1 0 0 0,-1 0 0 0 0,-3 0 0 0 0,-2 1 0 0 0,2 1 0 0 0,0 1 0 0 0,1-2 0 0 0,1 1 0 0 0,5 0 0 0 0,1 0 0 0 0,0-2 0 0 0,-4-2 0 0 0,-4 1 0 0 0,2-1 0 0 0,3 0 0 0 0,-1 1 0 0 0,-3 0 0 0 0,-1 1 0 0 0,1 2 0 0 0,1 0 0 0 0,1 0 0 0 0,5 0 0 0 0,4-2 0 0 0,3-2 0 0 0,-4 1 0 0 0,-1-2 0 0 0,4 0 0 0 0,-1 1 0 0 0,0-2 0 0 0,2 0 0 0 0,0-1 0 0 0,-3 0 0 0 0,0-1 0 0 0,0 0 0 0 0,0-1 0 0 0,-3 3 0 0 0,0 0 0 0 0,3 0 0 0 0,4 0 0 0 0,0-1 0 0 0,0-1 0 0 0,-3 0 0 0 0,-2-1 0 0 0,0 1 0 0 0,0 1 0 0 0,3-3 0 0 0,-1-1 0 0 0,-5 1 0 0 0,-4 2 0 0 0,-1 1 0 0 0,2 4 0 0 0,1 0 0 0 0,3 0 0 0 0,1 1 0 0 0,3 1 0 0 0,2 0 0 0 0,2 0 0 0 0,-4-1 0 0 0,-6 1 0 0 0,-3-2 0 0 0,4-1 0 0 0,-1 1 0 0 0,-4-2 0 0 0,1 2 0 0 0,-1 3 0 0 0,-3 1 0 0 0,4 2 0 0 0,3 1 0 0 0,2 0 0 0 0,2-2 0 0 0,0-2 0 0 0,-1-3 0 0 0,-3 0 0 0 0,-1-1 0 0 0,2-1 0 0 0,-3-2 0 0 0,0 0 0 0 0,2 1 0 0 0,-2 2 0 0 0,-2 1 0 0 0,4 1 0 0 0,1 1 0 0 0,0 1 0 0 0,0 0 0 0 0,1 0 0 0 0,-3 0 0 0 0,2 1 0 0 0,-1-2 0 0 0,-3-2 0 0 0,3 0 0 0 0,-1 0 0 0 0,-4 0 0 0 0,0 2 0 0 0,-1 1 0 0 0,4 1 0 0 0,1 2 0 0 0,1 0 0 0 0,5-2 0 0 0,1-1 0 0 0,-2-1 0 0 0,-1-1 0 0 0,-1-1 0 0 0,-3 0 0 0 0,1 0 0 0 0,1-1 0 0 0,1-2 0 0 0,13 1 0 0 0,-14 0 0 0 0,-4 0 0 0 0,-2 1 0 0 0,1 0 0 0 0,3 0 0 0 0,3-3 0 0 0,-1-1 0 0 0,-4-1 0 0 0,-3-1 0 0 0,-2 2 0 0 0,0 1 0 0 0,2 0 0 0 0,-33 1 0 0 0,54 2 0 0 0,-20 2 0 0 0,-5 2 0 0 0,4 3 0 0 0,2-1 0 0 0,3-3 0 0 0,0 2 0 0 0,1-1 0 0 0,0-2 0 0 0,-2-2 0 0 0,-1-2 0 0 0,1-1 0 0 0,-90-13 0 0 0,110 13 0 0 0,-17-2 0 0 0,0 2 0 0 0,4 2 0 0 0,1 2 0 0 0,3 0 0 0 0,1 1 0 0 0,1 0 0 0 0,-1-1 0 0 0,-1 1 0 0 0,-2-1 0 0 0,1 0 0 0 0,-2-1 0 0 0,1 0 0 0 0,1 0 0 0 0,-1-1 0 0 0,-1 1 0 0 0,1 2 0 0 0,3-1 0 0 0,0 1 0 0 0,-2-1 0 0 0,2-1 0 0 0,2-1 0 0 0,-1-2 0 0 0,-1 1 0 0 0,1-1 0 0 0,-1 0 0 0 0,1 0 0 0 0,1 1 0 0 0,2 3 0 0 0,3 0 0 0 0,0 2 0 0 0,2-1 0 0 0,3 1 0 0 0,1 0 0 0 0,0-1 0 0 0,0 4 0 0 0,-5 6 0 0 0,-2 7 0 0 0,-1 10 0 0 0,2 8 0 0 0,5 0 0 0 0,21-22 0 0 0,-10 25 0 0 0,-5 22 0 0 0,5-7 0 0 0,2 3 0 0 0,3 7 0 0 0,5-3 0 0 0,8-5 0 0 0,6 10 0 0 0,-1-9 0 0 0,3 9 0 0 0,2-1 0 0 0,1-4 0 0 0,0-1 0 0 0,4 11 0 0 0,2-6 0 0 0,5 1 0 0 0,2-4 0 0 0,-3-8 0 0 0,-2-3 0 0 0,2 0 0 0 0,-14-39 0 0 0,0 0 0 0 0,12 15 0 0 0,-10-16 0 0 0,20 18 0 0 0,13 9 0 0 0,1-2 0 0 0,3 7 0 0 0,-2-4 0 0 0,-32-31 0 0 0,0 0 0 0 0,16 7 0 0 0,28 9 0 0 0,0-8 0 0 0,1-4 0 0 0,6-2 0 0 0,-1-4 0 0 0,1-4 0 0 0,0 0 0 0 0,-11-1 0 0 0,-3-2 0 0 0,0-1 0 0 0,0 0 0 0 0,3-2 0 0 0,10-1 0 0 0,-1 0 0 0 0,-12 1 0 0 0,-3 2 0 0 0,1 0 0 0 0,0-1 0 0 0,3 0 0 0 0,13-1 0 0 0,2-4 0 0 0,-8 1 0 0 0,-1 0 0 0 0,2-2 0 0 0,3 0 0 0 0,-3 2 0 0 0,-4 1 0 0 0,-5 1 0 0 0,0 2 0 0 0,1 0 0 0 0,3-1 0 0 0,-2-1 0 0 0,0-1 0 0 0,0 0 0 0 0,3-3 0 0 0,4-2 0 0 0,1-1 0 0 0,-2 4 0 0 0,-6 3 0 0 0,3 1 0 0 0,12 2 0 0 0,2 2 0 0 0,-4 3 0 0 0,-12 0 0 0 0,6 2 0 0 0,4 0 0 0 0,7-1 0 0 0,6-2 0 0 0,1 0 0 0 0,-15 3 0 0 0,-5 1 0 0 0,-2 1 0 0 0,-1-2 0 0 0,2-2 0 0 0,1-1 0 0 0,1 1 0 0 0,1-1 0 0 0,1 0 0 0 0,-1 0 0 0 0,0-2 0 0 0,17 2 0 0 0,-8 0 0 0 0,-5 3 0 0 0,1-1 0 0 0,1-2 0 0 0,-4 0 0 0 0,-2-1 0 0 0,0 0 0 0 0,-2 0 0 0 0,0 1 0 0 0,-3 0 0 0 0,0 2 0 0 0,4 1 0 0 0,13-1 0 0 0,-8 2 0 0 0,-4-1 0 0 0,2 2 0 0 0,0-1 0 0 0,-3 1 0 0 0,0-2 0 0 0,2 0 0 0 0,-1 0 0 0 0,-1 1 0 0 0,-1 0 0 0 0,3 0 0 0 0,11 2 0 0 0,-6-1 0 0 0,-2-3 0 0 0,4 0 0 0 0,0 1 0 0 0,0 0 0 0 0,13 2 0 0 0,1 0 0 0 0,-17-1 0 0 0,-7 1 0 0 0,5 2 0 0 0,18 2 0 0 0,4 0 0 0 0,-14-5 0 0 0,-1-2 0 0 0,2-2 0 0 0,1 0 0 0 0,0-1 0 0 0,-1 0 0 0 0,0 3 0 0 0,1 3 0 0 0,-4 0 0 0 0,0 1 0 0 0,1-1 0 0 0,0 1 0 0 0,3 1 0 0 0,0-1 0 0 0,-3-1 0 0 0,2-3 0 0 0,6-3 0 0 0,-1 1 0 0 0,-2-2 0 0 0,2 2 0 0 0,4 0 0 0 0,6 1 0 0 0,-1 0 0 0 0,-2-2 0 0 0,1-1 0 0 0,-4-2 0 0 0,1 0 0 0 0,4-1 0 0 0,-1-1 0 0 0,-2 2 0 0 0,3-2 0 0 0,0 1 0 0 0,0 1 0 0 0,-2-2 0 0 0,-6 0 0 0 0,5-2 0 0 0,3 3 0 0 0,-5-2 0 0 0,-4 2 0 0 0,-3 2 0 0 0,4-1 0 0 0,-3 2 0 0 0,-4 1 0 0 0,2 2 0 0 0,-1 1 0 0 0,8 1 0 0 0,-8 1 0 0 0,2-1 0 0 0,-1-1 0 0 0,-4 0 0 0 0,0 0 0 0 0,6 1 0 0 0,10 1 0 0 0,-11 1 0 0 0,6-1 0 0 0,1 4 0 0 0,-12-4 0 0 0,-4-3 0 0 0,-2 0 0 0 0,2-2 0 0 0,8 1 0 0 0,16 0 0 0 0,-9-3 0 0 0,9 2 0 0 0,-13 0 0 0 0,9 0 0 0 0,-12 1 0 0 0,-1-1 0 0 0,0 1 0 0 0,3-1 0 0 0,13 0 0 0 0,-14 1 0 0 0,-5-2 0 0 0,1-1 0 0 0,4 1 0 0 0,-2-4 0 0 0,-4 0 0 0 0,2-1 0 0 0,1 1 0 0 0,4 1 0 0 0,-1-2 0 0 0,1 1 0 0 0,4 2 0 0 0,0-1 0 0 0,-6-2 0 0 0,0-1 0 0 0,-4 2 0 0 0,-2 1 0 0 0,0-1 0 0 0,1 0 0 0 0,6 2 0 0 0,2 0 0 0 0,2-2 0 0 0,7-1 0 0 0,1 0 0 0 0,-2-1 0 0 0,-9 0 0 0 0,-7 1 0 0 0,1 1 0 0 0,7-1 0 0 0,0 1 0 0 0,-1 0 0 0 0,6 0 0 0 0,4-1 0 0 0,0-2 0 0 0,-1 1 0 0 0,-4 0 0 0 0,-6 0 0 0 0,1 1 0 0 0,1-2 0 0 0,-1 1 0 0 0,1 1 0 0 0,2 2 0 0 0,7-2 0 0 0,2 0 0 0 0,-5 1 0 0 0,-4-1 0 0 0,-3 1 0 0 0,0 1 0 0 0,-1 2 0 0 0,0-1 0 0 0,-1 2 0 0 0,-1-2 0 0 0,7 0 0 0 0,0 1 0 0 0,-1 1 0 0 0,-3 0 0 0 0,0 0 0 0 0,16 1 0 0 0,-16 2 0 0 0,-5 0 0 0 0,5 1 0 0 0,19-1 0 0 0,-15 1 0 0 0,0-1 0 0 0,18 1 0 0 0,-2-1 0 0 0,-11 0 0 0 0,-14 1 0 0 0,-2-2 0 0 0,6 2 0 0 0,21 0 0 0 0,5-2 0 0 0,2 0 0 0 0,-5 1 0 0 0,-2 0 0 0 0,-4-2 0 0 0,-18 0 0 0 0,-5-1 0 0 0,1-1 0 0 0,1-1 0 0 0,3-1 0 0 0,2-2 0 0 0,0-1 0 0 0,0-1 0 0 0,-1 2 0 0 0,11 1 0 0 0,10 4 0 0 0,1 3 0 0 0,-3 0 0 0 0,1-1 0 0 0,6-1 0 0 0,-5-3 0 0 0,-14-2 0 0 0,11 1 0 0 0,-1 1 0 0 0,-20 2 0 0 0,-4 2 0 0 0,6 0 0 0 0,19 1 0 0 0,6 1 0 0 0,2 2 0 0 0,-2 0 0 0 0,-7-2 0 0 0,0-3 0 0 0,-15-2 0 0 0,-5 0 0 0 0,2 2 0 0 0,22-1 0 0 0,8-3 0 0 0,-6 1 0 0 0,-18 0 0 0 0,9-1 0 0 0,0 1 0 0 0,1 2 0 0 0,-12 1 0 0 0,13-3 0 0 0,3-3 0 0 0,2 2 0 0 0,-3 1 0 0 0,-2 2 0 0 0,0 0 0 0 0,2 0 0 0 0,-2 2 0 0 0,-13 1 0 0 0,13 2 0 0 0,6-5 0 0 0,3-4 0 0 0,-8-2 0 0 0,-21 0 0 0 0,-1 0 0 0 0,19 0 0 0 0,0 2 0 0 0,-10 1 0 0 0,12 0 0 0 0,3 1 0 0 0,-14 0 0 0 0,11-1 0 0 0,1 3 0 0 0,-5 3 0 0 0,0-1 0 0 0,5-1 0 0 0,2 0 0 0 0,-3-1 0 0 0,-6 0 0 0 0,3 3 0 0 0,2 1 0 0 0,0 0 0 0 0,2-3 0 0 0,-2-3 0 0 0,-16-3 0 0 0,12 0 0 0 0,0-1 0 0 0,-2-1 0 0 0,3 3 0 0 0,1 3 0 0 0,0 0 0 0 0,0 1 0 0 0,-2 1 0 0 0,-1-1 0 0 0,-2 0 0 0 0,-5-1 0 0 0,0 2 0 0 0,7 0 0 0 0,6 2 0 0 0,-2-3 0 0 0,-5-5 0 0 0,-4-5 0 0 0,4-2 0 0 0,-1 1 0 0 0,-3-2 0 0 0,-2 1 0 0 0,-2-2 0 0 0,-15 1 0 0 0,-3-3 0 0 0,12-6 0 0 0,-3-5 0 0 0,-7-2 0 0 0,-15 4 0 0 0,-7 0 0 0 0,0-2 0 0 0,3-2 0 0 0,-1-3 0 0 0,-2-4 0 0 0,-2-2 0 0 0,-2-3 0 0 0,-4 3 0 0 0,-2-2 0 0 0,-2 0 0 0 0,29-74 0 0 0,-40 80 0 0 0,-2-2 0 0 0,0 0 0 0 0,-3 0 0 0 0,-1 0 0 0 0,-2-1 0 0 0,-2-57 0 0 0,-5 28 0 0 0,-3-1 0 0 0,-26-110 0 0 0,21 133-47 0 0,-2 1 0 0 0,-25-53 1 0 0,-48-79-272 0 0,-11-25-65 0 0,59 105-2788 0 0,18 56 639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5.115"/>
    </inkml:context>
    <inkml:brush xml:id="br0">
      <inkml:brushProperty name="width" value="0.1" units="cm"/>
      <inkml:brushProperty name="height" value="0.1" units="cm"/>
      <inkml:brushProperty name="color" value="#E71224"/>
    </inkml:brush>
  </inkml:definitions>
  <inkml:trace contextRef="#ctx0" brushRef="#br0">1906 61 919 0 0,'0'-1'113'0'0,"0"-1"0"0"0,0 1 0 0 0,-1 0-1 0 0,1 0 1 0 0,0 0 0 0 0,0-1-1 0 0,-1 1 1 0 0,1 0 0 0 0,-1 0 0 0 0,1 0-1 0 0,-1 0 1 0 0,1 0 0 0 0,-1 0-1 0 0,1 0 1 0 0,-1 0 0 0 0,0 0-1 0 0,0 0 1 0 0,0 0 0 0 0,1 0 0 0 0,-1 1-1 0 0,0-1 1 0 0,0 0 0 0 0,0 1-1 0 0,0-1 1 0 0,0 0 0 0 0,0 1 0 0 0,-1-1-1 0 0,1 1 1 0 0,0 0 0 0 0,0-1-1 0 0,-2 1 1 0 0,-4-2-41 0 0,-1 1 0 0 0,0 1 1 0 0,1-1-1 0 0,-10 2 0 0 0,-7-1 356 0 0,-5-2 544 0 0,-52 6 0 0 0,51-1-451 0 0,-49-3 0 0 0,-212 1 878 0 0,46 3-726 0 0,-69-28 369 0 0,263 17-904 0 0,-1 2 0 0 0,0 2 0 0 0,-75 6 0 0 0,-227 37-48 0 0,284-25-590 0 0,35-6 182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5.644"/>
    </inkml:context>
    <inkml:brush xml:id="br0">
      <inkml:brushProperty name="width" value="0.1" units="cm"/>
      <inkml:brushProperty name="height" value="0.1" units="cm"/>
      <inkml:brushProperty name="color" value="#E71224"/>
    </inkml:brush>
  </inkml:definitions>
  <inkml:trace contextRef="#ctx0" brushRef="#br0">1857 381 2303 0 0,'-38'-4'954'0'0,"1"-1"-1"0"0,-53-16 1 0 0,-73-30 2886 0 0,87 25-3869 0 0,-175-66 1578 0 0,-96-29 170 0 0,262 102-1387 0 0,-2 4-1 0 0,-112-6 1 0 0,145 17-269 0 0,0 3-1 0 0,-97 9 1 0 0,139-5-62 0 0,-1-1 0 0 0,1 2 0 0 0,0 0 0 0 0,0 1 0 0 0,0 0 0 0 0,-19 11 0 0 0,1 3-456 0 0,-32 26 0 0 0,34-20-333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6.233"/>
    </inkml:context>
    <inkml:brush xml:id="br0">
      <inkml:brushProperty name="width" value="0.1" units="cm"/>
      <inkml:brushProperty name="height" value="0.1" units="cm"/>
      <inkml:brushProperty name="color" value="#E71224"/>
    </inkml:brush>
  </inkml:definitions>
  <inkml:trace contextRef="#ctx0" brushRef="#br0">1666 7 3679 0 0,'-187'10'4820'0'0,"70"-5"-3848"0"0,-250 11 811 0 0,2-28-734 0 0,283 4-1147 0 0,-169-9 1166 0 0,216 17-1706 0 0,-1 1 0 0 0,1 3-1 0 0,0 0 1 0 0,0 2 0 0 0,-36 12-1 0 0,21 0-3413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6.769"/>
    </inkml:context>
    <inkml:brush xml:id="br0">
      <inkml:brushProperty name="width" value="0.1" units="cm"/>
      <inkml:brushProperty name="height" value="0.1" units="cm"/>
      <inkml:brushProperty name="color" value="#E71224"/>
    </inkml:brush>
  </inkml:definitions>
  <inkml:trace contextRef="#ctx0" brushRef="#br0">2677 91 4687 0 0,'-4'-3'28'0'0,"0"0"-1"0"0,0 0 0 0 0,0 0 0 0 0,-1 0 0 0 0,1 1 0 0 0,-1 0 0 0 0,1 0 0 0 0,-1 0 0 0 0,0 0 1 0 0,0 1-1 0 0,0-1 0 0 0,0 1 0 0 0,0 1 0 0 0,0-1 0 0 0,0 1 0 0 0,0 0 0 0 0,-7 0 0 0 0,-99 0 498 0 0,-1-1 149 0 0,-57 14 31 0 0,-53 3 187 0 0,150-14-469 0 0,-77-8 0 0 0,-129-24 606 0 0,-53-5-237 0 0,-191 15-628 0 0,-29 59-1135 0 0,482-29-2573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7.322"/>
    </inkml:context>
    <inkml:brush xml:id="br0">
      <inkml:brushProperty name="width" value="0.1" units="cm"/>
      <inkml:brushProperty name="height" value="0.1" units="cm"/>
      <inkml:brushProperty name="color" value="#E71224"/>
    </inkml:brush>
  </inkml:definitions>
  <inkml:trace contextRef="#ctx0" brushRef="#br0">1570 87 4111 0 0,'-95'-4'1740'0'0,"-162"-30"1"0"0,-1-1-479 0 0,124 25-1016 0 0,-1 6 0 0 0,-176 18-1 0 0,96 15-420 0 0,122-14-2288 0 0,21 0-523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8.028"/>
    </inkml:context>
    <inkml:brush xml:id="br0">
      <inkml:brushProperty name="width" value="0.1" units="cm"/>
      <inkml:brushProperty name="height" value="0.1" units="cm"/>
      <inkml:brushProperty name="color" value="#E71224"/>
    </inkml:brush>
  </inkml:definitions>
  <inkml:trace contextRef="#ctx0" brushRef="#br0">3128 105 455 0 0,'16'-12'-181'0'0,"-16"12"254"0"0,0 0 0 0 0,1 0 0 0 0,-1-1 0 0 0,0 1 0 0 0,1 0 0 0 0,-1 0 1 0 0,0-1-1 0 0,0 1 0 0 0,1 0 0 0 0,-1 0 0 0 0,0-1 0 0 0,0 1 0 0 0,1 0 0 0 0,-1-1 1 0 0,0 1-1 0 0,0 0 0 0 0,0-1 0 0 0,0 1 0 0 0,0 0 0 0 0,1-1 0 0 0,-1 1 1 0 0,0-1-1 0 0,0 1 0 0 0,0 0 0 0 0,0-1 0 0 0,0 1 0 0 0,0 0 0 0 0,0-1 1 0 0,0 1-1 0 0,-1-1 0 0 0,-8-3 180 0 0,-1 0 0 0 0,0 0 0 0 0,0 1 1 0 0,-1 1-1 0 0,-11-2 0 0 0,-57-3 1345 0 0,22 3-601 0 0,4-2-149 0 0,-34-5 363 0 0,-90 3 1 0 0,101 9-873 0 0,-412-2 1273 0 0,190 0-933 0 0,-20-1-316 0 0,-40-9-167 0 0,36 2-120 0 0,165 6-446 0 0,-219 24 0 0 0,262-9-2666 0 0,-1 3-1012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19.777"/>
    </inkml:context>
    <inkml:brush xml:id="br0">
      <inkml:brushProperty name="width" value="0.1" units="cm"/>
      <inkml:brushProperty name="height" value="0.1" units="cm"/>
      <inkml:brushProperty name="color" value="#E71224"/>
    </inkml:brush>
  </inkml:definitions>
  <inkml:trace contextRef="#ctx0" brushRef="#br0">1286 59 919 0 0,'-27'-16'1886'0'0,"22"14"-814"0"0,-23-10 956 0 0,20 8-1756 0 0,0 0 1 0 0,0 0-1 0 0,-1 1 1 0 0,1 0 0 0 0,-1 0-1 0 0,0 1 1 0 0,0 0-1 0 0,-16-1 1 0 0,-78 3 925 0 0,74 1-1003 0 0,-67 2 369 0 0,-184-3 672 0 0,209-4-1006 0 0,-76 4 0 0 0,116 2-172 0 0,1 2 0 0 0,-1 1 0 0 0,1 1 0 0 0,0 1 0 0 0,-32 13 0 0 0,16 1-172 0 0,-52 30 0 0 0,49-25-226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20.477"/>
    </inkml:context>
    <inkml:brush xml:id="br0">
      <inkml:brushProperty name="width" value="0.1" units="cm"/>
      <inkml:brushProperty name="height" value="0.1" units="cm"/>
      <inkml:brushProperty name="color" value="#E71224"/>
    </inkml:brush>
  </inkml:definitions>
  <inkml:trace contextRef="#ctx0" brushRef="#br0">2442 6 919 0 0,'-7'-2'658'0'0,"0"1"-1"0"0,1 0 0 0 0,-1 0 0 0 0,0 0 1 0 0,1 1-1 0 0,-14 1 0 0 0,-43 8 72 0 0,41-5-624 0 0,-57 9 146 0 0,9 0 774 0 0,-136 7 0 0 0,-23-25 680 0 0,-152 5 94 0 0,215 6-1011 0 0,-255-22 0 0 0,330 7-632 0 0,-210-16 396 0 0,236 23-709 0 0,0 3 0 0 0,-106 16-1 0 0,120-8-150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14.299"/>
    </inkml:context>
    <inkml:brush xml:id="br0">
      <inkml:brushProperty name="width" value="0.1" units="cm"/>
      <inkml:brushProperty name="height" value="0.1" units="cm"/>
      <inkml:brushProperty name="color" value="#E71224"/>
    </inkml:brush>
  </inkml:definitions>
  <inkml:trace contextRef="#ctx0" brushRef="#br0">2 0 2527 0 0,'-2'3'425'0'0,"4"6"-114"0"0,0-5-200 0 0,-1 1 0 0 0,0 0 0 0 0,0 0 0 0 0,0-1 0 0 0,0 1 0 0 0,-1 0 0 0 0,0 9 0 0 0,1-13-29 0 0,-1-1 0 0 0,1 1-1 0 0,-1 0 1 0 0,0-1-1 0 0,1 1 1 0 0,-1-1-1 0 0,1 1 1 0 0,0-1-1 0 0,-1 0 1 0 0,1 1-1 0 0,-1-1 1 0 0,1 1 0 0 0,0-1-1 0 0,-1 0 1 0 0,1 1-1 0 0,0-1 1 0 0,-1 0-1 0 0,1 0 1 0 0,0 0-1 0 0,-1 0 1 0 0,1 1-1 0 0,0-1 1 0 0,0 0 0 0 0,-1 0-1 0 0,1 0 1 0 0,0 0-1 0 0,-1-1 1 0 0,2 1-1 0 0,24-2 1334 0 0,-14 1-1171 0 0,0 1-1 0 0,0 0 0 0 0,0 0 0 0 0,0 1 0 0 0,-1 1 1 0 0,14 3-1 0 0,29 3 212 0 0,-14-6 108 0 0,70-4 0 0 0,-69 0-412 0 0,0 3-1 0 0,0 1 0 0 0,0 2 0 0 0,46 10 1 0 0,-69-11-143 0 0,28 5 64 0 0,0-2 0 0 0,0-2 0 0 0,0-3 0 0 0,1-1 0 0 0,58-8 0 0 0,50-10 282 0 0,-116 15-260 0 0,-4 1-4 0 0,50 3 1 0 0,-17 1-10 0 0,23 5-58 0 0,0-1 92 0 0,-84-7-83 0 0,0 0-1 0 0,0 0 0 0 0,0 0 0 0 0,0-1 1 0 0,0 0-1 0 0,0-1 0 0 0,8-4 0 0 0,-8 4 13 0 0,-1 0-1 0 0,1 1 1 0 0,0-1-1 0 0,0 2 0 0 0,0-1 1 0 0,1 1-1 0 0,9-1 1 0 0,-40-1 98 0 0,4 0-143 0 0,-1 1 0 0 0,-28 0-1 0 0,-49 3 2 0 0,67-2 0 0 0,0 2 0 0 0,-39 4 0 0 0,21 2 0 0 0,21-3 0 0 0,1 0 0 0 0,-34 11 0 0 0,14-3 13 0 0,1-2 0 0 0,-1-2 0 0 0,-1-2-1 0 0,-64 0 1 0 0,77-7-13 0 0,-63-8 0 0 0,48 3 0 0 0,-39-8 108 0 0,-88-25 0 0 0,117 25-78 0 0,51 12-16 0 0,-22-5 45 0 0,-47-6 0 0 0,69 12-59 0 0,0 1 0 0 0,0 0 0 0 0,-1 0 0 0 0,1 1 0 0 0,0-1 0 0 0,0 2 0 0 0,0-1 1 0 0,0 1-1 0 0,0 1 0 0 0,-14 5 0 0 0,16-4-114 0 0,0 0 0 0 0,0 1 0 0 0,1-1 0 0 0,0 1-1 0 0,0 0 1 0 0,0 0 0 0 0,1 0 0 0 0,-1 1 0 0 0,1 0 0 0 0,1 0 0 0 0,-1 0 0 0 0,1 0 0 0 0,-3 7 0 0 0,0 7-596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4.334"/>
    </inkml:context>
    <inkml:brush xml:id="br0">
      <inkml:brushProperty name="width" value="0.1" units="cm"/>
      <inkml:brushProperty name="height" value="0.1" units="cm"/>
      <inkml:brushProperty name="color" value="#E71224"/>
    </inkml:brush>
  </inkml:definitions>
  <inkml:trace contextRef="#ctx0" brushRef="#br0">1 4 2815 0 0,'3'-1'61'0'0,"1"0"-1"0"0,-1 1 0 0 0,1-1 0 0 0,-1 1 1 0 0,1-1-1 0 0,-1 1 0 0 0,1 0 0 0 0,0 0 1 0 0,4 1-1 0 0,33 6 92 0 0,-30-5 50 0 0,1 0-1 0 0,-1-1 1 0 0,15-1-1 0 0,-16 0 131 0 0,0 0 1 0 0,-1 0-1 0 0,1 1 0 0 0,17 4 0 0 0,-7 0-306 0 0,1-1 0 0 0,-1-1 0 0 0,0-1-1 0 0,1-1 1 0 0,27-2 0 0 0,-10 0-117 0 0,-20 1-123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31.447"/>
    </inkml:context>
    <inkml:brush xml:id="br0">
      <inkml:brushProperty name="width" value="0.1" units="cm"/>
      <inkml:brushProperty name="height" value="0.1" units="cm"/>
      <inkml:brushProperty name="color" value="#E71224"/>
    </inkml:brush>
  </inkml:definitions>
  <inkml:trace contextRef="#ctx0" brushRef="#br0">4372 275 1375 0 0,'-2'1'105'0'0,"-1"0"0"0"0,1-1 0 0 0,-1 1-1 0 0,1 0 1 0 0,-1-1 0 0 0,0 1 0 0 0,1-1-1 0 0,-1 0 1 0 0,0 0 0 0 0,1 0 0 0 0,-1 0-1 0 0,1-1 1 0 0,-6 0 0 0 0,-36-15 733 0 0,35 13-521 0 0,1-1-1 0 0,-1 1 1 0 0,0 1 0 0 0,-9-2-1 0 0,-35 0 1015 0 0,-81 6-1 0 0,34 1-583 0 0,-83-6 1240 0 0,-149 3 226 0 0,196 1-1930 0 0,61-3-91 0 0,45 1-68 0 0,-40-8 0 0 0,47 6-34 0 0,-1 0 0 0 0,-47 0-1 0 0,-153 5 320 0 0,36-3-60 0 0,16-3-248 0 0,94 1 60 0 0,-198 14 201 0 0,183-4-255 0 0,-133-5-1 0 0,-194-25 2834 0 0,352 17-3350 0 0,0-4 0 0 0,-67-17 0 0 0,-129-48 839 0 0,-22-5-179 0 0,259 74-230 0 0,0 2 1 0 0,-1 1-1 0 0,1 0 0 0 0,-1 2 0 0 0,1 2 1 0 0,-1 0-1 0 0,0 2 0 0 0,-37 8 0 0 0,41-5-636 0 0,1 1 0 0 0,-1 1 1 0 0,1 1-1 0 0,1 1 0 0 0,-39 24 0 0 0,18-5-4703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32.677"/>
    </inkml:context>
    <inkml:brush xml:id="br0">
      <inkml:brushProperty name="width" value="0.1" units="cm"/>
      <inkml:brushProperty name="height" value="0.1" units="cm"/>
      <inkml:brushProperty name="color" value="#E71224"/>
    </inkml:brush>
  </inkml:definitions>
  <inkml:trace contextRef="#ctx0" brushRef="#br0">2067 137 5407 0 0,'-8'-4'568'0'0,"-9"-3"-124"0"0,4 1-16 0 0,1 3-139 0 0,-1 0 0 0 0,0 0 0 0 0,1 1 0 0 0,-1 1 0 0 0,0 0 0 0 0,0 1 0 0 0,-20 2 0 0 0,-212 21 2463 0 0,184-22-2116 0 0,0-2-1 0 0,-63-9 1 0 0,-315-49 937 0 0,272 35-1110 0 0,-153-14 352 0 0,289 37-801 0 0,-1 2 1 0 0,1 1 0 0 0,-1 2-1 0 0,1 1 1 0 0,-41 12 0 0 0,20-1-735 0 0,1 3 0 0 0,-59 30 0 0 0,62-25-966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44.228"/>
    </inkml:context>
    <inkml:brush xml:id="br0">
      <inkml:brushProperty name="width" value="0.1" units="cm"/>
      <inkml:brushProperty name="height" value="0.1" units="cm"/>
      <inkml:brushProperty name="color" value="#E71224"/>
    </inkml:brush>
  </inkml:definitions>
  <inkml:trace contextRef="#ctx0" brushRef="#br0">3655 23 455 0 0,'0'-1'70'0'0,"0"1"-1"0"0,1-1 1 0 0,-1 1-1 0 0,0-1 0 0 0,1 1 1 0 0,-1-1-1 0 0,0 1 0 0 0,0-1 1 0 0,1 1-1 0 0,-1-1 1 0 0,0 1-1 0 0,0-1 0 0 0,0 1 1 0 0,0-1-1 0 0,0 1 0 0 0,0-1 1 0 0,0 0-1 0 0,0 1 1 0 0,0-1-1 0 0,0 1 0 0 0,0-1 1 0 0,0 1-1 0 0,0-1 0 0 0,0 1 1 0 0,0-1-1 0 0,-1 1 1 0 0,1-1-1 0 0,0 1 0 0 0,0-1 1 0 0,-1 1-1 0 0,1-1 0 0 0,0 1 1 0 0,-1-1-1 0 0,1 1 1 0 0,0-1-1 0 0,-1 1 0 0 0,1 0 1 0 0,-1-1-1 0 0,1 1 0 0 0,-1 0 1 0 0,1-1-1 0 0,-1 1 1 0 0,1 0-1 0 0,-1 0 0 0 0,1-1 1 0 0,-1 1-1 0 0,1 0 0 0 0,-1 0 1 0 0,1 0-1 0 0,-1 0 1 0 0,0 0-1 0 0,1 0 0 0 0,-1 0 1 0 0,1 0-1 0 0,-1 0 0 0 0,1 0 1 0 0,-1 0-1 0 0,1 0 1 0 0,-1 0-1 0 0,0 0 0 0 0,1 0 1 0 0,-1 1-1 0 0,-1-1-6 0 0,1 1 0 0 0,0-1 0 0 0,-1 1 0 0 0,1-1 0 0 0,-1 0 0 0 0,1 0 0 0 0,-1 0 0 0 0,1 0 0 0 0,0 0 0 0 0,-1 0 0 0 0,-2 0 0 0 0,3-1 21 0 0,-1 1 0 0 0,1 0 0 0 0,0 0 0 0 0,-1 0 0 0 0,1 0 0 0 0,0 0 0 0 0,-1 0 0 0 0,1 0 0 0 0,0 0 0 0 0,-1 1 0 0 0,1-1 0 0 0,0 0 0 0 0,-1 1 0 0 0,1-1 0 0 0,0 1 0 0 0,0 0 0 0 0,-2 0 0 0 0,0 2-41 0 0,-1-1 0 0 0,0 1 0 0 0,0-1 0 0 0,0 0 0 0 0,0 0 0 0 0,-1 0 0 0 0,1-1-1 0 0,-1 0 1 0 0,1 1 0 0 0,-1-1 0 0 0,-4 0 0 0 0,-3-1 311 0 0,1 0-1 0 0,-1 0 1 0 0,-13-3-1 0 0,17 2-225 0 0,-1 1-1 0 0,0 0 1 0 0,1 1 0 0 0,-1 0-1 0 0,-12 4 1 0 0,10-3-89 0 0,0 0 0 0 0,-18 0 0 0 0,-34 0 270 0 0,1 3 1 0 0,-84 17-1 0 0,74-9-209 0 0,-58 12 109 0 0,40-5 71 0 0,-129 10 0 0 0,175-28-11 0 0,-72-8-1 0 0,40 1-21 0 0,36 6-143 0 0,-79 10-1 0 0,0 1 10 0 0,-29-6-59 0 0,-207 1 148 0 0,-24 8-10 0 0,307-11-140 0 0,0-2 0 0 0,0-4 0 0 0,-1-2 0 0 0,2-4 0 0 0,-74-18 0 0 0,-147-49 779 0 0,267 68-882 0 0,0 1 1 0 0,0 2-1 0 0,0 0 1 0 0,-1 2-1 0 0,1 1 1 0 0,-1 1-1 0 0,1 1 1 0 0,-1 1-1 0 0,1 1 0 0 0,0 1 1 0 0,-42 13-1 0 0,23-2-909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46.246"/>
    </inkml:context>
    <inkml:brush xml:id="br0">
      <inkml:brushProperty name="width" value="0.1" units="cm"/>
      <inkml:brushProperty name="height" value="0.1" units="cm"/>
      <inkml:brushProperty name="color" value="#E71224"/>
    </inkml:brush>
  </inkml:definitions>
  <inkml:trace contextRef="#ctx0" brushRef="#br0">3029 9 455 0 0,'-72'-4'2798'0'0,"16"0"1072"0"0,19 4-4171 0 0,-9 5 609 0 0,1 2 1 0 0,-84 25-1 0 0,-2 0 330 0 0,77-25-106 0 0,-63 2 1 0 0,3 0 124 0 0,1 2 15 0 0,-125-2-1 0 0,-19-4-9 0 0,-45-2 121 0 0,245-5-682 0 0,-380-4 596 0 0,238 6-491 0 0,-39 3-122 0 0,199 1-107 0 0,0 1-1 0 0,0 2 1 0 0,1 2 0 0 0,0 1-1 0 0,0 2 1 0 0,-38 19-1 0 0,-4 6-124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47.508"/>
    </inkml:context>
    <inkml:brush xml:id="br0">
      <inkml:brushProperty name="width" value="0.1" units="cm"/>
      <inkml:brushProperty name="height" value="0.1" units="cm"/>
      <inkml:brushProperty name="color" value="#E71224"/>
    </inkml:brush>
  </inkml:definitions>
  <inkml:trace contextRef="#ctx0" brushRef="#br0">1960 60 3623 0 0,'-21'-7'729'0'0,"-23"-12"-1"0"0,31 13-302 0 0,1 1 1 0 0,-1 0 0 0 0,0 1 0 0 0,0 0 0 0 0,-27-4 0 0 0,-14 6-5 0 0,-88 9 0 0 0,63-2 36 0 0,-87 8 286 0 0,-134 1 360 0 0,156-22-633 0 0,36 2-6 0 0,-192 11-1 0 0,72 32-256 0 0,182-25-419 0 0,0 2-1 0 0,-80 35 1 0 0,75-22-171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48.545"/>
    </inkml:context>
    <inkml:brush xml:id="br0">
      <inkml:brushProperty name="width" value="0.1" units="cm"/>
      <inkml:brushProperty name="height" value="0.1" units="cm"/>
      <inkml:brushProperty name="color" value="#E71224"/>
    </inkml:brush>
  </inkml:definitions>
  <inkml:trace contextRef="#ctx0" brushRef="#br0">3141 23 4575 0 0,'-1'-1'65'0'0,"0"-1"-1"0"0,1 1 1 0 0,-1-1-1 0 0,0 1 0 0 0,0 0 1 0 0,0-1-1 0 0,0 1 1 0 0,-1 0-1 0 0,1 0 0 0 0,0 0 1 0 0,0 0-1 0 0,-1 0 1 0 0,1 0-1 0 0,0 0 0 0 0,-1 0 1 0 0,1 1-1 0 0,-1-1 1 0 0,0 0-1 0 0,1 1 0 0 0,-1-1 1 0 0,1 1-1 0 0,-1 0 1 0 0,0-1-1 0 0,1 1 0 0 0,-1 0 1 0 0,0 0-1 0 0,1 0 1 0 0,-1 0-1 0 0,0 0 1 0 0,-2 1-1 0 0,-5 1 68 0 0,0-1 0 0 0,0 2 0 0 0,0-1-1 0 0,-11 5 1 0 0,0 3-66 0 0,-1 1-1 0 0,-29 20 1 0 0,27-15-4 0 0,-34 16-1 0 0,10-12 232 0 0,-1-2-1 0 0,-1-2 0 0 0,-55 11 0 0 0,-156 17 1031 0 0,131-24-903 0 0,-133 15 337 0 0,181-28-428 0 0,-101-5 1 0 0,-321-43 918 0 0,264 0-867 0 0,26 4-167 0 0,158 31-140 0 0,-1 3 1 0 0,0 2-1 0 0,0 3 1 0 0,-56 8-1 0 0,-217 57-4435 0 0,242-43 171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50.951"/>
    </inkml:context>
    <inkml:brush xml:id="br0">
      <inkml:brushProperty name="width" value="0.1" units="cm"/>
      <inkml:brushProperty name="height" value="0.1" units="cm"/>
      <inkml:brushProperty name="color" value="#E71224"/>
    </inkml:brush>
  </inkml:definitions>
  <inkml:trace contextRef="#ctx0" brushRef="#br0">2243 5 2759 0 0,'-28'-3'1205'0'0,"0"2"-1"0"0,-40 2 1 0 0,16 0-861 0 0,-337 13 1879 0 0,-4 0-412 0 0,154-18-1001 0 0,-80 2-69 0 0,1 23-489 0 0,276-15-282 0 0,1 2 1 0 0,0 2-1 0 0,0 1 1 0 0,-50 21-1 0 0,63-19-1734 0 0,-45 28 0 0 0,21-6-2059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55.472"/>
    </inkml:context>
    <inkml:brush xml:id="br0">
      <inkml:brushProperty name="width" value="0.1" units="cm"/>
      <inkml:brushProperty name="height" value="0.1" units="cm"/>
      <inkml:brushProperty name="color" value="#E71224"/>
    </inkml:brush>
  </inkml:definitions>
  <inkml:trace contextRef="#ctx0" brushRef="#br0">2136 2 919 0 0,'13'3'113'0'0,"-12"-3"-18"0"0,0 1 0 0 0,0-1 0 0 0,0 1 0 0 0,1-1 1 0 0,-1 0-1 0 0,0 1 0 0 0,0-1 0 0 0,0 0 0 0 0,0 0 0 0 0,0 0 0 0 0,0 0 1 0 0,1 0-1 0 0,-1 0 0 0 0,0 0 0 0 0,2-1 0 0 0,-3 1-62 0 0,0 0-1 0 0,0-1 1 0 0,0 1-1 0 0,0 0 1 0 0,0 0 0 0 0,-1-1-1 0 0,1 1 1 0 0,0 0-1 0 0,0 0 1 0 0,0-1 0 0 0,0 1-1 0 0,0 0 1 0 0,0 0-1 0 0,-1-1 1 0 0,1 1-1 0 0,0 0 1 0 0,0 0 0 0 0,0 0-1 0 0,-1 0 1 0 0,1-1-1 0 0,0 1 1 0 0,0 0-1 0 0,0 0 1 0 0,-1 0 0 0 0,1 0-1 0 0,0 0 1 0 0,0 0-1 0 0,-1 0 1 0 0,1-1 0 0 0,0 1-1 0 0,-1 0 1 0 0,1 0-1 0 0,0 0 1 0 0,0 0-1 0 0,-1 0 1 0 0,1 0 0 0 0,0 0-1 0 0,0 0 1 0 0,-1 0-1 0 0,1 1 1 0 0,-1-1 0 0 0,-12-2 949 0 0,7 3-820 0 0,1 0-1 0 0,-1 1 1 0 0,1-1 0 0 0,-1 1 0 0 0,1 0-1 0 0,0 0 1 0 0,0 1 0 0 0,-6 3 0 0 0,-36 30 181 0 0,39-29-290 0 0,0 0 0 0 0,-1 0 0 0 0,0-1 0 0 0,0 0 0 0 0,0-1 0 0 0,0 0-1 0 0,-15 5 1 0 0,-58 10 706 0 0,49-13-255 0 0,-57 20 0 0 0,35-5-378 0 0,-91 24 1 0 0,125-42 24 0 0,-1 0 1 0 0,0-1 0 0 0,0-1 0 0 0,0-1-1 0 0,-1-1 1 0 0,1-1 0 0 0,-33-6 0 0 0,11-1 355 0 0,0 2 0 0 0,0 1 0 0 0,-1 3 0 0 0,1 1 0 0 0,-86 10 0 0 0,122-7-491 0 0,-220 29 282 0 0,165-26-125 0 0,-103-4 0 0 0,166-1-172 0 0,-52-3 136 0 0,1 1 1 0 0,-63 7-1 0 0,97-3-131 0 0,1 1-1 0 0,0 1 0 0 0,0 0 0 0 0,0 1 0 0 0,0 0 0 0 0,1 1 0 0 0,0 1 0 0 0,0 0 1 0 0,1 2-1 0 0,0-1 0 0 0,-15 13 0 0 0,1 4-549 0 0,-25 30 0 0 0,47-49 265 0 0,-20 22-1077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56.208"/>
    </inkml:context>
    <inkml:brush xml:id="br0">
      <inkml:brushProperty name="width" value="0.1" units="cm"/>
      <inkml:brushProperty name="height" value="0.1" units="cm"/>
      <inkml:brushProperty name="color" value="#E71224"/>
    </inkml:brush>
  </inkml:definitions>
  <inkml:trace contextRef="#ctx0" brushRef="#br0">989 272 2303 0 0,'-9'-4'180'0'0,"7"3"-156"0"0,1 0 1 0 0,0 1-1 0 0,-1-1 1 0 0,1 0 0 0 0,-1 1-1 0 0,1-1 1 0 0,-1 1-1 0 0,1 0 1 0 0,-1 0-1 0 0,1-1 1 0 0,-1 1-1 0 0,1 0 1 0 0,-1 0 0 0 0,1 0-1 0 0,-1 1 1 0 0,0-1-1 0 0,-2 1 1 0 0,1-1 154 0 0,0 1 0 0 0,-1 0 0 0 0,1-1 1 0 0,-1 0-1 0 0,1 0 0 0 0,-1 0 0 0 0,1 0 0 0 0,-5-1 1 0 0,-2 0-57 0 0,-13-1 318 0 0,0-1 0 0 0,1-1-1 0 0,-1 0 1 0 0,1-2 0 0 0,0-1 0 0 0,-35-16 0 0 0,-116-73 3033 0 0,94 49-2377 0 0,57 35-891 0 0,1 1 0 0 0,-2 1 0 0 0,1 1 0 0 0,-2 2 0 0 0,-24-6 0 0 0,33 9-175 0 0,0 2 0 0 0,0 0 0 0 0,0 1 0 0 0,0 0 0 0 0,0 1 0 0 0,0 1 0 0 0,0 1 0 0 0,0 0-1 0 0,-20 5 1 0 0,27-4-100 0 0,-1 1-1 0 0,1 0 1 0 0,0 0-1 0 0,0 1 1 0 0,0-1-1 0 0,1 2 1 0 0,-1-1-1 0 0,1 1 1 0 0,1 0-1 0 0,-1 1 1 0 0,1-1-1 0 0,0 1 1 0 0,0 1-1 0 0,-5 9 1 0 0,-6 12-497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3:56.749"/>
    </inkml:context>
    <inkml:brush xml:id="br0">
      <inkml:brushProperty name="width" value="0.1" units="cm"/>
      <inkml:brushProperty name="height" value="0.1" units="cm"/>
      <inkml:brushProperty name="color" value="#E71224"/>
    </inkml:brush>
  </inkml:definitions>
  <inkml:trace contextRef="#ctx0" brushRef="#br0">1796 355 5239 0 0,'-49'-15'1189'0'0,"2"-2"0"0"0,-50-25 0 0 0,11 4-228 0 0,83 37-926 0 0,-276-108 2386 0 0,-10 20-1158 0 0,225 75-1107 0 0,-1 2 1 0 0,-102-4 0 0 0,120 15-148 0 0,1 2 0 0 0,-1 2 1 0 0,1 2-1 0 0,-67 17 0 0 0,59-5-236 0 0,0 2 0 0 0,2 2 0 0 0,-75 43 0 0 0,63-29-460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4.955"/>
    </inkml:context>
    <inkml:brush xml:id="br0">
      <inkml:brushProperty name="width" value="0.1" units="cm"/>
      <inkml:brushProperty name="height" value="0.1" units="cm"/>
      <inkml:brushProperty name="color" value="#E71224"/>
    </inkml:brush>
  </inkml:definitions>
  <inkml:trace contextRef="#ctx0" brushRef="#br0">0 21 1007 0 0,'160'-5'2767'0'0,"-65"6"-2298"0"0,68 0 327 0 0,20-13-838 0 0,-144 7-108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14.720"/>
    </inkml:context>
    <inkml:brush xml:id="br0">
      <inkml:brushProperty name="width" value="0.1" units="cm"/>
      <inkml:brushProperty name="height" value="0.1" units="cm"/>
      <inkml:brushProperty name="color" value="#E71224"/>
    </inkml:brush>
  </inkml:definitions>
  <inkml:trace contextRef="#ctx0" brushRef="#br0">0 6 1351 0 0,'2'-1'0'0'0,"0"-1"120"0"0,3 0-120 0 0,-1 2 0 0 0,0 0 0 0 0,-2 0 0 0 0,-1 0 0 0 0,1 0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15.446"/>
    </inkml:context>
    <inkml:brush xml:id="br0">
      <inkml:brushProperty name="width" value="0.1" units="cm"/>
      <inkml:brushProperty name="height" value="0.1" units="cm"/>
      <inkml:brushProperty name="color" value="#E71224"/>
    </inkml:brush>
  </inkml:definitions>
  <inkml:trace contextRef="#ctx0" brushRef="#br0">3698 4 919 0 0,'-1'1'517'0'0,"1"-1"-443"0"0,0 0 0 0 0,0 1 0 0 0,0-1-1 0 0,0 0 1 0 0,-1 0 0 0 0,1 0 0 0 0,0 0 0 0 0,0 0 0 0 0,-1 0-1 0 0,1 0 1 0 0,0 0 0 0 0,0 0 0 0 0,0 0 0 0 0,-1 0 0 0 0,1 0-1 0 0,0 0 1 0 0,0 0 0 0 0,0 0 0 0 0,-1 0 0 0 0,1 0-1 0 0,0 0 1 0 0,0 0 0 0 0,0 0 0 0 0,-1 0 0 0 0,-1-2 738 0 0,2 2-738 0 0,0 0-1 0 0,0 0 1 0 0,0 0 0 0 0,0 0 0 0 0,0-1 0 0 0,0 1-1 0 0,0 0 1 0 0,0 0 0 0 0,-1-1 0 0 0,1 1 0 0 0,0 0 0 0 0,0 0-1 0 0,0 0 1 0 0,0-1 0 0 0,0 1 0 0 0,0 0 0 0 0,0 0-1 0 0,0 0 1 0 0,0-1 0 0 0,-1 2 82 0 0,0 0-1 0 0,-1 1 1 0 0,0-1 0 0 0,1 0-1 0 0,-1-1 1 0 0,0 1 0 0 0,1 0-1 0 0,-1 0 1 0 0,0-1 0 0 0,0 1-1 0 0,0-1 1 0 0,0 1-1 0 0,-3-1 1 0 0,-28 0 1170 0 0,14-1-1126 0 0,-6 1 132 0 0,0 1 0 0 0,0 1 0 0 0,-27 6 0 0 0,-188 49 1103 0 0,215-49-1306 0 0,-1-2 0 0 0,0-1 0 0 0,0-1 0 0 0,-41 1 0 0 0,24-4 263 0 0,-54 7 0 0 0,76-6-339 0 0,1-1-1 0 0,-1-1 0 0 0,-22-4 1 0 0,3 1 21 0 0,-12-1 96 0 0,30 1 17 0 0,-44 1 0 0 0,-354 38 253 0 0,308-28-365 0 0,16-2-14 0 0,-25 0 168 0 0,41-4-75 0 0,-365-16 580 0 0,191-2-388 0 0,-39 27-177 0 0,138-1-121 0 0,-81 6 30 0 0,191-10-95 0 0,0 2 0 0 0,1 3 0 0 0,-52 17 0 0 0,-50 31-1317 0 0,86-33 514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17.376"/>
    </inkml:context>
    <inkml:brush xml:id="br0">
      <inkml:brushProperty name="width" value="0.1" units="cm"/>
      <inkml:brushProperty name="height" value="0.1" units="cm"/>
      <inkml:brushProperty name="color" value="#E71224"/>
    </inkml:brush>
  </inkml:definitions>
  <inkml:trace contextRef="#ctx0" brushRef="#br0">1273 283 4831 0 0,'-4'-6'109'0'0,"-1"0"0"0"0,1 0 0 0 0,-1 0 0 0 0,0 1 0 0 0,-1 0 0 0 0,1 0 0 0 0,-1 0 0 0 0,-12-7 0 0 0,-4 0 641 0 0,-30-12 0 0 0,29 13-443 0 0,-76-31 815 0 0,-176-50 0 0 0,206 77-728 0 0,-135-11 0 0 0,201 26-388 0 0,-40-3 39 0 0,0 2 0 0 0,-82 7 0 0 0,95-1-198 0 0,0 0 0 0 0,1 2 0 0 0,0 1-1 0 0,-56 23 1 0 0,31-4-3434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17.992"/>
    </inkml:context>
    <inkml:brush xml:id="br0">
      <inkml:brushProperty name="width" value="0.1" units="cm"/>
      <inkml:brushProperty name="height" value="0.1" units="cm"/>
      <inkml:brushProperty name="color" value="#E71224"/>
    </inkml:brush>
  </inkml:definitions>
  <inkml:trace contextRef="#ctx0" brushRef="#br0">1401 151 919 0 0,'-22'-10'1234'0'0,"-1"2"0"0"0,-44-11 0 0 0,8 2 287 0 0,34 11-1031 0 0,0 2-1 0 0,0 0 1 0 0,0 1-1 0 0,-50 2 1 0 0,-34-3 295 0 0,-91-25 158 0 0,49 7-471 0 0,101 15-369 0 0,0 0 82 0 0,-91-2 0 0 0,-21 19 461 0 0,142-7-1214 0 0,-1 1 1 0 0,1 1 0 0 0,0 1 0 0 0,0 0 0 0 0,-32 17 0 0 0,14 0-3084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23.345"/>
    </inkml:context>
    <inkml:brush xml:id="br0">
      <inkml:brushProperty name="width" value="0.1" units="cm"/>
      <inkml:brushProperty name="height" value="0.1" units="cm"/>
      <inkml:brushProperty name="color" value="#E71224"/>
    </inkml:brush>
  </inkml:definitions>
  <inkml:trace contextRef="#ctx0" brushRef="#br0">2686 277 1839 0 0,'-5'-1'47'0'0,"1"-1"0"0"0,-1 1 0 0 0,1 0 0 0 0,-1 0 1 0 0,-9 0-1 0 0,-19-4 769 0 0,21-1-403 0 0,1 1-1 0 0,-1-2 0 0 0,1 0 1 0 0,1 0-1 0 0,-1-1 1 0 0,1 0-1 0 0,0-1 1 0 0,-8-10-1 0 0,-37-30 1265 0 0,46 43-1474 0 0,1 1-1 0 0,-1 0 1 0 0,0 0 0 0 0,-1 0-1 0 0,1 1 1 0 0,-18-4-1 0 0,9 4 0 0 0,0 0-1 0 0,-35 0 1 0 0,-159-1 343 0 0,-23-1 263 0 0,-42-3-184 0 0,-12 11 643 0 0,61 2-566 0 0,137-6-492 0 0,-346-19 1048 0 0,311-4-731 0 0,92 16-323 0 0,-1 2 0 0 0,-61-5 1 0 0,87 12-198 0 0,1 1 0 0 0,0-1 1 0 0,0 1-1 0 0,0 1 0 0 0,0 0 0 0 0,0 0 1 0 0,0 0-1 0 0,0 1 0 0 0,1 0 1 0 0,-1 1-1 0 0,1-1 0 0 0,-11 9 1 0 0,5-3-299 0 0,0 2-1 0 0,1-1 1 0 0,1 2 0 0 0,0-1 0 0 0,-14 20 0 0 0,-3 9-5199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24.787"/>
    </inkml:context>
    <inkml:brush xml:id="br0">
      <inkml:brushProperty name="width" value="0.1" units="cm"/>
      <inkml:brushProperty name="height" value="0.1" units="cm"/>
      <inkml:brushProperty name="color" value="#E71224"/>
    </inkml:brush>
  </inkml:definitions>
  <inkml:trace contextRef="#ctx0" brushRef="#br0">1338 310 4431 0 0,'-21'-28'878'0'0,"-1"0"-1"0"0,-2 2 0 0 0,0 0 1 0 0,-2 1-1 0 0,-34-25 0 0 0,38 35-587 0 0,-1 0 0 0 0,0 2 0 0 0,-1 0 0 0 0,-1 2 0 0 0,0 1 0 0 0,0 1 0 0 0,-1 1 0 0 0,0 1 0 0 0,-50-7 0 0 0,2 7 98 0 0,0 2 0 0 0,-99 8 0 0 0,-11 13-181 0 0,156-11-205 0 0,1 0 0 0 0,0 2 0 0 0,1 1-1 0 0,-44 20 1 0 0,57-22 26 0 0,1 1 0 0 0,0 1-1 0 0,1 0 1 0 0,0 0 0 0 0,0 1 0 0 0,-13 15-1 0 0,8-6-1481 0 0,1 0-1 0 0,-24 40 0 0 0,20-25-2759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25.406"/>
    </inkml:context>
    <inkml:brush xml:id="br0">
      <inkml:brushProperty name="width" value="0.1" units="cm"/>
      <inkml:brushProperty name="height" value="0.1" units="cm"/>
      <inkml:brushProperty name="color" value="#E71224"/>
    </inkml:brush>
  </inkml:definitions>
  <inkml:trace contextRef="#ctx0" brushRef="#br0">2289 329 3079 0 0,'-13'1'554'0'0,"-1"0"0"0"0,0-1 0 0 0,0-1 0 0 0,-20-3-1 0 0,-5-1 416 0 0,-28 1 295 0 0,15 2-487 0 0,-1-2 1 0 0,1-2 0 0 0,-67-18-1 0 0,-109-41 969 0 0,-89-20-247 0 0,93 27-900 0 0,150 37-478 0 0,0 4 0 0 0,-1 3 1 0 0,0 4-1 0 0,-1 2 0 0 0,-153 6 0 0 0,177 5 34 0 0,0 3-1 0 0,-53 13 1 0 0,83-14-384 0 0,1 2 1 0 0,-34 16-1 0 0,39-15-815 0 0,0 1 1 0 0,1 0-1 0 0,-28 24 1 0 0,-5 12-3844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34.100"/>
    </inkml:context>
    <inkml:brush xml:id="br0">
      <inkml:brushProperty name="width" value="0.1" units="cm"/>
      <inkml:brushProperty name="height" value="0.1" units="cm"/>
      <inkml:brushProperty name="color" value="#E71224"/>
    </inkml:brush>
  </inkml:definitions>
  <inkml:trace contextRef="#ctx0" brushRef="#br0">967 73 1839 0 0,'-23'-4'5351'0'0,"14"1"-4800"0"0,0 2-1 0 0,-17-2 0 0 0,-128 15 1993 0 0,107-6-1885 0 0,-90 0 1 0 0,80-12-290 0 0,0-3 1 0 0,-70-19-1 0 0,-15-2-186 0 0,110 25-581 0 0,0 1-1 0 0,-49 1 1 0 0,47 4-4208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35.391"/>
    </inkml:context>
    <inkml:brush xml:id="br0">
      <inkml:brushProperty name="width" value="0.1" units="cm"/>
      <inkml:brushProperty name="height" value="0.1" units="cm"/>
      <inkml:brushProperty name="color" value="#E71224"/>
    </inkml:brush>
  </inkml:definitions>
  <inkml:trace contextRef="#ctx0" brushRef="#br0">3092 258 5495 0 0,'1'-4'78'0'0,"0"0"0"0"0,-1 0-1 0 0,1 0 1 0 0,-1 0 0 0 0,0-1-1 0 0,0 1 1 0 0,-1-4 0 0 0,0 6-6 0 0,0-1-1 0 0,0 1 1 0 0,0 0 0 0 0,0 0-1 0 0,0 0 1 0 0,-1 0 0 0 0,1 0 0 0 0,-1 0-1 0 0,1 0 1 0 0,-1 0 0 0 0,1 1 0 0 0,-1-1-1 0 0,0 1 1 0 0,-2-2 0 0 0,-45-34 1154 0 0,-76-45 0 0 0,104 71-859 0 0,0 0 0 0 0,0 2 1 0 0,-1 0-1 0 0,-1 2 0 0 0,0 0 0 0 0,-45-6 0 0 0,36 10-201 0 0,-1 2 1 0 0,1 1-1 0 0,-1 1 0 0 0,-62 12 0 0 0,25 3-196 0 0,-79 27 0 0 0,125-34-283 0 0,1 0 1 0 0,0 2-1 0 0,-27 15 0 0 0,19-6-871 0 0</inkml:trace>
  <inkml:trace contextRef="#ctx0" brushRef="#br0" timeOffset="1">1636 423 1839 0 0,'-7'-3'612'0'0,"-1"0"0"0"0,1 0 0 0 0,-1 1-1 0 0,0 0 1 0 0,1 0 0 0 0,-1 0 0 0 0,0 1-1 0 0,0 1 1 0 0,-14 0 0 0 0,-9-2-702 0 0,-453-37 3362 0 0,30 3-2084 0 0,-40 4-1425 0 0,412 29-486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4:56.141"/>
    </inkml:context>
    <inkml:brush xml:id="br0">
      <inkml:brushProperty name="width" value="0.1" units="cm"/>
      <inkml:brushProperty name="height" value="0.1" units="cm"/>
      <inkml:brushProperty name="color" value="#E71224"/>
    </inkml:brush>
  </inkml:definitions>
  <inkml:trace contextRef="#ctx0" brushRef="#br0">93 181 455 0 0,'-3'2'431'0'0,"-1"1"0"0"0,0-1 0 0 0,1 0 0 0 0,-1 0 0 0 0,0-1 0 0 0,0 1 0 0 0,0-1 0 0 0,0 0 0 0 0,-1 0 0 0 0,1 0 0 0 0,0-1 0 0 0,0 1 0 0 0,-1-1 0 0 0,1 0 0 0 0,0 0 0 0 0,0 0-1 0 0,-1-1 1 0 0,-3-1 0 0 0,7 2-369 0 0,0 0 0 0 0,1-1 0 0 0,-1 1 0 0 0,1 0 0 0 0,-1-1-1 0 0,0 1 1 0 0,1-1 0 0 0,-1 1 0 0 0,1-1 0 0 0,-1 1 0 0 0,1-1 0 0 0,-1 0-1 0 0,1 1 1 0 0,-1-1 0 0 0,1 1 0 0 0,0-1 0 0 0,-1 0 0 0 0,1 1-1 0 0,0-1 1 0 0,0 0 0 0 0,-1 0 0 0 0,1 1 0 0 0,0-1 0 0 0,0 0 0 0 0,0 0-1 0 0,0 1 1 0 0,0-1 0 0 0,0 0 0 0 0,0 0 0 0 0,0 1 0 0 0,0-2-1 0 0,1-1 80 0 0,-1 0-1 0 0,0 0 0 0 0,1 1 0 0 0,0-1 0 0 0,0 0 0 0 0,-1 1 0 0 0,3-4 0 0 0,-2 4-92 0 0,1 0-1 0 0,-1 1 0 0 0,1-1 1 0 0,-1 1-1 0 0,1-1 0 0 0,0 1 1 0 0,-1 0-1 0 0,1-1 0 0 0,0 1 0 0 0,0 0 1 0 0,0 0-1 0 0,0 0 0 0 0,0 1 1 0 0,0-1-1 0 0,0 0 0 0 0,0 1 1 0 0,3-1-1 0 0,41-2 334 0 0,-29 2-270 0 0,123 1 820 0 0,-67-8-296 0 0,-51 4-386 0 0,1 2 0 0 0,0 0 1 0 0,-1 1-1 0 0,31 3 0 0 0,13 5 225 0 0,69-3 0 0 0,72-21 161 0 0,-164 12-539 0 0,79-3 157 0 0,-73 3-181 0 0,68-17-1 0 0,0 0 32 0 0,-36 10 37 0 0,-35 4-77 0 0,86-4 0 0 0,5 6 1 0 0,-109 4-49 0 0,22-1 117 0 0,34 12-116 0 0,-49-4-17 0 0,39 0-1 0 0,197 14 55 0 0,-175-9-42 0 0,-38-7 82 0 0,95-8 0 0 0,-126 4-87 0 0,88-7 69 0 0,51 14-15 0 0,-110-3-3 0 0,51 6-29 0 0,66 1 72 0 0,-70-7-100 0 0,-75 0 0 0 0,-6-2 0 0 0,0 1 0 0 0,0 1 0 0 0,35 11 0 0 0,-46-11 0 0 0,10 5 0 0 0,-19-7 7 0 0,0 0 0 0 0,0 0 1 0 0,0-1-1 0 0,0 1 0 0 0,0 0 0 0 0,1-1 0 0 0,-1 0 0 0 0,3 1 0 0 0,-4-1-8 0 0,0 0-1 0 0,0 0 1 0 0,0 0-1 0 0,0 0 1 0 0,0 0-1 0 0,0 0 1 0 0,0-1-1 0 0,-1 1 1 0 0,1 0-1 0 0,0 0 1 0 0,0-1-1 0 0,0 1 1 0 0,0 0 0 0 0,0-1-1 0 0,1 0 1 0 0,-1 0 44 0 0,-1 0 1 0 0,1-1 0 0 0,-1 1-1 0 0,1 0 1 0 0,-1 0 0 0 0,1 0 0 0 0,-1-1-1 0 0,0 1 1 0 0,1 0 0 0 0,-1 0-1 0 0,0-1 1 0 0,0 1 0 0 0,0 0-1 0 0,0-3 1 0 0,0 3-29 0 0,-1 0-1 0 0,1 0 1 0 0,0 0 0 0 0,0 1-1 0 0,0-1 1 0 0,0 0 0 0 0,-1 0-1 0 0,1 0 1 0 0,-1 0-1 0 0,1 0 1 0 0,0 0 0 0 0,-1 1-1 0 0,1-1 1 0 0,-1 0 0 0 0,0 0-1 0 0,1 1 1 0 0,-1-1-1 0 0,0 0 1 0 0,1 1 0 0 0,-1-1-1 0 0,0 1 1 0 0,0-1 0 0 0,1 1-1 0 0,-1-1 1 0 0,0 1-1 0 0,0-1 1 0 0,0 1 0 0 0,0 0-1 0 0,-1-1 1 0 0,1 1-14 0 0,-1 0 0 0 0,1 0 1 0 0,-1-1-1 0 0,1 1 0 0 0,-1 0 1 0 0,1 0-1 0 0,-1 0 0 0 0,1 1 0 0 0,-1-1 1 0 0,1 0-1 0 0,-1 1 0 0 0,1-1 0 0 0,-1 1 1 0 0,1-1-1 0 0,0 1 0 0 0,-1-1 0 0 0,1 1 1 0 0,0 0-1 0 0,-3 2 0 0 0,-2 2-60 0 0,1 0 1 0 0,0 1-1 0 0,0 0 0 0 0,1 0 1 0 0,-1 0-1 0 0,1 0 0 0 0,-3 8 0 0 0,-20 51-1159 0 0,26-64 1212 0 0,-21 61-964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5.875"/>
    </inkml:context>
    <inkml:brush xml:id="br0">
      <inkml:brushProperty name="width" value="0.1" units="cm"/>
      <inkml:brushProperty name="height" value="0.1" units="cm"/>
      <inkml:brushProperty name="color" value="#E71224"/>
    </inkml:brush>
  </inkml:definitions>
  <inkml:trace contextRef="#ctx0" brushRef="#br0">0 1 1007 0 0,'4'0'13'0'0,"-1"1"0"0"0,0 0 0 0 0,0 0-1 0 0,0 0 1 0 0,1 1 0 0 0,2 2 0 0 0,10 3-15 0 0,4-1 276 0 0,0 0-1 0 0,0-1 0 0 0,1 0 1 0 0,0-2-1 0 0,39 1 0 0 0,19-3 69 0 0,71-2 300 0 0,116 1-210 0 0,-119 2-256 0 0,-80-5-176 0 0,72-13 0 0 0,41-2 0 0 0,-128 18 0 0 0,91 11 0 0 0,-75-5 0 0 0,-1-3 0 0 0,86-7 0 0 0,-44-8 67 0 0,-60 5-68 0 0,52 0-1 0 0,23 8 2 0 0,115-1 0 0 0,-98-1 0 0 0,-120 1 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5:36.710"/>
    </inkml:context>
    <inkml:brush xml:id="br0">
      <inkml:brushProperty name="width" value="0.1" units="cm"/>
      <inkml:brushProperty name="height" value="0.1" units="cm"/>
      <inkml:brushProperty name="color" value="#E71224"/>
    </inkml:brush>
  </inkml:definitions>
  <inkml:trace contextRef="#ctx0" brushRef="#br0">1185 126 1839 0 0,'-1'-13'29'0'0,"2"-1"-1"0"0,3-23 0 0 0,5 12 5378 0 0,-7 21-4992 0 0,0 1-1 0 0,0-1 0 0 0,0 1 1 0 0,1 0-1 0 0,-1 0 1 0 0,1 0-1 0 0,0 0 1 0 0,0 0-1 0 0,6-4 1 0 0,-9 7-378 0 0,1 0 1 0 0,-1 1-1 0 0,0-1 1 0 0,1 0-1 0 0,-1 1 1 0 0,0-1 0 0 0,0 0-1 0 0,1 1 1 0 0,-1-1-1 0 0,0 1 1 0 0,0-1-1 0 0,1 0 1 0 0,-1 1 0 0 0,0-1-1 0 0,0 1 1 0 0,0-1-1 0 0,0 1 1 0 0,0-1-1 0 0,0 1 1 0 0,0-1 0 0 0,0 1-1 0 0,0-1 1 0 0,0 1-1 0 0,0-1 1 0 0,0 0-1 0 0,0 1 1 0 0,0-1 0 0 0,0 1-1 0 0,0-1 1 0 0,-1 1-1 0 0,0 18 628 0 0,-39 139 2633 0 0,20-85-2410 0 0,-22 81 194 0 0,-66 154 0 0 0,77-236-933 0 0,-3-1 1 0 0,-2-2 0 0 0,-4-1-1 0 0,-57 72 1 0 0,85-125-99 0 0,-75 93 373 0 0,67-85-98 0 0,-1-1 0 0 0,-36 27 0 0 0,56-48-295 0 0,0 0 0 0 0,0 0 0 0 0,0 0 0 0 0,0-1 0 0 0,0 1 0 0 0,0-1 0 0 0,0 1 0 0 0,0-1 0 0 0,0 1 0 0 0,-1-1 0 0 0,1 1 0 0 0,0-1 0 0 0,-2 0 0 0 0,3 0-16 0 0,-1 0 1 0 0,1 0 0 0 0,-1 0-1 0 0,1 0 1 0 0,-1 0-1 0 0,1 0 1 0 0,0-1 0 0 0,-1 1-1 0 0,1 0 1 0 0,0 0-1 0 0,-1 0 1 0 0,1-1 0 0 0,-1 1-1 0 0,1 0 1 0 0,0-1-1 0 0,0 1 1 0 0,-1 0-1 0 0,1-1 1 0 0,0 1 0 0 0,-1 0-1 0 0,1-1 1 0 0,0 1-1 0 0,0 0 1 0 0,0-1 0 0 0,-1 0-1 0 0,0-3 27 0 0,1 0 1 0 0,-1 0-1 0 0,1 0 0 0 0,-1 0 1 0 0,1 0-1 0 0,1-6 0 0 0,2-102-91 0 0,-5-1 0 0 0,-4 1 0 0 0,-6 0 0 0 0,-4 1 0 0 0,-50-175 0 0 0,50 230 44 0 0,2-2 1 0 0,2 0-1 0 0,-5-76 0 0 0,17 133 4 0 0,0-2-2 0 0,0 0 0 0 0,-1-1 0 0 0,1 1-1 0 0,1 0 1 0 0,-1 0 0 0 0,0 0-1 0 0,1 0 1 0 0,-1 0 0 0 0,1 0 0 0 0,0 0-1 0 0,2-3 1 0 0,-3 6 4 0 0,0 0-1 0 0,0-1 1 0 0,0 1-1 0 0,0 0 0 0 0,1 0 1 0 0,-1 0-1 0 0,0-1 1 0 0,0 1-1 0 0,0 0 1 0 0,1 0-1 0 0,-1 0 1 0 0,0 0-1 0 0,0-1 0 0 0,0 1 1 0 0,1 0-1 0 0,-1 0 1 0 0,0 0-1 0 0,0 0 1 0 0,1 0-1 0 0,-1 0 1 0 0,0 0-1 0 0,1 0 1 0 0,-1 0-1 0 0,0 0 0 0 0,0 0 1 0 0,1 0-1 0 0,-1 0 1 0 0,0 0-1 0 0,0 0 1 0 0,1 0-1 0 0,-1 0 1 0 0,0 0-1 0 0,1 1 0 0 0,8 6-41 0 0,5 13-36 0 0,168 315 231 0 0,-33-55 37 0 0,-97-193-122 0 0,70 91 0 0 0,-100-149-14 0 0,3 0-1 0 0,0-1 1 0 0,1-2-1 0 0,2-1 1 0 0,1-1-1 0 0,46 30 1 0 0,-67-49-24 0 0,0-1 1 0 0,18 6-1 0 0,-23-8-15 0 0,0-1 0 0 0,1-1 0 0 0,-1 1-1 0 0,0 0 1 0 0,1-1 0 0 0,-1 0 0 0 0,0 1 0 0 0,1-1 0 0 0,-1-1-1 0 0,1 1 1 0 0,6-2 0 0 0,-10 2-6 0 0,1-1 0 0 0,0 1 1 0 0,0-1-1 0 0,-1 1 0 0 0,1-1 0 0 0,0 0 0 0 0,-1 1 0 0 0,1-1 0 0 0,-1 0 1 0 0,1 0-1 0 0,-1 1 0 0 0,1-1 0 0 0,-1 0 0 0 0,1 0 0 0 0,-1 0 0 0 0,0 0 1 0 0,0 0-1 0 0,1 1 0 0 0,-1-1 0 0 0,0 0 0 0 0,0 0 0 0 0,0 0 0 0 0,0 0 1 0 0,0 0-1 0 0,0 0 0 0 0,0 0 0 0 0,0 0 0 0 0,0 0 0 0 0,-1 1 0 0 0,1-1 1 0 0,0 0-1 0 0,0 0 0 0 0,-1 0 0 0 0,0-1 0 0 0,-14-32 87 0 0,4 17-98 0 0,0 0-1 0 0,-1 1 1 0 0,0 0 0 0 0,-1 1-1 0 0,-1 0 1 0 0,-1 1 0 0 0,0 1-1 0 0,-1 0 1 0 0,0 1 0 0 0,-1 1-1 0 0,0 1 1 0 0,0 0 0 0 0,-2 1-1 0 0,1 1 1 0 0,-23-7 0 0 0,2 3-11 0 0,-1 2 0 0 0,0 1 0 0 0,-1 3 1 0 0,1 1-1 0 0,-1 2 0 0 0,-82 4 0 0 0,88 3 14 0 0,0 1 0 0 0,0 1 0 0 0,0 3-1 0 0,1 0 1 0 0,1 2 0 0 0,0 2 0 0 0,0 1-1 0 0,-43 26 1 0 0,45-23-27 0 0,15-9 4 0 0,1 1 0 0 0,-18 13 0 0 0,29-19 19 0 0,0 0 1 0 0,0 1-1 0 0,0-1 0 0 0,1 1 0 0 0,0 0 1 0 0,0 0-1 0 0,0 0 0 0 0,0 1 0 0 0,0-1 0 0 0,1 0 1 0 0,0 1-1 0 0,-3 7 0 0 0,5-11 1 0 0,0-1 1 0 0,-1 1-1 0 0,1 0 1 0 0,0-1-1 0 0,0 1 0 0 0,0 0 1 0 0,-1 0-1 0 0,1-1 0 0 0,0 1 1 0 0,0 0-1 0 0,0 0 0 0 0,0-1 1 0 0,0 1-1 0 0,0 0 0 0 0,0 0 1 0 0,1 0-1 0 0,-1-1 0 0 0,0 1 1 0 0,0 0-1 0 0,1-1 1 0 0,-1 1-1 0 0,0 0 0 0 0,1 0 1 0 0,-1-1-1 0 0,0 1 0 0 0,1-1 1 0 0,-1 1-1 0 0,1 0 0 0 0,-1-1 1 0 0,1 1-1 0 0,0-1 0 0 0,-1 1 1 0 0,1-1-1 0 0,-1 1 0 0 0,1-1 1 0 0,0 0-1 0 0,-1 1 0 0 0,1-1 1 0 0,0 0-1 0 0,0 0 1 0 0,-1 1-1 0 0,1-1 0 0 0,0 0 1 0 0,0 0-1 0 0,-1 0 0 0 0,1 0 1 0 0,0 0-1 0 0,0 0 0 0 0,0 0 1 0 0,-1 0-1 0 0,1 0 0 0 0,1-1 1 0 0,6 1 3 0 0,-1-2 0 0 0,1 1 0 0 0,-1-1 0 0 0,8-3 0 0 0,-13 4-5 0 0,8-2 10 0 0,-1-2 0 0 0,1 1 0 0 0,-1-1 0 0 0,0-1 0 0 0,0 0 0 0 0,-1 0 0 0 0,12-10 0 0 0,50-59 160 0 0,-38 39-142 0 0,568-547 499 0 0,-585 570-514 0 0,-1 0-1 0 0,0-1 1 0 0,-1 0-1 0 0,0-2 1 0 0,-2 1-1 0 0,0-1 1 0 0,14-27-1 0 0,-25 43-8 0 0,1 0 1 0 0,-1-1-1 0 0,0 1 0 0 0,0 0 0 0 0,0 0 0 0 0,0 0 1 0 0,1-1-1 0 0,-1 1 0 0 0,0 0 0 0 0,0 0 1 0 0,0-1-1 0 0,0 1 0 0 0,0 0 0 0 0,0 0 1 0 0,0-1-1 0 0,0 1 0 0 0,0 0 0 0 0,0 0 0 0 0,0-1 1 0 0,0 1-1 0 0,0 0 0 0 0,0 0 0 0 0,0-1 1 0 0,0 1-1 0 0,0 0 0 0 0,0 0 0 0 0,0-1 1 0 0,0 1-1 0 0,0 0 0 0 0,0 0 0 0 0,-1-1 0 0 0,1 1 1 0 0,0 0-1 0 0,0 0 0 0 0,0 0 0 0 0,0-1 1 0 0,-1 1-1 0 0,1 0 0 0 0,0 0 0 0 0,0 0 0 0 0,0-1 1 0 0,-1 1-1 0 0,1 0 0 0 0,0 0 0 0 0,-1 0 1 0 0,-15 3 9 0 0,-16 15-15 0 0,-31 30 4 0 0,25-21-5 0 0,-49 48-1 0 0,74-62-15 0 0,-136 141-11 0 0,-51 41 27 0 0,4-4 63 0 0,32-31 441 0 0,150-146-426 0 0,-67 70 398 0 0,49-49-378 0 0,29-32-93 0 0,1 0-1 0 0,0-1 1 0 0,0 1-1 0 0,0 0 0 0 0,0 0 1 0 0,0 0-1 0 0,0 0 0 0 0,-1 5 1 0 0,3-7-7 0 0,0-1 1 0 0,0 1-1 0 0,-1-1 1 0 0,1 1 0 0 0,0 0-1 0 0,0-1 1 0 0,0 1-1 0 0,0-1 1 0 0,0 1-1 0 0,1 0 1 0 0,-1-1 0 0 0,0 1-1 0 0,0-1 1 0 0,0 1-1 0 0,0-1 1 0 0,1 1-1 0 0,-1-1 1 0 0,0 1 0 0 0,0-1-1 0 0,2 2 1 0 0,-2-1-15 0 0,1-1 0 0 0,0 1 0 0 0,0 0 0 0 0,0-1 0 0 0,0 1 0 0 0,0-1 0 0 0,0 1 0 0 0,1-1 0 0 0,-1 0 0 0 0,0 1 1 0 0,0-1-1 0 0,0 0 0 0 0,0 0 0 0 0,2 1 0 0 0,6-1-489 0 0,1 0 0 0 0,-1-1-1 0 0,0 0 1 0 0,12-3 0 0 0,22-5-1018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7:32.718"/>
    </inkml:context>
    <inkml:brush xml:id="br0">
      <inkml:brushProperty name="width" value="0.1" units="cm"/>
      <inkml:brushProperty name="height" value="0.1" units="cm"/>
      <inkml:brushProperty name="color" value="#E71224"/>
    </inkml:brush>
  </inkml:definitions>
  <inkml:trace contextRef="#ctx0" brushRef="#br0">10 127 2303 0 0,'-4'-6'432'0'0,"-2"-5"789"0"0,10 15-514 0 0,-3-3-692 0 0,0 0 0 0 0,1 0 0 0 0,-1 0-1 0 0,0 0 1 0 0,1-1 0 0 0,-1 1 0 0 0,0 0-1 0 0,1-1 1 0 0,-1 0 0 0 0,1 1-1 0 0,-1-1 1 0 0,1 1 0 0 0,-1-1 0 0 0,1 0-1 0 0,-1 0 1 0 0,1 0 0 0 0,-1 0-1 0 0,1 0 1 0 0,-1 0 0 0 0,0-1 0 0 0,1 1-1 0 0,1-1 1 0 0,34-9 396 0 0,-9-2 143 0 0,86-31 1235 0 0,-91 36-1633 0 0,0 1 0 0 0,0 1 0 0 0,27-2 1 0 0,57-6 280 0 0,-85 12-366 0 0,-1 1 0 0 0,30 3 0 0 0,-39-3-62 0 0,1 0 0 0 0,23-4 0 0 0,-26 3-3 0 0,0-1 0 0 0,0 2 1 0 0,0-1-1 0 0,0 1 0 0 0,17 3 0 0 0,-12-1 25 0 0,1 0 1 0 0,-1-1-1 0 0,1-1 0 0 0,-1-1 0 0 0,16-2 0 0 0,29-1 169 0 0,58-7 21 0 0,-102 11-202 0 0,1 0-1 0 0,-1 1 0 0 0,0 1 0 0 0,0 0 1 0 0,0 1-1 0 0,23 8 0 0 0,-26-6-18 0 0,0-1 0 0 0,1 0 0 0 0,0-1 0 0 0,15 2 0 0 0,-16-3 0 0 0,0 0 0 0 0,0 1 0 0 0,17 6 0 0 0,-16-4 0 0 0,0-1 0 0 0,21 4 0 0 0,-8-3 21 0 0,1 1 0 0 0,39 15 0 0 0,-36-11 12 0 0,44 9-1 0 0,-25-7 16 0 0,22 2 32 0 0,-4-6-61 0 0,-28-2 8 0 0,1-1 0 0 0,-1-3 1 0 0,55-3-1 0 0,-51-1 19 0 0,0 2-1 0 0,46 5 0 0 0,40-1-45 0 0,133 15 128 0 0,-92-11-42 0 0,-63-4-44 0 0,33 9-42 0 0,-6-1 0 0 0,-94-11 0 0 0,-24-1 0 0 0,0 1 0 0 0,0 0 0 0 0,24 6 0 0 0,-7-1 19 0 0,0-1-1 0 0,67 0 0 0 0,-49-3-9 0 0,-18-1-9 0 0,223 20 0 0 0,-218-18 17 0 0,-1-1-1 0 0,1-3 1 0 0,-1-1-1 0 0,49-9 0 0 0,17 0 20 0 0,-20 3-1 0 0,-36 2 99 0 0,87 2 1 0 0,-119 5-213 0 0,0 1 0 0 0,0 0 0 0 0,0 2 0 0 0,0-1 1 0 0,0 2-1 0 0,0 0 0 0 0,-1 1 0 0 0,0 0 0 0 0,18 12 0 0 0,-9-4-3629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7:35.826"/>
    </inkml:context>
    <inkml:brush xml:id="br0">
      <inkml:brushProperty name="width" value="0.1" units="cm"/>
      <inkml:brushProperty name="height" value="0.1" units="cm"/>
      <inkml:brushProperty name="color" value="#E71224"/>
    </inkml:brush>
  </inkml:definitions>
  <inkml:trace contextRef="#ctx0" brushRef="#br0">1 117 2071 0 0,'13'-7'1540'0'0,"27"-9"-1"0"0,-36 15-1464 0 0,0 0 0 0 0,1-1-1 0 0,-1 2 1 0 0,1-1 0 0 0,-1 1 0 0 0,1-1 0 0 0,-1 1-1 0 0,1 0 1 0 0,-1 1 0 0 0,6 0 0 0 0,17 0 622 0 0,-15-1-249 0 0,6 2-286 0 0,-15-1-144 0 0,0-1 0 0 0,0 1 0 0 0,-1-1 1 0 0,1 0-1 0 0,0 0 0 0 0,5 0 0 0 0,18-1 86 0 0,-23 2-88 0 0,1-1-1 0 0,-1 0 1 0 0,1 0 0 0 0,0 0 0 0 0,-1-1-1 0 0,1 1 1 0 0,0-1 0 0 0,4-1 0 0 0,64-21 454 0 0,-53 19-353 0 0,-1 0 0 0 0,0 1 0 0 0,36-1 0 0 0,-48 4-115 0 0,12 1 40 0 0,-1-2 0 0 0,32-4 0 0 0,-44 4-22 0 0,0 1-1 0 0,0 0 0 0 0,-1 0 1 0 0,1 1-1 0 0,8 1 0 0 0,15 1 69 0 0,120 5 47 0 0,-18-15 26 0 0,-70 2-125 0 0,-23 3 19 0 0,-21 0-4 0 0,0 0 1 0 0,0 1-1 0 0,0 1 0 0 0,0 1 0 0 0,0 0 0 0 0,0 1 0 0 0,25 7 0 0 0,-23-4-38 0 0,0-1-1 0 0,0 0 1 0 0,0-2-1 0 0,22 1 1 0 0,-28-2-12 0 0,29 2-1 0 0,82 4 0 0 0,-87-6 0 0 0,46 9 0 0 0,-63-7 0 0 0,155 21 64 0 0,-144-21-46 0 0,-1-2-1 0 0,1-1 0 0 0,45-5 0 0 0,-22 0-22 0 0,110-8 5 0 0,-23 9 0 0 0,-94 6 0 0 0,-25-1 0 0 0,0-1 0 0 0,26-2 0 0 0,-32 1 16 0 0,0 1 0 0 0,0 0-1 0 0,0 2 1 0 0,-1-1 0 0 0,28 8-1 0 0,-24-5-3 0 0,1 0-1 0 0,34 1 0 0 0,2-3-11 0 0,-27-1 0 0 0,39-2 0 0 0,20-10-6 0 0,-49 5 40 0 0,1 1-1 0 0,0 2 1 0 0,57 4-1 0 0,-54 2-8 0 0,35 5 82 0 0,-28 0-69 0 0,91 4 0 0 0,-14-11 26 0 0,-70-1-64 0 0,94-12 0 0 0,-74 5 0 0 0,43 2 42 0 0,-42 3-20 0 0,-4 2 5 0 0,-44 1-9 0 0,34-3 1 0 0,199-20-19 0 0,-211 16 0 0 0,-17 2 0 0 0,0 1 0 0 0,62 3 0 0 0,88 11 58 0 0,-181-11-52 0 0,35-1-6 0 0,-1-1 0 0 0,52-10 0 0 0,14-1 0 0 0,-7 3 0 0 0,37-2 0 0 0,-11 12 0 0 0,-67 2 0 0 0,0-3 0 0 0,61-9 0 0 0,106-10 55 0 0,-155 16-46 0 0,77 6-9 0 0,-96 0 0 0 0,68 5 0 0 0,-55-2 0 0 0,103-5 0 0 0,398-13 57 0 0,-414 13-50 0 0,-131 0-7 0 0,249 4 0 0 0,-2 20 0 0 0,-203-15 0 0 0,-1-4 0 0 0,1-2 0 0 0,89-7 0 0 0,-84 0 0 0 0,91 4 0 0 0,78 25 0 0 0,-160-16 6 0 0,143-1-1 0 0,-167-8 4 0 0,-1 2 0 0 0,0 3 0 0 0,-1 2 0 0 0,1 2-1 0 0,62 20 1 0 0,-58-16-9 0 0,92 10 0 0 0,-116-21 0 0 0,1-2 0 0 0,-1-2 0 0 0,57-9 0 0 0,-24 2 0 0 0,-57 8-199 0 0,-1 1-1 0 0,1 0 0 0 0,-1 0 0 0 0,0 0 1 0 0,1 1-1 0 0,-1 0 0 0 0,0 0 0 0 0,1 0 1 0 0,-1 1-1 0 0,0 0 0 0 0,0 0 1 0 0,0 0-1 0 0,0 0 0 0 0,7 6 0 0 0,1 1-3164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7:37.025"/>
    </inkml:context>
    <inkml:brush xml:id="br0">
      <inkml:brushProperty name="width" value="0.1" units="cm"/>
      <inkml:brushProperty name="height" value="0.1" units="cm"/>
      <inkml:brushProperty name="color" value="#E71224"/>
    </inkml:brush>
  </inkml:definitions>
  <inkml:trace contextRef="#ctx0" brushRef="#br0">0 91 919 0 0,'32'0'1642'0'0,"123"-4"916"0"0,209-42-383 0 0,-303 39-1852 0 0,1 3 0 0 0,86 5 0 0 0,-90 4-207 0 0,-32-2-30 0 0,38-1 0 0 0,-55-2-84 0 0,135-11 124 0 0,165-19 2 0 0,-171 30-28 0 0,149 19 0 0 0,-266-17-99 0 0,332 42 62 0 0,-301-36-41 0 0,0-1-1 0 0,102-1 0 0 0,-114-7-20 0 0,-21 1 17 0 0,-1 0-1 0 0,28-5 1 0 0,156-32 120 0 0,-184 33-265 0 0,0 2 1 0 0,0 0-1 0 0,34 1 0 0 0,-44 1-46 0 0,1 1 0 0 0,-1 0 0 0 0,0 1 0 0 0,0 0 0 0 0,0 0 0 0 0,0 1 1 0 0,0-1-1 0 0,0 2 0 0 0,0-1 0 0 0,11 9 0 0 0,-3 0-2794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7:38.282"/>
    </inkml:context>
    <inkml:brush xml:id="br0">
      <inkml:brushProperty name="width" value="0.1" units="cm"/>
      <inkml:brushProperty name="height" value="0.1" units="cm"/>
      <inkml:brushProperty name="color" value="#E71224"/>
    </inkml:brush>
  </inkml:definitions>
  <inkml:trace contextRef="#ctx0" brushRef="#br0">207 90 919 0 0,'-26'-2'40'0'0,"21"1"168"0"0,0 0 0 0 0,0 1 0 0 0,0 0 0 0 0,-1 0 0 0 0,-5 0 0 0 0,1 1 51 0 0,-1 0 0 0 0,0-2 0 0 0,-13 0 0 0 0,14-1-146 0 0,1 2 0 0 0,-1-1 1 0 0,0 2-1 0 0,1-1 0 0 0,-11 3 0 0 0,3-1 226 0 0,15-2 59 0 0,6 1-43 0 0,5 0-194 0 0,6-1-24 0 0,1 0 0 0 0,-1-1-1 0 0,0 0 1 0 0,18-5-1 0 0,21-1-1 0 0,150 4 6 0 0,-133 4-27 0 0,113-11 0 0 0,270-39 215 0 0,-327 46-257 0 0,20-2-4 0 0,-121 2-51 0 0,-12 1 10 0 0,0 1 0 0 0,0 0 0 0 0,22 2-1 0 0,-21 1-14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01.427"/>
    </inkml:context>
    <inkml:brush xml:id="br0">
      <inkml:brushProperty name="width" value="0.1" units="cm"/>
      <inkml:brushProperty name="height" value="0.1" units="cm"/>
      <inkml:brushProperty name="color" value="#E71224"/>
    </inkml:brush>
  </inkml:definitions>
  <inkml:trace contextRef="#ctx0" brushRef="#br0">0 33 2527 0 0,'4'-4'976'0'0,"-3"4"-974"0"0,1-1 0 0 0,-1 1 0 0 0,1 0 0 0 0,0 0 0 0 0,-1 0 0 0 0,1 0 0 0 0,-1 0 0 0 0,1 0 0 0 0,0 0 0 0 0,-1 1 0 0 0,1-1 0 0 0,-1 1 0 0 0,1-1 0 0 0,-1 1 0 0 0,1-1 0 0 0,1 2 0 0 0,-1-1-1 0 0,0 0 0 0 0,0 0-1 0 0,1 0 1 0 0,-1-1 0 0 0,0 1 0 0 0,0-1 0 0 0,0 1 0 0 0,0-1 0 0 0,5 0 0 0 0,-6 0 34 0 0,1-1 0 0 0,-1 1 0 0 0,1 0-1 0 0,0 0 1 0 0,0 0 0 0 0,-1 0 0 0 0,1 1 0 0 0,0-1-1 0 0,-1 0 1 0 0,1 1 0 0 0,-1-1 0 0 0,1 1 0 0 0,0-1-1 0 0,-1 1 1 0 0,1 0 0 0 0,-1-1 0 0 0,0 1 0 0 0,1 0-1 0 0,-1 0 1 0 0,0 0 0 0 0,1 0 0 0 0,1 3 0 0 0,14 8 9 0 0,-12-9 32 0 0,1-1 0 0 0,1 0 0 0 0,-1 0 0 0 0,0 0 0 0 0,0-1 0 0 0,10 1 0 0 0,6 1 287 0 0,-9-1-188 0 0,-12-2-109 0 0,1 0 1 0 0,0 0-1 0 0,0 0 1 0 0,-1 0-1 0 0,1 1 0 0 0,0-1 1 0 0,0 1-1 0 0,-1-1 1 0 0,1 1-1 0 0,0 0 1 0 0,-1 0-1 0 0,3 1 1 0 0,1 1-37 0 0,-1 0 0 0 0,1-1 0 0 0,0 0 0 0 0,-1 0 0 0 0,11 2 0 0 0,-4-1 24 0 0,16 11 170 0 0,-23-12-175 0 0,-1 0 0 0 0,1 0-1 0 0,-1 0 1 0 0,1-1 0 0 0,0 1 0 0 0,-1-1-1 0 0,1 0 1 0 0,0 0 0 0 0,0 0 0 0 0,5 0-1 0 0,76 5 445 0 0,-73-4-468 0 0,4-2 12 0 0,0 0 1 0 0,0-1 0 0 0,0 0-1 0 0,0-1 1 0 0,0-1 0 0 0,-1-1-1 0 0,18-6 1 0 0,25-5 141 0 0,39 0 47 0 0,9-2-79 0 0,-85 12-81 0 0,1 1-1 0 0,-1 1 1 0 0,1 1-1 0 0,40 0 1 0 0,-54 2-58 0 0,0 1 0 0 0,-1 0-1 0 0,1 1 1 0 0,-1-1 0 0 0,1 1 0 0 0,-1 1 0 0 0,0-1 0 0 0,0 1-1 0 0,0 0 1 0 0,0 1 0 0 0,0 0 0 0 0,-1 0 0 0 0,0 0 0 0 0,10 10-1 0 0,-9-9 1 0 0,-1 0 0 0 0,1 0 0 0 0,0-1 0 0 0,0 1 0 0 0,1-2 0 0 0,-1 1 0 0 0,15 4 0 0 0,65 12-8 0 0,-81-19 23 0 0,0-1-1 0 0,0 0 0 0 0,0-1 0 0 0,0 1 1 0 0,0-1-1 0 0,0 0 0 0 0,0-1 1 0 0,0 0-1 0 0,7-2 0 0 0,2-1 22 0 0,4-1 4 0 0,1-2-1 0 0,25-13 1 0 0,-25 11-9 0 0,1 0 1 0 0,21-5-1 0 0,189-44 104 0 0,-218 55-129 0 0,6-2 104 0 0,0 1 0 0 0,37-4 0 0 0,-50 8-101 0 0,0 1 1 0 0,-1 0-1 0 0,1 0 1 0 0,-1 1 0 0 0,1-1-1 0 0,0 1 1 0 0,-1 0-1 0 0,0 1 1 0 0,1 0 0 0 0,-1-1-1 0 0,0 2 1 0 0,0-1-1 0 0,0 1 1 0 0,0-1 0 0 0,5 5-1 0 0,-8-4-72 0 0,1-1 0 0 0,-1 1 0 0 0,-1 0 1 0 0,1-1-1 0 0,0 1 0 0 0,-1 0 0 0 0,1 0 0 0 0,-1 1 0 0 0,0-1 0 0 0,0 0 0 0 0,0 0 0 0 0,0 0 0 0 0,-1 1 0 0 0,1-1 0 0 0,-1 0 0 0 0,0 1 0 0 0,0-1 0 0 0,-1 5 0 0 0,-2 10-3365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02.649"/>
    </inkml:context>
    <inkml:brush xml:id="br0">
      <inkml:brushProperty name="width" value="0.1" units="cm"/>
      <inkml:brushProperty name="height" value="0.1" units="cm"/>
      <inkml:brushProperty name="color" value="#E71224"/>
    </inkml:brush>
  </inkml:definitions>
  <inkml:trace contextRef="#ctx0" brushRef="#br0">1 48 3279 0 0,'1'-3'84'0'0,"1"1"-1"0"0,0-1 1 0 0,0 1-1 0 0,0-1 1 0 0,1 1-1 0 0,-1 0 0 0 0,0 0 1 0 0,1 0-1 0 0,0 0 1 0 0,-1 0-1 0 0,1 0 0 0 0,0 1 1 0 0,0-1-1 0 0,0 1 1 0 0,4-1-1 0 0,2-1 1 0 0,0 0-1 0 0,0 0 0 0 0,1 2 1 0 0,-1-1-1 0 0,1 1 1 0 0,12 0-1 0 0,60 5 262 0 0,-25 1-137 0 0,54-4 232 0 0,-34 0-102 0 0,120 15-1 0 0,-176-13-705 0 0,0 2-1 0 0,0 0 0 0 0,-1 1 1 0 0,38 17-1 0 0,-32-8-1783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05.894"/>
    </inkml:context>
    <inkml:brush xml:id="br0">
      <inkml:brushProperty name="width" value="0.1" units="cm"/>
      <inkml:brushProperty name="height" value="0.1" units="cm"/>
      <inkml:brushProperty name="color" value="#E71224"/>
    </inkml:brush>
  </inkml:definitions>
  <inkml:trace contextRef="#ctx0" brushRef="#br0">1 124 919 0 0,'6'-1'356'0'0,"0"0"0"0"0,0-1 0 0 0,0 1 0 0 0,-1-1 0 0 0,1 0-1 0 0,7-4 1 0 0,5-2-297 0 0,-8 5 20 0 0,1-2 99 0 0,1 1 1 0 0,0 1-1 0 0,1 0 0 0 0,15-2 0 0 0,-19 3 64 0 0,0 0-1 0 0,0 0 1 0 0,10-4-1 0 0,-10 3-77 0 0,0 0 0 0 0,1 0 0 0 0,10 0 0 0 0,22-3 107 0 0,-21 3-192 0 0,1 1-1 0 0,39 1 0 0 0,-47 1-35 0 0,0-1-1 0 0,0 0 0 0 0,0-1 1 0 0,26-6-1 0 0,-21 3 68 0 0,26-2 0 0 0,44 7 202 0 0,-67 1-285 0 0,1-1-1 0 0,-1 0 1 0 0,34-6 0 0 0,-26 1 57 0 0,38 0 0 0 0,-40 4-59 0 0,-5-1 22 0 0,0 2 0 0 0,-1 1 0 0 0,44 6 0 0 0,-13-2-10 0 0,-14-2 1 0 0,110 9 196 0 0,-31-3-107 0 0,-72-7-31 0 0,0-2-1 0 0,52-7 1 0 0,-32 3-43 0 0,5 0 43 0 0,141 11 0 0 0,-69-3-20 0 0,-98-4-88 0 0,27-3 70 0 0,-43 1-10 0 0,1 1-1 0 0,39 5 0 0 0,-49-3-47 0 0,0 0 0 0 0,34-4 0 0 0,3 0 0 0 0,77 14 0 0 0,-93-6 0 0 0,77 0 0 0 0,7-6 31 0 0,6 0 2 0 0,19-18-33 0 0,-137 17 19 0 0,-8 0 1 0 0,0 1-1 0 0,1 0 1 0 0,-1 0 0 0 0,0 0 0 0 0,1 1 0 0 0,-1-1-1 0 0,0 1 1 0 0,1 1 0 0 0,-1-1 0 0 0,0 1 0 0 0,9 2-1 0 0,-7 1-14 0 0,-1 0-1 0 0,0 0 1 0 0,-1 1-1 0 0,6 5 0 0 0,-7-6 0 0 0,0-1-1 0 0,-1 1 1 0 0,2-1-1 0 0,-1 0 1 0 0,0 0-1 0 0,0 0 1 0 0,1 0-1 0 0,0-1 1 0 0,-1 0-1 0 0,1 0 1 0 0,8 2-1 0 0,-6-2-3 0 0,0 0 0 0 0,0 0 0 0 0,12 6 0 0 0,9 3 0 0 0,-17-8 0 0 0,-10-2 0 0 0,0-1 0 0 0,1 1 0 0 0,-1-1 0 0 0,0 0 0 0 0,0 1 0 0 0,1-1 0 0 0,-1 0 0 0 0,0 0 0 0 0,0 0 0 0 0,1 0 0 0 0,-1 0 0 0 0,0 0 0 0 0,0 0 0 0 0,1 0 0 0 0,-1-1 0 0 0,0 1 0 0 0,0 0 0 0 0,2-1 0 0 0,12 0 5 0 0,-14 2-2 0 0,0-1 0 0 0,0 0 0 0 0,0 0 0 0 0,0 0 0 0 0,0 0 0 0 0,0 0 0 0 0,0 0 0 0 0,0 0 0 0 0,0 0 0 0 0,0 0 0 0 0,0 0 0 0 0,0 0-1 0 0,0-1 1 0 0,0 1 0 0 0,-1 0 0 0 0,1-1 0 0 0,0 1 0 0 0,0-1 0 0 0,1 0 0 0 0,2-3 52 0 0,10-13 434 0 0,-13 16-487 0 0,-1 0-1 0 0,0 0 0 0 0,1 0 0 0 0,-1 0 0 0 0,1 0 1 0 0,-1 0-1 0 0,1 0 0 0 0,0 0 0 0 0,-1 0 1 0 0,1 0-1 0 0,0 0 0 0 0,0 0 0 0 0,-1 1 0 0 0,1-1 1 0 0,0 0-1 0 0,0 0 0 0 0,0 1 0 0 0,0-1 1 0 0,0 1-1 0 0,0-1 0 0 0,0 1 0 0 0,0-1 0 0 0,0 1 1 0 0,1 0-1 0 0,-1-1 0 0 0,0 1 0 0 0,0 0 0 0 0,0 0 1 0 0,0 0-1 0 0,0 0 0 0 0,1 0 0 0 0,-1 0 1 0 0,0 0-1 0 0,0 0 0 0 0,0 1 0 0 0,0-1 0 0 0,2 1 1 0 0,-1 0-7 0 0,0 1 1 0 0,0-1-1 0 0,0 1 1 0 0,0-1-1 0 0,0 1 1 0 0,0 0-1 0 0,0-1 1 0 0,-1 1-1 0 0,1 0 1 0 0,-1 0-1 0 0,1 1 1 0 0,-1-1-1 0 0,0 0 1 0 0,0 0-1 0 0,1 4 1 0 0,2 9-251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08.557"/>
    </inkml:context>
    <inkml:brush xml:id="br0">
      <inkml:brushProperty name="width" value="0.1" units="cm"/>
      <inkml:brushProperty name="height" value="0.1" units="cm"/>
      <inkml:brushProperty name="color" value="#E71224"/>
    </inkml:brush>
  </inkml:definitions>
  <inkml:trace contextRef="#ctx0" brushRef="#br0">1 1 1583 0 0,'24'5'424'0'0,"0"1"0"0"0,-1 1 0 0 0,0 1 0 0 0,27 14 0 0 0,-24-10-139 0 0,1-1 0 0 0,0-2 0 0 0,0 0 0 0 0,0-2 0 0 0,1-1-1 0 0,49 4 1 0 0,-36-8-45 0 0,1-2-1 0 0,0-1 1 0 0,80-14-1 0 0,-64 8-100 0 0,-1 3-1 0 0,1 2 0 0 0,75 7 0 0 0,50-1 85 0 0,-46-18-152 0 0,-95 8-30 0 0,1 1 1 0 0,46 2-1 0 0,129 26 111 0 0,-177-18-147 0 0,13 3-2 0 0,0-3 0 0 0,0-2-1 0 0,109-8 1 0 0,-76-5 173 0 0,157 0 0 0 0,-131 17-95 0 0,44 1 19 0 0,-97-10-68 0 0,62-11 0 0 0,-3-5-32 0 0,-77 10 13 0 0,1 2 0 0 0,0 2 0 0 0,0 2 0 0 0,45 3-1 0 0,71 2 62 0 0,-110-3-22 0 0,-21-1-46 0 0,47-10 0 0 0,-32 5-8 0 0,1-1 29 0 0,53-5 85 0 0,-55 11-63 0 0,74 8 1 0 0,-47-1-32 0 0,94 6-6 0 0,-61-12 273 0 0,195-27 0 0 0,-279 25-256 0 0,-11 1-7 0 0,-1 1-1 0 0,1-1 1 0 0,-1 2 0 0 0,1-1-1 0 0,-1 1 1 0 0,12 2 0 0 0,-14-2-71 0 0,-1 0 1 0 0,0 0 0 0 0,1 0-1 0 0,-1 1 1 0 0,0 0 0 0 0,0-1-1 0 0,0 1 1 0 0,0 0-1 0 0,0 1 1 0 0,0-1 0 0 0,0 0-1 0 0,-1 1 1 0 0,5 5 0 0 0,4 10-3166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11.349"/>
    </inkml:context>
    <inkml:brush xml:id="br0">
      <inkml:brushProperty name="width" value="0.1" units="cm"/>
      <inkml:brushProperty name="height" value="0.1" units="cm"/>
      <inkml:brushProperty name="color" value="#E71224"/>
    </inkml:brush>
  </inkml:definitions>
  <inkml:trace contextRef="#ctx0" brushRef="#br0">0 157 919 0 0,'137'-19'1551'0'0,"-82"13"-997"0"0,108-25 0 0 0,-113 16-61 0 0,-12 2-21 0 0,1 3 0 0 0,0 0 0 0 0,47-3 0 0 0,106 7 72 0 0,-159 5-379 0 0,61-12 0 0 0,-14 1 205 0 0,-71 11-361 0 0,15-2 38 0 0,0 1 0 0 0,1 1 1 0 0,-1 1-1 0 0,0 1 0 0 0,46 7 0 0 0,88 22-47 0 0,-14-4 0 0 0,27 15 0 0 0,-149-37 0 0 0,0-1 0 0 0,0-1 0 0 0,42-1 0 0 0,-50-1 0 0 0,62-6-2 0 0,-1 0 15 0 0,34 4 40 0 0,-39 2 83 0 0,-51-1-92 0 0,-14 1 25 0 0,0-1 0 0 0,-1 1-1 0 0,1 0 1 0 0,-1 1 0 0 0,1-1 0 0 0,8 3 0 0 0,-3-2-70 0 0,4 3 52 0 0,-14-4-50 0 0,0 0-1 0 0,0 1 0 0 0,1-1 0 0 0,-1 0 1 0 0,0 1-1 0 0,0-1 0 0 0,0 1 0 0 0,0-1 0 0 0,1 0 1 0 0,-1 1-1 0 0,0-1 0 0 0,0 1 0 0 0,0-1 1 0 0,0 1-1 0 0,0-1 0 0 0,0 1 0 0 0,0-1 1 0 0,0 0-1 0 0,0 1 0 0 0,0-1 0 0 0,-1 1 0 0 0,1-1 1 0 0,0 1-1 0 0,0-1 0 0 0,0 0 0 0 0,0 1 1 0 0,-1-1-1 0 0,1 1 0 0 0,0-1 0 0 0,0 0 0 0 0,-1 1 1 0 0,1-1-1 0 0,0 0 0 0 0,-1 1 0 0 0,-4 6-90 0 0,-1 2-60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6.551"/>
    </inkml:context>
    <inkml:brush xml:id="br0">
      <inkml:brushProperty name="width" value="0.1" units="cm"/>
      <inkml:brushProperty name="height" value="0.1" units="cm"/>
      <inkml:brushProperty name="color" value="#E71224"/>
    </inkml:brush>
  </inkml:definitions>
  <inkml:trace contextRef="#ctx0" brushRef="#br0">0 13 455 0 0,'13'-3'0'0'0,"2"-1"0"0"0,-6 2 0 0 0,1 0 0 0 0,-1 2 672 0 0,4 2 88 0 0,9-2 16 0 0,15-2 8 0 0,17 0-504 0 0,9 2-104 0 0,8 4-16 0 0,-1-2-8 0 0,-1 0-88 0 0,-1 2-64 0 0,-1 1 72 0 0,-6 1-72 0 0,-1 3 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50.752"/>
    </inkml:context>
    <inkml:brush xml:id="br0">
      <inkml:brushProperty name="width" value="0.1" units="cm"/>
      <inkml:brushProperty name="height" value="0.1" units="cm"/>
      <inkml:brushProperty name="color" value="#E71224"/>
    </inkml:brush>
  </inkml:definitions>
  <inkml:trace contextRef="#ctx0" brushRef="#br0">1 69 2183 0 0,'16'-5'175'0'0,"1"-1"-1"0"0,0 2 1 0 0,0 0 0 0 0,26-2-1 0 0,70 2 490 0 0,-25 2-1 0 0,35 2-29 0 0,-47 2-524 0 0,198-19 368 0 0,-251 15-387 0 0,0 2 1 0 0,0 0 0 0 0,0 1 0 0 0,37 8-1 0 0,-32-7 7 0 0,0 0-1 0 0,0-2 0 0 0,0-1 0 0 0,32-5 0 0 0,18 0 67 0 0,55-4 22 0 0,69-1-154 0 0,-179 11-24 0 0,0 2-1 0 0,0 1 1 0 0,0 0-1 0 0,0 2 1 0 0,0 0-1 0 0,-1 2 1 0 0,25 10-1 0 0,-31-10-7 0 0,0-2 0 0 0,23 5 0 0 0,9 3 0 0 0,12 5 36 0 0,-29-9 10 0 0,49 20 0 0 0,-73-25-68 0 0,1 0-1 0 0,-1 1 0 0 0,0 0 0 0 0,0 0 0 0 0,-1 0 0 0 0,1 1 1 0 0,8 11-1 0 0,0 1-283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8:56.016"/>
    </inkml:context>
    <inkml:brush xml:id="br0">
      <inkml:brushProperty name="width" value="0.1" units="cm"/>
      <inkml:brushProperty name="height" value="0.1" units="cm"/>
      <inkml:brushProperty name="color" value="#E71224"/>
    </inkml:brush>
  </inkml:definitions>
  <inkml:trace contextRef="#ctx0" brushRef="#br0">0 214 2959 0 0,'13'-1'235'0'0,"-1"0"0"0"0,0-1 0 0 0,19-6 0 0 0,7 0 23 0 0,57-11 267 0 0,90-13-52 0 0,-153 29-370 0 0,0 1-1 0 0,0 1 0 0 0,58 6 1 0 0,-19 8-26 0 0,-34-6-10 0 0,44 2-1 0 0,-52-7-61 0 0,129 1 54 0 0,8-5-30 0 0,-92 4 47 0 0,94-11 1 0 0,-75 3 73 0 0,-33-2-82 0 0,-1-2 0 0 0,100-32 0 0 0,-109 28-42 0 0,0 2 0 0 0,0 2-1 0 0,1 2 1 0 0,96-2-1 0 0,-35 15-25 0 0,-10 4 0 0 0,-73-8 0 0 0,99 1 0 0 0,36-11 0 0 0,-75 11 0 0 0,2 9 0 0 0,-71-10 0 0 0,1 1 0 0 0,37 9 0 0 0,-40-7 0 0 0,1 0 0 0 0,-1-2 0 0 0,34 1 0 0 0,34-4 0 0 0,67-5 0 0 0,-102 3 0 0 0,0 3 0 0 0,0 2 0 0 0,54 8 0 0 0,77 4 0 0 0,-132-17 13 0 0,0-2-1 0 0,70-16 0 0 0,11-1 154 0 0,-103 18-116 0 0,0 2 0 0 0,47 3-1 0 0,14 4-49 0 0,59 6 0 0 0,-130-10 0 0 0,1 0 0 0 0,-1-2 0 0 0,37-5 0 0 0,-33 3 0 0 0,0 0 0 0 0,24 2 0 0 0,205 6 0 0 0,-184-5 0 0 0,-40 0 0 0 0,0 0 0 0 0,36 6 0 0 0,93 20 0 0 0,-133-23 0 0 0,41-1 0 0 0,8 2 0 0 0,-48-3 0 0 0,1-1 0 0 0,-1-1 0 0 0,26-4 0 0 0,-27 3 0 0 0,34-5 0 0 0,-30 3 0 0 0,0 1 0 0 0,0 1 0 0 0,0 1 0 0 0,42 5 0 0 0,41 7 0 0 0,-18-2 0 0 0,-65-6 0 0 0,0-1 0 0 0,0-2 0 0 0,29-3 0 0 0,80-15 0 0 0,-81 9 0 0 0,90-3 0 0 0,143 16 0 0 0,-80-15 64 0 0,66-17-64 0 0,-125 29 0 0 0,-98 2 0 0 0,19 3 0 0 0,12 0 0 0 0,-19-6 0 0 0,0-4 0 0 0,0-2 0 0 0,101-23 0 0 0,-154 27 8 0 0,1-1 0 0 0,0 1-1 0 0,18 0 1 0 0,-26 2-14 0 0,1 0 0 0 0,-1 0 0 0 0,0 0 1 0 0,0 1-1 0 0,1 0 0 0 0,-1-1 0 0 0,0 1 1 0 0,0 0-1 0 0,0 1 0 0 0,0-1 0 0 0,0 0 0 0 0,0 1 1 0 0,0 0-1 0 0,0-1 0 0 0,0 1 0 0 0,3 4 0 0 0,1 1-118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9:00.583"/>
    </inkml:context>
    <inkml:brush xml:id="br0">
      <inkml:brushProperty name="width" value="0.1" units="cm"/>
      <inkml:brushProperty name="height" value="0.1" units="cm"/>
      <inkml:brushProperty name="color" value="#E71224"/>
    </inkml:brush>
  </inkml:definitions>
  <inkml:trace contextRef="#ctx0" brushRef="#br0">1 180 2671 0 0,'2'-1'27'0'0,"0"0"0"0"0,0 1 0 0 0,0-1 0 0 0,0 1 0 0 0,0 0 0 0 0,0 0 0 0 0,0 0 0 0 0,0 0 0 0 0,0 0 0 0 0,0 0 0 0 0,0 0 0 0 0,0 0 0 0 0,4 2 0 0 0,32 11 67 0 0,-7-1 106 0 0,-18-10 75 0 0,0 0 0 0 0,0-1 0 0 0,17 0 0 0 0,-19-1-150 0 0,0 0-1 0 0,-1 1 0 0 0,1 0 1 0 0,0 0-1 0 0,-1 1 1 0 0,16 5-1 0 0,109 44 201 0 0,-116-44-287 0 0,0-2 1 0 0,1 0-1 0 0,-1 0 0 0 0,23 1 0 0 0,23 4 49 0 0,-25-3 27 0 0,1-2 1 0 0,71-1 0 0 0,-22-1 269 0 0,-2-3-225 0 0,8 0-108 0 0,132 6 85 0 0,-180-11-101 0 0,0-2-1 0 0,0-1 1 0 0,72-25-1 0 0,-111 31-20 0 0,18-5 45 0 0,0 1 0 0 0,0 2 0 0 0,40-1 0 0 0,84 6 45 0 0,-97 2-70 0 0,0-3-1 0 0,74-9 0 0 0,52-26-38 0 0,96-11 186 0 0,-163 35-5 0 0,211-47 0 0 0,-278 47-144 0 0,2 2 0 0 0,-1 3 0 0 0,70-1 0 0 0,-58 3-32 0 0,-30 2 0 0 0,51 2 0 0 0,132 3 0 0 0,-114-12 0 0 0,-53 3 0 0 0,0 1 0 0 0,-3 0 0 0 0,64 1 0 0 0,361 2 0 0 0,-421-2 0 0 0,1 2 0 0 0,-1 2 0 0 0,57 8 0 0 0,-50-3 0 0 0,-30-3 0 0 0,23 4 0 0 0,-10 2 0 0 0,165 26 0 0 0,-182-34 0 0 0,1 0 0 0 0,-1-2 0 0 0,23-4 0 0 0,-5 1 0 0 0,180-10 0 0 0,-164 15 0 0 0,0 2 0 0 0,58 11 0 0 0,-39 0 0 0 0,-1-4 0 0 0,124 1 0 0 0,-150-12 0 0 0,161 2 0 0 0,-94 10 0 0 0,-33-2 0 0 0,145-4 0 0 0,-57-11 0 0 0,-56 0 0 0 0,169 10 0 0 0,-233-2 11 0 0,83-8-1 0 0,45-18 25 0 0,-69 8-27 0 0,-73 13-8 0 0,0 1 0 0 0,62 3 0 0 0,41 12 0 0 0,-112-10 0 0 0,1 0 0 0 0,-1-2 0 0 0,1-1 0 0 0,47-8 0 0 0,22-3 0 0 0,39-6 0 0 0,-108 12 0 0 0,-8 3 16 0 0,-1 0 0 0 0,0-2 0 0 0,28-11 0 0 0,-43 16-7 0 0,2-2-1 0 0,0 1 0 0 0,0-1 0 0 0,0 1 0 0 0,0 0 0 0 0,1 0 0 0 0,2-1 0 0 0,-5 2-8 0 0,1 0 1 0 0,-1 0-1 0 0,0 0 1 0 0,0 1-1 0 0,0-1 1 0 0,0 0-1 0 0,0 0 1 0 0,0 1 0 0 0,1-1-1 0 0,-1 0 1 0 0,0 1-1 0 0,0-1 1 0 0,0 1-1 0 0,0-1 1 0 0,0 1-1 0 0,0 0 1 0 0,0 0-1 0 0,-1-1 1 0 0,1 1-1 0 0,0 0 1 0 0,1 1-1 0 0,0 1-205 0 0,-1 0-1 0 0,1-1 1 0 0,-1 1-1 0 0,1 0 1 0 0,-1 0-1 0 0,0 0 0 0 0,0 0 1 0 0,0 0-1 0 0,-1 0 1 0 0,1 4-1 0 0,1 9-2441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9:02.555"/>
    </inkml:context>
    <inkml:brush xml:id="br0">
      <inkml:brushProperty name="width" value="0.1" units="cm"/>
      <inkml:brushProperty name="height" value="0.1" units="cm"/>
      <inkml:brushProperty name="color" value="#E71224"/>
    </inkml:brush>
  </inkml:definitions>
  <inkml:trace contextRef="#ctx0" brushRef="#br0">1 66 455 0 0,'106'-3'2207'0'0,"48"0"-1648"0"0,-30 3-176 0 0,9 0 20 0 0,-92 1-187 0 0,68-8 0 0 0,8-1 104 0 0,192 23 304 0 0,-299-14-602 0 0,82 1 216 0 0,133-13 1 0 0,-176 7-207 0 0,308-3 53 0 0,-102 5-45 0 0,-193-3-17 0 0,-32 2-2 0 0,33 2-1 0 0,329 28-20 0 0,-189-11 64 0 0,-172-15-49 0 0,1-2 0 0 0,51-7 0 0 0,-1 0 4 0 0,-40 6-6 0 0,10-1 53 0 0,81 5-1 0 0,-48 4-22 0 0,0-4 0 0 0,168-17-1 0 0,-181 8-42 0 0,1 2 0 0 0,-1 4 0 0 0,126 15 0 0 0,-153-10 0 0 0,0-2 0 0 0,0-1 0 0 0,0-3 0 0 0,71-11 0 0 0,-75 7 6 0 0,-1 3-1 0 0,71 3 0 0 0,84 18 46 0 0,-93-7-54 0 0,-45-6 3 0 0,0-2 0 0 0,113-10 0 0 0,-81-1 0 0 0,174 7 0 0 0,-212 4 0 0 0,152 6 0 0 0,-142-10 0 0 0,82-10 0 0 0,-75 4 0 0 0,0 2 0 0 0,0 4 0 0 0,122 12 0 0 0,-126-5 35 0 0,85-3 0 0 0,64-17-41 0 0,-104 9 12 0 0,144 12 0 0 0,-28-11 60 0 0,-1-18-9 0 0,-195 18-56 0 0,9 0 12 0 0,8-3 56 0 0,1 3 0 0 0,-1 2 0 0 0,65 4-1 0 0,-78 1-14 0 0,-13-2 34 0 0,34 8 0 0 0,-49-8-95 0 0,0 0 0 0 0,0 1 0 0 0,0 0 0 0 0,0 0 0 0 0,-1 0 0 0 0,1 0 0 0 0,-1 1 0 0 0,1 0 0 0 0,-1 0 0 0 0,0 0 0 0 0,6 6 0 0 0,-2 1-115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9:18.671"/>
    </inkml:context>
    <inkml:brush xml:id="br0">
      <inkml:brushProperty name="width" value="0.1" units="cm"/>
      <inkml:brushProperty name="height" value="0.1" units="cm"/>
      <inkml:brushProperty name="color" value="#E71224"/>
    </inkml:brush>
  </inkml:definitions>
  <inkml:trace contextRef="#ctx0" brushRef="#br0">0 146 1839 0 0,'21'-14'3292'0'0,"9"6"-2320"0"0,47-7-1 0 0,-45 9-382 0 0,-18 4-358 0 0,44-11 570 0 0,-28 7-608 0 0,0 0-1 0 0,1 3 1 0 0,-1 0 0 0 0,46 3-1 0 0,-65 0-151 0 0,9 0 110 0 0,0 1-1 0 0,0 1 0 0 0,32 8 1 0 0,-37-8-122 0 0,1 0 1 0 0,0-1 0 0 0,0-1 0 0 0,0 0 0 0 0,29-5-1 0 0,29-1 235 0 0,-20 10-210 0 0,-38-2-20 0 0,1 0-1 0 0,18-2 1 0 0,53-6 377 0 0,97 8-1 0 0,-106 7-294 0 0,-48-5-21 0 0,-1 0 0 0 0,45-2-1 0 0,179-30 584 0 0,-212 23-457 0 0,-1 2 0 0 0,81 4 0 0 0,-34 2-63 0 0,29 4 77 0 0,-55-7-103 0 0,96-14 0 0 0,-108 6-68 0 0,70-12 138 0 0,-98 15-134 0 0,1 2 0 0 0,0 1 0 0 0,0 1 0 0 0,0 1 0 0 0,43 5 0 0 0,-46-4-8 0 0,1-2-1 0 0,40-4 0 0 0,-41 2-45 0 0,5 2 0 0 0,1 1 0 0 0,39 4-1 0 0,16 1 10 0 0,-56-5-7 0 0,-1-1 0 0 0,1-2 0 0 0,38-8 0 0 0,-51 9-9 0 0,0 0 1 0 0,0 1-1 0 0,0 1 0 0 0,22 1 0 0 0,-19 0 2 0 0,-1-1 1 0 0,29-2-1 0 0,-11-2 48 0 0,63 2 0 0 0,-63 2-43 0 0,72 8-14 0 0,-76-4 0 0 0,0-1 0 0 0,57-3 0 0 0,4-4 0 0 0,3 1 0 0 0,-71 1 0 0 0,0 2-1 0 0,27 3 0 0 0,11 0 14 0 0,-6-5 45 0 0,15-1-63 0 0,2 4 32 0 0,37 3 10 0 0,-76-2-22 0 0,-1-1 0 0 0,36-4-1 0 0,8 0 6 0 0,84-6-20 0 0,-98 11 32 0 0,100 18 0 0 0,-135-17-15 0 0,46-1-1 0 0,-45-2 0 0 0,41 5-1 0 0,-37 0-5 0 0,7 1 54 0 0,68 3 1 0 0,-26-7 18 0 0,56-2 69 0 0,-109 0-125 0 0,0 1 1 0 0,0 1 0 0 0,-1 1 0 0 0,47 11-1 0 0,-33-5-11 0 0,0-1 0 0 0,1-3 0 0 0,55 2 0 0 0,-19-4 176 0 0,-60-6-107 0 0,6 1 160 0 0,-21 3-239 0 0,0-1 1 0 0,0 0-1 0 0,0 1 1 0 0,0-1-1 0 0,0 1 1 0 0,0-1-1 0 0,0 1 1 0 0,0-1-1 0 0,0 1 1 0 0,-1 0-1 0 0,1-1 1 0 0,0 1-1 0 0,0 0 0 0 0,-1-1 1 0 0,1 1-1 0 0,0 0 1 0 0,-1 0-1 0 0,1 0 1 0 0,-1 0-1 0 0,1 0 1 0 0,0 1-1 0 0,5 14-334 0 0,-1 1 0 0 0,-1-1 0 0 0,5 27 0 0 0,-4-7-1048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22.477"/>
    </inkml:context>
    <inkml:brush xml:id="br0">
      <inkml:brushProperty name="width" value="0.1" units="cm"/>
      <inkml:brushProperty name="height" value="0.1" units="cm"/>
      <inkml:brushProperty name="color" value="#E71224"/>
    </inkml:brush>
  </inkml:definitions>
  <inkml:trace contextRef="#ctx0" brushRef="#br0">656 64 2303 0 0,'-1'-3'88'0'0,"1"1"0"0"0,-1-1 0 0 0,0 1-1 0 0,1-1 1 0 0,-1 1 0 0 0,0-1-1 0 0,-1 1 1 0 0,1 0 0 0 0,0-1-1 0 0,-1 1 1 0 0,1 0 0 0 0,-1 0 0 0 0,0 0-1 0 0,1 0 1 0 0,-1 0 0 0 0,0 0-1 0 0,0 1 1 0 0,0-1 0 0 0,-1 1 0 0 0,1-1-1 0 0,0 1 1 0 0,-1 0 0 0 0,1 0-1 0 0,0 0 1 0 0,-1 0 0 0 0,-4-1-1 0 0,0-1-56 0 0,-1 1-1 0 0,1 0 0 0 0,-14-2 0 0 0,19 4-20 0 0,-1-1-1 0 0,1 1 1 0 0,-1 0 0 0 0,1 0 0 0 0,0 1-1 0 0,-1-1 1 0 0,1 0 0 0 0,0 1 0 0 0,-1-1 0 0 0,1 1-1 0 0,0 0 1 0 0,-1 0 0 0 0,1 0 0 0 0,0 0 0 0 0,0 0-1 0 0,-3 3 1 0 0,-68 59 395 0 0,-53 42-239 0 0,98-85-159 0 0,0 0 1 0 0,-54 26-1 0 0,69-40 136 0 0,-1-1 0 0 0,0 0 0 0 0,0-1 0 0 0,0 0 0 0 0,0-1 0 0 0,-22 1-1 0 0,17-4 698 0 0,-8 0 424 0 0,26 0-1236 0 0,0 0 0 0 0,0 1 0 0 0,0-1-1 0 0,0 0 1 0 0,0 0 0 0 0,0 1 0 0 0,0-1 0 0 0,0 1-1 0 0,0-1 1 0 0,0 0 0 0 0,0 1 0 0 0,1 0 0 0 0,-1-1 0 0 0,0 1-1 0 0,0 0 1 0 0,1-1 0 0 0,-1 1 0 0 0,0 0 0 0 0,1 0 0 0 0,-2 1-1 0 0,2-1-27 0 0,0 0 0 0 0,0-1 0 0 0,0 1 0 0 0,0 0 0 0 0,0 0 0 0 0,0 0 0 0 0,0 0 0 0 0,0 0 0 0 0,0 0 0 0 0,1-1 0 0 0,-1 1 0 0 0,0 0 0 0 0,0 0 0 0 0,1 0 0 0 0,-1 0 0 0 0,1-1 0 0 0,-1 1 0 0 0,1 0 0 0 0,-1 0 0 0 0,1-1 0 0 0,-1 1 0 0 0,1-1 0 0 0,0 1 0 0 0,-1 0 0 0 0,1-1 0 0 0,0 1 0 0 0,-1-1 0 0 0,2 1 0 0 0,22 14 112 0 0,-2-7 97 0 0,0-2 0 0 0,0 0 0 0 0,1-1 0 0 0,39 3 0 0 0,15 3 94 0 0,-34-4-145 0 0,57 1 0 0 0,81-11 646 0 0,2 1-112 0 0,-114 5-521 0 0,215 1 29 0 0,-78-22 61 0 0,83-4 235 0 0,77 13-156 0 0,-76 4-328 0 0,-264 4 1 0 0,221-13 211 0 0,-191 8 54 0 0,0-3 1 0 0,76-22-1 0 0,-53 9 53 0 0,-30 11-86 0 0,-39 12-92 0 0,-8 0-68 0 0,-3-5-8 0 0,-1 4 202 0 0,2 0-261 0 0,0-1 1 0 0,-1 1-1 0 0,1 0 0 0 0,0 0 0 0 0,-1 0 0 0 0,1 0 0 0 0,-1-1 1 0 0,1 1-1 0 0,0 0 0 0 0,-1 0 0 0 0,1 0 0 0 0,0-1 0 0 0,0 1 0 0 0,-1 0 1 0 0,1-1-1 0 0,0 1 0 0 0,0 0 0 0 0,-1-1 0 0 0,1 1 0 0 0,0 0 1 0 0,0-1-1 0 0,0 1 0 0 0,0 0 0 0 0,-1-2 0 0 0,1 2-10 0 0,0 0 0 0 0,0-1-1 0 0,0 1 1 0 0,0 0 0 0 0,0-1 0 0 0,0 1-1 0 0,0 0 1 0 0,-1 0 0 0 0,1-1 0 0 0,0 1-1 0 0,0 0 1 0 0,0-1 0 0 0,-1 1 0 0 0,1 0-1 0 0,0 0 1 0 0,0-1 0 0 0,0 1 0 0 0,-1 0-1 0 0,1 0 1 0 0,0 0 0 0 0,-1-1-1 0 0,1 1 1 0 0,0 0 0 0 0,0 0 0 0 0,-1 0-1 0 0,1 0 1 0 0,0 0 0 0 0,-1 0 0 0 0,1 0-1 0 0,0-1 1 0 0,-1 1 0 0 0,1 0 0 0 0,0 0-1 0 0,-1 0 1 0 0,1 0 0 0 0,0 0 0 0 0,-1 0-1 0 0,1 1 1 0 0,0-1 0 0 0,-1 0 0 0 0,1 0-1 0 0,0 0 1 0 0,-1 0 0 0 0,1 0-1 0 0,0 0 1 0 0,0 1 0 0 0,-1-1 0 0 0,1 0-1 0 0,0 0 1 0 0,0 0 0 0 0,-1 1 0 0 0,1-1-1 0 0,0 0 1 0 0,0 0 0 0 0,-1 1 0 0 0,1-1-1 0 0,0 0 1 0 0,0 0 0 0 0,0 1 0 0 0,-1 0-1 0 0,-6 11-342 0 0,0 1 0 0 0,1 0-1 0 0,-7 20 1 0 0,2-2-460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23.393"/>
    </inkml:context>
    <inkml:brush xml:id="br0">
      <inkml:brushProperty name="width" value="0.1" units="cm"/>
      <inkml:brushProperty name="height" value="0.1" units="cm"/>
      <inkml:brushProperty name="color" value="#E71224"/>
    </inkml:brush>
  </inkml:definitions>
  <inkml:trace contextRef="#ctx0" brushRef="#br0">21 179 5039 0 0,'-4'-12'132'0'0,"0"1"155"0"0,1 0 0 0 0,0-1 0 0 0,1 0 0 0 0,0 1 0 0 0,0-1 0 0 0,1-17-1 0 0,2 26-270 0 0,0 1-1 0 0,0 0 1 0 0,0 0-1 0 0,0 0 0 0 0,0 0 1 0 0,1 0-1 0 0,-1 0 1 0 0,1 0-1 0 0,-1 0 0 0 0,1 1 1 0 0,0-1-1 0 0,-1 1 1 0 0,1-1-1 0 0,0 1 0 0 0,0-1 1 0 0,0 1-1 0 0,4-2 1 0 0,-3 2 173 0 0,-1-1 1 0 0,1 0 0 0 0,0 0 0 0 0,-1 0 0 0 0,1 0 0 0 0,-1 0 0 0 0,4-5-1 0 0,-5 5-102 0 0,0 1 0 0 0,0 0 0 0 0,0 0 0 0 0,0 0 0 0 0,0 0 0 0 0,0 1 0 0 0,0-1 0 0 0,0 0-1 0 0,0 0 1 0 0,0 0 0 0 0,0 1 0 0 0,0-1 0 0 0,1 1 0 0 0,-1-1 0 0 0,0 1 0 0 0,0-1 0 0 0,1 1 0 0 0,-1 0-1 0 0,0 0 1 0 0,1-1 0 0 0,-1 1 0 0 0,0 0 0 0 0,1 0 0 0 0,-1 0 0 0 0,0 1 0 0 0,2-1 0 0 0,4 1 5 0 0,1 1 0 0 0,-1 0 0 0 0,12 5 0 0 0,1 0 17 0 0,145 29 631 0 0,-74-18-480 0 0,-41-10-137 0 0,0-1-1 0 0,81 0 0 0 0,104-15 202 0 0,-17-1 43 0 0,393-11 397 0 0,-349 18-495 0 0,-258 2-314 0 0,35 4 226 0 0,-37-4-283 0 0,1 1 1 0 0,-1 0 0 0 0,1-1 0 0 0,-1 1 0 0 0,1 0-1 0 0,-1 0 1 0 0,0 1 0 0 0,1-1 0 0 0,-1 0 0 0 0,0 1-1 0 0,0-1 1 0 0,3 4 0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24.900"/>
    </inkml:context>
    <inkml:brush xml:id="br0">
      <inkml:brushProperty name="width" value="0.1" units="cm"/>
      <inkml:brushProperty name="height" value="0.1" units="cm"/>
      <inkml:brushProperty name="color" value="#E71224"/>
    </inkml:brush>
  </inkml:definitions>
  <inkml:trace contextRef="#ctx0" brushRef="#br0">0 248 1375 0 0,'39'-18'1429'0'0,"1"2"0"0"0,0 1 0 0 0,66-14 0 0 0,282-43 406 0 0,-196 45-1670 0 0,-143 21-98 0 0,178-9 204 0 0,-49 6 91 0 0,-71 0-60 0 0,1 5-1 0 0,153 13 0 0 0,144 22-109 0 0,-308-26-181 0 0,147-1 53 0 0,-241-4-45 0 0,-1 0 0 0 0,1 0 1 0 0,0-1-1 0 0,-1 1 0 0 0,1-1 0 0 0,-1 0 0 0 0,5-1 0 0 0,-7 2-13 0 0,1 0 0 0 0,-1-1 0 0 0,0 1 0 0 0,0 0 0 0 0,0 0 0 0 0,0 0 0 0 0,0 0 0 0 0,1 0 0 0 0,-1 0 0 0 0,0-1 0 0 0,0 1 0 0 0,0 0 0 0 0,0 0 0 0 0,0 0 0 0 0,0 0-1 0 0,0 0 1 0 0,0-1 0 0 0,1 1 0 0 0,-1 0 0 0 0,0 0 0 0 0,0 0 0 0 0,0-1 0 0 0,0 1 0 0 0,0 0 0 0 0,0 0 0 0 0,0 0 0 0 0,0 0 0 0 0,0-1 0 0 0,0 1 0 0 0,0 0 0 0 0,0 0 0 0 0,0 0-1 0 0,0-1 1 0 0,-1 1 0 0 0,1 0 0 0 0,0 0 0 0 0,-12-9 242 0 0,2 4-148 0 0,0 2 1 0 0,0-1-1 0 0,0 1 0 0 0,-22-3 0 0 0,-46-2 99 0 0,46 6-180 0 0,-273-1 67 0 0,40 4-35 0 0,-134-11 19 0 0,44 3-12 0 0,240 3-36 0 0,1 4-1 0 0,-153 21 0 0 0,-55 10-21 0 0,270-30 0 0 0,32-1 0 0 0,1 1 0 0 0,-27 4 0 0 0,83 1 0 0 0,412-20 210 0 0,97 2 87 0 0,-188-6-178 0 0,-99 1-57 0 0,-158 13-49 0 0,154 1 38 0 0,-249 3-70 0 0,0 1-1 0 0,0 0 1 0 0,1-1-1 0 0,-1 2 1 0 0,0-1-1 0 0,0 1 1 0 0,0 0-1 0 0,11 6 1 0 0,-15-7 6 0 0,0 0-1 0 0,0 1 1 0 0,-1-1 0 0 0,1 1-1 0 0,0 0 1 0 0,0-1-1 0 0,-1 1 1 0 0,0 0 0 0 0,1 0-1 0 0,-1 0 1 0 0,0 0 0 0 0,0 1-1 0 0,0-1 1 0 0,0 0 0 0 0,0 0-1 0 0,0 1 1 0 0,-1-1 0 0 0,1 0-1 0 0,-1 1 1 0 0,1-1-1 0 0,-1 0 1 0 0,0 1 0 0 0,0-1-1 0 0,0 1 1 0 0,-1 3 0 0 0,-4 22-337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25.702"/>
    </inkml:context>
    <inkml:brush xml:id="br0">
      <inkml:brushProperty name="width" value="0.1" units="cm"/>
      <inkml:brushProperty name="height" value="0.1" units="cm"/>
      <inkml:brushProperty name="color" value="#E71224"/>
    </inkml:brush>
  </inkml:definitions>
  <inkml:trace contextRef="#ctx0" brushRef="#br0">76 230 919 0 0,'-46'-45'80'0'0,"45"44"172"0"0,0-1 0 0 0,1 1 0 0 0,-1-1-1 0 0,0 1 1 0 0,1-1 0 0 0,-1 0 0 0 0,1 1-1 0 0,-1-1 1 0 0,1 0 0 0 0,0 1-1 0 0,0-1 1 0 0,-1 0 0 0 0,1 0 0 0 0,1 1-1 0 0,-1-1 1 0 0,0 0 0 0 0,0 0-1 0 0,1 1 1 0 0,-1-1 0 0 0,1 0 0 0 0,-1 1-1 0 0,1-1 1 0 0,1-2 0 0 0,1 3-212 0 0,0 0 1 0 0,0 0-1 0 0,0 0 1 0 0,0 0 0 0 0,0 0-1 0 0,0 1 1 0 0,1-1-1 0 0,-1 1 1 0 0,0 0-1 0 0,0 0 1 0 0,1 0 0 0 0,-1 1-1 0 0,0-1 1 0 0,5 2-1 0 0,7 0 13 0 0,121 12 353 0 0,35 3 181 0 0,11-13-120 0 0,150 7 73 0 0,24-12-308 0 0,-144-5-143 0 0,-131 11-39 0 0,-53-2-11 0 0,50-3 0 0 0,-77 1-37 0 0,0-1 0 0 0,-1 0 0 0 0,1-1 0 0 0,0 1 0 0 0,0 0 0 0 0,-1 0 0 0 0,1 0 0 0 0,0 0 0 0 0,-1 0 0 0 0,1-1 0 0 0,0 1 0 0 0,-1 0 0 0 0,1-1 0 0 0,-1 1 0 0 0,1 0-1 0 0,0-1 1 0 0,-1 1 0 0 0,2-2 0 0 0,-2 2 2 0 0,0 0 0 0 0,0-1-1 0 0,0 1 1 0 0,0-1 0 0 0,0 1 0 0 0,0 0-1 0 0,0-1 1 0 0,0 1 0 0 0,0-1-1 0 0,0 1 1 0 0,0-1 0 0 0,0 1-1 0 0,0 0 1 0 0,0-1 0 0 0,0 1-1 0 0,0-1 1 0 0,0 1 0 0 0,0 0 0 0 0,-1-1-1 0 0,1 1 1 0 0,0 0 0 0 0,-1-1-1 0 0,-1-2 20 0 0,1 1-1 0 0,-2 0 1 0 0,1-1 0 0 0,0 1-1 0 0,0 0 1 0 0,-5-3-1 0 0,-11-4 60 0 0,0 0-1 0 0,0 1 1 0 0,-1 2 0 0 0,0-1-1 0 0,-24-3 1 0 0,7 1-6 0 0,-53-11 68 0 0,-171-16 0 0 0,162 26 18 0 0,-254-19 166 0 0,287 27-262 0 0,0 3 0 0 0,0 4 0 0 0,-93 17 0 0 0,132-16-154 0 0,-1 2-1 0 0,1 0 0 0 0,0 2 0 0 0,1 1 1 0 0,0 1-1 0 0,1 1 0 0 0,0 1 1 0 0,1 1-1 0 0,1 1 0 0 0,-23 21 0 0 0,-4 9-3879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42.893"/>
    </inkml:context>
    <inkml:brush xml:id="br0">
      <inkml:brushProperty name="width" value="0.1" units="cm"/>
      <inkml:brushProperty name="height" value="0.1" units="cm"/>
      <inkml:brushProperty name="color" value="#E71224"/>
    </inkml:brush>
  </inkml:definitions>
  <inkml:trace contextRef="#ctx0" brushRef="#br0">459 6 919 0 0,'-1'-1'5'0'0,"0"0"0"0"0,0 1 0 0 0,1-1-1 0 0,-1 1 1 0 0,0-1 0 0 0,0 1-1 0 0,0 0 1 0 0,0-1 0 0 0,-1 1-1 0 0,1 0 1 0 0,0 0 0 0 0,0-1-1 0 0,0 1 1 0 0,0 0 0 0 0,0 0 0 0 0,0 0-1 0 0,0 1 1 0 0,0-1 0 0 0,0 0-1 0 0,0 0 1 0 0,0 0 0 0 0,0 1-1 0 0,0-1 1 0 0,-2 1 0 0 0,2 0 185 0 0,9 14 1778 0 0,46 36-711 0 0,-32-33-764 0 0,-2 2 0 0 0,0 1 0 0 0,34 45-1 0 0,-36-33-66 0 0,-1 0 0 0 0,-2 1-1 0 0,21 67 1 0 0,-20-53-33 0 0,11 36 217 0 0,17 47 180 0 0,25 46-125 0 0,-53-129-193 0 0,18 89 1 0 0,9 92 611 0 0,8 37-787 0 0,3 15 56 0 0,-5-7 66 0 0,-19 44 34 0 0,-29-93-119 0 0,-2-7-108 0 0,1-45-134 0 0,-2-35 35 0 0,-1-3-4 0 0,3 282 450 0 0,-32 72-83 0 0,3-102-28 0 0,-8 107 130 0 0,27-380-297 0 0,-35 296 1671 0 0,12-188-2595 0 0,-24 136-662 0 0,-126 331 1355 0 0,145-564-28 0 0,-37 108 56 0 0,58-191-90 0 0,-3 0-1 0 0,-31 50 1 0 0,-60 70 68 0 0,72-111-30 0 0,-12 16 196 0 0,-54 92 0 0 0,83-119-194 0 0,-68 131 125 0 0,52-89-107 0 0,29-64-70 0 0,2-1-1 0 0,0 2 0 0 0,-7 33 1 0 0,12-26-791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6:17.461"/>
    </inkml:context>
    <inkml:brush xml:id="br0">
      <inkml:brushProperty name="width" value="0.1" units="cm"/>
      <inkml:brushProperty name="height" value="0.1" units="cm"/>
      <inkml:brushProperty name="color" value="#E71224"/>
    </inkml:brush>
  </inkml:definitions>
  <inkml:trace contextRef="#ctx0" brushRef="#br0">0 113 3423 0 0,'5'-13'284'0'0,"-5"12"-227"0"0,0 0 1 0 0,1-1-1 0 0,-1 1 0 0 0,0 0 1 0 0,1 0-1 0 0,-1-1 0 0 0,1 1 1 0 0,-1 0-1 0 0,1 0 1 0 0,0 0-1 0 0,-1 0 0 0 0,1 0 1 0 0,0 0-1 0 0,0 0 0 0 0,0 0 1 0 0,0 0-1 0 0,0 0 0 0 0,0 0 1 0 0,0 0-1 0 0,0 1 0 0 0,1-2 1 0 0,3 1 75 0 0,0-1 1 0 0,0 1-1 0 0,0 0 0 0 0,1 0 1 0 0,-1 0-1 0 0,0 1 1 0 0,0 0-1 0 0,10 0 1 0 0,42 11 17 0 0,-43-8-50 0 0,0 0 1 0 0,0-1-1 0 0,17 1 0 0 0,30-6 317 0 0,0-4 0 0 0,110-25 0 0 0,14-2-209 0 0,-114 26-128 0 0,113 2 0 0 0,-139 8-55 0 0,0 2 0 0 0,-1 1 0 0 0,75 21 0 0 0,-75-11-26 0 0,-3 5 0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50.844"/>
    </inkml:context>
    <inkml:brush xml:id="br0">
      <inkml:brushProperty name="width" value="0.1" units="cm"/>
      <inkml:brushProperty name="height" value="0.1" units="cm"/>
      <inkml:brushProperty name="color" value="#E71224"/>
    </inkml:brush>
  </inkml:definitions>
  <inkml:trace contextRef="#ctx0" brushRef="#br0">2984 16 2527 0 0,'0'-5'112'0'0,"0"5"-80"0"0,0-1-1 0 0,0 1 1 0 0,0 0 0 0 0,0 0-1 0 0,0-1 1 0 0,0 1-1 0 0,0 0 1 0 0,0-1-1 0 0,0 1 1 0 0,0 0-1 0 0,0-1 1 0 0,0 1-1 0 0,0 0 1 0 0,0-1-1 0 0,0 1 1 0 0,0 0 0 0 0,0-1-1 0 0,0 1 1 0 0,0 0-1 0 0,0 0 1 0 0,0-1-1 0 0,0 1 1 0 0,1 0-1 0 0,-1-1 1 0 0,0 1-1 0 0,0 0 1 0 0,0 0-1 0 0,1-1 1 0 0,-1 1 0 0 0,0 0-1 0 0,0 0 1 0 0,1 0-1 0 0,-1-1 1 0 0,0 1-1 0 0,0 0 1 0 0,1 0-1 0 0,-1 0 1 0 0,0 0-1 0 0,0 0 1 0 0,1 0-1 0 0,-1-1 1 0 0,0 1 0 0 0,1 0-1 0 0,-1 0 1 0 0,0 0-1 0 0,1 0 1 0 0,-1 0-1 0 0,0 0 1 0 0,1 0-1 0 0,-1 0 1 0 0,0 0-1 0 0,1 0 1 0 0,-1 1 0 0 0,0-1-1 0 0,0 0 1 0 0,1 0-1 0 0,-1 0 1 0 0,1 0-1 0 0,3 0-145 0 0,-4 0 144 0 0,0 0 0 0 0,1 0 0 0 0,-1 1 0 0 0,0-1 0 0 0,0 0 0 0 0,1 0 0 0 0,-1 0 0 0 0,0 0 0 0 0,0 0 0 0 0,0 0 0 0 0,1 0 0 0 0,-1 1 1 0 0,0-1-1 0 0,0 0 0 0 0,0 0 0 0 0,1 0 0 0 0,-1 0 0 0 0,0 1 0 0 0,0-1 0 0 0,0 0 0 0 0,0 0 0 0 0,0 0 0 0 0,0 1 0 0 0,1-1 0 0 0,-1 0 0 0 0,0 0 0 0 0,0 1 0 0 0,0-1 0 0 0,0 0 0 0 0,0 0 0 0 0,0 1 0 0 0,0-1 0 0 0,0 0 0 0 0,0 0 0 0 0,0 0 0 0 0,0 1 0 0 0,0-1 0 0 0,0 0 0 0 0,0 0 0 0 0,0 1 0 0 0,0-1 0 0 0,-1 0 0 0 0,1 0 1 0 0,0 1-1 0 0,-8 18 492 0 0,5-14-450 0 0,0 0 1 0 0,0-1-1 0 0,0 1 1 0 0,0-1-1 0 0,-1 0 1 0 0,-4 4-1 0 0,3-5 58 0 0,0 0-1 0 0,0-1 0 0 0,0 1 0 0 0,0-1 0 0 0,0-1 0 0 0,-1 1 0 0 0,1-1 0 0 0,-1 0 1 0 0,1 0-1 0 0,-1 0 0 0 0,1-1 0 0 0,-1 0 0 0 0,1 0 0 0 0,-1 0 0 0 0,1-1 0 0 0,-1 0 1 0 0,1 0-1 0 0,-1 0 0 0 0,-6-3 0 0 0,-17-4 144 0 0,-2 2-1 0 0,1 0 1 0 0,-1 3 0 0 0,-59-1-1 0 0,15 1 78 0 0,-10 5-37 0 0,28 0-172 0 0,-179-12 520 0 0,187 7-561 0 0,-1 1 1 0 0,1 3-1 0 0,-1 2 0 0 0,-73 15 0 0 0,60-7-54 0 0,-96 3-1 0 0,34-4-8 0 0,19 4-37 0 0,-73 6 0 0 0,45-6 0 0 0,3-1 0 0 0,-201-16 236 0 0,195-3-162 0 0,92 6-30 0 0,0 1 0 0 0,1 2 0 0 0,-64 12 0 0 0,86-10-98 0 0,-1 1-1 0 0,1 1 1 0 0,1 0 0 0 0,0 2 0 0 0,0 1-1 0 0,0 0 1 0 0,2 2 0 0 0,-31 22 0 0 0,9 1-248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3:54.124"/>
    </inkml:context>
    <inkml:brush xml:id="br0">
      <inkml:brushProperty name="width" value="0.1" units="cm"/>
      <inkml:brushProperty name="height" value="0.1" units="cm"/>
      <inkml:brushProperty name="color" value="#E71224"/>
    </inkml:brush>
  </inkml:definitions>
  <inkml:trace contextRef="#ctx0" brushRef="#br0">2381 42 2303 0 0,'-16'-7'414'0'0,"0"1"-1"0"0,0 1 0 0 0,0 0 0 0 0,0 1 0 0 0,-1 1 0 0 0,1 0 0 0 0,-24 0 0 0 0,-121 7 185 0 0,97 0 115 0 0,-20 0-259 0 0,-2 1 75 0 0,-114-8 0 0 0,127-4-259 0 0,20 0 18 0 0,-1 3 1 0 0,0 3 0 0 0,-65 5-1 0 0,-41 20-181 0 0,72-9-37 0 0,-120 5 1 0 0,-10-22 45 0 0,-14 0 119 0 0,162 5-170 0 0,-93 16-1 0 0,72 4-768 0 0,42-8-2816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02.001"/>
    </inkml:context>
    <inkml:brush xml:id="br0">
      <inkml:brushProperty name="width" value="0.1" units="cm"/>
      <inkml:brushProperty name="height" value="0.1" units="cm"/>
      <inkml:brushProperty name="color" value="#E71224"/>
    </inkml:brush>
  </inkml:definitions>
  <inkml:trace contextRef="#ctx0" brushRef="#br0">1 24 1375 0 0,'33'-7'128'0'0,"4"-1"-128"0"0,2 3 0 0 0,0 1 0 0 0,4 4 432 0 0,-6 0 64 0 0,-11 0 16 0 0,-11 2 0 0 0,-6 2-416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04.685"/>
    </inkml:context>
    <inkml:brush xml:id="br0">
      <inkml:brushProperty name="width" value="0.1" units="cm"/>
      <inkml:brushProperty name="height" value="0.1" units="cm"/>
      <inkml:brushProperty name="color" value="#E71224"/>
    </inkml:brush>
  </inkml:definitions>
  <inkml:trace contextRef="#ctx0" brushRef="#br0">1 221 1983 0 0,'1'1'7'0'0,"0"-1"0"0"0,1 1 0 0 0,-1-1 0 0 0,0 1 0 0 0,1-1 0 0 0,-1 0-1 0 0,1 1 1 0 0,-1-1 0 0 0,0 0 0 0 0,1 0 0 0 0,-1 0 0 0 0,1 0-1 0 0,-1 0 1 0 0,2-1 0 0 0,22-4 858 0 0,-10 2-135 0 0,0 0-1 0 0,20 0 0 0 0,9-2 827 0 0,-38 5-1350 0 0,0 0 0 0 0,0 0 0 0 0,-1 0-1 0 0,1 1 1 0 0,7 2 0 0 0,8 0-2 0 0,20 0 154 0 0,-1-2 1 0 0,1-2-1 0 0,63-9 0 0 0,-76 4-200 0 0,0-1-1 0 0,27-10 1 0 0,-20 6 7 0 0,-15 5-116 0 0,-1 0 1 0 0,1 2 0 0 0,0 1 0 0 0,0 0 0 0 0,26 1-1 0 0,97 10 164 0 0,-110-5-180 0 0,-14-1-5 0 0,14 1 30 0 0,0-1 1 0 0,0-1-1 0 0,0-2 0 0 0,33-5 1 0 0,-46 4 3 0 0,27-1 1 0 0,-10 1-39 0 0,-26 2 2 0 0,0 1 0 0 0,18 2 1 0 0,13 1 11 0 0,-7-3-15 0 0,41 8 0 0 0,-19-1 49 0 0,11 1-36 0 0,-28-4-2 0 0,-1-1 0 0 0,52-1 0 0 0,99-22 211 0 0,-189 19-244 0 0,51-3 77 0 0,1 2 0 0 0,88 9 0 0 0,18 1 8 0 0,-96-5-55 0 0,-38-2-4 0 0,31-1 0 0 0,-20-3 2 0 0,163-10 134 0 0,-145 9-147 0 0,-1 3 0 0 0,74 10 1 0 0,-89-6-13 0 0,133 18 60 0 0,134 4 54 0 0,-224-23 69 0 0,158-14 0 0 0,-78 0 36 0 0,185-33 6 0 0,-281 33-213 0 0,23 1 4 0 0,0 3-1 0 0,91 6 0 0 0,-94 2-13 0 0,-5 4-6 0 0,-22 0 0 0 0,129-6 0 0 0,-93 3 0 0 0,127 9 117 0 0,-171-9-106 0 0,68-2 83 0 0,148-18 0 0 0,-80 7 103 0 0,-73 7-91 0 0,345-44 303 0 0,-453 48-410 0 0,201-19 108 0 0,-22 2-86 0 0,123-27 96 0 0,-286 40-118 0 0,0 1-1 0 0,-1 1 1 0 0,39 1 0 0 0,-52 2-4 0 0,0-1 0 0 0,1 1 0 0 0,-1 1 0 0 0,0-1 0 0 0,0 1 1 0 0,0 1-1 0 0,0-1 0 0 0,0 1 0 0 0,0 0 0 0 0,-1 1 0 0 0,1 0 1 0 0,-1 0-1 0 0,11 9 0 0 0,1 4-1079 0 0,0 3-3831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05.847"/>
    </inkml:context>
    <inkml:brush xml:id="br0">
      <inkml:brushProperty name="width" value="0.1" units="cm"/>
      <inkml:brushProperty name="height" value="0.1" units="cm"/>
      <inkml:brushProperty name="color" value="#E71224"/>
    </inkml:brush>
  </inkml:definitions>
  <inkml:trace contextRef="#ctx0" brushRef="#br0">0 1 455 0 0,'23'0'3218'0'0,"-5"0"-2498"0"0,1 0-1 0 0,32 6 0 0 0,-1 2-371 0 0,1-1 0 0 0,67 0-1 0 0,-30-6 142 0 0,88-2 395 0 0,-112-1-505 0 0,75 7-1 0 0,65 17-59 0 0,-174-19-301 0 0,27 5-16 0 0,-1 1 1 0 0,71 23 0 0 0,-87-18-113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08.177"/>
    </inkml:context>
    <inkml:brush xml:id="br0">
      <inkml:brushProperty name="width" value="0.1" units="cm"/>
      <inkml:brushProperty name="height" value="0.1" units="cm"/>
      <inkml:brushProperty name="color" value="#E71224"/>
    </inkml:brush>
  </inkml:definitions>
  <inkml:trace contextRef="#ctx0" brushRef="#br0">48 25 2303 0 0,'-46'-24'2452'0'0,"45"24"-2404"0"0,15 9-36 0 0,-6-7 161 0 0,-1-1 0 0 0,1 0-1 0 0,0 0 1 0 0,0 0-1 0 0,0-1 1 0 0,14-2-1 0 0,-9 2 120 0 0,1 0 0 0 0,15 2 0 0 0,9 0 96 0 0,32 3 283 0 0,-11-2-203 0 0,101 19 0 0 0,-78-9-367 0 0,77 16 157 0 0,-103-18-194 0 0,97 15 250 0 0,-106-19-144 0 0,0 2 0 0 0,88 28 0 0 0,37 7-82 0 0,-147-40-7 0 0,0-2-1 0 0,0-1 1 0 0,40-3 0 0 0,-32 0-2 0 0,90-7 205 0 0,38 0 19 0 0,-5 3-122 0 0,-101 3-162 0 0,120-3 90 0 0,-133 4-88 0 0,46-8-1 0 0,1 0 3 0 0,-19 8-23 0 0,106 10 0 0 0,-47 1 0 0 0,-84-10 11 0 0,0-2 0 0 0,55-10-1 0 0,-50 5 12 0 0,71-1-1 0 0,-55 9 102 0 0,72 9-1 0 0,-23 0-122 0 0,-93-6 32 0 0,25 6 0 0 0,-38-8-15 0 0,0 0-1 0 0,-1-1 0 0 0,1 0 1 0 0,0 0-1 0 0,16-3 0 0 0,-14 2 12 0 0,0 0 0 0 0,22 0 0 0 0,58 1 46 0 0,-65 1-42 0 0,41-2 0 0 0,10-8 1 0 0,-49 5-9 0 0,1 1 0 0 0,0 1-1 0 0,43 3 1 0 0,27 6-3 0 0,-55-5 6 0 0,56 9 0 0 0,-37-1 0 0 0,77 3-1 0 0,-78-11-10 0 0,70 5 32 0 0,143 34 16 0 0,-212-29-38 0 0,0-4 0 0 0,1-2-1 0 0,0-3 1 0 0,72-6-1 0 0,-71 1 53 0 0,73 7-1 0 0,-59 0-40 0 0,70 6 27 0 0,131-23-53 0 0,-140 4 42 0 0,-71 4-31 0 0,91 8 0 0 0,-26 1-2 0 0,-105-4-20 0 0,-14-1 0 0 0,28-1 0 0 0,-36 0 0 0 0,184-15 0 0 0,-156 16 0 0 0,82-2 0 0 0,79 1 64 0 0,-56 5-64 0 0,-81-3 0 0 0,-12 0 0 0 0,53-6 0 0 0,308-30 0 0 0,-108 37 64 0 0,-284-1-303 0 0,0 0 0 0 0,1 2 0 0 0,-2 0 0 0 0,1 1 0 0 0,0 0 0 0 0,19 9 0 0 0,-19-7-1048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11.079"/>
    </inkml:context>
    <inkml:brush xml:id="br0">
      <inkml:brushProperty name="width" value="0.1" units="cm"/>
      <inkml:brushProperty name="height" value="0.1" units="cm"/>
      <inkml:brushProperty name="color" value="#E71224"/>
    </inkml:brush>
  </inkml:definitions>
  <inkml:trace contextRef="#ctx0" brushRef="#br0">1 238 1375 0 0,'0'-1'130'0'0,"0"0"-1"0"0,1 0 0 0 0,-1 0 0 0 0,1 0 0 0 0,-1 0 1 0 0,1 0-1 0 0,0 0 0 0 0,-1 0 0 0 0,1 0 1 0 0,0 0-1 0 0,-1 0 0 0 0,1 0 0 0 0,0 1 0 0 0,0-1 1 0 0,0 0-1 0 0,0 1 0 0 0,0-1 0 0 0,0 0 0 0 0,0 1 1 0 0,0-1-1 0 0,0 1 0 0 0,0 0 0 0 0,0-1 0 0 0,0 1 1 0 0,1 0-1 0 0,-1 0 0 0 0,2-1 0 0 0,33-3 597 0 0,-15 4-428 0 0,0 2 0 0 0,0 0 0 0 0,22 5 0 0 0,33 8 147 0 0,-26-6 45 0 0,61 19-1 0 0,-71-16-226 0 0,72 11 0 0 0,-87-21-189 0 0,0-1 0 0 0,1-1 0 0 0,27-3 0 0 0,-4-1 40 0 0,-22 2 52 0 0,29-7 0 0 0,-11 2-2 0 0,43-4-4 0 0,156 0 0 0 0,-55 13-160 0 0,-49-12 37 0 0,-24 2-10 0 0,234 11 109 0 0,-283-3-94 0 0,-1-4-1 0 0,110-18 1 0 0,-61 5 36 0 0,228-18 167 0 0,-38 1-135 0 0,-273 31-102 0 0,27-5 3 0 0,78-7-12 0 0,-29 4 55 0 0,-65 5-17 0 0,48 0 0 0 0,-14 8-37 0 0,26 1 0 0 0,-10-5 54 0 0,89-9-44 0 0,96 19 108 0 0,-237-7-61 0 0,-23 0-12 0 0,-1 0 0 0 0,18-3 0 0 0,62-4 148 0 0,10-1-10 0 0,-59 1-125 0 0,76-8 33 0 0,100 11 54 0 0,-19 1-109 0 0,-117-1-36 0 0,169-13 0 0 0,-20 0 64 0 0,-235 16-64 0 0,278-6 0 0 0,-4-9 11 0 0,-132 16 39 0 0,-94 1-47 0 0,69 9-3 0 0,22 1 0 0 0,-16-14 0 0 0,160 6 0 0 0,-109 18 0 0 0,33 2 0 0 0,-172-22 0 0 0,83 0 0 0 0,87-4 0 0 0,-64 4 22 0 0,81-1 20 0 0,-51-8-21 0 0,334 3 86 0 0,-171 22-107 0 0,-243-15 0 0 0,61 16 0 0 0,-97-10 0 0 0,-21-4 13 0 0,1 0 0 0 0,0-3 0 0 0,0-1 0 0 0,65-7-1 0 0,48-7 132 0 0,-124 12-59 0 0,40-2 78 0 0,98 9 0 0 0,-108-3-136 0 0,66-3-1 0 0,-19-5 20 0 0,-20 0 59 0 0,111 8 0 0 0,-69 5-105 0 0,51 6 0 0 0,-36-1 0 0 0,-43-5 0 0 0,-68-5 5 0 0,-12 0 7 0 0,1-2 0 0 0,0 0 1 0 0,19-2-1 0 0,176-7 9 0 0,-140 9 6 0 0,97 13-1 0 0,-144-12-26 0 0,0-1 0 0 0,0-2 0 0 0,0 0 0 0 0,50-11 0 0 0,102-32 149 0 0,-123 27-71 0 0,0 3-1 0 0,61-7 1 0 0,-100 19-46 0 0,1 1 1 0 0,-1 0 0 0 0,0 1 0 0 0,22 3 0 0 0,-34-2-40 0 0,1 0 0 0 0,0 0 0 0 0,0 0 0 0 0,0 1 1 0 0,0 0-1 0 0,-1 0 0 0 0,1 0 0 0 0,-1 1 0 0 0,0 0 0 0 0,1-1 0 0 0,-1 1 0 0 0,0 1 0 0 0,-1-1 0 0 0,1 1 1 0 0,-1-1-1 0 0,1 1 0 0 0,-1 0 0 0 0,4 6 0 0 0,10 24-998 0 0,1 2-3613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28.480"/>
    </inkml:context>
    <inkml:brush xml:id="br0">
      <inkml:brushProperty name="width" value="0.1" units="cm"/>
      <inkml:brushProperty name="height" value="0.1" units="cm"/>
      <inkml:brushProperty name="color" value="#E71224"/>
    </inkml:brush>
  </inkml:definitions>
  <inkml:trace contextRef="#ctx0" brushRef="#br0">117 19 2303 0 0,'0'0'102'0'0,"9"7"1878"0"0,4 1-1819 0 0,0-2-1 0 0,1 0 1 0 0,25 8 0 0 0,-9-3 293 0 0,-12-6-68 0 0,-1-1 1 0 0,1 0-1 0 0,26 2 0 0 0,23 5-96 0 0,-36-6-247 0 0,-1-1 1 0 0,44 0-1 0 0,-48-3-35 0 0,52-1 247 0 0,123-14 0 0 0,-140 8 5 0 0,103 4 0 0 0,-51 17-172 0 0,-29-2-46 0 0,-7-3-31 0 0,-38-4 2 0 0,-1-2 0 0 0,1-2 1 0 0,72-4-1 0 0,-77-2 71 0 0,0 0-1 0 0,1 3 0 0 0,-1 1 0 0 0,35 4 0 0 0,-20 0-7 0 0,96-3 1 0 0,-65-3-38 0 0,-52 2-39 0 0,-18-1 0 0 0,1 1 0 0 0,0 0 0 0 0,0 0 0 0 0,0 2 0 0 0,20 3 0 0 0,-25-3 16 0 0,-9-3 19 0 0,-12-1 32 0 0,-33 6-9 0 0,0-2 1 0 0,0-2 0 0 0,-94-12-1 0 0,106 8-50 0 0,1 3-1 0 0,-40 2 0 0 0,-72 11 27 0 0,65-3-26 0 0,45-6-8 0 0,-3 1 0 0 0,-42-1 0 0 0,-3-2 0 0 0,-115 17 0 0 0,151-12 0 0 0,13-6 32 0 0,35 0-31 0 0,0 0 0 0 0,0 0 0 0 0,0 0 0 0 0,0 0 0 0 0,0 0 0 0 0,0 0 0 0 0,0 0 0 0 0,0-1 0 0 0,0 1 0 0 0,0 0 0 0 0,1-1 0 0 0,-1 1 0 0 0,0 0 0 0 0,0-1 0 0 0,0 1 0 0 0,0-1 0 0 0,0 0 0 0 0,1 1 0 0 0,-1-1 0 0 0,0 0 0 0 0,0 1 0 0 0,1-1 0 0 0,-1 0 0 0 0,1 0 0 0 0,-1 0 0 0 0,0 0 0 0 0,1 0 0 0 0,0 1-1 0 0,-1-1 1 0 0,1 0 0 0 0,0 0 0 0 0,-1-2 0 0 0,4 1 8 0 0,0 0 1 0 0,0 0-1 0 0,0 1 0 0 0,0-1 0 0 0,0 1 0 0 0,4-2 0 0 0,14-3 5 0 0,-1 1 0 0 0,1 1-1 0 0,1 1 1 0 0,37-1 0 0 0,90 9-21 0 0,-27 1 9 0 0,433-10 62 0 0,-189-20 16 0 0,-237 12 22 0 0,-70 8-90 0 0,42-4-14 0 0,-101 8 4 0 0,1 0 0 0 0,0-1 0 0 0,-1 1 0 0 0,1 0 0 0 0,-1 0 0 0 0,1 0 0 0 0,-1 0 0 0 0,1-1 0 0 0,-1 1 0 0 0,1 0 0 0 0,-1 0 0 0 0,1-1 0 0 0,-1 1 0 0 0,1-1 0 0 0,-1 1 0 0 0,1 0 0 0 0,-1-1 0 0 0,0 1 0 0 0,1-1 0 0 0,-1 1 0 0 0,0-1 0 0 0,1 1 0 0 0,-1-1 0 0 0,0 1 0 0 0,1-1 0 0 0,-1 1 0 0 0,0-1 0 0 0,0 1 0 0 0,0-1 0 0 0,0 0 0 0 0,0 0 0 0 0,-1 0 4 0 0,-1 0 0 0 0,0 1 0 0 0,0-1 0 0 0,0 1-1 0 0,1-1 1 0 0,-1 1 0 0 0,0 0 0 0 0,0-1 0 0 0,0 1-1 0 0,0 0 1 0 0,0 0 0 0 0,0 1 0 0 0,-2-1 0 0 0,-1 0-5 0 0,-82 0 49 0 0,-173 4-47 0 0,-20-6-8 0 0,68-2 64 0 0,-16 18-21 0 0,-70-1-2 0 0,-88 4 9 0 0,170-2-26 0 0,10-13 27 0 0,-28 0 26 0 0,211 0-64 0 0,1-1-7 0 0,1 0-1 0 0,0 2 1 0 0,-29 7-1 0 0,35-8 11 0 0,21 0 24 0 0,8-2-17 0 0,272-24 110 0 0,-92 23-74 0 0,48-3 20 0 0,150-2-74 0 0,-167 7 11 0 0,63-19 49 0 0,53-1-3 0 0,-216 16 7 0 0,184-27 0 0 0,0-7 252 0 0,-293 36-277 0 0,-13 2-24 0 0,0-1 1 0 0,-1 0-1 0 0,1 0 1 0 0,0-1 0 0 0,-1 1-1 0 0,1 0 1 0 0,-1-1 0 0 0,1 0-1 0 0,-1 1 1 0 0,1-1-1 0 0,-1 0 1 0 0,4-2 0 0 0,-6 3-15 0 0,0 0 1 0 0,0 0-1 0 0,0-1 1 0 0,0 1 0 0 0,0 0-1 0 0,0 0 1 0 0,-1 0-1 0 0,1 0 1 0 0,0-1-1 0 0,0 1 1 0 0,0 0 0 0 0,0 0-1 0 0,0 0 1 0 0,0 0-1 0 0,0-1 1 0 0,0 1 0 0 0,0 0-1 0 0,0 0 1 0 0,0 0-1 0 0,-1 0 1 0 0,1 0-1 0 0,0 0 1 0 0,0-1 0 0 0,0 1-1 0 0,0 0 1 0 0,0 0-1 0 0,-1 0 1 0 0,1 0 0 0 0,0 0-1 0 0,0 0 1 0 0,0 0-1 0 0,0 0 1 0 0,-1 0-1 0 0,1 0 1 0 0,0 0 0 0 0,0 0-1 0 0,0 0 1 0 0,0 0-1 0 0,-1 0 1 0 0,1 0 0 0 0,-8-3 18 0 0,-16 1 10 0 0,1 1 1 0 0,-1 1-1 0 0,1 1 0 0 0,0 0 0 0 0,-42 10 1 0 0,42-7-32 0 0,-51 12-120 0 0,-99 35 0 0 0,161-48 67 0 0,-71 24-306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9:56.873"/>
    </inkml:context>
    <inkml:brush xml:id="br0">
      <inkml:brushProperty name="width" value="0.1" units="cm"/>
      <inkml:brushProperty name="height" value="0.1" units="cm"/>
      <inkml:brushProperty name="color" value="#E71224"/>
    </inkml:brush>
  </inkml:definitions>
  <inkml:trace contextRef="#ctx0" brushRef="#br0">1 154 1087 0 0,'43'-6'333'0'0,"48"2"0"0"0,-12 1-7 0 0,-17-3 68 0 0,0-3-1 0 0,88-23 0 0 0,-125 25-132 0 0,84-19 549 0 0,-43 18-687 0 0,105 3-1 0 0,-40 11 130 0 0,-125-5-226 0 0,126 1 389 0 0,-78-3-180 0 0,-16 0-70 0 0,74-15-1 0 0,-19 2-55 0 0,-50 10-28 0 0,94-8 59 0 0,-80 8-47 0 0,-22 1 11 0 0,0 2 0 0 0,62 5 0 0 0,-50 3-40 0 0,0-2-1 0 0,1-3 0 0 0,79-5 1 0 0,68-7 146 0 0,-130 13-185 0 0,119 22 0 0 0,-73-7-11 0 0,72 0-14 0 0,11 1 0 0 0,-87-5 106 0 0,138 1 0 0 0,-159-13-41 0 0,54-2-59 0 0,135-2 175 0 0,-163 0-107 0 0,-64 0 38 0 0,72 7 1 0 0,-57-4-59 0 0,-15-1-44 0 0,-3 2 30 0 0,112 9 34 0 0,-118-6-36 0 0,76 19-1 0 0,-102-21-62 0 0,-1 2 0 0 0,1 0 0 0 0,-1 0 0 0 0,15 10 0 0 0,-6-1-90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0:00.001"/>
    </inkml:context>
    <inkml:brush xml:id="br0">
      <inkml:brushProperty name="width" value="0.1" units="cm"/>
      <inkml:brushProperty name="height" value="0.1" units="cm"/>
      <inkml:brushProperty name="color" value="#E71224"/>
    </inkml:brush>
  </inkml:definitions>
  <inkml:trace contextRef="#ctx0" brushRef="#br0">1 481 919 0 0,'233'-27'864'0'0,"29"-3"210"0"0,2 20 174 0 0,-61 21-394 0 0,-178-9-774 0 0,-1-1-1 0 0,38-4 1 0 0,1 0 9 0 0,48 2-30 0 0,118 2 162 0 0,-191 2-129 0 0,0 2-1 0 0,38 11 1 0 0,-33-7-49 0 0,48 4-1 0 0,-34-9-10 0 0,86-6 0 0 0,-92-2-5 0 0,260-8 474 0 0,-66 4-151 0 0,-147-3-272 0 0,121-29 1 0 0,-197 36-52 0 0,31-2 1 0 0,16-3-19 0 0,188-33 211 0 0,-102 19-69 0 0,158-13-80 0 0,-170 23-14 0 0,134-7 223 0 0,-44 14-131 0 0,118-14-96 0 0,-188 20 39 0 0,10-2 8 0 0,-67 2-102 0 0,23-2 15 0 0,-12-8 84 0 0,138-31 1 0 0,-204 32-9 0 0,1 2 0 0 0,78 1 1 0 0,-67 4-84 0 0,48 2-3 0 0,29-3 58 0 0,197-40 158 0 0,-275 36-145 0 0,0 3-1 0 0,123 6 1 0 0,-134 0-44 0 0,134-10-17 0 0,-68 0-16 0 0,146 16 78 0 0,-122 0-32 0 0,-82-8-38 0 0,103-15 0 0 0,153-10-5 0 0,-257 21 0 0 0,114 6 176 0 0,-116-5-118 0 0,161-16-132 0 0,-170 11 74 0 0,1 2 0 0 0,0 2 0 0 0,0 2 0 0 0,-1 3 0 0 0,51 6 0 0 0,-21 5 22 0 0,1-4-1 0 0,121-3 0 0 0,-87-15-21 0 0,43-1 0 0 0,-114 12 0 0 0,-1 1 0 0 0,42 9 0 0 0,-49-5 0 0 0,40 8 0 0 0,0-4 0 0 0,76 2 0 0 0,36-7 0 0 0,-131-1 12 0 0,92 7 40 0 0,-74 6-52 0 0,-54-14 6 0 0,-6-1 5 0 0,0 0 1 0 0,1-1 0 0 0,-1-1 0 0 0,21-1-1 0 0,54-8 101 0 0,-81 8-33 0 0,0 0 0 0 0,0 0-1 0 0,0 1 1 0 0,0 0-1 0 0,11 1 1 0 0,-16-1-185 0 0,1 1 0 0 0,-1-1 0 0 0,1 0 0 0 0,-1 1 0 0 0,1 0 0 0 0,-1-1-1 0 0,1 1 1 0 0,-1 0 0 0 0,0-1 0 0 0,1 1 0 0 0,-1 0 0 0 0,0 0 0 0 0,0 0 0 0 0,1 0 0 0 0,-1 0 0 0 0,0 1 0 0 0,0-1 0 0 0,0 0-1 0 0,0 0 1 0 0,-1 1 0 0 0,1-1 0 0 0,0 0 0 0 0,-1 1 0 0 0,1-1 0 0 0,0 1 0 0 0,-1-1 0 0 0,1 4 0 0 0,1 10-3060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8:34.252"/>
    </inkml:context>
    <inkml:brush xml:id="br0">
      <inkml:brushProperty name="width" value="0.1" units="cm"/>
      <inkml:brushProperty name="height" value="0.1" units="cm"/>
      <inkml:brushProperty name="color" value="#E71224"/>
    </inkml:brush>
  </inkml:definitions>
  <inkml:trace contextRef="#ctx0" brushRef="#br0">1 15 1839 0 0,'5'-10'19'0'0,"-2"6"1256"0"0,-2 12 125 0 0,-3 27-1147 0 0,1-27-188 0 0,0 0 1 0 0,0 0-1 0 0,1 0 1 0 0,1-1-1 0 0,-1 1 1 0 0,1 0-1 0 0,1 0 1 0 0,3 11-1 0 0,-1-4 116 0 0,-4-12-110 0 0,1 0 1 0 0,0 0-1 0 0,-1 0 0 0 0,1 0 0 0 0,0 0 1 0 0,1 0-1 0 0,-1 0 0 0 0,0 0 0 0 0,1-1 1 0 0,0 1-1 0 0,-1-1 0 0 0,1 1 0 0 0,0-1 0 0 0,3 3 1 0 0,-2-4 140 0 0,-1 0 0 0 0,1 0 0 0 0,0 0 1 0 0,0-1-1 0 0,0 1 0 0 0,5-1 0 0 0,-6 0-140 0 0,1 1 0 0 0,0-1 0 0 0,0 0 0 0 0,-1 1 0 0 0,1 0 0 0 0,0-1 0 0 0,-1 1 0 0 0,1 0 0 0 0,4 3 0 0 0,12 9-17 0 0,-8-5-21 0 0,0 0 0 0 0,1-1 0 0 0,0-1 0 0 0,20 9 0 0 0,47 4 494 0 0,71 12-1 0 0,-146-30-523 0 0,10 0 43 0 0,1 0 1 0 0,-1-1-1 0 0,1-1 1 0 0,-1 0-1 0 0,0-1 1 0 0,22-5-1 0 0,34-3 258 0 0,-27 8-127 0 0,-1 3 0 0 0,0 1 0 0 0,69 13 0 0 0,89 24-114 0 0,-94-17-64 0 0,-47-16 204 0 0,1-2 0 0 0,80-5 0 0 0,-45 0-58 0 0,14-3-87 0 0,49 2 20 0 0,-98 4-57 0 0,0-1-1 0 0,94-13 0 0 0,126-7 95 0 0,-214 17-104 0 0,-31-1 3 0 0,61-13 0 0 0,-65 9-4 0 0,0 2 1 0 0,52-3-1 0 0,-44 8-11 0 0,10-1 0 0 0,-1 3 0 0 0,76 11 0 0 0,207 38 0 0 0,-291-47 9 0 0,75-3 0 0 0,39-13 24 0 0,-22 1-20 0 0,-49 7 115 0 0,138 13 0 0 0,155-4 11 0 0,-216-17-82 0 0,-100 6-58 0 0,1 2 0 0 0,101 7-1 0 0,-26 17 2 0 0,41 4 0 0 0,-119-24 22 0 0,0-2 0 0 0,84-14 0 0 0,-47 4-24 0 0,-68 9 14 0 0,1 2 0 0 0,-1 1 0 0 0,50 5 0 0 0,-62-2-78 0 0,0 0-1 0 0,0 0 0 0 0,0 2 1 0 0,0 0-1 0 0,-1 0 0 0 0,0 1 1 0 0,0 1-1 0 0,16 11 0 0 0,-4 0-1005 0 0,-2 1-3136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3:41.656"/>
    </inkml:context>
    <inkml:brush xml:id="br0">
      <inkml:brushProperty name="width" value="0.1" units="cm"/>
      <inkml:brushProperty name="height" value="0.1" units="cm"/>
      <inkml:brushProperty name="color" value="#E71224"/>
    </inkml:brush>
  </inkml:definitions>
  <inkml:trace contextRef="#ctx0" brushRef="#br0">66 1 1727 0 0,'-3'0'115'0'0,"3"0"-111"0"0,0 0-1 0 0,-1 0 0 0 0,1 0 0 0 0,-1 0 1 0 0,1-1-1 0 0,-1 1 0 0 0,1 1 0 0 0,-1-1 1 0 0,1 0-1 0 0,0 0 0 0 0,-1 0 0 0 0,1 0 1 0 0,-1 0-1 0 0,1 0 0 0 0,-1 0 0 0 0,1 1 1 0 0,0-1-1 0 0,-1 0 0 0 0,1 0 0 0 0,0 1 0 0 0,-1-1 1 0 0,1 0-1 0 0,0 0 0 0 0,-1 1 0 0 0,-11 8 1156 0 0,10-9-1089 0 0,0 1 1 0 0,1 0 0 0 0,-1 0-1 0 0,1 0 1 0 0,-1 1-1 0 0,1-1 1 0 0,-1 0 0 0 0,1 1-1 0 0,0-1 1 0 0,-1 1-1 0 0,1-1 1 0 0,-1 3-1 0 0,-7 9 4 0 0,8-12-68 0 0,0 0-1 0 0,0 0 1 0 0,0 1-1 0 0,0-1 0 0 0,0 0 1 0 0,0 1-1 0 0,1-1 0 0 0,-1 1 1 0 0,0-1-1 0 0,1 1 1 0 0,-1-1-1 0 0,1 1 0 0 0,-1-1 1 0 0,1 1-1 0 0,0 2 0 0 0,0-2 0 0 0,0-1-1 0 0,1 1 0 0 0,-1-1 0 0 0,0 1 1 0 0,1-1-1 0 0,-1 0 0 0 0,1 1 0 0 0,-1-1 1 0 0,1 0-1 0 0,0 0 0 0 0,0 1 0 0 0,0-1 1 0 0,-1 0-1 0 0,1 0 0 0 0,0 0 0 0 0,0 0 1 0 0,1 0-1 0 0,-1 0 0 0 0,1 1 0 0 0,13 13 39 0 0,-10-8 59 0 0,1 0 1 0 0,1-1-1 0 0,-1 1 0 0 0,1-2 0 0 0,0 1 0 0 0,11 6 0 0 0,-9-5-57 0 0,-6-6-32 0 0,0 1-1 0 0,0 0 0 0 0,0-1 0 0 0,1 0 0 0 0,-1 0 1 0 0,1 0-1 0 0,-1 0 0 0 0,1 0 0 0 0,-1-1 1 0 0,1 0-1 0 0,-1 1 0 0 0,1-1 0 0 0,-1-1 0 0 0,6 0 1 0 0,-4 1 36 0 0,0 0 0 0 0,-1 0 0 0 0,1 0 1 0 0,0 0-1 0 0,-1 1 0 0 0,1-1 0 0 0,7 3 1 0 0,1 8-36 0 0,-12-11-14 0 0,6 8 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3:46.931"/>
    </inkml:context>
    <inkml:brush xml:id="br0">
      <inkml:brushProperty name="width" value="0.1" units="cm"/>
      <inkml:brushProperty name="height" value="0.1" units="cm"/>
      <inkml:brushProperty name="color" value="#E71224"/>
    </inkml:brush>
  </inkml:definitions>
  <inkml:trace contextRef="#ctx0" brushRef="#br0">1 36 1375 0 0,'3'-9'-287'0'0,"-3"7"610"0"0,1 0 1 0 0,-1 0-1 0 0,1 0 1 0 0,-1 0 0 0 0,1 0-1 0 0,0 0 1 0 0,0 0-1 0 0,0 0 1 0 0,0 1-1 0 0,0-1 1 0 0,0 0 0 0 0,3-2-1 0 0,10 13-172 0 0,-3-1 214 0 0,-2-4 6 0 0,0 0 0 0 0,1 0 1 0 0,8 8-1 0 0,-9-7-264 0 0,0 0 0 0 0,0 0 0 0 0,18 6 0 0 0,-10-4 99 0 0,0-1 0 0 0,23 15 0 0 0,-20-11-61 0 0,23 9 0 0 0,-31-15-45 0 0,1-1-1 0 0,-1 0 0 0 0,1-1 0 0 0,24 2 1 0 0,53-5 333 0 0,-4-1-211 0 0,-26 5-134 0 0,120-11 0 0 0,-56 1-26 0 0,-31 2-6 0 0,-51 4 17 0 0,54 5-1 0 0,-40-1 17 0 0,35 4-29 0 0,-55-3-43 0 0,2-1 0 0 0,-1-3 0 0 0,37-3 0 0 0,188-15 122 0 0,-147 24-81 0 0,0 1-63 0 0,-71-5 5 0 0,0 2 0 0 0,53 12 0 0 0,52 6 0 0 0,31-11 0 0 0,-53 3 0 0 0,-15 0 0 0 0,-73-11 0 0 0,-16 0 0 0 0,0-1 0 0 0,27-2 0 0 0,-12-9-4 0 0,-11 3 62 0 0,-19 3 10 0 0,0 1 0 0 0,0-1 1 0 0,-1 0-1 0 0,10-6 0 0 0,-11 6-13 0 0,0 0-1 0 0,0 0 1 0 0,-1 1-1 0 0,1-1 0 0 0,1 2 1 0 0,-1-1-1 0 0,9-1 1 0 0,-13 3-59 0 0,0 0 0 0 0,0 0 1 0 0,0 1-1 0 0,0-1 0 0 0,0 1 0 0 0,0-1 1 0 0,0 1-1 0 0,0 0 0 0 0,0 0 0 0 0,0 0 1 0 0,0 0-1 0 0,0 0 0 0 0,-1 0 0 0 0,1 0 0 0 0,0 1 1 0 0,-1-1-1 0 0,1 1 0 0 0,-1-1 0 0 0,1 1 1 0 0,-1-1-1 0 0,0 1 0 0 0,0 0 0 0 0,0 0 1 0 0,0 0-1 0 0,0 0 0 0 0,0 0 0 0 0,1 2 1 0 0,5 15-277 0 0,-3 4-22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3:54.605"/>
    </inkml:context>
    <inkml:brush xml:id="br0">
      <inkml:brushProperty name="width" value="0.1" units="cm"/>
      <inkml:brushProperty name="height" value="0.1" units="cm"/>
      <inkml:brushProperty name="color" value="#E71224"/>
    </inkml:brush>
  </inkml:definitions>
  <inkml:trace contextRef="#ctx0" brushRef="#br0">0 1 9215 0 0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4:00.121"/>
    </inkml:context>
    <inkml:brush xml:id="br0">
      <inkml:brushProperty name="width" value="0.1" units="cm"/>
      <inkml:brushProperty name="height" value="0.1" units="cm"/>
      <inkml:brushProperty name="color" value="#E71224"/>
    </inkml:brush>
  </inkml:definitions>
  <inkml:trace contextRef="#ctx0" brushRef="#br0">1 106 455 0 0,'9'-22'0'0'0,"0"2"0"0"0,0-1 0 0 0,3 8 0 0 0,1 2 160 0 0,-4 0 0 0 0,-4 5-8 0 0,-1 5 0 0 0,0 2-24 0 0,-1 1-8 0 0,5 0 0 0 0,3 4 0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4:07.487"/>
    </inkml:context>
    <inkml:brush xml:id="br0">
      <inkml:brushProperty name="width" value="0.1" units="cm"/>
      <inkml:brushProperty name="height" value="0.1" units="cm"/>
      <inkml:brushProperty name="color" value="#E71224"/>
    </inkml:brush>
  </inkml:definitions>
  <inkml:trace contextRef="#ctx0" brushRef="#br0">248 19 1927 0 0,'0'0'84'0'0,"0"0"-1"0"0,0-2 158 0 0,7-14 2375 0 0,-23 17 344 0 0,16 0-2960 0 0,1-1 0 0 0,-1 0 0 0 0,1 0 0 0 0,-1 0 0 0 0,1 0 0 0 0,-1 1 0 0 0,1-1 0 0 0,0 0 0 0 0,-1 0 0 0 0,1 0 0 0 0,-1 0 0 0 0,1 0 0 0 0,-1 0 0 0 0,1-1 0 0 0,0 1 0 0 0,-1 0 0 0 0,1 0 0 0 0,-1 0 0 0 0,1-1 0 0 0,0 1 0 0 0,0 0 0 0 0,0-1 0 0 0,-1 1 0 0 0,1 0 0 0 0,0 0 0 0 0,0 0 0 0 0,-1 0 0 0 0,1 0 0 0 0,0 0 0 0 0,0 0 0 0 0,-1 0 0 0 0,1 0 0 0 0,0 0 0 0 0,0 0 0 0 0,-1 0 0 0 0,1 1 0 0 0,0-1 0 0 0,0 0 0 0 0,0 1 0 0 0,0-1 0 0 0,-1 1 0 0 0,1-1 0 0 0,-1 0 0 0 0,1 1 0 0 0,-1-1 0 0 0,1 0 0 0 0,-1 1 0 0 0,1-1 0 0 0,-1 1 0 0 0,0-1 0 0 0,1 1 0 0 0,-1-1 0 0 0,0 1 0 0 0,0-1 0 0 0,1 1 0 0 0,-1-1 0 0 0,0 1 0 0 0,0 0 0 0 0,0-1 0 0 0,0 1 0 0 0,1-1 0 0 0,-1 1 0 0 0,0 0 0 0 0,0-1 0 0 0,0 1 0 0 0,0-1 0 0 0,0 1 0 0 0,-1 0 0 0 0,1-1 0 0 0,0 1 0 0 0,0 0 1 0 0,-1 5 9 0 0,1-4-3 0 0,0 0-1 0 0,1 0 1 0 0,-1 0-1 0 0,1 0 1 0 0,0 0-1 0 0,-1 0 1 0 0,1 0-1 0 0,0 0 1 0 0,0 0-1 0 0,0-1 1 0 0,0 1-1 0 0,0 0 1 0 0,1-1-1 0 0,1 3 1 0 0,25 21 133 0 0,-12-10-101 0 0,15 10-39 0 0,-29-22 4 0 0,0 0-1 0 0,0 0 1 0 0,0 0-1 0 0,0 0 1 0 0,-1 0-1 0 0,1 0 1 0 0,-1 0-1 0 0,0 1 1 0 0,0-1-1 0 0,0 0 1 0 0,0 1-1 0 0,0-1 1 0 0,-1 1-1 0 0,0-1 1 0 0,0 1-1 0 0,0-1 1 0 0,0 6-1 0 0,0-2-2 0 0,-3 22 251 0 0,2-23-168 0 0,0-1 1 0 0,1 1-1 0 0,0 0 1 0 0,0-1-1 0 0,0 1 1 0 0,2 11-1 0 0,2 6 64 0 0,-4-20-134 0 0,0 0-1 0 0,0 0 1 0 0,1 0 0 0 0,-1 0 0 0 0,1 1-1 0 0,0-1 1 0 0,0 0 0 0 0,0-1-1 0 0,1 1 1 0 0,1 3 0 0 0,1 5-5 0 0,-4-9-2 0 0,1 0-1 0 0,-1-1 1 0 0,1 1-1 0 0,-1-1 1 0 0,1 1-1 0 0,0 0 1 0 0,0-1-1 0 0,0 1 1 0 0,2 2-1 0 0,7 7-6 0 0,-6-7 0 0 0,0 1 0 0 0,0-1 0 0 0,1-1 0 0 0,4 5 0 0 0,-1-1 0 0 0,-2 0 0 0 0,1 0 0 0 0,-1 1 0 0 0,0 0 0 0 0,8 15 0 0 0,-8-14 0 0 0,1 1 0 0 0,15 14 0 0 0,4 6 0 0 0,-23-24 83 0 0,0 0 0 0 0,0 1 1 0 0,-1-1-1 0 0,0 0 0 0 0,0 1 0 0 0,-1-1 0 0 0,0 1 0 0 0,1 9 0 0 0,1 6-12 0 0,-1-16-49 0 0,-1-1-1 0 0,1 0 1 0 0,0 0 0 0 0,4 6-1 0 0,-4-7 40 0 0,0 0-1 0 0,-1 0 1 0 0,1 0-1 0 0,-1 0 1 0 0,2 5-1 0 0,-3-7-3 0 0,0 0-1 0 0,0 0 0 0 0,0 0 1 0 0,0 0-1 0 0,0 0 0 0 0,-1 0 1 0 0,1-1-1 0 0,0 1 1 0 0,-1 0-1 0 0,0 0 0 0 0,1 0 1 0 0,-1 0-1 0 0,0-1 1 0 0,0 1-1 0 0,-2 2 0 0 0,2 0-39 0 0,-1 0 0 0 0,0-1 0 0 0,1 1 0 0 0,0 0 0 0 0,0 0 0 0 0,0 0 0 0 0,0 0 0 0 0,0 0 0 0 0,1 0 0 0 0,0 0 0 0 0,0 5 0 0 0,6 47 147 0 0,2-28-140 0 0,-6-23-18 0 0,-1 0 1 0 0,1 0 0 0 0,-1 0 0 0 0,0 1 0 0 0,1 9-1 0 0,-2-7-6 0 0,1 0 0 0 0,0 0 0 0 0,5 15 0 0 0,0 0 0 0 0,0 16 0 0 0,-6-17 0 0 0,0-19 8 0 0,0 0 0 0 0,0 1 0 0 0,0-1 0 0 0,1 0 0 0 0,-1 1 0 0 0,1-1 0 0 0,1 6 0 0 0,11 39-8 0 0,-10-37 0 0 0,-1 1 0 0 0,2-1 0 0 0,7 18 0 0 0,-9-25 0 0 0,1 0 0 0 0,0 0 0 0 0,0-1 0 0 0,0 1 0 0 0,0-1 0 0 0,0 1 0 0 0,1-1 0 0 0,-1 0 0 0 0,1 0 0 0 0,0-1 0 0 0,7 5 0 0 0,-4-3 0 0 0,-1 0 0 0 0,0 0 0 0 0,9 9 0 0 0,-12-10 4 0 0,0 0 0 0 0,0 1 0 0 0,0-1-1 0 0,-1 1 1 0 0,1 0 0 0 0,-1 0 0 0 0,0 0-1 0 0,0 0 1 0 0,0 1 0 0 0,-1-1 0 0 0,0 0-1 0 0,1 1 1 0 0,-1-1 0 0 0,-1 1 0 0 0,1 0 0 0 0,-1 8-1 0 0,1-6-3 0 0,0-1 0 0 0,0 1 0 0 0,0 0 0 0 0,3 6 0 0 0,-3-8 0 0 0,1 0 0 0 0,-1-1 0 0 0,0 1 0 0 0,-1 0 0 0 0,1 0 0 0 0,-1 0 0 0 0,0 0 0 0 0,0 8 0 0 0,2 10 0 0 0,1-5 0 0 0,-3 3 8 0 0,1-12 0 0 0,-1 0 0 0 0,0-1 0 0 0,-1 1 0 0 0,0 0 0 0 0,0 0 0 0 0,-4 12 0 0 0,3-14-8 0 0,1 0 0 0 0,-1 1 0 0 0,2-1 0 0 0,-1 0 0 0 0,1 9 0 0 0,0-7 0 0 0,0-1 0 0 0,-1 1 0 0 0,-2 11 0 0 0,5 19 0 0 0,-3-31 0 0 0,0 0 0 0 0,1 0 0 0 0,0 1 0 0 0,1-1 0 0 0,0 0 0 0 0,2 13 0 0 0,-1 0 0 0 0,-2-17 0 0 0,0-1 0 0 0,0 1 0 0 0,1-1 0 0 0,-1 0 0 0 0,1 1 0 0 0,1 5 0 0 0,1 9 0 0 0,-3-16 0 0 0,0 0 0 0 0,1 0 0 0 0,-1 0 0 0 0,0 0 0 0 0,1 1 0 0 0,-1-1 0 0 0,2 3 0 0 0,0-1 0 0 0,0 0 0 0 0,-1-1 0 0 0,0 1 0 0 0,0 0 0 0 0,0 0 0 0 0,0 0 0 0 0,-1 0 0 0 0,1 0 0 0 0,-1 0 0 0 0,0 0 0 0 0,0 0 0 0 0,0 0 0 0 0,-1 0 0 0 0,0 0 0 0 0,-1 6 0 0 0,-2 2 0 0 0,-1 0 0 0 0,-1 0 0 0 0,-9 15 0 0 0,0 1 0 0 0,12-24 0 0 0,0 1 0 0 0,0-1 0 0 0,-1 0 0 0 0,1 0 0 0 0,-6 4 0 0 0,1 0 0 0 0,-16 11 17 0 0,21-17-13 0 0,-1 1-1 0 0,1-1 1 0 0,0 1 0 0 0,-1 0-1 0 0,1 0 1 0 0,1 0 0 0 0,-1 0-1 0 0,0 1 1 0 0,1-1-1 0 0,-1 1 1 0 0,1 0 0 0 0,-2 3-1 0 0,0 2-3 0 0,-1 0 0 0 0,-10 14 0 0 0,-1 2 0 0 0,5-7 0 0 0,2-2 0 0 0,0 1 0 0 0,-7 18 0 0 0,-20 49 0 0 0,16-44 0 0 0,14-31 0 0 0,1 1 0 0 0,0 0 0 0 0,0 0 0 0 0,-5 20 0 0 0,6-17 0 0 0,0 0 0 0 0,-6 12 0 0 0,0-2 0 0 0,-5 16 0 0 0,-3 6 0 0 0,13-34 0 0 0,0 0 0 0 0,1 1 0 0 0,-5 20 0 0 0,-11 82 0 0 0,17-78 0 0 0,2-23 0 0 0,-1 0 0 0 0,0 0 0 0 0,-5 19 0 0 0,3-9 0 0 0,-1 5 0 0 0,-50 106 0 0 0,52-129 6 0 0,0 0-1 0 0,0-1 0 0 0,0 1 0 0 0,0-1 0 0 0,-1 0 1 0 0,1 0-1 0 0,-1 0 0 0 0,0 0 0 0 0,-6 4 1 0 0,-6 7 5 0 0,-40 29-11 0 0,32-24 9 0 0,11-10 2 0 0,1 0 0 0 0,0 1 0 0 0,1 0 0 0 0,-17 22 0 0 0,-13 41-11 0 0,39-70 0 0 0,-14 20 0 0 0,13-21 0 0 0,1 0 0 0 0,-1 0 0 0 0,1 0 0 0 0,0 0 0 0 0,0 0 0 0 0,0 1 0 0 0,1-1 0 0 0,-1 1 0 0 0,0 4 0 0 0,1-5 0 0 0,0-1 0 0 0,1 0 0 0 0,0 0 0 0 0,-1 0 0 0 0,1 0 0 0 0,0-1 0 0 0,0 1 0 0 0,0 0 0 0 0,1 3 0 0 0,-1-5 0 0 0,0 1 0 0 0,0-1 0 0 0,1 1 0 0 0,-1-1 0 0 0,0 1 0 0 0,1-1 0 0 0,-1 1 0 0 0,1-1 0 0 0,-1 1 0 0 0,0-1 0 0 0,1 0 0 0 0,-1 1 0 0 0,1-1 0 0 0,-1 0 0 0 0,1 1 0 0 0,-1-1 0 0 0,1 0 0 0 0,-1 0 0 0 0,1 0 0 0 0,0 1 0 0 0,-1-1 0 0 0,1 0 0 0 0,-1 0 0 0 0,1 0 0 0 0,0 0 0 0 0,-1 0 0 0 0,1 0 0 0 0,-1 0 0 0 0,1 0 0 0 0,-1 0 0 0 0,1 0 0 0 0,0 0 0 0 0,-1-1 0 0 0,1 1 0 0 0,-1 0 0 0 0,1-1 0 0 0,1 1 0 0 0,0-1 0 0 0,-1 0 0 0 0,1 0 0 0 0,0 0 0 0 0,-1-1 0 0 0,1 1 0 0 0,-1 0 0 0 0,0 0 0 0 0,1-1 0 0 0,-1 1 0 0 0,0-1 0 0 0,0 1 0 0 0,0-1 0 0 0,0 0 0 0 0,0 1 0 0 0,0-1 0 0 0,-1 0 0 0 0,1 0 0 0 0,0 1 0 0 0,0-3 0 0 0,8-15 0 0 0,-4-10 0 0 0,-3 22 8 0 0,-1 0 0 0 0,2 0 0 0 0,-1 0 0 0 0,1 1 0 0 0,0-1 0 0 0,0 1 0 0 0,8-12 0 0 0,-8 14-8 0 0,7-12 0 0 0,-6 9 0 0 0,0-1 0 0 0,1 1 0 0 0,11-12 0 0 0,1-6 0 0 0,-14 21 0 0 0,-1 0 0 0 0,1 0 0 0 0,0 0 0 0 0,0 0 0 0 0,5-5 0 0 0,3-2 0 0 0,-1-1 0 0 0,-1 0 0 0 0,0 0 0 0 0,0-1 0 0 0,-2-1 0 0 0,11-22 0 0 0,2-3 0 0 0,80-117 0 0 0,-70 111 0 0 0,-14 23 0 0 0,-10 13 0 0 0,1 0 0 0 0,6-13 0 0 0,-3 3 0 0 0,-3 6 0 0 0,-1 0 0 0 0,0 0 0 0 0,-1 0 0 0 0,4-14 0 0 0,-4 10 0 0 0,0 1 0 0 0,12-24 0 0 0,-1 5 0 0 0,2-15 0 0 0,-10 26 0 0 0,1 0 0 0 0,1 1 0 0 0,21-34 0 0 0,-26 48 14 0 0,0-1-1 0 0,0 0 0 0 0,6-18 1 0 0,19-65-4 0 0,-28 88-10 0 0,1 0 0 0 0,0-1 0 0 0,1 1 0 0 0,-1 0 0 0 0,1 1 0 0 0,7-8 0 0 0,8-11 0 0 0,-12 13 0 0 0,0 0 0 0 0,18-16 0 0 0,-18 17 0 0 0,0-1 0 0 0,0 1 0 0 0,-1-1 0 0 0,0 0 0 0 0,-1 0 0 0 0,-1-1 0 0 0,7-18 0 0 0,-4 10 0 0 0,-1 1 0 0 0,4-25 0 0 0,-2 7 20 0 0,2 1 0 0 0,16-41 0 0 0,-16 48-16 0 0,-2 7 18 0 0,-1 0-1 0 0,0-1 0 0 0,-2 0 1 0 0,0 0-1 0 0,2-42 0 0 0,-9 15 36 0 0,1 24 11 0 0,3-38-1 0 0,-1 41-57 0 0,-1 0 1 0 0,-1 1-1 0 0,-1-1 0 0 0,-1 0 0 0 0,-5-21 0 0 0,4 21-7 0 0,-15-100 61 0 0,7 86-46 0 0,10 31-14 0 0,0 0 0 0 0,0 0 1 0 0,0-1-1 0 0,1 1 0 0 0,-1-1 0 0 0,1 1 0 0 0,1-1 1 0 0,-1 1-1 0 0,1-1 0 0 0,1-9 0 0 0,-1 1-4 0 0,1 0 0 0 0,-2 0 0 0 0,0 0 0 0 0,-1 0 0 0 0,-6-25 0 0 0,5 22 0 0 0,-3-31 0 0 0,6 39 1 0 0,0 1 1 0 0,-1 0-1 0 0,0 0 0 0 0,-1 0 0 0 0,0 0 0 0 0,0 0 1 0 0,0 1-1 0 0,-7-14 0 0 0,-37-50 54 0 0,12 21-46 0 0,29 43 2 0 0,-1 0 0 0 0,1 1-1 0 0,-1 0 1 0 0,-1 0 0 0 0,1 0 0 0 0,-12-7 0 0 0,10 7-1 0 0,-1-1 1 0 0,1 0-1 0 0,-10-11 0 0 0,-19-23 8 0 0,17 18 5 0 0,-25-35 0 0 0,-7-21 41 0 0,43 64-64 0 0,-1 1 0 0 0,0 0 0 0 0,-15-16 0 0 0,-2 3 61 0 0,1-1-1 0 0,-36-51 1 0 0,53 66-16 0 0,0 0-1 0 0,-1 1 1 0 0,-1 1 0 0 0,0 0 0 0 0,-20-16 0 0 0,9 11 39 0 0,-1 1 1 0 0,-35-16-1 0 0,50 27-75 0 0,2 1 2 0 0,1 1 0 0 0,-1-1 0 0 0,1 0 0 0 0,-5-4 0 0 0,21 21-11 0 0,17 18 0 0 0,32 24 0 0 0,-22-21 0 0 0,-29-25 0 0 0,1 0 0 0 0,1-1 0 0 0,-1 0 0 0 0,1-1 0 0 0,19 11 0 0 0,-10-7-31 0 0,0 0 1 0 0,-1 1-1 0 0,-1 1 0 0 0,0 0 0 0 0,-1 2 0 0 0,25 28 0 0 0,-30-27-52 0 0,0 0 0 0 0,-2 1 0 0 0,0 1-1 0 0,14 35 1 0 0,-12-25 19 0 0,0 2-10 0 0,-1 1 0 0 0,-1-1 0 0 0,-2 2 0 0 0,6 46 0 0 0,1 136-1131 0 0,-8-90-2378 0 0,-4-87-43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4:50.867"/>
    </inkml:context>
    <inkml:brush xml:id="br0">
      <inkml:brushProperty name="width" value="0.1" units="cm"/>
      <inkml:brushProperty name="height" value="0.1" units="cm"/>
      <inkml:brushProperty name="color" value="#E71224"/>
    </inkml:brush>
  </inkml:definitions>
  <inkml:trace contextRef="#ctx0" brushRef="#br0">104 28 1375 0 0,'-12'-6'481'0'0,"1"1"-1"0"0,-1 0 0 0 0,-24-5 1 0 0,36 9-460 0 0,-1 1 0 0 0,1 0 0 0 0,-1 0 1 0 0,1 0-1 0 0,-1-1 0 0 0,1 1 0 0 0,-1 0 0 0 0,0 0 0 0 0,1 0 1 0 0,-1 0-1 0 0,1 0 0 0 0,-1 0 0 0 0,1 0 0 0 0,-1 0 1 0 0,1 0-1 0 0,-1 1 0 0 0,1-1 0 0 0,-1 0 0 0 0,1 0 0 0 0,-2 1 1 0 0,1 8 693 0 0,0 7-277 0 0,-3-7-132 0 0,0-8 262 0 0,-2-2-282 0 0,6 1-261 0 0,0 0-1 0 0,0 0 0 0 0,0 0 0 0 0,0 0 0 0 0,0 0 0 0 0,1 1 0 0 0,-1-1 0 0 0,0 0 0 0 0,0 0 0 0 0,0 0 0 0 0,0 0 1 0 0,0 0-1 0 0,0 0 0 0 0,0 1 0 0 0,0-1 0 0 0,0 0 0 0 0,0 0 0 0 0,0 0 0 0 0,0 0 0 0 0,0 0 0 0 0,0 0 0 0 0,0 1 1 0 0,0-1-1 0 0,0 0 0 0 0,-1 0 0 0 0,1 0 0 0 0,0 0 0 0 0,0 0 0 0 0,0 0 0 0 0,0 0 0 0 0,0 1 0 0 0,0-1 0 0 0,0 0 1 0 0,0 0-1 0 0,0 0 0 0 0,0 0 0 0 0,0 0 0 0 0,-1 0 0 0 0,1 0 0 0 0,0 0 0 0 0,0 0 0 0 0,0 0 0 0 0,0 0 1 0 0,0 0-1 0 0,0 0 0 0 0,-1 0 0 0 0,1 0 0 0 0,0 1 0 0 0,0-1 0 0 0,0 0 0 0 0,0 0 0 0 0,0 0 0 0 0,0 0 0 0 0,-1-1 1 0 0,1 1-1 0 0,0 0 0 0 0,0 0 0 0 0,0 0 0 0 0,0 0 0 0 0,0 0 0 0 0,0 0 0 0 0,0 0 0 0 0,-1 0 0 0 0,1 0 0 0 0,0 0 1 0 0,0 0-1 0 0,0 0 0 0 0,0 0 0 0 0,0 0 0 0 0,12 8 293 0 0,23 7-307 0 0,-31-13 75 0 0,1-1 0 0 0,0 0 1 0 0,0 0-1 0 0,0 0 0 0 0,0-1 1 0 0,0 1-1 0 0,0-1 0 0 0,0-1 1 0 0,0 1-1 0 0,9-2 0 0 0,47-8 275 0 0,11-12-275 0 0,-57 16-49 0 0,1 0-1 0 0,0 2 0 0 0,1 0 1 0 0,-1 0-1 0 0,1 2 1 0 0,0 0-1 0 0,28 0 0 0 0,-29 3-35 0 0,23 3 0 0 0,1-2 0 0 0,49-5 0 0 0,-40-1 64 0 0,1 1 0 0 0,61 5 0 0 0,-42 9-31 0 0,-41-6-17 0 0,29 1-1 0 0,4-4 17 0 0,86-9 0 0 0,-50 3-32 0 0,-69 3 0 0 0,0 2 0 0 0,0 1 0 0 0,28 5 0 0 0,104 26 0 0 0,35-10 0 0 0,-157-21 5 0 0,2 2 10 0 0,0-2-1 0 0,0-2 1 0 0,47-7 0 0 0,-65 4 60 0 0,0-1 0 0 0,0-1-1 0 0,-1-1 1 0 0,0 0 0 0 0,39-20-1 0 0,-51 21-32 0 0,-8 3-33 0 0,1 1 1 0 0,-1 0 0 0 0,1 0 0 0 0,-1 0 0 0 0,0 0 0 0 0,1 0 0 0 0,0 1 0 0 0,-1-1-1 0 0,1 0 1 0 0,-1 1 0 0 0,1-1 0 0 0,0 1 0 0 0,-1-1 0 0 0,1 1 0 0 0,0 0 0 0 0,0 0-1 0 0,-1 0 1 0 0,1 0 0 0 0,0 0 0 0 0,0 0 0 0 0,-1 1 0 0 0,1-1 0 0 0,0 0-1 0 0,2 2 1 0 0,0 5 54 0 0,3 12-457 0 0,1 0-1 0 0,14 21 0 0 0,-11-20-3137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5:23.403"/>
    </inkml:context>
    <inkml:brush xml:id="br0">
      <inkml:brushProperty name="width" value="0.1" units="cm"/>
      <inkml:brushProperty name="height" value="0.1" units="cm"/>
      <inkml:brushProperty name="color" value="#E71224"/>
    </inkml:brush>
  </inkml:definitions>
  <inkml:trace contextRef="#ctx0" brushRef="#br0">553 6 455 0 0,'-8'-5'498'0'0,"8"11"1364"0"0,12 15-364 0 0,-9-18-1397 0 0,0 0 1 0 0,0 0-1 0 0,0-1 0 0 0,0 0 1 0 0,1 0-1 0 0,-1 0 0 0 0,1 0 1 0 0,0 0-1 0 0,-1-1 1 0 0,1 1-1 0 0,4 0 0 0 0,1 0 221 0 0,1-1 0 0 0,-1 0 0 0 0,12-1 0 0 0,-10 0 12 0 0,1 0 0 0 0,17 4 0 0 0,-21-2-294 0 0,0 1 0 0 0,0 0 0 0 0,-1 0-1 0 0,1 0 1 0 0,-1 1 0 0 0,0 1 0 0 0,0-1-1 0 0,0 1 1 0 0,8 8 0 0 0,11 7 72 0 0,-20-16-36 0 0,0 0 1 0 0,0 1-1 0 0,-1 0 1 0 0,0 0-1 0 0,0 0 1 0 0,0 0-1 0 0,-1 1 1 0 0,0 0-1 0 0,0 0 1 0 0,5 11-1 0 0,-3-3-9 0 0,-1 1 0 0 0,4 24 0 0 0,1 5 108 0 0,25 72 238 0 0,-32-104-399 0 0,0 0 0 0 0,1 19-1 0 0,-3-22 23 0 0,0 0 0 0 0,1 0 0 0 0,0 0 0 0 0,1 0-1 0 0,5 15 1 0 0,7 13 79 0 0,-12-28-80 0 0,0 0-1 0 0,1 0 1 0 0,9 15 0 0 0,-3-6-11 0 0,-1 2 0 0 0,0-1 1 0 0,-1 1-1 0 0,-2 0 0 0 0,7 33 1 0 0,-11-46-33 0 0,24 138 51 0 0,-11-52-22 0 0,-10-55 116 0 0,1 69-1 0 0,-4-32-22 0 0,-2 15-28 0 0,-2-37-55 0 0,-2 93 313 0 0,1 68 272 0 0,14 194-29 0 0,-14-314-480 0 0,0-46-6 0 0,5 63 0 0 0,4-53-92 0 0,11 202 100 0 0,-39 144 360 0 0,3-92-160 0 0,17-269-274 0 0,0 52 56 0 0,1 68-23 0 0,2 35 66 0 0,29 175-6 0 0,-10-118-64 0 0,-5 4 0 0 0,2 227 192 0 0,-18-430-217 0 0,3-1 0 0 0,17 103 1 0 0,-5-74-33 0 0,-4 2 0 0 0,-1 94 0 0 0,-11-54 67 0 0,-1-1 53 0 0,5 322 197 0 0,-9-304-245 0 0,-2 64 6 0 0,10-156-50 0 0,1 0-1 0 0,11 53 0 0 0,-5-45 6 0 0,2 91 0 0 0,-13 61 321 0 0,3-202-333 0 0,1 37 34 0 0,6 50 0 0 0,2 7 14 0 0,-17 340 180 0 0,2-34 50 0 0,8-232-164 0 0,-17 37-88 0 0,7-126-44 0 0,6-66-8 0 0,-3 38 29 0 0,-19 88 0 0 0,-7-41 46 0 0,-8 37 57 0 0,16-32-80 0 0,-7 41 9 0 0,2-1-63 0 0,20-111 0 0 0,0-11 29 0 0,-2 0-1 0 0,-19 45 1 0 0,-4 9 13 0 0,25-61-37 0 0,-5 18 11 0 0,-1 0 0 0 0,-36 67 1 0 0,8-31 18 0 0,-23 35 4 0 0,13-16-6 0 0,3-3-2 0 0,-61 96-31 0 0,82-138 0 0 0,14-26 13 0 0,-1 0 0 0 0,0-1 0 0 0,-2-1-1 0 0,-30 32 1 0 0,15-20 5 0 0,-36 51 0 0 0,-14 17 10 0 0,29-41 23 0 0,32-35 6 0 0,-36 34 1 0 0,25-33 37 0 0,18-17-378 0 0,0 1 0 0 0,-19 23 0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5:46.563"/>
    </inkml:context>
    <inkml:brush xml:id="br0">
      <inkml:brushProperty name="width" value="0.1" units="cm"/>
      <inkml:brushProperty name="height" value="0.1" units="cm"/>
      <inkml:brushProperty name="color" value="#E71224"/>
    </inkml:brush>
  </inkml:definitions>
  <inkml:trace contextRef="#ctx0" brushRef="#br0">149 95 2303 0 0,'0'0'15'0'0,"0"0"-1"0"0,0 0 0 0 0,0 0 1 0 0,-1 0-1 0 0,1 0 0 0 0,0 0 1 0 0,0 0-1 0 0,0-1 0 0 0,0 1 0 0 0,0 0 1 0 0,-1 0-1 0 0,1 0 0 0 0,0 0 1 0 0,0 0-1 0 0,0 0 0 0 0,0 0 1 0 0,0 0-1 0 0,-1 0 0 0 0,1 0 1 0 0,0 0-1 0 0,0 0 0 0 0,0 0 0 0 0,0 0 1 0 0,-1 0-1 0 0,1 0 0 0 0,0 0 1 0 0,0 1-1 0 0,0-1 0 0 0,0 0 1 0 0,0 0-1 0 0,0 0 0 0 0,-1 0 0 0 0,1 0 1 0 0,0 0-1 0 0,0 0 0 0 0,0 0 1 0 0,0 0-1 0 0,0 1 0 0 0,0-1 1 0 0,0 0-1 0 0,-1 0 0 0 0,-4 10 720 0 0,-3 14-238 0 0,8-23-587 0 0,-2 8 335 0 0,0-1-1 0 0,1 1 1 0 0,0 0-1 0 0,0 10 1 0 0,2-18-94 0 0,0 0 1 0 0,0 0-1 0 0,0 0 1 0 0,1 0-1 0 0,-1-1 0 0 0,0 1 1 0 0,0-1-1 0 0,0 1 1 0 0,1-1-1 0 0,-1 1 1 0 0,0-1-1 0 0,1 0 0 0 0,-1 0 1 0 0,0 1-1 0 0,3-1 1 0 0,-3 0-42 0 0,9 1 219 0 0,2 1-49 0 0,1 0-1 0 0,18-1 0 0 0,-27-1-177 0 0,0 0 1 0 0,0-1 0 0 0,0 0-1 0 0,0 0 1 0 0,0 0 0 0 0,0 0-1 0 0,0 0 1 0 0,0-1-1 0 0,0 0 1 0 0,-1 0 0 0 0,6-3-1 0 0,-5 2 12 0 0,0 1 1 0 0,0 0-1 0 0,0 0 0 0 0,0 0 0 0 0,0 0 0 0 0,0 1 0 0 0,1 0 0 0 0,-1 0 0 0 0,0 0 0 0 0,10 0 0 0 0,0 0-19 0 0,0 2-1 0 0,16 2 0 0 0,16 0-3 0 0,-27-4 106 0 0,-1-1 1 0 0,32-7 0 0 0,-31 5-24 0 0,-1 1 0 0 0,33-2 0 0 0,-27 6-59 0 0,-13-1-83 0 0,0 0-1 0 0,0 0 1 0 0,0-1 0 0 0,0 0 0 0 0,17-5 0 0 0,65-15 699 0 0,-36 7-502 0 0,-35 7-75 0 0,0 2 0 0 0,1 0 0 0 0,0 2-1 0 0,27-2 1 0 0,26 4-108 0 0,-33-1 28 0 0,81 7 1 0 0,-104-2-48 0 0,0 0 0 0 0,0-2 0 0 0,0 0 0 0 0,0-2 0 0 0,1 0 0 0 0,21-4 0 0 0,16-5 213 0 0,-16 4 164 0 0,128-25 440 0 0,-4 16-651 0 0,-125 9-140 0 0,-20 2 2 0 0,0 1-1 0 0,1 1 1 0 0,-1 1-1 0 0,36 2 1 0 0,-5 4-47 0 0,56-2-1 0 0,-77-2 270 0 0,-15 0 74 0 0,1-1-1 0 0,-1-1 1 0 0,0 0 0 0 0,20-5-1 0 0,-45 1-1896 0 0,-16 3 1998 0 0,-173 11-71 0 0,-99 4-235 0 0,80-2-86 0 0,-125 9 59 0 0,-73 26-108 0 0,248-21-10 0 0,118-19 15 0 0,0-2 0 0 0,-1-2 0 0 0,-91-9 0 0 0,70-7 53 0 0,47 9-19 0 0,-46-6 1 0 0,50 10-13 0 0,11 0-33 0 0,0 0 0 0 0,1 1-1 0 0,-1 0 1 0 0,-10 2 0 0 0,16-2-4 0 0,0 1 0 0 0,0 0-1 0 0,1-1 1 0 0,-1 2 0 0 0,0-1 0 0 0,1 0 0 0 0,-1 0 0 0 0,1 1-1 0 0,-1-1 1 0 0,1 1 0 0 0,0 0 0 0 0,0 0 0 0 0,0 0 0 0 0,0 0 0 0 0,0 0-1 0 0,-3 5 1 0 0,-7 13-312 0 0,1 0 0 0 0,1 1 0 0 0,-12 35 0 0 0,8-13-1064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5:48.528"/>
    </inkml:context>
    <inkml:brush xml:id="br0">
      <inkml:brushProperty name="width" value="0.1" units="cm"/>
      <inkml:brushProperty name="height" value="0.1" units="cm"/>
      <inkml:brushProperty name="color" value="#E71224"/>
    </inkml:brush>
  </inkml:definitions>
  <inkml:trace contextRef="#ctx0" brushRef="#br0">2060 39 455 0 0,'5'-13'1746'0'0,"-4"-2"-532"0"0,-4 14-917 0 0,-1 0-1 0 0,1 0 0 0 0,-1 0 1 0 0,0 1-1 0 0,0-1 0 0 0,1 1 0 0 0,-1 0 1 0 0,0 0-1 0 0,0 0 0 0 0,-5 1 1 0 0,4 0-157 0 0,0 0 1 0 0,0-1 0 0 0,1 0 0 0 0,-1 0-1 0 0,0-1 1 0 0,0 1 0 0 0,-6-2 0 0 0,5 0-22 0 0,0 1 0 0 0,0 0 1 0 0,1 0-1 0 0,-1 0 0 0 0,0 1 0 0 0,0 0 1 0 0,0 0-1 0 0,0 1 0 0 0,-10 2 0 0 0,-6 2-30 0 0,-27 11 0 0 0,-5 0-37 0 0,27-10 151 0 0,-1-2 0 0 0,-54 0-1 0 0,-20-11 196 0 0,-169-13 4 0 0,254 20-403 0 0,0 1 0 0 0,0 0 0 0 0,-31 8 0 0 0,-8 1 59 0 0,-82-4 320 0 0,38-13-42 0 0,-60 2-90 0 0,73-3-140 0 0,39 2 129 0 0,0 2-1 0 0,-64 4 1 0 0,86 3-171 0 0,-1 2 0 0 0,0 0 0 0 0,-27 10 0 0 0,-75 33 86 0 0,107-38-167 0 0,-34 20 0 0 0,7 1-3419 0 0,17-10-588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0.642"/>
    </inkml:context>
    <inkml:brush xml:id="br0">
      <inkml:brushProperty name="width" value="0.1" units="cm"/>
      <inkml:brushProperty name="height" value="0.1" units="cm"/>
      <inkml:brushProperty name="color" value="#E71224"/>
    </inkml:brush>
  </inkml:definitions>
  <inkml:trace contextRef="#ctx0" brushRef="#br0">166 21 1839 0 0,'15'16'1232'0'0,"-6"-12"-1037"0"0,-1 0 0 0 0,1-1-1 0 0,0 0 1 0 0,1-1-1 0 0,-1 0 1 0 0,0-1-1 0 0,14 1 1 0 0,68-4 911 0 0,-25-2-923 0 0,-39 3-131 0 0,27-5 0 0 0,-3 0-10 0 0,2 1-42 0 0,-44 4 3 0 0,-7 3 4 0 0,-14 9 15 0 0,-23 8 10 0 0,26-16 18 0 0,1-1-1 0 0,-1 0 1 0 0,0 0-1 0 0,0-1 0 0 0,1-1 1 0 0,-1 1-1 0 0,0-1 1 0 0,0-1-1 0 0,-15-2 0 0 0,-21 0 361 0 0,22 2-321 0 0,-38-7 0 0 0,3 0-27 0 0,18 3 46 0 0,-18-1 78 0 0,45 7-155 0 0,-1 0 0 0 0,1 1 0 0 0,0 0 1 0 0,0 1-1 0 0,0 0 0 0 0,-18 8 0 0 0,31-11-31 0 0,0 0 0 0 0,0 0-1 0 0,-1 0 1 0 0,1 0-1 0 0,0 0 1 0 0,-1 0-1 0 0,1 0 1 0 0,0 0-1 0 0,-1 0 1 0 0,1 0 0 0 0,0 1-1 0 0,0-1 1 0 0,-1 0-1 0 0,1 0 1 0 0,0 0-1 0 0,0 1 1 0 0,-1-1 0 0 0,1 0-1 0 0,0 0 1 0 0,0 0-1 0 0,0 1 1 0 0,-1-1-1 0 0,1 0 1 0 0,0 1 0 0 0,0-1-1 0 0,0 0 1 0 0,0 0-1 0 0,0 1 1 0 0,0-1-1 0 0,-1 1 1 0 0,10 4 31 0 0,16 0 145 0 0,-24-5-151 0 0,86 6 224 0 0,-35-3-173 0 0,65 1 42 0 0,-111-3-84 0 0,-1-1 1 0 0,1 1-1 0 0,-1-1 0 0 0,1 0 1 0 0,0-1-1 0 0,-1 1 1 0 0,1-1-1 0 0,-1 0 1 0 0,1 0-1 0 0,8-4 0 0 0,-14 5-23 0 0,1-1-1 0 0,-1 1 1 0 0,0 0-1 0 0,1-1 0 0 0,-1 1 1 0 0,0 0-1 0 0,0-1 1 0 0,0 1-1 0 0,1 0 1 0 0,-1-1-1 0 0,0 1 0 0 0,0-1 1 0 0,0 1-1 0 0,0 0 1 0 0,0-1-1 0 0,0 1 1 0 0,1-1-1 0 0,-1 1 0 0 0,0-1 1 0 0,0 1-1 0 0,0 0 1 0 0,-1-1-1 0 0,1 1 1 0 0,0-1-1 0 0,0 1 0 0 0,0 0 1 0 0,0-1-1 0 0,0 1 1 0 0,0-1-1 0 0,-1 1 1 0 0,1 0-1 0 0,0-1 0 0 0,0 1 1 0 0,0 0-1 0 0,-1-1 1 0 0,1 1-1 0 0,0 0 1 0 0,-1-1-1 0 0,1 1 0 0 0,0 0 1 0 0,-1 0-1 0 0,1-1 1 0 0,0 1-1 0 0,-1 0 1 0 0,1 0-1 0 0,0 0 0 0 0,-1-1 1 0 0,0 1-1 0 0,-20-12 536 0 0,20 11-492 0 0,-22-8 220 0 0,-1 0 0 0 0,0 1 1 0 0,-38-6-1 0 0,52 12-227 0 0,-10-3 22 0 0,-1 2 0 0 0,-31-3 1 0 0,43 6-64 0 0,0 1 1 0 0,0-1 0 0 0,1 1-1 0 0,-1 1 1 0 0,0 0 0 0 0,1 0 0 0 0,0 0-1 0 0,-15 7 1 0 0,12-3-148 0 0,0 0 0 0 0,1 0 0 0 0,-13 10 0 0 0,4 0-210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8:36.981"/>
    </inkml:context>
    <inkml:brush xml:id="br0">
      <inkml:brushProperty name="width" value="0.1" units="cm"/>
      <inkml:brushProperty name="height" value="0.1" units="cm"/>
      <inkml:brushProperty name="color" value="#E71224"/>
    </inkml:brush>
  </inkml:definitions>
  <inkml:trace contextRef="#ctx0" brushRef="#br0">1 192 1839 0 0,'4'-5'307'0'0,"0"1"-1"0"0,0 0 0 0 0,1 0 0 0 0,-1 0 0 0 0,1 1 0 0 0,0 0 0 0 0,0 0 0 0 0,0 0 0 0 0,1 0 0 0 0,8-2 0 0 0,-11 4-277 0 0,1 0-1 0 0,0 0 1 0 0,0 0-1 0 0,-1 1 1 0 0,1-1 0 0 0,0 1-1 0 0,0 0 1 0 0,0 0-1 0 0,0 1 1 0 0,-1-1 0 0 0,1 1-1 0 0,0 0 1 0 0,0 0-1 0 0,-1 0 1 0 0,1 0 0 0 0,0 1-1 0 0,-1-1 1 0 0,6 5-1 0 0,-5-5-26 0 0,6 3 7 0 0,-1-1-1 0 0,1 0 1 0 0,0 0 0 0 0,0-1-1 0 0,1-1 1 0 0,17 1-1 0 0,-19-1-1 0 0,75-1 390 0 0,146 7 923 0 0,-196-7-1171 0 0,90-4 238 0 0,24-5-259 0 0,-116 10-128 0 0,0 0 0 0 0,0 2 0 0 0,39 9 0 0 0,-26-5 0 0 0,-6-2 55 0 0,0-2 0 0 0,1-2-1 0 0,0-1 1 0 0,-1-2 0 0 0,52-10-1 0 0,-51 8 260 0 0,75 2 0 0 0,-74 2-198 0 0,112 3-3 0 0,104-2 54 0 0,46-39-96 0 0,-212 23-78 0 0,-22 9 7 0 0,2 2 0 0 0,81 6 0 0 0,74-3 0 0 0,-117-11 0 0 0,43-2 0 0 0,-151 14 0 0 0,200 2 0 0 0,-118 2 38 0 0,122-11-1 0 0,26 1 16 0 0,-79 6-9 0 0,-59-2-24 0 0,-18 3-20 0 0,0-4 0 0 0,115-19 0 0 0,-78 3 32 0 0,208-10 0 0 0,-199 28 3 0 0,44-2-6 0 0,2-6-18 0 0,-19 3 43 0 0,-60 3-55 0 0,-65 3 1 0 0,1 2 0 0 0,40 7 0 0 0,5 0 0 0 0,-37-6 0 0 0,3 0 0 0 0,43-1 0 0 0,-32-5 0 0 0,1 3 0 0 0,0 1 0 0 0,78 14 0 0 0,-103-9 0 0 0,-1 1 0 0 0,23 10 0 0 0,23 8 0 0 0,-30-15-1 0 0,0-2 0 0 0,0-2 1 0 0,1-1-1 0 0,38 0 0 0 0,-17-5 30 0 0,109-15 0 0 0,-50 1-18 0 0,33-5-12 0 0,-100 13 1 0 0,0 3 0 0 0,81 4 0 0 0,55-3 0 0 0,61-8 45 0 0,-105 7-26 0 0,-13 7-19 0 0,-31-1 0 0 0,-50-2 0 0 0,91-13 0 0 0,12-8 0 0 0,-127 18 0 0 0,0 1 0 0 0,1 1 0 0 0,-1 2 0 0 0,26 4 0 0 0,-11 0 0 0 0,0-1 0 0 0,41-1 0 0 0,7-9 0 0 0,-39 0 0 0 0,-38 3 0 0 0,1 0 0 0 0,-1 1 0 0 0,15 1 0 0 0,12 0 0 0 0,-29-1 0 0 0,0 1 0 0 0,0 0 0 0 0,0 1 0 0 0,12 1 0 0 0,-7 1 0 0 0,0-1 0 0 0,1-1 0 0 0,20 0 0 0 0,-32-1 0 0 0,81 10 0 0 0,2-6 0 0 0,161 29 0 0 0,-218-30 0 0 0,0-1 0 0 0,1-2 0 0 0,-1-1 0 0 0,0-1 0 0 0,0-1 0 0 0,36-10 0 0 0,-49 10 8 0 0,0 1 0 0 0,0 0 0 0 0,0 1 0 0 0,0 1 0 0 0,0 1 0 0 0,0 0 0 0 0,28 6 0 0 0,42 4-8 0 0,-62-9 0 0 0,-1 1 0 0 0,44 11 0 0 0,-27-4 0 0 0,45 6 0 0 0,-25-5 0 0 0,36 3 0 0 0,163 3 0 0 0,-244-16 0 0 0,140 8 9 0 0,-122-5-44 0 0,-1 1 1 0 0,56 17 0 0 0,-25-3-465 0 0,-32-8 212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3.798"/>
    </inkml:context>
    <inkml:brush xml:id="br0">
      <inkml:brushProperty name="width" value="0.1" units="cm"/>
      <inkml:brushProperty name="height" value="0.1" units="cm"/>
      <inkml:brushProperty name="color" value="#E71224"/>
    </inkml:brush>
  </inkml:definitions>
  <inkml:trace contextRef="#ctx0" brushRef="#br0">268 185 919 0 0,'-20'-6'541'0'0,"14"4"-5"0"0,0 0 1 0 0,0 1 0 0 0,0 0-1 0 0,0 0 1 0 0,-9-1-1 0 0,8 2-350 0 0,-18 2 348 0 0,24-2-527 0 0,1 0 1 0 0,-1 0-1 0 0,1 0 0 0 0,-1 0 1 0 0,0 1-1 0 0,1-1 0 0 0,-1 0 1 0 0,1 1-1 0 0,-1-1 0 0 0,1 0 1 0 0,-1 1-1 0 0,1-1 0 0 0,-1 0 1 0 0,1 1-1 0 0,-1-1 0 0 0,1 1 1 0 0,-1-1-1 0 0,1 1 0 0 0,0-1 1 0 0,-1 1-1 0 0,1 0 1 0 0,0-1-1 0 0,0 1 0 0 0,-1-1 1 0 0,1 1-1 0 0,0 0 0 0 0,0-1 1 0 0,0 1-1 0 0,0-1 0 0 0,0 1 1 0 0,-1 1-1 0 0,2-2 8 0 0,-1 1-1 0 0,0-1 1 0 0,1 1 0 0 0,-1-1 0 0 0,0 1-1 0 0,1 0 1 0 0,-1-1 0 0 0,0 0-1 0 0,1 1 1 0 0,-1-1 0 0 0,1 1 0 0 0,-1-1-1 0 0,1 1 1 0 0,-1-1 0 0 0,1 0-1 0 0,-1 1 1 0 0,1-1 0 0 0,0 0 0 0 0,-1 0-1 0 0,1 1 1 0 0,-1-1 0 0 0,1 0-1 0 0,0 0 1 0 0,-1 0 0 0 0,2 0 0 0 0,18 3 269 0 0,-18-2-242 0 0,18 1 215 0 0,12 1-35 0 0,0 0 0 0 0,43-4 0 0 0,77-6 306 0 0,-41 9-411 0 0,-103-3-117 0 0,-2 1 0 0 0,-1-1 0 0 0,1 1 0 0 0,-1 0 0 0 0,1 0 0 0 0,-1 0 0 0 0,1 1 0 0 0,-1 0 0 0 0,9 2 0 0 0,-22-4 57 0 0,1-1 1 0 0,0 1-1 0 0,0 1 0 0 0,-1 0 0 0 0,1 0 0 0 0,-15 2 0 0 0,7-1 88 0 0,-29-1 1 0 0,-60-12-58 0 0,79 8-47 0 0,1 1-1 0 0,-1 1 1 0 0,0 1-1 0 0,-1 1 1 0 0,1 1-1 0 0,1 1 1 0 0,-1 1-1 0 0,0 2 1 0 0,-24 7-1 0 0,41-9-40 0 0,6-3 0 0 0,0 1 0 0 0,-1 0 0 0 0,1 0 0 0 0,0-1 0 0 0,0 1 0 0 0,-1-1 0 0 0,1 0 0 0 0,0 0 0 0 0,-1 0 0 0 0,1 0 0 0 0,0 0 0 0 0,-5-1 0 0 0,6 1 61 0 0,3 1-52 0 0,7 0-15 0 0,17-4 5 0 0,10-2 77 0 0,-9-4 14 0 0,-16 5-28 0 0,0 1-1 0 0,20-5 1 0 0,37-3 9 0 0,47-6 52 0 0,-98 15-122 0 0,-1-1-1 0 0,0-1 1 0 0,0 0-1 0 0,16-7 0 0 0,-11 4 9 0 0,-19 5 34 0 0,-20 0 42 0 0,-39 1 63 0 0,19 0 6 0 0,-52 4 0 0 0,19 0-40 0 0,56-4-92 0 0,1 1 0 0 0,-1 1 0 0 0,0 0 1 0 0,1 1-1 0 0,-1 0 0 0 0,-22 8 0 0 0,35-8 21 0 0,7-1-22 0 0,18-1-20 0 0,33-3 52 0 0,-22 0-41 0 0,11-1 19 0 0,90 4 0 0 0,-129 0-31 0 0,-1 1 0 0 0,1-1 0 0 0,0 0 0 0 0,0 0 0 0 0,-1 0 0 0 0,1-1 0 0 0,-1 0 0 0 0,1 0 0 0 0,8-3 0 0 0,-14 2 0 0 0,-6 1 0 0 0,-5 0 0 0 0,-87 2 64 0 0,61-2-64 0 0,-38-8 0 0 0,44 5 0 0 0,0 1 0 0 0,-39 1 0 0 0,26 3 21 0 0,25-1 3 0 0,0 1 0 0 0,-1 0 0 0 0,-25 6 1 0 0,37-5-16 0 0,5-2-9 0 0,0 1 0 0 0,1-1 0 0 0,-1 1 0 0 0,0-1 0 0 0,1 1 0 0 0,-1 0 0 0 0,1 0 0 0 0,-1 0 1 0 0,1 0-1 0 0,-1 1 0 0 0,1-1 0 0 0,0 1 0 0 0,0-1 0 0 0,-3 3 0 0 0,5-4 0 0 0,0 1 0 0 0,0-1 0 0 0,0 0 0 0 0,0 0 0 0 0,0 0 0 0 0,0 0 0 0 0,0 1 0 0 0,0-1 0 0 0,0 0 0 0 0,0 0 0 0 0,0 0 0 0 0,0 0 0 0 0,0 1 0 0 0,0-1 0 0 0,0 0 0 0 0,0 0 0 0 0,0 0 0 0 0,0 0 0 0 0,0 1 0 0 0,0-1 0 0 0,0 0 0 0 0,0 0 0 0 0,0 0 0 0 0,0 0 0 0 0,0 1 0 0 0,0-1 0 0 0,1 0 0 0 0,-1 0 0 0 0,0 0 0 0 0,0 0 0 0 0,0 0 0 0 0,0 0 0 0 0,0 1 0 0 0,1-1 0 0 0,-1 0 0 0 0,0 0 0 0 0,0 0 0 0 0,0 0 0 0 0,0 0 0 0 0,0 0 0 0 0,1 0 0 0 0,11 2 0 0 0,10-2 0 0 0,38-3 64 0 0,82 7 0 0 0,-111-3-42 0 0,0-2-1 0 0,0-1 0 0 0,0-1 1 0 0,0-2-1 0 0,38-10 0 0 0,-68 15-20 0 0,-1-1-1 0 0,1 1 1 0 0,0 0 0 0 0,-1 0-1 0 0,1 0 1 0 0,0 0-1 0 0,-1 0 1 0 0,1-1 0 0 0,-1 1-1 0 0,1 0 1 0 0,0 0-1 0 0,-1-1 1 0 0,1 1-1 0 0,-1-1 1 0 0,1 1 0 0 0,-1 0-1 0 0,1-1 1 0 0,-1 1-1 0 0,1-1 1 0 0,-1 1 0 0 0,1-2-1 0 0,-1 2 2 0 0,-1-1-1 0 0,1 1 1 0 0,0 0-1 0 0,-1-1 1 0 0,1 1-1 0 0,-1 0 1 0 0,1-1-1 0 0,0 1 1 0 0,-1 0-1 0 0,1-1 1 0 0,-1 1-1 0 0,1 0 1 0 0,-1 0-1 0 0,1-1 1 0 0,-1 1-1 0 0,1 0 1 0 0,-1 0-1 0 0,1 0 1 0 0,-2 0 0 0 0,-37-7 64 0 0,35 6-58 0 0,-39-5 20 0 0,0 2 1 0 0,-65 1-1 0 0,73 5 31 0 0,-58 13-1 0 0,76-11-58 0 0,9-2 0 0 0,0-1 0 0 0,0 1 0 0 0,-11 0 0 0 0,133-8 76 0 0,46-1 40 0 0,-129 9-84 0 0,1-2 0 0 0,-1-2 0 0 0,48-7 0 0 0,-62 7-32 0 0,4 0 0 0 0,-21 2 0 0 0,0 0 0 0 0,0 0 0 0 0,0 0 0 0 0,1 0 0 0 0,-1-1 0 0 0,0 1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0,0-1 0 0 0,0 1 0 0 0,0 0 0 0 0,0 0 0 0 0,0 0 0 0 0,0 0 0 0 0,0 0 0 0 0,0 0 0 0 0,0 0 0 0 0,0 0 0 0 0,0 0 0 0 0,0 0 0 0 0,0 0 0 0 0,0 0 0 0 0,0 0 0 0 0,0 0 0 0 0,0 0 0 0 0,0 0 0 0 0,-1 0 0 0 0,1 0 0 0 0,0 0 0 0 0,0 0 0 0 0,0-1 0 0 0,0 1 0 0 0,-13-5 0 0 0,2 3 7 0 0,0 0 0 0 0,-1 1 0 0 0,1 0 0 0 0,0 1 0 0 0,-1 0 0 0 0,1 1 0 0 0,-19 4 0 0 0,-2-2 1 0 0,-16 4-8 0 0,25-4 0 0 0,-34 2 0 0 0,55-6 6 0 0,0 1-1 0 0,0 0 0 0 0,-1-1 1 0 0,1 0-1 0 0,0 0 0 0 0,0 1 1 0 0,0-1-1 0 0,0 0 0 0 0,-2-2 1 0 0,28 7 4 0 0,9 1-10 0 0,-14-1 0 0 0,2-2 0 0 0,-1 0 0 0 0,24-1 0 0 0,-1-3 0 0 0,49 4 0 0 0,-11 0 0 0 0,-79-3 11 0 0,-5 2-3 0 0,0-1-1 0 0,-1 1 1 0 0,0-1 0 0 0,1 0-1 0 0,-7 0 1 0 0,-1 0-1 0 0,-5 2-7 0 0,0 0 0 0 0,-17 7 0 0 0,21-6 0 0 0,0 0 0 0 0,0-1 0 0 0,-1 0 0 0 0,1 0 0 0 0,-15-1 0 0 0,26-1 0 0 0,-45-3 0 0 0,-78-13 0 0 0,120 15 0 0 0,0 1 0 0 0,0 0 0 0 0,1-1 0 0 0,-1 2 0 0 0,0-1 0 0 0,-5 1 0 0 0,-10 1 0 0 0,16-2 0 0 0,14 2 0 0 0,26-3 0 0 0,35 1 0 0 0,54 6 0 0 0,-116-5 0 0 0,1-1 0 0 0,-1 1 0 0 0,0-2 0 0 0,0 1 0 0 0,0-2 0 0 0,1 1 0 0 0,-1-1 0 0 0,0-1 0 0 0,-1 0 0 0 0,11-4 0 0 0,-20 7 0 0 0,0 0 0 0 0,0 0 0 0 0,0 0 0 0 0,0 0 0 0 0,0 0 0 0 0,0 0 0 0 0,0 0 0 0 0,0 0 0 0 0,1 0 0 0 0,-1 0 0 0 0,0 0 0 0 0,0-1 0 0 0,0 1 0 0 0,0 0 0 0 0,0 0 0 0 0,0 0 0 0 0,0 0 0 0 0,0 0 0 0 0,0 0 0 0 0,0 0 0 0 0,0 0 0 0 0,0 0 0 0 0,0 0 0 0 0,0 0 0 0 0,0-1 0 0 0,0 1 0 0 0,0 0 0 0 0,0 0 0 0 0,0 0 0 0 0,0 0 0 0 0,0 0 0 0 0,0 0 0 0 0,0 0 0 0 0,0 0 0 0 0,0 0 0 0 0,0-1 0 0 0,0 1 0 0 0,0 0 0 0 0,0 0 0 0 0,0 0 0 0 0,0 0 0 0 0,0 0 0 0 0,0 0 0 0 0,0 0 0 0 0,0 0 0 0 0,0 0 0 0 0,0 0 0 0 0,0-1 0 0 0,-7-3 0 0 0,-6-2 0 0 0,-12-1 0 0 0,-1 1 0 0 0,-30-2 0 0 0,8 0 0 0 0,32 6 2 0 0,1-2 6 0 0,-1 1 0 0 0,0 1-1 0 0,0 0 1 0 0,0 2 0 0 0,0 0 0 0 0,0 0 0 0 0,-19 4-1 0 0,33-4-7 0 0,-13 4 0 0 0,15-4 0 0 0,-1 0 0 0 0,1 0 0 0 0,-1 0 0 0 0,1 0 0 0 0,0 1 0 0 0,-1-1 0 0 0,1 0 0 0 0,-1 0 0 0 0,1 1 0 0 0,-1-1 0 0 0,1 0 0 0 0,0 0 0 0 0,-1 1 0 0 0,1-1 0 0 0,-1 0 0 0 0,1 1 0 0 0,0-1 0 0 0,0 1 0 0 0,-1-1 0 0 0,1 0 0 0 0,0 1 0 0 0,0-1 0 0 0,-1 2 0 0 0,1-2 0 0 0,1 0 0 0 0,-1 1 0 0 0,0-1 0 0 0,1 1 0 0 0,-1-1 0 0 0,0 0 0 0 0,1 1 0 0 0,-1-1 0 0 0,1 0 0 0 0,-1 0 0 0 0,1 1 0 0 0,-1-1 0 0 0,1 0 0 0 0,-1 0 0 0 0,1 0 0 0 0,-1 1 0 0 0,1-1 0 0 0,-1 0 0 0 0,1 0 0 0 0,-1 0 0 0 0,1 0 0 0 0,-1 0 0 0 0,1 0 0 0 0,0 0 0 0 0,18 0 0 0 0,-16 0 0 0 0,92-8 77 0 0,-22 1-26 0 0,-17 3-40 0 0,-26 1 2 0 0,0 2 0 0 0,0 0 1 0 0,45 6-1 0 0,-168-4 140 0 0,19 0-60 0 0,60 0-75 0 0,-2-1 41 0 0,0 0-1 0 0,0 0 0 0 0,0-1 0 0 0,0-1 1 0 0,1-1-1 0 0,-28-8 0 0 0,42 11-47 0 0,0-1-1 0 0,0 1 1 0 0,0-1-1 0 0,0 1 1 0 0,0-1 0 0 0,0 1-1 0 0,0-1 1 0 0,0 0-1 0 0,0 1 1 0 0,1-1-1 0 0,-1 0 1 0 0,-1-1-1 0 0,2 2-2 0 0,0-1 0 0 0,0 1-1 0 0,0 0 1 0 0,0-1 0 0 0,0 1 0 0 0,-1 0-1 0 0,1 0 1 0 0,0-1 0 0 0,0 1-1 0 0,0 0 1 0 0,0-1 0 0 0,0 1 0 0 0,0 0-1 0 0,0 0 1 0 0,1-1 0 0 0,-1 1-1 0 0,0 0 1 0 0,0 0 0 0 0,0-1-1 0 0,0 1 1 0 0,0 0 0 0 0,0 0 0 0 0,0-1-1 0 0,1 1 1 0 0,-1 0 0 0 0,0 0-1 0 0,0-1 1 0 0,0 1 0 0 0,1 0 0 0 0,-1 0-1 0 0,2-2 21 0 0,0 1-1 0 0,-1 0 0 0 0,1 0 1 0 0,0 0-1 0 0,0 1 0 0 0,0-1 1 0 0,0 0-1 0 0,0 1 0 0 0,0-1 1 0 0,0 1-1 0 0,3 0 0 0 0,24-4-35 0 0,-12 2-34 0 0,1 0-1 0 0,0 1 1 0 0,26 3-1 0 0,-41-2 21 0 0,1 0-1 0 0,-1 1 0 0 0,1-1 0 0 0,0 1 0 0 0,-1 0 1 0 0,1 0-1 0 0,-1 0 0 0 0,0 1 0 0 0,1-1 0 0 0,-1 1 0 0 0,0 0 1 0 0,0 0-1 0 0,0 0 0 0 0,0 0 0 0 0,0 1 0 0 0,-1-1 1 0 0,1 1-1 0 0,-1 0 0 0 0,0-1 0 0 0,1 1 0 0 0,-1 0 0 0 0,3 6 1 0 0,1 7-932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5.447"/>
    </inkml:context>
    <inkml:brush xml:id="br0">
      <inkml:brushProperty name="width" value="0.1" units="cm"/>
      <inkml:brushProperty name="height" value="0.1" units="cm"/>
      <inkml:brushProperty name="color" value="#E71224"/>
    </inkml:brush>
  </inkml:definitions>
  <inkml:trace contextRef="#ctx0" brushRef="#br0">47 50 3767 0 0,'-46'-28'2592'0'0,"46"28"-2575"0"0,0 0 0 0 0,0 0 0 0 0,0-1 0 0 0,0 1 0 0 0,0 0 1 0 0,0 0-1 0 0,0 0 0 0 0,0 0 0 0 0,0-1 0 0 0,0 1 0 0 0,0 0 0 0 0,0 0 0 0 0,0 0 0 0 0,0 0 0 0 0,0-1 0 0 0,0 1 0 0 0,0 0 0 0 0,0 0 0 0 0,1 0 0 0 0,-1 0 0 0 0,0 0 0 0 0,0-1 0 0 0,0 1 0 0 0,0 0 0 0 0,0 0 0 0 0,0 0 0 0 0,1 0 0 0 0,-1 0 0 0 0,0 0 0 0 0,0 0 0 0 0,0-1 0 0 0,0 1 0 0 0,0 0 0 0 0,1 0 0 0 0,-1 0 0 0 0,0 0 0 0 0,0 0 0 0 0,0 0 0 0 0,0 0 0 0 0,1 0 0 0 0,-1 0 0 0 0,0 0 0 0 0,0 0 0 0 0,17-6 531 0 0,17-4 371 0 0,-23 10-845 0 0,0 0 0 0 0,0 0 0 0 0,0 1-1 0 0,0 0 1 0 0,0 1 0 0 0,0 0 0 0 0,-1 1 0 0 0,20 7-1 0 0,11-3-59 0 0,-29-4 74 0 0,1-1 1 0 0,21 2 0 0 0,7 1 79 0 0,1 1 144 0 0,-23-4-84 0 0,-2 1-1 0 0,27 7 1 0 0,-36-7-177 0 0,0-1-1 0 0,0 0 1 0 0,0-1 0 0 0,10 1-1 0 0,-16-2-14 0 0,1 0 0 0 0,0 0 0 0 0,-1 0-1 0 0,1 0 1 0 0,0 0 0 0 0,-1-1 0 0 0,1 1-1 0 0,-1-1 1 0 0,1 0 0 0 0,-1 1 0 0 0,1-1 0 0 0,-1 0-1 0 0,1-1 1 0 0,-1 1 0 0 0,0 0 0 0 0,3-3-1 0 0,-4 3 13 0 0,0 0 0 0 0,-1 0 0 0 0,1-1 0 0 0,0 1 0 0 0,-1 0 0 0 0,1-1 0 0 0,-1 1 0 0 0,1-1 0 0 0,-1 1 0 0 0,0-1 0 0 0,1 1 0 0 0,-1 0 0 0 0,0-1 0 0 0,0 1 0 0 0,0-1 0 0 0,0 1 0 0 0,0-1 0 0 0,-1 1 0 0 0,1-1 0 0 0,0 1 0 0 0,-1-1 0 0 0,0-1 0 0 0,1 3-100 0 0,0 0-1 0 0,0-1 1 0 0,0 1-1 0 0,0 0 1 0 0,0-1-1 0 0,0 1 1 0 0,0 0 0 0 0,-1-1-1 0 0,1 1 1 0 0,0 0-1 0 0,0-1 1 0 0,0 1-1 0 0,-1 0 1 0 0,1 0-1 0 0,0-1 1 0 0,0 1-1 0 0,-1 0 1 0 0,1 0-1 0 0,0-1 1 0 0,0 1-1 0 0,-1 0 1 0 0,1 0-1 0 0,0 0 1 0 0,-1 0-1 0 0,1-1 1 0 0,0 1 0 0 0,-1 0-1 0 0,1 0 1 0 0,0 0-1 0 0,-1 0 1 0 0,1 0-1 0 0,-1 0 1 0 0,-10 6-3066 0 0,4-2 311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6.180"/>
    </inkml:context>
    <inkml:brush xml:id="br0">
      <inkml:brushProperty name="width" value="0.1" units="cm"/>
      <inkml:brushProperty name="height" value="0.1" units="cm"/>
      <inkml:brushProperty name="color" value="#E71224"/>
    </inkml:brush>
  </inkml:definitions>
  <inkml:trace contextRef="#ctx0" brushRef="#br0">1 34 2071 0 0,'0'-1'152'0'0,"0"0"0"0"0,0-1 0 0 0,0 1 0 0 0,0-1 0 0 0,1 1 0 0 0,-1 0 0 0 0,0-1 0 0 0,1 1 0 0 0,-1 0 0 0 0,1-1 0 0 0,0 1 0 0 0,-1 0 0 0 0,1 0-1 0 0,0-1 1 0 0,0 1 0 0 0,-1 0 0 0 0,1 0 0 0 0,0 0 0 0 0,0 0 0 0 0,1 0 0 0 0,-1 0 0 0 0,0 1 0 0 0,0-1 0 0 0,0 0 0 0 0,0 0 0 0 0,1 1-1 0 0,-1-1 1 0 0,0 1 0 0 0,1-1 0 0 0,-1 1 0 0 0,0 0 0 0 0,1-1 0 0 0,-1 1 0 0 0,1 0 0 0 0,1 0 0 0 0,8 0-109 0 0,-1 0-1 0 0,0 0 1 0 0,1 1 0 0 0,10 2 0 0 0,1 0 124 0 0,71 0 691 0 0,-53-3-104 0 0,65 8-1 0 0,-35 6-636 0 0,-40-7 47 0 0,1-1 0 0 0,57 3-1 0 0,-85-10-129 0 0,1 1 0 0 0,0 0 0 0 0,0 1 0 0 0,0-1 0 0 0,0 1 0 0 0,0 0 0 0 0,-1-1 0 0 0,1 2 0 0 0,0-1 0 0 0,-1 0 0 0 0,7 4 0 0 0,-10-5-32 0 0,0 0 0 0 0,1 1 0 0 0,-1-1 0 0 0,0 0 0 0 0,0 1 0 0 0,0-1 0 0 0,0 0 0 0 0,0 1 0 0 0,0-1 0 0 0,0 0 0 0 0,1 1 0 0 0,-1-1 0 0 0,0 0 0 0 0,0 1 0 0 0,0-1 0 0 0,0 0 0 0 0,-1 1 0 0 0,1-1 0 0 0,0 1 0 0 0,0-1 0 0 0,0 0 0 0 0,0 1 0 0 0,0-1 0 0 0,0 0 0 0 0,0 0 0 0 0,-1 1 0 0 0,1-1 0 0 0,0 0 0 0 0,0 1 0 0 0,0-1 0 0 0,-1 0 0 0 0,1 0 0 0 0,0 1 0 0 0,-1-1 0 0 0,-10 10-99 0 0,9-8 55 0 0,-8 6-81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19.256"/>
    </inkml:context>
    <inkml:brush xml:id="br0">
      <inkml:brushProperty name="width" value="0.1" units="cm"/>
      <inkml:brushProperty name="height" value="0.1" units="cm"/>
      <inkml:brushProperty name="color" value="#E71224"/>
    </inkml:brush>
  </inkml:definitions>
  <inkml:trace contextRef="#ctx0" brushRef="#br0">26 35 919 0 0,'0'-10'-406'0'0,"-1"-1"2064"0"0,-11 9-134 0 0,2 0-1084 0 0,8 0-46 0 0,7 1 120 0 0,16-2 46 0 0,-19 2-541 0 0,1 1 0 0 0,-1-1 0 0 0,0 1 0 0 0,0-1 0 0 0,1 1 0 0 0,-1 0-1 0 0,0 0 1 0 0,1 0 0 0 0,-1 0 0 0 0,0 0 0 0 0,0 1 0 0 0,1-1 0 0 0,-1 1 0 0 0,0-1 0 0 0,0 1 0 0 0,1 0 0 0 0,1 1-1 0 0,37 16-18 0 0,-36-15 40 0 0,1 0-1 0 0,-1 0 1 0 0,1-1-1 0 0,-1 0 1 0 0,1 0-1 0 0,-1-1 1 0 0,1 1-1 0 0,0-1 1 0 0,0-1-1 0 0,11 1 1 0 0,-7 0 23 0 0,0 0 1 0 0,-1 0 0 0 0,14 5 0 0 0,126 36 94 0 0,-99-32 162 0 0,81 6 0 0 0,34-12 30 0 0,-157-4-348 0 0,86 3 73 0 0,-38 1-21 0 0,-34-2-22 0 0,35-2-1 0 0,39-2 95 0 0,-77 2-116 0 0,-18 0-6 0 0,0 0-1 0 0,0 0 0 0 0,0 1 0 0 0,-1-1 0 0 0,1 0 0 0 0,0 1 1 0 0,-1-1-1 0 0,1 0 0 0 0,0 1 0 0 0,0-1 0 0 0,-1 1 1 0 0,1-1-1 0 0,-1 1 0 0 0,1-1 0 0 0,0 1 0 0 0,-1-1 0 0 0,1 1 1 0 0,-1-1-1 0 0,0 1 0 0 0,1 0 0 0 0,0 1 0 0 0,-1-2-3 0 0,1 1 0 0 0,-1 0 0 0 0,1 0-1 0 0,-1-1 1 0 0,1 1 0 0 0,-1 0-1 0 0,1-1 1 0 0,0 1 0 0 0,-1 0 0 0 0,1-1-1 0 0,0 1 1 0 0,-1-1 0 0 0,1 1 0 0 0,0-1-1 0 0,0 0 1 0 0,0 1 0 0 0,-1-1 0 0 0,1 0-1 0 0,0 1 1 0 0,0-1 0 0 0,0 0 0 0 0,1 0-1 0 0,-2 0 4 0 0,1 0-1 0 0,-1 0 0 0 0,1 0 1 0 0,-1 0-1 0 0,0 0 1 0 0,1 0-1 0 0,-1 0 0 0 0,1 0 1 0 0,-1 0-1 0 0,1 0 0 0 0,-1 1 1 0 0,1-1-1 0 0,-1 0 1 0 0,1 0-1 0 0,-1 0 0 0 0,0 1 1 0 0,1-1-1 0 0,-1 0 0 0 0,1 0 1 0 0,-1 1-1 0 0,0-1 1 0 0,1 0-1 0 0,-1 1 0 0 0,0-1 1 0 0,0 0-1 0 0,1 1 0 0 0,0 0 6 0 0,-1 0-1 0 0,1-1 1 0 0,0 1-1 0 0,0-1 1 0 0,-1 1-1 0 0,1-1 1 0 0,0 1-1 0 0,0-1 1 0 0,0 1-1 0 0,0-1 0 0 0,0 0 1 0 0,0 1-1 0 0,-1-1 1 0 0,1 0-1 0 0,0 0 1 0 0,0 0-1 0 0,2 1 1 0 0,17-1 171 0 0,-18 0-167 0 0,-2 0-12 0 0,0 0 1 0 0,0 0 0 0 0,0 0-1 0 0,0 0 1 0 0,0 0-1 0 0,1 0 1 0 0,-1 0 0 0 0,0 0-1 0 0,0 0 1 0 0,0 0 0 0 0,0 0-1 0 0,0 0 1 0 0,0 0-1 0 0,0 0 1 0 0,0 0 0 0 0,1 0-1 0 0,-1 0 1 0 0,0 1-1 0 0,0-1 1 0 0,0 0 0 0 0,0 0-1 0 0,0 0 1 0 0,0 0 0 0 0,0 0-1 0 0,0 0 1 0 0,0 0-1 0 0,0 0 1 0 0,0 0 0 0 0,1 0-1 0 0,-1 0 1 0 0,0 0 0 0 0,0 1-1 0 0,0-1 1 0 0,0 0-1 0 0,0 0 1 0 0,0 0 0 0 0,0 0-1 0 0,0 0 1 0 0,0 0-1 0 0,0 0 1 0 0,0 1 0 0 0,0-1-1 0 0,0 0 1 0 0,0 0 0 0 0,0 0-1 0 0,0 0 1 0 0,0 0-1 0 0,0 0 1 0 0,-3 7 31 0 0,-1 0-20 0 0,1 9 10 0 0,3-13-16 0 0,-1 1 0 0 0,1-1 0 0 0,-1 0 0 0 0,0 1 0 0 0,0-1 0 0 0,-3 5 0 0 0,6 5-16 0 0,0-3 18 0 0,-5-13 222 0 0,1-2-54 0 0,1 2-139 0 0,-1-1-1 0 0,1 1 1 0 0,-1-1 0 0 0,0 1-1 0 0,0-1 1 0 0,0 1 0 0 0,-1 0-1 0 0,1 0 1 0 0,-1 0 0 0 0,1 0 0 0 0,-1 1-1 0 0,0-1 1 0 0,0 1 0 0 0,0-1-1 0 0,-1 1 1 0 0,1 0 0 0 0,-5-2-1 0 0,1 2-36 0 0,6 1 0 0 0,0 1 0 0 0,0-1 0 0 0,0 1 0 0 0,0 0 0 0 0,1-1 0 0 0,-1 1 0 0 0,0 0 0 0 0,0 0 0 0 0,0 0 0 0 0,0 0 0 0 0,0 0 0 0 0,0 0 0 0 0,0 0 0 0 0,0 0 0 0 0,0 0 0 0 0,0 0 0 0 0,0 1 0 0 0,-1 0 0 0 0,-3 0 0 0 0,1 0 0 0 0,-1 0 0 0 0,1 0 0 0 0,-1-1 0 0 0,1 1 0 0 0,-1-1 0 0 0,1 0 0 0 0,-6-1 0 0 0,4-2-8 0 0,4 3 14 0 0,1-1 1 0 0,-1 1-1 0 0,1-1 1 0 0,0 1 0 0 0,-1-1-1 0 0,0 1 1 0 0,1 0 0 0 0,-1 0-1 0 0,1 0 1 0 0,-3 0-1 0 0,3 0-6 0 0,1-2 0 0 0,0 1 0 0 0,5 1 0 0 0,0 0 0 0 0,0 1 0 0 0,0-1 0 0 0,0 1 0 0 0,0 0 0 0 0,0 1 0 0 0,6 1 0 0 0,-10-2 2 0 0,0-1 1 0 0,0 0-1 0 0,-1 0 0 0 0,1 1 0 0 0,0-1 0 0 0,0 0 0 0 0,0 0 0 0 0,0 0 0 0 0,0 0 0 0 0,0 0 1 0 0,0 0-1 0 0,0 0 0 0 0,0-1 0 0 0,-1 1 0 0 0,1 0 0 0 0,0 0 0 0 0,2-1 0 0 0,-2 0-1 0 0,-1 1 0 0 0,1-1 1 0 0,0 1-1 0 0,0 0 0 0 0,0 0 0 0 0,0-1 0 0 0,0 1 0 0 0,0 0 0 0 0,0 0 0 0 0,0 0 0 0 0,0 0 0 0 0,0 0 0 0 0,0 0 0 0 0,0 0 0 0 0,0 1 0 0 0,0-1 0 0 0,0 0 0 0 0,0 0 0 0 0,0 1 0 0 0,0-1 0 0 0,0 1 0 0 0,0-1 0 0 0,0 1 0 0 0,1 0 0 0 0,1 1-2 0 0,0 1-1 0 0,1-1 1 0 0,-1 0-1 0 0,1 0 1 0 0,0-1-1 0 0,-1 1 1 0 0,1-1-1 0 0,0 0 0 0 0,0 0 1 0 0,0 0-1 0 0,0 0 1 0 0,0-1-1 0 0,0 0 1 0 0,0 0-1 0 0,6 0 1 0 0,-2-1-17 0 0,1-1 1 0 0,-1 0-1 0 0,0 0 1 0 0,0-1 0 0 0,-1 0-1 0 0,12-6 1 0 0,-15 7 8 0 0,0 0 1 0 0,1 0 0 0 0,-1 0-1 0 0,0 1 1 0 0,1 0 0 0 0,0-1-1 0 0,-1 2 1 0 0,1-1 0 0 0,5 0-1 0 0,-8 1-12 0 0,0 0-1 0 0,0 1 1 0 0,0-1 0 0 0,0 1-1 0 0,0-1 1 0 0,0 1-1 0 0,0 0 1 0 0,0 0 0 0 0,0 0-1 0 0,0 0 1 0 0,0 0-1 0 0,-1 0 1 0 0,1 0-1 0 0,0 1 1 0 0,-1-1 0 0 0,1 1-1 0 0,-1-1 1 0 0,0 1-1 0 0,1-1 1 0 0,-1 1 0 0 0,0 0-1 0 0,0 0 1 0 0,1 2-1 0 0,4 7-746 0 0,-1 2-2272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19.929"/>
    </inkml:context>
    <inkml:brush xml:id="br0">
      <inkml:brushProperty name="width" value="0.1" units="cm"/>
      <inkml:brushProperty name="height" value="0.1" units="cm"/>
      <inkml:brushProperty name="color" value="#E71224"/>
    </inkml:brush>
  </inkml:definitions>
  <inkml:trace contextRef="#ctx0" brushRef="#br0">1 108 1927 0 0,'21'3'204'0'0,"1"0"0"0"0,-1-1 0 0 0,0-2 0 0 0,29-2 0 0 0,-22 1-41 0 0,370-46 2713 0 0,-166 13-1688 0 0,-140 21-905 0 0,-51 6-174 0 0,1 1-1 0 0,78 1 1 0 0,-118 5-112 0 0,0 0 0 0 0,0 0 0 0 0,0 0 0 0 0,-1 0-1 0 0,1 1 1 0 0,0-1 0 0 0,0 1 0 0 0,0-1-1 0 0,0 1 1 0 0,-1 0 0 0 0,1-1 0 0 0,0 1 0 0 0,-1 0-1 0 0,1 0 1 0 0,-1 0 0 0 0,3 2 0 0 0,0 4-143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8.396"/>
    </inkml:context>
    <inkml:brush xml:id="br0">
      <inkml:brushProperty name="width" value="0.1" units="cm"/>
      <inkml:brushProperty name="height" value="0.1" units="cm"/>
      <inkml:brushProperty name="color" value="#E71224"/>
    </inkml:brush>
  </inkml:definitions>
  <inkml:trace contextRef="#ctx0" brushRef="#br0">0 65 1375 0 0,'35'3'2411'0'0,"1"-5"-1038"0"0,-25 1-1048 0 0,0 0 0 0 0,17 1 0 0 0,137 1 774 0 0,-33-3-351 0 0,65 21-366 0 0,-186-18-364 0 0,18 1 107 0 0,46-3 1 0 0,-24 0 83 0 0,-17 0 70 0 0,66-13 0 0 0,-21 2 369 0 0,-69 11-532 0 0,-8 1-91 0 0,0 0 1 0 0,1 0-1 0 0,-1 0 0 0 0,0 0 1 0 0,0-1-1 0 0,1 1 0 0 0,-1-1 1 0 0,0 1-1 0 0,0-1 1 0 0,1 0-1 0 0,-1 0 0 0 0,2-1 1 0 0,-4 2-25 0 0,0-1 1 0 0,0 1 0 0 0,0 0 0 0 0,0 0-1 0 0,0 0 1 0 0,0 0 0 0 0,0-1 0 0 0,1 1 0 0 0,-1 0-1 0 0,0 0 1 0 0,0 0 0 0 0,0 0 0 0 0,0-1-1 0 0,0 1 1 0 0,0 0 0 0 0,0 0 0 0 0,0 0-1 0 0,-1 0 1 0 0,1-1 0 0 0,0 1 0 0 0,0 0-1 0 0,0 0 1 0 0,0 0 0 0 0,0 0 0 0 0,0 0 0 0 0,0-1-1 0 0,0 1 1 0 0,0 0 0 0 0,0 0 0 0 0,-1 0-1 0 0,1 0 1 0 0,0 0 0 0 0,0-1 0 0 0,0 1-1 0 0,0 0 1 0 0,0 0 0 0 0,0 0 0 0 0,-1 0-1 0 0,1 0 1 0 0,0 0 0 0 0,0 0 0 0 0,0 0 0 0 0,0 0-1 0 0,-1 0 1 0 0,1 0 0 0 0,0 0 0 0 0,0 0-1 0 0,0 0 1 0 0,0 0 0 0 0,-1 0 0 0 0,-8-3 43 0 0,9 3-31 0 0,-47-11 25 0 0,-1 2 0 0 0,-85-5 0 0 0,-153 12-39 0 0,14 1 0 0 0,263 1 3 0 0,-2-1 13 0 0,0 0 1 0 0,-1 1-1 0 0,1 1 1 0 0,0 0-1 0 0,0 0 0 0 0,-17 5 1 0 0,25-3 40 0 0,9-2-17 0 0,21-2-1 0 0,-14 0-37 0 0,-5 1-27 0 0,1 1 0 0 0,0 0 0 0 0,-1 0 0 0 0,1 1 0 0 0,0 0 0 0 0,15 6-1 0 0,5 7-2908 0 0,-8-1-468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7:39.127"/>
    </inkml:context>
    <inkml:brush xml:id="br0">
      <inkml:brushProperty name="width" value="0.1" units="cm"/>
      <inkml:brushProperty name="height" value="0.1" units="cm"/>
      <inkml:brushProperty name="color" value="#E71224"/>
    </inkml:brush>
  </inkml:definitions>
  <inkml:trace contextRef="#ctx0" brushRef="#br0">475 84 2959 0 0,'-1'-2'15'0'0,"0"0"-1"0"0,1 0 1 0 0,-1 0-1 0 0,1 0 0 0 0,0 0 1 0 0,-1 0-1 0 0,1 0 0 0 0,0 0 1 0 0,0 0-1 0 0,0 0 0 0 0,0 0 1 0 0,1 0-1 0 0,-1 0 1 0 0,1 0-1 0 0,-1 0 0 0 0,1 0 1 0 0,0 0-1 0 0,-1 0 0 0 0,3-3 1 0 0,-2 3 122 0 0,0-1 0 0 0,1 0 0 0 0,-2 0 0 0 0,1 1 0 0 0,0-1 0 0 0,-1 0 0 0 0,1-4 0 0 0,-1 7-91 0 0,0-1-1 0 0,0 0 1 0 0,0 1-1 0 0,-1-1 1 0 0,1 0-1 0 0,0 1 0 0 0,0-1 1 0 0,-1 0-1 0 0,1 1 1 0 0,0-1-1 0 0,-1 0 0 0 0,1 1 1 0 0,-1-1-1 0 0,1 1 1 0 0,-1-1-1 0 0,1 1 0 0 0,-1-1 1 0 0,1 1-1 0 0,-1 0 1 0 0,0-1-1 0 0,1 1 1 0 0,-1 0-1 0 0,1-1 0 0 0,-1 1 1 0 0,0 0-1 0 0,1 0 1 0 0,-1-1-1 0 0,0 1 0 0 0,1 0 1 0 0,-1 0-1 0 0,0 0 1 0 0,0 0-1 0 0,1 0 1 0 0,-1 0-1 0 0,0 0 0 0 0,0 0 1 0 0,-32 4 291 0 0,26-3-232 0 0,-48 8 12 0 0,27-4 30 0 0,-1-1-1 0 0,-29 0 0 0 0,-193-4 1943 0 0,246 1-2022 0 0,11 2 12 0 0,10 2 15 0 0,28 0 45 0 0,0-1-1 0 0,0-3 0 0 0,47-4 1 0 0,7 0 33 0 0,-64 3-158 0 0,124 4 46 0 0,-157-4-60 0 0,0 0 0 0 0,-1 0 0 0 0,1 0 0 0 0,0 0 0 0 0,0 0 0 0 0,-1 0 0 0 0,1 0 0 0 0,0 0 0 0 0,0 0 0 0 0,0 0 0 0 0,-1 1 0 0 0,1-1 0 0 0,0 0 0 0 0,-1 0 0 0 0,1 1 0 0 0,0-1 0 0 0,0 1 0 0 0,-1-1 0 0 0,1 0 0 0 0,-1 1 0 0 0,1 0 0 0 0,0-1 0 0 0,0 2 0 0 0,-1-2 0 0 0,-1 1 0 0 0,1 0 0 0 0,0-1 0 0 0,-1 1 0 0 0,1 0 0 0 0,0-1 0 0 0,-1 1 0 0 0,1-1 0 0 0,-1 1 0 0 0,1-1 0 0 0,-1 1 0 0 0,0-1 0 0 0,1 1 0 0 0,-1-1 0 0 0,1 1 0 0 0,-1-1 0 0 0,0 0 0 0 0,-1 1 0 0 0,-36 15 0 0 0,-132 23 29 0 0,25-7 0 0 0,122-25-34 0 0,1 0-1 0 0,0 2 1 0 0,0 0-1 0 0,-28 18 1 0 0,17-5-114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05.264"/>
    </inkml:context>
    <inkml:brush xml:id="br0">
      <inkml:brushProperty name="width" value="0.1" units="cm"/>
      <inkml:brushProperty name="height" value="0.1" units="cm"/>
      <inkml:brushProperty name="color" value="#E71224"/>
    </inkml:brush>
  </inkml:definitions>
  <inkml:trace contextRef="#ctx0" brushRef="#br0">0 71 1207 0 0,'374'-34'560'0'0,"-309"26"-491"0"0,0 3-1 0 0,79 4 1 0 0,-111 1-11 0 0,-23 0-36 0 0,0 0 0 0 0,0 0 0 0 0,13 3 0 0 0,5 3-12 0 0,-18-5 1 0 0,0 1 0 0 0,0 0 0 0 0,0 1 0 0 0,0 0 0 0 0,12 7 0 0 0,-20-9-6 0 0,1-1-1 0 0,-1 1 1 0 0,0 0-1 0 0,0-1 1 0 0,1 1-1 0 0,-1-1 1 0 0,0 0-1 0 0,0 0 1 0 0,1 0-1 0 0,-1 0 0 0 0,0 0 1 0 0,3-1-1 0 0,19 2 52 0 0,-20-1 21 0 0,-1 0 0 0 0,0 0 1 0 0,1 0-1 0 0,-1 0 0 0 0,1-1 1 0 0,-1 1-1 0 0,0-1 0 0 0,1 0 1 0 0,-1 0-1 0 0,0 0 0 0 0,0 0 1 0 0,0 0-1 0 0,4-3 0 0 0,-6 3-27 0 0,0 0-1 0 0,-1 0 0 0 0,1 1 1 0 0,-1-1-1 0 0,0 0 0 0 0,1 0 1 0 0,-1 0-1 0 0,0 0 0 0 0,1 0 1 0 0,-1 0-1 0 0,0 0 0 0 0,0 0 1 0 0,0 1-1 0 0,0-1 0 0 0,0 0 1 0 0,0 0-1 0 0,0 0 0 0 0,0 0 1 0 0,0 0-1 0 0,0 0 0 0 0,0 0 1 0 0,-1 0-1 0 0,1 0 0 0 0,0 0 1 0 0,-1 0-1 0 0,1 0 0 0 0,-1 1 1 0 0,1-1-1 0 0,-1 0 0 0 0,1 0 1 0 0,-2-1-1 0 0,-10-11 294 0 0,12 13-337 0 0,0-1 0 0 0,0 1 0 0 0,-1 0 0 0 0,1 0 0 0 0,0-1 0 0 0,-1 1-1 0 0,1 0 1 0 0,0 0 0 0 0,-1 0 0 0 0,1 0 0 0 0,0 0 0 0 0,-1 0 0 0 0,1-1 0 0 0,0 1 0 0 0,-1 0 0 0 0,1 0 0 0 0,-1 0 0 0 0,1 0 0 0 0,0 0 0 0 0,-1 0 0 0 0,1 1-1 0 0,0-1 1 0 0,-1 0 0 0 0,1 0 0 0 0,0 0 0 0 0,-1 0 0 0 0,1 0 0 0 0,0 0 0 0 0,-1 1 0 0 0,1-1 0 0 0,0 0 0 0 0,-1 1 0 0 0,0 0-2 0 0,-1 1 0 0 0,1 0 0 0 0,0 0 0 0 0,0 0 1 0 0,0 0-1 0 0,0-1 0 0 0,1 2 0 0 0,-1-1 0 0 0,1 0 1 0 0,-1 0-1 0 0,0 3 0 0 0,-4 15 12 0 0,4-20-15 0 0,1 0 0 0 0,0 1 0 0 0,0-1-1 0 0,-1 0 1 0 0,1 0 0 0 0,0 1 0 0 0,0-1-1 0 0,-1 0 1 0 0,1 0 0 0 0,0 1 0 0 0,-1-1-1 0 0,1 0 1 0 0,0 0 0 0 0,-1 0 0 0 0,1 0-1 0 0,0 1 1 0 0,-1-1 0 0 0,1 0 0 0 0,0 0-1 0 0,-1 0 1 0 0,1 0 0 0 0,-1 0 0 0 0,1 0-1 0 0,0 0 1 0 0,-1 0 0 0 0,1 0 0 0 0,0 0-1 0 0,-1 0 1 0 0,1 0 0 0 0,-1 0-1 0 0,1 0 1 0 0,0-1 0 0 0,-1 1 0 0 0,1 0-1 0 0,0 0 1 0 0,-1 0 0 0 0,1-1 0 0 0,0 1-1 0 0,-1 0 1 0 0,1 0 0 0 0,0 0 0 0 0,-1-1-1 0 0,-10-11 32 0 0,11 10-32 0 0,13 21-13 0 0,-10-12-54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15.832"/>
    </inkml:context>
    <inkml:brush xml:id="br0">
      <inkml:brushProperty name="width" value="0.1" units="cm"/>
      <inkml:brushProperty name="height" value="0.1" units="cm"/>
      <inkml:brushProperty name="color" value="#E71224"/>
    </inkml:brush>
  </inkml:definitions>
  <inkml:trace contextRef="#ctx0" brushRef="#br0">1 175 1375 0 0,'63'-39'64'0'0,"-19"11"8"0"0,-1 4-72 0 0,-11 9 0 0 0,-12 6 0 0 0,-1 5 0 0 0,8-2 0 0 0,20-1 0 0 0,23-8 0 0 0,25-2 64 0 0,11 6-64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30.209"/>
    </inkml:context>
    <inkml:brush xml:id="br0">
      <inkml:brushProperty name="width" value="0.1" units="cm"/>
      <inkml:brushProperty name="height" value="0.1" units="cm"/>
      <inkml:brushProperty name="color" value="#E71224"/>
    </inkml:brush>
  </inkml:definitions>
  <inkml:trace contextRef="#ctx0" brushRef="#br0">0 21 1375 0 0,'3'-4'3408'0'0,"-3"4"-3350"0"0,7 7 870 0 0,-6-6-799 0 0,-1 0 1 0 0,1 0 0 0 0,0 0-1 0 0,0 0 1 0 0,0 0 0 0 0,0 0 0 0 0,0-1-1 0 0,0 1 1 0 0,0 0 0 0 0,0 0 0 0 0,0-1-1 0 0,0 1 1 0 0,2 0 0 0 0,33 9 1396 0 0,-7-4-1184 0 0,-19-4-239 0 0,0 0-1 0 0,0 0 1 0 0,15 0-1 0 0,-1-3 271 0 0,0-2-1 0 0,25-5 0 0 0,-30 4-214 0 0,1 1-1 0 0,0 1 1 0 0,37 0-1 0 0,-47 2-112 0 0,1 0 1 0 0,0-1-1 0 0,-1 0 0 0 0,1-1 1 0 0,11-4-1 0 0,29-4 302 0 0,2 5-33 0 0,113-6 334 0 0,-134 12-479 0 0,36 7-1 0 0,-37-4 32 0 0,39 1-1 0 0,54 3 405 0 0,-15-1-401 0 0,-60-3-124 0 0,-6-2 52 0 0,22 2-6 0 0,50 18 3 0 0,20 9 150 0 0,-95-20-236 0 0,-15-6 14 0 0,0 0 0 0 0,28 0 0 0 0,-6-1 40 0 0,-1 1 34 0 0,155 12 148 0 0,-149-15-187 0 0,59 11 0 0 0,-59-6 53 0 0,60 1 0 0 0,0 1 186 0 0,-30-1-253 0 0,-7-7-3 0 0,73-9 0 0 0,22-1 1042 0 0,29 10-1831 0 0,-78 2 853 0 0,168-18-1 0 0,-191 6-41 0 0,156 6 0 0 0,-247 3-95 0 0,430 1 115 0 0,-61-8 12 0 0,-209 3-73 0 0,-113 2-46 0 0,149-16 55 0 0,59 12-64 0 0,-181 5 0 0 0,46 0 11 0 0,84-5 42 0 0,-194 5-53 0 0,58-4 0 0 0,186-9 0 0 0,-234 13 0 0 0,452-23 0 0 0,-182 11 40 0 0,-85 7-16 0 0,301-20 40 0 0,-153 14-18 0 0,-162 7-28 0 0,28 7-18 0 0,-99 6 0 0 0,38 1 0 0 0,-4-8 0 0 0,172-3 0 0 0,288 2 193 0 0,-277 3-114 0 0,-298-3-57 0 0,-1 2-1 0 0,66 11 0 0 0,-109-13-5 0 0,0 1 0 0 0,0-1 0 0 0,0 1 0 0 0,0-1 0 0 0,0 1 0 0 0,0 0 0 0 0,0 0 0 0 0,0 0 0 0 0,0 0-1 0 0,-1 0 1 0 0,1 0 0 0 0,0 0 0 0 0,-1 1 0 0 0,2 1 0 0 0,-2-3-79 0 0,-1 1 0 0 0,1-1 1 0 0,-1 1-1 0 0,0 0 0 0 0,1-1 0 0 0,-1 1 0 0 0,0 0 0 0 0,0 0 1 0 0,0-1-1 0 0,0 1 0 0 0,1 0 0 0 0,-1-1 0 0 0,0 1 0 0 0,0 0 1 0 0,0 0-1 0 0,-1 0 0 0 0,1 1-417 0 0,0 0 1 0 0,-1-1 0 0 0,1 1-1 0 0,-1-1 1 0 0,0 1-1 0 0,1-1 1 0 0,-1 1-1 0 0,0-1 1 0 0,-2 2-1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8:40.364"/>
    </inkml:context>
    <inkml:brush xml:id="br0">
      <inkml:brushProperty name="width" value="0.1" units="cm"/>
      <inkml:brushProperty name="height" value="0.1" units="cm"/>
      <inkml:brushProperty name="color" value="#E71224"/>
    </inkml:brush>
  </inkml:definitions>
  <inkml:trace contextRef="#ctx0" brushRef="#br0">0 224 2671 0 0,'12'5'123'0'0,"-1"0"0"0"0,2-1 0 0 0,-1 0 0 0 0,0-1 0 0 0,1 0-1 0 0,-1-1 1 0 0,1-1 0 0 0,-1 0 0 0 0,21-1 0 0 0,3-3 724 0 0,-1-1 0 0 0,40-11 0 0 0,-33 8-531 0 0,0 2 1 0 0,0 2-1 0 0,57 3 1 0 0,42-2-106 0 0,76-22 649 0 0,-46 4-175 0 0,78 15-435 0 0,-178 7-146 0 0,-1-2-1 0 0,122-18 0 0 0,-58-15 43 0 0,7 0 152 0 0,-117 29-263 0 0,-1 1 0 0 0,1 1 0 0 0,0 1 0 0 0,27 3 0 0 0,28 2-6 0 0,-1-4 1 0 0,1-3-1 0 0,121-20 0 0 0,-167 19-29 0 0,-17 2 0 0 0,26-5 0 0 0,13-5 22 0 0,1 2-1 0 0,107-3 0 0 0,-152 12-20 0 0,52-2 31 0 0,66 6-1 0 0,-113-1-31 0 0,46 4 0 0 0,106-4 0 0 0,-117-3 0 0 0,0 2 0 0 0,0 3 0 0 0,100 19 0 0 0,171 26 0 0 0,-82-24 128 0 0,-36-11-64 0 0,-28-5 96 0 0,267-20 0 0 0,-369 9-138 0 0,-1 4-1 0 0,111 16 0 0 0,-136-15 36 0 0,0-2 0 0 0,77-7 0 0 0,10-1 39 0 0,134 19 90 0 0,-234-10-180 0 0,25 6 24 0 0,-36-5-18 0 0,33 2-1 0 0,37-5-11 0 0,133-2 0 0 0,-172-1 14 0 0,73-2 36 0 0,281 15 13 0 0,-374-9-62 0 0,125-3-1 0 0,38 3 0 0 0,-192-1 0 0 0,370 13 0 0 0,-297-15 0 0 0,47-4 0 0 0,-26-6 155 0 0,162 2 0 0 0,-129 15-77 0 0,134 0-82 0 0,-52 1 37 0 0,-9 0-2 0 0,-70-5-31 0 0,-74-3-1 0 0,166-8 13 0 0,-5-3 39 0 0,106-11 15 0 0,106-4 9 0 0,-20-3-22 0 0,-398 29-51 0 0,47-7 61 0 0,109 1 0 0 0,-40 22-67 0 0,-84-7 33 0 0,57 0 0 0 0,378 30 45 0 0,-326-17-74 0 0,97-7 0 0 0,31-23 41 0 0,-89 2-18 0 0,-15-5-23 0 0,-100 5 0 0 0,121 5 0 0 0,-58 14 0 0 0,-30-2 0 0 0,134-5 0 0 0,-13-8 0 0 0,-161 5 0 0 0,91 10 0 0 0,-23 1 0 0 0,114-22 36 0 0,-39 0-8 0 0,-88 11-28 0 0,252-11 0 0 0,-291 1 0 0 0,155 3 0 0 0,-237 7-21 0 0,0 0-1 0 0,0 1 0 0 0,0 0 0 0 0,0 1 1 0 0,-1 0-1 0 0,1 0 0 0 0,-1 0 1 0 0,0 1-1 0 0,0 1 0 0 0,0-1 0 0 0,-1 1 1 0 0,0 1-1 0 0,12 10 0 0 0,-17-14-55 0 0,0 0 0 0 0,0 1-1 0 0,0-1 1 0 0,-1 1 0 0 0,1 0-1 0 0,0-1 1 0 0,-1 1 0 0 0,0 0-1 0 0,0 0 1 0 0,0 0 0 0 0,0 0-1 0 0,0 0 1 0 0,0 5 0 0 0,1 15-465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31.676"/>
    </inkml:context>
    <inkml:brush xml:id="br0">
      <inkml:brushProperty name="width" value="0.1" units="cm"/>
      <inkml:brushProperty name="height" value="0.1" units="cm"/>
      <inkml:brushProperty name="color" value="#E71224"/>
    </inkml:brush>
  </inkml:definitions>
  <inkml:trace contextRef="#ctx0" brushRef="#br0">196 3 2303 0 0,'-1'-1'62'0'0,"-1"1"0"0"0,1 0-1 0 0,-1-1 1 0 0,1 1-1 0 0,-1 0 1 0 0,1 0 0 0 0,-1 0-1 0 0,1 0 1 0 0,-1 0-1 0 0,1 0 1 0 0,0 0-1 0 0,-1 0 1 0 0,1 1 0 0 0,-1-1-1 0 0,1 0 1 0 0,-1 1-1 0 0,1 0 1 0 0,0-1 0 0 0,-1 1-1 0 0,1 0 1 0 0,-2 1-1 0 0,-27 23 2444 0 0,24-20-2542 0 0,-9 10 471 0 0,1 0 0 0 0,0 1 0 0 0,1 0 0 0 0,0 1 0 0 0,2 0 0 0 0,0 1 0 0 0,1 0-1 0 0,-13 32 1 0 0,23-49-372 0 0,-1 1-1 0 0,1-1 1 0 0,-1 0-1 0 0,1 1 1 0 0,0-1-1 0 0,0 0 0 0 0,0 1 1 0 0,-1-1-1 0 0,2 1 1 0 0,-1-1-1 0 0,0 1 1 0 0,0-1-1 0 0,0 0 0 0 0,1 1 1 0 0,-1-1-1 0 0,0 0 1 0 0,1 1-1 0 0,-1-1 1 0 0,1 0-1 0 0,0 1 0 0 0,1 1 1 0 0,0-1 14 0 0,0 0-1 0 0,0 0 1 0 0,0-1 0 0 0,0 1-1 0 0,0-1 1 0 0,0 1 0 0 0,1-1-1 0 0,-1 0 1 0 0,1 1 0 0 0,4 0 0 0 0,5 1 143 0 0,0 0 0 0 0,1-1 0 0 0,22 1 0 0 0,-34-3-204 0 0,65 1 404 0 0,0-4 1 0 0,80-13-1 0 0,84-3 455 0 0,76-3-556 0 0,-47 3-65 0 0,-32 5 112 0 0,-147 4-220 0 0,-21 3-77 0 0,117-1-1 0 0,-1 13 200 0 0,-161-4-199 0 0,-1-2 1 0 0,22-3 0 0 0,15-1 120 0 0,-48 5-183 0 0,-1 0 0 0 0,1 1 0 0 0,-1-1 0 0 0,1 0 0 0 0,-1 0 0 0 0,0 1 1 0 0,1-1-1 0 0,-1 0 0 0 0,1 1 0 0 0,-1 0 0 0 0,0-1 0 0 0,0 1 0 0 0,1 0 1 0 0,-1-1-1 0 0,0 1 0 0 0,0 0 0 0 0,0 0 0 0 0,0 0 0 0 0,0 0 0 0 0,0 0 0 0 0,0 0 1 0 0,0 1-1 0 0,0-1 0 0 0,-1 0 0 0 0,1 0 0 0 0,0 1 0 0 0,-1-1 0 0 0,1 0 1 0 0,-1 1-1 0 0,1-1 0 0 0,-1 0 0 0 0,1 3 0 0 0,0 4-113 0 0,0 1 0 0 0,-1-1 0 0 0,1 1 0 0 0,-3 12-1 0 0,2-8-460 0 0,-2 14-624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34.038"/>
    </inkml:context>
    <inkml:brush xml:id="br0">
      <inkml:brushProperty name="width" value="0.1" units="cm"/>
      <inkml:brushProperty name="height" value="0.1" units="cm"/>
      <inkml:brushProperty name="color" value="#E71224"/>
    </inkml:brush>
  </inkml:definitions>
  <inkml:trace contextRef="#ctx0" brushRef="#br0">7 157 5039 0 0,'0'0'54'0'0,"-1"0"-1"0"0,1-1 1 0 0,0 1-1 0 0,-1 0 0 0 0,1 0 1 0 0,0-1-1 0 0,-1 1 1 0 0,1-1-1 0 0,0 1 1 0 0,-1 0-1 0 0,1-1 0 0 0,0 1 1 0 0,-1 0-1 0 0,1-1 1 0 0,0 1-1 0 0,0-1 0 0 0,0 1 1 0 0,-1-1-1 0 0,1 1 1 0 0,0-1-1 0 0,0 1 1 0 0,0-1-1 0 0,0 1 0 0 0,0-1 1 0 0,0 1-1 0 0,0-1 1 0 0,0 1-1 0 0,0-1 0 0 0,0 1 1 0 0,0 0-1 0 0,0-1 1 0 0,0 1-1 0 0,1-1 1 0 0,-1 1-1 0 0,0-1 0 0 0,0 1 1 0 0,0-1-1 0 0,1 1 1 0 0,-1 0-1 0 0,0-1 0 0 0,1 1 1 0 0,-1-1-1 0 0,0 1 1 0 0,1 0-1 0 0,-1-1 1 0 0,1 1-1 0 0,0-1 33 0 0,0 1 0 0 0,0-1 0 0 0,0 1 0 0 0,0 0 0 0 0,0 0 0 0 0,0 0 1 0 0,0 0-1 0 0,1 0 0 0 0,-1 0 0 0 0,0 0 0 0 0,0 0 0 0 0,0 0 0 0 0,0 0 0 0 0,0 0 0 0 0,0 1 0 0 0,0-1 0 0 0,0 0 1 0 0,0 1-1 0 0,0-1 0 0 0,0 1 0 0 0,0-1 0 0 0,1 2 0 0 0,10 6 67 0 0,0-1 0 0 0,0 0 0 0 0,1 0 0 0 0,0-2 0 0 0,0 1 0 0 0,0-2 0 0 0,1 1 0 0 0,-1-2 0 0 0,1 0 0 0 0,0-1 0 0 0,0 0 0 0 0,28 0 0 0 0,14-3 354 0 0,51 1 72 0 0,-27 0-398 0 0,-32-1-32 0 0,108-2 395 0 0,-97 4-394 0 0,0-3-1 0 0,0-3 0 0 0,0-2 1 0 0,59-16-1 0 0,-97 17-118 0 0,28-7 89 0 0,0 1-1 0 0,68-7 0 0 0,8 13-3 0 0,80-9 52 0 0,-119 4-66 0 0,67-7 38 0 0,324 5 52 0 0,-283-3-129 0 0,-136 9 1 0 0,119 0 1 0 0,-60 15-43 0 0,-47-1-5 0 0,0-4 1 0 0,116-8-1 0 0,88-24-17 0 0,-212 28 0 0 0,0 2 0 0 0,115 18 0 0 0,-1 0 0 0 0,24-1 0 0 0,-152-13 0 0 0,290 42 64 0 0,-289-38-64 0 0,0-3 0 0 0,62-1 0 0 0,-95-4 0 0 0,91 3 0 0 0,175 29 0 0 0,-214-20 0 0 0,1-4 0 0 0,0-2 0 0 0,0-3 0 0 0,106-9 0 0 0,-13-1 64 0 0,-119 6-64 0 0,71 6 0 0 0,-15 1 0 0 0,6-6 32 0 0,129-16 0 0 0,-115 7-32 0 0,157 9 0 0 0,-92 3 0 0 0,47-18 8 0 0,-149 5 20 0 0,136 5 0 0 0,-130 7-28 0 0,1-3 0 0 0,93-14 0 0 0,-100 7 16 0 0,86 3 0 0 0,81 18 16 0 0,-171-11-32 0 0,105-11 0 0 0,59 2 0 0 0,-81 21 0 0 0,-88-6 0 0 0,1-4 0 0 0,85-4 0 0 0,-61-7 0 0 0,195 14 0 0 0,-167 1 32 0 0,236-12 0 0 0,-82 8-32 0 0,-90 2 0 0 0,156-18 0 0 0,-261 11 0 0 0,112 13 0 0 0,-127-7 0 0 0,-13-2 0 0 0,-1-3 0 0 0,1-2 0 0 0,104-16 0 0 0,-114 10 25 0 0,-18 3 27 0 0,0-1 1 0 0,53-17-1 0 0,-75 19-31 0 0,-1 2 1 0 0,1-1 0 0 0,0 1 0 0 0,13-1 0 0 0,-18 1-18 0 0,0 1 1 0 0,0 0-1 0 0,0 0 1 0 0,0 0-1 0 0,0 0 1 0 0,0 1-1 0 0,0-1 0 0 0,0 0 1 0 0,0 1-1 0 0,0-1 1 0 0,0 1-1 0 0,0 0 1 0 0,0 0-1 0 0,0 0 1 0 0,-1 0-1 0 0,1 0 0 0 0,0 0 1 0 0,-1 0-1 0 0,1 1 1 0 0,2 1-1 0 0,-3 0-21 0 0,-1 1 1 0 0,1-1-1 0 0,-1 1 0 0 0,1-1 0 0 0,-1 0 0 0 0,0 1 1 0 0,0-1-1 0 0,0 1 0 0 0,-1-1 0 0 0,1 1 0 0 0,-3 5 1 0 0,2-2-83 0 0,-5 18-317 0 0,-2 5-28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18:38.483"/>
    </inkml:context>
    <inkml:brush xml:id="br0">
      <inkml:brushProperty name="width" value="0.1" units="cm"/>
      <inkml:brushProperty name="height" value="0.1" units="cm"/>
      <inkml:brushProperty name="color" value="#E71224"/>
    </inkml:brush>
  </inkml:definitions>
  <inkml:trace contextRef="#ctx0" brushRef="#br0">0 87 2759 0 0,'11'-3'1379'0'0,"-10"2"-1196"0"0,0 1 1 0 0,0 0-1 0 0,1-1 0 0 0,-1 1 1 0 0,0 0-1 0 0,0-1 0 0 0,0 0 1 0 0,0 1-1 0 0,0-1 0 0 0,-1 0 1 0 0,3-1-1 0 0,8-5 412 0 0,15-2 550 0 0,-22 7-979 0 0,0 0 0 0 0,-1 0 0 0 0,1 1 0 0 0,0 0 0 0 0,1 0 0 0 0,-1 0 0 0 0,0 0 1 0 0,7 0-1 0 0,20 3 461 0 0,50 8 0 0 0,-1 1-215 0 0,311 17 932 0 0,-354-26-1242 0 0,326 11 503 0 0,-292-15-486 0 0,-1-3 1 0 0,0-3-1 0 0,79-19 0 0 0,-47 0 123 0 0,62-13 492 0 0,-158 38-682 0 0,1 1-1 0 0,0 0 0 0 0,0 0 0 0 0,0 1 1 0 0,0 0-1 0 0,0 0 0 0 0,0 1 1 0 0,0 0-1 0 0,0 0 0 0 0,0 1 0 0 0,-1-1 1 0 0,9 4-1 0 0,-15-4-46 0 0,0-1 0 0 0,0 0 0 0 0,1 1 0 0 0,-1-1 0 0 0,0 0 0 0 0,0 1 0 0 0,1-1 0 0 0,-1 0 0 0 0,0 1-1 0 0,0-1 1 0 0,0 1 0 0 0,0-1 0 0 0,1 0 0 0 0,-1 1 0 0 0,0-1 0 0 0,0 1 0 0 0,0-1 0 0 0,0 1 0 0 0,0-1 0 0 0,0 0 0 0 0,0 1 0 0 0,0-1 0 0 0,0 1 0 0 0,0-1 0 0 0,-1 0 0 0 0,1 1 0 0 0,0-1 0 0 0,0 1 0 0 0,0-1 0 0 0,0 0 0 0 0,-1 1-1 0 0,1-1 1 0 0,0 0 0 0 0,0 1 0 0 0,-1 0 0 0 0,-11 17-307 0 0,8-13-243 0 0,-7 10-3042 0 0,-3 3-1208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4:43.087"/>
    </inkml:context>
    <inkml:brush xml:id="br0">
      <inkml:brushProperty name="width" value="0.1" units="cm"/>
      <inkml:brushProperty name="height" value="0.1" units="cm"/>
      <inkml:brushProperty name="color" value="#E71224"/>
    </inkml:brush>
  </inkml:definitions>
  <inkml:trace contextRef="#ctx0" brushRef="#br0">1 96 2327 0 0,'15'-5'123'0'0,"-9"2"-69"0"0,-1 1 1 0 0,1 1 0 0 0,-1-1 0 0 0,1 1-1 0 0,0 0 1 0 0,0 0 0 0 0,6 0-1 0 0,26 3 14 0 0,-24-1-52 0 0,-1-1 0 0 0,1 0 0 0 0,-1 0-1 0 0,17-4 1 0 0,5-4 94 0 0,-10 2 398 0 0,41-5-1 0 0,7 1 62 0 0,-54 6-492 0 0,0 2 1 0 0,0-1-1 0 0,0 2 0 0 0,0 1 0 0 0,24 2 0 0 0,-3 1 152 0 0,-1-1 0 0 0,1-2 0 0 0,67-8-1 0 0,-37 2 157 0 0,66 8-56 0 0,-46 1-294 0 0,-55-4 125 0 0,49-10 0 0 0,-49 6 0 0 0,50-2 0 0 0,-31 4-141 0 0,-40 1-10 0 0,1 1 0 0 0,0 1 0 0 0,-1 0 0 0 0,26 4 0 0 0,-20-1-9 0 0,0-1 0 0 0,0-1 0 0 0,32-2 0 0 0,-25 0 0 0 0,28 2 0 0 0,109 9 0 0 0,-137-10 40 0 0,11-1-32 0 0,0 2 0 0 0,63 10 0 0 0,-66-4-8 0 0,0-3 0 0 0,51 2 0 0 0,-83-6 37 0 0,1 0 0 0 0,-1 0-1 0 0,0-1 1 0 0,1 1-1 0 0,-1-1 1 0 0,0 0-1 0 0,1 0 1 0 0,-1 0 0 0 0,0 0-1 0 0,0-1 1 0 0,0 1-1 0 0,0-1 1 0 0,5-3-1 0 0,-8 4-23 0 0,1 1 0 0 0,-1-1-1 0 0,0 1 1 0 0,1-1 0 0 0,-1 1-1 0 0,0-1 1 0 0,1 1 0 0 0,-1 0-1 0 0,1-1 1 0 0,-1 1-1 0 0,1-1 1 0 0,-1 1 0 0 0,1 0-1 0 0,-1 0 1 0 0,1-1 0 0 0,-1 1-1 0 0,1 0 1 0 0,-1 0 0 0 0,1 0-1 0 0,0-1 1 0 0,-1 1 0 0 0,1 0-1 0 0,-1 0 1 0 0,1 0-1 0 0,0 0 1 0 0,-1 0 0 0 0,1 0-1 0 0,-1 0 1 0 0,1 0 0 0 0,-1 1-1 0 0,2-1 1 0 0,-2 1-46 0 0,1 0 1 0 0,-1 0-1 0 0,1 0 0 0 0,-1-1 1 0 0,1 1-1 0 0,-1 0 1 0 0,0 0-1 0 0,0 0 0 0 0,1 0 1 0 0,-1 0-1 0 0,0 0 0 0 0,0 0 1 0 0,0 0-1 0 0,0 0 1 0 0,0 1-1 0 0,0-1 0 0 0,-1 1 1 0 0,0 6-2842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4:52.277"/>
    </inkml:context>
    <inkml:brush xml:id="br0">
      <inkml:brushProperty name="width" value="0.1" units="cm"/>
      <inkml:brushProperty name="height" value="0.1" units="cm"/>
      <inkml:brushProperty name="color" value="#E71224"/>
    </inkml:brush>
  </inkml:definitions>
  <inkml:trace contextRef="#ctx0" brushRef="#br0">1 36 1839 0 0,'9'-1'115'0'0,"-1"0"0"0"0,1 0 0 0 0,0 1 0 0 0,0 0-1 0 0,0 0 1 0 0,0 1 0 0 0,16 4 0 0 0,-5-2-18 0 0,29 4-53 0 0,35 5 80 0 0,257-9 1419 0 0,-182-5-1070 0 0,192 6-273 0 0,-259-9 59 0 0,136-23-1 0 0,-224 27-257 0 0,63-14 365 0 0,1-1 169 0 0,-63 16-516 0 0,0 0-1 0 0,0 0 1 0 0,0 0 0 0 0,0 0-1 0 0,0 1 1 0 0,0 0 0 0 0,0 0-1 0 0,0 0 1 0 0,8 4 0 0 0,-12-4-33 0 0,0 0-1 0 0,0 0 1 0 0,0 0 0 0 0,-1 0 0 0 0,1 0 0 0 0,0 0 0 0 0,0 0 0 0 0,-1 0 0 0 0,1 0 0 0 0,-1 0-1 0 0,1 0 1 0 0,-1 0 0 0 0,1 0 0 0 0,-1 1 0 0 0,0-1 0 0 0,1 2 0 0 0,-1 3-280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5:18.864"/>
    </inkml:context>
    <inkml:brush xml:id="br0">
      <inkml:brushProperty name="width" value="0.1" units="cm"/>
      <inkml:brushProperty name="height" value="0.1" units="cm"/>
      <inkml:brushProperty name="color" value="#E71224"/>
    </inkml:brush>
  </inkml:definitions>
  <inkml:trace contextRef="#ctx0" brushRef="#br0">1 28 919 0 0,'1'1'137'0'0,"0"-1"-1"0"0,0 1 0 0 0,0 0 0 0 0,0 0 0 0 0,-1 0 0 0 0,1-1 0 0 0,0 1 0 0 0,0 0 0 0 0,0 0 0 0 0,-1 0 0 0 0,1 0 0 0 0,-1 0 0 0 0,1 1 0 0 0,-1-1 0 0 0,1 0 0 0 0,-1 0 0 0 0,1 0 0 0 0,-1 0 0 0 0,0 1 0 0 0,0-1 0 0 0,0 0 0 0 0,1 0 0 0 0,-1 0 0 0 0,-1 3 1 0 0,1-3-106 0 0,0 1 0 0 0,0 0 0 0 0,1-1 0 0 0,-1 1 0 0 0,0 0 0 0 0,0-1 0 0 0,1 1 0 0 0,-1-1 0 0 0,1 1 0 0 0,0-1 1 0 0,-1 1-1 0 0,1-1 0 0 0,0 1 0 0 0,0-1 0 0 0,1 2 0 0 0,25-3 2515 0 0,-18 0-2291 0 0,52-4 964 0 0,-22 7-632 0 0,-25-2-495 0 0,-1 0 1 0 0,21-2 0 0 0,-23 0-36 0 0,10-1 195 0 0,-1 0 0 0 0,0-2 0 0 0,28-8-1 0 0,-22 5-189 0 0,0 1-1 0 0,0 2 0 0 0,1 0 1 0 0,0 1-1 0 0,0 2 0 0 0,52 4 1 0 0,-3 6 12 0 0,-23 0 148 0 0,1-3-1 0 0,1-2 0 0 0,87-4 1 0 0,-132-1-211 0 0,107-13 372 0 0,-77 6-336 0 0,43-6 98 0 0,-65 14-145 0 0,-1 0 0 0 0,0 1 0 0 0,17 3 0 0 0,32 2 0 0 0,1-9 28 0 0,-47 1-11 0 0,0 1-1 0 0,-1 1 1 0 0,1 1 0 0 0,-1 0 0 0 0,39 9-1 0 0,-27-4 17 0 0,1 0 0 0 0,0-2 0 0 0,0-2-1 0 0,46-1 1 0 0,-72-1-15 0 0,78 7 120 0 0,16-9-74 0 0,-68 0-25 0 0,-1-1 1 0 0,58-13-1 0 0,-63 8 40 0 0,-15 4-8 0 0,1 1-1 0 0,0 0 1 0 0,0 1-1 0 0,22-2 1 0 0,1 10-60 0 0,-2-1-12 0 0,-32-5 17 0 0,0 0-1 0 0,1 0 1 0 0,-1-1-1 0 0,0 1 1 0 0,0-1-1 0 0,1 1 1 0 0,-1-1-1 0 0,0 1 1 0 0,0-1-1 0 0,0 0 1 0 0,0 0-1 0 0,1 1 1 0 0,-1-1-1 0 0,0 0 1 0 0,-1 0-1 0 0,1 0 1 0 0,0 0-1 0 0,0 0 1 0 0,0 0-1 0 0,0 0 1 0 0,-1-1-1 0 0,1 1 1 0 0,-1 0-1 0 0,2-2 1 0 0,8-12 199 0 0,-9 21-376 0 0,0 1 0 0 0,1 0 0 0 0,4 13 0 0 0,9 12-5022 0 0,-4-12 2079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5:54.734"/>
    </inkml:context>
    <inkml:brush xml:id="br0">
      <inkml:brushProperty name="width" value="0.1" units="cm"/>
      <inkml:brushProperty name="height" value="0.1" units="cm"/>
      <inkml:brushProperty name="color" value="#E71224"/>
    </inkml:brush>
  </inkml:definitions>
  <inkml:trace contextRef="#ctx0" brushRef="#br0">1 1 1839 0 0,'2'0'20'0'0,"1"1"0"0"0,0 0 0 0 0,0-1 0 0 0,-1 1-1 0 0,1-1 1 0 0,0 0 0 0 0,0 1 0 0 0,4-2-1 0 0,-7 1-10 0 0,155 11 44 0 0,-119-9-53 0 0,39 6 0 0 0,-38-3 0 0 0,41 1 0 0 0,261 7 188 0 0,-255-9 33 0 0,0-4 0 0 0,-1-3 0 0 0,132-22 0 0 0,-167 16-181 0 0,41-4 56 0 0,-71 12-96 0 0,1 1 0 0 0,22 4 0 0 0,18 0 0 0 0,167 1 64 0 0,-113-1 1 0 0,-54-1 19 0 0,92-8-1 0 0,-115 1-55 0 0,0 1-1 0 0,0 2 0 0 0,1 1 0 0 0,41 6 0 0 0,0 4 19 0 0,0-4-1 0 0,135-6 0 0 0,-192-2-30 0 0,-1 2 0 0 0,1 1 0 0 0,0 1 0 0 0,31 6 0 0 0,-32 1 24 0 0,-10-4-113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06.346"/>
    </inkml:context>
    <inkml:brush xml:id="br0">
      <inkml:brushProperty name="width" value="0.1" units="cm"/>
      <inkml:brushProperty name="height" value="0.1" units="cm"/>
      <inkml:brushProperty name="color" value="#E71224"/>
    </inkml:brush>
  </inkml:definitions>
  <inkml:trace contextRef="#ctx0" brushRef="#br0">109 106 1839 0 0,'30'-23'1519'0'0,"-25"18"-1286"0"0,0 1 0 0 0,1-1 0 0 0,-1 1 0 0 0,1 0-1 0 0,0 1 1 0 0,0 0 0 0 0,0 0 0 0 0,0 0 0 0 0,0 0 0 0 0,13-2-1 0 0,29-8 1000 0 0,-28 8-872 0 0,-1 2 0 0 0,1 0 0 0 0,35-1 0 0 0,36-2 462 0 0,1-1-414 0 0,-31 9-158 0 0,77 11 1 0 0,-118-9-161 0 0,0 1-1 0 0,33 13 1 0 0,-36-11-34 0 0,0-2 0 0 0,0 1 0 0 0,0-2 0 0 0,26 3 0 0 0,3-3 299 0 0,89 20 0 0 0,-98-16-166 0 0,66 7 0 0 0,-26-15 76 0 0,-4-1-119 0 0,60 3 103 0 0,-101-2-242 0 0,43 0 153 0 0,82-11 0 0 0,-16-4-43 0 0,-115 14-105 0 0,1 0-1 0 0,0 3 0 0 0,34 4 1 0 0,16 2 6 0 0,94 2 100 0 0,-121-1-107 0 0,-42-6-10 0 0,1-1 0 0 0,-1 0 0 0 0,1-1 0 0 0,0 0 1 0 0,0-1-1 0 0,0 1 0 0 0,-1-2 0 0 0,13 0 0 0 0,0-3 23 0 0,-15 4-19 0 0,-1-1 0 0 0,1 0 0 0 0,-1 0 0 0 0,1-1-1 0 0,7-2 1 0 0,-9 4 10 0 0,-4 0-13 0 0,0 0-1 0 0,1 0 1 0 0,-1 0-1 0 0,0 0 1 0 0,1 0 0 0 0,-1 0-1 0 0,1 0 1 0 0,-1 0-1 0 0,0 0 1 0 0,1 0 0 0 0,-1 0-1 0 0,1 0 1 0 0,-1 0-1 0 0,0 0 1 0 0,1 0-1 0 0,-1 0 1 0 0,0 0 0 0 0,1-1-1 0 0,-1 1 1 0 0,1 0-1 0 0,-1 0 1 0 0,0 0 0 0 0,1-1-1 0 0,-1 1 1 0 0,0 0-1 0 0,0 0 1 0 0,1-1 0 0 0,-1 1-1 0 0,0 0 1 0 0,1-1-1 0 0,-3 0 7 0 0,-1 0 0 0 0,1-1 0 0 0,0 2 0 0 0,-1-1 0 0 0,1 0 0 0 0,-1 0 0 0 0,-3 0 0 0 0,-34 1 4 0 0,-134 6 104 0 0,34 3-87 0 0,-23 3 6 0 0,28 2-35 0 0,-39 7 0 0 0,90-11 31 0 0,-99 0-1 0 0,140-8-27 0 0,-85-5-3 0 0,-8 1 0 0 0,-37 0 42 0 0,57 0-20 0 0,-44-5-22 0 0,88 3 0 0 0,24 2 0 0 0,0 2 0 0 0,-97 14 0 0 0,124-12 0 0 0,1 0 0 0 0,-38-3 0 0 0,-12 1 0 0 0,55 1 0 0 0,-1-1 0 0 0,1-1 0 0 0,-20-2 0 0 0,27 3 0 0 0,0-1 0 0 0,0 1 0 0 0,0 1 0 0 0,-15 2 0 0 0,-2 0 0 0 0,12-1 0 0 0,11-1 0 0 0,0-1 0 0 0,0 1 0 0 0,0-1 0 0 0,1 0 0 0 0,-1 0 0 0 0,0 0 0 0 0,0 0 0 0 0,0 0 0 0 0,0 0 0 0 0,0 0 0 0 0,0-1 0 0 0,1 1 0 0 0,-1-1 0 0 0,-3-1 0 0 0,-3 3 0 0 0,7-1 0 0 0,1 0 0 0 0,-1 0 0 0 0,1 1 0 0 0,0-1 0 0 0,-1 0 0 0 0,1 0 0 0 0,-1 0 0 0 0,1 0 0 0 0,0 0 0 0 0,-1 0 0 0 0,1 0 0 0 0,-1 0 0 0 0,1 0 0 0 0,0 0 0 0 0,-1 0 0 0 0,1 0 0 0 0,0 0 0 0 0,-1 0 0 0 0,1-1 0 0 0,-1 1 0 0 0,1 0 0 0 0,0 0 0 0 0,-1 0 0 0 0,1 0 0 0 0,-1-1 0 0 0,4 3 0 0 0,1 0 0 0 0,-1 0 0 0 0,1 0 0 0 0,-1 0 0 0 0,1-1 0 0 0,-1 0 0 0 0,1 0 0 0 0,0 0 0 0 0,0 0 0 0 0,0 0 0 0 0,6 0 0 0 0,209-12 0 0 0,-157 7 0 0 0,76 6 0 0 0,-91 0 0 0 0,366-2 0 0 0,-369-3 0 0 0,57-2 0 0 0,153 10 0 0 0,-132 18 0 0 0,-84-14 0 0 0,56 6 0 0 0,-58-14 0 0 0,1-1 0 0 0,-1-3 0 0 0,1 0 0 0 0,62-16 0 0 0,-99 19 0 0 0,5-1 2 0 0,0 0 0 0 0,1 0 1 0 0,-1 0-1 0 0,1 1 0 0 0,-1-1 0 0 0,6 2 0 0 0,-10-1-4 0 0,1 0-1 0 0,-1 1 1 0 0,0-1-1 0 0,1 1 1 0 0,-1-1-1 0 0,0 1 1 0 0,0-1-1 0 0,1 1 1 0 0,-1 0 0 0 0,0-1-1 0 0,0 1 1 0 0,0 0-1 0 0,0 0 1 0 0,0 0-1 0 0,0 0 1 0 0,0 0-1 0 0,0 0 1 0 0,0 0 0 0 0,-1 0-1 0 0,1 0 1 0 0,0 1-1 0 0,-1-1 1 0 0,1 0-1 0 0,-1 0 1 0 0,1 1-1 0 0,-1-1 1 0 0,0 0 0 0 0,1 1-1 0 0,-1 1 1 0 0,1 36-752 0 0,-2-18 278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09.160"/>
    </inkml:context>
    <inkml:brush xml:id="br0">
      <inkml:brushProperty name="width" value="0.1" units="cm"/>
      <inkml:brushProperty name="height" value="0.1" units="cm"/>
      <inkml:brushProperty name="color" value="#E71224"/>
    </inkml:brush>
  </inkml:definitions>
  <inkml:trace contextRef="#ctx0" brushRef="#br0">112 10 5063 0 0,'-1'-1'50'0'0,"0"0"1"0"0,0 0-1 0 0,0 0 0 0 0,-1 0 0 0 0,1 0 0 0 0,-1 1 0 0 0,1-1 0 0 0,0 1 0 0 0,-1-1 0 0 0,1 1 0 0 0,-1-1 0 0 0,1 1 0 0 0,-1 0 0 0 0,1 0 0 0 0,-1-1 0 0 0,0 1 0 0 0,1 0 0 0 0,-1 1 0 0 0,1-1 0 0 0,-1 0 0 0 0,1 0 0 0 0,-1 1 0 0 0,1-1 0 0 0,-1 1 0 0 0,1-1 0 0 0,0 1 1 0 0,-3 1-1 0 0,2-1 137 0 0,1-1 1 0 0,0 1 0 0 0,0 0 0 0 0,0 0-1 0 0,0 0 1 0 0,0 0 0 0 0,0 0-1 0 0,0 0 1 0 0,0 1 0 0 0,0-1 0 0 0,0 0-1 0 0,1 0 1 0 0,-1 1 0 0 0,0-1 0 0 0,1 0-1 0 0,-1 1 1 0 0,1-1 0 0 0,-1 0 0 0 0,1 3-1 0 0,-24 123 1561 0 0,-3 13 2011 0 0,26-138-3625 0 0,1 0 1 0 0,0-1 0 0 0,0 1-1 0 0,-1 0 1 0 0,1 0-1 0 0,0-1 1 0 0,0 1-1 0 0,1 0 1 0 0,-1-1-1 0 0,0 1 1 0 0,1 0-1 0 0,-1-1 1 0 0,1 1-1 0 0,0 2 1 0 0,0-3-181 0 0,-1 0 1 0 0,1-1-1 0 0,-1 1 1 0 0,1-1-1 0 0,-1 1 1 0 0,1 0-1 0 0,-1-1 0 0 0,1 1 1 0 0,-1-1-1 0 0,1 0 1 0 0,0 1-1 0 0,-1-1 1 0 0,1 1-1 0 0,0-1 1 0 0,-1 0-1 0 0,1 1 0 0 0,0-1 1 0 0,0 0-1 0 0,-1 0 1 0 0,1 0-1 0 0,0 0 1 0 0,0 1-1 0 0,-1-1 1 0 0,1 0-1 0 0,0 0 0 0 0,0-1 1 0 0,0 1-1 0 0,-1 0 1 0 0,1 0-1 0 0,0 0 1 0 0,0 0-1 0 0,0-1 1 0 0,8-2-869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10.133"/>
    </inkml:context>
    <inkml:brush xml:id="br0">
      <inkml:brushProperty name="width" value="0.1" units="cm"/>
      <inkml:brushProperty name="height" value="0.1" units="cm"/>
      <inkml:brushProperty name="color" value="#E71224"/>
    </inkml:brush>
  </inkml:definitions>
  <inkml:trace contextRef="#ctx0" brushRef="#br0">664 2 4895 0 0,'-7'-1'306'0'0,"0"1"0"0"0,0 0-1 0 0,-1 0 1 0 0,1 0 0 0 0,0 1-1 0 0,0 0 1 0 0,0 0 0 0 0,-1 1-1 0 0,1 0 1 0 0,-11 5-1 0 0,-6 4 731 0 0,-36 23-1 0 0,32-17-892 0 0,-113 68 553 0 0,41-20 400 0 0,80-49-736 0 0,0 0 0 0 0,1 1 0 0 0,1 1 0 0 0,0 1 0 0 0,2 1 0 0 0,0 0 0 0 0,-17 30 0 0 0,24-35-116 0 0,1-1-1 0 0,1 1 0 0 0,0 1 1 0 0,1-1-1 0 0,0 1 0 0 0,2 0 1 0 0,0 0-1 0 0,0 1 1 0 0,2-1-1 0 0,0 1 0 0 0,1 0 1 0 0,0-1-1 0 0,2 1 0 0 0,0 0 1 0 0,1-1-1 0 0,4 19 1 0 0,5 20-841 0 0,21 57 1 0 0,-26-94 709 0 0,1 0 0 0 0,1 0 0 0 0,1-1 0 0 0,1 0 0 0 0,0 0 0 0 0,23 28 0 0 0,-23-35-21 0 0,1 0 1 0 0,0-1-1 0 0,0 0 0 0 0,1 0 0 0 0,0-2 1 0 0,1 1-1 0 0,-1-1 0 0 0,1-1 0 0 0,1-1 0 0 0,-1 0 1 0 0,28 7-1 0 0,-16-7-11 0 0,-1-1 0 0 0,1-1 0 0 0,0-1 0 0 0,-1-1 1 0 0,1-2-1 0 0,28-3 0 0 0,-37 1-32 0 0,0 0 1 0 0,0-2 0 0 0,-1 0-1 0 0,0 0 1 0 0,0-1 0 0 0,-1-1-1 0 0,0-1 1 0 0,25-16-1 0 0,5-9 85 0 0,47-46 0 0 0,-81 70-115 0 0,21-18 34 0 0,-2-2 0 0 0,-1-1 0 0 0,-1-1-1 0 0,28-42 1 0 0,-47 61-36 0 0,-1-1 1 0 0,0 0-1 0 0,0 0 0 0 0,-1-1 0 0 0,-1 1 0 0 0,-1-2 0 0 0,0 1 1 0 0,0 0-1 0 0,-2-1 0 0 0,0 1 0 0 0,0-1 0 0 0,-1 0 0 0 0,-1 0 0 0 0,-1 1 1 0 0,-2-19-1 0 0,-2 9 12 0 0,-1 0 1 0 0,-2 0-1 0 0,0 1 1 0 0,-1 0-1 0 0,-1 1 1 0 0,-2 0-1 0 0,-18-28 0 0 0,14 26 20 0 0,-2 1 0 0 0,0 1 0 0 0,-1 0 0 0 0,-2 2 0 0 0,0 0 0 0 0,-24-17 0 0 0,28 25-11 0 0,-1 0 0 0 0,0 1 0 0 0,-1 1 0 0 0,0 1 0 0 0,-1 0 0 0 0,-30-8 0 0 0,40 14-102 0 0,-1 1 0 0 0,0 0 0 0 0,0 0 0 0 0,0 1 0 0 0,0 1 0 0 0,-1 0 0 0 0,1 0 0 0 0,0 1 0 0 0,0 1 0 0 0,0 0 0 0 0,0 0 0 0 0,0 1 0 0 0,1 0 0 0 0,-13 6 0 0 0,18-6-378 0 0,-1 0 1 0 0,1 0-1 0 0,-1 1 1 0 0,1-1-1 0 0,0 1 1 0 0,-7 8-1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03.480"/>
    </inkml:context>
    <inkml:brush xml:id="br0">
      <inkml:brushProperty name="width" value="0.1" units="cm"/>
      <inkml:brushProperty name="height" value="0.1" units="cm"/>
      <inkml:brushProperty name="color" value="#E71224"/>
    </inkml:brush>
  </inkml:definitions>
  <inkml:trace contextRef="#ctx0" brushRef="#br0">1 201 1839 0 0,'7'-1'55'0'0,"1"0"0"0"0,-1 0 0 0 0,1 1-1 0 0,8 0 1 0 0,26-1 318 0 0,66-15 111 0 0,60-10 720 0 0,-101 16-1005 0 0,-44 8-124 0 0,38-9-1 0 0,-44 8-12 0 0,0 0 1 0 0,0 1-1 0 0,0 1 0 0 0,20 1 1 0 0,-16 1 40 0 0,41-6-1 0 0,-45 4-24 0 0,1 0 0 0 0,-1 1-1 0 0,34 4 1 0 0,-10 0 18 0 0,0-1 12 0 0,10 0-45 0 0,78-4-1 0 0,60-5 576 0 0,-81 3-421 0 0,118-23 123 0 0,-200 22-305 0 0,163-16 303 0 0,-98 11-166 0 0,113-23 380 0 0,-81 10-14 0 0,-103 19-439 0 0,32-1 1 0 0,-45 4-88 0 0,-1 0 0 0 0,1 0 1 0 0,0 1-1 0 0,0 0 0 0 0,0 0 0 0 0,-1 1 1 0 0,1 0-1 0 0,9 4 0 0 0,-14-5-21 0 0,0 1 0 0 0,0-1 0 0 0,-1 0 0 0 0,1 1 0 0 0,0-1 0 0 0,-1 1 0 0 0,1 0 0 0 0,1 2-1 0 0,-3-3-7 0 0,9 9-167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11.751"/>
    </inkml:context>
    <inkml:brush xml:id="br0">
      <inkml:brushProperty name="width" value="0.1" units="cm"/>
      <inkml:brushProperty name="height" value="0.1" units="cm"/>
      <inkml:brushProperty name="color" value="#E71224"/>
    </inkml:brush>
  </inkml:definitions>
  <inkml:trace contextRef="#ctx0" brushRef="#br0">68 128 1375 0 0,'-3'-3'523'0'0,"0"0"0"0"0,0 0-1 0 0,1-1 1 0 0,-1 1-1 0 0,1-1 1 0 0,-1 0-1 0 0,1 1 1 0 0,0-1-1 0 0,1 0 1 0 0,-1 0-1 0 0,-1-6 1 0 0,3 8-357 0 0,0 0-1 0 0,-1 0 1 0 0,1 0 0 0 0,0 0-1 0 0,1 0 1 0 0,-1 0 0 0 0,0 0-1 0 0,0 0 1 0 0,1 0 0 0 0,-1 0-1 0 0,1 0 1 0 0,0 0 0 0 0,0 0-1 0 0,-1 0 1 0 0,1 0 0 0 0,0 0 0 0 0,1 1-1 0 0,-1-1 1 0 0,0 0 0 0 0,0 1-1 0 0,1-1 1 0 0,-1 1 0 0 0,1-1-1 0 0,-1 1 1 0 0,1 0 0 0 0,3-2-1 0 0,0-1 40 0 0,1 1-1 0 0,0-1 0 0 0,1 1 1 0 0,-1 1-1 0 0,0-1 0 0 0,1 1 1 0 0,-1 0-1 0 0,1 1 1 0 0,7-2-1 0 0,3 2-19 0 0,0 1 0 0 0,24 2 0 0 0,-31-1-154 0 0,23-3 50 0 0,-28 1-64 0 0,0 1 1 0 0,1 0-1 0 0,-1 0 1 0 0,0 0 0 0 0,8 1-1 0 0,8 3 70 0 0,-15-4-57 0 0,0 1 0 0 0,0 0 1 0 0,-1 0-1 0 0,1 1 0 0 0,0 0 0 0 0,-1 0 1 0 0,1 0-1 0 0,-1 1 0 0 0,9 5 1 0 0,-9-5-20 0 0,2 2 52 0 0,0 0 1 0 0,0 0-1 0 0,-1 1 1 0 0,0 0-1 0 0,0 0 0 0 0,0 1 1 0 0,0-1-1 0 0,-1 1 1 0 0,6 11-1 0 0,-2 0 109 0 0,0-1 0 0 0,-2 1 0 0 0,7 25 0 0 0,-12-36-142 0 0,-1-1 0 0 0,0 1 1 0 0,0 0-1 0 0,-1-1 0 0 0,0 1 0 0 0,0 0 0 0 0,-1-1 0 0 0,0 1 0 0 0,0 0 0 0 0,0-1 0 0 0,-1 1 0 0 0,0-1 0 0 0,-4 9 0 0 0,1-5 46 0 0,-1 1 1 0 0,0-1-1 0 0,0-1 0 0 0,-1 1 0 0 0,-1-1 0 0 0,-13 12 1 0 0,-57 46 440 0 0,43-40-312 0 0,32-24-181 0 0,-24 19 184 0 0,-48 31 0 0 0,66-48-187 0 0,0 0-1 0 0,0-1 1 0 0,0 0 0 0 0,-1 0-1 0 0,1-1 1 0 0,-1 0-1 0 0,0-1 1 0 0,0 0 0 0 0,0 0-1 0 0,-13 0 1 0 0,19-3-12 0 0,1 1 0 0 0,-1-1 0 0 0,0 1 0 0 0,1-1 0 0 0,-1 0 0 0 0,0-1 0 0 0,1 1 0 0 0,-1-1 0 0 0,1 1 0 0 0,0-1 0 0 0,0 0 1 0 0,0 0-1 0 0,0 0 0 0 0,0-1 0 0 0,0 1 0 0 0,0-1 0 0 0,1 0 0 0 0,-1 1 0 0 0,1-1 0 0 0,-3-5 0 0 0,3 6-8 0 0,0-1-1 0 0,1 1 1 0 0,0-1-1 0 0,-1 0 1 0 0,1 1-1 0 0,0-1 1 0 0,0 0 0 0 0,1 0-1 0 0,-1 0 1 0 0,1 0-1 0 0,-1 0 1 0 0,1 0-1 0 0,0 0 1 0 0,0 0-1 0 0,0 0 1 0 0,0 0 0 0 0,1 0-1 0 0,-1 0 1 0 0,1 0-1 0 0,0 0 1 0 0,0 0-1 0 0,0 1 1 0 0,0-1 0 0 0,0 0-1 0 0,1 0 1 0 0,1-2-1 0 0,-1 3-3 0 0,0-1-1 0 0,0 1 0 0 0,0-1 1 0 0,0 1-1 0 0,1 0 1 0 0,-1 0-1 0 0,1 0 1 0 0,-1 0-1 0 0,1 1 0 0 0,0-1 1 0 0,0 1-1 0 0,0-1 1 0 0,0 1-1 0 0,0 0 1 0 0,0 0-1 0 0,0 1 0 0 0,0-1 1 0 0,0 0-1 0 0,0 1 1 0 0,0 0-1 0 0,1 0 0 0 0,-1 0 1 0 0,0 0-1 0 0,0 0 1 0 0,0 1-1 0 0,5 0 1 0 0,-1 1-11 0 0,0 1 0 0 0,0-1 0 0 0,0 1 1 0 0,0 0-1 0 0,-1 1 0 0 0,1 0 0 0 0,-1 0 1 0 0,0 0-1 0 0,0 1 0 0 0,7 7 0 0 0,47 58 210 0 0,-48-53-55 0 0,1-1 0 0 0,0-1 0 0 0,1 0 0 0 0,1-1 1 0 0,21 16-1 0 0,-30-26-82 0 0,0-1-1 0 0,0 0 1 0 0,0 0 0 0 0,0-1-1 0 0,0 1 1 0 0,1-1 0 0 0,-1-1-1 0 0,1 1 1 0 0,-1-1 0 0 0,1 0-1 0 0,0-1 1 0 0,-1 0 0 0 0,1 0-1 0 0,0 0 1 0 0,0-1 0 0 0,-1 0-1 0 0,1 0 1 0 0,-1 0 0 0 0,11-5-1 0 0,-12 4-53 0 0,0-1 0 0 0,0 0 0 0 0,0-1 0 0 0,-1 1-1 0 0,0-1 1 0 0,7-7 0 0 0,0-5-3865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12.575"/>
    </inkml:context>
    <inkml:brush xml:id="br0">
      <inkml:brushProperty name="width" value="0.1" units="cm"/>
      <inkml:brushProperty name="height" value="0.1" units="cm"/>
      <inkml:brushProperty name="color" value="#E71224"/>
    </inkml:brush>
  </inkml:definitions>
  <inkml:trace contextRef="#ctx0" brushRef="#br0">996 258 455 0 0,'-4'-19'0'0'0,"2"6"0"0"0,2 4 0 0 0,2 5 0 0 0,-2 1 1272 0 0,2-3 208 0 0,0-7 48 0 0,0-7-2584 0 0,0-10-520 0 0</inkml:trace>
  <inkml:trace contextRef="#ctx0" brushRef="#br0" timeOffset="1">923 19 3679 0 0,'-65'-17'360'0'0,"57"16"11"0"0,0 1-1 0 0,1 0 0 0 0,-1 0 0 0 0,1 1 0 0 0,-1-1 0 0 0,0 2 0 0 0,-8 1 1 0 0,-5 1 355 0 0,-5 2-367 0 0,0 0-1 0 0,0 2 1 0 0,1 0-1 0 0,0 2 1 0 0,0 1-1 0 0,-27 16 1 0 0,-1 6-160 0 0,-74 60 0 0 0,-75 61 855 0 0,180-137-544 0 0,1 1 1 0 0,-21 22-1 0 0,33-30-228 0 0,-1 2 0 0 0,1-1-1 0 0,1 1 1 0 0,0 1-1 0 0,-10 21 1 0 0,11-16-136 0 0,1 0-1 0 0,1 1 1 0 0,0-1-1 0 0,2 1 1 0 0,0 0 0 0 0,1 0-1 0 0,1 0 1 0 0,0 1 0 0 0,2-1-1 0 0,5 35 1 0 0,-1-23-4 0 0,2-1 1 0 0,1 0-1 0 0,1 0 1 0 0,2 0 0 0 0,27 52-1 0 0,-30-67-46 0 0,1-1 0 0 0,1 1 0 0 0,0-1-1 0 0,1-1 1 0 0,0 0 0 0 0,1-1 0 0 0,1 0 0 0 0,26 20 0 0 0,-29-26-16 0 0,-1 0 1 0 0,1-1-1 0 0,0 0 1 0 0,1 0 0 0 0,0-1-1 0 0,-1 0 1 0 0,1-1 0 0 0,0 0-1 0 0,0-1 1 0 0,1 0 0 0 0,-1-1-1 0 0,0-1 1 0 0,1 1 0 0 0,15-3-1 0 0,10-3 116 0 0,-1-1 0 0 0,0-3 0 0 0,-1 0 0 0 0,61-26 0 0 0,-29 7-96 0 0,139-64 74 0 0,-175 75-143 0 0,-1 0 0 0 0,0-3 1 0 0,-2 0-1 0 0,37-35 1 0 0,-29 21 9 0 0,-1-2 1 0 0,-2-2-1 0 0,35-52 0 0 0,-61 78-12 0 0,0 0 0 0 0,0 0-1 0 0,-2-1 1 0 0,1 0 0 0 0,-2 0-1 0 0,0 0 1 0 0,0-1 0 0 0,-1 1-1 0 0,-1-1 1 0 0,0 0 0 0 0,-1 0-1 0 0,0 0 1 0 0,-1 1 0 0 0,-1-1-1 0 0,0 0 1 0 0,-1 0 0 0 0,-1 0-1 0 0,0 1 1 0 0,-1-1 0 0 0,0 1-1 0 0,-1 0 1 0 0,0 0 0 0 0,-1 1-1 0 0,-1-1 1 0 0,-10-14 0 0 0,1 5 50 0 0,0 2 0 0 0,-2-1 0 0 0,-1 2 1 0 0,-35-29-1 0 0,20 22-21 0 0,-1 2 0 0 0,-44-24 0 0 0,52 34-10 0 0,0 2 0 0 0,0 0-1 0 0,-2 2 1 0 0,1 0 0 0 0,-1 2 0 0 0,0 2-1 0 0,0 0 1 0 0,-46-1 0 0 0,54 6-260 0 0,-1 2 0 0 0,1 0 1 0 0,0 2-1 0 0,0 0 0 0 0,-25 8 1 0 0,28-5-648 0 0,0 0 0 0 0,0 1 1 0 0,1 1-1 0 0,0 1 1 0 0,0 1-1 0 0,-20 15 1 0 0,-17 21-5800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13.778"/>
    </inkml:context>
    <inkml:brush xml:id="br0">
      <inkml:brushProperty name="width" value="0.1" units="cm"/>
      <inkml:brushProperty name="height" value="0.1" units="cm"/>
      <inkml:brushProperty name="color" value="#E71224"/>
    </inkml:brush>
  </inkml:definitions>
  <inkml:trace contextRef="#ctx0" brushRef="#br0">189 242 5063 0 0,'-20'-35'378'0'0,"-19"-39"4043"0"0,34 64-4072 0 0,1 0 1 0 0,1 0-1 0 0,0 0 0 0 0,1 0 1 0 0,-3-20-1 0 0,5 28-311 0 0,-1 0 0 0 0,1 1 0 0 0,0-1 0 0 0,0 0 1 0 0,0 0-1 0 0,0 0 0 0 0,1 0 0 0 0,-1 0 0 0 0,1 0 0 0 0,-1 0 0 0 0,1 1 0 0 0,-1-1 1 0 0,1 0-1 0 0,0 0 0 0 0,0 1 0 0 0,0-1 0 0 0,0 0 0 0 0,0 1 0 0 0,0-1 0 0 0,1 1 1 0 0,-1-1-1 0 0,0 1 0 0 0,1 0 0 0 0,-1 0 0 0 0,1-1 0 0 0,-1 1 0 0 0,1 0 0 0 0,0 0 1 0 0,-1 1-1 0 0,1-1 0 0 0,0 0 0 0 0,0 0 0 0 0,0 1 0 0 0,-1-1 0 0 0,1 1 0 0 0,3-1 1 0 0,1 1 45 0 0,1-1 1 0 0,-1 1 0 0 0,1 1-1 0 0,-1-1 1 0 0,0 1 0 0 0,1 0-1 0 0,-1 0 1 0 0,0 1 0 0 0,10 3-1 0 0,1 3-62 0 0,1 0 0 0 0,-1 2 0 0 0,-1 0-1 0 0,0 1 1 0 0,20 17 0 0 0,-5 0-27 0 0,38 44-1 0 0,-55-53 9 0 0,0 0 0 0 0,-1 1-1 0 0,15 29 1 0 0,-25-42 10 0 0,1 0 0 0 0,-1 1-1 0 0,2 9 1 0 0,-4-15-10 0 0,-1 0 0 0 0,1 0 0 0 0,-1 0 0 0 0,1 0 1 0 0,-1 0-1 0 0,0 0 0 0 0,0 0 0 0 0,0 1 0 0 0,0-1 0 0 0,0 0 0 0 0,0 0 0 0 0,-1 0 0 0 0,1 0 0 0 0,-1 0 0 0 0,0 0 0 0 0,1 0 1 0 0,-2 3-1 0 0,0-4 21 0 0,1 0 1 0 0,-1 0-1 0 0,1 0 1 0 0,-1 0-1 0 0,1 0 1 0 0,-1-1-1 0 0,0 1 1 0 0,1 0-1 0 0,-1-1 1 0 0,0 1-1 0 0,0-1 1 0 0,1 0-1 0 0,-1 0 1 0 0,0 0-1 0 0,0 0 1 0 0,1 0-1 0 0,-3 0 1 0 0,-32-4 450 0 0,35 4-469 0 0,-31-4 194 0 0,0 2-1 0 0,-1 1 1 0 0,1 1-1 0 0,-33 6 1 0 0,56-5-199 0 0,0 1 1 0 0,0 0 0 0 0,1 0 0 0 0,-1 1-1 0 0,-10 5 1 0 0,19-8-2 0 0,-1 0 0 0 0,1 0 0 0 0,0 1 0 0 0,-1-1 0 0 0,1 0 0 0 0,0 0 0 0 0,-1 0 0 0 0,1 0 0 0 0,0 1 0 0 0,0-1 0 0 0,-1 0 0 0 0,1 0 0 0 0,0 0 0 0 0,-1 1 0 0 0,1-1 0 0 0,0 0 0 0 0,0 0 0 0 0,0 1 0 0 0,-1-1 0 0 0,1 0 0 0 0,0 1 0 0 0,0-1 0 0 0,0 0 0 0 0,0 1 0 0 0,0-1 0 0 0,-1 0 0 0 0,1 1 0 0 0,0-1 0 0 0,0 0 0 0 0,0 1 0 0 0,0-1 0 0 0,0 0 0 0 0,0 1 0 0 0,0-1 0 0 0,0 1 0 0 0,0-1 0 0 0,0 0 0 0 0,1 1 0 0 0,-1-1 0 0 0,0 0 0 0 0,0 1 0 0 0,0-1 0 0 0,0 0 0 0 0,0 1 0 0 0,1-1 0 0 0,-1 0 0 0 0,0 0 0 0 0,0 1 0 0 0,0-1 0 0 0,1 0 0 0 0,-1 0 0 0 0,0 1 0 0 0,1-1 0 0 0,0 1 0 0 0,0 0 0 0 0,1 0 0 0 0,-1 0 0 0 0,1 0 0 0 0,-1 0 0 0 0,1-1 0 0 0,-1 1 0 0 0,1 0 0 0 0,-1-1 0 0 0,3 1 0 0 0,13 2 0 0 0,0 0 0 0 0,-1 1 0 0 0,1 1 0 0 0,-1 1 0 0 0,31 15 0 0 0,-28-11-13 0 0,0 1 1 0 0,0 1-1 0 0,-1 1 0 0 0,29 27 0 0 0,-36-30 6 0 0,-1 0 0 0 0,-1 1 0 0 0,0 1 0 0 0,0-1 0 0 0,-1 1 0 0 0,-1 1-1 0 0,0-1 1 0 0,7 19 0 0 0,-13-29 8 0 0,0 0 0 0 0,-1 0 0 0 0,1 0 0 0 0,-1 0-1 0 0,1 0 1 0 0,-1 0 0 0 0,0 0 0 0 0,0 0 0 0 0,0 0 0 0 0,0 0 0 0 0,0 0-1 0 0,0 0 1 0 0,-1 0 0 0 0,1 0 0 0 0,-1 0 0 0 0,1 0 0 0 0,-1 0-1 0 0,0-1 1 0 0,-1 4 0 0 0,0-3 39 0 0,0 1 0 0 0,0-1 0 0 0,0 0 0 0 0,0 0 1 0 0,0 1-1 0 0,-1-2 0 0 0,1 1 0 0 0,-1 0 0 0 0,1 0 0 0 0,-1-1 0 0 0,-4 2 0 0 0,-5 2 229 0 0,-1-1-1 0 0,-1 0 0 0 0,1-1 1 0 0,-19 2-1 0 0,13-3-23 0 0,1-1 0 0 0,-1-1 0 0 0,1 0 0 0 0,-1-2 0 0 0,-20-3 0 0 0,-90-27 613 0 0,36 7-602 0 0,58 19 52 0 0,11 2-1134 0 0,8 1-2482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15.093"/>
    </inkml:context>
    <inkml:brush xml:id="br0">
      <inkml:brushProperty name="width" value="0.1" units="cm"/>
      <inkml:brushProperty name="height" value="0.1" units="cm"/>
      <inkml:brushProperty name="color" value="#E71224"/>
    </inkml:brush>
  </inkml:definitions>
  <inkml:trace contextRef="#ctx0" brushRef="#br0">1010 244 2303 0 0,'-4'-5'211'0'0,"3"2"-123"0"0,0 1 0 0 0,-1 0 0 0 0,1 0 0 0 0,-1 0-1 0 0,0 0 1 0 0,0 0 0 0 0,1 0 0 0 0,-1 1 0 0 0,0-1 0 0 0,-1 0 0 0 0,1 1-1 0 0,0 0 1 0 0,0-1 0 0 0,-1 1 0 0 0,1 0 0 0 0,0 0 0 0 0,-1 0 0 0 0,-3 0-1 0 0,3 0 387 0 0,1 1 0 0 0,-1-1-1 0 0,0 0 1 0 0,0 0 0 0 0,1-1-1 0 0,-1 1 1 0 0,1 0-1 0 0,-1-1 1 0 0,-3-3 0 0 0,-6-2 400 0 0,-3-1-733 0 0,-1 0 1 0 0,0 1-1 0 0,0 1 0 0 0,-1 0 1 0 0,0 1-1 0 0,0 1 0 0 0,0 1 1 0 0,0 0-1 0 0,-1 2 0 0 0,1 0 1 0 0,-26 1-1 0 0,2 3 133 0 0,-43 9 0 0 0,70-9-25 0 0,1 0 0 0 0,0 1 0 0 0,0 1 0 0 0,0 0 1 0 0,1 0-1 0 0,0 1 0 0 0,-15 10 0 0 0,-30 26 272 0 0,2 2 0 0 0,2 3-1 0 0,-91 101 1 0 0,127-126-336 0 0,2 0 0 0 0,0 0 0 0 0,1 1 0 0 0,1 1 0 0 0,2 1 0 0 0,0-1 0 0 0,2 2 0 0 0,0-1 1 0 0,2 1-1 0 0,-6 40 0 0 0,7-24-28 0 0,3 1 0 0 0,1 0 0 0 0,2 1 0 0 0,2-1 0 0 0,13 77 1 0 0,-10-93-117 0 0,2 0 1 0 0,0 0-1 0 0,2 0 1 0 0,1-1-1 0 0,16 31 1 0 0,-20-46-17 0 0,0 0 0 0 0,1-1 0 0 0,0 0 1 0 0,1 0-1 0 0,0-1 0 0 0,0 0 0 0 0,1 0 0 0 0,0-1 0 0 0,0 0 0 0 0,1-1 1 0 0,0 0-1 0 0,1 0 0 0 0,0-1 0 0 0,13 6 0 0 0,-3-5 21 0 0,0-1 0 0 0,1-1 0 0 0,-1-1 0 0 0,1 0 0 0 0,28 0-1 0 0,1-4 50 0 0,59-6-1 0 0,-57 1-11 0 0,-1-3 0 0 0,56-15-1 0 0,-83 16-61 0 0,-1-1 0 0 0,0-1 1 0 0,0-2-1 0 0,0 0 0 0 0,-2-1 0 0 0,29-21 0 0 0,-9 2 32 0 0,-1-2 0 0 0,-2-2-1 0 0,68-78 1 0 0,-90 92 12 0 0,-1-1 0 0 0,-1-1 0 0 0,-1 0 0 0 0,-1-1 0 0 0,-1 0 0 0 0,-1-1-1 0 0,-2 0 1 0 0,0-1 0 0 0,8-40 0 0 0,-13 39 22 0 0,-1 0 0 0 0,-1 0 0 0 0,-2-1 0 0 0,0 1 0 0 0,-2 0 0 0 0,-1 0-1 0 0,-1 0 1 0 0,-1 0 0 0 0,-2 0 0 0 0,0 1 0 0 0,-16-35 0 0 0,7 23 84 0 0,-2 1 1 0 0,-1 0 0 0 0,-3 1-1 0 0,0 1 1 0 0,-3 1-1 0 0,0 1 1 0 0,-2 2 0 0 0,-2 0-1 0 0,-58-48 1 0 0,70 67-140 0 0,0 0 0 0 0,-2 1 0 0 0,1 1 0 0 0,-1 1 0 0 0,0 0 0 0 0,-1 2 1 0 0,0 0-1 0 0,0 1 0 0 0,-23-3 0 0 0,25 6-70 0 0,1 1 0 0 0,0 1 0 0 0,0 1 0 0 0,-1 0 0 0 0,1 1 0 0 0,0 1 0 0 0,0 1 0 0 0,0 0 0 0 0,0 1 0 0 0,0 1 0 0 0,-24 10 0 0 0,13 0-707 0 0,1 0 1 0 0,0 2-1 0 0,1 1 1 0 0,1 1-1 0 0,-27 26 0 0 0,-7 12-6499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20.078"/>
    </inkml:context>
    <inkml:brush xml:id="br0">
      <inkml:brushProperty name="width" value="0.1" units="cm"/>
      <inkml:brushProperty name="height" value="0.1" units="cm"/>
      <inkml:brushProperty name="color" value="#E71224"/>
    </inkml:brush>
  </inkml:definitions>
  <inkml:trace contextRef="#ctx0" brushRef="#br0">1 9 919 0 0,'2'-1'122'0'0,"1"-1"0"0"0,0 1 0 0 0,-1 0 0 0 0,1 0 0 0 0,0 1 0 0 0,0-1 0 0 0,0 0 0 0 0,-1 1 0 0 0,1 0 0 0 0,0 0 0 0 0,0 0 0 0 0,0 0 0 0 0,0 0 0 0 0,0 0 0 0 0,-1 1-1 0 0,6 1 1 0 0,7 1 52 0 0,0 0-1 0 0,14 7 1 0 0,-12-5 181 0 0,1-1 0 0 0,-1 0 1 0 0,1-1-1 0 0,20 0 0 0 0,10 2-15 0 0,46 14 172 0 0,-77-17-442 0 0,-1 0 1 0 0,1-1 0 0 0,-1-1 0 0 0,18-2-1 0 0,9 1 3 0 0,130-2 351 0 0,-155 3-431 0 0,2 0 127 0 0,-1 0 0 0 0,22 4-1 0 0,-36-3-108 0 0,0-1 1 0 0,0 0-1 0 0,0-1 0 0 0,1 1 0 0 0,-1-1 0 0 0,0 0 0 0 0,-1 0 0 0 0,1-1 0 0 0,0 1 0 0 0,0-1 0 0 0,0 0 0 0 0,8-5 0 0 0,26-9 275 0 0,-38 15-277 0 0,0 1-2 0 0,1 0 0 0 0,-1-1 0 0 0,0 1 1 0 0,0 0-1 0 0,1 0 0 0 0,-1 0 0 0 0,0 0 0 0 0,1 0 1 0 0,-1 0-1 0 0,0 0 0 0 0,0 1 0 0 0,1-1 0 0 0,-1 0 1 0 0,0 1-1 0 0,0-1 0 0 0,1 1 0 0 0,0 0 0 0 0,0 1 99 0 0,-7-1 133 0 0,-5-2 159 0 0,9 1-379 0 0,0-1-1 0 0,1 1 1 0 0,-1 0 0 0 0,0 0 0 0 0,0 0-1 0 0,0-1 1 0 0,0 1 0 0 0,0 0 0 0 0,0 0-1 0 0,0 0 1 0 0,0 0 0 0 0,0 0 0 0 0,0 1-1 0 0,0-1 1 0 0,0 0 0 0 0,1 0-1 0 0,-1 1 1 0 0,0-1 0 0 0,0 0 0 0 0,0 1-1 0 0,0-1 1 0 0,0 1 0 0 0,1-1 0 0 0,-1 1-1 0 0,0-1 1 0 0,0 1 0 0 0,1 0 0 0 0,-2 1-1 0 0,0 1-396 0 0,0 0-1 0 0,0 0 0 0 0,1 1 0 0 0,-1-1 1 0 0,1 0-1 0 0,-1 7 0 0 0,-2 4-2424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45.860"/>
    </inkml:context>
    <inkml:brush xml:id="br0">
      <inkml:brushProperty name="width" value="0.1" units="cm"/>
      <inkml:brushProperty name="height" value="0.1" units="cm"/>
      <inkml:brushProperty name="color" value="#E71224"/>
    </inkml:brush>
  </inkml:definitions>
  <inkml:trace contextRef="#ctx0" brushRef="#br0">0 57 1207 0 0,'4'0'14'0'0,"-1"1"-1"0"0,0-1 0 0 0,1 1 1 0 0,-1 0-1 0 0,0 0 0 0 0,0 0 1 0 0,0 0-1 0 0,0 1 0 0 0,0-1 0 0 0,0 1 1 0 0,0 0-1 0 0,4 3 0 0 0,-4-3-13 0 0,1 1-1 0 0,0-1 0 0 0,0 0 1 0 0,0 1-1 0 0,1-2 0 0 0,4 3 0 0 0,-6-4 63 0 0,-1 0 0 0 0,1 0 0 0 0,-1 0 0 0 0,1 0-1 0 0,-1 0 1 0 0,1-1 0 0 0,0 1 0 0 0,-1-1 0 0 0,0 1-1 0 0,1-1 1 0 0,-1 0 0 0 0,1 0 0 0 0,-1 0 0 0 0,2-2 0 0 0,-1 2 34 0 0,0-1 0 0 0,0 1 0 0 0,0 0 0 0 0,0 0 0 0 0,1 0 0 0 0,-1 0 0 0 0,0 0 0 0 0,4 1 0 0 0,17-2 145 0 0,-1-1 0 0 0,1-1-1 0 0,-1-1 1 0 0,1-1-1 0 0,30-12 1 0 0,-20 6-175 0 0,46-9 0 0 0,-72 20-45 0 0,0 0-1 0 0,18 1 1 0 0,-11 0-11 0 0,-4 0-10 0 0,0 0 0 0 0,1 1 0 0 0,-1 0 0 0 0,16 5 0 0 0,-19-5 9 0 0,-1 1-1 0 0,1-1 1 0 0,14 0-1 0 0,-15-1 1 0 0,0 0-1 0 0,0 0 0 0 0,0 1 0 0 0,13 3 0 0 0,-5 0 1 0 0,1-1 0 0 0,-1-1 0 0 0,1 0 0 0 0,-1-1 0 0 0,17-1-1 0 0,-23 0 0 0 0,0 1-1 0 0,0 0 0 0 0,0 1 0 0 0,0 0 0 0 0,-1 0 1 0 0,1 1-1 0 0,-1 0 0 0 0,1 0 0 0 0,11 7 0 0 0,-2-1-7 0 0,1-1 0 0 0,0-2 0 0 0,0 0 0 0 0,1-1 0 0 0,0 0 0 0 0,0-2 0 0 0,0 0 0 0 0,27-1 0 0 0,-38-3 67 0 0,0 0-1 0 0,0 0 0 0 0,0-1 1 0 0,10-3-1 0 0,-11 3 7 0 0,0-1 0 0 0,0 2 1 0 0,0-1-1 0 0,1 1 0 0 0,16 0 0 0 0,-12 3-99 0 0,0 0-1 0 0,-1 0 1 0 0,1 1-1 0 0,13 6 1 0 0,-13-5-101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49.942"/>
    </inkml:context>
    <inkml:brush xml:id="br0">
      <inkml:brushProperty name="width" value="0.1" units="cm"/>
      <inkml:brushProperty name="height" value="0.1" units="cm"/>
      <inkml:brushProperty name="color" value="#E71224"/>
    </inkml:brush>
  </inkml:definitions>
  <inkml:trace contextRef="#ctx0" brushRef="#br0">0 15 1839 0 0,'6'-7'160'0'0,"-3"1"-160"0"0,1 5 0 0 0,0 2 0 0 0,0 3 64 0 0,-1-2-64 0 0,5 0 80 0 0,1-2-936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50.698"/>
    </inkml:context>
    <inkml:brush xml:id="br0">
      <inkml:brushProperty name="width" value="0.1" units="cm"/>
      <inkml:brushProperty name="height" value="0.1" units="cm"/>
      <inkml:brushProperty name="color" value="#E71224"/>
    </inkml:brush>
  </inkml:definitions>
  <inkml:trace contextRef="#ctx0" brushRef="#br0">1 20 455 0 0,'22'-11'0'0'0,"-7"6"0"0"0,-1 3 0 0 0,-2 0 0 0 0,-5 2 88 0 0,-3 0-24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52.957"/>
    </inkml:context>
    <inkml:brush xml:id="br0">
      <inkml:brushProperty name="width" value="0.1" units="cm"/>
      <inkml:brushProperty name="height" value="0.1" units="cm"/>
      <inkml:brushProperty name="color" value="#E71224"/>
    </inkml:brush>
  </inkml:definitions>
  <inkml:trace contextRef="#ctx0" brushRef="#br0">1 0 455 0 0,'1'1'176'0'0,"0"1"0"0"0,0-1-1 0 0,0 0 1 0 0,0 0 0 0 0,0 0-1 0 0,1 0 1 0 0,-1 0-1 0 0,0 0 1 0 0,1 0 0 0 0,-1 0-1 0 0,2 0 1 0 0,3 3-180 0 0,11 6 238 0 0,-17-10-203 0 0,1 1 0 0 0,-1-1 0 0 0,1 0-1 0 0,0 1 1 0 0,-1-1 0 0 0,1 0 0 0 0,0 0-1 0 0,-1 1 1 0 0,1-1 0 0 0,0 0 0 0 0,-1 0-1 0 0,1 0 1 0 0,0 0 0 0 0,-1 0 0 0 0,1 0-1 0 0,0 0 1 0 0,-1 0 0 0 0,1 0 0 0 0,0 0-1 0 0,-1-1 1 0 0,1 1 0 0 0,0 0 0 0 0,0-1-1 0 0,1 1 97 0 0,-1 0-1 0 0,0-1 1 0 0,1 1-1 0 0,-1 0 0 0 0,1 0 1 0 0,-1 0-1 0 0,0 0 0 0 0,1 0 1 0 0,-1 0-1 0 0,1 1 1 0 0,2 0-1 0 0,14 0-47 0 0,-13-1-67 0 0,0-1-1 0 0,0 1 0 0 0,0 0 0 0 0,1 0 1 0 0,-1 1-1 0 0,0 0 0 0 0,0 0 0 0 0,0 0 1 0 0,0 0-1 0 0,0 1 0 0 0,0 0 0 0 0,5 2 1 0 0,-2 0 7 0 0,0-2 1 0 0,0 1-1 0 0,16 2 0 0 0,126 17 621 0 0,-78-19-370 0 0,-64-2-245 0 0,-1-1 1 0 0,0 1-1 0 0,1 0 1 0 0,-1 1 0 0 0,0-1-1 0 0,0 2 1 0 0,0-1-1 0 0,0 1 1 0 0,-1 0-1 0 0,1 0 1 0 0,8 6-1 0 0,-11-6-21 0 0,1 0-1 0 0,0 0 0 0 0,1 0 0 0 0,-1 0 0 0 0,0-1 0 0 0,1 0 1 0 0,-1 0-1 0 0,1 0 0 0 0,7 1 0 0 0,2-2 22 0 0,0 0-1 0 0,19-1 1 0 0,-12 0 16 0 0,25 1 171 0 0,36-1 281 0 0,30-1-353 0 0,-83 0-140 0 0,-23 1 0 0 0,0 0 0 0 0,0 0 0 0 0,0-1 0 0 0,0 0 0 0 0,-1 0 0 0 0,10-3 0 0 0,-5 1 1 0 0,1 0-1 0 0,18-3 0 0 0,12-2 117 0 0,64-14 96 0 0,-81 18-192 0 0,111-16 111 0 0,-111 18-99 0 0,0 1 0 0 0,0 2 0 0 0,37 4 0 0 0,-29-2-16 0 0,0-2 1 0 0,0-1-1 0 0,52-6 0 0 0,28-1 106 0 0,-87 7-133 0 0,-15 1 25 0 0,-1-1 0 0 0,1 0 0 0 0,0-1-1 0 0,16-3 1 0 0,-12 2 203 0 0,-1 0 0 0 0,28 0 0 0 0,-40 3-204 0 0,-1-1 1 0 0,1 0 0 0 0,0 1-1 0 0,0-1 1 0 0,-1 1 0 0 0,1-1 0 0 0,0 1-1 0 0,-1 0 1 0 0,1 0 0 0 0,-1 0-1 0 0,1 0 1 0 0,-1 0 0 0 0,1 0-1 0 0,-1 0 1 0 0,0 0 0 0 0,0 0-1 0 0,1 1 1 0 0,-1-1 0 0 0,0 1-1 0 0,0-1 1 0 0,1 3 0 0 0,4 13-2682 0 0,-6-7-243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56.844"/>
    </inkml:context>
    <inkml:brush xml:id="br0">
      <inkml:brushProperty name="width" value="0.1" units="cm"/>
      <inkml:brushProperty name="height" value="0.1" units="cm"/>
      <inkml:brushProperty name="color" value="#E71224"/>
    </inkml:brush>
  </inkml:definitions>
  <inkml:trace contextRef="#ctx0" brushRef="#br0">1 19 455 0 0,'0'-9'0'0'0,"0"1"0"0"0,2 6 0 0 0,-1 4 272 0 0,-1 2 16 0 0,4-4 0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04.429"/>
    </inkml:context>
    <inkml:brush xml:id="br0">
      <inkml:brushProperty name="width" value="0.1" units="cm"/>
      <inkml:brushProperty name="height" value="0.1" units="cm"/>
      <inkml:brushProperty name="color" value="#E71224"/>
    </inkml:brush>
  </inkml:definitions>
  <inkml:trace contextRef="#ctx0" brushRef="#br0">1 79 2959 0 0,'0'-1'6'0'0,"0"1"-1"0"0,0-1 0 0 0,0 1 1 0 0,-1-1-1 0 0,1 1 1 0 0,0-1-1 0 0,0 1 0 0 0,0-1 1 0 0,0 1-1 0 0,0 0 0 0 0,0-1 1 0 0,1 1-1 0 0,-1-1 0 0 0,0 1 1 0 0,0-1-1 0 0,0 1 0 0 0,0-1 1 0 0,0 1-1 0 0,1 0 0 0 0,-1-1 1 0 0,0 1-1 0 0,0-1 0 0 0,1 1 1 0 0,-1 0-1 0 0,0-1 0 0 0,1 1 1 0 0,-1 0-1 0 0,0 0 0 0 0,1-1 1 0 0,-1 1-1 0 0,0 0 0 0 0,1-1 1 0 0,-1 1-1 0 0,1 0 0 0 0,-1 0 1 0 0,1 0-1 0 0,17 6 193 0 0,-11-2-178 0 0,3 2 83 0 0,0-2 0 0 0,1 1 0 0 0,-1-1 0 0 0,1-1 0 0 0,0 0 0 0 0,0-1 0 0 0,0 0 0 0 0,1 0 0 0 0,-1-1 0 0 0,0-1 0 0 0,0 0 0 0 0,1 0 0 0 0,-1-1-1 0 0,19-4 1 0 0,-11 2 94 0 0,-1 1-1 0 0,1 0 1 0 0,-1 2-1 0 0,1 0 1 0 0,30 4-1 0 0,25 1 12 0 0,10-7 96 0 0,101 5 181 0 0,-150-1-417 0 0,1-1 1 0 0,-1-2-1 0 0,52-7 0 0 0,107-29 245 0 0,-160 30-208 0 0,214-36 324 0 0,-185 36-373 0 0,126 4 0 0 0,-15 17-725 0 0,-138-10-2086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6:58.649"/>
    </inkml:context>
    <inkml:brush xml:id="br0">
      <inkml:brushProperty name="width" value="0.1" units="cm"/>
      <inkml:brushProperty name="height" value="0.1" units="cm"/>
      <inkml:brushProperty name="color" value="#E71224"/>
    </inkml:brush>
  </inkml:definitions>
  <inkml:trace contextRef="#ctx0" brushRef="#br0">1 43 1375 0 0,'2'-11'128'0'0,"1"-2"-128"0"0,3 2 0 0 0,-2 5 0 0 0,-1 4 80 0 0,1 2-8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00.813"/>
    </inkml:context>
    <inkml:brush xml:id="br0">
      <inkml:brushProperty name="width" value="0.1" units="cm"/>
      <inkml:brushProperty name="height" value="0.1" units="cm"/>
      <inkml:brushProperty name="color" value="#E71224"/>
    </inkml:brush>
  </inkml:definitions>
  <inkml:trace contextRef="#ctx0" brushRef="#br0">0 0 1839 0 0,'6'2'0'0'0,"1"2"72"0"0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02.009"/>
    </inkml:context>
    <inkml:brush xml:id="br0">
      <inkml:brushProperty name="width" value="0.1" units="cm"/>
      <inkml:brushProperty name="height" value="0.1" units="cm"/>
      <inkml:brushProperty name="color" value="#E71224"/>
    </inkml:brush>
  </inkml:definitions>
  <inkml:trace contextRef="#ctx0" brushRef="#br0">0 45 1783 0 0,'6'-17'72'0'0,"-1"4"24"0"0,1 6-96 0 0,-3 2 0 0 0,-1 3 0 0 0,0 4 0 0 0,2-2 0 0 0,1 0 0 0 0,5 0 64 0 0,1-2-64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07.064"/>
    </inkml:context>
    <inkml:brush xml:id="br0">
      <inkml:brushProperty name="width" value="0.1" units="cm"/>
      <inkml:brushProperty name="height" value="0.1" units="cm"/>
      <inkml:brushProperty name="color" value="#E71224"/>
    </inkml:brush>
  </inkml:definitions>
  <inkml:trace contextRef="#ctx0" brushRef="#br0">1 19 1351 0 0,'2'-4'0'0'0,"1"2"0"0"0,1-2 72 0 0,0 2-8 0 0,1 1-64 0 0,-1-1 0 0 0,0 0 0 0 0,-3 2 0 0 0,1 0 0 0 0,0 0 0 0 0,2 0 64 0 0,1 0-64 0 0,5 0 0 0 0,-1 0 0 0 0,0-2 0 0 0,1 4 0 0 0,1-2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07.524"/>
    </inkml:context>
    <inkml:brush xml:id="br0">
      <inkml:brushProperty name="width" value="0.1" units="cm"/>
      <inkml:brushProperty name="height" value="0.1" units="cm"/>
      <inkml:brushProperty name="color" value="#E71224"/>
    </inkml:brush>
  </inkml:definitions>
  <inkml:trace contextRef="#ctx0" brushRef="#br0">1 14 1839 0 0,'5'-13'80'0'0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09.344"/>
    </inkml:context>
    <inkml:brush xml:id="br0">
      <inkml:brushProperty name="width" value="0.1" units="cm"/>
      <inkml:brushProperty name="height" value="0.1" units="cm"/>
      <inkml:brushProperty name="color" value="#E71224"/>
    </inkml:brush>
  </inkml:definitions>
  <inkml:trace contextRef="#ctx0" brushRef="#br0">1 163 455 0 0,'1'-1'175'0'0,"0"0"0"0"0,1 0 0 0 0,-1 0-1 0 0,0 0 1 0 0,0 0 0 0 0,0 0 0 0 0,0 0-1 0 0,0 0 1 0 0,0 0 0 0 0,0-1-1 0 0,0 1 1 0 0,0 0 0 0 0,0-1 0 0 0,-1 1-1 0 0,1-1 1 0 0,-1 1 0 0 0,1 0-1 0 0,-1-1 1 0 0,1 0 0 0 0,-1-1 0 0 0,1 0 143 0 0,0 1 0 0 0,-1-1 0 0 0,2 1 0 0 0,-1-1 0 0 0,0 0 1 0 0,0 1-1 0 0,3-3 0 0 0,-4 5-284 0 0,1-1 1 0 0,-1 1-1 0 0,1-1 1 0 0,0 1 0 0 0,-1-1-1 0 0,1 1 1 0 0,0-1-1 0 0,0 1 1 0 0,-1 0-1 0 0,1-1 1 0 0,0 1-1 0 0,0 0 1 0 0,0 0-1 0 0,-1 0 1 0 0,1-1-1 0 0,0 1 1 0 0,0 0 0 0 0,0 0-1 0 0,0 0 1 0 0,-1 1-1 0 0,1-1 1 0 0,0 0-1 0 0,0 0 1 0 0,0 0-1 0 0,-1 0 1 0 0,1 1-1 0 0,0-1 1 0 0,1 1-1 0 0,1 0 41 0 0,0 0 0 0 0,0 0 0 0 0,0 0 0 0 0,0 0 0 0 0,0-1 0 0 0,1 0 0 0 0,3 1 0 0 0,6 11 2373 0 0,-5-4-2226 0 0,-6-7-161 0 0,1 0 0 0 0,-1 0 0 0 0,1 0 0 0 0,-1-1 1 0 0,1 1-1 0 0,-1-1 0 0 0,1 1 0 0 0,0-1 0 0 0,5 0 0 0 0,7 1 386 0 0,-10-1-345 0 0,-1 0 0 0 0,0 0 0 0 0,1 0 0 0 0,-1-1 0 0 0,0 0 0 0 0,0 0-1 0 0,0 0 1 0 0,1 0 0 0 0,-1-1 0 0 0,0 1 0 0 0,-1-1 0 0 0,1 0 0 0 0,0 0 0 0 0,0-1-1 0 0,4-3 1 0 0,-2 2 27 0 0,1 0-1 0 0,0 0 0 0 0,9-3 0 0 0,4-1 192 0 0,-16 6-271 0 0,0 0 0 0 0,0 1 1 0 0,0 0-1 0 0,0-1 1 0 0,1 1-1 0 0,-1 1 0 0 0,0-1 1 0 0,6 0-1 0 0,16 2 32 0 0,-12-1-2 0 0,0 0 0 0 0,25-3-1 0 0,102-10 684 0 0,3 0-196 0 0,-105 9-414 0 0,-24 2-83 0 0,0 0 0 0 0,28-7 0 0 0,0-4 224 0 0,52-6 0 0 0,-93 18-280 0 0,16 0 372 0 0,-1 0 1 0 0,1 0 0 0 0,0 2 0 0 0,32 4 0 0 0,-25-2-166 0 0,110 19-2060 0 0,-13-2 1853 0 0,-85-14 19 0 0,1-3 0 0 0,53 0 0 0 0,-10-2 0 0 0,-32 3 32 0 0,56 11 0 0 0,49 15 278 0 0,-96-13-193 0 0,-44-12-13 0 0,1-1-1 0 0,1 0 1 0 0,-1-1 0 0 0,29 3 0 0 0,-40-7-72 0 0,0 1 0 0 0,0-1 1 0 0,0 0-1 0 0,0 0 0 0 0,0 0 1 0 0,-1 0-1 0 0,1-1 0 0 0,0 1 1 0 0,-1-1-1 0 0,0 0 0 0 0,5-3 1 0 0,16-8 316 0 0,-23 13-385 0 0,0 0 0 0 0,0 0 1 0 0,0 0-1 0 0,0 0 0 0 0,0 0 1 0 0,0 0-1 0 0,0 0 0 0 0,0 0 0 0 0,0 0 1 0 0,0 1-1 0 0,-1-1 0 0 0,1 0 0 0 0,0 1 1 0 0,0-1-1 0 0,0 1 0 0 0,0-1 1 0 0,-1 1-1 0 0,1-1 0 0 0,0 1 0 0 0,0-1 1 0 0,-1 1-1 0 0,1 0 0 0 0,0-1 0 0 0,-1 1 1 0 0,1 1-1 0 0,15 21-1307 0 0,-9-10-597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10.702"/>
    </inkml:context>
    <inkml:brush xml:id="br0">
      <inkml:brushProperty name="width" value="0.1" units="cm"/>
      <inkml:brushProperty name="height" value="0.1" units="cm"/>
      <inkml:brushProperty name="color" value="#E71224"/>
    </inkml:brush>
  </inkml:definitions>
  <inkml:trace contextRef="#ctx0" brushRef="#br0">352 1 2759 0 0,'8'0'-16'0'0,"3"0"1982"0"0,-11 1-1904 0 0,0-1-1 0 0,0 1 0 0 0,0-1 0 0 0,0 0 1 0 0,-1 1-1 0 0,1-1 0 0 0,0 1 0 0 0,0-1 0 0 0,0 1 1 0 0,-1-1-1 0 0,1 0 0 0 0,0 1 0 0 0,0-1 0 0 0,-1 1 1 0 0,1-1-1 0 0,0 0 0 0 0,-1 1 0 0 0,1-1 0 0 0,0 0 1 0 0,-1 0-1 0 0,1 1 0 0 0,-1-1 0 0 0,1 0 1 0 0,0 0-1 0 0,-1 0 0 0 0,1 1 0 0 0,-1-1 0 0 0,-7 10 788 0 0,8-9-746 0 0,-1 1 1 0 0,0-1-1 0 0,0 0 0 0 0,0 1 0 0 0,0-1 0 0 0,0 0 0 0 0,0 0 0 0 0,0 0 0 0 0,-2 2 0 0 0,-11 7 473 0 0,9-6-357 0 0,-1 0 1 0 0,0-1-1 0 0,0 0 0 0 0,-9 5 0 0 0,-15 4 368 0 0,1 2-1 0 0,-41 27 0 0 0,-51 43 828 0 0,116-80-1297 0 0,0-1 44 0 0,1 1 0 0 0,0-1 0 0 0,1 1 0 0 0,-7 7 0 0 0,9-10-117 0 0,0 1 1 0 0,0-1-1 0 0,0 1 1 0 0,0-1-1 0 0,0 1 1 0 0,0 0-1 0 0,1-1 1 0 0,-1 1-1 0 0,1 0 1 0 0,-1-1-1 0 0,1 1 1 0 0,-1 0 0 0 0,1 0-1 0 0,0-1 1 0 0,0 1-1 0 0,0 0 1 0 0,0 3-1 0 0,1-5-27 0 0,-1 1 0 0 0,0-1 0 0 0,1 1 0 0 0,-1-1 0 0 0,0 1 0 0 0,1-1 0 0 0,-1 0-1 0 0,1 1 1 0 0,-1-1 0 0 0,1 0 0 0 0,-1 1 0 0 0,1-1 0 0 0,-1 0 0 0 0,1 1 0 0 0,-1-1 0 0 0,1 0-1 0 0,-1 0 1 0 0,1 0 0 0 0,0 1 0 0 0,-1-1 0 0 0,1 0 0 0 0,-1 0 0 0 0,1 0 0 0 0,0 0 0 0 0,-1 0 0 0 0,1 0-1 0 0,-1 0 1 0 0,1 0 0 0 0,0-1 0 0 0,-1 1 0 0 0,1 0 0 0 0,-1 0 0 0 0,1 0 0 0 0,0-1 0 0 0,25-8 470 0 0,-21 7-332 0 0,56-23 324 0 0,53-19 1301 0 0,-98 39-1563 0 0,0 1-1 0 0,1 0 1 0 0,0 1 0 0 0,33-1-1 0 0,-42 4-402 0 0,23 2-2961 0 0,-30-2 2929 0 0,0 0 0 0 0,1 1 0 0 0,-1-1 1 0 0,0 1-1 0 0,0-1 0 0 0,0 1 0 0 0,1-1 0 0 0,-1 1 0 0 0,0 0 0 0 0,0-1 0 0 0,0 1 0 0 0,0 0 0 0 0,0 0 0 0 0,0 0 0 0 0,0 0 1 0 0,-1 0-1 0 0,1 0 0 0 0,0 0 0 0 0,0 0 0 0 0,0 2 0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11.891"/>
    </inkml:context>
    <inkml:brush xml:id="br0">
      <inkml:brushProperty name="width" value="0.1" units="cm"/>
      <inkml:brushProperty name="height" value="0.1" units="cm"/>
      <inkml:brushProperty name="color" value="#E71224"/>
    </inkml:brush>
  </inkml:definitions>
  <inkml:trace contextRef="#ctx0" brushRef="#br0">880 0 1839 0 0,'-6'1'244'0'0,"4"-1"-130"0"0,0 0 0 0 0,0 0 0 0 0,0 1 0 0 0,0-1 0 0 0,0 0-1 0 0,-1 1 1 0 0,1 0 0 0 0,0-1 0 0 0,1 1 0 0 0,-1 0 0 0 0,0 0 0 0 0,0 0 0 0 0,0 0 0 0 0,0 0 0 0 0,1 1 0 0 0,-3 1-1 0 0,-4 6 696 0 0,0 0-1 0 0,-1-1 0 0 0,-14 11 0 0 0,1 0-374 0 0,-169 160 2510 0 0,-102 86-7 0 0,80-83-1006 0 0,206-176-1864 0 0,-32 36 290 0 0,36-38-334 0 0,0 1 0 0 0,0-1 0 0 0,0 0-1 0 0,0 1 1 0 0,1-1 0 0 0,0 1 0 0 0,0 0-1 0 0,-2 8 1 0 0,4-13-61 0 0,0 1 0 0 0,-1 0 0 0 0,1 0 1 0 0,0 0-1 0 0,0 0 0 0 0,0 0 0 0 0,0-1 0 0 0,1 1 0 0 0,-1 0 0 0 0,0 0 0 0 0,0 0 0 0 0,0-1 0 0 0,1 1 0 0 0,-1 0 0 0 0,0 0 0 0 0,1 0 0 0 0,-1-1 0 0 0,1 1 1 0 0,-1 0-1 0 0,1-1 0 0 0,-1 1 0 0 0,1 0 0 0 0,-1-1 0 0 0,1 1 0 0 0,0-1 0 0 0,-1 1 0 0 0,1-1 0 0 0,0 1 0 0 0,-1-1 0 0 0,1 1 0 0 0,0-1 0 0 0,0 0 0 0 0,-1 1 1 0 0,1-1-1 0 0,0 0 0 0 0,0 0 0 0 0,0 0 0 0 0,0 1 0 0 0,1-1 0 0 0,10 2-861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12.244"/>
    </inkml:context>
    <inkml:brush xml:id="br0">
      <inkml:brushProperty name="width" value="0.1" units="cm"/>
      <inkml:brushProperty name="height" value="0.1" units="cm"/>
      <inkml:brushProperty name="color" value="#E71224"/>
    </inkml:brush>
  </inkml:definitions>
  <inkml:trace contextRef="#ctx0" brushRef="#br0">1694 127 3623 0 0,'-28'-6'288'0'0,"0"1"-1"0"0,0 2 1 0 0,0 0-1 0 0,0 2 1 0 0,-1 1-1 0 0,1 1 0 0 0,-43 7 1 0 0,5 5 79 0 0,2 2 0 0 0,-69 26-1 0 0,-401 112 1116 0 0,491-141-1265 0 0,-28 10 481 0 0,2 3 0 0 0,-91 46 0 0 0,140-61-607 0 0,-5 3 66 0 0,2 1-1 0 0,0 1 1 0 0,0 1-1 0 0,1 2 1 0 0,-31 30-1 0 0,49-43-102 0 0,-15 13 433 0 0,-24 32 0 0 0,39-43-418 0 0,0 0-1 0 0,0 0 1 0 0,1 1-1 0 0,0-1 1 0 0,0 1-1 0 0,1 0 1 0 0,0 0 0 0 0,1 0-1 0 0,-1 0 1 0 0,1 9-1 0 0,0-1 36 0 0,1-1-1 0 0,0 0 0 0 0,1 0 0 0 0,5 23 1 0 0,-2-23 11 0 0,1 0 0 0 0,0 0 0 0 0,1-1 0 0 0,0 0 0 0 0,1 0 0 0 0,1 0 0 0 0,0-1 0 0 0,1 0 1 0 0,0 0-1 0 0,20 19 0 0 0,-15-18-3 0 0,2 0 1 0 0,0-1-1 0 0,0-1 1 0 0,1 0 0 0 0,1-1-1 0 0,0-1 1 0 0,31 13-1 0 0,6-4 165 0 0,0-1-1 0 0,81 13 1 0 0,119 0 309 0 0,-207-28-495 0 0,1-2-1 0 0,-1-3 1 0 0,0-1-1 0 0,0-2 1 0 0,76-19-1 0 0,-98 16-50 0 0,0 0-1 0 0,-1-1 0 0 0,1-2 1 0 0,-2-1-1 0 0,0 0 1 0 0,0-2-1 0 0,-2-1 1 0 0,0-1-1 0 0,0 0 0 0 0,-1-2 1 0 0,27-30-1 0 0,-46 46-34 0 0,155-192 437 0 0,-140 170-410 0 0,-1-2-1 0 0,-1 0 1 0 0,-1 0-1 0 0,-2-1 1 0 0,0-1 0 0 0,10-40-1 0 0,-15 37-4 0 0,-1 0 1 0 0,-1 0-1 0 0,-1-1 0 0 0,-2 1 0 0 0,-2-1 0 0 0,-4-45 1 0 0,2 61-19 0 0,-1 0 0 0 0,0 0 1 0 0,-1 0-1 0 0,-1 1 1 0 0,-1 0-1 0 0,0 0 1 0 0,-1 0-1 0 0,0 1 1 0 0,-1 0-1 0 0,-1 0 0 0 0,0 1 1 0 0,-1 0-1 0 0,0 1 1 0 0,-18-17-1 0 0,14 16 1 0 0,-1 2-1 0 0,0 0 1 0 0,-1 0 0 0 0,0 2-1 0 0,0 0 1 0 0,-1 1-1 0 0,0 0 1 0 0,-1 1 0 0 0,-21-5-1 0 0,17 8-4 0 0,1 0 0 0 0,-1 1-1 0 0,0 1 1 0 0,0 1 0 0 0,0 1-1 0 0,0 1 1 0 0,-34 6 0 0 0,-20 8-336 0 0,-136 46 0 0 0,27 13-2958 0 0,110-38-2598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2.371"/>
    </inkml:context>
    <inkml:brush xml:id="br0">
      <inkml:brushProperty name="width" value="0.1" units="cm"/>
      <inkml:brushProperty name="height" value="0.1" units="cm"/>
      <inkml:brushProperty name="color" value="#E71224"/>
    </inkml:brush>
  </inkml:definitions>
  <inkml:trace contextRef="#ctx0" brushRef="#br0">211 6 919 0 0,'-10'-2'1250'0'0,"10"1"-1110"0"0,-1 1 0 0 0,0-1 0 0 0,1 1 0 0 0,-1 0 0 0 0,0 0 0 0 0,1-1-1 0 0,-1 1 1 0 0,0 0 0 0 0,0 0 0 0 0,1 0 0 0 0,-1 0 0 0 0,0 0 0 0 0,0 0 0 0 0,1 0 0 0 0,-1 0 0 0 0,0 0 0 0 0,0 0 0 0 0,1 0 0 0 0,-1 0 0 0 0,0 1 0 0 0,0-1 0 0 0,1 0-1 0 0,-2 1 1 0 0,-3 3-66 0 0,-1 1-1 0 0,2-1 1 0 0,-1 1-1 0 0,1 0 1 0 0,-1 1-1 0 0,1-1 0 0 0,1 1 1 0 0,-1-1-1 0 0,1 1 1 0 0,0 0-1 0 0,-2 7 1 0 0,0-3 1 0 0,0 0 1 0 0,-1-1 0 0 0,-6 10-1 0 0,7-13 136 0 0,0 0-1 0 0,0-1 1 0 0,0 0-1 0 0,-9 7 1 0 0,11-10-113 0 0,0 0 1 0 0,0-1 0 0 0,0 0-1 0 0,0 1 1 0 0,0-1 0 0 0,0 0-1 0 0,0 0 1 0 0,0-1-1 0 0,-1 1 1 0 0,1-1 0 0 0,0 1-1 0 0,-5-1 1 0 0,-17-4 4060 0 0,29 0-3159 0 0,8-3-431 0 0,16 1-124 0 0,50-16 0 0 0,-17 3 10 0 0,-11 8-55 0 0,86-6 0 0 0,30-7-106 0 0,-146 21-263 0 0,-1 1 1 0 0,39-1-1 0 0,9 0 13 0 0,-23 1 35 0 0,1 1-1 0 0,54 6 1 0 0,19 1 37 0 0,5-8-75 0 0,80 2 46 0 0,-63 3-45 0 0,87 5 44 0 0,-60-11-45 0 0,-50-1-18 0 0,84 11 24 0 0,-99-2-30 0 0,29-5-17 0 0,40-16 94 0 0,-164 15-47 0 0,-1 0-23 0 0,-1 0 0 0 0,1 0 0 0 0,-1 0-1 0 0,1-1 1 0 0,5-2 0 0 0,-15 2 32 0 0,-9 2 11 0 0,8 0-50 0 0,-10-1 10 0 0,1 1-1 0 0,-24 3 0 0 0,-10 1 23 0 0,18-4-49 0 0,-124-5 0 0 0,-144-16 11 0 0,-49 17 42 0 0,283 7-53 0 0,-45-1 0 0 0,-143-5 0 0 0,225 3 0 0 0,-112-2 114 0 0,38-1 134 0 0,-153 15 1 0 0,210-5-222 0 0,-47 14-1 0 0,67-19 178 0 0,21-2-133 0 0,6 0-27 0 0,56 3 147 0 0,104 18 1 0 0,-81-8-118 0 0,5 2-74 0 0,41 5 0 0 0,-58-13-1 0 0,274 16 13 0 0,-247-22 45 0 0,-22 1-14 0 0,85-9 1 0 0,-39-8 136 0 0,148-12 224 0 0,-262 27-432 0 0,59 0 171 0 0,-60 0-262 0 0,1 1 1 0 0,-1 0 0 0 0,0 0 0 0 0,0 1-1 0 0,0-1 1 0 0,0 1 0 0 0,0 1 0 0 0,6 2 0 0 0,-10-3-117 0 0,0-1 1 0 0,-1 0-1 0 0,1 0 1 0 0,0 1-1 0 0,-1-1 1 0 0,1 1-1 0 0,-1-1 1 0 0,0 1-1 0 0,1-1 1 0 0,-1 1 0 0 0,0 0-1 0 0,1 3 1 0 0,4 9-6004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15.609"/>
    </inkml:context>
    <inkml:brush xml:id="br0">
      <inkml:brushProperty name="width" value="0.1" units="cm"/>
      <inkml:brushProperty name="height" value="0.1" units="cm"/>
      <inkml:brushProperty name="color" value="#E71224"/>
    </inkml:brush>
  </inkml:definitions>
  <inkml:trace contextRef="#ctx0" brushRef="#br0">0 66 2959 0 0,'17'-8'671'0'0,"4"-2"1001"0"0,-17 8-1431 0 0,0 0 0 0 0,0 0 0 0 0,1 0 0 0 0,-1 1 0 0 0,9-2-1 0 0,-11 2-205 0 0,-1 1-1 0 0,0 0 1 0 0,1 0-1 0 0,-1 1 1 0 0,0-1-1 0 0,1 0 1 0 0,-1 0-1 0 0,1 1 1 0 0,-1-1-1 0 0,0 0 1 0 0,1 1-1 0 0,-1 0 1 0 0,0-1-1 0 0,0 1 1 0 0,0 0-1 0 0,1-1 1 0 0,-1 1-1 0 0,0 0 1 0 0,0 0-1 0 0,0 0 1 0 0,0 0-1 0 0,0 0 1 0 0,0 0-1 0 0,-1 0 1 0 0,1 1-1 0 0,1 1 0 0 0,-1-1-22 0 0,0-1 0 0 0,0 1-1 0 0,1 0 1 0 0,-1-1-1 0 0,0 0 1 0 0,1 1-1 0 0,-1-1 1 0 0,1 0-1 0 0,-1 0 1 0 0,1 1 0 0 0,-1-1-1 0 0,4 1 1 0 0,4 1 22 0 0,-6-2 18 0 0,-1 0 0 0 0,1 0-1 0 0,0 0 1 0 0,0 0-1 0 0,0 0 1 0 0,0-1 0 0 0,0 0-1 0 0,0 1 1 0 0,0-1 0 0 0,5-1-1 0 0,86-13 1301 0 0,-66 12-1055 0 0,0 2 1 0 0,0 1-1 0 0,41 6 0 0 0,-34-3-24 0 0,53 0 1 0 0,93-23 341 0 0,-117 10-459 0 0,80-2-1 0 0,45 18 47 0 0,-117-3-177 0 0,0-4 0 0 0,86-11 0 0 0,6-9 103 0 0,-120 16-24 0 0,0 2 0 0 0,-1 2 0 0 0,83 10 0 0 0,-97-7-76 0 0,8 2 19 0 0,-1-2-1 0 0,1-1 0 0 0,44-4 0 0 0,-36-4 220 0 0,76-21-1 0 0,-118 26-254 0 0,0 0-1 0 0,1 0 1 0 0,-1 1-1 0 0,0-1 1 0 0,0 1 0 0 0,0 0-1 0 0,1 0 1 0 0,3 1 0 0 0,-7-1-33 0 0,1 0 1 0 0,0 0 0 0 0,-1 0-1 0 0,1 1 1 0 0,-1-1 0 0 0,1 0-1 0 0,0 1 1 0 0,-1-1 0 0 0,1 0 0 0 0,-1 1-1 0 0,1-1 1 0 0,-1 1 0 0 0,1-1-1 0 0,-1 1 1 0 0,1-1 0 0 0,-1 1 0 0 0,1-1-1 0 0,-1 1 1 0 0,0 0 0 0 0,1-1-1 0 0,-1 1 1 0 0,0-1 0 0 0,0 1 0 0 0,1 0-1 0 0,-1-1 1 0 0,0 1 0 0 0,0 0-1 0 0,0-1 1 0 0,0 1 0 0 0,0 0 0 0 0,0 0-1 0 0,0-1 1 0 0,0 1 0 0 0,0 0-1 0 0,0-1 1 0 0,0 1 0 0 0,-1 0-1 0 0,1-1 1 0 0,0 1 0 0 0,0 0 0 0 0,-1 0-1 0 0,-3 10-758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05.444"/>
    </inkml:context>
    <inkml:brush xml:id="br0">
      <inkml:brushProperty name="width" value="0.1" units="cm"/>
      <inkml:brushProperty name="height" value="0.1" units="cm"/>
      <inkml:brushProperty name="color" value="#E71224"/>
    </inkml:brush>
  </inkml:definitions>
  <inkml:trace contextRef="#ctx0" brushRef="#br0">1 130 1727 0 0,'0'-2'40'0'0,"1"0"-1"0"0,0 0 1 0 0,0 0-1 0 0,0 0 0 0 0,0 1 1 0 0,0-1-1 0 0,0 0 0 0 0,1 1 1 0 0,-1-1-1 0 0,0 1 0 0 0,1-1 1 0 0,-1 1-1 0 0,1 0 1 0 0,2-2-1 0 0,1 1 207 0 0,0 0 0 0 0,-1 0 0 0 0,1 1 0 0 0,10-2-1 0 0,2 1 44 0 0,1 0 0 0 0,0 1-1 0 0,0 1 1 0 0,29 4 0 0 0,-3 0-177 0 0,10 1 34 0 0,15 0 132 0 0,50-8 357 0 0,54 1-16 0 0,15 13-545 0 0,-94-4-31 0 0,35 1 282 0 0,140-27-4 0 0,-153 7-242 0 0,207 2-7 0 0,-252 6 214 0 0,-1-3 0 0 0,101-23 0 0 0,-21-11 260 0 0,-143 40-503 0 0,0 0-1 0 0,-1 0 0 0 0,1 0 1 0 0,0 1-1 0 0,0 0 0 0 0,0 0 1 0 0,8 2-1 0 0,-12-2-168 0 0,0 1 1 0 0,-1 0-1 0 0,1-1 0 0 0,-1 1 1 0 0,1 0-1 0 0,-1 1 0 0 0,1-1 0 0 0,-1 0 1 0 0,0 1-1 0 0,1-1 0 0 0,-1 1 1 0 0,0 0-1 0 0,0-1 0 0 0,0 1 1 0 0,0 0-1 0 0,-1 0 0 0 0,1 1 1 0 0,0-1-1 0 0,-1 0 0 0 0,0 0 0 0 0,3 5 1 0 0,-1 4-2741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4.721"/>
    </inkml:context>
    <inkml:brush xml:id="br0">
      <inkml:brushProperty name="width" value="0.1" units="cm"/>
      <inkml:brushProperty name="height" value="0.1" units="cm"/>
      <inkml:brushProperty name="color" value="#E71224"/>
    </inkml:brush>
  </inkml:definitions>
  <inkml:trace contextRef="#ctx0" brushRef="#br0">2473 93 2303 0 0,'-2'-2'160'0'0,"1"0"0"0"0,-1 0 0 0 0,0 0-1 0 0,0 0 1 0 0,1 0 0 0 0,-2 1 0 0 0,1-1-1 0 0,0 0 1 0 0,0 1 0 0 0,0 0 0 0 0,-1-1-1 0 0,1 1 1 0 0,-1 0 0 0 0,1 0-1 0 0,-1 1 1 0 0,-2-2 0 0 0,-44-7 1629 0 0,48 9-1896 0 0,-14-1 342 0 0,0 0 0 0 0,1 1 1 0 0,-1 1-1 0 0,-29 5 1 0 0,-57 19 608 0 0,-3 1-101 0 0,12-13 244 0 0,-100 1 1 0 0,-95-11 140 0 0,184-4-963 0 0,-189 18 381 0 0,86-3 70 0 0,119-9-410 0 0,-109-7 309 0 0,124-1-64 0 0,-89 7 0 0 0,89 1-301 0 0,-112-8 0 0 0,174 2-91 0 0,-1 0 1 0 0,1-1-1 0 0,0 0 0 0 0,0 0 1 0 0,0-2-1 0 0,0 1 1 0 0,0-1-1 0 0,0 0 0 0 0,1-1 1 0 0,-17-11-1 0 0,26 16-50 0 0,0 0 0 0 0,-1-1-1 0 0,1 1 1 0 0,0 0 0 0 0,-1 0-1 0 0,1-1 1 0 0,0 1 0 0 0,-1 0-1 0 0,1-1 1 0 0,0 1 0 0 0,-1 0-1 0 0,1-1 1 0 0,0 1 0 0 0,0 0-1 0 0,-1-1 1 0 0,1 1 0 0 0,0-1-1 0 0,0 1 1 0 0,0 0 0 0 0,0-1-1 0 0,0 1 1 0 0,-1-1 0 0 0,1 1-1 0 0,0-1 1 0 0,0 1 0 0 0,0-1-1 0 0,0 1 1 0 0,0 0 0 0 0,0-1-1 0 0,1 1 1 0 0,-1-1 0 0 0,0 0-1 0 0,1 0 1 0 0,-1 1 0 0 0,1-1 0 0 0,0 0-1 0 0,0 1 1 0 0,-1-1 0 0 0,1 0 0 0 0,0 1-1 0 0,0-1 1 0 0,0 1 0 0 0,0-1 0 0 0,0 1-1 0 0,0-1 1 0 0,1 1 0 0 0,32-7 98 0 0,166 10 99 0 0,-67 2-144 0 0,114-14 830 0 0,109 22-1355 0 0,-108 0 501 0 0,-50 1 1516 0 0,-23-1-2912 0 0,-123-12 1332 0 0,-1-2-1 0 0,1-3 1 0 0,81-16 0 0 0,283-55 674 0 0,-382 70-614 0 0,29-5 130 0 0,89-2 0 0 0,-151 12-162 0 0,0 0-1 0 0,0 0 0 0 0,1 0 1 0 0,-1 0-1 0 0,0 0 1 0 0,0 0-1 0 0,1 1 0 0 0,-1-1 1 0 0,0 0-1 0 0,0 1 0 0 0,0-1 1 0 0,1 1-1 0 0,-1-1 1 0 0,0 1-1 0 0,0-1 0 0 0,0 1 1 0 0,0 0-1 0 0,0 0 1 0 0,0 0-1 0 0,1 1 0 0 0,-2-1 1 0 0,0-1-1 0 0,1 0 0 0 0,-1 1 1 0 0,0-1-1 0 0,0 0 1 0 0,0 1-1 0 0,0-1 0 0 0,0 1 1 0 0,0-1-1 0 0,0 0 0 0 0,0 1 1 0 0,0-1-1 0 0,0 1 0 0 0,0-1 1 0 0,0 0-1 0 0,0 1 1 0 0,0-1-1 0 0,0 0 0 0 0,0 1 1 0 0,-1-1-1 0 0,1 1 0 0 0,0-1 1 0 0,-1 1-1 0 0,-12 9 1 0 0,3-7 15 0 0,0 1 0 0 0,-1-1 0 0 0,1-1 0 0 0,-1 0 0 0 0,0 0 0 0 0,-11 0 0 0 0,-69-3 78 0 0,66 0-90 0 0,-32-1 14 0 0,-339-1 331 0 0,243 7-185 0 0,-186-19 0 0 0,-60-4 209 0 0,170 5-146 0 0,149 7-141 0 0,-20-3 59 0 0,-48-2 60 0 0,116 10-159 0 0,0 3 0 0 0,-51 6 0 0 0,69-4-10 0 0,0 1-1 0 0,0 0 1 0 0,1 1-1 0 0,0 1 1 0 0,0 0-1 0 0,0 0 1 0 0,0 1-1 0 0,-19 16 1 0 0,-30 27-999 0 0,7 2-3917 0 0,51-49 4305 0 0,-39 39-5840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6.761"/>
    </inkml:context>
    <inkml:brush xml:id="br0">
      <inkml:brushProperty name="width" value="0.1" units="cm"/>
      <inkml:brushProperty name="height" value="0.1" units="cm"/>
      <inkml:brushProperty name="color" value="#E71224"/>
    </inkml:brush>
  </inkml:definitions>
  <inkml:trace contextRef="#ctx0" brushRef="#br0">1 151 919 0 0,'2'-7'47'0'0,"1"0"0"0"0,-1 0-1 0 0,2 1 1 0 0,-1 0 0 0 0,1-1-1 0 0,0 1 1 0 0,9-10 0 0 0,-8 12 97 0 0,0 0 0 0 0,1 0 0 0 0,0 1 1 0 0,-1 0-1 0 0,1 0 0 0 0,10-4 0 0 0,0 0-103 0 0,8-4-41 0 0,0 1 0 0 0,45-12 0 0 0,-55 18 0 0 0,1 2 0 0 0,0-1 0 0 0,0 2 0 0 0,-1 0 0 0 0,1 1 0 0 0,21 2 0 0 0,18 8-6 0 0,73 21 0 0 0,-120-29 2 0 0,123 35-338 0 0,-88-24 188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7.941"/>
    </inkml:context>
    <inkml:brush xml:id="br0">
      <inkml:brushProperty name="width" value="0.1" units="cm"/>
      <inkml:brushProperty name="height" value="0.1" units="cm"/>
      <inkml:brushProperty name="color" value="#E71224"/>
    </inkml:brush>
  </inkml:definitions>
  <inkml:trace contextRef="#ctx0" brushRef="#br0">0 40 2759 0 0,'21'-2'248'0'0,"-4"2"-248"0"0,-6-2 0 0 0,-6 2 0 0 0,1 0 136 0 0,7 2-16 0 0,9 0-8 0 0,15-1 0 0 0,9 1-112 0 0,3 0-128 0 0,-1 2 24 0 0</inkml:trace>
  <inkml:trace contextRef="#ctx0" brushRef="#br0" timeOffset="1">1972 271 5527 0 0,'2'-18'488'0'0,"0"7"-392"0"0,1 9-96 0 0,-1 0 0 0 0,0 2-88 0 0,0-2-40 0 0,4-5 0 0 0,3-2-8 0 0,6-3 136 0 0,0 3-96 0 0,-1 4 96 0 0,5 5-1504 0 0,-2 3-256 0 0</inkml:trace>
  <inkml:trace contextRef="#ctx0" brushRef="#br0" timeOffset="2">5943 41 1375 0 0,'-8'-40'1966'0'0,"8"40"-1966"0"0,0 0 0 0 0,0 0 0 0 0,0 0 1 0 0,0 0-1 0 0,0-1 0 0 0,0 1 0 0 0,0 0 1 0 0,-1 0-1 0 0,1 0 0 0 0,0 0 0 0 0,0 0 1 0 0,0 0-1 0 0,0 0 0 0 0,0 0 0 0 0,0 0 1 0 0,-1 0-1 0 0,1 0 0 0 0,0 0 0 0 0,0 0 1 0 0,0 0-1 0 0,0 0 0 0 0,0 0 0 0 0,-1 0 0 0 0,1 0 1 0 0,0 0-1 0 0,0 0 0 0 0,0 0 0 0 0,0 0 1 0 0,0 0-1 0 0,0 1 0 0 0,0-1 0 0 0,-1 0 1 0 0,1 0-1 0 0,0 0 0 0 0,0 0 0 0 0,0 0 1 0 0,0 0-1 0 0,0 0 0 0 0,0 0 0 0 0,0 0 1 0 0,0 1-1 0 0,0-1 0 0 0,0 0 0 0 0,0 0 0 0 0,-1 0 1 0 0,1 0-1 0 0,0 0 0 0 0,0 0 0 0 0,0 0 1 0 0,0 1-1 0 0,0-1 0 0 0,0 0 0 0 0,0 0 1 0 0,0 0-1 0 0,0 0 0 0 0,-3 7-3 0 0,4 3-917 0 0,-1-5-128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8.449"/>
    </inkml:context>
    <inkml:brush xml:id="br0">
      <inkml:brushProperty name="width" value="0.1" units="cm"/>
      <inkml:brushProperty name="height" value="0.1" units="cm"/>
      <inkml:brushProperty name="color" value="#E71224"/>
    </inkml:brush>
  </inkml:definitions>
  <inkml:trace contextRef="#ctx0" brushRef="#br0">1 58 1839 0 0,'2'-15'160'0'0,"-2"6"-160"0"0,2 3 0 0 0,-1 6 328 0 0,3-2 32 0 0,-2-2 8 0 0,2-3 0 0 0,1 0-296 0 0,3 1-72 0 0,-3 4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29.314"/>
    </inkml:context>
    <inkml:brush xml:id="br0">
      <inkml:brushProperty name="width" value="0.1" units="cm"/>
      <inkml:brushProperty name="height" value="0.1" units="cm"/>
      <inkml:brushProperty name="color" value="#E71224"/>
    </inkml:brush>
  </inkml:definitions>
  <inkml:trace contextRef="#ctx0" brushRef="#br0">22 18 1839 0 0,'-2'0'592'0'0,"1"0"-536"0"0,0 0-1 0 0,1 0 1 0 0,-1 0 0 0 0,0 0 0 0 0,1 1 0 0 0,-1-1-1 0 0,0 0 1 0 0,1 0 0 0 0,-1 0 0 0 0,0 0 0 0 0,1-1-1 0 0,-1 1 1 0 0,0 0 0 0 0,0 0 0 0 0,1 0 0 0 0,-1-1-1 0 0,1 1 1 0 0,-1 0 0 0 0,0 0 0 0 0,1-1 0 0 0,-1 1 0 0 0,1-1-1 0 0,-1 1 1 0 0,1 0 0 0 0,-1-1 0 0 0,1 1 0 0 0,-1-1-1 0 0,1 1 1 0 0,-1-1 0 0 0,0-1 0 0 0,1 2-31 0 0,1 0-1 0 0,-1 0 1 0 0,0 0 0 0 0,0 0 0 0 0,0 0 0 0 0,0 0 0 0 0,1-1-1 0 0,-1 1 1 0 0,0 0 0 0 0,0 0 0 0 0,0 0 0 0 0,1 0 0 0 0,-1 0-1 0 0,0 0 1 0 0,0 0 0 0 0,0 0 0 0 0,1 0 0 0 0,-1 0 0 0 0,0 0-1 0 0,0 0 1 0 0,1 0 0 0 0,-1 0 0 0 0,0 0 0 0 0,0 0 0 0 0,0 0-1 0 0,1 0 1 0 0,-1 1 0 0 0,0-1 0 0 0,0 0 0 0 0,0 0 0 0 0,1 0-1 0 0,-1 0 1 0 0,0 0 0 0 0,0 0 0 0 0,0 1 0 0 0,1-1 0 0 0,9 6 18 0 0,-9-6 7 0 0,5 1 56 0 0,0-1 0 0 0,0 1 0 0 0,0-1 0 0 0,0-1 0 0 0,0 1 0 0 0,0-1 0 0 0,0 0 0 0 0,0 0 0 0 0,11-5 0 0 0,14-2 236 0 0,-14 7-223 0 0,-1 1 0 0 0,1 0-1 0 0,0 2 1 0 0,-1-1 0 0 0,30 8-1 0 0,21 2 138 0 0,256-4 612 0 0,-201-8-584 0 0,-88 1-220 0 0,16-1-8 0 0,90 11 0 0 0,-135-9-56 0 0,-1 0 0 0 0,0 0 0 0 0,0 0 0 0 0,0 0 0 0 0,0 1 0 0 0,0 0 0 0 0,7 4 0 0 0,-10-5 0 0 0,0 0 0 0 0,1 0 0 0 0,-1 0 0 0 0,0 0 0 0 0,1 0 0 0 0,-1 0 0 0 0,0 1 0 0 0,0-1 0 0 0,0 1 0 0 0,0-1 0 0 0,0 1 0 0 0,-1-1 0 0 0,1 1 0 0 0,0-1 0 0 0,-1 1 0 0 0,1 0 0 0 0,-1-1 0 0 0,1 1 0 0 0,-1 0 0 0 0,0 3 0 0 0,1 2 12 0 0,1-14 223 0 0,1-13 445 0 0,-7-3-152 0 0,2 21-386 0 0,1 14-171 0 0,1 36-1365 0 0,1-33-1892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7:31.255"/>
    </inkml:context>
    <inkml:brush xml:id="br0">
      <inkml:brushProperty name="width" value="0.1" units="cm"/>
      <inkml:brushProperty name="height" value="0.1" units="cm"/>
      <inkml:brushProperty name="color" value="#E71224"/>
    </inkml:brush>
  </inkml:definitions>
  <inkml:trace contextRef="#ctx0" brushRef="#br0">1 40 3223 0 0,'15'-17'288'0'0,"-4"4"-288"0"0,-4 9 0 0 0,-3 4 0 0 0,-2 2 128 0 0,5-2-24 0 0,6-2-8 0 0,8-1 0 0 0,3 1-160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29:51.915"/>
    </inkml:context>
    <inkml:brush xml:id="br0">
      <inkml:brushProperty name="width" value="0.1" units="cm"/>
      <inkml:brushProperty name="height" value="0.1" units="cm"/>
      <inkml:brushProperty name="color" value="#E71224"/>
    </inkml:brush>
  </inkml:definitions>
  <inkml:trace contextRef="#ctx0" brushRef="#br0">0 24 1839 0 0,'20'-7'154'0'0,"-17"6"185"0"0,1-1-1 0 0,0 1 0 0 0,0 0 1 0 0,0 0-1 0 0,0 0 1 0 0,5 0-1 0 0,7 2 462 0 0,27 5 0 0 0,-17-2-459 0 0,16-2 349 0 0,-36-3-517 0 0,0 1-1 0 0,0 0 1 0 0,0 0-1 0 0,0 1 1 0 0,1 0-1 0 0,-1 0 1 0 0,0 1-1 0 0,0-1 1 0 0,9 5-1 0 0,-5-2-83 0 0,0 0 0 0 0,1 0 0 0 0,-1-1 0 0 0,1 0 0 0 0,-1-1 0 0 0,1 0 0 0 0,18 0 0 0 0,6-2 270 0 0,36-4-1 0 0,-30 1-236 0 0,157-10 448 0 0,-93 3-251 0 0,50-1 125 0 0,-70 5-333 0 0,-59 3-70 0 0,0 1 0 0 0,39 3 1 0 0,-26 4-2 0 0,-26-3-29 0 0,0 0 0 0 0,1-1 1 0 0,20 0-1 0 0,-2-2 218 0 0,41 3 0 0 0,-48 0-183 0 0,1-1-1 0 0,-1-1 1 0 0,31-5-1 0 0,47-5 72 0 0,-81 7-117 0 0,1 1 0 0 0,-1 1 0 0 0,1 2 0 0 0,28 3 0 0 0,-23-2 0 0 0,96-1 33 0 0,-4 0-2 0 0,135 9 33 0 0,-65 4 11 0 0,-165-14-37 0 0,-1-1 0 0 0,45-8-1 0 0,-54 6-33 0 0,4 0 12 0 0,-1 0 0 0 0,1 2 0 0 0,0 0 0 0 0,-1 1 0 0 0,1 1 0 0 0,0 0 0 0 0,20 5 0 0 0,122 28-16 0 0,-159-34 0 0 0,0 0 0 0 0,0 0 0 0 0,0 0 0 0 0,-1 0 0 0 0,1 0 0 0 0,0 0 0 0 0,0 0 0 0 0,0-1 0 0 0,0 1 0 0 0,3-2 0 0 0,-3 1 0 0 0,0 1 0 0 0,0-1 0 0 0,0 1 0 0 0,0-1 0 0 0,0 1 0 0 0,1 0 0 0 0,-1 0 0 0 0,0 0 0 0 0,3 0 0 0 0,13 1 332 0 0,-17-1-321 0 0,-1 0-1 0 0,1 0 1 0 0,-1 0-1 0 0,1 0 1 0 0,-1-1-1 0 0,1 1 1 0 0,-1 0-1 0 0,1 0 1 0 0,-1 0-1 0 0,1-1 0 0 0,-1 1 1 0 0,1 0-1 0 0,-1 0 1 0 0,1-1-1 0 0,-1 1 1 0 0,0 0-1 0 0,1-1 1 0 0,-1 1-1 0 0,0-1 1 0 0,1 1-1 0 0,-1 0 1 0 0,0-1-1 0 0,0 1 1 0 0,1-1-1 0 0,-1 1 1 0 0,0-1-1 0 0,0 1 0 0 0,0-1 1 0 0,0 1-1 0 0,1-1 1 0 0,-1 1-1 0 0,0-1 1 0 0,0 0-1 0 0,-1 13-189 0 0,0 0-1 0 0,-5 20 1 0 0,3-12-243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12.637"/>
    </inkml:context>
    <inkml:brush xml:id="br0">
      <inkml:brushProperty name="width" value="0.1" units="cm"/>
      <inkml:brushProperty name="height" value="0.1" units="cm"/>
      <inkml:brushProperty name="color" value="#E71224"/>
    </inkml:brush>
  </inkml:definitions>
  <inkml:trace contextRef="#ctx0" brushRef="#br0">2 169 1839 0 0,'1'-10'138'0'0,"-1"6"86"0"0,0 0-1 0 0,0 1 1 0 0,0-1 0 0 0,0 1 0 0 0,-2-8-1 0 0,2 10-94 0 0,0-1 0 0 0,0 1 0 0 0,0-1 0 0 0,0 1 0 0 0,1-1 0 0 0,-1 1 0 0 0,0 0 0 0 0,1-1 0 0 0,-1 1 0 0 0,1-1 0 0 0,0 1 0 0 0,-1 0 0 0 0,1 0 0 0 0,0-1 0 0 0,0 1 0 0 0,0 0 0 0 0,0 0 0 0 0,0 0 0 0 0,2-2 0 0 0,24-21 75 0 0,34-9 812 0 0,-58 32-974 0 0,1-1 0 0 0,-1 1-1 0 0,0 0 1 0 0,1 0 0 0 0,-1 0 0 0 0,1 1-1 0 0,-1-1 1 0 0,1 1 0 0 0,-1 0-1 0 0,5 0 1 0 0,6-1 3 0 0,-6 1-9 0 0,0 0 0 0 0,0 0 0 0 0,0 1-1 0 0,0 0 1 0 0,-1 1 0 0 0,1-1 0 0 0,0 2-1 0 0,-1-1 1 0 0,0 1 0 0 0,1 0 0 0 0,12 8-1 0 0,-10-6 15 0 0,1 0 0 0 0,0 0 0 0 0,23 6-1 0 0,-29-11-7 0 0,1 1 0 0 0,-1-1 0 0 0,0 0 0 0 0,1-1 0 0 0,6 0 0 0 0,17-1 193 0 0,14-1 162 0 0,-35 2-348 0 0,-1 0 1 0 0,1 1-1 0 0,-1-1 1 0 0,15 3-1 0 0,-3 1 1 0 0,0 0 0 0 0,0-2 0 0 0,0 0-1 0 0,0-1 1 0 0,0 0 0 0 0,0-2 0 0 0,22-4 0 0 0,163-37 627 0 0,-35 11-220 0 0,-143 28-399 0 0,-16 2-83 0 0,0 2 1 0 0,0 0 0 0 0,0 0 0 0 0,0 0-1 0 0,0 1 1 0 0,0 1 0 0 0,0 0 0 0 0,0 0 0 0 0,0 1-1 0 0,-1 0 1 0 0,0 1 0 0 0,1 0 0 0 0,-1 0-1 0 0,0 1 1 0 0,-1 0 0 0 0,14 11 0 0 0,-5-5-554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13.426"/>
    </inkml:context>
    <inkml:brush xml:id="br0">
      <inkml:brushProperty name="width" value="0.1" units="cm"/>
      <inkml:brushProperty name="height" value="0.1" units="cm"/>
      <inkml:brushProperty name="color" value="#E71224"/>
    </inkml:brush>
  </inkml:definitions>
  <inkml:trace contextRef="#ctx0" brushRef="#br0">0 28 1983 0 0,'18'-1'260'0'0,"0"-1"0"0"0,-1 0-1 0 0,21-7 1 0 0,-23 5 255 0 0,-1 1 0 0 0,1 0 0 0 0,0 1 1 0 0,0 1-1 0 0,26 1 0 0 0,27 8-121 0 0,72 18 0 0 0,-40-3 152 0 0,28-7-177 0 0,-71-10-220 0 0,-25-1-2 0 0,56 17 1 0 0,-80-19-145 0 0,7 0 74 0 0,-1 0 0 0 0,0-1 0 0 0,1 0 0 0 0,25-1 0 0 0,59-9 482 0 0,-69 5-491 0 0,78-13 125 0 0,25-2 207 0 0,-114 17-363 0 0,0 0-1 0 0,-1 2 1 0 0,1 0-1 0 0,0 1 1 0 0,21 6-1 0 0,-13-1-36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14.591"/>
    </inkml:context>
    <inkml:brush xml:id="br0">
      <inkml:brushProperty name="width" value="0.1" units="cm"/>
      <inkml:brushProperty name="height" value="0.1" units="cm"/>
      <inkml:brushProperty name="color" value="#E71224"/>
    </inkml:brush>
  </inkml:definitions>
  <inkml:trace contextRef="#ctx0" brushRef="#br0">0 11 919 0 0,'57'-5'2170'0'0,"-46"3"-1982"0"0,0 0 0 0 0,0 1 0 0 0,0 1 0 0 0,1 0 1 0 0,-1 0-1 0 0,17 4 0 0 0,62 7 479 0 0,-3 4 35 0 0,-59-11-621 0 0,46 1-1 0 0,-34-3-11 0 0,51-4 149 0 0,-69 0-172 0 0,86-8 178 0 0,-51 0-83 0 0,-34 6-102 0 0,-1 0-1 0 0,1 1 1 0 0,0 2 0 0 0,0 0-1 0 0,27 3 1 0 0,-29 1-17 0 0,1 0 4 0 0,0 0 0 0 0,0 2 0 0 0,34 11-1 0 0,-38-10-25 0 0,0 0 0 0 0,0-1 0 0 0,33 4 0 0 0,-14-4 2 0 0,-22-2 11 0 0,0 0 0 0 0,0-2 0 0 0,22 0 0 0 0,-19-1 43 0 0,36 4-1 0 0,-36-2-24 0 0,0-1-1 0 0,18-1 0 0 0,88-2 106 0 0,-62-5-66 0 0,-16 1 90 0 0,92 0 0 0 0,-89 9-82 0 0,80 6 206 0 0,-115-8-228 0 0,0 0 0 0 0,0 0 0 0 0,0-2 0 0 0,0 0 0 0 0,1 0 0 0 0,-2-2 0 0 0,1 1 0 0 0,0-2 0 0 0,0 0 0 0 0,-1 0 0 0 0,21-11 0 0 0,-27 11 29 0 0,-4 2-45 0 0,0 0 0 0 0,0 0-1 0 0,0 1 1 0 0,0 0 0 0 0,0-1-1 0 0,0 1 1 0 0,1 0 0 0 0,3 0-1 0 0,-7 1-33 0 0,1 0 0 0 0,-1 0 0 0 0,1 0 0 0 0,0 0 0 0 0,-1 0-1 0 0,1 0 1 0 0,-1 0 0 0 0,1 0 0 0 0,0 1 0 0 0,-1-1 0 0 0,1 0 0 0 0,-1 0 0 0 0,1 1-1 0 0,-1-1 1 0 0,1 0 0 0 0,-1 1 0 0 0,1-1 0 0 0,-1 0 0 0 0,1 1 0 0 0,0 0 0 0 0,0 0-3 0 0,-1 1 1 0 0,1-1 0 0 0,0 1 0 0 0,0-1 0 0 0,-1 1 0 0 0,1-1 0 0 0,-1 1 0 0 0,0 0 0 0 0,1-1-1 0 0,-1 4 1 0 0,0 17-637 0 0,-3-9-2534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06.546"/>
    </inkml:context>
    <inkml:brush xml:id="br0">
      <inkml:brushProperty name="width" value="0.1" units="cm"/>
      <inkml:brushProperty name="height" value="0.1" units="cm"/>
      <inkml:brushProperty name="color" value="#E71224"/>
    </inkml:brush>
  </inkml:definitions>
  <inkml:trace contextRef="#ctx0" brushRef="#br0">0 121 1927 0 0,'50'4'643'0'0,"91"-8"-1"0"0,-61 0-239 0 0,134-17 297 0 0,-117 8-553 0 0,151-8 372 0 0,-27 14-18 0 0,-172 7-410 0 0,-11 0-13 0 0,247-8 438 0 0,-171-1-305 0 0,338-17 253 0 0,-379 26-420 0 0,336-9 37 0 0,-373 7-111 0 0,0 2 0 0 0,0 1 0 0 0,0 2 0 0 0,46 10 0 0 0,-59-8-292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31.770"/>
    </inkml:context>
    <inkml:brush xml:id="br0">
      <inkml:brushProperty name="width" value="0.1" units="cm"/>
      <inkml:brushProperty name="height" value="0.1" units="cm"/>
      <inkml:brushProperty name="color" value="#E71224"/>
    </inkml:brush>
  </inkml:definitions>
  <inkml:trace contextRef="#ctx0" brushRef="#br0">1 17 1087 0 0,'11'-4'0'0'0,"0"1"0"0"0,4-1 72 0 0,0 2-72 0 0,3 0 0 0 0,1 0 0 0 0,-8 4 0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39.752"/>
    </inkml:context>
    <inkml:brush xml:id="br0">
      <inkml:brushProperty name="width" value="0.1" units="cm"/>
      <inkml:brushProperty name="height" value="0.1" units="cm"/>
      <inkml:brushProperty name="color" value="#E71224"/>
    </inkml:brush>
  </inkml:definitions>
  <inkml:trace contextRef="#ctx0" brushRef="#br0">0 35 919 0 0,'1'-2'166'0'0,"-1"1"-1"0"0,1-1 0 0 0,-1 1 0 0 0,1 0 0 0 0,-1-1 0 0 0,1 1 0 0 0,-1 0 0 0 0,1 0 0 0 0,0-1 0 0 0,0 1 0 0 0,0 0 0 0 0,0 0 0 0 0,0 0 0 0 0,0 0 0 0 0,0 0 0 0 0,0 0 1 0 0,0 0-1 0 0,0 0 0 0 0,1 1 0 0 0,-1-1 0 0 0,0 0 0 0 0,0 1 0 0 0,1-1 0 0 0,-1 1 0 0 0,1-1 0 0 0,-1 1 0 0 0,0 0 0 0 0,3-1 0 0 0,7-1-63 0 0,-1 0 0 0 0,18 0 0 0 0,-24 2 121 0 0,30 0 64 0 0,65 7-1 0 0,-65-2-194 0 0,59-2-1 0 0,-20-3 170 0 0,109 15 0 0 0,-105-7-30 0 0,90-2 0 0 0,124 1-179 0 0,-135-1-32 0 0,-19-8-11 0 0,-99 1 36 0 0,80-9-36 0 0,-75 5 24 0 0,84 1-1 0 0,148 12-32 0 0,-189-5 64 0 0,120-10 0 0 0,-198 7-64 0 0,34-5 0 0 0,0 2 0 0 0,0 2 0 0 0,47 5 0 0 0,48 21 0 0 0,12 2 0 0 0,-104-23 0 0 0,0-1 0 0 0,65-5 0 0 0,8-13 0 0 0,-70 7 0 0 0,77-2 0 0 0,-79 8 0 0 0,-32 1 0 0 0,1 0 0 0 0,0 1 0 0 0,0 1 0 0 0,0 0 0 0 0,18 5 0 0 0,-2 1 0 0 0,1 0 0 0 0,0-2 0 0 0,0-2 0 0 0,0-1 0 0 0,1-1 0 0 0,-1-2 0 0 0,42-5 0 0 0,36-9 162 0 0,64-11 116 0 0,-126 16-267 0 0,-18 3-16 0 0,-28 6-75 0 0,0 0 1 0 0,0 0-1 0 0,0 0 0 0 0,0 1 1 0 0,0-1-1 0 0,0 1 1 0 0,0-1-1 0 0,0 1 0 0 0,0 0 1 0 0,0 0-1 0 0,1 0 1 0 0,-1 0-1 0 0,0 0 0 0 0,0 0 1 0 0,0 1-1 0 0,0-1 1 0 0,0 1-1 0 0,0-1 1 0 0,0 1-1 0 0,0 0 0 0 0,0 0 1 0 0,0 0-1 0 0,0 0 1 0 0,0 0-1 0 0,-1 0 0 0 0,1 0 1 0 0,0 1-1 0 0,2 2 1 0 0,5 3-2699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0:42.643"/>
    </inkml:context>
    <inkml:brush xml:id="br0">
      <inkml:brushProperty name="width" value="0.1" units="cm"/>
      <inkml:brushProperty name="height" value="0.1" units="cm"/>
      <inkml:brushProperty name="color" value="#E71224"/>
    </inkml:brush>
  </inkml:definitions>
  <inkml:trace contextRef="#ctx0" brushRef="#br0">1 19 455 0 0,'20'-7'0'0'0,"-7"3"0"0"0,0 0 0 0 0,-4 1 0 0 0,-1 5 368 0 0,-3-2 32 0 0,1 0 8 0 0,5 0 0 0 0,6 1-328 0 0,5-2-80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2.446"/>
    </inkml:context>
    <inkml:brush xml:id="br0">
      <inkml:brushProperty name="width" value="0.1" units="cm"/>
      <inkml:brushProperty name="height" value="0.1" units="cm"/>
      <inkml:brushProperty name="color" value="#E71224"/>
    </inkml:brush>
  </inkml:definitions>
  <inkml:trace contextRef="#ctx0" brushRef="#br0">0 33 919 0 0,'47'8'859'0'0,"34"-12"173"0"0,-45-4-999 0 0,-29 6-29 0 0,0 1 0 0 0,0-1 0 0 0,-1 1 0 0 0,9 0 0 0 0,2 0-4 0 0,29-5 0 0 0,-1 0 0 0 0,-13 3 12 0 0,3-1 30 0 0,-1 2-1 0 0,42 3 0 0 0,-42 2 23 0 0,-21 0-64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4.078"/>
    </inkml:context>
    <inkml:brush xml:id="br0">
      <inkml:brushProperty name="width" value="0.1" units="cm"/>
      <inkml:brushProperty name="height" value="0.1" units="cm"/>
      <inkml:brushProperty name="color" value="#E71224"/>
    </inkml:brush>
  </inkml:definitions>
  <inkml:trace contextRef="#ctx0" brushRef="#br0">1 25 1727 0 0,'177'-8'374'0'0,"-82"1"-198"0"0,-58 5-105 0 0,58 4 0 0 0,-29 4-36 0 0,-16-2 10 0 0,62 12-1 0 0,52 7 28 0 0,-86-19 96 0 0,120-8 0 0 0,-93-2-96 0 0,2 9 6 0 0,-92-2-12 0 0,0 0-1 0 0,-1 2 1 0 0,1 0 0 0 0,24 8 0 0 0,19 5 45 0 0,-37-10-101 0 0,-18-5-4 0 0,0 0 0 0 0,0 0 0 0 0,1 0 0 0 0,-1 0 0 0 0,1 0 0 0 0,-1-1 0 0 0,0 0 0 0 0,6 1 0 0 0,59 0 159 0 0,-51-2-119 0 0,90-8 252 0 0,-99 8-266 0 0,1 1 0 0 0,-1 0-1 0 0,1 1 1 0 0,-1 0 0 0 0,0 1 0 0 0,12 3 0 0 0,12 1 102 0 0,50 10 118 0 0,16 3-18 0 0,-41-12-127 0 0,0-2 0 0 0,1-2 0 0 0,-1-3-1 0 0,75-9 1 0 0,169-45 289 0 0,-8 8-87 0 0,-225 38-204 0 0,75-18-20 0 0,39 11 43 0 0,-161 15-202 0 0,-8-1-261 0 0,0 1-1 0 0,0 1 0 0 0,0 0 1 0 0,25 6-1 0 0,-15 0-1715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5.260"/>
    </inkml:context>
    <inkml:brush xml:id="br0">
      <inkml:brushProperty name="width" value="0.1" units="cm"/>
      <inkml:brushProperty name="height" value="0.1" units="cm"/>
      <inkml:brushProperty name="color" value="#E71224"/>
    </inkml:brush>
  </inkml:definitions>
  <inkml:trace contextRef="#ctx0" brushRef="#br0">0 38 1375 0 0,'1'1'69'0'0,"0"0"0"0"0,0 1 0 0 0,0-1 0 0 0,0 0-1 0 0,0 0 1 0 0,1 0 0 0 0,-1 0 0 0 0,0 0 0 0 0,1 0-1 0 0,-1 0 1 0 0,1 0 0 0 0,-1-1 0 0 0,1 1-1 0 0,-1-1 1 0 0,1 1 0 0 0,-1-1 0 0 0,3 1 0 0 0,31 3 281 0 0,-29-4-273 0 0,89 3 705 0 0,-58-4-549 0 0,1 3 0 0 0,42 6 0 0 0,115 28-65 0 0,26-11 21 0 0,-161-25-35 0 0,1-1 0 0 0,0-4 0 0 0,80-15 0 0 0,-52 3 11 0 0,87-11 92 0 0,53 15-115 0 0,68-5-63 0 0,81-2 98 0 0,-303 18-13 0 0,57 1-86 0 0,53-2 143 0 0,-150 1-179 0 0,0 2 0 0 0,55 6-1 0 0,-61-1-121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6.611"/>
    </inkml:context>
    <inkml:brush xml:id="br0">
      <inkml:brushProperty name="width" value="0.1" units="cm"/>
      <inkml:brushProperty name="height" value="0.1" units="cm"/>
      <inkml:brushProperty name="color" value="#E71224"/>
    </inkml:brush>
  </inkml:definitions>
  <inkml:trace contextRef="#ctx0" brushRef="#br0">0 18 1375 0 0,'0'2'107'0'0,"1"-2"-14"0"0,-1 0-1 0 0,0 1 1 0 0,1-1 0 0 0,-1 1-1 0 0,0-1 1 0 0,1 1-1 0 0,-1-1 1 0 0,0 0-1 0 0,1 1 1 0 0,-1-1 0 0 0,1 0-1 0 0,-1 1 1 0 0,1-1-1 0 0,-1 0 1 0 0,1 0 0 0 0,-1 0-1 0 0,1 1 1 0 0,-1-1-1 0 0,1 0 1 0 0,-1 0 0 0 0,1 0-1 0 0,-1 0 1 0 0,1 0-1 0 0,-1 0 1 0 0,1 0 0 0 0,0 0-1 0 0,17 1 52 0 0,-17-1-8 0 0,37-2 594 0 0,59-10 1 0 0,-71 7-631 0 0,1 1 1 0 0,0 2 0 0 0,0 0-1 0 0,51 5 1 0 0,184 23 88 0 0,-114-14-140 0 0,-81-8-23 0 0,36 0 167 0 0,0-4-1 0 0,133-16 0 0 0,-209 13-67 0 0,0 3 0 0 0,43 3 0 0 0,-25 3-72 0 0,90 2 363 0 0,-114-8-331 0 0,1 1 0 0 0,0 1-1 0 0,32 7 1 0 0,-52-8-81 0 0,1 0 0 0 0,-1 0 1 0 0,0 0-1 0 0,0 1 0 0 0,0-1 0 0 0,1 1 0 0 0,-1-1 0 0 0,0 1 1 0 0,-1 0-1 0 0,1 0 0 0 0,3 3 0 0 0,-1-1-1 0 0,6 8-3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7.310"/>
    </inkml:context>
    <inkml:brush xml:id="br0">
      <inkml:brushProperty name="width" value="0.1" units="cm"/>
      <inkml:brushProperty name="height" value="0.1" units="cm"/>
      <inkml:brushProperty name="color" value="#E71224"/>
    </inkml:brush>
  </inkml:definitions>
  <inkml:trace contextRef="#ctx0" brushRef="#br0">0 0 1375 0 0,'373'26'3806'0'0,"-167"-7"-3482"0"0,-175-18-263 0 0,-11 0-26 0 0,1 0-1 0 0,-1 2 1 0 0,0 0 0 0 0,29 9-1 0 0,-46-11-19 0 0,0 0-1 0 0,0 1 0 0 0,-1 0 0 0 0,1 0 0 0 0,0 0 0 0 0,-1 0 0 0 0,0 0 1 0 0,1 0-1 0 0,1 3 0 0 0,9 8-61 0 0,-7-9-68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08.698"/>
    </inkml:context>
    <inkml:brush xml:id="br0">
      <inkml:brushProperty name="width" value="0.1" units="cm"/>
      <inkml:brushProperty name="height" value="0.1" units="cm"/>
      <inkml:brushProperty name="color" value="#E71224"/>
    </inkml:brush>
  </inkml:definitions>
  <inkml:trace contextRef="#ctx0" brushRef="#br0">1 71 1375 0 0,'185'-36'1639'0'0,"-146"32"-1176"0"0,1 2 0 0 0,63 4 0 0 0,36 0 104 0 0,19-22-274 0 0,-112 13-87 0 0,-11 4-46 0 0,64 2 1 0 0,8 0-88 0 0,-80 1-64 0 0,-1 0-1 0 0,0 2 0 0 0,51 10 1 0 0,-46-6 22 0 0,1-1 1 0 0,33-1-1 0 0,205-15 105 0 0,-267 11-136 0 0,21-2 0 0 0,-9 1 0 0 0,-1-1 0 0 0,1 2 0 0 0,0 0 0 0 0,-1 1 0 0 0,1 0 0 0 0,0 1 0 0 0,-1 1 0 0 0,16 4 0 0 0,8 5 0 0 0,1-2 0 0 0,0-2 0 0 0,0-2 0 0 0,1-1 0 0 0,74-1 0 0 0,-100-3 0 0 0,1 0 0 0 0,-1 2 0 0 0,0-1 0 0 0,19 7 0 0 0,13 3 0 0 0,-37-11 8 0 0,0 0 0 0 0,0 0 0 0 0,0-1 0 0 0,0 0 0 0 0,0-1 0 0 0,-1 0 0 0 0,13-2 0 0 0,-20 3-3 0 0,0 0 1 0 0,0 0-1 0 0,1 0 0 0 0,-1 0 0 0 0,0 0 0 0 0,0 1 0 0 0,0-1 0 0 0,1 0 0 0 0,-1 1 0 0 0,0-1 0 0 0,0 1 0 0 0,0-1 0 0 0,0 1 0 0 0,0 0 0 0 0,0-1 0 0 0,0 1 1 0 0,0 0-1 0 0,0 0 0 0 0,-1 0 0 0 0,1 0 0 0 0,0 0 0 0 0,0 0 0 0 0,-1 0 0 0 0,2 1 0 0 0,0 3-92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11.937"/>
    </inkml:context>
    <inkml:brush xml:id="br0">
      <inkml:brushProperty name="width" value="0.1" units="cm"/>
      <inkml:brushProperty name="height" value="0.1" units="cm"/>
      <inkml:brushProperty name="color" value="#E71224"/>
    </inkml:brush>
  </inkml:definitions>
  <inkml:trace contextRef="#ctx0" brushRef="#br0">1 67 1375 0 0,'94'-9'1432'0'0,"104"3"0"0"0,-4 1-948 0 0,-128 0-365 0 0,450-18 508 0 0,-220 12-432 0 0,-153 4-126 0 0,169 11 46 0 0,-47 3-100 0 0,-192-9-11 0 0,156 1 56 0 0,-224 1-60 0 0,3 0 0 0 0,-1 0 0 0 0,1 1 0 0 0,-1 0 0 0 0,1 0 0 0 0,-1 0 0 0 0,0 1 0 0 0,1 0 0 0 0,11 5 0 0 0,-19-6 1 0 0,1-1-1 0 0,-1 0 1 0 0,1 0-1 0 0,-1 1 0 0 0,1-1 1 0 0,-1 0-1 0 0,1 1 1 0 0,-1-1-1 0 0,0 0 0 0 0,1 1 1 0 0,-1-1-1 0 0,1 1 1 0 0,-1-1-1 0 0,0 0 0 0 0,0 1 1 0 0,1-1-1 0 0,-1 1 1 0 0,0-1-1 0 0,0 1 0 0 0,1-1 1 0 0,-1 1-1 0 0,0 0 1 0 0,0-1-1 0 0,0 1 0 0 0,0 0 1 0 0,0 0 1 0 0,0-1-1 0 0,-1 1 1 0 0,1-1 0 0 0,-1 1 0 0 0,1-1-1 0 0,0 1 1 0 0,-1-1 0 0 0,1 1 0 0 0,-1-1-1 0 0,0 1 1 0 0,1-1 0 0 0,-1 0 0 0 0,1 1-1 0 0,-1-1 1 0 0,1 0 0 0 0,-1 0 0 0 0,0 1-1 0 0,0-1 1 0 0,-33 6 25 0 0,33-6-34 0 0,-21 0 15 0 0,20 0-9 0 0,-1 0 0 0 0,0-1 0 0 0,0 1 0 0 0,0 0 1 0 0,0 1-1 0 0,0-1 0 0 0,0 0 0 0 0,0 1 0 0 0,0 0 0 0 0,1-1 1 0 0,-1 1-1 0 0,0 0 0 0 0,0 1 0 0 0,1-1 0 0 0,-1 0 1 0 0,-4 4-1 0 0,3-1-73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09.393"/>
    </inkml:context>
    <inkml:brush xml:id="br0">
      <inkml:brushProperty name="width" value="0.1" units="cm"/>
      <inkml:brushProperty name="height" value="0.1" units="cm"/>
      <inkml:brushProperty name="color" value="#E71224"/>
    </inkml:brush>
  </inkml:definitions>
  <inkml:trace contextRef="#ctx0" brushRef="#br0">1 131 2071 0 0,'40'2'122'0'0,"-1"2"-1"0"0,1 2 0 0 0,68 20 0 0 0,-62-14 32 0 0,-1-2 0 0 0,60 6 0 0 0,99-14 1239 0 0,-18 6-403 0 0,-125-3-720 0 0,97-3 0 0 0,-100-9-116 0 0,0-3-1 0 0,111-32 0 0 0,33-1 311 0 0,-149 35-344 0 0,0 2 1 0 0,1 2-1 0 0,105 8 0 0 0,-116-1-93 0 0,0-2-1 0 0,52-5 0 0 0,114-19 199 0 0,-2 8 267 0 0,-73 13-344 0 0,85-6-35 0 0,-97-13 238 0 0,-68 10-64 0 0,49-9 178 0 0,-93 18-599 0 0,-3 0 278 0 0,-1 1-1 0 0,1 0 1 0 0,-1 0-1 0 0,8 0 1 0 0,-13 1-212 0 0,0 0 1 0 0,0 0 0 0 0,-1 0-1 0 0,1 0 1 0 0,0 0-1 0 0,0 0 1 0 0,0 0 0 0 0,-1 1-1 0 0,1-1 1 0 0,0 0-1 0 0,0 0 1 0 0,-1 1 0 0 0,1-1-1 0 0,0 0 1 0 0,0 1-1 0 0,-1-1 1 0 0,1 1 0 0 0,0-1-1 0 0,-1 1 1 0 0,1-1-1 0 0,-1 1 1 0 0,1-1 0 0 0,-1 1-1 0 0,1 0 1 0 0,-1-1-1 0 0,1 1 1 0 0,-1 0 0 0 0,0-1-1 0 0,1 1 1 0 0,-1 0-1 0 0,0 0 1 0 0,1-1 0 0 0,-1 1-1 0 0,0 0 1 0 0,0 0-1 0 0,0-1 1 0 0,0 1 0 0 0,0 0-1 0 0,0 0 1 0 0,0 0-1 0 0,0 1 1 0 0,-2 8-3015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15.176"/>
    </inkml:context>
    <inkml:brush xml:id="br0">
      <inkml:brushProperty name="width" value="0.1" units="cm"/>
      <inkml:brushProperty name="height" value="0.1" units="cm"/>
      <inkml:brushProperty name="color" value="#E71224"/>
    </inkml:brush>
  </inkml:definitions>
  <inkml:trace contextRef="#ctx0" brushRef="#br0">0 110 1983 0 0,'10'-4'61'0'0,"0"0"0"0"0,0 1-1 0 0,1 0 1 0 0,19-2-1 0 0,-16 2-1 0 0,0 1 0 0 0,15-6 0 0 0,-15 3-47 0 0,1 1 0 0 0,-1 1-1 0 0,1 1 1 0 0,19-2-1 0 0,62 3 103 0 0,7 0-32 0 0,7-12-36 0 0,38-3 198 0 0,-122 15 107 0 0,1 1 1 0 0,0 1-1 0 0,40 7 1 0 0,-17-1-256 0 0,73 1 1 0 0,-44-5-13 0 0,14 3 129 0 0,-84-6-196 0 0,1 0 0 0 0,-1-1 0 0 0,12-2 0 0 0,13-2 39 0 0,81-7 37 0 0,-83 7-56 0 0,33-8-3 0 0,11-1 81 0 0,-20 9 46 0 0,1 2 0 0 0,89 9 0 0 0,-124-3-72 0 0,0 1 0 0 0,42 14 0 0 0,-9-1 6 0 0,-26-14 2 0 0,-26-3-79 0 0,0 0 1 0 0,1 0-1 0 0,-1 1 0 0 0,0-1 0 0 0,0 1 1 0 0,1 0-1 0 0,-1 0 0 0 0,0 0 0 0 0,0 0 0 0 0,0 0 1 0 0,0 1-1 0 0,0-1 0 0 0,5 5 0 0 0,-2-1-34 0 0,0 0 0 0 0,-1 1 0 0 0,0 0 0 0 0,7 9 0 0 0,-3-2-160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18.311"/>
    </inkml:context>
    <inkml:brush xml:id="br0">
      <inkml:brushProperty name="width" value="0.1" units="cm"/>
      <inkml:brushProperty name="height" value="0.1" units="cm"/>
      <inkml:brushProperty name="color" value="#E71224"/>
    </inkml:brush>
  </inkml:definitions>
  <inkml:trace contextRef="#ctx0" brushRef="#br0">0 53 2327 0 0,'2'-2'55'0'0,"-1"1"-1"0"0,1 0 0 0 0,0 0 0 0 0,0 0 0 0 0,0-1 0 0 0,0 2 1 0 0,0-1-1 0 0,0 0 0 0 0,0 0 0 0 0,0 1 0 0 0,0-1 0 0 0,0 1 1 0 0,4-1-1 0 0,-4 1 1 0 0,0 0-1 0 0,0-1 1 0 0,0 1 0 0 0,0-1-1 0 0,0 1 1 0 0,0-1 0 0 0,0 0-1 0 0,0 0 1 0 0,3-1 0 0 0,1-2 107 0 0,1 1 1 0 0,0 0-1 0 0,-1 0 1 0 0,1 1-1 0 0,0 0 1 0 0,1 0 0 0 0,-1 1-1 0 0,0 0 1 0 0,0 0-1 0 0,13 0 1 0 0,-16 2-115 0 0,0 0 0 0 0,-1 0 0 0 0,1 0 0 0 0,0 0-1 0 0,-1 0 1 0 0,1 1 0 0 0,-1 0 0 0 0,1 0 0 0 0,-1 0 0 0 0,6 4 0 0 0,-6-4-5 0 0,42 26 40 0 0,-38-23-58 0 0,1 0 0 0 0,1 0 1 0 0,-1-1-1 0 0,18 6 0 0 0,-6-2-23 0 0,-7-2 70 0 0,0-1 0 0 0,25 6 0 0 0,-5-10 38 0 0,-28-2-81 0 0,0 1 0 0 0,1 0 1 0 0,-1 0-1 0 0,8 2 0 0 0,-5-2 24 0 0,-7 0-49 0 0,-1 0 0 0 0,0 0 0 0 0,1 0-1 0 0,-1 0 1 0 0,1 0 0 0 0,-1 0 0 0 0,1 0 0 0 0,-1 0 0 0 0,1 0 0 0 0,-1 0 0 0 0,1 0 0 0 0,-1 0 0 0 0,1 0-1 0 0,-1 1 1 0 0,1-1 0 0 0,-1 0 0 0 0,1 0 0 0 0,-1 0 0 0 0,1 1 0 0 0,-1-1 0 0 0,1 1 0 0 0,1-1 15 0 0,-1 1 0 0 0,1 0 0 0 0,0-1 0 0 0,0 1 1 0 0,0-1-1 0 0,0 1 0 0 0,0-1 0 0 0,0 0 0 0 0,0 0 0 0 0,0 0 1 0 0,0 0-1 0 0,0 0 0 0 0,0-1 0 0 0,0 1 0 0 0,0-1 0 0 0,0 1 0 0 0,0-1 1 0 0,-1 1-1 0 0,3-2 0 0 0,6-1 110 0 0,-1 3-27 0 0,-9 0-99 0 0,1 1 1 0 0,-1-1-1 0 0,1 0 0 0 0,-1 0 1 0 0,0 0-1 0 0,1 0 1 0 0,-1 0-1 0 0,1 0 1 0 0,-1 0-1 0 0,1 0 1 0 0,-1 0-1 0 0,1 0 1 0 0,-1 0-1 0 0,0 0 1 0 0,1 0-1 0 0,-1-1 1 0 0,1 1-1 0 0,-1 0 0 0 0,1 0 1 0 0,-1 0-1 0 0,0-1 1 0 0,1 1-1 0 0,-1 0 1 0 0,0 0-1 0 0,1-1 1 0 0,2-1 10 0 0,-1 0 0 0 0,1 1 0 0 0,0-1 0 0 0,0 1 1 0 0,0-1-1 0 0,0 1 0 0 0,0 0 0 0 0,0 0 0 0 0,0 1 0 0 0,4-1 0 0 0,-3 0-6 0 0,0 0-1 0 0,-1 0 0 0 0,1 0 0 0 0,-1 0 0 0 0,1 0 1 0 0,-1-1-1 0 0,5-2 0 0 0,7 1 73 0 0,-1 0-32 0 0,28-17 69 0 0,11-4-45 0 0,-48 22-72 0 0,0 0 0 0 0,0 1 0 0 0,0 0 0 0 0,0 0 0 0 0,5-1 0 0 0,13-2 0 0 0,-10 1 0 0 0,1 1 0 0 0,0 0 0 0 0,0 1 0 0 0,18 1 0 0 0,-29 0 0 0 0,18 0 19 0 0,-12 1-8 0 0,-1-1 1 0 0,1 0-1 0 0,13-2 0 0 0,-14 1-12 0 0,0 1-1 0 0,-1 0 1 0 0,14 2 0 0 0,9 0 70 0 0,2 1-69 0 0,-25-1 0 0 0,-1-1 0 0 0,1-1 0 0 0,-1 0 0 0 0,1 0 0 0 0,8-1 0 0 0,17 2 0 0 0,-12 1 0 0 0,4-4 57 0 0,-20 1-51 0 0,0 1 1 0 0,1-1-1 0 0,-1 1 1 0 0,1 0-1 0 0,-1 0 1 0 0,0 1-1 0 0,1-1 1 0 0,-1 1-1 0 0,0 0 1 0 0,9 3-1 0 0,20 15-6 0 0,-28-21 0 0 0,-5 2 0 0 0,0 0 0 0 0,0 0 0 0 0,0-1 0 0 0,1 1 0 0 0,-1 0 0 0 0,0 0 0 0 0,0 0 0 0 0,0 0 0 0 0,1 0 0 0 0,-1-1 0 0 0,0 1 0 0 0,0 0 0 0 0,0 0 0 0 0,1 0 0 0 0,-1 0 0 0 0,0 0 0 0 0,0 0 0 0 0,1 0 0 0 0,-1 0 0 0 0,0 0 0 0 0,0 0 0 0 0,1 0 0 0 0,-1 0 0 0 0,0 0 0 0 0,0 0 0 0 0,1 0 0 0 0,-1 0 0 0 0,5 5 0 0 0,1 1 0 0 0,-6-6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0,0-1 0 0 0,0 1 0 0 0,0 0 0 0 0,0 0 0 0 0,0 0 0 0 0,0 0 0 0 0,0 0 0 0 0,0 0 0 0 0,0 0 0 0 0,0 0 0 0 0,0 0 0 0 0,0 0 0 0 0,0 0 0 0 0,0 0 0 0 0,0 0 0 0 0,0 0 0 0 0,0-1 0 0 0,-1 0 21 0 0,10-2 146 0 0,-9 3-161 0 0,1 0 0 0 0,-1 0 0 0 0,0 0 0 0 0,1-1 1 0 0,-1 1-1 0 0,1 0 0 0 0,-1-1 0 0 0,0 1 0 0 0,1 0 0 0 0,-1-1 0 0 0,0 1 0 0 0,1 0 0 0 0,-1-1 0 0 0,0 1 0 0 0,0-1 0 0 0,1 1 0 0 0,-1-1 0 0 0,0 1 0 0 0,0 0 0 0 0,0-1 0 0 0,1 0 0 0 0,-1 0-4 0 0,0 1-1 0 0,0 0 1 0 0,0-1-1 0 0,0 1 1 0 0,0 0-1 0 0,0-1 1 0 0,1 1-1 0 0,-1 0 1 0 0,0-1-1 0 0,0 1 1 0 0,0 0-1 0 0,1-1 1 0 0,-1 1-1 0 0,0 0 1 0 0,0 0-1 0 0,1-1 1 0 0,-1 1-1 0 0,0 0 1 0 0,1 0-1 0 0,-1 0 1 0 0,0-1-1 0 0,1 1 1 0 0,-1 0-1 0 0,0 0 1 0 0,1 0-1 0 0,-1 0 1 0 0,0 0 0 0 0,1 0-1 0 0,-1 0 1 0 0,1 0-1 0 0,-1 0 1 0 0,0 0-1 0 0,1 0 1 0 0,-1 0-1 0 0,0 0 1 0 0,1 0-1 0 0,-1 0 1 0 0,0 0-1 0 0,1 0 1 0 0,5-11 72 0 0,-5 11-68 0 0,1-1-1 0 0,-1 1 0 0 0,1-1 1 0 0,-1 1-1 0 0,1-1 0 0 0,-1 1 1 0 0,1 0-1 0 0,0 0 0 0 0,-1 0 1 0 0,1 0-1 0 0,-1 0 0 0 0,1 0 1 0 0,-1 0-1 0 0,1 0 0 0 0,0 0 1 0 0,-1 1-1 0 0,1-1 0 0 0,-1 1 1 0 0,1-1-1 0 0,-1 1 0 0 0,1 0 1 0 0,-1 0-1 0 0,3 1 0 0 0,-4-2-5 0 0,0 1 0 0 0,0-1 0 0 0,1 0 0 0 0,-1 0 0 0 0,0 0 0 0 0,0 0 0 0 0,0 0 0 0 0,0 0 0 0 0,0 0 0 0 0,1 0 0 0 0,-1 0 0 0 0,0 0 0 0 0,0 0 0 0 0,0 0 0 0 0,0 0 0 0 0,0 0 0 0 0,1 0 0 0 0,-1 0 0 0 0,0 0 0 0 0,0 0 0 0 0,0 0 0 0 0,0 0 0 0 0,1 0 0 0 0,-1 0 0 0 0,0 0 0 0 0,0 0 0 0 0,0 0 0 0 0,0 0 0 0 0,0 0 0 0 0,1 0 0 0 0,-1 0 0 0 0,0 0 0 0 0,0 0 0 0 0,0 0 0 0 0,0-1 0 0 0,0 1 0 0 0,0 0 0 0 0,1 0 0 0 0,-1 0 0 0 0,0 0 0 0 0,0 0 0 0 0,0 0 0 0 0,0-1 0 0 0,0 1 0 0 0,1-1 0 0 0,-1 0 0 0 0,2 2 0 0 0,-2 0 3 0 0,1-1 1 0 0,-1 0-1 0 0,0 0 0 0 0,0 0 0 0 0,1 0 0 0 0,-1 0 0 0 0,0 0 0 0 0,1 1 0 0 0,-1-1 0 0 0,0 0 0 0 0,1 0 0 0 0,-1 0 0 0 0,0 0 0 0 0,1 0 0 0 0,-1 0 1 0 0,0 0-1 0 0,1 0 0 0 0,-1 0 0 0 0,0 0 0 0 0,1-1 0 0 0,-1 1 0 0 0,0 0 0 0 0,0 0 0 0 0,1 0 0 0 0,6 0 64 0 0,-3 1-67 0 0,-1 0 0 0 0,1-1 0 0 0,0 1 0 0 0,0-1 0 0 0,6 0 0 0 0,-9 0 0 0 0,0 0 0 0 0,0 1 0 0 0,0-1 0 0 0,0 0 0 0 0,0 0 0 0 0,-1 0 0 0 0,1 1 0 0 0,0-1 0 0 0,0 0 0 0 0,0 1 0 0 0,-1-1 0 0 0,1 1 0 0 0,0-1 0 0 0,-1 1 0 0 0,1-1 0 0 0,0 1 0 0 0,-1-1 0 0 0,1 1 0 0 0,-1 0 0 0 0,2 0 0 0 0,-2 0 0 0 0,0-1 0 0 0,0 0 0 0 0,1 1 0 0 0,-1-1 0 0 0,0 0 0 0 0,1 1 0 0 0,-1-1 0 0 0,0 0 0 0 0,1 1 0 0 0,-1-1 0 0 0,0 0 0 0 0,1 1 0 0 0,-1-1 0 0 0,1 0 0 0 0,-1 0 0 0 0,0 0 0 0 0,1 0 0 0 0,-1 1 0 0 0,1-1 0 0 0,-1 0 0 0 0,1 0 0 0 0,-1 0 0 0 0,1 0 0 0 0,-1 0 0 0 0,1 0 0 0 0,-1 0 0 0 0,0 0 0 0 0,1 0 0 0 0,-1 0 0 0 0,1 0 0 0 0,-1 0 0 0 0,1-1 0 0 0,-1 1 0 0 0,1 0 0 0 0,-1 0 0 0 0,0 0 0 0 0,1-1 0 0 0,-1 1 0 0 0,1 0 0 0 0,-1 0 0 0 0,0-1 0 0 0,1 0 0 0 0,4-1 0 0 0,-1 0 0 0 0,1 0 0 0 0,0 0 0 0 0,0 1 0 0 0,-1-1 0 0 0,1 1 0 0 0,0 0 0 0 0,0 0 0 0 0,1 1 0 0 0,6 0 0 0 0,-9-1 0 0 0,11 6 0 0 0,-12-4 0 0 0,11 16 0 0 0,-12-15 0 0 0,0-1 0 0 0,0 1 0 0 0,0-1 0 0 0,0 1 0 0 0,1-1 0 0 0,-1 0 0 0 0,0 0 0 0 0,1 0 0 0 0,-1 0 0 0 0,3 2 0 0 0,5 0 0 0 0,-1 0 0 0 0,1 0 0 0 0,-1-1 0 0 0,1-1 0 0 0,0 1 0 0 0,13-1 0 0 0,4 2 0 0 0,-15 0 0 0 0,-10-2 0 0 0,1-1 0 0 0,-1 1 0 0 0,0-1 0 0 0,0 0 0 0 0,1 1 0 0 0,-1-1 0 0 0,0 0 0 0 0,0 0 0 0 0,1 1 0 0 0,-1-1 0 0 0,3-1 0 0 0,-1 1 0 0 0,0 0 0 0 0,0 0 0 0 0,0 1 0 0 0,0-1 0 0 0,0 1 0 0 0,5 1 0 0 0,-5-2 0 0 0,0 1 0 0 0,0 0 0 0 0,0-1 0 0 0,0 1 0 0 0,0-1 0 0 0,0 0 0 0 0,5 0 0 0 0,27 0 0 0 0,-14 1 0 0 0,77-5 0 0 0,-84 3 0 0 0,1 1 0 0 0,-1 0 0 0 0,1 1 0 0 0,-1 0 0 0 0,27 7 0 0 0,-31-6 0 0 0,1-1 0 0 0,0 0 0 0 0,-1-1 0 0 0,13 0 0 0 0,27 0 0 0 0,-4 4 0 0 0,-37-5 0 0 0,-1 0 0 0 0,1 0 0 0 0,13-5 0 0 0,-5 2 0 0 0,43-15 0 0 0,-41 12 1 0 0,21-13 0 0 0,-27 14 8 0 0,28-14 119 0 0,-22 12-80 0 0,-15 6-31 0 0,1 1-1 0 0,-1-1 1 0 0,1 1 0 0 0,-1-1-1 0 0,1 1 1 0 0,0 0 0 0 0,8 0-1 0 0,18 3 2 0 0,-24-1-12 0 0,0 0 1 0 0,0-1 0 0 0,-1 0-1 0 0,1-1 1 0 0,0 1 0 0 0,9-3-1 0 0,-4 1 19 0 0,1 0 0 0 0,-1 1 0 0 0,16 1 0 0 0,13-2 11 0 0,-30 1-33 0 0,0 0 0 0 0,0 1 0 0 0,0 0-1 0 0,1 0 1 0 0,10 3 0 0 0,-18-2-1 0 0,0 0 1 0 0,0 0-1 0 0,-1 0 1 0 0,1 1-1 0 0,0-1 1 0 0,-1 1-1 0 0,1 0 1 0 0,-1 0-1 0 0,0 0 1 0 0,0 1-1 0 0,0-1 1 0 0,0 1-1 0 0,0-1 1 0 0,0 1-1 0 0,-1 0 1 0 0,1 0-1 0 0,-1 1 1 0 0,2 2-1 0 0,18 42-648 0 0,-12-21-2588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39.140"/>
    </inkml:context>
    <inkml:brush xml:id="br0">
      <inkml:brushProperty name="width" value="0.1" units="cm"/>
      <inkml:brushProperty name="height" value="0.1" units="cm"/>
      <inkml:brushProperty name="color" value="#E71224"/>
    </inkml:brush>
  </inkml:definitions>
  <inkml:trace contextRef="#ctx0" brushRef="#br0">1 96 1375 0 0,'0'0'8'0'0,"0"0"0"0"0,0 1 0 0 0,0-1 0 0 0,0 0 0 0 0,0 0 0 0 0,0 0 0 0 0,0 0 0 0 0,0 1 0 0 0,0-1 0 0 0,0 0 0 0 0,0 0 0 0 0,0 0 0 0 0,0 0 0 0 0,0 0-1 0 0,1 1 1 0 0,-1-1 0 0 0,0 0 0 0 0,0 0 0 0 0,0 0 0 0 0,0 0 0 0 0,0 0 0 0 0,0 0 0 0 0,0 0 0 0 0,1 1 0 0 0,-1-1 0 0 0,0 0 0 0 0,0 0 0 0 0,0 0-1 0 0,0 0 1 0 0,0 0 0 0 0,1 0 0 0 0,-1 0 0 0 0,0 0 0 0 0,0 0 0 0 0,0 0 0 0 0,0 0 0 0 0,1 0 0 0 0,-1 0 0 0 0,0 0 0 0 0,0 0 0 0 0,0 0 0 0 0,0 0 0 0 0,0 0-1 0 0,1 0 1 0 0,-1 0 0 0 0,0 0 0 0 0,0 0 0 0 0,0-1 0 0 0,13-4 763 0 0,-11 4-703 0 0,-1 1 0 0 0,0-1 0 0 0,1 0 0 0 0,0 1 0 0 0,-1-1 0 0 0,1 1 0 0 0,-1-1 0 0 0,1 1 0 0 0,-1 0 0 0 0,1 0 0 0 0,1-1 0 0 0,33 1 204 0 0,-17-3 260 0 0,-11 4-484 0 0,1-1 0 0 0,-1 1 0 0 0,14-2 0 0 0,-1 0 10 0 0,-10 0-3 0 0,-1 0 0 0 0,0-1 0 0 0,17-5 0 0 0,-1 1 47 0 0,50-18 74 0 0,41-9 24 0 0,-101 29-200 0 0,-13 2 0 0 0,1 1 0 0 0,-1 0 0 0 0,0 0 0 0 0,0 1 0 0 0,0-1 0 0 0,1 1 0 0 0,-1-1 0 0 0,0 1 0 0 0,1 0 0 0 0,-1 0 0 0 0,0 0 0 0 0,1 1 0 0 0,-1-1 0 0 0,0 1 0 0 0,0 0 0 0 0,1 0 0 0 0,4 2 0 0 0,-7-2 0 0 0,1 0 0 0 0,0 0 0 0 0,0 0 0 0 0,0-1 0 0 0,-1 1 0 0 0,1-1 0 0 0,0 1 0 0 0,3-1 0 0 0,-3 0 0 0 0,-1 0 0 0 0,0 0 0 0 0,1 1 0 0 0,-1-1 0 0 0,0 0 0 0 0,0 1 0 0 0,1-1 0 0 0,-1 0 0 0 0,0 1 0 0 0,0 0 0 0 0,0-1 0 0 0,1 1 0 0 0,-1 0 0 0 0,0-1 0 0 0,0 1 0 0 0,0 0 0 0 0,0 0 0 0 0,0 0 0 0 0,1 1 0 0 0,-2-1 3 0 0,1 0-1 0 0,-1-1 0 0 0,1 1 1 0 0,-1-1-1 0 0,1 1 0 0 0,-1-1 1 0 0,1 1-1 0 0,0-1 1 0 0,-1 1-1 0 0,1-1 0 0 0,0 0 1 0 0,-1 1-1 0 0,1-1 0 0 0,0 0 1 0 0,-1 0-1 0 0,1 1 0 0 0,0-1 1 0 0,0 0-1 0 0,-1 0 0 0 0,1 0 1 0 0,0 0-1 0 0,0 0 0 0 0,-1 0 1 0 0,1 0-1 0 0,0 0 0 0 0,0 0 1 0 0,-1 0-1 0 0,2-1 0 0 0,0 1 5 0 0,-1-1 0 0 0,1 0 0 0 0,0 1 0 0 0,-1-1-1 0 0,1 0 1 0 0,0 0 0 0 0,-1 0 0 0 0,1 0 0 0 0,1-2-1 0 0,-4 5-6 0 0,1-1 0 0 0,0-1 0 0 0,0 0 0 0 0,0 1 0 0 0,0-1 0 0 0,0 0 0 0 0,-1 1 0 0 0,1-1 0 0 0,0 0 0 0 0,0 1 0 0 0,0-1 0 0 0,0 0 0 0 0,-1 0 0 0 0,1 1 0 0 0,0-1 0 0 0,0 0 0 0 0,-1 0 0 0 0,1 1 0 0 0,0-1 0 0 0,0 0 0 0 0,-1 0 0 0 0,1 0 0 0 0,0 1 0 0 0,-1-1 0 0 0,1 0 0 0 0,0 0 0 0 0,-1 0 0 0 0,1 0 0 0 0,0 0 0 0 0,-1 0 0 0 0,0 0 0 0 0,1 0 2 0 0,0 0 0 0 0,0 0-1 0 0,-1 0 1 0 0,1 0-1 0 0,0 0 1 0 0,-1 1 0 0 0,1-1-1 0 0,0 0 1 0 0,-1 0-1 0 0,1 0 1 0 0,0 0 0 0 0,0 0-1 0 0,-1 0 1 0 0,1 1-1 0 0,0-1 1 0 0,0 0 0 0 0,-1 0-1 0 0,1 1 1 0 0,0-1-1 0 0,0 0 1 0 0,-1 0 0 0 0,1 0-1 0 0,0 1 1 0 0,0-1-1 0 0,0 0 1 0 0,0 1 0 0 0,0-1-1 0 0,-1 0 1 0 0,1 0-1 0 0,0 1 1 0 0,0-1 0 0 0,0 0-1 0 0,0 1 1 0 0,0-1-1 0 0,0 0 1 0 0,0 1-1 0 0,0-1 1 0 0,0 0 0 0 0,0 1-1 0 0,0-1 1 0 0,0 0-1 0 0,0 1 1 0 0,0-1 0 0 0,1 0-1 0 0,-1 0 1 0 0,0 1-1 0 0,0-1 1 0 0,0 0 0 0 0,0 1-1 0 0,1-1 1 0 0,8 19-190 0 0,-7-15-51 0 0,2 0-1488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52.798"/>
    </inkml:context>
    <inkml:brush xml:id="br0">
      <inkml:brushProperty name="width" value="0.1" units="cm"/>
      <inkml:brushProperty name="height" value="0.1" units="cm"/>
      <inkml:brushProperty name="color" value="#E71224"/>
    </inkml:brush>
  </inkml:definitions>
  <inkml:trace contextRef="#ctx0" brushRef="#br0">0 61 919 0 0,'105'-6'3402'0'0,"-70"3"-3209"0"0,1 1-1 0 0,53 4 0 0 0,68 7 74 0 0,-68-5-156 0 0,151 2 61 0 0,-6-3 74 0 0,-15 1 99 0 0,-182-5-286 0 0,54-7-1 0 0,-35 2-31 0 0,68-12 6 0 0,-84 11-10 0 0,0 1-1 0 0,0 2 0 0 0,45 2 1 0 0,4 7 61 0 0,123 3-73 0 0,-105-19 44 0 0,5-1-1 0 0,108 19 14 0 0,-108 0-60 0 0,57-10 112 0 0,-114 0-91 0 0,55 1 79 0 0,114-15 50 0 0,-209 16-144 0 0,-7 0-2 0 0,1 0 1 0 0,0 0 0 0 0,0 1-1 0 0,0 0 1 0 0,-1 0 0 0 0,1 1-1 0 0,0 1 1 0 0,14 3-1 0 0,-19-3-9 0 0,1-1-1 0 0,-1 0 1 0 0,0 0-1 0 0,0-1 1 0 0,1 1 0 0 0,6-1-1 0 0,-15-4 143 0 0,3 4-128 0 0,1-1-1 0 0,-1 0 0 0 0,1 1 1 0 0,-1-1-1 0 0,0 1 1 0 0,1-1-1 0 0,-1 1 0 0 0,1-1 1 0 0,-1 1-1 0 0,0 0 1 0 0,1-1-1 0 0,-1 1 0 0 0,0 0 1 0 0,0-1-1 0 0,1 1 1 0 0,-1 0-1 0 0,-1 0 0 0 0,2 0-11 0 0,-1 0 0 0 0,1 0 0 0 0,0 0 0 0 0,-1 0 0 0 0,1 0 0 0 0,0 0 0 0 0,-1 0 0 0 0,1 0 0 0 0,0 0 0 0 0,0 0 0 0 0,-1 0 0 0 0,1 1 0 0 0,0-1 0 0 0,0 0 0 0 0,-1 0 0 0 0,1 0 0 0 0,0 1 0 0 0,0-1 0 0 0,-1 0 0 0 0,1 0 0 0 0,0 0 0 0 0,0 1 0 0 0,0-1 0 0 0,-1 0 0 0 0,1 1 0 0 0,0-1 0 0 0,0 0 0 0 0,0 0 0 0 0,0 1 0 0 0,0-1 0 0 0,0 0 0 0 0,-1 1 0 0 0,1-1 0 0 0,0 14-142 0 0,1-8-305 0 0,-1 1-2104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1:57.817"/>
    </inkml:context>
    <inkml:brush xml:id="br0">
      <inkml:brushProperty name="width" value="0.1" units="cm"/>
      <inkml:brushProperty name="height" value="0.1" units="cm"/>
      <inkml:brushProperty name="color" value="#E71224"/>
    </inkml:brush>
  </inkml:definitions>
  <inkml:trace contextRef="#ctx0" brushRef="#br0">0 88 2303 0 0,'19'3'345'0'0,"0"-1"-1"0"0,22-1 1 0 0,-4 0-45 0 0,-9 0-210 0 0,0-2 1 0 0,50-7 0 0 0,55-19 191 0 0,18-3 198 0 0,34 19-260 0 0,3-2-37 0 0,-152 10-136 0 0,1 1 1 0 0,0 1-1 0 0,73 9 0 0 0,-89-4-47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00.782"/>
    </inkml:context>
    <inkml:brush xml:id="br0">
      <inkml:brushProperty name="width" value="0.1" units="cm"/>
      <inkml:brushProperty name="height" value="0.1" units="cm"/>
      <inkml:brushProperty name="color" value="#E71224"/>
    </inkml:brush>
  </inkml:definitions>
  <inkml:trace contextRef="#ctx0" brushRef="#br0">858 152 455 0 0,'38'2'507'0'0,"1"-2"0"0"0,59-8-1 0 0,16-11-333 0 0,-99 16-135 0 0,14-1 104 0 0,0 1 0 0 0,56 2 0 0 0,-46 2-91 0 0,96 9-51 0 0,-87-10 6 0 0,2 1 13 0 0,-1-2 1 0 0,77-12-1 0 0,-115 11-32 0 0,237-35 792 0 0,-208 35-714 0 0,57 3 0 0 0,20 0 37 0 0,-61-2-68 0 0,48-2 147 0 0,-43 1 84 0 0,83 7-1 0 0,-132-5-250 0 0,0 0 0 0 0,0-1 1 0 0,0 0-1 0 0,12-3 0 0 0,1 0-3 0 0,-17 4-11 0 0,-1 0 0 0 0,0 0 0 0 0,14 2 0 0 0,8 0 0 0 0,-10-3 37 0 0,-14 1-19 0 0,0 0 0 0 0,0-1 1 0 0,0 2-1 0 0,9 0 0 0 0,-8 0-9 0 0,0-1 0 0 0,0 0-1 0 0,0 0 1 0 0,10-2-1 0 0,8 0 13 0 0,-297 3 115 0 0,181-1-115 0 0,-563 13 473 0 0,586-8-438 0 0,-169 7 161 0 0,166-12-125 0 0,-93-11-1 0 0,-259-8 773 0 0,130 3-426 0 0,61 1-31 0 0,130 8-327 0 0,-49-12 40 0 0,132 16-112 0 0,9 1 7 0 0,1 0 0 0 0,-1 1 0 0 0,0 0 0 0 0,0 1 0 0 0,0 0 0 0 0,0 1 0 0 0,-22 4 0 0 0,32-5-151 0 0,0 1-1 0 0,-1 0 1 0 0,1-1-1 0 0,0 1 1 0 0,0 0-1 0 0,0 0 0 0 0,0 0 1 0 0,0 0-1 0 0,0 0 1 0 0,0 0-1 0 0,0 0 1 0 0,-1 1-1 0 0,0 0-269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03.103"/>
    </inkml:context>
    <inkml:brush xml:id="br0">
      <inkml:brushProperty name="width" value="0.1" units="cm"/>
      <inkml:brushProperty name="height" value="0.1" units="cm"/>
      <inkml:brushProperty name="color" value="#E71224"/>
    </inkml:brush>
  </inkml:definitions>
  <inkml:trace contextRef="#ctx0" brushRef="#br0">1 113 3423 0 0,'253'-22'1222'0'0,"7"-1"-1017"0"0,-143 1-158 0 0,99-15 56 0 0,-171 32-30 0 0,0 2 1 0 0,83 5 0 0 0,-120-2-119 0 0,147 9-1273 0 0,-125-9-325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04.422"/>
    </inkml:context>
    <inkml:brush xml:id="br0">
      <inkml:brushProperty name="width" value="0.1" units="cm"/>
      <inkml:brushProperty name="height" value="0.1" units="cm"/>
      <inkml:brushProperty name="color" value="#E71224"/>
    </inkml:brush>
  </inkml:definitions>
  <inkml:trace contextRef="#ctx0" brushRef="#br0">0 18 1583 0 0,'194'-7'367'0'0,"41"-1"-51"0"0,310 5 305 0 0,-72 27-9 0 0,-429-20-586 0 0,-3-1-16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09.399"/>
    </inkml:context>
    <inkml:brush xml:id="br0">
      <inkml:brushProperty name="width" value="0.1" units="cm"/>
      <inkml:brushProperty name="height" value="0.1" units="cm"/>
      <inkml:brushProperty name="color" value="#E71224"/>
    </inkml:brush>
  </inkml:definitions>
  <inkml:trace contextRef="#ctx0" brushRef="#br0">1 11 3223 0 0,'76'10'1247'0'0,"90"9"-662"0"0,-138-17-528 0 0,0-2 0 0 0,1-1-1 0 0,52-9 1 0 0,-16-2 107 0 0,1 3 0 0 0,0 3-1 0 0,0 3 1 0 0,0 2 0 0 0,67 10 0 0 0,-63-5-192 0 0,90-5 1 0 0,5 0 8 0 0,-95 6 41 0 0,1 4-1 0 0,80 20 0 0 0,-125-24-21 0 0,0 0 0 0 0,0-2 0 0 0,0-1 0 0 0,51-2 0 0 0,5-1 0 0 0,-52 2 0 0 0,36-3 0 0 0,-52 3 0 0 0,3-1 0 0 0,-4-4 11 0 0,0 0-1 0 0,0 1 0 0 0,0 0 1 0 0,1 1-1 0 0,-1 1 0 0 0,20 0 0 0 0,-28 2-10 0 0,-1 0 0 0 0,1 0 0 0 0,0 1 0 0 0,-1 0 0 0 0,6 2 0 0 0,-6-2 0 0 0,1 0 0 0 0,-1 0 0 0 0,1-1 0 0 0,-1 1 0 0 0,8 0 0 0 0,-7-1 11 0 0,0 0 0 0 0,-1-1 0 0 0,1 1 0 0 0,0-1 0 0 0,0-1 0 0 0,0 1 0 0 0,0-1 0 0 0,0 1 0 0 0,0-1 0 0 0,-1-1 0 0 0,1 1 0 0 0,0-1 0 0 0,-1 0 0 0 0,1 0 0 0 0,-1 0 0 0 0,0 0 0 0 0,1-1 0 0 0,-1 0 0 0 0,5-4 0 0 0,-9 7-42 0 0,0-1-1 0 0,1 1 0 0 0,-1-1 0 0 0,0 1 0 0 0,1 0 0 0 0,-1-1 0 0 0,1 1 0 0 0,-1-1 0 0 0,1 1 0 0 0,-1 0 1 0 0,1-1-1 0 0,-1 1 0 0 0,1 0 0 0 0,-1 0 0 0 0,1-1 0 0 0,-1 1 0 0 0,1 0 0 0 0,0 0 0 0 0,-1 0 1 0 0,1 0-1 0 0,-1 0 0 0 0,1 0 0 0 0,0 0 0 0 0,-1 0 0 0 0,1 0 0 0 0,-1 0 0 0 0,1 0 0 0 0,-1 0 1 0 0,1 0-1 0 0,0 1 0 0 0,-1-1 0 0 0,1 0 0 0 0,-1 0 0 0 0,1 1 0 0 0,-1-1 0 0 0,1 0 0 0 0,-1 1 0 0 0,1-1 1 0 0,-1 0-1 0 0,1 1 0 0 0,-1-1 0 0 0,0 1 0 0 0,1-1 0 0 0,-1 1 0 0 0,1-1 0 0 0,-1 1 0 0 0,0-1 1 0 0,0 1-1 0 0,1 0 0 0 0,1 7-2090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14.856"/>
    </inkml:context>
    <inkml:brush xml:id="br0">
      <inkml:brushProperty name="width" value="0.1" units="cm"/>
      <inkml:brushProperty name="height" value="0.1" units="cm"/>
      <inkml:brushProperty name="color" value="#E71224"/>
    </inkml:brush>
  </inkml:definitions>
  <inkml:trace contextRef="#ctx0" brushRef="#br0">768 0 455 0 0,'-21'6'2079'0'0,"-31"6"0"0"0,-64 2-1943 0 0,60-9 154 0 0,-139 9-69 0 0,-1 0 469 0 0,85-5-121 0 0,102-8-509 0 0,-3 0 225 0 0,21-1-83 0 0,155 10-61 0 0,-91-4-81 0 0,97 19-1 0 0,2 2 81 0 0,-138-24-120 0 0,1-1 0 0 0,-1-2 0 0 0,37-4 0 0 0,98-23 31 0 0,-6 0 23 0 0,-143 25-26 0 0,0 1 0 0 0,25 1 0 0 0,-44 0-48 0 0,1 1-1 0 0,-1-1 0 0 0,0 0 0 0 0,1 1 0 0 0,-1-1 1 0 0,0 1-1 0 0,1-1 0 0 0,-1 1 0 0 0,0-1 0 0 0,0 1 1 0 0,0 0-1 0 0,0 0 0 0 0,1 0 0 0 0,0 1 0 0 0,-1-1 2 0 0,-1-1 0 0 0,0 0 0 0 0,0 0-1 0 0,0 0 1 0 0,0 1 0 0 0,0-1-1 0 0,1 0 1 0 0,-1 0 0 0 0,0 0-1 0 0,0 1 1 0 0,0-1 0 0 0,0 0-1 0 0,0 0 1 0 0,0 1 0 0 0,0-1-1 0 0,0 0 1 0 0,0 0 0 0 0,0 0 0 0 0,0 1-1 0 0,0-1 1 0 0,0 0 0 0 0,0 0-1 0 0,0 1 1 0 0,0-1 0 0 0,0 0-1 0 0,0 0 1 0 0,0 1 0 0 0,-1-1-1 0 0,1 0 1 0 0,0 0 0 0 0,-12 5 131 0 0,-249 11 526 0 0,177-18-574 0 0,-147-22-1 0 0,184 17-68 0 0,-12 2 60 0 0,-67 2 1 0 0,99 4-6 0 0,25-1-64 0 0,1-1-14 0 0,-1 1 0 0 0,1 0 1 0 0,0 0-1 0 0,0 0 0 0 0,0 0 1 0 0,0 1-1 0 0,-1-1 0 0 0,1 0 1 0 0,0 0-1 0 0,0 1 0 0 0,0-1 1 0 0,0 1-1 0 0,0-1 0 0 0,-2 2 1 0 0,-1 3-95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34.561"/>
    </inkml:context>
    <inkml:brush xml:id="br0">
      <inkml:brushProperty name="width" value="0.1" units="cm"/>
      <inkml:brushProperty name="height" value="0.1" units="cm"/>
      <inkml:brushProperty name="color" value="#66CC00"/>
    </inkml:brush>
  </inkml:definitions>
  <inkml:trace contextRef="#ctx0" brushRef="#br0">8 137 919 0 0,'-7'9'4679'0'0,"14"-9"-4319"0"0,0 1 0 0 0,0 0 0 0 0,0 1 1 0 0,0-1-1 0 0,0 2 0 0 0,0-1 0 0 0,0 0 0 0 0,-1 1 0 0 0,1 1 0 0 0,-1-1 0 0 0,8 6 0 0 0,-2-2 75 0 0,1 0 0 0 0,0-1-1 0 0,0 0 1 0 0,0-1-1 0 0,27 6 1 0 0,-31-9-312 0 0,1-1 0 0 0,-1 0 1 0 0,0-1-1 0 0,1 0 0 0 0,-1 0 0 0 0,0-1 1 0 0,1 0-1 0 0,-1-1 0 0 0,18-5 0 0 0,-8 2 142 0 0,1-1 0 0 0,0 2 0 0 0,39-3 0 0 0,22 5-37 0 0,-59 2-157 0 0,0 1-1 0 0,0 0 1 0 0,42 9-1 0 0,-35-5-24 0 0,-9-2 8 0 0,-1-2-1 0 0,1-1 0 0 0,-1 0 1 0 0,1-1-1 0 0,34-7 0 0 0,10-1 235 0 0,-38 7-185 0 0,-1-2 1 0 0,49-13-1 0 0,-53 12-10 0 0,-1 0 0 0 0,38-3-1 0 0,-34 5-4 0 0,40-9 0 0 0,125-34 218 0 0,-91 19-175 0 0,72-15 252 0 0,-132 38-318 0 0,-28 3-52 0 0,1 0 0 0 0,-1 0 0 0 0,10-3 1 0 0,-3 1 10 0 0,0 0 0 0 0,0 1 1 0 0,1 1-1 0 0,-1 1 1 0 0,20 2-1 0 0,11 0 164 0 0,117 1 275 0 0,-147-3-428 0 0,17 0 86 0 0,67 7 0 0 0,-16 8 61 0 0,-33-7-111 0 0,1-3 0 0 0,60 0 0 0 0,-68-4 20 0 0,86 12-1 0 0,-56-2-90 0 0,0-1 92 0 0,-47-6-12 0 0,0 0 1 0 0,52-1 0 0 0,15-3 76 0 0,-58 1-74 0 0,-24 0-65 0 0,0 0-1 0 0,24-3 1 0 0,59-7 187 0 0,-33 8-149 0 0,0 3-1 0 0,78 12 1 0 0,-62-5-31 0 0,-28-5 12 0 0,-13-1-24 0 0,59 12 1 0 0,-78-12 23 0 0,-1-1 0 0 0,1 0 0 0 0,0-2 0 0 0,0 0 0 0 0,30-5 0 0 0,9 0-43 0 0,78-10 78 0 0,-11 1-8 0 0,-65 14-28 0 0,0 2-1 0 0,70 13 0 0 0,-80-9-17 0 0,44 5-6 0 0,75 9-12 0 0,-35-3 0 0 0,-21-10 0 0 0,-60-5 0 0 0,-1 2 0 0 0,100 20 0 0 0,-120-16 9 0 0,-1-2-1 0 0,53 2 1 0 0,69-5 26 0 0,-105-4-32 0 0,317 15 143 0 0,-193-5-100 0 0,76-12-46 0 0,-233 2 0 0 0,19 1 34 0 0,36 5 0 0 0,-30-1 16 0 0,328-2 99 0 0,-363-3-146 0 0,79-2 54 0 0,113 9 0 0 0,-96 0-8 0 0,110-7-1 0 0,-66-2-17 0 0,-100 2-9 0 0,-1-2-1 0 0,80-16 0 0 0,-88 14 8 0 0,67-3 0 0 0,-71 7-23 0 0,140 6 57 0 0,4 0 2 0 0,430-3-65 0 0,-538-1 0 0 0,77-10 0 0 0,-137 8 0 0 0,373-25 64 0 0,-49 8-64 0 0,-48 9 64 0 0,-207 9-64 0 0,153 4 0 0 0,16 2 0 0 0,-216-6 0 0 0,102-3 0 0 0,4 0 53 0 0,-73 3-43 0 0,6 1-6 0 0,0-3 0 0 0,71-11 0 0 0,-125 12 23 0 0,1 0 0 0 0,-1 0 1 0 0,27 4-1 0 0,-24-1-24 0 0,0-1-1 0 0,25-2 1 0 0,4-1-3 0 0,16-10 117 0 0,-64 11-117 0 0,0 1-1 0 0,0 0 1 0 0,1 0-1 0 0,-1 0 1 0 0,0 0-1 0 0,0 0 0 0 0,1 0 1 0 0,-1 0-1 0 0,0 0 1 0 0,1 0-1 0 0,-1 0 1 0 0,0 0-1 0 0,0 0 0 0 0,1 0 1 0 0,-1 0-1 0 0,0 1 1 0 0,0-1-1 0 0,1 0 1 0 0,-1 0-1 0 0,0 0 0 0 0,0 0 1 0 0,1 0-1 0 0,-1 1 1 0 0,0-1-1 0 0,0 0 1 0 0,0 0-1 0 0,1 0 0 0 0,-1 1 1 0 0,0-1-1 0 0,0 0 1 0 0,0 0-1 0 0,0 0 1 0 0,1 1-1 0 0,-1-1 0 0 0,0 0 1 0 0,0 0-1 0 0,0 1 1 0 0,0-1-1 0 0,0 0 1 0 0,0 1-1 0 0,0-1 0 0 0,0 0 1 0 0,0 0-1 0 0,0 1 1 0 0,0-1-1 0 0,0 0 1 0 0,0 0-1 0 0,0 1 0 0 0,0-1 1 0 0,0 0-1 0 0,0 1 1 0 0,0-1-1 0 0,0 0 1 0 0,0 0-1 0 0,-1 1 0 0 0,1-1 1 0 0,0 0-1 0 0,0 0 1 0 0,0 0-1 0 0,0 1 1 0 0,-1-1-1 0 0,1 0 0 0 0,-10 22-941 0 0,8-19 401 0 0,-12 26-5898 0 0,4-12 216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19.314"/>
    </inkml:context>
    <inkml:brush xml:id="br0">
      <inkml:brushProperty name="width" value="0.1" units="cm"/>
      <inkml:brushProperty name="height" value="0.1" units="cm"/>
      <inkml:brushProperty name="color" value="#E71224"/>
    </inkml:brush>
  </inkml:definitions>
  <inkml:trace contextRef="#ctx0" brushRef="#br0">1 8 2879 0 0,'2'1'31'0'0,"0"-1"0"0"0,0 0-1 0 0,0 1 1 0 0,0-1 0 0 0,1 0-1 0 0,-1 0 1 0 0,0-1-1 0 0,2 1 1 0 0,18-1 143 0 0,-17 2-75 0 0,1-1-1 0 0,0 0 1 0 0,0 0 0 0 0,0 0 0 0 0,8-3 0 0 0,22 0 98 0 0,36 8 129 0 0,56 4-25 0 0,-94-5-232 0 0,0-2-1 0 0,0-1 1 0 0,38-5 0 0 0,0-5 70 0 0,-37 4 67 0 0,0 2 0 0 0,0 1 0 0 0,65 4-1 0 0,18 17-22 0 0,-65-9-109 0 0,0-3-1 0 0,56 1 0 0 0,-82-8-49 0 0,23 0 5 0 0,-12 0 59 0 0,-15-1-48 0 0,-23 1-38 0 0,0 0-1 0 0,1 0 1 0 0,-1 0-1 0 0,0 0 1 0 0,1 0-1 0 0,-1 0 1 0 0,0 0-1 0 0,1 0 1 0 0,-1 0-1 0 0,0 0 1 0 0,1 0-1 0 0,-1 0 1 0 0,0 0-1 0 0,1 0 0 0 0,-1 0 1 0 0,0 0-1 0 0,0 0 1 0 0,1 0-1 0 0,-1 1 1 0 0,0-1-1 0 0,1 0 1 0 0,-1 0-1 0 0,0 0 1 0 0,0 0-1 0 0,1 1 1 0 0,-1-1-1 0 0,0 0 1 0 0,0 0-1 0 0,0 1 1 0 0,1-1-1 0 0,-1 0 0 0 0,0 0 1 0 0,0 1-1 0 0,0-1 1 0 0,0 0-1 0 0,0 1 1 0 0,1-1-1 0 0,-1 0 1 0 0,0 1-1 0 0,0-1 1 0 0,0 0-1 0 0,0 0 1 0 0,0 1-1 0 0,0-1 1 0 0,0 0-1 0 0,0 1 1 0 0,0-1-1 0 0,0 0 0 0 0,0 1 1 0 0,0-1-1 0 0,-1 0 1 0 0,1 1-1 0 0,0-1 1 0 0,0 0-1 0 0,0 1 1 0 0,0-1-1 0 0,0 0 1 0 0,-1 0-1 0 0,1 1 1 0 0,0-1-1 0 0,0 0 1 0 0,0 0-1 0 0,-1 1 1 0 0,1-1-1 0 0,0 0 0 0 0,0 0 1 0 0,-1 0-1 0 0,-16 16 99 0 0,-3-7-6 0 0,-29 8-1 0 0,16-6-18 0 0,16-5-1 0 0,-26 4 1 0 0,-3 1-43 0 0,24-6 20 0 0,-33 4 0 0 0,28-6-39 0 0,-20 2 21 0 0,-91-4 0 0 0,63-2-38 0 0,-147-8 64 0 0,175 4-8 0 0,0-2 0 0 0,-77-23 0 0 0,103 24-45 0 0,1 1-1 0 0,-1 0 1 0 0,0 1-1 0 0,0 2 1 0 0,-40-1-1 0 0,44 4-165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22.005"/>
    </inkml:context>
    <inkml:brush xml:id="br0">
      <inkml:brushProperty name="width" value="0.1" units="cm"/>
      <inkml:brushProperty name="height" value="0.1" units="cm"/>
      <inkml:brushProperty name="color" value="#E71224"/>
    </inkml:brush>
  </inkml:definitions>
  <inkml:trace contextRef="#ctx0" brushRef="#br0">0 26 2303 0 0,'6'-2'182'0'0,"-1"1"-1"0"0,1-1 1 0 0,0 1-1 0 0,0 0 1 0 0,-1 0-1 0 0,8 1 0 0 0,-1-1-176 0 0,133-5 742 0 0,-120 7-456 0 0,42 8-1 0 0,-36-4-133 0 0,-17-4-108 0 0,0-1 0 0 0,-1 0 0 0 0,1-1 0 0 0,20-4-1 0 0,-14 2 33 0 0,25 0 0 0 0,83-4-30 0 0,-9-1 13 0 0,-96 8-56 0 0,0 1 0 0 0,0 1-1 0 0,26 6 1 0 0,70 6 50 0 0,-88-11-40 0 0,16-2 48 0 0,85-7-1 0 0,-72 2-18 0 0,15-4-36 0 0,-40 4-11 0 0,54 1-1 0 0,-50 4 14 0 0,0 1 0 0 0,-1 3 0 0 0,1 1 0 0 0,50 14-1 0 0,-57-9-12 0 0,0-2 0 0 0,0-1 0 0 0,0-2 0 0 0,45 3 0 0 0,160-9 208 0 0,-196-3-170 0 0,-21 1 7 0 0,34 0 0 0 0,59 2 30 0 0,-46-2-14 0 0,-47 1-14 0 0,-16 1-45 0 0,0-1-1 0 0,0 1 1 0 0,-1 0-1 0 0,1 0 1 0 0,0 0-1 0 0,-1 0 0 0 0,1 1 1 0 0,0 0-1 0 0,-1-1 1 0 0,1 2-1 0 0,4 0 0 0 0,3 4 24 0 0,0-1 0 0 0,17 4 0 0 0,-14-5 31 0 0,11 2-59 0 0,-24-6 15 0 0,1 0-1 0 0,0-1 0 0 0,-1 1 0 0 0,1 0 1 0 0,-1-1-1 0 0,1 1 0 0 0,-1-1 0 0 0,1 0 1 0 0,-1 0-1 0 0,1 1 0 0 0,-1-1 1 0 0,1 0-1 0 0,-1 0 0 0 0,0 0 0 0 0,1 0 1 0 0,-1 0-1 0 0,1-3 0 0 0,22-9 120 0 0,-23 13-126 0 0,0-1 1 0 0,-1 1-1 0 0,1 0 1 0 0,0-1 0 0 0,0 1-1 0 0,0 0 1 0 0,-1 0-1 0 0,1-1 1 0 0,0 1-1 0 0,0 0 1 0 0,0 0 0 0 0,0 0-1 0 0,-1 0 1 0 0,1 0-1 0 0,0 0 1 0 0,0 0 0 0 0,0 0-1 0 0,0 0 1 0 0,0 1-1 0 0,-1-1 1 0 0,1 0-1 0 0,0 0 1 0 0,0 1 0 0 0,0 0-1 0 0,12 1 58 0 0,-6-4-55 0 0,1 1-1 0 0,0 0 0 0 0,0 0 0 0 0,0 1 0 0 0,0 0 0 0 0,9 2 0 0 0,12-1 7 0 0,-6 1 13 0 0,-17-2-6 0 0,0 1 0 0 0,0-1 1 0 0,0 0-1 0 0,10-1 1 0 0,-15 1-19 0 0,1-1 0 0 0,0 1 0 0 0,-1-1 1 0 0,1 1-1 0 0,0-1 0 0 0,-1 0 0 0 0,1 1 0 0 0,-1-1 0 0 0,1 0 1 0 0,-1 0-1 0 0,0 0 0 0 0,1 0 0 0 0,-1-1 0 0 0,0 1 0 0 0,0 0 1 0 0,1 0-1 0 0,-1-1 0 0 0,0 1 0 0 0,0-1 0 0 0,0-1 0 0 0,2-1-3 0 0,0 0 0 0 0,0 1 0 0 0,0-1 0 0 0,0 1 0 0 0,0 0 0 0 0,1 0 0 0 0,3-3 0 0 0,6-5 0 0 0,-13 11 0 0 0,1-1 0 0 0,0 1 0 0 0,0 0 0 0 0,0-1 0 0 0,-1 1 0 0 0,1 0 0 0 0,0 0 0 0 0,0 0 0 0 0,0 0 0 0 0,0-1 0 0 0,0 1 0 0 0,-1 0 0 0 0,1 1 0 0 0,0-1 0 0 0,0 0 0 0 0,0 0 0 0 0,0 0 0 0 0,0 0 0 0 0,-1 1 0 0 0,1-1 0 0 0,0 0 0 0 0,1 1 0 0 0,18 25 0 0 0,-18-26 0 0 0,0 1 0 0 0,24-2 75 0 0,-20 3-66 0 0,0 0-1 0 0,0 1 1 0 0,-1-1-1 0 0,1 1 1 0 0,-1 1-1 0 0,0-1 1 0 0,0 1-1 0 0,0 0 1 0 0,0 0 0 0 0,-1 0-1 0 0,8 9 1 0 0,-4-2-99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2:24.463"/>
    </inkml:context>
    <inkml:brush xml:id="br0">
      <inkml:brushProperty name="width" value="0.1" units="cm"/>
      <inkml:brushProperty name="height" value="0.1" units="cm"/>
      <inkml:brushProperty name="color" value="#E71224"/>
    </inkml:brush>
  </inkml:definitions>
  <inkml:trace contextRef="#ctx0" brushRef="#br0">1 26 919 0 0,'60'1'1192'0'0,"106"16"0"0"0,-105-10-773 0 0,1-3 0 0 0,121-9-1 0 0,191 4 137 0 0,-318 8-479 0 0,-37-4-33 0 0,-1-1 1 0 0,25 0 0 0 0,31-3 74 0 0,-25 1-4 0 0,76-10-1 0 0,79-12 98 0 0,-35 20-140 0 0,3 0 68 0 0,-122-1-126 0 0,78-8 38 0 0,-92 7-34 0 0,43 3 0 0 0,28-3 13 0 0,-88 2-23 0 0,1 2 0 0 0,23 2 0 0 0,2-1 96 0 0,37 6 155 0 0,-72-4-94 0 0,-13 5-33 0 0,0-3-114 0 0,-6 20 49 0 0,5-14-66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3:57.423"/>
    </inkml:context>
    <inkml:brush xml:id="br0">
      <inkml:brushProperty name="width" value="0.1" units="cm"/>
      <inkml:brushProperty name="height" value="0.1" units="cm"/>
      <inkml:brushProperty name="color" value="#E71224"/>
    </inkml:brush>
  </inkml:definitions>
  <inkml:trace contextRef="#ctx0" brushRef="#br0">1 91 1839 0 0,'17'-7'178'0'0,"-15"7"-72"0"0,0-1 1 0 0,0 1-1 0 0,1-1 1 0 0,-1 0-1 0 0,0 0 1 0 0,0 0 0 0 0,0 0-1 0 0,0-1 1 0 0,0 1-1 0 0,-1 0 1 0 0,3-3-1 0 0,53-47 1612 0 0,-54 47-1682 0 0,13-9 193 0 0,-16 13-224 0 0,1 0-1 0 0,-1-1 1 0 0,1 1-1 0 0,0 0 1 0 0,-1 0-1 0 0,1 0 1 0 0,-1-1 0 0 0,1 1-1 0 0,0 0 1 0 0,-1 0-1 0 0,1 0 1 0 0,0 0 0 0 0,-1 0-1 0 0,1 1 1 0 0,-1-1-1 0 0,1 0 1 0 0,0 0-1 0 0,-1 0 1 0 0,1 0 0 0 0,-1 1-1 0 0,1-1 1 0 0,0 0-1 0 0,-1 0 1 0 0,1 1 0 0 0,-1-1-1 0 0,1 1 1 0 0,-1-1-1 0 0,1 0 1 0 0,0 2-1 0 0,0-1 2 0 0,1 1 0 0 0,-1 0-1 0 0,0 0 1 0 0,1 0-1 0 0,-1 0 1 0 0,0 1-1 0 0,0-1 1 0 0,0 0 0 0 0,-1 0-1 0 0,1 1 1 0 0,-1-1-1 0 0,1 0 1 0 0,-1 4-1 0 0,0 34 117 0 0,0-22-98 0 0,0-16-20 0 0,1 0 0 0 0,-1 0 0 0 0,1 0 0 0 0,0 0-1 0 0,0 0 1 0 0,0 0 0 0 0,0 0 0 0 0,0 0 0 0 0,1-1-1 0 0,-1 1 1 0 0,3 2 0 0 0,4 8 14 0 0,7 19-1602 0 0,-10-22-192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4:02.810"/>
    </inkml:context>
    <inkml:brush xml:id="br0">
      <inkml:brushProperty name="width" value="0.1" units="cm"/>
      <inkml:brushProperty name="height" value="0.1" units="cm"/>
      <inkml:brushProperty name="color" value="#E71224"/>
    </inkml:brush>
  </inkml:definitions>
  <inkml:trace contextRef="#ctx0" brushRef="#br0">0 16 2303 0 0,'13'-15'96'0'0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4:14.964"/>
    </inkml:context>
    <inkml:brush xml:id="br0">
      <inkml:brushProperty name="width" value="0.1" units="cm"/>
      <inkml:brushProperty name="height" value="0.1" units="cm"/>
      <inkml:brushProperty name="color" value="#E71224"/>
    </inkml:brush>
  </inkml:definitions>
  <inkml:trace contextRef="#ctx0" brushRef="#br0">1 75 2415 0 0,'9'-19'104'0'0,"4"0"24"0"0,2 3-128 0 0,-2 3 0 0 0,-2 7 0 0 0,-3 4-1048 0 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4:21.240"/>
    </inkml:context>
    <inkml:brush xml:id="br0">
      <inkml:brushProperty name="width" value="0.1" units="cm"/>
      <inkml:brushProperty name="height" value="0.1" units="cm"/>
      <inkml:brushProperty name="color" value="#E71224"/>
    </inkml:brush>
  </inkml:definitions>
  <inkml:trace contextRef="#ctx0" brushRef="#br0">0 60 2303 0 0,'1'-2'106'0'0,"0"1"0"0"0,0 0-1 0 0,0 0 1 0 0,0 0-1 0 0,1 0 1 0 0,-1 0-1 0 0,0 0 1 0 0,0 0-1 0 0,1 0 1 0 0,-1 0-1 0 0,1 0 1 0 0,-1 1 0 0 0,0-1-1 0 0,1 1 1 0 0,0-1-1 0 0,-1 1 1 0 0,1 0-1 0 0,-1-1 1 0 0,1 1-1 0 0,-1 0 1 0 0,1 0-1 0 0,0 0 1 0 0,-1 0 0 0 0,4 1-1 0 0,79-3 616 0 0,-75 1-645 0 0,0 0-1 0 0,-1 0 1 0 0,1-1-1 0 0,8-2 0 0 0,17-4 250 0 0,-10 4-139 0 0,-11 1-94 0 0,-1 1 0 0 0,1 1 0 0 0,26 0 0 0 0,-14 1-16 0 0,33-2-1 0 0,3-1 52 0 0,-1 2 89 0 0,54 1 208 0 0,15-2-69 0 0,-43-1-102 0 0,-31 1-108 0 0,-32 1-88 0 0,0 1-1 0 0,0 0 0 0 0,0 2 0 0 0,25 5 0 0 0,10 3-24 0 0,66 5 0 0 0,52-16 179 0 0,-127-2-112 0 0,1 3 0 0 0,63 6 0 0 0,-18-1 53 0 0,-59-4-89 0 0,0-2 1 0 0,0-1-1 0 0,38-8 0 0 0,-37 4-37 0 0,62-6 102 0 0,-79 7-72 0 0,-6 1 40 0 0,-14 4-92 0 0,0 0-1 0 0,0 0 1 0 0,0 0-1 0 0,0 1 1 0 0,0-1-1 0 0,0 0 1 0 0,0 0 0 0 0,0 0-1 0 0,0 0 1 0 0,0 0-1 0 0,0 0 1 0 0,0 0-1 0 0,0 0 1 0 0,0 0-1 0 0,0 0 1 0 0,0 1 0 0 0,0-1-1 0 0,0 0 1 0 0,0 0-1 0 0,0 0 1 0 0,0 0-1 0 0,0 0 1 0 0,0 0-1 0 0,0 0 1 0 0,0 0 0 0 0,0 0-1 0 0,0 0 1 0 0,0 0-1 0 0,0 1 1 0 0,0-1-1 0 0,0 0 1 0 0,0 0-1 0 0,0 0 1 0 0,0 0 0 0 0,1 0-1 0 0,-1 0 1 0 0,0 0-1 0 0,0 0 1 0 0,0 0-1 0 0,0 0 1 0 0,0 0-1 0 0,0 0 1 0 0,0 0 0 0 0,0 0-1 0 0,0 0 1 0 0,0 0-1 0 0,0 0 1 0 0,1 0-1 0 0,-1 0 1 0 0,0 0-1 0 0,0 0 1 0 0,0 0-1 0 0,0 0 1 0 0,0 0 0 0 0,0 0-1 0 0,0 0 1 0 0,0 0-1 0 0,0 0 1 0 0,0 0-1 0 0,1 0 1 0 0,-1 0-1 0 0,0 0 1 0 0,-4 6-29 0 0,0 0-1 0 0,0 1 1 0 0,1-1-1 0 0,-4 11 1 0 0,-2 13-2803 0 0,3-8-364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4:22.531"/>
    </inkml:context>
    <inkml:brush xml:id="br0">
      <inkml:brushProperty name="width" value="0.1" units="cm"/>
      <inkml:brushProperty name="height" value="0.1" units="cm"/>
      <inkml:brushProperty name="color" value="#E71224"/>
    </inkml:brush>
  </inkml:definitions>
  <inkml:trace contextRef="#ctx0" brushRef="#br0">0 63 455 0 0,'0'-2'108'0'0,"1"0"0"0"0,-1 0-1 0 0,1 0 1 0 0,-1 0 0 0 0,1 1-1 0 0,0-1 1 0 0,0 0 0 0 0,-1 0-1 0 0,1 1 1 0 0,1-1 0 0 0,-1 1-1 0 0,0-1 1 0 0,0 1 0 0 0,0-1-1 0 0,1 1 1 0 0,-1 0-1 0 0,1-1 1 0 0,-1 1 0 0 0,1 0-1 0 0,0 0 1 0 0,-1 0 0 0 0,1 0-1 0 0,0 1 1 0 0,-1-1 0 0 0,1 0-1 0 0,0 1 1 0 0,0-1 0 0 0,0 1-1 0 0,0-1 1 0 0,0 1 0 0 0,0 0-1 0 0,0 0 1 0 0,3 0-1 0 0,221-2 617 0 0,-122 13-370 0 0,-53-5-244 0 0,68 15 194 0 0,-35-5-194 0 0,-32-9 45 0 0,0-2 0 0 0,0-3 0 0 0,0-2 1 0 0,82-10-1 0 0,-101 5 62 0 0,0 0 0 0 0,54-17-1 0 0,-64 17-81 0 0,-19 5-110 0 0,-1-1 1 0 0,1 1-1 0 0,0-1 1 0 0,0 0 0 0 0,-1 0-1 0 0,1 0 1 0 0,-1-1 0 0 0,1 1-1 0 0,-1-1 1 0 0,6-4-1 0 0,-9 6-22 0 0,0 0 0 0 0,0-1 0 0 0,1 1 0 0 0,-1 0 0 0 0,0-1-1 0 0,0 1 1 0 0,0 0 0 0 0,0-1 0 0 0,0 1 0 0 0,0 0 0 0 0,0-1 0 0 0,0 1-1 0 0,0 0 1 0 0,0-1 0 0 0,0 1 0 0 0,0 0 0 0 0,0-1 0 0 0,-1 1-1 0 0,1 0 1 0 0,0 0 0 0 0,0-1 0 0 0,0 1 0 0 0,0 0 0 0 0,-1-1 0 0 0,1 1-1 0 0,0 0 1 0 0,0 0 0 0 0,0-1 0 0 0,-1 1 0 0 0,1 0 0 0 0,0 0-1 0 0,0 0 1 0 0,-1-1 0 0 0,1 1 0 0 0,0 0 0 0 0,-1 0 0 0 0,1 0-1 0 0,0 0 1 0 0,0 0 0 0 0,-1-1 0 0 0,1 1 0 0 0,-1 0 0 0 0,-11-5 10 0 0,0 1 18 0 0,9 3-23 0 0,0-1 0 0 0,0 1-1 0 0,0 1 1 0 0,0-1 0 0 0,0 0-1 0 0,-4 1 1 0 0,7 0-9 0 0,0 0-1 0 0,-1 0 0 0 0,1 0 1 0 0,0 0-1 0 0,0 0 0 0 0,-1 0 1 0 0,1 0-1 0 0,0 0 0 0 0,0 0 1 0 0,0 0-1 0 0,-1 0 0 0 0,1 0 1 0 0,0 0-1 0 0,0 0 0 0 0,0 1 1 0 0,0-1-1 0 0,-1 0 0 0 0,1 0 1 0 0,0 0-1 0 0,0 0 0 0 0,0 1 1 0 0,0-1-1 0 0,0 0 0 0 0,-1 0 1 0 0,1 0-1 0 0,0 0 0 0 0,0 1 1 0 0,0-1-1 0 0,0 0 0 0 0,0 0 1 0 0,0 0-1 0 0,0 1 0 0 0,0-1 1 0 0,0 0-1 0 0,5 16-167 0 0,0-10-137 0 0,1 0-78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34:56.888"/>
    </inkml:context>
    <inkml:brush xml:id="br0">
      <inkml:brushProperty name="width" value="0.1" units="cm"/>
      <inkml:brushProperty name="height" value="0.1" units="cm"/>
      <inkml:brushProperty name="color" value="#E71224"/>
    </inkml:brush>
  </inkml:definitions>
  <inkml:trace contextRef="#ctx0" brushRef="#br0">269 155 2303 0 0,'-14'-26'154'0'0,"10"17"146"0"0,0 1-1 0 0,-1 0 1 0 0,0 0-1 0 0,-1 0 1 0 0,0 1 0 0 0,-12-13-1 0 0,6 10 255 0 0,0 1 0 0 0,0 0-1 0 0,-1 1 1 0 0,0 1 0 0 0,-18-8 0 0 0,29 14-538 0 0,1 1 1 0 0,-1-1-1 0 0,1 1 1 0 0,-1 0-1 0 0,1-1 1 0 0,-1 1-1 0 0,1 0 1 0 0,-1 0-1 0 0,1 0 0 0 0,-1 0 1 0 0,0 0-1 0 0,1 1 1 0 0,-1-1-1 0 0,1 0 1 0 0,-1 1-1 0 0,1-1 1 0 0,0 1-1 0 0,-1-1 1 0 0,1 1-1 0 0,-1 0 1 0 0,1 0-1 0 0,0 0 1 0 0,0-1-1 0 0,-1 1 1 0 0,1 0-1 0 0,0 0 1 0 0,0 1-1 0 0,0-1 1 0 0,0 0-1 0 0,0 0 1 0 0,0 0-1 0 0,-1 4 1 0 0,-2 3 94 0 0,0 0 0 0 0,1 1 0 0 0,0-1 0 0 0,-3 15 1 0 0,1-6-58 0 0,-6 26 160 0 0,7-28-61 0 0,1 0-1 0 0,-2-1 1 0 0,-9 23-1 0 0,13-36-116 0 0,0 1-1 0 0,0 0 0 0 0,1 0 1 0 0,-1-1-1 0 0,1 1 0 0 0,0 0 1 0 0,-1 0-1 0 0,1 0 0 0 0,0 0 0 0 0,0-1 1 0 0,0 1-1 0 0,0 0 0 0 0,0 0 1 0 0,1 0-1 0 0,-1 0 0 0 0,0-1 1 0 0,2 4-1 0 0,-1-2 13 0 0,1 1 0 0 0,0-1 0 0 0,0 1 0 0 0,0-1 1 0 0,1 0-1 0 0,-1 0 0 0 0,1 0 0 0 0,2 3 0 0 0,5 2 35 0 0,0 0 0 0 0,1 0-1 0 0,0-1 1 0 0,13 6 0 0 0,-10-7-7 0 0,1 0 0 0 0,1-1 1 0 0,-1-1-1 0 0,1-1 0 0 0,0 0 0 0 0,-1-1 1 0 0,23 1-1 0 0,0 0 82 0 0,261 6 967 0 0,-263-9-1101 0 0,92-5 172 0 0,161-29-1 0 0,-189 20-46 0 0,44 1 119 0 0,-74 7-164 0 0,48-5 163 0 0,-106 10-189 0 0,0 1 1 0 0,1 0-1 0 0,-1 1 1 0 0,20 4-1 0 0,-32-5-75 0 0,1 0 0 0 0,-1 0 0 0 0,0 0 0 0 0,1 0 0 0 0,-1 0-1 0 0,1 0 1 0 0,-1 0 0 0 0,1 0 0 0 0,-1 0 0 0 0,0 0 0 0 0,1 0 0 0 0,-1 0 0 0 0,1 1 0 0 0,-1-1 0 0 0,0 0 0 0 0,1 0 0 0 0,-1 0-1 0 0,0 1 1 0 0,1-1 0 0 0,-1 0 0 0 0,0 0 0 0 0,1 1 0 0 0,-1-1 0 0 0,0 0 0 0 0,0 0 0 0 0,1 1 0 0 0,-1-1 0 0 0,0 1 0 0 0,0-1-1 0 0,1 0 1 0 0,-1 1 0 0 0,0-1 0 0 0,0 0 0 0 0,0 2 0 0 0,0-2 3 0 0,-1 1 1 0 0,1 0-1 0 0,-1 0 0 0 0,1 0 0 0 0,-1-1 1 0 0,0 1-1 0 0,0 0 0 0 0,1 0 0 0 0,-1-1 1 0 0,0 1-1 0 0,0-1 0 0 0,0 1 1 0 0,-1 0-1 0 0,-32 15 241 0 0,14-10-145 0 0,0-2 0 0 0,-1 0 0 0 0,1-1 0 0 0,-22 1 0 0 0,-10 1-6 0 0,23-2-64 0 0,-192 33 117 0 0,-214 69-32 0 0,274-68-117 0 0,-210 62 0 0 0,362-96 0 0 0,1 0 0 0 0,1-1 0 0 0,-1 1 0 0 0,1 0 0 0 0,0 0 0 0 0,0 1 0 0 0,0 0 0 0 0,0 1 0 0 0,-11 9 0 0 0,17-13 0 0 0,1-1 0 0 0,0 0 0 0 0,0 1 0 0 0,0-1 0 0 0,-1 0 0 0 0,1 1 0 0 0,0-1 0 0 0,0 0 0 0 0,0 1 0 0 0,0-1 0 0 0,0 1 0 0 0,0-1 0 0 0,0 0 0 0 0,0 1 0 0 0,0-1 0 0 0,0 0 0 0 0,0 1 0 0 0,0-1 0 0 0,0 1 0 0 0,0-1 0 0 0,0 0 0 0 0,0 1 0 0 0,0-1 0 0 0,0 0 0 0 0,0 1 0 0 0,1-1 0 0 0,-1 0 0 0 0,0 1 0 0 0,0-1 0 0 0,0 0 0 0 0,1 1 0 0 0,-1-1 0 0 0,0 0 0 0 0,1 0 0 0 0,-1 1 0 0 0,0-1 0 0 0,0 0 0 0 0,1 0 0 0 0,-1 1 0 0 0,0-1 0 0 0,1 0 0 0 0,-1 0 0 0 0,0 0 0 0 0,1 0 0 0 0,-1 0 0 0 0,1 0 0 0 0,-1 1 0 0 0,0-1 0 0 0,1 0 0 0 0,-1 0 0 0 0,1 0 0 0 0,26 5 0 0 0,-22-4 0 0 0,20 1 38 0 0,0 0 0 0 0,1-2 0 0 0,41-5 0 0 0,-12 1 1 0 0,59-2 53 0 0,466-41 289 0 0,-97-2-118 0 0,-140 19-187 0 0,-68 8 33 0 0,-44 4-37 0 0,-222 15-45 0 0,-16 0 36 0 0,-17-2 66 0 0,-77-6 46 0 0,-177 3 0 0 0,-102 30-152 0 0,264-13 3 0 0,-70 9-1454 0 0,-249 58 1 0 0,296-42 24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47.059"/>
    </inkml:context>
    <inkml:brush xml:id="br0">
      <inkml:brushProperty name="width" value="0.1" units="cm"/>
      <inkml:brushProperty name="height" value="0.1" units="cm"/>
      <inkml:brushProperty name="color" value="#66CC00"/>
    </inkml:brush>
  </inkml:definitions>
  <inkml:trace contextRef="#ctx0" brushRef="#br0">1 1 1839 0 0,'3'0'148'0'0,"0"0"-1"0"0,1 0 1 0 0,-1 0-1 0 0,0 1 0 0 0,0-1 1 0 0,0 1-1 0 0,1 0 0 0 0,-1 0 1 0 0,0 0-1 0 0,0 0 0 0 0,0 1 1 0 0,0-1-1 0 0,0 1 1 0 0,-1 0-1 0 0,1-1 0 0 0,0 1 1 0 0,-1 1-1 0 0,3 1 0 0 0,0 0-53 0 0,-1-1 0 0 0,1 1-1 0 0,0-2 1 0 0,1 1-1 0 0,-1 0 1 0 0,0-1-1 0 0,1 0 1 0 0,-1 0-1 0 0,1-1 1 0 0,10 2 0 0 0,-7-1 48 0 0,-1 0 0 0 0,1 1 1 0 0,10 4-1 0 0,-12-4-44 0 0,-1-1 0 0 0,1 0 0 0 0,0 0 0 0 0,0-1 0 0 0,11 1 0 0 0,8 1 283 0 0,-11-1-133 0 0,-1 0 0 0 0,1-1 0 0 0,20-2 0 0 0,-19 0-45 0 0,1 1 0 0 0,26 3-1 0 0,0-1 108 0 0,-34-3-211 0 0,1 1 1 0 0,16 3-1 0 0,17 2 222 0 0,0-1 0 0 0,57-3-1 0 0,37 2 206 0 0,-43 8-302 0 0,31 3-16 0 0,-94-12-182 0 0,1-1 0 0 0,0-2-1 0 0,0-1 1 0 0,37-8-1 0 0,-42 6 69 0 0,-1 1-1 0 0,1 2 0 0 0,0 1 0 0 0,51 6 0 0 0,-17-1 7 0 0,-6-1-67 0 0,54 1 72 0 0,-84-6-73 0 0,36-7 0 0 0,-10 1-21 0 0,-12 4 22 0 0,-1 2 0 0 0,65 7 0 0 0,75 22 49 0 0,-120-21 43 0 0,70 2-1 0 0,-47-5-42 0 0,-18 0-36 0 0,104 5 25 0 0,43-3-7 0 0,-201-6-157 0 0,0 0-1 0 0,0 1 0 0 0,0 0 1 0 0,0 1-1 0 0,0 0 1 0 0,0 1-1 0 0,-1-1 0 0 0,13 7 1 0 0,-7 0-321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9:58.691"/>
    </inkml:context>
    <inkml:brush xml:id="br0">
      <inkml:brushProperty name="width" value="0.1" units="cm"/>
      <inkml:brushProperty name="height" value="0.1" units="cm"/>
      <inkml:brushProperty name="color" value="#66CC00"/>
    </inkml:brush>
  </inkml:definitions>
  <inkml:trace contextRef="#ctx0" brushRef="#br0">128 3 2879 0 0,'-3'-1'52'0'0,"1"1"0"0"0,-1-1 0 0 0,1 1-1 0 0,-1 0 1 0 0,1 0 0 0 0,-1 0 0 0 0,1 0-1 0 0,-1 0 1 0 0,0 0 0 0 0,1 1-1 0 0,-1-1 1 0 0,1 1 0 0 0,0 0 0 0 0,-1 0-1 0 0,1 0 1 0 0,-1 0 0 0 0,1 0-1 0 0,0 0 1 0 0,0 0 0 0 0,0 1 0 0 0,0-1-1 0 0,-3 3 1 0 0,-3 3 84 0 0,0 0 0 0 0,0 0 1 0 0,0 1-1 0 0,-6 8 0 0 0,11-11 219 0 0,0 1-1 0 0,0-1 1 0 0,0 1-1 0 0,0 0 1 0 0,1 0-1 0 0,0 0 1 0 0,-2 12 0 0 0,3-17-236 0 0,1 0-74 0 0,0 0 0 0 0,0-1-1 0 0,0 1 1 0 0,0 0 0 0 0,1-1 0 0 0,-1 1-1 0 0,0 0 1 0 0,0-1 0 0 0,0 1 0 0 0,1-1-1 0 0,-1 1 1 0 0,0 0 0 0 0,1-1 0 0 0,-1 1-1 0 0,0-1 1 0 0,1 1 0 0 0,-1-1 0 0 0,1 1 0 0 0,-1-1-1 0 0,1 1 1 0 0,-1-1 0 0 0,1 1 0 0 0,-1-1-1 0 0,1 0 1 0 0,-1 1 0 0 0,1-1 0 0 0,0 0-1 0 0,-1 1 1 0 0,1-1 0 0 0,0 0 0 0 0,-1 0-1 0 0,1 0 1 0 0,0 0 0 0 0,-1 0 0 0 0,1 0-1 0 0,0 0 1 0 0,0 0 0 0 0,28 3 669 0 0,-28-3-700 0 0,37-1 621 0 0,-10 1-382 0 0,1 0-1 0 0,55 8 0 0 0,-61-2-109 0 0,0-2-1 0 0,1-1 1 0 0,-1-1-1 0 0,29-1 0 0 0,-10-2 254 0 0,67 8-1 0 0,-64-3-195 0 0,54-2 0 0 0,-88-2-158 0 0,146-3 531 0 0,45 8-275 0 0,-141-7-228 0 0,85-16-1 0 0,-67 7 144 0 0,-41 8-122 0 0,0 2 0 0 0,0 2-1 0 0,0 1 1 0 0,0 2 0 0 0,56 13-1 0 0,-56-12-79 0 0,0-1-1 0 0,1-2 0 0 0,54-5 0 0 0,36 2 24 0 0,-102 1 11 0 0,-1-1 0 0 0,0-2 0 0 0,34-7 0 0 0,-16 2 31 0 0,-22 6-18 0 0,1 1 0 0 0,0 0-1 0 0,41 6 1 0 0,-7 0 20 0 0,-9-5-12 0 0,1-2 1 0 0,57-10-1 0 0,-28 2-9 0 0,-26 7-25 0 0,101 7 0 0 0,-84-2-32 0 0,15 0 0 0 0,-13 3 14 0 0,-46-4-4 0 0,1 1 0 0 0,0 1 0 0 0,-1 1 0 0 0,34 9 0 0 0,-43-8-2 0 0,-1-1 1 0 0,0-1-1 0 0,1-1 0 0 0,0 0 0 0 0,21-1 0 0 0,78-8 71 0 0,-83 4-65 0 0,17 0 87 0 0,1 4 1 0 0,58 6 0 0 0,-20 0-69 0 0,-35-3 114 0 0,92 20 0 0 0,-140-23-147 0 0,-1 1 1 0 0,1 0 0 0 0,-1 1-1 0 0,0-1 1 0 0,1 1 0 0 0,-1 0-1 0 0,0 0 1 0 0,-1 0 0 0 0,1 0-1 0 0,0 1 1 0 0,-1 0 0 0 0,0-1-1 0 0,0 1 1 0 0,0 0 0 0 0,2 5-1 0 0,-4-8 0 0 0,0 1 0 0 0,0-1 0 0 0,0 0 1 0 0,0 0-1 0 0,0 0 0 0 0,1 0 0 0 0,-1-1 0 0 0,0 1 0 0 0,0 0 0 0 0,3 1 0 0 0,-3-2 1 0 0,-1 0 1 0 0,1 1-1 0 0,0-1 1 0 0,0 1-1 0 0,0-1 1 0 0,-1 0-1 0 0,1 1 0 0 0,0 0 1 0 0,-1-1-1 0 0,1 1 1 0 0,-1-1-1 0 0,1 1 1 0 0,0 0-1 0 0,-1-1 0 0 0,1 1 1 0 0,-1 0-1 0 0,0 0 1 0 0,1-1-1 0 0,-1 1 1 0 0,0 0-1 0 0,1 0 0 0 0,-1 0 1 0 0,0-1-1 0 0,0 1 1 0 0,0 0-1 0 0,1 0 1 0 0,-1 0-1 0 0,0 0 0 0 0,0 0 1 0 0,0 0-1 0 0,-1-1 1 0 0,1 1-1 0 0,0 1 1 0 0,-4 23-756 0 0,-1-1-3322 0 0,-3 5-1200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0:23.418"/>
    </inkml:context>
    <inkml:brush xml:id="br0">
      <inkml:brushProperty name="width" value="0.1" units="cm"/>
      <inkml:brushProperty name="height" value="0.1" units="cm"/>
      <inkml:brushProperty name="color" value="#66CC00"/>
    </inkml:brush>
  </inkml:definitions>
  <inkml:trace contextRef="#ctx0" brushRef="#br0">1 78 2271 0 0,'0'1'51'0'0,"1"0"-1"0"0,-1 0 0 0 0,1 0 0 0 0,-1 0 0 0 0,1 0 0 0 0,-1 0 0 0 0,1 0 0 0 0,0-1 0 0 0,-1 1 1 0 0,1 0-1 0 0,0 0 0 0 0,0 0 0 0 0,0-1 0 0 0,0 1 0 0 0,0-1 0 0 0,0 1 0 0 0,0 0 0 0 0,0-1 0 0 0,0 0 1 0 0,0 1-1 0 0,0-1 0 0 0,0 0 0 0 0,0 1 0 0 0,0-1 0 0 0,0 0 0 0 0,0 0 0 0 0,0 0 0 0 0,0 0 1 0 0,0 0-1 0 0,2 0 0 0 0,13-9 861 0 0,-8 3-436 0 0,-8 6-471 0 0,0 0 0 0 0,0 0 0 0 0,0 0-1 0 0,0 0 1 0 0,0-1 0 0 0,0 1 0 0 0,1 0 0 0 0,-1 0 0 0 0,0 0-1 0 0,0 0 1 0 0,0 0 0 0 0,0 0 0 0 0,0 0 0 0 0,0-1 0 0 0,0 1-1 0 0,0 0 1 0 0,0 0 0 0 0,0 0 0 0 0,0 0 0 0 0,0 0 0 0 0,0 0-1 0 0,0-1 1 0 0,0 1 0 0 0,0 0 0 0 0,0 0 0 0 0,0 0 0 0 0,0 0-1 0 0,0 0 1 0 0,0 0 0 0 0,0 0 0 0 0,0-1 0 0 0,0 1 0 0 0,0 0 0 0 0,-1 0-1 0 0,1 0 1 0 0,0 0 0 0 0,0 0 0 0 0,0 0 0 0 0,0 0 0 0 0,0 0-1 0 0,0-1 1 0 0,0 1 0 0 0,0 0 0 0 0,0 0 0 0 0,-1 0 0 0 0,1 0-1 0 0,-9-3 79 0 0,8 3-76 0 0,0 0 1 0 0,0 0-1 0 0,0 0 0 0 0,0 0 0 0 0,1 0 0 0 0,-1 0 0 0 0,0 0 0 0 0,0-1 0 0 0,0 1 0 0 0,0 0 0 0 0,0-1 0 0 0,1 1 0 0 0,-1 0 0 0 0,0-1 0 0 0,0 1 0 0 0,1-1 0 0 0,-1 1 1 0 0,0-1-1 0 0,1 0 0 0 0,-1 1 0 0 0,1-1 0 0 0,-1 0 0 0 0,0 1 0 0 0,1-1 0 0 0,0 0 0 0 0,-1 0 0 0 0,1 0 0 0 0,-1 1 0 0 0,1-1 0 0 0,0 0 0 0 0,-1-1 0 0 0,1 2-4 0 0,1 0 0 0 0,-1-1 0 0 0,0 1-1 0 0,0 0 1 0 0,0 0 0 0 0,0 0-1 0 0,1-1 1 0 0,-1 1 0 0 0,0 0-1 0 0,0 0 1 0 0,1 0 0 0 0,-1 0 0 0 0,0 0-1 0 0,0 0 1 0 0,1-1 0 0 0,-1 1-1 0 0,0 0 1 0 0,0 0 0 0 0,1 0 0 0 0,-1 0-1 0 0,0 0 1 0 0,0 0 0 0 0,1 0-1 0 0,-1 0 1 0 0,0 0 0 0 0,0 0 0 0 0,1 0-1 0 0,-1 0 1 0 0,0 0 0 0 0,0 1-1 0 0,1-1 1 0 0,-1 0 0 0 0,0 0 0 0 0,0 0-1 0 0,1 0 1 0 0,-1 0 0 0 0,0 0-1 0 0,0 1 1 0 0,0-1 0 0 0,1 0-1 0 0,-1 0 1 0 0,11 6 58 0 0,-11-6-60 0 0,9 10 0 0 0,-8-9 0 0 0,-1 0 0 0 0,1 0 0 0 0,-1 0 0 0 0,1 0 0 0 0,0-1 0 0 0,-1 1 0 0 0,1 0 0 0 0,0 0 0 0 0,0 0 0 0 0,0-1 0 0 0,0 1 0 0 0,0 0 0 0 0,0-1 0 0 0,0 1 0 0 0,0-1 0 0 0,0 1 0 0 0,0-1 0 0 0,0 0 0 0 0,0 1 0 0 0,0-1 0 0 0,2 0 0 0 0,56 9 336 0 0,-45-8-85 0 0,0-1-1 0 0,1 0 1 0 0,20-4 0 0 0,20 0 241 0 0,55 11-15 0 0,-25-5 79 0 0,20 2-301 0 0,-28-2 114 0 0,80 0 37 0 0,-1-1-268 0 0,23-5 318 0 0,-48-1-37 0 0,86 5-174 0 0,-203 0-239 0 0,1-1-1 0 0,-1-1 0 0 0,-1-1 1 0 0,25-7-1 0 0,54-24 30 0 0,-70 25-33 0 0,1 2-2 0 0,-1 0 0 0 0,2 1 0 0 0,-1 2 0 0 0,1 0 0 0 0,-1 2 0 0 0,1 0 0 0 0,24 3 0 0 0,25-4 14 0 0,-47 1-6 0 0,1 2 1 0 0,0 0-1 0 0,-1 1 0 0 0,1 2 1 0 0,36 8-1 0 0,-41-6-8 0 0,-1-1 0 0 0,1-2 0 0 0,1 0 0 0 0,-1-1 0 0 0,41-4 0 0 0,-2-3 0 0 0,66-4 0 0 0,-58 13 0 0 0,109 20 0 0 0,-110-12 0 0 0,111 4 0 0 0,16-18 0 0 0,105 1 0 0 0,-179 12 0 0 0,30 0 0 0 0,1-15 0 0 0,60 2 0 0 0,-157 5 0 0 0,78 5 0 0 0,-57-2 34 0 0,117-7 0 0 0,53 2 26 0 0,-65 5-60 0 0,-63-3 0 0 0,81-8 0 0 0,-107 1 0 0 0,86 6 64 0 0,-67-4-64 0 0,-81 0 0 0 0,0 1 0 0 0,50 5 0 0 0,-44 0 27 0 0,-20-1 3 0 0,0-1 0 0 0,22 6 1 0 0,-25-4-24 0 0,0-1 0 0 0,0 0 0 0 0,1-1-1 0 0,-1 0 1 0 0,14-1 0 0 0,68-11 52 0 0,-60 6-40 0 0,44-1 0 0 0,119 11-19 0 0,17 3 0 0 0,-147-7 0 0 0,92-10 0 0 0,-32 0 0 0 0,129 9 44 0 0,-106 2-24 0 0,-15-10-20 0 0,-89 3 0 0 0,90 3 0 0 0,-41 7 22 0 0,54 5 20 0 0,-146-9-61 0 0,1 0 1 0 0,-1 0-1 0 0,0 0 0 0 0,1 1 0 0 0,-1 0 0 0 0,0-1 0 0 0,0 2 0 0 0,0-1 0 0 0,0 0 1 0 0,0 1-1 0 0,-1-1 0 0 0,5 5 0 0 0,0 2-344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0:25.743"/>
    </inkml:context>
    <inkml:brush xml:id="br0">
      <inkml:brushProperty name="width" value="0.1" units="cm"/>
      <inkml:brushProperty name="height" value="0.1" units="cm"/>
      <inkml:brushProperty name="color" value="#66CC00"/>
    </inkml:brush>
  </inkml:definitions>
  <inkml:trace contextRef="#ctx0" brushRef="#br0">4 5 3167 0 0,'-3'-5'476'0'0,"6"6"251"0"0,8 5-270 0 0,27 36-445 0 0,-33-38 15 0 0,0 0-1 0 0,-1 0 0 0 0,2-1 0 0 0,-1 0 0 0 0,0 0 0 0 0,0 0 0 0 0,1-1 0 0 0,10 4 0 0 0,12 1 216 0 0,1-2-1 0 0,0-1 1 0 0,0-1-1 0 0,41-1 1 0 0,-47-3-145 0 0,0-1 0 0 0,25-6-1 0 0,-29 4 76 0 0,0 1 0 0 0,1 1 1 0 0,36 1-1 0 0,-43 2-138 0 0,-5-1 2 0 0,0 1 1 0 0,-1 0 0 0 0,13 3 0 0 0,-3 0-12 0 0,1-1 1 0 0,-1 0-1 0 0,0-1 0 0 0,1-1 0 0 0,33-2 1 0 0,19 0 150 0 0,-65 2-353 0 0,0 0 0 0 0,0-1 0 0 0,-1 2 1 0 0,1-1-1 0 0,-1 0 0 0 0,1 1 0 0 0,-1 0 0 0 0,1 0 0 0 0,-1 0 0 0 0,0 0 0 0 0,5 4 0 0 0,5 4-2247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0:26.994"/>
    </inkml:context>
    <inkml:brush xml:id="br0">
      <inkml:brushProperty name="width" value="0.1" units="cm"/>
      <inkml:brushProperty name="height" value="0.1" units="cm"/>
      <inkml:brushProperty name="color" value="#66CC00"/>
    </inkml:brush>
  </inkml:definitions>
  <inkml:trace contextRef="#ctx0" brushRef="#br0">1 136 1375 0 0,'94'-5'1342'0'0,"172"13"0"0"0,-180-2-1082 0 0,-23-6 210 0 0,95-10-1 0 0,-54 1-32 0 0,47-9-49 0 0,-33 3-193 0 0,132 9 509 0 0,-12 0-468 0 0,-186 0-203 0 0,53-15 0 0 0,-62 11 8 0 0,1 2 0 0 0,55-3 0 0 0,95 10 195 0 0,49-2 96 0 0,38-8-260 0 0,-121 11-65 0 0,53-2 114 0 0,201-5 7 0 0,-207 28-128 0 0,12-25 26 0 0,-67-1 66 0 0,-93 4-72 0 0,-30-1 27 0 0,0 2 0 0 0,0 1 0 0 0,48 9 0 0 0,-25-1-12 0 0,95 6 0 0 0,54-13-4 0 0,7 1 6 0 0,192 23 219 0 0,-311-22-75 0 0,285 18 270 0 0,-321-17-368 0 0,0-3 1 0 0,85-8-1 0 0,103-32 451 0 0,-220 34-484 0 0,0 0-1 0 0,1 1 0 0 0,39 0 1 0 0,-55 3-74 0 0,0 0 0 0 0,-1 1 0 0 0,1 0 0 0 0,0 0 0 0 0,0 0 0 0 0,-1 1 0 0 0,1 0 0 0 0,-1 0 0 0 0,0 0 0 0 0,1 1 0 0 0,-1-1 0 0 0,0 1 0 0 0,-1 1 0 0 0,1-1 0 0 0,0 1 0 0 0,-1 0 0 0 0,0 0 0 0 0,0 0 0 0 0,5 6 0 0 0,2 7-526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0:57.086"/>
    </inkml:context>
    <inkml:brush xml:id="br0">
      <inkml:brushProperty name="width" value="0.1" units="cm"/>
      <inkml:brushProperty name="height" value="0.1" units="cm"/>
      <inkml:brushProperty name="color" value="#66CC00"/>
    </inkml:brush>
  </inkml:definitions>
  <inkml:trace contextRef="#ctx0" brushRef="#br0">1 26 799 0 0,'2'-2'14'0'0,"1"0"-1"0"0,-1 0 0 0 0,1 0 0 0 0,0 1 0 0 0,0-1 0 0 0,0 1 1 0 0,5-2 169 0 0,-8 2-105 0 0,0 1 0 0 0,1-1-1 0 0,-1 1 1 0 0,0-1-1 0 0,0 0 1 0 0,0 1-1 0 0,0-1 1 0 0,0 1-1 0 0,1-1 1 0 0,-1 1-1 0 0,0-1 1 0 0,0 1-1 0 0,1-1 1 0 0,-1 1-1 0 0,0-1 1 0 0,1 1-1 0 0,0-1 1 0 0,-1 1-71 0 0,0 0-1 0 0,1 0 1 0 0,-1-1 0 0 0,0 1 0 0 0,0 0 0 0 0,0 0 0 0 0,0 0-1 0 0,1 0 1 0 0,-1 0 0 0 0,0 0 0 0 0,0 0 0 0 0,0 0-1 0 0,0 0 1 0 0,1 0 0 0 0,-1 1 0 0 0,0-1 0 0 0,0 0-1 0 0,0 0 1 0 0,0 0 0 0 0,1 0 0 0 0,-1 0 0 0 0,0 0-1 0 0,0 0 1 0 0,0 0 0 0 0,0 0 0 0 0,0 0 0 0 0,0 1 0 0 0,1-1-1 0 0,-1 0 1 0 0,0 0 0 0 0,0 0 0 0 0,0 0 0 0 0,0 0-1 0 0,0 1 1 0 0,0-1 0 0 0,0 0 0 0 0,0 0 0 0 0,0 0-1 0 0,0 0 1 0 0,1 1 0 0 0,-1-1 0 0 0,0 0 0 0 0,0 0-1 0 0,0 0 1 0 0,0 0 0 0 0,0 1 0 0 0,0-1 0 0 0,0 0 0 0 0,0 0-1 0 0,-1 0 1 0 0,1 0 0 0 0,0 1 0 0 0,0-1 0 0 0,0 0-1 0 0,0 0 1 0 0,0 0 0 0 0,0 0 0 0 0,0 1 0 0 0,0-1-1 0 0,0 2-3 0 0,0 0-1 0 0,0 0 0 0 0,0 0 0 0 0,1 0 0 0 0,-1 1 0 0 0,1-1 1 0 0,0 0-1 0 0,-1 0 0 0 0,1 0 0 0 0,0 0 0 0 0,0-1 0 0 0,0 1 0 0 0,1 0 1 0 0,-1 0-1 0 0,0-1 0 0 0,1 1 0 0 0,-1 0 0 0 0,1-1 0 0 0,-1 1 0 0 0,1-1 1 0 0,0 0-1 0 0,3 2 0 0 0,3 1 12 0 0,0 0 0 0 0,0 0 0 0 0,1-1 0 0 0,9 2 0 0 0,0 0-6 0 0,-2 0 3 0 0,0-2-1 0 0,0 0 1 0 0,23 1-1 0 0,20 2 12 0 0,-27 0-62 0 0,46 1 0 0 0,-57-5-40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25.407"/>
    </inkml:context>
    <inkml:brush xml:id="br0">
      <inkml:brushProperty name="width" value="0.1" units="cm"/>
      <inkml:brushProperty name="height" value="0.1" units="cm"/>
      <inkml:brushProperty name="color" value="#E71224"/>
    </inkml:brush>
  </inkml:definitions>
  <inkml:trace contextRef="#ctx0" brushRef="#br0">1 107 2127 0 0,'13'-15'1003'0'0,"10"7"-445"0"0,-18 5-271 0 0,1 0-1 0 0,0 1 1 0 0,0 0-1 0 0,0 1 1 0 0,1-1-1 0 0,-1 1 1 0 0,0 0-1 0 0,0 1 0 0 0,1-1 1 0 0,11 2-1 0 0,-4 0 112 0 0,1 0-1 0 0,-1-1 1 0 0,1-1-1 0 0,-1-1 1 0 0,29-6-1 0 0,20-1 66 0 0,124 1 1 0 0,-120 14-209 0 0,-49-4-211 0 0,2 1 26 0 0,-12-2-28 0 0,1 0-1 0 0,-1 0 0 0 0,14-1 0 0 0,134-4 417 0 0,-126 4-340 0 0,23 1-12 0 0,49-2 44 0 0,-62 0-64 0 0,53 5 0 0 0,-3 0-2 0 0,233-13 246 0 0,-143 7-330 0 0,-109-1 32 0 0,27 0 75 0 0,33 2 10 0 0,-14-1-53 0 0,-101 1-62 0 0,150-16 60 0 0,-79 6-13 0 0,-46 7-34 0 0,13 0-15 0 0,0 2 0 0 0,1 2 0 0 0,97 14 0 0 0,-134-11 0 0 0,98 11 11 0 0,-57-13 137 0 0,61-8-1 0 0,16 0 241 0 0,-113 5-322 0 0,-19 1-52 0 0,1 1 0 0 0,0-1 0 0 0,-1 1-1 0 0,1 0 1 0 0,8 1 0 0 0,-13-1-17 0 0,0 0 0 0 0,1 1 0 0 0,-1-1 1 0 0,1 0-1 0 0,-1 0 0 0 0,0 1 0 0 0,1-1 0 0 0,-1 0 0 0 0,0 1 0 0 0,1-1 0 0 0,-1 0 1 0 0,0 1-1 0 0,0-1 0 0 0,1 1 0 0 0,-1-1 0 0 0,0 0 0 0 0,0 1 0 0 0,0-1 1 0 0,1 1-1 0 0,-1-1 0 0 0,0 1 0 0 0,0-1 0 0 0,0 1 0 0 0,0-1 0 0 0,0 0 1 0 0,0 1-1 0 0,0-1 0 0 0,0 1 0 0 0,0-1 0 0 0,0 1 0 0 0,0-1 0 0 0,0 1 1 0 0,0-1-1 0 0,-1 1 0 0 0,1 0 0 0 0,-8 20-1885 0 0,6-16-90 0 0,-4 13-2080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1:00.505"/>
    </inkml:context>
    <inkml:brush xml:id="br0">
      <inkml:brushProperty name="width" value="0.1" units="cm"/>
      <inkml:brushProperty name="height" value="0.1" units="cm"/>
      <inkml:brushProperty name="color" value="#66CC00"/>
    </inkml:brush>
  </inkml:definitions>
  <inkml:trace contextRef="#ctx0" brushRef="#br0">1 46 1375 0 0,'2'-1'239'0'0,"-1"1"-1"0"0,1-1 1 0 0,0 0-1 0 0,0 0 0 0 0,0 0 1 0 0,-1 0-1 0 0,1 0 0 0 0,0 0 1 0 0,2-2-1 0 0,15-9 1337 0 0,-7 10-1266 0 0,0 0 1 0 0,0 0-1 0 0,0 1 0 0 0,0 1 1 0 0,0 0-1 0 0,0 0 0 0 0,0 1 1 0 0,0 1-1 0 0,13 3 0 0 0,-4-1 33 0 0,36 1 0 0 0,107 1 1067 0 0,-100-1-881 0 0,0-3-1 0 0,114-12 1 0 0,-143 5-422 0 0,29-5 320 0 0,1 2 0 0 0,91 1 0 0 0,-79 9-97 0 0,55 4-134 0 0,-117-5-137 0 0,27-3 0 0 0,11 1 46 0 0,-32 2-39 0 0,0-1 0 0 0,36-6 0 0 0,-34 3 14 0 0,42 0-1 0 0,-41 4-21 0 0,37 1 79 0 0,0 2 0 0 0,79 17-1 0 0,-94-11-83 0 0,0-2 0 0 0,0-2-1 0 0,0-2 1 0 0,50-2 0 0 0,-47-2 79 0 0,55 8-1 0 0,-32-1-46 0 0,86 6 23 0 0,-53-2 149 0 0,164-5 0 0 0,18-23 25 0 0,-211 11-260 0 0,139-2 86 0 0,35 0 71 0 0,-114 0-145 0 0,-25-1 65 0 0,31-1 153 0 0,-141 10-248 0 0,235-6 266 0 0,-231 6-269 0 0,173-12 0 0 0,-124 11 0 0 0,70 7 0 0 0,-7 13 0 0 0,-20-2 0 0 0,-7-7 38 0 0,94 0-1 0 0,131 6 973 0 0,-73-1-1625 0 0,-16-26 910 0 0,-189 8-249 0 0,117-5 118 0 0,-55 5-91 0 0,353-14 179 0 0,-114 9-176 0 0,-73 6 36 0 0,-154 3-16 0 0,176 10-32 0 0,-213-12-17 0 0,109 4-30 0 0,-72 5-17 0 0,72 4 0 0 0,-133-11 0 0 0,83-9 0 0 0,67-22 64 0 0,-189 28-56 0 0,0 0 0 0 0,0 1 0 0 0,0 0 0 0 0,0 0 0 0 0,0 1 0 0 0,1 1 0 0 0,13 2 0 0 0,-25-3-26 0 0,1 0 0 0 0,0 0 0 0 0,0 1-1 0 0,-1-1 1 0 0,1 0 0 0 0,0 1 0 0 0,0-1-1 0 0,-1 0 1 0 0,1 1 0 0 0,-1-1 0 0 0,1 1 0 0 0,0-1-1 0 0,-1 1 1 0 0,1-1 0 0 0,-1 1 0 0 0,1 0-1 0 0,-1-1 1 0 0,1 1 0 0 0,-1 0 0 0 0,0-1 0 0 0,1 1-1 0 0,-1 0 1 0 0,0-1 0 0 0,1 1 0 0 0,-1 0-1 0 0,0 0 1 0 0,0 0 0 0 0,0-1 0 0 0,0 1 0 0 0,1 0-1 0 0,-1 0 1 0 0,-1-1 0 0 0,1 1 0 0 0,0 0 0 0 0,0 0-1 0 0,0 0 1 0 0,0-1 0 0 0,0 1 0 0 0,-1 0-1 0 0,1 0 1 0 0,0-1 0 0 0,-1 1 0 0 0,1 0 0 0 0,0-1-1 0 0,-1 1 1 0 0,0 0 0 0 0,-2 4-232 0 0,0 0-1 0 0,0-1 1 0 0,-1 1-1 0 0,1-1 1 0 0,-7 5 0 0 0,-14 13-1056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1:02.794"/>
    </inkml:context>
    <inkml:brush xml:id="br0">
      <inkml:brushProperty name="width" value="0.1" units="cm"/>
      <inkml:brushProperty name="height" value="0.1" units="cm"/>
      <inkml:brushProperty name="color" value="#66CC00"/>
    </inkml:brush>
  </inkml:definitions>
  <inkml:trace contextRef="#ctx0" brushRef="#br0">0 210 919 0 0,'3'-1'212'0'0,"-1"0"0"0"0,0-1 0 0 0,1 2 0 0 0,-1-1 0 0 0,1 0 0 0 0,-1 0 0 0 0,1 1 0 0 0,0-1 0 0 0,-1 1 0 0 0,1 0 0 0 0,-1 0 0 0 0,1 0 0 0 0,0 0 0 0 0,4 1 0 0 0,21-1 794 0 0,-9-6-138 0 0,1 2-1 0 0,0 0 1 0 0,0 1 0 0 0,0 1 0 0 0,31 2-1 0 0,-20 2-602 0 0,27 3 495 0 0,0-2 0 0 0,91-7-1 0 0,-110-3-145 0 0,67-19 0 0 0,-100 24-554 0 0,8-1 85 0 0,1 0 0 0 0,0 1-1 0 0,17 0 1 0 0,20-2 166 0 0,190-47 186 0 0,-211 44-402 0 0,1 1 1 0 0,-1 1 0 0 0,1 2-1 0 0,-1 1 1 0 0,63 5-1 0 0,-73-1-93 0 0,-11-1 10 0 0,-1 0 1 0 0,0 0-1 0 0,1 1 1 0 0,8 3-1 0 0,6 2 21 0 0,0-1 0 0 0,0-1-1 0 0,29 1 1 0 0,77 1 210 0 0,-59-5-147 0 0,185 2 166 0 0,-223-5-216 0 0,105-6 175 0 0,-94 2-136 0 0,125-17 123 0 0,-90 7-140 0 0,143-22 52 0 0,-176 35-117 0 0,65 4 0 0 0,-65 0 45 0 0,0 0-46 0 0,3 0 61 0 0,61-4 0 0 0,-8-9-65 0 0,152-8-50 0 0,-130 26 77 0 0,-78-3-5 0 0,75-2-1 0 0,-28-7-19 0 0,54-5 0 0 0,-78 7 28 0 0,0 2-1 0 0,73 9 1 0 0,37 1 28 0 0,-22-11 51 0 0,36 9-164 0 0,-42 1 60 0 0,-123-6-3 0 0,-1 1 0 0 0,48 11 0 0 0,2 0 0 0 0,-71-13-1 0 0,52 7 23 0 0,0-2 0 0 0,80-2-1 0 0,-84-6-21 0 0,0 1 0 0 0,83 11 0 0 0,-63 0 22 0 0,0-3-1 0 0,95-3 0 0 0,65-21 43 0 0,-177 12-21 0 0,0 3 0 0 0,81 5-1 0 0,-66 5-18 0 0,109 5 91 0 0,-145-15 286 0 0,66-11 1 0 0,-101 13-400 0 0,0 0 0 0 0,-1 0 0 0 0,1 0 0 0 0,0 0 0 0 0,-1 0 1 0 0,1 0-1 0 0,0 0 0 0 0,-1 0 0 0 0,1 1 0 0 0,0-1 0 0 0,-1 0 1 0 0,1 0-1 0 0,-1 1 0 0 0,1-1 0 0 0,0 0 0 0 0,-1 1 0 0 0,1-1 1 0 0,-1 0-1 0 0,1 1 0 0 0,-1-1 0 0 0,1 1 0 0 0,-1-1 0 0 0,1 1 1 0 0,-1-1-1 0 0,0 1 0 0 0,1-1 0 0 0,-1 1 0 0 0,0 0 0 0 0,1-1 1 0 0,-1 1-1 0 0,0-1 0 0 0,0 1 0 0 0,0 0 0 0 0,1-1 0 0 0,-1 1 1 0 0,0 0-1 0 0,0-1 0 0 0,0 1 0 0 0,0 0 0 0 0,0-1 1 0 0,0 2-1 0 0,0 3-46 0 0,0 0 1 0 0,-1-1 0 0 0,1 1 0 0 0,-2 7-1 0 0,-13 34-1650 0 0,2-15-4596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08.810"/>
    </inkml:context>
    <inkml:brush xml:id="br0">
      <inkml:brushProperty name="width" value="0.1" units="cm"/>
      <inkml:brushProperty name="height" value="0.1" units="cm"/>
      <inkml:brushProperty name="color" value="#66CC00"/>
    </inkml:brush>
  </inkml:definitions>
  <inkml:trace contextRef="#ctx0" brushRef="#br0">1 14 455 0 0,'4'-14'3377'0'0,"-3"19"-2459"0"0,0-4-890 0 0,-1-1-1 0 0,1 1 1 0 0,-1-1 0 0 0,1 0-1 0 0,-1 1 1 0 0,1-1 0 0 0,0 1-1 0 0,-1-1 1 0 0,1 0 0 0 0,0 1-1 0 0,-1-1 1 0 0,1 0 0 0 0,0 0-1 0 0,-1 1 1 0 0,1-1 0 0 0,0 0-1 0 0,0 0 1 0 0,-1 0 0 0 0,2 0-1 0 0,16 1 332 0 0,-13 0-190 0 0,1 0 0 0 0,0 0 0 0 0,-1 0-1 0 0,10 4 1 0 0,18 3 127 0 0,-13-6-224 0 0,-4 0 13 0 0,1 0 0 0 0,0-1 0 0 0,0 0 0 0 0,0-2 0 0 0,0 0 0 0 0,23-5 0 0 0,-28 4 160 0 0,1 0 0 0 0,-1 1 1 0 0,1 0-1 0 0,-1 1 0 0 0,1 0 1 0 0,-1 1-1 0 0,22 4 0 0 0,-28-3-210 0 0,0 0-1 0 0,0 0 0 0 0,0 1 0 0 0,-1 0 0 0 0,1 0 0 0 0,-1 0 1 0 0,9 7-1 0 0,-9-6-23 0 0,0 0 1 0 0,0-1-1 0 0,0 0 1 0 0,1 0 0 0 0,-1 0-1 0 0,1-1 1 0 0,-1 0-1 0 0,1 0 1 0 0,7 2 0 0 0,23-4 69 0 0,-29 0-82 0 0,-1 0 0 0 0,1 0 0 0 0,0 0 0 0 0,-1 1 0 0 0,10 1-1 0 0,-6 0 25 0 0,0-1-1 0 0,0-1 0 0 0,0 1 0 0 0,0-2 1 0 0,0 1-1 0 0,0-1 0 0 0,0-1 0 0 0,0 0 0 0 0,9-3 1 0 0,17-3-4 0 0,2 0-155 0 0,-24 5 185 0 0,0 0-1 0 0,27-1 1 0 0,-36 4-129 0 0,0 0 0 0 0,0 0-1 0 0,0 1 1 0 0,-1 0-1 0 0,1 0 1 0 0,0 0-1 0 0,0 0 1 0 0,-1 1 0 0 0,1 0-1 0 0,-1 0 1 0 0,0 0-1 0 0,7 5 1 0 0,-1-1-2167 0 0,1 1-713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15.958"/>
    </inkml:context>
    <inkml:brush xml:id="br0">
      <inkml:brushProperty name="width" value="0.1" units="cm"/>
      <inkml:brushProperty name="height" value="0.1" units="cm"/>
      <inkml:brushProperty name="color" value="#66CC00"/>
    </inkml:brush>
  </inkml:definitions>
  <inkml:trace contextRef="#ctx0" brushRef="#br0">12 51 1375 0 0,'0'0'48'0'0,"0"0"-1"0"0,0 0 0 0 0,0 0 0 0 0,0 1 1 0 0,-1-1-1 0 0,1 0 0 0 0,0 0 0 0 0,0 0 0 0 0,0 0 1 0 0,-1 0-1 0 0,1 0 0 0 0,0 1 0 0 0,0-1 0 0 0,-1 0 1 0 0,1 0-1 0 0,0 0 0 0 0,0 0 0 0 0,-1 0 0 0 0,1 0 1 0 0,0 0-1 0 0,0 0 0 0 0,0 0 0 0 0,-1 0 0 0 0,1 0 1 0 0,0 0-1 0 0,0 0 0 0 0,-1 0 0 0 0,1 0 0 0 0,0 0 1 0 0,0-1-1 0 0,-1 1 0 0 0,1 0 0 0 0,0 0 0 0 0,0 0 1 0 0,0 0-1 0 0,-1 0 0 0 0,1 0 0 0 0,0-1 0 0 0,0 1 1 0 0,0 0-1 0 0,0 0 0 0 0,-1 0 0 0 0,1-1 0 0 0,0 1 1 0 0,0 0-1 0 0,0 0 0 0 0,0 0 0 0 0,0-1 1 0 0,0 1-1 0 0,0 0 0 0 0,-1 0 0 0 0,1-1 0 0 0,0 1 1 0 0,0 0-1 0 0,0 0 0 0 0,0 0 0 0 0,0-1 0 0 0,0 1 1 0 0,0 0-1 0 0,0 0 0 0 0,0-1 0 0 0,0 1 0 0 0,1 0 1 0 0,-3-17 2743 0 0,2 16-2868 0 0,0 0 204 0 0,0 0 0 0 0,0 0-1 0 0,0 0 1 0 0,0-1 0 0 0,0 1-1 0 0,0 0 1 0 0,0 0 0 0 0,1-1-1 0 0,-1 1 1 0 0,0 0 0 0 0,1 0-1 0 0,-1 0 1 0 0,1 0 0 0 0,-1 0-1 0 0,1 0 1 0 0,0 0 0 0 0,-1 0-1 0 0,1 0 1 0 0,0 0 0 0 0,0 0-1 0 0,1-1 1 0 0,-1 1-63 0 0,0 1 0 0 0,1-1 0 0 0,-1 1-1 0 0,0 0 1 0 0,1 0 0 0 0,-1-1 0 0 0,0 1 0 0 0,1 0 0 0 0,-1 0 0 0 0,0 0-1 0 0,1 1 1 0 0,-1-1 0 0 0,0 0 0 0 0,1 0 0 0 0,-1 1 0 0 0,0-1 0 0 0,1 1-1 0 0,1 0 1 0 0,9 3 236 0 0,-1-1 0 0 0,1 0 0 0 0,0-1-1 0 0,16 1 1 0 0,-13-1 111 0 0,0 0 0 0 0,19 5 0 0 0,-12-2-98 0 0,0 0 1 0 0,31 1-1 0 0,-32-4-212 0 0,-1 0-1 0 0,0 2 1 0 0,28 8 0 0 0,-13-2-25 0 0,0-1 1 0 0,1-2-1 0 0,0-1 0 0 0,0-2 0 0 0,0-1 1 0 0,1-2-1 0 0,-1-2 0 0 0,63-9 1 0 0,-22 3 142 0 0,0 2 1 0 0,0 5 0 0 0,78 8-1 0 0,310 6 577 0 0,-388-15-812 0 0,-8 2-73 0 0,221-7 305 0 0,-110-3-67 0 0,-56 12 759 0 0,3-1-156 0 0,344-9-2017 0 0,79 16 1406 0 0,-207 4-141 0 0,-75 20 0 0 0,-98-9 0 0 0,-98-19 27 0 0,86-5 1 0 0,-11-1-19 0 0,-6 14 59 0 0,-91-7-69 0 0,-1-2 0 0 0,63-3-1 0 0,101-9 34 0 0,-176 9-24 0 0,0 1 0 0 0,-1 2 0 0 0,64 16 0 0 0,-45-7 16 0 0,0-3 0 0 0,102 7 0 0 0,115-14 81 0 0,-161-3-90 0 0,55-4 65 0 0,53 0 40 0 0,-160 6-117 0 0,526-4 112 0 0,-39-14-37 0 0,-118 6-71 0 0,1-3 46 0 0,-209 13-42 0 0,47-4 42 0 0,-116-5-53 0 0,173 10 0 0 0,94-12 0 0 0,-295 3 0 0 0,198 5 48 0 0,-159 6-32 0 0,-5-12-16 0 0,1 0 0 0 0,3 2 11 0 0,143 6 42 0 0,-27-15-53 0 0,-64 2 0 0 0,-66 19 0 0 0,-3-1 0 0 0,-46-8 0 0 0,98-1 0 0 0,-41 8 0 0 0,55 0 0 0 0,-41-10 0 0 0,88-1 0 0 0,-180 8 0 0 0,417-17 0 0 0,-145 5 0 0 0,-288 12 0 0 0,77-1 0 0 0,93 1 0 0 0,320-11 0 0 0,-258-6 0 0 0,-165 20 0 0 0,-125-3-4 0 0,0 0 0 0 0,0 1 0 0 0,0-1 0 0 0,0 1-1 0 0,0 0 1 0 0,0 0 0 0 0,0 0 0 0 0,0 0 0 0 0,0 0 0 0 0,-1 1 0 0 0,1-1-1 0 0,0 1 1 0 0,2 3 0 0 0,-4-4 1 0 0,0 0 0 0 0,0 0 0 0 0,0 0 0 0 0,-1 0 1 0 0,1 0-1 0 0,0 1 0 0 0,-1-1 0 0 0,1 0 0 0 0,-1 1 0 0 0,1-1 0 0 0,-1 0 0 0 0,0 1 0 0 0,0-1 0 0 0,1 0 0 0 0,-1 1 0 0 0,0-1 0 0 0,0 1 0 0 0,0-1 0 0 0,-1 0 0 0 0,1 1 1 0 0,0-1-1 0 0,0 1 0 0 0,-1-1 0 0 0,1 0 0 0 0,-1 0 0 0 0,1 1 0 0 0,-1-1 0 0 0,0 0 0 0 0,1 0 0 0 0,-1 1 0 0 0,-1 0 0 0 0,-4 6-315 0 0,0 0-1 0 0,0-1 0 0 0,-1 0 1 0 0,0 0-1 0 0,0-1 1 0 0,-8 7-1 0 0,7-7-99 0 0,-18 15-1014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19.657"/>
    </inkml:context>
    <inkml:brush xml:id="br0">
      <inkml:brushProperty name="width" value="0.1" units="cm"/>
      <inkml:brushProperty name="height" value="0.1" units="cm"/>
      <inkml:brushProperty name="color" value="#66CC00"/>
    </inkml:brush>
  </inkml:definitions>
  <inkml:trace contextRef="#ctx0" brushRef="#br0">1 191 2759 0 0,'0'-1'132'0'0,"0"0"0"0"0,0 0-1 0 0,0 0 1 0 0,0 0 0 0 0,1 0-1 0 0,-1 0 1 0 0,0 0 0 0 0,0 1-1 0 0,1-1 1 0 0,-1 0-1 0 0,1 0 1 0 0,-1 0 0 0 0,0 0-1 0 0,1 0 1 0 0,0 1 0 0 0,-1-1-1 0 0,1 0 1 0 0,0 1 0 0 0,-1-1-1 0 0,1 0 1 0 0,0 1 0 0 0,-1-1-1 0 0,1 1 1 0 0,0-1-1 0 0,0 1 1 0 0,1-1 0 0 0,1 0 199 0 0,0 0 1 0 0,0 0 0 0 0,0 0 0 0 0,0 1-1 0 0,1-1 1 0 0,-1 1 0 0 0,4 0-1 0 0,13-2 1749 0 0,-14 3-1900 0 0,1-1 0 0 0,-1 1-1 0 0,0 1 1 0 0,0-1 0 0 0,7 4-1 0 0,-8-3-44 0 0,0-1 0 0 0,0 1 0 0 0,0-1 0 0 0,1 0 0 0 0,-1 0 0 0 0,0 0 0 0 0,0-1-1 0 0,10 0 1 0 0,52-6 833 0 0,77 2 0 0 0,-134 4-852 0 0,25 1 0 0 0,111-4 182 0 0,-71-4-219 0 0,-45 3-4 0 0,-1 2 0 0 0,32 0 0 0 0,4 6 0 0 0,277 5 144 0 0,-252-15-56 0 0,-44 2 80 0 0,87 4 1 0 0,-76 1-184 0 0,0-2 1 0 0,98-13-1 0 0,-22 0 15 0 0,21 11-26 0 0,-35 2 40 0 0,110-25-4 0 0,-82 6-42 0 0,-29 10 109 0 0,152 6 0 0 0,30 8-72 0 0,-241-2-80 0 0,57 4 0 0 0,-108-4 0 0 0,1 0 0 0 0,0 1 0 0 0,-1 0 0 0 0,15 7 0 0 0,-12-5 0 0 0,-1-1 0 0 0,19 6 0 0 0,17 1 26 0 0,1-2-1 0 0,0-2 1 0 0,0-2 0 0 0,68-2-1 0 0,19-7 29 0 0,73 14 1 0 0,-78-1-36 0 0,309-7 109 0 0,-359-9-128 0 0,140 6 0 0 0,54 3 75 0 0,-144-14-17 0 0,33 0 1 0 0,-5 17-59 0 0,-72-2 0 0 0,129-9 0 0 0,-51-12 64 0 0,194 4 0 0 0,-221 16-12 0 0,171-20 0 0 0,-152 8-52 0 0,-46 5 0 0 0,-21-2 62 0 0,155-8 68 0 0,-179 13-89 0 0,154-9 46 0 0,116-16-19 0 0,-163 17-72 0 0,-42 6 36 0 0,-43 2 0 0 0,-63 2-32 0 0,30 5 0 0 0,12-1 0 0 0,-33-2 0 0 0,43 7 0 0 0,-17-1 0 0 0,233 23 0 0 0,-105-18 0 0 0,66 26 0 0 0,-191-28 0 0 0,-6-4 0 0 0,78 1 0 0 0,-69-6 0 0 0,132-8 0 0 0,-104 1 0 0 0,118-7 118 0 0,-44-7-66 0 0,-110 11-36 0 0,83-3 1 0 0,-45 10 7 0 0,88 2 5 0 0,83-3-29 0 0,-162 3 0 0 0,46 0 0 0 0,278-9 0 0 0,-149 7 0 0 0,-127 4 0 0 0,-114-3 0 0 0,291 6 0 0 0,-167-1 0 0 0,-52-1 0 0 0,-32-2 0 0 0,56 1 0 0 0,-30 5 0 0 0,-42-6 0 0 0,105-11 0 0 0,-69 2 0 0 0,-52 4 0 0 0,69-2 0 0 0,-94 4 0 0 0,-9 1 0 0 0,0 0 0 0 0,16 2 0 0 0,-25-2 12 0 0,-1 0 0 0 0,1 0 1 0 0,-1 0-1 0 0,0 0 0 0 0,1-1 0 0 0,-1 1 0 0 0,0-1 0 0 0,1 1 0 0 0,-1-1 0 0 0,0 1 0 0 0,0-1 1 0 0,0 0-1 0 0,1 1 0 0 0,1-3 0 0 0,-2 2 2 0 0,0 0 1 0 0,1 0-1 0 0,-1 0 1 0 0,0 0-1 0 0,1 1 1 0 0,-1-1 0 0 0,1 0-1 0 0,0 1 1 0 0,-1-1-1 0 0,1 1 1 0 0,1-1-1 0 0,14-7 130 0 0,-12 8-131 0 0,-4 0-13 0 0,-1 1 1 0 0,1-1-1 0 0,0 0 1 0 0,0 0-1 0 0,-1 0 1 0 0,1 0-1 0 0,0 0 1 0 0,-1 0-1 0 0,1 0 1 0 0,0 0-1 0 0,-1 0 1 0 0,1-1-1 0 0,0 1 1 0 0,-1 0-1 0 0,1 0 0 0 0,0 0 1 0 0,-1-1-1 0 0,1 1 1 0 0,0 0-1 0 0,0-1 1 0 0,-1 0 0 0 0,0 1 1 0 0,0 0-1 0 0,0-1 0 0 0,0 1 1 0 0,0 0-1 0 0,0-1 0 0 0,0 1 1 0 0,0 0-1 0 0,0-1 0 0 0,0 1 1 0 0,0 0-1 0 0,1-1 1 0 0,-1 1-1 0 0,0 0 0 0 0,0 0 1 0 0,0-1-1 0 0,0 1 0 0 0,1 0 1 0 0,-1 0-1 0 0,0-1 0 0 0,0 1 1 0 0,0 0-1 0 0,1 0 0 0 0,-1 0 1 0 0,0-1-1 0 0,0 1 1 0 0,1 0-1 0 0,-1 0 0 0 0,0 0 1 0 0,1 0-1 0 0,-1 0 0 0 0,0-1 1 0 0,1 1-1 0 0,-1 0 0 0 0,0 0 1 0 0,1 0-1 0 0,-1 0 1 0 0,0 0-1 0 0,0 0 0 0 0,1 0 1 0 0,-1 0-1 0 0,0 0 0 0 0,1 0 1 0 0,-1 0-1 0 0,0 0 0 0 0,1 1 1 0 0,-1-1-1 0 0,1 0 0 0 0,-1 1-9 0 0,1 0-1 0 0,0-1 0 0 0,-1 1 0 0 0,1 0 0 0 0,-1 0 0 0 0,1 0 0 0 0,-1 0 0 0 0,1 0 0 0 0,-1 0 0 0 0,0 0 0 0 0,0 0 0 0 0,1 0 0 0 0,-1 0 0 0 0,0 0 0 0 0,0 0 0 0 0,0 2 1 0 0,-1 17-1020 0 0,-4 27 1 0 0,2-20-596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26.848"/>
    </inkml:context>
    <inkml:brush xml:id="br0">
      <inkml:brushProperty name="width" value="0.1" units="cm"/>
      <inkml:brushProperty name="height" value="0.1" units="cm"/>
      <inkml:brushProperty name="color" value="#66CC00"/>
    </inkml:brush>
  </inkml:definitions>
  <inkml:trace contextRef="#ctx0" brushRef="#br0">217 58 1839 0 0,'-10'15'4700'0'0,"18"-6"-3170"0"0,-9-8-1385 0 0,0 0 0 0 0,1 1 0 0 0,-1-1 0 0 0,1 0 0 0 0,-1 1 0 0 0,1-1 0 0 0,0 1 0 0 0,-1-1 0 0 0,1 1 0 0 0,0-1 0 0 0,0 0 0 0 0,0 1 0 0 0,0-1 0 0 0,0 1 0 0 0,1 1 162 0 0,21 14 1107 0 0,37-23-556 0 0,-50 5-767 0 0,-1-1 0 0 0,0 1-1 0 0,0 1 1 0 0,0 0 0 0 0,1 0-1 0 0,-1 0 1 0 0,0 1 0 0 0,16 4-1 0 0,-21-4-45 0 0,1 0-1 0 0,-1-1 1 0 0,1 0 0 0 0,-1 1-1 0 0,1-1 1 0 0,-1 0-1 0 0,5-1 1 0 0,-4 1 20 0 0,-1-1 1 0 0,1 1-1 0 0,0 0 1 0 0,-1 1-1 0 0,1-1 0 0 0,-1 1 1 0 0,5 0-1 0 0,0 2 23 0 0,-5-3-65 0 0,-1 1 0 0 0,1 0 0 0 0,0 0 0 0 0,0 0-1 0 0,0 0 1 0 0,-1 0 0 0 0,1 0 0 0 0,0 1 0 0 0,-1 0 0 0 0,0-1-1 0 0,1 1 1 0 0,-1 0 0 0 0,0 0 0 0 0,0 0 0 0 0,4 5 0 0 0,12 22 401 0 0,-15-25-386 0 0,1 1 0 0 0,-2-1 1 0 0,1 0-1 0 0,0 1 0 0 0,-1-1 0 0 0,0 1 0 0 0,0 0 0 0 0,0-1 1 0 0,-1 1-1 0 0,1 0 0 0 0,0 10 0 0 0,-1-9-25 0 0,1-1 0 0 0,-1 0 0 0 0,1 1-1 0 0,0-1 1 0 0,0 0 0 0 0,1 0 0 0 0,0 0 0 0 0,-1 0-1 0 0,8 8 1 0 0,-7-10 2 0 0,-1 0 0 0 0,1 0 0 0 0,-1 0 0 0 0,0 0-1 0 0,0 1 1 0 0,-1-1 0 0 0,1 1 0 0 0,-1-1 0 0 0,1 1-1 0 0,-1 0 1 0 0,0-1 0 0 0,0 1 0 0 0,-1 0 0 0 0,1 0 0 0 0,-1 0-1 0 0,0 5 1 0 0,1-2 4 0 0,-1 1 0 0 0,2-1 0 0 0,-1 0 0 0 0,1 0 0 0 0,0 1 0 0 0,5 10 0 0 0,2 5 4 0 0,-5-1 26 0 0,-3-19-34 0 0,-1 1 0 0 0,1 0 0 0 0,0 0 0 0 0,0-1 0 0 0,2 7 0 0 0,1-2 8 0 0,-1 0-1 0 0,0 0 1 0 0,-1 0 0 0 0,0 1-1 0 0,0-1 1 0 0,-1 1 0 0 0,1 13-1 0 0,-3 2 32 0 0,0-17-27 0 0,0-1 1 0 0,1 1 0 0 0,1 0 0 0 0,0 11-1 0 0,2-2-27 0 0,-2 1 0 0 0,0 25 0 0 0,-2-25 0 0 0,-4 59 128 0 0,4-66-115 0 0,0 1-1 0 0,-1 0 1 0 0,-4 13-1 0 0,1 0 2 0 0,1-10 2 0 0,0-1-1 0 0,-1 0 1 0 0,-13 24-1 0 0,14-29-13 0 0,-5 22 62 0 0,6-23-56 0 0,0 1 0 0 0,0-1 0 0 0,-1 0 1 0 0,0 0-1 0 0,0 0 0 0 0,-7 8 0 0 0,2-1-1 0 0,-8 4 57 0 0,5 2-48 0 0,-1 0 0 0 0,0-1 0 0 0,-23 24 0 0 0,27-33-2 0 0,1-1-1 0 0,-12 22 1 0 0,-4 3 9 0 0,19-27-23 0 0,-1 0 0 0 0,1-1 0 0 0,-1 0 0 0 0,0 0 0 0 0,0 0 0 0 0,-1-1 0 0 0,0 1 0 0 0,0-2 0 0 0,0 1 0 0 0,-13 6 0 0 0,11-10 75 0 0,7-1-32 0 0,2 0-39 0 0,-3-3 67 0 0,5 1-68 0 0,7-4-7 0 0,39-34 4 0 0,-28 25 0 0 0,-15 12 0 0 0,0-1 0 0 0,0 0 0 0 0,0 0 0 0 0,0 0 0 0 0,-1 0 0 0 0,1-1 0 0 0,6-10 0 0 0,12-18 0 0 0,-14 22 0 0 0,-1 0 0 0 0,9-17 0 0 0,1-2 0 0 0,-14 25 0 0 0,0 0 0 0 0,0-1 0 0 0,-1 1 0 0 0,0-1 0 0 0,4-11 0 0 0,-4 2 56 0 0,0 1-1 0 0,2-27 1 0 0,-1 5 23 0 0,3-1-9 0 0,13-43 1 0 0,-18 74-74 0 0,1-8 12 0 0,-1 0-1 0 0,0 0 0 0 0,-1-1 1 0 0,-1 1-1 0 0,-2-23 0 0 0,1 15-1 0 0,1-30 0 0 0,1 39 2 0 0,-1 0 1 0 0,0-1-1 0 0,-1 1 0 0 0,-1-1 0 0 0,0 1 0 0 0,-4-14 0 0 0,4 23-8 0 0,-2-14 22 0 0,0 0 0 0 0,-2 1 1 0 0,0 0-1 0 0,-11-22 1 0 0,14 34-20 0 0,1-1 0 0 0,0 1 0 0 0,0-1 0 0 0,0 0 0 0 0,1 0 0 0 0,-1-10 0 0 0,1 10 3 0 0,0 0-1 0 0,0 0 1 0 0,0 1-1 0 0,-1-1 1 0 0,0 0 0 0 0,-4-9-1 0 0,-1 3-6 0 0,0 2 0 0 0,1-1 0 0 0,1 1 0 0 0,0-1 0 0 0,0 0 0 0 0,1 0 0 0 0,-4-19 0 0 0,8 29 0 0 0,0 0 0 0 0,0 0 0 0 0,-1 0 0 0 0,1-1 0 0 0,0 1 0 0 0,-1 0 0 0 0,1 0 0 0 0,-1 0 0 0 0,1 0 0 0 0,-1 0 0 0 0,0 0 0 0 0,1 0 0 0 0,-1 1 0 0 0,0-1 0 0 0,0 0 0 0 0,1 0 0 0 0,-1 0 0 0 0,0 1 0 0 0,0-1 0 0 0,-1-1 0 0 0,-26-5 0 0 0,20 5 0 0 0,7 2 0 0 0,-1-1 0 0 0,1 0 0 0 0,0 1 0 0 0,0-1 0 0 0,0 0 0 0 0,0 1 0 0 0,0-1 0 0 0,0 0 0 0 0,1 0 0 0 0,-1 0 0 0 0,0 0 0 0 0,0 0 0 0 0,1 0 0 0 0,-2-2 0 0 0,-10-20 0 0 0,7 13 0 0 0,5 9 0 0 0,-3-5 0 0 0,0 1 0 0 0,0-1 0 0 0,0 1 0 0 0,-1 0 0 0 0,0 0 0 0 0,1 0 0 0 0,-2 0 0 0 0,1 1 0 0 0,-1 0 0 0 0,1 0 0 0 0,-1 0 0 0 0,0 0 0 0 0,-9-4 0 0 0,7 5 12 0 0,0 0 0 0 0,-1 1-1 0 0,1 0 1 0 0,-1 0 0 0 0,0 0-1 0 0,1 1 1 0 0,-1 1 0 0 0,0-1-1 0 0,-12 2 1 0 0,15-1-1 0 0,1 0-11 0 0,1 0 0 0 0,-1-1 0 0 0,1 1 0 0 0,0-1 0 0 0,-1 0 0 0 0,1 0 0 0 0,-1 0 0 0 0,1 0 0 0 0,0 0 0 0 0,0-1 0 0 0,0 0 0 0 0,0 1 0 0 0,-4-4 0 0 0,0-1 0 0 0,-1-1 0 0 0,1 0 0 0 0,-7-10 0 0 0,7 8 0 0 0,-1 1 0 0 0,-12-11 0 0 0,17 17 0 0 0,0 1 0 0 0,1 0 0 0 0,-2 0 0 0 0,1 0 0 0 0,0 0 0 0 0,0 1 0 0 0,0-1 0 0 0,0 1 0 0 0,0 0 0 0 0,-1-1 0 0 0,1 2 0 0 0,0-1 0 0 0,0 0 0 0 0,-5 2 0 0 0,7-2 0 0 0,1 0 0 0 0,0 1 0 0 0,-1-1 0 0 0,1 0 0 0 0,0 0 0 0 0,0 1 0 0 0,-1-1 0 0 0,1 0 0 0 0,0 1 0 0 0,0-1 0 0 0,0 0 0 0 0,0 1 0 0 0,-1-1 0 0 0,1 1 0 0 0,0-1 0 0 0,0 0 0 0 0,0 1 0 0 0,0-1 0 0 0,0 1 0 0 0,0-1 0 0 0,0 0 0 0 0,0 1 0 0 0,0-1 0 0 0,0 1 0 0 0,0-1 0 0 0,0 0 0 0 0,0 1 0 0 0,0-1 0 0 0,0 0 0 0 0,1 1 0 0 0,-1-1 0 0 0,0 1 0 0 0,0-1 0 0 0,0 0 0 0 0,1 1 0 0 0,-1-1 0 0 0,0 0 0 0 0,1 1 0 0 0,12 16 0 0 0,-8-11 0 0 0,1 0 0 0 0,0 1 0 0 0,0-1 0 0 0,1 0 0 0 0,0 0 0 0 0,0-1 0 0 0,1 1 0 0 0,0-2 0 0 0,0 1 0 0 0,16 6 0 0 0,-2-1 0 0 0,-15-6 0 0 0,8 2 0 0 0,-1 2 0 0 0,1 0 0 0 0,-1 1 0 0 0,0 0 0 0 0,22 21 0 0 0,-32-25 0 0 0,1 0 0 0 0,-1 1 0 0 0,0-1 0 0 0,0 1 0 0 0,-1 0 0 0 0,1 0 0 0 0,-1 0 0 0 0,-1 0 0 0 0,1 1 0 0 0,-1-1 0 0 0,0 1 0 0 0,1 9 0 0 0,-1-6 0 0 0,0 0 0 0 0,1-1 0 0 0,6 15 0 0 0,1 1 0 0 0,-8-18 0 0 0,2 3 0 0 0,-1 1 0 0 0,4 20 0 0 0,-3 47 0 0 0,-2-71 0 0 0,-1-1 0 0 0,2 1 0 0 0,4 10 0 0 0,4 12 0 0 0,-4 8 0 0 0,-6-29 0 0 0,0 1 0 0 0,1 0 0 0 0,3 11 0 0 0,14 39 0 0 0,-16-49 0 0 0,-1-1 0 0 0,-1 0 0 0 0,1 1 0 0 0,-2-1 0 0 0,0 16 0 0 0,0-23 0 0 0,9 54 0 0 0,-6-35 0 0 0,0 0 0 0 0,1 32 0 0 0,-4-48 0 0 0,-1 0 0 0 0,1 1 0 0 0,-2-1 0 0 0,-1 6 0 0 0,2-5 0 0 0,-1-1 0 0 0,1 1 0 0 0,0-1 0 0 0,0 8 0 0 0,-7 20 0 0 0,7-22 0 0 0,-1 0 0 0 0,-1 1 0 0 0,0-1 0 0 0,0-1 0 0 0,-1 1 0 0 0,0 0 0 0 0,-8 12 0 0 0,10-19 0 0 0,-1 0 0 0 0,1 1 0 0 0,1-1 0 0 0,-1 1 0 0 0,0 4 0 0 0,0-5 0 0 0,1 1 0 0 0,0-1 0 0 0,-1 0 0 0 0,-4 9 0 0 0,-19 31 0 0 0,22-36 0 0 0,0-1 0 0 0,-1 0 0 0 0,-1 0 0 0 0,1 0 0 0 0,-1 0 0 0 0,0 0 0 0 0,0-1 0 0 0,-1 0 0 0 0,-8 7 0 0 0,6-6 0 0 0,0 0 0 0 0,0 0 0 0 0,1 1 0 0 0,-12 17 0 0 0,15-21 0 0 0,-1 1 0 0 0,1-1 0 0 0,-1 0 0 0 0,-10 7 0 0 0,9-7 0 0 0,0 0 0 0 0,1 1 0 0 0,-10 9 0 0 0,5-3 0 0 0,0-1 0 0 0,-1 0 0 0 0,-19 13 0 0 0,-2 1 0 0 0,27-19 0 0 0,0 0 0 0 0,0 0 0 0 0,0 1 0 0 0,1-1 0 0 0,-1 1 0 0 0,1 0 0 0 0,1 0 0 0 0,-1 0 0 0 0,-3 11 0 0 0,-14 18 0 0 0,16-30 0 0 0,1 2 0 0 0,0-1 0 0 0,1 0 0 0 0,-4 9 0 0 0,7-15-12 0 0,0 0-1 0 0,0 1 0 0 0,0-1 0 0 0,0 1 1 0 0,0-1-1 0 0,0 0 0 0 0,0 1 1 0 0,0-1-1 0 0,0 0 0 0 0,0 1 1 0 0,0-1-1 0 0,0 0 0 0 0,0 1 1 0 0,0-1-1 0 0,1 0 0 0 0,-1 1 1 0 0,0-1-1 0 0,0 0 0 0 0,0 1 0 0 0,0-1 1 0 0,1 0-1 0 0,-1 1 0 0 0,0-1 1 0 0,0 0-1 0 0,1 0 0 0 0,-1 1 1 0 0,0-1-1 0 0,0 0 0 0 0,1 0 1 0 0,-1 0-1 0 0,0 1 0 0 0,1-1 0 0 0,-1 0 1 0 0,0 0-1 0 0,1 0 0 0 0,-1 0 1 0 0,0 0-1 0 0,1 0 0 0 0,-1 0 1 0 0,0 0-1 0 0,1 0 0 0 0,-1 0 1 0 0,0 0-1 0 0,1 0 0 0 0,-1 0 1 0 0,1 0-1 0 0,-1 0 0 0 0,0 0 0 0 0,1 0 1 0 0,-1 0-1 0 0,0 0 0 0 0,1 0 1 0 0,-1-1-1 0 0,2 1-119 0 0,5 0-819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52.281"/>
    </inkml:context>
    <inkml:brush xml:id="br0">
      <inkml:brushProperty name="width" value="0.1" units="cm"/>
      <inkml:brushProperty name="height" value="0.1" units="cm"/>
      <inkml:brushProperty name="color" value="#66CC00"/>
    </inkml:brush>
  </inkml:definitions>
  <inkml:trace contextRef="#ctx0" brushRef="#br0">1 235 919 0 0,'1'0'117'0'0,"1"1"0"0"0,0-1 0 0 0,0 1 0 0 0,-1-1 0 0 0,1 0 0 0 0,0 1 0 0 0,0-1 0 0 0,0 0 0 0 0,-1 0-1 0 0,1 0 1 0 0,3-1 0 0 0,3 1 324 0 0,83-8 1275 0 0,2 1-276 0 0,45 13-70 0 0,-76-2-907 0 0,82-5 0 0 0,-40-2-237 0 0,-64 4-80 0 0,72-10 0 0 0,-63 1 21 0 0,-1 3 0 0 0,86 1 0 0 0,-75 10-95 0 0,-39-4-37 0 0,0 0 1 0 0,1-1-1 0 0,-1-1 0 0 0,28-3 0 0 0,-29 1 38 0 0,0 0 1 0 0,0 2-1 0 0,30 3 0 0 0,-10 0-17 0 0,29 0-16 0 0,93 3 59 0 0,-124-7-56 0 0,-1-1-1 0 0,50-10 1 0 0,14-2 91 0 0,-21 4-4 0 0,-42 6-72 0 0,-1 1 1 0 0,56 4-1 0 0,1-1 47 0 0,-33-1-66 0 0,63-4 39 0 0,71-19-49 0 0,28-3 35 0 0,0 19-29 0 0,-66 4 3 0 0,-33-1-12 0 0,295-6-15 0 0,-270 3 96 0 0,-57 5-97 0 0,192 1-10 0 0,-142 9 39 0 0,1-6 1 0 0,172-21-1 0 0,-109 7 107 0 0,-133 11-64 0 0,-1-4 1 0 0,97-18 0 0 0,-128 16-51 0 0,1 2 0 0 0,0 2 0 0 0,46 1 0 0 0,-79 3-179 0 0,0 1 0 0 0,-1 0 0 0 0,1 0 1 0 0,0 1-1 0 0,-1 0 0 0 0,0 0 0 0 0,1 1 0 0 0,-1-1 0 0 0,0 2 0 0 0,0-1 0 0 0,0 1 0 0 0,-1 0 0 0 0,0 1 0 0 0,1-1 0 0 0,-1 1 0 0 0,-1 0 0 0 0,1 1 0 0 0,-1-1 0 0 0,0 1 0 0 0,0 0 0 0 0,-1 1 0 0 0,5 6 0 0 0,4 9-3433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53.893"/>
    </inkml:context>
    <inkml:brush xml:id="br0">
      <inkml:brushProperty name="width" value="0.1" units="cm"/>
      <inkml:brushProperty name="height" value="0.1" units="cm"/>
      <inkml:brushProperty name="color" value="#66CC00"/>
    </inkml:brush>
  </inkml:definitions>
  <inkml:trace contextRef="#ctx0" brushRef="#br0">0 206 1375 0 0,'18'10'378'0'0,"0"0"0"0"0,0-2 0 0 0,0 0 0 0 0,1-1 0 0 0,1-1 0 0 0,-1 0 0 0 0,36 4 0 0 0,-17-6 75 0 0,-1-2 1 0 0,1-2-1 0 0,47-5 1 0 0,80-3 290 0 0,-134 7-646 0 0,21-2 64 0 0,40 0 118 0 0,-17 4-41 0 0,-1-4 1 0 0,0-4 0 0 0,0-2 0 0 0,143-39-1 0 0,-132 25-39 0 0,166-21 0 0 0,-14 11-116 0 0,116-8-40 0 0,161 11 148 0 0,-374 28-75 0 0,-100 2-63 0 0,133 11 93 0 0,-55-3-49 0 0,-47-1-40 0 0,-38-4-23 0 0,43 0 0 0 0,-43-4-42 0 0,21 0 49 0 0,1-2-1 0 0,55-12 1 0 0,-45 5-9 0 0,84-3 0 0 0,-77 8-25 0 0,-16 3-8 0 0,93 10 0 0 0,-37-1 0 0 0,103 6 0 0 0,-7 3 0 0 0,-130-7 0 0 0,-41-4 0 0 0,39 0 0 0 0,107-12 0 0 0,-92 2 0 0 0,112 8 0 0 0,-104 2 22 0 0,-1-3-1 0 0,159-20 0 0 0,70-2 49 0 0,-320 20-68 0 0,126 6 36 0 0,-96-3 21 0 0,0-1 1 0 0,58-4-1 0 0,-79 0 23 0 0,-2 0-1 0 0,-1 1 1 0 0,1 0-1 0 0,0 0 0 0 0,22 4 1 0 0,-33-3-79 0 0,0 1 0 0 0,0-1 1 0 0,0 1-1 0 0,0 0 0 0 0,0 0 0 0 0,0 0 1 0 0,0 0-1 0 0,-1 1 0 0 0,1-1 0 0 0,0 1 1 0 0,-1 0-1 0 0,1-1 0 0 0,-1 1 0 0 0,0 0 0 0 0,1 1 1 0 0,-1-1-1 0 0,0 0 0 0 0,0 1 0 0 0,-1-1 1 0 0,1 1-1 0 0,0-1 0 0 0,-1 1 0 0 0,0 0 1 0 0,1 0-1 0 0,-1-1 0 0 0,1 6 0 0 0,5 27-501 0 0,-3-17-44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54.871"/>
    </inkml:context>
    <inkml:brush xml:id="br0">
      <inkml:brushProperty name="width" value="0.1" units="cm"/>
      <inkml:brushProperty name="height" value="0.1" units="cm"/>
      <inkml:brushProperty name="color" value="#66CC00"/>
    </inkml:brush>
  </inkml:definitions>
  <inkml:trace contextRef="#ctx0" brushRef="#br0">0 19 3167 0 0,'11'1'102'0'0,"0"0"1"0"0,-1 1-1 0 0,1 0 0 0 0,12 4 0 0 0,-12-3-51 0 0,-1 0 1 0 0,1-1-1 0 0,0 0 1 0 0,14 0-1 0 0,129-14 1819 0 0,-59 3-901 0 0,-46 8-745 0 0,-1 3 1 0 0,86 14-1 0 0,-101-12-229 0 0,40 6 206 0 0,0-4 1 0 0,0-2-1 0 0,113-10 0 0 0,101-15 845 0 0,-142 23-1001 0 0,1 0-16 0 0,-44-11 46 0 0,-60 5 9 0 0,78 0 0 0 0,-83 5-55 0 0,1-1 1 0 0,-1-2-1 0 0,49-10 0 0 0,-43 7-29 0 0,0 2 0 0 0,0 1 0 0 0,47 5 0 0 0,19 13 0 0 0,-63-8 0 0 0,-1-1 22 0 0,0-2-1 0 0,78-2 0 0 0,-20-4-21 0 0,108 13 0 0 0,-52 9 0 0 0,83 6 0 0 0,-142-29 7 0 0,-61 0 48 0 0,63 5 1 0 0,-80 2-30 0 0,-21-5-37 0 0,0 0 0 0 0,0 1 1 0 0,0-1-1 0 0,0 1 1 0 0,0-1-1 0 0,-1 1 0 0 0,1-1 1 0 0,0 1-1 0 0,0 0 0 0 0,-1-1 1 0 0,1 1-1 0 0,0 0 0 0 0,-1 0 1 0 0,1-1-1 0 0,-1 1 1 0 0,1 0-1 0 0,-1 0 0 0 0,1 0 1 0 0,-1 0-1 0 0,1 1 0 0 0,0 7-261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2:56.378"/>
    </inkml:context>
    <inkml:brush xml:id="br0">
      <inkml:brushProperty name="width" value="0.1" units="cm"/>
      <inkml:brushProperty name="height" value="0.1" units="cm"/>
      <inkml:brushProperty name="color" value="#66CC00"/>
    </inkml:brush>
  </inkml:definitions>
  <inkml:trace contextRef="#ctx0" brushRef="#br0">84 1 2415 0 0,'-23'3'248'0'0,"19"-1"-88"0"0,-1-1 0 0 0,1 1-1 0 0,-1 0 1 0 0,1 0-1 0 0,0 0 1 0 0,0 1 0 0 0,0-1-1 0 0,0 1 1 0 0,-7 6-1 0 0,10-8-127 0 0,0 0 0 0 0,0 0-1 0 0,0 0 1 0 0,0 0 0 0 0,0 0-1 0 0,1 0 1 0 0,-1 1 0 0 0,0-1-1 0 0,1 0 1 0 0,-1 0 0 0 0,1 1-1 0 0,-1-1 1 0 0,1 0-1 0 0,-1 0 1 0 0,1 1 0 0 0,0-1-1 0 0,0 1 1 0 0,0-1 0 0 0,0 0-1 0 0,0 1 1 0 0,0-1 0 0 0,0 2-1 0 0,1 0 3 0 0,0-1 0 0 0,0 0-1 0 0,0 1 1 0 0,0-1 0 0 0,0 0-1 0 0,1 0 1 0 0,-1 0 0 0 0,1 0 0 0 0,-1 0-1 0 0,1-1 1 0 0,3 4 0 0 0,1 0 36 0 0,0-1 0 0 0,0 0 1 0 0,0 0-1 0 0,1-1 0 0 0,-1 1 0 0 0,1-1 1 0 0,11 3-1 0 0,14 0 249 0 0,0-1 1 0 0,35 0-1 0 0,-35-3-154 0 0,0 2 0 0 0,38 8 0 0 0,-19 1-36 0 0,-1-3 0 0 0,61 5 0 0 0,-81-13-98 0 0,99 4 127 0 0,-81-4-89 0 0,1 2 0 0 0,-1 1 0 0 0,0 3 0 0 0,58 17-1 0 0,6-3-68 0 0,-50-11 0 0 0,-39-7 76 0 0,1-1 0 0 0,0-2 0 0 0,33-1 0 0 0,-49-1 3 0 0,0 0-1 0 0,0 0 1 0 0,0 0-1 0 0,14-6 0 0 0,-9 5-69 0 0,-8 6 344 0 0,-4-2-616 0 0,-1 0 0 0 0,0 0 0 0 0,0 0 0 0 0,0-1 1 0 0,0 1-1 0 0,0 0 0 0 0,-1 0 0 0 0,1 0 1 0 0,-1 2-1 0 0,-1 10-2631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28.814"/>
    </inkml:context>
    <inkml:brush xml:id="br0">
      <inkml:brushProperty name="width" value="0.1" units="cm"/>
      <inkml:brushProperty name="height" value="0.1" units="cm"/>
      <inkml:brushProperty name="color" value="#E71224"/>
    </inkml:brush>
  </inkml:definitions>
  <inkml:trace contextRef="#ctx0" brushRef="#br0">1 26 919 0 0,'3'3'155'0'0,"1"0"-1"0"0,0-1 0 0 0,0 1 0 0 0,0-1 1 0 0,0 0-1 0 0,0-1 0 0 0,1 1 0 0 0,-1-1 0 0 0,0 1 1 0 0,1-1-1 0 0,-1-1 0 0 0,1 1 0 0 0,0-1 1 0 0,-1 1-1 0 0,1-1 0 0 0,-1 0 0 0 0,6-1 0 0 0,8-2 253 0 0,0 2-1 0 0,0 0 1 0 0,0 1-1 0 0,0 1 1 0 0,22 4-1 0 0,-33-5-358 0 0,33 5 132 0 0,1-2 1 0 0,-1-2-1 0 0,44-4 0 0 0,-42-2 86 0 0,220-16 789 0 0,-208 19-908 0 0,1 3-1 0 0,98 15 0 0 0,-105-8-100 0 0,0-2 0 0 0,0-2 0 0 0,1-2-1 0 0,-1-3 1 0 0,76-9 0 0 0,-107 7-3 0 0,-5 2-7 0 0,1-1-1 0 0,-1-1 1 0 0,0 0 0 0 0,21-9-1 0 0,-33 12-32 0 0,0 1 1 0 0,0-1-1 0 0,0 0 0 0 0,0 0 0 0 0,0 0 0 0 0,0 0 0 0 0,-1 0 0 0 0,1 1 0 0 0,0-1 1 0 0,0 0-1 0 0,0 0 0 0 0,0 0 0 0 0,0 0 0 0 0,0 0 0 0 0,0 1 0 0 0,1-1 0 0 0,-1 0 1 0 0,0 0-1 0 0,0 0 0 0 0,0 0 0 0 0,0 0 0 0 0,0 1 0 0 0,0-1 0 0 0,0 0 0 0 0,0 0 1 0 0,0 0-1 0 0,0 0 0 0 0,0 0 0 0 0,0 0 0 0 0,1 0 0 0 0,-1 1 0 0 0,0-1 0 0 0,0 0 1 0 0,0 0-1 0 0,0 0 0 0 0,0 0 0 0 0,0 0 0 0 0,0 0 0 0 0,1 0 0 0 0,-1 0 0 0 0,-1 1-2 0 0,-25 5 233 0 0,25-6-225 0 0,0 1 0 0 0,0-1-1 0 0,0 0 1 0 0,0 0-1 0 0,1 0 1 0 0,-1 0-1 0 0,0 0 1 0 0,0 0 0 0 0,0-1-1 0 0,0 1 1 0 0,1 0-1 0 0,-1 0 1 0 0,0-1-1 0 0,0 1 1 0 0,0 0 0 0 0,0-1-1 0 0,1 1 1 0 0,-1 0-1 0 0,0-1 1 0 0,1 1 0 0 0,-1-1-1 0 0,0 0 1 0 0,1 1-1 0 0,-1-1 1 0 0,1 1-1 0 0,-2-2 1 0 0,0-2 102 0 0,2 3 6 0 0,10-5 255 0 0,1-16-255 0 0,-10 22-131 0 0,-1 0-1 0 0,1 0 0 0 0,-1 1 1 0 0,1-1-1 0 0,-1 0 0 0 0,1 1 1 0 0,-1-1-1 0 0,0 1 0 0 0,1-1 1 0 0,-1 0-1 0 0,0 1 1 0 0,1-1-1 0 0,-1 1 0 0 0,0-1 1 0 0,0 1-1 0 0,1-1 0 0 0,-1 1 1 0 0,0-1-1 0 0,0 1 0 0 0,0-1 1 0 0,0 2-1 0 0,6 14-509 0 0,-4-9 104 0 0,0 0-18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3:00.589"/>
    </inkml:context>
    <inkml:brush xml:id="br0">
      <inkml:brushProperty name="width" value="0.1" units="cm"/>
      <inkml:brushProperty name="height" value="0.1" units="cm"/>
      <inkml:brushProperty name="color" value="#66CC00"/>
    </inkml:brush>
  </inkml:definitions>
  <inkml:trace contextRef="#ctx0" brushRef="#br0">29 158 1839 0 0,'-12'-9'2019'0'0,"11"9"-1996"0"0,1-1-1 0 0,-1 1 0 0 0,1 0 0 0 0,-1 0 0 0 0,1-1 0 0 0,0 1 1 0 0,-1 0-1 0 0,1 0 0 0 0,-1 0 0 0 0,1 0 0 0 0,-1 0 0 0 0,1 0 0 0 0,-1-1 1 0 0,1 1-1 0 0,-1 0 0 0 0,1 0 0 0 0,-1 1 0 0 0,1-1 0 0 0,-1 0 0 0 0,1 0 1 0 0,-1 0-1 0 0,1 0 0 0 0,-1 0 0 0 0,1 0 0 0 0,-1 1 0 0 0,1-1 0 0 0,-1 0 1 0 0,0 1-1 0 0,-1 1 177 0 0,2-4 261 0 0,7-4 347 0 0,-5 5-712 0 0,1 0-1 0 0,-1 0 0 0 0,1 1 0 0 0,-1-1 1 0 0,1 0-1 0 0,-1 1 0 0 0,1 0 0 0 0,-1-1 1 0 0,1 1-1 0 0,0 0 0 0 0,-1 0 0 0 0,6 1 1 0 0,-3 0-61 0 0,1 0 0 0 0,-1 0 0 0 0,0 1 0 0 0,1-1 0 0 0,4 4 0 0 0,-5-2 56 0 0,-4-3-71 0 0,-1 1 0 0 0,1-1 0 0 0,-1 1 0 0 0,1-1-1 0 0,-1 0 1 0 0,1 1 0 0 0,0-1 0 0 0,-1 0 0 0 0,1 1 0 0 0,0-1-1 0 0,-1 0 1 0 0,1 0 0 0 0,0 0 0 0 0,-1 1 0 0 0,1-1 0 0 0,1 0-1 0 0,1 0 29 0 0,0 1 0 0 0,-1 0-1 0 0,1 0 1 0 0,0 0 0 0 0,-1 1-1 0 0,1-1 1 0 0,4 4 0 0 0,0-1 35 0 0,64 22 204 0 0,-12-9-221 0 0,-14-4-10 0 0,23 9 238 0 0,-57-20-237 0 0,-1 0 1 0 0,0-1-1 0 0,1 0 0 0 0,-1 0 1 0 0,1-1-1 0 0,-1-1 0 0 0,1 0 0 0 0,11-2 1 0 0,84-14 188 0 0,-27 0-189 0 0,-60 11-40 0 0,2 2-1 0 0,-1 0 0 0 0,38-2 0 0 0,-44 7-15 0 0,1 0 0 0 0,0 0 0 0 0,0 2 0 0 0,-1 0 0 0 0,0 0 0 0 0,23 10 0 0 0,129 33 0 0 0,-115-34 0 0 0,-13-5 16 0 0,0-1-1 0 0,1-2 0 0 0,48-2 0 0 0,-17 0-12 0 0,-5 2-3 0 0,84 1 0 0 0,77-1 64 0 0,-166 1-64 0 0,23 1 0 0 0,135-21 0 0 0,-184 11 0 0 0,101-16 0 0 0,-83 17 0 0 0,73 7 0 0 0,-81-1 0 0 0,0-2 0 0 0,76-7 0 0 0,10-9 0 0 0,-86 11 0 0 0,40-6 0 0 0,116-6 0 0 0,7 11 0 0 0,-112 2 0 0 0,-49 0 13 0 0,78-17 1 0 0,-89 13-7 0 0,1 1 1 0 0,1 1-1 0 0,-1 3 1 0 0,37 1-1 0 0,176 30 4 0 0,-219-25 0 0 0,1-1-1 0 0,53-3 1 0 0,61-14 9 0 0,-114 11-19 0 0,121-4 152 0 0,-13 1-18 0 0,-70 0-135 0 0,66-9 64 0 0,-20 0-64 0 0,-32 6 0 0 0,91-7 104 0 0,-47 7-80 0 0,35 4-24 0 0,-23 1 0 0 0,-80 1 32 0 0,102 6 0 0 0,101 12-32 0 0,-119-18-1 0 0,-32-1 13 0 0,60-10 100 0 0,-34 2-43 0 0,-39 4-18 0 0,32-1 26 0 0,156 1-77 0 0,-71 6 0 0 0,-111 3 0 0 0,-43-3 0 0 0,-26 1 0 0 0,37 2 0 0 0,120 10 128 0 0,-83-16-133 0 0,-28-1 64 0 0,170-12 15 0 0,-214 18-74 0 0,45 6 0 0 0,-31-1 0 0 0,27 2 0 0 0,-37-2 0 0 0,67 0 0 0 0,95-9 0 0 0,111-16 118 0 0,-212 13-22 0 0,-62 6-43 0 0,43-7 0 0 0,163-22-51 0 0,-182 23 7 0 0,6 4 44 0 0,-51 3-53 0 0,0 0 0 0 0,38 5 0 0 0,-18-1 0 0 0,16 1 0 0 0,-11 0 0 0 0,1-2 0 0 0,89-7 0 0 0,-71-3 0 0 0,0 2 0 0 0,64 5 0 0 0,-92 3 0 0 0,65 16 0 0 0,-29-4 0 0 0,-28-7 0 0 0,-23-3 0 0 0,0-2 0 0 0,0 0 0 0 0,37 0 0 0 0,-1-3 21 0 0,-36 1-6 0 0,1-1-1 0 0,27-3 0 0 0,32-7-14 0 0,0 4 0 0 0,113 5 0 0 0,-113 6 0 0 0,38 1 0 0 0,-63-4 0 0 0,35-2 0 0 0,25-8 0 0 0,151 9 0 0 0,168 15 64 0 0,-292-24-64 0 0,126 1 0 0 0,-53 20 0 0 0,-166-12 23 0 0,59-7-1 0 0,-18 1-3 0 0,-43 3-19 0 0,308 5 0 0 0,-301 2 0 0 0,104-4 0 0 0,-19-5 0 0 0,0 1 64 0 0,-108 3-64 0 0,57 7 0 0 0,-14 0 0 0 0,101-3 64 0 0,-137-5-64 0 0,50-7 0 0 0,-10 2 0 0 0,-41 1 0 0 0,1 2 0 0 0,69 3 0 0 0,-10 0 44 0 0,-39-2-24 0 0,52 8-20 0 0,1 0 0 0 0,-73-4 0 0 0,-26-1 0 0 0,0 0 0 0 0,21-1 0 0 0,52-9 0 0 0,154 5 0 0 0,-61 21 0 0 0,-115-10 0 0 0,-51-6 0 0 0,21 3 0 0 0,54-2 0 0 0,40-14 0 0 0,-78 6 0 0 0,0 1 0 0 0,56 4 0 0 0,71 12 0 0 0,-62 6 0 0 0,-90-11 0 0 0,0-2 0 0 0,1-1 0 0 0,0-1 0 0 0,0 0 0 0 0,36-4 0 0 0,-37-2 0 0 0,-1 2 0 0 0,0 1 0 0 0,0 1 0 0 0,30 4 0 0 0,-32 2 0 0 0,-19-5 0 0 0,1 0 0 0 0,0 0 0 0 0,0 0 0 0 0,0 0 0 0 0,-1-1 0 0 0,1 1 0 0 0,0-1 0 0 0,5 0 0 0 0,-3 0 0 0 0,254-12 0 0 0,-113 12 0 0 0,-98 1 0 0 0,-28 1 0 0 0,0-2 0 0 0,28-2 0 0 0,4-3 26 0 0,14-1 12 0 0,3-2-38 0 0,-34 6 0 0 0,-10 1 0 0 0,15 2 0 0 0,-34 0 0 0 0,0 0 0 0 0,0-1 0 0 0,0 0 0 0 0,1 0 0 0 0,-1 0 0 0 0,7-2 0 0 0,-12 2 3 0 0,0 0-1 0 0,0-1 1 0 0,0 1-1 0 0,0 0 1 0 0,0 0-1 0 0,0 0 1 0 0,0 0-1 0 0,0 0 0 0 0,0 0 1 0 0,-1 0-1 0 0,1 0 1 0 0,0 1-1 0 0,0-1 1 0 0,0 0-1 0 0,0 0 1 0 0,0 1-1 0 0,0-1 1 0 0,0 1-1 0 0,-1-1 0 0 0,1 1 1 0 0,0-1-1 0 0,0 1 1 0 0,-1-1-1 0 0,1 1 1 0 0,0 0-1 0 0,-1-1 1 0 0,1 1-1 0 0,0 0 1 0 0,-1 0-1 0 0,1-1 0 0 0,-1 1 1 0 0,1 0-1 0 0,-1 0 1 0 0,0 0-1 0 0,1 0 1 0 0,-1 0-1 0 0,0-1 1 0 0,0 1-1 0 0,1 0 1 0 0,-1 2-1 0 0,1 4-111 0 0,0 1 1 0 0,-1 0-1 0 0,0 0 0 0 0,-1 8 1 0 0,1-3-487 0 0,0 9-3360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3:01.348"/>
    </inkml:context>
    <inkml:brush xml:id="br0">
      <inkml:brushProperty name="width" value="0.1" units="cm"/>
      <inkml:brushProperty name="height" value="0.1" units="cm"/>
      <inkml:brushProperty name="color" value="#66CC00"/>
    </inkml:brush>
  </inkml:definitions>
  <inkml:trace contextRef="#ctx0" brushRef="#br0">0 24 4831 0 0,'196'-19'2270'0'0,"236"20"-539"0"0,-363 2-1589 0 0,205-7 210 0 0,-48 0-234 0 0,-159 5-54 0 0,91 15 1 0 0,-65 0-208 0 0,-53-11-104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3:03.063"/>
    </inkml:context>
    <inkml:brush xml:id="br0">
      <inkml:brushProperty name="width" value="0.1" units="cm"/>
      <inkml:brushProperty name="height" value="0.1" units="cm"/>
      <inkml:brushProperty name="color" value="#66CC00"/>
    </inkml:brush>
  </inkml:definitions>
  <inkml:trace contextRef="#ctx0" brushRef="#br0">1 128 2759 0 0,'9'0'347'0'0,"0"-1"0"0"0,1 1 0 0 0,-1 1-1 0 0,0-1 1 0 0,1 1 0 0 0,-1 1 0 0 0,0 0-1 0 0,12 4 1 0 0,8 1-412 0 0,236 42 1096 0 0,-198-41-610 0 0,89-2-1 0 0,-98-5-340 0 0,-1 1 0 0 0,87 16 0 0 0,-89-7 48 0 0,0-3 0 0 0,1-3-1 0 0,-1-2 1 0 0,1-2 0 0 0,0-3-1 0 0,-1-2 1 0 0,99-21 0 0 0,-90 13-62 0 0,1 2 0 0 0,0 3 0 0 0,77 2 0 0 0,-20 8-55 0 0,118-5-12 0 0,-144-1 1 0 0,0 4 0 0 0,147 21 0 0 0,30-3 17 0 0,-41-5 105 0 0,-151-5-74 0 0,-1 1-28 0 0,2-4-1 0 0,87-5 1 0 0,12-21 116 0 0,-108 10-125 0 0,1 3 1 0 0,87 3-1 0 0,-44 13 26 0 0,-58-3-3 0 0,1-2 0 0 0,99-8 0 0 0,-36-13 23 0 0,-44 5-19 0 0,105-1 0 0 0,-13 12 114 0 0,190-26 0 0 0,-275 20-152 0 0,107 3-1 0 0,-68 3 74 0 0,-48-4-52 0 0,85-17 0 0 0,48-4 65 0 0,-162 23-56 0 0,-8 0-7 0 0,56 3-1 0 0,228 1 70 0 0,-297-2-67 0 0,108-13-25 0 0,-90 8 0 0 0,85-2 0 0 0,-27 13 22 0 0,60 1 20 0 0,-108-9-28 0 0,0-3-1 0 0,91-20 0 0 0,36-5 11 0 0,-114 27 19 0 0,-1 4 0 0 0,99 11-1 0 0,-91-8-26 0 0,0-4 0 0 0,117-15 1 0 0,-28 1-2 0 0,-121 15-15 0 0,0 2 0 0 0,82 13 0 0 0,29 3 0 0 0,-97-16 9 0 0,3-1 19 0 0,69 11-1 0 0,-124-11-65 0 0,0 0 0 0 0,-1 0-1 0 0,1 0 1 0 0,0 1 0 0 0,-1 0 0 0 0,0 0-1 0 0,1 0 1 0 0,-1 0 0 0 0,0 1-1 0 0,0-1 1 0 0,-1 1 0 0 0,1 0-1 0 0,0 0 1 0 0,-1 1 0 0 0,0-1-1 0 0,0 1 1 0 0,0 0 0 0 0,0 0 0 0 0,0 0-1 0 0,-1 0 1 0 0,4 7 0 0 0,2 8-3600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36.293"/>
    </inkml:context>
    <inkml:brush xml:id="br0">
      <inkml:brushProperty name="width" value="0.1" units="cm"/>
      <inkml:brushProperty name="height" value="0.1" units="cm"/>
      <inkml:brushProperty name="color" value="#66CC00"/>
    </inkml:brush>
  </inkml:definitions>
  <inkml:trace contextRef="#ctx0" brushRef="#br0">5754 222 1375 0 0,'-4'1'549'0'0,"0"0"-1"0"0,0 0 1 0 0,-1-1-1 0 0,1 0 1 0 0,-6 0-1 0 0,5 0-238 0 0,1 0 0 0 0,-1 0-1 0 0,1 0 1 0 0,0 1 0 0 0,-8 1 0 0 0,-26 9 248 0 0,-1-3 0 0 0,-71 7 1 0 0,67-10-261 0 0,-220 10 850 0 0,173-13-697 0 0,1 4 0 0 0,-93 17 0 0 0,173-21-420 0 0,-204 35 413 0 0,180-36-388 0 0,-54-3-1 0 0,37-1 31 0 0,-141-17 395 0 0,35 2 102 0 0,121 15-535 0 0,-229-22 560 0 0,195 14-586 0 0,-144-19 209 0 0,167 26-169 0 0,0 3 1 0 0,-78 6-1 0 0,48 2 16 0 0,0-2-1 0 0,-1-5 0 0 0,-97-10 1 0 0,105 4 16 0 0,-99 3 0 0 0,-69 19 80 0 0,236-16-174 0 0,-315 1 64 0 0,14 0 11 0 0,217 5 63 0 0,1-4-1 0 0,-1-4 1 0 0,1-3-1 0 0,-114-22 1 0 0,83 3 773 0 0,-197-68-1 0 0,236 62-358 0 0,-128-30 0 0 0,172 53-575 0 0,0 1 0 0 0,-1 3 0 0 0,0 0 0 0 0,1 2-1 0 0,-1 1 1 0 0,0 2 0 0 0,-32 6 0 0 0,19 2-656 0 0,0 1 1 0 0,-58 24-1 0 0,33-7-1148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38.954"/>
    </inkml:context>
    <inkml:brush xml:id="br0">
      <inkml:brushProperty name="width" value="0.1" units="cm"/>
      <inkml:brushProperty name="height" value="0.1" units="cm"/>
      <inkml:brushProperty name="color" value="#66CC00"/>
    </inkml:brush>
  </inkml:definitions>
  <inkml:trace contextRef="#ctx0" brushRef="#br0">3804 260 4631 0 0,'-30'-9'362'0'0,"18"4"-3"0"0,-1 1-1 0 0,1 1 1 0 0,-1 1-1 0 0,-18-3 1 0 0,-8 5-14 0 0,-77 11 1 0 0,85-8-216 0 0,7-1 299 0 0,0-2 0 0 0,-1-1-1 0 0,-28-5 1 0 0,13 2 184 0 0,-102-14 795 0 0,81 9-1299 0 0,1 2 1 0 0,-108 3-1 0 0,-14 23 172 0 0,105-9-170 0 0,-1-4 0 0 0,-86-2 0 0 0,109-8-67 0 0,-38-2 302 0 0,0 4 0 0 0,-103 10 0 0 0,147-2-264 0 0,1-3-1 0 0,-1-2 1 0 0,0-1-1 0 0,0-3 1 0 0,1-2-1 0 0,-74-18 1 0 0,-51-22 359 0 0,-343-81 923 0 0,434 110-1290 0 0,0 4 0 0 0,-145-2 0 0 0,166 15-419 0 0,0 3-1 0 0,1 2 1 0 0,0 3-1 0 0,-85 24 1 0 0,54-4-4790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44.432"/>
    </inkml:context>
    <inkml:brush xml:id="br0">
      <inkml:brushProperty name="width" value="0.1" units="cm"/>
      <inkml:brushProperty name="height" value="0.1" units="cm"/>
      <inkml:brushProperty name="color" value="#66CC00"/>
    </inkml:brush>
  </inkml:definitions>
  <inkml:trace contextRef="#ctx0" brushRef="#br0">921 1 2471 0 0,'-2'0'24'0'0,"1"1"-1"0"0,-1-1 0 0 0,1 0 1 0 0,0 1-1 0 0,0 0 0 0 0,-1-1 1 0 0,1 1-1 0 0,0 0 0 0 0,0-1 1 0 0,-1 1-1 0 0,1 0 0 0 0,0 0 1 0 0,0 0-1 0 0,0 0 0 0 0,0 0 1 0 0,-1 2-1 0 0,-16 23 289 0 0,12-16-143 0 0,3-6-476 0 0,3-4 433 0 0,-1 0 0 0 0,1 1 0 0 0,-1-1 0 0 0,1 1-1 0 0,-1-1 1 0 0,1 1 0 0 0,-1-1 0 0 0,1 1 0 0 0,0-1 0 0 0,-1 1 0 0 0,1-1 0 0 0,0 1 0 0 0,0-1 0 0 0,-1 1 0 0 0,1-1 0 0 0,0 1 0 0 0,0 0 0 0 0,0-1 0 0 0,0 1-1 0 0,-1-1 1 0 0,1 1 0 0 0,0 0 0 0 0,0-1 0 0 0,0 1 0 0 0,1 0 0 0 0,-1-1 0 0 0,0 1 0 0 0,0-1 0 0 0,0 1 0 0 0,0 0 0 0 0,1-1 0 0 0,-1 1 0 0 0,0-1 0 0 0,0 1-1 0 0,1 0 1 0 0,-1 0-106 0 0,1-1-1 0 0,-1 0 1 0 0,0 0-1 0 0,0 0 1 0 0,0 0-1 0 0,0 1 1 0 0,0-1-1 0 0,0 0 0 0 0,0 0 1 0 0,0 0-1 0 0,0 0 1 0 0,0 1-1 0 0,0-1 1 0 0,0 0-1 0 0,0 0 1 0 0,0 0-1 0 0,0 1 1 0 0,0-1-1 0 0,0 0 0 0 0,0 0 1 0 0,0 0-1 0 0,0 0 1 0 0,0 1-1 0 0,-1-1 1 0 0,1 0-1 0 0,0 0 1 0 0,0 0-1 0 0,0 0 1 0 0,0 0-1 0 0,0 1 0 0 0,0-1 1 0 0,-1 0-1 0 0,1 0 1 0 0,0 0-1 0 0,0 0 1 0 0,0 0-1 0 0,0 0 1 0 0,0 0-1 0 0,-1 0 1 0 0,1 0-1 0 0,0 1 0 0 0,0-1 1 0 0,0 0-1 0 0,0 0 1 0 0,-1 0-1 0 0,1 0 1 0 0,0 0-1 0 0,0 0 1 0 0,0 0-1 0 0,-1 0 0 0 0,1 0 1 0 0,0 0-1 0 0,0 0 1 0 0,0 0-1 0 0,0 0 1 0 0,-1-1-1 0 0,-10 3 343 0 0,-24-3 631 0 0,20 0-813 0 0,1 1 1 0 0,-1 0-1 0 0,-28 5 1 0 0,-10 5 191 0 0,0-2 0 0 0,0-2 1 0 0,0-2-1 0 0,-1-3 0 0 0,1-3 1 0 0,0-1-1 0 0,-63-13 0 0 0,97 12-120 0 0,-1 2 0 0 0,0 0 0 0 0,-34 2 0 0 0,41 1-407 0 0,0 0 0 0 0,0 2 0 0 0,0-1 0 0 0,1 2 0 0 0,0 0 0 0 0,-21 9 0 0 0,14-4-4740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48.184"/>
    </inkml:context>
    <inkml:brush xml:id="br0">
      <inkml:brushProperty name="width" value="0.1" units="cm"/>
      <inkml:brushProperty name="height" value="0.1" units="cm"/>
      <inkml:brushProperty name="color" value="#66CC00"/>
    </inkml:brush>
  </inkml:definitions>
  <inkml:trace contextRef="#ctx0" brushRef="#br0">1410 136 2271 0 0,'9'-31'372'0'0,"-6"21"-406"0"0,0-1 1 0 0,2-18-1 0 0,-5 26 227 0 0,1 0-1 0 0,-1 0 1 0 0,0 0 0 0 0,-1 0-1 0 0,1 0 1 0 0,0 0 0 0 0,-1 0-1 0 0,0 1 1 0 0,0-1 0 0 0,0 0-1 0 0,0 0 1 0 0,0 1 0 0 0,0-1-1 0 0,-1 1 1 0 0,-1-3 0 0 0,2 4-110 0 0,0 0 1 0 0,0 0 0 0 0,0 1-1 0 0,0-1 1 0 0,0 1 0 0 0,0-1-1 0 0,0 1 1 0 0,-1-1 0 0 0,1 1-1 0 0,0-1 1 0 0,0 1 0 0 0,0 0-1 0 0,-1 0 1 0 0,1 0 0 0 0,0 0-1 0 0,0 0 1 0 0,-1 0 0 0 0,1 0-1 0 0,0 0 1 0 0,0 0 0 0 0,0 1-1 0 0,-1-1 1 0 0,1 0 0 0 0,0 1 0 0 0,-2 0-1 0 0,-32 15-3 0 0,33-15-27 0 0,-51 25 159 0 0,-1-2 1 0 0,-114 32 0 0 0,-120 5 507 0 0,132-31-329 0 0,-28 5 334 0 0,145-30-360 0 0,1-1 1 0 0,-72-4-1 0 0,92-1-129 0 0,1 0 0 0 0,0-2 0 0 0,0 0 0 0 0,0 0 0 0 0,-21-8 0 0 0,32 6-155 0 0,12 3 30 0 0,16 1 78 0 0,-18 1-170 0 0,167 0-19 0 0,-35 2 0 0 0,-59-3 0 0 0,126 17 0 0 0,69 17 0 0 0,-264-32 4 0 0,-4 0 1 0 0,0 0 0 0 0,0-1 0 0 0,0 0 0 0 0,0 1 0 0 0,0-1 0 0 0,0-1 0 0 0,0 1 0 0 0,0-1 0 0 0,0 1 0 0 0,-1-1 0 0 0,6-2 0 0 0,-9 3-3 0 0,0 0-1 0 0,0-1 0 0 0,0 1 0 0 0,0 0 1 0 0,0 0-1 0 0,0-1 0 0 0,0 1 0 0 0,0 0 1 0 0,0-1-1 0 0,0 1 0 0 0,0 0 0 0 0,0 0 1 0 0,0-1-1 0 0,-1 1 0 0 0,1 0 1 0 0,0 0-1 0 0,0-1 0 0 0,0 1 0 0 0,0 0 1 0 0,-1 0-1 0 0,1-1 0 0 0,0 1 0 0 0,0 0 1 0 0,0 0-1 0 0,-1 0 0 0 0,1-1 0 0 0,0 1 1 0 0,0 0-1 0 0,-1 0 0 0 0,1 0 1 0 0,0 0-1 0 0,0 0 0 0 0,-1-1 0 0 0,1 1 1 0 0,0 0-1 0 0,0 0 0 0 0,-1 0 0 0 0,1 0 1 0 0,-1 0-1 0 0,-13-7 66 0 0,-21-5 191 0 0,-42-8 0 0 0,29 7-26 0 0,-18-4 176 0 0,-92-12 1 0 0,119 25-338 0 0,0 2-1 0 0,0 1 1 0 0,-74 9 0 0 0,50 1 83 0 0,-74 22 1 0 0,106-23-1083 0 0,2 3 0 0 0,-1 0 0 0 0,1 2 0 0 0,-39 24 0 0 0,11 2-3811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6.491"/>
    </inkml:context>
    <inkml:brush xml:id="br0">
      <inkml:brushProperty name="width" value="0.1" units="cm"/>
      <inkml:brushProperty name="height" value="0.1" units="cm"/>
      <inkml:brushProperty name="color" value="#E71224"/>
    </inkml:brush>
  </inkml:definitions>
  <inkml:trace contextRef="#ctx0" brushRef="#br0">2082 201 1375 0 0,'13'-28'1623'0'0,"-13"28"-1620"0"0,0-1 0 0 0,0 1 0 0 0,0 0 0 0 0,1-1 0 0 0,-1 1 0 0 0,0 0 1 0 0,0-1-1 0 0,0 1 0 0 0,0-1 0 0 0,0 1 0 0 0,0 0 0 0 0,0-1 0 0 0,0 1 0 0 0,-1-1 0 0 0,1 1 0 0 0,0 0 0 0 0,0-1 0 0 0,0 1 0 0 0,0 0 0 0 0,0-1 0 0 0,0 1 1 0 0,-1 0-1 0 0,1-1 0 0 0,0 1 0 0 0,0 0 0 0 0,-1-1 0 0 0,1 1 0 0 0,0 0 0 0 0,0 0 0 0 0,-1-1 0 0 0,0 1 0 0 0,-10-6 237 0 0,9 5-113 0 0,-7-3 194 0 0,0 0 0 0 0,0 1 0 0 0,0 1 0 0 0,-1-1 0 0 0,1 2-1 0 0,-1-1 1 0 0,-13 0 0 0 0,8 1 402 0 0,-26-6-1 0 0,-3-6 113 0 0,26 7-576 0 0,0 0 0 0 0,-29-3 0 0 0,-30-4-142 0 0,51 7 50 0 0,0 2 0 0 0,0 1 0 0 0,-1 1 0 0 0,-30 2 0 0 0,-90 20 186 0 0,-1 1-252 0 0,-94-12 180 0 0,91-6 567 0 0,-68-5-164 0 0,118 5-517 0 0,0-5 0 0 0,-125-19 0 0 0,218 19-112 0 0,0 0-1 0 0,0-1 0 0 0,1 0 0 0 0,-1 0 0 0 0,1-1 1 0 0,0 0-1 0 0,0 0 0 0 0,0-1 0 0 0,1 0 1 0 0,-11-10-1 0 0,6 6 117 0 0,0 1 1 0 0,-16-10-1 0 0,24 16-222 0 0,-1 1 0 0 0,1-1 1 0 0,0 1-1 0 0,-1 0 0 0 0,1 0 0 0 0,-1 1 0 0 0,1-1 1 0 0,-1 1-1 0 0,1-1 0 0 0,-1 1 0 0 0,0 0 0 0 0,1 0 0 0 0,-1 1 1 0 0,1-1-1 0 0,-1 1 0 0 0,1 0 0 0 0,-1 0 0 0 0,-5 2 1 0 0,-12 5-4600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7.143"/>
    </inkml:context>
    <inkml:brush xml:id="br0">
      <inkml:brushProperty name="width" value="0.1" units="cm"/>
      <inkml:brushProperty name="height" value="0.1" units="cm"/>
      <inkml:brushProperty name="color" value="#E71224"/>
    </inkml:brush>
  </inkml:definitions>
  <inkml:trace contextRef="#ctx0" brushRef="#br0">1624 37 4175 0 0,'24'-11'1055'0'0,"-22"9"-806"0"0,1 0 0 0 0,0 0 0 0 0,0 1 0 0 0,1 0 0 0 0,-1-1-1 0 0,0 1 1 0 0,0 0 0 0 0,6 0 0 0 0,-9 1-121 0 0,-3-1 15 0 0,-1 1 0 0 0,0-1 0 0 0,1 1 1 0 0,-1 0-1 0 0,0 0 0 0 0,1 1 0 0 0,-7 0 0 0 0,-2 1 97 0 0,-86 10 789 0 0,50-6-755 0 0,-56 1 1 0 0,-57 1 441 0 0,-24-1-26 0 0,-162-42 1146 0 0,287 26-1472 0 0,-8 3-35 0 0,0 2-1 0 0,-1 4 1 0 0,1 2-1 0 0,-131 22 1 0 0,177-19-538 0 0,-1 0 0 0 0,1 1 0 0 0,-31 12 0 0 0,15-1-814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7.785"/>
    </inkml:context>
    <inkml:brush xml:id="br0">
      <inkml:brushProperty name="width" value="0.1" units="cm"/>
      <inkml:brushProperty name="height" value="0.1" units="cm"/>
      <inkml:brushProperty name="color" value="#E71224"/>
    </inkml:brush>
  </inkml:definitions>
  <inkml:trace contextRef="#ctx0" brushRef="#br0">2393 28 455 0 0,'-3'-7'4756'0'0,"-10"10"-4828"0"0,12-3 348 0 0,-13 3 53 0 0,0 0 0 0 0,0-2 0 0 0,-1 0 0 0 0,-21-1 0 0 0,-57-9 632 0 0,41 3-479 0 0,-10-2-36 0 0,-2 4 0 0 0,1 2 0 0 0,-67 7 0 0 0,8 14-154 0 0,-49 4-133 0 0,-101-26 427 0 0,-1-25 1217 0 0,-163 9 179 0 0,417 19-1941 0 0,-221 11 373 0 0,201-6-492 0 0,0 2 0 0 0,1 1 0 0 0,-1 2 0 0 0,-39 17 0 0 0,25-6-177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31.654"/>
    </inkml:context>
    <inkml:brush xml:id="br0">
      <inkml:brushProperty name="width" value="0.1" units="cm"/>
      <inkml:brushProperty name="height" value="0.1" units="cm"/>
      <inkml:brushProperty name="color" value="#E71224"/>
    </inkml:brush>
  </inkml:definitions>
  <inkml:trace contextRef="#ctx0" brushRef="#br0">3 19 3079 0 0,'0'0'24'0'0,"0"0"0"0"0,0 0 0 0 0,-1 0 0 0 0,1 0 0 0 0,0 0-1 0 0,0 0 1 0 0,0 0 0 0 0,0 0 0 0 0,0 0 0 0 0,0 0 0 0 0,0 0-1 0 0,-1 0 1 0 0,1 0 0 0 0,0 0 0 0 0,0 1 0 0 0,0-1 0 0 0,0 0-1 0 0,0 0 1 0 0,0 0 0 0 0,0 0 0 0 0,0 0 0 0 0,0 0 0 0 0,0 0-1 0 0,0 1 1 0 0,0-1 0 0 0,0 0 0 0 0,0 0 0 0 0,0 0 0 0 0,0 0-1 0 0,0 0 1 0 0,0 0 0 0 0,0 1 0 0 0,0-1 0 0 0,0 0 0 0 0,0 0-1 0 0,0 0 1 0 0,0 0 0 0 0,0 0 0 0 0,0 1 0 0 0,0-1 0 0 0,0 0-1 0 0,0 0 1 0 0,0 0 0 0 0,0 0 0 0 0,0 0 0 0 0,0 0 0 0 0,0 0-1 0 0,0 0 1 0 0,0 1 0 0 0,1-1 0 0 0,-1 0 0 0 0,0 0 0 0 0,0 0-1 0 0,0 0 1 0 0,0 0 0 0 0,0 0 0 0 0,0 0 0 0 0,0 0 0 0 0,1 0-1 0 0,11 0 1198 0 0,17-5-1 0 0,-5-1-821 0 0,0 1 0 0 0,0 2 0 0 0,39-2 0 0 0,73 9-297 0 0,-86-1-71 0 0,59-3 95 0 0,-59-1-31 0 0,71 8 0 0 0,25 10-83 0 0,-115-11-12 0 0,0 1 0 0 0,0 1 0 0 0,-1 2 0 0 0,38 18 0 0 0,-64-26 0 0 0,141 53 64 0 0,-139-53-6 0 0,0 0-1 0 0,1-1 0 0 0,-1 1 1 0 0,1-2-1 0 0,-1 1 1 0 0,1-1-1 0 0,8 0 0 0 0,-5 0 68 0 0,5 2 11 0 0,-14-1-134 0 0,0-1 1 0 0,1 0-1 0 0,-1 1 1 0 0,0-1-1 0 0,1 0 1 0 0,-1 0 0 0 0,0 0-1 0 0,1 0 1 0 0,-1 0-1 0 0,0 0 1 0 0,1 0-1 0 0,-1 0 1 0 0,0-1-1 0 0,1 1 1 0 0,0-1-1 0 0,1 0-22 0 0,0 0 0 0 0,0 0-1 0 0,0 0 1 0 0,0 1-1 0 0,0-1 1 0 0,0 1 0 0 0,1-1-1 0 0,-1 1 1 0 0,0 0-1 0 0,0 0 1 0 0,0 1 0 0 0,0-1-1 0 0,0 1 1 0 0,0-1 0 0 0,0 1-1 0 0,0 0 1 0 0,0 0-1 0 0,0 1 1 0 0,0-1 0 0 0,0 0-1 0 0,0 1 1 0 0,-1 0-1 0 0,4 2 1 0 0,-1-1-444 0 0,-1-1-15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8.578"/>
    </inkml:context>
    <inkml:brush xml:id="br0">
      <inkml:brushProperty name="width" value="0.1" units="cm"/>
      <inkml:brushProperty name="height" value="0.1" units="cm"/>
      <inkml:brushProperty name="color" value="#E71224"/>
    </inkml:brush>
  </inkml:definitions>
  <inkml:trace contextRef="#ctx0" brushRef="#br0">1265 27 1839 0 0,'0'-1'184'0'0,"0"1"0"0"0,-1-1-1 0 0,1 0 1 0 0,0 1 0 0 0,-1-1-1 0 0,1 0 1 0 0,-1 1 0 0 0,1-1-1 0 0,-1 1 1 0 0,1-1 0 0 0,-1 1-1 0 0,0-1 1 0 0,1 1 0 0 0,-1 0-1 0 0,0-1 1 0 0,1 1 0 0 0,-1 0-1 0 0,0-1 1 0 0,1 1 0 0 0,-1 0-1 0 0,0 0 1 0 0,0-1 0 0 0,1 1-1 0 0,-1 0 1 0 0,-1 0 0 0 0,-2 0 21 0 0,0 0 1 0 0,0 0 0 0 0,0 1-1 0 0,0-1 1 0 0,-6 3-1 0 0,-3 1-160 0 0,0 0-1 0 0,-19 10 1 0 0,26-11 31 0 0,0-1 0 0 0,-1 1 1 0 0,0-1-1 0 0,1-1 0 0 0,-1 1 0 0 0,0-1 0 0 0,0 0 0 0 0,0-1 1 0 0,0 0-1 0 0,0 0 0 0 0,0 0 0 0 0,0-1 0 0 0,0 0 0 0 0,0 0 1 0 0,-9-4-1 0 0,-86-13 2458 0 0,-179-10 0 0 0,215 25-2357 0 0,-1 3 0 0 0,0 3-1 0 0,0 2 1 0 0,1 4 0 0 0,0 2 0 0 0,-87 28 0 0 0,98-19-361 0 0,2 3-28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9.141"/>
    </inkml:context>
    <inkml:brush xml:id="br0">
      <inkml:brushProperty name="width" value="0.1" units="cm"/>
      <inkml:brushProperty name="height" value="0.1" units="cm"/>
      <inkml:brushProperty name="color" value="#E71224"/>
    </inkml:brush>
  </inkml:definitions>
  <inkml:trace contextRef="#ctx0" brushRef="#br0">1043 48 5527 0 0,'-3'-4'198'0'0,"0"0"-1"0"0,-1 1 0 0 0,1-1 0 0 0,-1 1 1 0 0,1 0-1 0 0,-1 0 0 0 0,0 0 0 0 0,0 0 1 0 0,-1 1-1 0 0,1-1 0 0 0,0 1 0 0 0,-1 0 1 0 0,1 0-1 0 0,-1 1 0 0 0,0 0 0 0 0,0-1 0 0 0,1 2 1 0 0,-1-1-1 0 0,-9 0 0 0 0,-2 1 22 0 0,-1 0 0 0 0,0 2 0 0 0,0 0 0 0 0,-24 6 0 0 0,-25 6 269 0 0,0-3 0 0 0,-1-3 0 0 0,0-3 0 0 0,-100-4 0 0 0,36-5 189 0 0,109 6-602 0 0,0 0 0 0 0,0 1-1 0 0,-41 11 1 0 0,-4 8-569 0 0,23-3-2942 0 0,5 1-890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8:59.871"/>
    </inkml:context>
    <inkml:brush xml:id="br0">
      <inkml:brushProperty name="width" value="0.1" units="cm"/>
      <inkml:brushProperty name="height" value="0.1" units="cm"/>
      <inkml:brushProperty name="color" value="#E71224"/>
    </inkml:brush>
  </inkml:definitions>
  <inkml:trace contextRef="#ctx0" brushRef="#br0">2450 287 1375 0 0,'-2'0'-24'0'0,"-70"-10"533"0"0,-4 4 3281 0 0,-43 4-1721 0 0,-94-4-985 0 0,2-18-88 0 0,-188-54 2352 0 0,151 14-2035 0 0,-6-2-174 0 0,248 65-1113 0 0,-41-9 189 0 0,0 2 1 0 0,-82-4-1 0 0,64 14-237 0 0,1 3-1 0 0,-1 2 0 0 0,1 3 1 0 0,-81 24-1 0 0,-19 23-4912 0 0,104-33 103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0.705"/>
    </inkml:context>
    <inkml:brush xml:id="br0">
      <inkml:brushProperty name="width" value="0.1" units="cm"/>
      <inkml:brushProperty name="height" value="0.1" units="cm"/>
      <inkml:brushProperty name="color" value="#E71224"/>
    </inkml:brush>
  </inkml:definitions>
  <inkml:trace contextRef="#ctx0" brushRef="#br0">2062 69 5927 0 0,'-2'-2'49'0'0,"1"-1"0"0"0,0 1 0 0 0,-1-1 0 0 0,1 1-1 0 0,-1 0 1 0 0,1 0 0 0 0,-1 0 0 0 0,0 0-1 0 0,0 0 1 0 0,0 0 0 0 0,0 0 0 0 0,-1 1 0 0 0,1-1-1 0 0,0 1 1 0 0,-1-1 0 0 0,1 1 0 0 0,-4-1 0 0 0,-2-2 68 0 0,0 1 1 0 0,0 1 0 0 0,0-1-1 0 0,-14-1 1 0 0,-5 2 187 0 0,0 1-1 0 0,-54 5 0 0 0,-15 0 142 0 0,-184 3 833 0 0,238-5-1064 0 0,-60 4 100 0 0,-286 0 654 0 0,171-25-20 0 0,-30-2 10 0 0,164 18-796 0 0,-83 7 0 0 0,3 15-634 0 0,113-7 184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1.644"/>
    </inkml:context>
    <inkml:brush xml:id="br0">
      <inkml:brushProperty name="width" value="0.1" units="cm"/>
      <inkml:brushProperty name="height" value="0.1" units="cm"/>
      <inkml:brushProperty name="color" value="#E71224"/>
    </inkml:brush>
  </inkml:definitions>
  <inkml:trace contextRef="#ctx0" brushRef="#br0">1106 308 4607 0 0,'-2'-3'120'0'0,"-1"0"-1"0"0,0 0 0 0 0,0 0 0 0 0,0 0 0 0 0,-1 1 0 0 0,1-1 0 0 0,0 1 0 0 0,-8-4 0 0 0,-15 8 2115 0 0,-2 0-1987 0 0,7 0-164 0 0,0-1 1 0 0,-24-2-1 0 0,37 1-23 0 0,0-2 0 0 0,1 1 0 0 0,-1-1 0 0 0,0 0 0 0 0,1-1-1 0 0,-1 0 1 0 0,1 0 0 0 0,0 0 0 0 0,-9-6 0 0 0,-231-139 4025 0 0,207 126-3677 0 0,-2 3 0 0 0,0 1 0 0 0,-60-16 0 0 0,84 29-380 0 0,-1 1-1 0 0,1 1 1 0 0,-1 1-1 0 0,0 0 0 0 0,0 2 1 0 0,0 0-1 0 0,0 1 0 0 0,0 1 1 0 0,0 0-1 0 0,-33 10 0 0 0,-34 21-4219 0 0,40-12-468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2.435"/>
    </inkml:context>
    <inkml:brush xml:id="br0">
      <inkml:brushProperty name="width" value="0.1" units="cm"/>
      <inkml:brushProperty name="height" value="0.1" units="cm"/>
      <inkml:brushProperty name="color" value="#E71224"/>
    </inkml:brush>
  </inkml:definitions>
  <inkml:trace contextRef="#ctx0" brushRef="#br0">2632 180 455 0 0,'-9'-40'552'0'0,"6"31"549"0"0,1 0-1 0 0,-2 0 0 0 0,1 0 0 0 0,-8-12 1 0 0,9 18-746 0 0,-1 0 0 0 0,1 0 1 0 0,0 0-1 0 0,-1 0 0 0 0,1 0 1 0 0,-1 0-1 0 0,0 1 0 0 0,0-1 1 0 0,0 1-1 0 0,0 0 1 0 0,-1 0-1 0 0,-5-3 0 0 0,5 4-456 0 0,0 0-1 0 0,0 0 1 0 0,1 0-1 0 0,-1 0 0 0 0,0 1 1 0 0,0 0-1 0 0,0-1 1 0 0,0 1-1 0 0,-4 1 1 0 0,-27 3 237 0 0,-27 3 200 0 0,1-3 0 0 0,-122-6 0 0 0,7-4 651 0 0,148 6-784 0 0,-34 3 393 0 0,-75 13-1 0 0,-2 0-74 0 0,51-14-25 0 0,-140-14-1 0 0,52 0 90 0 0,-253-26 463 0 0,233 16-746 0 0,164 21-274 0 0,-1 1-1 0 0,1 2 1 0 0,0 1 0 0 0,-36 8-1 0 0,-70 25-713 0 0,47-8-3398 0 0,2 3-1274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4.019"/>
    </inkml:context>
    <inkml:brush xml:id="br0">
      <inkml:brushProperty name="width" value="0.1" units="cm"/>
      <inkml:brushProperty name="height" value="0.1" units="cm"/>
      <inkml:brushProperty name="color" value="#E71224"/>
    </inkml:brush>
  </inkml:definitions>
  <inkml:trace contextRef="#ctx0" brushRef="#br0">1887 109 919 0 0,'-4'-17'10'0'0,"3"10"91"0"0,-1 1 0 0 0,0 0 0 0 0,0 0 1 0 0,-5-10-1 0 0,6 14 190 0 0,0 0-1 0 0,-1 0 1 0 0,1 0 0 0 0,-1 0-1 0 0,1 1 1 0 0,-1-1 0 0 0,0 1-1 0 0,0-1 1 0 0,0 1 0 0 0,0-1 0 0 0,0 1-1 0 0,0 0 1 0 0,0 0 0 0 0,0 0-1 0 0,0 0 1 0 0,-5-1 0 0 0,1 1-259 0 0,0 0 0 0 0,0 0 1 0 0,0 0-1 0 0,-1 1 0 0 0,1 0 1 0 0,0 0-1 0 0,0 0 0 0 0,0 1 1 0 0,-12 2-1 0 0,2 2 81 0 0,0 1 1 0 0,-19 9-1 0 0,17-7-45 0 0,-25 8-1 0 0,39-15-49 0 0,-1 0 0 0 0,0 0 0 0 0,0 0-1 0 0,0-1 1 0 0,0 0 0 0 0,0 0-1 0 0,0 0 1 0 0,0-1 0 0 0,1 0-1 0 0,-7-1 1 0 0,-5-3 185 0 0,-27-12 0 0 0,28 11-32 0 0,-25-8 0 0 0,-12 3 612 0 0,-1 2 1 0 0,-93-4-1 0 0,-109 15 293 0 0,90 1-542 0 0,44-2-87 0 0,-138 18 1 0 0,210-12-536 0 0,0 2 0 0 0,1 2 0 0 0,1 3 1 0 0,0 1-1 0 0,-76 37 0 0 0,78-28-687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4.584"/>
    </inkml:context>
    <inkml:brush xml:id="br0">
      <inkml:brushProperty name="width" value="0.1" units="cm"/>
      <inkml:brushProperty name="height" value="0.1" units="cm"/>
      <inkml:brushProperty name="color" value="#E71224"/>
    </inkml:brush>
  </inkml:definitions>
  <inkml:trace contextRef="#ctx0" brushRef="#br0">1367 86 6247 0 0,'1'-50'724'0'0,"-2"49"-549"0"0,-1 0-1 0 0,0 0 0 0 0,0-1 0 0 0,0 1 0 0 0,0 1 1 0 0,0-1-1 0 0,0 0 0 0 0,-3-1 0 0 0,-5 0-30 0 0,1 0-1 0 0,-1 0 0 0 0,0 1 0 0 0,0 0 0 0 0,0 1 0 0 0,-15 1 1 0 0,-61 13 238 0 0,59-9-232 0 0,-46 4-1 0 0,-5-11 459 0 0,-124-18 0 0 0,76 5-48 0 0,46 8-190 0 0,-97 5-1 0 0,133 4-334 0 0,1 2-1 0 0,0 3 1 0 0,-81 21 0 0 0,19 8-581 0 0,49-19 198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5.127"/>
    </inkml:context>
    <inkml:brush xml:id="br0">
      <inkml:brushProperty name="width" value="0.1" units="cm"/>
      <inkml:brushProperty name="height" value="0.1" units="cm"/>
      <inkml:brushProperty name="color" value="#E71224"/>
    </inkml:brush>
  </inkml:definitions>
  <inkml:trace contextRef="#ctx0" brushRef="#br0">1100 130 5927 0 0,'0'-3'84'0'0,"0"-1"-1"0"0,-1 0 0 0 0,0 1 1 0 0,0-1-1 0 0,0 1 1 0 0,0-1-1 0 0,-3-5 0 0 0,3 7 25 0 0,-1 0 0 0 0,0 0 1 0 0,0 0-1 0 0,0 0 0 0 0,0 1 0 0 0,0-1 0 0 0,0 1 0 0 0,0-1 0 0 0,0 1 0 0 0,0 0 0 0 0,-1-1 0 0 0,-2 0 0 0 0,-19-7 307 0 0,-1 0 0 0 0,1 2 0 0 0,-51-8 0 0 0,-81 0 329 0 0,88 9-417 0 0,-346-6 521 0 0,362 15-992 0 0,-52 10-1 0 0,38-1-2719 0 0,12 0-746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5.655"/>
    </inkml:context>
    <inkml:brush xml:id="br0">
      <inkml:brushProperty name="width" value="0.1" units="cm"/>
      <inkml:brushProperty name="height" value="0.1" units="cm"/>
      <inkml:brushProperty name="color" value="#E71224"/>
    </inkml:brush>
  </inkml:definitions>
  <inkml:trace contextRef="#ctx0" brushRef="#br0">1830 162 4111 0 0,'3'-13'67'0'0,"-2"7"315"0"0,1 0-1 0 0,-1-1 1 0 0,0 1-1 0 0,-1-1 0 0 0,1 1 1 0 0,-2-8-1 0 0,1 12-321 0 0,0 1 0 0 0,-1-1 0 0 0,1 1 0 0 0,0-1-1 0 0,-1 1 1 0 0,0 0 0 0 0,1-1 0 0 0,-1 1 0 0 0,0 0-1 0 0,0-1 1 0 0,0 1 0 0 0,0 0 0 0 0,0 0 0 0 0,0 0-1 0 0,0 0 1 0 0,0 0 0 0 0,0 0 0 0 0,0 0 0 0 0,0 0 0 0 0,-1 0-1 0 0,1 1 1 0 0,0-1 0 0 0,-1 0 0 0 0,1 1 0 0 0,-1-1-1 0 0,1 1 1 0 0,-1 0 0 0 0,1-1 0 0 0,-1 1 0 0 0,1 0-1 0 0,-1 0 1 0 0,-1 0 0 0 0,-44-1 556 0 0,-82 8 0 0 0,15 0-443 0 0,2-10 447 0 0,-136-21 1 0 0,6 0 334 0 0,-98-2-155 0 0,260 23-885 0 0,0 3-1 0 0,-1 4 0 0 0,-155 28 1 0 0,144-14-717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40.915"/>
    </inkml:context>
    <inkml:brush xml:id="br0">
      <inkml:brushProperty name="width" value="0.1" units="cm"/>
      <inkml:brushProperty name="height" value="0.1" units="cm"/>
      <inkml:brushProperty name="color" value="#E71224"/>
    </inkml:brush>
  </inkml:definitions>
  <inkml:trace contextRef="#ctx0" brushRef="#br0">86 79 455 0 0,'3'-6'119'0'0,"0"0"-1"0"0,-1 0 0 0 0,0 0 1 0 0,2-10-1 0 0,-4 15-58 0 0,0-1-1 0 0,1 1 1 0 0,-1-1-1 0 0,0 0 1 0 0,0 1-1 0 0,0-1 1 0 0,0 0-1 0 0,0 1 1 0 0,0-1-1 0 0,0 0 1 0 0,-1 1-1 0 0,1-1 1 0 0,-1 1-1 0 0,1-1 0 0 0,-1 1 1 0 0,1-1-1 0 0,-1 1 1 0 0,0-1-1 0 0,0 1 1 0 0,0-1-1 0 0,0 1 1 0 0,-2-2-1 0 0,3 2-51 0 0,-1 1 0 0 0,1 0-1 0 0,0 0 1 0 0,-1 0-1 0 0,1 0 1 0 0,0 0-1 0 0,-1 0 1 0 0,1 0-1 0 0,-1-1 1 0 0,1 1-1 0 0,0 0 1 0 0,-1 0 0 0 0,1 0-1 0 0,-1 1 1 0 0,1-1-1 0 0,0 0 1 0 0,-1 0-1 0 0,1 0 1 0 0,0 0-1 0 0,-1 0 1 0 0,1 0 0 0 0,0 0-1 0 0,-1 1 1 0 0,1-1-1 0 0,0 0 1 0 0,-1 0-1 0 0,1 1 1 0 0,0-1-1 0 0,-1 0 1 0 0,1 0-1 0 0,0 1 1 0 0,0-1 0 0 0,-1 0-1 0 0,1 1 1 0 0,0-1-1 0 0,0 0 1 0 0,-1 1-1 0 0,-9 18 7 0 0,5-10-11 0 0,3-6 4 0 0,-1-1-1 0 0,1 1 1 0 0,-1-1 0 0 0,0 0-1 0 0,0 0 1 0 0,0 0-1 0 0,0 0 1 0 0,-5 2-1 0 0,5-3 170 0 0,1 0-1 0 0,-1 0 1 0 0,0 1-1 0 0,1-1 1 0 0,-1 1 0 0 0,1-1-1 0 0,0 1 1 0 0,0 0-1 0 0,-1 0 1 0 0,1 0 0 0 0,1 1-1 0 0,-3 4 1447 0 0,4-7-1592 0 0,0 0-19 0 0,0-1 0 0 0,1 1 1 0 0,-1 0-1 0 0,0 0 1 0 0,0 0-1 0 0,0 0 0 0 0,0 0 1 0 0,0 0-1 0 0,0 0 0 0 0,0 0 1 0 0,1 0-1 0 0,-1 0 0 0 0,0 0 1 0 0,0 0-1 0 0,0 0 0 0 0,0 0 1 0 0,0 0-1 0 0,1 0 1 0 0,-1 0-1 0 0,0 0 0 0 0,0 0 1 0 0,0 0-1 0 0,0 0 0 0 0,0 0 1 0 0,0 0-1 0 0,1 0 0 0 0,-1 0 1 0 0,0 1-1 0 0,0-1 0 0 0,0 0 1 0 0,0 0-1 0 0,0 0 0 0 0,0 0 1 0 0,0 0-1 0 0,0 0 1 0 0,0 0-1 0 0,1 0 0 0 0,-1 0 1 0 0,0 1-1 0 0,0-1 0 0 0,0 0 1 0 0,0 0-1 0 0,0 0 0 0 0,0 0 1 0 0,0 0-1 0 0,0 0 0 0 0,0 1 1 0 0,0-1-1 0 0,0 0 1 0 0,0 0-1 0 0,0 0 0 0 0,0 0 1 0 0,0 0-1 0 0,0 0 0 0 0,0 1 1 0 0,0-1-1 0 0,0 0 0 0 0,0 0 1 0 0,0 0-1 0 0,0 2 16 0 0,0-1-1 0 0,-1 1 0 0 0,2-1 1 0 0,-1 1-1 0 0,0-1 1 0 0,0 1-1 0 0,0-1 1 0 0,1 1-1 0 0,-1-1 1 0 0,1 1-1 0 0,-1-1 0 0 0,1 0 1 0 0,0 1-1 0 0,-1-1 1 0 0,1 0-1 0 0,0 0 1 0 0,0 1-1 0 0,0-1 1 0 0,0 0-1 0 0,0 0 1 0 0,0 0-1 0 0,0 0 0 0 0,0 0 1 0 0,1 0-1 0 0,-1 0 1 0 0,0-1-1 0 0,1 1 1 0 0,-1 0-1 0 0,0-1 1 0 0,1 1-1 0 0,2 0 1 0 0,4 0 114 0 0,0 0 1 0 0,0 0 0 0 0,0-1 0 0 0,0 0 0 0 0,10-2 0 0 0,-11 1 14 0 0,1 0 0 0 0,0 1 0 0 0,-1 0-1 0 0,13 2 1 0 0,-9 0 106 0 0,0 0 0 0 0,17 0 1 0 0,15 2 318 0 0,-19 7-521 0 0,-21-9-50 0 0,0-1 1 0 0,1 1-1 0 0,-1-1 1 0 0,0 1 0 0 0,1-1-1 0 0,6 1 1 0 0,159 20 959 0 0,-120-22-915 0 0,-37-1-37 0 0,0 1 1 0 0,-1 0-1 0 0,16 3 0 0 0,-11-1-5 0 0,1 1 0 0 0,-1-2 0 0 0,1 0 0 0 0,-1-1-1 0 0,1-1 1 0 0,-1 0 0 0 0,0-1 0 0 0,1-1 0 0 0,28-9-1 0 0,-31 8 10 0 0,0 0-1 0 0,0 1 0 0 0,0 1 1 0 0,1 1-1 0 0,25-1 0 0 0,7 5 4 0 0,82 14 0 0 0,-53-6-11 0 0,-48-7-14 0 0,2 1 0 0 0,0-2 0 0 0,55-1 0 0 0,8-14 52 0 0,-60 7-14 0 0,56-2 0 0 0,91 18-38 0 0,-159-11 3 0 0,119 3 58 0 0,-43-1 3 0 0,-90-3-60 0 0,0 0 0 0 0,0 0 1 0 0,0 0-1 0 0,10-4 0 0 0,21-4 114 0 0,140 0 259 0 0,-161 6-207 0 0,-15 3-139 0 0,0-1-1 0 0,-1 1 1 0 0,1 0-1 0 0,0-1 1 0 0,0 1-1 0 0,-1 0 1 0 0,1 0 0 0 0,0 0-1 0 0,3 1 1 0 0,-5-1-29 0 0,1 1 1 0 0,0-1-1 0 0,-1 1 1 0 0,1-1-1 0 0,0 1 1 0 0,-1-1-1 0 0,1 1 1 0 0,-1 0-1 0 0,1-1 1 0 0,-1 1-1 0 0,1 0 0 0 0,-1-1 1 0 0,1 1-1 0 0,-1 0 1 0 0,1 0-1 0 0,-1-1 1 0 0,0 1-1 0 0,0 0 1 0 0,1 0-1 0 0,-1 0 1 0 0,0 0-1 0 0,0-1 1 0 0,0 1-1 0 0,0 0 1 0 0,0 1-1 0 0,0 3-785 0 0,0-1 1 0 0,0 1-1 0 0,0-1 0 0 0,-1 1 0 0 0,1-1 0 0 0,-3 7 0 0 0,-2 8-2265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06.338"/>
    </inkml:context>
    <inkml:brush xml:id="br0">
      <inkml:brushProperty name="width" value="0.1" units="cm"/>
      <inkml:brushProperty name="height" value="0.1" units="cm"/>
      <inkml:brushProperty name="color" value="#E71224"/>
    </inkml:brush>
  </inkml:definitions>
  <inkml:trace contextRef="#ctx0" brushRef="#br0">1473 46 1375 0 0,'-2'-4'221'0'0,"2"1"-224"0"0,-1 0-1 0 0,0 0 1 0 0,0 0 0 0 0,-1 0-1 0 0,1 1 1 0 0,-1-1 0 0 0,1 0-1 0 0,-1 0 1 0 0,-3-3 0 0 0,-9-1 2657 0 0,1 6-2226 0 0,1 0 1 0 0,-1 0 0 0 0,1 1-1 0 0,-1 1 1 0 0,-17 2 0 0 0,-62 18-119 0 0,2 0-66 0 0,14-12 80 0 0,-105 1-1 0 0,-78-17 915 0 0,-37 2-11 0 0,228 7-1221 0 0,1 3-1 0 0,-91 19 0 0 0,97-10-133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22.171"/>
    </inkml:context>
    <inkml:brush xml:id="br0">
      <inkml:brushProperty name="width" value="0.1" units="cm"/>
      <inkml:brushProperty name="height" value="0.1" units="cm"/>
      <inkml:brushProperty name="color" value="#E71224"/>
    </inkml:brush>
  </inkml:definitions>
  <inkml:trace contextRef="#ctx0" brushRef="#br0">3186 12 3279 0 0,'-17'-3'169'0'0,"2"0"120"0"0,-1 1 1 0 0,0 0-1 0 0,-22 1 1 0 0,-44 5 81 0 0,0 3 0 0 0,-101 23 0 0 0,159-23-31 0 0,1 1 0 0 0,-1 1-1 0 0,1 1 1 0 0,1 1-1 0 0,-28 19 1 0 0,47-28-278 0 0,0-1 0 0 0,0 1 0 0 0,0-1 0 0 0,0 1-1 0 0,0-1 1 0 0,-1 0 0 0 0,1 0 0 0 0,0-1 0 0 0,0 1 0 0 0,-1 0 0 0 0,1-1 0 0 0,-4 0 0 0 0,6-5 414 0 0,1-1 1 0 0,0 1-1 0 0,0 0 1 0 0,1 0-1 0 0,1-8 1 0 0,-1 12-401 0 0,0-1 1 0 0,0 1-1 0 0,0-1 1 0 0,0 0-1 0 0,0 1 1 0 0,1 0-1 0 0,-1-1 1 0 0,1 1-1 0 0,-1 0 1 0 0,1 0-1 0 0,0 0 1 0 0,-1 0-1 0 0,1 0 1 0 0,0 0-1 0 0,0 0 1 0 0,-1 1 0 0 0,1-1-1 0 0,0 1 1 0 0,0-1-1 0 0,0 1 1 0 0,0 0-1 0 0,2-1 1 0 0,4 0 40 0 0,0 1 0 0 0,0 0 1 0 0,0 0-1 0 0,9 1 0 0 0,69 12 436 0 0,-48-5-462 0 0,2-2 0 0 0,-1-2 0 0 0,77-3 1 0 0,68-27 121 0 0,-118 14-43 0 0,133-7 1 0 0,129 34-107 0 0,-258-6 18 0 0,1-2 0 0 0,127-6 0 0 0,-138-11-24 0 0,-42 6 15 0 0,1 1 0 0 0,25-1 0 0 0,-28 6-34 0 0,-9-2 13 0 0,-16-9-26 0 0,3 5-13 0 0,-1 0 1 0 0,1 0-1 0 0,-1 0 0 0 0,1 1 0 0 0,-1 0 0 0 0,0 1 1 0 0,0-1-1 0 0,0 1 0 0 0,-11-1 0 0 0,-8-1 95 0 0,-36 1-1 0 0,21 1-54 0 0,-273 3 459 0 0,0 26-304 0 0,312-27-208 0 0,-30 3 2 0 0,0 2 0 0 0,1 2 0 0 0,-1 0-1 0 0,1 2 1 0 0,-48 21 0 0 0,76-29 14 0 0,-15 8 21 0 0,18-8-37 0 0,-1-1 0 0 0,1 0 0 0 0,-1 0 0 0 0,1 0 0 0 0,0 0 0 0 0,-1 1 0 0 0,1-1 0 0 0,0 0 0 0 0,-1 0 0 0 0,1 1 0 0 0,0-1 0 0 0,-1 0 0 0 0,1 1 0 0 0,0-1 0 0 0,-1 0 0 0 0,1 1 0 0 0,0-1 0 0 0,0 1 0 0 0,-1-1 0 0 0,1 0 0 0 0,0 1 0 0 0,0-1 0 0 0,0 1 0 0 0,0-1 0 0 0,0 1 0 0 0,-1-1 0 0 0,1 0 0 0 0,0 1 0 0 0,0-1 0 0 0,0 1 0 0 0,0-1 0 0 0,1 1 0 0 0,1 0 8 0 0,0 0-1 0 0,0-1 1 0 0,0 1-1 0 0,1-1 0 0 0,-1 0 1 0 0,0 1-1 0 0,1-1 1 0 0,-1 0-1 0 0,0 0 0 0 0,0-1 1 0 0,5 0-1 0 0,-3 1 32 0 0,347-22 781 0 0,53-19-713 0 0,-127 8-58 0 0,-119 19-17 0 0,176 8 0 0 0,-284 11-32 0 0,-50-5 0 0 0,0 0 0 0 0,0 0 0 0 0,0 0 0 0 0,-1 1 0 0 0,1-1 0 0 0,0 0 0 0 0,0 0 0 0 0,0 0 0 0 0,0 0 0 0 0,0 0 0 0 0,0 0 0 0 0,0 0 0 0 0,0 0 0 0 0,0 0 0 0 0,0 0 0 0 0,0 0 0 0 0,0 0 0 0 0,0 0 0 0 0,0 1 0 0 0,0-1 0 0 0,0 0 0 0 0,0 0 0 0 0,0 0 0 0 0,0 0 0 0 0,0 0 0 0 0,0 0 0 0 0,0 0 0 0 0,0 0 0 0 0,0 0 0 0 0,0 1 0 0 0,0-1 0 0 0,0 0 0 0 0,0 0 0 0 0,0 0 0 0 0,0 0 0 0 0,0 0 0 0 0,0 0 0 0 0,0 0 0 0 0,0 0 0 0 0,0 0 0 0 0,0 0 0 0 0,0 0 0 0 0,0 1 0 0 0,0-1 0 0 0,0 0 0 0 0,0 0 0 0 0,0 0 0 0 0,0 0 0 0 0,0 0 0 0 0,1 0 0 0 0,-1 0 0 0 0,0 0 0 0 0,0 0 0 0 0,0 0 0 0 0,-8 3 0 0 0,-96 0 0 0 0,-333 5 76 0 0,147-7 75 0 0,-58 3-117 0 0,-257 14 191 0 0,165 23-55 0 0,225-10-106 0 0,216-29-64 0 0,8 1 0 0 0,14 1 0 0 0,492 17 182 0 0,-243-43-172 0 0,-174 10-10 0 0,136-6 0 0 0,-189 10 0 0 0,-42 8 0 0 0,-1-1 0 0 0,1 0 0 0 0,0 0 0 0 0,-1 0 0 0 0,1 0 0 0 0,-1 0 0 0 0,1-1 0 0 0,-1 1 0 0 0,0-1 0 0 0,0 1 0 0 0,0-1 0 0 0,1 0 0 0 0,2-4 0 0 0,-5 6 0 0 0,0-1 0 0 0,1 0 0 0 0,-1 1 0 0 0,0-1 0 0 0,1 0 0 0 0,-1 1 0 0 0,0-1 0 0 0,0 0 0 0 0,0 1 0 0 0,0-1 0 0 0,0 0 0 0 0,0 1 0 0 0,0-1 0 0 0,0 0 0 0 0,0 1 0 0 0,0-1 0 0 0,0 0 0 0 0,0 0 0 0 0,-1 1 0 0 0,1-1 0 0 0,0 0 0 0 0,0 1 0 0 0,-1-1 0 0 0,1 1 0 0 0,0-1 0 0 0,-1 0 0 0 0,1 1 0 0 0,-1-1 0 0 0,1 1 0 0 0,-1-1 0 0 0,1 1 0 0 0,-1-1 0 0 0,1 1 0 0 0,-1 0 0 0 0,1-1 0 0 0,-1 1 0 0 0,0 0 0 0 0,1-1 0 0 0,-1 1 0 0 0,1 0-1 0 0,-2-1 1 0 0,-31-10 44 0 0,31 11-33 0 0,-51-10 0 0 0,0 3 1 0 0,-1 1 0 0 0,-64 4 0 0 0,101 1 5 0 0,-357 10 50 0 0,264-5-60 0 0,-392 25 32 0 0,122-6-14 0 0,30 4 35 0 0,74-4-2 0 0,-8 3-34 0 0,-205 6 26 0 0,95-25 14 0 0,513-7-64 0 0,193 2 0 0 0,35-1 0 0 0,133-18 11 0 0,-87-3 44 0 0,-121 2-57 0 0,260-16 66 0 0,63 1 0 0 0,-581 33-56 0 0,0 0-1 0 0,1 1 1 0 0,-1 1-1 0 0,0 0 1 0 0,-1 1-1 0 0,1 0 1 0 0,15 7-1 0 0,-24-8-72 0 0,-1 0 0 0 0,0 0 0 0 0,0 0 0 0 0,0 1 0 0 0,0 0 0 0 0,0 0 0 0 0,0 0 0 0 0,-1 0 0 0 0,1 0 1 0 0,-1 1-1 0 0,0 0 0 0 0,0 0 0 0 0,0-1 0 0 0,0 2 0 0 0,-1-1 0 0 0,0 0 0 0 0,0 0 0 0 0,0 1 0 0 0,0-1 0 0 0,-1 1 0 0 0,0 0 0 0 0,0-1 0 0 0,0 1 0 0 0,0 8 0 0 0,-2 31-4436 0 0,-5 9-1458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27.133"/>
    </inkml:context>
    <inkml:brush xml:id="br0">
      <inkml:brushProperty name="width" value="0.1" units="cm"/>
      <inkml:brushProperty name="height" value="0.1" units="cm"/>
      <inkml:brushProperty name="color" value="#E71224"/>
    </inkml:brush>
  </inkml:definitions>
  <inkml:trace contextRef="#ctx0" brushRef="#br0">1688 267 1839 0 0,'8'-10'634'0'0,"0"-1"-1"0"0,10-18 0 0 0,-16 25-395 0 0,0 0 0 0 0,0 0 0 0 0,-1 0 0 0 0,1 0 0 0 0,-1-1-1 0 0,0 1 1 0 0,0 0 0 0 0,-1-1 0 0 0,1 1 0 0 0,-1 0 0 0 0,0-1 0 0 0,-1-4-1 0 0,1 8-178 0 0,-1 0 0 0 0,1 0-1 0 0,0 0 1 0 0,-1-1-1 0 0,0 1 1 0 0,1 0-1 0 0,-1 0 1 0 0,0 0 0 0 0,1 0-1 0 0,-1 1 1 0 0,0-1-1 0 0,0 0 1 0 0,0 0 0 0 0,0 0-1 0 0,0 1 1 0 0,0-1-1 0 0,0 0 1 0 0,0 1 0 0 0,0-1-1 0 0,0 1 1 0 0,0-1-1 0 0,0 1 1 0 0,0-1-1 0 0,0 1 1 0 0,0 0 0 0 0,-3-1-1 0 0,-37-2 582 0 0,25 3-502 0 0,-7-3 185 0 0,-1-2-1 0 0,1 0 0 0 0,-27-10 0 0 0,24 7 91 0 0,0 1 0 0 0,-34-5 0 0 0,-145-18 1266 0 0,-22-3-279 0 0,149 28-882 0 0,-110 8 0 0 0,26 0-42 0 0,21-11-56 0 0,-17 0 1339 0 0,143 9-1681 0 0,0 0 1 0 0,0 1 0 0 0,1 0 0 0 0,-1 1 0 0 0,1 1-1 0 0,0 0 1 0 0,-26 11 0 0 0,21-5-938 0 0,1 0 1 0 0,-29 20-1 0 0,12-3-637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27.675"/>
    </inkml:context>
    <inkml:brush xml:id="br0">
      <inkml:brushProperty name="width" value="0.1" units="cm"/>
      <inkml:brushProperty name="height" value="0.1" units="cm"/>
      <inkml:brushProperty name="color" value="#E71224"/>
    </inkml:brush>
  </inkml:definitions>
  <inkml:trace contextRef="#ctx0" brushRef="#br0">1679 126 3967 0 0,'7'-6'183'0'0,"1"1"-1"0"0,-1-1 0 0 0,0 0 0 0 0,0-1 0 0 0,-1 0 1 0 0,0 0-1 0 0,0 0 0 0 0,-1 0 0 0 0,0-1 0 0 0,7-13 0 0 0,-12 20-99 0 0,1 0-1 0 0,-1 0 0 0 0,1 0 0 0 0,-1 0 0 0 0,0 0 1 0 0,1 0-1 0 0,-1 0 0 0 0,0 0 0 0 0,0-1 0 0 0,0 1 1 0 0,0 0-1 0 0,0-2 0 0 0,0 3-32 0 0,0-1 0 0 0,0 1 0 0 0,0-1 0 0 0,-1 1 0 0 0,1-1 0 0 0,0 1 0 0 0,0-1 0 0 0,-1 1 0 0 0,1-1 0 0 0,0 1 0 0 0,-1 0 0 0 0,1-1 0 0 0,0 1 0 0 0,-1 0 0 0 0,1-1 0 0 0,0 1 0 0 0,-1 0 0 0 0,1 0 0 0 0,-1-1 0 0 0,0 1 0 0 0,-2-1 135 0 0,-1 0 0 0 0,1 0 0 0 0,0 1 0 0 0,-1-1 0 0 0,1 1-1 0 0,-7 0 1 0 0,-2 0-218 0 0,-17 1 273 0 0,0 1 0 0 0,0 1 1 0 0,1 1-1 0 0,-30 9 0 0 0,-33 5 455 0 0,13-8-87 0 0,0-2 0 0 0,-1-4 0 0 0,0-4 0 0 0,-143-17 0 0 0,-345-39 984 0 0,531 56-1616 0 0,0 0 0 0 0,0 3 0 0 0,1 1 0 0 0,-39 9 0 0 0,56-8-451 0 0,0 1-1 0 0,-26 13 1 0 0,40-17 391 0 0,-37 15-854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28.695"/>
    </inkml:context>
    <inkml:brush xml:id="br0">
      <inkml:brushProperty name="width" value="0.1" units="cm"/>
      <inkml:brushProperty name="height" value="0.1" units="cm"/>
      <inkml:brushProperty name="color" value="#E71224"/>
    </inkml:brush>
  </inkml:definitions>
  <inkml:trace contextRef="#ctx0" brushRef="#br0">3097 300 919 0 0,'0'-10'521'0'0,"-1"0"-1"0"0,1 0 1 0 0,-2-1-1 0 0,1 1 1 0 0,-1 0-1 0 0,-1 1 1 0 0,0-1-1 0 0,-8-18 0 0 0,10 26-467 0 0,-1 0 0 0 0,1 0-1 0 0,-1 0 1 0 0,0 1-1 0 0,0-1 1 0 0,1 1 0 0 0,-1-1-1 0 0,0 1 1 0 0,0 0-1 0 0,0-1 1 0 0,0 1 0 0 0,-1 0-1 0 0,1 1 1 0 0,0-1-1 0 0,0 0 1 0 0,-1 1 0 0 0,1-1-1 0 0,0 1 1 0 0,-1-1-1 0 0,1 1 1 0 0,-3 0 0 0 0,-6 1 132 0 0,0 0 0 0 0,0 0 0 0 0,-15 4 0 0 0,10-1 33 0 0,-32 5 387 0 0,11-1-44 0 0,-42 2-1 0 0,7-3 159 0 0,30-2-201 0 0,-49-1-1 0 0,-147-14 707 0 0,192 9-960 0 0,-293 4 1168 0 0,225 3-1155 0 0,0-6-1 0 0,0-4 1 0 0,0-5-1 0 0,1-5 0 0 0,-167-43 1 0 0,134 19 108 0 0,-198-45 139 0 0,300 76-523 0 0,-1 2 0 0 0,0 1-1 0 0,-79 6 1 0 0,59 4-769 0 0,-125 30 0 0 0,83-8-147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29.873"/>
    </inkml:context>
    <inkml:brush xml:id="br0">
      <inkml:brushProperty name="width" value="0.1" units="cm"/>
      <inkml:brushProperty name="height" value="0.1" units="cm"/>
      <inkml:brushProperty name="color" value="#E71224"/>
    </inkml:brush>
  </inkml:definitions>
  <inkml:trace contextRef="#ctx0" brushRef="#br0">1696 221 919 0 0,'-22'-52'1092'0'0,"-4"-7"5207"0"0,19 45-5770 0 0,-16-26 426 0 0,21 37-930 0 0,-1 0-1 0 0,1 1 1 0 0,0-1 0 0 0,-1 0 0 0 0,1 1-1 0 0,-1 0 1 0 0,0 0 0 0 0,0 0 0 0 0,0 0-1 0 0,-5-2 1 0 0,-8-2 167 0 0,-1 0 1 0 0,0 2-1 0 0,0 0 1 0 0,0 1-1 0 0,0 0 1 0 0,0 2-1 0 0,-33 0 0 0 0,-6 6 363 0 0,-61 12-1 0 0,14-2-341 0 0,-447 27 1009 0 0,282-28-949 0 0,218-8-542 0 0,0 3 0 0 0,0 2 0 0 0,-62 22 0 0 0,53-11-302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50:18.598"/>
    </inkml:context>
    <inkml:brush xml:id="br0">
      <inkml:brushProperty name="width" value="0.1" units="cm"/>
      <inkml:brushProperty name="height" value="0.1" units="cm"/>
      <inkml:brushProperty name="color" value="#E71224"/>
    </inkml:brush>
  </inkml:definitions>
  <inkml:trace contextRef="#ctx0" brushRef="#br0">1716 110 2327 0 0,'-2'-4'65'0'0,"0"1"0"0"0,0 0 0 0 0,0-1 0 0 0,-1 1 0 0 0,1 0 0 0 0,-1 1 0 0 0,0-1 0 0 0,0 0 0 0 0,0 1-1 0 0,0-1 1 0 0,0 1 0 0 0,-6-3 0 0 0,-14-11 467 0 0,16 10-293 0 0,-1 0 0 0 0,1 1 0 0 0,-1 0-1 0 0,0 0 1 0 0,-1 1 0 0 0,1 0 0 0 0,-1 0-1 0 0,0 1 1 0 0,0 0 0 0 0,0 1 0 0 0,0 0 0 0 0,0 0-1 0 0,-17 0 1 0 0,-6 2 133 0 0,0 1 1 0 0,-55 9-1 0 0,-6 0-201 0 0,-108-4 432 0 0,-78 5 619 0 0,98 4-627 0 0,23 0-14 0 0,130-14-503 0 0,5 1 94 0 0,-1-2 1 0 0,-35-3-1 0 0,13-1 961 0 0,46 4-1130 0 0,0 0-1 0 0,0 0 1 0 0,0 0-1 0 0,0 0 1 0 0,0 1-1 0 0,0-1 1 0 0,0 0-1 0 0,1 0 1 0 0,-1 0-1 0 0,0 0 0 0 0,0 0 1 0 0,0 0-1 0 0,0 0 1 0 0,0 0-1 0 0,0 0 1 0 0,0 0-1 0 0,0 0 1 0 0,0 1-1 0 0,0-1 1 0 0,0 0-1 0 0,0 0 1 0 0,0 0-1 0 0,0 0 1 0 0,0 0-1 0 0,0 0 1 0 0,0 0-1 0 0,0 0 0 0 0,0 0 1 0 0,0 1-1 0 0,0-1 1 0 0,0 0-1 0 0,0 0 1 0 0,0 0-1 0 0,0 0 1 0 0,-1 0-1 0 0,1 0 1 0 0,0 0-1 0 0,0 0 1 0 0,0 0-1 0 0,0 0 1 0 0,0 0-1 0 0,0 0 1 0 0,0 0-1 0 0,0 1 0 0 0,0-1 1 0 0,0 0-1 0 0,0 0 1 0 0,0 0-1 0 0,0 0 1 0 0,-1 0-1 0 0,1 0 1 0 0,0 0-1 0 0,0 0 1 0 0,0 0-1 0 0,0 0 1 0 0,0 0-1 0 0,0 0 1 0 0,0 0-1 0 0,0 0 1 0 0,0 0-1 0 0,-1 0 0 0 0,1 0 1 0 0,0 0-1 0 0,0 0 1 0 0,0 0-1 0 0,0 0 1 0 0,0 0-1 0 0,10 8 222 0 0,18 6 56 0 0,-12-10-200 0 0,1 0 0 0 0,1-1 0 0 0,-1-1 0 0 0,34-1 0 0 0,-31 0-32 0 0,294-13 628 0 0,-269 9-621 0 0,49 1 102 0 0,178 19 1 0 0,6 0-84 0 0,6-28 1 0 0,-187 9 82 0 0,116 14 0 0 0,20 0 121 0 0,131 6 82 0 0,-267-11-180 0 0,0-4 1 0 0,193-19-1 0 0,-199 10 573 0 0,130 8 0 0 0,35-1-1405 0 0,-220-3 688 0 0,-16 2 69 0 0,0-1 0 0 0,34-7 1 0 0,-134 8 598 0 0,-291 17-523 0 0,65 8-74 0 0,-116 19-33 0 0,233-32-72 0 0,-389 10 60 0 0,-216-40 66 0 0,403 21-90 0 0,300 4-37 0 0,1 3 0 0 0,-114 28 1 0 0,160-26-432 0 0,1 3 0 0 0,0 1 0 0 0,-54 29 0 0 0,14 0-5916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39.377"/>
    </inkml:context>
    <inkml:brush xml:id="br0">
      <inkml:brushProperty name="width" value="0.1" units="cm"/>
      <inkml:brushProperty name="height" value="0.1" units="cm"/>
      <inkml:brushProperty name="color" value="#66CC00"/>
    </inkml:brush>
  </inkml:definitions>
  <inkml:trace contextRef="#ctx0" brushRef="#br0">2286 82 1295 0 0,'-36'-28'1566'0'0,"-8"1"-433"0"0,41 25-1062 0 0,0 0 1 0 0,0 0-1 0 0,-1 0 1 0 0,1 0-1 0 0,0 1 0 0 0,-1-1 1 0 0,1 1-1 0 0,-1 0 1 0 0,1 0-1 0 0,-1 0 0 0 0,1 0 1 0 0,-1 1-1 0 0,-6-1 0 0 0,0 2 276 0 0,0 0 0 0 0,-1 0 0 0 0,-13 4-1 0 0,-14 2 349 0 0,29-7-584 0 0,-1 0 0 0 0,0 0-1 0 0,1-1 1 0 0,-1-1-1 0 0,1 1 1 0 0,-10-4 0 0 0,9 2 56 0 0,0 1 1 0 0,0 0-1 0 0,0 1 1 0 0,-20-1-1 0 0,-153 8 1105 0 0,144-4-963 0 0,0 2-1 0 0,-54 12 0 0 0,-26 3 94 0 0,62-15-103 0 0,1-2 0 0 0,-85-8 0 0 0,56-1 561 0 0,-86 2-1 0 0,57 7-405 0 0,-1-5-1 0 0,-142-23 1 0 0,216 21-404 0 0,-1 1 0 0 0,-51 2 1 0 0,69 3-224 0 0,1 1-1 0 0,-1 1 1 0 0,1 1 0 0 0,0 1 0 0 0,-33 12 0 0 0,10 1-3339 0 0,-2 2-1160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0.321"/>
    </inkml:context>
    <inkml:brush xml:id="br0">
      <inkml:brushProperty name="width" value="0.1" units="cm"/>
      <inkml:brushProperty name="height" value="0.1" units="cm"/>
      <inkml:brushProperty name="color" value="#66CC00"/>
    </inkml:brush>
  </inkml:definitions>
  <inkml:trace contextRef="#ctx0" brushRef="#br0">1355 49 4895 0 0,'2'-5'121'0'0,"-1"2"-64"0"0,0 0 0 0 0,0 0 0 0 0,-1 0 0 0 0,1 0 0 0 0,-1 0 0 0 0,1-5 0 0 0,-1 7-13 0 0,0 1-1 0 0,0-1 0 0 0,-1 0 1 0 0,1 0-1 0 0,0 1 0 0 0,0-1 1 0 0,-1 0-1 0 0,1 0 0 0 0,-1 1 1 0 0,1-1-1 0 0,0 1 1 0 0,-1-1-1 0 0,1 0 0 0 0,-1 1 1 0 0,1-1-1 0 0,-1 1 0 0 0,0-1 1 0 0,1 1-1 0 0,-1-1 0 0 0,0 1 1 0 0,1 0-1 0 0,-1-1 0 0 0,0 1 1 0 0,1 0-1 0 0,-1-1 0 0 0,0 1 1 0 0,0 0-1 0 0,1 0 0 0 0,-1 0 1 0 0,0 0-1 0 0,-1-1 0 0 0,-27 0 150 0 0,24 1 10 0 0,-105 8 1672 0 0,-70 8 563 0 0,74-9-1482 0 0,-121-1 271 0 0,13-10-779 0 0,172 7-360 0 0,0 1 0 0 0,0 2 1 0 0,-42 11-1 0 0,-132 56-4533 0 0,212-71 4312 0 0,-38 14-4137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1.177"/>
    </inkml:context>
    <inkml:brush xml:id="br0">
      <inkml:brushProperty name="width" value="0.1" units="cm"/>
      <inkml:brushProperty name="height" value="0.1" units="cm"/>
      <inkml:brushProperty name="color" value="#66CC00"/>
    </inkml:brush>
  </inkml:definitions>
  <inkml:trace contextRef="#ctx0" brushRef="#br0">1501 57 919 0 0,'-1'-1'58'0'0,"0"1"0"0"0,0-1 0 0 0,0 0 0 0 0,0 1 0 0 0,0-1-1 0 0,0 1 1 0 0,0-1 0 0 0,0 1 0 0 0,0 0 0 0 0,0-1-1 0 0,-1 1 1 0 0,1 0 0 0 0,0 0 0 0 0,0 0 0 0 0,0 0 0 0 0,0 0-1 0 0,-1 0 1 0 0,1 0 0 0 0,0 0 0 0 0,-1 1 0 0 0,-35 5 1961 0 0,12-1-1535 0 0,-72-2 1247 0 0,-51-10 559 0 0,58 1-1126 0 0,-176-18 1156 0 0,-27-2-1598 0 0,202 24-439 0 0,-112 10 1 0 0,166-3-412 0 0,0 1-1 0 0,1 1 0 0 0,-38 14 1 0 0,31-6-190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44.675"/>
    </inkml:context>
    <inkml:brush xml:id="br0">
      <inkml:brushProperty name="width" value="0.1" units="cm"/>
      <inkml:brushProperty name="height" value="0.1" units="cm"/>
      <inkml:brushProperty name="color" value="#E71224"/>
    </inkml:brush>
  </inkml:definitions>
  <inkml:trace contextRef="#ctx0" brushRef="#br0">1 128 919 0 0,'14'4'429'0'0,"1"-1"0"0"0,-1-1 0 0 0,1-1 0 0 0,0 0 0 0 0,0-1 0 0 0,-1 0 0 0 0,21-4 0 0 0,206-19 2346 0 0,-134 10-2255 0 0,48-4-111 0 0,37 4 391 0 0,-164 11-734 0 0,21 0 117 0 0,74 5 0 0 0,-68 1-1 0 0,1-3-1 0 0,-1-2 0 0 0,88-14 1 0 0,-139 15-183 0 0,45-8 44 0 0,69 0 0 0 0,-8 5 144 0 0,70 2 143 0 0,-164 1-294 0 0,0 0-1 0 0,0-2 1 0 0,23-3-1 0 0,21-3 31 0 0,80-2 67 0 0,-65 3 33 0 0,92 3-1 0 0,-52 7 1 0 0,25 8-116 0 0,-26-1-26 0 0,-3-4-24 0 0,51 2 0 0 0,-113-5 39 0 0,0 2-1 0 0,86 20 1 0 0,-79-13-27 0 0,-21-5-12 0 0,-13-1 0 0 0,0-2 0 0 0,1-1 0 0 0,26 1 0 0 0,-28-4 176 0 0,0-1 0 0 0,1-1 0 0 0,32-8 0 0 0,-54 10-160 0 0,1 0-1 0 0,-1 0 1 0 0,0 0-1 0 0,0 0 1 0 0,0 0-1 0 0,1 0 1 0 0,-1 0 0 0 0,0 0-1 0 0,0 0 1 0 0,1 0-1 0 0,-1-1 1 0 0,0 1-1 0 0,0 0 1 0 0,0 0-1 0 0,0 0 1 0 0,1 0-1 0 0,-1 0 1 0 0,0-1-1 0 0,0 1 1 0 0,0 0-1 0 0,0 0 1 0 0,1 0 0 0 0,-1 0-1 0 0,0-1 1 0 0,0 1-1 0 0,0 0 1 0 0,0 0-1 0 0,0-1 1 0 0,0 1-1 0 0,0 0 1 0 0,0 0-1 0 0,0 0 1 0 0,0-1-1 0 0,0 1 1 0 0,0 0-1 0 0,0 0 1 0 0,0-1 0 0 0,0 1-1 0 0,-2-1 325 0 0,-1 6-390 0 0,0 10-555 0 0,0 0 1 0 0,-2 22-1 0 0,3-15-3557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1.851"/>
    </inkml:context>
    <inkml:brush xml:id="br0">
      <inkml:brushProperty name="width" value="0.1" units="cm"/>
      <inkml:brushProperty name="height" value="0.1" units="cm"/>
      <inkml:brushProperty name="color" value="#66CC00"/>
    </inkml:brush>
  </inkml:definitions>
  <inkml:trace contextRef="#ctx0" brushRef="#br0">1921 102 3223 0 0,'-27'-5'1683'0'0,"-1"1"0"0"0,-28 0 0 0 0,31 2-1581 0 0,-13 1 223 0 0,-1 2 0 0 0,-43 7 0 0 0,39-3 70 0 0,-59-2 0 0 0,-487-59 3593 0 0,511 42-3620 0 0,37 5-81 0 0,-48-3 1 0 0,-117 0 417 0 0,153 12-593 0 0,-100 13 0 0 0,-45 28-1684 0 0,125-25-3632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3.112"/>
    </inkml:context>
    <inkml:brush xml:id="br0">
      <inkml:brushProperty name="width" value="0.1" units="cm"/>
      <inkml:brushProperty name="height" value="0.1" units="cm"/>
      <inkml:brushProperty name="color" value="#66CC00"/>
    </inkml:brush>
  </inkml:definitions>
  <inkml:trace contextRef="#ctx0" brushRef="#br0">1225 87 2303 0 0,'-2'-4'156'0'0,"0"1"-1"0"0,0-1 0 0 0,0 1 1 0 0,-1 0-1 0 0,1 0 0 0 0,-1 0 1 0 0,0 0-1 0 0,0 0 0 0 0,0 1 1 0 0,0-1-1 0 0,0 1 0 0 0,0 0 1 0 0,-1 0-1 0 0,1 0 0 0 0,-1 0 1 0 0,0 1-1 0 0,-4-2 0 0 0,-9-2 401 0 0,1 1-1 0 0,-31-3 0 0 0,34 5-593 0 0,-79-9 1216 0 0,1 4-1 0 0,-1 4 0 0 0,-158 15 1 0 0,156-3-691 0 0,32-4-85 0 0,-100 21-1 0 0,138-19-427 0 0,1 1 0 0 0,0 0 0 0 0,1 2 0 0 0,-26 15 0 0 0,-6 10-3401 0 0,17-8-512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3.764"/>
    </inkml:context>
    <inkml:brush xml:id="br0">
      <inkml:brushProperty name="width" value="0.1" units="cm"/>
      <inkml:brushProperty name="height" value="0.1" units="cm"/>
      <inkml:brushProperty name="color" value="#66CC00"/>
    </inkml:brush>
  </inkml:definitions>
  <inkml:trace contextRef="#ctx0" brushRef="#br0">2743 46 4287 0 0,'-3'-2'111'0'0,"-1"1"0"0"0,0-1 0 0 0,0 1 0 0 0,-1-1 0 0 0,1 1 0 0 0,0 1 0 0 0,0-1 0 0 0,-1 0 0 0 0,1 1 0 0 0,0 0 0 0 0,-1 0 0 0 0,1 0 0 0 0,-8 2 0 0 0,-9 0 426 0 0,-43 1-39 0 0,23 0-147 0 0,0-1 0 0 0,0-3-1 0 0,-65-8 1 0 0,-6-7 1237 0 0,-137-1-1 0 0,64 20-581 0 0,24 1-683 0 0,-138 1-238 0 0,-151-8 110 0 0,212-10 0 0 0,175 13-123 0 0,-112 15 0 0 0,57 6-188 0 0,-124 40 0 0 0,171-39-247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6.127"/>
    </inkml:context>
    <inkml:brush xml:id="br0">
      <inkml:brushProperty name="width" value="0.1" units="cm"/>
      <inkml:brushProperty name="height" value="0.1" units="cm"/>
      <inkml:brushProperty name="color" value="#66CC00"/>
    </inkml:brush>
  </inkml:definitions>
  <inkml:trace contextRef="#ctx0" brushRef="#br0">1579 23 1375 0 0,'0'-1'20'0'0,"0"1"0"0"0,0-1 0 0 0,0 0 0 0 0,0 1 0 0 0,0-1 0 0 0,1 0 0 0 0,-1 0-1 0 0,0 1 1 0 0,-1-1 0 0 0,1 0 0 0 0,0 0 0 0 0,0 1 0 0 0,0-1 0 0 0,0 0-1 0 0,-1 0 1 0 0,1 1 0 0 0,0-1 0 0 0,0 0 0 0 0,-1 1 0 0 0,1-1 0 0 0,-1 0-1 0 0,1 1 1 0 0,-1-1 0 0 0,1 1 0 0 0,-1-1 0 0 0,1 1 0 0 0,-1-1 0 0 0,1 1 0 0 0,-1-1-1 0 0,0 1 1 0 0,1-1 0 0 0,-1 1 0 0 0,0 0 0 0 0,1-1 0 0 0,-1 1 0 0 0,0 0-1 0 0,1 0 1 0 0,-1-1 0 0 0,0 1 0 0 0,0 0 0 0 0,1 0 0 0 0,-1 0 0 0 0,0 0-1 0 0,0 0 1 0 0,1 0 0 0 0,-1 0 0 0 0,0 0 0 0 0,0 0 0 0 0,1 1 0 0 0,-2-1-1 0 0,-6 1 270 0 0,0 1 0 0 0,0 0-1 0 0,-13 5 1 0 0,16-6-257 0 0,-20 7 157 0 0,0-1 0 0 0,0-2-1 0 0,-1 0 1 0 0,0-2 0 0 0,-42 0-1 0 0,1-2 1074 0 0,1 2 0 0 0,-1 3-1 0 0,-129 29 1 0 0,110-11-759 0 0,16-4-5 0 0,-135 21 0 0 0,89-30-412 0 0,-83 11 839 0 0,164-15-1809 0 0,1 0 0 0 0,0 2 1 0 0,-56 23-1 0 0,44-10-2870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7.655"/>
    </inkml:context>
    <inkml:brush xml:id="br0">
      <inkml:brushProperty name="width" value="0.1" units="cm"/>
      <inkml:brushProperty name="height" value="0.1" units="cm"/>
      <inkml:brushProperty name="color" value="#66CC00"/>
    </inkml:brush>
  </inkml:definitions>
  <inkml:trace contextRef="#ctx0" brushRef="#br0">2555 113 3079 0 0,'0'-20'366'0'0,"-2"18"-149"0"0,0 1 1 0 0,1 0-1 0 0,-1-1 1 0 0,0 1 0 0 0,1 0-1 0 0,-1 0 1 0 0,0 0-1 0 0,0 0 1 0 0,0 0 0 0 0,-3 0-1 0 0,-14-4 117 0 0,0 1-1 0 0,0 1 1 0 0,0 1-1 0 0,0 1 1 0 0,-22 1 0 0 0,-30-2 355 0 0,-35-3 111 0 0,-192 17 0 0 0,206-5-626 0 0,-49-6-38 0 0,38-2-56 0 0,-253 3 404 0 0,254-2-293 0 0,-98-7 90 0 0,63 1-90 0 0,13 2 277 0 0,-246-40 0 0 0,334 38-421 0 0,-1 0 0 0 0,-59 0 0 0 0,81 7-249 0 0,1 0 0 0 0,-1 1-1 0 0,1 0 1 0 0,-20 7-1 0 0,0 1-833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49.257"/>
    </inkml:context>
    <inkml:brush xml:id="br0">
      <inkml:brushProperty name="width" value="0.1" units="cm"/>
      <inkml:brushProperty name="height" value="0.1" units="cm"/>
      <inkml:brushProperty name="color" value="#66CC00"/>
    </inkml:brush>
  </inkml:definitions>
  <inkml:trace contextRef="#ctx0" brushRef="#br0">2526 102 455 0 0,'-2'0'206'0'0,"-1"1"0"0"0,1-1 0 0 0,-1 0 0 0 0,0 0 0 0 0,1 0 0 0 0,-1-1-1 0 0,0 1 1 0 0,1 0 0 0 0,-1-1 0 0 0,1 0 0 0 0,-1 0 0 0 0,1 1-1 0 0,-1-2 1 0 0,-3-1 0 0 0,-9-2 342 0 0,-33-6 719 0 0,0 2-1 0 0,-73-3 1 0 0,-101 7-40 0 0,184 5-962 0 0,-179 9 735 0 0,-70-14-157 0 0,-67 1 10 0 0,66-8-350 0 0,2-19-216 0 0,268 29-278 0 0,-45-3-75 0 0,-1 3 1 0 0,0 3-1 0 0,0 3 1 0 0,0 2-1 0 0,-102 24 1 0 0,109-16-261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50.220"/>
    </inkml:context>
    <inkml:brush xml:id="br0">
      <inkml:brushProperty name="width" value="0.1" units="cm"/>
      <inkml:brushProperty name="height" value="0.1" units="cm"/>
      <inkml:brushProperty name="color" value="#66CC00"/>
    </inkml:brush>
  </inkml:definitions>
  <inkml:trace contextRef="#ctx0" brushRef="#br0">3495 118 2303 0 0,'-11'-5'450'0'0,"0"1"0"0"0,0 0-1 0 0,0 1 1 0 0,-1 0-1 0 0,-17-2 1 0 0,-63-1 2193 0 0,48 4-2600 0 0,-378-44 2977 0 0,149 9-2077 0 0,229 35-791 0 0,1 1-1 0 0,0 3 1 0 0,-1 1-1 0 0,-55 12 0 0 0,-86 29-1056 0 0,127-29-102 0 0</inkml:trace>
  <inkml:trace contextRef="#ctx0" brushRef="#br0" timeOffset="1">1484 173 919 0 0,'-459'-19'6576'0'0,"55"-14"-3892"0"0,327 29-2935 0 0,-1 3 0 0 0,0 3 0 0 0,0 4 0 0 0,-81 16-1 0 0,85-7-2028 0 0,-3 1-116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1:51.368"/>
    </inkml:context>
    <inkml:brush xml:id="br0">
      <inkml:brushProperty name="width" value="0.1" units="cm"/>
      <inkml:brushProperty name="height" value="0.1" units="cm"/>
      <inkml:brushProperty name="color" value="#66CC00"/>
    </inkml:brush>
  </inkml:definitions>
  <inkml:trace contextRef="#ctx0" brushRef="#br0">3834 34 4687 0 0,'-11'-5'269'0'0,"1"1"-1"0"0,-2 0 0 0 0,1 1 0 0 0,0 0 1 0 0,-15-2-1 0 0,-63-2 1041 0 0,49 5-992 0 0,-151 3 576 0 0,71 3-542 0 0,-481 4 1289 0 0,270 10-1136 0 0,148-6-368 0 0,-46 10-23 0 0,-6 0 30 0 0,205-20-108 0 0,-425 29 490 0 0,-11 15-247 0 0,-33 22-317 0 0,309-31-3498 0 0,96-17-317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2:12.392"/>
    </inkml:context>
    <inkml:brush xml:id="br0">
      <inkml:brushProperty name="width" value="0.1" units="cm"/>
      <inkml:brushProperty name="height" value="0.1" units="cm"/>
      <inkml:brushProperty name="color" value="#66CC00"/>
    </inkml:brush>
  </inkml:definitions>
  <inkml:trace contextRef="#ctx0" brushRef="#br0">757 1763 919 0 0,'7'-30'12789'0'0,"1"35"-11027"0"0,16 3-562 0 0,4-3-570 0 0,-13-3-269 0 0,1 1 0 0 0,-1 1-1 0 0,30 11 1 0 0,-22-5-197 0 0,1-1-1 0 0,0-1 0 0 0,29 6 1 0 0,-23-10 133 0 0,1-2 1 0 0,-1-1 0 0 0,47-4 0 0 0,6 0 121 0 0,-17 6-131 0 0,113 20 0 0 0,-137-16-200 0 0,6-2 146 0 0,0-3 0 0 0,61-3 0 0 0,19 0 13 0 0,199 7 169 0 0,-139-8-138 0 0,28 4-40 0 0,12 0-103 0 0,-6 0-70 0 0,-113-3 6 0 0,51 9-2 0 0,-111-2-38 0 0,1-4-1 0 0,0-1 1 0 0,68-8 0 0 0,102-19 33 0 0,-72 12-65 0 0,23-2 13 0 0,-138 12 12 0 0,1 2 1 0 0,49 2 0 0 0,67 13 19 0 0,-79-5-34 0 0,-38-7 17 0 0,46-3 0 0 0,-11 0-28 0 0,316-7 1 0 0,-251 13 0 0 0,-66 0 0 0 0,-30-2 0 0 0,56 1 0 0 0,52-16 35 0 0,59-1-6 0 0,-6 31-29 0 0,-68-2 0 0 0,-93-14 1 0 0,1-1 0 0 0,45-5 0 0 0,74-19 26 0 0,-84 11 31 0 0,92-3 1 0 0,296-29 133 0 0,12 11-22 0 0,-406 29-164 0 0,0-3-1 0 0,73-19 0 0 0,-12 2 67 0 0,-77 19-33 0 0,1 2 0 0 0,0 2 0 0 0,0 3 0 0 0,55 7 0 0 0,-27-4-26 0 0,-1-4-1 0 0,91-11 1 0 0,11 0 13 0 0,-165 10-26 0 0,67-1 0 0 0,97 9 0 0 0,-107-1 0 0 0,137-6 0 0 0,-129 0 0 0 0,139 15 0 0 0,19 2 0 0 0,-43-32 0 0 0,-51 1 0 0 0,-111 13 0 0 0,-1 1 0 0 0,45 6 0 0 0,52 7 0 0 0,-47-6 0 0 0,-61-6 8 0 0,0-1-1 0 0,0-1 1 0 0,-1-1-1 0 0,25-6 1 0 0,40-3 18 0 0,-36 7-26 0 0,-32 1 0 0 0,-1 2 0 0 0,26 0 0 0 0,10 6 0 0 0,36 2 11 0 0,64-8 42 0 0,-138 0-53 0 0,0 0 0 0 0,0-1 0 0 0,-1-1 0 0 0,1 0 0 0 0,24-9 0 0 0,-36 11 4 0 0,-1-1 1 0 0,1 1-1 0 0,-1-1 1 0 0,0 1-1 0 0,0-1 0 0 0,1 0 1 0 0,-1 0-1 0 0,0 0 0 0 0,-1 0 1 0 0,1 0-1 0 0,2-3 0 0 0,16-29 67 0 0,-16 25-66 0 0,7-12 20 0 0,-1-1-1 0 0,-1 0 1 0 0,-2 0 0 0 0,0-1-1 0 0,-1 0 1 0 0,-1-1-1 0 0,-1 1 1 0 0,-2-1 0 0 0,0 0-1 0 0,-1 0 1 0 0,-1 1-1 0 0,-6-39 1 0 0,-3-15 15 0 0,0-11 188 0 0,-29-121 0 0 0,24 150-76 0 0,-9-81 0 0 0,22 132-148 0 0,-1 0 0 0 0,1 0 0 0 0,-1 1 0 0 0,-1-1 0 0 0,0 1 0 0 0,0-1 0 0 0,0 1 0 0 0,-1 0 0 0 0,0 0 0 0 0,0 0 0 0 0,-1 1 0 0 0,0 0 0 0 0,0 0 0 0 0,-1 0 0 0 0,-10-9 0 0 0,10 8-4 0 0,-1 0 0 0 0,2-1 0 0 0,-1 1 0 0 0,1-1 0 0 0,0 0 0 0 0,1 0 0 0 0,0-1 0 0 0,-6-16 0 0 0,5 10 0 0 0,-2 0 0 0 0,-9-15 0 0 0,8 18 0 0 0,-1-1 0 0 0,0 1 0 0 0,-1 1 0 0 0,0 0 0 0 0,-1 1 0 0 0,0 0 0 0 0,-1 0 0 0 0,0 1 0 0 0,-1 1 0 0 0,0 0 0 0 0,-20-10 0 0 0,12 10 0 0 0,0 0 0 0 0,0 1 0 0 0,-1 2 0 0 0,1 0 0 0 0,-2 1 0 0 0,1 1 0 0 0,-26 0 0 0 0,-30 1 0 0 0,-293-17 0 0 0,260 14 0 0 0,-203 17 0 0 0,223-6 0 0 0,-171-6 0 0 0,29-2 0 0 0,-206 9 0 0 0,283-5 0 0 0,-266 37 0 0 0,220-24 0 0 0,99-9 0 0 0,-303 34 0 0 0,368-36 0 0 0,-42-1 0 0 0,18-2 0 0 0,-54 1 0 0 0,62-3 0 0 0,-100 13 0 0 0,31 11 0 0 0,-109 15 0 0 0,169-36 0 0 0,0-3 0 0 0,-107-14 0 0 0,-17-2 0 0 0,-122-16 0 0 0,138 10 0 0 0,-19 9 0 0 0,26 3 0 0 0,-20-8 0 0 0,154 16 0 0 0,-73-11 0 0 0,70 10 0 0 0,-53-1 0 0 0,-7-1 0 0 0,-264-27 0 0 0,291 27 0 0 0,-84-15 0 0 0,101 12 0 0 0,0 2 0 0 0,-89-1 0 0 0,-24 26 0 0 0,111-10 0 0 0,0-3 0 0 0,-63 0 0 0 0,14-11 0 0 0,34 1 0 0 0,0 3 0 0 0,-104 11 0 0 0,80-3 0 0 0,-2 1 0 0 0,58-5 0 0 0,0-1 0 0 0,0-1 0 0 0,0-2 0 0 0,-53-10 0 0 0,2 1 0 0 0,34 5 0 0 0,-113-7 0 0 0,58 8 0 0 0,-155-12 0 0 0,157 8 0 0 0,-280-19 0 0 0,297 23 0 0 0,25 2 0 0 0,-77-13 0 0 0,89 6 0 0 0,-16-3 0 0 0,0 2 0 0 0,-99-3 0 0 0,-217 25 0 0 0,190-10 0 0 0,75 4 0 0 0,98-5 0 0 0,1 2 0 0 0,0 0 0 0 0,0 1 0 0 0,0 1 0 0 0,0 1 0 0 0,-20 8 0 0 0,29-9-4 0 0,1 1 1 0 0,-1 0-1 0 0,1 0 1 0 0,0 0-1 0 0,1 1 0 0 0,-1 0 1 0 0,1 1-1 0 0,0 0 1 0 0,-8 11-1 0 0,5-4-3 0 0,1-1 0 0 0,1 1-1 0 0,0 1 1 0 0,-10 28 0 0 0,0 6 13 0 0,8-17-23 0 0,-2-2-1 0 0,-1 0 1 0 0,-23 40-1 0 0,19-41 18 0 0,1 1 0 0 0,2 0 0 0 0,1 1 0 0 0,-12 44 0 0 0,-3 54 0 0 0,2-4 0 0 0,22-106 0 0 0,0 0 0 0 0,1 0 0 0 0,1 0 0 0 0,1 0 0 0 0,1 30 0 0 0,18 96 0 0 0,-15-126 0 0 0,16 143 0 0 0,-13-106 0 0 0,13 78 0 0 0,-15-112 0 0 0,1 0 0 0 0,2 0 0 0 0,15 38 0 0 0,-11-41 0 0 0,1-2 0 0 0,0 1 0 0 0,1-2 0 0 0,0 0 0 0 0,2 0 0 0 0,21 17 0 0 0,-5-2 0 0 0,-19-18 0 0 0,1-1 0 0 0,1-1 0 0 0,-1 0 0 0 0,2-1 0 0 0,-1 0 0 0 0,2-1 0 0 0,20 9 0 0 0,-30-16 0 0 0,7 3 0 0 0,-1 1 0 0 0,1 0 0 0 0,21 14 0 0 0,-30-17 0 0 0,-1 0 0 0 0,1 0 0 0 0,-1 1 0 0 0,0-1 0 0 0,1 1 0 0 0,-2 0 0 0 0,1 0 0 0 0,0 0 0 0 0,-1 0 0 0 0,0 0 0 0 0,0 1 0 0 0,0-1 0 0 0,0 1 0 0 0,-1-1 0 0 0,1 6 0 0 0,2 11-363 0 0,-1 1-1 0 0,-1 0 0 0 0,-1 26 1 0 0,-9 66-1798 0 0,5-74 1023 0 0,-2 19-805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2:17.666"/>
    </inkml:context>
    <inkml:brush xml:id="br0">
      <inkml:brushProperty name="width" value="0.1" units="cm"/>
      <inkml:brushProperty name="height" value="0.1" units="cm"/>
      <inkml:brushProperty name="color" value="#66CC00"/>
    </inkml:brush>
  </inkml:definitions>
  <inkml:trace contextRef="#ctx0" brushRef="#br0">4459 389 2759 0 0,'3'-31'215'0'0,"-3"29"-179"0"0,0 1-1 0 0,0-1 1 0 0,1 0 0 0 0,-1 1-1 0 0,1-1 1 0 0,-1 1-1 0 0,1-1 1 0 0,-1 1 0 0 0,1-1-1 0 0,0 1 1 0 0,0 0-1 0 0,0-1 1 0 0,0 1 0 0 0,0 0-1 0 0,0 0 1 0 0,2-2-1 0 0,-2 2 52 0 0,1 1 0 0 0,-1-1-1 0 0,0 0 1 0 0,1 0 0 0 0,-1 0-1 0 0,0 1 1 0 0,0-1-1 0 0,0-1 1 0 0,0 1 0 0 0,0 0-1 0 0,0 0 1 0 0,0 0-1 0 0,0-1 1 0 0,0 1 0 0 0,0 0-1 0 0,0-1 1 0 0,-1 1 0 0 0,1 0-1 0 0,-1-1 1 0 0,1 1-1 0 0,-1-3 1 0 0,1 2-49 0 0,-1-1-1 0 0,0 0 1 0 0,-1 1 0 0 0,1-1 0 0 0,0 1-1 0 0,-1-1 1 0 0,0 1 0 0 0,1-1 0 0 0,-1 1-1 0 0,0-1 1 0 0,-2-3 0 0 0,-3-3 493 0 0,0 0-1 0 0,0 0 1 0 0,-1 0 0 0 0,-13-13-1 0 0,17 19-268 0 0,-1 0 0 0 0,1 1 0 0 0,-1-1 0 0 0,0 1-1 0 0,0 0 1 0 0,1 0 0 0 0,-1 0 0 0 0,-1 1-1 0 0,1-1 1 0 0,0 1 0 0 0,0 0 0 0 0,-8-1 0 0 0,-5 0 131 0 0,0 1 1 0 0,-17 2-1 0 0,10-1 239 0 0,-189 9 1753 0 0,73-1-1288 0 0,-413-5 2252 0 0,506-7-3101 0 0,-1-3 1 0 0,-60-16 0 0 0,53 10 106 0 0,-59-6 0 0 0,-87 2-66 0 0,194 17-288 0 0,-179-17 230 0 0,96-2-51 0 0,53 10-53 0 0,-41-5 1 0 0,-145 0 29 0 0,-190 7 259 0 0,202-19-124 0 0,145 15-180 0 0,41 8-63 0 0,0 1 0 0 0,-46 3 0 0 0,-51 12 12 0 0,29-3-65 0 0,-96-3 205 0 0,-28 3 195 0 0,164-8-360 0 0,-85-5-1 0 0,81 0 58 0 0,-62 5-1 0 0,99-1-80 0 0,8 0 4 0 0,-1 0 0 0 0,1 1 1 0 0,-1 0-1 0 0,-11 4 0 0 0,20-5-13 0 0,1 0 0 0 0,-1 1 0 0 0,1 0 0 0 0,-1-1 0 0 0,1 1 0 0 0,0 0 0 0 0,0 1 0 0 0,0-1 0 0 0,0 1 0 0 0,0-1 0 0 0,1 1 0 0 0,-1 0 0 0 0,1 0 0 0 0,-1 0 0 0 0,1 0 0 0 0,0 0 0 0 0,-2 6 0 0 0,-34 96-31 0 0,26-70 10 0 0,-22 51 0 0 0,12-39 18 0 0,-27 90 0 0 0,-2 55 0 0 0,38-139 0 0 0,4-10 1 0 0,-3 51 0 0 0,6-45 50 0 0,6-42-33 0 0,0 0-1 0 0,0 0 0 0 0,0 1 0 0 0,1-1 0 0 0,0 0 1 0 0,0-1-1 0 0,1 1 0 0 0,0 0 0 0 0,0 0 0 0 0,5 9 1 0 0,4 6-9 0 0,22 33 1 0 0,-22-37-5 0 0,-2-7 10 0 0,0-1 0 0 0,1 0 1 0 0,0 0-1 0 0,17 14 1 0 0,-20-19 13 0 0,38 24-5 0 0,-12-8 27 0 0,-18-11-40 0 0,0-1 0 0 0,0-1 0 0 0,0-1 1 0 0,1 0-1 0 0,0-1 0 0 0,22 6 0 0 0,104 14 180 0 0,-49-11-140 0 0,130 23 141 0 0,-103-21-147 0 0,58 5 38 0 0,-51-6-46 0 0,-23-2-10 0 0,10-1-3 0 0,49 5 16 0 0,-103-14-40 0 0,76 3 0 0 0,353 14 192 0 0,-423-19-173 0 0,0-2 0 0 0,109-14-1 0 0,-90 5-10 0 0,122-1 31 0 0,-53 3-14 0 0,-53 4 3 0 0,18-1 8 0 0,-54 1-36 0 0,23-3 0 0 0,129-29 0 0 0,-187 31 0 0 0,0 2 0 0 0,0 1 0 0 0,32 3 0 0 0,89 16 0 0 0,-75-8 0 0 0,15-4 35 0 0,-8-2-6 0 0,-78-4-29 0 0,27 4 0 0 0,42-2 0 0 0,-64-2 0 0 0,0-1 0 0 0,0 0 0 0 0,0-1 0 0 0,-1 0 0 0 0,1-1 0 0 0,0 1 0 0 0,-1-2 0 0 0,14-6 0 0 0,12-7 27 0 0,-24 13-10 0 0,0-1 0 0 0,0-1 0 0 0,-1 1-1 0 0,0-2 1 0 0,18-14 0 0 0,-26 18-13 0 0,0 0 0 0 0,0 0 0 0 0,0 0 1 0 0,0 0-1 0 0,0 0 0 0 0,-1 0 0 0 0,0 0 0 0 0,1-1 0 0 0,-1 1 0 0 0,1-7 1 0 0,3-41 64 0 0,-3 30-56 0 0,8-62 37 0 0,7-81 173 0 0,-15 131-171 0 0,-2 0 0 0 0,-9-66 0 0 0,-49-221 151 0 0,37 213-167 0 0,17 89-27 0 0,-12-56 25 0 0,14 65-31 0 0,-1 0 0 0 0,0 0 0 0 0,-1 0-1 0 0,0 0 1 0 0,-8-12 0 0 0,11 20-8 0 0,1 1 1 0 0,-1-1-1 0 0,1 1 0 0 0,0-1 1 0 0,-1 1-1 0 0,1-1 0 0 0,-1 1 0 0 0,1-1 1 0 0,-1 1-1 0 0,1 0 0 0 0,-1-1 1 0 0,1 1-1 0 0,-1 0 0 0 0,0-1 0 0 0,1 1 1 0 0,-1 0-1 0 0,1 0 0 0 0,-1 0 1 0 0,0-1-1 0 0,1 1 0 0 0,-1 0 0 0 0,0 0 1 0 0,1 0-1 0 0,-1 0 0 0 0,0 0 1 0 0,1 0-1 0 0,-1 0 0 0 0,1 0 1 0 0,-1 1-1 0 0,0-1 0 0 0,1 0 0 0 0,-1 0 1 0 0,0 0-1 0 0,1 1 0 0 0,-1-1 1 0 0,1 0-1 0 0,-1 1 0 0 0,1-1 0 0 0,-1 0 1 0 0,1 1-1 0 0,-1-1 0 0 0,1 1 1 0 0,-2 0-1 0 0,-2 4-84 0 0,0-1-1 0 0,0 1 1 0 0,-6 10 0 0 0,5-8 13 0 0,-20 34-1696 0 0,2 1 0 0 0,-18 46 0 0 0,36-78 1223 0 0,-26 60-7370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35:45.870"/>
    </inkml:context>
    <inkml:brush xml:id="br0">
      <inkml:brushProperty name="width" value="0.1" units="cm"/>
      <inkml:brushProperty name="height" value="0.1" units="cm"/>
      <inkml:brushProperty name="color" value="#E71224"/>
    </inkml:brush>
  </inkml:definitions>
  <inkml:trace contextRef="#ctx0" brushRef="#br0">0 50 2471 0 0,'19'-15'2368'0'0,"-1"8"-1969"0"0,0 1 0 0 0,1 1-1 0 0,0 1 1 0 0,-1 1 0 0 0,31-2-1 0 0,351 0 1122 0 0,-227 7-1256 0 0,-10 3 56 0 0,95-3 102 0 0,-21-1 36 0 0,-206-4-463 0 0,-6 0 66 0 0,-25 3-68 0 0,0 0-1 0 0,0 0 1 0 0,0 0-1 0 0,0 0 0 0 0,0 0 1 0 0,1 0-1 0 0,-1 0 1 0 0,0 0-1 0 0,0 0 0 0 0,0 0 1 0 0,0 0-1 0 0,0 0 1 0 0,0 0-1 0 0,0 0 0 0 0,0 0 1 0 0,0 0-1 0 0,0 0 1 0 0,0 0-1 0 0,0 0 0 0 0,0 0 1 0 0,1 0-1 0 0,-1 1 1 0 0,0-1-1 0 0,0 0 0 0 0,0 0 1 0 0,0 0-1 0 0,0 0 1 0 0,0 0-1 0 0,0 0 0 0 0,0 0 1 0 0,0 0-1 0 0,0 0 1 0 0,0 0-1 0 0,0 0 0 0 0,0 0 1 0 0,0 1-1 0 0,0-1 1 0 0,0 0-1 0 0,0 0 0 0 0,0 0 1 0 0,0 0-1 0 0,0 0 1 0 0,0 0-1 0 0,0 0 1 0 0,0 0-1 0 0,0 0 0 0 0,0 0 1 0 0,0 0-1 0 0,0 1 1 0 0,0-1-1 0 0,0 0 0 0 0,0 0 1 0 0,-1 0-1 0 0,1 0 1 0 0,0 0-1 0 0,0 0 0 0 0,0 0 1 0 0,0 0-1 0 0,0 0 1 0 0,0 0-1 0 0,0 0 0 0 0,0 0 1 0 0,0 0-1 0 0,-5 6-2338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3:02:21.362"/>
    </inkml:context>
    <inkml:brush xml:id="br0">
      <inkml:brushProperty name="width" value="0.1" units="cm"/>
      <inkml:brushProperty name="height" value="0.1" units="cm"/>
      <inkml:brushProperty name="color" value="#66CC00"/>
    </inkml:brush>
  </inkml:definitions>
  <inkml:trace contextRef="#ctx0" brushRef="#br0">7251 261 7023 0 0,'0'-9'378'0'0,"-1"0"-1"0"0,1 0 1 0 0,-1 0-1 0 0,-1 0 0 0 0,0 0 1 0 0,0 0-1 0 0,-1 1 1 0 0,0-1-1 0 0,0 1 1 0 0,-1 0-1 0 0,0 0 0 0 0,-1 0 1 0 0,1 0-1 0 0,-2 1 1 0 0,-10-13-1 0 0,-12-14 113 0 0,23 28-340 0 0,1 0-1 0 0,-1 1 1 0 0,0-1-1 0 0,0 1 1 0 0,0 0-1 0 0,-1 0 1 0 0,0 0-1 0 0,0 1 1 0 0,-10-6-1 0 0,5 6-8 0 0,-1 0 0 0 0,1 0 0 0 0,-1 1 0 0 0,0 0 0 0 0,0 1 0 0 0,0 1 0 0 0,-14-1 0 0 0,-87 8 130 0 0,49-1 116 0 0,-346-13 1582 0 0,-34 17-1137 0 0,385-5-790 0 0,-152 7 225 0 0,-292 22 319 0 0,379-22-521 0 0,-146 6 234 0 0,-63 6 15 0 0,202-11-148 0 0,-211-8 0 0 0,73-3 20 0 0,-35-3 16 0 0,-240-27 62 0 0,501 28-194 0 0,-85-11 0 0 0,112 9-57 0 0,-43-8 51 0 0,0 2-1 0 0,-71-1 1 0 0,-103 17-16 0 0,1 1-32 0 0,-174-4 48 0 0,359-5-56 0 0,-11 0 32 0 0,0 3 0 0 0,-99 15 0 0 0,89-7-40 0 0,0-2 0 0 0,-115-3 0 0 0,141-2 16 0 0,1 1 0 0 0,0 1 0 0 0,-63 19 0 0 0,55-11-16 0 0,21-5 0 0 0,-40 7 0 0 0,-19-7 33 0 0,-21 3-2 0 0,27 8-31 0 0,76-17 0 0 0,1-1 0 0 0,0 1 0 0 0,0 0 0 0 0,0 0 0 0 0,0 0 0 0 0,0 1 0 0 0,0-1 0 0 0,1 1 0 0 0,-1 0 0 0 0,1 0 0 0 0,0 0 0 0 0,0 0 0 0 0,0 1 0 0 0,-4 5 0 0 0,1 1 0 0 0,0 0 0 0 0,0 1 0 0 0,1 0 0 0 0,-4 13 0 0 0,-16 38 0 0 0,-13 42 0 0 0,30-69 0 0 0,6-26 2 0 0,0 0 0 0 0,0 0-1 0 0,-1-1 1 0 0,0 1 0 0 0,-5 11 0 0 0,-2-2 15 0 0,-1-1 31 0 0,2 1 1 0 0,0 0 0 0 0,1 1 0 0 0,1 0-1 0 0,-9 37 1 0 0,-9 180 260 0 0,22-183-270 0 0,2-28 29 0 0,1 0-1 0 0,2 0 1 0 0,0 0 0 0 0,2 0-1 0 0,1 0 1 0 0,8 26-1 0 0,0 5 91 0 0,-9-34-119 0 0,12 36 0 0 0,-13-51-27 0 0,1 1 0 0 0,-1 0 0 0 0,1-1-1 0 0,1 1 1 0 0,-1-1 0 0 0,1 0-1 0 0,1-1 1 0 0,5 7 0 0 0,6 4 74 0 0,-9-8-42 0 0,0 0 1 0 0,1-1-1 0 0,15 10 1 0 0,21 19 73 0 0,-38-30-103 0 0,0 0 0 0 0,1-1 0 0 0,0 1 0 0 0,0-2 0 0 0,0 1 0 0 0,1-1 0 0 0,0 0 0 0 0,15 5 0 0 0,-24-10-14 0 0,22 7 64 0 0,1-2 0 0 0,-1 0 0 0 0,30 2 0 0 0,-11-4-50 0 0,359 7 373 0 0,-255-6-350 0 0,-30 1-12 0 0,4 4-26 0 0,-80-4 0 0 0,59-1 0 0 0,74-3 0 0 0,-96 0 29 0 0,115 17 0 0 0,6 0-23 0 0,-5-11 58 0 0,-112-8-64 0 0,107 4 0 0 0,-115 1 0 0 0,51 6 0 0 0,-2-1 0 0 0,-88-8 0 0 0,-27-1 0 0 0,52 3 0 0 0,110-9 0 0 0,-128 2 6 0 0,0 2-1 0 0,56 4 1 0 0,79 18 41 0 0,-62-13-47 0 0,-24-3 0 0 0,-18-2 0 0 0,-20-2 0 0 0,-9 2 0 0 0,69 6 0 0 0,159 23 0 0 0,-220-23 0 0 0,-1-2 0 0 0,73-1 0 0 0,-26-3 0 0 0,-22 1 0 0 0,-32-3-9 0 0,147 3 39 0 0,-142 0-8 0 0,90 17-1 0 0,-79-7-21 0 0,0-3 0 0 0,74 3 0 0 0,-78-10 0 0 0,0 4 0 0 0,-1 1 0 0 0,96 29 0 0 0,-76-17 0 0 0,130 18 0 0 0,128-17 0 0 0,-302-20 0 0 0,72 4 0 0 0,77 1 0 0 0,-138-7 10 0 0,103-7 32 0 0,-119 5-25 0 0,0-1-1 0 0,0-1 0 0 0,43-15 0 0 0,-46 12 10 0 0,-1 0-1 0 0,0-2 0 0 0,-1 0 0 0 0,0-2 0 0 0,-1 0 1 0 0,0 0-1 0 0,-1-2 0 0 0,-1 0 0 0 0,0-1 1 0 0,15-18-1 0 0,-9 6-12 0 0,81-103 146 0 0,-82 100-122 0 0,-1-1 1 0 0,24-50 0 0 0,-19 26-22 0 0,-3 0 0 0 0,-2-2 0 0 0,21-97 0 0 0,-24 67 40 0 0,-5 0 0 0 0,-4 0 0 0 0,-3-1 0 0 0,-9-117 0 0 0,-6 142-56 0 0,-2 1 0 0 0,-34-104 0 0 0,36 134 0 0 0,7 22-16 0 0,-1 0-1 0 0,0 1 1 0 0,0-1-1 0 0,-1 1 0 0 0,-1 0 1 0 0,1 0-1 0 0,-1 0 1 0 0,-10-10-1 0 0,14 16 2 0 0,-1 1 1 0 0,1-1-1 0 0,-1 1 0 0 0,1 0 0 0 0,-1 0 0 0 0,0 0 0 0 0,0 0 0 0 0,0 0 0 0 0,0 1 0 0 0,0-1 0 0 0,0 1 0 0 0,0 0 0 0 0,-1 0 0 0 0,1 0 0 0 0,0 0 0 0 0,-1 1 0 0 0,1-1 0 0 0,-1 1 0 0 0,1 0 0 0 0,0 0 0 0 0,-1 0 0 0 0,1 1 0 0 0,-1-1 1 0 0,1 1-1 0 0,0 0 0 0 0,-1-1 0 0 0,1 2 0 0 0,0-1 0 0 0,-4 2 0 0 0,-2 2-388 0 0,1 0 1 0 0,-1 1 0 0 0,1 0 0 0 0,1 0-1 0 0,-1 1 1 0 0,-7 8 0 0 0,-37 51-6702 0 0,16-14 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31.361"/>
    </inkml:context>
    <inkml:brush xml:id="br0">
      <inkml:brushProperty name="width" value="0.1" units="cm"/>
      <inkml:brushProperty name="height" value="0.1" units="cm"/>
      <inkml:brushProperty name="color" value="#E71224"/>
    </inkml:brush>
  </inkml:definitions>
  <inkml:trace contextRef="#ctx0" brushRef="#br0">2302 97 5239 0 0,'-13'-12'724'0'0,"-1"1"0"0"0,-19-11 0 0 0,10 6-170 0 0,15 11-384 0 0,-1 0 0 0 0,0 1 0 0 0,1 0-1 0 0,-1 0 1 0 0,-1 1 0 0 0,1 0 0 0 0,-1 1 0 0 0,1 0 0 0 0,-1 0 0 0 0,1 1 0 0 0,-14 0 0 0 0,-12 2 17 0 0,-63 8 1 0 0,51-3-117 0 0,-345 10 673 0 0,301-13-405 0 0,-157 26-1 0 0,153-15-147 0 0,-1-5-1 0 0,-99-2 0 0 0,158-8-77 0 0,-323 4 684 0 0,286 2-774 0 0,0 2 0 0 0,-132 33 0 0 0,159-26-125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32.636"/>
    </inkml:context>
    <inkml:brush xml:id="br0">
      <inkml:brushProperty name="width" value="0.1" units="cm"/>
      <inkml:brushProperty name="height" value="0.1" units="cm"/>
      <inkml:brushProperty name="color" value="#E71224"/>
    </inkml:brush>
  </inkml:definitions>
  <inkml:trace contextRef="#ctx0" brushRef="#br0">1397 130 3223 0 0,'-8'-12'870'0'0,"0"0"-1"0"0,0 1 1 0 0,-1 1-1 0 0,-18-18 1 0 0,26 27-636 0 0,-7-7 69 0 0,0 0 0 0 0,0 1 0 0 0,0 0 0 0 0,-11-6 1 0 0,15 11-246 0 0,0 0 0 0 0,0 1 0 0 0,1-1 0 0 0,-1 1 1 0 0,-1 0-1 0 0,1 0 0 0 0,0 0 0 0 0,0 0 0 0 0,0 1 1 0 0,0 0-1 0 0,-1-1 0 0 0,1 2 0 0 0,-7 0 0 0 0,-14 4 70 0 0,0 1 0 0 0,-25 10 0 0 0,30-9 112 0 0,1-1 0 0 0,-2-1 0 0 0,-38 5 0 0 0,-211-3 1836 0 0,207-9-1448 0 0,1-4 0 0 0,-81-17 0 0 0,117 17-468 0 0,-110-18 437 0 0,119 22-580 0 0,0 1-1 0 0,-1 1 1 0 0,1 1-1 0 0,0 0 0 0 0,0 1 1 0 0,-19 5-1 0 0,18-2-293 0 0,1 0 0 0 0,-1 2 1 0 0,1 0-1 0 0,1 0 0 0 0,-18 12 0 0 0,-9 9-670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33.867"/>
    </inkml:context>
    <inkml:brush xml:id="br0">
      <inkml:brushProperty name="width" value="0.1" units="cm"/>
      <inkml:brushProperty name="height" value="0.1" units="cm"/>
      <inkml:brushProperty name="color" value="#E71224"/>
    </inkml:brush>
  </inkml:definitions>
  <inkml:trace contextRef="#ctx0" brushRef="#br0">3001 127 3711 0 0,'2'-8'175'0'0,"-1"1"-1"0"0,-1-1 0 0 0,1 0 0 0 0,-1 1 0 0 0,-1-1 1 0 0,0 0-1 0 0,0 1 0 0 0,-3-14 0 0 0,3 19-106 0 0,0-1 1 0 0,0 1-1 0 0,0-1 0 0 0,0 1 0 0 0,0 0 1 0 0,-1-1-1 0 0,1 1 0 0 0,-1 0 0 0 0,1 0 1 0 0,-1 0-1 0 0,0 0 0 0 0,0 0 0 0 0,0 1 0 0 0,0-1 1 0 0,0 1-1 0 0,0-1 0 0 0,-1 1 0 0 0,1-1 1 0 0,0 1-1 0 0,-1 0 0 0 0,1 0 0 0 0,-1 0 0 0 0,1 1 1 0 0,-1-1-1 0 0,1 1 0 0 0,-1-1 0 0 0,0 1 1 0 0,1 0-1 0 0,-4 0 0 0 0,-22 2 478 0 0,-1 2-1 0 0,1 0 1 0 0,0 2-1 0 0,-49 17 1 0 0,-3 1 14 0 0,43-16-352 0 0,0-2 0 0 0,0-1 0 0 0,-42 0 0 0 0,-111-10 275 0 0,123 1-341 0 0,-8 1-9 0 0,-192-13 276 0 0,206 10-347 0 0,-511-38 798 0 0,464 43-687 0 0,-139-1 102 0 0,166 5-203 0 0,-83 15 0 0 0,70-4-69 0 0,-365 72-296 0 0,368-63 71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36.333"/>
    </inkml:context>
    <inkml:brush xml:id="br0">
      <inkml:brushProperty name="width" value="0.1" units="cm"/>
      <inkml:brushProperty name="height" value="0.1" units="cm"/>
      <inkml:brushProperty name="color" value="#E71224"/>
    </inkml:brush>
  </inkml:definitions>
  <inkml:trace contextRef="#ctx0" brushRef="#br0">2309 480 919 0 0,'-3'-3'562'0'0,"0"-1"0"0"0,0 0-1 0 0,1-1 1 0 0,-1 1-1 0 0,-2-7 1 0 0,3 7-111 0 0,0-1 1 0 0,0 1-1 0 0,-1 0 1 0 0,0 0-1 0 0,-4-6 0 0 0,5 9-402 0 0,1 0-1 0 0,0-1 1 0 0,-1 1-1 0 0,1 0 0 0 0,-1 1 1 0 0,1-1-1 0 0,-1 0 0 0 0,0 0 1 0 0,1 0-1 0 0,-1 1 0 0 0,0-1 1 0 0,1 1-1 0 0,-1 0 1 0 0,0-1-1 0 0,0 1 0 0 0,0 0 1 0 0,1 0-1 0 0,-1 0 0 0 0,-3 1 1 0 0,-88 14 568 0 0,67-9-511 0 0,0-2 0 0 0,0 0 0 0 0,-40-1 0 0 0,33-6 204 0 0,0-2 1 0 0,1-1-1 0 0,-63-20 0 0 0,25 1 190 0 0,39 13-192 0 0,-1 1 0 0 0,-42-8 0 0 0,-80 0 340 0 0,92 14-408 0 0,-85-20 0 0 0,-7-22 105 0 0,12 2 94 0 0,-180-52 501 0 0,129 37-716 0 0,161 51-187 0 0,1 1-1 0 0,-1 2 0 0 0,-53-4 1 0 0,62 9-165 0 0,0 2-1 0 0,1 0 1 0 0,0 2 0 0 0,-1 0 0 0 0,1 1-1 0 0,-25 9 1 0 0,-15 7-812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0.514"/>
    </inkml:context>
    <inkml:brush xml:id="br0">
      <inkml:brushProperty name="width" value="0.1" units="cm"/>
      <inkml:brushProperty name="height" value="0.1" units="cm"/>
      <inkml:brushProperty name="color" value="#E71224"/>
    </inkml:brush>
  </inkml:definitions>
  <inkml:trace contextRef="#ctx0" brushRef="#br0">1143 293 6967 0 0,'-5'-10'166'0'0,"-1"-6"-49"0"0,-2 1 1 0 0,0 0-1 0 0,0 0 0 0 0,-15-18 0 0 0,18 29 103 0 0,1 1-1 0 0,0 0 0 0 0,0 0 0 0 0,-1 0 1 0 0,0 1-1 0 0,0-1 0 0 0,1 1 0 0 0,-11-2 1 0 0,5 0-132 0 0,-2 0-35 0 0,-1 1 1 0 0,0 0 0 0 0,0 1 0 0 0,0 0-1 0 0,-1 1 1 0 0,1 0 0 0 0,-13 2 0 0 0,10-1-58 0 0,8 0 52 0 0,1-1-1 0 0,-1 0 1 0 0,1 0-1 0 0,-1-1 0 0 0,1 0 1 0 0,0 0-1 0 0,-10-4 1 0 0,-4-5 553 0 0,-21-12 1 0 0,-2-2 319 0 0,21 14-703 0 0,0 0 1 0 0,0 2-1 0 0,-1 0 0 0 0,0 2 0 0 0,0 1 0 0 0,-1 0 1 0 0,0 2-1 0 0,0 1 0 0 0,0 1 0 0 0,-37 2 0 0 0,19 3-173 0 0,1 2-1 0 0,-66 17 1 0 0,81-14-173 0 0,1 1 0 0 0,0 1 0 0 0,1 1 0 0 0,0 1 0 0 0,-25 17 0 0 0,11-1-278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1.868"/>
    </inkml:context>
    <inkml:brush xml:id="br0">
      <inkml:brushProperty name="width" value="0.1" units="cm"/>
      <inkml:brushProperty name="height" value="0.1" units="cm"/>
      <inkml:brushProperty name="color" value="#E71224"/>
    </inkml:brush>
  </inkml:definitions>
  <inkml:trace contextRef="#ctx0" brushRef="#br0">2084 119 455 0 0,'3'-14'2'0'0,"-3"11"147"0"0,1 0-1 0 0,-1 0 1 0 0,1-1 0 0 0,0 1 0 0 0,0 0-1 0 0,2-3 1 0 0,-3-7 4252 0 0,-8-12-3408 0 0,8 22-535 0 0,-1 1-323 0 0,0 0-1 0 0,-1-1 1 0 0,1 1-1 0 0,0 0 1 0 0,-1 0 0 0 0,1 0-1 0 0,-1 0 1 0 0,0 0-1 0 0,1 0 1 0 0,-1 0 0 0 0,0 0-1 0 0,0 1 1 0 0,0-1-1 0 0,0 1 1 0 0,-1-1-1 0 0,1 1 1 0 0,0 0 0 0 0,-1 0-1 0 0,1 0 1 0 0,0 0-1 0 0,-1 1 1 0 0,1-1 0 0 0,-1 1-1 0 0,0-1 1 0 0,1 1-1 0 0,-1 0 1 0 0,-4 0-1 0 0,-7 0 51 0 0,0 1 0 0 0,0 1 0 0 0,-26 6 0 0 0,26-5-185 0 0,-77 11 146 0 0,12-3 123 0 0,-35 4 208 0 0,-171 2 1 0 0,154-13-104 0 0,-207-6 592 0 0,-80 5 9 0 0,368 2-989 0 0,-1 2-1 0 0,1 2 1 0 0,1 2 0 0 0,-83 31-1 0 0,62-12-169 0 0,0 3-8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4.762"/>
    </inkml:context>
    <inkml:brush xml:id="br0">
      <inkml:brushProperty name="width" value="0.1" units="cm"/>
      <inkml:brushProperty name="height" value="0.1" units="cm"/>
      <inkml:brushProperty name="color" value="#E71224"/>
    </inkml:brush>
  </inkml:definitions>
  <inkml:trace contextRef="#ctx0" brushRef="#br0">3339 112 3679 0 0,'-6'-7'381'0'0,"-1"1"-1"0"0,-13-9 1 0 0,-3-9 2739 0 0,21 22-3058 0 0,0 0-32 0 0,0 0 0 0 0,0 1-1 0 0,1-1 1 0 0,-1 0-1 0 0,0 0 1 0 0,1 0-1 0 0,-1 0 1 0 0,1 0-1 0 0,0 0 1 0 0,-1-1-1 0 0,1 1 1 0 0,0 0-1 0 0,1-1 1 0 0,-1 1 0 0 0,0-1-1 0 0,1 1 1 0 0,-1-1-1 0 0,1-2 1 0 0,-1 4-12 0 0,1 0 0 0 0,0 1 0 0 0,0-1 0 0 0,0 1 0 0 0,0-1 0 0 0,0 1 1 0 0,-1-1-1 0 0,1 0 0 0 0,0 1 0 0 0,0-1 0 0 0,-1 1 0 0 0,1-1 0 0 0,0 1 0 0 0,-1-1 1 0 0,1 1-1 0 0,-1 0 0 0 0,1-1 0 0 0,0 1 0 0 0,-1-1 0 0 0,1 1 0 0 0,-1 0 0 0 0,1-1 1 0 0,-1 1-1 0 0,1 0 0 0 0,-1 0 0 0 0,0-1 0 0 0,1 1 0 0 0,-1 0 0 0 0,1 0 0 0 0,-1 0 1 0 0,1 0-1 0 0,-1 0 0 0 0,0 0 0 0 0,1 0 0 0 0,-2 0 0 0 0,-26 2 378 0 0,17-1-282 0 0,-91 7 234 0 0,-52 1 355 0 0,-428 26 2498 0 0,496-28-3015 0 0,-99 10 167 0 0,-354 24 392 0 0,229-36-334 0 0,-118 1 2 0 0,273-2-683 0 0,-259 39-1 0 0,291-23-3468 0 0,-1 0-1325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7.634"/>
    </inkml:context>
    <inkml:brush xml:id="br0">
      <inkml:brushProperty name="width" value="0.1" units="cm"/>
      <inkml:brushProperty name="height" value="0.1" units="cm"/>
      <inkml:brushProperty name="color" value="#E71224"/>
    </inkml:brush>
  </inkml:definitions>
  <inkml:trace contextRef="#ctx0" brushRef="#br0">1786 337 919 0 0,'-15'-23'298'0'0,"-26"-28"-1"0"0,33 42 927 0 0,0 2-1 0 0,0-1 1 0 0,-14-9 0 0 0,-8-1-697 0 0,-1 1 1 0 0,0 1 0 0 0,-66-22-1 0 0,-172-42 353 0 0,178 62-240 0 0,-1 4-1 0 0,-113-2 1 0 0,173 15-499 0 0,-516-3 1255 0 0,527 6-1410 0 0,-1 1-1 0 0,1 1 1 0 0,0 1-1 0 0,0 0 1 0 0,-25 11-1 0 0,-16 12-3394 0 0,18-5-615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8-23T22:49:48.089"/>
    </inkml:context>
    <inkml:brush xml:id="br0">
      <inkml:brushProperty name="width" value="0.1" units="cm"/>
      <inkml:brushProperty name="height" value="0.1" units="cm"/>
      <inkml:brushProperty name="color" value="#E71224"/>
    </inkml:brush>
  </inkml:definitions>
  <inkml:trace contextRef="#ctx0" brushRef="#br0">1858 113 5983 0 0,'-5'-6'209'0'0,"4"3"-139"0"0,-1 0 0 0 0,0 1 0 0 0,0-1 1 0 0,0 0-1 0 0,0 1 0 0 0,0 0 0 0 0,-1-1 1 0 0,1 1-1 0 0,-1 0 0 0 0,0 0 0 0 0,1 1 0 0 0,-1-1 1 0 0,0 0-1 0 0,0 1 0 0 0,-5-2 0 0 0,-8-2 1060 0 0,-23-12-1 0 0,-8-3-580 0 0,23 13-370 0 0,1 1 0 0 0,-1 1 0 0 0,-1 0 0 0 0,1 2 0 0 0,-29 0 0 0 0,16 4 9 0 0,-1 1-1 0 0,-64 12 0 0 0,-9 8-12 0 0,-189 31 186 0 0,47-11 21 0 0,176-25-219 0 0,-95 34 0 0 0,81-19-110 0 0,-198 78-359 0 0,225-80 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166872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874632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361770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314054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2765175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334422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623087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0">
              <a:spcBef>
                <a:spcPts val="0"/>
              </a:spcBef>
              <a:spcAft>
                <a:spcPts val="0"/>
              </a:spcAft>
            </a:pPr>
            <a:r>
              <a:rPr lang="he-IL" sz="1600" b="0">
                <a:effectLst/>
              </a:rPr>
              <a:t>אַבָּא שֶׁבְּשָׁמַיִם אָנוּ מוֹדִים לְךָ עַל הַתִּקְוָה לְחַיֵּי נֶצַח שֶׁסִּפַּקְתָּ לָנוּ בישוע הַמָּשִׁיחַ.  עֲזֹר לְכֻלָּנוּ לָלֶכֶת בִּקְרִיאָה זוֹ וּלְהָבִיא תְּהִלָּה לִשְׁמֵךְ.  אָנוּ מִתְפַּלְּלִים אֶת הַדְּבָרִים הָאֵלֶּה בַּשֵּׁם ישוע.  אָמֵן</a:t>
            </a:r>
            <a:endParaRPr lang="he-IL" sz="16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749617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4245806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587120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01102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8/23/2023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8/23/2023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2.png"/><Relationship Id="rId13" Type="http://schemas.openxmlformats.org/officeDocument/2006/relationships/customXml" Target="../ink/ink239.xml"/><Relationship Id="rId18" Type="http://schemas.openxmlformats.org/officeDocument/2006/relationships/image" Target="../media/image247.png"/><Relationship Id="rId3" Type="http://schemas.openxmlformats.org/officeDocument/2006/relationships/image" Target="../media/image3.png"/><Relationship Id="rId7" Type="http://schemas.openxmlformats.org/officeDocument/2006/relationships/customXml" Target="../ink/ink236.xml"/><Relationship Id="rId12" Type="http://schemas.openxmlformats.org/officeDocument/2006/relationships/image" Target="../media/image244.png"/><Relationship Id="rId17" Type="http://schemas.openxmlformats.org/officeDocument/2006/relationships/customXml" Target="../ink/ink241.xml"/><Relationship Id="rId2" Type="http://schemas.openxmlformats.org/officeDocument/2006/relationships/notesSlide" Target="../notesSlides/notesSlide10.xml"/><Relationship Id="rId16"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image" Target="../media/image241.png"/><Relationship Id="rId11" Type="http://schemas.openxmlformats.org/officeDocument/2006/relationships/customXml" Target="../ink/ink238.xml"/><Relationship Id="rId5" Type="http://schemas.openxmlformats.org/officeDocument/2006/relationships/customXml" Target="../ink/ink235.xml"/><Relationship Id="rId15" Type="http://schemas.openxmlformats.org/officeDocument/2006/relationships/customXml" Target="../ink/ink240.xml"/><Relationship Id="rId10" Type="http://schemas.openxmlformats.org/officeDocument/2006/relationships/image" Target="../media/image243.png"/><Relationship Id="rId4" Type="http://schemas.openxmlformats.org/officeDocument/2006/relationships/image" Target="../media/image240.png"/><Relationship Id="rId9" Type="http://schemas.openxmlformats.org/officeDocument/2006/relationships/customXml" Target="../ink/ink237.xml"/><Relationship Id="rId14" Type="http://schemas.openxmlformats.org/officeDocument/2006/relationships/image" Target="../media/image245.png"/></Relationships>
</file>

<file path=ppt/slides/_rels/slide11.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252.png"/><Relationship Id="rId18" Type="http://schemas.openxmlformats.org/officeDocument/2006/relationships/customXml" Target="../ink/ink249.xml"/><Relationship Id="rId3" Type="http://schemas.openxmlformats.org/officeDocument/2006/relationships/image" Target="../media/image3.png"/><Relationship Id="rId7" Type="http://schemas.openxmlformats.org/officeDocument/2006/relationships/image" Target="../media/image249.png"/><Relationship Id="rId12" Type="http://schemas.openxmlformats.org/officeDocument/2006/relationships/customXml" Target="../ink/ink246.xml"/><Relationship Id="rId17" Type="http://schemas.openxmlformats.org/officeDocument/2006/relationships/image" Target="../media/image254.png"/><Relationship Id="rId2" Type="http://schemas.openxmlformats.org/officeDocument/2006/relationships/notesSlide" Target="../notesSlides/notesSlide11.xml"/><Relationship Id="rId16" Type="http://schemas.openxmlformats.org/officeDocument/2006/relationships/customXml" Target="../ink/ink248.xml"/><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251.png"/><Relationship Id="rId5" Type="http://schemas.openxmlformats.org/officeDocument/2006/relationships/image" Target="../media/image248.png"/><Relationship Id="rId15" Type="http://schemas.openxmlformats.org/officeDocument/2006/relationships/image" Target="../media/image253.png"/><Relationship Id="rId10" Type="http://schemas.openxmlformats.org/officeDocument/2006/relationships/customXml" Target="../ink/ink245.xml"/><Relationship Id="rId19" Type="http://schemas.openxmlformats.org/officeDocument/2006/relationships/image" Target="../media/image255.png"/><Relationship Id="rId4" Type="http://schemas.openxmlformats.org/officeDocument/2006/relationships/customXml" Target="../ink/ink242.xml"/><Relationship Id="rId9" Type="http://schemas.openxmlformats.org/officeDocument/2006/relationships/image" Target="../media/image250.png"/><Relationship Id="rId14" Type="http://schemas.openxmlformats.org/officeDocument/2006/relationships/customXml" Target="../ink/ink24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customXml" Target="../ink/ink252.xml"/><Relationship Id="rId13" Type="http://schemas.openxmlformats.org/officeDocument/2006/relationships/image" Target="../media/image260.png"/><Relationship Id="rId18" Type="http://schemas.openxmlformats.org/officeDocument/2006/relationships/customXml" Target="../ink/ink257.xml"/><Relationship Id="rId3" Type="http://schemas.openxmlformats.org/officeDocument/2006/relationships/image" Target="../media/image3.png"/><Relationship Id="rId21" Type="http://schemas.openxmlformats.org/officeDocument/2006/relationships/image" Target="../media/image264.png"/><Relationship Id="rId7" Type="http://schemas.openxmlformats.org/officeDocument/2006/relationships/image" Target="../media/image257.png"/><Relationship Id="rId12" Type="http://schemas.openxmlformats.org/officeDocument/2006/relationships/customXml" Target="../ink/ink254.xml"/><Relationship Id="rId17" Type="http://schemas.openxmlformats.org/officeDocument/2006/relationships/image" Target="../media/image262.png"/><Relationship Id="rId2" Type="http://schemas.openxmlformats.org/officeDocument/2006/relationships/notesSlide" Target="../notesSlides/notesSlide13.xml"/><Relationship Id="rId16" Type="http://schemas.openxmlformats.org/officeDocument/2006/relationships/customXml" Target="../ink/ink256.xml"/><Relationship Id="rId20" Type="http://schemas.openxmlformats.org/officeDocument/2006/relationships/customXml" Target="../ink/ink258.xml"/><Relationship Id="rId1" Type="http://schemas.openxmlformats.org/officeDocument/2006/relationships/slideLayout" Target="../slideLayouts/slideLayout1.xml"/><Relationship Id="rId6" Type="http://schemas.openxmlformats.org/officeDocument/2006/relationships/customXml" Target="../ink/ink251.xml"/><Relationship Id="rId11" Type="http://schemas.openxmlformats.org/officeDocument/2006/relationships/image" Target="../media/image259.png"/><Relationship Id="rId5" Type="http://schemas.openxmlformats.org/officeDocument/2006/relationships/image" Target="../media/image256.png"/><Relationship Id="rId15" Type="http://schemas.openxmlformats.org/officeDocument/2006/relationships/image" Target="../media/image261.png"/><Relationship Id="rId10" Type="http://schemas.openxmlformats.org/officeDocument/2006/relationships/customXml" Target="../ink/ink253.xml"/><Relationship Id="rId19" Type="http://schemas.openxmlformats.org/officeDocument/2006/relationships/image" Target="../media/image263.png"/><Relationship Id="rId4" Type="http://schemas.openxmlformats.org/officeDocument/2006/relationships/customXml" Target="../ink/ink250.xml"/><Relationship Id="rId9" Type="http://schemas.openxmlformats.org/officeDocument/2006/relationships/image" Target="../media/image258.png"/><Relationship Id="rId14" Type="http://schemas.openxmlformats.org/officeDocument/2006/relationships/customXml" Target="../ink/ink255.xml"/></Relationships>
</file>

<file path=ppt/slides/_rels/slide14.xml.rels><?xml version="1.0" encoding="UTF-8" standalone="yes"?>
<Relationships xmlns="http://schemas.openxmlformats.org/package/2006/relationships"><Relationship Id="rId8" Type="http://schemas.openxmlformats.org/officeDocument/2006/relationships/customXml" Target="../ink/ink261.xml"/><Relationship Id="rId13" Type="http://schemas.openxmlformats.org/officeDocument/2006/relationships/image" Target="../media/image269.png"/><Relationship Id="rId18" Type="http://schemas.openxmlformats.org/officeDocument/2006/relationships/customXml" Target="../ink/ink266.xml"/><Relationship Id="rId26" Type="http://schemas.openxmlformats.org/officeDocument/2006/relationships/customXml" Target="../ink/ink270.xml"/><Relationship Id="rId3" Type="http://schemas.openxmlformats.org/officeDocument/2006/relationships/image" Target="../media/image3.png"/><Relationship Id="rId21" Type="http://schemas.openxmlformats.org/officeDocument/2006/relationships/image" Target="../media/image273.png"/><Relationship Id="rId7" Type="http://schemas.openxmlformats.org/officeDocument/2006/relationships/image" Target="../media/image266.png"/><Relationship Id="rId12" Type="http://schemas.openxmlformats.org/officeDocument/2006/relationships/customXml" Target="../ink/ink263.xml"/><Relationship Id="rId17" Type="http://schemas.openxmlformats.org/officeDocument/2006/relationships/image" Target="../media/image271.png"/><Relationship Id="rId25" Type="http://schemas.openxmlformats.org/officeDocument/2006/relationships/image" Target="../media/image275.png"/><Relationship Id="rId2" Type="http://schemas.openxmlformats.org/officeDocument/2006/relationships/notesSlide" Target="../notesSlides/notesSlide14.xml"/><Relationship Id="rId16" Type="http://schemas.openxmlformats.org/officeDocument/2006/relationships/customXml" Target="../ink/ink265.xml"/><Relationship Id="rId20" Type="http://schemas.openxmlformats.org/officeDocument/2006/relationships/customXml" Target="../ink/ink267.xml"/><Relationship Id="rId29" Type="http://schemas.openxmlformats.org/officeDocument/2006/relationships/image" Target="../media/image277.png"/><Relationship Id="rId1" Type="http://schemas.openxmlformats.org/officeDocument/2006/relationships/slideLayout" Target="../slideLayouts/slideLayout1.xml"/><Relationship Id="rId6" Type="http://schemas.openxmlformats.org/officeDocument/2006/relationships/customXml" Target="../ink/ink260.xml"/><Relationship Id="rId11" Type="http://schemas.openxmlformats.org/officeDocument/2006/relationships/image" Target="../media/image268.png"/><Relationship Id="rId24" Type="http://schemas.openxmlformats.org/officeDocument/2006/relationships/customXml" Target="../ink/ink269.xml"/><Relationship Id="rId5" Type="http://schemas.openxmlformats.org/officeDocument/2006/relationships/image" Target="../media/image265.png"/><Relationship Id="rId15" Type="http://schemas.openxmlformats.org/officeDocument/2006/relationships/image" Target="../media/image270.png"/><Relationship Id="rId23" Type="http://schemas.openxmlformats.org/officeDocument/2006/relationships/image" Target="../media/image274.png"/><Relationship Id="rId28" Type="http://schemas.openxmlformats.org/officeDocument/2006/relationships/customXml" Target="../ink/ink271.xml"/><Relationship Id="rId10" Type="http://schemas.openxmlformats.org/officeDocument/2006/relationships/customXml" Target="../ink/ink262.xml"/><Relationship Id="rId19" Type="http://schemas.openxmlformats.org/officeDocument/2006/relationships/image" Target="../media/image272.png"/><Relationship Id="rId31" Type="http://schemas.openxmlformats.org/officeDocument/2006/relationships/image" Target="../media/image278.png"/><Relationship Id="rId4" Type="http://schemas.openxmlformats.org/officeDocument/2006/relationships/customXml" Target="../ink/ink259.xml"/><Relationship Id="rId9" Type="http://schemas.openxmlformats.org/officeDocument/2006/relationships/image" Target="../media/image267.png"/><Relationship Id="rId14" Type="http://schemas.openxmlformats.org/officeDocument/2006/relationships/customXml" Target="../ink/ink264.xml"/><Relationship Id="rId22" Type="http://schemas.openxmlformats.org/officeDocument/2006/relationships/customXml" Target="../ink/ink268.xml"/><Relationship Id="rId27" Type="http://schemas.openxmlformats.org/officeDocument/2006/relationships/image" Target="../media/image276.png"/><Relationship Id="rId30" Type="http://schemas.openxmlformats.org/officeDocument/2006/relationships/customXml" Target="../ink/ink272.xml"/></Relationships>
</file>

<file path=ppt/slides/_rels/slide15.xml.rels><?xml version="1.0" encoding="UTF-8" standalone="yes"?>
<Relationships xmlns="http://schemas.openxmlformats.org/package/2006/relationships"><Relationship Id="rId26" Type="http://schemas.openxmlformats.org/officeDocument/2006/relationships/customXml" Target="../ink/ink284.xml"/><Relationship Id="rId21" Type="http://schemas.openxmlformats.org/officeDocument/2006/relationships/image" Target="../media/image287.png"/><Relationship Id="rId42" Type="http://schemas.openxmlformats.org/officeDocument/2006/relationships/customXml" Target="../ink/ink292.xml"/><Relationship Id="rId47" Type="http://schemas.openxmlformats.org/officeDocument/2006/relationships/image" Target="../media/image300.png"/><Relationship Id="rId63" Type="http://schemas.openxmlformats.org/officeDocument/2006/relationships/image" Target="../media/image308.png"/><Relationship Id="rId68" Type="http://schemas.openxmlformats.org/officeDocument/2006/relationships/customXml" Target="../ink/ink305.xml"/><Relationship Id="rId7" Type="http://schemas.openxmlformats.org/officeDocument/2006/relationships/image" Target="../media/image280.png"/><Relationship Id="rId2" Type="http://schemas.openxmlformats.org/officeDocument/2006/relationships/notesSlide" Target="../notesSlides/notesSlide15.xml"/><Relationship Id="rId16" Type="http://schemas.openxmlformats.org/officeDocument/2006/relationships/customXml" Target="../ink/ink279.xml"/><Relationship Id="rId29" Type="http://schemas.openxmlformats.org/officeDocument/2006/relationships/image" Target="../media/image291.png"/><Relationship Id="rId11" Type="http://schemas.openxmlformats.org/officeDocument/2006/relationships/image" Target="../media/image282.png"/><Relationship Id="rId24" Type="http://schemas.openxmlformats.org/officeDocument/2006/relationships/customXml" Target="../ink/ink283.xml"/><Relationship Id="rId32" Type="http://schemas.openxmlformats.org/officeDocument/2006/relationships/customXml" Target="../ink/ink287.xml"/><Relationship Id="rId37" Type="http://schemas.openxmlformats.org/officeDocument/2006/relationships/image" Target="../media/image295.png"/><Relationship Id="rId40" Type="http://schemas.openxmlformats.org/officeDocument/2006/relationships/customXml" Target="../ink/ink291.xml"/><Relationship Id="rId45" Type="http://schemas.openxmlformats.org/officeDocument/2006/relationships/image" Target="../media/image299.png"/><Relationship Id="rId53" Type="http://schemas.openxmlformats.org/officeDocument/2006/relationships/image" Target="../media/image303.png"/><Relationship Id="rId58" Type="http://schemas.openxmlformats.org/officeDocument/2006/relationships/customXml" Target="../ink/ink300.xml"/><Relationship Id="rId66" Type="http://schemas.openxmlformats.org/officeDocument/2006/relationships/customXml" Target="../ink/ink304.xml"/><Relationship Id="rId5" Type="http://schemas.openxmlformats.org/officeDocument/2006/relationships/image" Target="../media/image279.png"/><Relationship Id="rId61" Type="http://schemas.openxmlformats.org/officeDocument/2006/relationships/image" Target="../media/image307.png"/><Relationship Id="rId19" Type="http://schemas.openxmlformats.org/officeDocument/2006/relationships/image" Target="../media/image286.png"/><Relationship Id="rId14" Type="http://schemas.openxmlformats.org/officeDocument/2006/relationships/customXml" Target="../ink/ink278.xml"/><Relationship Id="rId22" Type="http://schemas.openxmlformats.org/officeDocument/2006/relationships/customXml" Target="../ink/ink282.xml"/><Relationship Id="rId27" Type="http://schemas.openxmlformats.org/officeDocument/2006/relationships/image" Target="../media/image290.png"/><Relationship Id="rId30" Type="http://schemas.openxmlformats.org/officeDocument/2006/relationships/customXml" Target="../ink/ink286.xml"/><Relationship Id="rId35" Type="http://schemas.openxmlformats.org/officeDocument/2006/relationships/image" Target="../media/image294.png"/><Relationship Id="rId43" Type="http://schemas.openxmlformats.org/officeDocument/2006/relationships/image" Target="../media/image298.png"/><Relationship Id="rId48" Type="http://schemas.openxmlformats.org/officeDocument/2006/relationships/customXml" Target="../ink/ink295.xml"/><Relationship Id="rId56" Type="http://schemas.openxmlformats.org/officeDocument/2006/relationships/customXml" Target="../ink/ink299.xml"/><Relationship Id="rId64" Type="http://schemas.openxmlformats.org/officeDocument/2006/relationships/customXml" Target="../ink/ink303.xml"/><Relationship Id="rId69" Type="http://schemas.openxmlformats.org/officeDocument/2006/relationships/image" Target="../media/image311.png"/><Relationship Id="rId8" Type="http://schemas.openxmlformats.org/officeDocument/2006/relationships/customXml" Target="../ink/ink275.xml"/><Relationship Id="rId51" Type="http://schemas.openxmlformats.org/officeDocument/2006/relationships/image" Target="../media/image302.png"/><Relationship Id="rId3" Type="http://schemas.openxmlformats.org/officeDocument/2006/relationships/image" Target="../media/image3.png"/><Relationship Id="rId12" Type="http://schemas.openxmlformats.org/officeDocument/2006/relationships/customXml" Target="../ink/ink277.xml"/><Relationship Id="rId17" Type="http://schemas.openxmlformats.org/officeDocument/2006/relationships/image" Target="../media/image285.png"/><Relationship Id="rId25" Type="http://schemas.openxmlformats.org/officeDocument/2006/relationships/image" Target="../media/image289.png"/><Relationship Id="rId33" Type="http://schemas.openxmlformats.org/officeDocument/2006/relationships/image" Target="../media/image293.png"/><Relationship Id="rId38" Type="http://schemas.openxmlformats.org/officeDocument/2006/relationships/customXml" Target="../ink/ink290.xml"/><Relationship Id="rId46" Type="http://schemas.openxmlformats.org/officeDocument/2006/relationships/customXml" Target="../ink/ink294.xml"/><Relationship Id="rId59" Type="http://schemas.openxmlformats.org/officeDocument/2006/relationships/image" Target="../media/image306.png"/><Relationship Id="rId67" Type="http://schemas.openxmlformats.org/officeDocument/2006/relationships/image" Target="../media/image310.png"/><Relationship Id="rId20" Type="http://schemas.openxmlformats.org/officeDocument/2006/relationships/customXml" Target="../ink/ink281.xml"/><Relationship Id="rId41" Type="http://schemas.openxmlformats.org/officeDocument/2006/relationships/image" Target="../media/image297.png"/><Relationship Id="rId54" Type="http://schemas.openxmlformats.org/officeDocument/2006/relationships/customXml" Target="../ink/ink298.xml"/><Relationship Id="rId62" Type="http://schemas.openxmlformats.org/officeDocument/2006/relationships/customXml" Target="../ink/ink302.xml"/><Relationship Id="rId1" Type="http://schemas.openxmlformats.org/officeDocument/2006/relationships/slideLayout" Target="../slideLayouts/slideLayout1.xml"/><Relationship Id="rId6" Type="http://schemas.openxmlformats.org/officeDocument/2006/relationships/customXml" Target="../ink/ink274.xml"/><Relationship Id="rId15" Type="http://schemas.openxmlformats.org/officeDocument/2006/relationships/image" Target="../media/image284.png"/><Relationship Id="rId23" Type="http://schemas.openxmlformats.org/officeDocument/2006/relationships/image" Target="../media/image288.png"/><Relationship Id="rId28" Type="http://schemas.openxmlformats.org/officeDocument/2006/relationships/customXml" Target="../ink/ink285.xml"/><Relationship Id="rId36" Type="http://schemas.openxmlformats.org/officeDocument/2006/relationships/customXml" Target="../ink/ink289.xml"/><Relationship Id="rId49" Type="http://schemas.openxmlformats.org/officeDocument/2006/relationships/image" Target="../media/image301.png"/><Relationship Id="rId57" Type="http://schemas.openxmlformats.org/officeDocument/2006/relationships/image" Target="../media/image305.png"/><Relationship Id="rId10" Type="http://schemas.openxmlformats.org/officeDocument/2006/relationships/customXml" Target="../ink/ink276.xml"/><Relationship Id="rId31" Type="http://schemas.openxmlformats.org/officeDocument/2006/relationships/image" Target="../media/image292.png"/><Relationship Id="rId44" Type="http://schemas.openxmlformats.org/officeDocument/2006/relationships/customXml" Target="../ink/ink293.xml"/><Relationship Id="rId52" Type="http://schemas.openxmlformats.org/officeDocument/2006/relationships/customXml" Target="../ink/ink297.xml"/><Relationship Id="rId60" Type="http://schemas.openxmlformats.org/officeDocument/2006/relationships/customXml" Target="../ink/ink301.xml"/><Relationship Id="rId65" Type="http://schemas.openxmlformats.org/officeDocument/2006/relationships/image" Target="../media/image309.png"/><Relationship Id="rId4" Type="http://schemas.openxmlformats.org/officeDocument/2006/relationships/customXml" Target="../ink/ink273.xml"/><Relationship Id="rId9" Type="http://schemas.openxmlformats.org/officeDocument/2006/relationships/image" Target="../media/image281.png"/><Relationship Id="rId13" Type="http://schemas.openxmlformats.org/officeDocument/2006/relationships/image" Target="../media/image283.png"/><Relationship Id="rId18" Type="http://schemas.openxmlformats.org/officeDocument/2006/relationships/customXml" Target="../ink/ink280.xml"/><Relationship Id="rId39" Type="http://schemas.openxmlformats.org/officeDocument/2006/relationships/image" Target="../media/image296.png"/><Relationship Id="rId34" Type="http://schemas.openxmlformats.org/officeDocument/2006/relationships/customXml" Target="../ink/ink288.xml"/><Relationship Id="rId50" Type="http://schemas.openxmlformats.org/officeDocument/2006/relationships/customXml" Target="../ink/ink296.xml"/><Relationship Id="rId55" Type="http://schemas.openxmlformats.org/officeDocument/2006/relationships/image" Target="../media/image304.png"/></Relationships>
</file>

<file path=ppt/slides/_rels/slide16.xml.rels><?xml version="1.0" encoding="UTF-8" standalone="yes"?>
<Relationships xmlns="http://schemas.openxmlformats.org/package/2006/relationships"><Relationship Id="rId13" Type="http://schemas.openxmlformats.org/officeDocument/2006/relationships/image" Target="../media/image316.png"/><Relationship Id="rId18" Type="http://schemas.openxmlformats.org/officeDocument/2006/relationships/customXml" Target="../ink/ink313.xml"/><Relationship Id="rId26" Type="http://schemas.openxmlformats.org/officeDocument/2006/relationships/customXml" Target="../ink/ink317.xml"/><Relationship Id="rId39" Type="http://schemas.openxmlformats.org/officeDocument/2006/relationships/image" Target="../media/image329.png"/><Relationship Id="rId21" Type="http://schemas.openxmlformats.org/officeDocument/2006/relationships/image" Target="../media/image320.png"/><Relationship Id="rId34" Type="http://schemas.openxmlformats.org/officeDocument/2006/relationships/customXml" Target="../ink/ink321.xml"/><Relationship Id="rId42" Type="http://schemas.openxmlformats.org/officeDocument/2006/relationships/customXml" Target="../ink/ink325.xml"/><Relationship Id="rId47" Type="http://schemas.openxmlformats.org/officeDocument/2006/relationships/image" Target="../media/image333.png"/><Relationship Id="rId50" Type="http://schemas.openxmlformats.org/officeDocument/2006/relationships/customXml" Target="../ink/ink329.xml"/><Relationship Id="rId55" Type="http://schemas.openxmlformats.org/officeDocument/2006/relationships/image" Target="../media/image337.png"/><Relationship Id="rId7" Type="http://schemas.openxmlformats.org/officeDocument/2006/relationships/image" Target="../media/image313.png"/><Relationship Id="rId2" Type="http://schemas.openxmlformats.org/officeDocument/2006/relationships/notesSlide" Target="../notesSlides/notesSlide16.xml"/><Relationship Id="rId16" Type="http://schemas.openxmlformats.org/officeDocument/2006/relationships/customXml" Target="../ink/ink312.xml"/><Relationship Id="rId29" Type="http://schemas.openxmlformats.org/officeDocument/2006/relationships/image" Target="../media/image324.png"/><Relationship Id="rId11" Type="http://schemas.openxmlformats.org/officeDocument/2006/relationships/image" Target="../media/image315.png"/><Relationship Id="rId24" Type="http://schemas.openxmlformats.org/officeDocument/2006/relationships/customXml" Target="../ink/ink316.xml"/><Relationship Id="rId32" Type="http://schemas.openxmlformats.org/officeDocument/2006/relationships/customXml" Target="../ink/ink320.xml"/><Relationship Id="rId37" Type="http://schemas.openxmlformats.org/officeDocument/2006/relationships/image" Target="../media/image328.png"/><Relationship Id="rId40" Type="http://schemas.openxmlformats.org/officeDocument/2006/relationships/customXml" Target="../ink/ink324.xml"/><Relationship Id="rId45" Type="http://schemas.openxmlformats.org/officeDocument/2006/relationships/image" Target="../media/image332.png"/><Relationship Id="rId53" Type="http://schemas.openxmlformats.org/officeDocument/2006/relationships/image" Target="../media/image336.png"/><Relationship Id="rId5" Type="http://schemas.openxmlformats.org/officeDocument/2006/relationships/image" Target="../media/image312.png"/><Relationship Id="rId19" Type="http://schemas.openxmlformats.org/officeDocument/2006/relationships/image" Target="../media/image319.png"/><Relationship Id="rId4" Type="http://schemas.openxmlformats.org/officeDocument/2006/relationships/customXml" Target="../ink/ink306.xml"/><Relationship Id="rId9" Type="http://schemas.openxmlformats.org/officeDocument/2006/relationships/image" Target="../media/image314.png"/><Relationship Id="rId14" Type="http://schemas.openxmlformats.org/officeDocument/2006/relationships/customXml" Target="../ink/ink311.xml"/><Relationship Id="rId22" Type="http://schemas.openxmlformats.org/officeDocument/2006/relationships/customXml" Target="../ink/ink315.xml"/><Relationship Id="rId27" Type="http://schemas.openxmlformats.org/officeDocument/2006/relationships/image" Target="../media/image323.png"/><Relationship Id="rId30" Type="http://schemas.openxmlformats.org/officeDocument/2006/relationships/customXml" Target="../ink/ink319.xml"/><Relationship Id="rId35" Type="http://schemas.openxmlformats.org/officeDocument/2006/relationships/image" Target="../media/image327.png"/><Relationship Id="rId43" Type="http://schemas.openxmlformats.org/officeDocument/2006/relationships/image" Target="../media/image331.png"/><Relationship Id="rId48" Type="http://schemas.openxmlformats.org/officeDocument/2006/relationships/customXml" Target="../ink/ink328.xml"/><Relationship Id="rId56" Type="http://schemas.openxmlformats.org/officeDocument/2006/relationships/customXml" Target="../ink/ink332.xml"/><Relationship Id="rId8" Type="http://schemas.openxmlformats.org/officeDocument/2006/relationships/customXml" Target="../ink/ink308.xml"/><Relationship Id="rId51" Type="http://schemas.openxmlformats.org/officeDocument/2006/relationships/image" Target="../media/image335.png"/><Relationship Id="rId3" Type="http://schemas.openxmlformats.org/officeDocument/2006/relationships/image" Target="../media/image3.png"/><Relationship Id="rId12" Type="http://schemas.openxmlformats.org/officeDocument/2006/relationships/customXml" Target="../ink/ink310.xml"/><Relationship Id="rId17" Type="http://schemas.openxmlformats.org/officeDocument/2006/relationships/image" Target="../media/image318.png"/><Relationship Id="rId25" Type="http://schemas.openxmlformats.org/officeDocument/2006/relationships/image" Target="../media/image322.png"/><Relationship Id="rId33" Type="http://schemas.openxmlformats.org/officeDocument/2006/relationships/image" Target="../media/image326.png"/><Relationship Id="rId38" Type="http://schemas.openxmlformats.org/officeDocument/2006/relationships/customXml" Target="../ink/ink323.xml"/><Relationship Id="rId46" Type="http://schemas.openxmlformats.org/officeDocument/2006/relationships/customXml" Target="../ink/ink327.xml"/><Relationship Id="rId20" Type="http://schemas.openxmlformats.org/officeDocument/2006/relationships/customXml" Target="../ink/ink314.xml"/><Relationship Id="rId41" Type="http://schemas.openxmlformats.org/officeDocument/2006/relationships/image" Target="../media/image330.png"/><Relationship Id="rId54" Type="http://schemas.openxmlformats.org/officeDocument/2006/relationships/customXml" Target="../ink/ink331.xml"/><Relationship Id="rId1" Type="http://schemas.openxmlformats.org/officeDocument/2006/relationships/slideLayout" Target="../slideLayouts/slideLayout1.xml"/><Relationship Id="rId6" Type="http://schemas.openxmlformats.org/officeDocument/2006/relationships/customXml" Target="../ink/ink307.xml"/><Relationship Id="rId15" Type="http://schemas.openxmlformats.org/officeDocument/2006/relationships/image" Target="../media/image317.png"/><Relationship Id="rId23" Type="http://schemas.openxmlformats.org/officeDocument/2006/relationships/image" Target="../media/image321.png"/><Relationship Id="rId28" Type="http://schemas.openxmlformats.org/officeDocument/2006/relationships/customXml" Target="../ink/ink318.xml"/><Relationship Id="rId36" Type="http://schemas.openxmlformats.org/officeDocument/2006/relationships/customXml" Target="../ink/ink322.xml"/><Relationship Id="rId49" Type="http://schemas.openxmlformats.org/officeDocument/2006/relationships/image" Target="../media/image334.png"/><Relationship Id="rId57" Type="http://schemas.openxmlformats.org/officeDocument/2006/relationships/image" Target="../media/image338.png"/><Relationship Id="rId10" Type="http://schemas.openxmlformats.org/officeDocument/2006/relationships/customXml" Target="../ink/ink309.xml"/><Relationship Id="rId31" Type="http://schemas.openxmlformats.org/officeDocument/2006/relationships/image" Target="../media/image325.png"/><Relationship Id="rId44" Type="http://schemas.openxmlformats.org/officeDocument/2006/relationships/customXml" Target="../ink/ink326.xml"/><Relationship Id="rId52" Type="http://schemas.openxmlformats.org/officeDocument/2006/relationships/customXml" Target="../ink/ink330.xml"/></Relationships>
</file>

<file path=ppt/slides/_rels/slide17.xml.rels><?xml version="1.0" encoding="UTF-8" standalone="yes"?>
<Relationships xmlns="http://schemas.openxmlformats.org/package/2006/relationships"><Relationship Id="rId8" Type="http://schemas.openxmlformats.org/officeDocument/2006/relationships/customXml" Target="../ink/ink335.xml"/><Relationship Id="rId13" Type="http://schemas.openxmlformats.org/officeDocument/2006/relationships/image" Target="../media/image343.png"/><Relationship Id="rId3" Type="http://schemas.openxmlformats.org/officeDocument/2006/relationships/image" Target="../media/image3.png"/><Relationship Id="rId7" Type="http://schemas.openxmlformats.org/officeDocument/2006/relationships/image" Target="../media/image340.png"/><Relationship Id="rId12" Type="http://schemas.openxmlformats.org/officeDocument/2006/relationships/customXml" Target="../ink/ink33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ustomXml" Target="../ink/ink334.xml"/><Relationship Id="rId11" Type="http://schemas.openxmlformats.org/officeDocument/2006/relationships/image" Target="../media/image342.png"/><Relationship Id="rId5" Type="http://schemas.openxmlformats.org/officeDocument/2006/relationships/image" Target="../media/image339.png"/><Relationship Id="rId15" Type="http://schemas.openxmlformats.org/officeDocument/2006/relationships/image" Target="../media/image344.png"/><Relationship Id="rId10" Type="http://schemas.openxmlformats.org/officeDocument/2006/relationships/customXml" Target="../ink/ink336.xml"/><Relationship Id="rId4" Type="http://schemas.openxmlformats.org/officeDocument/2006/relationships/customXml" Target="../ink/ink333.xml"/><Relationship Id="rId9" Type="http://schemas.openxmlformats.org/officeDocument/2006/relationships/image" Target="../media/image341.png"/><Relationship Id="rId14" Type="http://schemas.openxmlformats.org/officeDocument/2006/relationships/customXml" Target="../ink/ink33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customXml" Target="../ink/ink8.xml"/><Relationship Id="rId26" Type="http://schemas.openxmlformats.org/officeDocument/2006/relationships/customXml" Target="../ink/ink12.xml"/><Relationship Id="rId39" Type="http://schemas.openxmlformats.org/officeDocument/2006/relationships/image" Target="../media/image23.png"/><Relationship Id="rId21" Type="http://schemas.openxmlformats.org/officeDocument/2006/relationships/image" Target="../media/image14.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7.png"/><Relationship Id="rId50" Type="http://schemas.openxmlformats.org/officeDocument/2006/relationships/customXml" Target="../ink/ink24.xml"/><Relationship Id="rId7" Type="http://schemas.openxmlformats.org/officeDocument/2006/relationships/image" Target="../media/image7.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8.png"/><Relationship Id="rId11" Type="http://schemas.openxmlformats.org/officeDocument/2006/relationships/image" Target="../media/image9.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2.png"/><Relationship Id="rId40" Type="http://schemas.openxmlformats.org/officeDocument/2006/relationships/customXml" Target="../ink/ink19.xml"/><Relationship Id="rId45" Type="http://schemas.openxmlformats.org/officeDocument/2006/relationships/image" Target="../media/image26.png"/><Relationship Id="rId5" Type="http://schemas.openxmlformats.org/officeDocument/2006/relationships/image" Target="../media/image6.png"/><Relationship Id="rId15" Type="http://schemas.openxmlformats.org/officeDocument/2006/relationships/image" Target="../media/image11.png"/><Relationship Id="rId23" Type="http://schemas.openxmlformats.org/officeDocument/2006/relationships/image" Target="../media/image15.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8.png"/><Relationship Id="rId10" Type="http://schemas.openxmlformats.org/officeDocument/2006/relationships/customXml" Target="../ink/ink4.xml"/><Relationship Id="rId19" Type="http://schemas.openxmlformats.org/officeDocument/2006/relationships/image" Target="../media/image13.png"/><Relationship Id="rId31" Type="http://schemas.openxmlformats.org/officeDocument/2006/relationships/image" Target="../media/image19.png"/><Relationship Id="rId44" Type="http://schemas.openxmlformats.org/officeDocument/2006/relationships/customXml" Target="../ink/ink21.xml"/><Relationship Id="rId4" Type="http://schemas.openxmlformats.org/officeDocument/2006/relationships/customXml" Target="../ink/ink1.xml"/><Relationship Id="rId9" Type="http://schemas.openxmlformats.org/officeDocument/2006/relationships/image" Target="../media/image8.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7.png"/><Relationship Id="rId30" Type="http://schemas.openxmlformats.org/officeDocument/2006/relationships/customXml" Target="../ink/ink14.xml"/><Relationship Id="rId35" Type="http://schemas.openxmlformats.org/officeDocument/2006/relationships/image" Target="../media/image21.png"/><Relationship Id="rId43" Type="http://schemas.openxmlformats.org/officeDocument/2006/relationships/image" Target="../media/image25.png"/><Relationship Id="rId48" Type="http://schemas.openxmlformats.org/officeDocument/2006/relationships/customXml" Target="../ink/ink23.xml"/><Relationship Id="rId8" Type="http://schemas.openxmlformats.org/officeDocument/2006/relationships/customXml" Target="../ink/ink3.xml"/><Relationship Id="rId51" Type="http://schemas.openxmlformats.org/officeDocument/2006/relationships/image" Target="../media/image29.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2.png"/><Relationship Id="rId25" Type="http://schemas.openxmlformats.org/officeDocument/2006/relationships/image" Target="../media/image16.png"/><Relationship Id="rId33" Type="http://schemas.openxmlformats.org/officeDocument/2006/relationships/image" Target="../media/image20.png"/><Relationship Id="rId38" Type="http://schemas.openxmlformats.org/officeDocument/2006/relationships/customXml" Target="../ink/ink18.xml"/><Relationship Id="rId46" Type="http://schemas.openxmlformats.org/officeDocument/2006/relationships/customXml" Target="../ink/ink22.xml"/><Relationship Id="rId20" Type="http://schemas.openxmlformats.org/officeDocument/2006/relationships/customXml" Target="../ink/ink9.xml"/><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customXml" Target="../ink/ink2.xml"/></Relationships>
</file>

<file path=ppt/slides/_rels/slide5.xml.rels><?xml version="1.0" encoding="UTF-8" standalone="yes"?>
<Relationships xmlns="http://schemas.openxmlformats.org/package/2006/relationships"><Relationship Id="rId13" Type="http://schemas.openxmlformats.org/officeDocument/2006/relationships/image" Target="../media/image34.png"/><Relationship Id="rId18" Type="http://schemas.openxmlformats.org/officeDocument/2006/relationships/customXml" Target="../ink/ink32.xml"/><Relationship Id="rId26" Type="http://schemas.openxmlformats.org/officeDocument/2006/relationships/customXml" Target="../ink/ink36.xml"/><Relationship Id="rId39" Type="http://schemas.openxmlformats.org/officeDocument/2006/relationships/image" Target="../media/image47.png"/><Relationship Id="rId21" Type="http://schemas.openxmlformats.org/officeDocument/2006/relationships/image" Target="../media/image38.png"/><Relationship Id="rId34" Type="http://schemas.openxmlformats.org/officeDocument/2006/relationships/customXml" Target="../ink/ink40.xml"/><Relationship Id="rId42" Type="http://schemas.openxmlformats.org/officeDocument/2006/relationships/customXml" Target="../ink/ink44.xml"/><Relationship Id="rId47" Type="http://schemas.openxmlformats.org/officeDocument/2006/relationships/image" Target="../media/image51.png"/><Relationship Id="rId50" Type="http://schemas.openxmlformats.org/officeDocument/2006/relationships/customXml" Target="../ink/ink48.xml"/><Relationship Id="rId55" Type="http://schemas.openxmlformats.org/officeDocument/2006/relationships/image" Target="../media/image55.png"/><Relationship Id="rId7" Type="http://schemas.openxmlformats.org/officeDocument/2006/relationships/image" Target="../media/image31.png"/><Relationship Id="rId2" Type="http://schemas.openxmlformats.org/officeDocument/2006/relationships/notesSlide" Target="../notesSlides/notesSlide5.xml"/><Relationship Id="rId16" Type="http://schemas.openxmlformats.org/officeDocument/2006/relationships/customXml" Target="../ink/ink31.xml"/><Relationship Id="rId29" Type="http://schemas.openxmlformats.org/officeDocument/2006/relationships/image" Target="../media/image42.png"/><Relationship Id="rId11" Type="http://schemas.openxmlformats.org/officeDocument/2006/relationships/image" Target="../media/image33.png"/><Relationship Id="rId24" Type="http://schemas.openxmlformats.org/officeDocument/2006/relationships/customXml" Target="../ink/ink35.xml"/><Relationship Id="rId32" Type="http://schemas.openxmlformats.org/officeDocument/2006/relationships/customXml" Target="../ink/ink39.xml"/><Relationship Id="rId37" Type="http://schemas.openxmlformats.org/officeDocument/2006/relationships/image" Target="../media/image46.png"/><Relationship Id="rId40" Type="http://schemas.openxmlformats.org/officeDocument/2006/relationships/customXml" Target="../ink/ink43.xml"/><Relationship Id="rId45" Type="http://schemas.openxmlformats.org/officeDocument/2006/relationships/image" Target="../media/image50.png"/><Relationship Id="rId53" Type="http://schemas.openxmlformats.org/officeDocument/2006/relationships/image" Target="../media/image54.png"/><Relationship Id="rId58" Type="http://schemas.openxmlformats.org/officeDocument/2006/relationships/customXml" Target="../ink/ink52.xml"/><Relationship Id="rId5" Type="http://schemas.openxmlformats.org/officeDocument/2006/relationships/image" Target="../media/image30.png"/><Relationship Id="rId19" Type="http://schemas.openxmlformats.org/officeDocument/2006/relationships/image" Target="../media/image37.png"/><Relationship Id="rId4" Type="http://schemas.openxmlformats.org/officeDocument/2006/relationships/customXml" Target="../ink/ink25.xml"/><Relationship Id="rId9" Type="http://schemas.openxmlformats.org/officeDocument/2006/relationships/image" Target="../media/image32.png"/><Relationship Id="rId14" Type="http://schemas.openxmlformats.org/officeDocument/2006/relationships/customXml" Target="../ink/ink30.xml"/><Relationship Id="rId22" Type="http://schemas.openxmlformats.org/officeDocument/2006/relationships/customXml" Target="../ink/ink34.xml"/><Relationship Id="rId27" Type="http://schemas.openxmlformats.org/officeDocument/2006/relationships/image" Target="../media/image41.png"/><Relationship Id="rId30" Type="http://schemas.openxmlformats.org/officeDocument/2006/relationships/customXml" Target="../ink/ink38.xml"/><Relationship Id="rId35" Type="http://schemas.openxmlformats.org/officeDocument/2006/relationships/image" Target="../media/image45.png"/><Relationship Id="rId43" Type="http://schemas.openxmlformats.org/officeDocument/2006/relationships/image" Target="../media/image49.png"/><Relationship Id="rId48" Type="http://schemas.openxmlformats.org/officeDocument/2006/relationships/customXml" Target="../ink/ink47.xml"/><Relationship Id="rId56" Type="http://schemas.openxmlformats.org/officeDocument/2006/relationships/customXml" Target="../ink/ink51.xml"/><Relationship Id="rId8" Type="http://schemas.openxmlformats.org/officeDocument/2006/relationships/customXml" Target="../ink/ink27.xml"/><Relationship Id="rId51" Type="http://schemas.openxmlformats.org/officeDocument/2006/relationships/image" Target="../media/image53.png"/><Relationship Id="rId3" Type="http://schemas.openxmlformats.org/officeDocument/2006/relationships/image" Target="../media/image3.png"/><Relationship Id="rId12" Type="http://schemas.openxmlformats.org/officeDocument/2006/relationships/customXml" Target="../ink/ink29.xml"/><Relationship Id="rId17" Type="http://schemas.openxmlformats.org/officeDocument/2006/relationships/image" Target="../media/image36.png"/><Relationship Id="rId25" Type="http://schemas.openxmlformats.org/officeDocument/2006/relationships/image" Target="../media/image40.png"/><Relationship Id="rId33" Type="http://schemas.openxmlformats.org/officeDocument/2006/relationships/image" Target="../media/image44.png"/><Relationship Id="rId38" Type="http://schemas.openxmlformats.org/officeDocument/2006/relationships/customXml" Target="../ink/ink42.xml"/><Relationship Id="rId46" Type="http://schemas.openxmlformats.org/officeDocument/2006/relationships/customXml" Target="../ink/ink46.xml"/><Relationship Id="rId59" Type="http://schemas.openxmlformats.org/officeDocument/2006/relationships/image" Target="../media/image57.png"/><Relationship Id="rId20" Type="http://schemas.openxmlformats.org/officeDocument/2006/relationships/customXml" Target="../ink/ink33.xml"/><Relationship Id="rId41" Type="http://schemas.openxmlformats.org/officeDocument/2006/relationships/image" Target="../media/image48.png"/><Relationship Id="rId54" Type="http://schemas.openxmlformats.org/officeDocument/2006/relationships/customXml" Target="../ink/ink50.xml"/><Relationship Id="rId1" Type="http://schemas.openxmlformats.org/officeDocument/2006/relationships/slideLayout" Target="../slideLayouts/slideLayout1.xml"/><Relationship Id="rId6" Type="http://schemas.openxmlformats.org/officeDocument/2006/relationships/customXml" Target="../ink/ink26.xml"/><Relationship Id="rId15" Type="http://schemas.openxmlformats.org/officeDocument/2006/relationships/image" Target="../media/image35.png"/><Relationship Id="rId23" Type="http://schemas.openxmlformats.org/officeDocument/2006/relationships/image" Target="../media/image39.png"/><Relationship Id="rId28" Type="http://schemas.openxmlformats.org/officeDocument/2006/relationships/customXml" Target="../ink/ink37.xml"/><Relationship Id="rId36" Type="http://schemas.openxmlformats.org/officeDocument/2006/relationships/customXml" Target="../ink/ink41.xml"/><Relationship Id="rId49" Type="http://schemas.openxmlformats.org/officeDocument/2006/relationships/image" Target="../media/image52.png"/><Relationship Id="rId57" Type="http://schemas.openxmlformats.org/officeDocument/2006/relationships/image" Target="../media/image56.png"/><Relationship Id="rId10" Type="http://schemas.openxmlformats.org/officeDocument/2006/relationships/customXml" Target="../ink/ink28.xml"/><Relationship Id="rId31" Type="http://schemas.openxmlformats.org/officeDocument/2006/relationships/image" Target="../media/image43.png"/><Relationship Id="rId44" Type="http://schemas.openxmlformats.org/officeDocument/2006/relationships/customXml" Target="../ink/ink45.xml"/><Relationship Id="rId52" Type="http://schemas.openxmlformats.org/officeDocument/2006/relationships/customXml" Target="../ink/ink4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14.png"/><Relationship Id="rId21" Type="http://schemas.openxmlformats.org/officeDocument/2006/relationships/image" Target="../media/image66.png"/><Relationship Id="rId42" Type="http://schemas.openxmlformats.org/officeDocument/2006/relationships/customXml" Target="../ink/ink72.xml"/><Relationship Id="rId63" Type="http://schemas.openxmlformats.org/officeDocument/2006/relationships/image" Target="../media/image87.png"/><Relationship Id="rId84" Type="http://schemas.openxmlformats.org/officeDocument/2006/relationships/customXml" Target="../ink/ink93.xml"/><Relationship Id="rId138" Type="http://schemas.openxmlformats.org/officeDocument/2006/relationships/customXml" Target="../ink/ink120.xml"/><Relationship Id="rId159" Type="http://schemas.openxmlformats.org/officeDocument/2006/relationships/image" Target="../media/image135.png"/><Relationship Id="rId170" Type="http://schemas.openxmlformats.org/officeDocument/2006/relationships/customXml" Target="../ink/ink136.xml"/><Relationship Id="rId107" Type="http://schemas.openxmlformats.org/officeDocument/2006/relationships/image" Target="../media/image109.png"/><Relationship Id="rId11" Type="http://schemas.openxmlformats.org/officeDocument/2006/relationships/image" Target="../media/image61.png"/><Relationship Id="rId32" Type="http://schemas.openxmlformats.org/officeDocument/2006/relationships/customXml" Target="../ink/ink67.xml"/><Relationship Id="rId53" Type="http://schemas.openxmlformats.org/officeDocument/2006/relationships/image" Target="../media/image82.png"/><Relationship Id="rId74" Type="http://schemas.openxmlformats.org/officeDocument/2006/relationships/customXml" Target="../ink/ink88.xml"/><Relationship Id="rId128" Type="http://schemas.openxmlformats.org/officeDocument/2006/relationships/customXml" Target="../ink/ink115.xml"/><Relationship Id="rId149" Type="http://schemas.openxmlformats.org/officeDocument/2006/relationships/image" Target="../media/image130.png"/><Relationship Id="rId5" Type="http://schemas.openxmlformats.org/officeDocument/2006/relationships/image" Target="../media/image58.png"/><Relationship Id="rId95" Type="http://schemas.openxmlformats.org/officeDocument/2006/relationships/image" Target="../media/image103.png"/><Relationship Id="rId160" Type="http://schemas.openxmlformats.org/officeDocument/2006/relationships/customXml" Target="../ink/ink131.xml"/><Relationship Id="rId181" Type="http://schemas.openxmlformats.org/officeDocument/2006/relationships/image" Target="../media/image146.png"/><Relationship Id="rId22" Type="http://schemas.openxmlformats.org/officeDocument/2006/relationships/customXml" Target="../ink/ink62.xml"/><Relationship Id="rId43" Type="http://schemas.openxmlformats.org/officeDocument/2006/relationships/image" Target="../media/image77.png"/><Relationship Id="rId64" Type="http://schemas.openxmlformats.org/officeDocument/2006/relationships/customXml" Target="../ink/ink83.xml"/><Relationship Id="rId118" Type="http://schemas.openxmlformats.org/officeDocument/2006/relationships/customXml" Target="../ink/ink110.xml"/><Relationship Id="rId139" Type="http://schemas.openxmlformats.org/officeDocument/2006/relationships/image" Target="../media/image125.png"/><Relationship Id="rId85" Type="http://schemas.openxmlformats.org/officeDocument/2006/relationships/image" Target="../media/image98.png"/><Relationship Id="rId150" Type="http://schemas.openxmlformats.org/officeDocument/2006/relationships/customXml" Target="../ink/ink126.xml"/><Relationship Id="rId171" Type="http://schemas.openxmlformats.org/officeDocument/2006/relationships/image" Target="../media/image141.png"/><Relationship Id="rId12" Type="http://schemas.openxmlformats.org/officeDocument/2006/relationships/customXml" Target="../ink/ink57.xml"/><Relationship Id="rId33" Type="http://schemas.openxmlformats.org/officeDocument/2006/relationships/image" Target="../media/image72.png"/><Relationship Id="rId108" Type="http://schemas.openxmlformats.org/officeDocument/2006/relationships/customXml" Target="../ink/ink105.xml"/><Relationship Id="rId129" Type="http://schemas.openxmlformats.org/officeDocument/2006/relationships/image" Target="../media/image120.png"/><Relationship Id="rId54" Type="http://schemas.openxmlformats.org/officeDocument/2006/relationships/customXml" Target="../ink/ink78.xml"/><Relationship Id="rId75" Type="http://schemas.openxmlformats.org/officeDocument/2006/relationships/image" Target="../media/image93.png"/><Relationship Id="rId96" Type="http://schemas.openxmlformats.org/officeDocument/2006/relationships/customXml" Target="../ink/ink99.xml"/><Relationship Id="rId140" Type="http://schemas.openxmlformats.org/officeDocument/2006/relationships/customXml" Target="../ink/ink121.xml"/><Relationship Id="rId161" Type="http://schemas.openxmlformats.org/officeDocument/2006/relationships/image" Target="../media/image136.png"/><Relationship Id="rId182" Type="http://schemas.openxmlformats.org/officeDocument/2006/relationships/customXml" Target="../ink/ink142.xml"/><Relationship Id="rId6" Type="http://schemas.openxmlformats.org/officeDocument/2006/relationships/customXml" Target="../ink/ink54.xml"/><Relationship Id="rId23" Type="http://schemas.openxmlformats.org/officeDocument/2006/relationships/image" Target="../media/image67.png"/><Relationship Id="rId119" Type="http://schemas.openxmlformats.org/officeDocument/2006/relationships/image" Target="../media/image115.png"/><Relationship Id="rId44" Type="http://schemas.openxmlformats.org/officeDocument/2006/relationships/customXml" Target="../ink/ink73.xml"/><Relationship Id="rId65" Type="http://schemas.openxmlformats.org/officeDocument/2006/relationships/image" Target="../media/image88.png"/><Relationship Id="rId86" Type="http://schemas.openxmlformats.org/officeDocument/2006/relationships/customXml" Target="../ink/ink94.xml"/><Relationship Id="rId130" Type="http://schemas.openxmlformats.org/officeDocument/2006/relationships/customXml" Target="../ink/ink116.xml"/><Relationship Id="rId151" Type="http://schemas.openxmlformats.org/officeDocument/2006/relationships/image" Target="../media/image131.png"/><Relationship Id="rId172" Type="http://schemas.openxmlformats.org/officeDocument/2006/relationships/customXml" Target="../ink/ink137.xml"/><Relationship Id="rId13" Type="http://schemas.openxmlformats.org/officeDocument/2006/relationships/image" Target="../media/image62.png"/><Relationship Id="rId18" Type="http://schemas.openxmlformats.org/officeDocument/2006/relationships/customXml" Target="../ink/ink60.xml"/><Relationship Id="rId39" Type="http://schemas.openxmlformats.org/officeDocument/2006/relationships/image" Target="../media/image75.png"/><Relationship Id="rId109" Type="http://schemas.openxmlformats.org/officeDocument/2006/relationships/image" Target="../media/image110.png"/><Relationship Id="rId34" Type="http://schemas.openxmlformats.org/officeDocument/2006/relationships/customXml" Target="../ink/ink68.xml"/><Relationship Id="rId50" Type="http://schemas.openxmlformats.org/officeDocument/2006/relationships/customXml" Target="../ink/ink76.xml"/><Relationship Id="rId55" Type="http://schemas.openxmlformats.org/officeDocument/2006/relationships/image" Target="../media/image83.png"/><Relationship Id="rId76" Type="http://schemas.openxmlformats.org/officeDocument/2006/relationships/customXml" Target="../ink/ink89.xml"/><Relationship Id="rId97" Type="http://schemas.openxmlformats.org/officeDocument/2006/relationships/image" Target="../media/image104.png"/><Relationship Id="rId104" Type="http://schemas.openxmlformats.org/officeDocument/2006/relationships/customXml" Target="../ink/ink103.xml"/><Relationship Id="rId120" Type="http://schemas.openxmlformats.org/officeDocument/2006/relationships/customXml" Target="../ink/ink111.xml"/><Relationship Id="rId125" Type="http://schemas.openxmlformats.org/officeDocument/2006/relationships/image" Target="../media/image118.png"/><Relationship Id="rId141" Type="http://schemas.openxmlformats.org/officeDocument/2006/relationships/image" Target="../media/image126.png"/><Relationship Id="rId146" Type="http://schemas.openxmlformats.org/officeDocument/2006/relationships/customXml" Target="../ink/ink124.xml"/><Relationship Id="rId167" Type="http://schemas.openxmlformats.org/officeDocument/2006/relationships/image" Target="../media/image139.png"/><Relationship Id="rId188" Type="http://schemas.openxmlformats.org/officeDocument/2006/relationships/customXml" Target="../ink/ink145.xml"/><Relationship Id="rId7" Type="http://schemas.openxmlformats.org/officeDocument/2006/relationships/image" Target="../media/image59.png"/><Relationship Id="rId71" Type="http://schemas.openxmlformats.org/officeDocument/2006/relationships/image" Target="../media/image91.png"/><Relationship Id="rId92" Type="http://schemas.openxmlformats.org/officeDocument/2006/relationships/customXml" Target="../ink/ink97.xml"/><Relationship Id="rId162" Type="http://schemas.openxmlformats.org/officeDocument/2006/relationships/customXml" Target="../ink/ink132.xml"/><Relationship Id="rId183" Type="http://schemas.openxmlformats.org/officeDocument/2006/relationships/image" Target="../media/image147.png"/><Relationship Id="rId2" Type="http://schemas.openxmlformats.org/officeDocument/2006/relationships/notesSlide" Target="../notesSlides/notesSlide7.xml"/><Relationship Id="rId29" Type="http://schemas.openxmlformats.org/officeDocument/2006/relationships/image" Target="../media/image70.png"/><Relationship Id="rId24" Type="http://schemas.openxmlformats.org/officeDocument/2006/relationships/customXml" Target="../ink/ink63.xml"/><Relationship Id="rId40" Type="http://schemas.openxmlformats.org/officeDocument/2006/relationships/customXml" Target="../ink/ink71.xml"/><Relationship Id="rId45" Type="http://schemas.openxmlformats.org/officeDocument/2006/relationships/image" Target="../media/image78.png"/><Relationship Id="rId66" Type="http://schemas.openxmlformats.org/officeDocument/2006/relationships/customXml" Target="../ink/ink84.xml"/><Relationship Id="rId87" Type="http://schemas.openxmlformats.org/officeDocument/2006/relationships/image" Target="../media/image99.png"/><Relationship Id="rId110" Type="http://schemas.openxmlformats.org/officeDocument/2006/relationships/customXml" Target="../ink/ink106.xml"/><Relationship Id="rId115" Type="http://schemas.openxmlformats.org/officeDocument/2006/relationships/image" Target="../media/image113.png"/><Relationship Id="rId131" Type="http://schemas.openxmlformats.org/officeDocument/2006/relationships/image" Target="../media/image121.png"/><Relationship Id="rId136" Type="http://schemas.openxmlformats.org/officeDocument/2006/relationships/customXml" Target="../ink/ink119.xml"/><Relationship Id="rId157" Type="http://schemas.openxmlformats.org/officeDocument/2006/relationships/image" Target="../media/image134.png"/><Relationship Id="rId178" Type="http://schemas.openxmlformats.org/officeDocument/2006/relationships/customXml" Target="../ink/ink140.xml"/><Relationship Id="rId61" Type="http://schemas.openxmlformats.org/officeDocument/2006/relationships/image" Target="../media/image86.png"/><Relationship Id="rId82" Type="http://schemas.openxmlformats.org/officeDocument/2006/relationships/customXml" Target="../ink/ink92.xml"/><Relationship Id="rId152" Type="http://schemas.openxmlformats.org/officeDocument/2006/relationships/customXml" Target="../ink/ink127.xml"/><Relationship Id="rId173" Type="http://schemas.openxmlformats.org/officeDocument/2006/relationships/image" Target="../media/image142.png"/><Relationship Id="rId19" Type="http://schemas.openxmlformats.org/officeDocument/2006/relationships/image" Target="../media/image65.png"/><Relationship Id="rId14" Type="http://schemas.openxmlformats.org/officeDocument/2006/relationships/customXml" Target="../ink/ink58.xml"/><Relationship Id="rId30" Type="http://schemas.openxmlformats.org/officeDocument/2006/relationships/customXml" Target="../ink/ink66.xml"/><Relationship Id="rId35" Type="http://schemas.openxmlformats.org/officeDocument/2006/relationships/image" Target="../media/image73.png"/><Relationship Id="rId56" Type="http://schemas.openxmlformats.org/officeDocument/2006/relationships/customXml" Target="../ink/ink79.xml"/><Relationship Id="rId77" Type="http://schemas.openxmlformats.org/officeDocument/2006/relationships/image" Target="../media/image94.png"/><Relationship Id="rId100" Type="http://schemas.openxmlformats.org/officeDocument/2006/relationships/customXml" Target="../ink/ink101.xml"/><Relationship Id="rId105" Type="http://schemas.openxmlformats.org/officeDocument/2006/relationships/image" Target="../media/image108.png"/><Relationship Id="rId126" Type="http://schemas.openxmlformats.org/officeDocument/2006/relationships/customXml" Target="../ink/ink114.xml"/><Relationship Id="rId147" Type="http://schemas.openxmlformats.org/officeDocument/2006/relationships/image" Target="../media/image129.png"/><Relationship Id="rId168" Type="http://schemas.openxmlformats.org/officeDocument/2006/relationships/customXml" Target="../ink/ink135.xml"/><Relationship Id="rId8" Type="http://schemas.openxmlformats.org/officeDocument/2006/relationships/customXml" Target="../ink/ink55.xml"/><Relationship Id="rId51" Type="http://schemas.openxmlformats.org/officeDocument/2006/relationships/image" Target="../media/image81.png"/><Relationship Id="rId72" Type="http://schemas.openxmlformats.org/officeDocument/2006/relationships/customXml" Target="../ink/ink87.xml"/><Relationship Id="rId93" Type="http://schemas.openxmlformats.org/officeDocument/2006/relationships/image" Target="../media/image102.png"/><Relationship Id="rId98" Type="http://schemas.openxmlformats.org/officeDocument/2006/relationships/customXml" Target="../ink/ink100.xml"/><Relationship Id="rId121" Type="http://schemas.openxmlformats.org/officeDocument/2006/relationships/image" Target="../media/image116.png"/><Relationship Id="rId142" Type="http://schemas.openxmlformats.org/officeDocument/2006/relationships/customXml" Target="../ink/ink122.xml"/><Relationship Id="rId163" Type="http://schemas.openxmlformats.org/officeDocument/2006/relationships/image" Target="../media/image137.png"/><Relationship Id="rId184" Type="http://schemas.openxmlformats.org/officeDocument/2006/relationships/customXml" Target="../ink/ink143.xml"/><Relationship Id="rId189" Type="http://schemas.openxmlformats.org/officeDocument/2006/relationships/image" Target="../media/image150.png"/><Relationship Id="rId3" Type="http://schemas.openxmlformats.org/officeDocument/2006/relationships/image" Target="../media/image3.png"/><Relationship Id="rId25" Type="http://schemas.openxmlformats.org/officeDocument/2006/relationships/image" Target="../media/image68.png"/><Relationship Id="rId46" Type="http://schemas.openxmlformats.org/officeDocument/2006/relationships/customXml" Target="../ink/ink74.xml"/><Relationship Id="rId67" Type="http://schemas.openxmlformats.org/officeDocument/2006/relationships/image" Target="../media/image89.png"/><Relationship Id="rId116" Type="http://schemas.openxmlformats.org/officeDocument/2006/relationships/customXml" Target="../ink/ink109.xml"/><Relationship Id="rId137" Type="http://schemas.openxmlformats.org/officeDocument/2006/relationships/image" Target="../media/image124.png"/><Relationship Id="rId158" Type="http://schemas.openxmlformats.org/officeDocument/2006/relationships/customXml" Target="../ink/ink130.xml"/><Relationship Id="rId20" Type="http://schemas.openxmlformats.org/officeDocument/2006/relationships/customXml" Target="../ink/ink61.xml"/><Relationship Id="rId41" Type="http://schemas.openxmlformats.org/officeDocument/2006/relationships/image" Target="../media/image76.png"/><Relationship Id="rId62" Type="http://schemas.openxmlformats.org/officeDocument/2006/relationships/customXml" Target="../ink/ink82.xml"/><Relationship Id="rId83" Type="http://schemas.openxmlformats.org/officeDocument/2006/relationships/image" Target="../media/image97.png"/><Relationship Id="rId88" Type="http://schemas.openxmlformats.org/officeDocument/2006/relationships/customXml" Target="../ink/ink95.xml"/><Relationship Id="rId111" Type="http://schemas.openxmlformats.org/officeDocument/2006/relationships/image" Target="../media/image111.png"/><Relationship Id="rId132" Type="http://schemas.openxmlformats.org/officeDocument/2006/relationships/customXml" Target="../ink/ink117.xml"/><Relationship Id="rId153" Type="http://schemas.openxmlformats.org/officeDocument/2006/relationships/image" Target="../media/image132.png"/><Relationship Id="rId174" Type="http://schemas.openxmlformats.org/officeDocument/2006/relationships/customXml" Target="../ink/ink138.xml"/><Relationship Id="rId179" Type="http://schemas.openxmlformats.org/officeDocument/2006/relationships/image" Target="../media/image145.png"/><Relationship Id="rId15" Type="http://schemas.openxmlformats.org/officeDocument/2006/relationships/image" Target="../media/image63.png"/><Relationship Id="rId36" Type="http://schemas.openxmlformats.org/officeDocument/2006/relationships/customXml" Target="../ink/ink69.xml"/><Relationship Id="rId57" Type="http://schemas.openxmlformats.org/officeDocument/2006/relationships/image" Target="../media/image84.png"/><Relationship Id="rId106" Type="http://schemas.openxmlformats.org/officeDocument/2006/relationships/customXml" Target="../ink/ink104.xml"/><Relationship Id="rId127" Type="http://schemas.openxmlformats.org/officeDocument/2006/relationships/image" Target="../media/image119.png"/><Relationship Id="rId10" Type="http://schemas.openxmlformats.org/officeDocument/2006/relationships/customXml" Target="../ink/ink56.xml"/><Relationship Id="rId31" Type="http://schemas.openxmlformats.org/officeDocument/2006/relationships/image" Target="../media/image71.png"/><Relationship Id="rId52" Type="http://schemas.openxmlformats.org/officeDocument/2006/relationships/customXml" Target="../ink/ink77.xml"/><Relationship Id="rId73" Type="http://schemas.openxmlformats.org/officeDocument/2006/relationships/image" Target="../media/image92.png"/><Relationship Id="rId78" Type="http://schemas.openxmlformats.org/officeDocument/2006/relationships/customXml" Target="../ink/ink90.xml"/><Relationship Id="rId94" Type="http://schemas.openxmlformats.org/officeDocument/2006/relationships/customXml" Target="../ink/ink98.xml"/><Relationship Id="rId99" Type="http://schemas.openxmlformats.org/officeDocument/2006/relationships/image" Target="../media/image105.png"/><Relationship Id="rId101" Type="http://schemas.openxmlformats.org/officeDocument/2006/relationships/image" Target="../media/image106.png"/><Relationship Id="rId122" Type="http://schemas.openxmlformats.org/officeDocument/2006/relationships/customXml" Target="../ink/ink112.xml"/><Relationship Id="rId143" Type="http://schemas.openxmlformats.org/officeDocument/2006/relationships/image" Target="../media/image127.png"/><Relationship Id="rId148" Type="http://schemas.openxmlformats.org/officeDocument/2006/relationships/customXml" Target="../ink/ink125.xml"/><Relationship Id="rId164" Type="http://schemas.openxmlformats.org/officeDocument/2006/relationships/customXml" Target="../ink/ink133.xml"/><Relationship Id="rId169" Type="http://schemas.openxmlformats.org/officeDocument/2006/relationships/image" Target="../media/image140.png"/><Relationship Id="rId185" Type="http://schemas.openxmlformats.org/officeDocument/2006/relationships/image" Target="../media/image148.png"/><Relationship Id="rId4" Type="http://schemas.openxmlformats.org/officeDocument/2006/relationships/customXml" Target="../ink/ink53.xml"/><Relationship Id="rId9" Type="http://schemas.openxmlformats.org/officeDocument/2006/relationships/image" Target="../media/image60.png"/><Relationship Id="rId180" Type="http://schemas.openxmlformats.org/officeDocument/2006/relationships/customXml" Target="../ink/ink141.xml"/><Relationship Id="rId26" Type="http://schemas.openxmlformats.org/officeDocument/2006/relationships/customXml" Target="../ink/ink64.xml"/><Relationship Id="rId47" Type="http://schemas.openxmlformats.org/officeDocument/2006/relationships/image" Target="../media/image79.png"/><Relationship Id="rId68" Type="http://schemas.openxmlformats.org/officeDocument/2006/relationships/customXml" Target="../ink/ink85.xml"/><Relationship Id="rId89" Type="http://schemas.openxmlformats.org/officeDocument/2006/relationships/image" Target="../media/image100.png"/><Relationship Id="rId112" Type="http://schemas.openxmlformats.org/officeDocument/2006/relationships/customXml" Target="../ink/ink107.xml"/><Relationship Id="rId133" Type="http://schemas.openxmlformats.org/officeDocument/2006/relationships/image" Target="../media/image122.png"/><Relationship Id="rId154" Type="http://schemas.openxmlformats.org/officeDocument/2006/relationships/customXml" Target="../ink/ink128.xml"/><Relationship Id="rId175" Type="http://schemas.openxmlformats.org/officeDocument/2006/relationships/image" Target="../media/image143.png"/><Relationship Id="rId16" Type="http://schemas.openxmlformats.org/officeDocument/2006/relationships/customXml" Target="../ink/ink59.xml"/><Relationship Id="rId37" Type="http://schemas.openxmlformats.org/officeDocument/2006/relationships/image" Target="../media/image74.png"/><Relationship Id="rId58" Type="http://schemas.openxmlformats.org/officeDocument/2006/relationships/customXml" Target="../ink/ink80.xml"/><Relationship Id="rId79" Type="http://schemas.openxmlformats.org/officeDocument/2006/relationships/image" Target="../media/image95.png"/><Relationship Id="rId102" Type="http://schemas.openxmlformats.org/officeDocument/2006/relationships/customXml" Target="../ink/ink102.xml"/><Relationship Id="rId123" Type="http://schemas.openxmlformats.org/officeDocument/2006/relationships/image" Target="../media/image117.png"/><Relationship Id="rId144" Type="http://schemas.openxmlformats.org/officeDocument/2006/relationships/customXml" Target="../ink/ink123.xml"/><Relationship Id="rId90" Type="http://schemas.openxmlformats.org/officeDocument/2006/relationships/customXml" Target="../ink/ink96.xml"/><Relationship Id="rId165" Type="http://schemas.openxmlformats.org/officeDocument/2006/relationships/image" Target="../media/image138.png"/><Relationship Id="rId186" Type="http://schemas.openxmlformats.org/officeDocument/2006/relationships/customXml" Target="../ink/ink144.xml"/><Relationship Id="rId27" Type="http://schemas.openxmlformats.org/officeDocument/2006/relationships/image" Target="../media/image69.png"/><Relationship Id="rId48" Type="http://schemas.openxmlformats.org/officeDocument/2006/relationships/customXml" Target="../ink/ink75.xml"/><Relationship Id="rId69" Type="http://schemas.openxmlformats.org/officeDocument/2006/relationships/image" Target="../media/image90.png"/><Relationship Id="rId113" Type="http://schemas.openxmlformats.org/officeDocument/2006/relationships/image" Target="../media/image112.png"/><Relationship Id="rId134" Type="http://schemas.openxmlformats.org/officeDocument/2006/relationships/customXml" Target="../ink/ink118.xml"/><Relationship Id="rId80" Type="http://schemas.openxmlformats.org/officeDocument/2006/relationships/customXml" Target="../ink/ink91.xml"/><Relationship Id="rId155" Type="http://schemas.openxmlformats.org/officeDocument/2006/relationships/image" Target="../media/image133.png"/><Relationship Id="rId176" Type="http://schemas.openxmlformats.org/officeDocument/2006/relationships/customXml" Target="../ink/ink139.xml"/><Relationship Id="rId17" Type="http://schemas.openxmlformats.org/officeDocument/2006/relationships/image" Target="../media/image64.png"/><Relationship Id="rId38" Type="http://schemas.openxmlformats.org/officeDocument/2006/relationships/customXml" Target="../ink/ink70.xml"/><Relationship Id="rId59" Type="http://schemas.openxmlformats.org/officeDocument/2006/relationships/image" Target="../media/image85.png"/><Relationship Id="rId103" Type="http://schemas.openxmlformats.org/officeDocument/2006/relationships/image" Target="../media/image107.png"/><Relationship Id="rId124" Type="http://schemas.openxmlformats.org/officeDocument/2006/relationships/customXml" Target="../ink/ink113.xml"/><Relationship Id="rId70" Type="http://schemas.openxmlformats.org/officeDocument/2006/relationships/customXml" Target="../ink/ink86.xml"/><Relationship Id="rId91" Type="http://schemas.openxmlformats.org/officeDocument/2006/relationships/image" Target="../media/image101.png"/><Relationship Id="rId145" Type="http://schemas.openxmlformats.org/officeDocument/2006/relationships/image" Target="../media/image128.png"/><Relationship Id="rId166" Type="http://schemas.openxmlformats.org/officeDocument/2006/relationships/customXml" Target="../ink/ink134.xml"/><Relationship Id="rId187" Type="http://schemas.openxmlformats.org/officeDocument/2006/relationships/image" Target="../media/image149.png"/><Relationship Id="rId1" Type="http://schemas.openxmlformats.org/officeDocument/2006/relationships/slideLayout" Target="../slideLayouts/slideLayout1.xml"/><Relationship Id="rId28" Type="http://schemas.openxmlformats.org/officeDocument/2006/relationships/customXml" Target="../ink/ink65.xml"/><Relationship Id="rId49" Type="http://schemas.openxmlformats.org/officeDocument/2006/relationships/image" Target="../media/image80.png"/><Relationship Id="rId114" Type="http://schemas.openxmlformats.org/officeDocument/2006/relationships/customXml" Target="../ink/ink108.xml"/><Relationship Id="rId60" Type="http://schemas.openxmlformats.org/officeDocument/2006/relationships/customXml" Target="../ink/ink81.xml"/><Relationship Id="rId81" Type="http://schemas.openxmlformats.org/officeDocument/2006/relationships/image" Target="../media/image96.png"/><Relationship Id="rId135" Type="http://schemas.openxmlformats.org/officeDocument/2006/relationships/image" Target="../media/image123.png"/><Relationship Id="rId156" Type="http://schemas.openxmlformats.org/officeDocument/2006/relationships/customXml" Target="../ink/ink129.xml"/><Relationship Id="rId177" Type="http://schemas.openxmlformats.org/officeDocument/2006/relationships/image" Target="../media/image144.png"/></Relationships>
</file>

<file path=ppt/slides/_rels/slide8.xml.rels><?xml version="1.0" encoding="UTF-8" standalone="yes"?>
<Relationships xmlns="http://schemas.openxmlformats.org/package/2006/relationships"><Relationship Id="rId117" Type="http://schemas.openxmlformats.org/officeDocument/2006/relationships/image" Target="../media/image207.png"/><Relationship Id="rId21" Type="http://schemas.openxmlformats.org/officeDocument/2006/relationships/image" Target="../media/image159.png"/><Relationship Id="rId42" Type="http://schemas.openxmlformats.org/officeDocument/2006/relationships/customXml" Target="../ink/ink165.xml"/><Relationship Id="rId63" Type="http://schemas.openxmlformats.org/officeDocument/2006/relationships/image" Target="../media/image180.png"/><Relationship Id="rId84" Type="http://schemas.openxmlformats.org/officeDocument/2006/relationships/customXml" Target="../ink/ink186.xml"/><Relationship Id="rId138" Type="http://schemas.openxmlformats.org/officeDocument/2006/relationships/customXml" Target="../ink/ink213.xml"/><Relationship Id="rId107" Type="http://schemas.openxmlformats.org/officeDocument/2006/relationships/image" Target="../media/image202.png"/><Relationship Id="rId11" Type="http://schemas.openxmlformats.org/officeDocument/2006/relationships/image" Target="../media/image154.png"/><Relationship Id="rId32" Type="http://schemas.openxmlformats.org/officeDocument/2006/relationships/customXml" Target="../ink/ink160.xml"/><Relationship Id="rId53" Type="http://schemas.openxmlformats.org/officeDocument/2006/relationships/image" Target="../media/image175.png"/><Relationship Id="rId74" Type="http://schemas.openxmlformats.org/officeDocument/2006/relationships/customXml" Target="../ink/ink181.xml"/><Relationship Id="rId128" Type="http://schemas.openxmlformats.org/officeDocument/2006/relationships/customXml" Target="../ink/ink208.xml"/><Relationship Id="rId149" Type="http://schemas.openxmlformats.org/officeDocument/2006/relationships/image" Target="../media/image223.png"/><Relationship Id="rId5" Type="http://schemas.openxmlformats.org/officeDocument/2006/relationships/image" Target="../media/image151.png"/><Relationship Id="rId95" Type="http://schemas.openxmlformats.org/officeDocument/2006/relationships/image" Target="../media/image196.png"/><Relationship Id="rId22" Type="http://schemas.openxmlformats.org/officeDocument/2006/relationships/customXml" Target="../ink/ink155.xml"/><Relationship Id="rId27" Type="http://schemas.openxmlformats.org/officeDocument/2006/relationships/image" Target="../media/image162.png"/><Relationship Id="rId43" Type="http://schemas.openxmlformats.org/officeDocument/2006/relationships/image" Target="../media/image170.png"/><Relationship Id="rId48" Type="http://schemas.openxmlformats.org/officeDocument/2006/relationships/customXml" Target="../ink/ink168.xml"/><Relationship Id="rId64" Type="http://schemas.openxmlformats.org/officeDocument/2006/relationships/customXml" Target="../ink/ink176.xml"/><Relationship Id="rId69" Type="http://schemas.openxmlformats.org/officeDocument/2006/relationships/image" Target="../media/image183.png"/><Relationship Id="rId113" Type="http://schemas.openxmlformats.org/officeDocument/2006/relationships/image" Target="../media/image205.png"/><Relationship Id="rId118" Type="http://schemas.openxmlformats.org/officeDocument/2006/relationships/customXml" Target="../ink/ink203.xml"/><Relationship Id="rId134" Type="http://schemas.openxmlformats.org/officeDocument/2006/relationships/customXml" Target="../ink/ink211.xml"/><Relationship Id="rId139" Type="http://schemas.openxmlformats.org/officeDocument/2006/relationships/image" Target="../media/image218.png"/><Relationship Id="rId80" Type="http://schemas.openxmlformats.org/officeDocument/2006/relationships/customXml" Target="../ink/ink184.xml"/><Relationship Id="rId85" Type="http://schemas.openxmlformats.org/officeDocument/2006/relationships/image" Target="../media/image191.png"/><Relationship Id="rId150" Type="http://schemas.openxmlformats.org/officeDocument/2006/relationships/customXml" Target="../ink/ink219.xml"/><Relationship Id="rId12" Type="http://schemas.openxmlformats.org/officeDocument/2006/relationships/customXml" Target="../ink/ink150.xml"/><Relationship Id="rId17" Type="http://schemas.openxmlformats.org/officeDocument/2006/relationships/image" Target="../media/image157.png"/><Relationship Id="rId33" Type="http://schemas.openxmlformats.org/officeDocument/2006/relationships/image" Target="../media/image165.png"/><Relationship Id="rId38" Type="http://schemas.openxmlformats.org/officeDocument/2006/relationships/customXml" Target="../ink/ink163.xml"/><Relationship Id="rId59" Type="http://schemas.openxmlformats.org/officeDocument/2006/relationships/image" Target="../media/image178.png"/><Relationship Id="rId103" Type="http://schemas.openxmlformats.org/officeDocument/2006/relationships/image" Target="../media/image200.png"/><Relationship Id="rId108" Type="http://schemas.openxmlformats.org/officeDocument/2006/relationships/customXml" Target="../ink/ink198.xml"/><Relationship Id="rId124" Type="http://schemas.openxmlformats.org/officeDocument/2006/relationships/customXml" Target="../ink/ink206.xml"/><Relationship Id="rId129" Type="http://schemas.openxmlformats.org/officeDocument/2006/relationships/image" Target="../media/image213.png"/><Relationship Id="rId54" Type="http://schemas.openxmlformats.org/officeDocument/2006/relationships/customXml" Target="../ink/ink171.xml"/><Relationship Id="rId70" Type="http://schemas.openxmlformats.org/officeDocument/2006/relationships/customXml" Target="../ink/ink179.xml"/><Relationship Id="rId75" Type="http://schemas.openxmlformats.org/officeDocument/2006/relationships/image" Target="../media/image186.png"/><Relationship Id="rId91" Type="http://schemas.openxmlformats.org/officeDocument/2006/relationships/image" Target="../media/image194.png"/><Relationship Id="rId96" Type="http://schemas.openxmlformats.org/officeDocument/2006/relationships/customXml" Target="../ink/ink192.xml"/><Relationship Id="rId140" Type="http://schemas.openxmlformats.org/officeDocument/2006/relationships/customXml" Target="../ink/ink214.xml"/><Relationship Id="rId145" Type="http://schemas.openxmlformats.org/officeDocument/2006/relationships/image" Target="../media/image221.png"/><Relationship Id="rId1" Type="http://schemas.openxmlformats.org/officeDocument/2006/relationships/slideLayout" Target="../slideLayouts/slideLayout1.xml"/><Relationship Id="rId6" Type="http://schemas.openxmlformats.org/officeDocument/2006/relationships/customXml" Target="../ink/ink147.xml"/><Relationship Id="rId23" Type="http://schemas.openxmlformats.org/officeDocument/2006/relationships/image" Target="../media/image160.png"/><Relationship Id="rId28" Type="http://schemas.openxmlformats.org/officeDocument/2006/relationships/customXml" Target="../ink/ink158.xml"/><Relationship Id="rId49" Type="http://schemas.openxmlformats.org/officeDocument/2006/relationships/image" Target="../media/image173.png"/><Relationship Id="rId114" Type="http://schemas.openxmlformats.org/officeDocument/2006/relationships/customXml" Target="../ink/ink201.xml"/><Relationship Id="rId119" Type="http://schemas.openxmlformats.org/officeDocument/2006/relationships/image" Target="../media/image208.png"/><Relationship Id="rId44" Type="http://schemas.openxmlformats.org/officeDocument/2006/relationships/customXml" Target="../ink/ink166.xml"/><Relationship Id="rId60" Type="http://schemas.openxmlformats.org/officeDocument/2006/relationships/customXml" Target="../ink/ink174.xml"/><Relationship Id="rId65" Type="http://schemas.openxmlformats.org/officeDocument/2006/relationships/image" Target="../media/image181.png"/><Relationship Id="rId81" Type="http://schemas.openxmlformats.org/officeDocument/2006/relationships/image" Target="../media/image189.png"/><Relationship Id="rId86" Type="http://schemas.openxmlformats.org/officeDocument/2006/relationships/customXml" Target="../ink/ink187.xml"/><Relationship Id="rId130" Type="http://schemas.openxmlformats.org/officeDocument/2006/relationships/customXml" Target="../ink/ink209.xml"/><Relationship Id="rId135" Type="http://schemas.openxmlformats.org/officeDocument/2006/relationships/image" Target="../media/image216.png"/><Relationship Id="rId151" Type="http://schemas.openxmlformats.org/officeDocument/2006/relationships/image" Target="../media/image224.png"/><Relationship Id="rId13" Type="http://schemas.openxmlformats.org/officeDocument/2006/relationships/image" Target="../media/image155.png"/><Relationship Id="rId18" Type="http://schemas.openxmlformats.org/officeDocument/2006/relationships/customXml" Target="../ink/ink153.xml"/><Relationship Id="rId39" Type="http://schemas.openxmlformats.org/officeDocument/2006/relationships/image" Target="../media/image168.png"/><Relationship Id="rId109" Type="http://schemas.openxmlformats.org/officeDocument/2006/relationships/image" Target="../media/image203.png"/><Relationship Id="rId34" Type="http://schemas.openxmlformats.org/officeDocument/2006/relationships/customXml" Target="../ink/ink161.xml"/><Relationship Id="rId50" Type="http://schemas.openxmlformats.org/officeDocument/2006/relationships/customXml" Target="../ink/ink169.xml"/><Relationship Id="rId55" Type="http://schemas.openxmlformats.org/officeDocument/2006/relationships/image" Target="../media/image176.png"/><Relationship Id="rId76" Type="http://schemas.openxmlformats.org/officeDocument/2006/relationships/customXml" Target="../ink/ink182.xml"/><Relationship Id="rId97" Type="http://schemas.openxmlformats.org/officeDocument/2006/relationships/image" Target="../media/image197.png"/><Relationship Id="rId104" Type="http://schemas.openxmlformats.org/officeDocument/2006/relationships/customXml" Target="../ink/ink196.xml"/><Relationship Id="rId120" Type="http://schemas.openxmlformats.org/officeDocument/2006/relationships/customXml" Target="../ink/ink204.xml"/><Relationship Id="rId125" Type="http://schemas.openxmlformats.org/officeDocument/2006/relationships/image" Target="../media/image211.png"/><Relationship Id="rId141" Type="http://schemas.openxmlformats.org/officeDocument/2006/relationships/image" Target="../media/image219.png"/><Relationship Id="rId146" Type="http://schemas.openxmlformats.org/officeDocument/2006/relationships/customXml" Target="../ink/ink217.xml"/><Relationship Id="rId7" Type="http://schemas.openxmlformats.org/officeDocument/2006/relationships/image" Target="../media/image152.png"/><Relationship Id="rId71" Type="http://schemas.openxmlformats.org/officeDocument/2006/relationships/image" Target="../media/image184.png"/><Relationship Id="rId92" Type="http://schemas.openxmlformats.org/officeDocument/2006/relationships/customXml" Target="../ink/ink190.xml"/><Relationship Id="rId2" Type="http://schemas.openxmlformats.org/officeDocument/2006/relationships/notesSlide" Target="../notesSlides/notesSlide8.xml"/><Relationship Id="rId29" Type="http://schemas.openxmlformats.org/officeDocument/2006/relationships/image" Target="../media/image163.png"/><Relationship Id="rId24" Type="http://schemas.openxmlformats.org/officeDocument/2006/relationships/customXml" Target="../ink/ink156.xml"/><Relationship Id="rId40" Type="http://schemas.openxmlformats.org/officeDocument/2006/relationships/customXml" Target="../ink/ink164.xml"/><Relationship Id="rId45" Type="http://schemas.openxmlformats.org/officeDocument/2006/relationships/image" Target="../media/image171.png"/><Relationship Id="rId66" Type="http://schemas.openxmlformats.org/officeDocument/2006/relationships/customXml" Target="../ink/ink177.xml"/><Relationship Id="rId87" Type="http://schemas.openxmlformats.org/officeDocument/2006/relationships/image" Target="../media/image192.png"/><Relationship Id="rId110" Type="http://schemas.openxmlformats.org/officeDocument/2006/relationships/customXml" Target="../ink/ink199.xml"/><Relationship Id="rId115" Type="http://schemas.openxmlformats.org/officeDocument/2006/relationships/image" Target="../media/image206.png"/><Relationship Id="rId131" Type="http://schemas.openxmlformats.org/officeDocument/2006/relationships/image" Target="../media/image214.png"/><Relationship Id="rId136" Type="http://schemas.openxmlformats.org/officeDocument/2006/relationships/customXml" Target="../ink/ink212.xml"/><Relationship Id="rId61" Type="http://schemas.openxmlformats.org/officeDocument/2006/relationships/image" Target="../media/image179.png"/><Relationship Id="rId82" Type="http://schemas.openxmlformats.org/officeDocument/2006/relationships/customXml" Target="../ink/ink185.xml"/><Relationship Id="rId152" Type="http://schemas.openxmlformats.org/officeDocument/2006/relationships/customXml" Target="../ink/ink220.xml"/><Relationship Id="rId19" Type="http://schemas.openxmlformats.org/officeDocument/2006/relationships/image" Target="../media/image158.png"/><Relationship Id="rId14" Type="http://schemas.openxmlformats.org/officeDocument/2006/relationships/customXml" Target="../ink/ink151.xml"/><Relationship Id="rId30" Type="http://schemas.openxmlformats.org/officeDocument/2006/relationships/customXml" Target="../ink/ink159.xml"/><Relationship Id="rId35" Type="http://schemas.openxmlformats.org/officeDocument/2006/relationships/image" Target="../media/image166.png"/><Relationship Id="rId56" Type="http://schemas.openxmlformats.org/officeDocument/2006/relationships/customXml" Target="../ink/ink172.xml"/><Relationship Id="rId77" Type="http://schemas.openxmlformats.org/officeDocument/2006/relationships/image" Target="../media/image187.png"/><Relationship Id="rId100" Type="http://schemas.openxmlformats.org/officeDocument/2006/relationships/customXml" Target="../ink/ink194.xml"/><Relationship Id="rId105" Type="http://schemas.openxmlformats.org/officeDocument/2006/relationships/image" Target="../media/image201.png"/><Relationship Id="rId126" Type="http://schemas.openxmlformats.org/officeDocument/2006/relationships/customXml" Target="../ink/ink207.xml"/><Relationship Id="rId147" Type="http://schemas.openxmlformats.org/officeDocument/2006/relationships/image" Target="../media/image222.png"/><Relationship Id="rId8" Type="http://schemas.openxmlformats.org/officeDocument/2006/relationships/customXml" Target="../ink/ink148.xml"/><Relationship Id="rId51" Type="http://schemas.openxmlformats.org/officeDocument/2006/relationships/image" Target="../media/image174.png"/><Relationship Id="rId72" Type="http://schemas.openxmlformats.org/officeDocument/2006/relationships/customXml" Target="../ink/ink180.xml"/><Relationship Id="rId93" Type="http://schemas.openxmlformats.org/officeDocument/2006/relationships/image" Target="../media/image195.png"/><Relationship Id="rId98" Type="http://schemas.openxmlformats.org/officeDocument/2006/relationships/customXml" Target="../ink/ink193.xml"/><Relationship Id="rId121" Type="http://schemas.openxmlformats.org/officeDocument/2006/relationships/image" Target="../media/image209.png"/><Relationship Id="rId142" Type="http://schemas.openxmlformats.org/officeDocument/2006/relationships/customXml" Target="../ink/ink215.xml"/><Relationship Id="rId3" Type="http://schemas.openxmlformats.org/officeDocument/2006/relationships/image" Target="../media/image3.png"/><Relationship Id="rId25" Type="http://schemas.openxmlformats.org/officeDocument/2006/relationships/image" Target="../media/image161.png"/><Relationship Id="rId46" Type="http://schemas.openxmlformats.org/officeDocument/2006/relationships/customXml" Target="../ink/ink167.xml"/><Relationship Id="rId67" Type="http://schemas.openxmlformats.org/officeDocument/2006/relationships/image" Target="../media/image182.png"/><Relationship Id="rId116" Type="http://schemas.openxmlformats.org/officeDocument/2006/relationships/customXml" Target="../ink/ink202.xml"/><Relationship Id="rId137" Type="http://schemas.openxmlformats.org/officeDocument/2006/relationships/image" Target="../media/image217.png"/><Relationship Id="rId20" Type="http://schemas.openxmlformats.org/officeDocument/2006/relationships/customXml" Target="../ink/ink154.xml"/><Relationship Id="rId41" Type="http://schemas.openxmlformats.org/officeDocument/2006/relationships/image" Target="../media/image169.png"/><Relationship Id="rId62" Type="http://schemas.openxmlformats.org/officeDocument/2006/relationships/customXml" Target="../ink/ink175.xml"/><Relationship Id="rId83" Type="http://schemas.openxmlformats.org/officeDocument/2006/relationships/image" Target="../media/image190.png"/><Relationship Id="rId88" Type="http://schemas.openxmlformats.org/officeDocument/2006/relationships/customXml" Target="../ink/ink188.xml"/><Relationship Id="rId111" Type="http://schemas.openxmlformats.org/officeDocument/2006/relationships/image" Target="../media/image204.png"/><Relationship Id="rId132" Type="http://schemas.openxmlformats.org/officeDocument/2006/relationships/customXml" Target="../ink/ink210.xml"/><Relationship Id="rId153" Type="http://schemas.openxmlformats.org/officeDocument/2006/relationships/image" Target="../media/image225.png"/><Relationship Id="rId15" Type="http://schemas.openxmlformats.org/officeDocument/2006/relationships/image" Target="../media/image156.png"/><Relationship Id="rId36" Type="http://schemas.openxmlformats.org/officeDocument/2006/relationships/customXml" Target="../ink/ink162.xml"/><Relationship Id="rId57" Type="http://schemas.openxmlformats.org/officeDocument/2006/relationships/image" Target="../media/image177.png"/><Relationship Id="rId106" Type="http://schemas.openxmlformats.org/officeDocument/2006/relationships/customXml" Target="../ink/ink197.xml"/><Relationship Id="rId127" Type="http://schemas.openxmlformats.org/officeDocument/2006/relationships/image" Target="../media/image212.png"/><Relationship Id="rId10" Type="http://schemas.openxmlformats.org/officeDocument/2006/relationships/customXml" Target="../ink/ink149.xml"/><Relationship Id="rId31" Type="http://schemas.openxmlformats.org/officeDocument/2006/relationships/image" Target="../media/image164.png"/><Relationship Id="rId52" Type="http://schemas.openxmlformats.org/officeDocument/2006/relationships/customXml" Target="../ink/ink170.xml"/><Relationship Id="rId73" Type="http://schemas.openxmlformats.org/officeDocument/2006/relationships/image" Target="../media/image185.png"/><Relationship Id="rId78" Type="http://schemas.openxmlformats.org/officeDocument/2006/relationships/customXml" Target="../ink/ink183.xml"/><Relationship Id="rId94" Type="http://schemas.openxmlformats.org/officeDocument/2006/relationships/customXml" Target="../ink/ink191.xml"/><Relationship Id="rId99" Type="http://schemas.openxmlformats.org/officeDocument/2006/relationships/image" Target="../media/image198.png"/><Relationship Id="rId101" Type="http://schemas.openxmlformats.org/officeDocument/2006/relationships/image" Target="../media/image199.png"/><Relationship Id="rId122" Type="http://schemas.openxmlformats.org/officeDocument/2006/relationships/customXml" Target="../ink/ink205.xml"/><Relationship Id="rId143" Type="http://schemas.openxmlformats.org/officeDocument/2006/relationships/image" Target="../media/image220.png"/><Relationship Id="rId148" Type="http://schemas.openxmlformats.org/officeDocument/2006/relationships/customXml" Target="../ink/ink218.xml"/><Relationship Id="rId4" Type="http://schemas.openxmlformats.org/officeDocument/2006/relationships/customXml" Target="../ink/ink146.xml"/><Relationship Id="rId9" Type="http://schemas.openxmlformats.org/officeDocument/2006/relationships/image" Target="../media/image153.png"/><Relationship Id="rId26" Type="http://schemas.openxmlformats.org/officeDocument/2006/relationships/customXml" Target="../ink/ink157.xml"/><Relationship Id="rId47" Type="http://schemas.openxmlformats.org/officeDocument/2006/relationships/image" Target="../media/image172.png"/><Relationship Id="rId68" Type="http://schemas.openxmlformats.org/officeDocument/2006/relationships/customXml" Target="../ink/ink178.xml"/><Relationship Id="rId89" Type="http://schemas.openxmlformats.org/officeDocument/2006/relationships/image" Target="../media/image193.png"/><Relationship Id="rId112" Type="http://schemas.openxmlformats.org/officeDocument/2006/relationships/customXml" Target="../ink/ink200.xml"/><Relationship Id="rId133" Type="http://schemas.openxmlformats.org/officeDocument/2006/relationships/image" Target="../media/image215.png"/><Relationship Id="rId16" Type="http://schemas.openxmlformats.org/officeDocument/2006/relationships/customXml" Target="../ink/ink152.xml"/><Relationship Id="rId37" Type="http://schemas.openxmlformats.org/officeDocument/2006/relationships/image" Target="../media/image167.png"/><Relationship Id="rId58" Type="http://schemas.openxmlformats.org/officeDocument/2006/relationships/customXml" Target="../ink/ink173.xml"/><Relationship Id="rId79" Type="http://schemas.openxmlformats.org/officeDocument/2006/relationships/image" Target="../media/image188.png"/><Relationship Id="rId102" Type="http://schemas.openxmlformats.org/officeDocument/2006/relationships/customXml" Target="../ink/ink195.xml"/><Relationship Id="rId123" Type="http://schemas.openxmlformats.org/officeDocument/2006/relationships/image" Target="../media/image210.png"/><Relationship Id="rId144" Type="http://schemas.openxmlformats.org/officeDocument/2006/relationships/customXml" Target="../ink/ink216.xml"/><Relationship Id="rId90" Type="http://schemas.openxmlformats.org/officeDocument/2006/relationships/customXml" Target="../ink/ink189.xml"/></Relationships>
</file>

<file path=ppt/slides/_rels/slide9.xml.rels><?xml version="1.0" encoding="UTF-8" standalone="yes"?>
<Relationships xmlns="http://schemas.openxmlformats.org/package/2006/relationships"><Relationship Id="rId8" Type="http://schemas.openxmlformats.org/officeDocument/2006/relationships/customXml" Target="../ink/ink223.xml"/><Relationship Id="rId13" Type="http://schemas.openxmlformats.org/officeDocument/2006/relationships/image" Target="../media/image230.png"/><Relationship Id="rId18" Type="http://schemas.openxmlformats.org/officeDocument/2006/relationships/customXml" Target="../ink/ink228.xml"/><Relationship Id="rId26" Type="http://schemas.openxmlformats.org/officeDocument/2006/relationships/customXml" Target="../ink/ink232.xml"/><Relationship Id="rId3" Type="http://schemas.openxmlformats.org/officeDocument/2006/relationships/image" Target="../media/image3.png"/><Relationship Id="rId21" Type="http://schemas.openxmlformats.org/officeDocument/2006/relationships/image" Target="../media/image234.png"/><Relationship Id="rId7" Type="http://schemas.openxmlformats.org/officeDocument/2006/relationships/image" Target="../media/image227.png"/><Relationship Id="rId12" Type="http://schemas.openxmlformats.org/officeDocument/2006/relationships/customXml" Target="../ink/ink225.xml"/><Relationship Id="rId17" Type="http://schemas.openxmlformats.org/officeDocument/2006/relationships/image" Target="../media/image232.png"/><Relationship Id="rId25" Type="http://schemas.openxmlformats.org/officeDocument/2006/relationships/image" Target="../media/image236.png"/><Relationship Id="rId2" Type="http://schemas.openxmlformats.org/officeDocument/2006/relationships/notesSlide" Target="../notesSlides/notesSlide9.xml"/><Relationship Id="rId16" Type="http://schemas.openxmlformats.org/officeDocument/2006/relationships/customXml" Target="../ink/ink227.xml"/><Relationship Id="rId20" Type="http://schemas.openxmlformats.org/officeDocument/2006/relationships/customXml" Target="../ink/ink229.xml"/><Relationship Id="rId29" Type="http://schemas.openxmlformats.org/officeDocument/2006/relationships/image" Target="../media/image238.png"/><Relationship Id="rId1" Type="http://schemas.openxmlformats.org/officeDocument/2006/relationships/slideLayout" Target="../slideLayouts/slideLayout1.xml"/><Relationship Id="rId6" Type="http://schemas.openxmlformats.org/officeDocument/2006/relationships/customXml" Target="../ink/ink222.xml"/><Relationship Id="rId11" Type="http://schemas.openxmlformats.org/officeDocument/2006/relationships/image" Target="../media/image229.png"/><Relationship Id="rId24" Type="http://schemas.openxmlformats.org/officeDocument/2006/relationships/customXml" Target="../ink/ink231.xml"/><Relationship Id="rId5" Type="http://schemas.openxmlformats.org/officeDocument/2006/relationships/image" Target="../media/image226.png"/><Relationship Id="rId15" Type="http://schemas.openxmlformats.org/officeDocument/2006/relationships/image" Target="../media/image231.png"/><Relationship Id="rId23" Type="http://schemas.openxmlformats.org/officeDocument/2006/relationships/image" Target="../media/image235.png"/><Relationship Id="rId28" Type="http://schemas.openxmlformats.org/officeDocument/2006/relationships/customXml" Target="../ink/ink233.xml"/><Relationship Id="rId10" Type="http://schemas.openxmlformats.org/officeDocument/2006/relationships/customXml" Target="../ink/ink224.xml"/><Relationship Id="rId19" Type="http://schemas.openxmlformats.org/officeDocument/2006/relationships/image" Target="../media/image233.png"/><Relationship Id="rId31" Type="http://schemas.openxmlformats.org/officeDocument/2006/relationships/image" Target="../media/image239.png"/><Relationship Id="rId4" Type="http://schemas.openxmlformats.org/officeDocument/2006/relationships/customXml" Target="../ink/ink221.xml"/><Relationship Id="rId9" Type="http://schemas.openxmlformats.org/officeDocument/2006/relationships/image" Target="../media/image228.png"/><Relationship Id="rId14" Type="http://schemas.openxmlformats.org/officeDocument/2006/relationships/customXml" Target="../ink/ink226.xml"/><Relationship Id="rId22" Type="http://schemas.openxmlformats.org/officeDocument/2006/relationships/customXml" Target="../ink/ink230.xml"/><Relationship Id="rId27" Type="http://schemas.openxmlformats.org/officeDocument/2006/relationships/image" Target="../media/image237.png"/><Relationship Id="rId30" Type="http://schemas.openxmlformats.org/officeDocument/2006/relationships/customXml" Target="../ink/ink2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לח:יא-טז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38:11-1</a:t>
            </a:r>
            <a:r>
              <a:rPr lang="he-IL" sz="2800" b="1">
                <a:solidFill>
                  <a:srgbClr val="FFFF00"/>
                </a:solidFill>
                <a:cs typeface="+mj-cs"/>
              </a:rPr>
              <a:t>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53DBD4F9-DE36-43F1-7C8A-04E537FDF93B}"/>
              </a:ext>
            </a:extLst>
          </p:cNvPr>
          <p:cNvPicPr>
            <a:picLocks noChangeAspect="1"/>
          </p:cNvPicPr>
          <p:nvPr/>
        </p:nvPicPr>
        <p:blipFill>
          <a:blip r:embed="rId4"/>
          <a:stretch>
            <a:fillRect/>
          </a:stretch>
        </p:blipFill>
        <p:spPr>
          <a:xfrm>
            <a:off x="425380" y="304100"/>
            <a:ext cx="8945837" cy="553789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81EAF061-4E0A-329B-D2B2-44732121334C}"/>
                  </a:ext>
                </a:extLst>
              </p14:cNvPr>
              <p14:cNvContentPartPr/>
              <p14:nvPr/>
            </p14:nvContentPartPr>
            <p14:xfrm>
              <a:off x="522600" y="540580"/>
              <a:ext cx="1055520" cy="146880"/>
            </p14:xfrm>
          </p:contentPart>
        </mc:Choice>
        <mc:Fallback>
          <p:pic>
            <p:nvPicPr>
              <p:cNvPr id="2" name="Ink 1">
                <a:extLst>
                  <a:ext uri="{FF2B5EF4-FFF2-40B4-BE49-F238E27FC236}">
                    <a16:creationId xmlns:a16="http://schemas.microsoft.com/office/drawing/2014/main" id="{81EAF061-4E0A-329B-D2B2-44732121334C}"/>
                  </a:ext>
                </a:extLst>
              </p:cNvPr>
              <p:cNvPicPr/>
              <p:nvPr/>
            </p:nvPicPr>
            <p:blipFill>
              <a:blip r:embed="rId6"/>
              <a:stretch>
                <a:fillRect/>
              </a:stretch>
            </p:blipFill>
            <p:spPr>
              <a:xfrm>
                <a:off x="504960" y="522580"/>
                <a:ext cx="10911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19C0CB10-43FD-C74F-DACA-A13F14A581BF}"/>
                  </a:ext>
                </a:extLst>
              </p14:cNvPr>
              <p14:cNvContentPartPr/>
              <p14:nvPr/>
            </p14:nvContentPartPr>
            <p14:xfrm>
              <a:off x="2829840" y="727420"/>
              <a:ext cx="733680" cy="64800"/>
            </p14:xfrm>
          </p:contentPart>
        </mc:Choice>
        <mc:Fallback>
          <p:pic>
            <p:nvPicPr>
              <p:cNvPr id="3" name="Ink 2">
                <a:extLst>
                  <a:ext uri="{FF2B5EF4-FFF2-40B4-BE49-F238E27FC236}">
                    <a16:creationId xmlns:a16="http://schemas.microsoft.com/office/drawing/2014/main" id="{19C0CB10-43FD-C74F-DACA-A13F14A581BF}"/>
                  </a:ext>
                </a:extLst>
              </p:cNvPr>
              <p:cNvPicPr/>
              <p:nvPr/>
            </p:nvPicPr>
            <p:blipFill>
              <a:blip r:embed="rId8"/>
              <a:stretch>
                <a:fillRect/>
              </a:stretch>
            </p:blipFill>
            <p:spPr>
              <a:xfrm>
                <a:off x="2811840" y="709420"/>
                <a:ext cx="7693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4" name="Ink 3">
                <a:extLst>
                  <a:ext uri="{FF2B5EF4-FFF2-40B4-BE49-F238E27FC236}">
                    <a16:creationId xmlns:a16="http://schemas.microsoft.com/office/drawing/2014/main" id="{93017F27-EF54-4C81-92D5-9A4E3AD4B79F}"/>
                  </a:ext>
                </a:extLst>
              </p14:cNvPr>
              <p14:cNvContentPartPr/>
              <p14:nvPr/>
            </p14:nvContentPartPr>
            <p14:xfrm>
              <a:off x="5062560" y="735340"/>
              <a:ext cx="903240" cy="89640"/>
            </p14:xfrm>
          </p:contentPart>
        </mc:Choice>
        <mc:Fallback>
          <p:pic>
            <p:nvPicPr>
              <p:cNvPr id="4" name="Ink 3">
                <a:extLst>
                  <a:ext uri="{FF2B5EF4-FFF2-40B4-BE49-F238E27FC236}">
                    <a16:creationId xmlns:a16="http://schemas.microsoft.com/office/drawing/2014/main" id="{93017F27-EF54-4C81-92D5-9A4E3AD4B79F}"/>
                  </a:ext>
                </a:extLst>
              </p:cNvPr>
              <p:cNvPicPr/>
              <p:nvPr/>
            </p:nvPicPr>
            <p:blipFill>
              <a:blip r:embed="rId10"/>
              <a:stretch>
                <a:fillRect/>
              </a:stretch>
            </p:blipFill>
            <p:spPr>
              <a:xfrm>
                <a:off x="5044560" y="717340"/>
                <a:ext cx="9388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5" name="Ink 4">
                <a:extLst>
                  <a:ext uri="{FF2B5EF4-FFF2-40B4-BE49-F238E27FC236}">
                    <a16:creationId xmlns:a16="http://schemas.microsoft.com/office/drawing/2014/main" id="{4121FE40-1B29-F6E9-BF38-9872A1E79B40}"/>
                  </a:ext>
                </a:extLst>
              </p14:cNvPr>
              <p14:cNvContentPartPr/>
              <p14:nvPr/>
            </p14:nvContentPartPr>
            <p14:xfrm>
              <a:off x="7261440" y="661900"/>
              <a:ext cx="607320" cy="83160"/>
            </p14:xfrm>
          </p:contentPart>
        </mc:Choice>
        <mc:Fallback>
          <p:pic>
            <p:nvPicPr>
              <p:cNvPr id="5" name="Ink 4">
                <a:extLst>
                  <a:ext uri="{FF2B5EF4-FFF2-40B4-BE49-F238E27FC236}">
                    <a16:creationId xmlns:a16="http://schemas.microsoft.com/office/drawing/2014/main" id="{4121FE40-1B29-F6E9-BF38-9872A1E79B40}"/>
                  </a:ext>
                </a:extLst>
              </p:cNvPr>
              <p:cNvPicPr/>
              <p:nvPr/>
            </p:nvPicPr>
            <p:blipFill>
              <a:blip r:embed="rId12"/>
              <a:stretch>
                <a:fillRect/>
              </a:stretch>
            </p:blipFill>
            <p:spPr>
              <a:xfrm>
                <a:off x="7243440" y="643900"/>
                <a:ext cx="6429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Ink 8">
                <a:extLst>
                  <a:ext uri="{FF2B5EF4-FFF2-40B4-BE49-F238E27FC236}">
                    <a16:creationId xmlns:a16="http://schemas.microsoft.com/office/drawing/2014/main" id="{A9F86ED7-B1CF-64D8-4631-952EBA9B4401}"/>
                  </a:ext>
                </a:extLst>
              </p14:cNvPr>
              <p14:cNvContentPartPr/>
              <p14:nvPr/>
            </p14:nvContentPartPr>
            <p14:xfrm>
              <a:off x="4452720" y="981580"/>
              <a:ext cx="406440" cy="2972520"/>
            </p14:xfrm>
          </p:contentPart>
        </mc:Choice>
        <mc:Fallback>
          <p:pic>
            <p:nvPicPr>
              <p:cNvPr id="9" name="Ink 8">
                <a:extLst>
                  <a:ext uri="{FF2B5EF4-FFF2-40B4-BE49-F238E27FC236}">
                    <a16:creationId xmlns:a16="http://schemas.microsoft.com/office/drawing/2014/main" id="{A9F86ED7-B1CF-64D8-4631-952EBA9B4401}"/>
                  </a:ext>
                </a:extLst>
              </p:cNvPr>
              <p:cNvPicPr/>
              <p:nvPr/>
            </p:nvPicPr>
            <p:blipFill>
              <a:blip r:embed="rId14"/>
              <a:stretch>
                <a:fillRect/>
              </a:stretch>
            </p:blipFill>
            <p:spPr>
              <a:xfrm>
                <a:off x="4435080" y="963580"/>
                <a:ext cx="442080" cy="3008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Ink 10">
                <a:extLst>
                  <a:ext uri="{FF2B5EF4-FFF2-40B4-BE49-F238E27FC236}">
                    <a16:creationId xmlns:a16="http://schemas.microsoft.com/office/drawing/2014/main" id="{F00BC7EF-C0EF-9959-6434-6429555AC4DA}"/>
                  </a:ext>
                </a:extLst>
              </p14:cNvPr>
              <p14:cNvContentPartPr/>
              <p14:nvPr/>
            </p14:nvContentPartPr>
            <p14:xfrm>
              <a:off x="7298160" y="1908580"/>
              <a:ext cx="1081800" cy="107640"/>
            </p14:xfrm>
          </p:contentPart>
        </mc:Choice>
        <mc:Fallback>
          <p:pic>
            <p:nvPicPr>
              <p:cNvPr id="11" name="Ink 10">
                <a:extLst>
                  <a:ext uri="{FF2B5EF4-FFF2-40B4-BE49-F238E27FC236}">
                    <a16:creationId xmlns:a16="http://schemas.microsoft.com/office/drawing/2014/main" id="{F00BC7EF-C0EF-9959-6434-6429555AC4DA}"/>
                  </a:ext>
                </a:extLst>
              </p:cNvPr>
              <p:cNvPicPr/>
              <p:nvPr/>
            </p:nvPicPr>
            <p:blipFill>
              <a:blip r:embed="rId16"/>
              <a:stretch>
                <a:fillRect/>
              </a:stretch>
            </p:blipFill>
            <p:spPr>
              <a:xfrm>
                <a:off x="7280160" y="1890580"/>
                <a:ext cx="1117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Ink 11">
                <a:extLst>
                  <a:ext uri="{FF2B5EF4-FFF2-40B4-BE49-F238E27FC236}">
                    <a16:creationId xmlns:a16="http://schemas.microsoft.com/office/drawing/2014/main" id="{A2775AA8-4093-98FB-6F0B-63FB8D61CD85}"/>
                  </a:ext>
                </a:extLst>
              </p14:cNvPr>
              <p14:cNvContentPartPr/>
              <p14:nvPr/>
            </p14:nvContentPartPr>
            <p14:xfrm>
              <a:off x="8374920" y="2406100"/>
              <a:ext cx="857160" cy="43200"/>
            </p14:xfrm>
          </p:contentPart>
        </mc:Choice>
        <mc:Fallback>
          <p:pic>
            <p:nvPicPr>
              <p:cNvPr id="12" name="Ink 11">
                <a:extLst>
                  <a:ext uri="{FF2B5EF4-FFF2-40B4-BE49-F238E27FC236}">
                    <a16:creationId xmlns:a16="http://schemas.microsoft.com/office/drawing/2014/main" id="{A2775AA8-4093-98FB-6F0B-63FB8D61CD85}"/>
                  </a:ext>
                </a:extLst>
              </p:cNvPr>
              <p:cNvPicPr/>
              <p:nvPr/>
            </p:nvPicPr>
            <p:blipFill>
              <a:blip r:embed="rId18"/>
              <a:stretch>
                <a:fillRect/>
              </a:stretch>
            </p:blipFill>
            <p:spPr>
              <a:xfrm>
                <a:off x="8357280" y="2388460"/>
                <a:ext cx="892800" cy="78840"/>
              </a:xfrm>
              <a:prstGeom prst="rect">
                <a:avLst/>
              </a:prstGeom>
            </p:spPr>
          </p:pic>
        </mc:Fallback>
      </mc:AlternateContent>
    </p:spTree>
    <p:extLst>
      <p:ext uri="{BB962C8B-B14F-4D97-AF65-F5344CB8AC3E}">
        <p14:creationId xmlns:p14="http://schemas.microsoft.com/office/powerpoint/2010/main" val="2654156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822" y="158750"/>
            <a:ext cx="9231877" cy="6247864"/>
          </a:xfrm>
          <a:prstGeom prst="rect">
            <a:avLst/>
          </a:prstGeom>
          <a:noFill/>
        </p:spPr>
        <p:txBody>
          <a:bodyPr wrap="square" rtlCol="0">
            <a:spAutoFit/>
          </a:bodyPr>
          <a:lstStyle/>
          <a:p>
            <a:r>
              <a:rPr lang="en-US" sz="2400" b="1">
                <a:solidFill>
                  <a:srgbClr val="FFC000"/>
                </a:solidFill>
                <a:cs typeface="+mj-cs"/>
              </a:rPr>
              <a:t>Luke 7:6–10  </a:t>
            </a:r>
          </a:p>
          <a:p>
            <a:r>
              <a:rPr lang="en-US" sz="2000">
                <a:solidFill>
                  <a:srgbClr val="FFC000"/>
                </a:solidFill>
                <a:cs typeface="+mj-cs"/>
              </a:rPr>
              <a:t>7:6 Then Jesus went with them. And when he was now not far from the house, the centurion sent friends to him, saying unto him, Lord, trouble not thyself: for I am not worthy that thou shouldest enter under my roof: 7:7 Wherefore neither thought I myself worthy to come unto thee: but say in a word, and my servant shall be healed. 7:8 For I also am a man set under authority, having under me soldiers, and I say unto one, Go, and he goeth; and to another, Come, and he cometh; and to my servant, Do this, and he doeth it. 7:9 When Jesus heard these things, he marvelled at him, and turned him about, and said unto the people that followed him, I say unto you, I have not found so great faith, no, not in Israel. 7:10 And they that were sent, returning to the house, found the servant whole that had been sick. (KJV </a:t>
            </a:r>
            <a:r>
              <a:rPr lang="en-US" sz="1900">
                <a:solidFill>
                  <a:srgbClr val="00B0F0"/>
                </a:solidFill>
                <a:cs typeface="+mj-cs"/>
              </a:rPr>
              <a:t>6 </a:t>
            </a:r>
            <a:r>
              <a:rPr lang="el-GR" sz="1900">
                <a:solidFill>
                  <a:srgbClr val="00B0F0"/>
                </a:solidFill>
                <a:cs typeface="+mj-cs"/>
              </a:rPr>
              <a:t>ὁ δὲ Ἰησοῦς ἐπορεύετο σὺν αὐτοῖς. ἤδη δὲ αὐτοῦ οὐ μακρὰν ἀπέχοντος °ἀπὸ τῆς οἰκίας ἔπεμψεν ⸆ φίλους ὁ ἑκατοντάρχης ⸂λέγων αὐτῷ⸃·* κύριε, μὴ σκύλλου, οὐ γὰρ ⸉ἱκανός εἰμι⸊ ἵνα ὑπὸ τὴν στέγην μου εἰσέλθῃς· 7 ⸋διὸ οὐδὲ ἐμαυτὸν ἠξίωσα πρὸς σὲ ἐλθεῖν·*⸌ ἀλλʼ εἰπὲ λόγῳ, καὶ ⸀ἰαθήτω ὁ παῖς μου. 8 καὶ γὰρ ἐγὼ ἄνθρωπός εἰμι ὑπὸ ἐξουσίαν τασσόμενος ἔχων ὑπʼ ἐμαυτὸν στρατιώτας, καὶ λέγω τούτῳ· πορεύθητι, καὶ πορεύεται, καὶ ἄλλῳ· ἔρχου, καὶ ἔρχεται, καὶ τῷ δούλῳ μου· ποίησον τοῦτο, καὶ ποιεῖ. 9 ἀκούσας δὲ ταῦτα ὁ Ἰησοῦς ἐθαύμασεν αὐτὸν καὶ στραφεὶς τῷ ἀκολουθοῦντι αὐτῷ ὄχλῳ εἶπεν·* ⸆ λέγω ὑμῖν, ⸂οὐδὲ ἐν τῷ Ἰσραὴλ τοσαύτην πίστιν εὗρον⸃.* *10 Καὶ ὑποστρέψαντες εἰς τὸν οἶκον οἱ πεμφθέντες ⸆ εὗρον τὸν ⸀δοῦλον ὑγιαίνοντα.</a:t>
            </a:r>
            <a:r>
              <a:rPr lang="el-GR" sz="20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72E0D0D-D561-983C-A2F1-AEA5EBF95D76}"/>
                  </a:ext>
                </a:extLst>
              </p14:cNvPr>
              <p14:cNvContentPartPr/>
              <p14:nvPr/>
            </p14:nvContentPartPr>
            <p14:xfrm>
              <a:off x="8509200" y="875380"/>
              <a:ext cx="100440" cy="9000"/>
            </p14:xfrm>
          </p:contentPart>
        </mc:Choice>
        <mc:Fallback>
          <p:pic>
            <p:nvPicPr>
              <p:cNvPr id="2" name="Ink 1">
                <a:extLst>
                  <a:ext uri="{FF2B5EF4-FFF2-40B4-BE49-F238E27FC236}">
                    <a16:creationId xmlns:a16="http://schemas.microsoft.com/office/drawing/2014/main" id="{F72E0D0D-D561-983C-A2F1-AEA5EBF95D76}"/>
                  </a:ext>
                </a:extLst>
              </p:cNvPr>
              <p:cNvPicPr/>
              <p:nvPr/>
            </p:nvPicPr>
            <p:blipFill>
              <a:blip r:embed="rId5"/>
              <a:stretch>
                <a:fillRect/>
              </a:stretch>
            </p:blipFill>
            <p:spPr>
              <a:xfrm>
                <a:off x="8491560" y="857380"/>
                <a:ext cx="136080" cy="44640"/>
              </a:xfrm>
              <a:prstGeom prst="rect">
                <a:avLst/>
              </a:prstGeom>
            </p:spPr>
          </p:pic>
        </mc:Fallback>
      </mc:AlternateContent>
      <p:grpSp>
        <p:nvGrpSpPr>
          <p:cNvPr id="11" name="Group 10">
            <a:extLst>
              <a:ext uri="{FF2B5EF4-FFF2-40B4-BE49-F238E27FC236}">
                <a16:creationId xmlns:a16="http://schemas.microsoft.com/office/drawing/2014/main" id="{89F70890-B463-1CA0-88FD-4A70D6D6CBC0}"/>
              </a:ext>
            </a:extLst>
          </p:cNvPr>
          <p:cNvGrpSpPr/>
          <p:nvPr/>
        </p:nvGrpSpPr>
        <p:grpSpPr>
          <a:xfrm>
            <a:off x="509280" y="1103620"/>
            <a:ext cx="8328960" cy="165240"/>
            <a:chOff x="509280" y="1103620"/>
            <a:chExt cx="8328960" cy="1652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7547C4C-79B4-13D6-8D4E-94EA4B60B6FD}"/>
                    </a:ext>
                  </a:extLst>
                </p14:cNvPr>
                <p14:cNvContentPartPr/>
                <p14:nvPr/>
              </p14:nvContentPartPr>
              <p14:xfrm>
                <a:off x="509280" y="1103620"/>
                <a:ext cx="2730600" cy="87120"/>
              </p14:xfrm>
            </p:contentPart>
          </mc:Choice>
          <mc:Fallback>
            <p:pic>
              <p:nvPicPr>
                <p:cNvPr id="4" name="Ink 3">
                  <a:extLst>
                    <a:ext uri="{FF2B5EF4-FFF2-40B4-BE49-F238E27FC236}">
                      <a16:creationId xmlns:a16="http://schemas.microsoft.com/office/drawing/2014/main" id="{E7547C4C-79B4-13D6-8D4E-94EA4B60B6FD}"/>
                    </a:ext>
                  </a:extLst>
                </p:cNvPr>
                <p:cNvPicPr/>
                <p:nvPr/>
              </p:nvPicPr>
              <p:blipFill>
                <a:blip r:embed="rId7"/>
                <a:stretch>
                  <a:fillRect/>
                </a:stretch>
              </p:blipFill>
              <p:spPr>
                <a:xfrm>
                  <a:off x="491640" y="1085620"/>
                  <a:ext cx="2766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D12CE9C8-53F0-F013-EA69-56D95B0DC61C}"/>
                    </a:ext>
                  </a:extLst>
                </p14:cNvPr>
                <p14:cNvContentPartPr/>
                <p14:nvPr/>
              </p14:nvContentPartPr>
              <p14:xfrm>
                <a:off x="3975000" y="1168780"/>
                <a:ext cx="472320" cy="43200"/>
              </p14:xfrm>
            </p:contentPart>
          </mc:Choice>
          <mc:Fallback>
            <p:pic>
              <p:nvPicPr>
                <p:cNvPr id="5" name="Ink 4">
                  <a:extLst>
                    <a:ext uri="{FF2B5EF4-FFF2-40B4-BE49-F238E27FC236}">
                      <a16:creationId xmlns:a16="http://schemas.microsoft.com/office/drawing/2014/main" id="{D12CE9C8-53F0-F013-EA69-56D95B0DC61C}"/>
                    </a:ext>
                  </a:extLst>
                </p:cNvPr>
                <p:cNvPicPr/>
                <p:nvPr/>
              </p:nvPicPr>
              <p:blipFill>
                <a:blip r:embed="rId9"/>
                <a:stretch>
                  <a:fillRect/>
                </a:stretch>
              </p:blipFill>
              <p:spPr>
                <a:xfrm>
                  <a:off x="3957000" y="1151140"/>
                  <a:ext cx="5079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2D97F138-DB74-04FD-22C6-08D326578F96}"/>
                    </a:ext>
                  </a:extLst>
                </p14:cNvPr>
                <p14:cNvContentPartPr/>
                <p14:nvPr/>
              </p14:nvContentPartPr>
              <p14:xfrm>
                <a:off x="5813880" y="1160860"/>
                <a:ext cx="3024360" cy="108000"/>
              </p14:xfrm>
            </p:contentPart>
          </mc:Choice>
          <mc:Fallback>
            <p:pic>
              <p:nvPicPr>
                <p:cNvPr id="7" name="Ink 6">
                  <a:extLst>
                    <a:ext uri="{FF2B5EF4-FFF2-40B4-BE49-F238E27FC236}">
                      <a16:creationId xmlns:a16="http://schemas.microsoft.com/office/drawing/2014/main" id="{2D97F138-DB74-04FD-22C6-08D326578F96}"/>
                    </a:ext>
                  </a:extLst>
                </p:cNvPr>
                <p:cNvPicPr/>
                <p:nvPr/>
              </p:nvPicPr>
              <p:blipFill>
                <a:blip r:embed="rId11"/>
                <a:stretch>
                  <a:fillRect/>
                </a:stretch>
              </p:blipFill>
              <p:spPr>
                <a:xfrm>
                  <a:off x="5796240" y="1143220"/>
                  <a:ext cx="3060000" cy="143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B80A5CB3-9BAA-540A-EE2B-0E7955DF550B}"/>
                  </a:ext>
                </a:extLst>
              </p14:cNvPr>
              <p14:cNvContentPartPr/>
              <p14:nvPr/>
            </p14:nvContentPartPr>
            <p14:xfrm>
              <a:off x="624840" y="1451380"/>
              <a:ext cx="4590720" cy="113760"/>
            </p14:xfrm>
          </p:contentPart>
        </mc:Choice>
        <mc:Fallback>
          <p:pic>
            <p:nvPicPr>
              <p:cNvPr id="9" name="Ink 8">
                <a:extLst>
                  <a:ext uri="{FF2B5EF4-FFF2-40B4-BE49-F238E27FC236}">
                    <a16:creationId xmlns:a16="http://schemas.microsoft.com/office/drawing/2014/main" id="{B80A5CB3-9BAA-540A-EE2B-0E7955DF550B}"/>
                  </a:ext>
                </a:extLst>
              </p:cNvPr>
              <p:cNvPicPr/>
              <p:nvPr/>
            </p:nvPicPr>
            <p:blipFill>
              <a:blip r:embed="rId13"/>
              <a:stretch>
                <a:fillRect/>
              </a:stretch>
            </p:blipFill>
            <p:spPr>
              <a:xfrm>
                <a:off x="607200" y="1433740"/>
                <a:ext cx="46263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C76A7CD-8BB2-C37C-9F17-7B421BFFC091}"/>
                  </a:ext>
                </a:extLst>
              </p14:cNvPr>
              <p14:cNvContentPartPr/>
              <p14:nvPr/>
            </p14:nvContentPartPr>
            <p14:xfrm>
              <a:off x="6357480" y="1780060"/>
              <a:ext cx="1002240" cy="68760"/>
            </p14:xfrm>
          </p:contentPart>
        </mc:Choice>
        <mc:Fallback>
          <p:pic>
            <p:nvPicPr>
              <p:cNvPr id="12" name="Ink 11">
                <a:extLst>
                  <a:ext uri="{FF2B5EF4-FFF2-40B4-BE49-F238E27FC236}">
                    <a16:creationId xmlns:a16="http://schemas.microsoft.com/office/drawing/2014/main" id="{AC76A7CD-8BB2-C37C-9F17-7B421BFFC091}"/>
                  </a:ext>
                </a:extLst>
              </p:cNvPr>
              <p:cNvPicPr/>
              <p:nvPr/>
            </p:nvPicPr>
            <p:blipFill>
              <a:blip r:embed="rId15"/>
              <a:stretch>
                <a:fillRect/>
              </a:stretch>
            </p:blipFill>
            <p:spPr>
              <a:xfrm>
                <a:off x="6339480" y="1762420"/>
                <a:ext cx="1037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D76B705-89E2-D9FD-8D72-9A2514FC3460}"/>
                  </a:ext>
                </a:extLst>
              </p14:cNvPr>
              <p14:cNvContentPartPr/>
              <p14:nvPr/>
            </p14:nvContentPartPr>
            <p14:xfrm>
              <a:off x="7254600" y="2974900"/>
              <a:ext cx="1702440" cy="75240"/>
            </p14:xfrm>
          </p:contentPart>
        </mc:Choice>
        <mc:Fallback>
          <p:pic>
            <p:nvPicPr>
              <p:cNvPr id="13" name="Ink 12">
                <a:extLst>
                  <a:ext uri="{FF2B5EF4-FFF2-40B4-BE49-F238E27FC236}">
                    <a16:creationId xmlns:a16="http://schemas.microsoft.com/office/drawing/2014/main" id="{1D76B705-89E2-D9FD-8D72-9A2514FC3460}"/>
                  </a:ext>
                </a:extLst>
              </p:cNvPr>
              <p:cNvPicPr/>
              <p:nvPr/>
            </p:nvPicPr>
            <p:blipFill>
              <a:blip r:embed="rId17"/>
              <a:stretch>
                <a:fillRect/>
              </a:stretch>
            </p:blipFill>
            <p:spPr>
              <a:xfrm>
                <a:off x="7236960" y="2957260"/>
                <a:ext cx="17380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85C23365-5F95-9F46-4037-FD5003AC1E9B}"/>
                  </a:ext>
                </a:extLst>
              </p14:cNvPr>
              <p14:cNvContentPartPr/>
              <p14:nvPr/>
            </p14:nvContentPartPr>
            <p14:xfrm>
              <a:off x="785760" y="3249580"/>
              <a:ext cx="3911040" cy="173520"/>
            </p14:xfrm>
          </p:contentPart>
        </mc:Choice>
        <mc:Fallback>
          <p:pic>
            <p:nvPicPr>
              <p:cNvPr id="14" name="Ink 13">
                <a:extLst>
                  <a:ext uri="{FF2B5EF4-FFF2-40B4-BE49-F238E27FC236}">
                    <a16:creationId xmlns:a16="http://schemas.microsoft.com/office/drawing/2014/main" id="{85C23365-5F95-9F46-4037-FD5003AC1E9B}"/>
                  </a:ext>
                </a:extLst>
              </p:cNvPr>
              <p:cNvPicPr/>
              <p:nvPr/>
            </p:nvPicPr>
            <p:blipFill>
              <a:blip r:embed="rId19"/>
              <a:stretch>
                <a:fillRect/>
              </a:stretch>
            </p:blipFill>
            <p:spPr>
              <a:xfrm>
                <a:off x="768120" y="3231580"/>
                <a:ext cx="3946680" cy="209160"/>
              </a:xfrm>
              <a:prstGeom prst="rect">
                <a:avLst/>
              </a:prstGeom>
            </p:spPr>
          </p:pic>
        </mc:Fallback>
      </mc:AlternateContent>
    </p:spTree>
    <p:extLst>
      <p:ext uri="{BB962C8B-B14F-4D97-AF65-F5344CB8AC3E}">
        <p14:creationId xmlns:p14="http://schemas.microsoft.com/office/powerpoint/2010/main" val="4033509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822" y="158750"/>
            <a:ext cx="9231877" cy="6001643"/>
          </a:xfrm>
          <a:prstGeom prst="rect">
            <a:avLst/>
          </a:prstGeom>
          <a:noFill/>
        </p:spPr>
        <p:txBody>
          <a:bodyPr wrap="square" rtlCol="0">
            <a:spAutoFit/>
          </a:bodyPr>
          <a:lstStyle/>
          <a:p>
            <a:r>
              <a:rPr lang="en-US" sz="2400" b="1">
                <a:solidFill>
                  <a:srgbClr val="FFC000"/>
                </a:solidFill>
                <a:cs typeface="+mj-cs"/>
              </a:rPr>
              <a:t>Targum Jonathan son of Uziel Isaiah 38:11-16</a:t>
            </a:r>
          </a:p>
          <a:p>
            <a:r>
              <a:rPr lang="en-US" sz="2000">
                <a:solidFill>
                  <a:srgbClr val="FFC000"/>
                </a:solidFill>
                <a:cs typeface="+mj-cs"/>
              </a:rPr>
              <a:t>38:11 I thought, I shall not appear again before the terrible God, in the land of the house of His Shekinah, in which is length of life: and I shall no more serve before Him in the house of the sanctuary, from whence shall go forth joy unto all the inhabitants of the earth; neither shall I dwell in Jerusalem the holy city; my habitation is cut down. </a:t>
            </a:r>
            <a:r>
              <a:rPr lang="en-US" sz="2000">
                <a:solidFill>
                  <a:srgbClr val="92D050"/>
                </a:solidFill>
                <a:cs typeface="+mj-cs"/>
              </a:rPr>
              <a:t>38:12 From the children of my generation my days are taken away, they are cut off, and gone away from me; they are folded up like a shepherd’s tent; my life is cut off like a weaver’s web; from the glory of my kingdom I am gone into captivity; my days and my nights are ended. 38:13 I roar until the morning like a lion that roareth when he breaketh the bones of a beast; thus on account of my sorrow all my bones are broken; my days and my nights are come to an end.</a:t>
            </a:r>
            <a:r>
              <a:rPr lang="en-US" sz="2000">
                <a:solidFill>
                  <a:srgbClr val="FFC000"/>
                </a:solidFill>
                <a:cs typeface="+mj-cs"/>
              </a:rPr>
              <a:t> </a:t>
            </a:r>
            <a:r>
              <a:rPr lang="en-US" sz="2000">
                <a:solidFill>
                  <a:srgbClr val="00B0F0"/>
                </a:solidFill>
                <a:cs typeface="+mj-cs"/>
              </a:rPr>
              <a:t>38:14 As a swallow chirps which is caught, so I chirped; and I moan like a dove: I lifted up mine eyes, that refreshing might come to me from (before) Him whose Shekinah is in the highest heavens: O Lord, hear my prayer; grant my petition. 38:15 What praise shall I utter and speak unto Him? For He hath multiplied His kindness towards me. With what shall I serve Him, and what shall I render unto Him for all the years He hath added to my life, and delivered my soul from bitterness. 38:16 O Lord, Thou hast said concerning all the dead, that Thou wilt quicken them, and Thou hast quickened my spirit before any of them: Thou hast quickened, Thou hast made me to live.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1B10D25F-0C4B-DD3F-7A24-EB8A3C36A478}"/>
                  </a:ext>
                </a:extLst>
              </p14:cNvPr>
              <p14:cNvContentPartPr/>
              <p14:nvPr/>
            </p14:nvContentPartPr>
            <p14:xfrm>
              <a:off x="826440" y="750820"/>
              <a:ext cx="78480" cy="72000"/>
            </p14:xfrm>
          </p:contentPart>
        </mc:Choice>
        <mc:Fallback>
          <p:pic>
            <p:nvPicPr>
              <p:cNvPr id="2" name="Ink 1">
                <a:extLst>
                  <a:ext uri="{FF2B5EF4-FFF2-40B4-BE49-F238E27FC236}">
                    <a16:creationId xmlns:a16="http://schemas.microsoft.com/office/drawing/2014/main" id="{1B10D25F-0C4B-DD3F-7A24-EB8A3C36A478}"/>
                  </a:ext>
                </a:extLst>
              </p:cNvPr>
              <p:cNvPicPr/>
              <p:nvPr/>
            </p:nvPicPr>
            <p:blipFill>
              <a:blip r:embed="rId5"/>
              <a:stretch>
                <a:fillRect/>
              </a:stretch>
            </p:blipFill>
            <p:spPr>
              <a:xfrm>
                <a:off x="808800" y="732820"/>
                <a:ext cx="1141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7905036-7A97-5779-2DC2-5534108985C7}"/>
                  </a:ext>
                </a:extLst>
              </p14:cNvPr>
              <p14:cNvContentPartPr/>
              <p14:nvPr/>
            </p14:nvContentPartPr>
            <p14:xfrm>
              <a:off x="1443480" y="1145740"/>
              <a:ext cx="1107360" cy="90360"/>
            </p14:xfrm>
          </p:contentPart>
        </mc:Choice>
        <mc:Fallback>
          <p:pic>
            <p:nvPicPr>
              <p:cNvPr id="4" name="Ink 3">
                <a:extLst>
                  <a:ext uri="{FF2B5EF4-FFF2-40B4-BE49-F238E27FC236}">
                    <a16:creationId xmlns:a16="http://schemas.microsoft.com/office/drawing/2014/main" id="{77905036-7A97-5779-2DC2-5534108985C7}"/>
                  </a:ext>
                </a:extLst>
              </p:cNvPr>
              <p:cNvPicPr/>
              <p:nvPr/>
            </p:nvPicPr>
            <p:blipFill>
              <a:blip r:embed="rId7"/>
              <a:stretch>
                <a:fillRect/>
              </a:stretch>
            </p:blipFill>
            <p:spPr>
              <a:xfrm>
                <a:off x="1425840" y="1127740"/>
                <a:ext cx="11430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53F15A61-3F9C-6393-3887-7DEB0CCC2F32}"/>
                  </a:ext>
                </a:extLst>
              </p14:cNvPr>
              <p14:cNvContentPartPr/>
              <p14:nvPr/>
            </p14:nvContentPartPr>
            <p14:xfrm>
              <a:off x="8864520" y="1428700"/>
              <a:ext cx="360" cy="360"/>
            </p14:xfrm>
          </p:contentPart>
        </mc:Choice>
        <mc:Fallback>
          <p:pic>
            <p:nvPicPr>
              <p:cNvPr id="5" name="Ink 4">
                <a:extLst>
                  <a:ext uri="{FF2B5EF4-FFF2-40B4-BE49-F238E27FC236}">
                    <a16:creationId xmlns:a16="http://schemas.microsoft.com/office/drawing/2014/main" id="{53F15A61-3F9C-6393-3887-7DEB0CCC2F32}"/>
                  </a:ext>
                </a:extLst>
              </p:cNvPr>
              <p:cNvPicPr/>
              <p:nvPr/>
            </p:nvPicPr>
            <p:blipFill>
              <a:blip r:embed="rId9"/>
              <a:stretch>
                <a:fillRect/>
              </a:stretch>
            </p:blipFill>
            <p:spPr>
              <a:xfrm>
                <a:off x="8846520" y="1411060"/>
                <a:ext cx="360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A5EF512F-C85B-A28D-9588-4664865EEE77}"/>
                  </a:ext>
                </a:extLst>
              </p14:cNvPr>
              <p14:cNvContentPartPr/>
              <p14:nvPr/>
            </p14:nvContentPartPr>
            <p14:xfrm>
              <a:off x="8151360" y="1747300"/>
              <a:ext cx="34920" cy="38520"/>
            </p14:xfrm>
          </p:contentPart>
        </mc:Choice>
        <mc:Fallback>
          <p:pic>
            <p:nvPicPr>
              <p:cNvPr id="7" name="Ink 6">
                <a:extLst>
                  <a:ext uri="{FF2B5EF4-FFF2-40B4-BE49-F238E27FC236}">
                    <a16:creationId xmlns:a16="http://schemas.microsoft.com/office/drawing/2014/main" id="{A5EF512F-C85B-A28D-9588-4664865EEE77}"/>
                  </a:ext>
                </a:extLst>
              </p:cNvPr>
              <p:cNvPicPr/>
              <p:nvPr/>
            </p:nvPicPr>
            <p:blipFill>
              <a:blip r:embed="rId11"/>
              <a:stretch>
                <a:fillRect/>
              </a:stretch>
            </p:blipFill>
            <p:spPr>
              <a:xfrm>
                <a:off x="8133720" y="1729660"/>
                <a:ext cx="70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68B1234A-CB00-010D-F6FB-B8107679D5A2}"/>
                  </a:ext>
                </a:extLst>
              </p14:cNvPr>
              <p14:cNvContentPartPr/>
              <p14:nvPr/>
            </p14:nvContentPartPr>
            <p14:xfrm>
              <a:off x="9187440" y="527260"/>
              <a:ext cx="327240" cy="1238040"/>
            </p14:xfrm>
          </p:contentPart>
        </mc:Choice>
        <mc:Fallback>
          <p:pic>
            <p:nvPicPr>
              <p:cNvPr id="9" name="Ink 8">
                <a:extLst>
                  <a:ext uri="{FF2B5EF4-FFF2-40B4-BE49-F238E27FC236}">
                    <a16:creationId xmlns:a16="http://schemas.microsoft.com/office/drawing/2014/main" id="{68B1234A-CB00-010D-F6FB-B8107679D5A2}"/>
                  </a:ext>
                </a:extLst>
              </p:cNvPr>
              <p:cNvPicPr/>
              <p:nvPr/>
            </p:nvPicPr>
            <p:blipFill>
              <a:blip r:embed="rId13"/>
              <a:stretch>
                <a:fillRect/>
              </a:stretch>
            </p:blipFill>
            <p:spPr>
              <a:xfrm>
                <a:off x="9169440" y="509620"/>
                <a:ext cx="362880" cy="1273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426942D-59AD-03F9-AB1C-D4DFC7A7364B}"/>
                  </a:ext>
                </a:extLst>
              </p14:cNvPr>
              <p14:cNvContentPartPr/>
              <p14:nvPr/>
            </p14:nvContentPartPr>
            <p14:xfrm>
              <a:off x="3516360" y="4214740"/>
              <a:ext cx="816480" cy="45000"/>
            </p14:xfrm>
          </p:contentPart>
        </mc:Choice>
        <mc:Fallback>
          <p:pic>
            <p:nvPicPr>
              <p:cNvPr id="11" name="Ink 10">
                <a:extLst>
                  <a:ext uri="{FF2B5EF4-FFF2-40B4-BE49-F238E27FC236}">
                    <a16:creationId xmlns:a16="http://schemas.microsoft.com/office/drawing/2014/main" id="{A426942D-59AD-03F9-AB1C-D4DFC7A7364B}"/>
                  </a:ext>
                </a:extLst>
              </p:cNvPr>
              <p:cNvPicPr/>
              <p:nvPr/>
            </p:nvPicPr>
            <p:blipFill>
              <a:blip r:embed="rId15"/>
              <a:stretch>
                <a:fillRect/>
              </a:stretch>
            </p:blipFill>
            <p:spPr>
              <a:xfrm>
                <a:off x="3498720" y="4196740"/>
                <a:ext cx="85212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D792F48-6056-716D-DF86-A2D4D1F0CCA1}"/>
                  </a:ext>
                </a:extLst>
              </p14:cNvPr>
              <p14:cNvContentPartPr/>
              <p14:nvPr/>
            </p14:nvContentPartPr>
            <p14:xfrm>
              <a:off x="9108960" y="1647220"/>
              <a:ext cx="450360" cy="4247640"/>
            </p14:xfrm>
          </p:contentPart>
        </mc:Choice>
        <mc:Fallback>
          <p:pic>
            <p:nvPicPr>
              <p:cNvPr id="12" name="Ink 11">
                <a:extLst>
                  <a:ext uri="{FF2B5EF4-FFF2-40B4-BE49-F238E27FC236}">
                    <a16:creationId xmlns:a16="http://schemas.microsoft.com/office/drawing/2014/main" id="{5D792F48-6056-716D-DF86-A2D4D1F0CCA1}"/>
                  </a:ext>
                </a:extLst>
              </p:cNvPr>
              <p:cNvPicPr/>
              <p:nvPr/>
            </p:nvPicPr>
            <p:blipFill>
              <a:blip r:embed="rId17"/>
              <a:stretch>
                <a:fillRect/>
              </a:stretch>
            </p:blipFill>
            <p:spPr>
              <a:xfrm>
                <a:off x="9091320" y="1629580"/>
                <a:ext cx="486000" cy="4283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F90BFF9E-3B78-3A9F-9D45-B3E0DC7FA132}"/>
                  </a:ext>
                </a:extLst>
              </p14:cNvPr>
              <p14:cNvContentPartPr/>
              <p14:nvPr/>
            </p14:nvContentPartPr>
            <p14:xfrm>
              <a:off x="1779360" y="1185700"/>
              <a:ext cx="832320" cy="103680"/>
            </p14:xfrm>
          </p:contentPart>
        </mc:Choice>
        <mc:Fallback>
          <p:pic>
            <p:nvPicPr>
              <p:cNvPr id="13" name="Ink 12">
                <a:extLst>
                  <a:ext uri="{FF2B5EF4-FFF2-40B4-BE49-F238E27FC236}">
                    <a16:creationId xmlns:a16="http://schemas.microsoft.com/office/drawing/2014/main" id="{F90BFF9E-3B78-3A9F-9D45-B3E0DC7FA132}"/>
                  </a:ext>
                </a:extLst>
              </p:cNvPr>
              <p:cNvPicPr/>
              <p:nvPr/>
            </p:nvPicPr>
            <p:blipFill>
              <a:blip r:embed="rId19"/>
              <a:stretch>
                <a:fillRect/>
              </a:stretch>
            </p:blipFill>
            <p:spPr>
              <a:xfrm>
                <a:off x="1761720" y="1168060"/>
                <a:ext cx="867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3928C789-E85B-5929-DA04-A5AFBFC7AA98}"/>
                  </a:ext>
                </a:extLst>
              </p14:cNvPr>
              <p14:cNvContentPartPr/>
              <p14:nvPr/>
            </p14:nvContentPartPr>
            <p14:xfrm>
              <a:off x="3552720" y="4245340"/>
              <a:ext cx="744120" cy="69840"/>
            </p14:xfrm>
          </p:contentPart>
        </mc:Choice>
        <mc:Fallback>
          <p:pic>
            <p:nvPicPr>
              <p:cNvPr id="14" name="Ink 13">
                <a:extLst>
                  <a:ext uri="{FF2B5EF4-FFF2-40B4-BE49-F238E27FC236}">
                    <a16:creationId xmlns:a16="http://schemas.microsoft.com/office/drawing/2014/main" id="{3928C789-E85B-5929-DA04-A5AFBFC7AA98}"/>
                  </a:ext>
                </a:extLst>
              </p:cNvPr>
              <p:cNvPicPr/>
              <p:nvPr/>
            </p:nvPicPr>
            <p:blipFill>
              <a:blip r:embed="rId21"/>
              <a:stretch>
                <a:fillRect/>
              </a:stretch>
            </p:blipFill>
            <p:spPr>
              <a:xfrm>
                <a:off x="3535080" y="4227340"/>
                <a:ext cx="779760" cy="105480"/>
              </a:xfrm>
              <a:prstGeom prst="rect">
                <a:avLst/>
              </a:prstGeom>
            </p:spPr>
          </p:pic>
        </mc:Fallback>
      </mc:AlternateContent>
    </p:spTree>
    <p:extLst>
      <p:ext uri="{BB962C8B-B14F-4D97-AF65-F5344CB8AC3E}">
        <p14:creationId xmlns:p14="http://schemas.microsoft.com/office/powerpoint/2010/main" val="3682898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48005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822" y="158750"/>
            <a:ext cx="9231877" cy="4893647"/>
          </a:xfrm>
          <a:prstGeom prst="rect">
            <a:avLst/>
          </a:prstGeom>
          <a:noFill/>
        </p:spPr>
        <p:txBody>
          <a:bodyPr wrap="square" rtlCol="0">
            <a:spAutoFit/>
          </a:bodyPr>
          <a:lstStyle/>
          <a:p>
            <a:r>
              <a:rPr lang="en-US" sz="3200" b="1">
                <a:solidFill>
                  <a:srgbClr val="FFC000"/>
                </a:solidFill>
                <a:cs typeface="+mj-cs"/>
              </a:rPr>
              <a:t>Zohar, Noach 18:138</a:t>
            </a:r>
            <a:endParaRPr lang="en-US" sz="3600" b="1">
              <a:solidFill>
                <a:srgbClr val="FFC000"/>
              </a:solidFill>
              <a:cs typeface="+mj-cs"/>
            </a:endParaRPr>
          </a:p>
          <a:p>
            <a:pPr algn="r"/>
            <a:r>
              <a:rPr lang="he-IL" sz="2800">
                <a:solidFill>
                  <a:srgbClr val="FFFF00"/>
                </a:solidFill>
                <a:cs typeface="+mj-cs"/>
              </a:rPr>
              <a:t>פָּתַח וְאָמַר, (ישעיהו ל״ח:י״א) אָמַרְתִּי לֹא אֶרְאֶה יָהּ יָהּ בְּאֶרֶץ הַחַיִּים לֹא אַבִּיט אָדָם עוֹד עִם יוֹשְׁבֵי חָדֶל. אָמַרְתִּי לא אֶרְאֶה יָהּ, כַּמָּה אֲטִימִין אִנּוּן בְּנִי נָשָׁא דְּלָא יָדְעִין וְלָא מַשְׁגִּיחִין בְּמִלֵּי דְאוֹרַיְיתָא, אֶלָּא מִסְתַּכְּלֵי בְּמִלּוֹי דְעָלְמָא וְאִתְנְשֵׁי מִנַּיְיהוּ רוּחָא דְחָכְמְתָא.</a:t>
            </a:r>
          </a:p>
          <a:p>
            <a:r>
              <a:rPr lang="en-US" sz="2800">
                <a:solidFill>
                  <a:srgbClr val="FFC000"/>
                </a:solidFill>
                <a:cs typeface="+mj-cs"/>
              </a:rPr>
              <a:t>He began by saying, </a:t>
            </a:r>
            <a:r>
              <a:rPr lang="en-US" sz="2800">
                <a:solidFill>
                  <a:srgbClr val="00B0F0"/>
                </a:solidFill>
                <a:cs typeface="+mj-cs"/>
              </a:rPr>
              <a:t>"I said, I shall not see Kah; Kah, in the land of the living; I shall behold man no more with the inhabitants of cessation" </a:t>
            </a:r>
            <a:r>
              <a:rPr lang="en-US" sz="2800">
                <a:solidFill>
                  <a:srgbClr val="FFC000"/>
                </a:solidFill>
                <a:cs typeface="+mj-cs"/>
              </a:rPr>
              <a:t>(</a:t>
            </a:r>
            <a:r>
              <a:rPr lang="en-US" sz="2800">
                <a:solidFill>
                  <a:srgbClr val="00B0F0"/>
                </a:solidFill>
                <a:cs typeface="+mj-cs"/>
              </a:rPr>
              <a:t>Isaiah 38:11</a:t>
            </a:r>
            <a:r>
              <a:rPr lang="en-US" sz="2800">
                <a:solidFill>
                  <a:srgbClr val="FFC000"/>
                </a:solidFill>
                <a:cs typeface="+mj-cs"/>
              </a:rPr>
              <a:t>). How obtuse, he said, are the people who do not know or pay heed to the words of the Torah, but look only upon worldly matters. The spirit of wisdom is forgotten from them. </a:t>
            </a:r>
            <a:endParaRPr lang="en-US"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71E4FBC2-FE34-0C71-D64E-2896D9F16289}"/>
                  </a:ext>
                </a:extLst>
              </p14:cNvPr>
              <p14:cNvContentPartPr/>
              <p14:nvPr/>
            </p14:nvContentPartPr>
            <p14:xfrm>
              <a:off x="6402480" y="2795620"/>
              <a:ext cx="223200" cy="34560"/>
            </p14:xfrm>
          </p:contentPart>
        </mc:Choice>
        <mc:Fallback>
          <p:pic>
            <p:nvPicPr>
              <p:cNvPr id="7" name="Ink 6">
                <a:extLst>
                  <a:ext uri="{FF2B5EF4-FFF2-40B4-BE49-F238E27FC236}">
                    <a16:creationId xmlns:a16="http://schemas.microsoft.com/office/drawing/2014/main" id="{71E4FBC2-FE34-0C71-D64E-2896D9F16289}"/>
                  </a:ext>
                </a:extLst>
              </p:cNvPr>
              <p:cNvPicPr/>
              <p:nvPr/>
            </p:nvPicPr>
            <p:blipFill>
              <a:blip r:embed="rId5"/>
              <a:stretch>
                <a:fillRect/>
              </a:stretch>
            </p:blipFill>
            <p:spPr>
              <a:xfrm>
                <a:off x="6384840" y="2777620"/>
                <a:ext cx="258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a:extLst>
                  <a:ext uri="{FF2B5EF4-FFF2-40B4-BE49-F238E27FC236}">
                    <a16:creationId xmlns:a16="http://schemas.microsoft.com/office/drawing/2014/main" id="{F89C1ED4-924D-E133-17BC-2BA4088787F1}"/>
                  </a:ext>
                </a:extLst>
              </p14:cNvPr>
              <p14:cNvContentPartPr/>
              <p14:nvPr/>
            </p14:nvContentPartPr>
            <p14:xfrm>
              <a:off x="6398520" y="2791300"/>
              <a:ext cx="245520" cy="77040"/>
            </p14:xfrm>
          </p:contentPart>
        </mc:Choice>
        <mc:Fallback>
          <p:pic>
            <p:nvPicPr>
              <p:cNvPr id="9" name="Ink 8">
                <a:extLst>
                  <a:ext uri="{FF2B5EF4-FFF2-40B4-BE49-F238E27FC236}">
                    <a16:creationId xmlns:a16="http://schemas.microsoft.com/office/drawing/2014/main" id="{F89C1ED4-924D-E133-17BC-2BA4088787F1}"/>
                  </a:ext>
                </a:extLst>
              </p:cNvPr>
              <p:cNvPicPr/>
              <p:nvPr/>
            </p:nvPicPr>
            <p:blipFill>
              <a:blip r:embed="rId7"/>
              <a:stretch>
                <a:fillRect/>
              </a:stretch>
            </p:blipFill>
            <p:spPr>
              <a:xfrm>
                <a:off x="6380880" y="2773300"/>
                <a:ext cx="281160" cy="112680"/>
              </a:xfrm>
              <a:prstGeom prst="rect">
                <a:avLst/>
              </a:prstGeom>
            </p:spPr>
          </p:pic>
        </mc:Fallback>
      </mc:AlternateContent>
      <p:grpSp>
        <p:nvGrpSpPr>
          <p:cNvPr id="13" name="Group 12">
            <a:extLst>
              <a:ext uri="{FF2B5EF4-FFF2-40B4-BE49-F238E27FC236}">
                <a16:creationId xmlns:a16="http://schemas.microsoft.com/office/drawing/2014/main" id="{299C532B-5552-0001-FD99-CA2AD0742F94}"/>
              </a:ext>
            </a:extLst>
          </p:cNvPr>
          <p:cNvGrpSpPr/>
          <p:nvPr/>
        </p:nvGrpSpPr>
        <p:grpSpPr>
          <a:xfrm>
            <a:off x="3204240" y="1111900"/>
            <a:ext cx="519480" cy="98280"/>
            <a:chOff x="3204240" y="1111900"/>
            <a:chExt cx="519480" cy="98280"/>
          </a:xfrm>
        </p:grpSpPr>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23E4172F-0DA9-EB8C-B7E5-FADFC1B811D3}"/>
                    </a:ext>
                  </a:extLst>
                </p14:cNvPr>
                <p14:cNvContentPartPr/>
                <p14:nvPr/>
              </p14:nvContentPartPr>
              <p14:xfrm>
                <a:off x="3530040" y="1111900"/>
                <a:ext cx="193680" cy="26280"/>
              </p14:xfrm>
            </p:contentPart>
          </mc:Choice>
          <mc:Fallback>
            <p:pic>
              <p:nvPicPr>
                <p:cNvPr id="11" name="Ink 10">
                  <a:extLst>
                    <a:ext uri="{FF2B5EF4-FFF2-40B4-BE49-F238E27FC236}">
                      <a16:creationId xmlns:a16="http://schemas.microsoft.com/office/drawing/2014/main" id="{23E4172F-0DA9-EB8C-B7E5-FADFC1B811D3}"/>
                    </a:ext>
                  </a:extLst>
                </p:cNvPr>
                <p:cNvPicPr/>
                <p:nvPr/>
              </p:nvPicPr>
              <p:blipFill>
                <a:blip r:embed="rId9"/>
                <a:stretch>
                  <a:fillRect/>
                </a:stretch>
              </p:blipFill>
              <p:spPr>
                <a:xfrm>
                  <a:off x="3512400" y="1094260"/>
                  <a:ext cx="2293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D563E8C9-9832-AACB-EAAE-A4167DE79E2F}"/>
                    </a:ext>
                  </a:extLst>
                </p14:cNvPr>
                <p14:cNvContentPartPr/>
                <p14:nvPr/>
              </p14:nvContentPartPr>
              <p14:xfrm>
                <a:off x="3204240" y="1174900"/>
                <a:ext cx="226440" cy="35280"/>
              </p14:xfrm>
            </p:contentPart>
          </mc:Choice>
          <mc:Fallback>
            <p:pic>
              <p:nvPicPr>
                <p:cNvPr id="12" name="Ink 11">
                  <a:extLst>
                    <a:ext uri="{FF2B5EF4-FFF2-40B4-BE49-F238E27FC236}">
                      <a16:creationId xmlns:a16="http://schemas.microsoft.com/office/drawing/2014/main" id="{D563E8C9-9832-AACB-EAAE-A4167DE79E2F}"/>
                    </a:ext>
                  </a:extLst>
                </p:cNvPr>
                <p:cNvPicPr/>
                <p:nvPr/>
              </p:nvPicPr>
              <p:blipFill>
                <a:blip r:embed="rId11"/>
                <a:stretch>
                  <a:fillRect/>
                </a:stretch>
              </p:blipFill>
              <p:spPr>
                <a:xfrm>
                  <a:off x="3186600" y="1157260"/>
                  <a:ext cx="262080" cy="70920"/>
                </a:xfrm>
                <a:prstGeom prst="rect">
                  <a:avLst/>
                </a:prstGeom>
              </p:spPr>
            </p:pic>
          </mc:Fallback>
        </mc:AlternateContent>
      </p:grpSp>
      <p:grpSp>
        <p:nvGrpSpPr>
          <p:cNvPr id="16" name="Group 15">
            <a:extLst>
              <a:ext uri="{FF2B5EF4-FFF2-40B4-BE49-F238E27FC236}">
                <a16:creationId xmlns:a16="http://schemas.microsoft.com/office/drawing/2014/main" id="{DC4E74D9-6585-D84B-A3BC-9E5968832404}"/>
              </a:ext>
            </a:extLst>
          </p:cNvPr>
          <p:cNvGrpSpPr/>
          <p:nvPr/>
        </p:nvGrpSpPr>
        <p:grpSpPr>
          <a:xfrm>
            <a:off x="6434880" y="2737660"/>
            <a:ext cx="1218600" cy="117000"/>
            <a:chOff x="6434880" y="2737660"/>
            <a:chExt cx="1218600" cy="117000"/>
          </a:xfrm>
        </p:grpSpPr>
        <mc:AlternateContent xmlns:mc="http://schemas.openxmlformats.org/markup-compatibility/2006">
          <mc:Choice xmlns:p14="http://schemas.microsoft.com/office/powerpoint/2010/main" Requires="p14">
            <p:contentPart p14:bwMode="auto" r:id="rId12">
              <p14:nvContentPartPr>
                <p14:cNvPr id="2" name="Ink 1">
                  <a:extLst>
                    <a:ext uri="{FF2B5EF4-FFF2-40B4-BE49-F238E27FC236}">
                      <a16:creationId xmlns:a16="http://schemas.microsoft.com/office/drawing/2014/main" id="{036DBD29-FD02-B86F-7EF6-0C7645CDE033}"/>
                    </a:ext>
                  </a:extLst>
                </p14:cNvPr>
                <p14:cNvContentPartPr/>
                <p14:nvPr/>
              </p14:nvContentPartPr>
              <p14:xfrm>
                <a:off x="6434880" y="2763940"/>
                <a:ext cx="477720" cy="90720"/>
              </p14:xfrm>
            </p:contentPart>
          </mc:Choice>
          <mc:Fallback>
            <p:pic>
              <p:nvPicPr>
                <p:cNvPr id="2" name="Ink 1">
                  <a:extLst>
                    <a:ext uri="{FF2B5EF4-FFF2-40B4-BE49-F238E27FC236}">
                      <a16:creationId xmlns:a16="http://schemas.microsoft.com/office/drawing/2014/main" id="{036DBD29-FD02-B86F-7EF6-0C7645CDE033}"/>
                    </a:ext>
                  </a:extLst>
                </p:cNvPr>
                <p:cNvPicPr/>
                <p:nvPr/>
              </p:nvPicPr>
              <p:blipFill>
                <a:blip r:embed="rId13"/>
                <a:stretch>
                  <a:fillRect/>
                </a:stretch>
              </p:blipFill>
              <p:spPr>
                <a:xfrm>
                  <a:off x="6417240" y="2746300"/>
                  <a:ext cx="51336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 name="Ink 3">
                  <a:extLst>
                    <a:ext uri="{FF2B5EF4-FFF2-40B4-BE49-F238E27FC236}">
                      <a16:creationId xmlns:a16="http://schemas.microsoft.com/office/drawing/2014/main" id="{7A9B9B53-A9AC-3037-C510-3D4414CFA6CD}"/>
                    </a:ext>
                  </a:extLst>
                </p14:cNvPr>
                <p14:cNvContentPartPr/>
                <p14:nvPr/>
              </p14:nvContentPartPr>
              <p14:xfrm>
                <a:off x="7248480" y="2786980"/>
                <a:ext cx="405000" cy="42120"/>
              </p14:xfrm>
            </p:contentPart>
          </mc:Choice>
          <mc:Fallback>
            <p:pic>
              <p:nvPicPr>
                <p:cNvPr id="4" name="Ink 3">
                  <a:extLst>
                    <a:ext uri="{FF2B5EF4-FFF2-40B4-BE49-F238E27FC236}">
                      <a16:creationId xmlns:a16="http://schemas.microsoft.com/office/drawing/2014/main" id="{7A9B9B53-A9AC-3037-C510-3D4414CFA6CD}"/>
                    </a:ext>
                  </a:extLst>
                </p:cNvPr>
                <p:cNvPicPr/>
                <p:nvPr/>
              </p:nvPicPr>
              <p:blipFill>
                <a:blip r:embed="rId15"/>
                <a:stretch>
                  <a:fillRect/>
                </a:stretch>
              </p:blipFill>
              <p:spPr>
                <a:xfrm>
                  <a:off x="7230840" y="2769340"/>
                  <a:ext cx="440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6B3A46EB-9D87-603D-5143-A3CA646130B6}"/>
                    </a:ext>
                  </a:extLst>
                </p14:cNvPr>
                <p14:cNvContentPartPr/>
                <p14:nvPr/>
              </p14:nvContentPartPr>
              <p14:xfrm>
                <a:off x="7228680" y="2799220"/>
                <a:ext cx="372960" cy="30960"/>
              </p14:xfrm>
            </p:contentPart>
          </mc:Choice>
          <mc:Fallback>
            <p:pic>
              <p:nvPicPr>
                <p:cNvPr id="14" name="Ink 13">
                  <a:extLst>
                    <a:ext uri="{FF2B5EF4-FFF2-40B4-BE49-F238E27FC236}">
                      <a16:creationId xmlns:a16="http://schemas.microsoft.com/office/drawing/2014/main" id="{6B3A46EB-9D87-603D-5143-A3CA646130B6}"/>
                    </a:ext>
                  </a:extLst>
                </p:cNvPr>
                <p:cNvPicPr/>
                <p:nvPr/>
              </p:nvPicPr>
              <p:blipFill>
                <a:blip r:embed="rId17"/>
                <a:stretch>
                  <a:fillRect/>
                </a:stretch>
              </p:blipFill>
              <p:spPr>
                <a:xfrm>
                  <a:off x="7210680" y="2781220"/>
                  <a:ext cx="4086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B9E27095-965C-B841-D41E-05C14645E179}"/>
                    </a:ext>
                  </a:extLst>
                </p14:cNvPr>
                <p14:cNvContentPartPr/>
                <p14:nvPr/>
              </p14:nvContentPartPr>
              <p14:xfrm>
                <a:off x="6660600" y="2737660"/>
                <a:ext cx="199440" cy="82800"/>
              </p14:xfrm>
            </p:contentPart>
          </mc:Choice>
          <mc:Fallback>
            <p:pic>
              <p:nvPicPr>
                <p:cNvPr id="15" name="Ink 14">
                  <a:extLst>
                    <a:ext uri="{FF2B5EF4-FFF2-40B4-BE49-F238E27FC236}">
                      <a16:creationId xmlns:a16="http://schemas.microsoft.com/office/drawing/2014/main" id="{B9E27095-965C-B841-D41E-05C14645E179}"/>
                    </a:ext>
                  </a:extLst>
                </p:cNvPr>
                <p:cNvPicPr/>
                <p:nvPr/>
              </p:nvPicPr>
              <p:blipFill>
                <a:blip r:embed="rId19"/>
                <a:stretch>
                  <a:fillRect/>
                </a:stretch>
              </p:blipFill>
              <p:spPr>
                <a:xfrm>
                  <a:off x="6642600" y="2720020"/>
                  <a:ext cx="235080" cy="11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CBD7DAD0-665C-69DC-C941-8C6A7541FFE4}"/>
                  </a:ext>
                </a:extLst>
              </p14:cNvPr>
              <p14:cNvContentPartPr/>
              <p14:nvPr/>
            </p14:nvContentPartPr>
            <p14:xfrm>
              <a:off x="1382280" y="3680860"/>
              <a:ext cx="340560" cy="25920"/>
            </p14:xfrm>
          </p:contentPart>
        </mc:Choice>
        <mc:Fallback>
          <p:pic>
            <p:nvPicPr>
              <p:cNvPr id="17" name="Ink 16">
                <a:extLst>
                  <a:ext uri="{FF2B5EF4-FFF2-40B4-BE49-F238E27FC236}">
                    <a16:creationId xmlns:a16="http://schemas.microsoft.com/office/drawing/2014/main" id="{CBD7DAD0-665C-69DC-C941-8C6A7541FFE4}"/>
                  </a:ext>
                </a:extLst>
              </p:cNvPr>
              <p:cNvPicPr/>
              <p:nvPr/>
            </p:nvPicPr>
            <p:blipFill>
              <a:blip r:embed="rId21"/>
              <a:stretch>
                <a:fillRect/>
              </a:stretch>
            </p:blipFill>
            <p:spPr>
              <a:xfrm>
                <a:off x="1364280" y="3662860"/>
                <a:ext cx="3762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D36176A3-1143-1B96-907E-4912A194AF45}"/>
                  </a:ext>
                </a:extLst>
              </p14:cNvPr>
              <p14:cNvContentPartPr/>
              <p14:nvPr/>
            </p14:nvContentPartPr>
            <p14:xfrm>
              <a:off x="3897240" y="5092060"/>
              <a:ext cx="204120" cy="63000"/>
            </p14:xfrm>
          </p:contentPart>
        </mc:Choice>
        <mc:Fallback>
          <p:pic>
            <p:nvPicPr>
              <p:cNvPr id="18" name="Ink 17">
                <a:extLst>
                  <a:ext uri="{FF2B5EF4-FFF2-40B4-BE49-F238E27FC236}">
                    <a16:creationId xmlns:a16="http://schemas.microsoft.com/office/drawing/2014/main" id="{D36176A3-1143-1B96-907E-4912A194AF45}"/>
                  </a:ext>
                </a:extLst>
              </p:cNvPr>
              <p:cNvPicPr/>
              <p:nvPr/>
            </p:nvPicPr>
            <p:blipFill>
              <a:blip r:embed="rId23"/>
              <a:stretch>
                <a:fillRect/>
              </a:stretch>
            </p:blipFill>
            <p:spPr>
              <a:xfrm>
                <a:off x="3879600" y="5074060"/>
                <a:ext cx="2397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4BC46A2-80AE-6096-5069-EF20CBB4D17B}"/>
                  </a:ext>
                </a:extLst>
              </p14:cNvPr>
              <p14:cNvContentPartPr/>
              <p14:nvPr/>
            </p14:nvContentPartPr>
            <p14:xfrm>
              <a:off x="4563240" y="4091620"/>
              <a:ext cx="3755880" cy="70920"/>
            </p14:xfrm>
          </p:contentPart>
        </mc:Choice>
        <mc:Fallback>
          <p:pic>
            <p:nvPicPr>
              <p:cNvPr id="19" name="Ink 18">
                <a:extLst>
                  <a:ext uri="{FF2B5EF4-FFF2-40B4-BE49-F238E27FC236}">
                    <a16:creationId xmlns:a16="http://schemas.microsoft.com/office/drawing/2014/main" id="{34BC46A2-80AE-6096-5069-EF20CBB4D17B}"/>
                  </a:ext>
                </a:extLst>
              </p:cNvPr>
              <p:cNvPicPr/>
              <p:nvPr/>
            </p:nvPicPr>
            <p:blipFill>
              <a:blip r:embed="rId25"/>
              <a:stretch>
                <a:fillRect/>
              </a:stretch>
            </p:blipFill>
            <p:spPr>
              <a:xfrm>
                <a:off x="4545240" y="4073980"/>
                <a:ext cx="3791520" cy="106560"/>
              </a:xfrm>
              <a:prstGeom prst="rect">
                <a:avLst/>
              </a:prstGeom>
            </p:spPr>
          </p:pic>
        </mc:Fallback>
      </mc:AlternateContent>
      <p:grpSp>
        <p:nvGrpSpPr>
          <p:cNvPr id="22" name="Group 21">
            <a:extLst>
              <a:ext uri="{FF2B5EF4-FFF2-40B4-BE49-F238E27FC236}">
                <a16:creationId xmlns:a16="http://schemas.microsoft.com/office/drawing/2014/main" id="{912B256D-C83D-4879-132D-F8E6333B9004}"/>
              </a:ext>
            </a:extLst>
          </p:cNvPr>
          <p:cNvGrpSpPr/>
          <p:nvPr/>
        </p:nvGrpSpPr>
        <p:grpSpPr>
          <a:xfrm>
            <a:off x="374280" y="4493380"/>
            <a:ext cx="5572800" cy="145440"/>
            <a:chOff x="374280" y="4493380"/>
            <a:chExt cx="5572800" cy="145440"/>
          </a:xfrm>
        </p:grpSpPr>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001E5EE0-0F7A-E47A-D199-C680A67117BA}"/>
                    </a:ext>
                  </a:extLst>
                </p14:cNvPr>
                <p14:cNvContentPartPr/>
                <p14:nvPr/>
              </p14:nvContentPartPr>
              <p14:xfrm>
                <a:off x="374280" y="4536220"/>
                <a:ext cx="737640" cy="102600"/>
              </p14:xfrm>
            </p:contentPart>
          </mc:Choice>
          <mc:Fallback>
            <p:pic>
              <p:nvPicPr>
                <p:cNvPr id="20" name="Ink 19">
                  <a:extLst>
                    <a:ext uri="{FF2B5EF4-FFF2-40B4-BE49-F238E27FC236}">
                      <a16:creationId xmlns:a16="http://schemas.microsoft.com/office/drawing/2014/main" id="{001E5EE0-0F7A-E47A-D199-C680A67117BA}"/>
                    </a:ext>
                  </a:extLst>
                </p:cNvPr>
                <p:cNvPicPr/>
                <p:nvPr/>
              </p:nvPicPr>
              <p:blipFill>
                <a:blip r:embed="rId27"/>
                <a:stretch>
                  <a:fillRect/>
                </a:stretch>
              </p:blipFill>
              <p:spPr>
                <a:xfrm>
                  <a:off x="356280" y="4518580"/>
                  <a:ext cx="7732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9F51094A-6135-7EDD-BFF3-04B16946BB83}"/>
                    </a:ext>
                  </a:extLst>
                </p14:cNvPr>
                <p14:cNvContentPartPr/>
                <p14:nvPr/>
              </p14:nvContentPartPr>
              <p14:xfrm>
                <a:off x="1649400" y="4493380"/>
                <a:ext cx="4297680" cy="93960"/>
              </p14:xfrm>
            </p:contentPart>
          </mc:Choice>
          <mc:Fallback>
            <p:pic>
              <p:nvPicPr>
                <p:cNvPr id="21" name="Ink 20">
                  <a:extLst>
                    <a:ext uri="{FF2B5EF4-FFF2-40B4-BE49-F238E27FC236}">
                      <a16:creationId xmlns:a16="http://schemas.microsoft.com/office/drawing/2014/main" id="{9F51094A-6135-7EDD-BFF3-04B16946BB83}"/>
                    </a:ext>
                  </a:extLst>
                </p:cNvPr>
                <p:cNvPicPr/>
                <p:nvPr/>
              </p:nvPicPr>
              <p:blipFill>
                <a:blip r:embed="rId29"/>
                <a:stretch>
                  <a:fillRect/>
                </a:stretch>
              </p:blipFill>
              <p:spPr>
                <a:xfrm>
                  <a:off x="1631760" y="4475740"/>
                  <a:ext cx="433332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C6554DA9-9FB7-4670-4007-0F55F9984B80}"/>
                  </a:ext>
                </a:extLst>
              </p14:cNvPr>
              <p14:cNvContentPartPr/>
              <p14:nvPr/>
            </p14:nvContentPartPr>
            <p14:xfrm>
              <a:off x="7214640" y="4581220"/>
              <a:ext cx="653400" cy="41400"/>
            </p14:xfrm>
          </p:contentPart>
        </mc:Choice>
        <mc:Fallback>
          <p:pic>
            <p:nvPicPr>
              <p:cNvPr id="23" name="Ink 22">
                <a:extLst>
                  <a:ext uri="{FF2B5EF4-FFF2-40B4-BE49-F238E27FC236}">
                    <a16:creationId xmlns:a16="http://schemas.microsoft.com/office/drawing/2014/main" id="{C6554DA9-9FB7-4670-4007-0F55F9984B80}"/>
                  </a:ext>
                </a:extLst>
              </p:cNvPr>
              <p:cNvPicPr/>
              <p:nvPr/>
            </p:nvPicPr>
            <p:blipFill>
              <a:blip r:embed="rId31"/>
              <a:stretch>
                <a:fillRect/>
              </a:stretch>
            </p:blipFill>
            <p:spPr>
              <a:xfrm>
                <a:off x="7196640" y="4563220"/>
                <a:ext cx="689040" cy="77040"/>
              </a:xfrm>
              <a:prstGeom prst="rect">
                <a:avLst/>
              </a:prstGeom>
            </p:spPr>
          </p:pic>
        </mc:Fallback>
      </mc:AlternateContent>
    </p:spTree>
    <p:extLst>
      <p:ext uri="{BB962C8B-B14F-4D97-AF65-F5344CB8AC3E}">
        <p14:creationId xmlns:p14="http://schemas.microsoft.com/office/powerpoint/2010/main" val="3748711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822" y="158750"/>
            <a:ext cx="11765528" cy="6001643"/>
          </a:xfrm>
          <a:prstGeom prst="rect">
            <a:avLst/>
          </a:prstGeom>
          <a:noFill/>
        </p:spPr>
        <p:txBody>
          <a:bodyPr wrap="square" rtlCol="0">
            <a:spAutoFit/>
          </a:bodyPr>
          <a:lstStyle/>
          <a:p>
            <a:r>
              <a:rPr lang="en-US" sz="2400" b="1">
                <a:solidFill>
                  <a:srgbClr val="FFC000"/>
                </a:solidFill>
                <a:cs typeface="+mj-cs"/>
              </a:rPr>
              <a:t>Midrash Tehillim 26:2</a:t>
            </a:r>
          </a:p>
          <a:p>
            <a:r>
              <a:rPr lang="en-US">
                <a:solidFill>
                  <a:srgbClr val="FFC000"/>
                </a:solidFill>
                <a:cs typeface="+mj-cs"/>
              </a:rPr>
              <a:t>Another thing is what the scripture says (</a:t>
            </a:r>
            <a:r>
              <a:rPr lang="en-US">
                <a:solidFill>
                  <a:srgbClr val="00B0F0"/>
                </a:solidFill>
                <a:cs typeface="+mj-cs"/>
              </a:rPr>
              <a:t>Proverbs 12:1</a:t>
            </a:r>
            <a:r>
              <a:rPr lang="en-US">
                <a:solidFill>
                  <a:srgbClr val="FFC000"/>
                </a:solidFill>
                <a:cs typeface="+mj-cs"/>
              </a:rPr>
              <a:t>): </a:t>
            </a:r>
            <a:r>
              <a:rPr lang="en-US">
                <a:solidFill>
                  <a:srgbClr val="00B0F0"/>
                </a:solidFill>
                <a:cs typeface="+mj-cs"/>
              </a:rPr>
              <a:t>"Whoever loves discipline loves knowledge."</a:t>
            </a:r>
            <a:r>
              <a:rPr lang="en-US">
                <a:solidFill>
                  <a:srgbClr val="FFC000"/>
                </a:solidFill>
                <a:cs typeface="+mj-cs"/>
              </a:rPr>
              <a:t> There are four who were punished. One was punished and kicked. This was Job, who was punished and kicked. Likewise, it says (</a:t>
            </a:r>
            <a:r>
              <a:rPr lang="en-US">
                <a:solidFill>
                  <a:srgbClr val="00B0F0"/>
                </a:solidFill>
                <a:cs typeface="+mj-cs"/>
              </a:rPr>
              <a:t>Job 10:2</a:t>
            </a:r>
            <a:r>
              <a:rPr lang="en-US">
                <a:solidFill>
                  <a:srgbClr val="FFC000"/>
                </a:solidFill>
                <a:cs typeface="+mj-cs"/>
              </a:rPr>
              <a:t>): </a:t>
            </a:r>
            <a:r>
              <a:rPr lang="en-US">
                <a:solidFill>
                  <a:srgbClr val="00B0F0"/>
                </a:solidFill>
                <a:cs typeface="+mj-cs"/>
              </a:rPr>
              <a:t>"Let me know why You contend with me. Is it right for You to oppress me?"</a:t>
            </a:r>
            <a:r>
              <a:rPr lang="en-US">
                <a:solidFill>
                  <a:srgbClr val="FFC000"/>
                </a:solidFill>
                <a:cs typeface="+mj-cs"/>
              </a:rPr>
              <a:t> I know that You have the power, and You do as You please. (</a:t>
            </a:r>
            <a:r>
              <a:rPr lang="en-US">
                <a:solidFill>
                  <a:srgbClr val="00B0F0"/>
                </a:solidFill>
                <a:cs typeface="+mj-cs"/>
              </a:rPr>
              <a:t>Job 34:30</a:t>
            </a:r>
            <a:r>
              <a:rPr lang="en-US">
                <a:solidFill>
                  <a:srgbClr val="FFC000"/>
                </a:solidFill>
                <a:cs typeface="+mj-cs"/>
              </a:rPr>
              <a:t>) </a:t>
            </a:r>
            <a:r>
              <a:rPr lang="en-US">
                <a:solidFill>
                  <a:srgbClr val="00B0F0"/>
                </a:solidFill>
                <a:cs typeface="+mj-cs"/>
              </a:rPr>
              <a:t>"That the godless man should not reign, that there be no one to ensnare the people." </a:t>
            </a:r>
            <a:r>
              <a:rPr lang="en-US">
                <a:solidFill>
                  <a:srgbClr val="FFC000"/>
                </a:solidFill>
                <a:cs typeface="+mj-cs"/>
              </a:rPr>
              <a:t>This was punished and kicked. The second was punished and played with. This was Abraham, as it says (</a:t>
            </a:r>
            <a:r>
              <a:rPr lang="en-US">
                <a:solidFill>
                  <a:srgbClr val="00B0F0"/>
                </a:solidFill>
                <a:cs typeface="+mj-cs"/>
              </a:rPr>
              <a:t>Genesis 17:17</a:t>
            </a:r>
            <a:r>
              <a:rPr lang="en-US">
                <a:solidFill>
                  <a:srgbClr val="FFC000"/>
                </a:solidFill>
                <a:cs typeface="+mj-cs"/>
              </a:rPr>
              <a:t>) </a:t>
            </a:r>
            <a:r>
              <a:rPr lang="en-US">
                <a:solidFill>
                  <a:srgbClr val="00B0F0"/>
                </a:solidFill>
                <a:cs typeface="+mj-cs"/>
              </a:rPr>
              <a:t>"Then Abraham fell upon his face and laughed, and said in his heart, 'Shall a child be born to a man who is one hundred years old? And shall Sarah, who is ninety years old, bear a child?'"</a:t>
            </a:r>
            <a:r>
              <a:rPr lang="en-US">
                <a:solidFill>
                  <a:srgbClr val="FFC000"/>
                </a:solidFill>
                <a:cs typeface="+mj-cs"/>
              </a:rPr>
              <a:t> And why was Abraham similar to a king who swore to hit his son and said to him, </a:t>
            </a:r>
            <a:r>
              <a:rPr lang="en-US">
                <a:solidFill>
                  <a:srgbClr val="00B0F0"/>
                </a:solidFill>
                <a:cs typeface="+mj-cs"/>
              </a:rPr>
              <a:t>"My son, I have sworn to hit you"?</a:t>
            </a:r>
            <a:r>
              <a:rPr lang="en-US">
                <a:solidFill>
                  <a:srgbClr val="FFC000"/>
                </a:solidFill>
                <a:cs typeface="+mj-cs"/>
              </a:rPr>
              <a:t> The son replied, </a:t>
            </a:r>
            <a:r>
              <a:rPr lang="en-US">
                <a:solidFill>
                  <a:srgbClr val="00B0F0"/>
                </a:solidFill>
                <a:cs typeface="+mj-cs"/>
              </a:rPr>
              <a:t>"The power is in your hand." </a:t>
            </a:r>
            <a:r>
              <a:rPr lang="en-US">
                <a:solidFill>
                  <a:srgbClr val="FFC000"/>
                </a:solidFill>
                <a:cs typeface="+mj-cs"/>
              </a:rPr>
              <a:t>He hit him and thought that his son would say "Enough," but once he hit him, the father said, </a:t>
            </a:r>
            <a:r>
              <a:rPr lang="en-US">
                <a:solidFill>
                  <a:srgbClr val="00B0F0"/>
                </a:solidFill>
                <a:cs typeface="+mj-cs"/>
              </a:rPr>
              <a:t>"Enough, I have hit him." </a:t>
            </a:r>
            <a:r>
              <a:rPr lang="en-US">
                <a:solidFill>
                  <a:srgbClr val="FFC000"/>
                </a:solidFill>
                <a:cs typeface="+mj-cs"/>
              </a:rPr>
              <a:t>Similarly, (</a:t>
            </a:r>
            <a:r>
              <a:rPr lang="en-US">
                <a:solidFill>
                  <a:srgbClr val="00B0F0"/>
                </a:solidFill>
                <a:cs typeface="+mj-cs"/>
              </a:rPr>
              <a:t>Genesis 17:1</a:t>
            </a:r>
            <a:r>
              <a:rPr lang="en-US">
                <a:solidFill>
                  <a:srgbClr val="FFC000"/>
                </a:solidFill>
                <a:cs typeface="+mj-cs"/>
              </a:rPr>
              <a:t>) </a:t>
            </a:r>
            <a:r>
              <a:rPr lang="en-US">
                <a:solidFill>
                  <a:srgbClr val="00B0F0"/>
                </a:solidFill>
                <a:cs typeface="+mj-cs"/>
              </a:rPr>
              <a:t>"When Abram was ninety-nine years old, the LORD appeared to Abram and said to him, 'I am El Shaddai; walk before Me and be blameless.'"</a:t>
            </a:r>
            <a:r>
              <a:rPr lang="en-US">
                <a:solidFill>
                  <a:srgbClr val="FFC000"/>
                </a:solidFill>
                <a:cs typeface="+mj-cs"/>
              </a:rPr>
              <a:t> I have hit him enough. The third was punished and asked his beloved not to hit him. This was Hezekiah, as it says (</a:t>
            </a:r>
            <a:r>
              <a:rPr lang="en-US">
                <a:solidFill>
                  <a:srgbClr val="00B0F0"/>
                </a:solidFill>
                <a:cs typeface="+mj-cs"/>
              </a:rPr>
              <a:t>Isaiah 38:2</a:t>
            </a:r>
            <a:r>
              <a:rPr lang="en-US">
                <a:solidFill>
                  <a:srgbClr val="FFC000"/>
                </a:solidFill>
                <a:cs typeface="+mj-cs"/>
              </a:rPr>
              <a:t>) </a:t>
            </a:r>
            <a:r>
              <a:rPr lang="en-US">
                <a:solidFill>
                  <a:srgbClr val="00B0F0"/>
                </a:solidFill>
                <a:cs typeface="+mj-cs"/>
              </a:rPr>
              <a:t>"Then Hezekiah turned his face to the wall and prayed to the LORD, and said..."</a:t>
            </a:r>
            <a:r>
              <a:rPr lang="en-US">
                <a:solidFill>
                  <a:srgbClr val="FFC000"/>
                </a:solidFill>
                <a:cs typeface="+mj-cs"/>
              </a:rPr>
              <a:t> Rabbi Nathan said: He was also punished and kicked, as it says (</a:t>
            </a:r>
            <a:r>
              <a:rPr lang="en-US">
                <a:solidFill>
                  <a:srgbClr val="00B0F0"/>
                </a:solidFill>
                <a:cs typeface="+mj-cs"/>
              </a:rPr>
              <a:t>Isaiah 14:31</a:t>
            </a:r>
            <a:r>
              <a:rPr lang="en-US">
                <a:solidFill>
                  <a:srgbClr val="FFC000"/>
                </a:solidFill>
                <a:cs typeface="+mj-cs"/>
              </a:rPr>
              <a:t>) </a:t>
            </a:r>
            <a:r>
              <a:rPr lang="en-US">
                <a:solidFill>
                  <a:srgbClr val="00B0F0"/>
                </a:solidFill>
                <a:cs typeface="+mj-cs"/>
              </a:rPr>
              <a:t>"Wail, O gate! Cry, O city! Melt away, O Philistia, all of you! For smoke comes out of the north, and there is no straggler in his ranks."</a:t>
            </a:r>
            <a:r>
              <a:rPr lang="en-US">
                <a:solidFill>
                  <a:srgbClr val="FFC000"/>
                </a:solidFill>
                <a:cs typeface="+mj-cs"/>
              </a:rPr>
              <a:t> This tells us that his blows were as severe as those of Job. In Job it is written (</a:t>
            </a:r>
            <a:r>
              <a:rPr lang="en-US">
                <a:solidFill>
                  <a:srgbClr val="00B0F0"/>
                </a:solidFill>
                <a:cs typeface="+mj-cs"/>
              </a:rPr>
              <a:t>Job 19:20</a:t>
            </a:r>
            <a:r>
              <a:rPr lang="en-US">
                <a:solidFill>
                  <a:srgbClr val="FFC000"/>
                </a:solidFill>
                <a:cs typeface="+mj-cs"/>
              </a:rPr>
              <a:t>) </a:t>
            </a:r>
            <a:r>
              <a:rPr lang="en-US">
                <a:solidFill>
                  <a:srgbClr val="00B0F0"/>
                </a:solidFill>
                <a:cs typeface="+mj-cs"/>
              </a:rPr>
              <a:t>"My bones cling to my skin and to my flesh, and I have escaped by the skin of my teeth." </a:t>
            </a:r>
            <a:r>
              <a:rPr lang="en-US">
                <a:solidFill>
                  <a:srgbClr val="FFC000"/>
                </a:solidFill>
                <a:cs typeface="+mj-cs"/>
              </a:rPr>
              <a:t>And in Hezekiah, it is written (</a:t>
            </a:r>
            <a:r>
              <a:rPr lang="en-US">
                <a:solidFill>
                  <a:srgbClr val="00B0F0"/>
                </a:solidFill>
                <a:cs typeface="+mj-cs"/>
              </a:rPr>
              <a:t>Isaiah 38:13</a:t>
            </a:r>
            <a:r>
              <a:rPr lang="en-US">
                <a:solidFill>
                  <a:srgbClr val="FFC000"/>
                </a:solidFill>
                <a:cs typeface="+mj-cs"/>
              </a:rPr>
              <a:t>) </a:t>
            </a:r>
            <a:r>
              <a:rPr lang="en-US">
                <a:solidFill>
                  <a:srgbClr val="00B0F0"/>
                </a:solidFill>
                <a:cs typeface="+mj-cs"/>
              </a:rPr>
              <a:t>"I composed my soul as a weaned child. Like a weaned child on its mother's lap, so is my soul within me."</a:t>
            </a:r>
            <a:r>
              <a:rPr lang="en-US">
                <a:solidFill>
                  <a:srgbClr val="FFC000"/>
                </a:solidFill>
                <a:cs typeface="+mj-cs"/>
              </a:rPr>
              <a:t> This tells us that even the skin of his teeth was taken away. The fourth said, </a:t>
            </a:r>
            <a:r>
              <a:rPr lang="en-US">
                <a:solidFill>
                  <a:srgbClr val="00B0F0"/>
                </a:solidFill>
                <a:cs typeface="+mj-cs"/>
              </a:rPr>
              <a:t>"Why is the strap hanging? Direct me with it." </a:t>
            </a:r>
            <a:r>
              <a:rPr lang="en-US">
                <a:solidFill>
                  <a:srgbClr val="FFC000"/>
                </a:solidFill>
                <a:cs typeface="+mj-cs"/>
              </a:rPr>
              <a:t>This was David, as it says to David, </a:t>
            </a:r>
            <a:r>
              <a:rPr lang="en-US">
                <a:solidFill>
                  <a:srgbClr val="00B0F0"/>
                </a:solidFill>
                <a:cs typeface="+mj-cs"/>
              </a:rPr>
              <a:t>"Judge me, O LORD." </a:t>
            </a:r>
            <a:r>
              <a:rPr lang="en-US">
                <a:solidFill>
                  <a:srgbClr val="FFC000"/>
                </a:solidFill>
                <a:cs typeface="+mj-cs"/>
              </a:rPr>
              <a:t>And likewise, Solomon says (</a:t>
            </a:r>
            <a:r>
              <a:rPr lang="en-US">
                <a:solidFill>
                  <a:srgbClr val="00B0F0"/>
                </a:solidFill>
                <a:cs typeface="+mj-cs"/>
              </a:rPr>
              <a:t>Proverbs 12:1</a:t>
            </a:r>
            <a:r>
              <a:rPr lang="en-US">
                <a:solidFill>
                  <a:srgbClr val="FFC000"/>
                </a:solidFill>
                <a:cs typeface="+mj-cs"/>
              </a:rPr>
              <a:t>) </a:t>
            </a:r>
            <a:r>
              <a:rPr lang="en-US">
                <a:solidFill>
                  <a:srgbClr val="00B0F0"/>
                </a:solidFill>
                <a:cs typeface="+mj-cs"/>
              </a:rPr>
              <a:t>"Whoever loves discipline loves knowledge." </a:t>
            </a:r>
            <a:r>
              <a:rPr lang="en-US">
                <a:solidFill>
                  <a:srgbClr val="FFC000"/>
                </a:solidFill>
                <a:cs typeface="+mj-cs"/>
              </a:rPr>
              <a:t>And David also says (</a:t>
            </a:r>
            <a:r>
              <a:rPr lang="en-US">
                <a:solidFill>
                  <a:srgbClr val="00B0F0"/>
                </a:solidFill>
                <a:cs typeface="+mj-cs"/>
              </a:rPr>
              <a:t>Psalm 94:12</a:t>
            </a:r>
            <a:r>
              <a:rPr lang="en-US">
                <a:solidFill>
                  <a:srgbClr val="FFC000"/>
                </a:solidFill>
                <a:cs typeface="+mj-cs"/>
              </a:rPr>
              <a:t>) </a:t>
            </a:r>
            <a:r>
              <a:rPr lang="en-US">
                <a:solidFill>
                  <a:srgbClr val="00B0F0"/>
                </a:solidFill>
                <a:cs typeface="+mj-cs"/>
              </a:rPr>
              <a:t>"Blessed is the man whom You discipline, O LORD."</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B4E94A19-29B0-F210-7F5F-DF199767B69A}"/>
                  </a:ext>
                </a:extLst>
              </p14:cNvPr>
              <p14:cNvContentPartPr/>
              <p14:nvPr/>
            </p14:nvContentPartPr>
            <p14:xfrm>
              <a:off x="4623720" y="850180"/>
              <a:ext cx="802440" cy="34560"/>
            </p14:xfrm>
          </p:contentPart>
        </mc:Choice>
        <mc:Fallback>
          <p:pic>
            <p:nvPicPr>
              <p:cNvPr id="2" name="Ink 1">
                <a:extLst>
                  <a:ext uri="{FF2B5EF4-FFF2-40B4-BE49-F238E27FC236}">
                    <a16:creationId xmlns:a16="http://schemas.microsoft.com/office/drawing/2014/main" id="{B4E94A19-29B0-F210-7F5F-DF199767B69A}"/>
                  </a:ext>
                </a:extLst>
              </p:cNvPr>
              <p:cNvPicPr/>
              <p:nvPr/>
            </p:nvPicPr>
            <p:blipFill>
              <a:blip r:embed="rId5"/>
              <a:stretch>
                <a:fillRect/>
              </a:stretch>
            </p:blipFill>
            <p:spPr>
              <a:xfrm>
                <a:off x="4606080" y="832540"/>
                <a:ext cx="838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3D7C4BE-1E9D-84BF-5B09-E97F439EECF2}"/>
                  </a:ext>
                </a:extLst>
              </p14:cNvPr>
              <p14:cNvContentPartPr/>
              <p14:nvPr/>
            </p14:nvContentPartPr>
            <p14:xfrm>
              <a:off x="5336160" y="1106140"/>
              <a:ext cx="583200" cy="23760"/>
            </p14:xfrm>
          </p:contentPart>
        </mc:Choice>
        <mc:Fallback>
          <p:pic>
            <p:nvPicPr>
              <p:cNvPr id="4" name="Ink 3">
                <a:extLst>
                  <a:ext uri="{FF2B5EF4-FFF2-40B4-BE49-F238E27FC236}">
                    <a16:creationId xmlns:a16="http://schemas.microsoft.com/office/drawing/2014/main" id="{E3D7C4BE-1E9D-84BF-5B09-E97F439EECF2}"/>
                  </a:ext>
                </a:extLst>
              </p:cNvPr>
              <p:cNvPicPr/>
              <p:nvPr/>
            </p:nvPicPr>
            <p:blipFill>
              <a:blip r:embed="rId7"/>
              <a:stretch>
                <a:fillRect/>
              </a:stretch>
            </p:blipFill>
            <p:spPr>
              <a:xfrm>
                <a:off x="5318520" y="1088500"/>
                <a:ext cx="618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A9C10F94-4CAE-4A59-2AF3-34B894D10CB7}"/>
                  </a:ext>
                </a:extLst>
              </p14:cNvPr>
              <p14:cNvContentPartPr/>
              <p14:nvPr/>
            </p14:nvContentPartPr>
            <p14:xfrm>
              <a:off x="6155520" y="1914340"/>
              <a:ext cx="855720" cy="33480"/>
            </p14:xfrm>
          </p:contentPart>
        </mc:Choice>
        <mc:Fallback>
          <p:pic>
            <p:nvPicPr>
              <p:cNvPr id="5" name="Ink 4">
                <a:extLst>
                  <a:ext uri="{FF2B5EF4-FFF2-40B4-BE49-F238E27FC236}">
                    <a16:creationId xmlns:a16="http://schemas.microsoft.com/office/drawing/2014/main" id="{A9C10F94-4CAE-4A59-2AF3-34B894D10CB7}"/>
                  </a:ext>
                </a:extLst>
              </p:cNvPr>
              <p:cNvPicPr/>
              <p:nvPr/>
            </p:nvPicPr>
            <p:blipFill>
              <a:blip r:embed="rId9"/>
              <a:stretch>
                <a:fillRect/>
              </a:stretch>
            </p:blipFill>
            <p:spPr>
              <a:xfrm>
                <a:off x="6137880" y="1896700"/>
                <a:ext cx="89136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B72531C5-F3EC-B649-B5E5-FFDA74EE9317}"/>
                  </a:ext>
                </a:extLst>
              </p14:cNvPr>
              <p14:cNvContentPartPr/>
              <p14:nvPr/>
            </p14:nvContentPartPr>
            <p14:xfrm>
              <a:off x="7304640" y="3287740"/>
              <a:ext cx="1006560" cy="19800"/>
            </p14:xfrm>
          </p:contentPart>
        </mc:Choice>
        <mc:Fallback>
          <p:pic>
            <p:nvPicPr>
              <p:cNvPr id="7" name="Ink 6">
                <a:extLst>
                  <a:ext uri="{FF2B5EF4-FFF2-40B4-BE49-F238E27FC236}">
                    <a16:creationId xmlns:a16="http://schemas.microsoft.com/office/drawing/2014/main" id="{B72531C5-F3EC-B649-B5E5-FFDA74EE9317}"/>
                  </a:ext>
                </a:extLst>
              </p:cNvPr>
              <p:cNvPicPr/>
              <p:nvPr/>
            </p:nvPicPr>
            <p:blipFill>
              <a:blip r:embed="rId11"/>
              <a:stretch>
                <a:fillRect/>
              </a:stretch>
            </p:blipFill>
            <p:spPr>
              <a:xfrm>
                <a:off x="7287000" y="3270100"/>
                <a:ext cx="1042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3B23ABD0-36EC-871A-6471-3E811E44C5A5}"/>
                  </a:ext>
                </a:extLst>
              </p14:cNvPr>
              <p14:cNvContentPartPr/>
              <p14:nvPr/>
            </p14:nvContentPartPr>
            <p14:xfrm>
              <a:off x="10075920" y="3555580"/>
              <a:ext cx="928080" cy="110520"/>
            </p14:xfrm>
          </p:contentPart>
        </mc:Choice>
        <mc:Fallback>
          <p:pic>
            <p:nvPicPr>
              <p:cNvPr id="9" name="Ink 8">
                <a:extLst>
                  <a:ext uri="{FF2B5EF4-FFF2-40B4-BE49-F238E27FC236}">
                    <a16:creationId xmlns:a16="http://schemas.microsoft.com/office/drawing/2014/main" id="{3B23ABD0-36EC-871A-6471-3E811E44C5A5}"/>
                  </a:ext>
                </a:extLst>
              </p:cNvPr>
              <p:cNvPicPr/>
              <p:nvPr/>
            </p:nvPicPr>
            <p:blipFill>
              <a:blip r:embed="rId13"/>
              <a:stretch>
                <a:fillRect/>
              </a:stretch>
            </p:blipFill>
            <p:spPr>
              <a:xfrm>
                <a:off x="10057920" y="3537580"/>
                <a:ext cx="963720" cy="146160"/>
              </a:xfrm>
              <a:prstGeom prst="rect">
                <a:avLst/>
              </a:prstGeom>
            </p:spPr>
          </p:pic>
        </mc:Fallback>
      </mc:AlternateContent>
      <p:grpSp>
        <p:nvGrpSpPr>
          <p:cNvPr id="16" name="Group 15">
            <a:extLst>
              <a:ext uri="{FF2B5EF4-FFF2-40B4-BE49-F238E27FC236}">
                <a16:creationId xmlns:a16="http://schemas.microsoft.com/office/drawing/2014/main" id="{DC60D8C0-6CBA-C919-BD5E-6BF43A3255DA}"/>
              </a:ext>
            </a:extLst>
          </p:cNvPr>
          <p:cNvGrpSpPr/>
          <p:nvPr/>
        </p:nvGrpSpPr>
        <p:grpSpPr>
          <a:xfrm>
            <a:off x="5586720" y="259060"/>
            <a:ext cx="375840" cy="404280"/>
            <a:chOff x="5586720" y="259060"/>
            <a:chExt cx="375840" cy="404280"/>
          </a:xfrm>
        </p:grpSpPr>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A0BE8FE7-7276-10CF-8C4B-A0251F6DD615}"/>
                    </a:ext>
                  </a:extLst>
                </p14:cNvPr>
                <p14:cNvContentPartPr/>
                <p14:nvPr/>
              </p14:nvContentPartPr>
              <p14:xfrm>
                <a:off x="5744040" y="446620"/>
                <a:ext cx="40680" cy="120960"/>
              </p14:xfrm>
            </p:contentPart>
          </mc:Choice>
          <mc:Fallback>
            <p:pic>
              <p:nvPicPr>
                <p:cNvPr id="11" name="Ink 10">
                  <a:extLst>
                    <a:ext uri="{FF2B5EF4-FFF2-40B4-BE49-F238E27FC236}">
                      <a16:creationId xmlns:a16="http://schemas.microsoft.com/office/drawing/2014/main" id="{A0BE8FE7-7276-10CF-8C4B-A0251F6DD615}"/>
                    </a:ext>
                  </a:extLst>
                </p:cNvPr>
                <p:cNvPicPr/>
                <p:nvPr/>
              </p:nvPicPr>
              <p:blipFill>
                <a:blip r:embed="rId15"/>
                <a:stretch>
                  <a:fillRect/>
                </a:stretch>
              </p:blipFill>
              <p:spPr>
                <a:xfrm>
                  <a:off x="5726040" y="428620"/>
                  <a:ext cx="76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03825CF-3F68-4BBF-66C9-93DD645242B0}"/>
                    </a:ext>
                  </a:extLst>
                </p14:cNvPr>
                <p14:cNvContentPartPr/>
                <p14:nvPr/>
              </p14:nvContentPartPr>
              <p14:xfrm>
                <a:off x="5586720" y="259060"/>
                <a:ext cx="375840" cy="404280"/>
              </p14:xfrm>
            </p:contentPart>
          </mc:Choice>
          <mc:Fallback>
            <p:pic>
              <p:nvPicPr>
                <p:cNvPr id="12" name="Ink 11">
                  <a:extLst>
                    <a:ext uri="{FF2B5EF4-FFF2-40B4-BE49-F238E27FC236}">
                      <a16:creationId xmlns:a16="http://schemas.microsoft.com/office/drawing/2014/main" id="{A03825CF-3F68-4BBF-66C9-93DD645242B0}"/>
                    </a:ext>
                  </a:extLst>
                </p:cNvPr>
                <p:cNvPicPr/>
                <p:nvPr/>
              </p:nvPicPr>
              <p:blipFill>
                <a:blip r:embed="rId17"/>
                <a:stretch>
                  <a:fillRect/>
                </a:stretch>
              </p:blipFill>
              <p:spPr>
                <a:xfrm>
                  <a:off x="5568720" y="241420"/>
                  <a:ext cx="411480" cy="439920"/>
                </a:xfrm>
                <a:prstGeom prst="rect">
                  <a:avLst/>
                </a:prstGeom>
              </p:spPr>
            </p:pic>
          </mc:Fallback>
        </mc:AlternateContent>
      </p:grpSp>
      <p:grpSp>
        <p:nvGrpSpPr>
          <p:cNvPr id="15" name="Group 14">
            <a:extLst>
              <a:ext uri="{FF2B5EF4-FFF2-40B4-BE49-F238E27FC236}">
                <a16:creationId xmlns:a16="http://schemas.microsoft.com/office/drawing/2014/main" id="{A5BA40B1-724C-4233-92DA-33CB289F27D9}"/>
              </a:ext>
            </a:extLst>
          </p:cNvPr>
          <p:cNvGrpSpPr/>
          <p:nvPr/>
        </p:nvGrpSpPr>
        <p:grpSpPr>
          <a:xfrm>
            <a:off x="7042560" y="1473700"/>
            <a:ext cx="470520" cy="430560"/>
            <a:chOff x="7042560" y="1473700"/>
            <a:chExt cx="470520" cy="430560"/>
          </a:xfrm>
        </p:grpSpPr>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57ACA90-6271-D124-3CEF-C0696ED2D7C4}"/>
                    </a:ext>
                  </a:extLst>
                </p14:cNvPr>
                <p14:cNvContentPartPr/>
                <p14:nvPr/>
              </p14:nvContentPartPr>
              <p14:xfrm>
                <a:off x="7186200" y="1559020"/>
                <a:ext cx="188640" cy="246960"/>
              </p14:xfrm>
            </p:contentPart>
          </mc:Choice>
          <mc:Fallback>
            <p:pic>
              <p:nvPicPr>
                <p:cNvPr id="13" name="Ink 12">
                  <a:extLst>
                    <a:ext uri="{FF2B5EF4-FFF2-40B4-BE49-F238E27FC236}">
                      <a16:creationId xmlns:a16="http://schemas.microsoft.com/office/drawing/2014/main" id="{057ACA90-6271-D124-3CEF-C0696ED2D7C4}"/>
                    </a:ext>
                  </a:extLst>
                </p:cNvPr>
                <p:cNvPicPr/>
                <p:nvPr/>
              </p:nvPicPr>
              <p:blipFill>
                <a:blip r:embed="rId19"/>
                <a:stretch>
                  <a:fillRect/>
                </a:stretch>
              </p:blipFill>
              <p:spPr>
                <a:xfrm>
                  <a:off x="7168560" y="1541380"/>
                  <a:ext cx="22428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49D7A1CC-38D0-021E-AB87-DFAB7B46383D}"/>
                    </a:ext>
                  </a:extLst>
                </p14:cNvPr>
                <p14:cNvContentPartPr/>
                <p14:nvPr/>
              </p14:nvContentPartPr>
              <p14:xfrm>
                <a:off x="7042560" y="1473700"/>
                <a:ext cx="470520" cy="430560"/>
              </p14:xfrm>
            </p:contentPart>
          </mc:Choice>
          <mc:Fallback>
            <p:pic>
              <p:nvPicPr>
                <p:cNvPr id="14" name="Ink 13">
                  <a:extLst>
                    <a:ext uri="{FF2B5EF4-FFF2-40B4-BE49-F238E27FC236}">
                      <a16:creationId xmlns:a16="http://schemas.microsoft.com/office/drawing/2014/main" id="{49D7A1CC-38D0-021E-AB87-DFAB7B46383D}"/>
                    </a:ext>
                  </a:extLst>
                </p:cNvPr>
                <p:cNvPicPr/>
                <p:nvPr/>
              </p:nvPicPr>
              <p:blipFill>
                <a:blip r:embed="rId21"/>
                <a:stretch>
                  <a:fillRect/>
                </a:stretch>
              </p:blipFill>
              <p:spPr>
                <a:xfrm>
                  <a:off x="7024560" y="1456060"/>
                  <a:ext cx="506160" cy="466200"/>
                </a:xfrm>
                <a:prstGeom prst="rect">
                  <a:avLst/>
                </a:prstGeom>
              </p:spPr>
            </p:pic>
          </mc:Fallback>
        </mc:AlternateContent>
      </p:grpSp>
      <p:grpSp>
        <p:nvGrpSpPr>
          <p:cNvPr id="19" name="Group 18">
            <a:extLst>
              <a:ext uri="{FF2B5EF4-FFF2-40B4-BE49-F238E27FC236}">
                <a16:creationId xmlns:a16="http://schemas.microsoft.com/office/drawing/2014/main" id="{66851FF0-32A3-8C39-BA5D-6CD12B152281}"/>
              </a:ext>
            </a:extLst>
          </p:cNvPr>
          <p:cNvGrpSpPr/>
          <p:nvPr/>
        </p:nvGrpSpPr>
        <p:grpSpPr>
          <a:xfrm>
            <a:off x="10898160" y="2932420"/>
            <a:ext cx="475920" cy="529920"/>
            <a:chOff x="10898160" y="2932420"/>
            <a:chExt cx="475920" cy="529920"/>
          </a:xfrm>
        </p:grpSpPr>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0784797-86D4-3B9E-C454-2003A6E061DE}"/>
                    </a:ext>
                  </a:extLst>
                </p14:cNvPr>
                <p14:cNvContentPartPr/>
                <p14:nvPr/>
              </p14:nvContentPartPr>
              <p14:xfrm>
                <a:off x="11055480" y="3059860"/>
                <a:ext cx="199080" cy="273600"/>
              </p14:xfrm>
            </p:contentPart>
          </mc:Choice>
          <mc:Fallback>
            <p:pic>
              <p:nvPicPr>
                <p:cNvPr id="17" name="Ink 16">
                  <a:extLst>
                    <a:ext uri="{FF2B5EF4-FFF2-40B4-BE49-F238E27FC236}">
                      <a16:creationId xmlns:a16="http://schemas.microsoft.com/office/drawing/2014/main" id="{10784797-86D4-3B9E-C454-2003A6E061DE}"/>
                    </a:ext>
                  </a:extLst>
                </p:cNvPr>
                <p:cNvPicPr/>
                <p:nvPr/>
              </p:nvPicPr>
              <p:blipFill>
                <a:blip r:embed="rId23"/>
                <a:stretch>
                  <a:fillRect/>
                </a:stretch>
              </p:blipFill>
              <p:spPr>
                <a:xfrm>
                  <a:off x="11037840" y="3041860"/>
                  <a:ext cx="2347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DE2FE4BB-3C40-062F-CA9B-ECB528D54D50}"/>
                    </a:ext>
                  </a:extLst>
                </p14:cNvPr>
                <p14:cNvContentPartPr/>
                <p14:nvPr/>
              </p14:nvContentPartPr>
              <p14:xfrm>
                <a:off x="10898160" y="2932420"/>
                <a:ext cx="475920" cy="529920"/>
              </p14:xfrm>
            </p:contentPart>
          </mc:Choice>
          <mc:Fallback>
            <p:pic>
              <p:nvPicPr>
                <p:cNvPr id="18" name="Ink 17">
                  <a:extLst>
                    <a:ext uri="{FF2B5EF4-FFF2-40B4-BE49-F238E27FC236}">
                      <a16:creationId xmlns:a16="http://schemas.microsoft.com/office/drawing/2014/main" id="{DE2FE4BB-3C40-062F-CA9B-ECB528D54D50}"/>
                    </a:ext>
                  </a:extLst>
                </p:cNvPr>
                <p:cNvPicPr/>
                <p:nvPr/>
              </p:nvPicPr>
              <p:blipFill>
                <a:blip r:embed="rId25"/>
                <a:stretch>
                  <a:fillRect/>
                </a:stretch>
              </p:blipFill>
              <p:spPr>
                <a:xfrm>
                  <a:off x="10880520" y="2914780"/>
                  <a:ext cx="511560" cy="565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9D8A75EA-8B8A-801B-96AA-EE50E2629595}"/>
                  </a:ext>
                </a:extLst>
              </p14:cNvPr>
              <p14:cNvContentPartPr/>
              <p14:nvPr/>
            </p14:nvContentPartPr>
            <p14:xfrm>
              <a:off x="1566240" y="3866260"/>
              <a:ext cx="329400" cy="31320"/>
            </p14:xfrm>
          </p:contentPart>
        </mc:Choice>
        <mc:Fallback>
          <p:pic>
            <p:nvPicPr>
              <p:cNvPr id="20" name="Ink 19">
                <a:extLst>
                  <a:ext uri="{FF2B5EF4-FFF2-40B4-BE49-F238E27FC236}">
                    <a16:creationId xmlns:a16="http://schemas.microsoft.com/office/drawing/2014/main" id="{9D8A75EA-8B8A-801B-96AA-EE50E2629595}"/>
                  </a:ext>
                </a:extLst>
              </p:cNvPr>
              <p:cNvPicPr/>
              <p:nvPr/>
            </p:nvPicPr>
            <p:blipFill>
              <a:blip r:embed="rId27"/>
              <a:stretch>
                <a:fillRect/>
              </a:stretch>
            </p:blipFill>
            <p:spPr>
              <a:xfrm>
                <a:off x="1548600" y="3848620"/>
                <a:ext cx="3650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B98AC8F5-C8CE-A6A2-7AE5-0D0D23E1BBFF}"/>
                  </a:ext>
                </a:extLst>
              </p14:cNvPr>
              <p14:cNvContentPartPr/>
              <p14:nvPr/>
            </p14:nvContentPartPr>
            <p14:xfrm>
              <a:off x="2359680" y="4622260"/>
              <a:ext cx="460440" cy="38520"/>
            </p14:xfrm>
          </p:contentPart>
        </mc:Choice>
        <mc:Fallback>
          <p:pic>
            <p:nvPicPr>
              <p:cNvPr id="21" name="Ink 20">
                <a:extLst>
                  <a:ext uri="{FF2B5EF4-FFF2-40B4-BE49-F238E27FC236}">
                    <a16:creationId xmlns:a16="http://schemas.microsoft.com/office/drawing/2014/main" id="{B98AC8F5-C8CE-A6A2-7AE5-0D0D23E1BBFF}"/>
                  </a:ext>
                </a:extLst>
              </p:cNvPr>
              <p:cNvPicPr/>
              <p:nvPr/>
            </p:nvPicPr>
            <p:blipFill>
              <a:blip r:embed="rId29"/>
              <a:stretch>
                <a:fillRect/>
              </a:stretch>
            </p:blipFill>
            <p:spPr>
              <a:xfrm>
                <a:off x="2341680" y="4604620"/>
                <a:ext cx="4960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B63A3C10-946B-2F5F-52F5-9226FE5C0231}"/>
                  </a:ext>
                </a:extLst>
              </p14:cNvPr>
              <p14:cNvContentPartPr/>
              <p14:nvPr/>
            </p14:nvContentPartPr>
            <p14:xfrm>
              <a:off x="10415040" y="4703980"/>
              <a:ext cx="15120" cy="5760"/>
            </p14:xfrm>
          </p:contentPart>
        </mc:Choice>
        <mc:Fallback>
          <p:pic>
            <p:nvPicPr>
              <p:cNvPr id="22" name="Ink 21">
                <a:extLst>
                  <a:ext uri="{FF2B5EF4-FFF2-40B4-BE49-F238E27FC236}">
                    <a16:creationId xmlns:a16="http://schemas.microsoft.com/office/drawing/2014/main" id="{B63A3C10-946B-2F5F-52F5-9226FE5C0231}"/>
                  </a:ext>
                </a:extLst>
              </p:cNvPr>
              <p:cNvPicPr/>
              <p:nvPr/>
            </p:nvPicPr>
            <p:blipFill>
              <a:blip r:embed="rId31"/>
              <a:stretch>
                <a:fillRect/>
              </a:stretch>
            </p:blipFill>
            <p:spPr>
              <a:xfrm>
                <a:off x="10397040" y="4686340"/>
                <a:ext cx="507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28ED2773-0D33-58E4-56FD-C8988429C7CB}"/>
                  </a:ext>
                </a:extLst>
              </p14:cNvPr>
              <p14:cNvContentPartPr/>
              <p14:nvPr/>
            </p14:nvContentPartPr>
            <p14:xfrm>
              <a:off x="10955760" y="4669420"/>
              <a:ext cx="27000" cy="7560"/>
            </p14:xfrm>
          </p:contentPart>
        </mc:Choice>
        <mc:Fallback>
          <p:pic>
            <p:nvPicPr>
              <p:cNvPr id="23" name="Ink 22">
                <a:extLst>
                  <a:ext uri="{FF2B5EF4-FFF2-40B4-BE49-F238E27FC236}">
                    <a16:creationId xmlns:a16="http://schemas.microsoft.com/office/drawing/2014/main" id="{28ED2773-0D33-58E4-56FD-C8988429C7CB}"/>
                  </a:ext>
                </a:extLst>
              </p:cNvPr>
              <p:cNvPicPr/>
              <p:nvPr/>
            </p:nvPicPr>
            <p:blipFill>
              <a:blip r:embed="rId33"/>
              <a:stretch>
                <a:fillRect/>
              </a:stretch>
            </p:blipFill>
            <p:spPr>
              <a:xfrm>
                <a:off x="10938120" y="4651420"/>
                <a:ext cx="626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9A463B1B-0BFC-5CB3-F518-01A4811B9331}"/>
                  </a:ext>
                </a:extLst>
              </p14:cNvPr>
              <p14:cNvContentPartPr/>
              <p14:nvPr/>
            </p14:nvContentPartPr>
            <p14:xfrm>
              <a:off x="2757480" y="4931140"/>
              <a:ext cx="722160" cy="50400"/>
            </p14:xfrm>
          </p:contentPart>
        </mc:Choice>
        <mc:Fallback>
          <p:pic>
            <p:nvPicPr>
              <p:cNvPr id="24" name="Ink 23">
                <a:extLst>
                  <a:ext uri="{FF2B5EF4-FFF2-40B4-BE49-F238E27FC236}">
                    <a16:creationId xmlns:a16="http://schemas.microsoft.com/office/drawing/2014/main" id="{9A463B1B-0BFC-5CB3-F518-01A4811B9331}"/>
                  </a:ext>
                </a:extLst>
              </p:cNvPr>
              <p:cNvPicPr/>
              <p:nvPr/>
            </p:nvPicPr>
            <p:blipFill>
              <a:blip r:embed="rId35"/>
              <a:stretch>
                <a:fillRect/>
              </a:stretch>
            </p:blipFill>
            <p:spPr>
              <a:xfrm>
                <a:off x="2739840" y="4913140"/>
                <a:ext cx="7578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7DB6C067-EC5F-409D-9157-132054977AFF}"/>
                  </a:ext>
                </a:extLst>
              </p14:cNvPr>
              <p14:cNvContentPartPr/>
              <p14:nvPr/>
            </p14:nvContentPartPr>
            <p14:xfrm>
              <a:off x="11014440" y="4935100"/>
              <a:ext cx="2880" cy="7200"/>
            </p14:xfrm>
          </p:contentPart>
        </mc:Choice>
        <mc:Fallback>
          <p:pic>
            <p:nvPicPr>
              <p:cNvPr id="25" name="Ink 24">
                <a:extLst>
                  <a:ext uri="{FF2B5EF4-FFF2-40B4-BE49-F238E27FC236}">
                    <a16:creationId xmlns:a16="http://schemas.microsoft.com/office/drawing/2014/main" id="{7DB6C067-EC5F-409D-9157-132054977AFF}"/>
                  </a:ext>
                </a:extLst>
              </p:cNvPr>
              <p:cNvPicPr/>
              <p:nvPr/>
            </p:nvPicPr>
            <p:blipFill>
              <a:blip r:embed="rId37"/>
              <a:stretch>
                <a:fillRect/>
              </a:stretch>
            </p:blipFill>
            <p:spPr>
              <a:xfrm>
                <a:off x="10996800" y="4917100"/>
                <a:ext cx="38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FA8A4DA2-6A91-2D3C-2938-F980E05F0060}"/>
                  </a:ext>
                </a:extLst>
              </p14:cNvPr>
              <p14:cNvContentPartPr/>
              <p14:nvPr/>
            </p14:nvContentPartPr>
            <p14:xfrm>
              <a:off x="1631040" y="5324980"/>
              <a:ext cx="8280" cy="15840"/>
            </p14:xfrm>
          </p:contentPart>
        </mc:Choice>
        <mc:Fallback>
          <p:pic>
            <p:nvPicPr>
              <p:cNvPr id="26" name="Ink 25">
                <a:extLst>
                  <a:ext uri="{FF2B5EF4-FFF2-40B4-BE49-F238E27FC236}">
                    <a16:creationId xmlns:a16="http://schemas.microsoft.com/office/drawing/2014/main" id="{FA8A4DA2-6A91-2D3C-2938-F980E05F0060}"/>
                  </a:ext>
                </a:extLst>
              </p:cNvPr>
              <p:cNvPicPr/>
              <p:nvPr/>
            </p:nvPicPr>
            <p:blipFill>
              <a:blip r:embed="rId39"/>
              <a:stretch>
                <a:fillRect/>
              </a:stretch>
            </p:blipFill>
            <p:spPr>
              <a:xfrm>
                <a:off x="1613400" y="5306980"/>
                <a:ext cx="439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64A40E02-8862-C1A3-A4AB-8904EC5010C0}"/>
                  </a:ext>
                </a:extLst>
              </p14:cNvPr>
              <p14:cNvContentPartPr/>
              <p14:nvPr/>
            </p14:nvContentPartPr>
            <p14:xfrm>
              <a:off x="4533720" y="5243620"/>
              <a:ext cx="5040" cy="2520"/>
            </p14:xfrm>
          </p:contentPart>
        </mc:Choice>
        <mc:Fallback>
          <p:pic>
            <p:nvPicPr>
              <p:cNvPr id="27" name="Ink 26">
                <a:extLst>
                  <a:ext uri="{FF2B5EF4-FFF2-40B4-BE49-F238E27FC236}">
                    <a16:creationId xmlns:a16="http://schemas.microsoft.com/office/drawing/2014/main" id="{64A40E02-8862-C1A3-A4AB-8904EC5010C0}"/>
                  </a:ext>
                </a:extLst>
              </p:cNvPr>
              <p:cNvPicPr/>
              <p:nvPr/>
            </p:nvPicPr>
            <p:blipFill>
              <a:blip r:embed="rId41"/>
              <a:stretch>
                <a:fillRect/>
              </a:stretch>
            </p:blipFill>
            <p:spPr>
              <a:xfrm>
                <a:off x="4515720" y="5225620"/>
                <a:ext cx="406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5DD4CE47-C4A6-4DF1-44A0-115D91676512}"/>
                  </a:ext>
                </a:extLst>
              </p14:cNvPr>
              <p14:cNvContentPartPr/>
              <p14:nvPr/>
            </p14:nvContentPartPr>
            <p14:xfrm>
              <a:off x="6866880" y="5195380"/>
              <a:ext cx="19800" cy="16560"/>
            </p14:xfrm>
          </p:contentPart>
        </mc:Choice>
        <mc:Fallback>
          <p:pic>
            <p:nvPicPr>
              <p:cNvPr id="28" name="Ink 27">
                <a:extLst>
                  <a:ext uri="{FF2B5EF4-FFF2-40B4-BE49-F238E27FC236}">
                    <a16:creationId xmlns:a16="http://schemas.microsoft.com/office/drawing/2014/main" id="{5DD4CE47-C4A6-4DF1-44A0-115D91676512}"/>
                  </a:ext>
                </a:extLst>
              </p:cNvPr>
              <p:cNvPicPr/>
              <p:nvPr/>
            </p:nvPicPr>
            <p:blipFill>
              <a:blip r:embed="rId43"/>
              <a:stretch>
                <a:fillRect/>
              </a:stretch>
            </p:blipFill>
            <p:spPr>
              <a:xfrm>
                <a:off x="6848880" y="5177740"/>
                <a:ext cx="554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C9F26186-2DE8-2492-A262-E4C603550877}"/>
                  </a:ext>
                </a:extLst>
              </p14:cNvPr>
              <p14:cNvContentPartPr/>
              <p14:nvPr/>
            </p14:nvContentPartPr>
            <p14:xfrm>
              <a:off x="638880" y="5538820"/>
              <a:ext cx="32400" cy="7200"/>
            </p14:xfrm>
          </p:contentPart>
        </mc:Choice>
        <mc:Fallback>
          <p:pic>
            <p:nvPicPr>
              <p:cNvPr id="29" name="Ink 28">
                <a:extLst>
                  <a:ext uri="{FF2B5EF4-FFF2-40B4-BE49-F238E27FC236}">
                    <a16:creationId xmlns:a16="http://schemas.microsoft.com/office/drawing/2014/main" id="{C9F26186-2DE8-2492-A262-E4C603550877}"/>
                  </a:ext>
                </a:extLst>
              </p:cNvPr>
              <p:cNvPicPr/>
              <p:nvPr/>
            </p:nvPicPr>
            <p:blipFill>
              <a:blip r:embed="rId45"/>
              <a:stretch>
                <a:fillRect/>
              </a:stretch>
            </p:blipFill>
            <p:spPr>
              <a:xfrm>
                <a:off x="621240" y="5520820"/>
                <a:ext cx="68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047CDE1F-1293-5B12-62F0-21BE179C13AC}"/>
                  </a:ext>
                </a:extLst>
              </p14:cNvPr>
              <p14:cNvContentPartPr/>
              <p14:nvPr/>
            </p14:nvContentPartPr>
            <p14:xfrm>
              <a:off x="1782600" y="5539900"/>
              <a:ext cx="2520" cy="5040"/>
            </p14:xfrm>
          </p:contentPart>
        </mc:Choice>
        <mc:Fallback>
          <p:pic>
            <p:nvPicPr>
              <p:cNvPr id="30" name="Ink 29">
                <a:extLst>
                  <a:ext uri="{FF2B5EF4-FFF2-40B4-BE49-F238E27FC236}">
                    <a16:creationId xmlns:a16="http://schemas.microsoft.com/office/drawing/2014/main" id="{047CDE1F-1293-5B12-62F0-21BE179C13AC}"/>
                  </a:ext>
                </a:extLst>
              </p:cNvPr>
              <p:cNvPicPr/>
              <p:nvPr/>
            </p:nvPicPr>
            <p:blipFill>
              <a:blip r:embed="rId47"/>
              <a:stretch>
                <a:fillRect/>
              </a:stretch>
            </p:blipFill>
            <p:spPr>
              <a:xfrm>
                <a:off x="1764960" y="5522260"/>
                <a:ext cx="38160" cy="40680"/>
              </a:xfrm>
              <a:prstGeom prst="rect">
                <a:avLst/>
              </a:prstGeom>
            </p:spPr>
          </p:pic>
        </mc:Fallback>
      </mc:AlternateContent>
      <p:grpSp>
        <p:nvGrpSpPr>
          <p:cNvPr id="35" name="Group 34">
            <a:extLst>
              <a:ext uri="{FF2B5EF4-FFF2-40B4-BE49-F238E27FC236}">
                <a16:creationId xmlns:a16="http://schemas.microsoft.com/office/drawing/2014/main" id="{B722E929-B237-B22C-8A17-7C939D9ABBFF}"/>
              </a:ext>
            </a:extLst>
          </p:cNvPr>
          <p:cNvGrpSpPr/>
          <p:nvPr/>
        </p:nvGrpSpPr>
        <p:grpSpPr>
          <a:xfrm>
            <a:off x="2404320" y="5049580"/>
            <a:ext cx="1163520" cy="482040"/>
            <a:chOff x="2404320" y="5049580"/>
            <a:chExt cx="1163520" cy="482040"/>
          </a:xfrm>
        </p:grpSpPr>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B7E23AE2-C3CB-0F6C-2712-971C18A5675D}"/>
                    </a:ext>
                  </a:extLst>
                </p14:cNvPr>
                <p14:cNvContentPartPr/>
                <p14:nvPr/>
              </p14:nvContentPartPr>
              <p14:xfrm>
                <a:off x="2780880" y="5471500"/>
                <a:ext cx="786960" cy="60120"/>
              </p14:xfrm>
            </p:contentPart>
          </mc:Choice>
          <mc:Fallback>
            <p:pic>
              <p:nvPicPr>
                <p:cNvPr id="31" name="Ink 30">
                  <a:extLst>
                    <a:ext uri="{FF2B5EF4-FFF2-40B4-BE49-F238E27FC236}">
                      <a16:creationId xmlns:a16="http://schemas.microsoft.com/office/drawing/2014/main" id="{B7E23AE2-C3CB-0F6C-2712-971C18A5675D}"/>
                    </a:ext>
                  </a:extLst>
                </p:cNvPr>
                <p:cNvPicPr/>
                <p:nvPr/>
              </p:nvPicPr>
              <p:blipFill>
                <a:blip r:embed="rId49"/>
                <a:stretch>
                  <a:fillRect/>
                </a:stretch>
              </p:blipFill>
              <p:spPr>
                <a:xfrm>
                  <a:off x="2763240" y="5453500"/>
                  <a:ext cx="822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91AC4477-943D-4216-AD5A-3A93CCB1F5C0}"/>
                    </a:ext>
                  </a:extLst>
                </p14:cNvPr>
                <p14:cNvContentPartPr/>
                <p14:nvPr/>
              </p14:nvContentPartPr>
              <p14:xfrm>
                <a:off x="2752080" y="5145700"/>
                <a:ext cx="145080" cy="103320"/>
              </p14:xfrm>
            </p:contentPart>
          </mc:Choice>
          <mc:Fallback>
            <p:pic>
              <p:nvPicPr>
                <p:cNvPr id="32" name="Ink 31">
                  <a:extLst>
                    <a:ext uri="{FF2B5EF4-FFF2-40B4-BE49-F238E27FC236}">
                      <a16:creationId xmlns:a16="http://schemas.microsoft.com/office/drawing/2014/main" id="{91AC4477-943D-4216-AD5A-3A93CCB1F5C0}"/>
                    </a:ext>
                  </a:extLst>
                </p:cNvPr>
                <p:cNvPicPr/>
                <p:nvPr/>
              </p:nvPicPr>
              <p:blipFill>
                <a:blip r:embed="rId51"/>
                <a:stretch>
                  <a:fillRect/>
                </a:stretch>
              </p:blipFill>
              <p:spPr>
                <a:xfrm>
                  <a:off x="2734440" y="5128060"/>
                  <a:ext cx="180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5953F5A9-DF10-23BF-1AB7-B6AC1EC8CC62}"/>
                    </a:ext>
                  </a:extLst>
                </p14:cNvPr>
                <p14:cNvContentPartPr/>
                <p14:nvPr/>
              </p14:nvContentPartPr>
              <p14:xfrm>
                <a:off x="2706720" y="5123380"/>
                <a:ext cx="317160" cy="298080"/>
              </p14:xfrm>
            </p:contentPart>
          </mc:Choice>
          <mc:Fallback>
            <p:pic>
              <p:nvPicPr>
                <p:cNvPr id="33" name="Ink 32">
                  <a:extLst>
                    <a:ext uri="{FF2B5EF4-FFF2-40B4-BE49-F238E27FC236}">
                      <a16:creationId xmlns:a16="http://schemas.microsoft.com/office/drawing/2014/main" id="{5953F5A9-DF10-23BF-1AB7-B6AC1EC8CC62}"/>
                    </a:ext>
                  </a:extLst>
                </p:cNvPr>
                <p:cNvPicPr/>
                <p:nvPr/>
              </p:nvPicPr>
              <p:blipFill>
                <a:blip r:embed="rId53"/>
                <a:stretch>
                  <a:fillRect/>
                </a:stretch>
              </p:blipFill>
              <p:spPr>
                <a:xfrm>
                  <a:off x="2688720" y="5105380"/>
                  <a:ext cx="35280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8FEA55CA-B674-9CDE-DA8E-00997A225F1F}"/>
                    </a:ext>
                  </a:extLst>
                </p14:cNvPr>
                <p14:cNvContentPartPr/>
                <p14:nvPr/>
              </p14:nvContentPartPr>
              <p14:xfrm>
                <a:off x="2404320" y="5049580"/>
                <a:ext cx="624600" cy="451440"/>
              </p14:xfrm>
            </p:contentPart>
          </mc:Choice>
          <mc:Fallback>
            <p:pic>
              <p:nvPicPr>
                <p:cNvPr id="34" name="Ink 33">
                  <a:extLst>
                    <a:ext uri="{FF2B5EF4-FFF2-40B4-BE49-F238E27FC236}">
                      <a16:creationId xmlns:a16="http://schemas.microsoft.com/office/drawing/2014/main" id="{8FEA55CA-B674-9CDE-DA8E-00997A225F1F}"/>
                    </a:ext>
                  </a:extLst>
                </p:cNvPr>
                <p:cNvPicPr/>
                <p:nvPr/>
              </p:nvPicPr>
              <p:blipFill>
                <a:blip r:embed="rId55"/>
                <a:stretch>
                  <a:fillRect/>
                </a:stretch>
              </p:blipFill>
              <p:spPr>
                <a:xfrm>
                  <a:off x="2386680" y="5031580"/>
                  <a:ext cx="660240" cy="48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4903D627-66D3-4DB0-ECD2-BB4D8DCE4894}"/>
                  </a:ext>
                </a:extLst>
              </p14:cNvPr>
              <p14:cNvContentPartPr/>
              <p14:nvPr/>
            </p14:nvContentPartPr>
            <p14:xfrm>
              <a:off x="10308480" y="5489140"/>
              <a:ext cx="948240" cy="60480"/>
            </p14:xfrm>
          </p:contentPart>
        </mc:Choice>
        <mc:Fallback>
          <p:pic>
            <p:nvPicPr>
              <p:cNvPr id="36" name="Ink 35">
                <a:extLst>
                  <a:ext uri="{FF2B5EF4-FFF2-40B4-BE49-F238E27FC236}">
                    <a16:creationId xmlns:a16="http://schemas.microsoft.com/office/drawing/2014/main" id="{4903D627-66D3-4DB0-ECD2-BB4D8DCE4894}"/>
                  </a:ext>
                </a:extLst>
              </p:cNvPr>
              <p:cNvPicPr/>
              <p:nvPr/>
            </p:nvPicPr>
            <p:blipFill>
              <a:blip r:embed="rId57"/>
              <a:stretch>
                <a:fillRect/>
              </a:stretch>
            </p:blipFill>
            <p:spPr>
              <a:xfrm>
                <a:off x="10290480" y="5471500"/>
                <a:ext cx="983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2D1BF1DA-F621-B67F-409B-B769E55C8491}"/>
                  </a:ext>
                </a:extLst>
              </p14:cNvPr>
              <p14:cNvContentPartPr/>
              <p14:nvPr/>
            </p14:nvContentPartPr>
            <p14:xfrm>
              <a:off x="4593120" y="804460"/>
              <a:ext cx="930600" cy="79200"/>
            </p14:xfrm>
          </p:contentPart>
        </mc:Choice>
        <mc:Fallback>
          <p:pic>
            <p:nvPicPr>
              <p:cNvPr id="37" name="Ink 36">
                <a:extLst>
                  <a:ext uri="{FF2B5EF4-FFF2-40B4-BE49-F238E27FC236}">
                    <a16:creationId xmlns:a16="http://schemas.microsoft.com/office/drawing/2014/main" id="{2D1BF1DA-F621-B67F-409B-B769E55C8491}"/>
                  </a:ext>
                </a:extLst>
              </p:cNvPr>
              <p:cNvPicPr/>
              <p:nvPr/>
            </p:nvPicPr>
            <p:blipFill>
              <a:blip r:embed="rId59"/>
              <a:stretch>
                <a:fillRect/>
              </a:stretch>
            </p:blipFill>
            <p:spPr>
              <a:xfrm>
                <a:off x="4575120" y="786460"/>
                <a:ext cx="966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8" name="Ink 37">
                <a:extLst>
                  <a:ext uri="{FF2B5EF4-FFF2-40B4-BE49-F238E27FC236}">
                    <a16:creationId xmlns:a16="http://schemas.microsoft.com/office/drawing/2014/main" id="{96FE2D35-8F35-6740-8466-7E13C5D9B0E6}"/>
                  </a:ext>
                </a:extLst>
              </p14:cNvPr>
              <p14:cNvContentPartPr/>
              <p14:nvPr/>
            </p14:nvContentPartPr>
            <p14:xfrm>
              <a:off x="1903560" y="5744380"/>
              <a:ext cx="252720" cy="54360"/>
            </p14:xfrm>
          </p:contentPart>
        </mc:Choice>
        <mc:Fallback>
          <p:pic>
            <p:nvPicPr>
              <p:cNvPr id="38" name="Ink 37">
                <a:extLst>
                  <a:ext uri="{FF2B5EF4-FFF2-40B4-BE49-F238E27FC236}">
                    <a16:creationId xmlns:a16="http://schemas.microsoft.com/office/drawing/2014/main" id="{96FE2D35-8F35-6740-8466-7E13C5D9B0E6}"/>
                  </a:ext>
                </a:extLst>
              </p:cNvPr>
              <p:cNvPicPr/>
              <p:nvPr/>
            </p:nvPicPr>
            <p:blipFill>
              <a:blip r:embed="rId61"/>
              <a:stretch>
                <a:fillRect/>
              </a:stretch>
            </p:blipFill>
            <p:spPr>
              <a:xfrm>
                <a:off x="1885920" y="5726380"/>
                <a:ext cx="288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Ink 38">
                <a:extLst>
                  <a:ext uri="{FF2B5EF4-FFF2-40B4-BE49-F238E27FC236}">
                    <a16:creationId xmlns:a16="http://schemas.microsoft.com/office/drawing/2014/main" id="{61207663-C42B-B90B-DBBD-01718AE2613C}"/>
                  </a:ext>
                </a:extLst>
              </p14:cNvPr>
              <p14:cNvContentPartPr/>
              <p14:nvPr/>
            </p14:nvContentPartPr>
            <p14:xfrm>
              <a:off x="2952600" y="5889820"/>
              <a:ext cx="2139840" cy="97920"/>
            </p14:xfrm>
          </p:contentPart>
        </mc:Choice>
        <mc:Fallback>
          <p:pic>
            <p:nvPicPr>
              <p:cNvPr id="39" name="Ink 38">
                <a:extLst>
                  <a:ext uri="{FF2B5EF4-FFF2-40B4-BE49-F238E27FC236}">
                    <a16:creationId xmlns:a16="http://schemas.microsoft.com/office/drawing/2014/main" id="{61207663-C42B-B90B-DBBD-01718AE2613C}"/>
                  </a:ext>
                </a:extLst>
              </p:cNvPr>
              <p:cNvPicPr/>
              <p:nvPr/>
            </p:nvPicPr>
            <p:blipFill>
              <a:blip r:embed="rId63"/>
              <a:stretch>
                <a:fillRect/>
              </a:stretch>
            </p:blipFill>
            <p:spPr>
              <a:xfrm>
                <a:off x="2934600" y="5871820"/>
                <a:ext cx="21754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Ink 39">
                <a:extLst>
                  <a:ext uri="{FF2B5EF4-FFF2-40B4-BE49-F238E27FC236}">
                    <a16:creationId xmlns:a16="http://schemas.microsoft.com/office/drawing/2014/main" id="{36E2C8CC-87A8-1122-F46F-F04FBE74F6AB}"/>
                  </a:ext>
                </a:extLst>
              </p14:cNvPr>
              <p14:cNvContentPartPr/>
              <p14:nvPr/>
            </p14:nvContentPartPr>
            <p14:xfrm>
              <a:off x="6357120" y="5928700"/>
              <a:ext cx="12240" cy="21240"/>
            </p14:xfrm>
          </p:contentPart>
        </mc:Choice>
        <mc:Fallback>
          <p:pic>
            <p:nvPicPr>
              <p:cNvPr id="40" name="Ink 39">
                <a:extLst>
                  <a:ext uri="{FF2B5EF4-FFF2-40B4-BE49-F238E27FC236}">
                    <a16:creationId xmlns:a16="http://schemas.microsoft.com/office/drawing/2014/main" id="{36E2C8CC-87A8-1122-F46F-F04FBE74F6AB}"/>
                  </a:ext>
                </a:extLst>
              </p:cNvPr>
              <p:cNvPicPr/>
              <p:nvPr/>
            </p:nvPicPr>
            <p:blipFill>
              <a:blip r:embed="rId65"/>
              <a:stretch>
                <a:fillRect/>
              </a:stretch>
            </p:blipFill>
            <p:spPr>
              <a:xfrm>
                <a:off x="6339480" y="5910700"/>
                <a:ext cx="47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Ink 40">
                <a:extLst>
                  <a:ext uri="{FF2B5EF4-FFF2-40B4-BE49-F238E27FC236}">
                    <a16:creationId xmlns:a16="http://schemas.microsoft.com/office/drawing/2014/main" id="{785B5C9F-1727-69B7-DF43-8D4F4922A793}"/>
                  </a:ext>
                </a:extLst>
              </p14:cNvPr>
              <p14:cNvContentPartPr/>
              <p14:nvPr/>
            </p14:nvContentPartPr>
            <p14:xfrm>
              <a:off x="7169280" y="5755540"/>
              <a:ext cx="378360" cy="42120"/>
            </p14:xfrm>
          </p:contentPart>
        </mc:Choice>
        <mc:Fallback>
          <p:pic>
            <p:nvPicPr>
              <p:cNvPr id="41" name="Ink 40">
                <a:extLst>
                  <a:ext uri="{FF2B5EF4-FFF2-40B4-BE49-F238E27FC236}">
                    <a16:creationId xmlns:a16="http://schemas.microsoft.com/office/drawing/2014/main" id="{785B5C9F-1727-69B7-DF43-8D4F4922A793}"/>
                  </a:ext>
                </a:extLst>
              </p:cNvPr>
              <p:cNvPicPr/>
              <p:nvPr/>
            </p:nvPicPr>
            <p:blipFill>
              <a:blip r:embed="rId67"/>
              <a:stretch>
                <a:fillRect/>
              </a:stretch>
            </p:blipFill>
            <p:spPr>
              <a:xfrm>
                <a:off x="7151280" y="5737540"/>
                <a:ext cx="414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CFB855BF-E3FA-D2CC-F87F-71822E7D3D53}"/>
                  </a:ext>
                </a:extLst>
              </p14:cNvPr>
              <p14:cNvContentPartPr/>
              <p14:nvPr/>
            </p14:nvContentPartPr>
            <p14:xfrm>
              <a:off x="10908240" y="5833660"/>
              <a:ext cx="37800" cy="14400"/>
            </p14:xfrm>
          </p:contentPart>
        </mc:Choice>
        <mc:Fallback>
          <p:pic>
            <p:nvPicPr>
              <p:cNvPr id="42" name="Ink 41">
                <a:extLst>
                  <a:ext uri="{FF2B5EF4-FFF2-40B4-BE49-F238E27FC236}">
                    <a16:creationId xmlns:a16="http://schemas.microsoft.com/office/drawing/2014/main" id="{CFB855BF-E3FA-D2CC-F87F-71822E7D3D53}"/>
                  </a:ext>
                </a:extLst>
              </p:cNvPr>
              <p:cNvPicPr/>
              <p:nvPr/>
            </p:nvPicPr>
            <p:blipFill>
              <a:blip r:embed="rId69"/>
              <a:stretch>
                <a:fillRect/>
              </a:stretch>
            </p:blipFill>
            <p:spPr>
              <a:xfrm>
                <a:off x="10890600" y="5816020"/>
                <a:ext cx="73440" cy="50040"/>
              </a:xfrm>
              <a:prstGeom prst="rect">
                <a:avLst/>
              </a:prstGeom>
            </p:spPr>
          </p:pic>
        </mc:Fallback>
      </mc:AlternateContent>
    </p:spTree>
    <p:extLst>
      <p:ext uri="{BB962C8B-B14F-4D97-AF65-F5344CB8AC3E}">
        <p14:creationId xmlns:p14="http://schemas.microsoft.com/office/powerpoint/2010/main" val="2516137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34950" y="158750"/>
            <a:ext cx="11836400" cy="6001643"/>
          </a:xfrm>
          <a:prstGeom prst="rect">
            <a:avLst/>
          </a:prstGeom>
          <a:noFill/>
        </p:spPr>
        <p:txBody>
          <a:bodyPr wrap="square" rtlCol="0">
            <a:spAutoFit/>
          </a:bodyPr>
          <a:lstStyle/>
          <a:p>
            <a:r>
              <a:rPr lang="en-US" sz="2400" b="1">
                <a:solidFill>
                  <a:srgbClr val="FFC000"/>
                </a:solidFill>
                <a:cs typeface="+mj-cs"/>
              </a:rPr>
              <a:t>Tanya, Part IV; Iggeret HaKodesh 27:4</a:t>
            </a:r>
          </a:p>
          <a:p>
            <a:r>
              <a:rPr lang="en-US" sz="2000">
                <a:solidFill>
                  <a:srgbClr val="FFC000"/>
                </a:solidFill>
                <a:cs typeface="+mj-cs"/>
              </a:rPr>
              <a:t>The righteous lives by his faith, *</a:t>
            </a:r>
            <a:r>
              <a:rPr lang="en-US" sz="2000">
                <a:solidFill>
                  <a:srgbClr val="00B0F0"/>
                </a:solidFill>
                <a:cs typeface="+mj-cs"/>
              </a:rPr>
              <a:t>Habakkuk 2:4</a:t>
            </a:r>
            <a:r>
              <a:rPr lang="en-US" sz="2000">
                <a:solidFill>
                  <a:srgbClr val="FFC000"/>
                </a:solidFill>
                <a:cs typeface="+mj-cs"/>
              </a:rPr>
              <a:t>. and by the fear of the L–rd which leads to life, *</a:t>
            </a:r>
            <a:r>
              <a:rPr lang="en-US" sz="2000">
                <a:solidFill>
                  <a:srgbClr val="00B0F0"/>
                </a:solidFill>
                <a:cs typeface="+mj-cs"/>
              </a:rPr>
              <a:t>Proverbs 19:23</a:t>
            </a:r>
            <a:r>
              <a:rPr lang="en-US" sz="2000">
                <a:solidFill>
                  <a:srgbClr val="FFC000"/>
                </a:solidFill>
                <a:cs typeface="+mj-cs"/>
              </a:rPr>
              <a:t>. and by the flashes of fire of the flame of his love (of G–d, which to him) supercedes life, to absorb therein the life of his ruach *Par. </a:t>
            </a:r>
            <a:r>
              <a:rPr lang="en-US" sz="2000">
                <a:solidFill>
                  <a:srgbClr val="00B0F0"/>
                </a:solidFill>
                <a:cs typeface="+mj-cs"/>
              </a:rPr>
              <a:t>Isaiah 38:16</a:t>
            </a:r>
            <a:r>
              <a:rPr lang="en-US" sz="2000">
                <a:solidFill>
                  <a:srgbClr val="FFC000"/>
                </a:solidFill>
                <a:cs typeface="+mj-cs"/>
              </a:rPr>
              <a:t>.—V. L.: of his ruach and his neshamah. See above, Epistle 5, note 53 on the terms nefesh, ruach, neshamah. all the days of his duration. And when it comes about that the L–rd takes up *Par. </a:t>
            </a:r>
            <a:r>
              <a:rPr lang="en-US" sz="2000">
                <a:solidFill>
                  <a:srgbClr val="00B0F0"/>
                </a:solidFill>
                <a:cs typeface="+mj-cs"/>
              </a:rPr>
              <a:t>II Kings 2:1</a:t>
            </a:r>
            <a:r>
              <a:rPr lang="en-US" sz="2000">
                <a:solidFill>
                  <a:srgbClr val="FFC000"/>
                </a:solidFill>
                <a:cs typeface="+mj-cs"/>
              </a:rPr>
              <a:t>. (and) gathers to Himself his ruach and neshamah, *Par. </a:t>
            </a:r>
            <a:r>
              <a:rPr lang="en-US" sz="2000">
                <a:solidFill>
                  <a:srgbClr val="00B0F0"/>
                </a:solidFill>
                <a:cs typeface="+mj-cs"/>
              </a:rPr>
              <a:t>Job 34:14</a:t>
            </a:r>
            <a:r>
              <a:rPr lang="en-US" sz="2000">
                <a:solidFill>
                  <a:srgbClr val="FFC000"/>
                </a:solidFill>
                <a:cs typeface="+mj-cs"/>
              </a:rPr>
              <a:t>. and he ascends from one elevation to another—to the peak of levels, he, then, leaves the life of his ruach, his effectuation on which he has labored *Par. </a:t>
            </a:r>
            <a:r>
              <a:rPr lang="en-US" sz="2000">
                <a:solidFill>
                  <a:srgbClr val="00B0F0"/>
                </a:solidFill>
                <a:cs typeface="+mj-cs"/>
              </a:rPr>
              <a:t>Ezekiel 29:20</a:t>
            </a:r>
            <a:r>
              <a:rPr lang="en-US" sz="2000">
                <a:solidFill>
                  <a:srgbClr val="FFC000"/>
                </a:solidFill>
                <a:cs typeface="+mj-cs"/>
              </a:rPr>
              <a:t>. previously among Israel [the labor of the righteous is for the living *</a:t>
            </a:r>
            <a:r>
              <a:rPr lang="en-US" sz="2000">
                <a:solidFill>
                  <a:srgbClr val="00B0F0"/>
                </a:solidFill>
                <a:cs typeface="+mj-cs"/>
              </a:rPr>
              <a:t>Proverbs 10:16</a:t>
            </a:r>
            <a:r>
              <a:rPr lang="en-US" sz="2000">
                <a:solidFill>
                  <a:srgbClr val="FFC000"/>
                </a:solidFill>
                <a:cs typeface="+mj-cs"/>
              </a:rPr>
              <a:t>.], to every living being. That is, (he leaves it to) the soul of every living being bound to his soul by the thick ropes of a magnanimous love, and an eternal love, *Ahavah rabbah and ahavat olam. On these terms see Zohar III:263b; Torah Or, Vayechi 47b. that will not be moved forever. For he who is the man who desires life *Par. </a:t>
            </a:r>
            <a:r>
              <a:rPr lang="en-US" sz="2000">
                <a:solidFill>
                  <a:srgbClr val="00B0F0"/>
                </a:solidFill>
                <a:cs typeface="+mj-cs"/>
              </a:rPr>
              <a:t>Psalms 34:13</a:t>
            </a:r>
            <a:r>
              <a:rPr lang="en-US" sz="2000">
                <a:solidFill>
                  <a:srgbClr val="FFC000"/>
                </a:solidFill>
                <a:cs typeface="+mj-cs"/>
              </a:rPr>
              <a:t>. to become attached to the L–rd of life, his soul will become attached through his service; (his soul) will be bound up in the bundle of life with the L–rd, *</a:t>
            </a:r>
            <a:r>
              <a:rPr lang="en-US" sz="2000">
                <a:solidFill>
                  <a:srgbClr val="00B0F0"/>
                </a:solidFill>
                <a:cs typeface="+mj-cs"/>
              </a:rPr>
              <a:t>I Samuel 25:29</a:t>
            </a:r>
            <a:r>
              <a:rPr lang="en-US" sz="2000">
                <a:solidFill>
                  <a:srgbClr val="FFC000"/>
                </a:solidFill>
                <a:cs typeface="+mj-cs"/>
              </a:rPr>
              <a:t>; see Likkutei Torah, Shelach 51d, and below, Epistle 29. in the life of “the breath (ruach) of our nostrils of whom we said: in his tzel we shall live among the nations.” *Par. </a:t>
            </a:r>
            <a:r>
              <a:rPr lang="en-US" sz="2000">
                <a:solidFill>
                  <a:srgbClr val="00B0F0"/>
                </a:solidFill>
                <a:cs typeface="+mj-cs"/>
              </a:rPr>
              <a:t>Lamentations 4:20</a:t>
            </a:r>
            <a:r>
              <a:rPr lang="en-US" sz="2000">
                <a:solidFill>
                  <a:srgbClr val="FFC000"/>
                </a:solidFill>
                <a:cs typeface="+mj-cs"/>
              </a:rPr>
              <a:t>. The context suggests that this is not a mere paraphrase. Tzel (shadow) is a term associated with the soul and related to the sublime rank of chaya (cf. above, Epistle 5, note 53)—the “soul of soul,” transcending not only the rank of ruach but also that of neshamah. The phrase, thus, appears to mean: in the life (or essence) of the ruach (of the tzaddik), of which we said: “in his tzel we shall live”…. This he left for us, etc.—On the meaning and significance of tzel, see Tehillim Yahel Or on </a:t>
            </a:r>
            <a:r>
              <a:rPr lang="en-US" sz="2000">
                <a:solidFill>
                  <a:srgbClr val="00B0F0"/>
                </a:solidFill>
                <a:cs typeface="+mj-cs"/>
              </a:rPr>
              <a:t>Psalms 39:7 </a:t>
            </a:r>
            <a:r>
              <a:rPr lang="en-US" sz="2000">
                <a:solidFill>
                  <a:srgbClr val="FFC000"/>
                </a:solidFill>
                <a:cs typeface="+mj-cs"/>
              </a:rPr>
              <a:t>(pp. 148 ff.).</a:t>
            </a:r>
            <a:endParaRPr lang="en-US">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9664EDA-8241-F427-1D36-B8F846528143}"/>
                  </a:ext>
                </a:extLst>
              </p14:cNvPr>
              <p14:cNvContentPartPr/>
              <p14:nvPr/>
            </p14:nvContentPartPr>
            <p14:xfrm>
              <a:off x="3825960" y="854140"/>
              <a:ext cx="1083960" cy="41040"/>
            </p14:xfrm>
          </p:contentPart>
        </mc:Choice>
        <mc:Fallback>
          <p:pic>
            <p:nvPicPr>
              <p:cNvPr id="2" name="Ink 1">
                <a:extLst>
                  <a:ext uri="{FF2B5EF4-FFF2-40B4-BE49-F238E27FC236}">
                    <a16:creationId xmlns:a16="http://schemas.microsoft.com/office/drawing/2014/main" id="{D9664EDA-8241-F427-1D36-B8F846528143}"/>
                  </a:ext>
                </a:extLst>
              </p:cNvPr>
              <p:cNvPicPr/>
              <p:nvPr/>
            </p:nvPicPr>
            <p:blipFill>
              <a:blip r:embed="rId5"/>
              <a:stretch>
                <a:fillRect/>
              </a:stretch>
            </p:blipFill>
            <p:spPr>
              <a:xfrm>
                <a:off x="3807960" y="836140"/>
                <a:ext cx="1119600" cy="76680"/>
              </a:xfrm>
              <a:prstGeom prst="rect">
                <a:avLst/>
              </a:prstGeom>
            </p:spPr>
          </p:pic>
        </mc:Fallback>
      </mc:AlternateContent>
      <p:grpSp>
        <p:nvGrpSpPr>
          <p:cNvPr id="9" name="Group 8">
            <a:extLst>
              <a:ext uri="{FF2B5EF4-FFF2-40B4-BE49-F238E27FC236}">
                <a16:creationId xmlns:a16="http://schemas.microsoft.com/office/drawing/2014/main" id="{17AADCEE-F686-E5A9-067B-F5F628432233}"/>
              </a:ext>
            </a:extLst>
          </p:cNvPr>
          <p:cNvGrpSpPr/>
          <p:nvPr/>
        </p:nvGrpSpPr>
        <p:grpSpPr>
          <a:xfrm>
            <a:off x="381840" y="1748020"/>
            <a:ext cx="2441520" cy="75600"/>
            <a:chOff x="381840" y="1748020"/>
            <a:chExt cx="2441520" cy="7560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6D32806-33BE-21CA-F0DC-E1D3B3CEA8A6}"/>
                    </a:ext>
                  </a:extLst>
                </p14:cNvPr>
                <p14:cNvContentPartPr/>
                <p14:nvPr/>
              </p14:nvContentPartPr>
              <p14:xfrm>
                <a:off x="381840" y="1762780"/>
                <a:ext cx="452880" cy="60840"/>
              </p14:xfrm>
            </p:contentPart>
          </mc:Choice>
          <mc:Fallback>
            <p:pic>
              <p:nvPicPr>
                <p:cNvPr id="4" name="Ink 3">
                  <a:extLst>
                    <a:ext uri="{FF2B5EF4-FFF2-40B4-BE49-F238E27FC236}">
                      <a16:creationId xmlns:a16="http://schemas.microsoft.com/office/drawing/2014/main" id="{C6D32806-33BE-21CA-F0DC-E1D3B3CEA8A6}"/>
                    </a:ext>
                  </a:extLst>
                </p:cNvPr>
                <p:cNvPicPr/>
                <p:nvPr/>
              </p:nvPicPr>
              <p:blipFill>
                <a:blip r:embed="rId7"/>
                <a:stretch>
                  <a:fillRect/>
                </a:stretch>
              </p:blipFill>
              <p:spPr>
                <a:xfrm>
                  <a:off x="364200" y="1745140"/>
                  <a:ext cx="488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CB89DF00-1A9D-B630-33E2-B4C9BA870AF4}"/>
                    </a:ext>
                  </a:extLst>
                </p14:cNvPr>
                <p14:cNvContentPartPr/>
                <p14:nvPr/>
              </p14:nvContentPartPr>
              <p14:xfrm>
                <a:off x="1137840" y="1748020"/>
                <a:ext cx="524520" cy="43560"/>
              </p14:xfrm>
            </p:contentPart>
          </mc:Choice>
          <mc:Fallback>
            <p:pic>
              <p:nvPicPr>
                <p:cNvPr id="5" name="Ink 4">
                  <a:extLst>
                    <a:ext uri="{FF2B5EF4-FFF2-40B4-BE49-F238E27FC236}">
                      <a16:creationId xmlns:a16="http://schemas.microsoft.com/office/drawing/2014/main" id="{CB89DF00-1A9D-B630-33E2-B4C9BA870AF4}"/>
                    </a:ext>
                  </a:extLst>
                </p:cNvPr>
                <p:cNvPicPr/>
                <p:nvPr/>
              </p:nvPicPr>
              <p:blipFill>
                <a:blip r:embed="rId9"/>
                <a:stretch>
                  <a:fillRect/>
                </a:stretch>
              </p:blipFill>
              <p:spPr>
                <a:xfrm>
                  <a:off x="1119840" y="1730380"/>
                  <a:ext cx="5601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6B7FB4D6-6560-14A5-948F-9CDEA93DA87F}"/>
                    </a:ext>
                  </a:extLst>
                </p14:cNvPr>
                <p14:cNvContentPartPr/>
                <p14:nvPr/>
              </p14:nvContentPartPr>
              <p14:xfrm>
                <a:off x="2025240" y="1778980"/>
                <a:ext cx="798120" cy="30600"/>
              </p14:xfrm>
            </p:contentPart>
          </mc:Choice>
          <mc:Fallback>
            <p:pic>
              <p:nvPicPr>
                <p:cNvPr id="7" name="Ink 6">
                  <a:extLst>
                    <a:ext uri="{FF2B5EF4-FFF2-40B4-BE49-F238E27FC236}">
                      <a16:creationId xmlns:a16="http://schemas.microsoft.com/office/drawing/2014/main" id="{6B7FB4D6-6560-14A5-948F-9CDEA93DA87F}"/>
                    </a:ext>
                  </a:extLst>
                </p:cNvPr>
                <p:cNvPicPr/>
                <p:nvPr/>
              </p:nvPicPr>
              <p:blipFill>
                <a:blip r:embed="rId11"/>
                <a:stretch>
                  <a:fillRect/>
                </a:stretch>
              </p:blipFill>
              <p:spPr>
                <a:xfrm>
                  <a:off x="2007240" y="1761340"/>
                  <a:ext cx="83376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B29EA2B-557A-D95C-B5CD-F58943A0DD94}"/>
                  </a:ext>
                </a:extLst>
              </p14:cNvPr>
              <p14:cNvContentPartPr/>
              <p14:nvPr/>
            </p14:nvContentPartPr>
            <p14:xfrm>
              <a:off x="5139960" y="1830100"/>
              <a:ext cx="36360" cy="6480"/>
            </p14:xfrm>
          </p:contentPart>
        </mc:Choice>
        <mc:Fallback>
          <p:pic>
            <p:nvPicPr>
              <p:cNvPr id="11" name="Ink 10">
                <a:extLst>
                  <a:ext uri="{FF2B5EF4-FFF2-40B4-BE49-F238E27FC236}">
                    <a16:creationId xmlns:a16="http://schemas.microsoft.com/office/drawing/2014/main" id="{7B29EA2B-557A-D95C-B5CD-F58943A0DD94}"/>
                  </a:ext>
                </a:extLst>
              </p:cNvPr>
              <p:cNvPicPr/>
              <p:nvPr/>
            </p:nvPicPr>
            <p:blipFill>
              <a:blip r:embed="rId13"/>
              <a:stretch>
                <a:fillRect/>
              </a:stretch>
            </p:blipFill>
            <p:spPr>
              <a:xfrm>
                <a:off x="5122320" y="1812100"/>
                <a:ext cx="72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D27698E-2DAB-9896-4537-A4E2A2E59755}"/>
                  </a:ext>
                </a:extLst>
              </p14:cNvPr>
              <p14:cNvContentPartPr/>
              <p14:nvPr/>
            </p14:nvContentPartPr>
            <p14:xfrm>
              <a:off x="4414200" y="2093620"/>
              <a:ext cx="1512720" cy="33840"/>
            </p14:xfrm>
          </p:contentPart>
        </mc:Choice>
        <mc:Fallback>
          <p:pic>
            <p:nvPicPr>
              <p:cNvPr id="12" name="Ink 11">
                <a:extLst>
                  <a:ext uri="{FF2B5EF4-FFF2-40B4-BE49-F238E27FC236}">
                    <a16:creationId xmlns:a16="http://schemas.microsoft.com/office/drawing/2014/main" id="{3D27698E-2DAB-9896-4537-A4E2A2E59755}"/>
                  </a:ext>
                </a:extLst>
              </p:cNvPr>
              <p:cNvPicPr/>
              <p:nvPr/>
            </p:nvPicPr>
            <p:blipFill>
              <a:blip r:embed="rId15"/>
              <a:stretch>
                <a:fillRect/>
              </a:stretch>
            </p:blipFill>
            <p:spPr>
              <a:xfrm>
                <a:off x="4396200" y="2075980"/>
                <a:ext cx="15483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77AFBE5-7524-007A-2DA2-EE37925C6D8C}"/>
                  </a:ext>
                </a:extLst>
              </p14:cNvPr>
              <p14:cNvContentPartPr/>
              <p14:nvPr/>
            </p14:nvContentPartPr>
            <p14:xfrm>
              <a:off x="3158160" y="2481700"/>
              <a:ext cx="45000" cy="7200"/>
            </p14:xfrm>
          </p:contentPart>
        </mc:Choice>
        <mc:Fallback>
          <p:pic>
            <p:nvPicPr>
              <p:cNvPr id="13" name="Ink 12">
                <a:extLst>
                  <a:ext uri="{FF2B5EF4-FFF2-40B4-BE49-F238E27FC236}">
                    <a16:creationId xmlns:a16="http://schemas.microsoft.com/office/drawing/2014/main" id="{877AFBE5-7524-007A-2DA2-EE37925C6D8C}"/>
                  </a:ext>
                </a:extLst>
              </p:cNvPr>
              <p:cNvPicPr/>
              <p:nvPr/>
            </p:nvPicPr>
            <p:blipFill>
              <a:blip r:embed="rId17"/>
              <a:stretch>
                <a:fillRect/>
              </a:stretch>
            </p:blipFill>
            <p:spPr>
              <a:xfrm>
                <a:off x="3140520" y="2464060"/>
                <a:ext cx="80640" cy="42840"/>
              </a:xfrm>
              <a:prstGeom prst="rect">
                <a:avLst/>
              </a:prstGeom>
            </p:spPr>
          </p:pic>
        </mc:Fallback>
      </mc:AlternateContent>
      <p:grpSp>
        <p:nvGrpSpPr>
          <p:cNvPr id="17" name="Group 16">
            <a:extLst>
              <a:ext uri="{FF2B5EF4-FFF2-40B4-BE49-F238E27FC236}">
                <a16:creationId xmlns:a16="http://schemas.microsoft.com/office/drawing/2014/main" id="{00F8362B-A1BC-B623-D912-940BDAEEDEF2}"/>
              </a:ext>
            </a:extLst>
          </p:cNvPr>
          <p:cNvGrpSpPr/>
          <p:nvPr/>
        </p:nvGrpSpPr>
        <p:grpSpPr>
          <a:xfrm>
            <a:off x="590280" y="3339580"/>
            <a:ext cx="1538640" cy="57600"/>
            <a:chOff x="590280" y="3339580"/>
            <a:chExt cx="1538640" cy="576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CD10872F-71E9-B28B-EA89-300BCB78303B}"/>
                    </a:ext>
                  </a:extLst>
                </p14:cNvPr>
                <p14:cNvContentPartPr/>
                <p14:nvPr/>
              </p14:nvContentPartPr>
              <p14:xfrm>
                <a:off x="590280" y="3351460"/>
                <a:ext cx="194040" cy="14760"/>
              </p14:xfrm>
            </p:contentPart>
          </mc:Choice>
          <mc:Fallback>
            <p:pic>
              <p:nvPicPr>
                <p:cNvPr id="14" name="Ink 13">
                  <a:extLst>
                    <a:ext uri="{FF2B5EF4-FFF2-40B4-BE49-F238E27FC236}">
                      <a16:creationId xmlns:a16="http://schemas.microsoft.com/office/drawing/2014/main" id="{CD10872F-71E9-B28B-EA89-300BCB78303B}"/>
                    </a:ext>
                  </a:extLst>
                </p:cNvPr>
                <p:cNvPicPr/>
                <p:nvPr/>
              </p:nvPicPr>
              <p:blipFill>
                <a:blip r:embed="rId19"/>
                <a:stretch>
                  <a:fillRect/>
                </a:stretch>
              </p:blipFill>
              <p:spPr>
                <a:xfrm>
                  <a:off x="572280" y="3333460"/>
                  <a:ext cx="2296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6160C213-A1D8-32BA-A0A7-0A9C4CD7EB9B}"/>
                    </a:ext>
                  </a:extLst>
                </p14:cNvPr>
                <p14:cNvContentPartPr/>
                <p14:nvPr/>
              </p14:nvContentPartPr>
              <p14:xfrm>
                <a:off x="885840" y="3339580"/>
                <a:ext cx="1243080" cy="57600"/>
              </p14:xfrm>
            </p:contentPart>
          </mc:Choice>
          <mc:Fallback>
            <p:pic>
              <p:nvPicPr>
                <p:cNvPr id="15" name="Ink 14">
                  <a:extLst>
                    <a:ext uri="{FF2B5EF4-FFF2-40B4-BE49-F238E27FC236}">
                      <a16:creationId xmlns:a16="http://schemas.microsoft.com/office/drawing/2014/main" id="{6160C213-A1D8-32BA-A0A7-0A9C4CD7EB9B}"/>
                    </a:ext>
                  </a:extLst>
                </p:cNvPr>
                <p:cNvPicPr/>
                <p:nvPr/>
              </p:nvPicPr>
              <p:blipFill>
                <a:blip r:embed="rId21"/>
                <a:stretch>
                  <a:fillRect/>
                </a:stretch>
              </p:blipFill>
              <p:spPr>
                <a:xfrm>
                  <a:off x="868200" y="3321580"/>
                  <a:ext cx="1278720" cy="93240"/>
                </a:xfrm>
                <a:prstGeom prst="rect">
                  <a:avLst/>
                </a:prstGeom>
              </p:spPr>
            </p:pic>
          </mc:Fallback>
        </mc:AlternateContent>
      </p:grpSp>
      <p:grpSp>
        <p:nvGrpSpPr>
          <p:cNvPr id="21" name="Group 20">
            <a:extLst>
              <a:ext uri="{FF2B5EF4-FFF2-40B4-BE49-F238E27FC236}">
                <a16:creationId xmlns:a16="http://schemas.microsoft.com/office/drawing/2014/main" id="{777C9D52-5C62-B644-5F61-C58315AC8046}"/>
              </a:ext>
            </a:extLst>
          </p:cNvPr>
          <p:cNvGrpSpPr/>
          <p:nvPr/>
        </p:nvGrpSpPr>
        <p:grpSpPr>
          <a:xfrm>
            <a:off x="3280560" y="3276220"/>
            <a:ext cx="2631600" cy="65520"/>
            <a:chOff x="3280560" y="3276220"/>
            <a:chExt cx="2631600" cy="65520"/>
          </a:xfrm>
        </p:grpSpPr>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916F8C76-4A8A-269D-167D-E1A5DAE12FB4}"/>
                    </a:ext>
                  </a:extLst>
                </p14:cNvPr>
                <p14:cNvContentPartPr/>
                <p14:nvPr/>
              </p14:nvContentPartPr>
              <p14:xfrm>
                <a:off x="3280560" y="3282340"/>
                <a:ext cx="1010520" cy="47520"/>
              </p14:xfrm>
            </p:contentPart>
          </mc:Choice>
          <mc:Fallback>
            <p:pic>
              <p:nvPicPr>
                <p:cNvPr id="16" name="Ink 15">
                  <a:extLst>
                    <a:ext uri="{FF2B5EF4-FFF2-40B4-BE49-F238E27FC236}">
                      <a16:creationId xmlns:a16="http://schemas.microsoft.com/office/drawing/2014/main" id="{916F8C76-4A8A-269D-167D-E1A5DAE12FB4}"/>
                    </a:ext>
                  </a:extLst>
                </p:cNvPr>
                <p:cNvPicPr/>
                <p:nvPr/>
              </p:nvPicPr>
              <p:blipFill>
                <a:blip r:embed="rId23"/>
                <a:stretch>
                  <a:fillRect/>
                </a:stretch>
              </p:blipFill>
              <p:spPr>
                <a:xfrm>
                  <a:off x="3262560" y="3264700"/>
                  <a:ext cx="10461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A707A3C-FF28-F9DD-D0A0-AE07744A74C5}"/>
                    </a:ext>
                  </a:extLst>
                </p14:cNvPr>
                <p14:cNvContentPartPr/>
                <p14:nvPr/>
              </p14:nvContentPartPr>
              <p14:xfrm>
                <a:off x="4722720" y="3276220"/>
                <a:ext cx="625320" cy="34920"/>
              </p14:xfrm>
            </p:contentPart>
          </mc:Choice>
          <mc:Fallback>
            <p:pic>
              <p:nvPicPr>
                <p:cNvPr id="18" name="Ink 17">
                  <a:extLst>
                    <a:ext uri="{FF2B5EF4-FFF2-40B4-BE49-F238E27FC236}">
                      <a16:creationId xmlns:a16="http://schemas.microsoft.com/office/drawing/2014/main" id="{5A707A3C-FF28-F9DD-D0A0-AE07744A74C5}"/>
                    </a:ext>
                  </a:extLst>
                </p:cNvPr>
                <p:cNvPicPr/>
                <p:nvPr/>
              </p:nvPicPr>
              <p:blipFill>
                <a:blip r:embed="rId25"/>
                <a:stretch>
                  <a:fillRect/>
                </a:stretch>
              </p:blipFill>
              <p:spPr>
                <a:xfrm>
                  <a:off x="4704720" y="3258220"/>
                  <a:ext cx="6609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D9B3C96B-CE10-DD44-F841-3A9CF02754EF}"/>
                    </a:ext>
                  </a:extLst>
                </p14:cNvPr>
                <p14:cNvContentPartPr/>
                <p14:nvPr/>
              </p14:nvContentPartPr>
              <p14:xfrm>
                <a:off x="5628840" y="3303940"/>
                <a:ext cx="283320" cy="37800"/>
              </p14:xfrm>
            </p:contentPart>
          </mc:Choice>
          <mc:Fallback>
            <p:pic>
              <p:nvPicPr>
                <p:cNvPr id="19" name="Ink 18">
                  <a:extLst>
                    <a:ext uri="{FF2B5EF4-FFF2-40B4-BE49-F238E27FC236}">
                      <a16:creationId xmlns:a16="http://schemas.microsoft.com/office/drawing/2014/main" id="{D9B3C96B-CE10-DD44-F841-3A9CF02754EF}"/>
                    </a:ext>
                  </a:extLst>
                </p:cNvPr>
                <p:cNvPicPr/>
                <p:nvPr/>
              </p:nvPicPr>
              <p:blipFill>
                <a:blip r:embed="rId27"/>
                <a:stretch>
                  <a:fillRect/>
                </a:stretch>
              </p:blipFill>
              <p:spPr>
                <a:xfrm>
                  <a:off x="5610840" y="3285940"/>
                  <a:ext cx="318960" cy="73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2D7CA9C9-EE0F-79EC-EB64-9F70E7406E43}"/>
                  </a:ext>
                </a:extLst>
              </p14:cNvPr>
              <p14:cNvContentPartPr/>
              <p14:nvPr/>
            </p14:nvContentPartPr>
            <p14:xfrm>
              <a:off x="6917280" y="3295660"/>
              <a:ext cx="804960" cy="43200"/>
            </p14:xfrm>
          </p:contentPart>
        </mc:Choice>
        <mc:Fallback>
          <p:pic>
            <p:nvPicPr>
              <p:cNvPr id="20" name="Ink 19">
                <a:extLst>
                  <a:ext uri="{FF2B5EF4-FFF2-40B4-BE49-F238E27FC236}">
                    <a16:creationId xmlns:a16="http://schemas.microsoft.com/office/drawing/2014/main" id="{2D7CA9C9-EE0F-79EC-EB64-9F70E7406E43}"/>
                  </a:ext>
                </a:extLst>
              </p:cNvPr>
              <p:cNvPicPr/>
              <p:nvPr/>
            </p:nvPicPr>
            <p:blipFill>
              <a:blip r:embed="rId29"/>
              <a:stretch>
                <a:fillRect/>
              </a:stretch>
            </p:blipFill>
            <p:spPr>
              <a:xfrm>
                <a:off x="6899640" y="3278020"/>
                <a:ext cx="8406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EA71CCA5-5633-1136-7036-5E46DA8CE806}"/>
                  </a:ext>
                </a:extLst>
              </p14:cNvPr>
              <p14:cNvContentPartPr/>
              <p14:nvPr/>
            </p14:nvContentPartPr>
            <p14:xfrm>
              <a:off x="10196520" y="3298540"/>
              <a:ext cx="892800" cy="24120"/>
            </p14:xfrm>
          </p:contentPart>
        </mc:Choice>
        <mc:Fallback>
          <p:pic>
            <p:nvPicPr>
              <p:cNvPr id="22" name="Ink 21">
                <a:extLst>
                  <a:ext uri="{FF2B5EF4-FFF2-40B4-BE49-F238E27FC236}">
                    <a16:creationId xmlns:a16="http://schemas.microsoft.com/office/drawing/2014/main" id="{EA71CCA5-5633-1136-7036-5E46DA8CE806}"/>
                  </a:ext>
                </a:extLst>
              </p:cNvPr>
              <p:cNvPicPr/>
              <p:nvPr/>
            </p:nvPicPr>
            <p:blipFill>
              <a:blip r:embed="rId31"/>
              <a:stretch>
                <a:fillRect/>
              </a:stretch>
            </p:blipFill>
            <p:spPr>
              <a:xfrm>
                <a:off x="10178880" y="3280540"/>
                <a:ext cx="9284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88620042-E843-C3C3-66ED-43AA3538DD51}"/>
                  </a:ext>
                </a:extLst>
              </p14:cNvPr>
              <p14:cNvContentPartPr/>
              <p14:nvPr/>
            </p14:nvContentPartPr>
            <p14:xfrm>
              <a:off x="412080" y="3593020"/>
              <a:ext cx="750240" cy="42480"/>
            </p14:xfrm>
          </p:contentPart>
        </mc:Choice>
        <mc:Fallback>
          <p:pic>
            <p:nvPicPr>
              <p:cNvPr id="23" name="Ink 22">
                <a:extLst>
                  <a:ext uri="{FF2B5EF4-FFF2-40B4-BE49-F238E27FC236}">
                    <a16:creationId xmlns:a16="http://schemas.microsoft.com/office/drawing/2014/main" id="{88620042-E843-C3C3-66ED-43AA3538DD51}"/>
                  </a:ext>
                </a:extLst>
              </p:cNvPr>
              <p:cNvPicPr/>
              <p:nvPr/>
            </p:nvPicPr>
            <p:blipFill>
              <a:blip r:embed="rId33"/>
              <a:stretch>
                <a:fillRect/>
              </a:stretch>
            </p:blipFill>
            <p:spPr>
              <a:xfrm>
                <a:off x="394080" y="3575020"/>
                <a:ext cx="7858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3737B797-A55A-E0A6-DA2A-114F0D9906BA}"/>
                  </a:ext>
                </a:extLst>
              </p14:cNvPr>
              <p14:cNvContentPartPr/>
              <p14:nvPr/>
            </p14:nvContentPartPr>
            <p14:xfrm>
              <a:off x="1460400" y="3607420"/>
              <a:ext cx="1020600" cy="46080"/>
            </p14:xfrm>
          </p:contentPart>
        </mc:Choice>
        <mc:Fallback>
          <p:pic>
            <p:nvPicPr>
              <p:cNvPr id="24" name="Ink 23">
                <a:extLst>
                  <a:ext uri="{FF2B5EF4-FFF2-40B4-BE49-F238E27FC236}">
                    <a16:creationId xmlns:a16="http://schemas.microsoft.com/office/drawing/2014/main" id="{3737B797-A55A-E0A6-DA2A-114F0D9906BA}"/>
                  </a:ext>
                </a:extLst>
              </p:cNvPr>
              <p:cNvPicPr/>
              <p:nvPr/>
            </p:nvPicPr>
            <p:blipFill>
              <a:blip r:embed="rId35"/>
              <a:stretch>
                <a:fillRect/>
              </a:stretch>
            </p:blipFill>
            <p:spPr>
              <a:xfrm>
                <a:off x="1442400" y="3589780"/>
                <a:ext cx="1056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6B918A8-9247-82F4-7460-D362B9DCA12E}"/>
                  </a:ext>
                </a:extLst>
              </p14:cNvPr>
              <p14:cNvContentPartPr/>
              <p14:nvPr/>
            </p14:nvContentPartPr>
            <p14:xfrm>
              <a:off x="9488040" y="4202140"/>
              <a:ext cx="216720" cy="36360"/>
            </p14:xfrm>
          </p:contentPart>
        </mc:Choice>
        <mc:Fallback>
          <p:pic>
            <p:nvPicPr>
              <p:cNvPr id="25" name="Ink 24">
                <a:extLst>
                  <a:ext uri="{FF2B5EF4-FFF2-40B4-BE49-F238E27FC236}">
                    <a16:creationId xmlns:a16="http://schemas.microsoft.com/office/drawing/2014/main" id="{C6B918A8-9247-82F4-7460-D362B9DCA12E}"/>
                  </a:ext>
                </a:extLst>
              </p:cNvPr>
              <p:cNvPicPr/>
              <p:nvPr/>
            </p:nvPicPr>
            <p:blipFill>
              <a:blip r:embed="rId37"/>
              <a:stretch>
                <a:fillRect/>
              </a:stretch>
            </p:blipFill>
            <p:spPr>
              <a:xfrm>
                <a:off x="9470400" y="4184140"/>
                <a:ext cx="2523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719CBACA-337B-FECD-F3A2-EE7103878B34}"/>
                  </a:ext>
                </a:extLst>
              </p14:cNvPr>
              <p14:cNvContentPartPr/>
              <p14:nvPr/>
            </p14:nvContentPartPr>
            <p14:xfrm>
              <a:off x="8291040" y="4821700"/>
              <a:ext cx="1178280" cy="28080"/>
            </p14:xfrm>
          </p:contentPart>
        </mc:Choice>
        <mc:Fallback>
          <p:pic>
            <p:nvPicPr>
              <p:cNvPr id="26" name="Ink 25">
                <a:extLst>
                  <a:ext uri="{FF2B5EF4-FFF2-40B4-BE49-F238E27FC236}">
                    <a16:creationId xmlns:a16="http://schemas.microsoft.com/office/drawing/2014/main" id="{719CBACA-337B-FECD-F3A2-EE7103878B34}"/>
                  </a:ext>
                </a:extLst>
              </p:cNvPr>
              <p:cNvPicPr/>
              <p:nvPr/>
            </p:nvPicPr>
            <p:blipFill>
              <a:blip r:embed="rId39"/>
              <a:stretch>
                <a:fillRect/>
              </a:stretch>
            </p:blipFill>
            <p:spPr>
              <a:xfrm>
                <a:off x="8273040" y="4804060"/>
                <a:ext cx="12139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4E5BDA3E-FC96-A938-9100-60A466B5C624}"/>
                  </a:ext>
                </a:extLst>
              </p14:cNvPr>
              <p14:cNvContentPartPr/>
              <p14:nvPr/>
            </p14:nvContentPartPr>
            <p14:xfrm>
              <a:off x="5427960" y="5112580"/>
              <a:ext cx="413640" cy="34560"/>
            </p14:xfrm>
          </p:contentPart>
        </mc:Choice>
        <mc:Fallback>
          <p:pic>
            <p:nvPicPr>
              <p:cNvPr id="27" name="Ink 26">
                <a:extLst>
                  <a:ext uri="{FF2B5EF4-FFF2-40B4-BE49-F238E27FC236}">
                    <a16:creationId xmlns:a16="http://schemas.microsoft.com/office/drawing/2014/main" id="{4E5BDA3E-FC96-A938-9100-60A466B5C624}"/>
                  </a:ext>
                </a:extLst>
              </p:cNvPr>
              <p:cNvPicPr/>
              <p:nvPr/>
            </p:nvPicPr>
            <p:blipFill>
              <a:blip r:embed="rId41"/>
              <a:stretch>
                <a:fillRect/>
              </a:stretch>
            </p:blipFill>
            <p:spPr>
              <a:xfrm>
                <a:off x="5409960" y="5094580"/>
                <a:ext cx="4492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B331495A-5132-0A91-02BD-4D057968030B}"/>
                  </a:ext>
                </a:extLst>
              </p14:cNvPr>
              <p14:cNvContentPartPr/>
              <p14:nvPr/>
            </p14:nvContentPartPr>
            <p14:xfrm>
              <a:off x="9791880" y="5144980"/>
              <a:ext cx="1050120" cy="55440"/>
            </p14:xfrm>
          </p:contentPart>
        </mc:Choice>
        <mc:Fallback>
          <p:pic>
            <p:nvPicPr>
              <p:cNvPr id="28" name="Ink 27">
                <a:extLst>
                  <a:ext uri="{FF2B5EF4-FFF2-40B4-BE49-F238E27FC236}">
                    <a16:creationId xmlns:a16="http://schemas.microsoft.com/office/drawing/2014/main" id="{B331495A-5132-0A91-02BD-4D057968030B}"/>
                  </a:ext>
                </a:extLst>
              </p:cNvPr>
              <p:cNvPicPr/>
              <p:nvPr/>
            </p:nvPicPr>
            <p:blipFill>
              <a:blip r:embed="rId43"/>
              <a:stretch>
                <a:fillRect/>
              </a:stretch>
            </p:blipFill>
            <p:spPr>
              <a:xfrm>
                <a:off x="9773880" y="5126980"/>
                <a:ext cx="1085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24755599-65B9-CDD5-2892-8BAB252B7710}"/>
                  </a:ext>
                </a:extLst>
              </p14:cNvPr>
              <p14:cNvContentPartPr/>
              <p14:nvPr/>
            </p14:nvContentPartPr>
            <p14:xfrm>
              <a:off x="3972120" y="5399500"/>
              <a:ext cx="453240" cy="40680"/>
            </p14:xfrm>
          </p:contentPart>
        </mc:Choice>
        <mc:Fallback>
          <p:pic>
            <p:nvPicPr>
              <p:cNvPr id="29" name="Ink 28">
                <a:extLst>
                  <a:ext uri="{FF2B5EF4-FFF2-40B4-BE49-F238E27FC236}">
                    <a16:creationId xmlns:a16="http://schemas.microsoft.com/office/drawing/2014/main" id="{24755599-65B9-CDD5-2892-8BAB252B7710}"/>
                  </a:ext>
                </a:extLst>
              </p:cNvPr>
              <p:cNvPicPr/>
              <p:nvPr/>
            </p:nvPicPr>
            <p:blipFill>
              <a:blip r:embed="rId45"/>
              <a:stretch>
                <a:fillRect/>
              </a:stretch>
            </p:blipFill>
            <p:spPr>
              <a:xfrm>
                <a:off x="3954480" y="5381860"/>
                <a:ext cx="4888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75265CD2-6946-8480-6327-8063EF0C698B}"/>
                  </a:ext>
                </a:extLst>
              </p14:cNvPr>
              <p14:cNvContentPartPr/>
              <p14:nvPr/>
            </p14:nvContentPartPr>
            <p14:xfrm>
              <a:off x="6609120" y="5424700"/>
              <a:ext cx="551880" cy="11520"/>
            </p14:xfrm>
          </p:contentPart>
        </mc:Choice>
        <mc:Fallback>
          <p:pic>
            <p:nvPicPr>
              <p:cNvPr id="30" name="Ink 29">
                <a:extLst>
                  <a:ext uri="{FF2B5EF4-FFF2-40B4-BE49-F238E27FC236}">
                    <a16:creationId xmlns:a16="http://schemas.microsoft.com/office/drawing/2014/main" id="{75265CD2-6946-8480-6327-8063EF0C698B}"/>
                  </a:ext>
                </a:extLst>
              </p:cNvPr>
              <p:cNvPicPr/>
              <p:nvPr/>
            </p:nvPicPr>
            <p:blipFill>
              <a:blip r:embed="rId47"/>
              <a:stretch>
                <a:fillRect/>
              </a:stretch>
            </p:blipFill>
            <p:spPr>
              <a:xfrm>
                <a:off x="6591120" y="5406700"/>
                <a:ext cx="5875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BF06472C-48FA-368F-B1E3-86F9864A92F8}"/>
                  </a:ext>
                </a:extLst>
              </p14:cNvPr>
              <p14:cNvContentPartPr/>
              <p14:nvPr/>
            </p14:nvContentPartPr>
            <p14:xfrm>
              <a:off x="3519960" y="5743300"/>
              <a:ext cx="810360" cy="27000"/>
            </p14:xfrm>
          </p:contentPart>
        </mc:Choice>
        <mc:Fallback>
          <p:pic>
            <p:nvPicPr>
              <p:cNvPr id="31" name="Ink 30">
                <a:extLst>
                  <a:ext uri="{FF2B5EF4-FFF2-40B4-BE49-F238E27FC236}">
                    <a16:creationId xmlns:a16="http://schemas.microsoft.com/office/drawing/2014/main" id="{BF06472C-48FA-368F-B1E3-86F9864A92F8}"/>
                  </a:ext>
                </a:extLst>
              </p:cNvPr>
              <p:cNvPicPr/>
              <p:nvPr/>
            </p:nvPicPr>
            <p:blipFill>
              <a:blip r:embed="rId49"/>
              <a:stretch>
                <a:fillRect/>
              </a:stretch>
            </p:blipFill>
            <p:spPr>
              <a:xfrm>
                <a:off x="3502320" y="5725300"/>
                <a:ext cx="8460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8226DF94-191B-81F6-2106-E35DCB2A9FB2}"/>
                  </a:ext>
                </a:extLst>
              </p14:cNvPr>
              <p14:cNvContentPartPr/>
              <p14:nvPr/>
            </p14:nvContentPartPr>
            <p14:xfrm>
              <a:off x="7148040" y="5721700"/>
              <a:ext cx="432720" cy="54000"/>
            </p14:xfrm>
          </p:contentPart>
        </mc:Choice>
        <mc:Fallback>
          <p:pic>
            <p:nvPicPr>
              <p:cNvPr id="32" name="Ink 31">
                <a:extLst>
                  <a:ext uri="{FF2B5EF4-FFF2-40B4-BE49-F238E27FC236}">
                    <a16:creationId xmlns:a16="http://schemas.microsoft.com/office/drawing/2014/main" id="{8226DF94-191B-81F6-2106-E35DCB2A9FB2}"/>
                  </a:ext>
                </a:extLst>
              </p:cNvPr>
              <p:cNvPicPr/>
              <p:nvPr/>
            </p:nvPicPr>
            <p:blipFill>
              <a:blip r:embed="rId51"/>
              <a:stretch>
                <a:fillRect/>
              </a:stretch>
            </p:blipFill>
            <p:spPr>
              <a:xfrm>
                <a:off x="7130040" y="5703700"/>
                <a:ext cx="468360" cy="89640"/>
              </a:xfrm>
              <a:prstGeom prst="rect">
                <a:avLst/>
              </a:prstGeom>
            </p:spPr>
          </p:pic>
        </mc:Fallback>
      </mc:AlternateContent>
      <p:grpSp>
        <p:nvGrpSpPr>
          <p:cNvPr id="35" name="Group 34">
            <a:extLst>
              <a:ext uri="{FF2B5EF4-FFF2-40B4-BE49-F238E27FC236}">
                <a16:creationId xmlns:a16="http://schemas.microsoft.com/office/drawing/2014/main" id="{9A1E4F28-1E65-979D-61B3-D9E84E8219D6}"/>
              </a:ext>
            </a:extLst>
          </p:cNvPr>
          <p:cNvGrpSpPr/>
          <p:nvPr/>
        </p:nvGrpSpPr>
        <p:grpSpPr>
          <a:xfrm>
            <a:off x="4013520" y="6071980"/>
            <a:ext cx="2193480" cy="74880"/>
            <a:chOff x="4013520" y="6071980"/>
            <a:chExt cx="2193480" cy="74880"/>
          </a:xfrm>
        </p:grpSpPr>
        <mc:AlternateContent xmlns:mc="http://schemas.openxmlformats.org/markup-compatibility/2006">
          <mc:Choice xmlns:p14="http://schemas.microsoft.com/office/powerpoint/2010/main" Requires="p14">
            <p:contentPart p14:bwMode="auto" r:id="rId52">
              <p14:nvContentPartPr>
                <p14:cNvPr id="33" name="Ink 32">
                  <a:extLst>
                    <a:ext uri="{FF2B5EF4-FFF2-40B4-BE49-F238E27FC236}">
                      <a16:creationId xmlns:a16="http://schemas.microsoft.com/office/drawing/2014/main" id="{6049525E-0FA2-E8F3-359C-4448D4377D53}"/>
                    </a:ext>
                  </a:extLst>
                </p14:cNvPr>
                <p14:cNvContentPartPr/>
                <p14:nvPr/>
              </p14:nvContentPartPr>
              <p14:xfrm>
                <a:off x="4013520" y="6071980"/>
                <a:ext cx="451800" cy="58320"/>
              </p14:xfrm>
            </p:contentPart>
          </mc:Choice>
          <mc:Fallback>
            <p:pic>
              <p:nvPicPr>
                <p:cNvPr id="33" name="Ink 32">
                  <a:extLst>
                    <a:ext uri="{FF2B5EF4-FFF2-40B4-BE49-F238E27FC236}">
                      <a16:creationId xmlns:a16="http://schemas.microsoft.com/office/drawing/2014/main" id="{6049525E-0FA2-E8F3-359C-4448D4377D53}"/>
                    </a:ext>
                  </a:extLst>
                </p:cNvPr>
                <p:cNvPicPr/>
                <p:nvPr/>
              </p:nvPicPr>
              <p:blipFill>
                <a:blip r:embed="rId53"/>
                <a:stretch>
                  <a:fillRect/>
                </a:stretch>
              </p:blipFill>
              <p:spPr>
                <a:xfrm>
                  <a:off x="3995880" y="6054340"/>
                  <a:ext cx="487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Ink 33">
                  <a:extLst>
                    <a:ext uri="{FF2B5EF4-FFF2-40B4-BE49-F238E27FC236}">
                      <a16:creationId xmlns:a16="http://schemas.microsoft.com/office/drawing/2014/main" id="{CD43DEEB-F822-CF0A-3A12-7E9F85D88BB5}"/>
                    </a:ext>
                  </a:extLst>
                </p14:cNvPr>
                <p14:cNvContentPartPr/>
                <p14:nvPr/>
              </p14:nvContentPartPr>
              <p14:xfrm>
                <a:off x="5114760" y="6108340"/>
                <a:ext cx="1092240" cy="38520"/>
              </p14:xfrm>
            </p:contentPart>
          </mc:Choice>
          <mc:Fallback>
            <p:pic>
              <p:nvPicPr>
                <p:cNvPr id="34" name="Ink 33">
                  <a:extLst>
                    <a:ext uri="{FF2B5EF4-FFF2-40B4-BE49-F238E27FC236}">
                      <a16:creationId xmlns:a16="http://schemas.microsoft.com/office/drawing/2014/main" id="{CD43DEEB-F822-CF0A-3A12-7E9F85D88BB5}"/>
                    </a:ext>
                  </a:extLst>
                </p:cNvPr>
                <p:cNvPicPr/>
                <p:nvPr/>
              </p:nvPicPr>
              <p:blipFill>
                <a:blip r:embed="rId55"/>
                <a:stretch>
                  <a:fillRect/>
                </a:stretch>
              </p:blipFill>
              <p:spPr>
                <a:xfrm>
                  <a:off x="5096760" y="6090340"/>
                  <a:ext cx="1127880" cy="74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97858EE5-7948-9690-C6E6-195A4CCA0950}"/>
                  </a:ext>
                </a:extLst>
              </p14:cNvPr>
              <p14:cNvContentPartPr/>
              <p14:nvPr/>
            </p14:nvContentPartPr>
            <p14:xfrm>
              <a:off x="7282680" y="6122380"/>
              <a:ext cx="883800" cy="22680"/>
            </p14:xfrm>
          </p:contentPart>
        </mc:Choice>
        <mc:Fallback>
          <p:pic>
            <p:nvPicPr>
              <p:cNvPr id="36" name="Ink 35">
                <a:extLst>
                  <a:ext uri="{FF2B5EF4-FFF2-40B4-BE49-F238E27FC236}">
                    <a16:creationId xmlns:a16="http://schemas.microsoft.com/office/drawing/2014/main" id="{97858EE5-7948-9690-C6E6-195A4CCA0950}"/>
                  </a:ext>
                </a:extLst>
              </p:cNvPr>
              <p:cNvPicPr/>
              <p:nvPr/>
            </p:nvPicPr>
            <p:blipFill>
              <a:blip r:embed="rId57"/>
              <a:stretch>
                <a:fillRect/>
              </a:stretch>
            </p:blipFill>
            <p:spPr>
              <a:xfrm>
                <a:off x="7265040" y="6104740"/>
                <a:ext cx="919440" cy="58320"/>
              </a:xfrm>
              <a:prstGeom prst="rect">
                <a:avLst/>
              </a:prstGeom>
            </p:spPr>
          </p:pic>
        </mc:Fallback>
      </mc:AlternateContent>
    </p:spTree>
    <p:extLst>
      <p:ext uri="{BB962C8B-B14F-4D97-AF65-F5344CB8AC3E}">
        <p14:creationId xmlns:p14="http://schemas.microsoft.com/office/powerpoint/2010/main" val="2900648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267950" cy="6413500"/>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450" y="158750"/>
            <a:ext cx="9867900" cy="6001643"/>
          </a:xfrm>
          <a:prstGeom prst="rect">
            <a:avLst/>
          </a:prstGeom>
          <a:noFill/>
        </p:spPr>
        <p:txBody>
          <a:bodyPr wrap="square" rtlCol="0">
            <a:spAutoFit/>
          </a:bodyPr>
          <a:lstStyle/>
          <a:p>
            <a:r>
              <a:rPr lang="en-US" sz="2400" b="1">
                <a:solidFill>
                  <a:srgbClr val="FFC000"/>
                </a:solidFill>
                <a:cs typeface="+mj-cs"/>
              </a:rPr>
              <a:t>Rashi on Isaiah 38:16 Parts 1-5</a:t>
            </a:r>
          </a:p>
          <a:p>
            <a:pPr algn="r"/>
            <a:r>
              <a:rPr lang="he-IL" sz="2200">
                <a:solidFill>
                  <a:srgbClr val="FFFF00"/>
                </a:solidFill>
                <a:cs typeface="+mj-cs"/>
              </a:rPr>
              <a:t>אד' עליהם יחיו. י"ת ה' על כל מיתיא אמרת לאחיאה:</a:t>
            </a:r>
          </a:p>
          <a:p>
            <a:r>
              <a:rPr lang="en-US" sz="1900">
                <a:solidFill>
                  <a:srgbClr val="FFC000"/>
                </a:solidFill>
                <a:cs typeface="+mj-cs"/>
              </a:rPr>
              <a:t>O Lord! Concerning them, [You said] they shall live Jonathan renders: O Lord! Concerning all the dead, You said to resurrect.</a:t>
            </a:r>
          </a:p>
          <a:p>
            <a:r>
              <a:rPr lang="he-IL" sz="2200">
                <a:solidFill>
                  <a:srgbClr val="FFFF00"/>
                </a:solidFill>
                <a:cs typeface="+mj-cs"/>
              </a:rPr>
              <a:t>ולכל בהן חיי רוחי. וקדם כלהון אחייתא חיי רוחי, ואני אומר לפי פשוטו ה' עליה' על שנותי הנזכרי' לעיל:</a:t>
            </a:r>
          </a:p>
          <a:p>
            <a:r>
              <a:rPr lang="en-US" sz="1900">
                <a:solidFill>
                  <a:srgbClr val="FFC000"/>
                </a:solidFill>
                <a:cs typeface="+mj-cs"/>
              </a:rPr>
              <a:t>and before all of them the life of my spirit And before all of them He resurrected the life of my spirit. But I say according to the simple meaning: The Lord is upon them, upon ‘my years’ mentioned above.</a:t>
            </a:r>
          </a:p>
          <a:p>
            <a:pPr algn="r"/>
            <a:r>
              <a:rPr lang="he-IL" sz="2200">
                <a:solidFill>
                  <a:srgbClr val="FFFF00"/>
                </a:solidFill>
                <a:cs typeface="+mj-cs"/>
              </a:rPr>
              <a:t>אדדה כל שנותי ה' שיכן שכנו וחסדו עליהם ואמר לי על פי נביאו יחיו:</a:t>
            </a:r>
          </a:p>
          <a:p>
            <a:r>
              <a:rPr lang="he-IL" sz="1900">
                <a:solidFill>
                  <a:srgbClr val="FFC000"/>
                </a:solidFill>
                <a:cs typeface="+mj-cs"/>
              </a:rPr>
              <a:t>‘</a:t>
            </a:r>
            <a:r>
              <a:rPr lang="en-US" sz="1900">
                <a:solidFill>
                  <a:srgbClr val="FFC000"/>
                </a:solidFill>
                <a:cs typeface="+mj-cs"/>
              </a:rPr>
              <a:t>How can I serve Him and repay Him for all the years,’ He caused His Shechinah and His kindness to rest upon them and said to me through His prophets, that they shall live.</a:t>
            </a:r>
          </a:p>
          <a:p>
            <a:pPr algn="r"/>
            <a:r>
              <a:rPr lang="he-IL" sz="2200">
                <a:solidFill>
                  <a:srgbClr val="FFFF00"/>
                </a:solidFill>
                <a:cs typeface="+mj-cs"/>
              </a:rPr>
              <a:t>ולכל בהן חיי רוחי. ולכל דבר אשר תלויין בהן חיי רוחי אמר ה' עליהם ויחיו.</a:t>
            </a:r>
          </a:p>
          <a:p>
            <a:r>
              <a:rPr lang="en-US" sz="1900">
                <a:solidFill>
                  <a:srgbClr val="FFC000"/>
                </a:solidFill>
                <a:cs typeface="+mj-cs"/>
              </a:rPr>
              <a:t>and to all upon which the life of my soul depends And to everything upon which the life of my soul depends, the Lord said concerning them and they shall live.</a:t>
            </a:r>
          </a:p>
          <a:p>
            <a:pPr algn="r"/>
            <a:r>
              <a:rPr lang="he-IL" sz="2200">
                <a:solidFill>
                  <a:srgbClr val="FFFF00"/>
                </a:solidFill>
                <a:cs typeface="+mj-cs"/>
              </a:rPr>
              <a:t>ותחלימני. מעתה ידעתי שתחלימני ותחייני, תחלימני, תבראני ותחזקני כמו (איוב לט) יחלמו בניהם:</a:t>
            </a:r>
          </a:p>
          <a:p>
            <a:r>
              <a:rPr lang="en-US" sz="1900">
                <a:solidFill>
                  <a:srgbClr val="FFC000"/>
                </a:solidFill>
                <a:cs typeface="+mj-cs"/>
              </a:rPr>
              <a:t>and You shall make me well From now on, I know that you shall make me well and give me life. You shall make me well (</a:t>
            </a:r>
            <a:r>
              <a:rPr lang="he-IL" sz="1900">
                <a:solidFill>
                  <a:srgbClr val="FFFF00"/>
                </a:solidFill>
                <a:cs typeface="+mj-cs"/>
              </a:rPr>
              <a:t>תַּחְלִימֵנִי</a:t>
            </a:r>
            <a:r>
              <a:rPr lang="he-IL" sz="1900">
                <a:solidFill>
                  <a:srgbClr val="FFC000"/>
                </a:solidFill>
                <a:cs typeface="+mj-cs"/>
              </a:rPr>
              <a:t>) </a:t>
            </a:r>
            <a:r>
              <a:rPr lang="en-US" sz="1900">
                <a:solidFill>
                  <a:srgbClr val="FFC000"/>
                </a:solidFill>
                <a:cs typeface="+mj-cs"/>
              </a:rPr>
              <a:t> You shall make me well and strengthen me. Comp. (</a:t>
            </a:r>
            <a:r>
              <a:rPr lang="en-US" sz="1900">
                <a:solidFill>
                  <a:srgbClr val="00B0F0"/>
                </a:solidFill>
                <a:cs typeface="+mj-cs"/>
              </a:rPr>
              <a:t>Job 39:4</a:t>
            </a:r>
            <a:r>
              <a:rPr lang="en-US" sz="1900">
                <a:solidFill>
                  <a:srgbClr val="FFC000"/>
                </a:solidFill>
                <a:cs typeface="+mj-cs"/>
              </a:rPr>
              <a:t>) </a:t>
            </a:r>
            <a:r>
              <a:rPr lang="en-US" sz="1900">
                <a:solidFill>
                  <a:srgbClr val="00B0F0"/>
                </a:solidFill>
                <a:cs typeface="+mj-cs"/>
              </a:rPr>
              <a:t>“Their children shall become strong</a:t>
            </a:r>
            <a:r>
              <a:rPr lang="en-US" sz="1900">
                <a:solidFill>
                  <a:srgbClr val="FFC000"/>
                </a:solidFill>
                <a:cs typeface="+mj-cs"/>
              </a:rPr>
              <a:t> (</a:t>
            </a:r>
            <a:r>
              <a:rPr lang="he-IL" sz="1900">
                <a:solidFill>
                  <a:srgbClr val="FFFF00"/>
                </a:solidFill>
                <a:cs typeface="+mj-cs"/>
              </a:rPr>
              <a:t>יַחְלְמוּ</a:t>
            </a:r>
            <a:r>
              <a:rPr lang="he-IL" sz="1900">
                <a:solidFill>
                  <a:srgbClr val="FFC000"/>
                </a:solidFill>
                <a:cs typeface="+mj-cs"/>
              </a:rPr>
              <a:t>).</a:t>
            </a:r>
            <a:r>
              <a:rPr lang="he-IL" sz="1900">
                <a:solidFill>
                  <a:srgbClr val="00B0F0"/>
                </a:solidFill>
                <a:cs typeface="+mj-cs"/>
              </a:rPr>
              <a:t>”</a:t>
            </a:r>
            <a:endParaRPr lang="en-US" sz="19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F93F769F-FA5C-0B1D-E413-E97137A72A50}"/>
                  </a:ext>
                </a:extLst>
              </p14:cNvPr>
              <p14:cNvContentPartPr/>
              <p14:nvPr/>
            </p14:nvContentPartPr>
            <p14:xfrm>
              <a:off x="2965920" y="1239340"/>
              <a:ext cx="69840" cy="63000"/>
            </p14:xfrm>
          </p:contentPart>
        </mc:Choice>
        <mc:Fallback>
          <p:pic>
            <p:nvPicPr>
              <p:cNvPr id="2" name="Ink 1">
                <a:extLst>
                  <a:ext uri="{FF2B5EF4-FFF2-40B4-BE49-F238E27FC236}">
                    <a16:creationId xmlns:a16="http://schemas.microsoft.com/office/drawing/2014/main" id="{F93F769F-FA5C-0B1D-E413-E97137A72A50}"/>
                  </a:ext>
                </a:extLst>
              </p:cNvPr>
              <p:cNvPicPr/>
              <p:nvPr/>
            </p:nvPicPr>
            <p:blipFill>
              <a:blip r:embed="rId5"/>
              <a:stretch>
                <a:fillRect/>
              </a:stretch>
            </p:blipFill>
            <p:spPr>
              <a:xfrm>
                <a:off x="2948280" y="1221340"/>
                <a:ext cx="1054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5289095-5910-90A7-D4B6-4E1C0B5DBEB5}"/>
                  </a:ext>
                </a:extLst>
              </p14:cNvPr>
              <p14:cNvContentPartPr/>
              <p14:nvPr/>
            </p14:nvContentPartPr>
            <p14:xfrm>
              <a:off x="2761080" y="1442020"/>
              <a:ext cx="5040" cy="5760"/>
            </p14:xfrm>
          </p:contentPart>
        </mc:Choice>
        <mc:Fallback>
          <p:pic>
            <p:nvPicPr>
              <p:cNvPr id="4" name="Ink 3">
                <a:extLst>
                  <a:ext uri="{FF2B5EF4-FFF2-40B4-BE49-F238E27FC236}">
                    <a16:creationId xmlns:a16="http://schemas.microsoft.com/office/drawing/2014/main" id="{A5289095-5910-90A7-D4B6-4E1C0B5DBEB5}"/>
                  </a:ext>
                </a:extLst>
              </p:cNvPr>
              <p:cNvPicPr/>
              <p:nvPr/>
            </p:nvPicPr>
            <p:blipFill>
              <a:blip r:embed="rId7"/>
              <a:stretch>
                <a:fillRect/>
              </a:stretch>
            </p:blipFill>
            <p:spPr>
              <a:xfrm>
                <a:off x="2743080" y="1424380"/>
                <a:ext cx="406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2BC2360-D223-9B95-FCAF-C8D861160438}"/>
                  </a:ext>
                </a:extLst>
              </p14:cNvPr>
              <p14:cNvContentPartPr/>
              <p14:nvPr/>
            </p14:nvContentPartPr>
            <p14:xfrm>
              <a:off x="2099760" y="3219700"/>
              <a:ext cx="25200" cy="27000"/>
            </p14:xfrm>
          </p:contentPart>
        </mc:Choice>
        <mc:Fallback>
          <p:pic>
            <p:nvPicPr>
              <p:cNvPr id="5" name="Ink 4">
                <a:extLst>
                  <a:ext uri="{FF2B5EF4-FFF2-40B4-BE49-F238E27FC236}">
                    <a16:creationId xmlns:a16="http://schemas.microsoft.com/office/drawing/2014/main" id="{E2BC2360-D223-9B95-FCAF-C8D861160438}"/>
                  </a:ext>
                </a:extLst>
              </p:cNvPr>
              <p:cNvPicPr/>
              <p:nvPr/>
            </p:nvPicPr>
            <p:blipFill>
              <a:blip r:embed="rId9"/>
              <a:stretch>
                <a:fillRect/>
              </a:stretch>
            </p:blipFill>
            <p:spPr>
              <a:xfrm>
                <a:off x="2082120" y="3201700"/>
                <a:ext cx="60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847CA1A5-640A-2905-6485-F1A31CAEB638}"/>
                  </a:ext>
                </a:extLst>
              </p14:cNvPr>
              <p14:cNvContentPartPr/>
              <p14:nvPr/>
            </p14:nvContentPartPr>
            <p14:xfrm>
              <a:off x="7017720" y="3611020"/>
              <a:ext cx="740880" cy="36360"/>
            </p14:xfrm>
          </p:contentPart>
        </mc:Choice>
        <mc:Fallback>
          <p:pic>
            <p:nvPicPr>
              <p:cNvPr id="7" name="Ink 6">
                <a:extLst>
                  <a:ext uri="{FF2B5EF4-FFF2-40B4-BE49-F238E27FC236}">
                    <a16:creationId xmlns:a16="http://schemas.microsoft.com/office/drawing/2014/main" id="{847CA1A5-640A-2905-6485-F1A31CAEB638}"/>
                  </a:ext>
                </a:extLst>
              </p:cNvPr>
              <p:cNvPicPr/>
              <p:nvPr/>
            </p:nvPicPr>
            <p:blipFill>
              <a:blip r:embed="rId11"/>
              <a:stretch>
                <a:fillRect/>
              </a:stretch>
            </p:blipFill>
            <p:spPr>
              <a:xfrm>
                <a:off x="6999720" y="3593380"/>
                <a:ext cx="776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DEEDD3AC-1F4D-58A1-45E1-0F01D72DEC87}"/>
                  </a:ext>
                </a:extLst>
              </p14:cNvPr>
              <p14:cNvContentPartPr/>
              <p14:nvPr/>
            </p14:nvContentPartPr>
            <p14:xfrm>
              <a:off x="9018240" y="3613180"/>
              <a:ext cx="431280" cy="32760"/>
            </p14:xfrm>
          </p:contentPart>
        </mc:Choice>
        <mc:Fallback>
          <p:pic>
            <p:nvPicPr>
              <p:cNvPr id="9" name="Ink 8">
                <a:extLst>
                  <a:ext uri="{FF2B5EF4-FFF2-40B4-BE49-F238E27FC236}">
                    <a16:creationId xmlns:a16="http://schemas.microsoft.com/office/drawing/2014/main" id="{DEEDD3AC-1F4D-58A1-45E1-0F01D72DEC87}"/>
                  </a:ext>
                </a:extLst>
              </p:cNvPr>
              <p:cNvPicPr/>
              <p:nvPr/>
            </p:nvPicPr>
            <p:blipFill>
              <a:blip r:embed="rId13"/>
              <a:stretch>
                <a:fillRect/>
              </a:stretch>
            </p:blipFill>
            <p:spPr>
              <a:xfrm>
                <a:off x="9000240" y="3595540"/>
                <a:ext cx="466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9A26E529-0CD8-61F2-60BC-DD77EB419315}"/>
                  </a:ext>
                </a:extLst>
              </p14:cNvPr>
              <p14:cNvContentPartPr/>
              <p14:nvPr/>
            </p14:nvContentPartPr>
            <p14:xfrm>
              <a:off x="2230800" y="459220"/>
              <a:ext cx="828360" cy="253800"/>
            </p14:xfrm>
          </p:contentPart>
        </mc:Choice>
        <mc:Fallback>
          <p:pic>
            <p:nvPicPr>
              <p:cNvPr id="11" name="Ink 10">
                <a:extLst>
                  <a:ext uri="{FF2B5EF4-FFF2-40B4-BE49-F238E27FC236}">
                    <a16:creationId xmlns:a16="http://schemas.microsoft.com/office/drawing/2014/main" id="{9A26E529-0CD8-61F2-60BC-DD77EB419315}"/>
                  </a:ext>
                </a:extLst>
              </p:cNvPr>
              <p:cNvPicPr/>
              <p:nvPr/>
            </p:nvPicPr>
            <p:blipFill>
              <a:blip r:embed="rId15"/>
              <a:stretch>
                <a:fillRect/>
              </a:stretch>
            </p:blipFill>
            <p:spPr>
              <a:xfrm>
                <a:off x="2213160" y="441220"/>
                <a:ext cx="864000" cy="289440"/>
              </a:xfrm>
              <a:prstGeom prst="rect">
                <a:avLst/>
              </a:prstGeom>
            </p:spPr>
          </p:pic>
        </mc:Fallback>
      </mc:AlternateContent>
    </p:spTree>
    <p:extLst>
      <p:ext uri="{BB962C8B-B14F-4D97-AF65-F5344CB8AC3E}">
        <p14:creationId xmlns:p14="http://schemas.microsoft.com/office/powerpoint/2010/main" val="2337845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437668"/>
          </a:xfrm>
          <a:prstGeom prst="rect">
            <a:avLst/>
          </a:prstGeom>
          <a:solidFill>
            <a:schemeClr val="tx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38:11-16</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לח:יא-טז</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2482642" y="4696550"/>
            <a:ext cx="7020063" cy="646331"/>
          </a:xfrm>
          <a:prstGeom prst="rect">
            <a:avLst/>
          </a:prstGeom>
          <a:noFill/>
        </p:spPr>
        <p:txBody>
          <a:bodyPr wrap="none" rtlCol="0">
            <a:spAutoFit/>
          </a:bodyPr>
          <a:lstStyle/>
          <a:p>
            <a:pPr algn="ctr"/>
            <a:r>
              <a:rPr lang="en-US" sz="3600">
                <a:solidFill>
                  <a:srgbClr val="FFFF00"/>
                </a:solidFill>
              </a:rPr>
              <a:t>Mortality and the Uncertainty of Life</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57270" y="306169"/>
            <a:ext cx="9200959" cy="5755422"/>
          </a:xfrm>
          <a:prstGeom prst="rect">
            <a:avLst/>
          </a:prstGeom>
          <a:noFill/>
        </p:spPr>
        <p:txBody>
          <a:bodyPr wrap="square" rtlCol="0">
            <a:spAutoFit/>
          </a:bodyPr>
          <a:lstStyle/>
          <a:p>
            <a:pPr algn="ctr" rtl="0">
              <a:spcBef>
                <a:spcPts val="0"/>
              </a:spcBef>
              <a:spcAft>
                <a:spcPts val="0"/>
              </a:spcAft>
            </a:pPr>
            <a:r>
              <a:rPr lang="en-US" sz="2300" b="1" i="0" u="none" strike="noStrike">
                <a:solidFill>
                  <a:srgbClr val="FFC000"/>
                </a:solidFill>
                <a:effectLst/>
                <a:latin typeface="Arial" panose="020B0604020202020204" pitchFamily="34" charset="0"/>
              </a:rPr>
              <a:t>Bible Verses Describe Life and its Fleetiness in Relation to Death</a:t>
            </a:r>
            <a:endParaRPr lang="en-US" sz="2300" b="0">
              <a:solidFill>
                <a:srgbClr val="FFC000"/>
              </a:solidFill>
              <a:effectLst/>
            </a:endParaRPr>
          </a:p>
          <a:p>
            <a:pPr rtl="0" fontAlgn="base">
              <a:spcBef>
                <a:spcPts val="0"/>
              </a:spcBef>
              <a:spcAft>
                <a:spcPts val="0"/>
              </a:spcAft>
              <a:buFont typeface="Arial" panose="020B0604020202020204" pitchFamily="34" charset="0"/>
              <a:buChar char="•"/>
            </a:pPr>
            <a:endParaRPr lang="en-US" sz="2300" b="0" i="0" u="none" strike="noStrike">
              <a:solidFill>
                <a:srgbClr val="FFC000"/>
              </a:solidFill>
              <a:effectLst/>
              <a:latin typeface="Arial" panose="020B0604020202020204" pitchFamily="34" charset="0"/>
            </a:endParaRPr>
          </a:p>
          <a:p>
            <a:pPr marL="285750" indent="-285750" rtl="0" fontAlgn="base">
              <a:spcBef>
                <a:spcPts val="0"/>
              </a:spcBef>
              <a:spcAft>
                <a:spcPts val="0"/>
              </a:spcAft>
              <a:buFont typeface="Arial" panose="020B0604020202020204" pitchFamily="34" charset="0"/>
              <a:buChar char="•"/>
            </a:pPr>
            <a:r>
              <a:rPr lang="en-US" sz="2300" b="0" i="0" u="sng" strike="noStrike">
                <a:solidFill>
                  <a:srgbClr val="92D050"/>
                </a:solidFill>
                <a:effectLst/>
                <a:latin typeface="Arial" panose="020B0604020202020204" pitchFamily="34" charset="0"/>
              </a:rPr>
              <a:t>Tehillim / Psalm 90:10</a:t>
            </a:r>
            <a:r>
              <a:rPr lang="en-US" sz="2300" b="0" i="0" u="none" strike="noStrike">
                <a:solidFill>
                  <a:srgbClr val="92D050"/>
                </a:solidFill>
                <a:effectLst/>
                <a:latin typeface="Arial" panose="020B0604020202020204" pitchFamily="34" charset="0"/>
              </a:rPr>
              <a:t>: "The years of our life are seventy, or even by reason of strength eighty; yet their span is but toil and trouble; they are soon gone, and we fly away."</a:t>
            </a:r>
          </a:p>
          <a:p>
            <a:pPr marL="285750" indent="-285750" rtl="0" fontAlgn="base">
              <a:spcBef>
                <a:spcPts val="0"/>
              </a:spcBef>
              <a:spcAft>
                <a:spcPts val="0"/>
              </a:spcAft>
              <a:buFont typeface="Arial" panose="020B0604020202020204" pitchFamily="34" charset="0"/>
              <a:buChar char="•"/>
            </a:pPr>
            <a:r>
              <a:rPr lang="en-US" sz="2300" b="0" i="0" u="sng" strike="noStrike">
                <a:solidFill>
                  <a:srgbClr val="00B0F0"/>
                </a:solidFill>
                <a:effectLst/>
                <a:latin typeface="Arial" panose="020B0604020202020204" pitchFamily="34" charset="0"/>
              </a:rPr>
              <a:t>Tehillim / Psalm 103:15-16</a:t>
            </a:r>
            <a:r>
              <a:rPr lang="en-US" sz="2300" b="0" i="0" u="none" strike="noStrike">
                <a:solidFill>
                  <a:srgbClr val="00B0F0"/>
                </a:solidFill>
                <a:effectLst/>
                <a:latin typeface="Arial" panose="020B0604020202020204" pitchFamily="34" charset="0"/>
              </a:rPr>
              <a:t>: "As for man, his days are like grass; he flourishes like a flower of the field; for the wind passes over it, and it is gone, and its place knows it no more."</a:t>
            </a:r>
          </a:p>
          <a:p>
            <a:pPr marL="285750" indent="-285750" rtl="0" fontAlgn="base">
              <a:spcBef>
                <a:spcPts val="0"/>
              </a:spcBef>
              <a:spcAft>
                <a:spcPts val="0"/>
              </a:spcAft>
              <a:buFont typeface="Arial" panose="020B0604020202020204" pitchFamily="34" charset="0"/>
              <a:buChar char="•"/>
            </a:pPr>
            <a:r>
              <a:rPr lang="en-US" sz="2300" b="0" i="0" u="sng" strike="noStrike">
                <a:solidFill>
                  <a:srgbClr val="FFC000"/>
                </a:solidFill>
                <a:effectLst/>
                <a:latin typeface="Arial" panose="020B0604020202020204" pitchFamily="34" charset="0"/>
              </a:rPr>
              <a:t>Job 14:1-2</a:t>
            </a:r>
            <a:r>
              <a:rPr lang="en-US" sz="2300" b="0" i="0" u="none" strike="noStrike">
                <a:solidFill>
                  <a:srgbClr val="FFC000"/>
                </a:solidFill>
                <a:effectLst/>
                <a:latin typeface="Arial" panose="020B0604020202020204" pitchFamily="34" charset="0"/>
              </a:rPr>
              <a:t>: "Man who is born of a woman is few of days and full of trouble. He comes out like a flower and withers; he flees like a shadow and continues not."</a:t>
            </a:r>
          </a:p>
          <a:p>
            <a:pPr marL="285750" indent="-285750" rtl="0" fontAlgn="base">
              <a:spcBef>
                <a:spcPts val="0"/>
              </a:spcBef>
              <a:spcAft>
                <a:spcPts val="0"/>
              </a:spcAft>
              <a:buFont typeface="Arial" panose="020B0604020202020204" pitchFamily="34" charset="0"/>
              <a:buChar char="•"/>
            </a:pPr>
            <a:r>
              <a:rPr lang="en-US" sz="2300" b="0" i="0" u="sng" strike="noStrike">
                <a:solidFill>
                  <a:srgbClr val="92D050"/>
                </a:solidFill>
                <a:effectLst/>
                <a:latin typeface="Arial" panose="020B0604020202020204" pitchFamily="34" charset="0"/>
              </a:rPr>
              <a:t>Ecclesiastes 12:7</a:t>
            </a:r>
            <a:r>
              <a:rPr lang="en-US" sz="2300" b="0" i="0" u="none" strike="noStrike">
                <a:solidFill>
                  <a:srgbClr val="92D050"/>
                </a:solidFill>
                <a:effectLst/>
                <a:latin typeface="Arial" panose="020B0604020202020204" pitchFamily="34" charset="0"/>
              </a:rPr>
              <a:t>: "And the dust returns to the earth as it was, and the spirit returns to God who gave it."</a:t>
            </a:r>
          </a:p>
          <a:p>
            <a:pPr marL="285750" indent="-285750" rtl="0" fontAlgn="base">
              <a:spcBef>
                <a:spcPts val="0"/>
              </a:spcBef>
              <a:spcAft>
                <a:spcPts val="0"/>
              </a:spcAft>
              <a:buFont typeface="Arial" panose="020B0604020202020204" pitchFamily="34" charset="0"/>
              <a:buChar char="•"/>
            </a:pPr>
            <a:r>
              <a:rPr lang="en-US" sz="2300" b="0" i="0" u="sng" strike="noStrike">
                <a:solidFill>
                  <a:srgbClr val="00B0F0"/>
                </a:solidFill>
                <a:effectLst/>
                <a:latin typeface="Arial" panose="020B0604020202020204" pitchFamily="34" charset="0"/>
              </a:rPr>
              <a:t>James 4:14</a:t>
            </a:r>
            <a:r>
              <a:rPr lang="en-US" sz="2300" b="0" i="0" u="none" strike="noStrike">
                <a:solidFill>
                  <a:srgbClr val="00B0F0"/>
                </a:solidFill>
                <a:effectLst/>
                <a:latin typeface="Arial" panose="020B0604020202020204" pitchFamily="34" charset="0"/>
              </a:rPr>
              <a:t>: "Yet you do not know what tomorrow will bring. What is your life? For you are a mist that appears for a little time and then vanishes."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553E127D-9A54-8B16-6129-9206F81416C7}"/>
                  </a:ext>
                </a:extLst>
              </p14:cNvPr>
              <p14:cNvContentPartPr/>
              <p14:nvPr/>
            </p14:nvContentPartPr>
            <p14:xfrm>
              <a:off x="2787720" y="1427980"/>
              <a:ext cx="643680" cy="50760"/>
            </p14:xfrm>
          </p:contentPart>
        </mc:Choice>
        <mc:Fallback>
          <p:pic>
            <p:nvPicPr>
              <p:cNvPr id="2" name="Ink 1">
                <a:extLst>
                  <a:ext uri="{FF2B5EF4-FFF2-40B4-BE49-F238E27FC236}">
                    <a16:creationId xmlns:a16="http://schemas.microsoft.com/office/drawing/2014/main" id="{553E127D-9A54-8B16-6129-9206F81416C7}"/>
                  </a:ext>
                </a:extLst>
              </p:cNvPr>
              <p:cNvPicPr/>
              <p:nvPr/>
            </p:nvPicPr>
            <p:blipFill>
              <a:blip r:embed="rId5"/>
              <a:stretch>
                <a:fillRect/>
              </a:stretch>
            </p:blipFill>
            <p:spPr>
              <a:xfrm>
                <a:off x="2769720" y="1409980"/>
                <a:ext cx="6793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3D3B500-31E8-7CA9-84E5-38662E18CE32}"/>
                  </a:ext>
                </a:extLst>
              </p14:cNvPr>
              <p14:cNvContentPartPr/>
              <p14:nvPr/>
            </p14:nvContentPartPr>
            <p14:xfrm>
              <a:off x="3561000" y="1744780"/>
              <a:ext cx="595440" cy="54360"/>
            </p14:xfrm>
          </p:contentPart>
        </mc:Choice>
        <mc:Fallback>
          <p:pic>
            <p:nvPicPr>
              <p:cNvPr id="4" name="Ink 3">
                <a:extLst>
                  <a:ext uri="{FF2B5EF4-FFF2-40B4-BE49-F238E27FC236}">
                    <a16:creationId xmlns:a16="http://schemas.microsoft.com/office/drawing/2014/main" id="{23D3B500-31E8-7CA9-84E5-38662E18CE32}"/>
                  </a:ext>
                </a:extLst>
              </p:cNvPr>
              <p:cNvPicPr/>
              <p:nvPr/>
            </p:nvPicPr>
            <p:blipFill>
              <a:blip r:embed="rId7"/>
              <a:stretch>
                <a:fillRect/>
              </a:stretch>
            </p:blipFill>
            <p:spPr>
              <a:xfrm>
                <a:off x="3543000" y="1726780"/>
                <a:ext cx="6310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479F005C-C6E9-89DD-5E4E-28121E35CC59}"/>
                  </a:ext>
                </a:extLst>
              </p14:cNvPr>
              <p14:cNvContentPartPr/>
              <p14:nvPr/>
            </p14:nvContentPartPr>
            <p14:xfrm>
              <a:off x="6963000" y="1369300"/>
              <a:ext cx="819000" cy="29880"/>
            </p14:xfrm>
          </p:contentPart>
        </mc:Choice>
        <mc:Fallback>
          <p:pic>
            <p:nvPicPr>
              <p:cNvPr id="5" name="Ink 4">
                <a:extLst>
                  <a:ext uri="{FF2B5EF4-FFF2-40B4-BE49-F238E27FC236}">
                    <a16:creationId xmlns:a16="http://schemas.microsoft.com/office/drawing/2014/main" id="{479F005C-C6E9-89DD-5E4E-28121E35CC59}"/>
                  </a:ext>
                </a:extLst>
              </p:cNvPr>
              <p:cNvPicPr/>
              <p:nvPr/>
            </p:nvPicPr>
            <p:blipFill>
              <a:blip r:embed="rId9"/>
              <a:stretch>
                <a:fillRect/>
              </a:stretch>
            </p:blipFill>
            <p:spPr>
              <a:xfrm>
                <a:off x="6945000" y="1351660"/>
                <a:ext cx="8546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F9247B24-DD71-9A5A-8098-D1B63ECC0921}"/>
                  </a:ext>
                </a:extLst>
              </p14:cNvPr>
              <p14:cNvContentPartPr/>
              <p14:nvPr/>
            </p14:nvContentPartPr>
            <p14:xfrm>
              <a:off x="2822280" y="2426260"/>
              <a:ext cx="1172160" cy="38520"/>
            </p14:xfrm>
          </p:contentPart>
        </mc:Choice>
        <mc:Fallback>
          <p:pic>
            <p:nvPicPr>
              <p:cNvPr id="7" name="Ink 6">
                <a:extLst>
                  <a:ext uri="{FF2B5EF4-FFF2-40B4-BE49-F238E27FC236}">
                    <a16:creationId xmlns:a16="http://schemas.microsoft.com/office/drawing/2014/main" id="{F9247B24-DD71-9A5A-8098-D1B63ECC0921}"/>
                  </a:ext>
                </a:extLst>
              </p:cNvPr>
              <p:cNvPicPr/>
              <p:nvPr/>
            </p:nvPicPr>
            <p:blipFill>
              <a:blip r:embed="rId11"/>
              <a:stretch>
                <a:fillRect/>
              </a:stretch>
            </p:blipFill>
            <p:spPr>
              <a:xfrm>
                <a:off x="2804640" y="2408620"/>
                <a:ext cx="12078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EE0229C7-6A09-BAA6-819B-8A5BBA556605}"/>
                  </a:ext>
                </a:extLst>
              </p14:cNvPr>
              <p14:cNvContentPartPr/>
              <p14:nvPr/>
            </p14:nvContentPartPr>
            <p14:xfrm>
              <a:off x="8063160" y="2447140"/>
              <a:ext cx="524520" cy="23400"/>
            </p14:xfrm>
          </p:contentPart>
        </mc:Choice>
        <mc:Fallback>
          <p:pic>
            <p:nvPicPr>
              <p:cNvPr id="9" name="Ink 8">
                <a:extLst>
                  <a:ext uri="{FF2B5EF4-FFF2-40B4-BE49-F238E27FC236}">
                    <a16:creationId xmlns:a16="http://schemas.microsoft.com/office/drawing/2014/main" id="{EE0229C7-6A09-BAA6-819B-8A5BBA556605}"/>
                  </a:ext>
                </a:extLst>
              </p:cNvPr>
              <p:cNvPicPr/>
              <p:nvPr/>
            </p:nvPicPr>
            <p:blipFill>
              <a:blip r:embed="rId13"/>
              <a:stretch>
                <a:fillRect/>
              </a:stretch>
            </p:blipFill>
            <p:spPr>
              <a:xfrm>
                <a:off x="8045520" y="2429500"/>
                <a:ext cx="56016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DE0DEEB1-7A37-5C91-D1FD-12388DA478EC}"/>
                  </a:ext>
                </a:extLst>
              </p14:cNvPr>
              <p14:cNvContentPartPr/>
              <p14:nvPr/>
            </p14:nvContentPartPr>
            <p14:xfrm>
              <a:off x="2884920" y="2752420"/>
              <a:ext cx="475920" cy="62280"/>
            </p14:xfrm>
          </p:contentPart>
        </mc:Choice>
        <mc:Fallback>
          <p:pic>
            <p:nvPicPr>
              <p:cNvPr id="11" name="Ink 10">
                <a:extLst>
                  <a:ext uri="{FF2B5EF4-FFF2-40B4-BE49-F238E27FC236}">
                    <a16:creationId xmlns:a16="http://schemas.microsoft.com/office/drawing/2014/main" id="{DE0DEEB1-7A37-5C91-D1FD-12388DA478EC}"/>
                  </a:ext>
                </a:extLst>
              </p:cNvPr>
              <p:cNvPicPr/>
              <p:nvPr/>
            </p:nvPicPr>
            <p:blipFill>
              <a:blip r:embed="rId15"/>
              <a:stretch>
                <a:fillRect/>
              </a:stretch>
            </p:blipFill>
            <p:spPr>
              <a:xfrm>
                <a:off x="2867280" y="2734420"/>
                <a:ext cx="5115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1D846DB-BC1F-1FC4-1E8B-DB3D9819F4EC}"/>
                  </a:ext>
                </a:extLst>
              </p14:cNvPr>
              <p14:cNvContentPartPr/>
              <p14:nvPr/>
            </p14:nvContentPartPr>
            <p14:xfrm>
              <a:off x="1225680" y="3472420"/>
              <a:ext cx="813240" cy="84960"/>
            </p14:xfrm>
          </p:contentPart>
        </mc:Choice>
        <mc:Fallback>
          <p:pic>
            <p:nvPicPr>
              <p:cNvPr id="12" name="Ink 11">
                <a:extLst>
                  <a:ext uri="{FF2B5EF4-FFF2-40B4-BE49-F238E27FC236}">
                    <a16:creationId xmlns:a16="http://schemas.microsoft.com/office/drawing/2014/main" id="{A1D846DB-BC1F-1FC4-1E8B-DB3D9819F4EC}"/>
                  </a:ext>
                </a:extLst>
              </p:cNvPr>
              <p:cNvPicPr/>
              <p:nvPr/>
            </p:nvPicPr>
            <p:blipFill>
              <a:blip r:embed="rId17"/>
              <a:stretch>
                <a:fillRect/>
              </a:stretch>
            </p:blipFill>
            <p:spPr>
              <a:xfrm>
                <a:off x="1207680" y="3454420"/>
                <a:ext cx="8488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79FB399-C735-3857-27F3-ECD953AB6FDE}"/>
                  </a:ext>
                </a:extLst>
              </p14:cNvPr>
              <p14:cNvContentPartPr/>
              <p14:nvPr/>
            </p14:nvContentPartPr>
            <p14:xfrm>
              <a:off x="6450000" y="3463420"/>
              <a:ext cx="1273680" cy="65520"/>
            </p14:xfrm>
          </p:contentPart>
        </mc:Choice>
        <mc:Fallback>
          <p:pic>
            <p:nvPicPr>
              <p:cNvPr id="13" name="Ink 12">
                <a:extLst>
                  <a:ext uri="{FF2B5EF4-FFF2-40B4-BE49-F238E27FC236}">
                    <a16:creationId xmlns:a16="http://schemas.microsoft.com/office/drawing/2014/main" id="{179FB399-C735-3857-27F3-ECD953AB6FDE}"/>
                  </a:ext>
                </a:extLst>
              </p:cNvPr>
              <p:cNvPicPr/>
              <p:nvPr/>
            </p:nvPicPr>
            <p:blipFill>
              <a:blip r:embed="rId19"/>
              <a:stretch>
                <a:fillRect/>
              </a:stretch>
            </p:blipFill>
            <p:spPr>
              <a:xfrm>
                <a:off x="6432360" y="3445780"/>
                <a:ext cx="13093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5643587D-754C-CDF3-A7FD-CA77451E2D1A}"/>
                  </a:ext>
                </a:extLst>
              </p14:cNvPr>
              <p14:cNvContentPartPr/>
              <p14:nvPr/>
            </p14:nvContentPartPr>
            <p14:xfrm>
              <a:off x="8608200" y="3513820"/>
              <a:ext cx="522000" cy="18000"/>
            </p14:xfrm>
          </p:contentPart>
        </mc:Choice>
        <mc:Fallback>
          <p:pic>
            <p:nvPicPr>
              <p:cNvPr id="14" name="Ink 13">
                <a:extLst>
                  <a:ext uri="{FF2B5EF4-FFF2-40B4-BE49-F238E27FC236}">
                    <a16:creationId xmlns:a16="http://schemas.microsoft.com/office/drawing/2014/main" id="{5643587D-754C-CDF3-A7FD-CA77451E2D1A}"/>
                  </a:ext>
                </a:extLst>
              </p:cNvPr>
              <p:cNvPicPr/>
              <p:nvPr/>
            </p:nvPicPr>
            <p:blipFill>
              <a:blip r:embed="rId21"/>
              <a:stretch>
                <a:fillRect/>
              </a:stretch>
            </p:blipFill>
            <p:spPr>
              <a:xfrm>
                <a:off x="8590200" y="3495820"/>
                <a:ext cx="5576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B367EFF1-703D-8625-3D86-E382C5CD80D8}"/>
                  </a:ext>
                </a:extLst>
              </p14:cNvPr>
              <p14:cNvContentPartPr/>
              <p14:nvPr/>
            </p14:nvContentPartPr>
            <p14:xfrm>
              <a:off x="638880" y="3830980"/>
              <a:ext cx="563760" cy="64080"/>
            </p14:xfrm>
          </p:contentPart>
        </mc:Choice>
        <mc:Fallback>
          <p:pic>
            <p:nvPicPr>
              <p:cNvPr id="15" name="Ink 14">
                <a:extLst>
                  <a:ext uri="{FF2B5EF4-FFF2-40B4-BE49-F238E27FC236}">
                    <a16:creationId xmlns:a16="http://schemas.microsoft.com/office/drawing/2014/main" id="{B367EFF1-703D-8625-3D86-E382C5CD80D8}"/>
                  </a:ext>
                </a:extLst>
              </p:cNvPr>
              <p:cNvPicPr/>
              <p:nvPr/>
            </p:nvPicPr>
            <p:blipFill>
              <a:blip r:embed="rId23"/>
              <a:stretch>
                <a:fillRect/>
              </a:stretch>
            </p:blipFill>
            <p:spPr>
              <a:xfrm>
                <a:off x="621240" y="3812980"/>
                <a:ext cx="599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881E7EED-7565-56BE-7AA6-BEA67BC78F5C}"/>
                  </a:ext>
                </a:extLst>
              </p14:cNvPr>
              <p14:cNvContentPartPr/>
              <p14:nvPr/>
            </p14:nvContentPartPr>
            <p14:xfrm>
              <a:off x="4533720" y="3886060"/>
              <a:ext cx="453600" cy="16200"/>
            </p14:xfrm>
          </p:contentPart>
        </mc:Choice>
        <mc:Fallback>
          <p:pic>
            <p:nvPicPr>
              <p:cNvPr id="16" name="Ink 15">
                <a:extLst>
                  <a:ext uri="{FF2B5EF4-FFF2-40B4-BE49-F238E27FC236}">
                    <a16:creationId xmlns:a16="http://schemas.microsoft.com/office/drawing/2014/main" id="{881E7EED-7565-56BE-7AA6-BEA67BC78F5C}"/>
                  </a:ext>
                </a:extLst>
              </p:cNvPr>
              <p:cNvPicPr/>
              <p:nvPr/>
            </p:nvPicPr>
            <p:blipFill>
              <a:blip r:embed="rId25"/>
              <a:stretch>
                <a:fillRect/>
              </a:stretch>
            </p:blipFill>
            <p:spPr>
              <a:xfrm>
                <a:off x="4515720" y="3868060"/>
                <a:ext cx="4892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06816140-C376-1679-7426-A5C4F6896567}"/>
                  </a:ext>
                </a:extLst>
              </p14:cNvPr>
              <p14:cNvContentPartPr/>
              <p14:nvPr/>
            </p14:nvContentPartPr>
            <p14:xfrm>
              <a:off x="5968680" y="3880300"/>
              <a:ext cx="383040" cy="24120"/>
            </p14:xfrm>
          </p:contentPart>
        </mc:Choice>
        <mc:Fallback>
          <p:pic>
            <p:nvPicPr>
              <p:cNvPr id="17" name="Ink 16">
                <a:extLst>
                  <a:ext uri="{FF2B5EF4-FFF2-40B4-BE49-F238E27FC236}">
                    <a16:creationId xmlns:a16="http://schemas.microsoft.com/office/drawing/2014/main" id="{06816140-C376-1679-7426-A5C4F6896567}"/>
                  </a:ext>
                </a:extLst>
              </p:cNvPr>
              <p:cNvPicPr/>
              <p:nvPr/>
            </p:nvPicPr>
            <p:blipFill>
              <a:blip r:embed="rId27"/>
              <a:stretch>
                <a:fillRect/>
              </a:stretch>
            </p:blipFill>
            <p:spPr>
              <a:xfrm>
                <a:off x="5950680" y="3862300"/>
                <a:ext cx="41868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E98386E-9255-2AF5-35F5-F949C3268F03}"/>
                  </a:ext>
                </a:extLst>
              </p14:cNvPr>
              <p14:cNvContentPartPr/>
              <p14:nvPr/>
            </p14:nvContentPartPr>
            <p14:xfrm>
              <a:off x="7461600" y="3877420"/>
              <a:ext cx="364320" cy="24840"/>
            </p14:xfrm>
          </p:contentPart>
        </mc:Choice>
        <mc:Fallback>
          <p:pic>
            <p:nvPicPr>
              <p:cNvPr id="18" name="Ink 17">
                <a:extLst>
                  <a:ext uri="{FF2B5EF4-FFF2-40B4-BE49-F238E27FC236}">
                    <a16:creationId xmlns:a16="http://schemas.microsoft.com/office/drawing/2014/main" id="{9E98386E-9255-2AF5-35F5-F949C3268F03}"/>
                  </a:ext>
                </a:extLst>
              </p:cNvPr>
              <p:cNvPicPr/>
              <p:nvPr/>
            </p:nvPicPr>
            <p:blipFill>
              <a:blip r:embed="rId29"/>
              <a:stretch>
                <a:fillRect/>
              </a:stretch>
            </p:blipFill>
            <p:spPr>
              <a:xfrm>
                <a:off x="7443960" y="3859780"/>
                <a:ext cx="39996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B89F2857-D8A5-8BBA-267D-06D63A45E526}"/>
                  </a:ext>
                </a:extLst>
              </p14:cNvPr>
              <p14:cNvContentPartPr/>
              <p14:nvPr/>
            </p14:nvContentPartPr>
            <p14:xfrm>
              <a:off x="946680" y="4214020"/>
              <a:ext cx="13680" cy="4320"/>
            </p14:xfrm>
          </p:contentPart>
        </mc:Choice>
        <mc:Fallback>
          <p:pic>
            <p:nvPicPr>
              <p:cNvPr id="19" name="Ink 18">
                <a:extLst>
                  <a:ext uri="{FF2B5EF4-FFF2-40B4-BE49-F238E27FC236}">
                    <a16:creationId xmlns:a16="http://schemas.microsoft.com/office/drawing/2014/main" id="{B89F2857-D8A5-8BBA-267D-06D63A45E526}"/>
                  </a:ext>
                </a:extLst>
              </p:cNvPr>
              <p:cNvPicPr/>
              <p:nvPr/>
            </p:nvPicPr>
            <p:blipFill>
              <a:blip r:embed="rId31"/>
              <a:stretch>
                <a:fillRect/>
              </a:stretch>
            </p:blipFill>
            <p:spPr>
              <a:xfrm>
                <a:off x="929040" y="4196020"/>
                <a:ext cx="493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80A0CF73-F56F-EB52-E0C7-41E8DDBC6702}"/>
                  </a:ext>
                </a:extLst>
              </p14:cNvPr>
              <p14:cNvContentPartPr/>
              <p14:nvPr/>
            </p14:nvContentPartPr>
            <p14:xfrm>
              <a:off x="4380720" y="4516780"/>
              <a:ext cx="3009600" cy="129960"/>
            </p14:xfrm>
          </p:contentPart>
        </mc:Choice>
        <mc:Fallback>
          <p:pic>
            <p:nvPicPr>
              <p:cNvPr id="20" name="Ink 19">
                <a:extLst>
                  <a:ext uri="{FF2B5EF4-FFF2-40B4-BE49-F238E27FC236}">
                    <a16:creationId xmlns:a16="http://schemas.microsoft.com/office/drawing/2014/main" id="{80A0CF73-F56F-EB52-E0C7-41E8DDBC6702}"/>
                  </a:ext>
                </a:extLst>
              </p:cNvPr>
              <p:cNvPicPr/>
              <p:nvPr/>
            </p:nvPicPr>
            <p:blipFill>
              <a:blip r:embed="rId33"/>
              <a:stretch>
                <a:fillRect/>
              </a:stretch>
            </p:blipFill>
            <p:spPr>
              <a:xfrm>
                <a:off x="4363080" y="4499140"/>
                <a:ext cx="30452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97545D1A-5AB5-073C-5A00-03EA15DD69BD}"/>
                  </a:ext>
                </a:extLst>
              </p14:cNvPr>
              <p14:cNvContentPartPr/>
              <p14:nvPr/>
            </p14:nvContentPartPr>
            <p14:xfrm>
              <a:off x="1266000" y="4832140"/>
              <a:ext cx="2386800" cy="175680"/>
            </p14:xfrm>
          </p:contentPart>
        </mc:Choice>
        <mc:Fallback>
          <p:pic>
            <p:nvPicPr>
              <p:cNvPr id="21" name="Ink 20">
                <a:extLst>
                  <a:ext uri="{FF2B5EF4-FFF2-40B4-BE49-F238E27FC236}">
                    <a16:creationId xmlns:a16="http://schemas.microsoft.com/office/drawing/2014/main" id="{97545D1A-5AB5-073C-5A00-03EA15DD69BD}"/>
                  </a:ext>
                </a:extLst>
              </p:cNvPr>
              <p:cNvPicPr/>
              <p:nvPr/>
            </p:nvPicPr>
            <p:blipFill>
              <a:blip r:embed="rId35"/>
              <a:stretch>
                <a:fillRect/>
              </a:stretch>
            </p:blipFill>
            <p:spPr>
              <a:xfrm>
                <a:off x="1248000" y="4814500"/>
                <a:ext cx="24224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4AD60500-96B4-11BD-21FC-F9E3734098E5}"/>
                  </a:ext>
                </a:extLst>
              </p14:cNvPr>
              <p14:cNvContentPartPr/>
              <p14:nvPr/>
            </p14:nvContentPartPr>
            <p14:xfrm>
              <a:off x="1582440" y="5290420"/>
              <a:ext cx="500400" cy="40680"/>
            </p14:xfrm>
          </p:contentPart>
        </mc:Choice>
        <mc:Fallback>
          <p:pic>
            <p:nvPicPr>
              <p:cNvPr id="22" name="Ink 21">
                <a:extLst>
                  <a:ext uri="{FF2B5EF4-FFF2-40B4-BE49-F238E27FC236}">
                    <a16:creationId xmlns:a16="http://schemas.microsoft.com/office/drawing/2014/main" id="{4AD60500-96B4-11BD-21FC-F9E3734098E5}"/>
                  </a:ext>
                </a:extLst>
              </p:cNvPr>
              <p:cNvPicPr/>
              <p:nvPr/>
            </p:nvPicPr>
            <p:blipFill>
              <a:blip r:embed="rId37"/>
              <a:stretch>
                <a:fillRect/>
              </a:stretch>
            </p:blipFill>
            <p:spPr>
              <a:xfrm>
                <a:off x="1564800" y="5272420"/>
                <a:ext cx="5360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Ink 22">
                <a:extLst>
                  <a:ext uri="{FF2B5EF4-FFF2-40B4-BE49-F238E27FC236}">
                    <a16:creationId xmlns:a16="http://schemas.microsoft.com/office/drawing/2014/main" id="{137623C1-CAEA-6D32-EF22-173F5D75829C}"/>
                  </a:ext>
                </a:extLst>
              </p14:cNvPr>
              <p14:cNvContentPartPr/>
              <p14:nvPr/>
            </p14:nvContentPartPr>
            <p14:xfrm>
              <a:off x="5937360" y="5268820"/>
              <a:ext cx="2112840" cy="53280"/>
            </p14:xfrm>
          </p:contentPart>
        </mc:Choice>
        <mc:Fallback>
          <p:pic>
            <p:nvPicPr>
              <p:cNvPr id="23" name="Ink 22">
                <a:extLst>
                  <a:ext uri="{FF2B5EF4-FFF2-40B4-BE49-F238E27FC236}">
                    <a16:creationId xmlns:a16="http://schemas.microsoft.com/office/drawing/2014/main" id="{137623C1-CAEA-6D32-EF22-173F5D75829C}"/>
                  </a:ext>
                </a:extLst>
              </p:cNvPr>
              <p:cNvPicPr/>
              <p:nvPr/>
            </p:nvPicPr>
            <p:blipFill>
              <a:blip r:embed="rId39"/>
              <a:stretch>
                <a:fillRect/>
              </a:stretch>
            </p:blipFill>
            <p:spPr>
              <a:xfrm>
                <a:off x="5919360" y="5251180"/>
                <a:ext cx="21484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Ink 23">
                <a:extLst>
                  <a:ext uri="{FF2B5EF4-FFF2-40B4-BE49-F238E27FC236}">
                    <a16:creationId xmlns:a16="http://schemas.microsoft.com/office/drawing/2014/main" id="{94B022F8-C2D8-4487-1013-9930C9F765CC}"/>
                  </a:ext>
                </a:extLst>
              </p14:cNvPr>
              <p14:cNvContentPartPr/>
              <p14:nvPr/>
            </p14:nvContentPartPr>
            <p14:xfrm>
              <a:off x="2508000" y="5617300"/>
              <a:ext cx="167400" cy="39600"/>
            </p14:xfrm>
          </p:contentPart>
        </mc:Choice>
        <mc:Fallback>
          <p:pic>
            <p:nvPicPr>
              <p:cNvPr id="24" name="Ink 23">
                <a:extLst>
                  <a:ext uri="{FF2B5EF4-FFF2-40B4-BE49-F238E27FC236}">
                    <a16:creationId xmlns:a16="http://schemas.microsoft.com/office/drawing/2014/main" id="{94B022F8-C2D8-4487-1013-9930C9F765CC}"/>
                  </a:ext>
                </a:extLst>
              </p:cNvPr>
              <p:cNvPicPr/>
              <p:nvPr/>
            </p:nvPicPr>
            <p:blipFill>
              <a:blip r:embed="rId41"/>
              <a:stretch>
                <a:fillRect/>
              </a:stretch>
            </p:blipFill>
            <p:spPr>
              <a:xfrm>
                <a:off x="2490000" y="5599660"/>
                <a:ext cx="2030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Ink 24">
                <a:extLst>
                  <a:ext uri="{FF2B5EF4-FFF2-40B4-BE49-F238E27FC236}">
                    <a16:creationId xmlns:a16="http://schemas.microsoft.com/office/drawing/2014/main" id="{990D1570-6013-A223-041D-164D95F8750D}"/>
                  </a:ext>
                </a:extLst>
              </p14:cNvPr>
              <p14:cNvContentPartPr/>
              <p14:nvPr/>
            </p14:nvContentPartPr>
            <p14:xfrm>
              <a:off x="3778440" y="5614060"/>
              <a:ext cx="149400" cy="12600"/>
            </p14:xfrm>
          </p:contentPart>
        </mc:Choice>
        <mc:Fallback>
          <p:pic>
            <p:nvPicPr>
              <p:cNvPr id="25" name="Ink 24">
                <a:extLst>
                  <a:ext uri="{FF2B5EF4-FFF2-40B4-BE49-F238E27FC236}">
                    <a16:creationId xmlns:a16="http://schemas.microsoft.com/office/drawing/2014/main" id="{990D1570-6013-A223-041D-164D95F8750D}"/>
                  </a:ext>
                </a:extLst>
              </p:cNvPr>
              <p:cNvPicPr/>
              <p:nvPr/>
            </p:nvPicPr>
            <p:blipFill>
              <a:blip r:embed="rId43"/>
              <a:stretch>
                <a:fillRect/>
              </a:stretch>
            </p:blipFill>
            <p:spPr>
              <a:xfrm>
                <a:off x="3760800" y="5596060"/>
                <a:ext cx="1850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Ink 25">
                <a:extLst>
                  <a:ext uri="{FF2B5EF4-FFF2-40B4-BE49-F238E27FC236}">
                    <a16:creationId xmlns:a16="http://schemas.microsoft.com/office/drawing/2014/main" id="{81E9A93E-F343-D683-D2DF-62B8B5A0FA72}"/>
                  </a:ext>
                </a:extLst>
              </p14:cNvPr>
              <p14:cNvContentPartPr/>
              <p14:nvPr/>
            </p14:nvContentPartPr>
            <p14:xfrm>
              <a:off x="5017200" y="5598580"/>
              <a:ext cx="230760" cy="7560"/>
            </p14:xfrm>
          </p:contentPart>
        </mc:Choice>
        <mc:Fallback>
          <p:pic>
            <p:nvPicPr>
              <p:cNvPr id="26" name="Ink 25">
                <a:extLst>
                  <a:ext uri="{FF2B5EF4-FFF2-40B4-BE49-F238E27FC236}">
                    <a16:creationId xmlns:a16="http://schemas.microsoft.com/office/drawing/2014/main" id="{81E9A93E-F343-D683-D2DF-62B8B5A0FA72}"/>
                  </a:ext>
                </a:extLst>
              </p:cNvPr>
              <p:cNvPicPr/>
              <p:nvPr/>
            </p:nvPicPr>
            <p:blipFill>
              <a:blip r:embed="rId45"/>
              <a:stretch>
                <a:fillRect/>
              </a:stretch>
            </p:blipFill>
            <p:spPr>
              <a:xfrm>
                <a:off x="4999200" y="5580940"/>
                <a:ext cx="2664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Ink 26">
                <a:extLst>
                  <a:ext uri="{FF2B5EF4-FFF2-40B4-BE49-F238E27FC236}">
                    <a16:creationId xmlns:a16="http://schemas.microsoft.com/office/drawing/2014/main" id="{768C7AEF-56EE-EB22-3252-0CBE5233DF9A}"/>
                  </a:ext>
                </a:extLst>
              </p14:cNvPr>
              <p14:cNvContentPartPr/>
              <p14:nvPr/>
            </p14:nvContentPartPr>
            <p14:xfrm>
              <a:off x="6510840" y="5614060"/>
              <a:ext cx="899640" cy="17640"/>
            </p14:xfrm>
          </p:contentPart>
        </mc:Choice>
        <mc:Fallback>
          <p:pic>
            <p:nvPicPr>
              <p:cNvPr id="27" name="Ink 26">
                <a:extLst>
                  <a:ext uri="{FF2B5EF4-FFF2-40B4-BE49-F238E27FC236}">
                    <a16:creationId xmlns:a16="http://schemas.microsoft.com/office/drawing/2014/main" id="{768C7AEF-56EE-EB22-3252-0CBE5233DF9A}"/>
                  </a:ext>
                </a:extLst>
              </p:cNvPr>
              <p:cNvPicPr/>
              <p:nvPr/>
            </p:nvPicPr>
            <p:blipFill>
              <a:blip r:embed="rId47"/>
              <a:stretch>
                <a:fillRect/>
              </a:stretch>
            </p:blipFill>
            <p:spPr>
              <a:xfrm>
                <a:off x="6492840" y="5596420"/>
                <a:ext cx="9352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Ink 27">
                <a:extLst>
                  <a:ext uri="{FF2B5EF4-FFF2-40B4-BE49-F238E27FC236}">
                    <a16:creationId xmlns:a16="http://schemas.microsoft.com/office/drawing/2014/main" id="{B3ABEA08-2487-64A7-66F6-BD150DA44DE2}"/>
                  </a:ext>
                </a:extLst>
              </p14:cNvPr>
              <p14:cNvContentPartPr/>
              <p14:nvPr/>
            </p14:nvContentPartPr>
            <p14:xfrm>
              <a:off x="8823840" y="5628820"/>
              <a:ext cx="255960" cy="11880"/>
            </p14:xfrm>
          </p:contentPart>
        </mc:Choice>
        <mc:Fallback>
          <p:pic>
            <p:nvPicPr>
              <p:cNvPr id="28" name="Ink 27">
                <a:extLst>
                  <a:ext uri="{FF2B5EF4-FFF2-40B4-BE49-F238E27FC236}">
                    <a16:creationId xmlns:a16="http://schemas.microsoft.com/office/drawing/2014/main" id="{B3ABEA08-2487-64A7-66F6-BD150DA44DE2}"/>
                  </a:ext>
                </a:extLst>
              </p:cNvPr>
              <p:cNvPicPr/>
              <p:nvPr/>
            </p:nvPicPr>
            <p:blipFill>
              <a:blip r:embed="rId49"/>
              <a:stretch>
                <a:fillRect/>
              </a:stretch>
            </p:blipFill>
            <p:spPr>
              <a:xfrm>
                <a:off x="8805840" y="5610820"/>
                <a:ext cx="2916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Ink 28">
                <a:extLst>
                  <a:ext uri="{FF2B5EF4-FFF2-40B4-BE49-F238E27FC236}">
                    <a16:creationId xmlns:a16="http://schemas.microsoft.com/office/drawing/2014/main" id="{A8A1AF60-F8C3-E7B8-AA3F-D0A9111DF2E2}"/>
                  </a:ext>
                </a:extLst>
              </p14:cNvPr>
              <p14:cNvContentPartPr/>
              <p14:nvPr/>
            </p14:nvContentPartPr>
            <p14:xfrm>
              <a:off x="984840" y="6029500"/>
              <a:ext cx="460440" cy="41040"/>
            </p14:xfrm>
          </p:contentPart>
        </mc:Choice>
        <mc:Fallback>
          <p:pic>
            <p:nvPicPr>
              <p:cNvPr id="29" name="Ink 28">
                <a:extLst>
                  <a:ext uri="{FF2B5EF4-FFF2-40B4-BE49-F238E27FC236}">
                    <a16:creationId xmlns:a16="http://schemas.microsoft.com/office/drawing/2014/main" id="{A8A1AF60-F8C3-E7B8-AA3F-D0A9111DF2E2}"/>
                  </a:ext>
                </a:extLst>
              </p:cNvPr>
              <p:cNvPicPr/>
              <p:nvPr/>
            </p:nvPicPr>
            <p:blipFill>
              <a:blip r:embed="rId51"/>
              <a:stretch>
                <a:fillRect/>
              </a:stretch>
            </p:blipFill>
            <p:spPr>
              <a:xfrm>
                <a:off x="966840" y="6011860"/>
                <a:ext cx="496080" cy="76680"/>
              </a:xfrm>
              <a:prstGeom prst="rect">
                <a:avLst/>
              </a:prstGeom>
            </p:spPr>
          </p:pic>
        </mc:Fallback>
      </mc:AlternateContent>
    </p:spTree>
    <p:extLst>
      <p:ext uri="{BB962C8B-B14F-4D97-AF65-F5344CB8AC3E}">
        <p14:creationId xmlns:p14="http://schemas.microsoft.com/office/powerpoint/2010/main" val="526156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96850" y="0"/>
            <a:ext cx="9321800" cy="6294031"/>
          </a:xfrm>
          <a:prstGeom prst="rect">
            <a:avLst/>
          </a:prstGeom>
          <a:noFill/>
        </p:spPr>
        <p:txBody>
          <a:bodyPr wrap="square" rtlCol="0">
            <a:spAutoFit/>
          </a:bodyPr>
          <a:lstStyle/>
          <a:p>
            <a:r>
              <a:rPr lang="en-US" sz="2800" b="1">
                <a:solidFill>
                  <a:srgbClr val="FFC000"/>
                </a:solidFill>
                <a:cs typeface="+mj-cs"/>
              </a:rPr>
              <a:t>Romans 2:3–9  </a:t>
            </a:r>
          </a:p>
          <a:p>
            <a:r>
              <a:rPr lang="en-US" sz="2100">
                <a:solidFill>
                  <a:srgbClr val="FFC000"/>
                </a:solidFill>
                <a:cs typeface="+mj-cs"/>
              </a:rPr>
              <a:t>2:3 And thinkest thou this, O man, that judgest them which do such things, and doest the same, that thou shalt escape the judgment of God? 2:4 Or despisest thou the riches of his goodness and forbearance and longsuffering; not knowing that the goodness of God leadeth thee to repentance? 2:5 But after thy hardness and impenitent heart treasurest up unto thyself wrath against the day of wrath and revelation of the righteous judgment of God; 2:6 Who will render to every man according to his deeds: 2:7 To them who by patient continuance in well doing seek for glory and honour and immortality, eternal life: 2:8 But unto them that are contentious, and do not obey the truth, but obey unrighteousness, indignation and wrath, 2:9 Tribulation and anguish, upon every soul of man that doeth evil, of the Jew first, and also of the Gentile; (KJV </a:t>
            </a:r>
            <a:r>
              <a:rPr lang="en-US">
                <a:solidFill>
                  <a:srgbClr val="00B0F0"/>
                </a:solidFill>
                <a:cs typeface="+mj-cs"/>
              </a:rPr>
              <a:t>3 ⸂</a:t>
            </a:r>
            <a:r>
              <a:rPr lang="el-GR">
                <a:solidFill>
                  <a:srgbClr val="00B0F0"/>
                </a:solidFill>
                <a:cs typeface="+mj-cs"/>
              </a:rPr>
              <a:t>λογίζῃ δὲ τοῦτο, ὦ ἄνθρωπε ὁ κρίνων τοὺς τὰ τοιαῦτα πράσσοντας⸃ καὶ ποιῶν αὐτά, ὅτι σὺ ἐκφεύξῃ τὸ κρίμα τοῦ θεοῦ*; 4 ἢ τοῦ πλούτου τῆς χρηστότητος αὐτοῦ καὶ τῆς ἀνοχῆς καὶ τῆς μακροθυμίας καταφρονεῖς*, ἀγνοῶν ὅτι τὸ χρηστὸν τοῦ θεοῦ εἰς μετάνοιάν ⸂σε ἄγει⸃*; 5 κατὰ δὲ τὴν σκληρότητά σου καὶ ἀμετανόητον* καρδίαν θησαυρίζεις σεαυτῷ ὀργὴν ἐν ἡμέρᾳ ὀργῆς καὶ ⸀ἀποκαλύψεως ⸆ δικαιοκρισίας τοῦ θεοῦ* 6 ὃς ἀποδώσει ἑκάστῳ κατὰ τὰ ἔργα αὐτοῦ·* 7 τοῖς μὲν καθʼ ὑπομονὴν ἔργου ἀγαθοῦ δόξαν καὶ τιμὴν καὶ ἀφθαρσίαν ζητοῦσιν ζωὴν αἰώνιον*, 8 τοῖς δὲ ἐξ ἐριθείας καὶ ἀπειθοῦσιν ⸆ τῇ ἀληθείᾳ πειθομένοις δὲ τῇ ἀδικίᾳ ὀργὴ καὶ θυμός*. 9 θλῖψις καὶ στενοχωρία ἐπὶ πᾶσαν ψυχὴν ἀνθρώπου τοῦ κατεργαζομένου τὸ κακόν, Ἰουδαίου τε πρῶτον καὶ Ἕλληνος·*</a:t>
            </a:r>
            <a:r>
              <a:rPr lang="el-GR">
                <a:solidFill>
                  <a:srgbClr val="FFC000"/>
                </a:solidFill>
                <a:cs typeface="+mj-cs"/>
              </a:rPr>
              <a:t>)</a:t>
            </a:r>
            <a:endParaRPr lang="el-GR" sz="20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9D9095D-22AC-BD49-D6BD-594D47D6DCC0}"/>
              </a:ext>
            </a:extLst>
          </p:cNvPr>
          <p:cNvGrpSpPr/>
          <p:nvPr/>
        </p:nvGrpSpPr>
        <p:grpSpPr>
          <a:xfrm>
            <a:off x="826440" y="707260"/>
            <a:ext cx="7634880" cy="159480"/>
            <a:chOff x="826440" y="707260"/>
            <a:chExt cx="7634880" cy="15948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FEF4E7B-ADEF-F628-995A-B0D98EE734BB}"/>
                    </a:ext>
                  </a:extLst>
                </p14:cNvPr>
                <p14:cNvContentPartPr/>
                <p14:nvPr/>
              </p14:nvContentPartPr>
              <p14:xfrm>
                <a:off x="826440" y="707260"/>
                <a:ext cx="2108160" cy="159480"/>
              </p14:xfrm>
            </p:contentPart>
          </mc:Choice>
          <mc:Fallback>
            <p:pic>
              <p:nvPicPr>
                <p:cNvPr id="2" name="Ink 1">
                  <a:extLst>
                    <a:ext uri="{FF2B5EF4-FFF2-40B4-BE49-F238E27FC236}">
                      <a16:creationId xmlns:a16="http://schemas.microsoft.com/office/drawing/2014/main" id="{DFEF4E7B-ADEF-F628-995A-B0D98EE734BB}"/>
                    </a:ext>
                  </a:extLst>
                </p:cNvPr>
                <p:cNvPicPr/>
                <p:nvPr/>
              </p:nvPicPr>
              <p:blipFill>
                <a:blip r:embed="rId5"/>
                <a:stretch>
                  <a:fillRect/>
                </a:stretch>
              </p:blipFill>
              <p:spPr>
                <a:xfrm>
                  <a:off x="808800" y="689620"/>
                  <a:ext cx="21438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B17215-3835-5565-B75D-D65259FBB877}"/>
                    </a:ext>
                  </a:extLst>
                </p14:cNvPr>
                <p14:cNvContentPartPr/>
                <p14:nvPr/>
              </p14:nvContentPartPr>
              <p14:xfrm>
                <a:off x="4476840" y="767020"/>
                <a:ext cx="3984480" cy="91080"/>
              </p14:xfrm>
            </p:contentPart>
          </mc:Choice>
          <mc:Fallback>
            <p:pic>
              <p:nvPicPr>
                <p:cNvPr id="4" name="Ink 3">
                  <a:extLst>
                    <a:ext uri="{FF2B5EF4-FFF2-40B4-BE49-F238E27FC236}">
                      <a16:creationId xmlns:a16="http://schemas.microsoft.com/office/drawing/2014/main" id="{74B17215-3835-5565-B75D-D65259FBB877}"/>
                    </a:ext>
                  </a:extLst>
                </p:cNvPr>
                <p:cNvPicPr/>
                <p:nvPr/>
              </p:nvPicPr>
              <p:blipFill>
                <a:blip r:embed="rId7"/>
                <a:stretch>
                  <a:fillRect/>
                </a:stretch>
              </p:blipFill>
              <p:spPr>
                <a:xfrm>
                  <a:off x="4459200" y="749380"/>
                  <a:ext cx="4020120" cy="12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42EF1367-C18E-366C-CF1B-525BEEAA632D}"/>
                  </a:ext>
                </a:extLst>
              </p14:cNvPr>
              <p14:cNvContentPartPr/>
              <p14:nvPr/>
            </p14:nvContentPartPr>
            <p14:xfrm>
              <a:off x="775320" y="1080580"/>
              <a:ext cx="5764680" cy="91080"/>
            </p14:xfrm>
          </p:contentPart>
        </mc:Choice>
        <mc:Fallback>
          <p:pic>
            <p:nvPicPr>
              <p:cNvPr id="7" name="Ink 6">
                <a:extLst>
                  <a:ext uri="{FF2B5EF4-FFF2-40B4-BE49-F238E27FC236}">
                    <a16:creationId xmlns:a16="http://schemas.microsoft.com/office/drawing/2014/main" id="{42EF1367-C18E-366C-CF1B-525BEEAA632D}"/>
                  </a:ext>
                </a:extLst>
              </p:cNvPr>
              <p:cNvPicPr/>
              <p:nvPr/>
            </p:nvPicPr>
            <p:blipFill>
              <a:blip r:embed="rId9"/>
              <a:stretch>
                <a:fillRect/>
              </a:stretch>
            </p:blipFill>
            <p:spPr>
              <a:xfrm>
                <a:off x="757320" y="1062580"/>
                <a:ext cx="5800320" cy="126720"/>
              </a:xfrm>
              <a:prstGeom prst="rect">
                <a:avLst/>
              </a:prstGeom>
            </p:spPr>
          </p:pic>
        </mc:Fallback>
      </mc:AlternateContent>
      <p:grpSp>
        <p:nvGrpSpPr>
          <p:cNvPr id="14" name="Group 13">
            <a:extLst>
              <a:ext uri="{FF2B5EF4-FFF2-40B4-BE49-F238E27FC236}">
                <a16:creationId xmlns:a16="http://schemas.microsoft.com/office/drawing/2014/main" id="{65ABEECA-543E-B787-9EFF-BE3B633B7046}"/>
              </a:ext>
            </a:extLst>
          </p:cNvPr>
          <p:cNvGrpSpPr/>
          <p:nvPr/>
        </p:nvGrpSpPr>
        <p:grpSpPr>
          <a:xfrm>
            <a:off x="2022360" y="1392340"/>
            <a:ext cx="6207480" cy="117360"/>
            <a:chOff x="2022360" y="1392340"/>
            <a:chExt cx="6207480" cy="11736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9A357C4-DE8F-C2E7-6792-E09C532406C8}"/>
                    </a:ext>
                  </a:extLst>
                </p14:cNvPr>
                <p14:cNvContentPartPr/>
                <p14:nvPr/>
              </p14:nvContentPartPr>
              <p14:xfrm>
                <a:off x="2022360" y="1406740"/>
                <a:ext cx="861840" cy="72360"/>
              </p14:xfrm>
            </p:contentPart>
          </mc:Choice>
          <mc:Fallback>
            <p:pic>
              <p:nvPicPr>
                <p:cNvPr id="9" name="Ink 8">
                  <a:extLst>
                    <a:ext uri="{FF2B5EF4-FFF2-40B4-BE49-F238E27FC236}">
                      <a16:creationId xmlns:a16="http://schemas.microsoft.com/office/drawing/2014/main" id="{A9A357C4-DE8F-C2E7-6792-E09C532406C8}"/>
                    </a:ext>
                  </a:extLst>
                </p:cNvPr>
                <p:cNvPicPr/>
                <p:nvPr/>
              </p:nvPicPr>
              <p:blipFill>
                <a:blip r:embed="rId11"/>
                <a:stretch>
                  <a:fillRect/>
                </a:stretch>
              </p:blipFill>
              <p:spPr>
                <a:xfrm>
                  <a:off x="2004720" y="1389100"/>
                  <a:ext cx="8974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AE8EF474-B819-06D2-AC61-4FCE7FC3F706}"/>
                    </a:ext>
                  </a:extLst>
                </p14:cNvPr>
                <p14:cNvContentPartPr/>
                <p14:nvPr/>
              </p14:nvContentPartPr>
              <p14:xfrm>
                <a:off x="3859800" y="1470820"/>
                <a:ext cx="659520" cy="38880"/>
              </p14:xfrm>
            </p:contentPart>
          </mc:Choice>
          <mc:Fallback>
            <p:pic>
              <p:nvPicPr>
                <p:cNvPr id="11" name="Ink 10">
                  <a:extLst>
                    <a:ext uri="{FF2B5EF4-FFF2-40B4-BE49-F238E27FC236}">
                      <a16:creationId xmlns:a16="http://schemas.microsoft.com/office/drawing/2014/main" id="{AE8EF474-B819-06D2-AC61-4FCE7FC3F706}"/>
                    </a:ext>
                  </a:extLst>
                </p:cNvPr>
                <p:cNvPicPr/>
                <p:nvPr/>
              </p:nvPicPr>
              <p:blipFill>
                <a:blip r:embed="rId13"/>
                <a:stretch>
                  <a:fillRect/>
                </a:stretch>
              </p:blipFill>
              <p:spPr>
                <a:xfrm>
                  <a:off x="3841800" y="1453180"/>
                  <a:ext cx="6951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2BA8E6E6-FF2C-4609-0C16-863740624F3A}"/>
                    </a:ext>
                  </a:extLst>
                </p14:cNvPr>
                <p14:cNvContentPartPr/>
                <p14:nvPr/>
              </p14:nvContentPartPr>
              <p14:xfrm>
                <a:off x="5636760" y="1392340"/>
                <a:ext cx="838440" cy="46800"/>
              </p14:xfrm>
            </p:contentPart>
          </mc:Choice>
          <mc:Fallback>
            <p:pic>
              <p:nvPicPr>
                <p:cNvPr id="12" name="Ink 11">
                  <a:extLst>
                    <a:ext uri="{FF2B5EF4-FFF2-40B4-BE49-F238E27FC236}">
                      <a16:creationId xmlns:a16="http://schemas.microsoft.com/office/drawing/2014/main" id="{2BA8E6E6-FF2C-4609-0C16-863740624F3A}"/>
                    </a:ext>
                  </a:extLst>
                </p:cNvPr>
                <p:cNvPicPr/>
                <p:nvPr/>
              </p:nvPicPr>
              <p:blipFill>
                <a:blip r:embed="rId15"/>
                <a:stretch>
                  <a:fillRect/>
                </a:stretch>
              </p:blipFill>
              <p:spPr>
                <a:xfrm>
                  <a:off x="5619120" y="1374700"/>
                  <a:ext cx="8740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D3C4E155-9203-14A1-A761-E7D931149DF3}"/>
                    </a:ext>
                  </a:extLst>
                </p14:cNvPr>
                <p14:cNvContentPartPr/>
                <p14:nvPr/>
              </p14:nvContentPartPr>
              <p14:xfrm>
                <a:off x="7250640" y="1423300"/>
                <a:ext cx="979200" cy="45000"/>
              </p14:xfrm>
            </p:contentPart>
          </mc:Choice>
          <mc:Fallback>
            <p:pic>
              <p:nvPicPr>
                <p:cNvPr id="13" name="Ink 12">
                  <a:extLst>
                    <a:ext uri="{FF2B5EF4-FFF2-40B4-BE49-F238E27FC236}">
                      <a16:creationId xmlns:a16="http://schemas.microsoft.com/office/drawing/2014/main" id="{D3C4E155-9203-14A1-A761-E7D931149DF3}"/>
                    </a:ext>
                  </a:extLst>
                </p:cNvPr>
                <p:cNvPicPr/>
                <p:nvPr/>
              </p:nvPicPr>
              <p:blipFill>
                <a:blip r:embed="rId17"/>
                <a:stretch>
                  <a:fillRect/>
                </a:stretch>
              </p:blipFill>
              <p:spPr>
                <a:xfrm>
                  <a:off x="7232640" y="1405660"/>
                  <a:ext cx="1014840" cy="80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48B97F2-2F03-C849-5AF5-81C6BF2F422E}"/>
                  </a:ext>
                </a:extLst>
              </p14:cNvPr>
              <p14:cNvContentPartPr/>
              <p14:nvPr/>
            </p14:nvContentPartPr>
            <p14:xfrm>
              <a:off x="3749640" y="1718500"/>
              <a:ext cx="1130040" cy="81000"/>
            </p14:xfrm>
          </p:contentPart>
        </mc:Choice>
        <mc:Fallback>
          <p:pic>
            <p:nvPicPr>
              <p:cNvPr id="15" name="Ink 14">
                <a:extLst>
                  <a:ext uri="{FF2B5EF4-FFF2-40B4-BE49-F238E27FC236}">
                    <a16:creationId xmlns:a16="http://schemas.microsoft.com/office/drawing/2014/main" id="{548B97F2-2F03-C849-5AF5-81C6BF2F422E}"/>
                  </a:ext>
                </a:extLst>
              </p:cNvPr>
              <p:cNvPicPr/>
              <p:nvPr/>
            </p:nvPicPr>
            <p:blipFill>
              <a:blip r:embed="rId19"/>
              <a:stretch>
                <a:fillRect/>
              </a:stretch>
            </p:blipFill>
            <p:spPr>
              <a:xfrm>
                <a:off x="3732000" y="1700500"/>
                <a:ext cx="11656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7FF0B0AD-D841-6898-F05D-FCD30674D35A}"/>
                  </a:ext>
                </a:extLst>
              </p14:cNvPr>
              <p14:cNvContentPartPr/>
              <p14:nvPr/>
            </p14:nvContentPartPr>
            <p14:xfrm>
              <a:off x="2168520" y="1357060"/>
              <a:ext cx="4276080" cy="97200"/>
            </p14:xfrm>
          </p:contentPart>
        </mc:Choice>
        <mc:Fallback>
          <p:pic>
            <p:nvPicPr>
              <p:cNvPr id="16" name="Ink 15">
                <a:extLst>
                  <a:ext uri="{FF2B5EF4-FFF2-40B4-BE49-F238E27FC236}">
                    <a16:creationId xmlns:a16="http://schemas.microsoft.com/office/drawing/2014/main" id="{7FF0B0AD-D841-6898-F05D-FCD30674D35A}"/>
                  </a:ext>
                </a:extLst>
              </p:cNvPr>
              <p:cNvPicPr/>
              <p:nvPr/>
            </p:nvPicPr>
            <p:blipFill>
              <a:blip r:embed="rId21"/>
              <a:stretch>
                <a:fillRect/>
              </a:stretch>
            </p:blipFill>
            <p:spPr>
              <a:xfrm>
                <a:off x="2150880" y="1339060"/>
                <a:ext cx="43117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E7B70EE-F087-D3E4-7458-B9835AF66BA0}"/>
                  </a:ext>
                </a:extLst>
              </p14:cNvPr>
              <p14:cNvContentPartPr/>
              <p14:nvPr/>
            </p14:nvContentPartPr>
            <p14:xfrm>
              <a:off x="7599120" y="1078780"/>
              <a:ext cx="1062000" cy="77040"/>
            </p14:xfrm>
          </p:contentPart>
        </mc:Choice>
        <mc:Fallback>
          <p:pic>
            <p:nvPicPr>
              <p:cNvPr id="17" name="Ink 16">
                <a:extLst>
                  <a:ext uri="{FF2B5EF4-FFF2-40B4-BE49-F238E27FC236}">
                    <a16:creationId xmlns:a16="http://schemas.microsoft.com/office/drawing/2014/main" id="{4E7B70EE-F087-D3E4-7458-B9835AF66BA0}"/>
                  </a:ext>
                </a:extLst>
              </p:cNvPr>
              <p:cNvPicPr/>
              <p:nvPr/>
            </p:nvPicPr>
            <p:blipFill>
              <a:blip r:embed="rId23"/>
              <a:stretch>
                <a:fillRect/>
              </a:stretch>
            </p:blipFill>
            <p:spPr>
              <a:xfrm>
                <a:off x="7581480" y="1061140"/>
                <a:ext cx="1097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D30943E-EB59-3C2A-85F5-3E5F170386D5}"/>
                  </a:ext>
                </a:extLst>
              </p14:cNvPr>
              <p14:cNvContentPartPr/>
              <p14:nvPr/>
            </p14:nvContentPartPr>
            <p14:xfrm>
              <a:off x="785400" y="1375780"/>
              <a:ext cx="1451880" cy="136800"/>
            </p14:xfrm>
          </p:contentPart>
        </mc:Choice>
        <mc:Fallback>
          <p:pic>
            <p:nvPicPr>
              <p:cNvPr id="18" name="Ink 17">
                <a:extLst>
                  <a:ext uri="{FF2B5EF4-FFF2-40B4-BE49-F238E27FC236}">
                    <a16:creationId xmlns:a16="http://schemas.microsoft.com/office/drawing/2014/main" id="{4D30943E-EB59-3C2A-85F5-3E5F170386D5}"/>
                  </a:ext>
                </a:extLst>
              </p:cNvPr>
              <p:cNvPicPr/>
              <p:nvPr/>
            </p:nvPicPr>
            <p:blipFill>
              <a:blip r:embed="rId25"/>
              <a:stretch>
                <a:fillRect/>
              </a:stretch>
            </p:blipFill>
            <p:spPr>
              <a:xfrm>
                <a:off x="767400" y="1358140"/>
                <a:ext cx="14875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EE3FBFB5-B81F-D2DF-AA62-24D8599F75C5}"/>
                  </a:ext>
                </a:extLst>
              </p14:cNvPr>
              <p14:cNvContentPartPr/>
              <p14:nvPr/>
            </p14:nvContentPartPr>
            <p14:xfrm>
              <a:off x="5216640" y="2057980"/>
              <a:ext cx="2913480" cy="39600"/>
            </p14:xfrm>
          </p:contentPart>
        </mc:Choice>
        <mc:Fallback>
          <p:pic>
            <p:nvPicPr>
              <p:cNvPr id="19" name="Ink 18">
                <a:extLst>
                  <a:ext uri="{FF2B5EF4-FFF2-40B4-BE49-F238E27FC236}">
                    <a16:creationId xmlns:a16="http://schemas.microsoft.com/office/drawing/2014/main" id="{EE3FBFB5-B81F-D2DF-AA62-24D8599F75C5}"/>
                  </a:ext>
                </a:extLst>
              </p:cNvPr>
              <p:cNvPicPr/>
              <p:nvPr/>
            </p:nvPicPr>
            <p:blipFill>
              <a:blip r:embed="rId27"/>
              <a:stretch>
                <a:fillRect/>
              </a:stretch>
            </p:blipFill>
            <p:spPr>
              <a:xfrm>
                <a:off x="5199000" y="2040340"/>
                <a:ext cx="2949120" cy="75240"/>
              </a:xfrm>
              <a:prstGeom prst="rect">
                <a:avLst/>
              </a:prstGeom>
            </p:spPr>
          </p:pic>
        </mc:Fallback>
      </mc:AlternateContent>
      <p:grpSp>
        <p:nvGrpSpPr>
          <p:cNvPr id="22" name="Group 21">
            <a:extLst>
              <a:ext uri="{FF2B5EF4-FFF2-40B4-BE49-F238E27FC236}">
                <a16:creationId xmlns:a16="http://schemas.microsoft.com/office/drawing/2014/main" id="{B17F6553-2AD4-61ED-A63F-8485B4436D31}"/>
              </a:ext>
            </a:extLst>
          </p:cNvPr>
          <p:cNvGrpSpPr/>
          <p:nvPr/>
        </p:nvGrpSpPr>
        <p:grpSpPr>
          <a:xfrm>
            <a:off x="490920" y="2380180"/>
            <a:ext cx="4357080" cy="92880"/>
            <a:chOff x="490920" y="2380180"/>
            <a:chExt cx="4357080" cy="92880"/>
          </a:xfrm>
        </p:grpSpPr>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F3AC3E96-8294-D43C-1096-42AE50F441AA}"/>
                    </a:ext>
                  </a:extLst>
                </p14:cNvPr>
                <p14:cNvContentPartPr/>
                <p14:nvPr/>
              </p14:nvContentPartPr>
              <p14:xfrm>
                <a:off x="490920" y="2380180"/>
                <a:ext cx="302400" cy="47160"/>
              </p14:xfrm>
            </p:contentPart>
          </mc:Choice>
          <mc:Fallback>
            <p:pic>
              <p:nvPicPr>
                <p:cNvPr id="20" name="Ink 19">
                  <a:extLst>
                    <a:ext uri="{FF2B5EF4-FFF2-40B4-BE49-F238E27FC236}">
                      <a16:creationId xmlns:a16="http://schemas.microsoft.com/office/drawing/2014/main" id="{F3AC3E96-8294-D43C-1096-42AE50F441AA}"/>
                    </a:ext>
                  </a:extLst>
                </p:cNvPr>
                <p:cNvPicPr/>
                <p:nvPr/>
              </p:nvPicPr>
              <p:blipFill>
                <a:blip r:embed="rId29"/>
                <a:stretch>
                  <a:fillRect/>
                </a:stretch>
              </p:blipFill>
              <p:spPr>
                <a:xfrm>
                  <a:off x="473280" y="2362180"/>
                  <a:ext cx="338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B5D9DEA0-8179-8250-134B-D6D31F1860E2}"/>
                    </a:ext>
                  </a:extLst>
                </p14:cNvPr>
                <p14:cNvContentPartPr/>
                <p14:nvPr/>
              </p14:nvContentPartPr>
              <p14:xfrm>
                <a:off x="2551920" y="2420500"/>
                <a:ext cx="2296080" cy="52560"/>
              </p14:xfrm>
            </p:contentPart>
          </mc:Choice>
          <mc:Fallback>
            <p:pic>
              <p:nvPicPr>
                <p:cNvPr id="21" name="Ink 20">
                  <a:extLst>
                    <a:ext uri="{FF2B5EF4-FFF2-40B4-BE49-F238E27FC236}">
                      <a16:creationId xmlns:a16="http://schemas.microsoft.com/office/drawing/2014/main" id="{B5D9DEA0-8179-8250-134B-D6D31F1860E2}"/>
                    </a:ext>
                  </a:extLst>
                </p:cNvPr>
                <p:cNvPicPr/>
                <p:nvPr/>
              </p:nvPicPr>
              <p:blipFill>
                <a:blip r:embed="rId31"/>
                <a:stretch>
                  <a:fillRect/>
                </a:stretch>
              </p:blipFill>
              <p:spPr>
                <a:xfrm>
                  <a:off x="2534280" y="2402860"/>
                  <a:ext cx="2331720" cy="8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1141DECF-1CA5-B8C8-39E7-B0DCF96F48C8}"/>
                  </a:ext>
                </a:extLst>
              </p14:cNvPr>
              <p14:cNvContentPartPr/>
              <p14:nvPr/>
            </p14:nvContentPartPr>
            <p14:xfrm>
              <a:off x="5742240" y="2385940"/>
              <a:ext cx="147960" cy="40320"/>
            </p14:xfrm>
          </p:contentPart>
        </mc:Choice>
        <mc:Fallback>
          <p:pic>
            <p:nvPicPr>
              <p:cNvPr id="23" name="Ink 22">
                <a:extLst>
                  <a:ext uri="{FF2B5EF4-FFF2-40B4-BE49-F238E27FC236}">
                    <a16:creationId xmlns:a16="http://schemas.microsoft.com/office/drawing/2014/main" id="{1141DECF-1CA5-B8C8-39E7-B0DCF96F48C8}"/>
                  </a:ext>
                </a:extLst>
              </p:cNvPr>
              <p:cNvPicPr/>
              <p:nvPr/>
            </p:nvPicPr>
            <p:blipFill>
              <a:blip r:embed="rId33"/>
              <a:stretch>
                <a:fillRect/>
              </a:stretch>
            </p:blipFill>
            <p:spPr>
              <a:xfrm>
                <a:off x="5724600" y="2367940"/>
                <a:ext cx="18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217CB309-1346-07F7-E061-717E10758E96}"/>
                  </a:ext>
                </a:extLst>
              </p14:cNvPr>
              <p14:cNvContentPartPr/>
              <p14:nvPr/>
            </p14:nvContentPartPr>
            <p14:xfrm>
              <a:off x="5576640" y="2396740"/>
              <a:ext cx="3150360" cy="49320"/>
            </p14:xfrm>
          </p:contentPart>
        </mc:Choice>
        <mc:Fallback>
          <p:pic>
            <p:nvPicPr>
              <p:cNvPr id="24" name="Ink 23">
                <a:extLst>
                  <a:ext uri="{FF2B5EF4-FFF2-40B4-BE49-F238E27FC236}">
                    <a16:creationId xmlns:a16="http://schemas.microsoft.com/office/drawing/2014/main" id="{217CB309-1346-07F7-E061-717E10758E96}"/>
                  </a:ext>
                </a:extLst>
              </p:cNvPr>
              <p:cNvPicPr/>
              <p:nvPr/>
            </p:nvPicPr>
            <p:blipFill>
              <a:blip r:embed="rId35"/>
              <a:stretch>
                <a:fillRect/>
              </a:stretch>
            </p:blipFill>
            <p:spPr>
              <a:xfrm>
                <a:off x="5559000" y="2379100"/>
                <a:ext cx="318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F0C50C2B-E75A-66D3-CD0E-E04F12F14D66}"/>
                  </a:ext>
                </a:extLst>
              </p14:cNvPr>
              <p14:cNvContentPartPr/>
              <p14:nvPr/>
            </p14:nvContentPartPr>
            <p14:xfrm>
              <a:off x="341880" y="2690860"/>
              <a:ext cx="2452680" cy="79920"/>
            </p14:xfrm>
          </p:contentPart>
        </mc:Choice>
        <mc:Fallback>
          <p:pic>
            <p:nvPicPr>
              <p:cNvPr id="25" name="Ink 24">
                <a:extLst>
                  <a:ext uri="{FF2B5EF4-FFF2-40B4-BE49-F238E27FC236}">
                    <a16:creationId xmlns:a16="http://schemas.microsoft.com/office/drawing/2014/main" id="{F0C50C2B-E75A-66D3-CD0E-E04F12F14D66}"/>
                  </a:ext>
                </a:extLst>
              </p:cNvPr>
              <p:cNvPicPr/>
              <p:nvPr/>
            </p:nvPicPr>
            <p:blipFill>
              <a:blip r:embed="rId37"/>
              <a:stretch>
                <a:fillRect/>
              </a:stretch>
            </p:blipFill>
            <p:spPr>
              <a:xfrm>
                <a:off x="323880" y="2672860"/>
                <a:ext cx="2488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6EB4D637-1688-DC42-A6E1-AA3772C2C01C}"/>
                  </a:ext>
                </a:extLst>
              </p14:cNvPr>
              <p14:cNvContentPartPr/>
              <p14:nvPr/>
            </p14:nvContentPartPr>
            <p14:xfrm>
              <a:off x="3076080" y="2709220"/>
              <a:ext cx="334800" cy="33840"/>
            </p14:xfrm>
          </p:contentPart>
        </mc:Choice>
        <mc:Fallback>
          <p:pic>
            <p:nvPicPr>
              <p:cNvPr id="26" name="Ink 25">
                <a:extLst>
                  <a:ext uri="{FF2B5EF4-FFF2-40B4-BE49-F238E27FC236}">
                    <a16:creationId xmlns:a16="http://schemas.microsoft.com/office/drawing/2014/main" id="{6EB4D637-1688-DC42-A6E1-AA3772C2C01C}"/>
                  </a:ext>
                </a:extLst>
              </p:cNvPr>
              <p:cNvPicPr/>
              <p:nvPr/>
            </p:nvPicPr>
            <p:blipFill>
              <a:blip r:embed="rId39"/>
              <a:stretch>
                <a:fillRect/>
              </a:stretch>
            </p:blipFill>
            <p:spPr>
              <a:xfrm>
                <a:off x="3058440" y="2691220"/>
                <a:ext cx="3704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ADC923A5-74F8-B50F-5B56-4051DFEC9B95}"/>
                  </a:ext>
                </a:extLst>
              </p14:cNvPr>
              <p14:cNvContentPartPr/>
              <p14:nvPr/>
            </p14:nvContentPartPr>
            <p14:xfrm>
              <a:off x="3371640" y="2671420"/>
              <a:ext cx="5590440" cy="92880"/>
            </p14:xfrm>
          </p:contentPart>
        </mc:Choice>
        <mc:Fallback>
          <p:pic>
            <p:nvPicPr>
              <p:cNvPr id="27" name="Ink 26">
                <a:extLst>
                  <a:ext uri="{FF2B5EF4-FFF2-40B4-BE49-F238E27FC236}">
                    <a16:creationId xmlns:a16="http://schemas.microsoft.com/office/drawing/2014/main" id="{ADC923A5-74F8-B50F-5B56-4051DFEC9B95}"/>
                  </a:ext>
                </a:extLst>
              </p:cNvPr>
              <p:cNvPicPr/>
              <p:nvPr/>
            </p:nvPicPr>
            <p:blipFill>
              <a:blip r:embed="rId41"/>
              <a:stretch>
                <a:fillRect/>
              </a:stretch>
            </p:blipFill>
            <p:spPr>
              <a:xfrm>
                <a:off x="3354000" y="2653420"/>
                <a:ext cx="56260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542AAF1B-782C-9A0A-B86D-AC44DF2DC47A}"/>
                  </a:ext>
                </a:extLst>
              </p14:cNvPr>
              <p14:cNvContentPartPr/>
              <p14:nvPr/>
            </p14:nvContentPartPr>
            <p14:xfrm>
              <a:off x="357000" y="3005500"/>
              <a:ext cx="5038920" cy="69120"/>
            </p14:xfrm>
          </p:contentPart>
        </mc:Choice>
        <mc:Fallback>
          <p:pic>
            <p:nvPicPr>
              <p:cNvPr id="28" name="Ink 27">
                <a:extLst>
                  <a:ext uri="{FF2B5EF4-FFF2-40B4-BE49-F238E27FC236}">
                    <a16:creationId xmlns:a16="http://schemas.microsoft.com/office/drawing/2014/main" id="{542AAF1B-782C-9A0A-B86D-AC44DF2DC47A}"/>
                  </a:ext>
                </a:extLst>
              </p:cNvPr>
              <p:cNvPicPr/>
              <p:nvPr/>
            </p:nvPicPr>
            <p:blipFill>
              <a:blip r:embed="rId43"/>
              <a:stretch>
                <a:fillRect/>
              </a:stretch>
            </p:blipFill>
            <p:spPr>
              <a:xfrm>
                <a:off x="339360" y="2987500"/>
                <a:ext cx="50745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FC91FD3A-1FE2-6FEC-3768-3D2B74D729C3}"/>
                  </a:ext>
                </a:extLst>
              </p14:cNvPr>
              <p14:cNvContentPartPr/>
              <p14:nvPr/>
            </p14:nvContentPartPr>
            <p14:xfrm>
              <a:off x="9065760" y="2335540"/>
              <a:ext cx="235800" cy="590400"/>
            </p14:xfrm>
          </p:contentPart>
        </mc:Choice>
        <mc:Fallback>
          <p:pic>
            <p:nvPicPr>
              <p:cNvPr id="29" name="Ink 28">
                <a:extLst>
                  <a:ext uri="{FF2B5EF4-FFF2-40B4-BE49-F238E27FC236}">
                    <a16:creationId xmlns:a16="http://schemas.microsoft.com/office/drawing/2014/main" id="{FC91FD3A-1FE2-6FEC-3768-3D2B74D729C3}"/>
                  </a:ext>
                </a:extLst>
              </p:cNvPr>
              <p:cNvPicPr/>
              <p:nvPr/>
            </p:nvPicPr>
            <p:blipFill>
              <a:blip r:embed="rId45"/>
              <a:stretch>
                <a:fillRect/>
              </a:stretch>
            </p:blipFill>
            <p:spPr>
              <a:xfrm>
                <a:off x="9048120" y="2317540"/>
                <a:ext cx="271440" cy="626040"/>
              </a:xfrm>
              <a:prstGeom prst="rect">
                <a:avLst/>
              </a:prstGeom>
            </p:spPr>
          </p:pic>
        </mc:Fallback>
      </mc:AlternateContent>
      <p:grpSp>
        <p:nvGrpSpPr>
          <p:cNvPr id="33" name="Group 32">
            <a:extLst>
              <a:ext uri="{FF2B5EF4-FFF2-40B4-BE49-F238E27FC236}">
                <a16:creationId xmlns:a16="http://schemas.microsoft.com/office/drawing/2014/main" id="{13BFA1B9-180F-6A42-3B9B-E79D08392ECA}"/>
              </a:ext>
            </a:extLst>
          </p:cNvPr>
          <p:cNvGrpSpPr/>
          <p:nvPr/>
        </p:nvGrpSpPr>
        <p:grpSpPr>
          <a:xfrm>
            <a:off x="2193360" y="3322300"/>
            <a:ext cx="6932520" cy="105120"/>
            <a:chOff x="2193360" y="3322300"/>
            <a:chExt cx="6932520" cy="105120"/>
          </a:xfrm>
        </p:grpSpPr>
        <mc:AlternateContent xmlns:mc="http://schemas.openxmlformats.org/markup-compatibility/2006">
          <mc:Choice xmlns:p14="http://schemas.microsoft.com/office/powerpoint/2010/main" Requires="p14">
            <p:contentPart p14:bwMode="auto" r:id="rId46">
              <p14:nvContentPartPr>
                <p14:cNvPr id="30" name="Ink 29">
                  <a:extLst>
                    <a:ext uri="{FF2B5EF4-FFF2-40B4-BE49-F238E27FC236}">
                      <a16:creationId xmlns:a16="http://schemas.microsoft.com/office/drawing/2014/main" id="{2E864489-9ECB-DD05-6067-B0F4F0F3E0E7}"/>
                    </a:ext>
                  </a:extLst>
                </p14:cNvPr>
                <p14:cNvContentPartPr/>
                <p14:nvPr/>
              </p14:nvContentPartPr>
              <p14:xfrm>
                <a:off x="2193360" y="3322300"/>
                <a:ext cx="2064240" cy="85680"/>
              </p14:xfrm>
            </p:contentPart>
          </mc:Choice>
          <mc:Fallback>
            <p:pic>
              <p:nvPicPr>
                <p:cNvPr id="30" name="Ink 29">
                  <a:extLst>
                    <a:ext uri="{FF2B5EF4-FFF2-40B4-BE49-F238E27FC236}">
                      <a16:creationId xmlns:a16="http://schemas.microsoft.com/office/drawing/2014/main" id="{2E864489-9ECB-DD05-6067-B0F4F0F3E0E7}"/>
                    </a:ext>
                  </a:extLst>
                </p:cNvPr>
                <p:cNvPicPr/>
                <p:nvPr/>
              </p:nvPicPr>
              <p:blipFill>
                <a:blip r:embed="rId47"/>
                <a:stretch>
                  <a:fillRect/>
                </a:stretch>
              </p:blipFill>
              <p:spPr>
                <a:xfrm>
                  <a:off x="2175720" y="3304660"/>
                  <a:ext cx="2099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Ink 30">
                  <a:extLst>
                    <a:ext uri="{FF2B5EF4-FFF2-40B4-BE49-F238E27FC236}">
                      <a16:creationId xmlns:a16="http://schemas.microsoft.com/office/drawing/2014/main" id="{7AAE4210-1F5D-611C-2D95-B6B9DA41D76E}"/>
                    </a:ext>
                  </a:extLst>
                </p14:cNvPr>
                <p14:cNvContentPartPr/>
                <p14:nvPr/>
              </p14:nvContentPartPr>
              <p14:xfrm>
                <a:off x="4869600" y="3327340"/>
                <a:ext cx="2356200" cy="100080"/>
              </p14:xfrm>
            </p:contentPart>
          </mc:Choice>
          <mc:Fallback>
            <p:pic>
              <p:nvPicPr>
                <p:cNvPr id="31" name="Ink 30">
                  <a:extLst>
                    <a:ext uri="{FF2B5EF4-FFF2-40B4-BE49-F238E27FC236}">
                      <a16:creationId xmlns:a16="http://schemas.microsoft.com/office/drawing/2014/main" id="{7AAE4210-1F5D-611C-2D95-B6B9DA41D76E}"/>
                    </a:ext>
                  </a:extLst>
                </p:cNvPr>
                <p:cNvPicPr/>
                <p:nvPr/>
              </p:nvPicPr>
              <p:blipFill>
                <a:blip r:embed="rId49"/>
                <a:stretch>
                  <a:fillRect/>
                </a:stretch>
              </p:blipFill>
              <p:spPr>
                <a:xfrm>
                  <a:off x="4851600" y="3309340"/>
                  <a:ext cx="2391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Ink 31">
                  <a:extLst>
                    <a:ext uri="{FF2B5EF4-FFF2-40B4-BE49-F238E27FC236}">
                      <a16:creationId xmlns:a16="http://schemas.microsoft.com/office/drawing/2014/main" id="{0AF040A4-D675-EBB3-FF87-B32A640A55C5}"/>
                    </a:ext>
                  </a:extLst>
                </p14:cNvPr>
                <p14:cNvContentPartPr/>
                <p14:nvPr/>
              </p14:nvContentPartPr>
              <p14:xfrm>
                <a:off x="7803600" y="3346420"/>
                <a:ext cx="1322280" cy="46800"/>
              </p14:xfrm>
            </p:contentPart>
          </mc:Choice>
          <mc:Fallback>
            <p:pic>
              <p:nvPicPr>
                <p:cNvPr id="32" name="Ink 31">
                  <a:extLst>
                    <a:ext uri="{FF2B5EF4-FFF2-40B4-BE49-F238E27FC236}">
                      <a16:creationId xmlns:a16="http://schemas.microsoft.com/office/drawing/2014/main" id="{0AF040A4-D675-EBB3-FF87-B32A640A55C5}"/>
                    </a:ext>
                  </a:extLst>
                </p:cNvPr>
                <p:cNvPicPr/>
                <p:nvPr/>
              </p:nvPicPr>
              <p:blipFill>
                <a:blip r:embed="rId51"/>
                <a:stretch>
                  <a:fillRect/>
                </a:stretch>
              </p:blipFill>
              <p:spPr>
                <a:xfrm>
                  <a:off x="7785600" y="3328420"/>
                  <a:ext cx="1357920" cy="82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2">
            <p14:nvContentPartPr>
              <p14:cNvPr id="34" name="Ink 33">
                <a:extLst>
                  <a:ext uri="{FF2B5EF4-FFF2-40B4-BE49-F238E27FC236}">
                    <a16:creationId xmlns:a16="http://schemas.microsoft.com/office/drawing/2014/main" id="{005D3957-8A36-0079-E2ED-47A5B5D01D19}"/>
                  </a:ext>
                </a:extLst>
              </p14:cNvPr>
              <p14:cNvContentPartPr/>
              <p14:nvPr/>
            </p14:nvContentPartPr>
            <p14:xfrm>
              <a:off x="379320" y="3599500"/>
              <a:ext cx="501120" cy="113040"/>
            </p14:xfrm>
          </p:contentPart>
        </mc:Choice>
        <mc:Fallback>
          <p:pic>
            <p:nvPicPr>
              <p:cNvPr id="34" name="Ink 33">
                <a:extLst>
                  <a:ext uri="{FF2B5EF4-FFF2-40B4-BE49-F238E27FC236}">
                    <a16:creationId xmlns:a16="http://schemas.microsoft.com/office/drawing/2014/main" id="{005D3957-8A36-0079-E2ED-47A5B5D01D19}"/>
                  </a:ext>
                </a:extLst>
              </p:cNvPr>
              <p:cNvPicPr/>
              <p:nvPr/>
            </p:nvPicPr>
            <p:blipFill>
              <a:blip r:embed="rId53"/>
              <a:stretch>
                <a:fillRect/>
              </a:stretch>
            </p:blipFill>
            <p:spPr>
              <a:xfrm>
                <a:off x="361680" y="3581860"/>
                <a:ext cx="536760" cy="148680"/>
              </a:xfrm>
              <a:prstGeom prst="rect">
                <a:avLst/>
              </a:prstGeom>
            </p:spPr>
          </p:pic>
        </mc:Fallback>
      </mc:AlternateContent>
      <p:grpSp>
        <p:nvGrpSpPr>
          <p:cNvPr id="38" name="Group 37">
            <a:extLst>
              <a:ext uri="{FF2B5EF4-FFF2-40B4-BE49-F238E27FC236}">
                <a16:creationId xmlns:a16="http://schemas.microsoft.com/office/drawing/2014/main" id="{40DCDF97-6BBE-1C8A-6373-A283C9F340DC}"/>
              </a:ext>
            </a:extLst>
          </p:cNvPr>
          <p:cNvGrpSpPr/>
          <p:nvPr/>
        </p:nvGrpSpPr>
        <p:grpSpPr>
          <a:xfrm>
            <a:off x="1525560" y="3659620"/>
            <a:ext cx="7504200" cy="118080"/>
            <a:chOff x="1525560" y="3659620"/>
            <a:chExt cx="7504200" cy="118080"/>
          </a:xfrm>
        </p:grpSpPr>
        <mc:AlternateContent xmlns:mc="http://schemas.openxmlformats.org/markup-compatibility/2006">
          <mc:Choice xmlns:p14="http://schemas.microsoft.com/office/powerpoint/2010/main" Requires="p14">
            <p:contentPart p14:bwMode="auto" r:id="rId54">
              <p14:nvContentPartPr>
                <p14:cNvPr id="35" name="Ink 34">
                  <a:extLst>
                    <a:ext uri="{FF2B5EF4-FFF2-40B4-BE49-F238E27FC236}">
                      <a16:creationId xmlns:a16="http://schemas.microsoft.com/office/drawing/2014/main" id="{06697FEC-D0AB-A69B-8AF0-2FC78B28926A}"/>
                    </a:ext>
                  </a:extLst>
                </p14:cNvPr>
                <p14:cNvContentPartPr/>
                <p14:nvPr/>
              </p14:nvContentPartPr>
              <p14:xfrm>
                <a:off x="1525560" y="3659620"/>
                <a:ext cx="6570000" cy="118080"/>
              </p14:xfrm>
            </p:contentPart>
          </mc:Choice>
          <mc:Fallback>
            <p:pic>
              <p:nvPicPr>
                <p:cNvPr id="35" name="Ink 34">
                  <a:extLst>
                    <a:ext uri="{FF2B5EF4-FFF2-40B4-BE49-F238E27FC236}">
                      <a16:creationId xmlns:a16="http://schemas.microsoft.com/office/drawing/2014/main" id="{06697FEC-D0AB-A69B-8AF0-2FC78B28926A}"/>
                    </a:ext>
                  </a:extLst>
                </p:cNvPr>
                <p:cNvPicPr/>
                <p:nvPr/>
              </p:nvPicPr>
              <p:blipFill>
                <a:blip r:embed="rId55"/>
                <a:stretch>
                  <a:fillRect/>
                </a:stretch>
              </p:blipFill>
              <p:spPr>
                <a:xfrm>
                  <a:off x="1507560" y="3641980"/>
                  <a:ext cx="6605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6" name="Ink 35">
                  <a:extLst>
                    <a:ext uri="{FF2B5EF4-FFF2-40B4-BE49-F238E27FC236}">
                      <a16:creationId xmlns:a16="http://schemas.microsoft.com/office/drawing/2014/main" id="{BE60A3C8-0FD4-1C67-EC1F-DC46854FAE10}"/>
                    </a:ext>
                  </a:extLst>
                </p14:cNvPr>
                <p14:cNvContentPartPr/>
                <p14:nvPr/>
              </p14:nvContentPartPr>
              <p14:xfrm>
                <a:off x="8469960" y="3732700"/>
                <a:ext cx="559800" cy="14040"/>
              </p14:xfrm>
            </p:contentPart>
          </mc:Choice>
          <mc:Fallback>
            <p:pic>
              <p:nvPicPr>
                <p:cNvPr id="36" name="Ink 35">
                  <a:extLst>
                    <a:ext uri="{FF2B5EF4-FFF2-40B4-BE49-F238E27FC236}">
                      <a16:creationId xmlns:a16="http://schemas.microsoft.com/office/drawing/2014/main" id="{BE60A3C8-0FD4-1C67-EC1F-DC46854FAE10}"/>
                    </a:ext>
                  </a:extLst>
                </p:cNvPr>
                <p:cNvPicPr/>
                <p:nvPr/>
              </p:nvPicPr>
              <p:blipFill>
                <a:blip r:embed="rId57"/>
                <a:stretch>
                  <a:fillRect/>
                </a:stretch>
              </p:blipFill>
              <p:spPr>
                <a:xfrm>
                  <a:off x="8451960" y="3715060"/>
                  <a:ext cx="595440" cy="4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
            <p14:nvContentPartPr>
              <p14:cNvPr id="37" name="Ink 36">
                <a:extLst>
                  <a:ext uri="{FF2B5EF4-FFF2-40B4-BE49-F238E27FC236}">
                    <a16:creationId xmlns:a16="http://schemas.microsoft.com/office/drawing/2014/main" id="{F4E56122-F9BA-A454-CD89-219D8FDC4486}"/>
                  </a:ext>
                </a:extLst>
              </p14:cNvPr>
              <p14:cNvContentPartPr/>
              <p14:nvPr/>
            </p14:nvContentPartPr>
            <p14:xfrm>
              <a:off x="418560" y="3986860"/>
              <a:ext cx="3304800" cy="98280"/>
            </p14:xfrm>
          </p:contentPart>
        </mc:Choice>
        <mc:Fallback>
          <p:pic>
            <p:nvPicPr>
              <p:cNvPr id="37" name="Ink 36">
                <a:extLst>
                  <a:ext uri="{FF2B5EF4-FFF2-40B4-BE49-F238E27FC236}">
                    <a16:creationId xmlns:a16="http://schemas.microsoft.com/office/drawing/2014/main" id="{F4E56122-F9BA-A454-CD89-219D8FDC4486}"/>
                  </a:ext>
                </a:extLst>
              </p:cNvPr>
              <p:cNvPicPr/>
              <p:nvPr/>
            </p:nvPicPr>
            <p:blipFill>
              <a:blip r:embed="rId59"/>
              <a:stretch>
                <a:fillRect/>
              </a:stretch>
            </p:blipFill>
            <p:spPr>
              <a:xfrm>
                <a:off x="400920" y="3969220"/>
                <a:ext cx="3340440" cy="133920"/>
              </a:xfrm>
              <a:prstGeom prst="rect">
                <a:avLst/>
              </a:prstGeom>
            </p:spPr>
          </p:pic>
        </mc:Fallback>
      </mc:AlternateContent>
    </p:spTree>
    <p:extLst>
      <p:ext uri="{BB962C8B-B14F-4D97-AF65-F5344CB8AC3E}">
        <p14:creationId xmlns:p14="http://schemas.microsoft.com/office/powerpoint/2010/main" val="3239800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6309420"/>
          </a:xfrm>
          <a:prstGeom prst="rect">
            <a:avLst/>
          </a:prstGeom>
          <a:noFill/>
        </p:spPr>
        <p:txBody>
          <a:bodyPr wrap="square" rtlCol="0">
            <a:spAutoFit/>
          </a:bodyPr>
          <a:lstStyle/>
          <a:p>
            <a:pPr algn="r"/>
            <a:r>
              <a:rPr lang="he-IL" sz="4400" b="1" dirty="0">
                <a:solidFill>
                  <a:schemeClr val="bg1"/>
                </a:solidFill>
                <a:cs typeface="+mj-cs"/>
              </a:rPr>
              <a:t>﻿</a:t>
            </a:r>
            <a:r>
              <a:rPr lang="he-IL" sz="4400" b="1" dirty="0">
                <a:solidFill>
                  <a:srgbClr val="FFFF00"/>
                </a:solidFill>
                <a:cs typeface="+mj-cs"/>
              </a:rPr>
              <a:t>ספר ישעיה </a:t>
            </a:r>
            <a:r>
              <a:rPr lang="he-IL" sz="4400" b="1">
                <a:solidFill>
                  <a:srgbClr val="FFFF00"/>
                </a:solidFill>
                <a:cs typeface="+mj-cs"/>
              </a:rPr>
              <a:t>פרק לח</a:t>
            </a:r>
            <a:endParaRPr lang="he-IL" sz="4400" b="1" dirty="0">
              <a:solidFill>
                <a:srgbClr val="FFFF00"/>
              </a:solidFill>
              <a:cs typeface="+mj-cs"/>
            </a:endParaRPr>
          </a:p>
          <a:p>
            <a:pPr algn="r"/>
            <a:r>
              <a:rPr lang="he-IL" sz="4000">
                <a:solidFill>
                  <a:srgbClr val="FFFF00"/>
                </a:solidFill>
                <a:cs typeface="+mj-cs"/>
              </a:rPr>
              <a:t>יא   אָמַרְתִּי לֹא-אֶרְאֶה יָהּ יָהּ בְּאֶרֶץ הַחַיִּים לֹא-אַבִּיט אָדָם עוֹד עִם-יוֹשְׁבֵי חָדֶל: יב   דּוֹרִי נִסַּע וְנִגְלָה מִנִּי כְּאֹהֶל רֹעִי קִפַּדְתִּי כָאֹרֵג חַיַּי מִדַּלָּה יְבַצְּעֵנִי מִיּוֹם עַד-לַיְלָה תַּשְׁלִימֵנִי: </a:t>
            </a:r>
            <a:r>
              <a:rPr lang="he-IL" sz="4000">
                <a:solidFill>
                  <a:srgbClr val="FFC000"/>
                </a:solidFill>
                <a:cs typeface="+mj-cs"/>
              </a:rPr>
              <a:t>יג   שִׁוִּיתִי עַד-בֹּקֶר כָּאֲרִי כֵּן יְשַׁבֵּר כָּל-עַצְמוֹתָי מִיּוֹם עַד-לַיְלָה תַּשְׁלִימֵנִי: יד   כְּסוּס עָגוּר כֵּן אֲצַפְצֵף אֶהְגֶּה כַּיּוֹנָה דַּלּוּ עֵינַי לַמָּרוֹם אֲדֹנָי עָשְׁקָה-לִּי עָרְבֵנִי: </a:t>
            </a:r>
            <a:r>
              <a:rPr lang="he-IL" sz="4000">
                <a:solidFill>
                  <a:srgbClr val="92D050"/>
                </a:solidFill>
                <a:cs typeface="+mj-cs"/>
              </a:rPr>
              <a:t>טו   מָה-אֲדַבֵּר וְאָמַר-לִי וְהוּא עָשָֹה אֶדַּדֶּה כָל-שְׁנוֹתַי עַל-מַר נַפְשִׁי: טז   אֲדֹנָי עֲלֵיהֶם יִחְיוּ וּלְכָל-בָּהֶן חַיֵּי רוּחִי וְתַחֲלִימֵנִי וְהַחֲיֵנִי: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16F8FFB-A23D-08B8-11F9-82234C86729E}"/>
              </a:ext>
            </a:extLst>
          </p:cNvPr>
          <p:cNvGrpSpPr/>
          <p:nvPr/>
        </p:nvGrpSpPr>
        <p:grpSpPr>
          <a:xfrm>
            <a:off x="5380440" y="665140"/>
            <a:ext cx="3776760" cy="127440"/>
            <a:chOff x="5380440" y="665140"/>
            <a:chExt cx="3776760" cy="127440"/>
          </a:xfrm>
        </p:grpSpPr>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E3C30D1C-784F-C218-BE84-B6CAB5DF211C}"/>
                    </a:ext>
                  </a:extLst>
                </p14:cNvPr>
                <p14:cNvContentPartPr/>
                <p14:nvPr/>
              </p14:nvContentPartPr>
              <p14:xfrm>
                <a:off x="7085760" y="665140"/>
                <a:ext cx="2071440" cy="127440"/>
              </p14:xfrm>
            </p:contentPart>
          </mc:Choice>
          <mc:Fallback>
            <p:pic>
              <p:nvPicPr>
                <p:cNvPr id="2" name="Ink 1">
                  <a:extLst>
                    <a:ext uri="{FF2B5EF4-FFF2-40B4-BE49-F238E27FC236}">
                      <a16:creationId xmlns:a16="http://schemas.microsoft.com/office/drawing/2014/main" id="{E3C30D1C-784F-C218-BE84-B6CAB5DF211C}"/>
                    </a:ext>
                  </a:extLst>
                </p:cNvPr>
                <p:cNvPicPr/>
                <p:nvPr/>
              </p:nvPicPr>
              <p:blipFill>
                <a:blip r:embed="rId5"/>
                <a:stretch>
                  <a:fillRect/>
                </a:stretch>
              </p:blipFill>
              <p:spPr>
                <a:xfrm>
                  <a:off x="7067760" y="647140"/>
                  <a:ext cx="2107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E999B06-2FC5-CF39-318D-6FDE6F51E075}"/>
                    </a:ext>
                  </a:extLst>
                </p14:cNvPr>
                <p14:cNvContentPartPr/>
                <p14:nvPr/>
              </p14:nvContentPartPr>
              <p14:xfrm>
                <a:off x="5380440" y="681700"/>
                <a:ext cx="1369800" cy="93960"/>
              </p14:xfrm>
            </p:contentPart>
          </mc:Choice>
          <mc:Fallback>
            <p:pic>
              <p:nvPicPr>
                <p:cNvPr id="4" name="Ink 3">
                  <a:extLst>
                    <a:ext uri="{FF2B5EF4-FFF2-40B4-BE49-F238E27FC236}">
                      <a16:creationId xmlns:a16="http://schemas.microsoft.com/office/drawing/2014/main" id="{8E999B06-2FC5-CF39-318D-6FDE6F51E075}"/>
                    </a:ext>
                  </a:extLst>
                </p:cNvPr>
                <p:cNvPicPr/>
                <p:nvPr/>
              </p:nvPicPr>
              <p:blipFill>
                <a:blip r:embed="rId7"/>
                <a:stretch>
                  <a:fillRect/>
                </a:stretch>
              </p:blipFill>
              <p:spPr>
                <a:xfrm>
                  <a:off x="5362440" y="663700"/>
                  <a:ext cx="1405440" cy="129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97B5287-7988-1F53-76E5-ECFCD09AE2D3}"/>
                  </a:ext>
                </a:extLst>
              </p14:cNvPr>
              <p14:cNvContentPartPr/>
              <p14:nvPr/>
            </p14:nvContentPartPr>
            <p14:xfrm>
              <a:off x="8849760" y="1262380"/>
              <a:ext cx="331560" cy="44280"/>
            </p14:xfrm>
          </p:contentPart>
        </mc:Choice>
        <mc:Fallback>
          <p:pic>
            <p:nvPicPr>
              <p:cNvPr id="7" name="Ink 6">
                <a:extLst>
                  <a:ext uri="{FF2B5EF4-FFF2-40B4-BE49-F238E27FC236}">
                    <a16:creationId xmlns:a16="http://schemas.microsoft.com/office/drawing/2014/main" id="{A97B5287-7988-1F53-76E5-ECFCD09AE2D3}"/>
                  </a:ext>
                </a:extLst>
              </p:cNvPr>
              <p:cNvPicPr/>
              <p:nvPr/>
            </p:nvPicPr>
            <p:blipFill>
              <a:blip r:embed="rId9"/>
              <a:stretch>
                <a:fillRect/>
              </a:stretch>
            </p:blipFill>
            <p:spPr>
              <a:xfrm>
                <a:off x="8832120" y="1244740"/>
                <a:ext cx="3672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5A3AFFD-AFCA-032B-06B8-3DA199A67FC7}"/>
                  </a:ext>
                </a:extLst>
              </p14:cNvPr>
              <p14:cNvContentPartPr/>
              <p14:nvPr/>
            </p14:nvContentPartPr>
            <p14:xfrm>
              <a:off x="4546320" y="1817500"/>
              <a:ext cx="515160" cy="120240"/>
            </p14:xfrm>
          </p:contentPart>
        </mc:Choice>
        <mc:Fallback>
          <p:pic>
            <p:nvPicPr>
              <p:cNvPr id="9" name="Ink 8">
                <a:extLst>
                  <a:ext uri="{FF2B5EF4-FFF2-40B4-BE49-F238E27FC236}">
                    <a16:creationId xmlns:a16="http://schemas.microsoft.com/office/drawing/2014/main" id="{A5A3AFFD-AFCA-032B-06B8-3DA199A67FC7}"/>
                  </a:ext>
                </a:extLst>
              </p:cNvPr>
              <p:cNvPicPr/>
              <p:nvPr/>
            </p:nvPicPr>
            <p:blipFill>
              <a:blip r:embed="rId11"/>
              <a:stretch>
                <a:fillRect/>
              </a:stretch>
            </p:blipFill>
            <p:spPr>
              <a:xfrm>
                <a:off x="4528680" y="1799860"/>
                <a:ext cx="550800" cy="155880"/>
              </a:xfrm>
              <a:prstGeom prst="rect">
                <a:avLst/>
              </a:prstGeom>
            </p:spPr>
          </p:pic>
        </mc:Fallback>
      </mc:AlternateContent>
      <p:grpSp>
        <p:nvGrpSpPr>
          <p:cNvPr id="20" name="Group 19">
            <a:extLst>
              <a:ext uri="{FF2B5EF4-FFF2-40B4-BE49-F238E27FC236}">
                <a16:creationId xmlns:a16="http://schemas.microsoft.com/office/drawing/2014/main" id="{0F5FD294-7AF1-DD92-EF34-ED6754DF0399}"/>
              </a:ext>
            </a:extLst>
          </p:cNvPr>
          <p:cNvGrpSpPr/>
          <p:nvPr/>
        </p:nvGrpSpPr>
        <p:grpSpPr>
          <a:xfrm>
            <a:off x="820680" y="1276060"/>
            <a:ext cx="7715880" cy="224640"/>
            <a:chOff x="820680" y="1276060"/>
            <a:chExt cx="7715880" cy="22464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06768725-4DF4-E46C-3109-E30BE6A59855}"/>
                    </a:ext>
                  </a:extLst>
                </p14:cNvPr>
                <p14:cNvContentPartPr/>
                <p14:nvPr/>
              </p14:nvContentPartPr>
              <p14:xfrm>
                <a:off x="7782000" y="1424740"/>
                <a:ext cx="754560" cy="72720"/>
              </p14:xfrm>
            </p:contentPart>
          </mc:Choice>
          <mc:Fallback>
            <p:pic>
              <p:nvPicPr>
                <p:cNvPr id="11" name="Ink 10">
                  <a:extLst>
                    <a:ext uri="{FF2B5EF4-FFF2-40B4-BE49-F238E27FC236}">
                      <a16:creationId xmlns:a16="http://schemas.microsoft.com/office/drawing/2014/main" id="{06768725-4DF4-E46C-3109-E30BE6A59855}"/>
                    </a:ext>
                  </a:extLst>
                </p:cNvPr>
                <p:cNvPicPr/>
                <p:nvPr/>
              </p:nvPicPr>
              <p:blipFill>
                <a:blip r:embed="rId13"/>
                <a:stretch>
                  <a:fillRect/>
                </a:stretch>
              </p:blipFill>
              <p:spPr>
                <a:xfrm>
                  <a:off x="7764360" y="1406740"/>
                  <a:ext cx="790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3682B03-9E60-34FA-E424-E4FB1C447491}"/>
                    </a:ext>
                  </a:extLst>
                </p14:cNvPr>
                <p14:cNvContentPartPr/>
                <p14:nvPr/>
              </p14:nvContentPartPr>
              <p14:xfrm>
                <a:off x="6739080" y="1342300"/>
                <a:ext cx="605160" cy="28080"/>
              </p14:xfrm>
            </p:contentPart>
          </mc:Choice>
          <mc:Fallback>
            <p:pic>
              <p:nvPicPr>
                <p:cNvPr id="12" name="Ink 11">
                  <a:extLst>
                    <a:ext uri="{FF2B5EF4-FFF2-40B4-BE49-F238E27FC236}">
                      <a16:creationId xmlns:a16="http://schemas.microsoft.com/office/drawing/2014/main" id="{A3682B03-9E60-34FA-E424-E4FB1C447491}"/>
                    </a:ext>
                  </a:extLst>
                </p:cNvPr>
                <p:cNvPicPr/>
                <p:nvPr/>
              </p:nvPicPr>
              <p:blipFill>
                <a:blip r:embed="rId15"/>
                <a:stretch>
                  <a:fillRect/>
                </a:stretch>
              </p:blipFill>
              <p:spPr>
                <a:xfrm>
                  <a:off x="6721440" y="1324660"/>
                  <a:ext cx="640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4B5E93F8-34DC-34E3-A492-E06ED5560A4C}"/>
                    </a:ext>
                  </a:extLst>
                </p14:cNvPr>
                <p14:cNvContentPartPr/>
                <p14:nvPr/>
              </p14:nvContentPartPr>
              <p14:xfrm>
                <a:off x="5776440" y="1440940"/>
                <a:ext cx="861840" cy="32400"/>
              </p14:xfrm>
            </p:contentPart>
          </mc:Choice>
          <mc:Fallback>
            <p:pic>
              <p:nvPicPr>
                <p:cNvPr id="13" name="Ink 12">
                  <a:extLst>
                    <a:ext uri="{FF2B5EF4-FFF2-40B4-BE49-F238E27FC236}">
                      <a16:creationId xmlns:a16="http://schemas.microsoft.com/office/drawing/2014/main" id="{4B5E93F8-34DC-34E3-A492-E06ED5560A4C}"/>
                    </a:ext>
                  </a:extLst>
                </p:cNvPr>
                <p:cNvPicPr/>
                <p:nvPr/>
              </p:nvPicPr>
              <p:blipFill>
                <a:blip r:embed="rId17"/>
                <a:stretch>
                  <a:fillRect/>
                </a:stretch>
              </p:blipFill>
              <p:spPr>
                <a:xfrm>
                  <a:off x="5758440" y="1422940"/>
                  <a:ext cx="8974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31413F40-E8C6-FE47-CFB7-A5E075874FC5}"/>
                    </a:ext>
                  </a:extLst>
                </p14:cNvPr>
                <p14:cNvContentPartPr/>
                <p14:nvPr/>
              </p14:nvContentPartPr>
              <p14:xfrm>
                <a:off x="5118000" y="1450660"/>
                <a:ext cx="455760" cy="39960"/>
              </p14:xfrm>
            </p:contentPart>
          </mc:Choice>
          <mc:Fallback>
            <p:pic>
              <p:nvPicPr>
                <p:cNvPr id="14" name="Ink 13">
                  <a:extLst>
                    <a:ext uri="{FF2B5EF4-FFF2-40B4-BE49-F238E27FC236}">
                      <a16:creationId xmlns:a16="http://schemas.microsoft.com/office/drawing/2014/main" id="{31413F40-E8C6-FE47-CFB7-A5E075874FC5}"/>
                    </a:ext>
                  </a:extLst>
                </p:cNvPr>
                <p:cNvPicPr/>
                <p:nvPr/>
              </p:nvPicPr>
              <p:blipFill>
                <a:blip r:embed="rId19"/>
                <a:stretch>
                  <a:fillRect/>
                </a:stretch>
              </p:blipFill>
              <p:spPr>
                <a:xfrm>
                  <a:off x="5100000" y="1432660"/>
                  <a:ext cx="491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7D12BC18-7AE1-2126-B730-51F506D32FB7}"/>
                    </a:ext>
                  </a:extLst>
                </p14:cNvPr>
                <p14:cNvContentPartPr/>
                <p14:nvPr/>
              </p14:nvContentPartPr>
              <p14:xfrm>
                <a:off x="4728120" y="1428340"/>
                <a:ext cx="375480" cy="46800"/>
              </p14:xfrm>
            </p:contentPart>
          </mc:Choice>
          <mc:Fallback>
            <p:pic>
              <p:nvPicPr>
                <p:cNvPr id="15" name="Ink 14">
                  <a:extLst>
                    <a:ext uri="{FF2B5EF4-FFF2-40B4-BE49-F238E27FC236}">
                      <a16:creationId xmlns:a16="http://schemas.microsoft.com/office/drawing/2014/main" id="{7D12BC18-7AE1-2126-B730-51F506D32FB7}"/>
                    </a:ext>
                  </a:extLst>
                </p:cNvPr>
                <p:cNvPicPr/>
                <p:nvPr/>
              </p:nvPicPr>
              <p:blipFill>
                <a:blip r:embed="rId21"/>
                <a:stretch>
                  <a:fillRect/>
                </a:stretch>
              </p:blipFill>
              <p:spPr>
                <a:xfrm>
                  <a:off x="4710120" y="1410700"/>
                  <a:ext cx="411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697E0D0-77D8-9C7E-1A92-2FEF987D8B52}"/>
                    </a:ext>
                  </a:extLst>
                </p14:cNvPr>
                <p14:cNvContentPartPr/>
                <p14:nvPr/>
              </p14:nvContentPartPr>
              <p14:xfrm>
                <a:off x="3665760" y="1397020"/>
                <a:ext cx="882360" cy="103680"/>
              </p14:xfrm>
            </p:contentPart>
          </mc:Choice>
          <mc:Fallback>
            <p:pic>
              <p:nvPicPr>
                <p:cNvPr id="16" name="Ink 15">
                  <a:extLst>
                    <a:ext uri="{FF2B5EF4-FFF2-40B4-BE49-F238E27FC236}">
                      <a16:creationId xmlns:a16="http://schemas.microsoft.com/office/drawing/2014/main" id="{C697E0D0-77D8-9C7E-1A92-2FEF987D8B52}"/>
                    </a:ext>
                  </a:extLst>
                </p:cNvPr>
                <p:cNvPicPr/>
                <p:nvPr/>
              </p:nvPicPr>
              <p:blipFill>
                <a:blip r:embed="rId23"/>
                <a:stretch>
                  <a:fillRect/>
                </a:stretch>
              </p:blipFill>
              <p:spPr>
                <a:xfrm>
                  <a:off x="3647760" y="1379020"/>
                  <a:ext cx="918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2FEB040E-EC6A-D18D-4AFD-B285B3905C67}"/>
                    </a:ext>
                  </a:extLst>
                </p14:cNvPr>
                <p14:cNvContentPartPr/>
                <p14:nvPr/>
              </p14:nvContentPartPr>
              <p14:xfrm>
                <a:off x="2651280" y="1397380"/>
                <a:ext cx="742320" cy="25200"/>
              </p14:xfrm>
            </p:contentPart>
          </mc:Choice>
          <mc:Fallback>
            <p:pic>
              <p:nvPicPr>
                <p:cNvPr id="17" name="Ink 16">
                  <a:extLst>
                    <a:ext uri="{FF2B5EF4-FFF2-40B4-BE49-F238E27FC236}">
                      <a16:creationId xmlns:a16="http://schemas.microsoft.com/office/drawing/2014/main" id="{2FEB040E-EC6A-D18D-4AFD-B285B3905C67}"/>
                    </a:ext>
                  </a:extLst>
                </p:cNvPr>
                <p:cNvPicPr/>
                <p:nvPr/>
              </p:nvPicPr>
              <p:blipFill>
                <a:blip r:embed="rId25"/>
                <a:stretch>
                  <a:fillRect/>
                </a:stretch>
              </p:blipFill>
              <p:spPr>
                <a:xfrm>
                  <a:off x="2633640" y="1379740"/>
                  <a:ext cx="7779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C167CE25-4FAD-E570-640C-AEFD586E23F8}"/>
                    </a:ext>
                  </a:extLst>
                </p14:cNvPr>
                <p14:cNvContentPartPr/>
                <p14:nvPr/>
              </p14:nvContentPartPr>
              <p14:xfrm>
                <a:off x="1966920" y="1276060"/>
                <a:ext cx="398160" cy="110880"/>
              </p14:xfrm>
            </p:contentPart>
          </mc:Choice>
          <mc:Fallback>
            <p:pic>
              <p:nvPicPr>
                <p:cNvPr id="18" name="Ink 17">
                  <a:extLst>
                    <a:ext uri="{FF2B5EF4-FFF2-40B4-BE49-F238E27FC236}">
                      <a16:creationId xmlns:a16="http://schemas.microsoft.com/office/drawing/2014/main" id="{C167CE25-4FAD-E570-640C-AEFD586E23F8}"/>
                    </a:ext>
                  </a:extLst>
                </p:cNvPr>
                <p:cNvPicPr/>
                <p:nvPr/>
              </p:nvPicPr>
              <p:blipFill>
                <a:blip r:embed="rId27"/>
                <a:stretch>
                  <a:fillRect/>
                </a:stretch>
              </p:blipFill>
              <p:spPr>
                <a:xfrm>
                  <a:off x="1949280" y="1258420"/>
                  <a:ext cx="4338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24ACE3A1-7FCB-54F3-65B1-AFBD4B1A4685}"/>
                    </a:ext>
                  </a:extLst>
                </p14:cNvPr>
                <p14:cNvContentPartPr/>
                <p14:nvPr/>
              </p14:nvContentPartPr>
              <p14:xfrm>
                <a:off x="820680" y="1291540"/>
                <a:ext cx="947880" cy="64800"/>
              </p14:xfrm>
            </p:contentPart>
          </mc:Choice>
          <mc:Fallback>
            <p:pic>
              <p:nvPicPr>
                <p:cNvPr id="19" name="Ink 18">
                  <a:extLst>
                    <a:ext uri="{FF2B5EF4-FFF2-40B4-BE49-F238E27FC236}">
                      <a16:creationId xmlns:a16="http://schemas.microsoft.com/office/drawing/2014/main" id="{24ACE3A1-7FCB-54F3-65B1-AFBD4B1A4685}"/>
                    </a:ext>
                  </a:extLst>
                </p:cNvPr>
                <p:cNvPicPr/>
                <p:nvPr/>
              </p:nvPicPr>
              <p:blipFill>
                <a:blip r:embed="rId29"/>
                <a:stretch>
                  <a:fillRect/>
                </a:stretch>
              </p:blipFill>
              <p:spPr>
                <a:xfrm>
                  <a:off x="802680" y="1273540"/>
                  <a:ext cx="983520" cy="100440"/>
                </a:xfrm>
                <a:prstGeom prst="rect">
                  <a:avLst/>
                </a:prstGeom>
              </p:spPr>
            </p:pic>
          </mc:Fallback>
        </mc:AlternateContent>
      </p:grpSp>
      <p:grpSp>
        <p:nvGrpSpPr>
          <p:cNvPr id="28" name="Group 27">
            <a:extLst>
              <a:ext uri="{FF2B5EF4-FFF2-40B4-BE49-F238E27FC236}">
                <a16:creationId xmlns:a16="http://schemas.microsoft.com/office/drawing/2014/main" id="{FDACEC31-F88B-FAE4-B9C1-C02B7559D7F2}"/>
              </a:ext>
            </a:extLst>
          </p:cNvPr>
          <p:cNvGrpSpPr/>
          <p:nvPr/>
        </p:nvGrpSpPr>
        <p:grpSpPr>
          <a:xfrm>
            <a:off x="5251200" y="1944940"/>
            <a:ext cx="4060800" cy="171720"/>
            <a:chOff x="5251200" y="1944940"/>
            <a:chExt cx="4060800" cy="17172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66248E3F-ACE6-1342-2DF5-758D657A926F}"/>
                    </a:ext>
                  </a:extLst>
                </p14:cNvPr>
                <p14:cNvContentPartPr/>
                <p14:nvPr/>
              </p14:nvContentPartPr>
              <p14:xfrm>
                <a:off x="8632680" y="2033500"/>
                <a:ext cx="679320" cy="56880"/>
              </p14:xfrm>
            </p:contentPart>
          </mc:Choice>
          <mc:Fallback>
            <p:pic>
              <p:nvPicPr>
                <p:cNvPr id="21" name="Ink 20">
                  <a:extLst>
                    <a:ext uri="{FF2B5EF4-FFF2-40B4-BE49-F238E27FC236}">
                      <a16:creationId xmlns:a16="http://schemas.microsoft.com/office/drawing/2014/main" id="{66248E3F-ACE6-1342-2DF5-758D657A926F}"/>
                    </a:ext>
                  </a:extLst>
                </p:cNvPr>
                <p:cNvPicPr/>
                <p:nvPr/>
              </p:nvPicPr>
              <p:blipFill>
                <a:blip r:embed="rId31"/>
                <a:stretch>
                  <a:fillRect/>
                </a:stretch>
              </p:blipFill>
              <p:spPr>
                <a:xfrm>
                  <a:off x="8615040" y="2015500"/>
                  <a:ext cx="714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9A342179-A114-CD70-D9D4-CF66009B2829}"/>
                    </a:ext>
                  </a:extLst>
                </p14:cNvPr>
                <p14:cNvContentPartPr/>
                <p14:nvPr/>
              </p14:nvContentPartPr>
              <p14:xfrm>
                <a:off x="7941840" y="2003620"/>
                <a:ext cx="492840" cy="34560"/>
              </p14:xfrm>
            </p:contentPart>
          </mc:Choice>
          <mc:Fallback>
            <p:pic>
              <p:nvPicPr>
                <p:cNvPr id="22" name="Ink 21">
                  <a:extLst>
                    <a:ext uri="{FF2B5EF4-FFF2-40B4-BE49-F238E27FC236}">
                      <a16:creationId xmlns:a16="http://schemas.microsoft.com/office/drawing/2014/main" id="{9A342179-A114-CD70-D9D4-CF66009B2829}"/>
                    </a:ext>
                  </a:extLst>
                </p:cNvPr>
                <p:cNvPicPr/>
                <p:nvPr/>
              </p:nvPicPr>
              <p:blipFill>
                <a:blip r:embed="rId33"/>
                <a:stretch>
                  <a:fillRect/>
                </a:stretch>
              </p:blipFill>
              <p:spPr>
                <a:xfrm>
                  <a:off x="7923840" y="1985980"/>
                  <a:ext cx="5284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DE6839E6-DDFD-0B78-1D49-EA9F1D662335}"/>
                    </a:ext>
                  </a:extLst>
                </p14:cNvPr>
                <p14:cNvContentPartPr/>
                <p14:nvPr/>
              </p14:nvContentPartPr>
              <p14:xfrm>
                <a:off x="7251360" y="1987060"/>
                <a:ext cx="396360" cy="46800"/>
              </p14:xfrm>
            </p:contentPart>
          </mc:Choice>
          <mc:Fallback>
            <p:pic>
              <p:nvPicPr>
                <p:cNvPr id="23" name="Ink 22">
                  <a:extLst>
                    <a:ext uri="{FF2B5EF4-FFF2-40B4-BE49-F238E27FC236}">
                      <a16:creationId xmlns:a16="http://schemas.microsoft.com/office/drawing/2014/main" id="{DE6839E6-DDFD-0B78-1D49-EA9F1D662335}"/>
                    </a:ext>
                  </a:extLst>
                </p:cNvPr>
                <p:cNvPicPr/>
                <p:nvPr/>
              </p:nvPicPr>
              <p:blipFill>
                <a:blip r:embed="rId35"/>
                <a:stretch>
                  <a:fillRect/>
                </a:stretch>
              </p:blipFill>
              <p:spPr>
                <a:xfrm>
                  <a:off x="7233360" y="1969420"/>
                  <a:ext cx="432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Ink 23">
                  <a:extLst>
                    <a:ext uri="{FF2B5EF4-FFF2-40B4-BE49-F238E27FC236}">
                      <a16:creationId xmlns:a16="http://schemas.microsoft.com/office/drawing/2014/main" id="{8F1926E5-F1D4-88BE-38EB-54D375152AC3}"/>
                    </a:ext>
                  </a:extLst>
                </p14:cNvPr>
                <p14:cNvContentPartPr/>
                <p14:nvPr/>
              </p14:nvContentPartPr>
              <p14:xfrm>
                <a:off x="6273600" y="1944940"/>
                <a:ext cx="662040" cy="58680"/>
              </p14:xfrm>
            </p:contentPart>
          </mc:Choice>
          <mc:Fallback>
            <p:pic>
              <p:nvPicPr>
                <p:cNvPr id="24" name="Ink 23">
                  <a:extLst>
                    <a:ext uri="{FF2B5EF4-FFF2-40B4-BE49-F238E27FC236}">
                      <a16:creationId xmlns:a16="http://schemas.microsoft.com/office/drawing/2014/main" id="{8F1926E5-F1D4-88BE-38EB-54D375152AC3}"/>
                    </a:ext>
                  </a:extLst>
                </p:cNvPr>
                <p:cNvPicPr/>
                <p:nvPr/>
              </p:nvPicPr>
              <p:blipFill>
                <a:blip r:embed="rId37"/>
                <a:stretch>
                  <a:fillRect/>
                </a:stretch>
              </p:blipFill>
              <p:spPr>
                <a:xfrm>
                  <a:off x="6255960" y="1926940"/>
                  <a:ext cx="697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62DB93F4-CEE5-5A5F-96CC-7345BED6BA5C}"/>
                    </a:ext>
                  </a:extLst>
                </p14:cNvPr>
                <p14:cNvContentPartPr/>
                <p14:nvPr/>
              </p14:nvContentPartPr>
              <p14:xfrm>
                <a:off x="5367840" y="1998580"/>
                <a:ext cx="530640" cy="35640"/>
              </p14:xfrm>
            </p:contentPart>
          </mc:Choice>
          <mc:Fallback>
            <p:pic>
              <p:nvPicPr>
                <p:cNvPr id="25" name="Ink 24">
                  <a:extLst>
                    <a:ext uri="{FF2B5EF4-FFF2-40B4-BE49-F238E27FC236}">
                      <a16:creationId xmlns:a16="http://schemas.microsoft.com/office/drawing/2014/main" id="{62DB93F4-CEE5-5A5F-96CC-7345BED6BA5C}"/>
                    </a:ext>
                  </a:extLst>
                </p:cNvPr>
                <p:cNvPicPr/>
                <p:nvPr/>
              </p:nvPicPr>
              <p:blipFill>
                <a:blip r:embed="rId39"/>
                <a:stretch>
                  <a:fillRect/>
                </a:stretch>
              </p:blipFill>
              <p:spPr>
                <a:xfrm>
                  <a:off x="5349840" y="1980580"/>
                  <a:ext cx="566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1DE084F3-00DD-A4B6-9123-1A12A4F41C5A}"/>
                    </a:ext>
                  </a:extLst>
                </p14:cNvPr>
                <p14:cNvContentPartPr/>
                <p14:nvPr/>
              </p14:nvContentPartPr>
              <p14:xfrm>
                <a:off x="5251200" y="2013700"/>
                <a:ext cx="1696680" cy="102960"/>
              </p14:xfrm>
            </p:contentPart>
          </mc:Choice>
          <mc:Fallback>
            <p:pic>
              <p:nvPicPr>
                <p:cNvPr id="27" name="Ink 26">
                  <a:extLst>
                    <a:ext uri="{FF2B5EF4-FFF2-40B4-BE49-F238E27FC236}">
                      <a16:creationId xmlns:a16="http://schemas.microsoft.com/office/drawing/2014/main" id="{1DE084F3-00DD-A4B6-9123-1A12A4F41C5A}"/>
                    </a:ext>
                  </a:extLst>
                </p:cNvPr>
                <p:cNvPicPr/>
                <p:nvPr/>
              </p:nvPicPr>
              <p:blipFill>
                <a:blip r:embed="rId41"/>
                <a:stretch>
                  <a:fillRect/>
                </a:stretch>
              </p:blipFill>
              <p:spPr>
                <a:xfrm>
                  <a:off x="5233200" y="1996060"/>
                  <a:ext cx="1732320" cy="138600"/>
                </a:xfrm>
                <a:prstGeom prst="rect">
                  <a:avLst/>
                </a:prstGeom>
              </p:spPr>
            </p:pic>
          </mc:Fallback>
        </mc:AlternateContent>
      </p:grpSp>
      <p:grpSp>
        <p:nvGrpSpPr>
          <p:cNvPr id="34" name="Group 33">
            <a:extLst>
              <a:ext uri="{FF2B5EF4-FFF2-40B4-BE49-F238E27FC236}">
                <a16:creationId xmlns:a16="http://schemas.microsoft.com/office/drawing/2014/main" id="{2AA1E622-50F7-A934-C6BF-4BB67DB636BE}"/>
              </a:ext>
            </a:extLst>
          </p:cNvPr>
          <p:cNvGrpSpPr/>
          <p:nvPr/>
        </p:nvGrpSpPr>
        <p:grpSpPr>
          <a:xfrm>
            <a:off x="970080" y="1889140"/>
            <a:ext cx="3302640" cy="182520"/>
            <a:chOff x="970080" y="1889140"/>
            <a:chExt cx="3302640" cy="182520"/>
          </a:xfrm>
        </p:grpSpPr>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1108D743-A8AF-5147-A28B-5EC1C96C3522}"/>
                    </a:ext>
                  </a:extLst>
                </p14:cNvPr>
                <p14:cNvContentPartPr/>
                <p14:nvPr/>
              </p14:nvContentPartPr>
              <p14:xfrm>
                <a:off x="3647760" y="1889140"/>
                <a:ext cx="624960" cy="96120"/>
              </p14:xfrm>
            </p:contentPart>
          </mc:Choice>
          <mc:Fallback>
            <p:pic>
              <p:nvPicPr>
                <p:cNvPr id="29" name="Ink 28">
                  <a:extLst>
                    <a:ext uri="{FF2B5EF4-FFF2-40B4-BE49-F238E27FC236}">
                      <a16:creationId xmlns:a16="http://schemas.microsoft.com/office/drawing/2014/main" id="{1108D743-A8AF-5147-A28B-5EC1C96C3522}"/>
                    </a:ext>
                  </a:extLst>
                </p:cNvPr>
                <p:cNvPicPr/>
                <p:nvPr/>
              </p:nvPicPr>
              <p:blipFill>
                <a:blip r:embed="rId43"/>
                <a:stretch>
                  <a:fillRect/>
                </a:stretch>
              </p:blipFill>
              <p:spPr>
                <a:xfrm>
                  <a:off x="3629760" y="1871140"/>
                  <a:ext cx="66060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509214DB-FB54-11CD-F927-1DA726AB875D}"/>
                    </a:ext>
                  </a:extLst>
                </p14:cNvPr>
                <p14:cNvContentPartPr/>
                <p14:nvPr/>
              </p14:nvContentPartPr>
              <p14:xfrm>
                <a:off x="2925960" y="2009380"/>
                <a:ext cx="633240" cy="45360"/>
              </p14:xfrm>
            </p:contentPart>
          </mc:Choice>
          <mc:Fallback>
            <p:pic>
              <p:nvPicPr>
                <p:cNvPr id="30" name="Ink 29">
                  <a:extLst>
                    <a:ext uri="{FF2B5EF4-FFF2-40B4-BE49-F238E27FC236}">
                      <a16:creationId xmlns:a16="http://schemas.microsoft.com/office/drawing/2014/main" id="{509214DB-FB54-11CD-F927-1DA726AB875D}"/>
                    </a:ext>
                  </a:extLst>
                </p:cNvPr>
                <p:cNvPicPr/>
                <p:nvPr/>
              </p:nvPicPr>
              <p:blipFill>
                <a:blip r:embed="rId45"/>
                <a:stretch>
                  <a:fillRect/>
                </a:stretch>
              </p:blipFill>
              <p:spPr>
                <a:xfrm>
                  <a:off x="2907960" y="1991740"/>
                  <a:ext cx="66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77342241-001A-7135-56D4-486C6CE98BFE}"/>
                    </a:ext>
                  </a:extLst>
                </p14:cNvPr>
                <p14:cNvContentPartPr/>
                <p14:nvPr/>
              </p14:nvContentPartPr>
              <p14:xfrm>
                <a:off x="1588920" y="1963300"/>
                <a:ext cx="1114920" cy="108360"/>
              </p14:xfrm>
            </p:contentPart>
          </mc:Choice>
          <mc:Fallback>
            <p:pic>
              <p:nvPicPr>
                <p:cNvPr id="31" name="Ink 30">
                  <a:extLst>
                    <a:ext uri="{FF2B5EF4-FFF2-40B4-BE49-F238E27FC236}">
                      <a16:creationId xmlns:a16="http://schemas.microsoft.com/office/drawing/2014/main" id="{77342241-001A-7135-56D4-486C6CE98BFE}"/>
                    </a:ext>
                  </a:extLst>
                </p:cNvPr>
                <p:cNvPicPr/>
                <p:nvPr/>
              </p:nvPicPr>
              <p:blipFill>
                <a:blip r:embed="rId47"/>
                <a:stretch>
                  <a:fillRect/>
                </a:stretch>
              </p:blipFill>
              <p:spPr>
                <a:xfrm>
                  <a:off x="1571280" y="1945300"/>
                  <a:ext cx="11505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AF2F9127-D28C-CA62-3DA6-443ED4E803F1}"/>
                    </a:ext>
                  </a:extLst>
                </p14:cNvPr>
                <p14:cNvContentPartPr/>
                <p14:nvPr/>
              </p14:nvContentPartPr>
              <p14:xfrm>
                <a:off x="970080" y="1961140"/>
                <a:ext cx="610560" cy="79560"/>
              </p14:xfrm>
            </p:contentPart>
          </mc:Choice>
          <mc:Fallback>
            <p:pic>
              <p:nvPicPr>
                <p:cNvPr id="33" name="Ink 32">
                  <a:extLst>
                    <a:ext uri="{FF2B5EF4-FFF2-40B4-BE49-F238E27FC236}">
                      <a16:creationId xmlns:a16="http://schemas.microsoft.com/office/drawing/2014/main" id="{AF2F9127-D28C-CA62-3DA6-443ED4E803F1}"/>
                    </a:ext>
                  </a:extLst>
                </p:cNvPr>
                <p:cNvPicPr/>
                <p:nvPr/>
              </p:nvPicPr>
              <p:blipFill>
                <a:blip r:embed="rId49"/>
                <a:stretch>
                  <a:fillRect/>
                </a:stretch>
              </p:blipFill>
              <p:spPr>
                <a:xfrm>
                  <a:off x="952440" y="1943140"/>
                  <a:ext cx="646200" cy="11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58" name="Ink 57">
                <a:extLst>
                  <a:ext uri="{FF2B5EF4-FFF2-40B4-BE49-F238E27FC236}">
                    <a16:creationId xmlns:a16="http://schemas.microsoft.com/office/drawing/2014/main" id="{7192B28F-C67F-898F-6F7A-755C5910A912}"/>
                  </a:ext>
                </a:extLst>
              </p14:cNvPr>
              <p14:cNvContentPartPr/>
              <p14:nvPr/>
            </p14:nvContentPartPr>
            <p14:xfrm>
              <a:off x="6901440" y="3164980"/>
              <a:ext cx="1377720" cy="153000"/>
            </p14:xfrm>
          </p:contentPart>
        </mc:Choice>
        <mc:Fallback>
          <p:pic>
            <p:nvPicPr>
              <p:cNvPr id="58" name="Ink 57">
                <a:extLst>
                  <a:ext uri="{FF2B5EF4-FFF2-40B4-BE49-F238E27FC236}">
                    <a16:creationId xmlns:a16="http://schemas.microsoft.com/office/drawing/2014/main" id="{7192B28F-C67F-898F-6F7A-755C5910A912}"/>
                  </a:ext>
                </a:extLst>
              </p:cNvPr>
              <p:cNvPicPr/>
              <p:nvPr/>
            </p:nvPicPr>
            <p:blipFill>
              <a:blip r:embed="rId51"/>
              <a:stretch>
                <a:fillRect/>
              </a:stretch>
            </p:blipFill>
            <p:spPr>
              <a:xfrm>
                <a:off x="6883440" y="3147340"/>
                <a:ext cx="1413360" cy="188640"/>
              </a:xfrm>
              <a:prstGeom prst="rect">
                <a:avLst/>
              </a:prstGeom>
            </p:spPr>
          </p:pic>
        </mc:Fallback>
      </mc:AlternateContent>
      <p:grpSp>
        <p:nvGrpSpPr>
          <p:cNvPr id="77" name="Group 76">
            <a:extLst>
              <a:ext uri="{FF2B5EF4-FFF2-40B4-BE49-F238E27FC236}">
                <a16:creationId xmlns:a16="http://schemas.microsoft.com/office/drawing/2014/main" id="{94F62723-B1F9-5F43-2D79-2DA903C0F096}"/>
              </a:ext>
            </a:extLst>
          </p:cNvPr>
          <p:cNvGrpSpPr/>
          <p:nvPr/>
        </p:nvGrpSpPr>
        <p:grpSpPr>
          <a:xfrm>
            <a:off x="356640" y="3128620"/>
            <a:ext cx="8921520" cy="876600"/>
            <a:chOff x="356640" y="3128620"/>
            <a:chExt cx="8921520" cy="876600"/>
          </a:xfrm>
        </p:grpSpPr>
        <mc:AlternateContent xmlns:mc="http://schemas.openxmlformats.org/markup-compatibility/2006">
          <mc:Choice xmlns:p14="http://schemas.microsoft.com/office/powerpoint/2010/main" Requires="p14">
            <p:contentPart p14:bwMode="auto" r:id="rId52">
              <p14:nvContentPartPr>
                <p14:cNvPr id="60" name="Ink 59">
                  <a:extLst>
                    <a:ext uri="{FF2B5EF4-FFF2-40B4-BE49-F238E27FC236}">
                      <a16:creationId xmlns:a16="http://schemas.microsoft.com/office/drawing/2014/main" id="{0D602666-DABD-924D-F6DD-66765ACCA7F3}"/>
                    </a:ext>
                  </a:extLst>
                </p14:cNvPr>
                <p14:cNvContentPartPr/>
                <p14:nvPr/>
              </p14:nvContentPartPr>
              <p14:xfrm>
                <a:off x="5015760" y="3203500"/>
                <a:ext cx="822960" cy="29880"/>
              </p14:xfrm>
            </p:contentPart>
          </mc:Choice>
          <mc:Fallback>
            <p:pic>
              <p:nvPicPr>
                <p:cNvPr id="60" name="Ink 59">
                  <a:extLst>
                    <a:ext uri="{FF2B5EF4-FFF2-40B4-BE49-F238E27FC236}">
                      <a16:creationId xmlns:a16="http://schemas.microsoft.com/office/drawing/2014/main" id="{0D602666-DABD-924D-F6DD-66765ACCA7F3}"/>
                    </a:ext>
                  </a:extLst>
                </p:cNvPr>
                <p:cNvPicPr/>
                <p:nvPr/>
              </p:nvPicPr>
              <p:blipFill>
                <a:blip r:embed="rId53"/>
                <a:stretch>
                  <a:fillRect/>
                </a:stretch>
              </p:blipFill>
              <p:spPr>
                <a:xfrm>
                  <a:off x="4998120" y="3185860"/>
                  <a:ext cx="858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61" name="Ink 60">
                  <a:extLst>
                    <a:ext uri="{FF2B5EF4-FFF2-40B4-BE49-F238E27FC236}">
                      <a16:creationId xmlns:a16="http://schemas.microsoft.com/office/drawing/2014/main" id="{0D5C2B2F-BF11-2C5B-173D-CCBBEB33A760}"/>
                    </a:ext>
                  </a:extLst>
                </p14:cNvPr>
                <p14:cNvContentPartPr/>
                <p14:nvPr/>
              </p14:nvContentPartPr>
              <p14:xfrm>
                <a:off x="4358040" y="3128620"/>
                <a:ext cx="490320" cy="55800"/>
              </p14:xfrm>
            </p:contentPart>
          </mc:Choice>
          <mc:Fallback>
            <p:pic>
              <p:nvPicPr>
                <p:cNvPr id="61" name="Ink 60">
                  <a:extLst>
                    <a:ext uri="{FF2B5EF4-FFF2-40B4-BE49-F238E27FC236}">
                      <a16:creationId xmlns:a16="http://schemas.microsoft.com/office/drawing/2014/main" id="{0D5C2B2F-BF11-2C5B-173D-CCBBEB33A760}"/>
                    </a:ext>
                  </a:extLst>
                </p:cNvPr>
                <p:cNvPicPr/>
                <p:nvPr/>
              </p:nvPicPr>
              <p:blipFill>
                <a:blip r:embed="rId55"/>
                <a:stretch>
                  <a:fillRect/>
                </a:stretch>
              </p:blipFill>
              <p:spPr>
                <a:xfrm>
                  <a:off x="4340400" y="3110980"/>
                  <a:ext cx="525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3" name="Ink 62">
                  <a:extLst>
                    <a:ext uri="{FF2B5EF4-FFF2-40B4-BE49-F238E27FC236}">
                      <a16:creationId xmlns:a16="http://schemas.microsoft.com/office/drawing/2014/main" id="{BEF738CF-2B04-FB36-630C-00FEFC2942CE}"/>
                    </a:ext>
                  </a:extLst>
                </p14:cNvPr>
                <p14:cNvContentPartPr/>
                <p14:nvPr/>
              </p14:nvContentPartPr>
              <p14:xfrm>
                <a:off x="3743880" y="3200620"/>
                <a:ext cx="540720" cy="23760"/>
              </p14:xfrm>
            </p:contentPart>
          </mc:Choice>
          <mc:Fallback>
            <p:pic>
              <p:nvPicPr>
                <p:cNvPr id="63" name="Ink 62">
                  <a:extLst>
                    <a:ext uri="{FF2B5EF4-FFF2-40B4-BE49-F238E27FC236}">
                      <a16:creationId xmlns:a16="http://schemas.microsoft.com/office/drawing/2014/main" id="{BEF738CF-2B04-FB36-630C-00FEFC2942CE}"/>
                    </a:ext>
                  </a:extLst>
                </p:cNvPr>
                <p:cNvPicPr/>
                <p:nvPr/>
              </p:nvPicPr>
              <p:blipFill>
                <a:blip r:embed="rId57"/>
                <a:stretch>
                  <a:fillRect/>
                </a:stretch>
              </p:blipFill>
              <p:spPr>
                <a:xfrm>
                  <a:off x="3725880" y="3182980"/>
                  <a:ext cx="57636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5" name="Ink 64">
                  <a:extLst>
                    <a:ext uri="{FF2B5EF4-FFF2-40B4-BE49-F238E27FC236}">
                      <a16:creationId xmlns:a16="http://schemas.microsoft.com/office/drawing/2014/main" id="{07AEDF1D-EBF0-A9B6-E72F-AAA92252FAC8}"/>
                    </a:ext>
                  </a:extLst>
                </p14:cNvPr>
                <p14:cNvContentPartPr/>
                <p14:nvPr/>
              </p14:nvContentPartPr>
              <p14:xfrm>
                <a:off x="2673960" y="3226540"/>
                <a:ext cx="691560" cy="37440"/>
              </p14:xfrm>
            </p:contentPart>
          </mc:Choice>
          <mc:Fallback>
            <p:pic>
              <p:nvPicPr>
                <p:cNvPr id="65" name="Ink 64">
                  <a:extLst>
                    <a:ext uri="{FF2B5EF4-FFF2-40B4-BE49-F238E27FC236}">
                      <a16:creationId xmlns:a16="http://schemas.microsoft.com/office/drawing/2014/main" id="{07AEDF1D-EBF0-A9B6-E72F-AAA92252FAC8}"/>
                    </a:ext>
                  </a:extLst>
                </p:cNvPr>
                <p:cNvPicPr/>
                <p:nvPr/>
              </p:nvPicPr>
              <p:blipFill>
                <a:blip r:embed="rId59"/>
                <a:stretch>
                  <a:fillRect/>
                </a:stretch>
              </p:blipFill>
              <p:spPr>
                <a:xfrm>
                  <a:off x="2656320" y="3208540"/>
                  <a:ext cx="7272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6" name="Ink 65">
                  <a:extLst>
                    <a:ext uri="{FF2B5EF4-FFF2-40B4-BE49-F238E27FC236}">
                      <a16:creationId xmlns:a16="http://schemas.microsoft.com/office/drawing/2014/main" id="{C6C7CAB6-1668-739F-51D0-37C7E6EB6270}"/>
                    </a:ext>
                  </a:extLst>
                </p14:cNvPr>
                <p14:cNvContentPartPr/>
                <p14:nvPr/>
              </p14:nvContentPartPr>
              <p14:xfrm>
                <a:off x="2044320" y="3155260"/>
                <a:ext cx="441000" cy="62280"/>
              </p14:xfrm>
            </p:contentPart>
          </mc:Choice>
          <mc:Fallback>
            <p:pic>
              <p:nvPicPr>
                <p:cNvPr id="66" name="Ink 65">
                  <a:extLst>
                    <a:ext uri="{FF2B5EF4-FFF2-40B4-BE49-F238E27FC236}">
                      <a16:creationId xmlns:a16="http://schemas.microsoft.com/office/drawing/2014/main" id="{C6C7CAB6-1668-739F-51D0-37C7E6EB6270}"/>
                    </a:ext>
                  </a:extLst>
                </p:cNvPr>
                <p:cNvPicPr/>
                <p:nvPr/>
              </p:nvPicPr>
              <p:blipFill>
                <a:blip r:embed="rId61"/>
                <a:stretch>
                  <a:fillRect/>
                </a:stretch>
              </p:blipFill>
              <p:spPr>
                <a:xfrm>
                  <a:off x="2026680" y="3137260"/>
                  <a:ext cx="4766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7" name="Ink 66">
                  <a:extLst>
                    <a:ext uri="{FF2B5EF4-FFF2-40B4-BE49-F238E27FC236}">
                      <a16:creationId xmlns:a16="http://schemas.microsoft.com/office/drawing/2014/main" id="{E235FBA8-8B8A-C0ED-814B-62F1E91E6ABC}"/>
                    </a:ext>
                  </a:extLst>
                </p14:cNvPr>
                <p14:cNvContentPartPr/>
                <p14:nvPr/>
              </p14:nvContentPartPr>
              <p14:xfrm>
                <a:off x="1031640" y="3225820"/>
                <a:ext cx="987840" cy="43200"/>
              </p14:xfrm>
            </p:contentPart>
          </mc:Choice>
          <mc:Fallback>
            <p:pic>
              <p:nvPicPr>
                <p:cNvPr id="67" name="Ink 66">
                  <a:extLst>
                    <a:ext uri="{FF2B5EF4-FFF2-40B4-BE49-F238E27FC236}">
                      <a16:creationId xmlns:a16="http://schemas.microsoft.com/office/drawing/2014/main" id="{E235FBA8-8B8A-C0ED-814B-62F1E91E6ABC}"/>
                    </a:ext>
                  </a:extLst>
                </p:cNvPr>
                <p:cNvPicPr/>
                <p:nvPr/>
              </p:nvPicPr>
              <p:blipFill>
                <a:blip r:embed="rId63"/>
                <a:stretch>
                  <a:fillRect/>
                </a:stretch>
              </p:blipFill>
              <p:spPr>
                <a:xfrm>
                  <a:off x="1013640" y="3207820"/>
                  <a:ext cx="1023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69" name="Ink 68">
                  <a:extLst>
                    <a:ext uri="{FF2B5EF4-FFF2-40B4-BE49-F238E27FC236}">
                      <a16:creationId xmlns:a16="http://schemas.microsoft.com/office/drawing/2014/main" id="{F88DB53F-2DAB-3B32-7EFE-DE878B915461}"/>
                    </a:ext>
                  </a:extLst>
                </p14:cNvPr>
                <p14:cNvContentPartPr/>
                <p14:nvPr/>
              </p14:nvContentPartPr>
              <p14:xfrm>
                <a:off x="356640" y="3170740"/>
                <a:ext cx="568800" cy="102960"/>
              </p14:xfrm>
            </p:contentPart>
          </mc:Choice>
          <mc:Fallback>
            <p:pic>
              <p:nvPicPr>
                <p:cNvPr id="69" name="Ink 68">
                  <a:extLst>
                    <a:ext uri="{FF2B5EF4-FFF2-40B4-BE49-F238E27FC236}">
                      <a16:creationId xmlns:a16="http://schemas.microsoft.com/office/drawing/2014/main" id="{F88DB53F-2DAB-3B32-7EFE-DE878B915461}"/>
                    </a:ext>
                  </a:extLst>
                </p:cNvPr>
                <p:cNvPicPr/>
                <p:nvPr/>
              </p:nvPicPr>
              <p:blipFill>
                <a:blip r:embed="rId65"/>
                <a:stretch>
                  <a:fillRect/>
                </a:stretch>
              </p:blipFill>
              <p:spPr>
                <a:xfrm>
                  <a:off x="338640" y="3152740"/>
                  <a:ext cx="604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1" name="Ink 70">
                  <a:extLst>
                    <a:ext uri="{FF2B5EF4-FFF2-40B4-BE49-F238E27FC236}">
                      <a16:creationId xmlns:a16="http://schemas.microsoft.com/office/drawing/2014/main" id="{43DD81BC-1EA3-E07A-C9B0-31A132903024}"/>
                    </a:ext>
                  </a:extLst>
                </p14:cNvPr>
                <p14:cNvContentPartPr/>
                <p14:nvPr/>
              </p14:nvContentPartPr>
              <p14:xfrm>
                <a:off x="8358360" y="3738820"/>
                <a:ext cx="919800" cy="41040"/>
              </p14:xfrm>
            </p:contentPart>
          </mc:Choice>
          <mc:Fallback>
            <p:pic>
              <p:nvPicPr>
                <p:cNvPr id="71" name="Ink 70">
                  <a:extLst>
                    <a:ext uri="{FF2B5EF4-FFF2-40B4-BE49-F238E27FC236}">
                      <a16:creationId xmlns:a16="http://schemas.microsoft.com/office/drawing/2014/main" id="{43DD81BC-1EA3-E07A-C9B0-31A132903024}"/>
                    </a:ext>
                  </a:extLst>
                </p:cNvPr>
                <p:cNvPicPr/>
                <p:nvPr/>
              </p:nvPicPr>
              <p:blipFill>
                <a:blip r:embed="rId67"/>
                <a:stretch>
                  <a:fillRect/>
                </a:stretch>
              </p:blipFill>
              <p:spPr>
                <a:xfrm>
                  <a:off x="8340720" y="3720820"/>
                  <a:ext cx="955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2" name="Ink 71">
                  <a:extLst>
                    <a:ext uri="{FF2B5EF4-FFF2-40B4-BE49-F238E27FC236}">
                      <a16:creationId xmlns:a16="http://schemas.microsoft.com/office/drawing/2014/main" id="{5D3E61F0-F8DC-FC5A-41C1-EF1C15815156}"/>
                    </a:ext>
                  </a:extLst>
                </p14:cNvPr>
                <p14:cNvContentPartPr/>
                <p14:nvPr/>
              </p14:nvContentPartPr>
              <p14:xfrm>
                <a:off x="7035720" y="3760060"/>
                <a:ext cx="909720" cy="37080"/>
              </p14:xfrm>
            </p:contentPart>
          </mc:Choice>
          <mc:Fallback>
            <p:pic>
              <p:nvPicPr>
                <p:cNvPr id="72" name="Ink 71">
                  <a:extLst>
                    <a:ext uri="{FF2B5EF4-FFF2-40B4-BE49-F238E27FC236}">
                      <a16:creationId xmlns:a16="http://schemas.microsoft.com/office/drawing/2014/main" id="{5D3E61F0-F8DC-FC5A-41C1-EF1C15815156}"/>
                    </a:ext>
                  </a:extLst>
                </p:cNvPr>
                <p:cNvPicPr/>
                <p:nvPr/>
              </p:nvPicPr>
              <p:blipFill>
                <a:blip r:embed="rId69"/>
                <a:stretch>
                  <a:fillRect/>
                </a:stretch>
              </p:blipFill>
              <p:spPr>
                <a:xfrm>
                  <a:off x="7017720" y="3742060"/>
                  <a:ext cx="94536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3" name="Ink 72">
                  <a:extLst>
                    <a:ext uri="{FF2B5EF4-FFF2-40B4-BE49-F238E27FC236}">
                      <a16:creationId xmlns:a16="http://schemas.microsoft.com/office/drawing/2014/main" id="{596CE7BB-E511-80C7-9BE3-A6DD54798517}"/>
                    </a:ext>
                  </a:extLst>
                </p14:cNvPr>
                <p14:cNvContentPartPr/>
                <p14:nvPr/>
              </p14:nvContentPartPr>
              <p14:xfrm>
                <a:off x="5771760" y="3759700"/>
                <a:ext cx="1258200" cy="64080"/>
              </p14:xfrm>
            </p:contentPart>
          </mc:Choice>
          <mc:Fallback>
            <p:pic>
              <p:nvPicPr>
                <p:cNvPr id="73" name="Ink 72">
                  <a:extLst>
                    <a:ext uri="{FF2B5EF4-FFF2-40B4-BE49-F238E27FC236}">
                      <a16:creationId xmlns:a16="http://schemas.microsoft.com/office/drawing/2014/main" id="{596CE7BB-E511-80C7-9BE3-A6DD54798517}"/>
                    </a:ext>
                  </a:extLst>
                </p:cNvPr>
                <p:cNvPicPr/>
                <p:nvPr/>
              </p:nvPicPr>
              <p:blipFill>
                <a:blip r:embed="rId71"/>
                <a:stretch>
                  <a:fillRect/>
                </a:stretch>
              </p:blipFill>
              <p:spPr>
                <a:xfrm>
                  <a:off x="5753760" y="3741700"/>
                  <a:ext cx="12938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4" name="Ink 73">
                  <a:extLst>
                    <a:ext uri="{FF2B5EF4-FFF2-40B4-BE49-F238E27FC236}">
                      <a16:creationId xmlns:a16="http://schemas.microsoft.com/office/drawing/2014/main" id="{D172D0BD-FE7C-16EC-C126-DBAFC42488B6}"/>
                    </a:ext>
                  </a:extLst>
                </p14:cNvPr>
                <p14:cNvContentPartPr/>
                <p14:nvPr/>
              </p14:nvContentPartPr>
              <p14:xfrm>
                <a:off x="4014240" y="3829180"/>
                <a:ext cx="1380600" cy="105120"/>
              </p14:xfrm>
            </p:contentPart>
          </mc:Choice>
          <mc:Fallback>
            <p:pic>
              <p:nvPicPr>
                <p:cNvPr id="74" name="Ink 73">
                  <a:extLst>
                    <a:ext uri="{FF2B5EF4-FFF2-40B4-BE49-F238E27FC236}">
                      <a16:creationId xmlns:a16="http://schemas.microsoft.com/office/drawing/2014/main" id="{D172D0BD-FE7C-16EC-C126-DBAFC42488B6}"/>
                    </a:ext>
                  </a:extLst>
                </p:cNvPr>
                <p:cNvPicPr/>
                <p:nvPr/>
              </p:nvPicPr>
              <p:blipFill>
                <a:blip r:embed="rId73"/>
                <a:stretch>
                  <a:fillRect/>
                </a:stretch>
              </p:blipFill>
              <p:spPr>
                <a:xfrm>
                  <a:off x="3996240" y="3811540"/>
                  <a:ext cx="14162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6" name="Ink 75">
                  <a:extLst>
                    <a:ext uri="{FF2B5EF4-FFF2-40B4-BE49-F238E27FC236}">
                      <a16:creationId xmlns:a16="http://schemas.microsoft.com/office/drawing/2014/main" id="{BB39B649-E753-5174-214E-4E372B65DDAA}"/>
                    </a:ext>
                  </a:extLst>
                </p14:cNvPr>
                <p14:cNvContentPartPr/>
                <p14:nvPr/>
              </p14:nvContentPartPr>
              <p14:xfrm>
                <a:off x="3808680" y="3158140"/>
                <a:ext cx="4137480" cy="847080"/>
              </p14:xfrm>
            </p:contentPart>
          </mc:Choice>
          <mc:Fallback>
            <p:pic>
              <p:nvPicPr>
                <p:cNvPr id="76" name="Ink 75">
                  <a:extLst>
                    <a:ext uri="{FF2B5EF4-FFF2-40B4-BE49-F238E27FC236}">
                      <a16:creationId xmlns:a16="http://schemas.microsoft.com/office/drawing/2014/main" id="{BB39B649-E753-5174-214E-4E372B65DDAA}"/>
                    </a:ext>
                  </a:extLst>
                </p:cNvPr>
                <p:cNvPicPr/>
                <p:nvPr/>
              </p:nvPicPr>
              <p:blipFill>
                <a:blip r:embed="rId75"/>
                <a:stretch>
                  <a:fillRect/>
                </a:stretch>
              </p:blipFill>
              <p:spPr>
                <a:xfrm>
                  <a:off x="3791040" y="3140500"/>
                  <a:ext cx="4173120" cy="882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78" name="Ink 77">
                <a:extLst>
                  <a:ext uri="{FF2B5EF4-FFF2-40B4-BE49-F238E27FC236}">
                    <a16:creationId xmlns:a16="http://schemas.microsoft.com/office/drawing/2014/main" id="{86C02111-BB98-A75A-5AF1-C4B9C55A4C6D}"/>
                  </a:ext>
                </a:extLst>
              </p14:cNvPr>
              <p14:cNvContentPartPr/>
              <p14:nvPr/>
            </p14:nvContentPartPr>
            <p14:xfrm>
              <a:off x="758040" y="2013340"/>
              <a:ext cx="1648800" cy="545400"/>
            </p14:xfrm>
          </p:contentPart>
        </mc:Choice>
        <mc:Fallback>
          <p:pic>
            <p:nvPicPr>
              <p:cNvPr id="78" name="Ink 77">
                <a:extLst>
                  <a:ext uri="{FF2B5EF4-FFF2-40B4-BE49-F238E27FC236}">
                    <a16:creationId xmlns:a16="http://schemas.microsoft.com/office/drawing/2014/main" id="{86C02111-BB98-A75A-5AF1-C4B9C55A4C6D}"/>
                  </a:ext>
                </a:extLst>
              </p:cNvPr>
              <p:cNvPicPr/>
              <p:nvPr/>
            </p:nvPicPr>
            <p:blipFill>
              <a:blip r:embed="rId77"/>
              <a:stretch>
                <a:fillRect/>
              </a:stretch>
            </p:blipFill>
            <p:spPr>
              <a:xfrm>
                <a:off x="740400" y="1995340"/>
                <a:ext cx="1684440" cy="58104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79" name="Ink 78">
                <a:extLst>
                  <a:ext uri="{FF2B5EF4-FFF2-40B4-BE49-F238E27FC236}">
                    <a16:creationId xmlns:a16="http://schemas.microsoft.com/office/drawing/2014/main" id="{9858D0B0-F4D6-99F8-18C3-D929CF4CCB55}"/>
                  </a:ext>
                </a:extLst>
              </p14:cNvPr>
              <p14:cNvContentPartPr/>
              <p14:nvPr/>
            </p14:nvContentPartPr>
            <p14:xfrm>
              <a:off x="6662400" y="2559100"/>
              <a:ext cx="2638800" cy="737280"/>
            </p14:xfrm>
          </p:contentPart>
        </mc:Choice>
        <mc:Fallback>
          <p:pic>
            <p:nvPicPr>
              <p:cNvPr id="79" name="Ink 78">
                <a:extLst>
                  <a:ext uri="{FF2B5EF4-FFF2-40B4-BE49-F238E27FC236}">
                    <a16:creationId xmlns:a16="http://schemas.microsoft.com/office/drawing/2014/main" id="{9858D0B0-F4D6-99F8-18C3-D929CF4CCB55}"/>
                  </a:ext>
                </a:extLst>
              </p:cNvPr>
              <p:cNvPicPr/>
              <p:nvPr/>
            </p:nvPicPr>
            <p:blipFill>
              <a:blip r:embed="rId79"/>
              <a:stretch>
                <a:fillRect/>
              </a:stretch>
            </p:blipFill>
            <p:spPr>
              <a:xfrm>
                <a:off x="6644400" y="2541100"/>
                <a:ext cx="2674440" cy="772920"/>
              </a:xfrm>
              <a:prstGeom prst="rect">
                <a:avLst/>
              </a:prstGeom>
            </p:spPr>
          </p:pic>
        </mc:Fallback>
      </mc:AlternateContent>
      <p:grpSp>
        <p:nvGrpSpPr>
          <p:cNvPr id="81" name="Group 80">
            <a:extLst>
              <a:ext uri="{FF2B5EF4-FFF2-40B4-BE49-F238E27FC236}">
                <a16:creationId xmlns:a16="http://schemas.microsoft.com/office/drawing/2014/main" id="{1BEA7D73-69C8-C449-51C9-5D038B7B0E4B}"/>
              </a:ext>
            </a:extLst>
          </p:cNvPr>
          <p:cNvGrpSpPr/>
          <p:nvPr/>
        </p:nvGrpSpPr>
        <p:grpSpPr>
          <a:xfrm>
            <a:off x="756960" y="2487460"/>
            <a:ext cx="8466480" cy="846000"/>
            <a:chOff x="756960" y="2487460"/>
            <a:chExt cx="8466480" cy="846000"/>
          </a:xfrm>
        </p:grpSpPr>
        <mc:AlternateContent xmlns:mc="http://schemas.openxmlformats.org/markup-compatibility/2006">
          <mc:Choice xmlns:p14="http://schemas.microsoft.com/office/powerpoint/2010/main" Requires="p14">
            <p:contentPart p14:bwMode="auto" r:id="rId80">
              <p14:nvContentPartPr>
                <p14:cNvPr id="35" name="Ink 34">
                  <a:extLst>
                    <a:ext uri="{FF2B5EF4-FFF2-40B4-BE49-F238E27FC236}">
                      <a16:creationId xmlns:a16="http://schemas.microsoft.com/office/drawing/2014/main" id="{6822E571-B17A-A9D5-DB65-9D3981BAE86A}"/>
                    </a:ext>
                  </a:extLst>
                </p14:cNvPr>
                <p14:cNvContentPartPr/>
                <p14:nvPr/>
              </p14:nvContentPartPr>
              <p14:xfrm>
                <a:off x="8394360" y="2619220"/>
                <a:ext cx="829080" cy="58680"/>
              </p14:xfrm>
            </p:contentPart>
          </mc:Choice>
          <mc:Fallback>
            <p:pic>
              <p:nvPicPr>
                <p:cNvPr id="35" name="Ink 34">
                  <a:extLst>
                    <a:ext uri="{FF2B5EF4-FFF2-40B4-BE49-F238E27FC236}">
                      <a16:creationId xmlns:a16="http://schemas.microsoft.com/office/drawing/2014/main" id="{6822E571-B17A-A9D5-DB65-9D3981BAE86A}"/>
                    </a:ext>
                  </a:extLst>
                </p:cNvPr>
                <p:cNvPicPr/>
                <p:nvPr/>
              </p:nvPicPr>
              <p:blipFill>
                <a:blip r:embed="rId81"/>
                <a:stretch>
                  <a:fillRect/>
                </a:stretch>
              </p:blipFill>
              <p:spPr>
                <a:xfrm>
                  <a:off x="8376720" y="2601220"/>
                  <a:ext cx="864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6" name="Ink 35">
                  <a:extLst>
                    <a:ext uri="{FF2B5EF4-FFF2-40B4-BE49-F238E27FC236}">
                      <a16:creationId xmlns:a16="http://schemas.microsoft.com/office/drawing/2014/main" id="{422239E4-186C-0B8E-B10F-9DD256FC4C82}"/>
                    </a:ext>
                  </a:extLst>
                </p14:cNvPr>
                <p14:cNvContentPartPr/>
                <p14:nvPr/>
              </p14:nvContentPartPr>
              <p14:xfrm>
                <a:off x="7743480" y="2628220"/>
                <a:ext cx="503280" cy="47160"/>
              </p14:xfrm>
            </p:contentPart>
          </mc:Choice>
          <mc:Fallback>
            <p:pic>
              <p:nvPicPr>
                <p:cNvPr id="36" name="Ink 35">
                  <a:extLst>
                    <a:ext uri="{FF2B5EF4-FFF2-40B4-BE49-F238E27FC236}">
                      <a16:creationId xmlns:a16="http://schemas.microsoft.com/office/drawing/2014/main" id="{422239E4-186C-0B8E-B10F-9DD256FC4C82}"/>
                    </a:ext>
                  </a:extLst>
                </p:cNvPr>
                <p:cNvPicPr/>
                <p:nvPr/>
              </p:nvPicPr>
              <p:blipFill>
                <a:blip r:embed="rId83"/>
                <a:stretch>
                  <a:fillRect/>
                </a:stretch>
              </p:blipFill>
              <p:spPr>
                <a:xfrm>
                  <a:off x="7725480" y="2610220"/>
                  <a:ext cx="5389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 name="Ink 37">
                  <a:extLst>
                    <a:ext uri="{FF2B5EF4-FFF2-40B4-BE49-F238E27FC236}">
                      <a16:creationId xmlns:a16="http://schemas.microsoft.com/office/drawing/2014/main" id="{3241196F-AE12-9775-6C58-9D5811EA6DEA}"/>
                    </a:ext>
                  </a:extLst>
                </p14:cNvPr>
                <p14:cNvContentPartPr/>
                <p14:nvPr/>
              </p14:nvContentPartPr>
              <p14:xfrm>
                <a:off x="6418680" y="2591860"/>
                <a:ext cx="1081800" cy="54360"/>
              </p14:xfrm>
            </p:contentPart>
          </mc:Choice>
          <mc:Fallback>
            <p:pic>
              <p:nvPicPr>
                <p:cNvPr id="38" name="Ink 37">
                  <a:extLst>
                    <a:ext uri="{FF2B5EF4-FFF2-40B4-BE49-F238E27FC236}">
                      <a16:creationId xmlns:a16="http://schemas.microsoft.com/office/drawing/2014/main" id="{3241196F-AE12-9775-6C58-9D5811EA6DEA}"/>
                    </a:ext>
                  </a:extLst>
                </p:cNvPr>
                <p:cNvPicPr/>
                <p:nvPr/>
              </p:nvPicPr>
              <p:blipFill>
                <a:blip r:embed="rId85"/>
                <a:stretch>
                  <a:fillRect/>
                </a:stretch>
              </p:blipFill>
              <p:spPr>
                <a:xfrm>
                  <a:off x="6400680" y="2574220"/>
                  <a:ext cx="11174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0" name="Ink 39">
                  <a:extLst>
                    <a:ext uri="{FF2B5EF4-FFF2-40B4-BE49-F238E27FC236}">
                      <a16:creationId xmlns:a16="http://schemas.microsoft.com/office/drawing/2014/main" id="{B34C041D-481B-ADF1-1392-E1DD2C2C0EE0}"/>
                    </a:ext>
                  </a:extLst>
                </p14:cNvPr>
                <p14:cNvContentPartPr/>
                <p14:nvPr/>
              </p14:nvContentPartPr>
              <p14:xfrm>
                <a:off x="5541360" y="2572780"/>
                <a:ext cx="831600" cy="173160"/>
              </p14:xfrm>
            </p:contentPart>
          </mc:Choice>
          <mc:Fallback>
            <p:pic>
              <p:nvPicPr>
                <p:cNvPr id="40" name="Ink 39">
                  <a:extLst>
                    <a:ext uri="{FF2B5EF4-FFF2-40B4-BE49-F238E27FC236}">
                      <a16:creationId xmlns:a16="http://schemas.microsoft.com/office/drawing/2014/main" id="{B34C041D-481B-ADF1-1392-E1DD2C2C0EE0}"/>
                    </a:ext>
                  </a:extLst>
                </p:cNvPr>
                <p:cNvPicPr/>
                <p:nvPr/>
              </p:nvPicPr>
              <p:blipFill>
                <a:blip r:embed="rId87"/>
                <a:stretch>
                  <a:fillRect/>
                </a:stretch>
              </p:blipFill>
              <p:spPr>
                <a:xfrm>
                  <a:off x="5523360" y="2554780"/>
                  <a:ext cx="8672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Ink 41">
                  <a:extLst>
                    <a:ext uri="{FF2B5EF4-FFF2-40B4-BE49-F238E27FC236}">
                      <a16:creationId xmlns:a16="http://schemas.microsoft.com/office/drawing/2014/main" id="{543C8462-200C-1682-00F7-CAC5A16BD4EC}"/>
                    </a:ext>
                  </a:extLst>
                </p14:cNvPr>
                <p14:cNvContentPartPr/>
                <p14:nvPr/>
              </p14:nvContentPartPr>
              <p14:xfrm>
                <a:off x="4826760" y="2520580"/>
                <a:ext cx="411840" cy="105840"/>
              </p14:xfrm>
            </p:contentPart>
          </mc:Choice>
          <mc:Fallback>
            <p:pic>
              <p:nvPicPr>
                <p:cNvPr id="42" name="Ink 41">
                  <a:extLst>
                    <a:ext uri="{FF2B5EF4-FFF2-40B4-BE49-F238E27FC236}">
                      <a16:creationId xmlns:a16="http://schemas.microsoft.com/office/drawing/2014/main" id="{543C8462-200C-1682-00F7-CAC5A16BD4EC}"/>
                    </a:ext>
                  </a:extLst>
                </p:cNvPr>
                <p:cNvPicPr/>
                <p:nvPr/>
              </p:nvPicPr>
              <p:blipFill>
                <a:blip r:embed="rId89"/>
                <a:stretch>
                  <a:fillRect/>
                </a:stretch>
              </p:blipFill>
              <p:spPr>
                <a:xfrm>
                  <a:off x="4809120" y="2502940"/>
                  <a:ext cx="4474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3" name="Ink 42">
                  <a:extLst>
                    <a:ext uri="{FF2B5EF4-FFF2-40B4-BE49-F238E27FC236}">
                      <a16:creationId xmlns:a16="http://schemas.microsoft.com/office/drawing/2014/main" id="{02DB12A8-CDB3-8519-DD3A-01EA92B7DF6B}"/>
                    </a:ext>
                  </a:extLst>
                </p14:cNvPr>
                <p14:cNvContentPartPr/>
                <p14:nvPr/>
              </p14:nvContentPartPr>
              <p14:xfrm>
                <a:off x="3828480" y="2534620"/>
                <a:ext cx="753840" cy="77040"/>
              </p14:xfrm>
            </p:contentPart>
          </mc:Choice>
          <mc:Fallback>
            <p:pic>
              <p:nvPicPr>
                <p:cNvPr id="43" name="Ink 42">
                  <a:extLst>
                    <a:ext uri="{FF2B5EF4-FFF2-40B4-BE49-F238E27FC236}">
                      <a16:creationId xmlns:a16="http://schemas.microsoft.com/office/drawing/2014/main" id="{02DB12A8-CDB3-8519-DD3A-01EA92B7DF6B}"/>
                    </a:ext>
                  </a:extLst>
                </p:cNvPr>
                <p:cNvPicPr/>
                <p:nvPr/>
              </p:nvPicPr>
              <p:blipFill>
                <a:blip r:embed="rId91"/>
                <a:stretch>
                  <a:fillRect/>
                </a:stretch>
              </p:blipFill>
              <p:spPr>
                <a:xfrm>
                  <a:off x="3810840" y="2516980"/>
                  <a:ext cx="78948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5" name="Ink 44">
                  <a:extLst>
                    <a:ext uri="{FF2B5EF4-FFF2-40B4-BE49-F238E27FC236}">
                      <a16:creationId xmlns:a16="http://schemas.microsoft.com/office/drawing/2014/main" id="{F394D731-C61F-99F5-1A06-1BFBA76F48BF}"/>
                    </a:ext>
                  </a:extLst>
                </p14:cNvPr>
                <p14:cNvContentPartPr/>
                <p14:nvPr/>
              </p14:nvContentPartPr>
              <p14:xfrm>
                <a:off x="2395680" y="2576020"/>
                <a:ext cx="1202400" cy="79200"/>
              </p14:xfrm>
            </p:contentPart>
          </mc:Choice>
          <mc:Fallback>
            <p:pic>
              <p:nvPicPr>
                <p:cNvPr id="45" name="Ink 44">
                  <a:extLst>
                    <a:ext uri="{FF2B5EF4-FFF2-40B4-BE49-F238E27FC236}">
                      <a16:creationId xmlns:a16="http://schemas.microsoft.com/office/drawing/2014/main" id="{F394D731-C61F-99F5-1A06-1BFBA76F48BF}"/>
                    </a:ext>
                  </a:extLst>
                </p:cNvPr>
                <p:cNvPicPr/>
                <p:nvPr/>
              </p:nvPicPr>
              <p:blipFill>
                <a:blip r:embed="rId93"/>
                <a:stretch>
                  <a:fillRect/>
                </a:stretch>
              </p:blipFill>
              <p:spPr>
                <a:xfrm>
                  <a:off x="2378040" y="2558380"/>
                  <a:ext cx="12380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 name="Ink 46">
                  <a:extLst>
                    <a:ext uri="{FF2B5EF4-FFF2-40B4-BE49-F238E27FC236}">
                      <a16:creationId xmlns:a16="http://schemas.microsoft.com/office/drawing/2014/main" id="{44715213-9694-40B8-F6BA-0CB596063F18}"/>
                    </a:ext>
                  </a:extLst>
                </p14:cNvPr>
                <p14:cNvContentPartPr/>
                <p14:nvPr/>
              </p14:nvContentPartPr>
              <p14:xfrm>
                <a:off x="1726800" y="2571700"/>
                <a:ext cx="643320" cy="121680"/>
              </p14:xfrm>
            </p:contentPart>
          </mc:Choice>
          <mc:Fallback>
            <p:pic>
              <p:nvPicPr>
                <p:cNvPr id="47" name="Ink 46">
                  <a:extLst>
                    <a:ext uri="{FF2B5EF4-FFF2-40B4-BE49-F238E27FC236}">
                      <a16:creationId xmlns:a16="http://schemas.microsoft.com/office/drawing/2014/main" id="{44715213-9694-40B8-F6BA-0CB596063F18}"/>
                    </a:ext>
                  </a:extLst>
                </p:cNvPr>
                <p:cNvPicPr/>
                <p:nvPr/>
              </p:nvPicPr>
              <p:blipFill>
                <a:blip r:embed="rId95"/>
                <a:stretch>
                  <a:fillRect/>
                </a:stretch>
              </p:blipFill>
              <p:spPr>
                <a:xfrm>
                  <a:off x="1708800" y="2553700"/>
                  <a:ext cx="678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8" name="Ink 47">
                  <a:extLst>
                    <a:ext uri="{FF2B5EF4-FFF2-40B4-BE49-F238E27FC236}">
                      <a16:creationId xmlns:a16="http://schemas.microsoft.com/office/drawing/2014/main" id="{9B2775F1-52EA-BADE-3FA3-BD0086A700B5}"/>
                    </a:ext>
                  </a:extLst>
                </p14:cNvPr>
                <p14:cNvContentPartPr/>
                <p14:nvPr/>
              </p14:nvContentPartPr>
              <p14:xfrm>
                <a:off x="756960" y="2543620"/>
                <a:ext cx="668880" cy="135000"/>
              </p14:xfrm>
            </p:contentPart>
          </mc:Choice>
          <mc:Fallback>
            <p:pic>
              <p:nvPicPr>
                <p:cNvPr id="48" name="Ink 47">
                  <a:extLst>
                    <a:ext uri="{FF2B5EF4-FFF2-40B4-BE49-F238E27FC236}">
                      <a16:creationId xmlns:a16="http://schemas.microsoft.com/office/drawing/2014/main" id="{9B2775F1-52EA-BADE-3FA3-BD0086A700B5}"/>
                    </a:ext>
                  </a:extLst>
                </p:cNvPr>
                <p:cNvPicPr/>
                <p:nvPr/>
              </p:nvPicPr>
              <p:blipFill>
                <a:blip r:embed="rId97"/>
                <a:stretch>
                  <a:fillRect/>
                </a:stretch>
              </p:blipFill>
              <p:spPr>
                <a:xfrm>
                  <a:off x="739320" y="2525620"/>
                  <a:ext cx="7045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Ink 52">
                  <a:extLst>
                    <a:ext uri="{FF2B5EF4-FFF2-40B4-BE49-F238E27FC236}">
                      <a16:creationId xmlns:a16="http://schemas.microsoft.com/office/drawing/2014/main" id="{00216C91-799E-A5EB-B801-F1B2800A4098}"/>
                    </a:ext>
                  </a:extLst>
                </p14:cNvPr>
                <p14:cNvContentPartPr/>
                <p14:nvPr/>
              </p14:nvContentPartPr>
              <p14:xfrm>
                <a:off x="2277600" y="2526700"/>
                <a:ext cx="14400" cy="19800"/>
              </p14:xfrm>
            </p:contentPart>
          </mc:Choice>
          <mc:Fallback>
            <p:pic>
              <p:nvPicPr>
                <p:cNvPr id="53" name="Ink 52">
                  <a:extLst>
                    <a:ext uri="{FF2B5EF4-FFF2-40B4-BE49-F238E27FC236}">
                      <a16:creationId xmlns:a16="http://schemas.microsoft.com/office/drawing/2014/main" id="{00216C91-799E-A5EB-B801-F1B2800A4098}"/>
                    </a:ext>
                  </a:extLst>
                </p:cNvPr>
                <p:cNvPicPr/>
                <p:nvPr/>
              </p:nvPicPr>
              <p:blipFill>
                <a:blip r:embed="rId99"/>
                <a:stretch>
                  <a:fillRect/>
                </a:stretch>
              </p:blipFill>
              <p:spPr>
                <a:xfrm>
                  <a:off x="2259600" y="2508700"/>
                  <a:ext cx="5004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Ink 53">
                  <a:extLst>
                    <a:ext uri="{FF2B5EF4-FFF2-40B4-BE49-F238E27FC236}">
                      <a16:creationId xmlns:a16="http://schemas.microsoft.com/office/drawing/2014/main" id="{0F6ED5A1-74D9-5616-E7B4-7D09D844E762}"/>
                    </a:ext>
                  </a:extLst>
                </p14:cNvPr>
                <p14:cNvContentPartPr/>
                <p14:nvPr/>
              </p14:nvContentPartPr>
              <p14:xfrm>
                <a:off x="821400" y="2487460"/>
                <a:ext cx="1503360" cy="220320"/>
              </p14:xfrm>
            </p:contentPart>
          </mc:Choice>
          <mc:Fallback>
            <p:pic>
              <p:nvPicPr>
                <p:cNvPr id="54" name="Ink 53">
                  <a:extLst>
                    <a:ext uri="{FF2B5EF4-FFF2-40B4-BE49-F238E27FC236}">
                      <a16:creationId xmlns:a16="http://schemas.microsoft.com/office/drawing/2014/main" id="{0F6ED5A1-74D9-5616-E7B4-7D09D844E762}"/>
                    </a:ext>
                  </a:extLst>
                </p:cNvPr>
                <p:cNvPicPr/>
                <p:nvPr/>
              </p:nvPicPr>
              <p:blipFill>
                <a:blip r:embed="rId101"/>
                <a:stretch>
                  <a:fillRect/>
                </a:stretch>
              </p:blipFill>
              <p:spPr>
                <a:xfrm>
                  <a:off x="803400" y="2469820"/>
                  <a:ext cx="15390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6" name="Ink 55">
                  <a:extLst>
                    <a:ext uri="{FF2B5EF4-FFF2-40B4-BE49-F238E27FC236}">
                      <a16:creationId xmlns:a16="http://schemas.microsoft.com/office/drawing/2014/main" id="{29497B02-D185-BB3E-5F33-A4A0B29AFD28}"/>
                    </a:ext>
                  </a:extLst>
                </p14:cNvPr>
                <p14:cNvContentPartPr/>
                <p14:nvPr/>
              </p14:nvContentPartPr>
              <p14:xfrm>
                <a:off x="8571840" y="3180820"/>
                <a:ext cx="635760" cy="104760"/>
              </p14:xfrm>
            </p:contentPart>
          </mc:Choice>
          <mc:Fallback>
            <p:pic>
              <p:nvPicPr>
                <p:cNvPr id="56" name="Ink 55">
                  <a:extLst>
                    <a:ext uri="{FF2B5EF4-FFF2-40B4-BE49-F238E27FC236}">
                      <a16:creationId xmlns:a16="http://schemas.microsoft.com/office/drawing/2014/main" id="{29497B02-D185-BB3E-5F33-A4A0B29AFD28}"/>
                    </a:ext>
                  </a:extLst>
                </p:cNvPr>
                <p:cNvPicPr/>
                <p:nvPr/>
              </p:nvPicPr>
              <p:blipFill>
                <a:blip r:embed="rId103"/>
                <a:stretch>
                  <a:fillRect/>
                </a:stretch>
              </p:blipFill>
              <p:spPr>
                <a:xfrm>
                  <a:off x="8553840" y="3162820"/>
                  <a:ext cx="6714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0" name="Ink 49">
                  <a:extLst>
                    <a:ext uri="{FF2B5EF4-FFF2-40B4-BE49-F238E27FC236}">
                      <a16:creationId xmlns:a16="http://schemas.microsoft.com/office/drawing/2014/main" id="{055C35AE-9F27-989E-0C9A-E132F0A5418A}"/>
                    </a:ext>
                  </a:extLst>
                </p14:cNvPr>
                <p14:cNvContentPartPr/>
                <p14:nvPr/>
              </p14:nvContentPartPr>
              <p14:xfrm>
                <a:off x="8468520" y="3204220"/>
                <a:ext cx="636840" cy="26280"/>
              </p14:xfrm>
            </p:contentPart>
          </mc:Choice>
          <mc:Fallback>
            <p:pic>
              <p:nvPicPr>
                <p:cNvPr id="50" name="Ink 49">
                  <a:extLst>
                    <a:ext uri="{FF2B5EF4-FFF2-40B4-BE49-F238E27FC236}">
                      <a16:creationId xmlns:a16="http://schemas.microsoft.com/office/drawing/2014/main" id="{055C35AE-9F27-989E-0C9A-E132F0A5418A}"/>
                    </a:ext>
                  </a:extLst>
                </p:cNvPr>
                <p:cNvPicPr/>
                <p:nvPr/>
              </p:nvPicPr>
              <p:blipFill>
                <a:blip r:embed="rId105"/>
                <a:stretch>
                  <a:fillRect/>
                </a:stretch>
              </p:blipFill>
              <p:spPr>
                <a:xfrm>
                  <a:off x="8450880" y="3186580"/>
                  <a:ext cx="6724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1" name="Ink 50">
                  <a:extLst>
                    <a:ext uri="{FF2B5EF4-FFF2-40B4-BE49-F238E27FC236}">
                      <a16:creationId xmlns:a16="http://schemas.microsoft.com/office/drawing/2014/main" id="{830F743D-3850-450A-FCDD-CD00E14EF5BA}"/>
                    </a:ext>
                  </a:extLst>
                </p14:cNvPr>
                <p14:cNvContentPartPr/>
                <p14:nvPr/>
              </p14:nvContentPartPr>
              <p14:xfrm>
                <a:off x="6512280" y="3214660"/>
                <a:ext cx="1694160" cy="118800"/>
              </p14:xfrm>
            </p:contentPart>
          </mc:Choice>
          <mc:Fallback>
            <p:pic>
              <p:nvPicPr>
                <p:cNvPr id="51" name="Ink 50">
                  <a:extLst>
                    <a:ext uri="{FF2B5EF4-FFF2-40B4-BE49-F238E27FC236}">
                      <a16:creationId xmlns:a16="http://schemas.microsoft.com/office/drawing/2014/main" id="{830F743D-3850-450A-FCDD-CD00E14EF5BA}"/>
                    </a:ext>
                  </a:extLst>
                </p:cNvPr>
                <p:cNvPicPr/>
                <p:nvPr/>
              </p:nvPicPr>
              <p:blipFill>
                <a:blip r:embed="rId107"/>
                <a:stretch>
                  <a:fillRect/>
                </a:stretch>
              </p:blipFill>
              <p:spPr>
                <a:xfrm>
                  <a:off x="6494280" y="3197020"/>
                  <a:ext cx="17298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0" name="Ink 79">
                  <a:extLst>
                    <a:ext uri="{FF2B5EF4-FFF2-40B4-BE49-F238E27FC236}">
                      <a16:creationId xmlns:a16="http://schemas.microsoft.com/office/drawing/2014/main" id="{78A7FCDD-18BF-4902-B26E-12DEF59E87AD}"/>
                    </a:ext>
                  </a:extLst>
                </p14:cNvPr>
                <p14:cNvContentPartPr/>
                <p14:nvPr/>
              </p14:nvContentPartPr>
              <p14:xfrm>
                <a:off x="3408360" y="2576380"/>
                <a:ext cx="2616840" cy="716400"/>
              </p14:xfrm>
            </p:contentPart>
          </mc:Choice>
          <mc:Fallback>
            <p:pic>
              <p:nvPicPr>
                <p:cNvPr id="80" name="Ink 79">
                  <a:extLst>
                    <a:ext uri="{FF2B5EF4-FFF2-40B4-BE49-F238E27FC236}">
                      <a16:creationId xmlns:a16="http://schemas.microsoft.com/office/drawing/2014/main" id="{78A7FCDD-18BF-4902-B26E-12DEF59E87AD}"/>
                    </a:ext>
                  </a:extLst>
                </p:cNvPr>
                <p:cNvPicPr/>
                <p:nvPr/>
              </p:nvPicPr>
              <p:blipFill>
                <a:blip r:embed="rId109"/>
                <a:stretch>
                  <a:fillRect/>
                </a:stretch>
              </p:blipFill>
              <p:spPr>
                <a:xfrm>
                  <a:off x="3390360" y="2558740"/>
                  <a:ext cx="2652480" cy="752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0">
            <p14:nvContentPartPr>
              <p14:cNvPr id="82" name="Ink 81">
                <a:extLst>
                  <a:ext uri="{FF2B5EF4-FFF2-40B4-BE49-F238E27FC236}">
                    <a16:creationId xmlns:a16="http://schemas.microsoft.com/office/drawing/2014/main" id="{A9A1B09F-0818-6413-75D2-F61BEFB95293}"/>
                  </a:ext>
                </a:extLst>
              </p14:cNvPr>
              <p14:cNvContentPartPr/>
              <p14:nvPr/>
            </p14:nvContentPartPr>
            <p14:xfrm>
              <a:off x="2667480" y="3193060"/>
              <a:ext cx="645120" cy="172080"/>
            </p14:xfrm>
          </p:contentPart>
        </mc:Choice>
        <mc:Fallback>
          <p:pic>
            <p:nvPicPr>
              <p:cNvPr id="82" name="Ink 81">
                <a:extLst>
                  <a:ext uri="{FF2B5EF4-FFF2-40B4-BE49-F238E27FC236}">
                    <a16:creationId xmlns:a16="http://schemas.microsoft.com/office/drawing/2014/main" id="{A9A1B09F-0818-6413-75D2-F61BEFB95293}"/>
                  </a:ext>
                </a:extLst>
              </p:cNvPr>
              <p:cNvPicPr/>
              <p:nvPr/>
            </p:nvPicPr>
            <p:blipFill>
              <a:blip r:embed="rId111"/>
              <a:stretch>
                <a:fillRect/>
              </a:stretch>
            </p:blipFill>
            <p:spPr>
              <a:xfrm>
                <a:off x="2649480" y="3175060"/>
                <a:ext cx="680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3" name="Ink 82">
                <a:extLst>
                  <a:ext uri="{FF2B5EF4-FFF2-40B4-BE49-F238E27FC236}">
                    <a16:creationId xmlns:a16="http://schemas.microsoft.com/office/drawing/2014/main" id="{F8935DC8-9D5B-CBC3-B9A4-B52868A27FE6}"/>
                  </a:ext>
                </a:extLst>
              </p14:cNvPr>
              <p14:cNvContentPartPr/>
              <p14:nvPr/>
            </p14:nvContentPartPr>
            <p14:xfrm>
              <a:off x="2031000" y="3720820"/>
              <a:ext cx="1022040" cy="66960"/>
            </p14:xfrm>
          </p:contentPart>
        </mc:Choice>
        <mc:Fallback>
          <p:pic>
            <p:nvPicPr>
              <p:cNvPr id="83" name="Ink 82">
                <a:extLst>
                  <a:ext uri="{FF2B5EF4-FFF2-40B4-BE49-F238E27FC236}">
                    <a16:creationId xmlns:a16="http://schemas.microsoft.com/office/drawing/2014/main" id="{F8935DC8-9D5B-CBC3-B9A4-B52868A27FE6}"/>
                  </a:ext>
                </a:extLst>
              </p:cNvPr>
              <p:cNvPicPr/>
              <p:nvPr/>
            </p:nvPicPr>
            <p:blipFill>
              <a:blip r:embed="rId113"/>
              <a:stretch>
                <a:fillRect/>
              </a:stretch>
            </p:blipFill>
            <p:spPr>
              <a:xfrm>
                <a:off x="2013360" y="3702820"/>
                <a:ext cx="1057680" cy="102600"/>
              </a:xfrm>
              <a:prstGeom prst="rect">
                <a:avLst/>
              </a:prstGeom>
            </p:spPr>
          </p:pic>
        </mc:Fallback>
      </mc:AlternateContent>
      <p:grpSp>
        <p:nvGrpSpPr>
          <p:cNvPr id="87" name="Group 86">
            <a:extLst>
              <a:ext uri="{FF2B5EF4-FFF2-40B4-BE49-F238E27FC236}">
                <a16:creationId xmlns:a16="http://schemas.microsoft.com/office/drawing/2014/main" id="{5C712612-63A8-63EE-7246-62B335CEACA9}"/>
              </a:ext>
            </a:extLst>
          </p:cNvPr>
          <p:cNvGrpSpPr/>
          <p:nvPr/>
        </p:nvGrpSpPr>
        <p:grpSpPr>
          <a:xfrm>
            <a:off x="543480" y="3764380"/>
            <a:ext cx="1499040" cy="115560"/>
            <a:chOff x="543480" y="3764380"/>
            <a:chExt cx="1499040" cy="115560"/>
          </a:xfrm>
        </p:grpSpPr>
        <mc:AlternateContent xmlns:mc="http://schemas.openxmlformats.org/markup-compatibility/2006">
          <mc:Choice xmlns:p14="http://schemas.microsoft.com/office/powerpoint/2010/main" Requires="p14">
            <p:contentPart p14:bwMode="auto" r:id="rId114">
              <p14:nvContentPartPr>
                <p14:cNvPr id="84" name="Ink 83">
                  <a:extLst>
                    <a:ext uri="{FF2B5EF4-FFF2-40B4-BE49-F238E27FC236}">
                      <a16:creationId xmlns:a16="http://schemas.microsoft.com/office/drawing/2014/main" id="{3A7D9957-CCC6-F603-11BE-B240147EC376}"/>
                    </a:ext>
                  </a:extLst>
                </p14:cNvPr>
                <p14:cNvContentPartPr/>
                <p14:nvPr/>
              </p14:nvContentPartPr>
              <p14:xfrm>
                <a:off x="1262760" y="3764380"/>
                <a:ext cx="779760" cy="68400"/>
              </p14:xfrm>
            </p:contentPart>
          </mc:Choice>
          <mc:Fallback>
            <p:pic>
              <p:nvPicPr>
                <p:cNvPr id="84" name="Ink 83">
                  <a:extLst>
                    <a:ext uri="{FF2B5EF4-FFF2-40B4-BE49-F238E27FC236}">
                      <a16:creationId xmlns:a16="http://schemas.microsoft.com/office/drawing/2014/main" id="{3A7D9957-CCC6-F603-11BE-B240147EC376}"/>
                    </a:ext>
                  </a:extLst>
                </p:cNvPr>
                <p:cNvPicPr/>
                <p:nvPr/>
              </p:nvPicPr>
              <p:blipFill>
                <a:blip r:embed="rId115"/>
                <a:stretch>
                  <a:fillRect/>
                </a:stretch>
              </p:blipFill>
              <p:spPr>
                <a:xfrm>
                  <a:off x="1244760" y="3746740"/>
                  <a:ext cx="815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40FD853C-BE9A-5502-C1D7-625ADBF0C28C}"/>
                    </a:ext>
                  </a:extLst>
                </p14:cNvPr>
                <p14:cNvContentPartPr/>
                <p14:nvPr/>
              </p14:nvContentPartPr>
              <p14:xfrm>
                <a:off x="543480" y="3814780"/>
                <a:ext cx="533160" cy="65160"/>
              </p14:xfrm>
            </p:contentPart>
          </mc:Choice>
          <mc:Fallback>
            <p:pic>
              <p:nvPicPr>
                <p:cNvPr id="85" name="Ink 84">
                  <a:extLst>
                    <a:ext uri="{FF2B5EF4-FFF2-40B4-BE49-F238E27FC236}">
                      <a16:creationId xmlns:a16="http://schemas.microsoft.com/office/drawing/2014/main" id="{40FD853C-BE9A-5502-C1D7-625ADBF0C28C}"/>
                    </a:ext>
                  </a:extLst>
                </p:cNvPr>
                <p:cNvPicPr/>
                <p:nvPr/>
              </p:nvPicPr>
              <p:blipFill>
                <a:blip r:embed="rId117"/>
                <a:stretch>
                  <a:fillRect/>
                </a:stretch>
              </p:blipFill>
              <p:spPr>
                <a:xfrm>
                  <a:off x="525480" y="3796780"/>
                  <a:ext cx="568800" cy="100800"/>
                </a:xfrm>
                <a:prstGeom prst="rect">
                  <a:avLst/>
                </a:prstGeom>
              </p:spPr>
            </p:pic>
          </mc:Fallback>
        </mc:AlternateContent>
      </p:grpSp>
      <p:grpSp>
        <p:nvGrpSpPr>
          <p:cNvPr id="101" name="Group 100">
            <a:extLst>
              <a:ext uri="{FF2B5EF4-FFF2-40B4-BE49-F238E27FC236}">
                <a16:creationId xmlns:a16="http://schemas.microsoft.com/office/drawing/2014/main" id="{162F62AD-B132-5E45-31CB-D5123387245C}"/>
              </a:ext>
            </a:extLst>
          </p:cNvPr>
          <p:cNvGrpSpPr/>
          <p:nvPr/>
        </p:nvGrpSpPr>
        <p:grpSpPr>
          <a:xfrm>
            <a:off x="816720" y="4323820"/>
            <a:ext cx="2414160" cy="182520"/>
            <a:chOff x="816720" y="4323820"/>
            <a:chExt cx="2414160" cy="182520"/>
          </a:xfrm>
        </p:grpSpPr>
        <mc:AlternateContent xmlns:mc="http://schemas.openxmlformats.org/markup-compatibility/2006">
          <mc:Choice xmlns:p14="http://schemas.microsoft.com/office/powerpoint/2010/main" Requires="p14">
            <p:contentPart p14:bwMode="auto" r:id="rId118">
              <p14:nvContentPartPr>
                <p14:cNvPr id="97" name="Ink 96">
                  <a:extLst>
                    <a:ext uri="{FF2B5EF4-FFF2-40B4-BE49-F238E27FC236}">
                      <a16:creationId xmlns:a16="http://schemas.microsoft.com/office/drawing/2014/main" id="{3BAEA88B-F07C-7D3E-212D-9E7A6319C099}"/>
                    </a:ext>
                  </a:extLst>
                </p14:cNvPr>
                <p14:cNvContentPartPr/>
                <p14:nvPr/>
              </p14:nvContentPartPr>
              <p14:xfrm>
                <a:off x="2699520" y="4426780"/>
                <a:ext cx="531360" cy="29160"/>
              </p14:xfrm>
            </p:contentPart>
          </mc:Choice>
          <mc:Fallback>
            <p:pic>
              <p:nvPicPr>
                <p:cNvPr id="97" name="Ink 96">
                  <a:extLst>
                    <a:ext uri="{FF2B5EF4-FFF2-40B4-BE49-F238E27FC236}">
                      <a16:creationId xmlns:a16="http://schemas.microsoft.com/office/drawing/2014/main" id="{3BAEA88B-F07C-7D3E-212D-9E7A6319C099}"/>
                    </a:ext>
                  </a:extLst>
                </p:cNvPr>
                <p:cNvPicPr/>
                <p:nvPr/>
              </p:nvPicPr>
              <p:blipFill>
                <a:blip r:embed="rId119"/>
                <a:stretch>
                  <a:fillRect/>
                </a:stretch>
              </p:blipFill>
              <p:spPr>
                <a:xfrm>
                  <a:off x="2681520" y="4409140"/>
                  <a:ext cx="5670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8" name="Ink 97">
                  <a:extLst>
                    <a:ext uri="{FF2B5EF4-FFF2-40B4-BE49-F238E27FC236}">
                      <a16:creationId xmlns:a16="http://schemas.microsoft.com/office/drawing/2014/main" id="{E4C3447C-C4A9-CBCB-02F8-FEED87554174}"/>
                    </a:ext>
                  </a:extLst>
                </p14:cNvPr>
                <p14:cNvContentPartPr/>
                <p14:nvPr/>
              </p14:nvContentPartPr>
              <p14:xfrm>
                <a:off x="1363920" y="4467460"/>
                <a:ext cx="1044720" cy="38880"/>
              </p14:xfrm>
            </p:contentPart>
          </mc:Choice>
          <mc:Fallback>
            <p:pic>
              <p:nvPicPr>
                <p:cNvPr id="98" name="Ink 97">
                  <a:extLst>
                    <a:ext uri="{FF2B5EF4-FFF2-40B4-BE49-F238E27FC236}">
                      <a16:creationId xmlns:a16="http://schemas.microsoft.com/office/drawing/2014/main" id="{E4C3447C-C4A9-CBCB-02F8-FEED87554174}"/>
                    </a:ext>
                  </a:extLst>
                </p:cNvPr>
                <p:cNvPicPr/>
                <p:nvPr/>
              </p:nvPicPr>
              <p:blipFill>
                <a:blip r:embed="rId121"/>
                <a:stretch>
                  <a:fillRect/>
                </a:stretch>
              </p:blipFill>
              <p:spPr>
                <a:xfrm>
                  <a:off x="1346280" y="4449460"/>
                  <a:ext cx="108036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Ink 99">
                  <a:extLst>
                    <a:ext uri="{FF2B5EF4-FFF2-40B4-BE49-F238E27FC236}">
                      <a16:creationId xmlns:a16="http://schemas.microsoft.com/office/drawing/2014/main" id="{FBE8A6CE-3B27-71DC-2C0F-72120C4A5630}"/>
                    </a:ext>
                  </a:extLst>
                </p14:cNvPr>
                <p14:cNvContentPartPr/>
                <p14:nvPr/>
              </p14:nvContentPartPr>
              <p14:xfrm>
                <a:off x="816720" y="4323820"/>
                <a:ext cx="433080" cy="68760"/>
              </p14:xfrm>
            </p:contentPart>
          </mc:Choice>
          <mc:Fallback>
            <p:pic>
              <p:nvPicPr>
                <p:cNvPr id="100" name="Ink 99">
                  <a:extLst>
                    <a:ext uri="{FF2B5EF4-FFF2-40B4-BE49-F238E27FC236}">
                      <a16:creationId xmlns:a16="http://schemas.microsoft.com/office/drawing/2014/main" id="{FBE8A6CE-3B27-71DC-2C0F-72120C4A5630}"/>
                    </a:ext>
                  </a:extLst>
                </p:cNvPr>
                <p:cNvPicPr/>
                <p:nvPr/>
              </p:nvPicPr>
              <p:blipFill>
                <a:blip r:embed="rId123"/>
                <a:stretch>
                  <a:fillRect/>
                </a:stretch>
              </p:blipFill>
              <p:spPr>
                <a:xfrm>
                  <a:off x="798720" y="4305820"/>
                  <a:ext cx="468720" cy="10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4">
            <p14:nvContentPartPr>
              <p14:cNvPr id="102" name="Ink 101">
                <a:extLst>
                  <a:ext uri="{FF2B5EF4-FFF2-40B4-BE49-F238E27FC236}">
                    <a16:creationId xmlns:a16="http://schemas.microsoft.com/office/drawing/2014/main" id="{7FF20E63-97FC-2672-5339-53CC598F6EC1}"/>
                  </a:ext>
                </a:extLst>
              </p14:cNvPr>
              <p14:cNvContentPartPr/>
              <p14:nvPr/>
            </p14:nvContentPartPr>
            <p14:xfrm>
              <a:off x="8469960" y="4985860"/>
              <a:ext cx="810360" cy="38520"/>
            </p14:xfrm>
          </p:contentPart>
        </mc:Choice>
        <mc:Fallback>
          <p:pic>
            <p:nvPicPr>
              <p:cNvPr id="102" name="Ink 101">
                <a:extLst>
                  <a:ext uri="{FF2B5EF4-FFF2-40B4-BE49-F238E27FC236}">
                    <a16:creationId xmlns:a16="http://schemas.microsoft.com/office/drawing/2014/main" id="{7FF20E63-97FC-2672-5339-53CC598F6EC1}"/>
                  </a:ext>
                </a:extLst>
              </p:cNvPr>
              <p:cNvPicPr/>
              <p:nvPr/>
            </p:nvPicPr>
            <p:blipFill>
              <a:blip r:embed="rId125"/>
              <a:stretch>
                <a:fillRect/>
              </a:stretch>
            </p:blipFill>
            <p:spPr>
              <a:xfrm>
                <a:off x="8451960" y="4967860"/>
                <a:ext cx="846000" cy="74160"/>
              </a:xfrm>
              <a:prstGeom prst="rect">
                <a:avLst/>
              </a:prstGeom>
            </p:spPr>
          </p:pic>
        </mc:Fallback>
      </mc:AlternateContent>
      <p:grpSp>
        <p:nvGrpSpPr>
          <p:cNvPr id="104" name="Group 103">
            <a:extLst>
              <a:ext uri="{FF2B5EF4-FFF2-40B4-BE49-F238E27FC236}">
                <a16:creationId xmlns:a16="http://schemas.microsoft.com/office/drawing/2014/main" id="{3B48868F-15C6-98D6-5D54-F535DCECA370}"/>
              </a:ext>
            </a:extLst>
          </p:cNvPr>
          <p:cNvGrpSpPr/>
          <p:nvPr/>
        </p:nvGrpSpPr>
        <p:grpSpPr>
          <a:xfrm>
            <a:off x="3339240" y="4383220"/>
            <a:ext cx="5927400" cy="108000"/>
            <a:chOff x="3339240" y="4383220"/>
            <a:chExt cx="5927400" cy="108000"/>
          </a:xfrm>
        </p:grpSpPr>
        <mc:AlternateContent xmlns:mc="http://schemas.openxmlformats.org/markup-compatibility/2006">
          <mc:Choice xmlns:p14="http://schemas.microsoft.com/office/powerpoint/2010/main" Requires="p14">
            <p:contentPart p14:bwMode="auto" r:id="rId126">
              <p14:nvContentPartPr>
                <p14:cNvPr id="86" name="Ink 85">
                  <a:extLst>
                    <a:ext uri="{FF2B5EF4-FFF2-40B4-BE49-F238E27FC236}">
                      <a16:creationId xmlns:a16="http://schemas.microsoft.com/office/drawing/2014/main" id="{F60F2007-33AD-3996-3B9A-6A47A4A9F20A}"/>
                    </a:ext>
                  </a:extLst>
                </p14:cNvPr>
                <p14:cNvContentPartPr/>
                <p14:nvPr/>
              </p14:nvContentPartPr>
              <p14:xfrm>
                <a:off x="8232720" y="4383220"/>
                <a:ext cx="1033920" cy="58320"/>
              </p14:xfrm>
            </p:contentPart>
          </mc:Choice>
          <mc:Fallback>
            <p:pic>
              <p:nvPicPr>
                <p:cNvPr id="86" name="Ink 85">
                  <a:extLst>
                    <a:ext uri="{FF2B5EF4-FFF2-40B4-BE49-F238E27FC236}">
                      <a16:creationId xmlns:a16="http://schemas.microsoft.com/office/drawing/2014/main" id="{F60F2007-33AD-3996-3B9A-6A47A4A9F20A}"/>
                    </a:ext>
                  </a:extLst>
                </p:cNvPr>
                <p:cNvPicPr/>
                <p:nvPr/>
              </p:nvPicPr>
              <p:blipFill>
                <a:blip r:embed="rId127"/>
                <a:stretch>
                  <a:fillRect/>
                </a:stretch>
              </p:blipFill>
              <p:spPr>
                <a:xfrm>
                  <a:off x="8215080" y="4365580"/>
                  <a:ext cx="1069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Ink 87">
                  <a:extLst>
                    <a:ext uri="{FF2B5EF4-FFF2-40B4-BE49-F238E27FC236}">
                      <a16:creationId xmlns:a16="http://schemas.microsoft.com/office/drawing/2014/main" id="{841A761B-4717-BB4B-64E9-694A3B8BF774}"/>
                    </a:ext>
                  </a:extLst>
                </p14:cNvPr>
                <p14:cNvContentPartPr/>
                <p14:nvPr/>
              </p14:nvContentPartPr>
              <p14:xfrm>
                <a:off x="7182600" y="4416340"/>
                <a:ext cx="846360" cy="62280"/>
              </p14:xfrm>
            </p:contentPart>
          </mc:Choice>
          <mc:Fallback>
            <p:pic>
              <p:nvPicPr>
                <p:cNvPr id="88" name="Ink 87">
                  <a:extLst>
                    <a:ext uri="{FF2B5EF4-FFF2-40B4-BE49-F238E27FC236}">
                      <a16:creationId xmlns:a16="http://schemas.microsoft.com/office/drawing/2014/main" id="{841A761B-4717-BB4B-64E9-694A3B8BF774}"/>
                    </a:ext>
                  </a:extLst>
                </p:cNvPr>
                <p:cNvPicPr/>
                <p:nvPr/>
              </p:nvPicPr>
              <p:blipFill>
                <a:blip r:embed="rId129"/>
                <a:stretch>
                  <a:fillRect/>
                </a:stretch>
              </p:blipFill>
              <p:spPr>
                <a:xfrm>
                  <a:off x="7164600" y="4398700"/>
                  <a:ext cx="8820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0" name="Ink 89">
                  <a:extLst>
                    <a:ext uri="{FF2B5EF4-FFF2-40B4-BE49-F238E27FC236}">
                      <a16:creationId xmlns:a16="http://schemas.microsoft.com/office/drawing/2014/main" id="{1D688068-9CAF-80AD-AECC-89DD835BF62A}"/>
                    </a:ext>
                  </a:extLst>
                </p14:cNvPr>
                <p14:cNvContentPartPr/>
                <p14:nvPr/>
              </p14:nvContentPartPr>
              <p14:xfrm>
                <a:off x="6039960" y="4412020"/>
                <a:ext cx="924840" cy="67320"/>
              </p14:xfrm>
            </p:contentPart>
          </mc:Choice>
          <mc:Fallback>
            <p:pic>
              <p:nvPicPr>
                <p:cNvPr id="90" name="Ink 89">
                  <a:extLst>
                    <a:ext uri="{FF2B5EF4-FFF2-40B4-BE49-F238E27FC236}">
                      <a16:creationId xmlns:a16="http://schemas.microsoft.com/office/drawing/2014/main" id="{1D688068-9CAF-80AD-AECC-89DD835BF62A}"/>
                    </a:ext>
                  </a:extLst>
                </p:cNvPr>
                <p:cNvPicPr/>
                <p:nvPr/>
              </p:nvPicPr>
              <p:blipFill>
                <a:blip r:embed="rId131"/>
                <a:stretch>
                  <a:fillRect/>
                </a:stretch>
              </p:blipFill>
              <p:spPr>
                <a:xfrm>
                  <a:off x="6022320" y="4394020"/>
                  <a:ext cx="960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1" name="Ink 90">
                  <a:extLst>
                    <a:ext uri="{FF2B5EF4-FFF2-40B4-BE49-F238E27FC236}">
                      <a16:creationId xmlns:a16="http://schemas.microsoft.com/office/drawing/2014/main" id="{07D6E1F0-8B07-A007-43FA-970D2AF84EE9}"/>
                    </a:ext>
                  </a:extLst>
                </p14:cNvPr>
                <p14:cNvContentPartPr/>
                <p14:nvPr/>
              </p14:nvContentPartPr>
              <p14:xfrm>
                <a:off x="5284320" y="4389340"/>
                <a:ext cx="689040" cy="96120"/>
              </p14:xfrm>
            </p:contentPart>
          </mc:Choice>
          <mc:Fallback>
            <p:pic>
              <p:nvPicPr>
                <p:cNvPr id="91" name="Ink 90">
                  <a:extLst>
                    <a:ext uri="{FF2B5EF4-FFF2-40B4-BE49-F238E27FC236}">
                      <a16:creationId xmlns:a16="http://schemas.microsoft.com/office/drawing/2014/main" id="{07D6E1F0-8B07-A007-43FA-970D2AF84EE9}"/>
                    </a:ext>
                  </a:extLst>
                </p:cNvPr>
                <p:cNvPicPr/>
                <p:nvPr/>
              </p:nvPicPr>
              <p:blipFill>
                <a:blip r:embed="rId133"/>
                <a:stretch>
                  <a:fillRect/>
                </a:stretch>
              </p:blipFill>
              <p:spPr>
                <a:xfrm>
                  <a:off x="5266320" y="4371700"/>
                  <a:ext cx="724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3" name="Ink 92">
                  <a:extLst>
                    <a:ext uri="{FF2B5EF4-FFF2-40B4-BE49-F238E27FC236}">
                      <a16:creationId xmlns:a16="http://schemas.microsoft.com/office/drawing/2014/main" id="{3827A306-FAF1-82C4-B22B-C0C685D638CB}"/>
                    </a:ext>
                  </a:extLst>
                </p14:cNvPr>
                <p14:cNvContentPartPr/>
                <p14:nvPr/>
              </p14:nvContentPartPr>
              <p14:xfrm>
                <a:off x="4729200" y="4412380"/>
                <a:ext cx="512640" cy="78840"/>
              </p14:xfrm>
            </p:contentPart>
          </mc:Choice>
          <mc:Fallback>
            <p:pic>
              <p:nvPicPr>
                <p:cNvPr id="93" name="Ink 92">
                  <a:extLst>
                    <a:ext uri="{FF2B5EF4-FFF2-40B4-BE49-F238E27FC236}">
                      <a16:creationId xmlns:a16="http://schemas.microsoft.com/office/drawing/2014/main" id="{3827A306-FAF1-82C4-B22B-C0C685D638CB}"/>
                    </a:ext>
                  </a:extLst>
                </p:cNvPr>
                <p:cNvPicPr/>
                <p:nvPr/>
              </p:nvPicPr>
              <p:blipFill>
                <a:blip r:embed="rId135"/>
                <a:stretch>
                  <a:fillRect/>
                </a:stretch>
              </p:blipFill>
              <p:spPr>
                <a:xfrm>
                  <a:off x="4711560" y="4394740"/>
                  <a:ext cx="548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5" name="Ink 94">
                  <a:extLst>
                    <a:ext uri="{FF2B5EF4-FFF2-40B4-BE49-F238E27FC236}">
                      <a16:creationId xmlns:a16="http://schemas.microsoft.com/office/drawing/2014/main" id="{27659DF6-6DC3-5D9D-4D10-9FD17CF0A385}"/>
                    </a:ext>
                  </a:extLst>
                </p14:cNvPr>
                <p14:cNvContentPartPr/>
                <p14:nvPr/>
              </p14:nvContentPartPr>
              <p14:xfrm>
                <a:off x="3339240" y="4426060"/>
                <a:ext cx="1172880" cy="55800"/>
              </p14:xfrm>
            </p:contentPart>
          </mc:Choice>
          <mc:Fallback>
            <p:pic>
              <p:nvPicPr>
                <p:cNvPr id="95" name="Ink 94">
                  <a:extLst>
                    <a:ext uri="{FF2B5EF4-FFF2-40B4-BE49-F238E27FC236}">
                      <a16:creationId xmlns:a16="http://schemas.microsoft.com/office/drawing/2014/main" id="{27659DF6-6DC3-5D9D-4D10-9FD17CF0A385}"/>
                    </a:ext>
                  </a:extLst>
                </p:cNvPr>
                <p:cNvPicPr/>
                <p:nvPr/>
              </p:nvPicPr>
              <p:blipFill>
                <a:blip r:embed="rId137"/>
                <a:stretch>
                  <a:fillRect/>
                </a:stretch>
              </p:blipFill>
              <p:spPr>
                <a:xfrm>
                  <a:off x="3321240" y="4408420"/>
                  <a:ext cx="120852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3" name="Ink 102">
                  <a:extLst>
                    <a:ext uri="{FF2B5EF4-FFF2-40B4-BE49-F238E27FC236}">
                      <a16:creationId xmlns:a16="http://schemas.microsoft.com/office/drawing/2014/main" id="{9AABCC6A-48C1-E71B-0514-B225E755C477}"/>
                    </a:ext>
                  </a:extLst>
                </p14:cNvPr>
                <p14:cNvContentPartPr/>
                <p14:nvPr/>
              </p14:nvContentPartPr>
              <p14:xfrm>
                <a:off x="8211120" y="4403740"/>
                <a:ext cx="1005120" cy="81000"/>
              </p14:xfrm>
            </p:contentPart>
          </mc:Choice>
          <mc:Fallback>
            <p:pic>
              <p:nvPicPr>
                <p:cNvPr id="103" name="Ink 102">
                  <a:extLst>
                    <a:ext uri="{FF2B5EF4-FFF2-40B4-BE49-F238E27FC236}">
                      <a16:creationId xmlns:a16="http://schemas.microsoft.com/office/drawing/2014/main" id="{9AABCC6A-48C1-E71B-0514-B225E755C477}"/>
                    </a:ext>
                  </a:extLst>
                </p:cNvPr>
                <p:cNvPicPr/>
                <p:nvPr/>
              </p:nvPicPr>
              <p:blipFill>
                <a:blip r:embed="rId139"/>
                <a:stretch>
                  <a:fillRect/>
                </a:stretch>
              </p:blipFill>
              <p:spPr>
                <a:xfrm>
                  <a:off x="8193120" y="4385740"/>
                  <a:ext cx="1040760" cy="116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0">
            <p14:nvContentPartPr>
              <p14:cNvPr id="105" name="Ink 104">
                <a:extLst>
                  <a:ext uri="{FF2B5EF4-FFF2-40B4-BE49-F238E27FC236}">
                    <a16:creationId xmlns:a16="http://schemas.microsoft.com/office/drawing/2014/main" id="{E713842D-E48A-ADE2-7FB8-7D6D5F8404B4}"/>
                  </a:ext>
                </a:extLst>
              </p14:cNvPr>
              <p14:cNvContentPartPr/>
              <p14:nvPr/>
            </p14:nvContentPartPr>
            <p14:xfrm>
              <a:off x="5714160" y="4953820"/>
              <a:ext cx="1505880" cy="86760"/>
            </p14:xfrm>
          </p:contentPart>
        </mc:Choice>
        <mc:Fallback>
          <p:pic>
            <p:nvPicPr>
              <p:cNvPr id="105" name="Ink 104">
                <a:extLst>
                  <a:ext uri="{FF2B5EF4-FFF2-40B4-BE49-F238E27FC236}">
                    <a16:creationId xmlns:a16="http://schemas.microsoft.com/office/drawing/2014/main" id="{E713842D-E48A-ADE2-7FB8-7D6D5F8404B4}"/>
                  </a:ext>
                </a:extLst>
              </p:cNvPr>
              <p:cNvPicPr/>
              <p:nvPr/>
            </p:nvPicPr>
            <p:blipFill>
              <a:blip r:embed="rId141"/>
              <a:stretch>
                <a:fillRect/>
              </a:stretch>
            </p:blipFill>
            <p:spPr>
              <a:xfrm>
                <a:off x="5696520" y="4935820"/>
                <a:ext cx="1541520" cy="122400"/>
              </a:xfrm>
              <a:prstGeom prst="rect">
                <a:avLst/>
              </a:prstGeom>
            </p:spPr>
          </p:pic>
        </mc:Fallback>
      </mc:AlternateContent>
      <p:grpSp>
        <p:nvGrpSpPr>
          <p:cNvPr id="115" name="Group 114">
            <a:extLst>
              <a:ext uri="{FF2B5EF4-FFF2-40B4-BE49-F238E27FC236}">
                <a16:creationId xmlns:a16="http://schemas.microsoft.com/office/drawing/2014/main" id="{8243925D-1140-30FB-5D3F-DAA759B0FBC2}"/>
              </a:ext>
            </a:extLst>
          </p:cNvPr>
          <p:cNvGrpSpPr/>
          <p:nvPr/>
        </p:nvGrpSpPr>
        <p:grpSpPr>
          <a:xfrm>
            <a:off x="587400" y="4917460"/>
            <a:ext cx="4922640" cy="209160"/>
            <a:chOff x="587400" y="4917460"/>
            <a:chExt cx="4922640" cy="209160"/>
          </a:xfrm>
        </p:grpSpPr>
        <mc:AlternateContent xmlns:mc="http://schemas.openxmlformats.org/markup-compatibility/2006">
          <mc:Choice xmlns:p14="http://schemas.microsoft.com/office/powerpoint/2010/main" Requires="p14">
            <p:contentPart p14:bwMode="auto" r:id="rId142">
              <p14:nvContentPartPr>
                <p14:cNvPr id="106" name="Ink 105">
                  <a:extLst>
                    <a:ext uri="{FF2B5EF4-FFF2-40B4-BE49-F238E27FC236}">
                      <a16:creationId xmlns:a16="http://schemas.microsoft.com/office/drawing/2014/main" id="{15DB6020-0D34-6261-07DF-6BC3E5E3D03A}"/>
                    </a:ext>
                  </a:extLst>
                </p14:cNvPr>
                <p14:cNvContentPartPr/>
                <p14:nvPr/>
              </p14:nvContentPartPr>
              <p14:xfrm>
                <a:off x="4697160" y="5057140"/>
                <a:ext cx="812880" cy="69480"/>
              </p14:xfrm>
            </p:contentPart>
          </mc:Choice>
          <mc:Fallback>
            <p:pic>
              <p:nvPicPr>
                <p:cNvPr id="106" name="Ink 105">
                  <a:extLst>
                    <a:ext uri="{FF2B5EF4-FFF2-40B4-BE49-F238E27FC236}">
                      <a16:creationId xmlns:a16="http://schemas.microsoft.com/office/drawing/2014/main" id="{15DB6020-0D34-6261-07DF-6BC3E5E3D03A}"/>
                    </a:ext>
                  </a:extLst>
                </p:cNvPr>
                <p:cNvPicPr/>
                <p:nvPr/>
              </p:nvPicPr>
              <p:blipFill>
                <a:blip r:embed="rId143"/>
                <a:stretch>
                  <a:fillRect/>
                </a:stretch>
              </p:blipFill>
              <p:spPr>
                <a:xfrm>
                  <a:off x="4679520" y="5039500"/>
                  <a:ext cx="8485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7" name="Ink 106">
                  <a:extLst>
                    <a:ext uri="{FF2B5EF4-FFF2-40B4-BE49-F238E27FC236}">
                      <a16:creationId xmlns:a16="http://schemas.microsoft.com/office/drawing/2014/main" id="{9127D9B2-0BB9-0804-4665-BB726995153F}"/>
                    </a:ext>
                  </a:extLst>
                </p14:cNvPr>
                <p14:cNvContentPartPr/>
                <p14:nvPr/>
              </p14:nvContentPartPr>
              <p14:xfrm>
                <a:off x="4212600" y="5005300"/>
                <a:ext cx="366120" cy="50760"/>
              </p14:xfrm>
            </p:contentPart>
          </mc:Choice>
          <mc:Fallback>
            <p:pic>
              <p:nvPicPr>
                <p:cNvPr id="107" name="Ink 106">
                  <a:extLst>
                    <a:ext uri="{FF2B5EF4-FFF2-40B4-BE49-F238E27FC236}">
                      <a16:creationId xmlns:a16="http://schemas.microsoft.com/office/drawing/2014/main" id="{9127D9B2-0BB9-0804-4665-BB726995153F}"/>
                    </a:ext>
                  </a:extLst>
                </p:cNvPr>
                <p:cNvPicPr/>
                <p:nvPr/>
              </p:nvPicPr>
              <p:blipFill>
                <a:blip r:embed="rId145"/>
                <a:stretch>
                  <a:fillRect/>
                </a:stretch>
              </p:blipFill>
              <p:spPr>
                <a:xfrm>
                  <a:off x="4194600" y="4987660"/>
                  <a:ext cx="401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8" name="Ink 107">
                  <a:extLst>
                    <a:ext uri="{FF2B5EF4-FFF2-40B4-BE49-F238E27FC236}">
                      <a16:creationId xmlns:a16="http://schemas.microsoft.com/office/drawing/2014/main" id="{06DB01B6-DBC3-5714-3D53-03FDF56C9077}"/>
                    </a:ext>
                  </a:extLst>
                </p14:cNvPr>
                <p14:cNvContentPartPr/>
                <p14:nvPr/>
              </p14:nvContentPartPr>
              <p14:xfrm>
                <a:off x="3265800" y="5029420"/>
                <a:ext cx="771480" cy="55440"/>
              </p14:xfrm>
            </p:contentPart>
          </mc:Choice>
          <mc:Fallback>
            <p:pic>
              <p:nvPicPr>
                <p:cNvPr id="108" name="Ink 107">
                  <a:extLst>
                    <a:ext uri="{FF2B5EF4-FFF2-40B4-BE49-F238E27FC236}">
                      <a16:creationId xmlns:a16="http://schemas.microsoft.com/office/drawing/2014/main" id="{06DB01B6-DBC3-5714-3D53-03FDF56C9077}"/>
                    </a:ext>
                  </a:extLst>
                </p:cNvPr>
                <p:cNvPicPr/>
                <p:nvPr/>
              </p:nvPicPr>
              <p:blipFill>
                <a:blip r:embed="rId147"/>
                <a:stretch>
                  <a:fillRect/>
                </a:stretch>
              </p:blipFill>
              <p:spPr>
                <a:xfrm>
                  <a:off x="3247800" y="5011780"/>
                  <a:ext cx="807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9" name="Ink 108">
                  <a:extLst>
                    <a:ext uri="{FF2B5EF4-FFF2-40B4-BE49-F238E27FC236}">
                      <a16:creationId xmlns:a16="http://schemas.microsoft.com/office/drawing/2014/main" id="{77E4A0AA-6A9C-365D-71A1-ABF3F4CB2044}"/>
                    </a:ext>
                  </a:extLst>
                </p14:cNvPr>
                <p14:cNvContentPartPr/>
                <p14:nvPr/>
              </p14:nvContentPartPr>
              <p14:xfrm>
                <a:off x="2388480" y="5032300"/>
                <a:ext cx="810360" cy="37440"/>
              </p14:xfrm>
            </p:contentPart>
          </mc:Choice>
          <mc:Fallback>
            <p:pic>
              <p:nvPicPr>
                <p:cNvPr id="109" name="Ink 108">
                  <a:extLst>
                    <a:ext uri="{FF2B5EF4-FFF2-40B4-BE49-F238E27FC236}">
                      <a16:creationId xmlns:a16="http://schemas.microsoft.com/office/drawing/2014/main" id="{77E4A0AA-6A9C-365D-71A1-ABF3F4CB2044}"/>
                    </a:ext>
                  </a:extLst>
                </p:cNvPr>
                <p:cNvPicPr/>
                <p:nvPr/>
              </p:nvPicPr>
              <p:blipFill>
                <a:blip r:embed="rId149"/>
                <a:stretch>
                  <a:fillRect/>
                </a:stretch>
              </p:blipFill>
              <p:spPr>
                <a:xfrm>
                  <a:off x="2370480" y="5014300"/>
                  <a:ext cx="84600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1" name="Ink 110">
                  <a:extLst>
                    <a:ext uri="{FF2B5EF4-FFF2-40B4-BE49-F238E27FC236}">
                      <a16:creationId xmlns:a16="http://schemas.microsoft.com/office/drawing/2014/main" id="{AEB23D51-0433-242C-C49A-14E62039A8F6}"/>
                    </a:ext>
                  </a:extLst>
                </p14:cNvPr>
                <p14:cNvContentPartPr/>
                <p14:nvPr/>
              </p14:nvContentPartPr>
              <p14:xfrm>
                <a:off x="1056840" y="5015020"/>
                <a:ext cx="1199520" cy="78480"/>
              </p14:xfrm>
            </p:contentPart>
          </mc:Choice>
          <mc:Fallback>
            <p:pic>
              <p:nvPicPr>
                <p:cNvPr id="111" name="Ink 110">
                  <a:extLst>
                    <a:ext uri="{FF2B5EF4-FFF2-40B4-BE49-F238E27FC236}">
                      <a16:creationId xmlns:a16="http://schemas.microsoft.com/office/drawing/2014/main" id="{AEB23D51-0433-242C-C49A-14E62039A8F6}"/>
                    </a:ext>
                  </a:extLst>
                </p:cNvPr>
                <p:cNvPicPr/>
                <p:nvPr/>
              </p:nvPicPr>
              <p:blipFill>
                <a:blip r:embed="rId151"/>
                <a:stretch>
                  <a:fillRect/>
                </a:stretch>
              </p:blipFill>
              <p:spPr>
                <a:xfrm>
                  <a:off x="1039200" y="4997380"/>
                  <a:ext cx="1235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3" name="Ink 112">
                  <a:extLst>
                    <a:ext uri="{FF2B5EF4-FFF2-40B4-BE49-F238E27FC236}">
                      <a16:creationId xmlns:a16="http://schemas.microsoft.com/office/drawing/2014/main" id="{ED29F536-1B56-A120-67E7-5069992F74F0}"/>
                    </a:ext>
                  </a:extLst>
                </p14:cNvPr>
                <p14:cNvContentPartPr/>
                <p14:nvPr/>
              </p14:nvContentPartPr>
              <p14:xfrm>
                <a:off x="587400" y="4917460"/>
                <a:ext cx="626760" cy="132120"/>
              </p14:xfrm>
            </p:contentPart>
          </mc:Choice>
          <mc:Fallback>
            <p:pic>
              <p:nvPicPr>
                <p:cNvPr id="113" name="Ink 112">
                  <a:extLst>
                    <a:ext uri="{FF2B5EF4-FFF2-40B4-BE49-F238E27FC236}">
                      <a16:creationId xmlns:a16="http://schemas.microsoft.com/office/drawing/2014/main" id="{ED29F536-1B56-A120-67E7-5069992F74F0}"/>
                    </a:ext>
                  </a:extLst>
                </p:cNvPr>
                <p:cNvPicPr/>
                <p:nvPr/>
              </p:nvPicPr>
              <p:blipFill>
                <a:blip r:embed="rId153"/>
                <a:stretch>
                  <a:fillRect/>
                </a:stretch>
              </p:blipFill>
              <p:spPr>
                <a:xfrm>
                  <a:off x="569760" y="4899820"/>
                  <a:ext cx="66240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4">
            <p14:nvContentPartPr>
              <p14:cNvPr id="121" name="Ink 120">
                <a:extLst>
                  <a:ext uri="{FF2B5EF4-FFF2-40B4-BE49-F238E27FC236}">
                    <a16:creationId xmlns:a16="http://schemas.microsoft.com/office/drawing/2014/main" id="{66421456-B5BC-903B-17BB-E50192C90EDF}"/>
                  </a:ext>
                </a:extLst>
              </p14:cNvPr>
              <p14:cNvContentPartPr/>
              <p14:nvPr/>
            </p14:nvContentPartPr>
            <p14:xfrm>
              <a:off x="6132480" y="5577340"/>
              <a:ext cx="1345320" cy="99000"/>
            </p14:xfrm>
          </p:contentPart>
        </mc:Choice>
        <mc:Fallback>
          <p:pic>
            <p:nvPicPr>
              <p:cNvPr id="121" name="Ink 120">
                <a:extLst>
                  <a:ext uri="{FF2B5EF4-FFF2-40B4-BE49-F238E27FC236}">
                    <a16:creationId xmlns:a16="http://schemas.microsoft.com/office/drawing/2014/main" id="{66421456-B5BC-903B-17BB-E50192C90EDF}"/>
                  </a:ext>
                </a:extLst>
              </p:cNvPr>
              <p:cNvPicPr/>
              <p:nvPr/>
            </p:nvPicPr>
            <p:blipFill>
              <a:blip r:embed="rId155"/>
              <a:stretch>
                <a:fillRect/>
              </a:stretch>
            </p:blipFill>
            <p:spPr>
              <a:xfrm>
                <a:off x="6114840" y="5559700"/>
                <a:ext cx="1380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3" name="Ink 132">
                <a:extLst>
                  <a:ext uri="{FF2B5EF4-FFF2-40B4-BE49-F238E27FC236}">
                    <a16:creationId xmlns:a16="http://schemas.microsoft.com/office/drawing/2014/main" id="{ECFF702B-21E5-93E0-3BA2-C5EF4C1B3118}"/>
                  </a:ext>
                </a:extLst>
              </p14:cNvPr>
              <p14:cNvContentPartPr/>
              <p14:nvPr/>
            </p14:nvContentPartPr>
            <p14:xfrm>
              <a:off x="4886160" y="6267100"/>
              <a:ext cx="1136880" cy="74520"/>
            </p14:xfrm>
          </p:contentPart>
        </mc:Choice>
        <mc:Fallback>
          <p:pic>
            <p:nvPicPr>
              <p:cNvPr id="133" name="Ink 132">
                <a:extLst>
                  <a:ext uri="{FF2B5EF4-FFF2-40B4-BE49-F238E27FC236}">
                    <a16:creationId xmlns:a16="http://schemas.microsoft.com/office/drawing/2014/main" id="{ECFF702B-21E5-93E0-3BA2-C5EF4C1B3118}"/>
                  </a:ext>
                </a:extLst>
              </p:cNvPr>
              <p:cNvPicPr/>
              <p:nvPr/>
            </p:nvPicPr>
            <p:blipFill>
              <a:blip r:embed="rId157"/>
              <a:stretch>
                <a:fillRect/>
              </a:stretch>
            </p:blipFill>
            <p:spPr>
              <a:xfrm>
                <a:off x="4868520" y="6249460"/>
                <a:ext cx="11725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4" name="Ink 133">
                <a:extLst>
                  <a:ext uri="{FF2B5EF4-FFF2-40B4-BE49-F238E27FC236}">
                    <a16:creationId xmlns:a16="http://schemas.microsoft.com/office/drawing/2014/main" id="{15C3E970-9D07-EB67-E0D0-8538932C636C}"/>
                  </a:ext>
                </a:extLst>
              </p14:cNvPr>
              <p14:cNvContentPartPr/>
              <p14:nvPr/>
            </p14:nvContentPartPr>
            <p14:xfrm>
              <a:off x="7642680" y="6149740"/>
              <a:ext cx="1425600" cy="219960"/>
            </p14:xfrm>
          </p:contentPart>
        </mc:Choice>
        <mc:Fallback>
          <p:pic>
            <p:nvPicPr>
              <p:cNvPr id="134" name="Ink 133">
                <a:extLst>
                  <a:ext uri="{FF2B5EF4-FFF2-40B4-BE49-F238E27FC236}">
                    <a16:creationId xmlns:a16="http://schemas.microsoft.com/office/drawing/2014/main" id="{15C3E970-9D07-EB67-E0D0-8538932C636C}"/>
                  </a:ext>
                </a:extLst>
              </p:cNvPr>
              <p:cNvPicPr/>
              <p:nvPr/>
            </p:nvPicPr>
            <p:blipFill>
              <a:blip r:embed="rId159"/>
              <a:stretch>
                <a:fillRect/>
              </a:stretch>
            </p:blipFill>
            <p:spPr>
              <a:xfrm>
                <a:off x="7624680" y="6132100"/>
                <a:ext cx="1461240" cy="255600"/>
              </a:xfrm>
              <a:prstGeom prst="rect">
                <a:avLst/>
              </a:prstGeom>
            </p:spPr>
          </p:pic>
        </mc:Fallback>
      </mc:AlternateContent>
      <p:grpSp>
        <p:nvGrpSpPr>
          <p:cNvPr id="141" name="Group 140">
            <a:extLst>
              <a:ext uri="{FF2B5EF4-FFF2-40B4-BE49-F238E27FC236}">
                <a16:creationId xmlns:a16="http://schemas.microsoft.com/office/drawing/2014/main" id="{4A2A67F2-A435-13BA-CE30-0A0A72B0555D}"/>
              </a:ext>
            </a:extLst>
          </p:cNvPr>
          <p:cNvGrpSpPr/>
          <p:nvPr/>
        </p:nvGrpSpPr>
        <p:grpSpPr>
          <a:xfrm>
            <a:off x="359160" y="5533060"/>
            <a:ext cx="8940240" cy="825120"/>
            <a:chOff x="359160" y="5533060"/>
            <a:chExt cx="8940240" cy="825120"/>
          </a:xfrm>
        </p:grpSpPr>
        <mc:AlternateContent xmlns:mc="http://schemas.openxmlformats.org/markup-compatibility/2006">
          <mc:Choice xmlns:p14="http://schemas.microsoft.com/office/powerpoint/2010/main" Requires="p14">
            <p:contentPart p14:bwMode="auto" r:id="rId160">
              <p14:nvContentPartPr>
                <p14:cNvPr id="114" name="Ink 113">
                  <a:extLst>
                    <a:ext uri="{FF2B5EF4-FFF2-40B4-BE49-F238E27FC236}">
                      <a16:creationId xmlns:a16="http://schemas.microsoft.com/office/drawing/2014/main" id="{1D7BDF97-1228-2C06-FECD-AEB87D7406FE}"/>
                    </a:ext>
                  </a:extLst>
                </p14:cNvPr>
                <p14:cNvContentPartPr/>
                <p14:nvPr/>
              </p14:nvContentPartPr>
              <p14:xfrm>
                <a:off x="8473200" y="5537380"/>
                <a:ext cx="826200" cy="88920"/>
              </p14:xfrm>
            </p:contentPart>
          </mc:Choice>
          <mc:Fallback>
            <p:pic>
              <p:nvPicPr>
                <p:cNvPr id="114" name="Ink 113">
                  <a:extLst>
                    <a:ext uri="{FF2B5EF4-FFF2-40B4-BE49-F238E27FC236}">
                      <a16:creationId xmlns:a16="http://schemas.microsoft.com/office/drawing/2014/main" id="{1D7BDF97-1228-2C06-FECD-AEB87D7406FE}"/>
                    </a:ext>
                  </a:extLst>
                </p:cNvPr>
                <p:cNvPicPr/>
                <p:nvPr/>
              </p:nvPicPr>
              <p:blipFill>
                <a:blip r:embed="rId161"/>
                <a:stretch>
                  <a:fillRect/>
                </a:stretch>
              </p:blipFill>
              <p:spPr>
                <a:xfrm>
                  <a:off x="8455560" y="5519740"/>
                  <a:ext cx="8618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6" name="Ink 115">
                  <a:extLst>
                    <a:ext uri="{FF2B5EF4-FFF2-40B4-BE49-F238E27FC236}">
                      <a16:creationId xmlns:a16="http://schemas.microsoft.com/office/drawing/2014/main" id="{FD52D1B9-D2A7-2924-DF7C-8CC39D11F9CA}"/>
                    </a:ext>
                  </a:extLst>
                </p14:cNvPr>
                <p14:cNvContentPartPr/>
                <p14:nvPr/>
              </p14:nvContentPartPr>
              <p14:xfrm>
                <a:off x="7781640" y="5533060"/>
                <a:ext cx="461880" cy="77400"/>
              </p14:xfrm>
            </p:contentPart>
          </mc:Choice>
          <mc:Fallback>
            <p:pic>
              <p:nvPicPr>
                <p:cNvPr id="116" name="Ink 115">
                  <a:extLst>
                    <a:ext uri="{FF2B5EF4-FFF2-40B4-BE49-F238E27FC236}">
                      <a16:creationId xmlns:a16="http://schemas.microsoft.com/office/drawing/2014/main" id="{FD52D1B9-D2A7-2924-DF7C-8CC39D11F9CA}"/>
                    </a:ext>
                  </a:extLst>
                </p:cNvPr>
                <p:cNvPicPr/>
                <p:nvPr/>
              </p:nvPicPr>
              <p:blipFill>
                <a:blip r:embed="rId163"/>
                <a:stretch>
                  <a:fillRect/>
                </a:stretch>
              </p:blipFill>
              <p:spPr>
                <a:xfrm>
                  <a:off x="7763640" y="5515060"/>
                  <a:ext cx="497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7" name="Ink 116">
                  <a:extLst>
                    <a:ext uri="{FF2B5EF4-FFF2-40B4-BE49-F238E27FC236}">
                      <a16:creationId xmlns:a16="http://schemas.microsoft.com/office/drawing/2014/main" id="{65A40C62-6E91-98E3-36C3-C49423511882}"/>
                    </a:ext>
                  </a:extLst>
                </p14:cNvPr>
                <p14:cNvContentPartPr/>
                <p14:nvPr/>
              </p14:nvContentPartPr>
              <p14:xfrm>
                <a:off x="7185120" y="5574100"/>
                <a:ext cx="416520" cy="65160"/>
              </p14:xfrm>
            </p:contentPart>
          </mc:Choice>
          <mc:Fallback>
            <p:pic>
              <p:nvPicPr>
                <p:cNvPr id="117" name="Ink 116">
                  <a:extLst>
                    <a:ext uri="{FF2B5EF4-FFF2-40B4-BE49-F238E27FC236}">
                      <a16:creationId xmlns:a16="http://schemas.microsoft.com/office/drawing/2014/main" id="{65A40C62-6E91-98E3-36C3-C49423511882}"/>
                    </a:ext>
                  </a:extLst>
                </p:cNvPr>
                <p:cNvPicPr/>
                <p:nvPr/>
              </p:nvPicPr>
              <p:blipFill>
                <a:blip r:embed="rId165"/>
                <a:stretch>
                  <a:fillRect/>
                </a:stretch>
              </p:blipFill>
              <p:spPr>
                <a:xfrm>
                  <a:off x="7167480" y="5556100"/>
                  <a:ext cx="452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9" name="Ink 118">
                  <a:extLst>
                    <a:ext uri="{FF2B5EF4-FFF2-40B4-BE49-F238E27FC236}">
                      <a16:creationId xmlns:a16="http://schemas.microsoft.com/office/drawing/2014/main" id="{52D26C8E-F1D3-1E2B-920D-65C44673FD86}"/>
                    </a:ext>
                  </a:extLst>
                </p14:cNvPr>
                <p14:cNvContentPartPr/>
                <p14:nvPr/>
              </p14:nvContentPartPr>
              <p14:xfrm>
                <a:off x="6353880" y="5594980"/>
                <a:ext cx="711360" cy="28440"/>
              </p14:xfrm>
            </p:contentPart>
          </mc:Choice>
          <mc:Fallback>
            <p:pic>
              <p:nvPicPr>
                <p:cNvPr id="119" name="Ink 118">
                  <a:extLst>
                    <a:ext uri="{FF2B5EF4-FFF2-40B4-BE49-F238E27FC236}">
                      <a16:creationId xmlns:a16="http://schemas.microsoft.com/office/drawing/2014/main" id="{52D26C8E-F1D3-1E2B-920D-65C44673FD86}"/>
                    </a:ext>
                  </a:extLst>
                </p:cNvPr>
                <p:cNvPicPr/>
                <p:nvPr/>
              </p:nvPicPr>
              <p:blipFill>
                <a:blip r:embed="rId167"/>
                <a:stretch>
                  <a:fillRect/>
                </a:stretch>
              </p:blipFill>
              <p:spPr>
                <a:xfrm>
                  <a:off x="6336240" y="5576980"/>
                  <a:ext cx="7470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3" name="Ink 122">
                  <a:extLst>
                    <a:ext uri="{FF2B5EF4-FFF2-40B4-BE49-F238E27FC236}">
                      <a16:creationId xmlns:a16="http://schemas.microsoft.com/office/drawing/2014/main" id="{C517AE3E-A41C-57C2-88CC-1864F9E4B35C}"/>
                    </a:ext>
                  </a:extLst>
                </p14:cNvPr>
                <p14:cNvContentPartPr/>
                <p14:nvPr/>
              </p14:nvContentPartPr>
              <p14:xfrm>
                <a:off x="4258680" y="5639980"/>
                <a:ext cx="773640" cy="65880"/>
              </p14:xfrm>
            </p:contentPart>
          </mc:Choice>
          <mc:Fallback>
            <p:pic>
              <p:nvPicPr>
                <p:cNvPr id="123" name="Ink 122">
                  <a:extLst>
                    <a:ext uri="{FF2B5EF4-FFF2-40B4-BE49-F238E27FC236}">
                      <a16:creationId xmlns:a16="http://schemas.microsoft.com/office/drawing/2014/main" id="{C517AE3E-A41C-57C2-88CC-1864F9E4B35C}"/>
                    </a:ext>
                  </a:extLst>
                </p:cNvPr>
                <p:cNvPicPr/>
                <p:nvPr/>
              </p:nvPicPr>
              <p:blipFill>
                <a:blip r:embed="rId169"/>
                <a:stretch>
                  <a:fillRect/>
                </a:stretch>
              </p:blipFill>
              <p:spPr>
                <a:xfrm>
                  <a:off x="4240680" y="5622340"/>
                  <a:ext cx="809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4" name="Ink 123">
                  <a:extLst>
                    <a:ext uri="{FF2B5EF4-FFF2-40B4-BE49-F238E27FC236}">
                      <a16:creationId xmlns:a16="http://schemas.microsoft.com/office/drawing/2014/main" id="{6F576062-52EC-8D7E-0170-52B008118A33}"/>
                    </a:ext>
                  </a:extLst>
                </p14:cNvPr>
                <p14:cNvContentPartPr/>
                <p14:nvPr/>
              </p14:nvContentPartPr>
              <p14:xfrm>
                <a:off x="3053400" y="5678140"/>
                <a:ext cx="1008000" cy="67680"/>
              </p14:xfrm>
            </p:contentPart>
          </mc:Choice>
          <mc:Fallback>
            <p:pic>
              <p:nvPicPr>
                <p:cNvPr id="124" name="Ink 123">
                  <a:extLst>
                    <a:ext uri="{FF2B5EF4-FFF2-40B4-BE49-F238E27FC236}">
                      <a16:creationId xmlns:a16="http://schemas.microsoft.com/office/drawing/2014/main" id="{6F576062-52EC-8D7E-0170-52B008118A33}"/>
                    </a:ext>
                  </a:extLst>
                </p:cNvPr>
                <p:cNvPicPr/>
                <p:nvPr/>
              </p:nvPicPr>
              <p:blipFill>
                <a:blip r:embed="rId171"/>
                <a:stretch>
                  <a:fillRect/>
                </a:stretch>
              </p:blipFill>
              <p:spPr>
                <a:xfrm>
                  <a:off x="3035400" y="5660500"/>
                  <a:ext cx="10436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5" name="Ink 124">
                  <a:extLst>
                    <a:ext uri="{FF2B5EF4-FFF2-40B4-BE49-F238E27FC236}">
                      <a16:creationId xmlns:a16="http://schemas.microsoft.com/office/drawing/2014/main" id="{8ADE229D-1D12-4A3F-8BFA-11394B071DF4}"/>
                    </a:ext>
                  </a:extLst>
                </p14:cNvPr>
                <p14:cNvContentPartPr/>
                <p14:nvPr/>
              </p14:nvContentPartPr>
              <p14:xfrm>
                <a:off x="2212080" y="5654740"/>
                <a:ext cx="819360" cy="72000"/>
              </p14:xfrm>
            </p:contentPart>
          </mc:Choice>
          <mc:Fallback>
            <p:pic>
              <p:nvPicPr>
                <p:cNvPr id="125" name="Ink 124">
                  <a:extLst>
                    <a:ext uri="{FF2B5EF4-FFF2-40B4-BE49-F238E27FC236}">
                      <a16:creationId xmlns:a16="http://schemas.microsoft.com/office/drawing/2014/main" id="{8ADE229D-1D12-4A3F-8BFA-11394B071DF4}"/>
                    </a:ext>
                  </a:extLst>
                </p:cNvPr>
                <p:cNvPicPr/>
                <p:nvPr/>
              </p:nvPicPr>
              <p:blipFill>
                <a:blip r:embed="rId173"/>
                <a:stretch>
                  <a:fillRect/>
                </a:stretch>
              </p:blipFill>
              <p:spPr>
                <a:xfrm>
                  <a:off x="2194080" y="5637100"/>
                  <a:ext cx="855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6" name="Ink 125">
                  <a:extLst>
                    <a:ext uri="{FF2B5EF4-FFF2-40B4-BE49-F238E27FC236}">
                      <a16:creationId xmlns:a16="http://schemas.microsoft.com/office/drawing/2014/main" id="{315D9829-9572-7ACC-1C0B-DA5D64E253C5}"/>
                    </a:ext>
                  </a:extLst>
                </p14:cNvPr>
                <p14:cNvContentPartPr/>
                <p14:nvPr/>
              </p14:nvContentPartPr>
              <p14:xfrm>
                <a:off x="1331520" y="5676700"/>
                <a:ext cx="846720" cy="77040"/>
              </p14:xfrm>
            </p:contentPart>
          </mc:Choice>
          <mc:Fallback>
            <p:pic>
              <p:nvPicPr>
                <p:cNvPr id="126" name="Ink 125">
                  <a:extLst>
                    <a:ext uri="{FF2B5EF4-FFF2-40B4-BE49-F238E27FC236}">
                      <a16:creationId xmlns:a16="http://schemas.microsoft.com/office/drawing/2014/main" id="{315D9829-9572-7ACC-1C0B-DA5D64E253C5}"/>
                    </a:ext>
                  </a:extLst>
                </p:cNvPr>
                <p:cNvPicPr/>
                <p:nvPr/>
              </p:nvPicPr>
              <p:blipFill>
                <a:blip r:embed="rId175"/>
                <a:stretch>
                  <a:fillRect/>
                </a:stretch>
              </p:blipFill>
              <p:spPr>
                <a:xfrm>
                  <a:off x="1313520" y="5659060"/>
                  <a:ext cx="88236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7" name="Ink 126">
                  <a:extLst>
                    <a:ext uri="{FF2B5EF4-FFF2-40B4-BE49-F238E27FC236}">
                      <a16:creationId xmlns:a16="http://schemas.microsoft.com/office/drawing/2014/main" id="{D82F61E3-8F68-F935-95E4-373D841424BF}"/>
                    </a:ext>
                  </a:extLst>
                </p14:cNvPr>
                <p14:cNvContentPartPr/>
                <p14:nvPr/>
              </p14:nvContentPartPr>
              <p14:xfrm>
                <a:off x="359160" y="5683180"/>
                <a:ext cx="897120" cy="77760"/>
              </p14:xfrm>
            </p:contentPart>
          </mc:Choice>
          <mc:Fallback>
            <p:pic>
              <p:nvPicPr>
                <p:cNvPr id="127" name="Ink 126">
                  <a:extLst>
                    <a:ext uri="{FF2B5EF4-FFF2-40B4-BE49-F238E27FC236}">
                      <a16:creationId xmlns:a16="http://schemas.microsoft.com/office/drawing/2014/main" id="{D82F61E3-8F68-F935-95E4-373D841424BF}"/>
                    </a:ext>
                  </a:extLst>
                </p:cNvPr>
                <p:cNvPicPr/>
                <p:nvPr/>
              </p:nvPicPr>
              <p:blipFill>
                <a:blip r:embed="rId177"/>
                <a:stretch>
                  <a:fillRect/>
                </a:stretch>
              </p:blipFill>
              <p:spPr>
                <a:xfrm>
                  <a:off x="341520" y="5665540"/>
                  <a:ext cx="932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9" name="Ink 128">
                  <a:extLst>
                    <a:ext uri="{FF2B5EF4-FFF2-40B4-BE49-F238E27FC236}">
                      <a16:creationId xmlns:a16="http://schemas.microsoft.com/office/drawing/2014/main" id="{47DBC2DF-A4DC-85B3-CF00-5982869DDC10}"/>
                    </a:ext>
                  </a:extLst>
                </p14:cNvPr>
                <p14:cNvContentPartPr/>
                <p14:nvPr/>
              </p14:nvContentPartPr>
              <p14:xfrm>
                <a:off x="8736360" y="6200140"/>
                <a:ext cx="466560" cy="56520"/>
              </p14:xfrm>
            </p:contentPart>
          </mc:Choice>
          <mc:Fallback>
            <p:pic>
              <p:nvPicPr>
                <p:cNvPr id="129" name="Ink 128">
                  <a:extLst>
                    <a:ext uri="{FF2B5EF4-FFF2-40B4-BE49-F238E27FC236}">
                      <a16:creationId xmlns:a16="http://schemas.microsoft.com/office/drawing/2014/main" id="{47DBC2DF-A4DC-85B3-CF00-5982869DDC10}"/>
                    </a:ext>
                  </a:extLst>
                </p:cNvPr>
                <p:cNvPicPr/>
                <p:nvPr/>
              </p:nvPicPr>
              <p:blipFill>
                <a:blip r:embed="rId179"/>
                <a:stretch>
                  <a:fillRect/>
                </a:stretch>
              </p:blipFill>
              <p:spPr>
                <a:xfrm>
                  <a:off x="8718360" y="6182500"/>
                  <a:ext cx="5022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0" name="Ink 129">
                  <a:extLst>
                    <a:ext uri="{FF2B5EF4-FFF2-40B4-BE49-F238E27FC236}">
                      <a16:creationId xmlns:a16="http://schemas.microsoft.com/office/drawing/2014/main" id="{77142EE3-BECB-C319-8058-8AF6D3767AA8}"/>
                    </a:ext>
                  </a:extLst>
                </p14:cNvPr>
                <p14:cNvContentPartPr/>
                <p14:nvPr/>
              </p14:nvContentPartPr>
              <p14:xfrm>
                <a:off x="7868400" y="6141460"/>
                <a:ext cx="664560" cy="168120"/>
              </p14:xfrm>
            </p:contentPart>
          </mc:Choice>
          <mc:Fallback>
            <p:pic>
              <p:nvPicPr>
                <p:cNvPr id="130" name="Ink 129">
                  <a:extLst>
                    <a:ext uri="{FF2B5EF4-FFF2-40B4-BE49-F238E27FC236}">
                      <a16:creationId xmlns:a16="http://schemas.microsoft.com/office/drawing/2014/main" id="{77142EE3-BECB-C319-8058-8AF6D3767AA8}"/>
                    </a:ext>
                  </a:extLst>
                </p:cNvPr>
                <p:cNvPicPr/>
                <p:nvPr/>
              </p:nvPicPr>
              <p:blipFill>
                <a:blip r:embed="rId181"/>
                <a:stretch>
                  <a:fillRect/>
                </a:stretch>
              </p:blipFill>
              <p:spPr>
                <a:xfrm>
                  <a:off x="7850400" y="6123820"/>
                  <a:ext cx="70020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1" name="Ink 130">
                  <a:extLst>
                    <a:ext uri="{FF2B5EF4-FFF2-40B4-BE49-F238E27FC236}">
                      <a16:creationId xmlns:a16="http://schemas.microsoft.com/office/drawing/2014/main" id="{01CCCD45-66B9-A906-26DC-AEF84D03BE8A}"/>
                    </a:ext>
                  </a:extLst>
                </p14:cNvPr>
                <p14:cNvContentPartPr/>
                <p14:nvPr/>
              </p14:nvContentPartPr>
              <p14:xfrm>
                <a:off x="5823240" y="6290860"/>
                <a:ext cx="1937520" cy="65160"/>
              </p14:xfrm>
            </p:contentPart>
          </mc:Choice>
          <mc:Fallback>
            <p:pic>
              <p:nvPicPr>
                <p:cNvPr id="131" name="Ink 130">
                  <a:extLst>
                    <a:ext uri="{FF2B5EF4-FFF2-40B4-BE49-F238E27FC236}">
                      <a16:creationId xmlns:a16="http://schemas.microsoft.com/office/drawing/2014/main" id="{01CCCD45-66B9-A906-26DC-AEF84D03BE8A}"/>
                    </a:ext>
                  </a:extLst>
                </p:cNvPr>
                <p:cNvPicPr/>
                <p:nvPr/>
              </p:nvPicPr>
              <p:blipFill>
                <a:blip r:embed="rId183"/>
                <a:stretch>
                  <a:fillRect/>
                </a:stretch>
              </p:blipFill>
              <p:spPr>
                <a:xfrm>
                  <a:off x="5805240" y="6273220"/>
                  <a:ext cx="19731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6" name="Ink 135">
                  <a:extLst>
                    <a:ext uri="{FF2B5EF4-FFF2-40B4-BE49-F238E27FC236}">
                      <a16:creationId xmlns:a16="http://schemas.microsoft.com/office/drawing/2014/main" id="{A168566F-6795-EA35-2F8F-316933D51293}"/>
                    </a:ext>
                  </a:extLst>
                </p14:cNvPr>
                <p14:cNvContentPartPr/>
                <p14:nvPr/>
              </p14:nvContentPartPr>
              <p14:xfrm>
                <a:off x="6184320" y="6233980"/>
                <a:ext cx="1584000" cy="78480"/>
              </p14:xfrm>
            </p:contentPart>
          </mc:Choice>
          <mc:Fallback>
            <p:pic>
              <p:nvPicPr>
                <p:cNvPr id="136" name="Ink 135">
                  <a:extLst>
                    <a:ext uri="{FF2B5EF4-FFF2-40B4-BE49-F238E27FC236}">
                      <a16:creationId xmlns:a16="http://schemas.microsoft.com/office/drawing/2014/main" id="{A168566F-6795-EA35-2F8F-316933D51293}"/>
                    </a:ext>
                  </a:extLst>
                </p:cNvPr>
                <p:cNvPicPr/>
                <p:nvPr/>
              </p:nvPicPr>
              <p:blipFill>
                <a:blip r:embed="rId185"/>
                <a:stretch>
                  <a:fillRect/>
                </a:stretch>
              </p:blipFill>
              <p:spPr>
                <a:xfrm>
                  <a:off x="6166320" y="6215980"/>
                  <a:ext cx="16196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8" name="Ink 137">
                  <a:extLst>
                    <a:ext uri="{FF2B5EF4-FFF2-40B4-BE49-F238E27FC236}">
                      <a16:creationId xmlns:a16="http://schemas.microsoft.com/office/drawing/2014/main" id="{DEC6FE60-FEF4-1FEF-F346-D13D4BFF5A7A}"/>
                    </a:ext>
                  </a:extLst>
                </p14:cNvPr>
                <p14:cNvContentPartPr/>
                <p14:nvPr/>
              </p14:nvContentPartPr>
              <p14:xfrm>
                <a:off x="4926840" y="6175660"/>
                <a:ext cx="1175400" cy="182520"/>
              </p14:xfrm>
            </p:contentPart>
          </mc:Choice>
          <mc:Fallback>
            <p:pic>
              <p:nvPicPr>
                <p:cNvPr id="138" name="Ink 137">
                  <a:extLst>
                    <a:ext uri="{FF2B5EF4-FFF2-40B4-BE49-F238E27FC236}">
                      <a16:creationId xmlns:a16="http://schemas.microsoft.com/office/drawing/2014/main" id="{DEC6FE60-FEF4-1FEF-F346-D13D4BFF5A7A}"/>
                    </a:ext>
                  </a:extLst>
                </p:cNvPr>
                <p:cNvPicPr/>
                <p:nvPr/>
              </p:nvPicPr>
              <p:blipFill>
                <a:blip r:embed="rId187"/>
                <a:stretch>
                  <a:fillRect/>
                </a:stretch>
              </p:blipFill>
              <p:spPr>
                <a:xfrm>
                  <a:off x="4909200" y="6157660"/>
                  <a:ext cx="12110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40" name="Ink 139">
                  <a:extLst>
                    <a:ext uri="{FF2B5EF4-FFF2-40B4-BE49-F238E27FC236}">
                      <a16:creationId xmlns:a16="http://schemas.microsoft.com/office/drawing/2014/main" id="{49611E48-2CAA-170A-3760-A67B3DCE15F7}"/>
                    </a:ext>
                  </a:extLst>
                </p14:cNvPr>
                <p14:cNvContentPartPr/>
                <p14:nvPr/>
              </p14:nvContentPartPr>
              <p14:xfrm>
                <a:off x="4759440" y="5621620"/>
                <a:ext cx="1371600" cy="728640"/>
              </p14:xfrm>
            </p:contentPart>
          </mc:Choice>
          <mc:Fallback>
            <p:pic>
              <p:nvPicPr>
                <p:cNvPr id="140" name="Ink 139">
                  <a:extLst>
                    <a:ext uri="{FF2B5EF4-FFF2-40B4-BE49-F238E27FC236}">
                      <a16:creationId xmlns:a16="http://schemas.microsoft.com/office/drawing/2014/main" id="{49611E48-2CAA-170A-3760-A67B3DCE15F7}"/>
                    </a:ext>
                  </a:extLst>
                </p:cNvPr>
                <p:cNvPicPr/>
                <p:nvPr/>
              </p:nvPicPr>
              <p:blipFill>
                <a:blip r:embed="rId189"/>
                <a:stretch>
                  <a:fillRect/>
                </a:stretch>
              </p:blipFill>
              <p:spPr>
                <a:xfrm>
                  <a:off x="4741800" y="5603980"/>
                  <a:ext cx="1407240" cy="764280"/>
                </a:xfrm>
                <a:prstGeom prst="rect">
                  <a:avLst/>
                </a:prstGeom>
              </p:spPr>
            </p:pic>
          </mc:Fallback>
        </mc:AlternateContent>
      </p:grpSp>
    </p:spTree>
    <p:extLst>
      <p:ext uri="{BB962C8B-B14F-4D97-AF65-F5344CB8AC3E}">
        <p14:creationId xmlns:p14="http://schemas.microsoft.com/office/powerpoint/2010/main" val="90626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693866"/>
          </a:xfrm>
          <a:prstGeom prst="rect">
            <a:avLst/>
          </a:prstGeom>
          <a:noFill/>
        </p:spPr>
        <p:txBody>
          <a:bodyPr wrap="square" rtlCol="0">
            <a:spAutoFit/>
          </a:bodyPr>
          <a:lstStyle/>
          <a:p>
            <a:pPr algn="r"/>
            <a:r>
              <a:rPr lang="he-IL" sz="4400" b="1">
                <a:solidFill>
                  <a:srgbClr val="FFFF00"/>
                </a:solidFill>
                <a:cs typeface="+mj-cs"/>
              </a:rPr>
              <a:t>ספר שמות פרק לג</a:t>
            </a:r>
          </a:p>
          <a:p>
            <a:pPr algn="r"/>
            <a:r>
              <a:rPr lang="he-IL" sz="4000">
                <a:solidFill>
                  <a:srgbClr val="FFFF00"/>
                </a:solidFill>
                <a:cs typeface="+mj-cs"/>
              </a:rPr>
              <a:t>יח   וַיֹּאמַר הַרְאֵנִי נָא אֶת-כְּבֹדֶךָ: יט   וַיֹּאמֶר אֲנִי אַעֲבִיר כָּל-טוּבִי עַל-פָּנֶיךָ וְקָרָאתִי בְשֵׁם יְהוָֹה לְפָנֶיךָ וְחַנֹּתִי אֶת-אֲשֶׁר אָחֹן וְרִחַמְתִּי אֶת-אֲשֶׁר אֲרַחֵם</a:t>
            </a:r>
            <a:r>
              <a:rPr lang="he-IL" sz="4000">
                <a:solidFill>
                  <a:srgbClr val="FFC000"/>
                </a:solidFill>
                <a:cs typeface="+mj-cs"/>
              </a:rPr>
              <a:t>: כ   וַיֹּאמֶר לֹא תוּכַל לִרְאֹת אֶת-פָּנָי כִּי לֹא-יִרְאַנִי הָאָדָם וָחָי: כא   וַיֹּאמֶר יְהֹוָה הִנֵּה מָקוֹם אִתִּי וְנִצַּבְתָּ עַל-הַצּוּר: </a:t>
            </a:r>
            <a:r>
              <a:rPr lang="he-IL" sz="4000">
                <a:solidFill>
                  <a:srgbClr val="92D050"/>
                </a:solidFill>
                <a:cs typeface="+mj-cs"/>
              </a:rPr>
              <a:t>כב   וְהָיָה בַּעֲבֹר כְּבֹדִי וְשַֹמְתִּיךָ בְּנִקְרַת הַצּוּר וְשַֹכֹּתִי כַפִּי עָלֶיךָ עַד-עָבְרִי</a:t>
            </a:r>
            <a:r>
              <a:rPr lang="he-IL" sz="4000">
                <a:solidFill>
                  <a:srgbClr val="00B0F0"/>
                </a:solidFill>
                <a:cs typeface="+mj-cs"/>
              </a:rPr>
              <a:t>: כג   וַהֲסִרֹתִי אֶת-כַּפִּי וְרָאִיתָ אֶת-אֲחֹרָי וּפָנַי לֹא יֵרָאוּ</a:t>
            </a:r>
            <a:endParaRPr lang="he-IL" sz="4000" dirty="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EFDC4D9-D6CB-F95E-C20A-8B3E3A26FAA1}"/>
                  </a:ext>
                </a:extLst>
              </p14:cNvPr>
              <p14:cNvContentPartPr/>
              <p14:nvPr/>
            </p14:nvContentPartPr>
            <p14:xfrm>
              <a:off x="6167040" y="4894780"/>
              <a:ext cx="357840" cy="118440"/>
            </p14:xfrm>
          </p:contentPart>
        </mc:Choice>
        <mc:Fallback>
          <p:pic>
            <p:nvPicPr>
              <p:cNvPr id="2" name="Ink 1">
                <a:extLst>
                  <a:ext uri="{FF2B5EF4-FFF2-40B4-BE49-F238E27FC236}">
                    <a16:creationId xmlns:a16="http://schemas.microsoft.com/office/drawing/2014/main" id="{6EFDC4D9-D6CB-F95E-C20A-8B3E3A26FAA1}"/>
                  </a:ext>
                </a:extLst>
              </p:cNvPr>
              <p:cNvPicPr/>
              <p:nvPr/>
            </p:nvPicPr>
            <p:blipFill>
              <a:blip r:embed="rId5"/>
              <a:stretch>
                <a:fillRect/>
              </a:stretch>
            </p:blipFill>
            <p:spPr>
              <a:xfrm>
                <a:off x="6149040" y="4877140"/>
                <a:ext cx="393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048A859C-4117-2907-F6E0-6B682DECCCD2}"/>
                  </a:ext>
                </a:extLst>
              </p14:cNvPr>
              <p14:cNvContentPartPr/>
              <p14:nvPr/>
            </p14:nvContentPartPr>
            <p14:xfrm>
              <a:off x="8699640" y="1343020"/>
              <a:ext cx="461160" cy="100080"/>
            </p14:xfrm>
          </p:contentPart>
        </mc:Choice>
        <mc:Fallback>
          <p:pic>
            <p:nvPicPr>
              <p:cNvPr id="4" name="Ink 3">
                <a:extLst>
                  <a:ext uri="{FF2B5EF4-FFF2-40B4-BE49-F238E27FC236}">
                    <a16:creationId xmlns:a16="http://schemas.microsoft.com/office/drawing/2014/main" id="{048A859C-4117-2907-F6E0-6B682DECCCD2}"/>
                  </a:ext>
                </a:extLst>
              </p:cNvPr>
              <p:cNvPicPr/>
              <p:nvPr/>
            </p:nvPicPr>
            <p:blipFill>
              <a:blip r:embed="rId7"/>
              <a:stretch>
                <a:fillRect/>
              </a:stretch>
            </p:blipFill>
            <p:spPr>
              <a:xfrm>
                <a:off x="8681640" y="1325020"/>
                <a:ext cx="496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Ink 32">
                <a:extLst>
                  <a:ext uri="{FF2B5EF4-FFF2-40B4-BE49-F238E27FC236}">
                    <a16:creationId xmlns:a16="http://schemas.microsoft.com/office/drawing/2014/main" id="{848883C7-0755-A736-E932-0AB54C8708D4}"/>
                  </a:ext>
                </a:extLst>
              </p14:cNvPr>
              <p14:cNvContentPartPr/>
              <p14:nvPr/>
            </p14:nvContentPartPr>
            <p14:xfrm>
              <a:off x="8352240" y="2466580"/>
              <a:ext cx="1068120" cy="80280"/>
            </p14:xfrm>
          </p:contentPart>
        </mc:Choice>
        <mc:Fallback>
          <p:pic>
            <p:nvPicPr>
              <p:cNvPr id="33" name="Ink 32">
                <a:extLst>
                  <a:ext uri="{FF2B5EF4-FFF2-40B4-BE49-F238E27FC236}">
                    <a16:creationId xmlns:a16="http://schemas.microsoft.com/office/drawing/2014/main" id="{848883C7-0755-A736-E932-0AB54C8708D4}"/>
                  </a:ext>
                </a:extLst>
              </p:cNvPr>
              <p:cNvPicPr/>
              <p:nvPr/>
            </p:nvPicPr>
            <p:blipFill>
              <a:blip r:embed="rId9"/>
              <a:stretch>
                <a:fillRect/>
              </a:stretch>
            </p:blipFill>
            <p:spPr>
              <a:xfrm>
                <a:off x="8334600" y="2448940"/>
                <a:ext cx="1103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4" name="Ink 43">
                <a:extLst>
                  <a:ext uri="{FF2B5EF4-FFF2-40B4-BE49-F238E27FC236}">
                    <a16:creationId xmlns:a16="http://schemas.microsoft.com/office/drawing/2014/main" id="{0C85A66B-C851-5BD9-11F5-1ED0212CAE20}"/>
                  </a:ext>
                </a:extLst>
              </p14:cNvPr>
              <p14:cNvContentPartPr/>
              <p14:nvPr/>
            </p14:nvContentPartPr>
            <p14:xfrm>
              <a:off x="2124240" y="1373980"/>
              <a:ext cx="891720" cy="68400"/>
            </p14:xfrm>
          </p:contentPart>
        </mc:Choice>
        <mc:Fallback>
          <p:pic>
            <p:nvPicPr>
              <p:cNvPr id="44" name="Ink 43">
                <a:extLst>
                  <a:ext uri="{FF2B5EF4-FFF2-40B4-BE49-F238E27FC236}">
                    <a16:creationId xmlns:a16="http://schemas.microsoft.com/office/drawing/2014/main" id="{0C85A66B-C851-5BD9-11F5-1ED0212CAE20}"/>
                  </a:ext>
                </a:extLst>
              </p:cNvPr>
              <p:cNvPicPr/>
              <p:nvPr/>
            </p:nvPicPr>
            <p:blipFill>
              <a:blip r:embed="rId11"/>
              <a:stretch>
                <a:fillRect/>
              </a:stretch>
            </p:blipFill>
            <p:spPr>
              <a:xfrm>
                <a:off x="2106240" y="1356340"/>
                <a:ext cx="927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 name="Ink 4">
                <a:extLst>
                  <a:ext uri="{FF2B5EF4-FFF2-40B4-BE49-F238E27FC236}">
                    <a16:creationId xmlns:a16="http://schemas.microsoft.com/office/drawing/2014/main" id="{B6E1BDB1-0C97-13C0-8F83-A9EAD1F8BCF7}"/>
                  </a:ext>
                </a:extLst>
              </p14:cNvPr>
              <p14:cNvContentPartPr/>
              <p14:nvPr/>
            </p14:nvContentPartPr>
            <p14:xfrm>
              <a:off x="7740240" y="1274980"/>
              <a:ext cx="705240" cy="54360"/>
            </p14:xfrm>
          </p:contentPart>
        </mc:Choice>
        <mc:Fallback>
          <p:pic>
            <p:nvPicPr>
              <p:cNvPr id="5" name="Ink 4">
                <a:extLst>
                  <a:ext uri="{FF2B5EF4-FFF2-40B4-BE49-F238E27FC236}">
                    <a16:creationId xmlns:a16="http://schemas.microsoft.com/office/drawing/2014/main" id="{B6E1BDB1-0C97-13C0-8F83-A9EAD1F8BCF7}"/>
                  </a:ext>
                </a:extLst>
              </p:cNvPr>
              <p:cNvPicPr/>
              <p:nvPr/>
            </p:nvPicPr>
            <p:blipFill>
              <a:blip r:embed="rId13"/>
              <a:stretch>
                <a:fillRect/>
              </a:stretch>
            </p:blipFill>
            <p:spPr>
              <a:xfrm>
                <a:off x="7722240" y="1257340"/>
                <a:ext cx="7408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Ink 6">
                <a:extLst>
                  <a:ext uri="{FF2B5EF4-FFF2-40B4-BE49-F238E27FC236}">
                    <a16:creationId xmlns:a16="http://schemas.microsoft.com/office/drawing/2014/main" id="{1FA8D616-8BCE-6B02-012B-0D7E1AD897CA}"/>
                  </a:ext>
                </a:extLst>
              </p14:cNvPr>
              <p14:cNvContentPartPr/>
              <p14:nvPr/>
            </p14:nvContentPartPr>
            <p14:xfrm>
              <a:off x="6458640" y="1381900"/>
              <a:ext cx="1017360" cy="42480"/>
            </p14:xfrm>
          </p:contentPart>
        </mc:Choice>
        <mc:Fallback>
          <p:pic>
            <p:nvPicPr>
              <p:cNvPr id="7" name="Ink 6">
                <a:extLst>
                  <a:ext uri="{FF2B5EF4-FFF2-40B4-BE49-F238E27FC236}">
                    <a16:creationId xmlns:a16="http://schemas.microsoft.com/office/drawing/2014/main" id="{1FA8D616-8BCE-6B02-012B-0D7E1AD897CA}"/>
                  </a:ext>
                </a:extLst>
              </p:cNvPr>
              <p:cNvPicPr/>
              <p:nvPr/>
            </p:nvPicPr>
            <p:blipFill>
              <a:blip r:embed="rId15"/>
              <a:stretch>
                <a:fillRect/>
              </a:stretch>
            </p:blipFill>
            <p:spPr>
              <a:xfrm>
                <a:off x="6441000" y="1364260"/>
                <a:ext cx="10530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Ink 10">
                <a:extLst>
                  <a:ext uri="{FF2B5EF4-FFF2-40B4-BE49-F238E27FC236}">
                    <a16:creationId xmlns:a16="http://schemas.microsoft.com/office/drawing/2014/main" id="{15CA148D-EA6F-6997-2DC5-D4E712196C6B}"/>
                  </a:ext>
                </a:extLst>
              </p14:cNvPr>
              <p14:cNvContentPartPr/>
              <p14:nvPr/>
            </p14:nvContentPartPr>
            <p14:xfrm>
              <a:off x="5882640" y="1371100"/>
              <a:ext cx="431640" cy="58680"/>
            </p14:xfrm>
          </p:contentPart>
        </mc:Choice>
        <mc:Fallback>
          <p:pic>
            <p:nvPicPr>
              <p:cNvPr id="11" name="Ink 10">
                <a:extLst>
                  <a:ext uri="{FF2B5EF4-FFF2-40B4-BE49-F238E27FC236}">
                    <a16:creationId xmlns:a16="http://schemas.microsoft.com/office/drawing/2014/main" id="{15CA148D-EA6F-6997-2DC5-D4E712196C6B}"/>
                  </a:ext>
                </a:extLst>
              </p:cNvPr>
              <p:cNvPicPr/>
              <p:nvPr/>
            </p:nvPicPr>
            <p:blipFill>
              <a:blip r:embed="rId17"/>
              <a:stretch>
                <a:fillRect/>
              </a:stretch>
            </p:blipFill>
            <p:spPr>
              <a:xfrm>
                <a:off x="5864640" y="1353100"/>
                <a:ext cx="467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Ink 11">
                <a:extLst>
                  <a:ext uri="{FF2B5EF4-FFF2-40B4-BE49-F238E27FC236}">
                    <a16:creationId xmlns:a16="http://schemas.microsoft.com/office/drawing/2014/main" id="{FB05DB24-E695-5560-4C47-5873CCB019F8}"/>
                  </a:ext>
                </a:extLst>
              </p14:cNvPr>
              <p14:cNvContentPartPr/>
              <p14:nvPr/>
            </p14:nvContentPartPr>
            <p14:xfrm>
              <a:off x="5258760" y="1349500"/>
              <a:ext cx="335520" cy="35640"/>
            </p14:xfrm>
          </p:contentPart>
        </mc:Choice>
        <mc:Fallback>
          <p:pic>
            <p:nvPicPr>
              <p:cNvPr id="12" name="Ink 11">
                <a:extLst>
                  <a:ext uri="{FF2B5EF4-FFF2-40B4-BE49-F238E27FC236}">
                    <a16:creationId xmlns:a16="http://schemas.microsoft.com/office/drawing/2014/main" id="{FB05DB24-E695-5560-4C47-5873CCB019F8}"/>
                  </a:ext>
                </a:extLst>
              </p:cNvPr>
              <p:cNvPicPr/>
              <p:nvPr/>
            </p:nvPicPr>
            <p:blipFill>
              <a:blip r:embed="rId19"/>
              <a:stretch>
                <a:fillRect/>
              </a:stretch>
            </p:blipFill>
            <p:spPr>
              <a:xfrm>
                <a:off x="5241120" y="1331500"/>
                <a:ext cx="371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Ink 12">
                <a:extLst>
                  <a:ext uri="{FF2B5EF4-FFF2-40B4-BE49-F238E27FC236}">
                    <a16:creationId xmlns:a16="http://schemas.microsoft.com/office/drawing/2014/main" id="{28E85A0F-73CC-1E41-1BDB-47857741DE32}"/>
                  </a:ext>
                </a:extLst>
              </p14:cNvPr>
              <p14:cNvContentPartPr/>
              <p14:nvPr/>
            </p14:nvContentPartPr>
            <p14:xfrm>
              <a:off x="4277400" y="1333660"/>
              <a:ext cx="899280" cy="106920"/>
            </p14:xfrm>
          </p:contentPart>
        </mc:Choice>
        <mc:Fallback>
          <p:pic>
            <p:nvPicPr>
              <p:cNvPr id="13" name="Ink 12">
                <a:extLst>
                  <a:ext uri="{FF2B5EF4-FFF2-40B4-BE49-F238E27FC236}">
                    <a16:creationId xmlns:a16="http://schemas.microsoft.com/office/drawing/2014/main" id="{28E85A0F-73CC-1E41-1BDB-47857741DE32}"/>
                  </a:ext>
                </a:extLst>
              </p:cNvPr>
              <p:cNvPicPr/>
              <p:nvPr/>
            </p:nvPicPr>
            <p:blipFill>
              <a:blip r:embed="rId21"/>
              <a:stretch>
                <a:fillRect/>
              </a:stretch>
            </p:blipFill>
            <p:spPr>
              <a:xfrm>
                <a:off x="4259400" y="1316020"/>
                <a:ext cx="9349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7F8B4A46-88C1-83B3-CE77-9E183E41F990}"/>
                  </a:ext>
                </a:extLst>
              </p14:cNvPr>
              <p14:cNvContentPartPr/>
              <p14:nvPr/>
            </p14:nvContentPartPr>
            <p14:xfrm>
              <a:off x="5889480" y="1332580"/>
              <a:ext cx="1503360" cy="127440"/>
            </p14:xfrm>
          </p:contentPart>
        </mc:Choice>
        <mc:Fallback>
          <p:pic>
            <p:nvPicPr>
              <p:cNvPr id="15" name="Ink 14">
                <a:extLst>
                  <a:ext uri="{FF2B5EF4-FFF2-40B4-BE49-F238E27FC236}">
                    <a16:creationId xmlns:a16="http://schemas.microsoft.com/office/drawing/2014/main" id="{7F8B4A46-88C1-83B3-CE77-9E183E41F990}"/>
                  </a:ext>
                </a:extLst>
              </p:cNvPr>
              <p:cNvPicPr/>
              <p:nvPr/>
            </p:nvPicPr>
            <p:blipFill>
              <a:blip r:embed="rId23"/>
              <a:stretch>
                <a:fillRect/>
              </a:stretch>
            </p:blipFill>
            <p:spPr>
              <a:xfrm>
                <a:off x="5871480" y="1314580"/>
                <a:ext cx="1539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A4AECF43-27FD-FD56-6C78-637B41AA9361}"/>
                  </a:ext>
                </a:extLst>
              </p14:cNvPr>
              <p14:cNvContentPartPr/>
              <p14:nvPr/>
            </p14:nvContentPartPr>
            <p14:xfrm>
              <a:off x="4672680" y="1374700"/>
              <a:ext cx="311760" cy="30240"/>
            </p14:xfrm>
          </p:contentPart>
        </mc:Choice>
        <mc:Fallback>
          <p:pic>
            <p:nvPicPr>
              <p:cNvPr id="17" name="Ink 16">
                <a:extLst>
                  <a:ext uri="{FF2B5EF4-FFF2-40B4-BE49-F238E27FC236}">
                    <a16:creationId xmlns:a16="http://schemas.microsoft.com/office/drawing/2014/main" id="{A4AECF43-27FD-FD56-6C78-637B41AA9361}"/>
                  </a:ext>
                </a:extLst>
              </p:cNvPr>
              <p:cNvPicPr/>
              <p:nvPr/>
            </p:nvPicPr>
            <p:blipFill>
              <a:blip r:embed="rId25"/>
              <a:stretch>
                <a:fillRect/>
              </a:stretch>
            </p:blipFill>
            <p:spPr>
              <a:xfrm>
                <a:off x="4654680" y="1357060"/>
                <a:ext cx="3474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5BFF49A8-888F-A34A-FF21-91D8D87BE41D}"/>
                  </a:ext>
                </a:extLst>
              </p14:cNvPr>
              <p14:cNvContentPartPr/>
              <p14:nvPr/>
            </p14:nvContentPartPr>
            <p14:xfrm>
              <a:off x="1360680" y="1378300"/>
              <a:ext cx="1761840" cy="171360"/>
            </p14:xfrm>
          </p:contentPart>
        </mc:Choice>
        <mc:Fallback>
          <p:pic>
            <p:nvPicPr>
              <p:cNvPr id="19" name="Ink 18">
                <a:extLst>
                  <a:ext uri="{FF2B5EF4-FFF2-40B4-BE49-F238E27FC236}">
                    <a16:creationId xmlns:a16="http://schemas.microsoft.com/office/drawing/2014/main" id="{5BFF49A8-888F-A34A-FF21-91D8D87BE41D}"/>
                  </a:ext>
                </a:extLst>
              </p:cNvPr>
              <p:cNvPicPr/>
              <p:nvPr/>
            </p:nvPicPr>
            <p:blipFill>
              <a:blip r:embed="rId27"/>
              <a:stretch>
                <a:fillRect/>
              </a:stretch>
            </p:blipFill>
            <p:spPr>
              <a:xfrm>
                <a:off x="1343040" y="1360300"/>
                <a:ext cx="17974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 name="Ink 49">
                <a:extLst>
                  <a:ext uri="{FF2B5EF4-FFF2-40B4-BE49-F238E27FC236}">
                    <a16:creationId xmlns:a16="http://schemas.microsoft.com/office/drawing/2014/main" id="{6D247427-C19E-2600-F9DF-DF8F226766F1}"/>
                  </a:ext>
                </a:extLst>
              </p14:cNvPr>
              <p14:cNvContentPartPr/>
              <p14:nvPr/>
            </p14:nvContentPartPr>
            <p14:xfrm>
              <a:off x="1884840" y="1385140"/>
              <a:ext cx="976680" cy="767160"/>
            </p14:xfrm>
          </p:contentPart>
        </mc:Choice>
        <mc:Fallback>
          <p:pic>
            <p:nvPicPr>
              <p:cNvPr id="50" name="Ink 49">
                <a:extLst>
                  <a:ext uri="{FF2B5EF4-FFF2-40B4-BE49-F238E27FC236}">
                    <a16:creationId xmlns:a16="http://schemas.microsoft.com/office/drawing/2014/main" id="{6D247427-C19E-2600-F9DF-DF8F226766F1}"/>
                  </a:ext>
                </a:extLst>
              </p:cNvPr>
              <p:cNvPicPr/>
              <p:nvPr/>
            </p:nvPicPr>
            <p:blipFill>
              <a:blip r:embed="rId29"/>
              <a:stretch>
                <a:fillRect/>
              </a:stretch>
            </p:blipFill>
            <p:spPr>
              <a:xfrm>
                <a:off x="1866840" y="1367500"/>
                <a:ext cx="1012320" cy="802800"/>
              </a:xfrm>
              <a:prstGeom prst="rect">
                <a:avLst/>
              </a:prstGeom>
            </p:spPr>
          </p:pic>
        </mc:Fallback>
      </mc:AlternateContent>
      <p:grpSp>
        <p:nvGrpSpPr>
          <p:cNvPr id="53" name="Group 52">
            <a:extLst>
              <a:ext uri="{FF2B5EF4-FFF2-40B4-BE49-F238E27FC236}">
                <a16:creationId xmlns:a16="http://schemas.microsoft.com/office/drawing/2014/main" id="{11A25F0D-E444-DA67-607C-FD77CE799343}"/>
              </a:ext>
            </a:extLst>
          </p:cNvPr>
          <p:cNvGrpSpPr/>
          <p:nvPr/>
        </p:nvGrpSpPr>
        <p:grpSpPr>
          <a:xfrm>
            <a:off x="1042800" y="1867900"/>
            <a:ext cx="8253360" cy="250920"/>
            <a:chOff x="1042800" y="1867900"/>
            <a:chExt cx="8253360" cy="250920"/>
          </a:xfrm>
        </p:grpSpPr>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B6B163FC-FA09-9633-090E-38E30CA802E5}"/>
                    </a:ext>
                  </a:extLst>
                </p14:cNvPr>
                <p14:cNvContentPartPr/>
                <p14:nvPr/>
              </p14:nvContentPartPr>
              <p14:xfrm>
                <a:off x="8288880" y="2028100"/>
                <a:ext cx="952560" cy="40680"/>
              </p14:xfrm>
            </p:contentPart>
          </mc:Choice>
          <mc:Fallback>
            <p:pic>
              <p:nvPicPr>
                <p:cNvPr id="20" name="Ink 19">
                  <a:extLst>
                    <a:ext uri="{FF2B5EF4-FFF2-40B4-BE49-F238E27FC236}">
                      <a16:creationId xmlns:a16="http://schemas.microsoft.com/office/drawing/2014/main" id="{B6B163FC-FA09-9633-090E-38E30CA802E5}"/>
                    </a:ext>
                  </a:extLst>
                </p:cNvPr>
                <p:cNvPicPr/>
                <p:nvPr/>
              </p:nvPicPr>
              <p:blipFill>
                <a:blip r:embed="rId31"/>
                <a:stretch>
                  <a:fillRect/>
                </a:stretch>
              </p:blipFill>
              <p:spPr>
                <a:xfrm>
                  <a:off x="8271240" y="2010100"/>
                  <a:ext cx="9882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209A7101-80F1-5378-A354-DBDCD5A504CB}"/>
                    </a:ext>
                  </a:extLst>
                </p14:cNvPr>
                <p14:cNvContentPartPr/>
                <p14:nvPr/>
              </p14:nvContentPartPr>
              <p14:xfrm>
                <a:off x="7540440" y="1867900"/>
                <a:ext cx="623160" cy="61920"/>
              </p14:xfrm>
            </p:contentPart>
          </mc:Choice>
          <mc:Fallback>
            <p:pic>
              <p:nvPicPr>
                <p:cNvPr id="21" name="Ink 20">
                  <a:extLst>
                    <a:ext uri="{FF2B5EF4-FFF2-40B4-BE49-F238E27FC236}">
                      <a16:creationId xmlns:a16="http://schemas.microsoft.com/office/drawing/2014/main" id="{209A7101-80F1-5378-A354-DBDCD5A504CB}"/>
                    </a:ext>
                  </a:extLst>
                </p:cNvPr>
                <p:cNvPicPr/>
                <p:nvPr/>
              </p:nvPicPr>
              <p:blipFill>
                <a:blip r:embed="rId33"/>
                <a:stretch>
                  <a:fillRect/>
                </a:stretch>
              </p:blipFill>
              <p:spPr>
                <a:xfrm>
                  <a:off x="7522440" y="1849900"/>
                  <a:ext cx="6588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4B586B15-8316-9BDA-4E48-4824997E57C0}"/>
                    </a:ext>
                  </a:extLst>
                </p14:cNvPr>
                <p14:cNvContentPartPr/>
                <p14:nvPr/>
              </p14:nvContentPartPr>
              <p14:xfrm>
                <a:off x="6777240" y="1912540"/>
                <a:ext cx="532440" cy="70560"/>
              </p14:xfrm>
            </p:contentPart>
          </mc:Choice>
          <mc:Fallback>
            <p:pic>
              <p:nvPicPr>
                <p:cNvPr id="22" name="Ink 21">
                  <a:extLst>
                    <a:ext uri="{FF2B5EF4-FFF2-40B4-BE49-F238E27FC236}">
                      <a16:creationId xmlns:a16="http://schemas.microsoft.com/office/drawing/2014/main" id="{4B586B15-8316-9BDA-4E48-4824997E57C0}"/>
                    </a:ext>
                  </a:extLst>
                </p:cNvPr>
                <p:cNvPicPr/>
                <p:nvPr/>
              </p:nvPicPr>
              <p:blipFill>
                <a:blip r:embed="rId35"/>
                <a:stretch>
                  <a:fillRect/>
                </a:stretch>
              </p:blipFill>
              <p:spPr>
                <a:xfrm>
                  <a:off x="6759240" y="1894900"/>
                  <a:ext cx="5680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90CA2A64-1489-FECF-BF57-A42BD4E7AB80}"/>
                    </a:ext>
                  </a:extLst>
                </p14:cNvPr>
                <p14:cNvContentPartPr/>
                <p14:nvPr/>
              </p14:nvContentPartPr>
              <p14:xfrm>
                <a:off x="6086040" y="1949980"/>
                <a:ext cx="553320" cy="36000"/>
              </p14:xfrm>
            </p:contentPart>
          </mc:Choice>
          <mc:Fallback>
            <p:pic>
              <p:nvPicPr>
                <p:cNvPr id="23" name="Ink 22">
                  <a:extLst>
                    <a:ext uri="{FF2B5EF4-FFF2-40B4-BE49-F238E27FC236}">
                      <a16:creationId xmlns:a16="http://schemas.microsoft.com/office/drawing/2014/main" id="{90CA2A64-1489-FECF-BF57-A42BD4E7AB80}"/>
                    </a:ext>
                  </a:extLst>
                </p:cNvPr>
                <p:cNvPicPr/>
                <p:nvPr/>
              </p:nvPicPr>
              <p:blipFill>
                <a:blip r:embed="rId37"/>
                <a:stretch>
                  <a:fillRect/>
                </a:stretch>
              </p:blipFill>
              <p:spPr>
                <a:xfrm>
                  <a:off x="6068400" y="1932340"/>
                  <a:ext cx="588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Ink 24">
                  <a:extLst>
                    <a:ext uri="{FF2B5EF4-FFF2-40B4-BE49-F238E27FC236}">
                      <a16:creationId xmlns:a16="http://schemas.microsoft.com/office/drawing/2014/main" id="{9AB3124F-C171-7B60-FADE-C26A5702784B}"/>
                    </a:ext>
                  </a:extLst>
                </p14:cNvPr>
                <p14:cNvContentPartPr/>
                <p14:nvPr/>
              </p14:nvContentPartPr>
              <p14:xfrm>
                <a:off x="5185320" y="1994260"/>
                <a:ext cx="764280" cy="103320"/>
              </p14:xfrm>
            </p:contentPart>
          </mc:Choice>
          <mc:Fallback>
            <p:pic>
              <p:nvPicPr>
                <p:cNvPr id="25" name="Ink 24">
                  <a:extLst>
                    <a:ext uri="{FF2B5EF4-FFF2-40B4-BE49-F238E27FC236}">
                      <a16:creationId xmlns:a16="http://schemas.microsoft.com/office/drawing/2014/main" id="{9AB3124F-C171-7B60-FADE-C26A5702784B}"/>
                    </a:ext>
                  </a:extLst>
                </p:cNvPr>
                <p:cNvPicPr/>
                <p:nvPr/>
              </p:nvPicPr>
              <p:blipFill>
                <a:blip r:embed="rId39"/>
                <a:stretch>
                  <a:fillRect/>
                </a:stretch>
              </p:blipFill>
              <p:spPr>
                <a:xfrm>
                  <a:off x="5167680" y="1976620"/>
                  <a:ext cx="7999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DDB0C56F-06A1-217A-BC1E-8567E1AF8F90}"/>
                    </a:ext>
                  </a:extLst>
                </p14:cNvPr>
                <p14:cNvContentPartPr/>
                <p14:nvPr/>
              </p14:nvContentPartPr>
              <p14:xfrm>
                <a:off x="3731640" y="1964020"/>
                <a:ext cx="1240200" cy="154800"/>
              </p14:xfrm>
            </p:contentPart>
          </mc:Choice>
          <mc:Fallback>
            <p:pic>
              <p:nvPicPr>
                <p:cNvPr id="26" name="Ink 25">
                  <a:extLst>
                    <a:ext uri="{FF2B5EF4-FFF2-40B4-BE49-F238E27FC236}">
                      <a16:creationId xmlns:a16="http://schemas.microsoft.com/office/drawing/2014/main" id="{DDB0C56F-06A1-217A-BC1E-8567E1AF8F90}"/>
                    </a:ext>
                  </a:extLst>
                </p:cNvPr>
                <p:cNvPicPr/>
                <p:nvPr/>
              </p:nvPicPr>
              <p:blipFill>
                <a:blip r:embed="rId41"/>
                <a:stretch>
                  <a:fillRect/>
                </a:stretch>
              </p:blipFill>
              <p:spPr>
                <a:xfrm>
                  <a:off x="3714000" y="1946380"/>
                  <a:ext cx="1275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Ink 27">
                  <a:extLst>
                    <a:ext uri="{FF2B5EF4-FFF2-40B4-BE49-F238E27FC236}">
                      <a16:creationId xmlns:a16="http://schemas.microsoft.com/office/drawing/2014/main" id="{8EAB17B0-E99E-5DF0-1FA5-AEDE270717B5}"/>
                    </a:ext>
                  </a:extLst>
                </p14:cNvPr>
                <p14:cNvContentPartPr/>
                <p14:nvPr/>
              </p14:nvContentPartPr>
              <p14:xfrm>
                <a:off x="2965920" y="1982020"/>
                <a:ext cx="803520" cy="57960"/>
              </p14:xfrm>
            </p:contentPart>
          </mc:Choice>
          <mc:Fallback>
            <p:pic>
              <p:nvPicPr>
                <p:cNvPr id="28" name="Ink 27">
                  <a:extLst>
                    <a:ext uri="{FF2B5EF4-FFF2-40B4-BE49-F238E27FC236}">
                      <a16:creationId xmlns:a16="http://schemas.microsoft.com/office/drawing/2014/main" id="{8EAB17B0-E99E-5DF0-1FA5-AEDE270717B5}"/>
                    </a:ext>
                  </a:extLst>
                </p:cNvPr>
                <p:cNvPicPr/>
                <p:nvPr/>
              </p:nvPicPr>
              <p:blipFill>
                <a:blip r:embed="rId43"/>
                <a:stretch>
                  <a:fillRect/>
                </a:stretch>
              </p:blipFill>
              <p:spPr>
                <a:xfrm>
                  <a:off x="2948280" y="1964380"/>
                  <a:ext cx="8391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Ink 28">
                  <a:extLst>
                    <a:ext uri="{FF2B5EF4-FFF2-40B4-BE49-F238E27FC236}">
                      <a16:creationId xmlns:a16="http://schemas.microsoft.com/office/drawing/2014/main" id="{E954F9B4-E38C-5381-A212-493484114192}"/>
                    </a:ext>
                  </a:extLst>
                </p14:cNvPr>
                <p14:cNvContentPartPr/>
                <p14:nvPr/>
              </p14:nvContentPartPr>
              <p14:xfrm>
                <a:off x="2049000" y="1937380"/>
                <a:ext cx="749520" cy="90360"/>
              </p14:xfrm>
            </p:contentPart>
          </mc:Choice>
          <mc:Fallback>
            <p:pic>
              <p:nvPicPr>
                <p:cNvPr id="29" name="Ink 28">
                  <a:extLst>
                    <a:ext uri="{FF2B5EF4-FFF2-40B4-BE49-F238E27FC236}">
                      <a16:creationId xmlns:a16="http://schemas.microsoft.com/office/drawing/2014/main" id="{E954F9B4-E38C-5381-A212-493484114192}"/>
                    </a:ext>
                  </a:extLst>
                </p:cNvPr>
                <p:cNvPicPr/>
                <p:nvPr/>
              </p:nvPicPr>
              <p:blipFill>
                <a:blip r:embed="rId45"/>
                <a:stretch>
                  <a:fillRect/>
                </a:stretch>
              </p:blipFill>
              <p:spPr>
                <a:xfrm>
                  <a:off x="2031360" y="1919380"/>
                  <a:ext cx="7851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3F0830EE-6C79-66E1-75ED-00E879711F70}"/>
                    </a:ext>
                  </a:extLst>
                </p14:cNvPr>
                <p14:cNvContentPartPr/>
                <p14:nvPr/>
              </p14:nvContentPartPr>
              <p14:xfrm>
                <a:off x="1055760" y="1986340"/>
                <a:ext cx="881640" cy="38520"/>
              </p14:xfrm>
            </p:contentPart>
          </mc:Choice>
          <mc:Fallback>
            <p:pic>
              <p:nvPicPr>
                <p:cNvPr id="31" name="Ink 30">
                  <a:extLst>
                    <a:ext uri="{FF2B5EF4-FFF2-40B4-BE49-F238E27FC236}">
                      <a16:creationId xmlns:a16="http://schemas.microsoft.com/office/drawing/2014/main" id="{3F0830EE-6C79-66E1-75ED-00E879711F70}"/>
                    </a:ext>
                  </a:extLst>
                </p:cNvPr>
                <p:cNvPicPr/>
                <p:nvPr/>
              </p:nvPicPr>
              <p:blipFill>
                <a:blip r:embed="rId47"/>
                <a:stretch>
                  <a:fillRect/>
                </a:stretch>
              </p:blipFill>
              <p:spPr>
                <a:xfrm>
                  <a:off x="1037760" y="1968340"/>
                  <a:ext cx="9172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5" name="Ink 44">
                  <a:extLst>
                    <a:ext uri="{FF2B5EF4-FFF2-40B4-BE49-F238E27FC236}">
                      <a16:creationId xmlns:a16="http://schemas.microsoft.com/office/drawing/2014/main" id="{AC4CAE12-2DAD-11DE-A3CB-241EA5273302}"/>
                    </a:ext>
                  </a:extLst>
                </p14:cNvPr>
                <p14:cNvContentPartPr/>
                <p14:nvPr/>
              </p14:nvContentPartPr>
              <p14:xfrm>
                <a:off x="8345400" y="1956460"/>
                <a:ext cx="950760" cy="68040"/>
              </p14:xfrm>
            </p:contentPart>
          </mc:Choice>
          <mc:Fallback>
            <p:pic>
              <p:nvPicPr>
                <p:cNvPr id="45" name="Ink 44">
                  <a:extLst>
                    <a:ext uri="{FF2B5EF4-FFF2-40B4-BE49-F238E27FC236}">
                      <a16:creationId xmlns:a16="http://schemas.microsoft.com/office/drawing/2014/main" id="{AC4CAE12-2DAD-11DE-A3CB-241EA5273302}"/>
                    </a:ext>
                  </a:extLst>
                </p:cNvPr>
                <p:cNvPicPr/>
                <p:nvPr/>
              </p:nvPicPr>
              <p:blipFill>
                <a:blip r:embed="rId49"/>
                <a:stretch>
                  <a:fillRect/>
                </a:stretch>
              </p:blipFill>
              <p:spPr>
                <a:xfrm>
                  <a:off x="8327400" y="1938460"/>
                  <a:ext cx="986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6" name="Ink 45">
                  <a:extLst>
                    <a:ext uri="{FF2B5EF4-FFF2-40B4-BE49-F238E27FC236}">
                      <a16:creationId xmlns:a16="http://schemas.microsoft.com/office/drawing/2014/main" id="{A9C7E6AB-1D94-4D7D-1B10-05DD120D0C91}"/>
                    </a:ext>
                  </a:extLst>
                </p14:cNvPr>
                <p14:cNvContentPartPr/>
                <p14:nvPr/>
              </p14:nvContentPartPr>
              <p14:xfrm>
                <a:off x="6849240" y="1931980"/>
                <a:ext cx="1231560" cy="63000"/>
              </p14:xfrm>
            </p:contentPart>
          </mc:Choice>
          <mc:Fallback>
            <p:pic>
              <p:nvPicPr>
                <p:cNvPr id="46" name="Ink 45">
                  <a:extLst>
                    <a:ext uri="{FF2B5EF4-FFF2-40B4-BE49-F238E27FC236}">
                      <a16:creationId xmlns:a16="http://schemas.microsoft.com/office/drawing/2014/main" id="{A9C7E6AB-1D94-4D7D-1B10-05DD120D0C91}"/>
                    </a:ext>
                  </a:extLst>
                </p:cNvPr>
                <p:cNvPicPr/>
                <p:nvPr/>
              </p:nvPicPr>
              <p:blipFill>
                <a:blip r:embed="rId51"/>
                <a:stretch>
                  <a:fillRect/>
                </a:stretch>
              </p:blipFill>
              <p:spPr>
                <a:xfrm>
                  <a:off x="6831600" y="1913980"/>
                  <a:ext cx="1267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8" name="Ink 47">
                  <a:extLst>
                    <a:ext uri="{FF2B5EF4-FFF2-40B4-BE49-F238E27FC236}">
                      <a16:creationId xmlns:a16="http://schemas.microsoft.com/office/drawing/2014/main" id="{A526299F-281E-FB9C-50CA-572C131BB49D}"/>
                    </a:ext>
                  </a:extLst>
                </p14:cNvPr>
                <p14:cNvContentPartPr/>
                <p14:nvPr/>
              </p14:nvContentPartPr>
              <p14:xfrm>
                <a:off x="5388360" y="2009740"/>
                <a:ext cx="1107000" cy="77040"/>
              </p14:xfrm>
            </p:contentPart>
          </mc:Choice>
          <mc:Fallback>
            <p:pic>
              <p:nvPicPr>
                <p:cNvPr id="48" name="Ink 47">
                  <a:extLst>
                    <a:ext uri="{FF2B5EF4-FFF2-40B4-BE49-F238E27FC236}">
                      <a16:creationId xmlns:a16="http://schemas.microsoft.com/office/drawing/2014/main" id="{A526299F-281E-FB9C-50CA-572C131BB49D}"/>
                    </a:ext>
                  </a:extLst>
                </p:cNvPr>
                <p:cNvPicPr/>
                <p:nvPr/>
              </p:nvPicPr>
              <p:blipFill>
                <a:blip r:embed="rId53"/>
                <a:stretch>
                  <a:fillRect/>
                </a:stretch>
              </p:blipFill>
              <p:spPr>
                <a:xfrm>
                  <a:off x="5370360" y="1991740"/>
                  <a:ext cx="11426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2" name="Ink 51">
                  <a:extLst>
                    <a:ext uri="{FF2B5EF4-FFF2-40B4-BE49-F238E27FC236}">
                      <a16:creationId xmlns:a16="http://schemas.microsoft.com/office/drawing/2014/main" id="{F76FF6BC-5D20-033B-FB3B-5F45E587E5D3}"/>
                    </a:ext>
                  </a:extLst>
                </p14:cNvPr>
                <p14:cNvContentPartPr/>
                <p14:nvPr/>
              </p14:nvContentPartPr>
              <p14:xfrm>
                <a:off x="1042800" y="1933420"/>
                <a:ext cx="717120" cy="94320"/>
              </p14:xfrm>
            </p:contentPart>
          </mc:Choice>
          <mc:Fallback>
            <p:pic>
              <p:nvPicPr>
                <p:cNvPr id="52" name="Ink 51">
                  <a:extLst>
                    <a:ext uri="{FF2B5EF4-FFF2-40B4-BE49-F238E27FC236}">
                      <a16:creationId xmlns:a16="http://schemas.microsoft.com/office/drawing/2014/main" id="{F76FF6BC-5D20-033B-FB3B-5F45E587E5D3}"/>
                    </a:ext>
                  </a:extLst>
                </p:cNvPr>
                <p:cNvPicPr/>
                <p:nvPr/>
              </p:nvPicPr>
              <p:blipFill>
                <a:blip r:embed="rId55"/>
                <a:stretch>
                  <a:fillRect/>
                </a:stretch>
              </p:blipFill>
              <p:spPr>
                <a:xfrm>
                  <a:off x="1025160" y="1915780"/>
                  <a:ext cx="752760" cy="129960"/>
                </a:xfrm>
                <a:prstGeom prst="rect">
                  <a:avLst/>
                </a:prstGeom>
              </p:spPr>
            </p:pic>
          </mc:Fallback>
        </mc:AlternateContent>
      </p:grpSp>
      <p:grpSp>
        <p:nvGrpSpPr>
          <p:cNvPr id="57" name="Group 56">
            <a:extLst>
              <a:ext uri="{FF2B5EF4-FFF2-40B4-BE49-F238E27FC236}">
                <a16:creationId xmlns:a16="http://schemas.microsoft.com/office/drawing/2014/main" id="{B6A7CA87-2703-0E89-F58E-D35722C6FFE0}"/>
              </a:ext>
            </a:extLst>
          </p:cNvPr>
          <p:cNvGrpSpPr/>
          <p:nvPr/>
        </p:nvGrpSpPr>
        <p:grpSpPr>
          <a:xfrm>
            <a:off x="1957560" y="2452180"/>
            <a:ext cx="7382880" cy="254520"/>
            <a:chOff x="1957560" y="2452180"/>
            <a:chExt cx="7382880" cy="254520"/>
          </a:xfrm>
        </p:grpSpPr>
        <mc:AlternateContent xmlns:mc="http://schemas.openxmlformats.org/markup-compatibility/2006">
          <mc:Choice xmlns:p14="http://schemas.microsoft.com/office/powerpoint/2010/main" Requires="p14">
            <p:contentPart p14:bwMode="auto" r:id="rId56">
              <p14:nvContentPartPr>
                <p14:cNvPr id="54" name="Ink 53">
                  <a:extLst>
                    <a:ext uri="{FF2B5EF4-FFF2-40B4-BE49-F238E27FC236}">
                      <a16:creationId xmlns:a16="http://schemas.microsoft.com/office/drawing/2014/main" id="{4612020F-541D-78E5-33CF-084810BEDC62}"/>
                    </a:ext>
                  </a:extLst>
                </p14:cNvPr>
                <p14:cNvContentPartPr/>
                <p14:nvPr/>
              </p14:nvContentPartPr>
              <p14:xfrm>
                <a:off x="6079560" y="2526700"/>
                <a:ext cx="3260880" cy="155880"/>
              </p14:xfrm>
            </p:contentPart>
          </mc:Choice>
          <mc:Fallback>
            <p:pic>
              <p:nvPicPr>
                <p:cNvPr id="54" name="Ink 53">
                  <a:extLst>
                    <a:ext uri="{FF2B5EF4-FFF2-40B4-BE49-F238E27FC236}">
                      <a16:creationId xmlns:a16="http://schemas.microsoft.com/office/drawing/2014/main" id="{4612020F-541D-78E5-33CF-084810BEDC62}"/>
                    </a:ext>
                  </a:extLst>
                </p:cNvPr>
                <p:cNvPicPr/>
                <p:nvPr/>
              </p:nvPicPr>
              <p:blipFill>
                <a:blip r:embed="rId57"/>
                <a:stretch>
                  <a:fillRect/>
                </a:stretch>
              </p:blipFill>
              <p:spPr>
                <a:xfrm>
                  <a:off x="6061920" y="2508700"/>
                  <a:ext cx="32965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Ink 33">
                  <a:extLst>
                    <a:ext uri="{FF2B5EF4-FFF2-40B4-BE49-F238E27FC236}">
                      <a16:creationId xmlns:a16="http://schemas.microsoft.com/office/drawing/2014/main" id="{8B576EED-AC1E-BBD9-D137-ED3C48EAA946}"/>
                    </a:ext>
                  </a:extLst>
                </p14:cNvPr>
                <p14:cNvContentPartPr/>
                <p14:nvPr/>
              </p14:nvContentPartPr>
              <p14:xfrm>
                <a:off x="7773360" y="2452180"/>
                <a:ext cx="462240" cy="112320"/>
              </p14:xfrm>
            </p:contentPart>
          </mc:Choice>
          <mc:Fallback>
            <p:pic>
              <p:nvPicPr>
                <p:cNvPr id="34" name="Ink 33">
                  <a:extLst>
                    <a:ext uri="{FF2B5EF4-FFF2-40B4-BE49-F238E27FC236}">
                      <a16:creationId xmlns:a16="http://schemas.microsoft.com/office/drawing/2014/main" id="{8B576EED-AC1E-BBD9-D137-ED3C48EAA946}"/>
                    </a:ext>
                  </a:extLst>
                </p:cNvPr>
                <p:cNvPicPr/>
                <p:nvPr/>
              </p:nvPicPr>
              <p:blipFill>
                <a:blip r:embed="rId59"/>
                <a:stretch>
                  <a:fillRect/>
                </a:stretch>
              </p:blipFill>
              <p:spPr>
                <a:xfrm>
                  <a:off x="7755720" y="2434180"/>
                  <a:ext cx="4978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Ink 34">
                  <a:extLst>
                    <a:ext uri="{FF2B5EF4-FFF2-40B4-BE49-F238E27FC236}">
                      <a16:creationId xmlns:a16="http://schemas.microsoft.com/office/drawing/2014/main" id="{B461CEFE-4C6F-6D66-267E-BD2622D9CA32}"/>
                    </a:ext>
                  </a:extLst>
                </p14:cNvPr>
                <p14:cNvContentPartPr/>
                <p14:nvPr/>
              </p14:nvContentPartPr>
              <p14:xfrm>
                <a:off x="7006920" y="2568820"/>
                <a:ext cx="560520" cy="55800"/>
              </p14:xfrm>
            </p:contentPart>
          </mc:Choice>
          <mc:Fallback>
            <p:pic>
              <p:nvPicPr>
                <p:cNvPr id="35" name="Ink 34">
                  <a:extLst>
                    <a:ext uri="{FF2B5EF4-FFF2-40B4-BE49-F238E27FC236}">
                      <a16:creationId xmlns:a16="http://schemas.microsoft.com/office/drawing/2014/main" id="{B461CEFE-4C6F-6D66-267E-BD2622D9CA32}"/>
                    </a:ext>
                  </a:extLst>
                </p:cNvPr>
                <p:cNvPicPr/>
                <p:nvPr/>
              </p:nvPicPr>
              <p:blipFill>
                <a:blip r:embed="rId61"/>
                <a:stretch>
                  <a:fillRect/>
                </a:stretch>
              </p:blipFill>
              <p:spPr>
                <a:xfrm>
                  <a:off x="6989280" y="2550820"/>
                  <a:ext cx="5961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Ink 36">
                  <a:extLst>
                    <a:ext uri="{FF2B5EF4-FFF2-40B4-BE49-F238E27FC236}">
                      <a16:creationId xmlns:a16="http://schemas.microsoft.com/office/drawing/2014/main" id="{75A864C8-2428-409E-C137-E997822821DB}"/>
                    </a:ext>
                  </a:extLst>
                </p14:cNvPr>
                <p14:cNvContentPartPr/>
                <p14:nvPr/>
              </p14:nvContentPartPr>
              <p14:xfrm>
                <a:off x="6068760" y="2542180"/>
                <a:ext cx="631440" cy="93600"/>
              </p14:xfrm>
            </p:contentPart>
          </mc:Choice>
          <mc:Fallback>
            <p:pic>
              <p:nvPicPr>
                <p:cNvPr id="37" name="Ink 36">
                  <a:extLst>
                    <a:ext uri="{FF2B5EF4-FFF2-40B4-BE49-F238E27FC236}">
                      <a16:creationId xmlns:a16="http://schemas.microsoft.com/office/drawing/2014/main" id="{75A864C8-2428-409E-C137-E997822821DB}"/>
                    </a:ext>
                  </a:extLst>
                </p:cNvPr>
                <p:cNvPicPr/>
                <p:nvPr/>
              </p:nvPicPr>
              <p:blipFill>
                <a:blip r:embed="rId63"/>
                <a:stretch>
                  <a:fillRect/>
                </a:stretch>
              </p:blipFill>
              <p:spPr>
                <a:xfrm>
                  <a:off x="6051120" y="2524180"/>
                  <a:ext cx="6670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Ink 37">
                  <a:extLst>
                    <a:ext uri="{FF2B5EF4-FFF2-40B4-BE49-F238E27FC236}">
                      <a16:creationId xmlns:a16="http://schemas.microsoft.com/office/drawing/2014/main" id="{048EA10F-D9AD-4BBD-FA31-E13FB7373E74}"/>
                    </a:ext>
                  </a:extLst>
                </p14:cNvPr>
                <p14:cNvContentPartPr/>
                <p14:nvPr/>
              </p14:nvContentPartPr>
              <p14:xfrm>
                <a:off x="4736040" y="2546140"/>
                <a:ext cx="1144080" cy="68400"/>
              </p14:xfrm>
            </p:contentPart>
          </mc:Choice>
          <mc:Fallback>
            <p:pic>
              <p:nvPicPr>
                <p:cNvPr id="38" name="Ink 37">
                  <a:extLst>
                    <a:ext uri="{FF2B5EF4-FFF2-40B4-BE49-F238E27FC236}">
                      <a16:creationId xmlns:a16="http://schemas.microsoft.com/office/drawing/2014/main" id="{048EA10F-D9AD-4BBD-FA31-E13FB7373E74}"/>
                    </a:ext>
                  </a:extLst>
                </p:cNvPr>
                <p:cNvPicPr/>
                <p:nvPr/>
              </p:nvPicPr>
              <p:blipFill>
                <a:blip r:embed="rId65"/>
                <a:stretch>
                  <a:fillRect/>
                </a:stretch>
              </p:blipFill>
              <p:spPr>
                <a:xfrm>
                  <a:off x="4718040" y="2528140"/>
                  <a:ext cx="11797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EC19F505-114B-7245-DEE6-DD28D0D36257}"/>
                    </a:ext>
                  </a:extLst>
                </p14:cNvPr>
                <p14:cNvContentPartPr/>
                <p14:nvPr/>
              </p14:nvContentPartPr>
              <p14:xfrm>
                <a:off x="4207920" y="2626060"/>
                <a:ext cx="493920" cy="80640"/>
              </p14:xfrm>
            </p:contentPart>
          </mc:Choice>
          <mc:Fallback>
            <p:pic>
              <p:nvPicPr>
                <p:cNvPr id="40" name="Ink 39">
                  <a:extLst>
                    <a:ext uri="{FF2B5EF4-FFF2-40B4-BE49-F238E27FC236}">
                      <a16:creationId xmlns:a16="http://schemas.microsoft.com/office/drawing/2014/main" id="{EC19F505-114B-7245-DEE6-DD28D0D36257}"/>
                    </a:ext>
                  </a:extLst>
                </p:cNvPr>
                <p:cNvPicPr/>
                <p:nvPr/>
              </p:nvPicPr>
              <p:blipFill>
                <a:blip r:embed="rId67"/>
                <a:stretch>
                  <a:fillRect/>
                </a:stretch>
              </p:blipFill>
              <p:spPr>
                <a:xfrm>
                  <a:off x="4189920" y="2608060"/>
                  <a:ext cx="5295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Ink 41">
                  <a:extLst>
                    <a:ext uri="{FF2B5EF4-FFF2-40B4-BE49-F238E27FC236}">
                      <a16:creationId xmlns:a16="http://schemas.microsoft.com/office/drawing/2014/main" id="{332A7A41-557A-F8D5-F507-9C7DC423E6B5}"/>
                    </a:ext>
                  </a:extLst>
                </p14:cNvPr>
                <p14:cNvContentPartPr/>
                <p14:nvPr/>
              </p14:nvContentPartPr>
              <p14:xfrm>
                <a:off x="1957560" y="2598700"/>
                <a:ext cx="1961280" cy="104400"/>
              </p14:xfrm>
            </p:contentPart>
          </mc:Choice>
          <mc:Fallback>
            <p:pic>
              <p:nvPicPr>
                <p:cNvPr id="42" name="Ink 41">
                  <a:extLst>
                    <a:ext uri="{FF2B5EF4-FFF2-40B4-BE49-F238E27FC236}">
                      <a16:creationId xmlns:a16="http://schemas.microsoft.com/office/drawing/2014/main" id="{332A7A41-557A-F8D5-F507-9C7DC423E6B5}"/>
                    </a:ext>
                  </a:extLst>
                </p:cNvPr>
                <p:cNvPicPr/>
                <p:nvPr/>
              </p:nvPicPr>
              <p:blipFill>
                <a:blip r:embed="rId69"/>
                <a:stretch>
                  <a:fillRect/>
                </a:stretch>
              </p:blipFill>
              <p:spPr>
                <a:xfrm>
                  <a:off x="1939920" y="2581060"/>
                  <a:ext cx="1996920" cy="140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55" name="Ink 54">
                <a:extLst>
                  <a:ext uri="{FF2B5EF4-FFF2-40B4-BE49-F238E27FC236}">
                    <a16:creationId xmlns:a16="http://schemas.microsoft.com/office/drawing/2014/main" id="{7670340C-E6E7-3CDE-E5A2-DAD6C0EDF771}"/>
                  </a:ext>
                </a:extLst>
              </p14:cNvPr>
              <p14:cNvContentPartPr/>
              <p14:nvPr/>
            </p14:nvContentPartPr>
            <p14:xfrm>
              <a:off x="1896360" y="2551540"/>
              <a:ext cx="3839400" cy="135000"/>
            </p14:xfrm>
          </p:contentPart>
        </mc:Choice>
        <mc:Fallback>
          <p:pic>
            <p:nvPicPr>
              <p:cNvPr id="55" name="Ink 54">
                <a:extLst>
                  <a:ext uri="{FF2B5EF4-FFF2-40B4-BE49-F238E27FC236}">
                    <a16:creationId xmlns:a16="http://schemas.microsoft.com/office/drawing/2014/main" id="{7670340C-E6E7-3CDE-E5A2-DAD6C0EDF771}"/>
                  </a:ext>
                </a:extLst>
              </p:cNvPr>
              <p:cNvPicPr/>
              <p:nvPr/>
            </p:nvPicPr>
            <p:blipFill>
              <a:blip r:embed="rId71"/>
              <a:stretch>
                <a:fillRect/>
              </a:stretch>
            </p:blipFill>
            <p:spPr>
              <a:xfrm>
                <a:off x="1878720" y="2533900"/>
                <a:ext cx="3875040" cy="170640"/>
              </a:xfrm>
              <a:prstGeom prst="rect">
                <a:avLst/>
              </a:prstGeom>
            </p:spPr>
          </p:pic>
        </mc:Fallback>
      </mc:AlternateContent>
      <p:grpSp>
        <p:nvGrpSpPr>
          <p:cNvPr id="70" name="Group 69">
            <a:extLst>
              <a:ext uri="{FF2B5EF4-FFF2-40B4-BE49-F238E27FC236}">
                <a16:creationId xmlns:a16="http://schemas.microsoft.com/office/drawing/2014/main" id="{59BDCF1E-C066-E6CC-98EE-90D5FC3CC631}"/>
              </a:ext>
            </a:extLst>
          </p:cNvPr>
          <p:cNvGrpSpPr/>
          <p:nvPr/>
        </p:nvGrpSpPr>
        <p:grpSpPr>
          <a:xfrm>
            <a:off x="395160" y="3149860"/>
            <a:ext cx="8857440" cy="142200"/>
            <a:chOff x="395160" y="3149860"/>
            <a:chExt cx="8857440" cy="142200"/>
          </a:xfrm>
        </p:grpSpPr>
        <mc:AlternateContent xmlns:mc="http://schemas.openxmlformats.org/markup-compatibility/2006">
          <mc:Choice xmlns:p14="http://schemas.microsoft.com/office/powerpoint/2010/main" Requires="p14">
            <p:contentPart p14:bwMode="auto" r:id="rId72">
              <p14:nvContentPartPr>
                <p14:cNvPr id="58" name="Ink 57">
                  <a:extLst>
                    <a:ext uri="{FF2B5EF4-FFF2-40B4-BE49-F238E27FC236}">
                      <a16:creationId xmlns:a16="http://schemas.microsoft.com/office/drawing/2014/main" id="{5B5896B5-074F-4279-90C3-163C03AE2E73}"/>
                    </a:ext>
                  </a:extLst>
                </p14:cNvPr>
                <p14:cNvContentPartPr/>
                <p14:nvPr/>
              </p14:nvContentPartPr>
              <p14:xfrm>
                <a:off x="8467800" y="3149860"/>
                <a:ext cx="784800" cy="44640"/>
              </p14:xfrm>
            </p:contentPart>
          </mc:Choice>
          <mc:Fallback>
            <p:pic>
              <p:nvPicPr>
                <p:cNvPr id="58" name="Ink 57">
                  <a:extLst>
                    <a:ext uri="{FF2B5EF4-FFF2-40B4-BE49-F238E27FC236}">
                      <a16:creationId xmlns:a16="http://schemas.microsoft.com/office/drawing/2014/main" id="{5B5896B5-074F-4279-90C3-163C03AE2E73}"/>
                    </a:ext>
                  </a:extLst>
                </p:cNvPr>
                <p:cNvPicPr/>
                <p:nvPr/>
              </p:nvPicPr>
              <p:blipFill>
                <a:blip r:embed="rId73"/>
                <a:stretch>
                  <a:fillRect/>
                </a:stretch>
              </p:blipFill>
              <p:spPr>
                <a:xfrm>
                  <a:off x="8450160" y="3132220"/>
                  <a:ext cx="8204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9" name="Ink 58">
                  <a:extLst>
                    <a:ext uri="{FF2B5EF4-FFF2-40B4-BE49-F238E27FC236}">
                      <a16:creationId xmlns:a16="http://schemas.microsoft.com/office/drawing/2014/main" id="{50581DAE-B66B-452E-610D-65A71CAE07E7}"/>
                    </a:ext>
                  </a:extLst>
                </p14:cNvPr>
                <p14:cNvContentPartPr/>
                <p14:nvPr/>
              </p14:nvContentPartPr>
              <p14:xfrm>
                <a:off x="7648440" y="3179020"/>
                <a:ext cx="489240" cy="53280"/>
              </p14:xfrm>
            </p:contentPart>
          </mc:Choice>
          <mc:Fallback>
            <p:pic>
              <p:nvPicPr>
                <p:cNvPr id="59" name="Ink 58">
                  <a:extLst>
                    <a:ext uri="{FF2B5EF4-FFF2-40B4-BE49-F238E27FC236}">
                      <a16:creationId xmlns:a16="http://schemas.microsoft.com/office/drawing/2014/main" id="{50581DAE-B66B-452E-610D-65A71CAE07E7}"/>
                    </a:ext>
                  </a:extLst>
                </p:cNvPr>
                <p:cNvPicPr/>
                <p:nvPr/>
              </p:nvPicPr>
              <p:blipFill>
                <a:blip r:embed="rId75"/>
                <a:stretch>
                  <a:fillRect/>
                </a:stretch>
              </p:blipFill>
              <p:spPr>
                <a:xfrm>
                  <a:off x="7630800" y="3161020"/>
                  <a:ext cx="5248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0" name="Ink 59">
                  <a:extLst>
                    <a:ext uri="{FF2B5EF4-FFF2-40B4-BE49-F238E27FC236}">
                      <a16:creationId xmlns:a16="http://schemas.microsoft.com/office/drawing/2014/main" id="{1D2BF5ED-EE6A-0B7A-3E3E-5FF5BA118BB6}"/>
                    </a:ext>
                  </a:extLst>
                </p14:cNvPr>
                <p14:cNvContentPartPr/>
                <p14:nvPr/>
              </p14:nvContentPartPr>
              <p14:xfrm>
                <a:off x="6751680" y="3169660"/>
                <a:ext cx="749520" cy="82440"/>
              </p14:xfrm>
            </p:contentPart>
          </mc:Choice>
          <mc:Fallback>
            <p:pic>
              <p:nvPicPr>
                <p:cNvPr id="60" name="Ink 59">
                  <a:extLst>
                    <a:ext uri="{FF2B5EF4-FFF2-40B4-BE49-F238E27FC236}">
                      <a16:creationId xmlns:a16="http://schemas.microsoft.com/office/drawing/2014/main" id="{1D2BF5ED-EE6A-0B7A-3E3E-5FF5BA118BB6}"/>
                    </a:ext>
                  </a:extLst>
                </p:cNvPr>
                <p:cNvPicPr/>
                <p:nvPr/>
              </p:nvPicPr>
              <p:blipFill>
                <a:blip r:embed="rId77"/>
                <a:stretch>
                  <a:fillRect/>
                </a:stretch>
              </p:blipFill>
              <p:spPr>
                <a:xfrm>
                  <a:off x="6734040" y="3152020"/>
                  <a:ext cx="7851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Ink 60">
                  <a:extLst>
                    <a:ext uri="{FF2B5EF4-FFF2-40B4-BE49-F238E27FC236}">
                      <a16:creationId xmlns:a16="http://schemas.microsoft.com/office/drawing/2014/main" id="{B989DF86-50B9-8C71-2F25-B02EEA3C0FD1}"/>
                    </a:ext>
                  </a:extLst>
                </p14:cNvPr>
                <p14:cNvContentPartPr/>
                <p14:nvPr/>
              </p14:nvContentPartPr>
              <p14:xfrm>
                <a:off x="5581320" y="3234820"/>
                <a:ext cx="1043280" cy="57240"/>
              </p14:xfrm>
            </p:contentPart>
          </mc:Choice>
          <mc:Fallback>
            <p:pic>
              <p:nvPicPr>
                <p:cNvPr id="61" name="Ink 60">
                  <a:extLst>
                    <a:ext uri="{FF2B5EF4-FFF2-40B4-BE49-F238E27FC236}">
                      <a16:creationId xmlns:a16="http://schemas.microsoft.com/office/drawing/2014/main" id="{B989DF86-50B9-8C71-2F25-B02EEA3C0FD1}"/>
                    </a:ext>
                  </a:extLst>
                </p:cNvPr>
                <p:cNvPicPr/>
                <p:nvPr/>
              </p:nvPicPr>
              <p:blipFill>
                <a:blip r:embed="rId79"/>
                <a:stretch>
                  <a:fillRect/>
                </a:stretch>
              </p:blipFill>
              <p:spPr>
                <a:xfrm>
                  <a:off x="5563680" y="3217180"/>
                  <a:ext cx="1078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Ink 61">
                  <a:extLst>
                    <a:ext uri="{FF2B5EF4-FFF2-40B4-BE49-F238E27FC236}">
                      <a16:creationId xmlns:a16="http://schemas.microsoft.com/office/drawing/2014/main" id="{9B5E7420-4057-4C48-C9B7-6E8E88BCE798}"/>
                    </a:ext>
                  </a:extLst>
                </p14:cNvPr>
                <p14:cNvContentPartPr/>
                <p14:nvPr/>
              </p14:nvContentPartPr>
              <p14:xfrm>
                <a:off x="5025120" y="3212860"/>
                <a:ext cx="509760" cy="43560"/>
              </p14:xfrm>
            </p:contentPart>
          </mc:Choice>
          <mc:Fallback>
            <p:pic>
              <p:nvPicPr>
                <p:cNvPr id="62" name="Ink 61">
                  <a:extLst>
                    <a:ext uri="{FF2B5EF4-FFF2-40B4-BE49-F238E27FC236}">
                      <a16:creationId xmlns:a16="http://schemas.microsoft.com/office/drawing/2014/main" id="{9B5E7420-4057-4C48-C9B7-6E8E88BCE798}"/>
                    </a:ext>
                  </a:extLst>
                </p:cNvPr>
                <p:cNvPicPr/>
                <p:nvPr/>
              </p:nvPicPr>
              <p:blipFill>
                <a:blip r:embed="rId81"/>
                <a:stretch>
                  <a:fillRect/>
                </a:stretch>
              </p:blipFill>
              <p:spPr>
                <a:xfrm>
                  <a:off x="5007480" y="3195220"/>
                  <a:ext cx="545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Ink 62">
                  <a:extLst>
                    <a:ext uri="{FF2B5EF4-FFF2-40B4-BE49-F238E27FC236}">
                      <a16:creationId xmlns:a16="http://schemas.microsoft.com/office/drawing/2014/main" id="{829B9EDD-45F2-E09F-A800-525A47AFEF34}"/>
                    </a:ext>
                  </a:extLst>
                </p14:cNvPr>
                <p14:cNvContentPartPr/>
                <p14:nvPr/>
              </p14:nvContentPartPr>
              <p14:xfrm>
                <a:off x="4361280" y="3203140"/>
                <a:ext cx="538560" cy="41040"/>
              </p14:xfrm>
            </p:contentPart>
          </mc:Choice>
          <mc:Fallback>
            <p:pic>
              <p:nvPicPr>
                <p:cNvPr id="63" name="Ink 62">
                  <a:extLst>
                    <a:ext uri="{FF2B5EF4-FFF2-40B4-BE49-F238E27FC236}">
                      <a16:creationId xmlns:a16="http://schemas.microsoft.com/office/drawing/2014/main" id="{829B9EDD-45F2-E09F-A800-525A47AFEF34}"/>
                    </a:ext>
                  </a:extLst>
                </p:cNvPr>
                <p:cNvPicPr/>
                <p:nvPr/>
              </p:nvPicPr>
              <p:blipFill>
                <a:blip r:embed="rId83"/>
                <a:stretch>
                  <a:fillRect/>
                </a:stretch>
              </p:blipFill>
              <p:spPr>
                <a:xfrm>
                  <a:off x="4343640" y="3185140"/>
                  <a:ext cx="57420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Ink 63">
                  <a:extLst>
                    <a:ext uri="{FF2B5EF4-FFF2-40B4-BE49-F238E27FC236}">
                      <a16:creationId xmlns:a16="http://schemas.microsoft.com/office/drawing/2014/main" id="{012A51AB-AC27-8097-25FC-A5D0AE77BCBC}"/>
                    </a:ext>
                  </a:extLst>
                </p14:cNvPr>
                <p14:cNvContentPartPr/>
                <p14:nvPr/>
              </p14:nvContentPartPr>
              <p14:xfrm>
                <a:off x="3797160" y="3231940"/>
                <a:ext cx="424440" cy="32400"/>
              </p14:xfrm>
            </p:contentPart>
          </mc:Choice>
          <mc:Fallback>
            <p:pic>
              <p:nvPicPr>
                <p:cNvPr id="64" name="Ink 63">
                  <a:extLst>
                    <a:ext uri="{FF2B5EF4-FFF2-40B4-BE49-F238E27FC236}">
                      <a16:creationId xmlns:a16="http://schemas.microsoft.com/office/drawing/2014/main" id="{012A51AB-AC27-8097-25FC-A5D0AE77BCBC}"/>
                    </a:ext>
                  </a:extLst>
                </p:cNvPr>
                <p:cNvPicPr/>
                <p:nvPr/>
              </p:nvPicPr>
              <p:blipFill>
                <a:blip r:embed="rId85"/>
                <a:stretch>
                  <a:fillRect/>
                </a:stretch>
              </p:blipFill>
              <p:spPr>
                <a:xfrm>
                  <a:off x="3779520" y="3214300"/>
                  <a:ext cx="4600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5" name="Ink 64">
                  <a:extLst>
                    <a:ext uri="{FF2B5EF4-FFF2-40B4-BE49-F238E27FC236}">
                      <a16:creationId xmlns:a16="http://schemas.microsoft.com/office/drawing/2014/main" id="{54E9EBF0-FE30-344E-4613-5890B547DDB3}"/>
                    </a:ext>
                  </a:extLst>
                </p14:cNvPr>
                <p14:cNvContentPartPr/>
                <p14:nvPr/>
              </p14:nvContentPartPr>
              <p14:xfrm>
                <a:off x="3151680" y="3254980"/>
                <a:ext cx="516600" cy="15840"/>
              </p14:xfrm>
            </p:contentPart>
          </mc:Choice>
          <mc:Fallback>
            <p:pic>
              <p:nvPicPr>
                <p:cNvPr id="65" name="Ink 64">
                  <a:extLst>
                    <a:ext uri="{FF2B5EF4-FFF2-40B4-BE49-F238E27FC236}">
                      <a16:creationId xmlns:a16="http://schemas.microsoft.com/office/drawing/2014/main" id="{54E9EBF0-FE30-344E-4613-5890B547DDB3}"/>
                    </a:ext>
                  </a:extLst>
                </p:cNvPr>
                <p:cNvPicPr/>
                <p:nvPr/>
              </p:nvPicPr>
              <p:blipFill>
                <a:blip r:embed="rId87"/>
                <a:stretch>
                  <a:fillRect/>
                </a:stretch>
              </p:blipFill>
              <p:spPr>
                <a:xfrm>
                  <a:off x="3133680" y="3236980"/>
                  <a:ext cx="5522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6" name="Ink 65">
                  <a:extLst>
                    <a:ext uri="{FF2B5EF4-FFF2-40B4-BE49-F238E27FC236}">
                      <a16:creationId xmlns:a16="http://schemas.microsoft.com/office/drawing/2014/main" id="{15206D4D-CC3F-FD1E-4646-5AD75E60AB8D}"/>
                    </a:ext>
                  </a:extLst>
                </p14:cNvPr>
                <p14:cNvContentPartPr/>
                <p14:nvPr/>
              </p14:nvContentPartPr>
              <p14:xfrm>
                <a:off x="2238000" y="3204220"/>
                <a:ext cx="825120" cy="50040"/>
              </p14:xfrm>
            </p:contentPart>
          </mc:Choice>
          <mc:Fallback>
            <p:pic>
              <p:nvPicPr>
                <p:cNvPr id="66" name="Ink 65">
                  <a:extLst>
                    <a:ext uri="{FF2B5EF4-FFF2-40B4-BE49-F238E27FC236}">
                      <a16:creationId xmlns:a16="http://schemas.microsoft.com/office/drawing/2014/main" id="{15206D4D-CC3F-FD1E-4646-5AD75E60AB8D}"/>
                    </a:ext>
                  </a:extLst>
                </p:cNvPr>
                <p:cNvPicPr/>
                <p:nvPr/>
              </p:nvPicPr>
              <p:blipFill>
                <a:blip r:embed="rId89"/>
                <a:stretch>
                  <a:fillRect/>
                </a:stretch>
              </p:blipFill>
              <p:spPr>
                <a:xfrm>
                  <a:off x="2220360" y="3186580"/>
                  <a:ext cx="86076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8" name="Ink 67">
                  <a:extLst>
                    <a:ext uri="{FF2B5EF4-FFF2-40B4-BE49-F238E27FC236}">
                      <a16:creationId xmlns:a16="http://schemas.microsoft.com/office/drawing/2014/main" id="{3B256D31-C738-F4F8-C014-3FD0C9D17CB9}"/>
                    </a:ext>
                  </a:extLst>
                </p14:cNvPr>
                <p14:cNvContentPartPr/>
                <p14:nvPr/>
              </p14:nvContentPartPr>
              <p14:xfrm>
                <a:off x="1077720" y="3199180"/>
                <a:ext cx="973080" cy="48960"/>
              </p14:xfrm>
            </p:contentPart>
          </mc:Choice>
          <mc:Fallback>
            <p:pic>
              <p:nvPicPr>
                <p:cNvPr id="68" name="Ink 67">
                  <a:extLst>
                    <a:ext uri="{FF2B5EF4-FFF2-40B4-BE49-F238E27FC236}">
                      <a16:creationId xmlns:a16="http://schemas.microsoft.com/office/drawing/2014/main" id="{3B256D31-C738-F4F8-C014-3FD0C9D17CB9}"/>
                    </a:ext>
                  </a:extLst>
                </p:cNvPr>
                <p:cNvPicPr/>
                <p:nvPr/>
              </p:nvPicPr>
              <p:blipFill>
                <a:blip r:embed="rId91"/>
                <a:stretch>
                  <a:fillRect/>
                </a:stretch>
              </p:blipFill>
              <p:spPr>
                <a:xfrm>
                  <a:off x="1059720" y="3181180"/>
                  <a:ext cx="1008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9" name="Ink 68">
                  <a:extLst>
                    <a:ext uri="{FF2B5EF4-FFF2-40B4-BE49-F238E27FC236}">
                      <a16:creationId xmlns:a16="http://schemas.microsoft.com/office/drawing/2014/main" id="{12CE9D65-91ED-1164-2914-BB6E394FBBA5}"/>
                    </a:ext>
                  </a:extLst>
                </p14:cNvPr>
                <p14:cNvContentPartPr/>
                <p14:nvPr/>
              </p14:nvContentPartPr>
              <p14:xfrm>
                <a:off x="395160" y="3211420"/>
                <a:ext cx="637920" cy="48240"/>
              </p14:xfrm>
            </p:contentPart>
          </mc:Choice>
          <mc:Fallback>
            <p:pic>
              <p:nvPicPr>
                <p:cNvPr id="69" name="Ink 68">
                  <a:extLst>
                    <a:ext uri="{FF2B5EF4-FFF2-40B4-BE49-F238E27FC236}">
                      <a16:creationId xmlns:a16="http://schemas.microsoft.com/office/drawing/2014/main" id="{12CE9D65-91ED-1164-2914-BB6E394FBBA5}"/>
                    </a:ext>
                  </a:extLst>
                </p:cNvPr>
                <p:cNvPicPr/>
                <p:nvPr/>
              </p:nvPicPr>
              <p:blipFill>
                <a:blip r:embed="rId93"/>
                <a:stretch>
                  <a:fillRect/>
                </a:stretch>
              </p:blipFill>
              <p:spPr>
                <a:xfrm>
                  <a:off x="377520" y="3193420"/>
                  <a:ext cx="673560" cy="83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4">
            <p14:nvContentPartPr>
              <p14:cNvPr id="71" name="Ink 70">
                <a:extLst>
                  <a:ext uri="{FF2B5EF4-FFF2-40B4-BE49-F238E27FC236}">
                    <a16:creationId xmlns:a16="http://schemas.microsoft.com/office/drawing/2014/main" id="{998506B2-9DCE-B47A-64C3-9F679DC4F5A4}"/>
                  </a:ext>
                </a:extLst>
              </p14:cNvPr>
              <p14:cNvContentPartPr/>
              <p14:nvPr/>
            </p14:nvContentPartPr>
            <p14:xfrm>
              <a:off x="231360" y="2504380"/>
              <a:ext cx="9271800" cy="793440"/>
            </p14:xfrm>
          </p:contentPart>
        </mc:Choice>
        <mc:Fallback>
          <p:pic>
            <p:nvPicPr>
              <p:cNvPr id="71" name="Ink 70">
                <a:extLst>
                  <a:ext uri="{FF2B5EF4-FFF2-40B4-BE49-F238E27FC236}">
                    <a16:creationId xmlns:a16="http://schemas.microsoft.com/office/drawing/2014/main" id="{998506B2-9DCE-B47A-64C3-9F679DC4F5A4}"/>
                  </a:ext>
                </a:extLst>
              </p:cNvPr>
              <p:cNvPicPr/>
              <p:nvPr/>
            </p:nvPicPr>
            <p:blipFill>
              <a:blip r:embed="rId95"/>
              <a:stretch>
                <a:fillRect/>
              </a:stretch>
            </p:blipFill>
            <p:spPr>
              <a:xfrm>
                <a:off x="213360" y="2486740"/>
                <a:ext cx="9307440" cy="829080"/>
              </a:xfrm>
              <a:prstGeom prst="rect">
                <a:avLst/>
              </a:prstGeom>
            </p:spPr>
          </p:pic>
        </mc:Fallback>
      </mc:AlternateContent>
      <p:grpSp>
        <p:nvGrpSpPr>
          <p:cNvPr id="81" name="Group 80">
            <a:extLst>
              <a:ext uri="{FF2B5EF4-FFF2-40B4-BE49-F238E27FC236}">
                <a16:creationId xmlns:a16="http://schemas.microsoft.com/office/drawing/2014/main" id="{5494577B-8871-CB5C-2CB2-3654E2252F45}"/>
              </a:ext>
            </a:extLst>
          </p:cNvPr>
          <p:cNvGrpSpPr/>
          <p:nvPr/>
        </p:nvGrpSpPr>
        <p:grpSpPr>
          <a:xfrm>
            <a:off x="1245120" y="3708580"/>
            <a:ext cx="7278480" cy="148320"/>
            <a:chOff x="1245120" y="3708580"/>
            <a:chExt cx="7278480" cy="148320"/>
          </a:xfrm>
        </p:grpSpPr>
        <mc:AlternateContent xmlns:mc="http://schemas.openxmlformats.org/markup-compatibility/2006">
          <mc:Choice xmlns:p14="http://schemas.microsoft.com/office/powerpoint/2010/main" Requires="p14">
            <p:contentPart p14:bwMode="auto" r:id="rId96">
              <p14:nvContentPartPr>
                <p14:cNvPr id="72" name="Ink 71">
                  <a:extLst>
                    <a:ext uri="{FF2B5EF4-FFF2-40B4-BE49-F238E27FC236}">
                      <a16:creationId xmlns:a16="http://schemas.microsoft.com/office/drawing/2014/main" id="{54C391D1-7E65-6B4C-49F4-A6016FF22A8C}"/>
                    </a:ext>
                  </a:extLst>
                </p14:cNvPr>
                <p14:cNvContentPartPr/>
                <p14:nvPr/>
              </p14:nvContentPartPr>
              <p14:xfrm>
                <a:off x="7837440" y="3807580"/>
                <a:ext cx="686160" cy="24480"/>
              </p14:xfrm>
            </p:contentPart>
          </mc:Choice>
          <mc:Fallback>
            <p:pic>
              <p:nvPicPr>
                <p:cNvPr id="72" name="Ink 71">
                  <a:extLst>
                    <a:ext uri="{FF2B5EF4-FFF2-40B4-BE49-F238E27FC236}">
                      <a16:creationId xmlns:a16="http://schemas.microsoft.com/office/drawing/2014/main" id="{54C391D1-7E65-6B4C-49F4-A6016FF22A8C}"/>
                    </a:ext>
                  </a:extLst>
                </p:cNvPr>
                <p:cNvPicPr/>
                <p:nvPr/>
              </p:nvPicPr>
              <p:blipFill>
                <a:blip r:embed="rId97"/>
                <a:stretch>
                  <a:fillRect/>
                </a:stretch>
              </p:blipFill>
              <p:spPr>
                <a:xfrm>
                  <a:off x="7819800" y="3789940"/>
                  <a:ext cx="7218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3" name="Ink 72">
                  <a:extLst>
                    <a:ext uri="{FF2B5EF4-FFF2-40B4-BE49-F238E27FC236}">
                      <a16:creationId xmlns:a16="http://schemas.microsoft.com/office/drawing/2014/main" id="{ACA18638-B0AF-049F-10D8-CEFF46E032B7}"/>
                    </a:ext>
                  </a:extLst>
                </p14:cNvPr>
                <p14:cNvContentPartPr/>
                <p14:nvPr/>
              </p14:nvContentPartPr>
              <p14:xfrm>
                <a:off x="6675720" y="3716860"/>
                <a:ext cx="668880" cy="137520"/>
              </p14:xfrm>
            </p:contentPart>
          </mc:Choice>
          <mc:Fallback>
            <p:pic>
              <p:nvPicPr>
                <p:cNvPr id="73" name="Ink 72">
                  <a:extLst>
                    <a:ext uri="{FF2B5EF4-FFF2-40B4-BE49-F238E27FC236}">
                      <a16:creationId xmlns:a16="http://schemas.microsoft.com/office/drawing/2014/main" id="{ACA18638-B0AF-049F-10D8-CEFF46E032B7}"/>
                    </a:ext>
                  </a:extLst>
                </p:cNvPr>
                <p:cNvPicPr/>
                <p:nvPr/>
              </p:nvPicPr>
              <p:blipFill>
                <a:blip r:embed="rId99"/>
                <a:stretch>
                  <a:fillRect/>
                </a:stretch>
              </p:blipFill>
              <p:spPr>
                <a:xfrm>
                  <a:off x="6658080" y="3699220"/>
                  <a:ext cx="70452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4" name="Ink 73">
                  <a:extLst>
                    <a:ext uri="{FF2B5EF4-FFF2-40B4-BE49-F238E27FC236}">
                      <a16:creationId xmlns:a16="http://schemas.microsoft.com/office/drawing/2014/main" id="{A61A843B-5815-4208-E468-59B907948848}"/>
                    </a:ext>
                  </a:extLst>
                </p14:cNvPr>
                <p14:cNvContentPartPr/>
                <p14:nvPr/>
              </p14:nvContentPartPr>
              <p14:xfrm>
                <a:off x="5831160" y="3824860"/>
                <a:ext cx="600120" cy="18720"/>
              </p14:xfrm>
            </p:contentPart>
          </mc:Choice>
          <mc:Fallback>
            <p:pic>
              <p:nvPicPr>
                <p:cNvPr id="74" name="Ink 73">
                  <a:extLst>
                    <a:ext uri="{FF2B5EF4-FFF2-40B4-BE49-F238E27FC236}">
                      <a16:creationId xmlns:a16="http://schemas.microsoft.com/office/drawing/2014/main" id="{A61A843B-5815-4208-E468-59B907948848}"/>
                    </a:ext>
                  </a:extLst>
                </p:cNvPr>
                <p:cNvPicPr/>
                <p:nvPr/>
              </p:nvPicPr>
              <p:blipFill>
                <a:blip r:embed="rId101"/>
                <a:stretch>
                  <a:fillRect/>
                </a:stretch>
              </p:blipFill>
              <p:spPr>
                <a:xfrm>
                  <a:off x="5813160" y="3807220"/>
                  <a:ext cx="635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5" name="Ink 74">
                  <a:extLst>
                    <a:ext uri="{FF2B5EF4-FFF2-40B4-BE49-F238E27FC236}">
                      <a16:creationId xmlns:a16="http://schemas.microsoft.com/office/drawing/2014/main" id="{EA72E5DA-D5E4-B524-A448-36EDBDC194C1}"/>
                    </a:ext>
                  </a:extLst>
                </p14:cNvPr>
                <p14:cNvContentPartPr/>
                <p14:nvPr/>
              </p14:nvContentPartPr>
              <p14:xfrm>
                <a:off x="4797600" y="3785260"/>
                <a:ext cx="963720" cy="33120"/>
              </p14:xfrm>
            </p:contentPart>
          </mc:Choice>
          <mc:Fallback>
            <p:pic>
              <p:nvPicPr>
                <p:cNvPr id="75" name="Ink 74">
                  <a:extLst>
                    <a:ext uri="{FF2B5EF4-FFF2-40B4-BE49-F238E27FC236}">
                      <a16:creationId xmlns:a16="http://schemas.microsoft.com/office/drawing/2014/main" id="{EA72E5DA-D5E4-B524-A448-36EDBDC194C1}"/>
                    </a:ext>
                  </a:extLst>
                </p:cNvPr>
                <p:cNvPicPr/>
                <p:nvPr/>
              </p:nvPicPr>
              <p:blipFill>
                <a:blip r:embed="rId103"/>
                <a:stretch>
                  <a:fillRect/>
                </a:stretch>
              </p:blipFill>
              <p:spPr>
                <a:xfrm>
                  <a:off x="4779600" y="3767260"/>
                  <a:ext cx="99936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2E01272B-97BC-6CAC-3183-9757BA9BAF2F}"/>
                    </a:ext>
                  </a:extLst>
                </p14:cNvPr>
                <p14:cNvContentPartPr/>
                <p14:nvPr/>
              </p14:nvContentPartPr>
              <p14:xfrm>
                <a:off x="4147800" y="3803980"/>
                <a:ext cx="565200" cy="31680"/>
              </p14:xfrm>
            </p:contentPart>
          </mc:Choice>
          <mc:Fallback>
            <p:pic>
              <p:nvPicPr>
                <p:cNvPr id="76" name="Ink 75">
                  <a:extLst>
                    <a:ext uri="{FF2B5EF4-FFF2-40B4-BE49-F238E27FC236}">
                      <a16:creationId xmlns:a16="http://schemas.microsoft.com/office/drawing/2014/main" id="{2E01272B-97BC-6CAC-3183-9757BA9BAF2F}"/>
                    </a:ext>
                  </a:extLst>
                </p:cNvPr>
                <p:cNvPicPr/>
                <p:nvPr/>
              </p:nvPicPr>
              <p:blipFill>
                <a:blip r:embed="rId105"/>
                <a:stretch>
                  <a:fillRect/>
                </a:stretch>
              </p:blipFill>
              <p:spPr>
                <a:xfrm>
                  <a:off x="4129800" y="3785980"/>
                  <a:ext cx="6008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6660A25E-1626-FB55-9494-7B7AD15797C9}"/>
                    </a:ext>
                  </a:extLst>
                </p14:cNvPr>
                <p14:cNvContentPartPr/>
                <p14:nvPr/>
              </p14:nvContentPartPr>
              <p14:xfrm>
                <a:off x="2720040" y="3799660"/>
                <a:ext cx="1133640" cy="38160"/>
              </p14:xfrm>
            </p:contentPart>
          </mc:Choice>
          <mc:Fallback>
            <p:pic>
              <p:nvPicPr>
                <p:cNvPr id="77" name="Ink 76">
                  <a:extLst>
                    <a:ext uri="{FF2B5EF4-FFF2-40B4-BE49-F238E27FC236}">
                      <a16:creationId xmlns:a16="http://schemas.microsoft.com/office/drawing/2014/main" id="{6660A25E-1626-FB55-9494-7B7AD15797C9}"/>
                    </a:ext>
                  </a:extLst>
                </p:cNvPr>
                <p:cNvPicPr/>
                <p:nvPr/>
              </p:nvPicPr>
              <p:blipFill>
                <a:blip r:embed="rId107"/>
                <a:stretch>
                  <a:fillRect/>
                </a:stretch>
              </p:blipFill>
              <p:spPr>
                <a:xfrm>
                  <a:off x="2702400" y="3781660"/>
                  <a:ext cx="11692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9" name="Ink 78">
                  <a:extLst>
                    <a:ext uri="{FF2B5EF4-FFF2-40B4-BE49-F238E27FC236}">
                      <a16:creationId xmlns:a16="http://schemas.microsoft.com/office/drawing/2014/main" id="{51D096D8-A519-534E-2288-76A2359F466B}"/>
                    </a:ext>
                  </a:extLst>
                </p14:cNvPr>
                <p14:cNvContentPartPr/>
                <p14:nvPr/>
              </p14:nvContentPartPr>
              <p14:xfrm>
                <a:off x="2226120" y="3708580"/>
                <a:ext cx="462960" cy="51480"/>
              </p14:xfrm>
            </p:contentPart>
          </mc:Choice>
          <mc:Fallback>
            <p:pic>
              <p:nvPicPr>
                <p:cNvPr id="79" name="Ink 78">
                  <a:extLst>
                    <a:ext uri="{FF2B5EF4-FFF2-40B4-BE49-F238E27FC236}">
                      <a16:creationId xmlns:a16="http://schemas.microsoft.com/office/drawing/2014/main" id="{51D096D8-A519-534E-2288-76A2359F466B}"/>
                    </a:ext>
                  </a:extLst>
                </p:cNvPr>
                <p:cNvPicPr/>
                <p:nvPr/>
              </p:nvPicPr>
              <p:blipFill>
                <a:blip r:embed="rId109"/>
                <a:stretch>
                  <a:fillRect/>
                </a:stretch>
              </p:blipFill>
              <p:spPr>
                <a:xfrm>
                  <a:off x="2208120" y="3690940"/>
                  <a:ext cx="498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0" name="Ink 79">
                  <a:extLst>
                    <a:ext uri="{FF2B5EF4-FFF2-40B4-BE49-F238E27FC236}">
                      <a16:creationId xmlns:a16="http://schemas.microsoft.com/office/drawing/2014/main" id="{E4C132A0-76D9-13D3-1707-D67791F8E00B}"/>
                    </a:ext>
                  </a:extLst>
                </p14:cNvPr>
                <p14:cNvContentPartPr/>
                <p14:nvPr/>
              </p14:nvContentPartPr>
              <p14:xfrm>
                <a:off x="1245120" y="3834580"/>
                <a:ext cx="879120" cy="22320"/>
              </p14:xfrm>
            </p:contentPart>
          </mc:Choice>
          <mc:Fallback>
            <p:pic>
              <p:nvPicPr>
                <p:cNvPr id="80" name="Ink 79">
                  <a:extLst>
                    <a:ext uri="{FF2B5EF4-FFF2-40B4-BE49-F238E27FC236}">
                      <a16:creationId xmlns:a16="http://schemas.microsoft.com/office/drawing/2014/main" id="{E4C132A0-76D9-13D3-1707-D67791F8E00B}"/>
                    </a:ext>
                  </a:extLst>
                </p:cNvPr>
                <p:cNvPicPr/>
                <p:nvPr/>
              </p:nvPicPr>
              <p:blipFill>
                <a:blip r:embed="rId111"/>
                <a:stretch>
                  <a:fillRect/>
                </a:stretch>
              </p:blipFill>
              <p:spPr>
                <a:xfrm>
                  <a:off x="1227480" y="3816580"/>
                  <a:ext cx="914760" cy="57960"/>
                </a:xfrm>
                <a:prstGeom prst="rect">
                  <a:avLst/>
                </a:prstGeom>
              </p:spPr>
            </p:pic>
          </mc:Fallback>
        </mc:AlternateContent>
      </p:grpSp>
      <p:grpSp>
        <p:nvGrpSpPr>
          <p:cNvPr id="84" name="Group 83">
            <a:extLst>
              <a:ext uri="{FF2B5EF4-FFF2-40B4-BE49-F238E27FC236}">
                <a16:creationId xmlns:a16="http://schemas.microsoft.com/office/drawing/2014/main" id="{1454631F-80CB-8E26-49A7-6DA3695CA476}"/>
              </a:ext>
            </a:extLst>
          </p:cNvPr>
          <p:cNvGrpSpPr/>
          <p:nvPr/>
        </p:nvGrpSpPr>
        <p:grpSpPr>
          <a:xfrm>
            <a:off x="6580320" y="4337500"/>
            <a:ext cx="2553120" cy="101160"/>
            <a:chOff x="6580320" y="4337500"/>
            <a:chExt cx="2553120" cy="101160"/>
          </a:xfrm>
        </p:grpSpPr>
        <mc:AlternateContent xmlns:mc="http://schemas.openxmlformats.org/markup-compatibility/2006">
          <mc:Choice xmlns:p14="http://schemas.microsoft.com/office/powerpoint/2010/main" Requires="p14">
            <p:contentPart p14:bwMode="auto" r:id="rId112">
              <p14:nvContentPartPr>
                <p14:cNvPr id="82" name="Ink 81">
                  <a:extLst>
                    <a:ext uri="{FF2B5EF4-FFF2-40B4-BE49-F238E27FC236}">
                      <a16:creationId xmlns:a16="http://schemas.microsoft.com/office/drawing/2014/main" id="{CBDB6127-97F5-F664-E430-23BA39265657}"/>
                    </a:ext>
                  </a:extLst>
                </p14:cNvPr>
                <p14:cNvContentPartPr/>
                <p14:nvPr/>
              </p14:nvContentPartPr>
              <p14:xfrm>
                <a:off x="7559160" y="4337500"/>
                <a:ext cx="1574280" cy="101160"/>
              </p14:xfrm>
            </p:contentPart>
          </mc:Choice>
          <mc:Fallback>
            <p:pic>
              <p:nvPicPr>
                <p:cNvPr id="82" name="Ink 81">
                  <a:extLst>
                    <a:ext uri="{FF2B5EF4-FFF2-40B4-BE49-F238E27FC236}">
                      <a16:creationId xmlns:a16="http://schemas.microsoft.com/office/drawing/2014/main" id="{CBDB6127-97F5-F664-E430-23BA39265657}"/>
                    </a:ext>
                  </a:extLst>
                </p:cNvPr>
                <p:cNvPicPr/>
                <p:nvPr/>
              </p:nvPicPr>
              <p:blipFill>
                <a:blip r:embed="rId113"/>
                <a:stretch>
                  <a:fillRect/>
                </a:stretch>
              </p:blipFill>
              <p:spPr>
                <a:xfrm>
                  <a:off x="7541160" y="4319500"/>
                  <a:ext cx="16099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1D16460D-4E26-3D48-B568-49F7A68E9240}"/>
                    </a:ext>
                  </a:extLst>
                </p14:cNvPr>
                <p14:cNvContentPartPr/>
                <p14:nvPr/>
              </p14:nvContentPartPr>
              <p14:xfrm>
                <a:off x="6580320" y="4352980"/>
                <a:ext cx="744120" cy="49680"/>
              </p14:xfrm>
            </p:contentPart>
          </mc:Choice>
          <mc:Fallback>
            <p:pic>
              <p:nvPicPr>
                <p:cNvPr id="83" name="Ink 82">
                  <a:extLst>
                    <a:ext uri="{FF2B5EF4-FFF2-40B4-BE49-F238E27FC236}">
                      <a16:creationId xmlns:a16="http://schemas.microsoft.com/office/drawing/2014/main" id="{1D16460D-4E26-3D48-B568-49F7A68E9240}"/>
                    </a:ext>
                  </a:extLst>
                </p:cNvPr>
                <p:cNvPicPr/>
                <p:nvPr/>
              </p:nvPicPr>
              <p:blipFill>
                <a:blip r:embed="rId115"/>
                <a:stretch>
                  <a:fillRect/>
                </a:stretch>
              </p:blipFill>
              <p:spPr>
                <a:xfrm>
                  <a:off x="6562320" y="4334980"/>
                  <a:ext cx="779760" cy="85320"/>
                </a:xfrm>
                <a:prstGeom prst="rect">
                  <a:avLst/>
                </a:prstGeom>
              </p:spPr>
            </p:pic>
          </mc:Fallback>
        </mc:AlternateContent>
      </p:grpSp>
      <p:grpSp>
        <p:nvGrpSpPr>
          <p:cNvPr id="92" name="Group 91">
            <a:extLst>
              <a:ext uri="{FF2B5EF4-FFF2-40B4-BE49-F238E27FC236}">
                <a16:creationId xmlns:a16="http://schemas.microsoft.com/office/drawing/2014/main" id="{86EA7A48-BD1C-CFC0-DF39-423148FF5BC9}"/>
              </a:ext>
            </a:extLst>
          </p:cNvPr>
          <p:cNvGrpSpPr/>
          <p:nvPr/>
        </p:nvGrpSpPr>
        <p:grpSpPr>
          <a:xfrm>
            <a:off x="668400" y="4324540"/>
            <a:ext cx="5700600" cy="144720"/>
            <a:chOff x="668400" y="4324540"/>
            <a:chExt cx="5700600" cy="144720"/>
          </a:xfrm>
        </p:grpSpPr>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84617F76-5E21-FE5E-017C-8879E192CBF2}"/>
                    </a:ext>
                  </a:extLst>
                </p14:cNvPr>
                <p14:cNvContentPartPr/>
                <p14:nvPr/>
              </p14:nvContentPartPr>
              <p14:xfrm>
                <a:off x="5051760" y="4341460"/>
                <a:ext cx="1317240" cy="73800"/>
              </p14:xfrm>
            </p:contentPart>
          </mc:Choice>
          <mc:Fallback>
            <p:pic>
              <p:nvPicPr>
                <p:cNvPr id="85" name="Ink 84">
                  <a:extLst>
                    <a:ext uri="{FF2B5EF4-FFF2-40B4-BE49-F238E27FC236}">
                      <a16:creationId xmlns:a16="http://schemas.microsoft.com/office/drawing/2014/main" id="{84617F76-5E21-FE5E-017C-8879E192CBF2}"/>
                    </a:ext>
                  </a:extLst>
                </p:cNvPr>
                <p:cNvPicPr/>
                <p:nvPr/>
              </p:nvPicPr>
              <p:blipFill>
                <a:blip r:embed="rId117"/>
                <a:stretch>
                  <a:fillRect/>
                </a:stretch>
              </p:blipFill>
              <p:spPr>
                <a:xfrm>
                  <a:off x="5034120" y="4323820"/>
                  <a:ext cx="135288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31107E6C-C61A-4F4D-4CC7-1D9519ADE7CE}"/>
                    </a:ext>
                  </a:extLst>
                </p14:cNvPr>
                <p14:cNvContentPartPr/>
                <p14:nvPr/>
              </p14:nvContentPartPr>
              <p14:xfrm>
                <a:off x="3890040" y="4337860"/>
                <a:ext cx="1090800" cy="86760"/>
              </p14:xfrm>
            </p:contentPart>
          </mc:Choice>
          <mc:Fallback>
            <p:pic>
              <p:nvPicPr>
                <p:cNvPr id="86" name="Ink 85">
                  <a:extLst>
                    <a:ext uri="{FF2B5EF4-FFF2-40B4-BE49-F238E27FC236}">
                      <a16:creationId xmlns:a16="http://schemas.microsoft.com/office/drawing/2014/main" id="{31107E6C-C61A-4F4D-4CC7-1D9519ADE7CE}"/>
                    </a:ext>
                  </a:extLst>
                </p:cNvPr>
                <p:cNvPicPr/>
                <p:nvPr/>
              </p:nvPicPr>
              <p:blipFill>
                <a:blip r:embed="rId119"/>
                <a:stretch>
                  <a:fillRect/>
                </a:stretch>
              </p:blipFill>
              <p:spPr>
                <a:xfrm>
                  <a:off x="3872040" y="4320220"/>
                  <a:ext cx="1126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8" name="Ink 87">
                  <a:extLst>
                    <a:ext uri="{FF2B5EF4-FFF2-40B4-BE49-F238E27FC236}">
                      <a16:creationId xmlns:a16="http://schemas.microsoft.com/office/drawing/2014/main" id="{17620152-EEAC-0A7B-B10B-6C8B26E4A2CD}"/>
                    </a:ext>
                  </a:extLst>
                </p14:cNvPr>
                <p14:cNvContentPartPr/>
                <p14:nvPr/>
              </p14:nvContentPartPr>
              <p14:xfrm>
                <a:off x="2908320" y="4374220"/>
                <a:ext cx="705600" cy="61200"/>
              </p14:xfrm>
            </p:contentPart>
          </mc:Choice>
          <mc:Fallback>
            <p:pic>
              <p:nvPicPr>
                <p:cNvPr id="88" name="Ink 87">
                  <a:extLst>
                    <a:ext uri="{FF2B5EF4-FFF2-40B4-BE49-F238E27FC236}">
                      <a16:creationId xmlns:a16="http://schemas.microsoft.com/office/drawing/2014/main" id="{17620152-EEAC-0A7B-B10B-6C8B26E4A2CD}"/>
                    </a:ext>
                  </a:extLst>
                </p:cNvPr>
                <p:cNvPicPr/>
                <p:nvPr/>
              </p:nvPicPr>
              <p:blipFill>
                <a:blip r:embed="rId121"/>
                <a:stretch>
                  <a:fillRect/>
                </a:stretch>
              </p:blipFill>
              <p:spPr>
                <a:xfrm>
                  <a:off x="2890680" y="4356220"/>
                  <a:ext cx="74124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9" name="Ink 88">
                  <a:extLst>
                    <a:ext uri="{FF2B5EF4-FFF2-40B4-BE49-F238E27FC236}">
                      <a16:creationId xmlns:a16="http://schemas.microsoft.com/office/drawing/2014/main" id="{5B4454B3-E149-538E-591F-BA931010A6CF}"/>
                    </a:ext>
                  </a:extLst>
                </p14:cNvPr>
                <p14:cNvContentPartPr/>
                <p14:nvPr/>
              </p14:nvContentPartPr>
              <p14:xfrm>
                <a:off x="1553640" y="4324540"/>
                <a:ext cx="1130760" cy="110160"/>
              </p14:xfrm>
            </p:contentPart>
          </mc:Choice>
          <mc:Fallback>
            <p:pic>
              <p:nvPicPr>
                <p:cNvPr id="89" name="Ink 88">
                  <a:extLst>
                    <a:ext uri="{FF2B5EF4-FFF2-40B4-BE49-F238E27FC236}">
                      <a16:creationId xmlns:a16="http://schemas.microsoft.com/office/drawing/2014/main" id="{5B4454B3-E149-538E-591F-BA931010A6CF}"/>
                    </a:ext>
                  </a:extLst>
                </p:cNvPr>
                <p:cNvPicPr/>
                <p:nvPr/>
              </p:nvPicPr>
              <p:blipFill>
                <a:blip r:embed="rId123"/>
                <a:stretch>
                  <a:fillRect/>
                </a:stretch>
              </p:blipFill>
              <p:spPr>
                <a:xfrm>
                  <a:off x="1536000" y="4306540"/>
                  <a:ext cx="11664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1" name="Ink 90">
                  <a:extLst>
                    <a:ext uri="{FF2B5EF4-FFF2-40B4-BE49-F238E27FC236}">
                      <a16:creationId xmlns:a16="http://schemas.microsoft.com/office/drawing/2014/main" id="{1EB465A9-2458-F0A0-3590-C02675E62ABA}"/>
                    </a:ext>
                  </a:extLst>
                </p14:cNvPr>
                <p14:cNvContentPartPr/>
                <p14:nvPr/>
              </p14:nvContentPartPr>
              <p14:xfrm>
                <a:off x="668400" y="4396540"/>
                <a:ext cx="807480" cy="72720"/>
              </p14:xfrm>
            </p:contentPart>
          </mc:Choice>
          <mc:Fallback>
            <p:pic>
              <p:nvPicPr>
                <p:cNvPr id="91" name="Ink 90">
                  <a:extLst>
                    <a:ext uri="{FF2B5EF4-FFF2-40B4-BE49-F238E27FC236}">
                      <a16:creationId xmlns:a16="http://schemas.microsoft.com/office/drawing/2014/main" id="{1EB465A9-2458-F0A0-3590-C02675E62ABA}"/>
                    </a:ext>
                  </a:extLst>
                </p:cNvPr>
                <p:cNvPicPr/>
                <p:nvPr/>
              </p:nvPicPr>
              <p:blipFill>
                <a:blip r:embed="rId125"/>
                <a:stretch>
                  <a:fillRect/>
                </a:stretch>
              </p:blipFill>
              <p:spPr>
                <a:xfrm>
                  <a:off x="650400" y="4378900"/>
                  <a:ext cx="843120" cy="108360"/>
                </a:xfrm>
                <a:prstGeom prst="rect">
                  <a:avLst/>
                </a:prstGeom>
              </p:spPr>
            </p:pic>
          </mc:Fallback>
        </mc:AlternateContent>
      </p:grpSp>
      <p:grpSp>
        <p:nvGrpSpPr>
          <p:cNvPr id="96" name="Group 95">
            <a:extLst>
              <a:ext uri="{FF2B5EF4-FFF2-40B4-BE49-F238E27FC236}">
                <a16:creationId xmlns:a16="http://schemas.microsoft.com/office/drawing/2014/main" id="{812FE126-3DB7-BA32-5D1D-06CF92C62293}"/>
              </a:ext>
            </a:extLst>
          </p:cNvPr>
          <p:cNvGrpSpPr/>
          <p:nvPr/>
        </p:nvGrpSpPr>
        <p:grpSpPr>
          <a:xfrm>
            <a:off x="7036440" y="4941220"/>
            <a:ext cx="2220120" cy="165240"/>
            <a:chOff x="7036440" y="4941220"/>
            <a:chExt cx="2220120" cy="165240"/>
          </a:xfrm>
        </p:grpSpPr>
        <mc:AlternateContent xmlns:mc="http://schemas.openxmlformats.org/markup-compatibility/2006">
          <mc:Choice xmlns:p14="http://schemas.microsoft.com/office/powerpoint/2010/main" Requires="p14">
            <p:contentPart p14:bwMode="auto" r:id="rId126">
              <p14:nvContentPartPr>
                <p14:cNvPr id="93" name="Ink 92">
                  <a:extLst>
                    <a:ext uri="{FF2B5EF4-FFF2-40B4-BE49-F238E27FC236}">
                      <a16:creationId xmlns:a16="http://schemas.microsoft.com/office/drawing/2014/main" id="{E7D7E741-95EF-BEE0-4EE5-28D91BEB4E1A}"/>
                    </a:ext>
                  </a:extLst>
                </p14:cNvPr>
                <p14:cNvContentPartPr/>
                <p14:nvPr/>
              </p14:nvContentPartPr>
              <p14:xfrm>
                <a:off x="8475720" y="4941220"/>
                <a:ext cx="780840" cy="165240"/>
              </p14:xfrm>
            </p:contentPart>
          </mc:Choice>
          <mc:Fallback>
            <p:pic>
              <p:nvPicPr>
                <p:cNvPr id="93" name="Ink 92">
                  <a:extLst>
                    <a:ext uri="{FF2B5EF4-FFF2-40B4-BE49-F238E27FC236}">
                      <a16:creationId xmlns:a16="http://schemas.microsoft.com/office/drawing/2014/main" id="{E7D7E741-95EF-BEE0-4EE5-28D91BEB4E1A}"/>
                    </a:ext>
                  </a:extLst>
                </p:cNvPr>
                <p:cNvPicPr/>
                <p:nvPr/>
              </p:nvPicPr>
              <p:blipFill>
                <a:blip r:embed="rId127"/>
                <a:stretch>
                  <a:fillRect/>
                </a:stretch>
              </p:blipFill>
              <p:spPr>
                <a:xfrm>
                  <a:off x="8458080" y="4923220"/>
                  <a:ext cx="8164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4" name="Ink 93">
                  <a:extLst>
                    <a:ext uri="{FF2B5EF4-FFF2-40B4-BE49-F238E27FC236}">
                      <a16:creationId xmlns:a16="http://schemas.microsoft.com/office/drawing/2014/main" id="{AA17F5B1-C8B7-22C9-2ADE-B776D104A1DB}"/>
                    </a:ext>
                  </a:extLst>
                </p14:cNvPr>
                <p14:cNvContentPartPr/>
                <p14:nvPr/>
              </p14:nvContentPartPr>
              <p14:xfrm>
                <a:off x="7952280" y="4964260"/>
                <a:ext cx="356400" cy="97920"/>
              </p14:xfrm>
            </p:contentPart>
          </mc:Choice>
          <mc:Fallback>
            <p:pic>
              <p:nvPicPr>
                <p:cNvPr id="94" name="Ink 93">
                  <a:extLst>
                    <a:ext uri="{FF2B5EF4-FFF2-40B4-BE49-F238E27FC236}">
                      <a16:creationId xmlns:a16="http://schemas.microsoft.com/office/drawing/2014/main" id="{AA17F5B1-C8B7-22C9-2ADE-B776D104A1DB}"/>
                    </a:ext>
                  </a:extLst>
                </p:cNvPr>
                <p:cNvPicPr/>
                <p:nvPr/>
              </p:nvPicPr>
              <p:blipFill>
                <a:blip r:embed="rId129"/>
                <a:stretch>
                  <a:fillRect/>
                </a:stretch>
              </p:blipFill>
              <p:spPr>
                <a:xfrm>
                  <a:off x="7934640" y="4946260"/>
                  <a:ext cx="392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5" name="Ink 94">
                  <a:extLst>
                    <a:ext uri="{FF2B5EF4-FFF2-40B4-BE49-F238E27FC236}">
                      <a16:creationId xmlns:a16="http://schemas.microsoft.com/office/drawing/2014/main" id="{12879801-140E-2DF5-AFAD-055541912CE0}"/>
                    </a:ext>
                  </a:extLst>
                </p14:cNvPr>
                <p14:cNvContentPartPr/>
                <p14:nvPr/>
              </p14:nvContentPartPr>
              <p14:xfrm>
                <a:off x="7036440" y="4961740"/>
                <a:ext cx="646560" cy="127800"/>
              </p14:xfrm>
            </p:contentPart>
          </mc:Choice>
          <mc:Fallback>
            <p:pic>
              <p:nvPicPr>
                <p:cNvPr id="95" name="Ink 94">
                  <a:extLst>
                    <a:ext uri="{FF2B5EF4-FFF2-40B4-BE49-F238E27FC236}">
                      <a16:creationId xmlns:a16="http://schemas.microsoft.com/office/drawing/2014/main" id="{12879801-140E-2DF5-AFAD-055541912CE0}"/>
                    </a:ext>
                  </a:extLst>
                </p:cNvPr>
                <p:cNvPicPr/>
                <p:nvPr/>
              </p:nvPicPr>
              <p:blipFill>
                <a:blip r:embed="rId131"/>
                <a:stretch>
                  <a:fillRect/>
                </a:stretch>
              </p:blipFill>
              <p:spPr>
                <a:xfrm>
                  <a:off x="7018440" y="4944100"/>
                  <a:ext cx="682200" cy="163440"/>
                </a:xfrm>
                <a:prstGeom prst="rect">
                  <a:avLst/>
                </a:prstGeom>
              </p:spPr>
            </p:pic>
          </mc:Fallback>
        </mc:AlternateContent>
      </p:grpSp>
      <p:grpSp>
        <p:nvGrpSpPr>
          <p:cNvPr id="102" name="Group 101">
            <a:extLst>
              <a:ext uri="{FF2B5EF4-FFF2-40B4-BE49-F238E27FC236}">
                <a16:creationId xmlns:a16="http://schemas.microsoft.com/office/drawing/2014/main" id="{9A4AC6E2-0283-CC40-3782-991F03E82C77}"/>
              </a:ext>
            </a:extLst>
          </p:cNvPr>
          <p:cNvGrpSpPr/>
          <p:nvPr/>
        </p:nvGrpSpPr>
        <p:grpSpPr>
          <a:xfrm>
            <a:off x="3221520" y="4937620"/>
            <a:ext cx="2521800" cy="212760"/>
            <a:chOff x="3221520" y="4937620"/>
            <a:chExt cx="2521800" cy="212760"/>
          </a:xfrm>
        </p:grpSpPr>
        <mc:AlternateContent xmlns:mc="http://schemas.openxmlformats.org/markup-compatibility/2006">
          <mc:Choice xmlns:p14="http://schemas.microsoft.com/office/powerpoint/2010/main" Requires="p14">
            <p:contentPart p14:bwMode="auto" r:id="rId132">
              <p14:nvContentPartPr>
                <p14:cNvPr id="97" name="Ink 96">
                  <a:extLst>
                    <a:ext uri="{FF2B5EF4-FFF2-40B4-BE49-F238E27FC236}">
                      <a16:creationId xmlns:a16="http://schemas.microsoft.com/office/drawing/2014/main" id="{E4814D62-C338-1629-7423-47C8E62D5546}"/>
                    </a:ext>
                  </a:extLst>
                </p14:cNvPr>
                <p14:cNvContentPartPr/>
                <p14:nvPr/>
              </p14:nvContentPartPr>
              <p14:xfrm>
                <a:off x="5699040" y="5042380"/>
                <a:ext cx="8280" cy="2520"/>
              </p14:xfrm>
            </p:contentPart>
          </mc:Choice>
          <mc:Fallback>
            <p:pic>
              <p:nvPicPr>
                <p:cNvPr id="97" name="Ink 96">
                  <a:extLst>
                    <a:ext uri="{FF2B5EF4-FFF2-40B4-BE49-F238E27FC236}">
                      <a16:creationId xmlns:a16="http://schemas.microsoft.com/office/drawing/2014/main" id="{E4814D62-C338-1629-7423-47C8E62D5546}"/>
                    </a:ext>
                  </a:extLst>
                </p:cNvPr>
                <p:cNvPicPr/>
                <p:nvPr/>
              </p:nvPicPr>
              <p:blipFill>
                <a:blip r:embed="rId133"/>
                <a:stretch>
                  <a:fillRect/>
                </a:stretch>
              </p:blipFill>
              <p:spPr>
                <a:xfrm>
                  <a:off x="5681040" y="5024740"/>
                  <a:ext cx="439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8" name="Ink 97">
                  <a:extLst>
                    <a:ext uri="{FF2B5EF4-FFF2-40B4-BE49-F238E27FC236}">
                      <a16:creationId xmlns:a16="http://schemas.microsoft.com/office/drawing/2014/main" id="{4A28EC31-4B17-D75C-A338-4572FC9D27E2}"/>
                    </a:ext>
                  </a:extLst>
                </p14:cNvPr>
                <p14:cNvContentPartPr/>
                <p14:nvPr/>
              </p14:nvContentPartPr>
              <p14:xfrm>
                <a:off x="4411680" y="5040580"/>
                <a:ext cx="1331640" cy="109800"/>
              </p14:xfrm>
            </p:contentPart>
          </mc:Choice>
          <mc:Fallback>
            <p:pic>
              <p:nvPicPr>
                <p:cNvPr id="98" name="Ink 97">
                  <a:extLst>
                    <a:ext uri="{FF2B5EF4-FFF2-40B4-BE49-F238E27FC236}">
                      <a16:creationId xmlns:a16="http://schemas.microsoft.com/office/drawing/2014/main" id="{4A28EC31-4B17-D75C-A338-4572FC9D27E2}"/>
                    </a:ext>
                  </a:extLst>
                </p:cNvPr>
                <p:cNvPicPr/>
                <p:nvPr/>
              </p:nvPicPr>
              <p:blipFill>
                <a:blip r:embed="rId135"/>
                <a:stretch>
                  <a:fillRect/>
                </a:stretch>
              </p:blipFill>
              <p:spPr>
                <a:xfrm>
                  <a:off x="4393680" y="5022580"/>
                  <a:ext cx="13672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0" name="Ink 99">
                  <a:extLst>
                    <a:ext uri="{FF2B5EF4-FFF2-40B4-BE49-F238E27FC236}">
                      <a16:creationId xmlns:a16="http://schemas.microsoft.com/office/drawing/2014/main" id="{014F7F5C-E705-67CD-33E5-17AB67BF563F}"/>
                    </a:ext>
                  </a:extLst>
                </p14:cNvPr>
                <p14:cNvContentPartPr/>
                <p14:nvPr/>
              </p14:nvContentPartPr>
              <p14:xfrm>
                <a:off x="4000920" y="4937620"/>
                <a:ext cx="458280" cy="101880"/>
              </p14:xfrm>
            </p:contentPart>
          </mc:Choice>
          <mc:Fallback>
            <p:pic>
              <p:nvPicPr>
                <p:cNvPr id="100" name="Ink 99">
                  <a:extLst>
                    <a:ext uri="{FF2B5EF4-FFF2-40B4-BE49-F238E27FC236}">
                      <a16:creationId xmlns:a16="http://schemas.microsoft.com/office/drawing/2014/main" id="{014F7F5C-E705-67CD-33E5-17AB67BF563F}"/>
                    </a:ext>
                  </a:extLst>
                </p:cNvPr>
                <p:cNvPicPr/>
                <p:nvPr/>
              </p:nvPicPr>
              <p:blipFill>
                <a:blip r:embed="rId137"/>
                <a:stretch>
                  <a:fillRect/>
                </a:stretch>
              </p:blipFill>
              <p:spPr>
                <a:xfrm>
                  <a:off x="3982920" y="4919980"/>
                  <a:ext cx="49392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1" name="Ink 100">
                  <a:extLst>
                    <a:ext uri="{FF2B5EF4-FFF2-40B4-BE49-F238E27FC236}">
                      <a16:creationId xmlns:a16="http://schemas.microsoft.com/office/drawing/2014/main" id="{2FC96101-5ADB-B106-8F2A-95B2EEA3EF12}"/>
                    </a:ext>
                  </a:extLst>
                </p14:cNvPr>
                <p14:cNvContentPartPr/>
                <p14:nvPr/>
              </p14:nvContentPartPr>
              <p14:xfrm>
                <a:off x="3221520" y="5010340"/>
                <a:ext cx="504360" cy="54720"/>
              </p14:xfrm>
            </p:contentPart>
          </mc:Choice>
          <mc:Fallback>
            <p:pic>
              <p:nvPicPr>
                <p:cNvPr id="101" name="Ink 100">
                  <a:extLst>
                    <a:ext uri="{FF2B5EF4-FFF2-40B4-BE49-F238E27FC236}">
                      <a16:creationId xmlns:a16="http://schemas.microsoft.com/office/drawing/2014/main" id="{2FC96101-5ADB-B106-8F2A-95B2EEA3EF12}"/>
                    </a:ext>
                  </a:extLst>
                </p:cNvPr>
                <p:cNvPicPr/>
                <p:nvPr/>
              </p:nvPicPr>
              <p:blipFill>
                <a:blip r:embed="rId139"/>
                <a:stretch>
                  <a:fillRect/>
                </a:stretch>
              </p:blipFill>
              <p:spPr>
                <a:xfrm>
                  <a:off x="3203880" y="4992700"/>
                  <a:ext cx="540000" cy="90360"/>
                </a:xfrm>
                <a:prstGeom prst="rect">
                  <a:avLst/>
                </a:prstGeom>
              </p:spPr>
            </p:pic>
          </mc:Fallback>
        </mc:AlternateContent>
      </p:grpSp>
      <p:grpSp>
        <p:nvGrpSpPr>
          <p:cNvPr id="106" name="Group 105">
            <a:extLst>
              <a:ext uri="{FF2B5EF4-FFF2-40B4-BE49-F238E27FC236}">
                <a16:creationId xmlns:a16="http://schemas.microsoft.com/office/drawing/2014/main" id="{4FE0FFC8-CC13-B4EF-8226-551E260740BE}"/>
              </a:ext>
            </a:extLst>
          </p:cNvPr>
          <p:cNvGrpSpPr/>
          <p:nvPr/>
        </p:nvGrpSpPr>
        <p:grpSpPr>
          <a:xfrm>
            <a:off x="427200" y="4947700"/>
            <a:ext cx="2592720" cy="216720"/>
            <a:chOff x="427200" y="4947700"/>
            <a:chExt cx="2592720" cy="216720"/>
          </a:xfrm>
        </p:grpSpPr>
        <mc:AlternateContent xmlns:mc="http://schemas.openxmlformats.org/markup-compatibility/2006">
          <mc:Choice xmlns:p14="http://schemas.microsoft.com/office/powerpoint/2010/main" Requires="p14">
            <p:contentPart p14:bwMode="auto" r:id="rId140">
              <p14:nvContentPartPr>
                <p14:cNvPr id="103" name="Ink 102">
                  <a:extLst>
                    <a:ext uri="{FF2B5EF4-FFF2-40B4-BE49-F238E27FC236}">
                      <a16:creationId xmlns:a16="http://schemas.microsoft.com/office/drawing/2014/main" id="{125AA7B1-EC5D-5F02-6781-3FEB45707B4E}"/>
                    </a:ext>
                  </a:extLst>
                </p14:cNvPr>
                <p14:cNvContentPartPr/>
                <p14:nvPr/>
              </p14:nvContentPartPr>
              <p14:xfrm>
                <a:off x="2052600" y="5064340"/>
                <a:ext cx="967320" cy="100080"/>
              </p14:xfrm>
            </p:contentPart>
          </mc:Choice>
          <mc:Fallback>
            <p:pic>
              <p:nvPicPr>
                <p:cNvPr id="103" name="Ink 102">
                  <a:extLst>
                    <a:ext uri="{FF2B5EF4-FFF2-40B4-BE49-F238E27FC236}">
                      <a16:creationId xmlns:a16="http://schemas.microsoft.com/office/drawing/2014/main" id="{125AA7B1-EC5D-5F02-6781-3FEB45707B4E}"/>
                    </a:ext>
                  </a:extLst>
                </p:cNvPr>
                <p:cNvPicPr/>
                <p:nvPr/>
              </p:nvPicPr>
              <p:blipFill>
                <a:blip r:embed="rId141"/>
                <a:stretch>
                  <a:fillRect/>
                </a:stretch>
              </p:blipFill>
              <p:spPr>
                <a:xfrm>
                  <a:off x="2034600" y="5046340"/>
                  <a:ext cx="1002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Ink 103">
                  <a:extLst>
                    <a:ext uri="{FF2B5EF4-FFF2-40B4-BE49-F238E27FC236}">
                      <a16:creationId xmlns:a16="http://schemas.microsoft.com/office/drawing/2014/main" id="{99A6BDAC-E7A8-87BD-6CDA-17891E1512DF}"/>
                    </a:ext>
                  </a:extLst>
                </p14:cNvPr>
                <p14:cNvContentPartPr/>
                <p14:nvPr/>
              </p14:nvContentPartPr>
              <p14:xfrm>
                <a:off x="1426200" y="4947700"/>
                <a:ext cx="481680" cy="111960"/>
              </p14:xfrm>
            </p:contentPart>
          </mc:Choice>
          <mc:Fallback>
            <p:pic>
              <p:nvPicPr>
                <p:cNvPr id="104" name="Ink 103">
                  <a:extLst>
                    <a:ext uri="{FF2B5EF4-FFF2-40B4-BE49-F238E27FC236}">
                      <a16:creationId xmlns:a16="http://schemas.microsoft.com/office/drawing/2014/main" id="{99A6BDAC-E7A8-87BD-6CDA-17891E1512DF}"/>
                    </a:ext>
                  </a:extLst>
                </p:cNvPr>
                <p:cNvPicPr/>
                <p:nvPr/>
              </p:nvPicPr>
              <p:blipFill>
                <a:blip r:embed="rId143"/>
                <a:stretch>
                  <a:fillRect/>
                </a:stretch>
              </p:blipFill>
              <p:spPr>
                <a:xfrm>
                  <a:off x="1408200" y="4929700"/>
                  <a:ext cx="5173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Ink 104">
                  <a:extLst>
                    <a:ext uri="{FF2B5EF4-FFF2-40B4-BE49-F238E27FC236}">
                      <a16:creationId xmlns:a16="http://schemas.microsoft.com/office/drawing/2014/main" id="{31EE51F5-466F-6326-3416-627E5EEADF77}"/>
                    </a:ext>
                  </a:extLst>
                </p14:cNvPr>
                <p14:cNvContentPartPr/>
                <p14:nvPr/>
              </p14:nvContentPartPr>
              <p14:xfrm>
                <a:off x="427200" y="5011780"/>
                <a:ext cx="824400" cy="119160"/>
              </p14:xfrm>
            </p:contentPart>
          </mc:Choice>
          <mc:Fallback>
            <p:pic>
              <p:nvPicPr>
                <p:cNvPr id="105" name="Ink 104">
                  <a:extLst>
                    <a:ext uri="{FF2B5EF4-FFF2-40B4-BE49-F238E27FC236}">
                      <a16:creationId xmlns:a16="http://schemas.microsoft.com/office/drawing/2014/main" id="{31EE51F5-466F-6326-3416-627E5EEADF77}"/>
                    </a:ext>
                  </a:extLst>
                </p:cNvPr>
                <p:cNvPicPr/>
                <p:nvPr/>
              </p:nvPicPr>
              <p:blipFill>
                <a:blip r:embed="rId145"/>
                <a:stretch>
                  <a:fillRect/>
                </a:stretch>
              </p:blipFill>
              <p:spPr>
                <a:xfrm>
                  <a:off x="409560" y="4994140"/>
                  <a:ext cx="860040" cy="154800"/>
                </a:xfrm>
                <a:prstGeom prst="rect">
                  <a:avLst/>
                </a:prstGeom>
              </p:spPr>
            </p:pic>
          </mc:Fallback>
        </mc:AlternateContent>
      </p:grpSp>
      <p:grpSp>
        <p:nvGrpSpPr>
          <p:cNvPr id="109" name="Group 108">
            <a:extLst>
              <a:ext uri="{FF2B5EF4-FFF2-40B4-BE49-F238E27FC236}">
                <a16:creationId xmlns:a16="http://schemas.microsoft.com/office/drawing/2014/main" id="{AA64E943-1109-1669-8E5D-1F4EB55F9900}"/>
              </a:ext>
            </a:extLst>
          </p:cNvPr>
          <p:cNvGrpSpPr/>
          <p:nvPr/>
        </p:nvGrpSpPr>
        <p:grpSpPr>
          <a:xfrm>
            <a:off x="7348920" y="5551420"/>
            <a:ext cx="1845720" cy="152640"/>
            <a:chOff x="7348920" y="5551420"/>
            <a:chExt cx="1845720" cy="152640"/>
          </a:xfrm>
        </p:grpSpPr>
        <mc:AlternateContent xmlns:mc="http://schemas.openxmlformats.org/markup-compatibility/2006">
          <mc:Choice xmlns:p14="http://schemas.microsoft.com/office/powerpoint/2010/main" Requires="p14">
            <p:contentPart p14:bwMode="auto" r:id="rId146">
              <p14:nvContentPartPr>
                <p14:cNvPr id="107" name="Ink 106">
                  <a:extLst>
                    <a:ext uri="{FF2B5EF4-FFF2-40B4-BE49-F238E27FC236}">
                      <a16:creationId xmlns:a16="http://schemas.microsoft.com/office/drawing/2014/main" id="{5BD41BD1-78D0-998F-1C5A-96C7E284B1AC}"/>
                    </a:ext>
                  </a:extLst>
                </p14:cNvPr>
                <p14:cNvContentPartPr/>
                <p14:nvPr/>
              </p14:nvContentPartPr>
              <p14:xfrm>
                <a:off x="8846520" y="5665540"/>
                <a:ext cx="348120" cy="30960"/>
              </p14:xfrm>
            </p:contentPart>
          </mc:Choice>
          <mc:Fallback>
            <p:pic>
              <p:nvPicPr>
                <p:cNvPr id="107" name="Ink 106">
                  <a:extLst>
                    <a:ext uri="{FF2B5EF4-FFF2-40B4-BE49-F238E27FC236}">
                      <a16:creationId xmlns:a16="http://schemas.microsoft.com/office/drawing/2014/main" id="{5BD41BD1-78D0-998F-1C5A-96C7E284B1AC}"/>
                    </a:ext>
                  </a:extLst>
                </p:cNvPr>
                <p:cNvPicPr/>
                <p:nvPr/>
              </p:nvPicPr>
              <p:blipFill>
                <a:blip r:embed="rId147"/>
                <a:stretch>
                  <a:fillRect/>
                </a:stretch>
              </p:blipFill>
              <p:spPr>
                <a:xfrm>
                  <a:off x="8828520" y="5647900"/>
                  <a:ext cx="3837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8" name="Ink 107">
                  <a:extLst>
                    <a:ext uri="{FF2B5EF4-FFF2-40B4-BE49-F238E27FC236}">
                      <a16:creationId xmlns:a16="http://schemas.microsoft.com/office/drawing/2014/main" id="{80E47D19-F7D9-0A41-03D5-2F3E3DAD6AEC}"/>
                    </a:ext>
                  </a:extLst>
                </p14:cNvPr>
                <p14:cNvContentPartPr/>
                <p14:nvPr/>
              </p14:nvContentPartPr>
              <p14:xfrm>
                <a:off x="7348920" y="5551420"/>
                <a:ext cx="1114560" cy="152640"/>
              </p14:xfrm>
            </p:contentPart>
          </mc:Choice>
          <mc:Fallback>
            <p:pic>
              <p:nvPicPr>
                <p:cNvPr id="108" name="Ink 107">
                  <a:extLst>
                    <a:ext uri="{FF2B5EF4-FFF2-40B4-BE49-F238E27FC236}">
                      <a16:creationId xmlns:a16="http://schemas.microsoft.com/office/drawing/2014/main" id="{80E47D19-F7D9-0A41-03D5-2F3E3DAD6AEC}"/>
                    </a:ext>
                  </a:extLst>
                </p:cNvPr>
                <p:cNvPicPr/>
                <p:nvPr/>
              </p:nvPicPr>
              <p:blipFill>
                <a:blip r:embed="rId149"/>
                <a:stretch>
                  <a:fillRect/>
                </a:stretch>
              </p:blipFill>
              <p:spPr>
                <a:xfrm>
                  <a:off x="7330920" y="5533780"/>
                  <a:ext cx="1150200" cy="188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0">
            <p14:nvContentPartPr>
              <p14:cNvPr id="110" name="Ink 109">
                <a:extLst>
                  <a:ext uri="{FF2B5EF4-FFF2-40B4-BE49-F238E27FC236}">
                    <a16:creationId xmlns:a16="http://schemas.microsoft.com/office/drawing/2014/main" id="{476CFB7B-98F6-B078-667B-368E75EBBC6E}"/>
                  </a:ext>
                </a:extLst>
              </p14:cNvPr>
              <p14:cNvContentPartPr/>
              <p14:nvPr/>
            </p14:nvContentPartPr>
            <p14:xfrm>
              <a:off x="5674200" y="705460"/>
              <a:ext cx="1272960" cy="91440"/>
            </p14:xfrm>
          </p:contentPart>
        </mc:Choice>
        <mc:Fallback>
          <p:pic>
            <p:nvPicPr>
              <p:cNvPr id="110" name="Ink 109">
                <a:extLst>
                  <a:ext uri="{FF2B5EF4-FFF2-40B4-BE49-F238E27FC236}">
                    <a16:creationId xmlns:a16="http://schemas.microsoft.com/office/drawing/2014/main" id="{476CFB7B-98F6-B078-667B-368E75EBBC6E}"/>
                  </a:ext>
                </a:extLst>
              </p:cNvPr>
              <p:cNvPicPr/>
              <p:nvPr/>
            </p:nvPicPr>
            <p:blipFill>
              <a:blip r:embed="rId151"/>
              <a:stretch>
                <a:fillRect/>
              </a:stretch>
            </p:blipFill>
            <p:spPr>
              <a:xfrm>
                <a:off x="5656560" y="687820"/>
                <a:ext cx="1308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1" name="Ink 110">
                <a:extLst>
                  <a:ext uri="{FF2B5EF4-FFF2-40B4-BE49-F238E27FC236}">
                    <a16:creationId xmlns:a16="http://schemas.microsoft.com/office/drawing/2014/main" id="{1926539D-0324-DC81-6205-43B90393159C}"/>
                  </a:ext>
                </a:extLst>
              </p14:cNvPr>
              <p14:cNvContentPartPr/>
              <p14:nvPr/>
            </p14:nvContentPartPr>
            <p14:xfrm>
              <a:off x="9490560" y="2363980"/>
              <a:ext cx="457920" cy="493920"/>
            </p14:xfrm>
          </p:contentPart>
        </mc:Choice>
        <mc:Fallback>
          <p:pic>
            <p:nvPicPr>
              <p:cNvPr id="111" name="Ink 110">
                <a:extLst>
                  <a:ext uri="{FF2B5EF4-FFF2-40B4-BE49-F238E27FC236}">
                    <a16:creationId xmlns:a16="http://schemas.microsoft.com/office/drawing/2014/main" id="{1926539D-0324-DC81-6205-43B90393159C}"/>
                  </a:ext>
                </a:extLst>
              </p:cNvPr>
              <p:cNvPicPr/>
              <p:nvPr/>
            </p:nvPicPr>
            <p:blipFill>
              <a:blip r:embed="rId153"/>
              <a:stretch>
                <a:fillRect/>
              </a:stretch>
            </p:blipFill>
            <p:spPr>
              <a:xfrm>
                <a:off x="9472560" y="2346340"/>
                <a:ext cx="493560" cy="529560"/>
              </a:xfrm>
              <a:prstGeom prst="rect">
                <a:avLst/>
              </a:prstGeom>
            </p:spPr>
          </p:pic>
        </mc:Fallback>
      </mc:AlternateContent>
    </p:spTree>
    <p:extLst>
      <p:ext uri="{BB962C8B-B14F-4D97-AF65-F5344CB8AC3E}">
        <p14:creationId xmlns:p14="http://schemas.microsoft.com/office/powerpoint/2010/main" val="3429511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05823" y="158750"/>
            <a:ext cx="8997950" cy="5878532"/>
          </a:xfrm>
          <a:prstGeom prst="rect">
            <a:avLst/>
          </a:prstGeom>
          <a:noFill/>
        </p:spPr>
        <p:txBody>
          <a:bodyPr wrap="square" rtlCol="0">
            <a:spAutoFit/>
          </a:bodyPr>
          <a:lstStyle/>
          <a:p>
            <a:r>
              <a:rPr lang="en-US" sz="2800" b="1">
                <a:solidFill>
                  <a:srgbClr val="92D050"/>
                </a:solidFill>
                <a:cs typeface="+mj-cs"/>
              </a:rPr>
              <a:t>1 John 1:3  </a:t>
            </a:r>
          </a:p>
          <a:p>
            <a:r>
              <a:rPr lang="en-US" sz="2000">
                <a:solidFill>
                  <a:srgbClr val="92D050"/>
                </a:solidFill>
                <a:cs typeface="+mj-cs"/>
              </a:rPr>
              <a:t>1:3 That which we have seen and heard declare we unto you, that ye also may have fellowship with us: and truly our fellowship is with the Father, and with his Son Jesus Christ. (KJV)</a:t>
            </a:r>
          </a:p>
          <a:p>
            <a:endParaRPr lang="en-US" sz="800" b="1">
              <a:solidFill>
                <a:srgbClr val="FFC000"/>
              </a:solidFill>
              <a:cs typeface="+mj-cs"/>
            </a:endParaRPr>
          </a:p>
          <a:p>
            <a:r>
              <a:rPr lang="en-US" sz="2800" b="1">
                <a:solidFill>
                  <a:srgbClr val="FFC000"/>
                </a:solidFill>
                <a:cs typeface="+mj-cs"/>
              </a:rPr>
              <a:t>Tehillim / Psalm 84:1–12  </a:t>
            </a:r>
          </a:p>
          <a:p>
            <a:r>
              <a:rPr lang="en-US">
                <a:solidFill>
                  <a:srgbClr val="FFC000"/>
                </a:solidFill>
                <a:cs typeface="+mj-cs"/>
              </a:rPr>
              <a:t>84:1 How amiable are thy tabernacles, O LORD of hosts! 84:2 My soul longeth, yea, even fainteth for the courts of the LORD: My heart and my flesh crieth out for the living God. 84:3 Yea, the sparrow hath found an house, And the swallow a nest for herself, where she may lay her young, Even thine altars, O LORD of hosts, my King, and my God. 84:4 Blessed are they that dwell in thy house: They will be still praising thee. Selah. 84:5 Blessed is the man whose strength is in thee; In whose heart are the ways of them. 84:6 Who passing through the valley of Baca make it a well; The rain also filleth the pools. 84:7 They go from strength to strength, Every one of them in Zion appeareth before God. 84:8 O LORD God of hosts, hear my prayer: Give ear, O God of Jacob. Selah. 84:9 Behold, O God our shield, And look upon the face of thine anointed. 84:10 For a day in thy courts is better than a thousand. I had rather be a doorkeeper in the house of my God, Than to dwell in the tents of wickedness. 84:11 For the LORD God is a sun and shield: The LORD will give grace and glory: No good thing will he withhold from them that walk uprightly. 84:12 O LORD of hosts, Blessed is the man that trusteth in thee.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608E58BB-2E7B-8A65-8F54-0CB7CE6F422D}"/>
                  </a:ext>
                </a:extLst>
              </p14:cNvPr>
              <p14:cNvContentPartPr/>
              <p14:nvPr/>
            </p14:nvContentPartPr>
            <p14:xfrm>
              <a:off x="594240" y="1177420"/>
              <a:ext cx="1630080" cy="115920"/>
            </p14:xfrm>
          </p:contentPart>
        </mc:Choice>
        <mc:Fallback>
          <p:pic>
            <p:nvPicPr>
              <p:cNvPr id="2" name="Ink 1">
                <a:extLst>
                  <a:ext uri="{FF2B5EF4-FFF2-40B4-BE49-F238E27FC236}">
                    <a16:creationId xmlns:a16="http://schemas.microsoft.com/office/drawing/2014/main" id="{608E58BB-2E7B-8A65-8F54-0CB7CE6F422D}"/>
                  </a:ext>
                </a:extLst>
              </p:cNvPr>
              <p:cNvPicPr/>
              <p:nvPr/>
            </p:nvPicPr>
            <p:blipFill>
              <a:blip r:embed="rId5"/>
              <a:stretch>
                <a:fillRect/>
              </a:stretch>
            </p:blipFill>
            <p:spPr>
              <a:xfrm>
                <a:off x="576240" y="1159780"/>
                <a:ext cx="1665720" cy="151560"/>
              </a:xfrm>
              <a:prstGeom prst="rect">
                <a:avLst/>
              </a:prstGeom>
            </p:spPr>
          </p:pic>
        </mc:Fallback>
      </mc:AlternateContent>
      <p:grpSp>
        <p:nvGrpSpPr>
          <p:cNvPr id="7" name="Group 6">
            <a:extLst>
              <a:ext uri="{FF2B5EF4-FFF2-40B4-BE49-F238E27FC236}">
                <a16:creationId xmlns:a16="http://schemas.microsoft.com/office/drawing/2014/main" id="{8E4B0AD4-6812-CB2F-43F3-4139EE3931A8}"/>
              </a:ext>
            </a:extLst>
          </p:cNvPr>
          <p:cNvGrpSpPr/>
          <p:nvPr/>
        </p:nvGrpSpPr>
        <p:grpSpPr>
          <a:xfrm>
            <a:off x="2937840" y="1289380"/>
            <a:ext cx="5977800" cy="71640"/>
            <a:chOff x="2937840" y="1289380"/>
            <a:chExt cx="5977800" cy="7164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E457D68-512C-0D0D-88E0-767D15EF456E}"/>
                    </a:ext>
                  </a:extLst>
                </p14:cNvPr>
                <p14:cNvContentPartPr/>
                <p14:nvPr/>
              </p14:nvContentPartPr>
              <p14:xfrm>
                <a:off x="2937840" y="1296220"/>
                <a:ext cx="3483000" cy="64800"/>
              </p14:xfrm>
            </p:contentPart>
          </mc:Choice>
          <mc:Fallback>
            <p:pic>
              <p:nvPicPr>
                <p:cNvPr id="4" name="Ink 3">
                  <a:extLst>
                    <a:ext uri="{FF2B5EF4-FFF2-40B4-BE49-F238E27FC236}">
                      <a16:creationId xmlns:a16="http://schemas.microsoft.com/office/drawing/2014/main" id="{AE457D68-512C-0D0D-88E0-767D15EF456E}"/>
                    </a:ext>
                  </a:extLst>
                </p:cNvPr>
                <p:cNvPicPr/>
                <p:nvPr/>
              </p:nvPicPr>
              <p:blipFill>
                <a:blip r:embed="rId7"/>
                <a:stretch>
                  <a:fillRect/>
                </a:stretch>
              </p:blipFill>
              <p:spPr>
                <a:xfrm>
                  <a:off x="2920200" y="1278220"/>
                  <a:ext cx="35186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BD58B9BB-256E-8441-25EA-5FE59A305D90}"/>
                    </a:ext>
                  </a:extLst>
                </p14:cNvPr>
                <p14:cNvContentPartPr/>
                <p14:nvPr/>
              </p14:nvContentPartPr>
              <p14:xfrm>
                <a:off x="7822320" y="1289380"/>
                <a:ext cx="1093320" cy="33120"/>
              </p14:xfrm>
            </p:contentPart>
          </mc:Choice>
          <mc:Fallback>
            <p:pic>
              <p:nvPicPr>
                <p:cNvPr id="5" name="Ink 4">
                  <a:extLst>
                    <a:ext uri="{FF2B5EF4-FFF2-40B4-BE49-F238E27FC236}">
                      <a16:creationId xmlns:a16="http://schemas.microsoft.com/office/drawing/2014/main" id="{BD58B9BB-256E-8441-25EA-5FE59A305D90}"/>
                    </a:ext>
                  </a:extLst>
                </p:cNvPr>
                <p:cNvPicPr/>
                <p:nvPr/>
              </p:nvPicPr>
              <p:blipFill>
                <a:blip r:embed="rId9"/>
                <a:stretch>
                  <a:fillRect/>
                </a:stretch>
              </p:blipFill>
              <p:spPr>
                <a:xfrm>
                  <a:off x="7804320" y="1271380"/>
                  <a:ext cx="1128960" cy="6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B3BF5766-83BE-8FDF-A0FD-DD0E67A6473F}"/>
                  </a:ext>
                </a:extLst>
              </p14:cNvPr>
              <p14:cNvContentPartPr/>
              <p14:nvPr/>
            </p14:nvContentPartPr>
            <p14:xfrm>
              <a:off x="390480" y="1554700"/>
              <a:ext cx="528480" cy="33120"/>
            </p14:xfrm>
          </p:contentPart>
        </mc:Choice>
        <mc:Fallback>
          <p:pic>
            <p:nvPicPr>
              <p:cNvPr id="9" name="Ink 8">
                <a:extLst>
                  <a:ext uri="{FF2B5EF4-FFF2-40B4-BE49-F238E27FC236}">
                    <a16:creationId xmlns:a16="http://schemas.microsoft.com/office/drawing/2014/main" id="{B3BF5766-83BE-8FDF-A0FD-DD0E67A6473F}"/>
                  </a:ext>
                </a:extLst>
              </p:cNvPr>
              <p:cNvPicPr/>
              <p:nvPr/>
            </p:nvPicPr>
            <p:blipFill>
              <a:blip r:embed="rId11"/>
              <a:stretch>
                <a:fillRect/>
              </a:stretch>
            </p:blipFill>
            <p:spPr>
              <a:xfrm>
                <a:off x="372840" y="1536700"/>
                <a:ext cx="564120" cy="68760"/>
              </a:xfrm>
              <a:prstGeom prst="rect">
                <a:avLst/>
              </a:prstGeom>
            </p:spPr>
          </p:pic>
        </mc:Fallback>
      </mc:AlternateContent>
      <p:grpSp>
        <p:nvGrpSpPr>
          <p:cNvPr id="13" name="Group 12">
            <a:extLst>
              <a:ext uri="{FF2B5EF4-FFF2-40B4-BE49-F238E27FC236}">
                <a16:creationId xmlns:a16="http://schemas.microsoft.com/office/drawing/2014/main" id="{E2964EA4-26E8-8994-7F17-422093B9E345}"/>
              </a:ext>
            </a:extLst>
          </p:cNvPr>
          <p:cNvGrpSpPr/>
          <p:nvPr/>
        </p:nvGrpSpPr>
        <p:grpSpPr>
          <a:xfrm>
            <a:off x="1184640" y="2330500"/>
            <a:ext cx="2183400" cy="61560"/>
            <a:chOff x="1184640" y="2330500"/>
            <a:chExt cx="2183400" cy="61560"/>
          </a:xfrm>
        </p:grpSpPr>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625F7166-2926-E54F-B883-5C1110083FAF}"/>
                    </a:ext>
                  </a:extLst>
                </p14:cNvPr>
                <p14:cNvContentPartPr/>
                <p14:nvPr/>
              </p14:nvContentPartPr>
              <p14:xfrm>
                <a:off x="1184640" y="2330500"/>
                <a:ext cx="708840" cy="61560"/>
              </p14:xfrm>
            </p:contentPart>
          </mc:Choice>
          <mc:Fallback>
            <p:pic>
              <p:nvPicPr>
                <p:cNvPr id="11" name="Ink 10">
                  <a:extLst>
                    <a:ext uri="{FF2B5EF4-FFF2-40B4-BE49-F238E27FC236}">
                      <a16:creationId xmlns:a16="http://schemas.microsoft.com/office/drawing/2014/main" id="{625F7166-2926-E54F-B883-5C1110083FAF}"/>
                    </a:ext>
                  </a:extLst>
                </p:cNvPr>
                <p:cNvPicPr/>
                <p:nvPr/>
              </p:nvPicPr>
              <p:blipFill>
                <a:blip r:embed="rId13"/>
                <a:stretch>
                  <a:fillRect/>
                </a:stretch>
              </p:blipFill>
              <p:spPr>
                <a:xfrm>
                  <a:off x="1166640" y="2312860"/>
                  <a:ext cx="74448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DCF8FFCE-A0EA-9979-386F-409909D0075D}"/>
                    </a:ext>
                  </a:extLst>
                </p14:cNvPr>
                <p14:cNvContentPartPr/>
                <p14:nvPr/>
              </p14:nvContentPartPr>
              <p14:xfrm>
                <a:off x="3075360" y="2347780"/>
                <a:ext cx="292680" cy="30600"/>
              </p14:xfrm>
            </p:contentPart>
          </mc:Choice>
          <mc:Fallback>
            <p:pic>
              <p:nvPicPr>
                <p:cNvPr id="12" name="Ink 11">
                  <a:extLst>
                    <a:ext uri="{FF2B5EF4-FFF2-40B4-BE49-F238E27FC236}">
                      <a16:creationId xmlns:a16="http://schemas.microsoft.com/office/drawing/2014/main" id="{DCF8FFCE-A0EA-9979-386F-409909D0075D}"/>
                    </a:ext>
                  </a:extLst>
                </p:cNvPr>
                <p:cNvPicPr/>
                <p:nvPr/>
              </p:nvPicPr>
              <p:blipFill>
                <a:blip r:embed="rId15"/>
                <a:stretch>
                  <a:fillRect/>
                </a:stretch>
              </p:blipFill>
              <p:spPr>
                <a:xfrm>
                  <a:off x="3057720" y="2330140"/>
                  <a:ext cx="328320" cy="66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41B48DE5-4899-D1E7-500B-DA98BA3361E2}"/>
                  </a:ext>
                </a:extLst>
              </p14:cNvPr>
              <p14:cNvContentPartPr/>
              <p14:nvPr/>
            </p14:nvContentPartPr>
            <p14:xfrm>
              <a:off x="6363240" y="2363980"/>
              <a:ext cx="1283760" cy="45000"/>
            </p14:xfrm>
          </p:contentPart>
        </mc:Choice>
        <mc:Fallback>
          <p:pic>
            <p:nvPicPr>
              <p:cNvPr id="14" name="Ink 13">
                <a:extLst>
                  <a:ext uri="{FF2B5EF4-FFF2-40B4-BE49-F238E27FC236}">
                    <a16:creationId xmlns:a16="http://schemas.microsoft.com/office/drawing/2014/main" id="{41B48DE5-4899-D1E7-500B-DA98BA3361E2}"/>
                  </a:ext>
                </a:extLst>
              </p:cNvPr>
              <p:cNvPicPr/>
              <p:nvPr/>
            </p:nvPicPr>
            <p:blipFill>
              <a:blip r:embed="rId17"/>
              <a:stretch>
                <a:fillRect/>
              </a:stretch>
            </p:blipFill>
            <p:spPr>
              <a:xfrm>
                <a:off x="6345600" y="2345980"/>
                <a:ext cx="131940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01AE833-F9B0-4480-F4EB-7239B52B3C0F}"/>
                  </a:ext>
                </a:extLst>
              </p14:cNvPr>
              <p14:cNvContentPartPr/>
              <p14:nvPr/>
            </p14:nvContentPartPr>
            <p14:xfrm>
              <a:off x="1806000" y="2638660"/>
              <a:ext cx="1653480" cy="41760"/>
            </p14:xfrm>
          </p:contentPart>
        </mc:Choice>
        <mc:Fallback>
          <p:pic>
            <p:nvPicPr>
              <p:cNvPr id="15" name="Ink 14">
                <a:extLst>
                  <a:ext uri="{FF2B5EF4-FFF2-40B4-BE49-F238E27FC236}">
                    <a16:creationId xmlns:a16="http://schemas.microsoft.com/office/drawing/2014/main" id="{801AE833-F9B0-4480-F4EB-7239B52B3C0F}"/>
                  </a:ext>
                </a:extLst>
              </p:cNvPr>
              <p:cNvPicPr/>
              <p:nvPr/>
            </p:nvPicPr>
            <p:blipFill>
              <a:blip r:embed="rId19"/>
              <a:stretch>
                <a:fillRect/>
              </a:stretch>
            </p:blipFill>
            <p:spPr>
              <a:xfrm>
                <a:off x="1788360" y="2621020"/>
                <a:ext cx="1689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E7DC4666-5EAC-E0F3-A643-DFCE1A393B51}"/>
                  </a:ext>
                </a:extLst>
              </p14:cNvPr>
              <p14:cNvContentPartPr/>
              <p14:nvPr/>
            </p14:nvContentPartPr>
            <p14:xfrm>
              <a:off x="7573200" y="2627860"/>
              <a:ext cx="806040" cy="56520"/>
            </p14:xfrm>
          </p:contentPart>
        </mc:Choice>
        <mc:Fallback>
          <p:pic>
            <p:nvPicPr>
              <p:cNvPr id="16" name="Ink 15">
                <a:extLst>
                  <a:ext uri="{FF2B5EF4-FFF2-40B4-BE49-F238E27FC236}">
                    <a16:creationId xmlns:a16="http://schemas.microsoft.com/office/drawing/2014/main" id="{E7DC4666-5EAC-E0F3-A643-DFCE1A393B51}"/>
                  </a:ext>
                </a:extLst>
              </p:cNvPr>
              <p:cNvPicPr/>
              <p:nvPr/>
            </p:nvPicPr>
            <p:blipFill>
              <a:blip r:embed="rId21"/>
              <a:stretch>
                <a:fillRect/>
              </a:stretch>
            </p:blipFill>
            <p:spPr>
              <a:xfrm>
                <a:off x="7555200" y="2610220"/>
                <a:ext cx="841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45AA17B0-99F2-99A8-B6C4-973F4A33DC09}"/>
                  </a:ext>
                </a:extLst>
              </p14:cNvPr>
              <p14:cNvContentPartPr/>
              <p14:nvPr/>
            </p14:nvContentPartPr>
            <p14:xfrm>
              <a:off x="5300880" y="4568980"/>
              <a:ext cx="755640" cy="73080"/>
            </p14:xfrm>
          </p:contentPart>
        </mc:Choice>
        <mc:Fallback>
          <p:pic>
            <p:nvPicPr>
              <p:cNvPr id="17" name="Ink 16">
                <a:extLst>
                  <a:ext uri="{FF2B5EF4-FFF2-40B4-BE49-F238E27FC236}">
                    <a16:creationId xmlns:a16="http://schemas.microsoft.com/office/drawing/2014/main" id="{45AA17B0-99F2-99A8-B6C4-973F4A33DC09}"/>
                  </a:ext>
                </a:extLst>
              </p:cNvPr>
              <p:cNvPicPr/>
              <p:nvPr/>
            </p:nvPicPr>
            <p:blipFill>
              <a:blip r:embed="rId23"/>
              <a:stretch>
                <a:fillRect/>
              </a:stretch>
            </p:blipFill>
            <p:spPr>
              <a:xfrm>
                <a:off x="5283240" y="4551340"/>
                <a:ext cx="791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59F1DAFB-96B3-84C6-3457-9B5923C19F39}"/>
                  </a:ext>
                </a:extLst>
              </p14:cNvPr>
              <p14:cNvContentPartPr/>
              <p14:nvPr/>
            </p14:nvContentPartPr>
            <p14:xfrm>
              <a:off x="3597000" y="4779220"/>
              <a:ext cx="2879640" cy="77400"/>
            </p14:xfrm>
          </p:contentPart>
        </mc:Choice>
        <mc:Fallback>
          <p:pic>
            <p:nvPicPr>
              <p:cNvPr id="18" name="Ink 17">
                <a:extLst>
                  <a:ext uri="{FF2B5EF4-FFF2-40B4-BE49-F238E27FC236}">
                    <a16:creationId xmlns:a16="http://schemas.microsoft.com/office/drawing/2014/main" id="{59F1DAFB-96B3-84C6-3457-9B5923C19F39}"/>
                  </a:ext>
                </a:extLst>
              </p:cNvPr>
              <p:cNvPicPr/>
              <p:nvPr/>
            </p:nvPicPr>
            <p:blipFill>
              <a:blip r:embed="rId25"/>
              <a:stretch>
                <a:fillRect/>
              </a:stretch>
            </p:blipFill>
            <p:spPr>
              <a:xfrm>
                <a:off x="3579000" y="4761580"/>
                <a:ext cx="2915280" cy="113040"/>
              </a:xfrm>
              <a:prstGeom prst="rect">
                <a:avLst/>
              </a:prstGeom>
            </p:spPr>
          </p:pic>
        </mc:Fallback>
      </mc:AlternateContent>
      <p:grpSp>
        <p:nvGrpSpPr>
          <p:cNvPr id="21" name="Group 20">
            <a:extLst>
              <a:ext uri="{FF2B5EF4-FFF2-40B4-BE49-F238E27FC236}">
                <a16:creationId xmlns:a16="http://schemas.microsoft.com/office/drawing/2014/main" id="{2BDE44BC-4696-F85E-C5E8-19037247D8E7}"/>
              </a:ext>
            </a:extLst>
          </p:cNvPr>
          <p:cNvGrpSpPr/>
          <p:nvPr/>
        </p:nvGrpSpPr>
        <p:grpSpPr>
          <a:xfrm>
            <a:off x="688200" y="5047420"/>
            <a:ext cx="6734520" cy="121320"/>
            <a:chOff x="688200" y="5047420"/>
            <a:chExt cx="6734520" cy="121320"/>
          </a:xfrm>
        </p:grpSpPr>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32A2E31E-3C43-0E33-9ACC-6EDFDB21BBB6}"/>
                    </a:ext>
                  </a:extLst>
                </p14:cNvPr>
                <p14:cNvContentPartPr/>
                <p14:nvPr/>
              </p14:nvContentPartPr>
              <p14:xfrm>
                <a:off x="688200" y="5047420"/>
                <a:ext cx="3055320" cy="121320"/>
              </p14:xfrm>
            </p:contentPart>
          </mc:Choice>
          <mc:Fallback>
            <p:pic>
              <p:nvPicPr>
                <p:cNvPr id="19" name="Ink 18">
                  <a:extLst>
                    <a:ext uri="{FF2B5EF4-FFF2-40B4-BE49-F238E27FC236}">
                      <a16:creationId xmlns:a16="http://schemas.microsoft.com/office/drawing/2014/main" id="{32A2E31E-3C43-0E33-9ACC-6EDFDB21BBB6}"/>
                    </a:ext>
                  </a:extLst>
                </p:cNvPr>
                <p:cNvPicPr/>
                <p:nvPr/>
              </p:nvPicPr>
              <p:blipFill>
                <a:blip r:embed="rId27"/>
                <a:stretch>
                  <a:fillRect/>
                </a:stretch>
              </p:blipFill>
              <p:spPr>
                <a:xfrm>
                  <a:off x="670560" y="5029420"/>
                  <a:ext cx="3090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E45D9451-47BC-E351-42E9-18A40D63CCE1}"/>
                    </a:ext>
                  </a:extLst>
                </p14:cNvPr>
                <p14:cNvContentPartPr/>
                <p14:nvPr/>
              </p14:nvContentPartPr>
              <p14:xfrm>
                <a:off x="4496280" y="5105020"/>
                <a:ext cx="2926440" cy="27000"/>
              </p14:xfrm>
            </p:contentPart>
          </mc:Choice>
          <mc:Fallback>
            <p:pic>
              <p:nvPicPr>
                <p:cNvPr id="20" name="Ink 19">
                  <a:extLst>
                    <a:ext uri="{FF2B5EF4-FFF2-40B4-BE49-F238E27FC236}">
                      <a16:creationId xmlns:a16="http://schemas.microsoft.com/office/drawing/2014/main" id="{E45D9451-47BC-E351-42E9-18A40D63CCE1}"/>
                    </a:ext>
                  </a:extLst>
                </p:cNvPr>
                <p:cNvPicPr/>
                <p:nvPr/>
              </p:nvPicPr>
              <p:blipFill>
                <a:blip r:embed="rId29"/>
                <a:stretch>
                  <a:fillRect/>
                </a:stretch>
              </p:blipFill>
              <p:spPr>
                <a:xfrm>
                  <a:off x="4478640" y="5087380"/>
                  <a:ext cx="2962080" cy="62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5F70537F-7EC3-B160-A70F-3490CFA5CCAC}"/>
                  </a:ext>
                </a:extLst>
              </p14:cNvPr>
              <p14:cNvContentPartPr/>
              <p14:nvPr/>
            </p14:nvContentPartPr>
            <p14:xfrm>
              <a:off x="3384600" y="5358820"/>
              <a:ext cx="2138400" cy="88560"/>
            </p14:xfrm>
          </p:contentPart>
        </mc:Choice>
        <mc:Fallback>
          <p:pic>
            <p:nvPicPr>
              <p:cNvPr id="22" name="Ink 21">
                <a:extLst>
                  <a:ext uri="{FF2B5EF4-FFF2-40B4-BE49-F238E27FC236}">
                    <a16:creationId xmlns:a16="http://schemas.microsoft.com/office/drawing/2014/main" id="{5F70537F-7EC3-B160-A70F-3490CFA5CCAC}"/>
                  </a:ext>
                </a:extLst>
              </p:cNvPr>
              <p:cNvPicPr/>
              <p:nvPr/>
            </p:nvPicPr>
            <p:blipFill>
              <a:blip r:embed="rId31"/>
              <a:stretch>
                <a:fillRect/>
              </a:stretch>
            </p:blipFill>
            <p:spPr>
              <a:xfrm>
                <a:off x="3366600" y="5341180"/>
                <a:ext cx="2174040" cy="124200"/>
              </a:xfrm>
              <a:prstGeom prst="rect">
                <a:avLst/>
              </a:prstGeom>
            </p:spPr>
          </p:pic>
        </mc:Fallback>
      </mc:AlternateContent>
    </p:spTree>
    <p:extLst>
      <p:ext uri="{BB962C8B-B14F-4D97-AF65-F5344CB8AC3E}">
        <p14:creationId xmlns:p14="http://schemas.microsoft.com/office/powerpoint/2010/main" val="1696032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20213</TotalTime>
  <Words>3489</Words>
  <Application>Microsoft Office PowerPoint</Application>
  <PresentationFormat>Widescreen</PresentationFormat>
  <Paragraphs>115</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106</cp:revision>
  <dcterms:created xsi:type="dcterms:W3CDTF">2021-02-18T19:11:41Z</dcterms:created>
  <dcterms:modified xsi:type="dcterms:W3CDTF">2023-08-24T10:37:22Z</dcterms:modified>
</cp:coreProperties>
</file>