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5.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6.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notesSlides/notesSlide9.xml" ContentType="application/vnd.openxmlformats-officedocument.presentationml.notesSlide+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notesSlides/notesSlide10.xml" ContentType="application/vnd.openxmlformats-officedocument.presentationml.notesSlide+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notesSlides/notesSlide11.xml" ContentType="application/vnd.openxmlformats-officedocument.presentationml.notesSlide+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notesSlides/notesSlide12.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notesSlides/notesSlide15.xml" ContentType="application/vnd.openxmlformats-officedocument.presentationml.notesSlide+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notesSlides/notesSlide16.xml" ContentType="application/vnd.openxmlformats-officedocument.presentationml.notesSlide+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65" r:id="rId3"/>
    <p:sldId id="268" r:id="rId4"/>
    <p:sldId id="274" r:id="rId5"/>
    <p:sldId id="275" r:id="rId6"/>
    <p:sldId id="276" r:id="rId7"/>
    <p:sldId id="272" r:id="rId8"/>
    <p:sldId id="270" r:id="rId9"/>
    <p:sldId id="277" r:id="rId10"/>
    <p:sldId id="278" r:id="rId11"/>
    <p:sldId id="279" r:id="rId12"/>
    <p:sldId id="280" r:id="rId13"/>
    <p:sldId id="271" r:id="rId14"/>
    <p:sldId id="281" r:id="rId15"/>
    <p:sldId id="282"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B4144-F18C-4527-BC50-7A548C3B4C71}" v="3" dt="2023-08-10T00:46:17.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6" d="100"/>
          <a:sy n="86" d="100"/>
        </p:scale>
        <p:origin x="699" y="34"/>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D28B4144-F18C-4527-BC50-7A548C3B4C71}"/>
    <pc:docChg chg="modSld">
      <pc:chgData name="Duane Miller" userId="086b8d4e5ca37aec" providerId="LiveId" clId="{D28B4144-F18C-4527-BC50-7A548C3B4C71}" dt="2023-08-10T01:03:48.332" v="673" actId="6549"/>
      <pc:docMkLst>
        <pc:docMk/>
      </pc:docMkLst>
      <pc:sldChg chg="modSp mod setBg modNotesTx">
        <pc:chgData name="Duane Miller" userId="086b8d4e5ca37aec" providerId="LiveId" clId="{D28B4144-F18C-4527-BC50-7A548C3B4C71}" dt="2023-08-10T01:03:37.871" v="672" actId="6549"/>
        <pc:sldMkLst>
          <pc:docMk/>
          <pc:sldMk cId="2832398454" sldId="265"/>
        </pc:sldMkLst>
        <pc:spChg chg="mod">
          <ac:chgData name="Duane Miller" userId="086b8d4e5ca37aec" providerId="LiveId" clId="{D28B4144-F18C-4527-BC50-7A548C3B4C71}" dt="2023-08-10T00:49:43.724" v="184" actId="207"/>
          <ac:spMkLst>
            <pc:docMk/>
            <pc:sldMk cId="2832398454" sldId="265"/>
            <ac:spMk id="4" creationId="{C69D15CC-F0E8-9C03-93EB-DEE5EB77A94D}"/>
          </ac:spMkLst>
        </pc:spChg>
      </pc:sldChg>
      <pc:sldChg chg="modSp mod setBg">
        <pc:chgData name="Duane Miller" userId="086b8d4e5ca37aec" providerId="LiveId" clId="{D28B4144-F18C-4527-BC50-7A548C3B4C71}" dt="2023-08-10T00:49:50.094" v="214" actId="207"/>
        <pc:sldMkLst>
          <pc:docMk/>
          <pc:sldMk cId="2153912712" sldId="268"/>
        </pc:sldMkLst>
        <pc:spChg chg="mod">
          <ac:chgData name="Duane Miller" userId="086b8d4e5ca37aec" providerId="LiveId" clId="{D28B4144-F18C-4527-BC50-7A548C3B4C71}" dt="2023-08-10T00:49:50.094" v="214" actId="207"/>
          <ac:spMkLst>
            <pc:docMk/>
            <pc:sldMk cId="2153912712" sldId="268"/>
            <ac:spMk id="7" creationId="{4426F626-7A1A-43A8-B380-D11D76D34155}"/>
          </ac:spMkLst>
        </pc:spChg>
      </pc:sldChg>
      <pc:sldChg chg="modSp mod setBg modNotesTx">
        <pc:chgData name="Duane Miller" userId="086b8d4e5ca37aec" providerId="LiveId" clId="{D28B4144-F18C-4527-BC50-7A548C3B4C71}" dt="2023-08-10T00:50:59.953" v="413" actId="6549"/>
        <pc:sldMkLst>
          <pc:docMk/>
          <pc:sldMk cId="906262494" sldId="270"/>
        </pc:sldMkLst>
        <pc:spChg chg="mod">
          <ac:chgData name="Duane Miller" userId="086b8d4e5ca37aec" providerId="LiveId" clId="{D28B4144-F18C-4527-BC50-7A548C3B4C71}" dt="2023-08-10T00:50:39.517" v="380" actId="207"/>
          <ac:spMkLst>
            <pc:docMk/>
            <pc:sldMk cId="906262494" sldId="270"/>
            <ac:spMk id="6" creationId="{B2FD387F-92CC-4779-81C3-06BBC90B104F}"/>
          </ac:spMkLst>
        </pc:spChg>
      </pc:sldChg>
      <pc:sldChg chg="modSp mod setBg">
        <pc:chgData name="Duane Miller" userId="086b8d4e5ca37aec" providerId="LiveId" clId="{D28B4144-F18C-4527-BC50-7A548C3B4C71}" dt="2023-08-10T00:52:52.718" v="582" actId="207"/>
        <pc:sldMkLst>
          <pc:docMk/>
          <pc:sldMk cId="1512310284" sldId="271"/>
        </pc:sldMkLst>
        <pc:spChg chg="mod">
          <ac:chgData name="Duane Miller" userId="086b8d4e5ca37aec" providerId="LiveId" clId="{D28B4144-F18C-4527-BC50-7A548C3B4C71}" dt="2023-08-10T00:52:52.718" v="582" actId="207"/>
          <ac:spMkLst>
            <pc:docMk/>
            <pc:sldMk cId="1512310284" sldId="271"/>
            <ac:spMk id="7" creationId="{4426F626-7A1A-43A8-B380-D11D76D34155}"/>
          </ac:spMkLst>
        </pc:spChg>
      </pc:sldChg>
      <pc:sldChg chg="modSp mod setBg">
        <pc:chgData name="Duane Miller" userId="086b8d4e5ca37aec" providerId="LiveId" clId="{D28B4144-F18C-4527-BC50-7A548C3B4C71}" dt="2023-08-10T00:50:31.245" v="352" actId="207"/>
        <pc:sldMkLst>
          <pc:docMk/>
          <pc:sldMk cId="2799131102" sldId="272"/>
        </pc:sldMkLst>
        <pc:spChg chg="mod">
          <ac:chgData name="Duane Miller" userId="086b8d4e5ca37aec" providerId="LiveId" clId="{D28B4144-F18C-4527-BC50-7A548C3B4C71}" dt="2023-08-10T00:50:31.245" v="352" actId="207"/>
          <ac:spMkLst>
            <pc:docMk/>
            <pc:sldMk cId="2799131102" sldId="272"/>
            <ac:spMk id="7" creationId="{4426F626-7A1A-43A8-B380-D11D76D34155}"/>
          </ac:spMkLst>
        </pc:spChg>
      </pc:sldChg>
      <pc:sldChg chg="modSp mod setBg">
        <pc:chgData name="Duane Miller" userId="086b8d4e5ca37aec" providerId="LiveId" clId="{D28B4144-F18C-4527-BC50-7A548C3B4C71}" dt="2023-08-10T00:49:31.330" v="172" actId="207"/>
        <pc:sldMkLst>
          <pc:docMk/>
          <pc:sldMk cId="3866370900" sldId="273"/>
        </pc:sldMkLst>
        <pc:spChg chg="mod">
          <ac:chgData name="Duane Miller" userId="086b8d4e5ca37aec" providerId="LiveId" clId="{D28B4144-F18C-4527-BC50-7A548C3B4C71}" dt="2023-08-10T00:49:31.330" v="172" actId="207"/>
          <ac:spMkLst>
            <pc:docMk/>
            <pc:sldMk cId="3866370900" sldId="273"/>
            <ac:spMk id="2" creationId="{A82910D8-665B-1B19-D73F-036F5E5074D1}"/>
          </ac:spMkLst>
        </pc:spChg>
        <pc:spChg chg="mod">
          <ac:chgData name="Duane Miller" userId="086b8d4e5ca37aec" providerId="LiveId" clId="{D28B4144-F18C-4527-BC50-7A548C3B4C71}" dt="2023-08-10T00:49:10.237" v="103" actId="207"/>
          <ac:spMkLst>
            <pc:docMk/>
            <pc:sldMk cId="3866370900" sldId="273"/>
            <ac:spMk id="5" creationId="{14070648-3D51-FD0E-BE45-4AFD21085D84}"/>
          </ac:spMkLst>
        </pc:spChg>
        <pc:spChg chg="mod">
          <ac:chgData name="Duane Miller" userId="086b8d4e5ca37aec" providerId="LiveId" clId="{D28B4144-F18C-4527-BC50-7A548C3B4C71}" dt="2023-08-10T00:49:21.636" v="139" actId="207"/>
          <ac:spMkLst>
            <pc:docMk/>
            <pc:sldMk cId="3866370900" sldId="273"/>
            <ac:spMk id="6" creationId="{94500F26-2003-233D-8CCA-33492F8758AC}"/>
          </ac:spMkLst>
        </pc:spChg>
        <pc:spChg chg="mod">
          <ac:chgData name="Duane Miller" userId="086b8d4e5ca37aec" providerId="LiveId" clId="{D28B4144-F18C-4527-BC50-7A548C3B4C71}" dt="2023-08-10T00:46:35.024" v="72" actId="207"/>
          <ac:spMkLst>
            <pc:docMk/>
            <pc:sldMk cId="3866370900" sldId="273"/>
            <ac:spMk id="17" creationId="{25EE7535-0D5A-BC99-B18B-231450F6451D}"/>
          </ac:spMkLst>
        </pc:spChg>
        <pc:spChg chg="mod">
          <ac:chgData name="Duane Miller" userId="086b8d4e5ca37aec" providerId="LiveId" clId="{D28B4144-F18C-4527-BC50-7A548C3B4C71}" dt="2023-08-10T00:46:28.669" v="42" actId="207"/>
          <ac:spMkLst>
            <pc:docMk/>
            <pc:sldMk cId="3866370900" sldId="273"/>
            <ac:spMk id="26" creationId="{E254BE68-5838-85EB-B3E9-29998A371D1B}"/>
          </ac:spMkLst>
        </pc:spChg>
      </pc:sldChg>
      <pc:sldChg chg="modSp mod setBg">
        <pc:chgData name="Duane Miller" userId="086b8d4e5ca37aec" providerId="LiveId" clId="{D28B4144-F18C-4527-BC50-7A548C3B4C71}" dt="2023-08-10T00:50:00.798" v="251" actId="207"/>
        <pc:sldMkLst>
          <pc:docMk/>
          <pc:sldMk cId="3054214828" sldId="274"/>
        </pc:sldMkLst>
        <pc:spChg chg="mod">
          <ac:chgData name="Duane Miller" userId="086b8d4e5ca37aec" providerId="LiveId" clId="{D28B4144-F18C-4527-BC50-7A548C3B4C71}" dt="2023-08-10T00:50:00.798" v="251" actId="207"/>
          <ac:spMkLst>
            <pc:docMk/>
            <pc:sldMk cId="3054214828" sldId="274"/>
            <ac:spMk id="6" creationId="{B2FD387F-92CC-4779-81C3-06BBC90B104F}"/>
          </ac:spMkLst>
        </pc:spChg>
      </pc:sldChg>
      <pc:sldChg chg="modSp mod setBg">
        <pc:chgData name="Duane Miller" userId="086b8d4e5ca37aec" providerId="LiveId" clId="{D28B4144-F18C-4527-BC50-7A548C3B4C71}" dt="2023-08-10T00:50:07.930" v="282" actId="207"/>
        <pc:sldMkLst>
          <pc:docMk/>
          <pc:sldMk cId="4112240361" sldId="275"/>
        </pc:sldMkLst>
        <pc:spChg chg="mod">
          <ac:chgData name="Duane Miller" userId="086b8d4e5ca37aec" providerId="LiveId" clId="{D28B4144-F18C-4527-BC50-7A548C3B4C71}" dt="2023-08-10T00:50:07.930" v="282" actId="207"/>
          <ac:spMkLst>
            <pc:docMk/>
            <pc:sldMk cId="4112240361" sldId="275"/>
            <ac:spMk id="6" creationId="{B2FD387F-92CC-4779-81C3-06BBC90B104F}"/>
          </ac:spMkLst>
        </pc:spChg>
      </pc:sldChg>
      <pc:sldChg chg="modSp mod setBg modNotesTx">
        <pc:chgData name="Duane Miller" userId="086b8d4e5ca37aec" providerId="LiveId" clId="{D28B4144-F18C-4527-BC50-7A548C3B4C71}" dt="2023-08-10T00:50:21.675" v="322" actId="6549"/>
        <pc:sldMkLst>
          <pc:docMk/>
          <pc:sldMk cId="3292172485" sldId="276"/>
        </pc:sldMkLst>
        <pc:spChg chg="mod">
          <ac:chgData name="Duane Miller" userId="086b8d4e5ca37aec" providerId="LiveId" clId="{D28B4144-F18C-4527-BC50-7A548C3B4C71}" dt="2023-08-10T00:50:16.640" v="321" actId="207"/>
          <ac:spMkLst>
            <pc:docMk/>
            <pc:sldMk cId="3292172485" sldId="276"/>
            <ac:spMk id="6" creationId="{B2FD387F-92CC-4779-81C3-06BBC90B104F}"/>
          </ac:spMkLst>
        </pc:spChg>
      </pc:sldChg>
      <pc:sldChg chg="modSp mod setBg modNotesTx">
        <pc:chgData name="Duane Miller" userId="086b8d4e5ca37aec" providerId="LiveId" clId="{D28B4144-F18C-4527-BC50-7A548C3B4C71}" dt="2023-08-10T00:50:56.694" v="412" actId="6549"/>
        <pc:sldMkLst>
          <pc:docMk/>
          <pc:sldMk cId="3896707325" sldId="277"/>
        </pc:sldMkLst>
        <pc:spChg chg="mod">
          <ac:chgData name="Duane Miller" userId="086b8d4e5ca37aec" providerId="LiveId" clId="{D28B4144-F18C-4527-BC50-7A548C3B4C71}" dt="2023-08-10T00:50:48.777" v="411" actId="207"/>
          <ac:spMkLst>
            <pc:docMk/>
            <pc:sldMk cId="3896707325" sldId="277"/>
            <ac:spMk id="6" creationId="{B2FD387F-92CC-4779-81C3-06BBC90B104F}"/>
          </ac:spMkLst>
        </pc:spChg>
      </pc:sldChg>
      <pc:sldChg chg="modSp mod setBg">
        <pc:chgData name="Duane Miller" userId="086b8d4e5ca37aec" providerId="LiveId" clId="{D28B4144-F18C-4527-BC50-7A548C3B4C71}" dt="2023-08-10T00:51:10.631" v="452" actId="207"/>
        <pc:sldMkLst>
          <pc:docMk/>
          <pc:sldMk cId="1541328791" sldId="278"/>
        </pc:sldMkLst>
        <pc:spChg chg="mod">
          <ac:chgData name="Duane Miller" userId="086b8d4e5ca37aec" providerId="LiveId" clId="{D28B4144-F18C-4527-BC50-7A548C3B4C71}" dt="2023-08-10T00:51:10.631" v="452" actId="207"/>
          <ac:spMkLst>
            <pc:docMk/>
            <pc:sldMk cId="1541328791" sldId="278"/>
            <ac:spMk id="6" creationId="{B2FD387F-92CC-4779-81C3-06BBC90B104F}"/>
          </ac:spMkLst>
        </pc:spChg>
      </pc:sldChg>
      <pc:sldChg chg="modSp mod setBg">
        <pc:chgData name="Duane Miller" userId="086b8d4e5ca37aec" providerId="LiveId" clId="{D28B4144-F18C-4527-BC50-7A548C3B4C71}" dt="2023-08-10T00:52:12.834" v="487" actId="207"/>
        <pc:sldMkLst>
          <pc:docMk/>
          <pc:sldMk cId="753293434" sldId="279"/>
        </pc:sldMkLst>
        <pc:spChg chg="mod">
          <ac:chgData name="Duane Miller" userId="086b8d4e5ca37aec" providerId="LiveId" clId="{D28B4144-F18C-4527-BC50-7A548C3B4C71}" dt="2023-08-10T00:52:12.834" v="487" actId="207"/>
          <ac:spMkLst>
            <pc:docMk/>
            <pc:sldMk cId="753293434" sldId="279"/>
            <ac:spMk id="6" creationId="{B2FD387F-92CC-4779-81C3-06BBC90B104F}"/>
          </ac:spMkLst>
        </pc:spChg>
      </pc:sldChg>
      <pc:sldChg chg="modSp mod setBg modNotesTx">
        <pc:chgData name="Duane Miller" userId="086b8d4e5ca37aec" providerId="LiveId" clId="{D28B4144-F18C-4527-BC50-7A548C3B4C71}" dt="2023-08-10T01:03:48.332" v="673" actId="6549"/>
        <pc:sldMkLst>
          <pc:docMk/>
          <pc:sldMk cId="2332669121" sldId="280"/>
        </pc:sldMkLst>
        <pc:spChg chg="mod">
          <ac:chgData name="Duane Miller" userId="086b8d4e5ca37aec" providerId="LiveId" clId="{D28B4144-F18C-4527-BC50-7A548C3B4C71}" dt="2023-08-10T00:52:39.873" v="553" actId="207"/>
          <ac:spMkLst>
            <pc:docMk/>
            <pc:sldMk cId="2332669121" sldId="280"/>
            <ac:spMk id="6" creationId="{B2FD387F-92CC-4779-81C3-06BBC90B104F}"/>
          </ac:spMkLst>
        </pc:spChg>
      </pc:sldChg>
      <pc:sldChg chg="modSp mod setBg">
        <pc:chgData name="Duane Miller" userId="086b8d4e5ca37aec" providerId="LiveId" clId="{D28B4144-F18C-4527-BC50-7A548C3B4C71}" dt="2023-08-10T00:53:15.974" v="611" actId="207"/>
        <pc:sldMkLst>
          <pc:docMk/>
          <pc:sldMk cId="4257283828" sldId="281"/>
        </pc:sldMkLst>
        <pc:spChg chg="mod">
          <ac:chgData name="Duane Miller" userId="086b8d4e5ca37aec" providerId="LiveId" clId="{D28B4144-F18C-4527-BC50-7A548C3B4C71}" dt="2023-08-10T00:53:15.974" v="611" actId="207"/>
          <ac:spMkLst>
            <pc:docMk/>
            <pc:sldMk cId="4257283828" sldId="281"/>
            <ac:spMk id="6" creationId="{B2FD387F-92CC-4779-81C3-06BBC90B104F}"/>
          </ac:spMkLst>
        </pc:spChg>
      </pc:sldChg>
      <pc:sldChg chg="modSp mod setBg">
        <pc:chgData name="Duane Miller" userId="086b8d4e5ca37aec" providerId="LiveId" clId="{D28B4144-F18C-4527-BC50-7A548C3B4C71}" dt="2023-08-10T00:53:31.025" v="641" actId="207"/>
        <pc:sldMkLst>
          <pc:docMk/>
          <pc:sldMk cId="1430146998" sldId="282"/>
        </pc:sldMkLst>
        <pc:spChg chg="mod">
          <ac:chgData name="Duane Miller" userId="086b8d4e5ca37aec" providerId="LiveId" clId="{D28B4144-F18C-4527-BC50-7A548C3B4C71}" dt="2023-08-10T00:53:31.025" v="641" actId="207"/>
          <ac:spMkLst>
            <pc:docMk/>
            <pc:sldMk cId="1430146998" sldId="282"/>
            <ac:spMk id="6" creationId="{B2FD387F-92CC-4779-81C3-06BBC90B104F}"/>
          </ac:spMkLst>
        </pc:spChg>
      </pc:sldChg>
      <pc:sldChg chg="modSp mod setBg">
        <pc:chgData name="Duane Miller" userId="086b8d4e5ca37aec" providerId="LiveId" clId="{D28B4144-F18C-4527-BC50-7A548C3B4C71}" dt="2023-08-10T00:53:46.873" v="671" actId="207"/>
        <pc:sldMkLst>
          <pc:docMk/>
          <pc:sldMk cId="3069546017" sldId="283"/>
        </pc:sldMkLst>
        <pc:spChg chg="mod">
          <ac:chgData name="Duane Miller" userId="086b8d4e5ca37aec" providerId="LiveId" clId="{D28B4144-F18C-4527-BC50-7A548C3B4C71}" dt="2023-08-10T00:53:46.873" v="671" actId="207"/>
          <ac:spMkLst>
            <pc:docMk/>
            <pc:sldMk cId="3069546017" sldId="283"/>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3:25.339"/>
    </inkml:context>
    <inkml:brush xml:id="br0">
      <inkml:brushProperty name="width" value="0.1" units="cm"/>
      <inkml:brushProperty name="height" value="0.1" units="cm"/>
      <inkml:brushProperty name="color" value="#E71224"/>
    </inkml:brush>
  </inkml:definitions>
  <inkml:trace contextRef="#ctx0" brushRef="#br0">601 273 7711 0 0,'-7'-21'890'0'0,"7"14"-391"0"0,1 7-489 0 0,-1 0 0 0 0,1 0 0 0 0,-1 0 0 0 0,0 0 0 0 0,1 0 0 0 0,-1 0 0 0 0,1 0 0 0 0,-1 0 0 0 0,1 0 0 0 0,-1 0 0 0 0,0 1 0 0 0,1-1 0 0 0,-1 0 0 0 0,1 0 0 0 0,-1 0 0 0 0,0 1 0 0 0,1-1 0 0 0,-1 0-1 0 0,0 1 1 0 0,1-1 0 0 0,0 1 0 0 0,4 3 79 0 0,1 1 0 0 0,-1 0 0 0 0,1 1-1 0 0,3 5 1 0 0,-7-9-50 0 0,-1 0 1 0 0,1 0-1 0 0,-1 0 1 0 0,0 0-1 0 0,0 1 0 0 0,0-1 1 0 0,0 0-1 0 0,0 1 1 0 0,-1-1-1 0 0,1 0 0 0 0,-1 1 1 0 0,1-1-1 0 0,-1 1 1 0 0,0-1-1 0 0,0 1 0 0 0,-1 3 1 0 0,-1 0 304 0 0,0-1 0 0 0,-1 1 1 0 0,0-1-1 0 0,0 0 0 0 0,-1 0 1 0 0,1 0-1 0 0,-1-1 0 0 0,0 1 1 0 0,-9 7-1 0 0,4-3-18 0 0,-38 39-13 0 0,-2-3 0 0 0,-2-2-1 0 0,-2-3 1 0 0,-110 65 0 0 0,154-99-178 0 0,-1-2 0 0 0,0 1 1 0 0,0-2-1 0 0,0 1 0 0 0,0-1 0 0 0,0-1 1 0 0,-1 0-1 0 0,-11 1 0 0 0,22-3-119 0 0,-1 0-1 0 0,1 0 1 0 0,-1 0-1 0 0,0 0 0 0 0,1 0 1 0 0,-1 0-1 0 0,1 0 1 0 0,-1 0-1 0 0,1 0 0 0 0,-1-1 1 0 0,0 1-1 0 0,1 0 1 0 0,-1 0-1 0 0,1-1 1 0 0,-1 1-1 0 0,1 0 0 0 0,-1-1 1 0 0,1 1-1 0 0,0 0 1 0 0,-1-1-1 0 0,1 1 1 0 0,-1-1-1 0 0,1 1 0 0 0,0-1 1 0 0,-1 1-1 0 0,1-1 1 0 0,0 1-1 0 0,-1-2 0 0 0,1 0 4 0 0,-1 1 0 0 0,1-1-1 0 0,0 0 1 0 0,0 0-1 0 0,0 0 1 0 0,0 1-1 0 0,0-1 1 0 0,0 0-1 0 0,1-3 1 0 0,1-5 24 0 0,1 1 0 0 0,7-16-1 0 0,-9 23-21 0 0,38-74 110 0 0,-26 53-103 0 0,0 0-1 0 0,9-29 0 0 0,6-25 42 0 0,-9 30-185 0 0,-3-1 1 0 0,19-91 0 0 0,-34 130 142 0 0,0 0 1 0 0,-1 0 0 0 0,0 0 0 0 0,0 0 0 0 0,-1 1 0 0 0,0-1 0 0 0,0 0 0 0 0,-1 0 0 0 0,0 1 0 0 0,-1-1 0 0 0,0 1 0 0 0,0 0-1 0 0,-1 0 1 0 0,-7-12 0 0 0,17 55 228 0 0,29 72-232 0 0,24 64 368 0 0,-33-110 8 0 0,3-1 0 0 0,68 106 0 0 0,-78-135-313 0 0,-16-25-59 0 0,0 0 0 0 0,1 0 0 0 0,-1 0 0 0 0,1-1 0 0 0,1 0-1 0 0,-1 1 1 0 0,1-1 0 0 0,0-1 0 0 0,0 1 0 0 0,0-1 0 0 0,8 5 0 0 0,-12-8-19 0 0,-1-1 0 0 0,1 0 1 0 0,-1 1-1 0 0,1-1 1 0 0,0 0-1 0 0,-1 1 1 0 0,1-1-1 0 0,0 0 1 0 0,-1 0-1 0 0,1 1 0 0 0,0-1 1 0 0,-1 0-1 0 0,1 0 1 0 0,0 0-1 0 0,0 0 1 0 0,-1 0-1 0 0,1 0 1 0 0,0 0-1 0 0,-1-1 1 0 0,1 1-1 0 0,0 0 0 0 0,-1 0 1 0 0,1 0-1 0 0,0-1 1 0 0,-1 1-1 0 0,2-1 1 0 0,-1 0 0 0 0,-1 0 1 0 0,1 1-1 0 0,-1-1 0 0 0,1 0 1 0 0,-1 0-1 0 0,1 0 1 0 0,-1 0-1 0 0,0 0 1 0 0,1 0-1 0 0,-1 0 1 0 0,0 0-1 0 0,0-1 0 0 0,0 1 1 0 0,0 0-1 0 0,0-2 1 0 0,-1-6 25 0 0,0-1 0 0 0,0 0 1 0 0,-4-10-1 0 0,3 14-27 0 0,-5-28 9 0 0,-2 0 0 0 0,-1 1 1 0 0,-2 0-1 0 0,-2 1 0 0 0,0 0 1 0 0,-2 1-1 0 0,-29-42 0 0 0,23 42-18 0 0,13 17 0 0 0,0 0 0 0 0,-2 1 0 0 0,-17-19 0 0 0,24 29 0 0 0,1 0 0 0 0,-1 0 0 0 0,0 0 0 0 0,0 0 0 0 0,0 1 0 0 0,-1 0 0 0 0,1 0 0 0 0,-1 0 0 0 0,1 0 0 0 0,-1 0 0 0 0,1 1 0 0 0,-1 0 0 0 0,0 0 0 0 0,0 0 0 0 0,0 1 0 0 0,-8 0 0 0 0,2 1-13 0 0,0 0-1 0 0,0 1 0 0 0,1 0 1 0 0,-1 0-1 0 0,0 2 0 0 0,1-1 1 0 0,-18 10-1 0 0,13-5-11 0 0,1 1 0 0 0,1 0 0 0 0,0 1 0 0 0,-20 18 0 0 0,-2 4-25 0 0,-32 34 50 0 0,59-58-10 0 0,1 1 1 0 0,1 0-1 0 0,0 0 0 0 0,0 0 1 0 0,1 1-1 0 0,-6 14 0 0 0,10-24 10 0 0,1 1 0 0 0,0 0 0 0 0,0-1 0 0 0,-1 1 0 0 0,1 0 0 0 0,0-1 0 0 0,0 1-1 0 0,0-1 1 0 0,0 1 0 0 0,0 0 0 0 0,0-1 0 0 0,0 1 0 0 0,0 0 0 0 0,0-1 0 0 0,0 1 0 0 0,0 0 0 0 0,0-1 0 0 0,0 1 0 0 0,1 0-1 0 0,-1-1 1 0 0,0 1 0 0 0,0 0 0 0 0,1-1 0 0 0,-1 1 0 0 0,0-1 0 0 0,1 1 0 0 0,0 0 0 0 0,0 0 7 0 0,0 0 0 0 0,1-1 0 0 0,-1 1 0 0 0,0 0 0 0 0,1-1 0 0 0,-1 1 1 0 0,0-1-1 0 0,1 0 0 0 0,-1 1 0 0 0,0-1 0 0 0,1 0 0 0 0,1 0 0 0 0,5 0 54 0 0,0 0-1 0 0,0 0 1 0 0,12-3-1 0 0,6-3 67 0 0,1-2-1 0 0,49-20 0 0 0,48-31 349 0 0,-81 37-541 0 0,-3 2 44 0 0,-2-1 0 0 0,68-49-1 0 0,-87 55-62 0 0,-1 0-1 0 0,0-2 0 0 0,-1 0 0 0 0,27-35 0 0 0,-43 50 60 0 0,11-14-19 0 0,-12 15 42 0 0,1 1 0 0 0,-1-1 0 0 0,0 1 0 0 0,1-1 0 0 0,-1 1 0 0 0,1-1 0 0 0,-1 1 0 0 0,1-1 0 0 0,-1 1 0 0 0,1-1 0 0 0,-1 1 0 0 0,1 0 0 0 0,-1-1 1 0 0,1 1-1 0 0,0 0 0 0 0,-1-1 0 0 0,1 1 0 0 0,-1 0 0 0 0,1 0 0 0 0,1 0 0 0 0,-2 3-16 0 0,0 0-1 0 0,0 1 1 0 0,-1-1 0 0 0,1 0-1 0 0,-1 1 1 0 0,-1 5 0 0 0,2-7 15 0 0,-10 42-32 0 0,-26 74 0 0 0,30-102 27 0 0,-1 0 0 0 0,-1-1 0 0 0,0 0 0 0 0,-1 0 0 0 0,-1-1 0 0 0,0 0 0 0 0,-22 23 0 0 0,9-17 40 0 0,0 0-1 0 0,-52 31 0 0 0,-58 21 108 0 0,123-66-131 0 0,-13 5 118 0 0,1 1 0 0 0,1 1 0 0 0,0 1 0 0 0,-32 28 1 0 0,63-64 548 0 0,-7 17-625 0 0,1 1 0 0 0,0-1 0 0 0,1 1 0 0 0,-1 0 0 0 0,1 0 1 0 0,0 0-1 0 0,0 1 0 0 0,0 0 0 0 0,0 0 0 0 0,0 0 0 0 0,1 1 0 0 0,-1-1 0 0 0,12-2 0 0 0,4 0-57 0 0,0 2 0 0 0,35-3 0 0 0,-34 5-52 0 0,38-8 1 0 0,-45 5-42 0 0,-11 3 48 0 0,-1-1 1 0 0,1 1-1 0 0,0 0 1 0 0,0 0-1 0 0,0 0 1 0 0,0 1-1 0 0,1 0 1 0 0,-1-1-1 0 0,0 2 1 0 0,0-1-1 0 0,0 0 1 0 0,8 2-1 0 0,-12-1 25 0 0,1-1 0 0 0,-1 1 0 0 0,1-1-1 0 0,-1 0 1 0 0,0 1 0 0 0,1-1 0 0 0,-1 1 0 0 0,0-1-1 0 0,1 1 1 0 0,-1 0 0 0 0,0-1 0 0 0,0 1 0 0 0,0-1-1 0 0,1 1 1 0 0,-1-1 0 0 0,0 1 0 0 0,0 0 0 0 0,0-1-1 0 0,0 1 1 0 0,0-1 0 0 0,0 1 0 0 0,0 0 0 0 0,0-1-1 0 0,0 1 1 0 0,0-1 0 0 0,-1 1 0 0 0,1 0-1 0 0,0-1 1 0 0,0 1 0 0 0,-1 0 0 0 0,-8 22-1324 0 0,7-19 1069 0 0,-10 21-1934 0 0,-5 3-4289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6:04.775"/>
    </inkml:context>
    <inkml:brush xml:id="br0">
      <inkml:brushProperty name="width" value="0.1" units="cm"/>
      <inkml:brushProperty name="height" value="0.1" units="cm"/>
      <inkml:brushProperty name="color" value="#E71224"/>
    </inkml:brush>
  </inkml:definitions>
  <inkml:trace contextRef="#ctx0" brushRef="#br0">995 95 719 0 0,'0'1'12'0'0,"-1"0"0"0"0,0 1 0 0 0,1-1-1 0 0,-1 0 1 0 0,0 0 0 0 0,0 0 0 0 0,0 0-1 0 0,0 0 1 0 0,0 0 0 0 0,0 0-1 0 0,-1 0 1 0 0,1-1 0 0 0,0 1 0 0 0,0 0-1 0 0,-1-1 1 0 0,1 1 0 0 0,0 0-1 0 0,-1-1 1 0 0,1 0 0 0 0,0 1 0 0 0,-2-1-1 0 0,-8 5 403 0 0,-96 43 2066 0 0,48-23-1648 0 0,4 0-133 0 0,-55 34 0 0 0,21-10-282 0 0,-153 63 0 0 0,235-109-348 0 0,-6 4 33 0 0,13-7-88 0 0,0 0 1 0 0,0 0-1 0 0,0 1 1 0 0,-1-1 0 0 0,1 0-1 0 0,0 0 1 0 0,0 0-1 0 0,0 0 1 0 0,0 0 0 0 0,-1 0-1 0 0,1 0 1 0 0,0 0 0 0 0,0 0-1 0 0,0 0 1 0 0,0 1-1 0 0,-1-1 1 0 0,1 0 0 0 0,0 0-1 0 0,0 0 1 0 0,0 0-1 0 0,-1 0 1 0 0,1 0 0 0 0,0 0-1 0 0,0 0 1 0 0,0 0 0 0 0,0-1-1 0 0,-1 1 1 0 0,1 0-1 0 0,0 0 1 0 0,0 0 0 0 0,0 0-1 0 0,0 0 1 0 0,-1 0-1 0 0,1 0 1 0 0,0 0 0 0 0,0 0-1 0 0,0-1 1 0 0,0 1-1 0 0,0 0 1 0 0,-1 0 0 0 0,14-14 783 0 0,7-4-669 0 0,1 2-1 0 0,29-20 1 0 0,-29 22-78 0 0,-1 0 1 0 0,0-2 0 0 0,17-18-1 0 0,-23 20-31 0 0,5-7 17 0 0,22-27-1 0 0,-36 41-32 0 0,-1 0 0 0 0,0 0 0 0 0,0 0 0 0 0,0 0 0 0 0,-1 0 0 0 0,0-1 0 0 0,-1 0-1 0 0,4-15 1 0 0,-5 18-1 0 0,-1 0 0 0 0,0 1 0 0 0,0-1 0 0 0,-1 0 0 0 0,1 1 0 0 0,-1-1 0 0 0,0 1 0 0 0,0-1 0 0 0,-1 1-1 0 0,-2-7 1 0 0,-2-2 13 0 0,-15-23 0 0 0,21 36-16 0 0,-1-1 3 0 0,1 0 0 0 0,-1 0-1 0 0,1 0 1 0 0,-1 0-1 0 0,0 0 1 0 0,0 0-1 0 0,0 1 1 0 0,1-1 0 0 0,-1 0-1 0 0,0 0 1 0 0,0 1-1 0 0,0-1 1 0 0,0 0-1 0 0,0 1 1 0 0,-2-1 0 0 0,3 1 1 0 0,-1 0 0 0 0,1 0 0 0 0,-1 0 0 0 0,1 0 0 0 0,-1 0 0 0 0,0 0 0 0 0,1 0 1 0 0,-1 0-1 0 0,1 0 0 0 0,-1 0 0 0 0,1 0 0 0 0,-1 0 0 0 0,1 1 0 0 0,-1-1 0 0 0,0 0 1 0 0,1 0-1 0 0,-1 1 0 0 0,1-1 0 0 0,0 0 0 0 0,-1 1 0 0 0,0 0 0 0 0,0 0 3 0 0,0 0-1 0 0,0 1 0 0 0,0-1 1 0 0,0 0-1 0 0,0 1 0 0 0,1-1 0 0 0,-1 1 1 0 0,1-1-1 0 0,-1 1 0 0 0,1-1 1 0 0,-1 1-1 0 0,1-1 0 0 0,0 1 0 0 0,0 0 1 0 0,-1-1-1 0 0,1 1 0 0 0,1-1 1 0 0,-1 1-1 0 0,0 0 0 0 0,0 1 0 0 0,4 6-6 0 0,-1 0 0 0 0,1 1 0 0 0,0-1 0 0 0,1-1 0 0 0,0 1 0 0 0,9 11 0 0 0,11 19 0 0 0,-7-5 86 0 0,-2 1 0 0 0,0 0 0 0 0,15 57 0 0 0,-27-62 20 0 0,-4-28-84 0 0,0-1-1 0 0,0 1 1 0 0,0 0 0 0 0,0 0-1 0 0,0 0 1 0 0,-1 0-1 0 0,1-1 1 0 0,0 1-1 0 0,-1 0 1 0 0,1 0 0 0 0,-1 0-1 0 0,0-1 1 0 0,-1 3-1 0 0,2-4-5 0 0,-1 1 0 0 0,0-1-1 0 0,0 0 1 0 0,1 0 0 0 0,-1 1 0 0 0,0-1-1 0 0,0 0 1 0 0,1 0 0 0 0,-1 0 0 0 0,0 0-1 0 0,0 0 1 0 0,1 0 0 0 0,-1 0-1 0 0,0 0 1 0 0,0 0 0 0 0,1-1 0 0 0,-1 1-1 0 0,0 0 1 0 0,0 0 0 0 0,1-1-1 0 0,-1 1 1 0 0,0 0 0 0 0,1-1 0 0 0,-1 1-1 0 0,0-1 1 0 0,1 1 0 0 0,-1-1-1 0 0,-22-17 117 0 0,18 13-109 0 0,-70-57 101 0 0,-3 3 1 0 0,-101-57-1 0 0,151 100-117 0 0,-9-5 22 0 0,-40-16-1 0 0,75 36-28 0 0,-16-6 0 0 0,0 0 0 0 0,-1 1 0 0 0,0 0 0 0 0,-20-2 0 0 0,38 8-1 0 0,1 0 0 0 0,-1 0 0 0 0,1 0 0 0 0,-1-1 0 0 0,1 1 0 0 0,0 0 0 0 0,-1 0 0 0 0,1 0 0 0 0,-1 0-1 0 0,1 0 1 0 0,-1 0 0 0 0,1 0 0 0 0,-1 0 0 0 0,1 1 0 0 0,-1-1 0 0 0,1 0 0 0 0,-1 0 0 0 0,1 0 0 0 0,-1 0 0 0 0,1 1-1 0 0,-1-1 1 0 0,1 0 0 0 0,0 0 0 0 0,-1 1 0 0 0,1-1 0 0 0,-1 0 0 0 0,1 1 0 0 0,0-1 0 0 0,-1 1 0 0 0,1 0 0 0 0,0-1-4 0 0,0 1 0 0 0,0 0 1 0 0,0 0-1 0 0,0 0 0 0 0,0 0 1 0 0,0 0-1 0 0,0 0 0 0 0,0-1 1 0 0,1 1-1 0 0,-1 0 1 0 0,0 0-1 0 0,1 0 0 0 0,-1 0 1 0 0,1-1-1 0 0,0 2 0 0 0,20 25-103 0 0,2-4 100 0 0,2-2-1 0 0,0-1 0 0 0,1-1 1 0 0,1-1-1 0 0,37 19 0 0 0,-37-25 122 0 0,-1-1-1 0 0,48 13 1 0 0,-50-17 94 0 0,1 1 1 0 0,-2 1 0 0 0,45 23-1 0 0,-64-29-193 0 0,0-1 0 0 0,-1 1 1 0 0,1 0-1 0 0,-1 0 0 0 0,0 0 0 0 0,0 1 0 0 0,0-1 0 0 0,0 1 0 0 0,-1-1 0 0 0,1 1 0 0 0,-1 0 0 0 0,0 0 0 0 0,2 6 0 0 0,0 0-193 0 0,-2 0 0 0 0,0 0 0 0 0,0 0 0 0 0,1 19 0 0 0,-1 0-831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26.822"/>
    </inkml:context>
    <inkml:brush xml:id="br0">
      <inkml:brushProperty name="width" value="0.1" units="cm"/>
      <inkml:brushProperty name="height" value="0.1" units="cm"/>
      <inkml:brushProperty name="color" value="#F4F91B"/>
    </inkml:brush>
  </inkml:definitions>
  <inkml:trace contextRef="#ctx0" brushRef="#br0">1809 76 455 0 0,'3'-3'231'0'0,"0"-1"0"0"0,-1 0 0 0 0,1 0 0 0 0,-1 0 0 0 0,0 0 0 0 0,0 0 0 0 0,2-9-1 0 0,-3 12-52 0 0,-1-1-1 0 0,1 0 0 0 0,-1 0 0 0 0,0 1 0 0 0,0-1 0 0 0,0 0 0 0 0,0 0 1 0 0,0 1-1 0 0,0-1 0 0 0,0 0 0 0 0,-1-1 0 0 0,1 2-58 0 0,0 0-1 0 0,-1 0 1 0 0,1 0-1 0 0,-1 1 1 0 0,1-1-1 0 0,-1 0 0 0 0,1 1 1 0 0,-1-1-1 0 0,1 0 1 0 0,-1 1-1 0 0,0-1 1 0 0,1 1-1 0 0,-1-1 1 0 0,0 1-1 0 0,1-1 1 0 0,-1 1-1 0 0,0-1 1 0 0,0 1-1 0 0,1 0 1 0 0,-1-1-1 0 0,0 1 0 0 0,0 0 1 0 0,-1-1-1 0 0,-1 2 48 0 0,0-1 0 0 0,1 0 0 0 0,-1 1 1 0 0,0 0-1 0 0,1 0 0 0 0,-1-1 0 0 0,1 1 0 0 0,-1 1 0 0 0,-3 1 0 0 0,-15 6 63 0 0,-60 8 751 0 0,-96 15 718 0 0,98-21-1038 0 0,-36 6 734 0 0,81-10-1127 0 0,0-2 1 0 0,-1-1 0 0 0,1-2 0 0 0,-1-1 0 0 0,1-1-1 0 0,-55-9 1 0 0,-79-5 625 0 0,83 9-764 0 0,4 2 17 0 0,-49-6 208 0 0,-116-14 381 0 0,216 21-668 0 0,9 1-136 0 0,-1 0 0 0 0,0 2 0 0 0,0 0 0 0 0,1 1 0 0 0,-1 2 0 0 0,1 0 0 0 0,0 1 0 0 0,-32 12 0 0 0,26-6-1427 0 0,3 0-4295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27.691"/>
    </inkml:context>
    <inkml:brush xml:id="br0">
      <inkml:brushProperty name="width" value="0.1" units="cm"/>
      <inkml:brushProperty name="height" value="0.1" units="cm"/>
      <inkml:brushProperty name="color" value="#F4F91B"/>
    </inkml:brush>
  </inkml:definitions>
  <inkml:trace contextRef="#ctx0" brushRef="#br0">2303 61 919 0 0,'-10'-2'3500'0'0,"-16"1"-2408"0"0,17 0-622 0 0,-146-5 2059 0 0,-182 18 0 0 0,104-8-1637 0 0,-12 1 399 0 0,19 8-642 0 0,168-13-301 0 0,-109-13-1 0 0,83 1 137 0 0,-104-19 649 0 0,128 20-837 0 0,-114-7 0 0 0,136 18-346 0 0,0 1 1 0 0,0 2-1 0 0,-52 11 0 0 0,5 6-4769 0 0,44-8-243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28.762"/>
    </inkml:context>
    <inkml:brush xml:id="br0">
      <inkml:brushProperty name="width" value="0.1" units="cm"/>
      <inkml:brushProperty name="height" value="0.1" units="cm"/>
      <inkml:brushProperty name="color" value="#F4F91B"/>
    </inkml:brush>
  </inkml:definitions>
  <inkml:trace contextRef="#ctx0" brushRef="#br0">1596 40 919 0 0,'-1'-2'379'0'0,"-1"-1"0"0"0,1 1-1 0 0,-1 0 1 0 0,0-1-1 0 0,1 1 1 0 0,-1 0-1 0 0,0 0 1 0 0,0 0-1 0 0,-1 0 1 0 0,1 0-1 0 0,0 1 1 0 0,-1-1-1 0 0,-4-2 1 0 0,2 3-154 0 0,1-1-1 0 0,-1 1 1 0 0,1-1-1 0 0,-1 1 1 0 0,0 1-1 0 0,1-1 1 0 0,-9 1-1 0 0,-5 1-200 0 0,1 1 1 0 0,0 0-1 0 0,-28 9 0 0 0,33-8 259 0 0,-9 2-211 0 0,-135 31 644 0 0,119-29-332 0 0,0-2 0 0 0,-48 0 0 0 0,-378 5 2137 0 0,316 1-2461 0 0,-165 32 1 0 0,279-35-535 0 0,-38 12 1 0 0,24-3-78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29.552"/>
    </inkml:context>
    <inkml:brush xml:id="br0">
      <inkml:brushProperty name="width" value="0.1" units="cm"/>
      <inkml:brushProperty name="height" value="0.1" units="cm"/>
      <inkml:brushProperty name="color" value="#F4F91B"/>
    </inkml:brush>
  </inkml:definitions>
  <inkml:trace contextRef="#ctx0" brushRef="#br0">1568 273 3223 0 0,'2'-9'458'0'0,"0"0"0"0"0,0 1 0 0 0,-1-1 0 0 0,-1 0-1 0 0,0 0 1 0 0,0 0 0 0 0,0 0 0 0 0,-1 0 0 0 0,-1 0-1 0 0,1 0 1 0 0,-1 1 0 0 0,-1-1 0 0 0,0 1 0 0 0,0-1-1 0 0,0 1 1 0 0,-6-9 0 0 0,4 10-456 0 0,1 0 0 0 0,-2 1 0 0 0,1-1 0 0 0,-1 1 0 0 0,0 0 1 0 0,-9-7-1 0 0,6 6 126 0 0,-1 0 1 0 0,-1 1 0 0 0,1 0 0 0 0,-1 1 0 0 0,0 1-1 0 0,0-1 1 0 0,0 2 0 0 0,0-1 0 0 0,-16-1-1 0 0,-11 0 287 0 0,-59-1 0 0 0,81 6-347 0 0,-444 11 1275 0 0,1 33-855 0 0,403-37-1019 0 0,0 2-1 0 0,-99 30 1 0 0,114-26-4329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30.146"/>
    </inkml:context>
    <inkml:brush xml:id="br0">
      <inkml:brushProperty name="width" value="0.1" units="cm"/>
      <inkml:brushProperty name="height" value="0.1" units="cm"/>
      <inkml:brushProperty name="color" value="#F4F91B"/>
    </inkml:brush>
  </inkml:definitions>
  <inkml:trace contextRef="#ctx0" brushRef="#br0">2034 19 4607 0 0,'0'0'105'0'0,"0"-1"0"0"0,0 0-1 0 0,0 1 1 0 0,0-1-1 0 0,-1 0 1 0 0,1 1-1 0 0,0-1 1 0 0,0 0 0 0 0,0 1-1 0 0,-1-1 1 0 0,1 0-1 0 0,0 1 1 0 0,-1-1 0 0 0,1 1-1 0 0,-1-1 1 0 0,1 1-1 0 0,0-1 1 0 0,-1 1-1 0 0,1-1 1 0 0,-1 1 0 0 0,1-1-1 0 0,-1 1 1 0 0,0-1-1 0 0,0 1 1 0 0,-1-1 3 0 0,0 0 0 0 0,0 0 1 0 0,0 1-1 0 0,0-1 0 0 0,0 1 0 0 0,0 0 0 0 0,0 0 1 0 0,-3 0-1 0 0,-2 0-71 0 0,0 1 0 0 0,1-1 0 0 0,-1 2 0 0 0,-10 3 0 0 0,-14 6-28 0 0,12-4-8 0 0,0 0-1 0 0,-1-2 0 0 0,-25 5 0 0 0,-75 1 116 0 0,29-4 103 0 0,75-5-90 0 0,-460 32 3197 0 0,-132-36-1132 0 0,548 3-2293 0 0,0 2 0 0 0,-1 3 0 0 0,2 2 0 0 0,-1 4 0 0 0,-87 27 0 0 0,80-15-347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31.002"/>
    </inkml:context>
    <inkml:brush xml:id="br0">
      <inkml:brushProperty name="width" value="0.1" units="cm"/>
      <inkml:brushProperty name="height" value="0.1" units="cm"/>
      <inkml:brushProperty name="color" value="#F4F91B"/>
    </inkml:brush>
  </inkml:definitions>
  <inkml:trace contextRef="#ctx0" brushRef="#br0">2935 146 5983 0 0,'0'-3'49'0'0,"0"0"-1"0"0,0 0 1 0 0,-1 0-1 0 0,1 1 1 0 0,-1-1 0 0 0,0 0-1 0 0,1 1 1 0 0,-1-1-1 0 0,0 0 1 0 0,-1 1-1 0 0,1-1 1 0 0,0 1-1 0 0,-1 0 1 0 0,1-1-1 0 0,-1 1 1 0 0,0 0-1 0 0,0 0 1 0 0,0 0-1 0 0,0 0 1 0 0,0 0-1 0 0,0 0 1 0 0,0 1-1 0 0,-1-1 1 0 0,1 1-1 0 0,-1 0 1 0 0,1-1-1 0 0,-1 1 1 0 0,1 0-1 0 0,-1 0 1 0 0,-3 0-1 0 0,1 0 20 0 0,1-1-1 0 0,-1 1 0 0 0,1-1 1 0 0,-1 0-1 0 0,1-1 0 0 0,0 1 0 0 0,0-1 1 0 0,0 1-1 0 0,-4-4 0 0 0,2 1 80 0 0,0 1 1 0 0,0 0-1 0 0,-9-4 0 0 0,0 1 164 0 0,1 2-1 0 0,-1-1 1 0 0,-1 2 0 0 0,1 0 0 0 0,-1 1 0 0 0,1 0 0 0 0,-28 0-1 0 0,-177 22 125 0 0,44-1-242 0 0,-101-11 613 0 0,-146 10 764 0 0,121 2-1015 0 0,3 0 98 0 0,-10 15-99 0 0,229-21-439 0 0,-144 43 0 0 0,62 6-523 0 0,56-16-3960 0 0,31-11-560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31.810"/>
    </inkml:context>
    <inkml:brush xml:id="br0">
      <inkml:brushProperty name="width" value="0.1" units="cm"/>
      <inkml:brushProperty name="height" value="0.1" units="cm"/>
      <inkml:brushProperty name="color" value="#F4F91B"/>
    </inkml:brush>
  </inkml:definitions>
  <inkml:trace contextRef="#ctx0" brushRef="#br0">1872 124 919 0 0,'-1'-2'239'0'0,"-1"1"0"0"0,1-1 0 0 0,0 0-1 0 0,-1 1 1 0 0,0-1 0 0 0,1 0 0 0 0,-1 1-1 0 0,0 0 1 0 0,0-1 0 0 0,0 1 0 0 0,1 0-1 0 0,-1 0 1 0 0,-1 0 0 0 0,1 0 0 0 0,0 1-1 0 0,-2-1 1 0 0,-42-8 444 0 0,23 5-645 0 0,-191-28 2018 0 0,72 14-52 0 0,-38-3-409 0 0,-2 7 0 0 0,-201 11-1 0 0,323 6-1475 0 0,1 2 1 0 0,-84 20-1 0 0,-111 50-549 0 0,179-48-736 0 0,-4 0-3644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0:21.359"/>
    </inkml:context>
    <inkml:brush xml:id="br0">
      <inkml:brushProperty name="width" value="0.1" units="cm"/>
      <inkml:brushProperty name="height" value="0.1" units="cm"/>
      <inkml:brushProperty name="color" value="#F4F91B"/>
    </inkml:brush>
  </inkml:definitions>
  <inkml:trace contextRef="#ctx0" brushRef="#br0">4810 1810 1375 0 0,'-13'-7'1053'0'0,"0"-1"-1"0"0,1-1 0 0 0,1 0 1 0 0,-1-1-1 0 0,-14-16 0 0 0,20 19-1036 0 0,0 4 757 0 0,6 3-631 0 0,-1 0 0 0 0,1 0 0 0 0,-1 0 0 0 0,1 0 0 0 0,0 0 0 0 0,-1 0-1 0 0,1-1 1 0 0,-1 1 0 0 0,-2-2 1277 0 0,3 1-1277 0 0,0 1 0 0 0,-1 0 0 0 0,1-1 0 0 0,0 1 0 0 0,0 0 0 0 0,0-1 0 0 0,0 1-1 0 0,-1-1 1 0 0,1 1-95 0 0,0 0 1 0 0,1 0-1 0 0,-1 1 0 0 0,0-1 0 0 0,0 0 0 0 0,0 0 0 0 0,0 0 0 0 0,0 1 0 0 0,1-1 0 0 0,-1 0 1 0 0,0 0-1 0 0,0 0 0 0 0,0 1 0 0 0,1-1 0 0 0,-1 0 0 0 0,0 0 0 0 0,0 0 0 0 0,1 0 0 0 0,-1 0 1 0 0,0 1-1 0 0,0-1 0 0 0,1 0 0 0 0,-1 0 0 0 0,0 0 0 0 0,1 0 0 0 0,-1 0 0 0 0,0 0 0 0 0,0 0 1 0 0,1 0-1 0 0,-1 0 0 0 0,0 0 0 0 0,0 0 0 0 0,1 0 0 0 0,11 1 571 0 0,18 0 436 0 0,-20-1-759 0 0,1 1 1 0 0,-1-1 0 0 0,1-1 0 0 0,19-4-1 0 0,-11 1-48 0 0,-1 0 0 0 0,0 1 1 0 0,1 1-1 0 0,0 0 0 0 0,0 2 0 0 0,-1 0 0 0 0,1 1 0 0 0,20 4 0 0 0,-13-1-144 0 0,103 16 144 0 0,-107-19-199 0 0,0 0 0 0 0,1-1 1 0 0,40-6-1 0 0,-9-1 212 0 0,-1 1 0 0 0,1 3 1 0 0,0 3-1 0 0,65 7 0 0 0,-69-4-106 0 0,58-3-1 0 0,75-17 216 0 0,42-1 39 0 0,-157 16-322 0 0,29 0 32 0 0,101 18 15 0 0,-168-13-119 0 0,-10-2-4 0 0,1 0 1 0 0,-1-2 0 0 0,1-1-1 0 0,20-4 1 0 0,-14 2 5 0 0,4 0 58 0 0,0-1-1 0 0,0-2 1 0 0,-1-1 0 0 0,51-20-1 0 0,41-18 300 0 0,-84 33-279 0 0,68-32-1 0 0,-75 29 51 0 0,-1-2 0 0 0,-1-2 0 0 0,-1 0 0 0 0,50-48 0 0 0,-28 21-47 0 0,-25 24-17 0 0,41-48-1 0 0,-59 63-55 0 0,-1-1 0 0 0,0-1 0 0 0,0 1-1 0 0,-1-1 1 0 0,0 0 0 0 0,-1 0 0 0 0,0 0 0 0 0,0 0-1 0 0,-1-1 1 0 0,-1 0 0 0 0,0 0 0 0 0,0 1 0 0 0,0-16-1 0 0,-1 4 1 0 0,12-121 299 0 0,-10 123-303 0 0,-1 0 0 0 0,0 0 0 0 0,-2 0 0 0 0,0 0 0 0 0,-1 0 0 0 0,-2 0 0 0 0,0 0 0 0 0,0 1 0 0 0,-2-1 0 0 0,-1 1 0 0 0,0 0 0 0 0,-1 0 0 0 0,-18-31 0 0 0,-2 1-20 0 0,-28-45 0 0 0,46 81 0 0 0,0 2 0 0 0,0-1 0 0 0,-1 1 0 0 0,0 0 0 0 0,-17-12 0 0 0,-3 2 0 0 0,-1 1 0 0 0,0 2 0 0 0,-2 0 0 0 0,0 3 0 0 0,-1 0 0 0 0,-1 3 0 0 0,0 0 0 0 0,0 3 0 0 0,-1 0 0 0 0,0 3 0 0 0,-1 1 0 0 0,1 1 0 0 0,-52 3 0 0 0,-79-5 0 0 0,121 3 0 0 0,-55-4 0 0 0,-241-4 0 0 0,193 18 32 0 0,-173-16 0 0 0,-170-27 107 0 0,333 17-86 0 0,80 8-53 0 0,-230-35 0 0 0,129 28 0 0 0,-49-7 0 0 0,166 18 32 0 0,-72 0 0 0 0,-64 11-29 0 0,-89-3-6 0 0,65-4 3 0 0,-76-7 0 0 0,194-3 0 0 0,-211-13 0 0 0,92 41 0 0 0,65 0 0 0 0,-268-10 0 0 0,193 5 0 0 0,-7 0 0 0 0,102-24 19 0 0,14 0 10 0 0,103 13-25 0 0,-1 1 0 0 0,1 0 0 0 0,-37 8 0 0 0,24-2-4 0 0,5-1 0 0 0,1 1 0 0 0,-56 20 0 0 0,59-14-9 0 0,2 1 0 0 0,-1 2 0 0 0,2 0 0 0 0,0 2 0 0 0,-33 32 0 0 0,2-4-1 0 0,-43 27 10 0 0,-31 26 0 0 0,82-55-5 0 0,2 1 0 0 0,-67 86-1 0 0,84-92-3 0 0,2 0-1 0 0,1 2 0 0 0,2 1 1 0 0,-22 58-1 0 0,38-85 10 0 0,2 0 0 0 0,0 0 0 0 0,1 0 0 0 0,0 1 0 0 0,1-1 0 0 0,0 24 0 0 0,2-28 0 0 0,1 0 0 0 0,0 1 0 0 0,1-1 0 0 0,0 0 0 0 0,0 0 0 0 0,1 0 0 0 0,0-1 0 0 0,1 1 0 0 0,0-1 0 0 0,7 11 0 0 0,-2-7 0 0 0,1 1 0 0 0,0-1 0 0 0,1-1 0 0 0,1 0 0 0 0,0 0 0 0 0,0-1 0 0 0,1-1 0 0 0,1 0 0 0 0,21 12 0 0 0,11 2 0 0 0,81 32 0 0 0,-90-43 0 0 0,0-1 0 0 0,1-3 0 0 0,39 6 0 0 0,119 6 0 0 0,-148-16 0 0 0,89 4 0 0 0,148 21 0 0 0,128 23 0 0 0,33-21 0 0 0,-146-11 0 0 0,120 22 0 0 0,-242-20 0 0 0,323 5 0 0 0,-376-25 0 0 0,120-3 15 0 0,-112-2 9 0 0,146 16 1 0 0,-153 0-25 0 0,1-6 0 0 0,149-9 0 0 0,124-32 49 0 0,-198 15 27 0 0,-173 16-68 0 0,81-6-5 0 0,-90 8-1 0 0,1 1 1 0 0,0 0 0 0 0,25 6 0 0 0,-42-6-8 0 0,1 0 0 0 0,0 1 0 0 0,0-1 0 0 0,-1 1 1 0 0,1 0-1 0 0,-1 1 0 0 0,0-1 0 0 0,0 1 0 0 0,0 0 0 0 0,0 0 1 0 0,0 0-1 0 0,0 0 0 0 0,-1 1 0 0 0,5 5 0 0 0,-3-1-292 0 0,0 0 0 0 0,0 0 0 0 0,0 0 0 0 0,-1 1 0 0 0,-1 0 0 0 0,5 14 0 0 0,1 13-1682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46.182"/>
    </inkml:context>
    <inkml:brush xml:id="br0">
      <inkml:brushProperty name="width" value="0.1" units="cm"/>
      <inkml:brushProperty name="height" value="0.1" units="cm"/>
      <inkml:brushProperty name="color" value="#F4F91B"/>
    </inkml:brush>
  </inkml:definitions>
  <inkml:trace contextRef="#ctx0" brushRef="#br0">1705 92 1375 0 0,'-22'-10'700'0'0,"-1"1"0"0"0,1 1 0 0 0,-2 1-1 0 0,1 1 1 0 0,-1 1 0 0 0,1 1-1 0 0,-26-1 1 0 0,-4 3-409 0 0,1 3 1 0 0,-62 8-1 0 0,55-4 355 0 0,-82-5 0 0 0,-59-13 665 0 0,144 8-1031 0 0,6 0-54 0 0,-72-3 231 0 0,-13-2-86 0 0,-46 0 228 0 0,146 11-539 0 0,0 2-1 0 0,0 2 1 0 0,1 1-1 0 0,-36 11 1 0 0,48-10-1866 0 0,-40 19 0 0 0,23-6-2088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47.509"/>
    </inkml:context>
    <inkml:brush xml:id="br0">
      <inkml:brushProperty name="width" value="0.1" units="cm"/>
      <inkml:brushProperty name="height" value="0.1" units="cm"/>
      <inkml:brushProperty name="color" value="#F4F91B"/>
    </inkml:brush>
  </inkml:definitions>
  <inkml:trace contextRef="#ctx0" brushRef="#br0">3621 38 455 0 0,'-44'8'1126'0'0,"0"-1"0"0"0,-1-2 0 0 0,-45-2 0 0 0,-282-25 3426 0 0,185 6-3445 0 0,85 8-822 0 0,-172-7 114 0 0,222 15-396 0 0,1 3 1 0 0,-1 2-1 0 0,-67 15 0 0 0,114-19 19 0 0,-75 21-3218 0 0,41-6-306 0 0</inkml:trace>
  <inkml:trace contextRef="#ctx0" brushRef="#br0" timeOffset="1">1590 80 2879 0 0,'-41'7'141'0'0,"-49"14"-1"0"0,20-4-130 0 0,36-10 149 0 0,-1-1 1 0 0,0-2-1 0 0,-69-1 0 0 0,-75-15 1833 0 0,114 7-1101 0 0,-72 5 0 0 0,-66 13-123 0 0,97-5-672 0 0,97-8-97 0 0,-207 18 102 0 0,4 16-601 0 0,158-19 214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6:10.394"/>
    </inkml:context>
    <inkml:brush xml:id="br0">
      <inkml:brushProperty name="width" value="0.1" units="cm"/>
      <inkml:brushProperty name="height" value="0.1" units="cm"/>
      <inkml:brushProperty name="color" value="#E71224"/>
    </inkml:brush>
  </inkml:definitions>
  <inkml:trace contextRef="#ctx0" brushRef="#br0">736 197 455 0 0,'-7'-1'400'0'0,"-1"-1"-1"0"0,1 1 0 0 0,-1 0 0 0 0,1 1 0 0 0,-1 0 0 0 0,1 0 0 0 0,-1 1 0 0 0,1 0 0 0 0,-11 2 0 0 0,10-1-300 0 0,0 0-1 0 0,0 0 1 0 0,1 1-1 0 0,-1 0 1 0 0,1 1-1 0 0,-1-1 1 0 0,1 1-1 0 0,0 1 1 0 0,-11 8-1 0 0,-193 126 1110 0 0,197-131-1154 0 0,0-1 0 0 0,-17 5-1 0 0,31-12-51 0 0,-4 2 9 0 0,1 0 0 0 0,0 0 0 0 0,0 0 1 0 0,0 0-1 0 0,1 1 0 0 0,-1-1 0 0 0,0 1 0 0 0,-3 4 0 0 0,-14 13 89 0 0,6-9-87 0 0,12-9 1 0 0,1-1 1 0 0,-1 1-1 0 0,0 0 1 0 0,0-1-1 0 0,0 0 0 0 0,0 1 1 0 0,-1-1-1 0 0,1 0 1 0 0,-3 1-1 0 0,4-2-4 0 0,1 0 0 0 0,0 0 1 0 0,-1 0-1 0 0,1-1 0 0 0,0 1 0 0 0,-1 0 0 0 0,1 0 0 0 0,0 0 0 0 0,-1-1 0 0 0,1 1 0 0 0,0 0 0 0 0,0-1 0 0 0,-1 1 0 0 0,1 0 0 0 0,0-1 0 0 0,0 1 0 0 0,-1 0 0 0 0,1-1 0 0 0,0 1 0 0 0,0 0 0 0 0,0-1 0 0 0,0 1 0 0 0,0 0 0 0 0,-1-1 0 0 0,1 1 0 0 0,0-1 0 0 0,0 1 0 0 0,0 0 1 0 0,0-1-1 0 0,0 1 0 0 0,0-1 0 0 0,0 1 0 0 0,1 0 0 0 0,-1-1 0 0 0,0 1 0 0 0,0-1 0 0 0,0 1 0 0 0,0 0 0 0 0,0-1 0 0 0,3-18 249 0 0,-3 18-238 0 0,4-12 113 0 0,0 0 1 0 0,1 0 0 0 0,0 1-1 0 0,1-1 1 0 0,9-13 0 0 0,-8 16-108 0 0,-2-1 1 0 0,1 0 0 0 0,-1 0 0 0 0,-1 0 0 0 0,0-1 0 0 0,0 1 0 0 0,2-17-1 0 0,-4 6 7 0 0,0-1-1 0 0,-2 0 1 0 0,-3-27-1 0 0,2 41-22 0 0,0 0 0 0 0,-1 0 0 0 0,0 0 0 0 0,0 1-1 0 0,-1-1 1 0 0,0 1 0 0 0,-1 0 0 0 0,1 0 0 0 0,-2 0 0 0 0,1 0-1 0 0,-8-8 1 0 0,11 14-11 0 0,-1 0 0 0 0,1 0 0 0 0,-1 1 0 0 0,1-1 0 0 0,-1 1 0 0 0,0 0 0 0 0,0 0 0 0 0,0-1 0 0 0,0 1 0 0 0,0 0 0 0 0,0 0 0 0 0,0 1 0 0 0,0-1 0 0 0,-2 0 0 0 0,22 27 0 0 0,125 188 54 0 0,-99-138 6 0 0,7 11 136 0 0,-29-49 41 0 0,-20-36-184 0 0,-1-4-31 0 0,0 1-1 0 0,-1-1 0 0 0,1 1 0 0 0,0-1 0 0 0,0 1 0 0 0,-1-1 0 0 0,1 1 1 0 0,-1-1-1 0 0,1-2 0 0 0,-1 3-9 0 0,7-25 77 0 0,-1-1-1 0 0,-2 0 0 0 0,2-31 1 0 0,-6 48-77 0 0,-1 1 0 0 0,1-1 0 0 0,-1 1 0 0 0,-1-1 0 0 0,-3-12 0 0 0,3 17-7 0 0,0 0 0 0 0,0 0 0 0 0,0 0 0 0 0,-1 0 0 0 0,1 1 0 0 0,-1-1 0 0 0,0 1 0 0 0,-1 0 0 0 0,1 0-1 0 0,-7-7 1 0 0,7 9-6 0 0,1 1-1 0 0,-1-1 0 0 0,0 0 0 0 0,0 1 1 0 0,0-1-1 0 0,0 1 0 0 0,0 0 1 0 0,0 0-1 0 0,0 0 0 0 0,-1 0 0 0 0,1 1 1 0 0,0-1-1 0 0,0 1 0 0 0,-1 0 1 0 0,1 0-1 0 0,0 0 0 0 0,0 0 0 0 0,-1 0 1 0 0,1 1-1 0 0,0 0 0 0 0,0 0 1 0 0,-1 0-1 0 0,-4 2 0 0 0,-6 3-23 0 0,-1 1 0 0 0,1 1 0 0 0,-22 15 0 0 0,19-11 30 0 0,-95 73-68 0 0,1 0 62 0 0,37-33 1 0 0,74-51 3 0 0,-1-1 0 0 0,1 0-1 0 0,-1 1 1 0 0,1-1 0 0 0,-1 1-1 0 0,1-1 1 0 0,0 1 0 0 0,-1-1-1 0 0,1 1 1 0 0,0-1-1 0 0,-1 1 1 0 0,1 0 0 0 0,0-1-1 0 0,0 1 1 0 0,-1 0 0 0 0,1-1-1 0 0,0 1 1 0 0,0-1 0 0 0,0 1-1 0 0,0 0 1 0 0,0-1 0 0 0,0 1-1 0 0,0 0 1 0 0,0-1-1 0 0,0 1 1 0 0,1 1 0 0 0,-1 0 2 0 0,1 0 1 0 0,0 0-1 0 0,0-1 1 0 0,0 1-1 0 0,0 0 1 0 0,0 0-1 0 0,1-1 1 0 0,2 4-1 0 0,0-1-2 0 0,1 1 0 0 0,1-1 0 0 0,-1 0 0 0 0,11 6 0 0 0,-2-3 24 0 0,25 9 0 0 0,-33-14-26 0 0,-1-1 0 0 0,1 0 0 0 0,-1 0 0 0 0,1 0 1 0 0,0-1-1 0 0,-1 0 0 0 0,1 0 0 0 0,7-1 0 0 0,100-5 127 0 0,-108 6-121 0 0,-1 0 0 0 0,0 0-1 0 0,0-1 1 0 0,1 1-1 0 0,-1-1 1 0 0,0 0-1 0 0,0-1 1 0 0,0 1 0 0 0,0-1-1 0 0,0 0 1 0 0,0 0-1 0 0,4-3 1 0 0,-7 4-5 0 0,0 1-1 0 0,0-1 1 0 0,0 0 0 0 0,0 0-1 0 0,0 0 1 0 0,0-1-1 0 0,0 1 1 0 0,-1 0 0 0 0,1 0-1 0 0,0 0 1 0 0,-1 0 0 0 0,1-1-1 0 0,-1 1 1 0 0,1 0 0 0 0,-1-1-1 0 0,1-2 1 0 0,-1 2 0 0 0,0 0-1 0 0,0 0 1 0 0,-1 0 0 0 0,1 0-1 0 0,0 0 1 0 0,-1 0 0 0 0,0 0-1 0 0,1 1 1 0 0,-1-1 0 0 0,0 0-1 0 0,0 0 1 0 0,0 0 0 0 0,0 1-1 0 0,-3-4 1 0 0,2 1 0 0 0,-1 1 1 0 0,0 0-1 0 0,0-1 0 0 0,0 1 1 0 0,0 0-1 0 0,-1 1 0 0 0,1-1 0 0 0,-1 1 1 0 0,1-1-1 0 0,-1 1 0 0 0,0 0 1 0 0,0 0-1 0 0,0 1 0 0 0,-5-2 1 0 0,1 1-1 0 0,0 1 0 0 0,1 1 1 0 0,-1-1-1 0 0,0 1 0 0 0,0 1 1 0 0,1-1-1 0 0,-10 3 0 0 0,13-2-8 0 0,0 0-1 0 0,1 0 1 0 0,-1 0-1 0 0,1 1 1 0 0,0-1-1 0 0,-4 3 1 0 0,-12 5-21 0 0,20-8 24 0 0,-1-1-1 0 0,1 1 1 0 0,-1-1-1 0 0,1 1 0 0 0,-1 0 1 0 0,1-1-1 0 0,-1 1 1 0 0,1-1-1 0 0,-1 1 0 0 0,1-1 1 0 0,0 1-1 0 0,-1-1 1 0 0,1 0-1 0 0,0 1 0 0 0,-1-1 1 0 0,1 0-1 0 0,0 0 1 0 0,1 1-1 0 0,18 8 8 0 0,-9-5 11 0 0,-1 0-1 0 0,1 1 0 0 0,-1 0 0 0 0,0 0 1 0 0,12 10-1 0 0,-17-11-69 0 0,-1 0 1 0 0,1 0-1 0 0,-1 1 1 0 0,-1-1-1 0 0,1 1 0 0 0,0 0 1 0 0,-1 0-1 0 0,0 0 1 0 0,0 0-1 0 0,-1 1 1 0 0,4 10-1 0 0,1 8-752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48.262"/>
    </inkml:context>
    <inkml:brush xml:id="br0">
      <inkml:brushProperty name="width" value="0.1" units="cm"/>
      <inkml:brushProperty name="height" value="0.1" units="cm"/>
      <inkml:brushProperty name="color" value="#F4F91B"/>
    </inkml:brush>
  </inkml:definitions>
  <inkml:trace contextRef="#ctx0" brushRef="#br0">1481 1 455 0 0,'-4'-1'179'0'0,"1"1"-1"0"0,-1 0 0 0 0,0 1 1 0 0,1-1-1 0 0,-1 0 0 0 0,1 1 1 0 0,-1 0-1 0 0,-4 1 0 0 0,-6 1-48 0 0,-57 5 1246 0 0,0-4 0 0 0,-102-7 0 0 0,-21 0 488 0 0,-125 36-308 0 0,100-7-1313 0 0,140-17-269 0 0,-122 28 1 0 0,149-24-300 0 0,2-1-137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49.441"/>
    </inkml:context>
    <inkml:brush xml:id="br0">
      <inkml:brushProperty name="width" value="0.1" units="cm"/>
      <inkml:brushProperty name="height" value="0.1" units="cm"/>
      <inkml:brushProperty name="color" value="#F4F91B"/>
    </inkml:brush>
  </inkml:definitions>
  <inkml:trace contextRef="#ctx0" brushRef="#br0">1364 1 1839 0 0,'-4'1'549'0'0,"0"1"0"0"0,0 0-1 0 0,0 0 1 0 0,1 0 0 0 0,-6 4-1 0 0,-6 3-520 0 0,5-5 237 0 0,-1-1 0 0 0,0 0 0 0 0,1 0 0 0 0,-1-1 0 0 0,0 0 0 0 0,-20-1 0 0 0,-5 3 456 0 0,-61 4 564 0 0,-58 10-90 0 0,73-3-998 0 0,-2-3 0 0 0,1-4-1 0 0,-99-4 1 0 0,153-5-159 0 0,-116-2 227 0 0,111 4-187 0 0,0 2-1 0 0,-43 8 1 0 0,60-7-66 0 0,-3-1-71 0 0,0 1 0 0 0,0 2 0 0 0,1 0 0 0 0,0 0 1 0 0,-29 16-1 0 0,23-6-211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50.233"/>
    </inkml:context>
    <inkml:brush xml:id="br0">
      <inkml:brushProperty name="width" value="0.1" units="cm"/>
      <inkml:brushProperty name="height" value="0.1" units="cm"/>
      <inkml:brushProperty name="color" value="#F4F91B"/>
    </inkml:brush>
  </inkml:definitions>
  <inkml:trace contextRef="#ctx0" brushRef="#br0">1163 175 919 0 0,'-16'-8'1727'0'0,"-1"-1"0"0"0,-16-10-1 0 0,-5-4-539 0 0,19 13-921 0 0,0 2 0 0 0,-1 1 0 0 0,0 0 0 0 0,-1 1 1 0 0,1 1-1 0 0,-1 1 0 0 0,0 1 0 0 0,0 1 0 0 0,-1 1 0 0 0,1 0 0 0 0,-41 6 0 0 0,15-3-2 0 0,0-2 0 0 0,0-1 0 0 0,-59-11 0 0 0,-13-13 246 0 0,76 15-297 0 0,-63-8 1 0 0,92 16-205 0 0,1 2 1 0 0,-1 0-1 0 0,0 0 1 0 0,1 1 0 0 0,-1 1-1 0 0,1 0 1 0 0,0 1-1 0 0,0 0 1 0 0,-13 6-1 0 0,5 1-395 0 0,0 0 0 0 0,-22 16 0 0 0,18-11-800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50.902"/>
    </inkml:context>
    <inkml:brush xml:id="br0">
      <inkml:brushProperty name="width" value="0.1" units="cm"/>
      <inkml:brushProperty name="height" value="0.1" units="cm"/>
      <inkml:brushProperty name="color" value="#F4F91B"/>
    </inkml:brush>
  </inkml:definitions>
  <inkml:trace contextRef="#ctx0" brushRef="#br0">1590 4 3823 0 0,'-124'-4'1565'0'0,"-84"4"326"0"0,103 9-1031 0 0,-88 4 295 0 0,9-12-419 0 0,-3 0 28 0 0,-64-1 67 0 0,107-2-543 0 0,124 2-425 0 0,-1 1 1 0 0,1 1 0 0 0,0 1 0 0 0,0 0 0 0 0,1 2 0 0 0,-30 9-1 0 0,25-3-959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51.861"/>
    </inkml:context>
    <inkml:brush xml:id="br0">
      <inkml:brushProperty name="width" value="0.1" units="cm"/>
      <inkml:brushProperty name="height" value="0.1" units="cm"/>
      <inkml:brushProperty name="color" value="#F4F91B"/>
    </inkml:brush>
  </inkml:definitions>
  <inkml:trace contextRef="#ctx0" brushRef="#br0">3287 68 2615 0 0,'0'0'4'0'0,"0"0"0"0"0,0 0-1 0 0,0 0 1 0 0,0 1-1 0 0,0-1 1 0 0,0 0 0 0 0,0 0-1 0 0,0 0 1 0 0,0 0-1 0 0,0 0 1 0 0,-1 0 0 0 0,1 0-1 0 0,0 0 1 0 0,0 0-1 0 0,0 0 1 0 0,0 0 0 0 0,0 0-1 0 0,0 0 1 0 0,0 0-1 0 0,0 1 1 0 0,0-1-1 0 0,0 0 1 0 0,0 0 0 0 0,-1 0-1 0 0,1 0 1 0 0,0 0-1 0 0,0 0 1 0 0,0 0 0 0 0,0 0-1 0 0,0 0 1 0 0,0 0-1 0 0,0 0 1 0 0,0 0 0 0 0,0 0-1 0 0,-1 0 1 0 0,1 0-1 0 0,0 0 1 0 0,0-1 0 0 0,0 1-1 0 0,0 0 1 0 0,0 0-1 0 0,0 0 1 0 0,0 0 0 0 0,0 0-1 0 0,0 0 1 0 0,0 0-1 0 0,0 0 1 0 0,-1 0-1 0 0,1 0 1 0 0,0 0 0 0 0,0 0-1 0 0,0 0 1 0 0,0 0-1 0 0,0 0 1 0 0,0-1 0 0 0,0 1-1 0 0,0 0 1 0 0,-4 8-526 0 0,2-8 502 0 0,0 1 0 0 0,0-1 0 0 0,-1 0 0 0 0,1 0 1 0 0,0 0-1 0 0,0 0 0 0 0,0 0 0 0 0,-1 0 0 0 0,1 0 0 0 0,0-1 0 0 0,0 1 0 0 0,0-1 0 0 0,-1 0 0 0 0,1 0 0 0 0,-3-1 0 0 0,-11-3 654 0 0,-8 0 432 0 0,-104-14 2238 0 0,27 13-2934 0 0,-1 4-1 0 0,-117 12 0 0 0,164-4-308 0 0,-168 15 138 0 0,157-18 52 0 0,-91-7 0 0 0,-76-7 787 0 0,-32 13-406 0 0,201-6-365 0 0,-1-2-1 0 0,-67-15 1 0 0,-86-9 355 0 0,-75 31-271 0 0,120 2-281 0 0,80 0-218 0 0,0 3 1 0 0,0 5-1 0 0,-177 44 0 0 0,195-36-2722 0 0,-8-1-960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9:16.135"/>
    </inkml:context>
    <inkml:brush xml:id="br0">
      <inkml:brushProperty name="width" value="0.1" units="cm"/>
      <inkml:brushProperty name="height" value="0.1" units="cm"/>
      <inkml:brushProperty name="color" value="#F4F91B"/>
    </inkml:brush>
  </inkml:definitions>
  <inkml:trace contextRef="#ctx0" brushRef="#br0">2375 110 1151 0 0,'11'-15'88'0'0,"-10"14"-67"0"0,0 0 1 0 0,0-1-1 0 0,0 1 1 0 0,0 0 0 0 0,0 0-1 0 0,0-1 1 0 0,0 1 0 0 0,-1 0-1 0 0,1-1 1 0 0,0 1 0 0 0,0-3-1 0 0,-1 2 281 0 0,-1-1 0 0 0,1 1-1 0 0,-1 0 1 0 0,0 0 0 0 0,0-1-1 0 0,1 1 1 0 0,-2 0 0 0 0,1 0-1 0 0,-1-3 1 0 0,1 4-170 0 0,0 0 0 0 0,1 0 1 0 0,-1 0-1 0 0,0 0 0 0 0,0 0 0 0 0,0 0 0 0 0,0 0 0 0 0,1 0 1 0 0,-1 1-1 0 0,0-1 0 0 0,-1 0 0 0 0,1 0 0 0 0,0 1 0 0 0,0-1 0 0 0,0 1 1 0 0,0-1-1 0 0,0 1 0 0 0,-2-1 0 0 0,-12 2 483 0 0,-10-1 586 0 0,20 0-905 0 0,0 0 1 0 0,-1 0-1 0 0,1 1 1 0 0,0-1-1 0 0,-10 3 1 0 0,-5 1 103 0 0,-14 0-163 0 0,12-1-30 0 0,1-1 0 0 0,-34 0 0 0 0,-91 1 1230 0 0,85 1-1110 0 0,50-4-311 0 0,-147 2 412 0 0,-102-26 788 0 0,217 23-1059 0 0,0 3 0 0 0,0 1 0 0 0,-56 12 0 0 0,47-7-26 0 0,-85 4 1 0 0,77-13 139 0 0,-1-2 0 0 0,-86-16 0 0 0,27-3 141 0 0,-222-13 0 0 0,299 35-1281 0 0,1 2 0 0 0,0 2 1 0 0,0 1-1 0 0,1 3 0 0 0,-48 14 0 0 0,37-6-4550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9:16.954"/>
    </inkml:context>
    <inkml:brush xml:id="br0">
      <inkml:brushProperty name="width" value="0.1" units="cm"/>
      <inkml:brushProperty name="height" value="0.1" units="cm"/>
      <inkml:brushProperty name="color" value="#F4F91B"/>
    </inkml:brush>
  </inkml:definitions>
  <inkml:trace contextRef="#ctx0" brushRef="#br0">1928 99 4487 0 0,'-1'-2'168'0'0,"1"-1"0"0"0,0 1 0 0 0,0-1 0 0 0,-1 1 0 0 0,1-1 0 0 0,-1 1 0 0 0,0-1 1 0 0,0 1-1 0 0,0 0 0 0 0,0-1 0 0 0,0 1 0 0 0,0 0 0 0 0,-1 0 0 0 0,1-1 0 0 0,-3-1 0 0 0,0 0-21 0 0,1 1 1 0 0,-1 0-1 0 0,1 0 1 0 0,-1 1 0 0 0,0-1-1 0 0,0 1 1 0 0,-9-4-1 0 0,-3 1 0 0 0,-1 0 0 0 0,0 0-1 0 0,-27-2 1 0 0,39 6-83 0 0,-59-5 682 0 0,0 3 0 0 0,-113 9 0 0 0,-51-2 384 0 0,182-5-766 0 0,-79 10 0 0 0,106-7-284 0 0,-14-1 144 0 0,-59-3-1 0 0,-3-1 42 0 0,-117 18 154 0 0,28-2-184 0 0,-9 4 211 0 0,153-11-1911 0 0,0 2 1 0 0,-68 23-1 0 0,54-9-3089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9:22.384"/>
    </inkml:context>
    <inkml:brush xml:id="br0">
      <inkml:brushProperty name="width" value="0.1" units="cm"/>
      <inkml:brushProperty name="height" value="0.1" units="cm"/>
      <inkml:brushProperty name="color" value="#F4F91B"/>
    </inkml:brush>
  </inkml:definitions>
  <inkml:trace contextRef="#ctx0" brushRef="#br0">2695 96 919 0 0,'5'-3'62'0'0,"-2"1"-18"0"0,0 0-1 0 0,0 0 1 0 0,-1 0-1 0 0,1 0 0 0 0,0 0 1 0 0,-1 0-1 0 0,1-1 1 0 0,-1 1-1 0 0,2-4 0 0 0,-4 5-8 0 0,0 0 0 0 0,1-1 0 0 0,-1 1 0 0 0,0 0 0 0 0,-1-1-1 0 0,1 1 1 0 0,0-1 0 0 0,0 1 0 0 0,-1 0 0 0 0,1 0-1 0 0,0-1 1 0 0,-1 1 0 0 0,1 0 0 0 0,-1 0 0 0 0,0-1 0 0 0,0 0-1 0 0,-12-16 538 0 0,10 16-388 0 0,1-1-1 0 0,-1 1 0 0 0,0 0 0 0 0,0 0 0 0 0,0 0 0 0 0,0 0 0 0 0,0 0 0 0 0,0 0 1 0 0,0 1-1 0 0,-1 0 0 0 0,1 0 0 0 0,0 0 0 0 0,-1 0 0 0 0,1 0 0 0 0,-1 0 0 0 0,1 1 0 0 0,-1 0 1 0 0,0 0-1 0 0,1 0 0 0 0,-8 1 0 0 0,2 1-83 0 0,0 0 0 0 0,-1 0 0 0 0,1 1 0 0 0,0 0 0 0 0,0 1 0 0 0,-13 7 0 0 0,14-7-96 0 0,-1-1 0 0 0,0 0 0 0 0,0-1 0 0 0,0 0 1 0 0,-11 1-1 0 0,-7 2 208 0 0,-11 1 466 0 0,27-5-494 0 0,0 1-1 0 0,0 0 1 0 0,-13 4-1 0 0,-6 4 124 0 0,0-1 0 0 0,-1-2 1 0 0,-1-1-1 0 0,-51 3 0 0 0,23 0-26 0 0,17-1-189 0 0,4-2-37 0 0,-41 14 0 0 0,23-6-25 0 0,10-2 68 0 0,16-4 123 0 0,0-1 0 0 0,-59 5-1 0 0,52-11-12 0 0,-14 2 192 0 0,0-2 1 0 0,-83-10 0 0 0,-177-31 1030 0 0,-3 30-932 0 0,49 5-362 0 0,160 0-109 0 0,-143 10 1 0 0,223-2-225 0 0,-1 2 1 0 0,-30 8 0 0 0,4 5-177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9:23.225"/>
    </inkml:context>
    <inkml:brush xml:id="br0">
      <inkml:brushProperty name="width" value="0.1" units="cm"/>
      <inkml:brushProperty name="height" value="0.1" units="cm"/>
      <inkml:brushProperty name="color" value="#F4F91B"/>
    </inkml:brush>
  </inkml:definitions>
  <inkml:trace contextRef="#ctx0" brushRef="#br0">2260 56 2759 0 0,'-8'-5'550'0'0,"0"0"0"0"0,-1 1-1 0 0,1-1 1 0 0,-1 2-1 0 0,0-1 1 0 0,-14-3-1 0 0,-1 2 123 0 0,-32-4 0 0 0,34 7-602 0 0,-1 1 0 0 0,1 1 1 0 0,-38 5-1 0 0,-66 19 176 0 0,15-3-156 0 0,69-15 28 0 0,-4 2 360 0 0,1-2 0 0 0,-59-1 0 0 0,-131-22 658 0 0,142 3-785 0 0,27 3 169 0 0,0 3 1 0 0,-72 1-1 0 0,-132 6 319 0 0,269 1-838 0 0,-128-12 185 0 0,91 7-116 0 0,-1 2-1 0 0,0 1 1 0 0,-47 4-1 0 0,61 1-140 0 0,1 1-1 0 0,-1 1 1 0 0,1 1 0 0 0,1 1-1 0 0,-1 1 1 0 0,-43 23-1 0 0,21-6-1101 0 0,0-3-3466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9:24.432"/>
    </inkml:context>
    <inkml:brush xml:id="br0">
      <inkml:brushProperty name="width" value="0.1" units="cm"/>
      <inkml:brushProperty name="height" value="0.1" units="cm"/>
      <inkml:brushProperty name="color" value="#F4F91B"/>
    </inkml:brush>
  </inkml:definitions>
  <inkml:trace contextRef="#ctx0" brushRef="#br0">2647 13 455 0 0,'-6'-2'202'0'0,"0"0"-1"0"0,0 0 0 0 0,0 0 0 0 0,0 1 1 0 0,0 0-1 0 0,0 0 0 0 0,0 0 0 0 0,-9 1 0 0 0,-53 5 3962 0 0,32-1-4319 0 0,-83 12 584 0 0,8-1-355 0 0,-175 22 2330 0 0,191-22-2022 0 0,47-11-278 0 0,1-2 0 0 0,-1-2 0 0 0,-73-10 0 0 0,-63-1 422 0 0,112 14 1 0 0,0-4 0 0 0,-126-18 0 0 0,108 2-95 0 0,27 3-56 0 0,-2 3 1 0 0,-124-5 0 0 0,-53 30-120 0 0,6 0-205 0 0,193-13-141 0 0,-63 9 0 0 0,61-2-53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7:23.251"/>
    </inkml:context>
    <inkml:brush xml:id="br0">
      <inkml:brushProperty name="width" value="0.1" units="cm"/>
      <inkml:brushProperty name="height" value="0.1" units="cm"/>
      <inkml:brushProperty name="color" value="#E71224"/>
    </inkml:brush>
  </inkml:definitions>
  <inkml:trace contextRef="#ctx0" brushRef="#br0">304 1 2127 0 0,'-7'2'42'0'0,"0"1"-1"0"0,0 0 0 0 0,0 0 0 0 0,0 0 1 0 0,1 1-1 0 0,-1 0 0 0 0,1 0 0 0 0,0 1 1 0 0,1 0-1 0 0,-1 0 0 0 0,1 0 0 0 0,-8 10 0 0 0,4-5 59 0 0,-1-1-1 0 0,0 0 1 0 0,0 0-1 0 0,-1-1 1 0 0,0-1-1 0 0,0 1 1 0 0,-1-2-1 0 0,0 0 0 0 0,0 0 1 0 0,-1-1-1 0 0,-13 3 1 0 0,18-5 422 0 0,0-1 0 0 0,0 1 0 0 0,-7 4 0 0 0,12-5-431 0 0,1-1 1 0 0,0 1-1 0 0,-1-1 1 0 0,1 1 0 0 0,0 0-1 0 0,0 0 1 0 0,0 0-1 0 0,0 1 1 0 0,1-1 0 0 0,-1 0-1 0 0,0 0 1 0 0,-1 4-1 0 0,3-6-66 0 0,0 1-1 0 0,0-1 0 0 0,0 1 0 0 0,-1-1 1 0 0,1 1-1 0 0,0-1 0 0 0,0 0 0 0 0,0 1 1 0 0,0-1-1 0 0,0 1 0 0 0,0-1 1 0 0,0 1-1 0 0,0-1 0 0 0,0 1 0 0 0,0-1 1 0 0,0 1-1 0 0,1-1 0 0 0,-1 1 0 0 0,0-1 1 0 0,0 1-1 0 0,0-1 0 0 0,0 1 0 0 0,1-1 1 0 0,-1 0-1 0 0,0 1 0 0 0,1-1 0 0 0,-1 1 1 0 0,0-1-1 0 0,1 0 0 0 0,-1 1 0 0 0,0-1 1 0 0,1 0-1 0 0,-1 0 0 0 0,0 1 0 0 0,1-1 1 0 0,-1 0-1 0 0,1 0 0 0 0,-1 1 0 0 0,1-1 1 0 0,-1 0-1 0 0,1 0 0 0 0,-1 0 1 0 0,1 0-1 0 0,-1 0 0 0 0,1 0 0 0 0,33 5 1180 0 0,-14-3-804 0 0,-15-1-336 0 0,69 12 434 0 0,-64-12-430 0 0,0-1 1 0 0,-1 0 0 0 0,1 0-1 0 0,0-1 1 0 0,17-4 0 0 0,-16 2-48 0 0,17-4 243 0 0,0 0-1 0 0,1 2 0 0 0,54-3 0 0 0,169 10 17 0 0,-178-1-5 0 0,97 15 0 0 0,-118-8-260 0 0,0-3 0 0 0,0-2-1 0 0,0-2 1 0 0,65-7 0 0 0,152-12 286 0 0,2 20 169 0 0,-74 1-313 0 0,439 6 371 0 0,-386-20-375 0 0,-162 5-108 0 0,-70 6-32 0 0,-12 0-7 0 0,-1 0 1 0 0,1-1-1 0 0,0 1 0 0 0,-1-1 1 0 0,1 0-1 0 0,0-1 0 0 0,11-4 1 0 0,0 5 121 0 0,-11 16-146 0 0,-5-5 66 0 0,-2-11-42 0 0,0 1 0 0 0,0 0 0 0 0,0 0 0 0 0,0 0 0 0 0,0 0-1 0 0,0 0 1 0 0,0 0 0 0 0,0 0 0 0 0,0 0 0 0 0,0 0 0 0 0,0 0 0 0 0,0 0 0 0 0,0 0 0 0 0,0 0 0 0 0,0 0 0 0 0,0 0 0 0 0,0 0 0 0 0,0 0 0 0 0,-1 0 0 0 0,1 0 0 0 0,0 0 0 0 0,0 0 0 0 0,0 0 0 0 0,0 0 0 0 0,0 0 0 0 0,0 0 0 0 0,0 0 0 0 0,0 0 0 0 0,0 0 0 0 0,0 0 0 0 0,0 0 0 0 0,0 1 0 0 0,0-1 0 0 0,0 0 0 0 0,0 0 0 0 0,0 0 0 0 0,0 0 0 0 0,0 0 0 0 0,0 0 0 0 0,0 0 0 0 0,0 0 0 0 0,0 0 0 0 0,0 0-1 0 0,0 0 1 0 0,0 0 0 0 0,0 0 0 0 0,-1 0 0 0 0,1 0 0 0 0,0 0 0 0 0,0 0 0 0 0,0 0 0 0 0,0 1 0 0 0,0-2 8 0 0,0 1 0 0 0,0 0 0 0 0,0 0 0 0 0,-1 0 0 0 0,1-1-1 0 0,0 1 1 0 0,0 0 0 0 0,0 0 0 0 0,-1 0 0 0 0,1 0 0 0 0,0 0-1 0 0,-1-1 1 0 0,1 1 0 0 0,0 0 0 0 0,0 0 0 0 0,-1 0 0 0 0,1 0 0 0 0,0 0-1 0 0,0 0 1 0 0,-1 0 0 0 0,1 0 0 0 0,0 0 0 0 0,-1 0 0 0 0,1 0 0 0 0,0 0-1 0 0,0 0 1 0 0,-1 0 0 0 0,1 1 0 0 0,0-1 0 0 0,0 0 0 0 0,-1 0 0 0 0,1 0-1 0 0,-1 0 1 0 0,-7 11-51 0 0,-3 16-4222 0 0,4-2-548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9:25.454"/>
    </inkml:context>
    <inkml:brush xml:id="br0">
      <inkml:brushProperty name="width" value="0.1" units="cm"/>
      <inkml:brushProperty name="height" value="0.1" units="cm"/>
      <inkml:brushProperty name="color" value="#F4F91B"/>
    </inkml:brush>
  </inkml:definitions>
  <inkml:trace contextRef="#ctx0" brushRef="#br0">2581 79 455 0 0,'0'-7'95'0'0,"-2"-31"273"0"0,-5 15 4304 0 0,6 22-4616 0 0,0 0 0 0 0,0 0 0 0 0,0 0 0 0 0,0 1 0 0 0,0-1-1 0 0,0 0 1 0 0,0 1 0 0 0,0-1 0 0 0,0 0 0 0 0,0 1 0 0 0,0-1 0 0 0,0 1 0 0 0,-1 0 0 0 0,1-1-1 0 0,0 1 1 0 0,0 0 0 0 0,-1 0 0 0 0,1 0 0 0 0,-2 0 0 0 0,-24 1-85 0 0,-94 21 29 0 0,36-4 0 0 0,43-10 90 0 0,0 0 392 0 0,-70 4 0 0 0,-144-2 2029 0 0,2 20-1238 0 0,112-3-948 0 0,-121 19 48 0 0,120-25-270 0 0,-8 2 38 0 0,-175 3-1 0 0,276-25-104 0 0,-56-1 26 0 0,-150 21 0 0 0,174-7-248 0 0,-7 1-92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9:31.265"/>
    </inkml:context>
    <inkml:brush xml:id="br0">
      <inkml:brushProperty name="width" value="0.1" units="cm"/>
      <inkml:brushProperty name="height" value="0.1" units="cm"/>
      <inkml:brushProperty name="color" value="#F4F91B"/>
    </inkml:brush>
  </inkml:definitions>
  <inkml:trace contextRef="#ctx0" brushRef="#br0">3057 109 455 0 0,'-14'-2'223'0'0,"-1"0"-1"0"0,0 1 1 0 0,0 0-1 0 0,0 2 1 0 0,-16 1-1 0 0,-74 17 1350 0 0,-6 0-1595 0 0,65-15 611 0 0,1-1 0 0 0,-71-6-1 0 0,44-4 261 0 0,-140-17 625 0 0,166 20-1066 0 0,-68 2-1 0 0,39 2-68 0 0,19 1-70 0 0,-62 10 0 0 0,-10 0-144 0 0,31-6-49 0 0,34 0 67 0 0,-115-7 0 0 0,7-22 276 0 0,-17-1 248 0 0,161 22-563 0 0,-339-41 1060 0 0,328 37-1028 0 0,-186-28 413 0 0,193 32-526 0 0,1 2-1 0 0,-1 1 1 0 0,0 2 0 0 0,1 1 0 0 0,-42 9 0 0 0,-15 14-574 0 0,44-12 202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9:32.110"/>
    </inkml:context>
    <inkml:brush xml:id="br0">
      <inkml:brushProperty name="width" value="0.1" units="cm"/>
      <inkml:brushProperty name="height" value="0.1" units="cm"/>
      <inkml:brushProperty name="color" value="#F4F91B"/>
    </inkml:brush>
  </inkml:definitions>
  <inkml:trace contextRef="#ctx0" brushRef="#br0">1716 130 919 0 0,'-13'3'206'0'0,"1"0"0"0"0,-1-1 0 0 0,-16 0 0 0 0,-5 2 350 0 0,9-2-474 0 0,1-1-1 0 0,-1 0 0 0 0,0-2 0 0 0,1-1 0 0 0,-1-1 0 0 0,1-1 0 0 0,0-1 0 0 0,0-2 0 0 0,-25-9 0 0 0,14 6 627 0 0,18 5-114 0 0,-24-9 0 0 0,10 1 73 0 0,-1 0-1 0 0,-1 2 1 0 0,0 1 0 0 0,0 2-1 0 0,-68-8 1 0 0,-56 7 306 0 0,-232 15-1 0 0,340-1-809 0 0,-94 24 0 0 0,-42 29-3463 0 0,118-34-134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0:25.137"/>
    </inkml:context>
    <inkml:brush xml:id="br0">
      <inkml:brushProperty name="width" value="0.1" units="cm"/>
      <inkml:brushProperty name="height" value="0.1" units="cm"/>
      <inkml:brushProperty name="color" value="#F4F91B"/>
    </inkml:brush>
  </inkml:definitions>
  <inkml:trace contextRef="#ctx0" brushRef="#br0">7612 486 4143 0 0,'0'-1'64'0'0,"0"1"-1"0"0,1-1 0 0 0,-1 0 0 0 0,0 0 0 0 0,0 1 0 0 0,0-1 0 0 0,1 0 0 0 0,-1 1 0 0 0,0-1 0 0 0,1 0 0 0 0,-1 1 0 0 0,1-1 1 0 0,-1 0-1 0 0,1 1 0 0 0,-1-1 0 0 0,3-1 979 0 0,-4 1-763 0 0,1 0 1 0 0,0-1-1 0 0,-1 1 0 0 0,1 0 0 0 0,-1 0 0 0 0,0 0 0 0 0,1-1 0 0 0,-1 1 0 0 0,0 0 0 0 0,0 0 0 0 0,0 0 0 0 0,0 0 0 0 0,-1-1 0 0 0,-6-7 530 0 0,5 3-580 0 0,0 1-1 0 0,-1 0 1 0 0,0-1-1 0 0,0 1 1 0 0,0 1-1 0 0,-1-1 1 0 0,0 1-1 0 0,0-1 1 0 0,0 1 0 0 0,0 1-1 0 0,0-1 1 0 0,-1 1-1 0 0,0 0 1 0 0,1 0-1 0 0,-1 1 1 0 0,0-1-1 0 0,-1 1 1 0 0,1 1-1 0 0,0-1 1 0 0,0 1-1 0 0,-1 0 1 0 0,-6 0-1 0 0,-35-2 222 0 0,-48 4 1 0 0,50 0 646 0 0,-61-6 0 0 0,22-4-1869 0 0,-175-28 1961 0 0,118 14-417 0 0,-263-8 0 0 0,366 30-696 0 0,-207-16 296 0 0,82-1-95 0 0,105 13-238 0 0,-67 5 0 0 0,57 1-42 0 0,-442-42 374 0 0,208 9-38 0 0,71-15-85 0 0,163 29-136 0 0,-2 3 0 0 0,-73-5 0 0 0,-291-2-59 0 0,292 9 10 0 0,28 1-51 0 0,-123 9 41 0 0,111 12-41 0 0,-126 6-13 0 0,170-10 1 0 0,0 4 0 0 0,-124 30 0 0 0,-158 27 0 0 0,266-51 0 0 0,-92 7 0 0 0,97-11 58 0 0,19-1-52 0 0,-5-1-6 0 0,41-3 0 0 0,-51 1 0 0 0,6-11 0 0 0,49 1 0 0 0,-63 4 0 0 0,28 4 0 0 0,-23 2 0 0 0,66-5 5 0 0,-1-1 0 0 0,1-2-1 0 0,-39-5 1 0 0,43 4 29 0 0,-17-2 4 0 0,-70 3-1 0 0,50 1-37 0 0,-102-12 0 0 0,107 7 0 0 0,-185-10 0 0 0,168 11 0 0 0,58 4 0 0 0,1 0 0 0 0,-1 1 0 0 0,1 0 0 0 0,0 1 0 0 0,-1 0 0 0 0,1 2 0 0 0,0-1 0 0 0,1 1 0 0 0,-1 1 0 0 0,1 0 0 0 0,-1 1 0 0 0,2 1 0 0 0,-15 9 0 0 0,22-13-4 0 0,0 0 0 0 0,0 0-1 0 0,0 1 1 0 0,0 0 0 0 0,1 0-1 0 0,-1 0 1 0 0,1 0 0 0 0,0 1 0 0 0,0-1-1 0 0,-2 7 1 0 0,2-5 2 0 0,1 1 0 0 0,1 0 0 0 0,-1 0 0 0 0,1-1 0 0 0,0 1-1 0 0,1 0 1 0 0,-1 10 0 0 0,3 193 2 0 0,-2-183 0 0 0,-1-16 0 0 0,1 1 0 0 0,0-1 0 0 0,0 1 0 0 0,1-1 0 0 0,1 0 0 0 0,0 0 0 0 0,1 0 0 0 0,7 20 0 0 0,33 63 189 0 0,-23-50-183 0 0,19 63-1 0 0,-10-37-6 0 0,-10-25 13 0 0,-13-26 5 0 0,-1 1-1 0 0,-1 0 1 0 0,-1 0 0 0 0,0 0 0 0 0,-1 32 0 0 0,1 1-1 0 0,0 5-16 0 0,7 52 0 0 0,-8-101 7 0 0,0 0-1 0 0,1 0 1 0 0,0 0 0 0 0,1 0-1 0 0,0-1 1 0 0,0 1-1 0 0,1-1 1 0 0,0 0 0 0 0,0-1-1 0 0,1 1 1 0 0,-1-1-1 0 0,2 0 1 0 0,-1-1 0 0 0,1 1-1 0 0,0-1 1 0 0,1-1-1 0 0,-1 1 1 0 0,1-1 0 0 0,11 5-1 0 0,2-1 38 0 0,0-2 0 0 0,1 0 0 0 0,0-1 0 0 0,39 5 0 0 0,20 5 68 0 0,288 58 35 0 0,-133-48-30 0 0,-113-17-117 0 0,-18-3 0 0 0,-5 2 43 0 0,0-5-1 0 0,158-16 1 0 0,77-3 35 0 0,55-6-28 0 0,-320 14-50 0 0,0 4 0 0 0,113 6 0 0 0,-104 5 0 0 0,0-3 0 0 0,80-7 0 0 0,-127 0 0 0 0,222-16 0 0 0,1 18 0 0 0,-45 0 0 0 0,-147-1 0 0 0,301 1-6 0 0,-5 1 76 0 0,68-1-70 0 0,-299 3 32 0 0,208 30 0 0 0,-260-27-32 0 0,-54-5 0 0 0,0 2 0 0 0,0 0 0 0 0,24 6 0 0 0,112 21 0 0 0,-11-1 0 0 0,-127-23 0 0 0,-14-3 0 0 0,0 0 0 0 0,1-1 0 0 0,-1 1 0 0 0,0-1 0 0 0,1-1 0 0 0,-1 1 0 0 0,1-1 0 0 0,-1 0 0 0 0,10-2 0 0 0,24-3 0 0 0,42 0 0 0 0,-4 1 0 0 0,96-3 29 0 0,-32 2 70 0 0,-65-2-59 0 0,-1-3 0 0 0,0-4 0 0 0,-1-3 0 0 0,112-40 0 0 0,-132 39-6 0 0,-40 14-14 0 0,0 0 0 0 0,0-1 1 0 0,-1-1-1 0 0,0 0 0 0 0,0-1 1 0 0,-1 0-1 0 0,19-14 0 0 0,-16 7 21 0 0,-2-1 0 0 0,0 0 0 0 0,0 0 0 0 0,-2-2 0 0 0,14-21 0 0 0,-9 10 13 0 0,-2-1-1 0 0,19-47 1 0 0,-21 37 6 0 0,-2-1 1 0 0,9-52-1 0 0,4-84 424 0 0,-23 164-440 0 0,13-182 456 0 0,-14 172-439 0 0,-1-1 0 0 0,-1 1 1 0 0,0-1-1 0 0,-2 1 0 0 0,-1 0 0 0 0,-12-34 0 0 0,14 49-154 0 0,0 1-1 0 0,0 0 0 0 0,-1 0 1 0 0,0 0-1 0 0,0 0 1 0 0,-1 1-1 0 0,1 0 1 0 0,-1 0-1 0 0,0 0 1 0 0,0 0-1 0 0,-1 1 1 0 0,0 0-1 0 0,1 0 1 0 0,-1 0-1 0 0,-1 1 1 0 0,1 0-1 0 0,-10-4 0 0 0,10 5-77 0 0,0 1-1 0 0,1-1 0 0 0,-1 1 1 0 0,0 0-1 0 0,0 0 0 0 0,0 1 1 0 0,0 0-1 0 0,0 0 0 0 0,0 0 0 0 0,0 1 1 0 0,0 0-1 0 0,0 0 0 0 0,0 0 1 0 0,0 1-1 0 0,1 0 0 0 0,-1 0 1 0 0,1 1-1 0 0,-1-1 0 0 0,1 1 1 0 0,-9 6-1 0 0,-14 15-5521 0 0,-3 8-1509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46.461"/>
    </inkml:context>
    <inkml:brush xml:id="br0">
      <inkml:brushProperty name="width" value="0.1" units="cm"/>
      <inkml:brushProperty name="height" value="0.1" units="cm"/>
      <inkml:brushProperty name="color" value="#E71224"/>
    </inkml:brush>
  </inkml:definitions>
  <inkml:trace contextRef="#ctx0" brushRef="#br0">1638 250 1839 0 0,'-42'-34'3927'0'0,"37"28"-3696"0"0,-1 0-1 0 0,-1 1 1 0 0,1 0-1 0 0,-1 0 1 0 0,0 1-1 0 0,0 0 1 0 0,0 0-1 0 0,-1 0 1 0 0,-9-3-1 0 0,-13 1-45 0 0,-1 0-1 0 0,-46-2 1 0 0,-15-2 704 0 0,-84-23 916 0 0,-71-11-409 0 0,194 36-1202 0 0,-131-14 296 0 0,73 11-307 0 0,20 1-91 0 0,-106 3-1 0 0,168 9-362 0 0,0 0 1 0 0,1 3 0 0 0,-1 0 0 0 0,-28 10 0 0 0,-1 5-4209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51.469"/>
    </inkml:context>
    <inkml:brush xml:id="br0">
      <inkml:brushProperty name="width" value="0.1" units="cm"/>
      <inkml:brushProperty name="height" value="0.1" units="cm"/>
      <inkml:brushProperty name="color" value="#E71224"/>
    </inkml:brush>
  </inkml:definitions>
  <inkml:trace contextRef="#ctx0" brushRef="#br0">1501 320 919 0 0,'-40'-10'44'0'0,"-52"-11"2636"0"0,-106-26-676 0 0,189 45-1886 0 0,-103-40 1824 0 0,74 27-1041 0 0,-40-12 1 0 0,-162-31 1251 0 0,238 57-2137 0 0,-65-16 547 0 0,-51-10 384 0 0,17 9-388 0 0,36 5-318 0 0,0 3-1 0 0,-84-2 1 0 0,137 12-284 0 0,0 1 0 0 0,1 0 0 0 0,-1 1 0 0 0,0 0 1 0 0,-13 4-1 0 0,-17 9-131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7:28.551"/>
    </inkml:context>
    <inkml:brush xml:id="br0">
      <inkml:brushProperty name="width" value="0.1" units="cm"/>
      <inkml:brushProperty name="height" value="0.1" units="cm"/>
      <inkml:brushProperty name="color" value="#E71224"/>
    </inkml:brush>
  </inkml:definitions>
  <inkml:trace contextRef="#ctx0" brushRef="#br0">388 1629 4287 0 0,'-14'-4'883'0'0,"14"4"-761"0"0,-1-1 1 0 0,0 1-1 0 0,0-1 0 0 0,0 1 1 0 0,0 0-1 0 0,0-1 0 0 0,1 1 1 0 0,-1 0-1 0 0,0 0 1 0 0,0 0-1 0 0,0 0 0 0 0,0-1 1 0 0,0 1-1 0 0,0 1 0 0 0,0-1 1 0 0,0 0-1 0 0,0 0 0 0 0,0 0 1 0 0,0 0-1 0 0,0 1 1 0 0,0-1-1 0 0,1 0 0 0 0,-1 1 1 0 0,0-1-1 0 0,-2 1 0 0 0,3 0-62 0 0,-1 0-1 0 0,0-1 1 0 0,0 1-1 0 0,0-1 1 0 0,0 1-1 0 0,0-1 1 0 0,-1 1-1 0 0,1-1 1 0 0,0 0-1 0 0,0 1 1 0 0,0-1-1 0 0,0 0 0 0 0,0 0 1 0 0,0 0-1 0 0,-1 0 1 0 0,1 0-1 0 0,0 0 1 0 0,0 0-1 0 0,0 0 1 0 0,0-1-1 0 0,0 1 1 0 0,0 0-1 0 0,-2-1 1 0 0,-27-14 1567 0 0,21 10-895 0 0,8 5-677 0 0,0-1 0 0 0,0 1 0 0 0,0 0 0 0 0,0 0 0 0 0,0 0-1 0 0,0-1 1 0 0,0 1 0 0 0,0 0 0 0 0,0 0 0 0 0,0 0 0 0 0,0 1 0 0 0,1-1 0 0 0,-1 0 0 0 0,0 0 0 0 0,0 0-1 0 0,0 1 1 0 0,-1 0 0 0 0,1-1 12 0 0,0 0 0 0 0,1 1 0 0 0,-1-1 0 0 0,0 0 0 0 0,0 0 0 0 0,0 0-1 0 0,0 0 1 0 0,1 1 0 0 0,-1-1 0 0 0,0 0 0 0 0,0 0 0 0 0,0-1 0 0 0,0 1 0 0 0,0 0 0 0 0,1 0-1 0 0,-3-1 1 0 0,0-1 317 0 0,-1 0 0 0 0,0 0 0 0 0,1 0 0 0 0,0-1 0 0 0,-5-4 0 0 0,7 7-312 0 0,1-1 17 0 0,-1 1-1 0 0,0-1 0 0 0,0 0 1 0 0,1 1-1 0 0,-1-1 1 0 0,0 0-1 0 0,1 0 0 0 0,-1 1 1 0 0,1-1-1 0 0,-1 0 1 0 0,1 0-1 0 0,0 0 0 0 0,-1 0 1 0 0,1 0-1 0 0,0 0 1 0 0,0 0-1 0 0,-1 0 0 0 0,1 0 1 0 0,0-1-1 0 0,1-1-1 0 0,0 1-1 0 0,0-1 1 0 0,1 1 0 0 0,-1 0-1 0 0,1-1 1 0 0,-1 1-1 0 0,1 0 1 0 0,0 0 0 0 0,0 0-1 0 0,0 0 1 0 0,0 0-1 0 0,0 1 1 0 0,0-1-1 0 0,0 1 1 0 0,1-1 0 0 0,2-1-1 0 0,-4 3-56 0 0,-1 0 1 0 0,0 0-1 0 0,1 0 0 0 0,-1 0 0 0 0,0-1 1 0 0,1 1-1 0 0,-1 0 0 0 0,0 0 0 0 0,0-1 0 0 0,1 1 1 0 0,-1 0-1 0 0,0 0 0 0 0,0-1 0 0 0,1 1 1 0 0,-1 0-1 0 0,0 0 0 0 0,0-1 0 0 0,0 1 0 0 0,0 0 1 0 0,0-1-1 0 0,1 1 0 0 0,-1 0 0 0 0,0-1 1 0 0,0 1-1 0 0,0 0 0 0 0,0-1 0 0 0,0 1 0 0 0,0 0 1 0 0,0-1-1 0 0,0 1 0 0 0,0-1 0 0 0,0 1 1 0 0,0 0-1 0 0,0-1 0 0 0,-1 1 0 0 0,1 0 0 0 0,0-1 1 0 0,0 1-1 0 0,0 0 0 0 0,0 0 0 0 0,0-1 1 0 0,-1 1-1 0 0,1 0 0 0 0,0-1 0 0 0,-1 1 0 0 0,1-3 436 0 0,1 4-274 0 0,2 0-187 0 0,-1 0-1 0 0,0 0 1 0 0,0-1 0 0 0,0 1-1 0 0,0-1 1 0 0,0 1-1 0 0,1-1 1 0 0,-1 0-1 0 0,0 0 1 0 0,3 0 0 0 0,4 1 8 0 0,30 6-13 0 0,-17-4 0 0 0,37 11 0 0 0,-49-11 8 0 0,1-1 1 0 0,-1 0-1 0 0,1-1 0 0 0,0 1 0 0 0,19-2 1 0 0,54-8 144 0 0,-53 5-91 0 0,0 2 0 0 0,41 4 0 0 0,1 0 5 0 0,-49-4 64 0 0,40-8 0 0 0,4 1 79 0 0,-9 5-92 0 0,-23 2-38 0 0,66-10-1 0 0,-39 2 91 0 0,1 2-1 0 0,96 4 0 0 0,-152 3-170 0 0,19 2 1 0 0,0 1 0 0 0,-1 1 0 0 0,53 15 0 0 0,-53-12 0 0 0,0 0 0 0 0,0-2 0 0 0,54 4 0 0 0,-31-9 0 0 0,43 0 53 0 0,-52-1-34 0 0,0 2 0 0 0,0 2-1 0 0,60 12 1 0 0,-62-7-6 0 0,-11-2 13 0 0,42 4-1 0 0,-39-10 32 0 0,33-3 1 0 0,8-1 19 0 0,-1 5-45 0 0,75-3 64 0 0,-113 1-75 0 0,0 1 1 0 0,0 2-1 0 0,0 0 0 0 0,-1 3 1 0 0,36 8-1 0 0,2 1-21 0 0,20 6 0 0 0,-70-16 23 0 0,1-1-1 0 0,0 0 0 0 0,-1-2 1 0 0,1 0-1 0 0,21-2 1 0 0,40 2 174 0 0,45 15-148 0 0,-9 0-22 0 0,-84-13-24 0 0,-2 1 11 0 0,-1-2 1 0 0,1-1-1 0 0,0-1 0 0 0,60-8 1 0 0,-62 2 10 0 0,-13 4-14 0 0,0-1 1 0 0,-1 0-1 0 0,1-1 1 0 0,-1-1 0 0 0,0-1-1 0 0,0 0 1 0 0,20-12-1 0 0,-13 2 120 0 0,-2-1 1 0 0,0-1-1 0 0,33-39 0 0 0,-49 52-122 0 0,0 0 0 0 0,-1 0 0 0 0,0-1 0 0 0,0 1 0 0 0,0-1 0 0 0,-1 1 0 0 0,0-1 0 0 0,0 0 0 0 0,0 0 0 0 0,-1 0 0 0 0,0 0 0 0 0,0 0 0 0 0,0-11 0 0 0,-1-6 49 0 0,-1 0-1 0 0,-6-32 1 0 0,0-5 9 0 0,6 36-43 0 0,-11-100 65 0 0,9 107-78 0 0,-1-1 1 0 0,0 1-1 0 0,-1 0 0 0 0,-1 0 1 0 0,-9-16-1 0 0,6 15-11 0 0,1-1 0 0 0,1 0 0 0 0,0 0 0 0 0,2 0 0 0 0,0-1 0 0 0,-2-20 0 0 0,-2-17 32 0 0,-24-84 0 0 0,19 88-32 0 0,-10-31 0 0 0,20 74 0 0 0,-1-1 0 0 0,1 1 0 0 0,-2 0 0 0 0,1 0 0 0 0,-12-14 0 0 0,-62-95 45 0 0,36 51-26 0 0,35 58-19 0 0,0 0 0 0 0,0 0 0 0 0,-1 1 0 0 0,0 1 0 0 0,-1 0 0 0 0,0 0 0 0 0,0 0 0 0 0,-1 1 0 0 0,-13-6 0 0 0,16 9 0 0 0,1 0 0 0 0,-1 1 0 0 0,0 0 0 0 0,0 0 0 0 0,0 1 0 0 0,0 0 0 0 0,-1 1 0 0 0,1 0 0 0 0,0 0 0 0 0,-1 0 0 0 0,-13 2 0 0 0,-94-1 0 0 0,-146-18 0 0 0,169 5 0 0 0,-69-10 0 0 0,104 14 0 0 0,-114-2 0 0 0,51 1 0 0 0,67 5 0 0 0,-99-16 0 0 0,-16-1 0 0 0,-32 18 0 0 0,-23 13 0 0 0,-17-14 0 0 0,55-2 0 0 0,130 7 0 0 0,-114-4 0 0 0,87-2 0 0 0,0 4 0 0 0,-135 14 0 0 0,-12 0 0 0 0,226-12 0 0 0,-10 0 0 0 0,1 0 0 0 0,0 1 0 0 0,-24 4 0 0 0,33-4 0 0 0,0 1 0 0 0,0-1 0 0 0,0 1 0 0 0,0-1 0 0 0,1 1 0 0 0,-1 0 0 0 0,1 0 0 0 0,-1 1 0 0 0,1-1 0 0 0,0 1 0 0 0,0 0 0 0 0,0 0 0 0 0,0 0 0 0 0,0 0 0 0 0,1 0 0 0 0,-4 6 0 0 0,-3 6 0 0 0,1 1 0 0 0,1 1 0 0 0,0-1 0 0 0,1 1 0 0 0,-5 26 0 0 0,4-6 0 0 0,-3 58 0 0 0,7-69-11 0 0,-1-1 1 0 0,-1 0-1 0 0,-2 0 0 0 0,0 0 1 0 0,-15 33-1 0 0,8-21 11 0 0,1 0 0 0 0,3 1 0 0 0,0 0 0 0 0,3 1 0 0 0,1 0 0 0 0,-1 77 0 0 0,8-80-8 0 0,1-1 0 0 0,1 0 0 0 0,3 0 0 0 0,0-1 0 0 0,2 1 0 0 0,2-1 0 0 0,21 49 0 0 0,-16-50 8 0 0,-7-17 0 0 0,-1 0 0 0 0,8 26 0 0 0,-14-40 0 0 0,0 0 0 0 0,1 0 0 0 0,-1 0 0 0 0,1 0 0 0 0,-1-1 0 0 0,1 1 0 0 0,0 0 0 0 0,0-1 0 0 0,-1 1 0 0 0,1-1 0 0 0,0 0 0 0 0,0 1 0 0 0,4 0 0 0 0,11 3 20 0 0,-15-4-17 0 0,0-1 1 0 0,1 1-1 0 0,-1-1 1 0 0,0 1-1 0 0,0 0 0 0 0,0-1 1 0 0,0 1-1 0 0,0 1 1 0 0,0-1-1 0 0,0 0 0 0 0,0 0 1 0 0,3 3-1 0 0,5 5-3 0 0,1-1 0 0 0,0 0 0 0 0,1-1 0 0 0,19 10 0 0 0,-1-1 0 0 0,10 6 0 0 0,0-3 0 0 0,2-1 0 0 0,0-2 0 0 0,48 12 0 0 0,-25-12 0 0 0,0-4 0 0 0,76 5 0 0 0,-78-14 0 0 0,75-8 0 0 0,50 2 0 0 0,-5 23 0 0 0,-10-1 0 0 0,124-7 0 0 0,125-4 0 0 0,-17-3 0 0 0,-404-5 0 0 0,69 0 0 0 0,74-10 0 0 0,-82 4 0 0 0,213-7 0 0 0,-66 9 0 0 0,-158 2 0 0 0,0-2 0 0 0,0-3 0 0 0,74-19 0 0 0,-118 24 2 0 0,-1 0-1 0 0,1-1 1 0 0,-1 1-1 0 0,0-2 1 0 0,0 1-1 0 0,-1-1 1 0 0,1 0-1 0 0,-1 0 1 0 0,1 0-1 0 0,-1-1 1 0 0,0 0-1 0 0,-1 0 1 0 0,0 0-1 0 0,1 0 1 0 0,-1-1-1 0 0,-1 0 1 0 0,1 1 0 0 0,-1-2-1 0 0,0 1 1 0 0,2-9-1 0 0,2-4 4 0 0,-1-1 1 0 0,-1 0-1 0 0,-1 0 0 0 0,-1-1 1 0 0,1-31-1 0 0,-3 26-5 0 0,-2 0 0 0 0,0 0 0 0 0,-1 0 0 0 0,-12-50 0 0 0,6 51 0 0 0,2-1 0 0 0,0-1 0 0 0,2 1 0 0 0,-1-46 0 0 0,4 38 0 0 0,-2 0 0 0 0,-8-42 0 0 0,-22-65 0 0 0,27 116 0 0 0,-8-48 0 0 0,9 45 0 0 0,0 0 0 0 0,-10-26 0 0 0,13 49 0 0 0,-1 0 0 0 0,1 0 0 0 0,-1 1 0 0 0,1-1 0 0 0,-1 1 0 0 0,0-1 0 0 0,-1 1 0 0 0,1 0 0 0 0,-6-4 0 0 0,-3-2 0 0 0,-23-16 0 0 0,24 20 0 0 0,1-1 0 0 0,0-1 0 0 0,1 1 0 0 0,-13-14 0 0 0,5-1 0 0 0,9 12 0 0 0,0 0 0 0 0,-1 0 0 0 0,0 1 0 0 0,0 0 0 0 0,-1 1 0 0 0,-20-14 0 0 0,8 11 0 0 0,1 1 0 0 0,-2 1 0 0 0,-38-11 0 0 0,-75-11 0 0 0,113 27 0 0 0,-18-3-7 0 0,-1 2-1 0 0,1 2 1 0 0,-49 2-1 0 0,-126 18-52 0 0,126-8 33 0 0,-124-3 0 0 0,118-10 27 0 0,-268-6 0 0 0,227 20 0 0 0,-24 0 0 0 0,-140-19 0 0 0,95 13 0 0 0,-135-2 0 0 0,275-7-21 0 0,0-2-1 0 0,-79-18 1 0 0,129 22 15 0 0,1 1 0 0 0,-1 0 0 0 0,0 2 0 0 0,0 0-1 0 0,0 0 1 0 0,0 2 0 0 0,0 0 0 0 0,0 1 0 0 0,1 0 0 0 0,-17 6 0 0 0,-12 7-59 0 0,1 2 1 0 0,-47 26 0 0 0,72-34 32 0 0,1 1 0 0 0,0 1 1 0 0,1 0-1 0 0,0 1 0 0 0,-16 17 0 0 0,7-2-54 0 0,-42 58-1 0 0,58-71 73 0 0,1-1 1 0 0,0 1-1 0 0,1 1 0 0 0,1-1 1 0 0,0 1-1 0 0,-3 17 0 0 0,-15 102-82 0 0,19-87 75 0 0,3 0-1 0 0,2 0 1 0 0,2-1 0 0 0,2 1-1 0 0,11 49 1 0 0,1 17 21 0 0,-6-81 0 0 0,-7-27 0 0 0,-1-1 0 0 0,0 1 0 0 0,-1-1 0 0 0,3 12 0 0 0,-2-4 0 0 0,0 0 0 0 0,6 15 0 0 0,-1-1 0 0 0,-4-18 0 0 0,-1 1 0 0 0,-1-1 0 0 0,1 0 0 0 0,-1 0 0 0 0,-1 1 0 0 0,0-1 0 0 0,0 0 0 0 0,-1 0 0 0 0,0 1 0 0 0,-3 10 0 0 0,1-7 0 0 0,1 0 0 0 0,1 0 0 0 0,0 0 0 0 0,2 16 0 0 0,-1-7 0 0 0,2-16 0 0 0,-2-5 0 0 0,-2-4 0 0 0,3 8-19 0 0,-1 0-1 0 0,0 0 1 0 0,0 0-1 0 0,0 1 1 0 0,0-1-1 0 0,-1 0 1 0 0,-2 6-1 0 0,-7 33-1795 0 0,-28 71 1 0 0,15-54 103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14.989"/>
    </inkml:context>
    <inkml:brush xml:id="br0">
      <inkml:brushProperty name="width" value="0.1" units="cm"/>
      <inkml:brushProperty name="height" value="0.1" units="cm"/>
      <inkml:brushProperty name="color" value="#E71224"/>
    </inkml:brush>
  </inkml:definitions>
  <inkml:trace contextRef="#ctx0" brushRef="#br0">4049 73 3823 0 0,'3'-23'527'0'0,"-2"20"-415"0"0,0-1 0 0 0,-1 0 1 0 0,1 1-1 0 0,-1-1 1 0 0,0 0-1 0 0,-1-6 1 0 0,1 9-78 0 0,-1 0-1 0 0,1 0 1 0 0,-1 0 0 0 0,0 0 0 0 0,1 0 0 0 0,-1 0 0 0 0,0 1 0 0 0,0-1-1 0 0,0 0 1 0 0,0 1 0 0 0,0-1 0 0 0,0 0 0 0 0,0 1 0 0 0,0-1-1 0 0,0 1 1 0 0,0-1 0 0 0,0 1 0 0 0,0 0 0 0 0,0 0 0 0 0,0-1 0 0 0,-2 1-1 0 0,-26-3 454 0 0,-18 5-102 0 0,-1 3-1 0 0,-71 16 0 0 0,67-10-183 0 0,-93 7 0 0 0,-4-16 694 0 0,44-1-441 0 0,-125 16 0 0 0,8 6-260 0 0,95-12 20 0 0,-118 8 121 0 0,195-14-332 0 0,-199 30 67 0 0,133-19-17 0 0,66-11-1 0 0,-179 6 181 0 0,0 0 65 0 0,177-5-165 0 0,-1-2 1 0 0,1-3-1 0 0,0-2 1 0 0,0-2-1 0 0,-1-3 1 0 0,-76-17-1 0 0,52 5 98 0 0,-1 4 0 0 0,0 3 0 0 0,-1 3 0 0 0,-123 5 0 0 0,119 6-314 0 0,-85 16 1 0 0,131-13 31 0 0,-1 3 1 0 0,1 1 0 0 0,0 1 0 0 0,-52 26 0 0 0,-9 15-1336 0 0,50-25 27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37.608"/>
    </inkml:context>
    <inkml:brush xml:id="br0">
      <inkml:brushProperty name="width" value="0.1" units="cm"/>
      <inkml:brushProperty name="height" value="0.1" units="cm"/>
      <inkml:brushProperty name="color" value="#E71224"/>
    </inkml:brush>
  </inkml:definitions>
  <inkml:trace contextRef="#ctx0" brushRef="#br0">7740 164 3023 0 0,'4'-4'104'0'0,"-3"3"-91"0"0,-1 0 0 0 0,1 0-1 0 0,-1 1 1 0 0,1-1 0 0 0,-1 0 0 0 0,1 1 0 0 0,0-1 0 0 0,-1 1 0 0 0,1-1 0 0 0,0 0 0 0 0,0 1 0 0 0,-1-1 0 0 0,1 1-1 0 0,0 0 1 0 0,0-1 0 0 0,1 1 0 0 0,-45-21 2919 0 0,20 12-1639 0 0,19 7-1100 0 0,0 0 0 0 0,0 1 0 0 0,0-1 1 0 0,0 1-1 0 0,0 0 0 0 0,0 0 0 0 0,0 0 1 0 0,-6 0-1 0 0,-17 1 417 0 0,10 0-430 0 0,-1 0 1 0 0,1 0 0 0 0,0 2 0 0 0,-26 5-1 0 0,11 0-25 0 0,-53 3 0 0 0,48-6 7 0 0,-108 2 444 0 0,39-3-68 0 0,57 0-262 0 0,-50 3 328 0 0,-121 13 140 0 0,52-26-37 0 0,-5 1-86 0 0,4 20-532 0 0,9 0-50 0 0,120-13-28 0 0,1-2 0 0 0,-1-2-1 0 0,0-2 1 0 0,1-1 0 0 0,-45-13-1 0 0,29 3 65 0 0,-1 3 0 0 0,0 3-1 0 0,-1 2 1 0 0,0 2 0 0 0,-60 3-1 0 0,71 4-56 0 0,1-2 0 0 0,-54-8 0 0 0,-6-2 51 0 0,-127 1 0 0 0,82 15-8 0 0,80-1-56 0 0,-1-4-1 0 0,-97-10 1 0 0,90-2 49 0 0,-135-15 145 0 0,-305 3-89 0 0,355 18-81 0 0,93 6 10 0 0,1 4 0 0 0,-122 22 0 0 0,142-21-22 0 0,-93 0 0 0 0,88-6-2 0 0,-72 10 0 0 0,-234 59 53 0 0,262-47-8 0 0,56-14-29 0 0,-1-3 0 0 0,0-1 0 0 0,-61-4 0 0 0,63 3 19 0 0,-1 1 0 0 0,-67 14-1 0 0,64-9-47 0 0,-75 20 53 0 0,39-8-57 0 0,39-12 46 0 0,-1-2 0 0 0,0-2-1 0 0,-52-1 1 0 0,-131-16 441 0 0,110 4-233 0 0,-113 8-3 0 0,105 3-158 0 0,45-1-36 0 0,-80 12-1 0 0,117-7-197 0 0,-1 2 0 0 0,1 2 0 0 0,-62 23 1 0 0,-37 27-1954 0 0,69-30-3734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40.239"/>
    </inkml:context>
    <inkml:brush xml:id="br0">
      <inkml:brushProperty name="width" value="0.1" units="cm"/>
      <inkml:brushProperty name="height" value="0.1" units="cm"/>
      <inkml:brushProperty name="color" value="#E71224"/>
    </inkml:brush>
  </inkml:definitions>
  <inkml:trace contextRef="#ctx0" brushRef="#br0">1346 158 919 0 0,'-1'-2'235'0'0,"1"1"0"0"0,-1-1-1 0 0,1 0 1 0 0,-1 1-1 0 0,0-1 1 0 0,0 1-1 0 0,0-1 1 0 0,1 1-1 0 0,-1-1 1 0 0,-1 1-1 0 0,1 0 1 0 0,0-1-1 0 0,0 1 1 0 0,0 0-1 0 0,-1 0 1 0 0,1 0 0 0 0,0 0-1 0 0,-1 0 1 0 0,1 0-1 0 0,-3-1 1 0 0,-34-13 1601 0 0,20 10-1461 0 0,-1 0-1 0 0,0 2 1 0 0,0 0 0 0 0,-1 1 0 0 0,-26 1 0 0 0,-96 14 798 0 0,104-8-911 0 0,-1-1-1 0 0,0-2 0 0 0,-63-4 1 0 0,-161-53 474 0 0,67 11-508 0 0,154 37-330 0 0,0 2-1 0 0,-75 0 1 0 0,56 8-901 0 0,0 1-3249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7:25.337"/>
    </inkml:context>
    <inkml:brush xml:id="br0">
      <inkml:brushProperty name="width" value="0.1" units="cm"/>
      <inkml:brushProperty name="height" value="0.1" units="cm"/>
      <inkml:brushProperty name="color" value="#E71224"/>
    </inkml:brush>
  </inkml:definitions>
  <inkml:trace contextRef="#ctx0" brushRef="#br0">65 19 3023 0 0,'0'0'56'0'0,"0"-1"-1"0"0,0 0 1 0 0,0 0-1 0 0,-1 0 1 0 0,1 0-1 0 0,0 1 0 0 0,0-1 1 0 0,-1 0-1 0 0,1 0 1 0 0,0 1-1 0 0,-1-1 1 0 0,1 0-1 0 0,-1 0 0 0 0,1 1 1 0 0,-1-1-1 0 0,1 1 1 0 0,-1-1-1 0 0,0 0 0 0 0,1 1 1 0 0,-1-1-1 0 0,0 1 1 0 0,1-1-1 0 0,-1 1 1 0 0,0 0-1 0 0,0-1 0 0 0,0 1 1 0 0,1 0-1 0 0,-1-1 1 0 0,-2 1-1 0 0,1 3 61 0 0,1-2-110 0 0,1-1 1 0 0,0 1-1 0 0,0-1 0 0 0,0 1 1 0 0,-1-1-1 0 0,1 0 1 0 0,0 1-1 0 0,-1-1 1 0 0,1 1-1 0 0,0-1 1 0 0,-1 0-1 0 0,1 1 1 0 0,0-1-1 0 0,-1 0 1 0 0,1 0-1 0 0,0 1 1 0 0,-1-1-1 0 0,1 0 0 0 0,-1 0 1 0 0,1 0-1 0 0,-1 1 1 0 0,1-1-1 0 0,-1 0 1 0 0,-1 0 16 0 0,1 0 0 0 0,0 1 0 0 0,0-1 0 0 0,0 0 0 0 0,0 1 0 0 0,0-1 0 0 0,0 1 0 0 0,-1-1 0 0 0,1 1 0 0 0,0-1 0 0 0,0 1 0 0 0,0 0 0 0 0,1 0 0 0 0,-1-1 0 0 0,0 1 0 0 0,0 0 0 0 0,0 0 0 0 0,1 0 0 0 0,-2 2 0 0 0,-10 23 247 0 0,8-16-270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41.101"/>
    </inkml:context>
    <inkml:brush xml:id="br0">
      <inkml:brushProperty name="width" value="0.1" units="cm"/>
      <inkml:brushProperty name="height" value="0.1" units="cm"/>
      <inkml:brushProperty name="color" value="#E71224"/>
    </inkml:brush>
  </inkml:definitions>
  <inkml:trace contextRef="#ctx0" brushRef="#br0">1548 93 455 0 0,'-39'13'1236'0'0,"36"-12"-1193"0"0,0 0 0 0 0,0-1 0 0 0,0 1-1 0 0,0-1 1 0 0,0 1 0 0 0,0-1 0 0 0,0 0-1 0 0,0 0 1 0 0,0-1 0 0 0,0 1-1 0 0,0 0 1 0 0,0-1 0 0 0,-4-1 0 0 0,-3-2 904 0 0,-1-1 1 0 0,-13-7 0 0 0,18 8-498 0 0,-1 1 1 0 0,0 0-1 0 0,0 0 1 0 0,0 0-1 0 0,0 1 1 0 0,-14-4-1 0 0,-20 4 359 0 0,14 0-118 0 0,-34-5 0 0 0,-48-10 767 0 0,68 13-1051 0 0,-62-4 404 0 0,-36-1-173 0 0,-21-1-6 0 0,63 8-469 0 0,-163 19 0 0 0,206-10-497 0 0,1 2 0 0 0,-1 3 1 0 0,-53 19-1 0 0,58-12-897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43.367"/>
    </inkml:context>
    <inkml:brush xml:id="br0">
      <inkml:brushProperty name="width" value="0.1" units="cm"/>
      <inkml:brushProperty name="height" value="0.1" units="cm"/>
      <inkml:brushProperty name="color" value="#E71224"/>
    </inkml:brush>
  </inkml:definitions>
  <inkml:trace contextRef="#ctx0" brushRef="#br0">971 199 3679 0 0,'-23'-17'814'0'0,"0"0"-1"0"0,-44-22 0 0 0,54 33-236 0 0,0 1 0 0 0,-1 1 0 0 0,-21-5 0 0 0,2 1-241 0 0,-73-20 398 0 0,-1 4 0 0 0,-195-17 0 0 0,274 40-826 0 0,0 2 1 0 0,-50 6-1 0 0,23 5-2620 0 0,10 0-707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43.988"/>
    </inkml:context>
    <inkml:brush xml:id="br0">
      <inkml:brushProperty name="width" value="0.1" units="cm"/>
      <inkml:brushProperty name="height" value="0.1" units="cm"/>
      <inkml:brushProperty name="color" value="#E71224"/>
    </inkml:brush>
  </inkml:definitions>
  <inkml:trace contextRef="#ctx0" brushRef="#br0">1729 324 4143 0 0,'-2'-3'279'0'0,"0"1"-1"0"0,0-1 0 0 0,0 1 0 0 0,0-1 0 0 0,0 1 1 0 0,0 0-1 0 0,-1 0 0 0 0,1 0 0 0 0,-1 1 0 0 0,1-1 1 0 0,-5-2-1 0 0,-5-4-290 0 0,2 2 113 0 0,-1 0 1 0 0,0 1-1 0 0,-17-7 0 0 0,-18-9 223 0 0,-10-14 490 0 0,41 24-500 0 0,-1 1 1 0 0,0 0 0 0 0,0 1-1 0 0,-1 1 1 0 0,-21-7 0 0 0,2 6-55 0 0,0 1 1 0 0,-1 1 0 0 0,-68-2-1 0 0,-151-3 716 0 0,196 6-538 0 0,0-3 0 0 0,-81-23 0 0 0,-42-7 396 0 0,155 35-768 0 0,-1 1 1 0 0,1 2-1 0 0,-1 0 1 0 0,-41 6-1 0 0,49-1-98 0 0,0 0-1 0 0,1 2 1 0 0,-28 10 0 0 0,-58 31-1011 0 0,99-44 934 0 0,-50 26-1451 0 0,29-14 689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44.785"/>
    </inkml:context>
    <inkml:brush xml:id="br0">
      <inkml:brushProperty name="width" value="0.1" units="cm"/>
      <inkml:brushProperty name="height" value="0.1" units="cm"/>
      <inkml:brushProperty name="color" value="#E71224"/>
    </inkml:brush>
  </inkml:definitions>
  <inkml:trace contextRef="#ctx0" brushRef="#br0">2380 116 455 0 0,'-25'-3'1'0'0,"16"2"48"0"0,1 0 0 0 0,-1 0 0 0 0,-13-5-1 0 0,5 1 1190 0 0,0 0-1 0 0,0 2 0 0 0,-23-3 0 0 0,-2 0-523 0 0,-50-5 152 0 0,1 4 1 0 0,-100 5-1 0 0,136 2-380 0 0,32 0-317 0 0,-61 0 631 0 0,-114-14-1 0 0,140 6-540 0 0,-50-9 370 0 0,-136-3-1 0 0,-170 40-65 0 0,389-18-567 0 0,-31 4-138 0 0,1 2 0 0 0,0 2-1 0 0,0 3 1 0 0,1 2 0 0 0,-88 37 0 0 0,57-15-2886 0 0,-4 0-998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7:36.696"/>
    </inkml:context>
    <inkml:brush xml:id="br0">
      <inkml:brushProperty name="width" value="0.1" units="cm"/>
      <inkml:brushProperty name="height" value="0.1" units="cm"/>
      <inkml:brushProperty name="color" value="#E71224"/>
    </inkml:brush>
  </inkml:definitions>
  <inkml:trace contextRef="#ctx0" brushRef="#br0">3388 318 919 0 0,'-1'-4'523'0'0,"0"-1"-1"0"0,0 1 0 0 0,0 0 0 0 0,0-1 1 0 0,-1 1-1 0 0,1 0 0 0 0,-1 0 0 0 0,0 0 1 0 0,0 1-1 0 0,-1-1 0 0 0,1 0 0 0 0,-6-6 0 0 0,4 6-172 0 0,0-1-1 0 0,1 0 0 0 0,0-1 0 0 0,0 1 0 0 0,0 0 1 0 0,-2-8-1 0 0,4 10-256 0 0,0 0 1 0 0,0 0 0 0 0,0 1-1 0 0,0-1 1 0 0,0 0 0 0 0,-1 0 0 0 0,1 1-1 0 0,-1-1 1 0 0,0 1 0 0 0,0-1-1 0 0,0 1 1 0 0,0 0 0 0 0,0 0-1 0 0,0 0 1 0 0,-1 0 0 0 0,1 0-1 0 0,-1 0 1 0 0,1 1 0 0 0,-1-1 0 0 0,0 1-1 0 0,1 0 1 0 0,-1 0 0 0 0,0 0-1 0 0,0 0 1 0 0,0 0 0 0 0,0 0-1 0 0,0 1 1 0 0,0 0 0 0 0,0-1 0 0 0,0 1-1 0 0,0 0 1 0 0,-5 1 0 0 0,-95 14 886 0 0,-23-15 401 0 0,55-2-932 0 0,-98-8 113 0 0,-1 0 42 0 0,163 10-581 0 0,-71 0 358 0 0,-143-17 1 0 0,216 16-378 0 0,-239-30 648 0 0,165 24-624 0 0,48 3 2 0 0,0 2 0 0 0,-55 2 0 0 0,14 9-3 0 0,-31 3 95 0 0,81-13 55 0 0,0 0-1 0 0,-1-1 1 0 0,-39-9 0 0 0,-9-2 151 0 0,-245-7-190 0 0,178 30-55 0 0,0 0 16 0 0,77-12-15 0 0,30 1-3 0 0,-1 1 0 0 0,-36 4-1 0 0,-9-1-4 0 0,34 1-88 0 0,-3 1 50 0 0,-56 13 0 0 0,-184 38 26 0 0,225-35-64 0 0,54-19 16 0 0,1 0 0 0 0,0 1 0 0 0,-1 0 0 0 0,1 0 0 0 0,1 0 0 0 0,-1 1 0 0 0,-7 5 0 0 0,13-8-14 0 0,-1 0-1 0 0,0 1 1 0 0,1-1-1 0 0,-1 0 1 0 0,1 0-1 0 0,-1 0 1 0 0,1 1-1 0 0,0-1 1 0 0,-1 0-1 0 0,1 0 1 0 0,0 1-1 0 0,0-1 1 0 0,0 0-1 0 0,0 1 1 0 0,0-1-1 0 0,0 0 1 0 0,1 3-1 0 0,6 24 34 0 0,-6-23-33 0 0,6 15-2 0 0,13 27 0 0 0,1 3 0 0 0,12 45 0 0 0,21 57 0 0 0,-30-85 53 0 0,26 122-1 0 0,-21-73-21 0 0,-13-30 35 0 0,-12-58-35 0 0,14 51 0 0 0,-12-64-10 0 0,-1-1 0 0 0,-1 1 0 0 0,-1 1-1 0 0,0-1 1 0 0,-1 0 0 0 0,0 1 0 0 0,-2-1 0 0 0,0 1-1 0 0,-2 19 1 0 0,1-25 10 0 0,1 1 0 0 0,0-1-1 0 0,0 0 1 0 0,3 17 0 0 0,0-3 26 0 0,-3-17-45 0 0,0 1 1 0 0,0-1-1 0 0,-1 0 1 0 0,-2 10 0 0 0,2-10-4 0 0,-1 0 0 0 0,2 0 0 0 0,-1 0 0 0 0,1 0 0 0 0,1 9 0 0 0,1-5 1 0 0,1 0-1 0 0,1 0 1 0 0,0-1 0 0 0,0 0-1 0 0,9 15 1 0 0,-4-8-4 0 0,-4-10 3 0 0,0 0 0 0 0,0 0 1 0 0,0-1-1 0 0,1 1 0 0 0,0-1 0 0 0,8 6 0 0 0,-9-9 25 0 0,1-1 0 0 0,-1 1 0 0 0,0-1 0 0 0,1 0-1 0 0,0-1 1 0 0,-1 1 0 0 0,1-1 0 0 0,0 0 0 0 0,0-1 0 0 0,0 1-1 0 0,0-1 1 0 0,8-1 0 0 0,-7 0 25 0 0,0-1-1 0 0,1-1 1 0 0,-1 1-1 0 0,0-1 1 0 0,-1-1-1 0 0,10-4 1 0 0,24-12 150 0 0,53-4-92 0 0,-58 16-117 0 0,69-6 0 0 0,-78 10 0 0 0,38-8 0 0 0,-8 0 0 0 0,-31 6 0 0 0,-18 4 0 0 0,0 1 0 0 0,0-1 0 0 0,0 1 0 0 0,7 0 0 0 0,50-1 0 0 0,-34 0 0 0 0,52 4 0 0 0,35 6 0 0 0,11 1 0 0 0,-110-7 0 0 0,-1 0 0 0 0,1-1 0 0 0,26-2 0 0 0,67-3 31 0 0,4 0 2 0 0,9-5-33 0 0,-60 5 0 0 0,64 0 0 0 0,53 10 0 0 0,-114-6 0 0 0,85-12 0 0 0,-96 6 0 0 0,0 2 0 0 0,92 6 0 0 0,-90 5 0 0 0,105 27 0 0 0,-143-30 0 0 0,1 0 0 0 0,0-2 0 0 0,1 0 0 0 0,23-1 0 0 0,88-10 0 0 0,-119 8 0 0 0,360-10 0 0 0,-342 11 0 0 0,204-18 0 0 0,-167 10 0 0 0,0 2 0 0 0,94 5 0 0 0,-12 15 0 0 0,140 5 0 0 0,-82-11 0 0 0,-202-8 0 0 0,8 2 2 0 0,0-2 0 0 0,0 0-1 0 0,0 0 1 0 0,0-1 0 0 0,25-6 0 0 0,-18 0 43 0 0,-1-2-1 0 0,0 0 1 0 0,0-1 0 0 0,-1-1-1 0 0,-1-1 1 0 0,22-17 0 0 0,1 1 111 0 0,-30 20-125 0 0,0-1 1 0 0,-1 0-1 0 0,-1 0 0 0 0,1-1 1 0 0,-1-1-1 0 0,-1 0 0 0 0,0 0 1 0 0,0 0-1 0 0,9-19 0 0 0,-10 13-3 0 0,0 0-1 0 0,-1 0 1 0 0,-1-1 0 0 0,-1 1-1 0 0,0-1 1 0 0,3-28-1 0 0,-5 13 12 0 0,-1-1 0 0 0,-5-63 0 0 0,-19-62 45 0 0,11 103-42 0 0,4 10-39 0 0,-3 0 0 0 0,-1 0-1 0 0,-25-61 1 0 0,33 99-4 0 0,-1 1-1 0 0,-1-1 1 0 0,1 1-1 0 0,-1 1 1 0 0,0-1-1 0 0,-1 1 0 0 0,1-1 1 0 0,-1 2-1 0 0,0-1 1 0 0,-13-8-1 0 0,-1 2-14 0 0,0 0 0 0 0,-31-12 0 0 0,-27-15 17 0 0,58 25-1 0 0,1-1 0 0 0,0 0 0 0 0,-21-23 0 0 0,-23-21 0 0 0,45 46 0 0 0,0 0 0 0 0,-1 1 0 0 0,-1 1 0 0 0,0 1 0 0 0,0 1 0 0 0,0 0 0 0 0,-1 2 0 0 0,-28-7 0 0 0,2 3 0 0 0,-1 2 0 0 0,-92-5 0 0 0,-17 0-14 0 0,26 1-36 0 0,-16 6 50 0 0,-56-3 0 0 0,144 5 0 0 0,-83-20 0 0 0,-45-15 0 0 0,129 30 0 0 0,-77-3 0 0 0,73 8 0 0 0,-28-3 0 0 0,-40-5 0 0 0,-178 6 0 0 0,156 16 0 0 0,-212 4 0 0 0,155-16 2 0 0,155 6-12 0 0,-100 16-1 0 0,128-13-58 0 0,-1 2-1 0 0,-47 20 1 0 0,-49 33-734 0 0,74-36-263 0 0,-23 12-710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5:54.878"/>
    </inkml:context>
    <inkml:brush xml:id="br0">
      <inkml:brushProperty name="width" value="0.1" units="cm"/>
      <inkml:brushProperty name="height" value="0.1" units="cm"/>
      <inkml:brushProperty name="color" value="#E71224"/>
    </inkml:brush>
  </inkml:definitions>
  <inkml:trace contextRef="#ctx0" brushRef="#br0">6324 42 3623 0 0,'-8'-2'223'0'0,"-1"1"-1"0"0,1 0 0 0 0,-1 0 1 0 0,1 1-1 0 0,-1 0 0 0 0,-10 2 1 0 0,-51 11 1192 0 0,46-7-1209 0 0,-27 2 0 0 0,-124-3 1117 0 0,25-3 169 0 0,127 0-1331 0 0,-262 7 698 0 0,251-9-746 0 0,0 3-1 0 0,-54 10 1 0 0,33-4 58 0 0,-227 24 549 0 0,225-30-602 0 0,1-3 0 0 0,-1-3 0 0 0,-75-12 0 0 0,104 12-110 0 0,-251-21 120 0 0,174 25-108 0 0,62 1-5 0 0,0-3 0 0 0,-50-5-1 0 0,-130-16 311 0 0,96 12-154 0 0,-126 3 361 0 0,213 7-424 0 0,-4-3-60 0 0,0-1 0 0 0,0-2 0 0 0,-74-20 0 0 0,89 20 66 0 0,-1 1 1 0 0,1 2-1 0 0,-58 0 0 0 0,-90 15-14 0 0,136-8-43 0 0,-234 14-47 0 0,196-16-10 0 0,-74 4 0 0 0,-36 6 0 0 0,85-5 74 0 0,0-5 0 0 0,-133-13 0 0 0,196 9 8 0 0,1 1 1 0 0,-50 6 0 0 0,-45 10 17 0 0,66-5-8 0 0,-119 0 1 0 0,111-14 147 0 0,-63-1 261 0 0,-172-4 180 0 0,108 0-490 0 0,171 8-586 0 0,-1 2-1 0 0,-62 10 0 0 0,74-6-215 0 0,1 0 1 0 0,-1 2-1 0 0,1 0 0 0 0,0 2 0 0 0,-27 14 0 0 0,0 6-4641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5:55.731"/>
    </inkml:context>
    <inkml:brush xml:id="br0">
      <inkml:brushProperty name="width" value="0.1" units="cm"/>
      <inkml:brushProperty name="height" value="0.1" units="cm"/>
      <inkml:brushProperty name="color" value="#E71224"/>
    </inkml:brush>
  </inkml:definitions>
  <inkml:trace contextRef="#ctx0" brushRef="#br0">1584 72 3223 0 0,'0'-2'121'0'0,"-1"1"0"0"0,0-1-1 0 0,0 0 1 0 0,0 0-1 0 0,0 0 1 0 0,0 0-1 0 0,0 1 1 0 0,0-1 0 0 0,0 0-1 0 0,-1 1 1 0 0,1-1-1 0 0,-1 1 1 0 0,1 0 0 0 0,-1-1-1 0 0,0 1 1 0 0,1 0-1 0 0,-1 0 1 0 0,0 0-1 0 0,0 0 1 0 0,0 0 0 0 0,0 1-1 0 0,0-1 1 0 0,0 0-1 0 0,-2 0 1 0 0,-8-1 521 0 0,0 0 0 0 0,-1 0 0 0 0,-12 1 0 0 0,6 0-883 0 0,-97-1 1075 0 0,31 2-482 0 0,-99-15 205 0 0,108 7-356 0 0,0 3 0 0 0,-90 6 0 0 0,-254 46 125 0 0,294-32-313 0 0,-19 8-522 0 0,74-5 175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5:56.772"/>
    </inkml:context>
    <inkml:brush xml:id="br0">
      <inkml:brushProperty name="width" value="0.1" units="cm"/>
      <inkml:brushProperty name="height" value="0.1" units="cm"/>
      <inkml:brushProperty name="color" value="#E71224"/>
    </inkml:brush>
  </inkml:definitions>
  <inkml:trace contextRef="#ctx0" brushRef="#br0">2928 19 719 0 0,'-21'1'194'0'0,"1"1"0"0"0,0 2 0 0 0,-24 6 0 0 0,-9 1 662 0 0,-20-1 909 0 0,-86 2 0 0 0,-73-12-169 0 0,30 0-410 0 0,16 9-441 0 0,81-2-160 0 0,-136-9 0 0 0,159-6-235 0 0,-103-3 409 0 0,95 13-438 0 0,-2 1 167 0 0,-168-16-1 0 0,76-21-24 0 0,127 22-302 0 0,29 8-114 0 0,0 1 0 0 0,-1 1 0 0 0,1 2 0 0 0,0 0-1 0 0,-36 6 1 0 0,-138 34 8 0 0,77-4-608 0 0,74-17-2955 0 0,13-4-743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5:57.297"/>
    </inkml:context>
    <inkml:brush xml:id="br0">
      <inkml:brushProperty name="width" value="0.1" units="cm"/>
      <inkml:brushProperty name="height" value="0.1" units="cm"/>
      <inkml:brushProperty name="color" value="#E71224"/>
    </inkml:brush>
  </inkml:definitions>
  <inkml:trace contextRef="#ctx0" brushRef="#br0">2249 72 4375 0 0,'-6'-3'108'0'0,"4"1"-86"0"0,0 1-1 0 0,-1-1 1 0 0,1 1 0 0 0,-1-1 0 0 0,1 1-1 0 0,-1 0 1 0 0,1 0 0 0 0,-1 0 0 0 0,0 1-1 0 0,0-1 1 0 0,1 1 0 0 0,-1-1 0 0 0,0 1-1 0 0,0 0 1 0 0,0 0 0 0 0,-3 0 0 0 0,-22 3 664 0 0,8-2-418 0 0,-183 37 267 0 0,51-7-468 0 0,55-16 664 0 0,-122 4 0 0 0,156-19-263 0 0,1-2 0 0 0,0-2 0 0 0,-69-15 0 0 0,1-9 175 0 0,-141-22 450 0 0,120 30-624 0 0,-182-17 33 0 0,300 35-627 0 0,-1 2 0 0 0,0 2 0 0 0,1 1 0 0 0,-54 11 0 0 0,36-2-677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05.142"/>
    </inkml:context>
    <inkml:brush xml:id="br0">
      <inkml:brushProperty name="width" value="0.1" units="cm"/>
      <inkml:brushProperty name="height" value="0.1" units="cm"/>
      <inkml:brushProperty name="color" value="#E71224"/>
    </inkml:brush>
  </inkml:definitions>
  <inkml:trace contextRef="#ctx0" brushRef="#br0">2199 15 1375 0 0,'-2'-2'193'0'0,"0"0"0"0"0,0 1 0 0 0,-1 0-1 0 0,1 0 1 0 0,0-1 0 0 0,0 1 0 0 0,-1 0-1 0 0,1 1 1 0 0,-1-1 0 0 0,1 0-1 0 0,-1 1 1 0 0,1-1 0 0 0,-1 1 0 0 0,1 0-1 0 0,-1 0 1 0 0,1 0 0 0 0,-1 0 0 0 0,1 1-1 0 0,-5 0 1 0 0,-5 1 325 0 0,-1 1-1 0 0,-18 8 1 0 0,22-8-623 0 0,-273 84 2614 0 0,264-81-2243 0 0,-4-2-45 0 0,0 0 1 0 0,-1-2 0 0 0,1 0 0 0 0,0-2 0 0 0,-25-1-1 0 0,14-2-13 0 0,-68 0 327 0 0,-18 18-181 0 0,13 0-63 0 0,89-14-178 0 0,0-1 0 0 0,1 0 0 0 0,-1-1 0 0 0,-23-5-1 0 0,-79-22 499 0 0,-81-14 514 0 0,165 37-984 0 0,-56-9 250 0 0,-137-3 0 0 0,197 17-408 0 0,1 1 0 0 0,0 2 0 0 0,0 1 0 0 0,0 2 0 0 0,1 0 0 0 0,0 2 0 0 0,0 2 0 0 0,-46 20 0 0 0,-37 31-1178 0 0,53-26-44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7:26.126"/>
    </inkml:context>
    <inkml:brush xml:id="br0">
      <inkml:brushProperty name="width" value="0.1" units="cm"/>
      <inkml:brushProperty name="height" value="0.1" units="cm"/>
      <inkml:brushProperty name="color" value="#E71224"/>
    </inkml:brush>
  </inkml:definitions>
  <inkml:trace contextRef="#ctx0" brushRef="#br0">206 183 3223 0 0,'6'-9'816'0'0,"8"4"-661"0"0,0 1 0 0 0,1 1 0 0 0,25-3-1 0 0,-6 2 181 0 0,126-17 1063 0 0,-156 20-1379 0 0,-1 1 1 0 0,0-1-1 0 0,0 0 0 0 0,0 0 0 0 0,0-1 0 0 0,0 1 0 0 0,4-3 0 0 0,-6 4-15 0 0,-1 0 1 0 0,1-1-1 0 0,-1 1 0 0 0,1 0 0 0 0,-1-1 1 0 0,1 1-1 0 0,-1-1 0 0 0,0 1 0 0 0,1 0 1 0 0,-1-1-1 0 0,1 1 0 0 0,-1-1 1 0 0,0 1-1 0 0,0-1 0 0 0,1 1 0 0 0,-1-1 1 0 0,0 0-1 0 0,0 1 0 0 0,1-2 0 0 0,-2 2 5 0 0,1-1-1 0 0,0 0 1 0 0,0 1-1 0 0,0-1 1 0 0,-1 1-1 0 0,1-1 1 0 0,0 1-1 0 0,-1-1 1 0 0,1 0-1 0 0,-1 1 1 0 0,1-1-1 0 0,0 1 1 0 0,-1 0-1 0 0,1-1 1 0 0,-1 1-1 0 0,1-1 1 0 0,-1 1-1 0 0,0 0 1 0 0,1-1-1 0 0,-1 1 1 0 0,1 0-1 0 0,-2-1 1 0 0,-7-2 73 0 0,1 0-1 0 0,-1 1 1 0 0,0 0 0 0 0,0 0 0 0 0,0 1 0 0 0,-16-1 0 0 0,-14-1 54 0 0,8-2-72 0 0,0 1 0 0 0,0 2 1 0 0,-1 1-1 0 0,1 2 0 0 0,-1 1 0 0 0,1 1 0 0 0,-55 14 0 0 0,74-14-64 0 0,-33 11 0 0 0,42-13 0 0 0,1 0 0 0 0,-1 0 0 0 0,1 0 0 0 0,-1 1 0 0 0,1-1 0 0 0,0 1 0 0 0,-1 0 0 0 0,1 0 0 0 0,0 0 0 0 0,0 0 0 0 0,0 0 0 0 0,1 0 0 0 0,-4 5 0 0 0,5-7 1 0 0,0 0-1 0 0,0 0 0 0 0,0 0 0 0 0,-1 1 1 0 0,1-1-1 0 0,0 0 0 0 0,0 0 1 0 0,0 0-1 0 0,0 1 0 0 0,0-1 0 0 0,0 0 1 0 0,0 0-1 0 0,0 1 0 0 0,0-1 0 0 0,0 0 1 0 0,0 0-1 0 0,0 1 0 0 0,0-1 1 0 0,0 0-1 0 0,0 0 0 0 0,0 1 0 0 0,0-1 1 0 0,0 0-1 0 0,0 0 0 0 0,0 1 0 0 0,0-1 1 0 0,0 0-1 0 0,0 0 0 0 0,0 0 0 0 0,1 1 1 0 0,-1-1-1 0 0,0 0 0 0 0,0 0 1 0 0,0 0-1 0 0,0 1 0 0 0,0-1 0 0 0,1 0 1 0 0,-1 0-1 0 0,0 0 0 0 0,0 0 0 0 0,0 0 1 0 0,1 1-1 0 0,-1-1 0 0 0,0 0 1 0 0,0 0-1 0 0,1 0 0 0 0,-1 0 0 0 0,0 0 1 0 0,0 0-1 0 0,1 0 0 0 0,-1 0 0 0 0,0 0 1 0 0,0 0-1 0 0,1 0 0 0 0,-1 0 1 0 0,0 0-1 0 0,1 0 0 0 0,17-3 55 0 0,-14 2-50 0 0,35-2 123 0 0,39-7 114 0 0,101-19 123 0 0,-7 2 60 0 0,-132 18-363 0 0,0-1 0 0 0,45-19 0 0 0,-84 29-60 0 0,0 0 0 0 0,0 0 1 0 0,0-1-1 0 0,-1 1 0 0 0,1-1 1 0 0,0 1-1 0 0,0 0 1 0 0,-1-1-1 0 0,1 1 0 0 0,0-1 1 0 0,-1 0-1 0 0,1 1 0 0 0,-1-1 1 0 0,1 0-1 0 0,0 0 0 0 0,-1 1 9 0 0,0-1-1 0 0,0 1 0 0 0,0 0 0 0 0,0-1 0 0 0,0 1 0 0 0,0 0 0 0 0,0 0 0 0 0,0-1 0 0 0,0 1 0 0 0,0 0 0 0 0,0-1 0 0 0,0 1 0 0 0,0 0 0 0 0,0 0 0 0 0,0-1 0 0 0,0 1 0 0 0,-1 0 0 0 0,1 0 0 0 0,0-1 0 0 0,0 1 0 0 0,0 0 0 0 0,0 0 0 0 0,-1 0 0 0 0,1-1 0 0 0,0 1 0 0 0,0 0 0 0 0,0 0 0 0 0,-1 0 0 0 0,1-1 1 0 0,-2 0 43 0 0,0 0 0 0 0,-1 0 1 0 0,1 0-1 0 0,0 0 0 0 0,0 1 1 0 0,0-1-1 0 0,-1 1 1 0 0,1-1-1 0 0,-4 1 0 0 0,-63 1 668 0 0,-6-1-262 0 0,36-2-60 0 0,-57 3 0 0 0,76 1-978 0 0,1 1 0 0 0,0 0 0 0 0,0 1 0 0 0,0 1 0 0 0,-18 8 0 0 0,3 3-3232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23.991"/>
    </inkml:context>
    <inkml:brush xml:id="br0">
      <inkml:brushProperty name="width" value="0.1" units="cm"/>
      <inkml:brushProperty name="height" value="0.1" units="cm"/>
      <inkml:brushProperty name="color" value="#E71224"/>
    </inkml:brush>
  </inkml:definitions>
  <inkml:trace contextRef="#ctx0" brushRef="#br0">850 138 1927 0 0,'-33'-1'1046'0'0,"0"-1"0"0"0,-54-11 0 0 0,56 8-725 0 0,0 1 0 0 0,0 2 1 0 0,0 2-1 0 0,-1 0 0 0 0,1 3 1 0 0,-40 6-1 0 0,23-2-226 0 0,-1-2 0 0 0,-1-2 1 0 0,1-3-1 0 0,-60-7 0 0 0,98 7 34 0 0,0-1 0 0 0,-1 1-1 0 0,1 1 1 0 0,0 0 0 0 0,0 1-1 0 0,0 0 1 0 0,0 1 0 0 0,-12 4 0 0 0,21-6-117 0 0,1 0 0 0 0,-1 0 0 0 0,0 0 0 0 0,1 0 0 0 0,-1 1 0 0 0,1-1 0 0 0,0 1 0 0 0,-1-1 0 0 0,1 1 0 0 0,0-1 0 0 0,0 1 0 0 0,-2 3 0 0 0,3-5-10 0 0,0 1-1 0 0,0-1 0 0 0,-1 1 0 0 0,1-1 0 0 0,0 1 0 0 0,0-1 0 0 0,0 1 0 0 0,0-1 0 0 0,0 1 0 0 0,0 0 0 0 0,0-1 0 0 0,0 1 0 0 0,0-1 0 0 0,0 1 0 0 0,0-1 0 0 0,0 1 0 0 0,0-1 1 0 0,0 1-1 0 0,0 0 0 0 0,0-1 0 0 0,1 1 0 0 0,-1-1 0 0 0,0 1 0 0 0,0-1 0 0 0,1 1 0 0 0,-1-1 0 0 0,0 0 0 0 0,1 1 0 0 0,-1-1 0 0 0,1 1 0 0 0,-1-1 0 0 0,0 0 0 0 0,1 1 0 0 0,-1-1 0 0 0,1 0 1 0 0,-1 1-1 0 0,1-1 0 0 0,-1 0 0 0 0,1 0 0 0 0,-1 1 0 0 0,1-1 0 0 0,-1 0 0 0 0,1 0 0 0 0,-1 0 0 0 0,1 0 0 0 0,0 0 0 0 0,-1 0 0 0 0,1 0 0 0 0,-1 0 0 0 0,2 0 0 0 0,25 1 295 0 0,0 0 0 0 0,0-2 0 0 0,0-2 0 0 0,45-8 0 0 0,-33 4 13 0 0,49-2 0 0 0,20 1-176 0 0,-1-4-1 0 0,121-31 1 0 0,-164 33-119 0 0,0 3 0 0 0,124 3-1 0 0,29-1 10 0 0,29-19-23 0 0,-225 21 18 0 0,72-11 156 0 0,-80 9-95 0 0,-19 2 102 0 0,-25 3 154 0 0,-152 30-40 0 0,-15 1-49 0 0,-100-8-246 0 0,155-18 0 0 0,83-2 0 0 0,22-1-1 0 0,-32 1 0 0 0,62-3 3 0 0,0 0 0 0 0,-1-1 0 0 0,1 0-1 0 0,0-1 1 0 0,0 0 0 0 0,-9-3 0 0 0,10 0 14 0 0,14 4 1 0 0,16 1 3 0 0,-21 1-20 0 0,63 1 10 0 0,1-2 0 0 0,67-10 0 0 0,130-27 34 0 0,-156 20-38 0 0,-28 3-11 0 0,49-7 17 0 0,-110 20-25 0 0,0 0 1 0 0,0 1-1 0 0,-1 1 0 0 0,1 0 1 0 0,21 5-1 0 0,-12 3-144 0 0,0 2-17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06.577"/>
    </inkml:context>
    <inkml:brush xml:id="br0">
      <inkml:brushProperty name="width" value="0.1" units="cm"/>
      <inkml:brushProperty name="height" value="0.1" units="cm"/>
      <inkml:brushProperty name="color" value="#E71224"/>
    </inkml:brush>
  </inkml:definitions>
  <inkml:trace contextRef="#ctx0" brushRef="#br0">2016 112 2303 0 0,'-22'-6'669'0'0,"1"0"0"0"0,-2 1-1 0 0,1 1 1 0 0,-41-1-1 0 0,-429 0 3210 0 0,0-27-1299 0 0,357 14-2082 0 0,-81-7-52 0 0,145 21-391 0 0,-1 2 0 0 0,-87 10 0 0 0,117-3-416 0 0,0 1-1 0 0,-61 19 0 0 0,62-12-3989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07.088"/>
    </inkml:context>
    <inkml:brush xml:id="br0">
      <inkml:brushProperty name="width" value="0.1" units="cm"/>
      <inkml:brushProperty name="height" value="0.1" units="cm"/>
      <inkml:brushProperty name="color" value="#E71224"/>
    </inkml:brush>
  </inkml:definitions>
  <inkml:trace contextRef="#ctx0" brushRef="#br0">1705 177 2615 0 0,'2'-58'304'0'0,"-2"58"-250"0"0,-1-1-1 0 0,1 0 0 0 0,0 0 1 0 0,-1 0-1 0 0,1 0 0 0 0,0 0 1 0 0,-1 0-1 0 0,1 0 0 0 0,-1 0 1 0 0,1 1-1 0 0,-1-1 0 0 0,0 0 1 0 0,1 0-1 0 0,-1 1 0 0 0,0-1 1 0 0,0 0-1 0 0,1 1 0 0 0,-1-1 1 0 0,0 1-1 0 0,0-1 0 0 0,0 1 1 0 0,0 0-1 0 0,0-1 0 0 0,-1 0 1 0 0,-25-6-180 0 0,24 6 193 0 0,-232-36 3018 0 0,162 26-2021 0 0,-114-12 886 0 0,-300 2-1 0 0,407 24-2105 0 0,1 3 0 0 0,0 3-1 0 0,0 5 1 0 0,1 2 0 0 0,-150 54 0 0 0,173-49-950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07.969"/>
    </inkml:context>
    <inkml:brush xml:id="br0">
      <inkml:brushProperty name="width" value="0.1" units="cm"/>
      <inkml:brushProperty name="height" value="0.1" units="cm"/>
      <inkml:brushProperty name="color" value="#E71224"/>
    </inkml:brush>
  </inkml:definitions>
  <inkml:trace contextRef="#ctx0" brushRef="#br0">2419 19 4143 0 0,'-2'-2'103'0'0,"-1"0"-1"0"0,1 0 0 0 0,-1 1 0 0 0,0-1 0 0 0,1 1 0 0 0,-1-1 0 0 0,0 1 0 0 0,0 0 0 0 0,0 0 0 0 0,0 0 0 0 0,0 1 0 0 0,0-1 0 0 0,-6 0 0 0 0,-5 1 225 0 0,-26 2 0 0 0,23-1-430 0 0,-142 20 168 0 0,18-1-70 0 0,-111-14 791 0 0,132-5 220 0 0,-115-8 327 0 0,-48 2-210 0 0,-173 10 75 0 0,176-7-734 0 0,233 6-612 0 0,-1 1 1 0 0,1 2-1 0 0,-86 25 0 0 0,82-16-2657 0 0,0-2-933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08.772"/>
    </inkml:context>
    <inkml:brush xml:id="br0">
      <inkml:brushProperty name="width" value="0.1" units="cm"/>
      <inkml:brushProperty name="height" value="0.1" units="cm"/>
      <inkml:brushProperty name="color" value="#E71224"/>
    </inkml:brush>
  </inkml:definitions>
  <inkml:trace contextRef="#ctx0" brushRef="#br0">3948 110 455 0 0,'-1'-1'154'0'0,"0"-1"0"0"0,0 1 0 0 0,0-1-1 0 0,0 1 1 0 0,0 0 0 0 0,-1 0 0 0 0,1-1-1 0 0,0 1 1 0 0,-1 0 0 0 0,1 0 0 0 0,0 0-1 0 0,-1 0 1 0 0,0 0 0 0 0,1 0 0 0 0,-1 1-1 0 0,1-1 1 0 0,-1 1 0 0 0,0-1 0 0 0,0 1-1 0 0,1-1 1 0 0,-3 1 0 0 0,-10-4-425 0 0,-64-25 1267 0 0,-43-12 1567 0 0,104 37-2305 0 0,-1 0 0 0 0,1 1 0 0 0,-1 1 0 0 0,0 1 0 0 0,-24 1 0 0 0,-5 6-102 0 0,0 1 0 0 0,-74 23 0 0 0,-9 1-77 0 0,104-26 31 0 0,0-1 0 0 0,-54 0 0 0 0,-4-7 152 0 0,-239 6 924 0 0,-51 18-466 0 0,101 0-405 0 0,171-10 1 0 0,-201-4 0 0 0,80-24 257 0 0,112 13-244 0 0,-202 20-1 0 0,65 0-233 0 0,122-9-95 0 0,-59 1 0 0 0,14-9 97 0 0,91 2-66 0 0,55-1-813 0 0,1 1 0 0 0,-1 2-1 0 0,1 0 1 0 0,-26 8-1 0 0,20-2-3609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09.508"/>
    </inkml:context>
    <inkml:brush xml:id="br0">
      <inkml:brushProperty name="width" value="0.1" units="cm"/>
      <inkml:brushProperty name="height" value="0.1" units="cm"/>
      <inkml:brushProperty name="color" value="#E71224"/>
    </inkml:brush>
  </inkml:definitions>
  <inkml:trace contextRef="#ctx0" brushRef="#br0">3962 271 2471 0 0,'0'-2'21'0'0,"2"-15"148"0"0,-2 17-167 0 0,0 0 0 0 0,0 0 0 0 0,1 0 0 0 0,-1-1 0 0 0,0 1 0 0 0,0 0 0 0 0,0 0 0 0 0,0 0-1 0 0,0-1 1 0 0,0 1 0 0 0,0 0 0 0 0,0 0 0 0 0,0-1 0 0 0,0 1 0 0 0,0 0 0 0 0,0 0 0 0 0,0 0 0 0 0,0-1 0 0 0,0 1 0 0 0,0 0-1 0 0,-1 0 1 0 0,1 0 0 0 0,0-1 0 0 0,0 1 0 0 0,0 0 0 0 0,0 0 0 0 0,0 0 0 0 0,0 0 0 0 0,-1-1 0 0 0,1 1 0 0 0,0 0 0 0 0,0 0 0 0 0,0 0-1 0 0,0 0 1 0 0,-1 0 0 0 0,1-1 0 0 0,0 1 0 0 0,0 0 0 0 0,0 0 0 0 0,-1 0 0 0 0,1 0 0 0 0,0 0 0 0 0,0 0 0 0 0,0 0 0 0 0,-1 0-1 0 0,1 0 1 0 0,0 0 0 0 0,0 0 0 0 0,0 0 0 0 0,-1 0 0 0 0,1 0 0 0 0,0 0 0 0 0,-1 0 0 0 0,-31 9 55 0 0,8-3-32 0 0,4-1 171 0 0,0 0 0 0 0,-1-1 0 0 0,1-1 0 0 0,-1-1 0 0 0,-35 0 0 0 0,-107-16 1752 0 0,72 4-1400 0 0,-143 3 1199 0 0,-28-4-830 0 0,142 3-598 0 0,-1 5 1 0 0,-161 16-1 0 0,202-7-290 0 0,0-4-1 0 0,-140-14 1 0 0,-39 4 175 0 0,19 1-145 0 0,-76-20-6 0 0,230 19-14 0 0,-56-8 65 0 0,123 13-61 0 0,-17-3 179 0 0,1 0-1 0 0,-60-21 1 0 0,74 20-91 0 0,-72-28 401 0 0,-129-32 1 0 0,191 61-518 0 0,0 0 0 0 0,0 2 1 0 0,-1 2-1 0 0,1 0 0 0 0,-1 2 0 0 0,1 2 1 0 0,-1 1-1 0 0,-43 9 0 0 0,-74 30-597 0 0,97-25 52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10.796"/>
    </inkml:context>
    <inkml:brush xml:id="br0">
      <inkml:brushProperty name="width" value="0.1" units="cm"/>
      <inkml:brushProperty name="height" value="0.1" units="cm"/>
      <inkml:brushProperty name="color" value="#E71224"/>
    </inkml:brush>
  </inkml:definitions>
  <inkml:trace contextRef="#ctx0" brushRef="#br0">1582 101 1839 0 0,'-5'-4'143'0'0,"-1"0"0"0"0,0 0 0 0 0,0 1 0 0 0,0 0 0 0 0,0 0 0 0 0,-13-3 0 0 0,-43-7 1443 0 0,14 3-915 0 0,18 4 100 0 0,1 2 0 0 0,-59-2 1 0 0,32 3-168 0 0,-430-10 2372 0 0,351 15-2368 0 0,-167-20 0 0 0,286 16-597 0 0,-1 2 0 0 0,0-1 0 0 0,0 2 0 0 0,0 0 0 0 0,0 1 0 0 0,1 1 0 0 0,-1 1 0 0 0,1 0 0 0 0,-22 9 0 0 0,22-6-898 0 0,1 0-1 0 0,1 1 1 0 0,-15 10-1 0 0,-1 5-2880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11.994"/>
    </inkml:context>
    <inkml:brush xml:id="br0">
      <inkml:brushProperty name="width" value="0.1" units="cm"/>
      <inkml:brushProperty name="height" value="0.1" units="cm"/>
      <inkml:brushProperty name="color" value="#E71224"/>
    </inkml:brush>
  </inkml:definitions>
  <inkml:trace contextRef="#ctx0" brushRef="#br0">2380 41 2759 0 0,'-20'1'828'0'0,"-1"1"0"0"0,-30 7 0 0 0,-10 1-392 0 0,49-9-262 0 0,-1 0-1 0 0,0-1 0 0 0,0-1 0 0 0,1 0 0 0 0,-21-5 0 0 0,-61-23 1564 0 0,72 23-1583 0 0,1 0-1 0 0,-1 1 0 0 0,0 1 0 0 0,0 1 0 0 0,0 1 1 0 0,-1 1-1 0 0,1 0 0 0 0,-1 2 0 0 0,1 1 0 0 0,-34 7 1 0 0,29-4-101 0 0,-41 10 31 0 0,-2-3-1 0 0,-113 4 1 0 0,82-17 212 0 0,22-1 51 0 0,0 3 0 0 0,-119 18 0 0 0,105-5-240 0 0,0-4 0 0 0,-110-3 0 0 0,145-7-75 0 0,1 2 0 0 0,-1 3 0 0 0,-71 14 0 0 0,77-4-269 0 0,1 1 1 0 0,-80 38-1 0 0,102-41-381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13.576"/>
    </inkml:context>
    <inkml:brush xml:id="br0">
      <inkml:brushProperty name="width" value="0.1" units="cm"/>
      <inkml:brushProperty name="height" value="0.1" units="cm"/>
      <inkml:brushProperty name="color" value="#E71224"/>
    </inkml:brush>
  </inkml:definitions>
  <inkml:trace contextRef="#ctx0" brushRef="#br0">3283 33 2759 0 0,'-4'-2'187'0'0,"0"1"-1"0"0,-1 0 1 0 0,1-1-1 0 0,-1 1 1 0 0,1 1-1 0 0,-1-1 1 0 0,1 1-1 0 0,-9 0 1 0 0,-41 5 50 0 0,16-2-41 0 0,-230 18 2370 0 0,231-17-2303 0 0,-151 12 426 0 0,161-16-662 0 0,-170 4 476 0 0,-120 16 525 0 0,57-23-627 0 0,55-3 14 0 0,-20 7 206 0 0,160-5-269 0 0,-92-15-1 0 0,54-2-37 0 0,31 6-57 0 0,0 2 1 0 0,-123-5 0 0 0,84 21-119 0 0,-213 31-1 0 0,284-26-341 0 0,-1 2 1 0 0,-68 26-1 0 0,33 0-3185 0 0,22-6-684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25.871"/>
    </inkml:context>
    <inkml:brush xml:id="br0">
      <inkml:brushProperty name="width" value="0.1" units="cm"/>
      <inkml:brushProperty name="height" value="0.1" units="cm"/>
      <inkml:brushProperty name="color" value="#E71224"/>
    </inkml:brush>
  </inkml:definitions>
  <inkml:trace contextRef="#ctx0" brushRef="#br0">0 287 1351 0 0,'33'-17'2088'0'0,"-20"9"-1794"0"0,1 0-1 0 0,0 2 0 0 0,0-1 0 0 0,1 2 0 0 0,0 0 0 0 0,0 1 0 0 0,0 0 0 0 0,1 1 0 0 0,-1 1 0 0 0,21 0 0 0 0,402 23 802 0 0,-394-18-937 0 0,83-4 0 0 0,45-16-41 0 0,6 0 283 0 0,25 11 206 0 0,94-6-110 0 0,-223 6-450 0 0,0 3 0 0 0,100 9 0 0 0,37 10 82 0 0,-157-13-128 0 0,-69-10 152 0 0,-21-3-41 0 0,0 2 0 0 0,0 2 0 0 0,-44-2 0 0 0,24 3-35 0 0,-443-82 618 0 0,276 38-637 0 0,167 40-26 0 0,0 2-1 0 0,-57 1 1 0 0,103 7-11 0 0,8-1-17 0 0,0 1-1 0 0,0-1 1 0 0,1 0-1 0 0,-1 0 1 0 0,0 1-1 0 0,0-2 1 0 0,0 1 0 0 0,0 0-1 0 0,1 0 1 0 0,-1 0-1 0 0,0-1 1 0 0,-2 0-1 0 0,23 1 9 0 0,98 2 230 0 0,-13 0-237 0 0,75 14-765 0 0,-112-10 354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7:26.838"/>
    </inkml:context>
    <inkml:brush xml:id="br0">
      <inkml:brushProperty name="width" value="0.1" units="cm"/>
      <inkml:brushProperty name="height" value="0.1" units="cm"/>
      <inkml:brushProperty name="color" value="#E71224"/>
    </inkml:brush>
  </inkml:definitions>
  <inkml:trace contextRef="#ctx0" brushRef="#br0">0 20 1207 0 0,'4'-4'0'0'0,"2"0"104"0"0,1-1-104 0 0,-1 1 0 0 0,-3 4 0 0 0,1-2 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26.468"/>
    </inkml:context>
    <inkml:brush xml:id="br0">
      <inkml:brushProperty name="width" value="0.1" units="cm"/>
      <inkml:brushProperty name="height" value="0.1" units="cm"/>
      <inkml:brushProperty name="color" value="#E71224"/>
    </inkml:brush>
  </inkml:definitions>
  <inkml:trace contextRef="#ctx0" brushRef="#br0">948 87 1375 0 0,'-20'-7'2073'0'0,"-40"-8"0"0"0,16 5-1127 0 0,-22-6-521 0 0,-1 2 0 0 0,0 3 0 0 0,-1 3 0 0 0,-135 2-1 0 0,135 13-397 0 0,0 2 0 0 0,-110 31-1 0 0,139-31-194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27.273"/>
    </inkml:context>
    <inkml:brush xml:id="br0">
      <inkml:brushProperty name="width" value="0.1" units="cm"/>
      <inkml:brushProperty name="height" value="0.1" units="cm"/>
      <inkml:brushProperty name="color" value="#E71224"/>
    </inkml:brush>
  </inkml:definitions>
  <inkml:trace contextRef="#ctx0" brushRef="#br0">304 15 2759 0 0,'-53'-7'120'0'0,"12"5"32"0"0,0-2-152 0 0,13 2 0 0 0,12 2 0 0 0,3 2 0 0 0,-8 0 256 0 0,-14 2 16 0 0,-21 1 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28.349"/>
    </inkml:context>
    <inkml:brush xml:id="br0">
      <inkml:brushProperty name="width" value="0.1" units="cm"/>
      <inkml:brushProperty name="height" value="0.1" units="cm"/>
      <inkml:brushProperty name="color" value="#E71224"/>
    </inkml:brush>
  </inkml:definitions>
  <inkml:trace contextRef="#ctx0" brushRef="#br0">7904 231 4431 0 0,'-42'-8'130'0'0,"0"2"0"0"0,0 2 0 0 0,0 2 0 0 0,-43 4 0 0 0,-33-2 52 0 0,43-4-131 0 0,20 0 80 0 0,0 3-1 0 0,-74 7 1 0 0,-49 11 388 0 0,-52 7-193 0 0,132-6-74 0 0,13-1 422 0 0,-111 7 0 0 0,105-24 216 0 0,-105-13 0 0 0,124 6-383 0 0,32 4-241 0 0,-11-2 114 0 0,-56 2-1 0 0,52 6-219 0 0,0-3 0 0 0,0-2 0 0 0,-55-9 0 0 0,45 0-74 0 0,-1 3-1 0 0,0 3 0 0 0,0 2 1 0 0,-1 4-1 0 0,-84 11 0 0 0,69-1-63 0 0,1-3-1 0 0,-106-3 0 0 0,-334-9 107 0 0,291 0 46 0 0,25-1-28 0 0,134 7-138 0 0,-149 2 85 0 0,153-6-43 0 0,-83-13-1 0 0,-236-17 459 0 0,240 25-480 0 0,-45 5-28 0 0,155 0 0 0 0,-116-10 0 0 0,108 8 32 0 0,-61 3 0 0 0,56 2-32 0 0,-33-4 22 0 0,0-3-1 0 0,-87-19 0 0 0,77 6-21 0 0,-50-8 0 0 0,121 25 0 0 0,-193-13 0 0 0,-135 11 0 0 0,6-10 160 0 0,296 10-40 0 0,-135-11 474 0 0,138 9-418 0 0,-1-2 1 0 0,-43-14-1 0 0,66 15-127 0 0,0 2-1 0 0,0 0 1 0 0,-28-2-1 0 0,40 6-55 0 0,0 1-1 0 0,0 0 0 0 0,0 1 1 0 0,0 0-1 0 0,1 0 1 0 0,-1 1-1 0 0,0 0 0 0 0,1 1 1 0 0,0 0-1 0 0,-11 5 1 0 0,-10 9-880 0 0,-2 2-332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6:29.774"/>
    </inkml:context>
    <inkml:brush xml:id="br0">
      <inkml:brushProperty name="width" value="0.1" units="cm"/>
      <inkml:brushProperty name="height" value="0.1" units="cm"/>
      <inkml:brushProperty name="color" value="#E71224"/>
    </inkml:brush>
  </inkml:definitions>
  <inkml:trace contextRef="#ctx0" brushRef="#br0">1444 86 5095 0 0,'-17'-2'364'0'0,"0"1"0"0"0,0 1-1 0 0,0 1 1 0 0,1 0-1 0 0,-1 1 1 0 0,-20 5-1 0 0,20-4-317 0 0,-20 4 503 0 0,-66 21 1 0 0,62-16-269 0 0,0-2 1 0 0,-1-2-1 0 0,0-2 1 0 0,-1-1-1 0 0,-43-2 1 0 0,-48-2 361 0 0,45-1-310 0 0,-123 16 0 0 0,-81 23-215 0 0,231-34-105 0 0,18-3-16 0 0,29-3 94 0 0,15 1-83 0 0,0 0 0 0 0,-1 0 0 0 0,1 0 0 0 0,0 0 0 0 0,0-1-1 0 0,-1 1 1 0 0,1 0 0 0 0,0 0 0 0 0,0 0 0 0 0,-1-1 0 0 0,1 1 0 0 0,0 0 0 0 0,0 0 0 0 0,0-1-1 0 0,-1 1 1 0 0,1 0 0 0 0,0 0 0 0 0,0-1 0 0 0,0 1 0 0 0,0 0 0 0 0,0 0 0 0 0,0-1 0 0 0,-1 1 0 0 0,1 0-1 0 0,0-1 1 0 0,1 0 8 0 0,-1 0-1 0 0,0 0 0 0 0,1 0 1 0 0,-1 0-1 0 0,0 0 0 0 0,1 1 0 0 0,-1-1 1 0 0,1 0-1 0 0,0 0 0 0 0,-1 0 1 0 0,1 1-1 0 0,0-1 0 0 0,-1 0 1 0 0,1 1-1 0 0,0-1 0 0 0,0 0 0 0 0,-1 1 1 0 0,1-1-1 0 0,0 1 0 0 0,0-1 1 0 0,0 1-1 0 0,1-1 0 0 0,50-20 182 0 0,1 2 0 0 0,1 2 0 0 0,0 2-1 0 0,92-12 1 0 0,-27 15 267 0 0,136 3 0 0 0,-168 6-464 0 0,154-25 0 0 0,-227 25-1 0 0,0 0 0 0 0,14-5 0 0 0,-24 6 3 0 0,0 1-1 0 0,1-1 0 0 0,-1 0 1 0 0,0 0-1 0 0,0-1 0 0 0,0 1 1 0 0,0-1-1 0 0,-1 0 1 0 0,1 0-1 0 0,4-5 0 0 0,-8 8 6 0 0,1 0 0 0 0,-1-1 0 0 0,0 1-1 0 0,1 0 1 0 0,-1-1 0 0 0,0 1 0 0 0,0-1-1 0 0,1 1 1 0 0,-1 0 0 0 0,0-1 0 0 0,0 1-1 0 0,1-1 1 0 0,-1 1 0 0 0,0-1 0 0 0,0 1-1 0 0,0-1 1 0 0,0 1 0 0 0,0-1 0 0 0,0 1-1 0 0,0-1 1 0 0,0 1 0 0 0,0-1 0 0 0,0 1 0 0 0,0-1-1 0 0,0 1 1 0 0,0-1 0 0 0,0 1 0 0 0,0 0-1 0 0,-1-1 1 0 0,1 0 2 0 0,-1 0 0 0 0,0 1 1 0 0,1-1-1 0 0,-1 1 0 0 0,0 0 0 0 0,0-1 0 0 0,0 1 0 0 0,1 0 1 0 0,-1-1-1 0 0,0 1 0 0 0,0 0 0 0 0,0 0 0 0 0,0-1 0 0 0,1 1 1 0 0,-2 0-1 0 0,-38 2 202 0 0,35-2-172 0 0,-120 14 99 0 0,2 5 1 0 0,-142 41-1 0 0,255-57-346 0 0,-1 0 0 0 0,0 1 1 0 0,1 0-1 0 0,0 1 0 0 0,0 0 0 0 0,-19 13 0 0 0,1 5-4844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7:40.703"/>
    </inkml:context>
    <inkml:brush xml:id="br0">
      <inkml:brushProperty name="width" value="0.1" units="cm"/>
      <inkml:brushProperty name="height" value="0.1" units="cm"/>
      <inkml:brushProperty name="color" value="#E71224"/>
    </inkml:brush>
  </inkml:definitions>
  <inkml:trace contextRef="#ctx0" brushRef="#br0">3795 253 4951 0 0,'0'-3'37'0'0,"0"1"1"0"0,1-1-1 0 0,-1 1 0 0 0,1-1 0 0 0,-1 0 0 0 0,1 1 0 0 0,0-1 0 0 0,0 1 0 0 0,0-1 0 0 0,0 1 0 0 0,1 0 0 0 0,-1 0 0 0 0,4-5 192 0 0,-5 7-219 0 0,0 0 0 0 0,0 0 0 0 0,0 0 0 0 0,0 0 1 0 0,0 0-1 0 0,0 0 0 0 0,0 0 0 0 0,1 0 0 0 0,-1 0 0 0 0,0 0 0 0 0,0 0 0 0 0,0 0 0 0 0,0 0 0 0 0,0 0 0 0 0,0 0 1 0 0,0 0-1 0 0,0 0 0 0 0,0 0 0 0 0,0 0 0 0 0,0 0 0 0 0,0 0 0 0 0,0 0 0 0 0,0 0 0 0 0,0 0 0 0 0,1 0 0 0 0,-1 0 1 0 0,0 0-1 0 0,0 0 0 0 0,0 0 0 0 0,0 0 0 0 0,0 0 0 0 0,0 0 0 0 0,0 0 0 0 0,0 0 0 0 0,0 0 0 0 0,0-1 1 0 0,0 1-1 0 0,0 0 0 0 0,0 0 0 0 0,0 0 0 0 0,0 0 0 0 0,0 0 0 0 0,0 0 0 0 0,0 0 0 0 0,0 0 0 0 0,0 0 0 0 0,0 0 1 0 0,0 0-1 0 0,0 0 0 0 0,0 0 0 0 0,0 0 0 0 0,0-1 0 0 0,0 1 0 0 0,0 0 0 0 0,0 0 0 0 0,0 0 0 0 0,0 0 0 0 0,0 0 1 0 0,0 0-1 0 0,0 0 0 0 0,0 0 0 0 0,0 0 0 0 0,-5-5 83 0 0,-10-5 75 0 0,14 9-140 0 0,-108-42 3104 0 0,96 39-2732 0 0,0 0 0 0 0,0 2 0 0 0,0-1-1 0 0,-1 2 1 0 0,1 0 0 0 0,-23 1 0 0 0,-88 18 115 0 0,-6 1-109 0 0,-64-21 560 0 0,75-1-372 0 0,-78 16 751 0 0,-28 0-820 0 0,125-17-410 0 0,-82-1 50 0 0,-94 26 452 0 0,176-11-469 0 0,38-5-101 0 0,0-3 0 0 0,-66-5 0 0 0,40-7-22 0 0,-33-1 238 0 0,66 9-122 0 0,0-3 0 0 0,1-2 0 0 0,0-3-1 0 0,-65-20 1 0 0,80 18-95 0 0,-1 2-1 0 0,-1 1 0 0 0,-75-6 1 0 0,99 16-30 0 0,0 0 0 0 0,0 1 1 0 0,0 1-1 0 0,0 0 0 0 0,1 1 1 0 0,-29 12-1 0 0,-12 2 8 0 0,16-12 23 0 0,36-6-38 0 0,0 0 1 0 0,0 0 0 0 0,0 1-1 0 0,1 0 1 0 0,-1 0-1 0 0,0 0 1 0 0,1 1 0 0 0,-1-1-1 0 0,1 1 1 0 0,-1 0 0 0 0,1 0-1 0 0,0 1 1 0 0,-6 3 0 0 0,-1 4 1 0 0,1 1 1 0 0,1-1 0 0 0,0 1-1 0 0,1 1 1 0 0,0 0 0 0 0,-7 14-1 0 0,-34 83-24 0 0,40-87 19 0 0,-3 10-6 0 0,1 0 0 0 0,2 1 0 0 0,2 0 0 0 0,-6 61 0 0 0,8-23 0 0 0,6 90 0 0 0,18 102 0 0 0,-17-233-1 0 0,1 1-1 0 0,1-1 1 0 0,17 56-1 0 0,-16-70 11 0 0,1-1 0 0 0,0 0 0 0 0,1 0 0 0 0,1 0 0 0 0,1-1 0 0 0,0 0 0 0 0,0-1 0 0 0,22 23 0 0 0,-26-31 15 0 0,-1-1 0 0 0,1-1 1 0 0,0 1-1 0 0,1-1 0 0 0,-1 0 0 0 0,1 0 0 0 0,-1 0 1 0 0,1-1-1 0 0,0 0 0 0 0,11 3 0 0 0,4-1 276 0 0,40 2 0 0 0,8 1-23 0 0,-24 1-196 0 0,85 2 0 0 0,45-11 33 0 0,-33-6-47 0 0,92 0-58 0 0,-180 8-10 0 0,0 2 1 0 0,71 15-1 0 0,-1 5 60 0 0,240 13 0 0 0,-291-32-54 0 0,77 15 1 0 0,70 23-8 0 0,-181-34 3 0 0,43 5-1 0 0,1-4 0 0 0,90-1 0 0 0,-160-8 0 0 0,244 28 101 0 0,-122-10-74 0 0,-109-16-26 0 0,0-1 1 0 0,-1-1-1 0 0,28-4 0 0 0,74-15 82 0 0,-79 10-15 0 0,1 2-1 0 0,53-1 1 0 0,-48 9-26 0 0,-20 1-24 0 0,37-4-1 0 0,-62 2 1 0 0,1-2-1 0 0,-1 1 1 0 0,0-1-1 0 0,0-1 1 0 0,0 1-1 0 0,0-2 1 0 0,0 1-1 0 0,14-9 1 0 0,-19 9 21 0 0,-1 0 1 0 0,1 0 0 0 0,-1 0 0 0 0,1-1-1 0 0,-1 0 1 0 0,0 1 0 0 0,0-1 0 0 0,-1 0 0 0 0,1-1-1 0 0,-1 1 1 0 0,0 0 0 0 0,0-1 0 0 0,0 1 0 0 0,1-9-1 0 0,2-8 103 0 0,-1 0 0 0 0,1-23-1 0 0,-1 16-112 0 0,5-40 116 0 0,1-13 67 0 0,21-81-1 0 0,-17 98-181 0 0,7-85 0 0 0,-13 84-26 0 0,-5 46-1 0 0,8-96 101 0 0,-11 97-87 0 0,0 0 0 0 0,-2 1 0 0 0,0-1 0 0 0,-7-28 0 0 0,-30-152 47 0 0,35 171-50 0 0,-1-1 0 0 0,-1 1-1 0 0,-2 0 1 0 0,-1 1 0 0 0,-1 0-1 0 0,-24-46 1 0 0,23 53-3 0 0,-2 0-1 0 0,0 1 1 0 0,0 0 0 0 0,-2 1-1 0 0,0 1 1 0 0,-1 0 0 0 0,-1 1-1 0 0,-36-25 1 0 0,44 34-11 0 0,0 2 0 0 0,0 0 0 0 0,0 0 0 0 0,-1 0 0 0 0,0 1 0 0 0,1 1 0 0 0,-1 0 0 0 0,0 0 0 0 0,-14 0 0 0 0,-12 0 0 0 0,-47 5 0 0 0,33 0 0 0 0,-69 0 0 0 0,-175 7 0 0 0,72 0 0 0 0,112-4 0 0 0,-95 8 0 0 0,79 2 0 0 0,-76 7 0 0 0,88-17 0 0 0,-155 29 0 0 0,233-28 0 0 0,-282 45 0 0 0,71-46 0 0 0,126-9 17 0 0,48 2 7 0 0,-93-12-1 0 0,-133-46-23 0 0,253 51 0 0 0,1 2 0 0 0,-1 2 0 0 0,1 1 0 0 0,-53 5 0 0 0,89-1 0 0 0,1 0 0 0 0,0 0 0 0 0,0 1 1 0 0,0 0-1 0 0,0 0 0 0 0,1 1 0 0 0,-1 0 0 0 0,1 0 0 0 0,-15 9 0 0 0,7-1-3 0 0,0 1 0 0 0,0 0-1 0 0,-13 16 1 0 0,-2 16-57 0 0,1-13 60 0 0,0-2 0 0 0,-42 30 0 0 0,53-44-9 0 0,1 1 0 0 0,0 1 0 0 0,1 1 0 0 0,1 0-1 0 0,1 0 1 0 0,-23 41 0 0 0,17-29 9 0 0,15-23-2 0 0,1 0 1 0 0,-1 0-1 0 0,1 0 0 0 0,0 0 0 0 0,-4 12 0 0 0,3 3-11 0 0,1 1 0 0 0,1 0 0 0 0,0-1 0 0 0,2 1 0 0 0,1 0 0 0 0,0 0 0 0 0,2 0 0 0 0,5 25 0 0 0,-3-30 1 0 0,1 0-1 0 0,0-1 1 0 0,2 1-1 0 0,8 18 1 0 0,-10-26 10 0 0,14 28-14 0 0,2-1 0 0 0,2-1 0 0 0,29 36-1 0 0,12 19 18 0 0,33 42-1 0 0,-77-104 1 0 0,1-1 0 0 0,2-1 1 0 0,46 44-1 0 0,-51-55-9 0 0,2 0-1 0 0,0-2 1 0 0,1 0 0 0 0,0-1-1 0 0,1-1 1 0 0,27 10 0 0 0,67 24-2 0 0,284 97 9 0 0,-366-134 1 0 0,1-3 0 0 0,-1 0 0 0 0,53 0 0 0 0,107-9 0 0 0,-100 0 0 0 0,368 21 0 0 0,-251-11 0 0 0,42 4 0 0 0,-164-2 0 0 0,158-6 0 0 0,273-55 0 0 0,-406 33 0 0 0,139-44 0 0 0,-108 25 0 0 0,-55 20 0 0 0,-61 13 0 0 0,-1 0 0 0 0,0-2 0 0 0,0-1 0 0 0,29-12 0 0 0,-52 17 4 0 0,0 0 0 0 0,1 0 1 0 0,-1 0-1 0 0,-1 0 0 0 0,1-1 0 0 0,0 0 0 0 0,-1 0 0 0 0,0 0 0 0 0,0 0 0 0 0,0-1 1 0 0,0 0-1 0 0,-1 1 0 0 0,0-1 0 0 0,4-7 0 0 0,-4 3 3 0 0,0 0 1 0 0,0 0-1 0 0,0 0 0 0 0,-1 0 1 0 0,-1 0-1 0 0,0-1 0 0 0,0 1 1 0 0,-1-12-1 0 0,-2-56 25 0 0,-26-153 0 0 0,-22 11 130 0 0,-1-9 52 0 0,-6-154 218 0 0,53 357-419 0 0,-1 1 0 0 0,-1-1 0 0 0,-1 1-1 0 0,-19-45 1 0 0,20 56-7 0 0,-1 1 0 0 0,0-1 0 0 0,-1 2-1 0 0,0-1 1 0 0,-1 1 0 0 0,0 0 0 0 0,-1 1 0 0 0,0 0-1 0 0,0 0 1 0 0,-15-9 0 0 0,20 16-21 0 0,-1 0 1 0 0,0 0-1 0 0,0 0 0 0 0,0 1 1 0 0,0 0-1 0 0,0 0 0 0 0,-1 1 1 0 0,1-1-1 0 0,-1 1 0 0 0,1 1 1 0 0,-1-1-1 0 0,1 1 0 0 0,-1 0 1 0 0,1 1-1 0 0,-1 0 0 0 0,1 0 1 0 0,-1 0-1 0 0,1 1 0 0 0,0-1 1 0 0,-11 6-1 0 0,-2 1-55 0 0,1 1 0 0 0,0 1 0 0 0,0 1 0 0 0,1 0 0 0 0,-21 19 0 0 0,3 1-1035 0 0,3 2 1 0 0,-55 71-1 0 0,42-49-1065 0 0,-16 15-4778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0:06.582"/>
    </inkml:context>
    <inkml:brush xml:id="br0">
      <inkml:brushProperty name="width" value="0.1" units="cm"/>
      <inkml:brushProperty name="height" value="0.1" units="cm"/>
      <inkml:brushProperty name="color" value="#E71224"/>
    </inkml:brush>
  </inkml:definitions>
  <inkml:trace contextRef="#ctx0" brushRef="#br0">1 131 2303 0 0,'0'-1'57'0'0,"0"0"0"0"0,0 1-1 0 0,0-1 1 0 0,0 0-1 0 0,0 0 1 0 0,0 1-1 0 0,0-1 1 0 0,0 0-1 0 0,0 1 1 0 0,0-1-1 0 0,1 0 1 0 0,-1 1-1 0 0,0-1 1 0 0,0 1-1 0 0,1-1 1 0 0,-1 0-1 0 0,0 1 1 0 0,1-1-1 0 0,-1 1 1 0 0,1-1-1 0 0,-1 1 1 0 0,1-1-1 0 0,0 0 1 0 0,15-1 2339 0 0,3 1-2134 0 0,-7-1 248 0 0,-1 1 1 0 0,1 0-1 0 0,-1 1 0 0 0,1 0 0 0 0,0 1 1 0 0,22 4-1 0 0,237 49 751 0 0,105-10 515 0 0,8-24-1376 0 0,6-20-239 0 0,-255-5-130 0 0,205 0 215 0 0,118-16-47 0 0,-407 18-193 0 0,571-57 111 0 0,-459 41-85 0 0,169 1 0 0 0,-145 10 196 0 0,280-49 0 0 0,-404 45 0 0 0,-28 4-3 0 0,1 2-1 0 0,56-3 1 0 0,-88 9-253 0 0,1 0 0 0 0,-1 0 1 0 0,1 0-1 0 0,-1 1 0 0 0,1-1 0 0 0,-1 1 1 0 0,1 0-1 0 0,-1 0 0 0 0,0 1 1 0 0,1-1-1 0 0,-1 1 0 0 0,6 4 1 0 0,-2 1-251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0:07.779"/>
    </inkml:context>
    <inkml:brush xml:id="br0">
      <inkml:brushProperty name="width" value="0.1" units="cm"/>
      <inkml:brushProperty name="height" value="0.1" units="cm"/>
      <inkml:brushProperty name="color" value="#E71224"/>
    </inkml:brush>
  </inkml:definitions>
  <inkml:trace contextRef="#ctx0" brushRef="#br0">3875 131 2303 0 0,'-1'-1'40'0'0,"-1"-1"-1"0"0,1 1 0 0 0,-1 0 0 0 0,0 0 1 0 0,0 0-1 0 0,1 0 0 0 0,-1 0 1 0 0,0 0-1 0 0,0 1 0 0 0,0-1 0 0 0,0 1 1 0 0,0-1-1 0 0,1 1 0 0 0,-1 0 0 0 0,0 0 1 0 0,0-1-1 0 0,0 1 0 0 0,0 1 0 0 0,0-1 1 0 0,0 0-1 0 0,0 0 0 0 0,-4 2 0 0 0,-3 1 295 0 0,-1 1-1 0 0,1-1 0 0 0,-14 9 1 0 0,-5 2 5 0 0,3-5-143 0 0,-1 0 0 0 0,0-2 0 0 0,0-1 0 0 0,-1-1 0 0 0,-29 1 0 0 0,18-4 146 0 0,0-2 0 0 0,0-2 0 0 0,-39-7 0 0 0,33 4 25 0 0,1 1 0 0 0,-1 3 0 0 0,1 1 0 0 0,-1 2 0 0 0,-43 8 0 0 0,-7 1-332 0 0,0-4 1 0 0,0-4 0 0 0,-125-13-1 0 0,-105 3 410 0 0,26 2-218 0 0,225 1-211 0 0,-83-9 150 0 0,-13-11 37 0 0,34 6 225 0 0,-171-45-1 0 0,253 47-294 0 0,-1 3-1 0 0,-1 3 0 0 0,0 2 0 0 0,-63-1 1 0 0,30 8-86 0 0,-163-6 95 0 0,211 4-236 0 0,1 2 0 0 0,-1 1-1 0 0,1 2 1 0 0,-1 2 0 0 0,-68 17 0 0 0,46-3-2820 0 0,-2 4-978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0:21.609"/>
    </inkml:context>
    <inkml:brush xml:id="br0">
      <inkml:brushProperty name="width" value="0.1" units="cm"/>
      <inkml:brushProperty name="height" value="0.1" units="cm"/>
      <inkml:brushProperty name="color" value="#E71224"/>
    </inkml:brush>
  </inkml:definitions>
  <inkml:trace contextRef="#ctx0" brushRef="#br0">2127 115 455 0 0,'0'-2'65'0'0,"-1"-1"-1"0"0,1 0 0 0 0,-1 1 0 0 0,1-1 0 0 0,0 0 0 0 0,0 0 0 0 0,0 1 0 0 0,1-1 0 0 0,-1 0 1 0 0,1 0-1 0 0,-1 1 0 0 0,1-1 0 0 0,0 1 0 0 0,0-1 0 0 0,2-4 0 0 0,-1 3 76 0 0,0 0 0 0 0,-1-1 0 0 0,0 1-1 0 0,0-1 1 0 0,0 1 0 0 0,0-6 0 0 0,-1 8-19 0 0,0 1 0 0 0,0-1 0 0 0,0 1 0 0 0,-1 0 0 0 0,1-1 0 0 0,0 1 1 0 0,-1 0-1 0 0,1-1 0 0 0,-1 1 0 0 0,0 0 0 0 0,1 0 0 0 0,-1 0 0 0 0,0-1 0 0 0,0 1 0 0 0,0 0 1 0 0,0 0-1 0 0,0 0 0 0 0,0 0 0 0 0,0 0 0 0 0,0 1 0 0 0,0-1 0 0 0,0 0 0 0 0,0 0 1 0 0,-1 1-1 0 0,0-1 0 0 0,0 0 13 0 0,1 1 0 0 0,-1-1 1 0 0,1 1-1 0 0,0 0 0 0 0,-1 0 0 0 0,1-1 1 0 0,-1 1-1 0 0,1 0 0 0 0,-1 1 1 0 0,1-1-1 0 0,0 0 0 0 0,-1 0 0 0 0,1 1 1 0 0,-1-1-1 0 0,1 0 0 0 0,0 1 1 0 0,-3 0-1 0 0,-24 16 684 0 0,15-10-631 0 0,-29 21 147 0 0,36-23-291 0 0,1-1 0 0 0,-1 1 0 0 0,0-1 0 0 0,0-1 0 0 0,0 1 0 0 0,-1-1 0 0 0,1 0 0 0 0,-1-1 0 0 0,0 1 0 0 0,0-1 0 0 0,1-1 0 0 0,-1 1 0 0 0,-10 0 0 0 0,7-3 259 0 0,-1 0-1 0 0,1-1 0 0 0,-19-5 0 0 0,17 4 7 0 0,0 1-1 0 0,-15-2 0 0 0,-7 1-45 0 0,-1 2 1 0 0,0 2-1 0 0,-56 8 0 0 0,72-6-224 0 0,0-2 0 0 0,0 0 0 0 0,-23-3 0 0 0,-20 1 58 0 0,-185 7 248 0 0,225-7-235 0 0,1-2 0 0 0,-1 0 0 0 0,0-2 0 0 0,-29-9 0 0 0,24 6 41 0 0,1 1 1 0 0,-36-4-1 0 0,10 9-82 0 0,0 2-1 0 0,-1 3 1 0 0,-59 10-1 0 0,62-7-53 0 0,17-4-3 0 0,0-1-1 0 0,0-2 0 0 0,-35-5 0 0 0,-46-2 13 0 0,-9 17 29 0 0,-1 0 163 0 0,92-4-87 0 0,-3 0 28 0 0,33-5-137 0 0,0 0-1 0 0,0 0 0 0 0,0 0 1 0 0,0 0-1 0 0,0 0 0 0 0,-1-1 1 0 0,1 1-1 0 0,0-1 0 0 0,0 1 1 0 0,0-1-1 0 0,1 0 0 0 0,-4-1 1 0 0,5 2-15 0 0,0 0 1 0 0,0 0 0 0 0,0-1 0 0 0,-1 1-1 0 0,1 0 1 0 0,0 0 0 0 0,0 0 0 0 0,0 0 0 0 0,0 0-1 0 0,0 0 1 0 0,0-1 0 0 0,0 1 0 0 0,0 0-1 0 0,0 0 1 0 0,0 0 0 0 0,0 0 0 0 0,0 0 0 0 0,0 0-1 0 0,0-1 1 0 0,0 1 0 0 0,0 0 0 0 0,0 0-1 0 0,0 0 1 0 0,0 0 0 0 0,0 0 0 0 0,0-1 0 0 0,0 1-1 0 0,0 0 1 0 0,0 0 0 0 0,0 0 0 0 0,0 0-1 0 0,0 0 1 0 0,0 0 0 0 0,0 0 0 0 0,1-1 0 0 0,-1 1-1 0 0,0 0 1 0 0,0 0 0 0 0,0 0 0 0 0,0 0 0 0 0,0 0-1 0 0,0 0 1 0 0,0 0 0 0 0,1 0 0 0 0,8-7 122 0 0,12-3 3 0 0,5 1-66 0 0,-16 5-32 0 0,1 0-1 0 0,0 1 1 0 0,-1 0-1 0 0,1 0 1 0 0,0 1-1 0 0,16 0 1 0 0,11 3-14 0 0,0 2-1 0 0,38 8 1 0 0,-57-8-20 0 0,39 7 35 0 0,62 19 0 0 0,-78-17-34 0 0,1-2-1 0 0,46 5 1 0 0,89 0 59 0 0,-29-1-3 0 0,84 3 82 0 0,-175-18-64 0 0,102-18 0 0 0,-157 19-73 0 0,-1 0 0 0 0,1-1-1 0 0,-1 1 1 0 0,1 0 0 0 0,-1 0-1 0 0,1 1 1 0 0,-1-1 0 0 0,5 1 0 0 0,-7-1 0 0 0,0 0 0 0 0,1 0 0 0 0,-1 0 0 0 0,0 0 0 0 0,0 0 0 0 0,0 0 0 0 0,0 0 0 0 0,0 0 0 0 0,0 0 0 0 0,0 0 0 0 0,0 1 0 0 0,0-1 0 0 0,0 0 0 0 0,0 0 0 0 0,0 0 0 0 0,0 0 0 0 0,0 0 0 0 0,1 0 0 0 0,-1 0 0 0 0,0 0 0 0 0,0 0 0 0 0,0 0 0 0 0,0 0 1 0 0,0 0-1 0 0,0 0 0 0 0,0 0 0 0 0,0 0 0 0 0,0 0 0 0 0,0 1 0 0 0,0-1 0 0 0,0 0 0 0 0,0 0 0 0 0,0 0 0 0 0,0 0 0 0 0,0 0 0 0 0,0 0 0 0 0,0 0 0 0 0,0 0 0 0 0,0 0 0 0 0,0 0 0 0 0,0 0 0 0 0,0 0 0 0 0,0 0 0 0 0,0 1 0 0 0,0-1 0 0 0,0 0 0 0 0,0 0 0 0 0,0 0 0 0 0,0 0 1 0 0,0 0-1 0 0,0 0 0 0 0,0 0 0 0 0,-1 0 0 0 0,1 0 0 0 0,0 0 0 0 0,0 0 0 0 0,0 0 0 0 0,0 0 0 0 0,0 0 0 0 0,0 0 0 0 0,0 0 0 0 0,0 0 0 0 0,0 0 0 0 0,0 0 0 0 0,0 0 0 0 0,0 0 0 0 0,0 1 0 0 0,0-1 0 0 0,-1 0 0 0 0,-14 3 11 0 0,-17-1 98 0 0,0-1-1 0 0,-46-5 1 0 0,-64-15 55 0 0,-45-4-73 0 0,-68 26-20 0 0,238-2-78 0 0,-245-9 52 0 0,116 0-26 0 0,-38 15-19 0 0,156 0 0 0 0,51 0 0 0 0,59-11 13 0 0,-52 1 1 0 0,0 2-1 0 0,31 2 1 0 0,52 13 70 0 0,-57-6-59 0 0,0-2-1 0 0,61-2 0 0 0,-10-13 99 0 0,168-34-1 0 0,-212 32-68 0 0,0 4 0 0 0,0 2 0 0 0,86 4 0 0 0,-145 1-86 0 0,0 0-1 0 0,0 1 1 0 0,0-1-1 0 0,0 1 1 0 0,0 0-1 0 0,0 0 1 0 0,0 0-1 0 0,-1 1 1 0 0,1-1-1 0 0,0 1 1 0 0,-1 0-1 0 0,4 2 1 0 0,-5-2-24 0 0,0 0 1 0 0,0-1 0 0 0,-1 1 0 0 0,1 0 0 0 0,-1 0 0 0 0,1 0 0 0 0,-1 0 0 0 0,0 0-1 0 0,1 1 1 0 0,-1-1 0 0 0,0 0 0 0 0,0 1 0 0 0,-1-1 0 0 0,1 0 0 0 0,-1 1-1 0 0,1-1 1 0 0,-1 1 0 0 0,1-1 0 0 0,-1 5 0 0 0,-2 10-1380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0:27.275"/>
    </inkml:context>
    <inkml:brush xml:id="br0">
      <inkml:brushProperty name="width" value="0.1" units="cm"/>
      <inkml:brushProperty name="height" value="0.1" units="cm"/>
      <inkml:brushProperty name="color" value="#E71224"/>
    </inkml:brush>
  </inkml:definitions>
  <inkml:trace contextRef="#ctx0" brushRef="#br0">3965 33 3223 0 0,'-1'-2'92'0'0,"-1"-1"-1"0"0,0 1 0 0 0,0 0 0 0 0,0 0 0 0 0,0 1 0 0 0,0-1 0 0 0,0 0 0 0 0,0 1 1 0 0,-1-1-1 0 0,1 1 0 0 0,0 0 0 0 0,-1-1 0 0 0,0 1 0 0 0,1 0 0 0 0,-1 1 0 0 0,1-1 1 0 0,-1 0-1 0 0,-5 0 0 0 0,-2 0 638 0 0,0 0 0 0 0,0 1 0 0 0,-18 1 0 0 0,-274 44 1351 0 0,195-17-1504 0 0,77-19-310 0 0,1-1-1 0 0,-1-2 1 0 0,0-1 0 0 0,-45 3-1 0 0,16-9 303 0 0,0-2 0 0 0,-84-16 0 0 0,42-8-97 0 0,68 16-204 0 0,0 2 0 0 0,-39-5 0 0 0,-9 1-27 0 0,57 8-146 0 0,0 0-1 0 0,-1 2 1 0 0,1 1 0 0 0,-1 1 0 0 0,-26 3 0 0 0,-16 6-14 0 0,-135 15 21 0 0,145-18-69 0 0,-110 23 0 0 0,108-13 8 0 0,0-2 0 0 0,0-3 0 0 0,-71 4 0 0 0,47-11 148 0 0,-219-2 40 0 0,200-10-151 0 0,37 2 71 0 0,-130 4 1 0 0,134 5-103 0 0,0-3 0 0 0,-116-16 0 0 0,40 0-46 0 0,109 15 546 0 0,0 1-1 0 0,-37 4 1 0 0,55-3-221 0 0,-47 5-538 0 0,42-2 22 0 0,-1-2 1 0 0,1 1-1 0 0,-1-2 1 0 0,1 0-1 0 0,-1-1 0 0 0,1-1 1 0 0,-28-6-1 0 0,29 3 226 0 0,0 1 0 0 0,1 1-1 0 0,-2 0 1 0 0,1 1 0 0 0,0 1-1 0 0,0 0 1 0 0,-1 1 0 0 0,-26 2-1 0 0,40-1-31 0 0,-1-1-1 0 0,1 1 1 0 0,-1-1-1 0 0,1 1 0 0 0,0 0 1 0 0,0-1-1 0 0,-1 1 1 0 0,1 0-1 0 0,0 0 1 0 0,0 0-1 0 0,0 0 1 0 0,0 0-1 0 0,0 0 0 0 0,0 0 1 0 0,0 0-1 0 0,0 1 1 0 0,0-1-1 0 0,1 0 1 0 0,-1 0-1 0 0,0 1 1 0 0,1-1-1 0 0,-1 0 0 0 0,1 1 1 0 0,-1-1-1 0 0,1 1 1 0 0,0-1-1 0 0,0 1 1 0 0,0-1-1 0 0,-1 1 1 0 0,2-1-1 0 0,-1 0 0 0 0,0 1 1 0 0,0-1-1 0 0,0 1 1 0 0,1 1-1 0 0,1-2-1 0 0,0 0 0 0 0,1 1 0 0 0,-1-1 0 0 0,1 0 0 0 0,-1-1 0 0 0,1 1 0 0 0,-1 0 0 0 0,1-1 0 0 0,-1 1 0 0 0,5-1 0 0 0,134 9 52 0 0,124-22 11 0 0,0 0 0 0 0,-233 13-64 0 0,333-14 0 0 0,-333 11 0 0 0,0 1 0 0 0,51 5 0 0 0,64 14 0 0 0,-53-4 0 0 0,0-1-17 0 0,74 7-56 0 0,-134-17 58 0 0,0-2 0 0 0,66-8-1 0 0,-72 4 16 0 0,14-3 0 0 0,64-2 0 0 0,-103 9-7 0 0,0 0-1 0 0,-1 0 1 0 0,1 0-1 0 0,0 1 1 0 0,-1-1-1 0 0,1 1 1 0 0,0-1-1 0 0,4 3 1 0 0,-6-2-23 0 0,0-1 0 0 0,-1 1 0 0 0,1-1 0 0 0,0 1 0 0 0,0 0 1 0 0,-1-1-1 0 0,1 1 0 0 0,-1 0 0 0 0,1-1 0 0 0,-1 1 0 0 0,1 0 1 0 0,-1 0-1 0 0,1 0 0 0 0,-1 0 0 0 0,1-1 0 0 0,-1 1 0 0 0,0 0 1 0 0,0 0-1 0 0,0 0 0 0 0,1 0 0 0 0,-1 0 0 0 0,0 0 0 0 0,0 0 1 0 0,0 0-1 0 0,0 0 0 0 0,0 0 0 0 0,-1 0 0 0 0,1 0 0 0 0,0 1 1 0 0,-5 15-449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0:36.111"/>
    </inkml:context>
    <inkml:brush xml:id="br0">
      <inkml:brushProperty name="width" value="0.1" units="cm"/>
      <inkml:brushProperty name="height" value="0.1" units="cm"/>
      <inkml:brushProperty name="color" value="#E71224"/>
    </inkml:brush>
  </inkml:definitions>
  <inkml:trace contextRef="#ctx0" brushRef="#br0">2883 12 2759 0 0,'-30'-9'768'0'0,"26"8"-470"0"0,-1 0-1 0 0,0 1 0 0 0,0 0 1 0 0,0 0-1 0 0,0 0 0 0 0,0 1 0 0 0,-7 1 1 0 0,1 0-103 0 0,-36 2 289 0 0,19-2 463 0 0,-51 10 0 0 0,-84 28 41 0 0,-162 11 294 0 0,259-47-1109 0 0,-102-7 0 0 0,101-7 31 0 0,23 3-93 0 0,-245-12 536 0 0,233 17-547 0 0,0 0-40 0 0,-70-3 29 0 0,79 4 12 0 0,-1 1 0 0 0,-48 8 0 0 0,33-2-15 0 0,-43 4 203 0 0,33-2 118 0 0,-106-3 0 0 0,74-9 38 0 0,-148 11-1 0 0,223-2-426 0 0,-1 1-1 0 0,2 1 1 0 0,-1 2-1 0 0,1 1 1 0 0,-35 17 0 0 0,48-19-171 0 0,-31 22 0 0 0,12-4-39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7:27.536"/>
    </inkml:context>
    <inkml:brush xml:id="br0">
      <inkml:brushProperty name="width" value="0.1" units="cm"/>
      <inkml:brushProperty name="height" value="0.1" units="cm"/>
      <inkml:brushProperty name="color" value="#E71224"/>
    </inkml:brush>
  </inkml:definitions>
  <inkml:trace contextRef="#ctx0" brushRef="#br0">522 0 3223 0 0,'-19'6'336'0'0,"-181"82"723"0"0,35-13-251 0 0,150-69-611 0 0,0 1 1 0 0,-1-2-1 0 0,1 0 0 0 0,-1-1 1 0 0,0-1-1 0 0,-23 2 0 0 0,33-4 74 0 0,11 2-142 0 0,11 2-51 0 0,80-4 51 0 0,-18-2-48 0 0,-45 1-65 0 0,0-2 0 0 0,1-2 0 0 0,53-12 0 0 0,-77 14-16 0 0,0 1 34 0 0,0-1 0 0 0,0-1 0 0 0,0 0-1 0 0,0 0 1 0 0,0-1 0 0 0,-1 0 0 0 0,1-1 0 0 0,13-9-1 0 0,-22 14 6 0 0,-1-1-1 0 0,1 0 0 0 0,0 1 0 0 0,0-1 0 0 0,-1 0 0 0 0,1 0 1 0 0,0 0-1 0 0,-1 1 0 0 0,1-1 0 0 0,-1 0 0 0 0,1 0 0 0 0,-1 0 0 0 0,1 0 1 0 0,-1 0-1 0 0,0 0 0 0 0,1 0 0 0 0,-1 0 0 0 0,0 0 0 0 0,0 0 1 0 0,0 0-1 0 0,0 0 0 0 0,0 0 0 0 0,0 0 0 0 0,0 0 0 0 0,0 0 1 0 0,0-1-1 0 0,-1 1 0 0 0,1 0 0 0 0,0 0 0 0 0,-1 0 0 0 0,1 1 1 0 0,0-1-1 0 0,-1 0 0 0 0,0 0 0 0 0,1 0 0 0 0,-1 0 0 0 0,1 0 1 0 0,-1 0-1 0 0,0 1 0 0 0,1-1 0 0 0,-1 0 0 0 0,-2 0 0 0 0,0-2 104 0 0,0 0-1 0 0,-1 0 0 0 0,0 1 0 0 0,0-1 0 0 0,0 1 1 0 0,0 0-1 0 0,0 1 0 0 0,-8-3 0 0 0,3 2-87 0 0,-1 0 1 0 0,0 1-1 0 0,0 0 0 0 0,1 1 0 0 0,-1 0 0 0 0,0 1 0 0 0,0 0 0 0 0,1 1 0 0 0,-1 0 0 0 0,1 0 0 0 0,-1 1 0 0 0,1 0 1 0 0,-12 6-1 0 0,-5 5-268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0:38.695"/>
    </inkml:context>
    <inkml:brush xml:id="br0">
      <inkml:brushProperty name="width" value="0.1" units="cm"/>
      <inkml:brushProperty name="height" value="0.1" units="cm"/>
      <inkml:brushProperty name="color" value="#E71224"/>
    </inkml:brush>
  </inkml:definitions>
  <inkml:trace contextRef="#ctx0" brushRef="#br0">7542 91 1375 0 0,'-1'-3'32'0'0,"-8"-18"46"0"0,9 21-72 0 0,-1-1 0 0 0,1 0 1 0 0,-1 0-1 0 0,1 0 0 0 0,-1 0 1 0 0,1 0-1 0 0,-1 1 1 0 0,1-1-1 0 0,-1 0 0 0 0,0 0 1 0 0,1 1-1 0 0,-1-1 0 0 0,0 0 1 0 0,0 1-1 0 0,0-1 0 0 0,-1 0 1 0 0,-20-2 2151 0 0,-33-14-4434 0 0,50 15 2368 0 0,-14-6-180 0 0,10 4 549 0 0,0 0 0 0 0,0 1 0 0 0,0 0 0 0 0,-1 0 0 0 0,0 1 0 0 0,1 0 0 0 0,-1 1-1 0 0,-14 0 1 0 0,11 2-317 0 0,0 1 0 0 0,0 0-1 0 0,0 2 1 0 0,1-1 0 0 0,-1 1-1 0 0,1 1 1 0 0,0 0-1 0 0,1 1 1 0 0,-1 0 0 0 0,-11 9-1 0 0,12-9-112 0 0,0 0 0 0 0,0-1 0 0 0,0 0 0 0 0,-1-1 0 0 0,0 0 0 0 0,0-1 0 0 0,0-1-1 0 0,0 1 1 0 0,-19 0 0 0 0,-8-3 246 0 0,-66-6-1 0 0,-3-1-38 0 0,-74 9 465 0 0,11-14 477 0 0,-3 5-696 0 0,52 13-444 0 0,34 0-27 0 0,-47 1 6 0 0,-63 2 44 0 0,134-9 191 0 0,-143 5 194 0 0,-81 9-240 0 0,131-18-208 0 0,107 3 58 0 0,-47 2 140 0 0,36 4-102 0 0,-1-3 0 0 0,0-2 0 0 0,-113-16 0 0 0,-190-32 224 0 0,251 47-230 0 0,24 1-52 0 0,-176-25-38 0 0,211 19 0 0 0,-35-4 182 0 0,1 4-1 0 0,-97 7 0 0 0,-193 16-117 0 0,258-11-52 0 0,-175-3 51 0 0,-55-11 317 0 0,327 8-387 0 0,-64-5 48 0 0,22 0-7 0 0,-2 4 129 0 0,-77 11-1 0 0,-240 14 46 0 0,29-33 546 0 0,252 8-703 0 0,-128 3 142 0 0,159 1-136 0 0,-85 17 0 0 0,-186 56-1511 0 0,297-65 300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0:43.494"/>
    </inkml:context>
    <inkml:brush xml:id="br0">
      <inkml:brushProperty name="width" value="0.1" units="cm"/>
      <inkml:brushProperty name="height" value="0.1" units="cm"/>
      <inkml:brushProperty name="color" value="#E71224"/>
    </inkml:brush>
  </inkml:definitions>
  <inkml:trace contextRef="#ctx0" brushRef="#br0">5821 80 2527 0 0,'-2'-3'28'0'0,"0"1"0"0"0,0-1 0 0 0,1 1-1 0 0,-2 0 1 0 0,1-1 0 0 0,0 1 0 0 0,0 0-1 0 0,-1 0 1 0 0,1 0 0 0 0,-6-2 0 0 0,3 0 2 0 0,-6-3 154 0 0,0 2-1 0 0,0-1 0 0 0,-1 2 1 0 0,0-1-1 0 0,0 1 0 0 0,0 1 1 0 0,-13-2-1 0 0,5 1 309 0 0,-1 2 0 0 0,1 0-1 0 0,-1 1 1 0 0,1 1 0 0 0,-28 3-1 0 0,-103 22 132 0 0,50-6-457 0 0,-150 4 1575 0 0,170-18-1212 0 0,-151 26-147 0 0,121-13-280 0 0,-14 5 60 0 0,-40 4 108 0 0,80-13-95 0 0,51-8-94 0 0,-44 3-1 0 0,-115-7 431 0 0,122-3-328 0 0,-166-17 265 0 0,190 13-363 0 0,26 3-64 0 0,-95-7 203 0 0,70 8-199 0 0,2-3 0 0 0,-72-13 0 0 0,93 12 41 0 0,0 1 1 0 0,0 2-1 0 0,0 0 0 0 0,0 2 1 0 0,0 0-1 0 0,0 1 1 0 0,0 2-1 0 0,-34 7 0 0 0,36-5-32 0 0,0-2 0 0 0,0-1 0 0 0,0 0-1 0 0,0-1 1 0 0,0-2 0 0 0,0 0 0 0 0,0-1 0 0 0,-28-7-1 0 0,31 7 5 0 0,1 0 0 0 0,-1 2 0 0 0,0 0 0 0 0,1 1 0 0 0,-1 0-1 0 0,-26 7 1 0 0,24-4-30 0 0,-1-1 0 0 0,0-1 0 0 0,0-1-1 0 0,-22-2 1 0 0,12-1-8 0 0,1 1 0 0 0,0 1 0 0 0,-1 2 0 0 0,1 1 0 0 0,0 1 0 0 0,-57 16 0 0 0,69-16 17 0 0,0 0 1 0 0,-1-2-1 0 0,1 0 0 0 0,-1-1 0 0 0,1-1 0 0 0,-1-1 1 0 0,1 0-1 0 0,-26-6 0 0 0,21 4 66 0 0,0 0-1 0 0,0 2 1 0 0,0 1 0 0 0,1 0-1 0 0,-28 5 1 0 0,29-3-72 0 0,1-1 0 0 0,-1-1 0 0 0,0 0 0 0 0,-20-5 0 0 0,-37 0-13 0 0,-94 14 141 0 0,106-1-100 0 0,2 2 0 0 0,-100 29 0 0 0,137-31-20 0 0,-1-1-1 0 0,0-2 0 0 0,0-1 0 0 0,-1-1 1 0 0,1-1-1 0 0,-52-5 0 0 0,48 1 7 0 0,-1 1 0 0 0,-62 6 0 0 0,-104 10 202 0 0,-14 2 344 0 0,170-11-569 0 0,0 2-1 0 0,-79 24 1 0 0,95-22-439 0 0,-1 1 0 0 0,1 2 1 0 0,-31 18-1 0 0,26-11-782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0:47.411"/>
    </inkml:context>
    <inkml:brush xml:id="br0">
      <inkml:brushProperty name="width" value="0.1" units="cm"/>
      <inkml:brushProperty name="height" value="0.1" units="cm"/>
      <inkml:brushProperty name="color" value="#E71224"/>
    </inkml:brush>
  </inkml:definitions>
  <inkml:trace contextRef="#ctx0" brushRef="#br0">3456 59 1295 0 0,'-2'-1'134'0'0,"-1"0"0"0"0,1 0 0 0 0,0-1 0 0 0,-1 1 0 0 0,1-1 0 0 0,0 0 0 0 0,0 1 0 0 0,0-1 0 0 0,0 0 0 0 0,0 0 0 0 0,-2-3 0 0 0,-8-8 698 0 0,8 10-588 0 0,-1 0 0 0 0,1 1 0 0 0,0-1 0 0 0,-1 1 0 0 0,1 0 0 0 0,-1 0 0 0 0,1 1 0 0 0,-1-1 0 0 0,0 1 0 0 0,0 0 0 0 0,0 0 0 0 0,0 1 0 0 0,0-1 0 0 0,0 1 0 0 0,0 0 0 0 0,-8 2 0 0 0,-42 7 239 0 0,-1-3 0 0 0,-110-1 0 0 0,52-3 643 0 0,-196 2-715 0 0,276-4-372 0 0,-1 3 0 0 0,0 1 0 0 0,1 1 1 0 0,0 2-1 0 0,0 1 0 0 0,-57 22 0 0 0,58-17-8 0 0,-1-2 1 0 0,0-2-1 0 0,-1-1 0 0 0,0-2 0 0 0,-1-1 0 0 0,1-1 0 0 0,-53-3 1 0 0,41 1 121 0 0,-1 1 1 0 0,1 3-1 0 0,-47 12 1 0 0,56-11-100 0 0,-63 15-43 0 0,51-10-8 0 0,0-2 1 0 0,-52 3-1 0 0,35-12 165 0 0,-85-10 0 0 0,51 1 149 0 0,27 8 110 0 0,-135 17 0 0 0,26-1-227 0 0,2-23-79 0 0,6-1 10 0 0,152 9-148 0 0,1 1 0 0 0,-1 1 0 0 0,0 1-1 0 0,1 1 1 0 0,-38 13 0 0 0,9 3-1003 0 0,-5 0-3619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0:49.243"/>
    </inkml:context>
    <inkml:brush xml:id="br0">
      <inkml:brushProperty name="width" value="0.1" units="cm"/>
      <inkml:brushProperty name="height" value="0.1" units="cm"/>
      <inkml:brushProperty name="color" value="#E71224"/>
    </inkml:brush>
  </inkml:definitions>
  <inkml:trace contextRef="#ctx0" brushRef="#br0">1410 78 455 0 0,'-79'-3'2432'0'0,"37"4"-466"0"0,-29-1-1348 0 0,-191-38 1993 0 0,60 6-160 0 0,154 29-2177 0 0,1 1 0 0 0,-1 2 0 0 0,1 2 1 0 0,-50 9-1 0 0,4 6 286 0 0,-94 30-1 0 0,157-38-1512 0 0,1 1 0 0 0,0 2 0 0 0,-36 19 0 0 0,32-11-3003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13.729"/>
    </inkml:context>
    <inkml:brush xml:id="br0">
      <inkml:brushProperty name="width" value="0.1" units="cm"/>
      <inkml:brushProperty name="height" value="0.1" units="cm"/>
      <inkml:brushProperty name="color" value="#E71224"/>
    </inkml:brush>
  </inkml:definitions>
  <inkml:trace contextRef="#ctx0" brushRef="#br0">123 30 1375 0 0,'-4'-4'499'0'0,"-1"1"-1"0"0,1 0 0 0 0,-1 0 0 0 0,0 0 0 0 0,0 0 1 0 0,1 1-1 0 0,-2 0 0 0 0,1 0 0 0 0,0 0 0 0 0,-8-1 0 0 0,11 3-476 0 0,0 1-1 0 0,0-1 0 0 0,1 1 0 0 0,-1-1 0 0 0,0 1 0 0 0,1-1 1 0 0,-1 1-1 0 0,1 0 0 0 0,-1 0 0 0 0,1 0 0 0 0,-1 0 0 0 0,1 0 1 0 0,-1 0-1 0 0,1 0 0 0 0,0 0 0 0 0,0 1 0 0 0,-1-1 0 0 0,1 0 1 0 0,0 1-1 0 0,-1 1 0 0 0,1-1-125 0 0,0 0 0 0 0,0-1 0 0 0,-1 1 1 0 0,1 0-1 0 0,-1-1 0 0 0,1 1 0 0 0,-1-1 0 0 0,1 0 0 0 0,-1 0 1 0 0,0 1-1 0 0,0-1 0 0 0,-3 1 0 0 0,-2 0-447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15.900"/>
    </inkml:context>
    <inkml:brush xml:id="br0">
      <inkml:brushProperty name="width" value="0.1" units="cm"/>
      <inkml:brushProperty name="height" value="0.1" units="cm"/>
      <inkml:brushProperty name="color" value="#E71224"/>
    </inkml:brush>
  </inkml:definitions>
  <inkml:trace contextRef="#ctx0" brushRef="#br0">2525 55 455 0 0,'2'-1'217'0'0,"-1"-1"0"0"0,1 0 0 0 0,0 0 0 0 0,-1 0 0 0 0,0 0 0 0 0,1 0 0 0 0,-1 0 0 0 0,0 0 0 0 0,0-1 0 0 0,0 1 0 0 0,0 0 0 0 0,-1-1 0 0 0,1 1 0 0 0,0-4 0 0 0,-1 6-129 0 0,0-1-1 0 0,0 0 1 0 0,0 0-1 0 0,-1 0 1 0 0,1 0 0 0 0,0 0-1 0 0,0 0 1 0 0,-1 1-1 0 0,1-1 1 0 0,-1 0 0 0 0,1 0-1 0 0,-1 1 1 0 0,1-1-1 0 0,-1 0 1 0 0,1 0 0 0 0,-1 1-1 0 0,0-1 1 0 0,1 1-1 0 0,-1-1 1 0 0,0 1 0 0 0,1-1-1 0 0,-1 1 1 0 0,0-1-1 0 0,0 1 1 0 0,0-1 0 0 0,1 1-1 0 0,-1 0 1 0 0,0 0-1 0 0,0-1 1 0 0,0 1 0 0 0,0 0-1 0 0,0 0 1 0 0,0 0-1 0 0,1 0 1 0 0,-1 0 0 0 0,0 0-1 0 0,0 0 1 0 0,0 0-1 0 0,-1 1 1 0 0,-3-1 26 0 0,-1 1-1 0 0,1 0 0 0 0,0 0 1 0 0,0 1-1 0 0,-9 3 1 0 0,-18 5 518 0 0,19-9-347 0 0,0 1 25 0 0,0 0 0 0 0,0 1-1 0 0,0 0 1 0 0,-22 8 0 0 0,19-5-196 0 0,0 0-1 0 0,-20 3 1 0 0,-11 4 511 0 0,39-12-483 0 0,0 0 0 0 0,-1 0 0 0 0,1 0 0 0 0,0-1 0 0 0,-1 0 0 0 0,1-1-1 0 0,-10-1 1 0 0,-21-1 123 0 0,9 3-88 0 0,-79 3 36 0 0,16 4 127 0 0,55-6-205 0 0,1 2 1 0 0,-55 12-1 0 0,72-10-64 0 0,-1-2 0 0 0,0 0 0 0 0,1-1 0 0 0,-22-2 0 0 0,25 1 168 0 0,-30 6-1 0 0,30-4-179 0 0,-32 1 0 0 0,-86-10 335 0 0,1-1-282 0 0,110 6-69 0 0,-47-9 1 0 0,47 6-24 0 0,-48-3 1 0 0,-70 5 43 0 0,128 2-63 0 0,-20 1 15 0 0,-1-2 0 0 0,1-2 0 0 0,-39-7-1 0 0,56 8-15 0 0,1 0 0 0 0,-1 1 0 0 0,-22 1 0 0 0,-28-2 0 0 0,25-1 83 0 0,33 4-47 0 0,-1-2 1 0 0,1 1-1 0 0,-1-2 1 0 0,1 1-1 0 0,0-1 1 0 0,0 0-1 0 0,-1-1 0 0 0,-8-4 1 0 0,13 5-23 0 0,-1 1 0 0 0,1 0 0 0 0,-1 0 0 0 0,1 0 0 0 0,-1 1 0 0 0,1 0 0 0 0,-1 0 0 0 0,1 0 0 0 0,-1 1 0 0 0,1 0 0 0 0,-1 0 0 0 0,-8 3 0 0 0,-29 2-15 0 0,-4-9 1 0 0,34 1 0 0 0,0 2 0 0 0,1-1 0 0 0,-1 1 0 0 0,-20 4 0 0 0,10-3 0 0 0,20-1 0 0 0,1-1 0 0 0,-1 2 0 0 0,0-1 0 0 0,0 0 0 0 0,0 0 0 0 0,0 1 0 0 0,1 0 0 0 0,-1-1 0 0 0,-3 2 0 0 0,-1 2-27 0 0,1 0 0 0 0,0 1-1 0 0,0-1 1 0 0,0 1 0 0 0,1 0-1 0 0,-1 1 1 0 0,-8 11 0 0 0,0 2-123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17.707"/>
    </inkml:context>
    <inkml:brush xml:id="br0">
      <inkml:brushProperty name="width" value="0.1" units="cm"/>
      <inkml:brushProperty name="height" value="0.1" units="cm"/>
      <inkml:brushProperty name="color" value="#E71224"/>
    </inkml:brush>
  </inkml:definitions>
  <inkml:trace contextRef="#ctx0" brushRef="#br0">440 58 919 0 0,'-75'-15'4239'0'0,"-41"3"-2325"0"0,-52-9-915 0 0,160 19-1134 0 0,-1 0-251 0 0,0 0 1 0 0,-1 1-1 0 0,1 0 0 0 0,-15 0 0 0 0,13 2-2190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24.537"/>
    </inkml:context>
    <inkml:brush xml:id="br0">
      <inkml:brushProperty name="width" value="0.1" units="cm"/>
      <inkml:brushProperty name="height" value="0.1" units="cm"/>
      <inkml:brushProperty name="color" value="#E71224"/>
    </inkml:brush>
  </inkml:definitions>
  <inkml:trace contextRef="#ctx0" brushRef="#br0">3563 119 919 0 0,'-11'-1'182'0'0,"1"-1"-1"0"0,-1 0 0 0 0,1-1 0 0 0,-1 0 0 0 0,1 0 0 0 0,-12-7 0 0 0,9 5-63 0 0,-50-24 1631 0 0,47 20-1168 0 0,1 2 0 0 0,-1 0 0 0 0,0 1 0 0 0,0 0 0 0 0,-1 2 0 0 0,1 0 0 0 0,-22-3 0 0 0,-290 9 2032 0 0,170 2-1953 0 0,108-2-348 0 0,0-3 0 0 0,-71-10 0 0 0,80 6-208 0 0,12 4 141 0 0,0 1 0 0 0,0 1 0 0 0,-45 8 0 0 0,-19 1-249 0 0,76-10 22 0 0,-35-5 1 0 0,-5 1 8 0 0,-356 17 565 0 0,273-6-469 0 0,120-8-95 0 0,0 0-1 0 0,0-1 1 0 0,-26-6 0 0 0,28 4 33 0 0,-1 1 0 0 0,0 1 0 0 0,1 0 0 0 0,-21 2 0 0 0,-150 12 56 0 0,27-7-99 0 0,-8 1 18 0 0,53 8-18 0 0,57-5 163 0 0,0-3 1 0 0,-100-3-1 0 0,142-5-101 0 0,-154-4 652 0 0,149 7-728 0 0,0 1 0 0 0,0 1-1 0 0,0 1 1 0 0,0 2 0 0 0,-32 10 0 0 0,20-1-201 0 0,-4 3-25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25.391"/>
    </inkml:context>
    <inkml:brush xml:id="br0">
      <inkml:brushProperty name="width" value="0.1" units="cm"/>
      <inkml:brushProperty name="height" value="0.1" units="cm"/>
      <inkml:brushProperty name="color" value="#E71224"/>
    </inkml:brush>
  </inkml:definitions>
  <inkml:trace contextRef="#ctx0" brushRef="#br0">2254 37 5295 0 0,'-73'-5'1191'0'0,"47"2"-272"0"0,-35 2 1 0 0,-40 10-217 0 0,67-4-412 0 0,1-2 0 0 0,-1-2 1 0 0,-42-2-1 0 0,-26-3 889 0 0,78 4-1067 0 0,-71 8 96 0 0,-1-1-57 0 0,-45-13 333 0 0,-32 0 262 0 0,57 8-85 0 0,-1-5-1 0 0,-137-21 0 0 0,172 14-620 0 0,-1 4 0 0 0,1 3 1 0 0,-1 5-1 0 0,1 2 0 0 0,-100 19 0 0 0,130-15-554 0 0,0 1-29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26.111"/>
    </inkml:context>
    <inkml:brush xml:id="br0">
      <inkml:brushProperty name="width" value="0.1" units="cm"/>
      <inkml:brushProperty name="height" value="0.1" units="cm"/>
      <inkml:brushProperty name="color" value="#E71224"/>
    </inkml:brush>
  </inkml:definitions>
  <inkml:trace contextRef="#ctx0" brushRef="#br0">2020 78 1839 0 0,'0'2'134'0'0,"-1"-2"-89"0"0,-11-1-46 0 0,1-1 0 0 0,-1 0 0 0 0,1 0-1 0 0,-22-9 1 0 0,0 1 1347 0 0,15 6-386 0 0,-1 0-1 0 0,0 2 1 0 0,0 0-1 0 0,-1 1 1 0 0,-28 2-1 0 0,-93 19-344 0 0,92-11-660 0 0,-71 3-1 0 0,-170-29 2172 0 0,86 0-728 0 0,-188-13-426 0 0,106 13-474 0 0,234 18-1207 0 0,1 1 1 0 0,-54 11 0 0 0,81-10-1218 0 0,-26 4-2625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7:28.046"/>
    </inkml:context>
    <inkml:brush xml:id="br0">
      <inkml:brushProperty name="width" value="0.1" units="cm"/>
      <inkml:brushProperty name="height" value="0.1" units="cm"/>
      <inkml:brushProperty name="color" value="#E71224"/>
    </inkml:brush>
  </inkml:definitions>
  <inkml:trace contextRef="#ctx0" brushRef="#br0">467 1 919 0 0,'-70'17'1958'0'0,"3"-1"-1006"0"0,63-14-883 0 0,-8 1 157 0 0,1 0 0 0 0,-1 1 1 0 0,1 1-1 0 0,0 0 0 0 0,0 0 0 0 0,1 1 0 0 0,-18 13 0 0 0,24-15-102 0 0,-2 0 0 0 0,1 0-1 0 0,0-1 1 0 0,-1 0-1 0 0,1 0 1 0 0,-1-1-1 0 0,0 1 1 0 0,0-1 0 0 0,0 0-1 0 0,0-1 1 0 0,0 1-1 0 0,-1-1 1 0 0,1-1-1 0 0,0 1 1 0 0,-1-1 0 0 0,1 0-1 0 0,0 0 1 0 0,-1-1-1 0 0,1 0 1 0 0,0 0-1 0 0,0-1 1 0 0,0 1 0 0 0,0-1-1 0 0,-9-4 1 0 0,8 3 172 0 0,-24-9 420 0 0,30 12-704 0 0,0 0-1 0 0,1-1 1 0 0,-1 1-1 0 0,0 0 1 0 0,0 0-1 0 0,0 0 1 0 0,0 0-1 0 0,0 0 1 0 0,0 0-1 0 0,1 0 1 0 0,-1 0-1 0 0,0 0 1 0 0,0 0-1 0 0,0 0 1 0 0,0 0-1 0 0,0 1 1 0 0,0-1-1 0 0,1 0 1 0 0,-1 1-1 0 0,0-1 1 0 0,0 1-1 0 0,1-1 1 0 0,-1 1-1 0 0,0-1 1 0 0,0 1-1 0 0,1-1 1 0 0,-1 1-1 0 0,1 0 0 0 0,-2 0 1 0 0,2 0-9 0 0,0 0 0 0 0,1 0 1 0 0,-1 0-1 0 0,0 0 0 0 0,0 0 0 0 0,0 0 1 0 0,1-1-1 0 0,-1 1 0 0 0,0 0 0 0 0,1 0 0 0 0,-1 0 1 0 0,1 0-1 0 0,-1-1 0 0 0,1 1 0 0 0,-1 0 1 0 0,1-1-1 0 0,1 2 0 0 0,11 12-8 0 0,-7-10-4 0 0,0-1-1 0 0,1 0 0 0 0,-1 0 0 0 0,1 0 1 0 0,0-1-1 0 0,-1 0 0 0 0,1 0 0 0 0,0 0 1 0 0,0-1-1 0 0,0 0 0 0 0,1-1 1 0 0,-1 1-1 0 0,9-2 0 0 0,4 0-8 0 0,0-2 0 0 0,0 0 0 0 0,28-9 0 0 0,-47 12 29 0 0,0 0 0 0 0,0-1-1 0 0,0 1 1 0 0,0-1 0 0 0,0 1 0 0 0,0-1-1 0 0,0 0 1 0 0,0 1 0 0 0,0-1-1 0 0,-1 0 1 0 0,1 0 0 0 0,0 0-1 0 0,-1 1 1 0 0,1-1 0 0 0,0 0 0 0 0,-1 0-1 0 0,1 0 1 0 0,-1 0 0 0 0,1 0-1 0 0,-1 0 1 0 0,0 0 0 0 0,1 0-1 0 0,-1 0 1 0 0,0 0 0 0 0,0 0-1 0 0,0 0 1 0 0,0 0 0 0 0,0 0 0 0 0,0-1-1 0 0,0 1 1 0 0,0 0 0 0 0,0 0-1 0 0,0 0 1 0 0,-1 0 0 0 0,1 0-1 0 0,-1-1 1 0 0,-1-6 212 0 0,-1 0-1 0 0,0-1 1 0 0,-6-10-1 0 0,6 11-76 0 0,3 7-123 0 0,-1 0 0 0 0,1 0 0 0 0,-1 0-1 0 0,1 0 1 0 0,-1 0 0 0 0,1 0 0 0 0,-1 0 0 0 0,0 0-1 0 0,0 0 1 0 0,1 0 0 0 0,-1 1 0 0 0,0-1 0 0 0,0 0-1 0 0,0 0 1 0 0,0 1 0 0 0,0-1 0 0 0,0 0 0 0 0,0 1-1 0 0,0-1 1 0 0,0 1 0 0 0,0 0 0 0 0,0-1-1 0 0,0 1 1 0 0,0 0 0 0 0,0-1 0 0 0,0 1 0 0 0,-1 0-1 0 0,1 0 1 0 0,-2 0 0 0 0,1 1-32 0 0,0-1 0 0 0,0 1 1 0 0,0 0-1 0 0,0 0 0 0 0,1 0 0 0 0,-1 0 1 0 0,0 0-1 0 0,0 0 0 0 0,1 0 0 0 0,-1 1 1 0 0,1-1-1 0 0,-1 0 0 0 0,1 1 0 0 0,0-1 1 0 0,-1 1-1 0 0,0 2 0 0 0,-9 15-150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26.730"/>
    </inkml:context>
    <inkml:brush xml:id="br0">
      <inkml:brushProperty name="width" value="0.1" units="cm"/>
      <inkml:brushProperty name="height" value="0.1" units="cm"/>
      <inkml:brushProperty name="color" value="#E71224"/>
    </inkml:brush>
  </inkml:definitions>
  <inkml:trace contextRef="#ctx0" brushRef="#br0">1937 78 2303 0 0,'-2'-2'180'0'0,"-1"0"-1"0"0,0-1 0 0 0,1 1 0 0 0,-1 0 0 0 0,0 0 0 0 0,0 1 1 0 0,0-1-1 0 0,0 0 0 0 0,0 1 0 0 0,0 0 0 0 0,0 0 0 0 0,-4-1 0 0 0,1 1 62 0 0,-1 1 0 0 0,1-1 0 0 0,-1 1 0 0 0,1 1 0 0 0,-11 1 0 0 0,-62 5 262 0 0,-1-4-1 0 0,-147-13 1 0 0,-76-6 3134 0 0,-7-1-1941 0 0,-9-4-988 0 0,-1 20-168 0 0,270 4-2488 0 0,-60 11 0 0 0,62-4-2460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27.413"/>
    </inkml:context>
    <inkml:brush xml:id="br0">
      <inkml:brushProperty name="width" value="0.1" units="cm"/>
      <inkml:brushProperty name="height" value="0.1" units="cm"/>
      <inkml:brushProperty name="color" value="#E71224"/>
    </inkml:brush>
  </inkml:definitions>
  <inkml:trace contextRef="#ctx0" brushRef="#br0">2392 0 455 0 0,'-37'14'1486'0'0,"-1"-2"-1"0"0,-1-1 1 0 0,-46 6-1 0 0,4 0-661 0 0,-168 29 1482 0 0,64-16-1408 0 0,127-21-422 0 0,0-3 1 0 0,-73-1-1 0 0,-117-14 1157 0 0,181 5-1305 0 0,-261-35 967 0 0,10 1-864 0 0,-72 36-1681 0 0,311 9 462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29.474"/>
    </inkml:context>
    <inkml:brush xml:id="br0">
      <inkml:brushProperty name="width" value="0.1" units="cm"/>
      <inkml:brushProperty name="height" value="0.1" units="cm"/>
      <inkml:brushProperty name="color" value="#E71224"/>
    </inkml:brush>
  </inkml:definitions>
  <inkml:trace contextRef="#ctx0" brushRef="#br0">4339 19 3711 0 0,'0'-1'24'0'0,"0"0"-1"0"0,0 0 0 0 0,-1 0 0 0 0,1 0 0 0 0,-1 0 0 0 0,1 0 1 0 0,0 1-1 0 0,-1-1 0 0 0,1 0 0 0 0,-1 0 0 0 0,0 1 0 0 0,1-1 0 0 0,-1 0 1 0 0,0 1-1 0 0,1-1 0 0 0,-1 0 0 0 0,0 1 0 0 0,0-1 0 0 0,1 1 1 0 0,-1-1-1 0 0,0 1 0 0 0,0 0 0 0 0,0-1 0 0 0,0 1 0 0 0,0 0 0 0 0,1-1 1 0 0,-1 1-1 0 0,0 0 0 0 0,0 0 0 0 0,0 0 0 0 0,0 0 0 0 0,-2 0 1 0 0,-37 1 61 0 0,32-1-87 0 0,-76 8 1330 0 0,1 3 0 0 0,0 4 0 0 0,-142 45 0 0 0,182-49-1186 0 0,-59 8 0 0 0,46-10-7 0 0,-24 1 231 0 0,-152 1 0 0 0,118-10-11 0 0,-85 3 233 0 0,69-6-413 0 0,30-1-73 0 0,-62 1-37 0 0,-115 2 51 0 0,-174-4 340 0 0,374-1-246 0 0,-94-1 236 0 0,-101 2 215 0 0,-145 8 204 0 0,333 3-783 0 0,-104 10 78 0 0,91-7-168 0 0,4 0-55 0 0,-103 23 1 0 0,31 15-4222 0 0,80-17-395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39.253"/>
    </inkml:context>
    <inkml:brush xml:id="br0">
      <inkml:brushProperty name="width" value="0.1" units="cm"/>
      <inkml:brushProperty name="height" value="0.1" units="cm"/>
      <inkml:brushProperty name="color" value="#E71224"/>
    </inkml:brush>
  </inkml:definitions>
  <inkml:trace contextRef="#ctx0" brushRef="#br0">3761 95 455 0 0,'10'-15'-508'0'0,"-1"-11"5352"0"0,-6 14-2268 0 0,-3 11-2484 0 0,0 0 0 0 0,0 0-1 0 0,0-1 1 0 0,0 1 0 0 0,0 0-1 0 0,0 0 1 0 0,0 0 0 0 0,-1 0-1 0 0,1 0 1 0 0,0-1 0 0 0,-1 1-1 0 0,1 0 1 0 0,-1 0 0 0 0,1 0-1 0 0,-1 0 1 0 0,0 0 0 0 0,1 0-1 0 0,-1 0 1 0 0,0 1 0 0 0,0-1-1 0 0,0 0 1 0 0,0 0 0 0 0,1 0-1 0 0,-1 1 1 0 0,0-1-1 0 0,0 1 1 0 0,0-1 0 0 0,0 1-1 0 0,-2-1 1 0 0,-1-1 52 0 0,0 0 1 0 0,0 0-1 0 0,0 0 0 0 0,0 1 0 0 0,0-1 1 0 0,0 1-1 0 0,-6 0 0 0 0,3 1-77 0 0,0 0 0 0 0,0 0-1 0 0,0 1 1 0 0,0 0 0 0 0,0 0-1 0 0,0 1 1 0 0,0 0 0 0 0,0 0 0 0 0,1 1-1 0 0,-7 3 1 0 0,-10 6 433 0 0,-31 23 1 0 0,3-3-188 0 0,24-16-261 0 0,-1-1-1 0 0,-1-2 1 0 0,-1 0-1 0 0,0-3 0 0 0,0 0 1 0 0,-48 8-1 0 0,-38-2 912 0 0,40-7-343 0 0,-95 24 0 0 0,131-23-562 0 0,0-1 0 0 0,-1-2 0 0 0,-48 2 0 0 0,-38-5 431 0 0,-107 5 177 0 0,195-6-65 0 0,-109 7-736 0 0,-163-10-1 0 0,255-4 150 0 0,-149-5 292 0 0,92 14-183 0 0,-85 1-19 0 0,152-8-25 0 0,0-1-1 0 0,-61-12 1 0 0,58 7 147 0 0,-1 3 0 0 0,-59 1-1 0 0,54 2-141 0 0,18 3-53 0 0,-66 9 0 0 0,62-4-30 0 0,-44-1 0 0 0,-70-14 49 0 0,41 1 235 0 0,23-3-77 0 0,69 7-136 0 0,-1 1 1 0 0,0 1-1 0 0,-40 1 0 0 0,61 1-69 0 0,-1 0-1 0 0,0 1 1 0 0,1-1-1 0 0,-1 1 1 0 0,1 0-1 0 0,-1 0 0 0 0,1 0 1 0 0,0 0-1 0 0,-1 0 1 0 0,1 0-1 0 0,0 1 1 0 0,-4 3-1 0 0,5-5-1 0 0,0 1 0 0 0,1 0 0 0 0,-1-1-1 0 0,1 1 1 0 0,-1 0 0 0 0,1 0 0 0 0,-1 0 0 0 0,1 0 0 0 0,0-1-1 0 0,-1 1 1 0 0,1 0 0 0 0,0 0 0 0 0,0 0 0 0 0,0 0 0 0 0,-1 0-1 0 0,1 0 1 0 0,0 0 0 0 0,0 0 0 0 0,0 0 0 0 0,1 0-1 0 0,-1-1 1 0 0,0 1 0 0 0,0 0 0 0 0,0 0 0 0 0,1 0 0 0 0,-1 0-1 0 0,0 0 1 0 0,1 0 0 0 0,-1-1 0 0 0,1 1 0 0 0,-1 0-1 0 0,1 0 1 0 0,0-1 0 0 0,-1 1 0 0 0,1 0 0 0 0,-1-1 0 0 0,1 1-1 0 0,1 1 1 0 0,4 3 9 0 0,0-1 0 0 0,0 0 1 0 0,0 0-1 0 0,1 0 0 0 0,-1 0 0 0 0,1-1 0 0 0,0 0 0 0 0,14 3 1 0 0,60 12 100 0 0,-34-11 25 0 0,89 0 1 0 0,48-13 23 0 0,-94 1-22 0 0,115 8 0 0 0,-35 8 46 0 0,223-13 0 0 0,-116-1-91 0 0,-47 2 35 0 0,-116-1-58 0 0,123 12-1 0 0,-152-1-62 0 0,256 13 50 0 0,-168-26-45 0 0,292 4 40 0 0,-371 6-47 0 0,249 22 54 0 0,-326-26-59 0 0,-10-2 0 0 0,-1 1 0 0 0,0 0 0 0 0,0 0 0 0 0,8 3 0 0 0,-20-5 26 0 0,0 0 0 0 0,-1 1 0 0 0,1 0-1 0 0,-9 1 1 0 0,-6 0 13 0 0,-267-9 208 0 0,-1 0-161 0 0,-145 12-54 0 0,-330-5 11 0 0,591-4-26 0 0,-380-5 126 0 0,408 15-178 0 0,-261 42 1 0 0,168 12-1543 0 0,119-19 599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40.255"/>
    </inkml:context>
    <inkml:brush xml:id="br0">
      <inkml:brushProperty name="width" value="0.1" units="cm"/>
      <inkml:brushProperty name="height" value="0.1" units="cm"/>
      <inkml:brushProperty name="color" value="#E71224"/>
    </inkml:brush>
  </inkml:definitions>
  <inkml:trace contextRef="#ctx0" brushRef="#br0">1999 76 919 0 0,'-119'4'6227'0'0,"-58"11"-4227"0"0,25-2-1037 0 0,-96-14 158 0 0,-13 2 432 0 0,-15 15 8 0 0,189-15-1057 0 0,-101-13-1 0 0,14-1 139 0 0,142 12-472 0 0,1 3-1 0 0,0 0 1 0 0,-47 10-1 0 0,60-8-143 0 0,5-2-9 0 0,-1 1-1 0 0,1 0 1 0 0,0 1 0 0 0,0 1 0 0 0,0 0 0 0 0,0 1-1 0 0,-18 11 1 0 0,30-17-16 0 0,1 0-1 0 0,0 0 1 0 0,0 0-1 0 0,0 0 0 0 0,0 0 1 0 0,-1 0-1 0 0,1 1 1 0 0,0-1-1 0 0,0 0 1 0 0,0 0-1 0 0,0 0 0 0 0,0 0 1 0 0,-1 0-1 0 0,1 1 1 0 0,0-1-1 0 0,0 0 1 0 0,0 0-1 0 0,0 0 0 0 0,0 0 1 0 0,0 1-1 0 0,0-1 1 0 0,0 0-1 0 0,0 0 1 0 0,-1 0-1 0 0,1 1 0 0 0,0-1 1 0 0,0 0-1 0 0,0 0 1 0 0,0 0-1 0 0,0 1 1 0 0,0-1-1 0 0,0 0 0 0 0,0 0 1 0 0,1 0-1 0 0,-1 1 1 0 0,0-1-1 0 0,0 0 0 0 0,0 0 1 0 0,0 0-1 0 0,0 1 1 0 0,0-1-1 0 0,10 4 42 0 0,13-1 42 0 0,13-3 187 0 0,283-10 1004 0 0,-24-14-1526 0 0,-41 5-190 0 0,58 3 521 0 0,92-11 18 0 0,-343 18-98 0 0,5 1 0 0 0,113-31 0 0 0,-150 32 46 0 0,-19 5-13 0 0,-1 0-1 0 0,1-1 1 0 0,12-5-1 0 0,-65 4 363 0 0,-124 6 191 0 0,-163-4-63 0 0,-126 3-3 0 0,295 11-490 0 0,-219 18 257 0 0,2 19-1721 0 0,281-31 663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48.992"/>
    </inkml:context>
    <inkml:brush xml:id="br0">
      <inkml:brushProperty name="width" value="0.1" units="cm"/>
      <inkml:brushProperty name="height" value="0.1" units="cm"/>
      <inkml:brushProperty name="color" value="#E71224"/>
    </inkml:brush>
  </inkml:definitions>
  <inkml:trace contextRef="#ctx0" brushRef="#br0">8811 100 2879 0 0,'-4'-5'120'0'0,"0"0"-1"0"0,-1 0 1 0 0,1 0-1 0 0,-1 1 0 0 0,0 0 1 0 0,-1 0-1 0 0,1 0 1 0 0,-1 0-1 0 0,1 1 0 0 0,-9-4 1 0 0,-5-4 585 0 0,9 6-256 0 0,0-1-1 0 0,0 1 1 0 0,0 1-1 0 0,-1 0 1 0 0,1 1-1 0 0,-1 0 1 0 0,0 0-1 0 0,-15-1 1 0 0,2 3 246 0 0,-1 0-1 0 0,-41 5 1 0 0,-5 4-336 0 0,-53 3-18 0 0,-125-6 635 0 0,29 7-206 0 0,-244-4 28 0 0,282-10-348 0 0,1-1-208 0 0,-275-3 544 0 0,161-3-617 0 0,59 0 94 0 0,182 11-260 0 0,0 3 1 0 0,-58 13-1 0 0,109-17-3 0 0,-70 11 30 0 0,0-3-1 0 0,-1-3 0 0 0,-91-5 1 0 0,17-3-25 0 0,-161 18 0 0 0,232-10 17 0 0,1-3-1 0 0,-136-14 0 0 0,154 4 30 0 0,0 3 1 0 0,0 2-1 0 0,-1 3 0 0 0,-104 15 0 0 0,92-4-37 0 0,-1-3-1 0 0,0-3 0 0 0,-93-5 1 0 0,85-6-11 0 0,-1 4 1 0 0,-150 17-1 0 0,190-9-1 0 0,0-1 1 0 0,-1-3-1 0 0,1-1 0 0 0,-73-6 0 0 0,-19-7 37 0 0,36 4-25 0 0,44 4-14 0 0,-61 5 0 0 0,85-1 0 0 0,-223 19 0 0 0,-119-7 0 0 0,339-13 0 0 0,-151 7 0 0 0,62-1 0 0 0,57-8 21 0 0,1-2 1 0 0,-95-19-1 0 0,144 21-21 0 0,-156-18 128 0 0,123 16-68 0 0,-84-6 206 0 0,43 4 75 0 0,-111-21 0 0 0,111 8-81 0 0,-138-10-1 0 0,185 27-277 0 0,1 2 0 0 0,0 2-1 0 0,-1 1 1 0 0,1 2 0 0 0,-75 20 0 0 0,23 6-900 0 0,32-6-3543 0 0,13-1-1122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50.746"/>
    </inkml:context>
    <inkml:brush xml:id="br0">
      <inkml:brushProperty name="width" value="0.1" units="cm"/>
      <inkml:brushProperty name="height" value="0.1" units="cm"/>
      <inkml:brushProperty name="color" value="#E71224"/>
    </inkml:brush>
  </inkml:definitions>
  <inkml:trace contextRef="#ctx0" brushRef="#br0">2100 128 1375 0 0,'-32'-18'116'0'0,"25"13"442"0"0,0 1-1 0 0,0 0 1 0 0,0 1 0 0 0,0-1 0 0 0,-1 1 0 0 0,0 1 0 0 0,1-1 0 0 0,-12-1-1 0 0,-42 0-89 0 0,-1 3-1 0 0,-95 9 0 0 0,63-1-321 0 0,31-5 528 0 0,-124-10 0 0 0,-131-14 739 0 0,39 5-466 0 0,135-2-479 0 0,80 9-277 0 0,0 2-1 0 0,-89 2 1 0 0,102 11-332 0 0,1 1 0 0 0,-1 3 0 0 0,-85 27 0 0 0,79-19-391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51.307"/>
    </inkml:context>
    <inkml:brush xml:id="br0">
      <inkml:brushProperty name="width" value="0.1" units="cm"/>
      <inkml:brushProperty name="height" value="0.1" units="cm"/>
      <inkml:brushProperty name="color" value="#E71224"/>
    </inkml:brush>
  </inkml:definitions>
  <inkml:trace contextRef="#ctx0" brushRef="#br0">1243 45 6127 0 0,'-5'-4'96'0'0,"0"0"-16"0"0,0 0 1 0 0,0 0-1 0 0,-1 0 0 0 0,0 0 0 0 0,1 1 0 0 0,-1 0 0 0 0,0 1 0 0 0,-1-1 0 0 0,1 1 0 0 0,0 0 1 0 0,-14-2-1 0 0,-50 3 488 0 0,0 2 1 0 0,-107 17-1 0 0,93-8-609 0 0,-102 0-1 0 0,33-16 197 0 0,62 1-120 0 0,0 4 0 0 0,-99 11 0 0 0,148-5-367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51.885"/>
    </inkml:context>
    <inkml:brush xml:id="br0">
      <inkml:brushProperty name="width" value="0.1" units="cm"/>
      <inkml:brushProperty name="height" value="0.1" units="cm"/>
      <inkml:brushProperty name="color" value="#E71224"/>
    </inkml:brush>
  </inkml:definitions>
  <inkml:trace contextRef="#ctx0" brushRef="#br0">1877 84 455 0 0,'-19'-5'1711'0'0,"0"1"0"0"0,-22-1 0 0 0,-79 0-471 0 0,4 1-949 0 0,86 0 385 0 0,-52-15 0 0 0,-11-1 492 0 0,15 11-330 0 0,-80 1 0 0 0,-79 11-231 0 0,166-1-498 0 0,-298 29 245 0 0,5 29-1533 0 0,284-45-2852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52.681"/>
    </inkml:context>
    <inkml:brush xml:id="br0">
      <inkml:brushProperty name="width" value="0.1" units="cm"/>
      <inkml:brushProperty name="height" value="0.1" units="cm"/>
      <inkml:brushProperty name="color" value="#E71224"/>
    </inkml:brush>
  </inkml:definitions>
  <inkml:trace contextRef="#ctx0" brushRef="#br0">1516 6 1839 0 0,'-9'1'239'0'0,"0"0"0"0"0,0 0-1 0 0,0-1 1 0 0,-12-1-1 0 0,-14 1 101 0 0,-73 7 1696 0 0,-200-14 0 0 0,238 2-1253 0 0,0 3-1 0 0,-103 10 1 0 0,-136 33 44 0 0,134-15-759 0 0,71-7-176 0 0,37-2-2872 0 0,27-6-289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7:28.957"/>
    </inkml:context>
    <inkml:brush xml:id="br0">
      <inkml:brushProperty name="width" value="0.1" units="cm"/>
      <inkml:brushProperty name="height" value="0.1" units="cm"/>
      <inkml:brushProperty name="color" value="#E71224"/>
    </inkml:brush>
  </inkml:definitions>
  <inkml:trace contextRef="#ctx0" brushRef="#br0">656 32 3167 0 0,'-22'-2'345'0'0,"1"1"0"0"0,-35 3 0 0 0,-7 1 287 0 0,-170-25 1932 0 0,214 20-2410 0 0,-1 1 0 0 0,0 1 0 0 0,0 0 0 0 0,1 2 0 0 0,-1 0 0 0 0,1 1 0 0 0,0 1 0 0 0,-1 1 0 0 0,-23 10 0 0 0,14 2-97 0 0,29-17-56 0 0,-1 1 0 0 0,0-1 0 0 0,0 1 1 0 0,0-1-1 0 0,0 1 0 0 0,1 0 0 0 0,-1-1 0 0 0,0 1 1 0 0,1 0-1 0 0,-1 0 0 0 0,0 0 0 0 0,1 0 1 0 0,-1-1-1 0 0,1 1 0 0 0,-1 0 0 0 0,1 0 0 0 0,0 0 1 0 0,-1 0-1 0 0,1 0 0 0 0,0 0 0 0 0,0 0 1 0 0,0 0-1 0 0,0 0 0 0 0,-1 0 0 0 0,1 0 0 0 0,1 0 1 0 0,-1 0-1 0 0,0 0 0 0 0,0 1 0 0 0,2-1-1 0 0,-1 0 0 0 0,1 0 0 0 0,0-1 0 0 0,-1 1 0 0 0,1 0 0 0 0,0-1 0 0 0,0 0 0 0 0,-1 1 0 0 0,1-1 0 0 0,0 0 0 0 0,0 0 0 0 0,3 0 0 0 0,3 0 0 0 0,-1 1 8 0 0,0-1 0 0 0,0-1 0 0 0,1 0 0 0 0,-1 0 0 0 0,0 0 0 0 0,0-1 0 0 0,0 0 0 0 0,0 0-1 0 0,-1-1 1 0 0,12-5 0 0 0,-6 2 21 0 0,25-6-1 0 0,0 4 35 0 0,0 3-1 0 0,72-2 0 0 0,20-5-5 0 0,-25 1-61 0 0,-98 10 6 0 0,-1 0 1 0 0,1 0-1 0 0,-1 0 0 0 0,7-2 0 0 0,-40 19 65 0 0,-97 16 286 0 0,45-13-189 0 0,-2 4-151 0 0,40-6-13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53.432"/>
    </inkml:context>
    <inkml:brush xml:id="br0">
      <inkml:brushProperty name="width" value="0.1" units="cm"/>
      <inkml:brushProperty name="height" value="0.1" units="cm"/>
      <inkml:brushProperty name="color" value="#E71224"/>
    </inkml:brush>
  </inkml:definitions>
  <inkml:trace contextRef="#ctx0" brushRef="#br0">1957 38 2615 0 0,'-51'5'399'0'0,"40"-3"-244"0"0,0 0-1 0 0,-1-2 0 0 0,1 1 0 0 0,-13-2 0 0 0,-41-11 1165 0 0,50 8-872 0 0,-1 1-1 0 0,0 0 0 0 0,0 1 0 0 0,-22 1 0 0 0,-224 20 1362 0 0,209-15-1375 0 0,-99-5 0 0 0,-52-20 418 0 0,98 8-426 0 0,-130 4 151 0 0,-1 17-377 0 0,134-3-206 0 0,-51 8-471 0 0,54 5-2816 0 0,37-3-268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54.194"/>
    </inkml:context>
    <inkml:brush xml:id="br0">
      <inkml:brushProperty name="width" value="0.1" units="cm"/>
      <inkml:brushProperty name="height" value="0.1" units="cm"/>
      <inkml:brushProperty name="color" value="#E71224"/>
    </inkml:brush>
  </inkml:definitions>
  <inkml:trace contextRef="#ctx0" brushRef="#br0">1744 70 5095 0 0,'-9'-1'90'0'0,"1"1"0"0"0,-1 1-1 0 0,0-1 1 0 0,1 1-1 0 0,-14 4 1 0 0,-15 2-57 0 0,-52 3 521 0 0,-112 11 676 0 0,161-19-860 0 0,-1-2 0 0 0,1-2 0 0 0,-41-7 0 0 0,-33-12 588 0 0,-118-16 541 0 0,59 17-900 0 0,-78-6-236 0 0,224 26-358 0 0,-1 0 0 0 0,1 2 0 0 0,-1 0 0 0 0,-33 9 1 0 0,18 0-862 0 0,-77 31 0 0 0,74-25-3024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1:55.015"/>
    </inkml:context>
    <inkml:brush xml:id="br0">
      <inkml:brushProperty name="width" value="0.1" units="cm"/>
      <inkml:brushProperty name="height" value="0.1" units="cm"/>
      <inkml:brushProperty name="color" value="#E71224"/>
    </inkml:brush>
  </inkml:definitions>
  <inkml:trace contextRef="#ctx0" brushRef="#br0">1539 66 1375 0 0,'-85'-4'3255'0'0,"-139"-25"0"0"0,144 16-2196 0 0,-1 3 1 0 0,-83 0-1 0 0,34 14-351 0 0,-247 38-1 0 0,333-32-767 0 0,1 1 1 0 0,0 2-1 0 0,-67 31 0 0 0,13 6-3270 0 0,37-15-500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20.271"/>
    </inkml:context>
    <inkml:brush xml:id="br0">
      <inkml:brushProperty name="width" value="0.1" units="cm"/>
      <inkml:brushProperty name="height" value="0.1" units="cm"/>
      <inkml:brushProperty name="color" value="#E71224"/>
    </inkml:brush>
  </inkml:definitions>
  <inkml:trace contextRef="#ctx0" brushRef="#br0">8000 0 2759 0 0,'-2'9'424'0'0,"-1"0"0"0"0,-1 0 0 0 0,1 0 0 0 0,-7 10 0 0 0,10-18-400 0 0,-10 10 823 0 0,9-10-740 0 0,0-1-1 0 0,1 1 0 0 0,-1 0 0 0 0,0-1 1 0 0,0 1-1 0 0,1 0 0 0 0,-1 0 1 0 0,0-1-1 0 0,1 1 0 0 0,-1 0 1 0 0,1 0-1 0 0,-1 0 0 0 0,1 0 1 0 0,0 0-1 0 0,-1 0 0 0 0,1 0 1 0 0,0 0-1 0 0,0 0 0 0 0,-1 1 1 0 0,-2 13 293 0 0,-1-32 1914 0 0,-30 14-1222 0 0,26 1-901 0 0,1 0 0 0 0,-1 1-1 0 0,0 0 1 0 0,0 0 0 0 0,0 1-1 0 0,0 0 1 0 0,0 1 0 0 0,-10 1-1 0 0,-12 3 187 0 0,-47 0-1 0 0,48-4-42 0 0,-52 9-1 0 0,50-3-252 0 0,6-2 139 0 0,-45 6-1 0 0,-3-11 302 0 0,1-2-1 0 0,-107-18 0 0 0,169 19-501 0 0,6 0 2 0 0,-23-3 101 0 0,-1 0 0 0 0,0 2 0 0 0,1 1 0 0 0,-1 1-1 0 0,-36 6 1 0 0,33-2-88 0 0,0-1 1 0 0,0-1-1 0 0,0-2 0 0 0,0-1 0 0 0,-40-7 1 0 0,-32 1 225 0 0,22 3-126 0 0,50 2-65 0 0,0 2 0 0 0,-45 5 1 0 0,17 0-14 0 0,28-5 27 0 0,0-1 0 0 0,-49-8 1 0 0,40 5 201 0 0,-59 2 1 0 0,64 3-227 0 0,-65 6-59 0 0,26-1 0 0 0,-55 5 64 0 0,100-8-54 0 0,0 2 0 0 0,-38 11 0 0 0,38-8 5 0 0,0-2 0 0 0,-39 4 0 0 0,-63 3 122 0 0,87-10-85 0 0,8 0-16 0 0,-50-2 0 0 0,60-1-36 0 0,-36 4 0 0 0,-9 0 0 0 0,55-4 1 0 0,-4 0 4 0 0,-37-4 0 0 0,-52-7 288 0 0,18 2 53 0 0,20 4-157 0 0,-117-26 0 0 0,150 24-93 0 0,-51-5 0 0 0,47 8-68 0 0,-4 2-28 0 0,35 3 0 0 0,1-1 0 0 0,-1-1 0 0 0,1 0 0 0 0,-21-4 0 0 0,19 1 14 0 0,-1 1 0 0 0,0 1 0 0 0,1 1 0 0 0,-1 0 0 0 0,-23 0 0 0 0,-63 14 27 0 0,82-11-38 0 0,-129 16-3 0 0,122-17 0 0 0,-1-1 0 0 0,0-1 0 0 0,-46-7 0 0 0,49 4 43 0 0,0 1 0 0 0,0 1-1 0 0,-42 3 1 0 0,-66 16 26 0 0,95-13-53 0 0,-1-1 0 0 0,1-2 0 0 0,-41-4 0 0 0,28-1 44 0 0,31 2-59 0 0,0 0 0 0 0,-1 1 0 0 0,-21 3 0 0 0,4 1-1 0 0,12-1 0 0 0,-1 1 0 0 0,-29 7 0 0 0,36-5 1 0 0,-1-2-1 0 0,0 0 1 0 0,1-1-1 0 0,-1-1 1 0 0,-33-3-1 0 0,14-1 57 0 0,-64-16 0 0 0,82 16-47 0 0,0 1-1 0 0,0 1 0 0 0,-1 1 0 0 0,1 1 0 0 0,0 1 1 0 0,-25 4-1 0 0,-15 2 1 0 0,1-3-10 0 0,-157 8 0 0 0,119-8 0 0 0,-115 20 0 0 0,194-23 0 0 0,-47 8 0 0 0,17-2 0 0 0,-86 4 0 0 0,85-12 0 0 0,-83-2 0 0 0,105 2 0 0 0,-30 3 0 0 0,20 0 0 0 0,-61-1 0 0 0,48-2 0 0 0,1 3 0 0 0,-59 9 0 0 0,89-8 0 0 0,-158 27 0 0 0,142-28 0 0 0,0 0 0 0 0,0-3 0 0 0,-42-3 0 0 0,-81-20 54 0 0,105 14-44 0 0,-31-6 126 0 0,27 5 87 0 0,-65-5-1 0 0,116 15-226 0 0,0 0 0 0 0,0 0 0 0 0,0 1 0 0 0,0 0-1 0 0,0 0 1 0 0,0 0 0 0 0,0 0 0 0 0,0 1 0 0 0,1 0-1 0 0,-1 0 1 0 0,1 0 0 0 0,-1 0 0 0 0,1 1 0 0 0,0 0-1 0 0,0 0 1 0 0,-6 5 0 0 0,-2 5-555 0 0,0 0-1 0 0,0 1 1 0 0,-12 20-1 0 0,17-24-72 0 0,-23 33-6448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29.277"/>
    </inkml:context>
    <inkml:brush xml:id="br0">
      <inkml:brushProperty name="width" value="0.1" units="cm"/>
      <inkml:brushProperty name="height" value="0.1" units="cm"/>
      <inkml:brushProperty name="color" value="#E71224"/>
    </inkml:brush>
  </inkml:definitions>
  <inkml:trace contextRef="#ctx0" brushRef="#br0">2428 17 2415 0 0,'-1'-1'52'0'0,"-1"1"0"0"0,1 0-1 0 0,0-1 1 0 0,-1 1-1 0 0,1-1 1 0 0,0 1 0 0 0,0-1-1 0 0,-1 1 1 0 0,1-1-1 0 0,0 0 1 0 0,-2-1 0 0 0,2 1 29 0 0,0 0-1 0 0,0 0 1 0 0,-1 0 0 0 0,1 1 0 0 0,0-1 0 0 0,0 0 0 0 0,-1 1 0 0 0,1-1 0 0 0,0 1-1 0 0,-1-1 1 0 0,1 1 0 0 0,-2-1 0 0 0,-7 2 396 0 0,1 0-1 0 0,0 1 1 0 0,0 0 0 0 0,-11 4-1 0 0,10-3-274 0 0,-7 0 368 0 0,-1 0-1 0 0,0-2 1 0 0,1 0-1 0 0,-1 0 1 0 0,-27-4-1 0 0,-14 0 93 0 0,-15 0-57 0 0,42 1 49 0 0,-60 4-1 0 0,-118 3 378 0 0,86-5-582 0 0,-29 10 188 0 0,-209 41-1 0 0,99-23-231 0 0,39-7-191 0 0,161-11-171 0 0,1 2 0 0 0,-70 23 0 0 0,-140 62-1337 0 0,201-70-4040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31.481"/>
    </inkml:context>
    <inkml:brush xml:id="br0">
      <inkml:brushProperty name="width" value="0.1" units="cm"/>
      <inkml:brushProperty name="height" value="0.1" units="cm"/>
      <inkml:brushProperty name="color" value="#E71224"/>
    </inkml:brush>
  </inkml:definitions>
  <inkml:trace contextRef="#ctx0" brushRef="#br0">6424 0 3911 0 0,'-1'4'83'0'0,"0"-1"-1"0"0,1 0 0 0 0,-1 1 0 0 0,0-1 0 0 0,-1 0 0 0 0,1 0 0 0 0,0 0 1 0 0,-5 6-1 0 0,6-8-73 0 0,-1 1 0 0 0,0-1 0 0 0,0 0 0 0 0,0 0 0 0 0,0 1 0 0 0,0-1 0 0 0,0 0 0 0 0,-1 0 0 0 0,1 0 0 0 0,0 0 0 0 0,0-1 0 0 0,-1 1 0 0 0,1 0 0 0 0,-1 0 0 0 0,1-1 0 0 0,0 1 0 0 0,-1-1 1 0 0,1 1-1 0 0,-1-1 0 0 0,1 0 0 0 0,-1 0 0 0 0,0 1 0 0 0,1-1 0 0 0,-1 0 0 0 0,1 0 0 0 0,-1 0 0 0 0,1-1 0 0 0,-1 1 0 0 0,-2-1 0 0 0,-17-6 691 0 0,-1 1 1 0 0,1 0-1 0 0,-1 2 0 0 0,0 1 1 0 0,0 0-1 0 0,0 2 0 0 0,-23 1 1 0 0,-155 17-423 0 0,139-16 279 0 0,-88-10-1 0 0,95 4-161 0 0,-46-5 141 0 0,37 3-350 0 0,0 2 0 0 0,-89 6 0 0 0,46 10-121 0 0,-29 3 19 0 0,-274 10 353 0 0,246-8-309 0 0,-84 5 160 0 0,77-8-161 0 0,-102 0-30 0 0,21-24 245 0 0,113 4 74 0 0,-335 15 215 0 0,439-7-612 0 0,-83 6 45 0 0,-66 3-64 0 0,-110 21 0 0 0,165-13 0 0 0,27-8 22 0 0,0-4-1 0 0,-157-12 0 0 0,-39 0-21 0 0,220 8 48 0 0,-296 18-32 0 0,-89 7-16 0 0,120-16 432 0 0,317-11-156 0 0,-38 4 0 0 0,20 7-939 0 0,36-8-419 0 0,-1 0 0 0 0,1 1 1 0 0,-11 7-1 0 0,-9 8-4168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36.799"/>
    </inkml:context>
    <inkml:brush xml:id="br0">
      <inkml:brushProperty name="width" value="0.1" units="cm"/>
      <inkml:brushProperty name="height" value="0.1" units="cm"/>
      <inkml:brushProperty name="color" value="#E71224"/>
    </inkml:brush>
  </inkml:definitions>
  <inkml:trace contextRef="#ctx0" brushRef="#br0">1904 92 4607 0 0,'-2'-7'312'0'0,"1"5"-232"0"0,0-1 0 0 0,0 1-1 0 0,0-1 1 0 0,-1 1 0 0 0,1-1-1 0 0,0 1 1 0 0,-4-4 0 0 0,-16 10 1121 0 0,-85-13-1366 0 0,81 5 1161 0 0,-1 2 0 0 0,0 0 1 0 0,-48 4-1 0 0,-6 5-467 0 0,0-3 1 0 0,0-4-1 0 0,-151-19 0 0 0,152 7-117 0 0,-102-9 163 0 0,-52 25 289 0 0,156 0-768 0 0,61-4-63 0 0,-5 2-18 0 0,-36-4 1 0 0,-145-12 120 0 0,152 11-95 0 0,38 3-19 0 0,0 0 1 0 0,1 1-1 0 0,-1 0 0 0 0,0 0 0 0 0,1 2 0 0 0,-1-1 1 0 0,1 2-1 0 0,-1-1 0 0 0,1 2 0 0 0,-13 6 0 0 0,32-14-8 0 0,-1 1-1 0 0,1 0 1 0 0,-1 1-1 0 0,1 0 1 0 0,-1 0-1 0 0,1 1 1 0 0,0 0-1 0 0,-1 0 1 0 0,10 2-1 0 0,89 13 189 0 0,-64-9-171 0 0,-3-2-7 0 0,62-2 0 0 0,-37-2 3 0 0,35-2 32 0 0,153-21-1 0 0,-144 13-58 0 0,179 9 0 0 0,-53 3 0 0 0,-223-2 0 0 0,17-2 0 0 0,1 2 0 0 0,0 1 0 0 0,45 8 0 0 0,-74-9 0 0 0,1 0 0 0 0,0 0 0 0 0,-1 0 0 0 0,1 0 0 0 0,-1 0 0 0 0,1 0 0 0 0,-1 0 0 0 0,1 0 0 0 0,-1 0 0 0 0,1 0 0 0 0,-1 1 0 0 0,1-1 0 0 0,-1 0 0 0 0,1 0 0 0 0,-1 1 0 0 0,1-1 0 0 0,-1 0 0 0 0,1 1 0 0 0,-1-1 0 0 0,1 0 0 0 0,-1 1 0 0 0,0-1 0 0 0,1 1 0 0 0,-1-1 0 0 0,0 1 0 0 0,1-1 0 0 0,0 2 0 0 0,-2-2 0 0 0,0 1 0 0 0,0 0 0 0 0,0-1 0 0 0,0 1 0 0 0,0-1 0 0 0,0 1 0 0 0,0-1 0 0 0,0 1 0 0 0,0-1 0 0 0,0 1 0 0 0,0-1 0 0 0,0 0 0 0 0,0 0 0 0 0,0 1 0 0 0,-2-1 0 0 0,-50 8 39 0 0,-102 1 0 0 0,-56-14 66 0 0,148 2-96 0 0,-50-3-9 0 0,-128-1 0 0 0,82 16 0 0 0,-143 4 0 0 0,190-17 0 0 0,61 1 0 0 0,-91 7 0 0 0,123-4 0 0 0,15 0 0 0 0,0 0 0 0 0,0 0 0 0 0,0 0 0 0 0,0 0 0 0 0,0 1 0 0 0,0-1 0 0 0,0 1 0 0 0,-6 2 0 0 0,10-3 0 0 0,0 1 0 0 0,-1-1 0 0 0,1 0 0 0 0,0 0 0 0 0,0 0 0 0 0,-1 0 0 0 0,1 0 0 0 0,0 0 0 0 0,0 0 0 0 0,0 1 0 0 0,-1-1 0 0 0,1 0 0 0 0,0 0 0 0 0,0 0 0 0 0,0 0 0 0 0,-1 1 0 0 0,1-1 0 0 0,0 0 0 0 0,0 0 0 0 0,0 0 0 0 0,0 1 0 0 0,0-1 0 0 0,0 0 0 0 0,0 0 0 0 0,-1 1 0 0 0,1-1 0 0 0,0 0 0 0 0,0 0 0 0 0,0 1 0 0 0,0-1 0 0 0,0 0 0 0 0,0 0 0 0 0,0 1 0 0 0,0-1 0 0 0,0 0 0 0 0,0 0 0 0 0,1 1 0 0 0,8 4 0 0 0,16 1 0 0 0,-25-6 0 0 0,128 7 3 0 0,-57-6-66 0 0,188-9 50 0 0,-177 2 14 0 0,556-16-1 0 0,-419 16 0 0 0,2-1 0 0 0,-194 8-535 0 0,44 5-1 0 0,-61-4 114 0 0,0 0-1 0 0,0 0 0 0 0,-1 1 1 0 0,1 0-1 0 0,-1 1 1 0 0,1 0-1 0 0,13 8 0 0 0,0 6-4461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39.949"/>
    </inkml:context>
    <inkml:brush xml:id="br0">
      <inkml:brushProperty name="width" value="0.1" units="cm"/>
      <inkml:brushProperty name="height" value="0.1" units="cm"/>
      <inkml:brushProperty name="color" value="#E71224"/>
    </inkml:brush>
  </inkml:definitions>
  <inkml:trace contextRef="#ctx0" brushRef="#br0">8073 101 1839 0 0,'0'0'63'0'0,"-1"-1"0"0"0,1 0 0 0 0,0 0-1 0 0,0 0 1 0 0,0 0 0 0 0,0 0-1 0 0,-1 1 1 0 0,1-1 0 0 0,0 0 0 0 0,-1 0-1 0 0,1 0 1 0 0,-1 1 0 0 0,1-1-1 0 0,-1 0 1 0 0,1 0 0 0 0,-1 1 0 0 0,1-1-1 0 0,-1 1 1 0 0,0-1 0 0 0,1 0-1 0 0,-1 1 1 0 0,0-1 0 0 0,0 1 0 0 0,1 0-1 0 0,-1-1 1 0 0,0 1 0 0 0,0-1-1 0 0,0 1 1 0 0,1 0 0 0 0,-1 0 0 0 0,0 0-1 0 0,0-1 1 0 0,0 1 0 0 0,0 0-1 0 0,0 0 1 0 0,0 0 0 0 0,1 0 0 0 0,-1 0-1 0 0,0 1 1 0 0,-1-1 0 0 0,-5 1 611 0 0,1 0 0 0 0,-1 0 0 0 0,-11 4 1 0 0,16-5-664 0 0,-28 8 433 0 0,0-2 0 0 0,-47 3 0 0 0,16-2 15 0 0,20-1-10 0 0,-7 1-17 0 0,0-2 0 0 0,-78 0 0 0 0,109-6-267 0 0,11 1-108 0 0,1 0-1 0 0,-1 0 1 0 0,1-1 0 0 0,-8-1-1 0 0,2-1 127 0 0,-1 1-1 0 0,-14 0 1 0 0,18 1-52 0 0,0 0 0 0 0,0 0 0 0 0,0 0 0 0 0,0-1-1 0 0,0 0 1 0 0,-10-4 0 0 0,-16-10 178 0 0,0 1-1 0 0,-1 2 1 0 0,0 2-1 0 0,-1 1 1 0 0,-46-6-1 0 0,38 9-230 0 0,-36-2-31 0 0,-41 0-43 0 0,-42-2 120 0 0,114 10-99 0 0,-49 2 14 0 0,-5 8-39 0 0,-164 9 262 0 0,126-13-93 0 0,-87 2 104 0 0,105-11-124 0 0,66 0 13 0 0,-90 7-1 0 0,58 8-142 0 0,-53 4 49 0 0,113-14-54 0 0,0-1-1 0 0,-55-7 1 0 0,48 3 23 0 0,-1 1-1 0 0,-46 2 0 0 0,-74 12 31 0 0,125-8-51 0 0,-17-2 21 0 0,-1-2 0 0 0,0-2 1 0 0,-73-13-1 0 0,104 13-4 0 0,-8 1 250 0 0,1 1 1 0 0,-1 1 0 0 0,1 1 0 0 0,-41 8-1 0 0,37-5-509 0 0,0 0-1 0 0,0-3 0 0 0,-35-1 1 0 0,-52-5 243 0 0,-143 11 1 0 0,170-2 5 0 0,-17-1-30 0 0,38-3-5 0 0,-97 14-1 0 0,-5 3 13 0 0,48-21 0 0 0,65 0 0 0 0,-14 2 0 0 0,-137 12 0 0 0,76 1 0 0 0,-179-9 0 0 0,-94 5 0 0 0,106 17 0 0 0,25-19 96 0 0,183-6 1376 0 0,-2-2-1507 0 0,-1-5 0 0 0,-147-31 0 0 0,206 32-5 0 0,-1 1 0 0 0,0 2 0 0 0,0 1 0 0 0,0 2 1 0 0,0 1-1 0 0,0 2 0 0 0,0 2 0 0 0,-60 14 0 0 0,-124 52-858 0 0,129-32-3750 0 0,24-8-742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41.905"/>
    </inkml:context>
    <inkml:brush xml:id="br0">
      <inkml:brushProperty name="width" value="0.1" units="cm"/>
      <inkml:brushProperty name="height" value="0.1" units="cm"/>
      <inkml:brushProperty name="color" value="#E71224"/>
    </inkml:brush>
  </inkml:definitions>
  <inkml:trace contextRef="#ctx0" brushRef="#br0">1596 24 5039 0 0,'-29'-7'885'0'0,"-1"1"-1"0"0,-58-5 1 0 0,-88 15-471 0 0,39 1 2960 0 0,-175-1-2888 0 0,193-4-236 0 0,-68 4 36 0 0,167-3-249 0 0,-47 2 56 0 0,1 3-1 0 0,-74 17 1 0 0,-25 18-474 0 0,106-24 127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42.879"/>
    </inkml:context>
    <inkml:brush xml:id="br0">
      <inkml:brushProperty name="width" value="0.1" units="cm"/>
      <inkml:brushProperty name="height" value="0.1" units="cm"/>
      <inkml:brushProperty name="color" value="#E71224"/>
    </inkml:brush>
  </inkml:definitions>
  <inkml:trace contextRef="#ctx0" brushRef="#br0">4 39 3223 0 0,'-1'-14'288'0'0,"-1"3"-288"0"0,4 3 0 0 0,-4 4 352 0 0,5 4 24 0 0,-1-1 0 0 0,6 1-3048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0:41.811"/>
    </inkml:context>
    <inkml:brush xml:id="br0">
      <inkml:brushProperty name="width" value="0.1" units="cm"/>
      <inkml:brushProperty name="height" value="0.1" units="cm"/>
      <inkml:brushProperty name="color" value="#E71224"/>
    </inkml:brush>
  </inkml:definitions>
  <inkml:trace contextRef="#ctx0" brushRef="#br0">224 133 455 0 0,'-9'-6'718'0'0,"1"-1"0"0"0,0 0 0 0 0,0 0 0 0 0,1 0 0 0 0,0-1 0 0 0,0 0 0 0 0,-7-12-1 0 0,6 9 209 0 0,0 0-1 0 0,-2 0 0 0 0,-10-10 0 0 0,19 20-855 0 0,-1 0 0 0 0,0 0-1 0 0,0 0 1 0 0,0 0-1 0 0,0 0 1 0 0,0 1-1 0 0,0-1 1 0 0,0 0 0 0 0,0 1-1 0 0,0 0 1 0 0,0-1-1 0 0,0 1 1 0 0,0 0-1 0 0,0 0 1 0 0,-1 0 0 0 0,1 0-1 0 0,0 1 1 0 0,0-1-1 0 0,0 1 1 0 0,0-1 0 0 0,-3 2-1 0 0,-3 1 43 0 0,1 0 0 0 0,-1 0-1 0 0,1 1 1 0 0,-9 6 0 0 0,7-6 360 0 0,2 0 288 0 0,7 10-12 0 0,1-8-596 0 0,0-1 1 0 0,0 0 0 0 0,1 0-1 0 0,0 0 1 0 0,0 0 0 0 0,0 0-1 0 0,0 0 1 0 0,1-1 0 0 0,4 6-1 0 0,-5-8-97 0 0,0 0-1 0 0,0 1 0 0 0,0-1 0 0 0,1 0 0 0 0,-1-1 1 0 0,1 1-1 0 0,-1 0 0 0 0,1-1 0 0 0,0 1 1 0 0,0-1-1 0 0,0 0 0 0 0,0 0 0 0 0,-1 0 0 0 0,1 0 1 0 0,1-1-1 0 0,-1 1 0 0 0,4-1 0 0 0,50 2 360 0 0,0-3 0 0 0,60-9 0 0 0,83 2-527 0 0,-55 4 212 0 0,-112 2-77 0 0,122-12 139 0 0,108-25 78 0 0,-163 29-136 0 0,-1 4 1 0 0,1 4 0 0 0,116 14-1 0 0,107 5-92 0 0,-318-17-9 0 0,14 0 21 0 0,1 1-1 0 0,18 3 0 0 0,-32-4-18 0 0,-1 1 0 0 0,0 1-1 0 0,0-1 1 0 0,0 1 0 0 0,0 0-1 0 0,0 0 1 0 0,0 0 0 0 0,0 1-1 0 0,-1 0 1 0 0,1 0 0 0 0,-1 0 0 0 0,5 4-1 0 0,-7-4 0 0 0,1-1 0 0 0,-1 0 0 0 0,1 0 0 0 0,0 0 0 0 0,0-1 0 0 0,0 1 0 0 0,0 0-1 0 0,0-1 1 0 0,0 0 0 0 0,0 0 0 0 0,3 1 0 0 0,38 2 60 0 0,-4 0-33 0 0,-14 3-30 0 0,-18-5 17 0 0,0 1 0 0 0,0-2 0 0 0,0 1 0 0 0,10 0 1 0 0,-15-3 48 0 0,1 1 1 0 0,-1-1-1 0 0,0 1 1 0 0,0-1-1 0 0,0 0 1 0 0,0 0-1 0 0,0-1 1 0 0,5-1-1 0 0,-6 1-41 0 0,0 1 1 0 0,1 0-1 0 0,-1 0 0 0 0,0 0 0 0 0,1 0 1 0 0,-1 0-1 0 0,1 0 0 0 0,0 1 0 0 0,-1-1 1 0 0,1 1-1 0 0,-1 0 0 0 0,1 0 0 0 0,0 0 1 0 0,-1 0-1 0 0,4 1 0 0 0,6 2-20 0 0,-5-1 7 0 0,1 0 0 0 0,0 0 0 0 0,1-1-1 0 0,8 0 1 0 0,-12 0-15 0 0,0-1 0 0 0,-1 1 0 0 0,1 1 0 0 0,0-1-1 0 0,-1 0 1 0 0,1 1 0 0 0,-1 0 0 0 0,1 0 0 0 0,-1 1 0 0 0,0-1-1 0 0,0 1 1 0 0,4 4 0 0 0,12 5-1249 0 0,-5-3 393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43.508"/>
    </inkml:context>
    <inkml:brush xml:id="br0">
      <inkml:brushProperty name="width" value="0.1" units="cm"/>
      <inkml:brushProperty name="height" value="0.1" units="cm"/>
      <inkml:brushProperty name="color" value="#E71224"/>
    </inkml:brush>
  </inkml:definitions>
  <inkml:trace contextRef="#ctx0" brushRef="#br0">2610 47 2759 0 0,'-10'-27'12'0'0,"10"26"119"0"0,-1 0 1 0 0,0 0-1 0 0,0-1 0 0 0,1 1 0 0 0,-1 0 0 0 0,0 0 0 0 0,0 0 0 0 0,0 0 0 0 0,0 1 0 0 0,0-1 1 0 0,0 0-1 0 0,0 0 0 0 0,0 0 0 0 0,0 1 0 0 0,-1-1 0 0 0,1 1 0 0 0,0-1 0 0 0,0 1 1 0 0,-1-1-1 0 0,-1 1 0 0 0,-37-2 2922 0 0,32 2-2996 0 0,-1 1-1 0 0,1 0 1 0 0,-1 0 0 0 0,1 1-1 0 0,-1 1 1 0 0,1-1-1 0 0,0 1 1 0 0,-12 6-1 0 0,-42 22-56 0 0,-100 34 0 0 0,126-56 202 0 0,-1-2-1 0 0,-68 6 0 0 0,74-10 75 0 0,-475 60 2167 0 0,405-47-2149 0 0,-2-5 0 0 0,1-4 1 0 0,-1-5-1 0 0,1-4 0 0 0,-116-17 0 0 0,174 13-147 0 0,-196-22 423 0 0,191 25-509 0 0,-1 2 0 0 0,-91 10 0 0 0,-47 29-1517 0 0,118-23-3452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44.523"/>
    </inkml:context>
    <inkml:brush xml:id="br0">
      <inkml:brushProperty name="width" value="0.1" units="cm"/>
      <inkml:brushProperty name="height" value="0.1" units="cm"/>
      <inkml:brushProperty name="color" value="#E71224"/>
    </inkml:brush>
  </inkml:definitions>
  <inkml:trace contextRef="#ctx0" brushRef="#br0">1492 67 1375 0 0,'-135'29'788'0'0,"105"-24"-675"0"0,0-2 0 0 0,-48 0 0 0 0,-55-10 2801 0 0,-75 0 427 0 0,196 7-3240 0 0,-191 1 1233 0 0,158-3-1008 0 0,1-2 0 0 0,-68-16 0 0 0,36 1-106 0 0,-74-16 534 0 0,120 29-605 0 0,0 2 0 0 0,-61 0 0 0 0,34 10-610 0 0,30-1-54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44.972"/>
    </inkml:context>
    <inkml:brush xml:id="br0">
      <inkml:brushProperty name="width" value="0.1" units="cm"/>
      <inkml:brushProperty name="height" value="0.1" units="cm"/>
      <inkml:brushProperty name="color" value="#E71224"/>
    </inkml:brush>
  </inkml:definitions>
  <inkml:trace contextRef="#ctx0" brushRef="#br0">2586 63 5615 0 0,'-16'-11'204'0'0,"11"8"-153"0"0,0-1-1 0 0,0 1 1 0 0,-1 0-1 0 0,0 0 1 0 0,1 1-1 0 0,-1 0 1 0 0,-7-2-1 0 0,4 3 74 0 0,0 1-1 0 0,0 0 0 0 0,-17 2 0 0 0,5 0-26 0 0,-106 11-72 0 0,74-5 56 0 0,-105-1-1 0 0,-198-30 2484 0 0,80 4-436 0 0,-72 9-1180 0 0,245 4-870 0 0,0 5-1 0 0,-141 16 0 0 0,49 18-48 0 0,78-12 6 0 0,57-9-243 0 0,0 2 0 0 0,-112 43 0 0 0,100-28-352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47.644"/>
    </inkml:context>
    <inkml:brush xml:id="br0">
      <inkml:brushProperty name="width" value="0.1" units="cm"/>
      <inkml:brushProperty name="height" value="0.1" units="cm"/>
      <inkml:brushProperty name="color" value="#E71224"/>
    </inkml:brush>
  </inkml:definitions>
  <inkml:trace contextRef="#ctx0" brushRef="#br0">1544 192 919 0 0,'-5'-1'120'0'0,"1"-1"0"0"0,0 1 0 0 0,-1 0-1 0 0,1 0 1 0 0,-1 0 0 0 0,1 0-1 0 0,-1 1 1 0 0,-7 0 0 0 0,-41 5 1618 0 0,34-2-2038 0 0,-31 0 1850 0 0,-102-6 0 0 0,80-3-430 0 0,1-3 0 0 0,-1-3 0 0 0,-113-35 0 0 0,136 31-779 0 0,-223-62 922 0 0,234 70-1200 0 0,-1 2 1 0 0,0 1 0 0 0,0 2 0 0 0,-1 2 0 0 0,-45 4 0 0 0,61 1-145 0 0,0 0 0 0 0,1 2 0 0 0,-1 1 0 0 0,1 1 1 0 0,-38 18-1 0 0,19-4-237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48.308"/>
    </inkml:context>
    <inkml:brush xml:id="br0">
      <inkml:brushProperty name="width" value="0.1" units="cm"/>
      <inkml:brushProperty name="height" value="0.1" units="cm"/>
      <inkml:brushProperty name="color" value="#E71224"/>
    </inkml:brush>
  </inkml:definitions>
  <inkml:trace contextRef="#ctx0" brushRef="#br0">1888 72 8263 0 0,'-3'-11'136'0'0,"-8"-24"416"0"0,10 33-537 0 0,0 0 0 0 0,0 0 0 0 0,0 0 0 0 0,0 0-1 0 0,0 0 1 0 0,-1 0 0 0 0,1 1 0 0 0,0-1 0 0 0,-1 0 0 0 0,0 1 0 0 0,1-1 0 0 0,-1 1-1 0 0,-2-2 1 0 0,-12 4 453 0 0,9 0-294 0 0,-40 3 177 0 0,-86 19 0 0 0,67-11-372 0 0,-104 7 0 0 0,-70-12-46 0 0,58-2 54 0 0,-8-1 320 0 0,-102 6 212 0 0,211 1-439 0 0,-149 41 0 0 0,88-17-281 0 0,85-23 58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49.493"/>
    </inkml:context>
    <inkml:brush xml:id="br0">
      <inkml:brushProperty name="width" value="0.1" units="cm"/>
      <inkml:brushProperty name="height" value="0.1" units="cm"/>
      <inkml:brushProperty name="color" value="#E71224"/>
    </inkml:brush>
  </inkml:definitions>
  <inkml:trace contextRef="#ctx0" brushRef="#br0">1885 116 919 0 0,'-30'5'1159'0'0,"26"-4"-1097"0"0,0 0 0 0 0,1 0 0 0 0,-1 0 0 0 0,0-1 0 0 0,0 1 0 0 0,0-1 0 0 0,0 0-1 0 0,-5-1 1 0 0,1-1 110 0 0,-1 0 0 0 0,1-1 0 0 0,0 0-1 0 0,0-1 1 0 0,1 0 0 0 0,-12-7 0 0 0,10 6 412 0 0,0-1 0 0 0,-1 2 0 0 0,-16-7 0 0 0,13 8-232 0 0,0 0-1 0 0,0 1 0 0 0,0 1 1 0 0,-25 0-1 0 0,-56 8 88 0 0,40-2-263 0 0,-3-4 69 0 0,0-3 1 0 0,-89-13-1 0 0,104 10-70 0 0,-395-26 1511 0 0,307 24-1334 0 0,51 2-260 0 0,-91-2 161 0 0,136 7-208 0 0,-1 2 0 0 0,-66 13 0 0 0,-9 17-3375 0 0,53-11-396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50.722"/>
    </inkml:context>
    <inkml:brush xml:id="br0">
      <inkml:brushProperty name="width" value="0.1" units="cm"/>
      <inkml:brushProperty name="height" value="0.1" units="cm"/>
      <inkml:brushProperty name="color" value="#E71224"/>
    </inkml:brush>
  </inkml:definitions>
  <inkml:trace contextRef="#ctx0" brushRef="#br0">1816 102 3679 0 0,'-7'-3'277'0'0,"0"1"0"0"0,0 0 0 0 0,-1 1 0 0 0,1-1 0 0 0,-1 1-1 0 0,1 1 1 0 0,-13 0 0 0 0,-14-1 468 0 0,-59-9-183 0 0,-395-33 1880 0 0,96 12-503 0 0,322 26-1591 0 0,-125 7 1 0 0,148 3-325 0 0,1 1 1 0 0,0 3-1 0 0,-74 23 1 0 0,16 2-497 0 0,34-14-3026 0 0,31-9-126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51.636"/>
    </inkml:context>
    <inkml:brush xml:id="br0">
      <inkml:brushProperty name="width" value="0.1" units="cm"/>
      <inkml:brushProperty name="height" value="0.1" units="cm"/>
      <inkml:brushProperty name="color" value="#E71224"/>
    </inkml:brush>
  </inkml:definitions>
  <inkml:trace contextRef="#ctx0" brushRef="#br0">2113 16 3223 0 0,'-1'-2'73'0'0,"0"1"0"0"0,0 0-1 0 0,0 0 1 0 0,0 0-1 0 0,0 0 1 0 0,0 0-1 0 0,-1 0 1 0 0,1 0-1 0 0,0 0 1 0 0,-1 0-1 0 0,1 1 1 0 0,-1-1-1 0 0,1 0 1 0 0,-1 1 0 0 0,1-1-1 0 0,-1 1 1 0 0,0 0-1 0 0,1-1 1 0 0,-1 1-1 0 0,-2 0 1 0 0,-2 1 268 0 0,0-1 0 0 0,1 1 0 0 0,-1 1-1 0 0,-8 2 1 0 0,-3 1-765 0 0,-20 3 459 0 0,1-2-1 0 0,-1-1 1 0 0,-1-2-1 0 0,1-1 1 0 0,-66-6-1 0 0,57 1 428 0 0,-1 2-1 0 0,-71 9 1 0 0,-91 24 712 0 0,-4 0-488 0 0,-39 1-85 0 0,-180 14 318 0 0,364-44-767 0 0,-121 20-1 0 0,82 5-3224 0 0,49-8-461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2:53.217"/>
    </inkml:context>
    <inkml:brush xml:id="br0">
      <inkml:brushProperty name="width" value="0.1" units="cm"/>
      <inkml:brushProperty name="height" value="0.1" units="cm"/>
      <inkml:brushProperty name="color" value="#E71224"/>
    </inkml:brush>
  </inkml:definitions>
  <inkml:trace contextRef="#ctx0" brushRef="#br0">2341 200 3223 0 0,'-308'-11'4156'0'0,"224"3"-3254"0"0,-136-31 0 0 0,200 34-762 0 0,-76-19 972 0 0,-183-21 0 0 0,32 12-272 0 0,30 4-406 0 0,170 25-353 0 0,0 2 0 0 0,-79 8-1 0 0,-98 28 26 0 0,114-15-73 0 0,56-8-245 0 0,-1 1 0 0 0,-75 30 0 0 0,54-13-179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3:11.118"/>
    </inkml:context>
    <inkml:brush xml:id="br0">
      <inkml:brushProperty name="width" value="0.1" units="cm"/>
      <inkml:brushProperty name="height" value="0.1" units="cm"/>
      <inkml:brushProperty name="color" value="#E71224"/>
    </inkml:brush>
  </inkml:definitions>
  <inkml:trace contextRef="#ctx0" brushRef="#br0">2738 100 455 0 0,'5'-1'430'0'0,"0"-1"0"0"0,0 0 0 0 0,0-1 0 0 0,-1 1 0 0 0,1-1 0 0 0,-1 0-1 0 0,0 0 1 0 0,1 0 0 0 0,-1-1 0 0 0,-1 1 0 0 0,1-1 0 0 0,4-5-1 0 0,-8 9-414 0 0,0-1 0 0 0,0 1 0 0 0,1 0 0 0 0,-1-1 0 0 0,0 1 0 0 0,0 0 0 0 0,0-1 0 0 0,0 1 0 0 0,0 0 0 0 0,0-1 0 0 0,0 1 0 0 0,0-1 0 0 0,0 1 0 0 0,0 0 0 0 0,0-1 0 0 0,0 1 0 0 0,0 0 0 0 0,0-1 0 0 0,0 1 0 0 0,0 0 0 0 0,0-1 0 0 0,0 1 0 0 0,-1 0 0 0 0,1-1 0 0 0,0 1 0 0 0,0 0 0 0 0,0-1 0 0 0,-1 1-1 0 0,1 0 1 0 0,0 0 0 0 0,-1-1 0 0 0,-12-7 235 0 0,-17 1 236 0 0,8 5-108 0 0,0 1 0 0 0,0 1 0 0 0,0 1 0 0 0,0 2 0 0 0,-37 7 0 0 0,29-4-58 0 0,0-2 1 0 0,-33 1-1 0 0,1-10 312 0 0,43 3-395 0 0,0 0 1 0 0,-21 2-1 0 0,-154 16 115 0 0,162-16-241 0 0,0-1-1 0 0,-40-8 1 0 0,35 4 91 0 0,-43 0 0 0 0,38 7-48 0 0,-78 14 0 0 0,0 1-2 0 0,-56-12 106 0 0,159-6-202 0 0,-58-2 211 0 0,-89 7-1 0 0,107 4-209 0 0,24-4-54 0 0,-38 1 1 0 0,-166 9 93 0 0,141-6-77 0 0,49-5 12 0 0,-62-6 0 0 0,57-1 31 0 0,-80-3 242 0 0,-24-1-45 0 0,138 7-194 0 0,4-2-37 0 0,1 1 0 0 0,-1-2-1 0 0,1 0 1 0 0,-24-11 0 0 0,9 4 127 0 0,18 7-53 0 0,8 3-69 0 0,0 0 0 0 0,0 0 0 0 0,0 0 0 0 0,-1 0 1 0 0,1 0-1 0 0,0 1 0 0 0,-1 0 0 0 0,-3-1 0 0 0,64-3 385 0 0,23 6-291 0 0,0 3 1 0 0,113 22-1 0 0,-168-22-128 0 0,25 6 0 0 0,0-3 0 0 0,0-1 0 0 0,82-1 0 0 0,52-22 82 0 0,-96 7 37 0 0,117 2 0 0 0,198 11 116 0 0,-115 7-140 0 0,7-1-62 0 0,-73-26 74 0 0,-115 7 42 0 0,15 5-8 0 0,-123 5-140 0 0,0-1 0 0 0,0 0-1 0 0,0 0 1 0 0,0 0 0 0 0,0 0-1 0 0,1 0 1 0 0,-1 0 0 0 0,0 0-1 0 0,0 0 1 0 0,0 0 0 0 0,0 0-1 0 0,0 0 1 0 0,1 0-1 0 0,-1 0 1 0 0,0 0 0 0 0,0 0-1 0 0,0 0 1 0 0,0 0 0 0 0,0 0-1 0 0,1 0 1 0 0,-1 0 0 0 0,0 0-1 0 0,0 0 1 0 0,0 0 0 0 0,0 0-1 0 0,0 0 1 0 0,1 0 0 0 0,-1 0-1 0 0,0 0 1 0 0,0-1 0 0 0,0 1-1 0 0,0 0 1 0 0,0 0 0 0 0,0 0-1 0 0,1 0 1 0 0,-1 0 0 0 0,0 0-1 0 0,0 0 1 0 0,0-1 0 0 0,0 1-1 0 0,0 0 1 0 0,0 0 0 0 0,0 0-1 0 0,0 0 1 0 0,0 0 0 0 0,0-1-1 0 0,0 1 1 0 0,-7-5 71 0 0,-16-4 56 0 0,-23-1-64 0 0,0 3-1 0 0,-67-3 1 0 0,-95 14 95 0 0,-565 18 43 0 0,749-22-202 0 0,-206-7 0 0 0,137 1 0 0 0,-158 10 0 0 0,210 0 3 0 0,-279 18 58 0 0,207-23-61 0 0,97 4 0 0 0,16 0 0 0 0,10-2 0 0 0,99 7 0 0 0,-43-1 0 0 0,225-6 64 0 0,1 0 0 0 0,-214 5-64 0 0,270 6 0 0 0,186-2 64 0 0,-181-16-64 0 0,-20 0 0 0 0,-170 5 0 0 0,-57-1 0 0 0,-95 2 0 0 0,1 1 0 0 0,15 2 0 0 0,-78-5 76 0 0,-242-22 60 0 0,-127-9-7 0 0,119 13-126 0 0,-300-20 61 0 0,575 39-64 0 0,-313-4 0 0 0,239 9 0 0 0,-140 22 0 0 0,-92 43-2317 0 0,232-38 1058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4:10.730"/>
    </inkml:context>
    <inkml:brush xml:id="br0">
      <inkml:brushProperty name="width" value="0.1" units="cm"/>
      <inkml:brushProperty name="height" value="0.1" units="cm"/>
      <inkml:brushProperty name="color" value="#E71224"/>
    </inkml:brush>
  </inkml:definitions>
  <inkml:trace contextRef="#ctx0" brushRef="#br0">881 85 919 0 0,'2'-18'778'0'0,"-2"12"-608"0"0,1 1 0 0 0,-1 0 0 0 0,0 0 1 0 0,0 0-1 0 0,-1-8 0 0 0,1 11-117 0 0,-1 1 0 0 0,1 0 0 0 0,0-1 1 0 0,-1 1-1 0 0,0 0 0 0 0,1-1 0 0 0,-1 1 1 0 0,0 0-1 0 0,0 0 0 0 0,1 0 0 0 0,-1 0 1 0 0,0 0-1 0 0,0 0 0 0 0,0 0 0 0 0,0 0 1 0 0,0 0-1 0 0,-1 0 0 0 0,1 0 0 0 0,0 0 1 0 0,0 1-1 0 0,-1-1 0 0 0,1 1 0 0 0,0-1 1 0 0,-1 1-1 0 0,-1-1 0 0 0,-3 0 104 0 0,0 0-1 0 0,0 1 0 0 0,0 0 1 0 0,0 0-1 0 0,0 1 1 0 0,-10 1-1 0 0,-1 1 142 0 0,-6 3 46 0 0,19-5-264 0 0,0 1 0 0 0,0-1 0 0 0,0 0 0 0 0,0-1 0 0 0,-7 2 0 0 0,-13 1 349 0 0,22-2-365 0 0,-1 0-1 0 0,0 0 1 0 0,1-1 0 0 0,-1 1-1 0 0,0-1 1 0 0,1 0 0 0 0,-1 0 0 0 0,0 0-1 0 0,0 0 1 0 0,1 0 0 0 0,-1 0-1 0 0,0-1 1 0 0,0 0 0 0 0,-3-1-1 0 0,0 0 39 0 0,0-1 0 0 0,1 1 0 0 0,-1 0 0 0 0,0 1 0 0 0,0 0 0 0 0,0-1 0 0 0,-7 1 0 0 0,-45-1 314 0 0,51 2-368 0 0,-10 1 34 0 0,-1 0 0 0 0,1 1 0 0 0,0 1-1 0 0,-18 6 1 0 0,-67 24-58 0 0,8-1-25 0 0,68-25 168 0 0,0 1 0 0 0,-47 22-1 0 0,64-25-133 0 0,1-1 0 0 0,0 2 0 0 0,0-1 0 0 0,1 1 0 0 0,0 0 0 0 0,0 1 0 0 0,0-1 0 0 0,0 1 0 0 0,1 1 0 0 0,1-1 0 0 0,-10 16 0 0 0,10-13 0 0 0,1 1-1 0 0,0-1 1 0 0,0 1-1 0 0,1 0 1 0 0,1 0-1 0 0,0 0 0 0 0,0 0 1 0 0,1 0-1 0 0,0 1 1 0 0,1-1-1 0 0,0 0 1 0 0,1 1-1 0 0,1-1 1 0 0,-1 0-1 0 0,2 0 0 0 0,0 0 1 0 0,6 16-1 0 0,-7-22 54 0 0,1 1-1 0 0,0-1 0 0 0,1 1 0 0 0,-1-1 0 0 0,1 0 0 0 0,7 6 1 0 0,13 20 277 0 0,-6-1-223 0 0,2-1-1 0 0,1-1 0 0 0,1 0 0 0 0,26 24 0 0 0,2 3-110 0 0,-37-39-15 0 0,1-1 0 0 0,0 0 1 0 0,1-1-1 0 0,1 0 0 0 0,0-2 0 0 0,19 12 0 0 0,-30-21-12 0 0,12 8 60 0 0,0-2 0 0 0,1 0 0 0 0,1-1 0 0 0,-1-1 0 0 0,34 9 0 0 0,-31-12 24 0 0,0-2 1 0 0,0 0 0 0 0,-1-2 0 0 0,1 0 0 0 0,0-1-1 0 0,0-1 1 0 0,0-1 0 0 0,-1-1 0 0 0,22-7 0 0 0,-3 0 109 0 0,0-2 0 0 0,0-2 1 0 0,43-23-1 0 0,-52 19-127 0 0,-2-1-1 0 0,31-27 1 0 0,-14 10-22 0 0,-34 27-28 0 0,0-1 0 0 0,-1 1-1 0 0,17-25 1 0 0,-26 33-12 0 0,1 0 0 0 0,-1 1 0 0 0,0-2 0 0 0,0 1 0 0 0,0 0 0 0 0,0 0 1 0 0,0 0-1 0 0,-1 0 0 0 0,1-1 0 0 0,0 1 0 0 0,-1 0 0 0 0,0-1 0 0 0,1 1 0 0 0,-1 0 0 0 0,0-1 0 0 0,0 1 0 0 0,-1 0 0 0 0,1-1 0 0 0,0 1 1 0 0,-1 0-1 0 0,1-1 0 0 0,-1 1 0 0 0,0 0 0 0 0,0 0 0 0 0,0 0 0 0 0,0 0 0 0 0,-2-3 0 0 0,0 0 35 0 0,-1 0 1 0 0,0 0-1 0 0,-1 0 0 0 0,1 1 1 0 0,-1-1-1 0 0,1 1 0 0 0,-1 0 0 0 0,-11-5 1 0 0,-72-37 253 0 0,-3-1-166 0 0,-46-29 78 0 0,112 64-164 0 0,-1 1 0 0 0,0 1 0 0 0,-43-10 0 0 0,57 18-68 0 0,0 1-1 0 0,0 0 0 0 0,0 0 1 0 0,0 2-1 0 0,0-1 1 0 0,-20 4-1 0 0,4 2-296 0 0,-45 16 0 0 0,6 3-681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0:43.113"/>
    </inkml:context>
    <inkml:brush xml:id="br0">
      <inkml:brushProperty name="width" value="0.1" units="cm"/>
      <inkml:brushProperty name="height" value="0.1" units="cm"/>
      <inkml:brushProperty name="color" value="#E71224"/>
    </inkml:brush>
  </inkml:definitions>
  <inkml:trace contextRef="#ctx0" brushRef="#br0">76 158 5063 0 0,'-4'-5'-167'0'0,"-4"-7"1084"0"0,-1 1 0 0 0,0 1 0 0 0,-1 0 0 0 0,0 0 0 0 0,-16-12 0 0 0,31 23-823 0 0,-1-1 0 0 0,0 0 0 0 0,1 0 0 0 0,-1 0 1 0 0,0-1-1 0 0,1 1 0 0 0,-1-1 0 0 0,6-2 0 0 0,20-2 320 0 0,-9 2 235 0 0,1-1 0 0 0,40-13-1 0 0,-36 9-70 0 0,38-6 0 0 0,-15 8-420 0 0,0 3 1 0 0,85 6 0 0 0,97 23 211 0 0,-131-10-370 0 0,72 9 0 0 0,-129-21 0 0 0,87-3 0 0 0,80-23 524 0 0,25-2 110 0 0,-217 23-595 0 0,-12 2-31 0 0,1-1-1 0 0,-1-1 1 0 0,1 1-1 0 0,0-1 0 0 0,-1 0 1 0 0,1 0-1 0 0,-1-1 0 0 0,0 0 1 0 0,1 0-1 0 0,-1 0 0 0 0,9-6 1 0 0,8-14 613 0 0,-39 22-478 0 0,5 0 127 0 0,6 2-145 0 0,-18 3 694 0 0,22-5-752 0 0,8 10-66 0 0,6 17-1423 0 0,-7-20-80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3:13.364"/>
    </inkml:context>
    <inkml:brush xml:id="br0">
      <inkml:brushProperty name="width" value="0.1" units="cm"/>
      <inkml:brushProperty name="height" value="0.1" units="cm"/>
      <inkml:brushProperty name="color" value="#E71224"/>
    </inkml:brush>
  </inkml:definitions>
  <inkml:trace contextRef="#ctx0" brushRef="#br0">3856 194 5671 0 0,'-2'-2'69'0'0,"0"0"1"0"0,0 1-1 0 0,0-1 0 0 0,0 0 0 0 0,-1 1 0 0 0,1 0 0 0 0,0-1 0 0 0,-1 1 0 0 0,1 0 0 0 0,-1 0 0 0 0,1 0 0 0 0,-6 0 0 0 0,1 0 111 0 0,0 1-1 0 0,-1 0 1 0 0,-12 1-1 0 0,-137 24 223 0 0,113-17-216 0 0,-78 3 1009 0 0,62-7-650 0 0,-81 1 519 0 0,-26 3-488 0 0,-219 34 168 0 0,316-37-454 0 0,-1-3 0 0 0,0-4 0 0 0,-107-15 0 0 0,-121-9 430 0 0,9 2-400 0 0,40 9-207 0 0,0 20-18 0 0,240-5-95 0 0,-94 0 0 0 0,-189-24 0 0 0,211 13 42 0 0,-1 4-1 0 0,-140 6 0 0 0,157 5 12 0 0,-90 9 138 0 0,136-11-191 0 0,16-2 0 0 0,0 0 0 0 0,-1 0 0 0 0,1 1 0 0 0,0-1 0 0 0,-1 1 0 0 0,-6 3 0 0 0,23 1 72 0 0,18 1-26 0 0,0-2-1 0 0,0-1 1 0 0,41-1 0 0 0,89-13 278 0 0,-30 2-185 0 0,233-14-65 0 0,-91-4-74 0 0,-160 13 0 0 0,142 0 0 0 0,-227 14 0 0 0,322-8 0 0 0,123-19 0 0 0,-88 36 0 0 0,-210 10-57 0 0,-70-5 50 0 0,-57-9 12 0 0,4 2 10 0 0,-1-3 0 0 0,1-2-1 0 0,86-7 1 0 0,-97-1-10 0 0,177-29 54 0 0,-215 35-57 0 0,-1 0-1 0 0,0 0 1 0 0,0 0-1 0 0,0-1 0 0 0,0 1 1 0 0,0-1-1 0 0,0 1 1 0 0,0-1-1 0 0,0 1 1 0 0,0-1-1 0 0,0 1 0 0 0,0-1 1 0 0,2-1-1 0 0,-3 2 1 0 0,0-1-1 0 0,0 1 0 0 0,0 0 0 0 0,0 0 1 0 0,0-1-1 0 0,0 1 0 0 0,0 0 1 0 0,0 0-1 0 0,0-1 0 0 0,0 1 0 0 0,0 0 1 0 0,0-1-1 0 0,0 1 0 0 0,0 0 1 0 0,0 0-1 0 0,0-1 0 0 0,0 1 1 0 0,-1 0-1 0 0,1 0 0 0 0,0-1 0 0 0,0 1 1 0 0,0 0-1 0 0,0 0 0 0 0,0-1 1 0 0,-1 1-1 0 0,1 0 0 0 0,0 0 0 0 0,0 0 1 0 0,0 0-1 0 0,-1-1 0 0 0,1 1 1 0 0,0 0-1 0 0,-1 0 0 0 0,-2-2 8 0 0,-1 0 1 0 0,1 0-1 0 0,-1 0 0 0 0,0 0 0 0 0,1 1 0 0 0,-5-1 0 0 0,-34-7 47 0 0,0 3-1 0 0,0 1 0 0 0,-52 1 0 0 0,-4-1 15 0 0,63 2-47 0 0,-203-18 79 0 0,120 13-49 0 0,-145 8 1 0 0,28 2 21 0 0,66-1-70 0 0,-200 28 0 0 0,1-6-7 0 0,47-5 15 0 0,-177 11 40 0 0,420-22-53 0 0,-134 27 0 0 0,45-4 0 0 0,123-25 0 0 0,-82 1 0 0 0,90-6 0 0 0,-69 9 0 0 0,276-20-64 0 0,359-8-64 0 0,-319 16 128 0 0,61-6 0 0 0,-227 3 0 0 0,460-35 0 0 0,-205 27 0 0 0,110 0 0 0 0,-130 13 0 0 0,-35-1 0 0 0,-63 17 19 0 0,-17-1 11 0 0,-134-13-26 0 0,1-2-1 0 0,0-1 1 0 0,36-7 0 0 0,-3-9-4 0 0,-112 12 64 0 0,-223 2-29 0 0,-250 7 77 0 0,443 0-79 0 0,-141-12-1 0 0,87-3 40 0 0,-190 9-1 0 0,222 7-37 0 0,-121 9 32 0 0,0 18-49 0 0,-139 63-1002 0 0,228-54-102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3:55.572"/>
    </inkml:context>
    <inkml:brush xml:id="br0">
      <inkml:brushProperty name="width" value="0.1" units="cm"/>
      <inkml:brushProperty name="height" value="0.1" units="cm"/>
      <inkml:brushProperty name="color" value="#F4F91B"/>
    </inkml:brush>
  </inkml:definitions>
  <inkml:trace contextRef="#ctx0" brushRef="#br0">17294 97 1375 0 0,'-2'-5'607'0'0,"-1"1"-1"0"0,1 0 0 0 0,-1-1 0 0 0,0 1 0 0 0,-1 1 0 0 0,1-1 1 0 0,-1 0-1 0 0,1 1 0 0 0,-6-4 0 0 0,3 3-271 0 0,1 1-1 0 0,-1-1 1 0 0,0 1-1 0 0,-1 1 1 0 0,1-1-1 0 0,-7-1 1 0 0,-9-1-243 0 0,0 2 0 0 0,1 0 0 0 0,-30 1 0 0 0,5-1 930 0 0,-10-3-111 0 0,-43-2 695 0 0,1 16-1194 0 0,1 0-295 0 0,82-8-62 0 0,-63 0 334 0 0,-109 13-1 0 0,69 3-293 0 0,-79 12 14 0 0,131-14-67 0 0,-91 15 6 0 0,117-24 2 0 0,1-2 1 0 0,-44-2 0 0 0,-26-2 215 0 0,-165 21 1 0 0,232-17-245 0 0,-1-2-1 0 0,-80-8 1 0 0,58 3 127 0 0,-66 5 0 0 0,-38 12-21 0 0,40-1-72 0 0,-439 19 146 0 0,351-15-202 0 0,-10 0 0 0 0,156-13 11 0 0,-71 3 42 0 0,-326 12 1850 0 0,96-12-3785 0 0,319-8 2013 0 0,-139 4-85 0 0,94 1 22 0 0,-162-16 0 0 0,102-2 222 0 0,-246 6 1 0 0,317 7-240 0 0,-98-15-1 0 0,-67-2 41 0 0,91 22-14 0 0,56 1 8 0 0,-135-14 1 0 0,160 3 21 0 0,-148 4-1 0 0,157 7-72 0 0,-243 8 120 0 0,-107 16-13 0 0,317-19-131 0 0,70-5 37 0 0,3-1 72 0 0,-51 0 0 0 0,-198-24 203 0 0,-102-3 332 0 0,229 17-638 0 0,59 2 12 0 0,-160 10 0 0 0,-5 32-28 0 0,196-31 0 0 0,0-2 0 0 0,-81-5 0 0 0,-39 2 37 0 0,84 1 18 0 0,-130-14 0 0 0,45-25 37 0 0,130 24-84 0 0,-1 2 1 0 0,-100-8-1 0 0,-62 22-8 0 0,-84-4 0 0 0,26-9 16 0 0,0 0 32 0 0,-34-6-48 0 0,177 11 0 0 0,-332-33 0 0 0,199 31 0 0 0,167 8 0 0 0,-237-24 64 0 0,226 12 8 0 0,-170 4 0 0 0,201 12-72 0 0,-47-1 0 0 0,42-6-9 0 0,-140-9 82 0 0,150 4-73 0 0,0 2 0 0 0,-75 6 0 0 0,-11 9 0 0 0,-217 10 0 0 0,45-1 35 0 0,308-18-16 0 0,-202 25 30 0 0,38-3-24 0 0,174-22-25 0 0,-75 6 0 0 0,-136 30 0 0 0,78-4 0 0 0,-70 18 0 0 0,172-37-11 0 0,0 2 0 0 0,-54 28 0 0 0,75-32 3 0 0,0 2-1 0 0,1 0 1 0 0,1 2 0 0 0,0 0 0 0 0,-29 31 0 0 0,34-31-9 0 0,2 0 0 0 0,0 1 0 0 0,1 1 0 0 0,1 0 1 0 0,0 0-1 0 0,-17 40 0 0 0,20-35 9 0 0,0 1 0 0 0,1 0 0 0 0,2 1 0 0 0,0 0 0 0 0,2-1 0 0 0,0 2 0 0 0,1 43 0 0 0,5-25 8 0 0,2 1 0 0 0,13 57 0 0 0,1-8 0 0 0,-4 1 0 0 0,3 137 0 0 0,-6 0 1 0 0,-2 172-66 0 0,-10-383 65 0 0,-1 383 0 0 0,33-192 0 0 0,-11-127 0 0 0,41 107 0 0 0,-38-124 0 0 0,-8-24 13 0 0,3-2-1 0 0,1 0 1 0 0,2-1-1 0 0,2-1 0 0 0,55 73 1 0 0,-70-105-2 0 0,0 0 1 0 0,0 0 0 0 0,1-1-1 0 0,-1 0 1 0 0,2 0 0 0 0,-1-1-1 0 0,19 9 1 0 0,77 28 74 0 0,-88-37-76 0 0,241 94 65 0 0,-197-80-46 0 0,1-2 1 0 0,1-3-1 0 0,68 7 0 0 0,-52-7-9 0 0,118 40-1 0 0,9 2 6 0 0,-100-35 7 0 0,161 10 0 0 0,-91-16 37 0 0,79 3-63 0 0,145-2 111 0 0,-361-16-127 0 0,241-2 84 0 0,178-15-10 0 0,-294 15-53 0 0,258 7 42 0 0,141 4-53 0 0,-262-18 10 0 0,67-5 44 0 0,-208 5-22 0 0,257 21 0 0 0,-229-7-32 0 0,47 5 0 0 0,333 28 0 0 0,-80 13 0 0 0,-298-31 0 0 0,154 27 0 0 0,-263-30 0 0 0,2-4 0 0 0,97 4 0 0 0,291 19 0 0 0,-182-7 0 0 0,2-20 0 0 0,-190-7 0 0 0,23 5 0 0 0,19 0 0 0 0,353-7 0 0 0,-262-2 0 0 0,-228 1 0 0 0,593 20 0 0 0,-467-9 0 0 0,135-7 0 0 0,191 11 0 0 0,-205-7 0 0 0,-74-5 0 0 0,1 10 17 0 0,-75-4 7 0 0,148-5-1 0 0,157-13-23 0 0,-91 4 0 0 0,-24-1 0 0 0,-70 25 0 0 0,71 1 0 0 0,-188-18 0 0 0,215 32 0 0 0,-238-22 0 0 0,85 16 0 0 0,-116-17 0 0 0,-1 2 0 0 0,0 3 0 0 0,66 29 0 0 0,131 68 0 0 0,-111-46 0 0 0,8 3 0 0 0,-85-42 0 0 0,-1 2 0 0 0,112 76 0 0 0,37 35 0 0 0,-171-117 0 0 0,1-2 0 0 0,2-1 0 0 0,0-2 0 0 0,51 16 0 0 0,92 33 0 0 0,-118-41 0 0 0,120 33 0 0 0,218 1 0 0 0,-156-29 0 0 0,386 32 0 0 0,-500-54 0 0 0,381-8 0 0 0,-220 3 0 0 0,-1 1 0 0 0,2-7 24 0 0,125-8 16 0 0,-327 1-40 0 0,10-3 0 0 0,161 5 0 0 0,142 12 0 0 0,-141-12 0 0 0,53-2 0 0 0,-70-17 0 0 0,-29 2 0 0 0,119-8 0 0 0,289-16 0 0 0,-29 24 0 0 0,-533 20 0 0 0,393-25 0 0 0,-178 10 0 0 0,187-39 0 0 0,-418 50 0 0 0,56-8 0 0 0,100-17 0 0 0,-174 24 0 0 0,0-1 0 0 0,-1-1 0 0 0,0-2 0 0 0,36-18 0 0 0,-26 6 0 0 0,0-1 0 0 0,-1-2 0 0 0,73-63 0 0 0,49-52 64 0 0,-136 118-64 0 0,-9 10 0 0 0,-1-2 0 0 0,0 0 0 0 0,-1-1 0 0 0,-1 0 0 0 0,0-1 0 0 0,14-25 0 0 0,-16 18 0 0 0,-1 0 0 0 0,-2 0 0 0 0,0-1 0 0 0,-2-1 0 0 0,-1 1 0 0 0,-1-1 0 0 0,-1-1 0 0 0,-1 1 0 0 0,-2-1 0 0 0,-1 1 0 0 0,-1-1 0 0 0,-1 0 0 0 0,-1 1 0 0 0,-2 0 0 0 0,-7-30 0 0 0,-21-88 32 0 0,28 117-24 0 0,1 1 0 0 0,1 0 0 0 0,2-39 0 0 0,1-249-8 0 0,-14 186 0 0 0,6 80 0 0 0,0-57 0 0 0,6 39 0 0 0,-3 1 0 0 0,-17-93 0 0 0,-37-193 0 0 0,19 81 0 0 0,36 242 0 0 0,-2-1 0 0 0,-1 1 0 0 0,-18-53 0 0 0,4 33 0 0 0,-33-62 0 0 0,47 98 0 0 0,1-1 0 0 0,0 0 0 0 0,1 0 0 0 0,1-1 0 0 0,0 1 0 0 0,-1-20 0 0 0,-3-17 0 0 0,-3 5 0 0 0,3 18 0 0 0,-2-30 0 0 0,5 3 0 0 0,4 37 0 0 0,-1 0 0 0 0,-1-1 0 0 0,0 1 0 0 0,-2 0 0 0 0,-11-34 0 0 0,9 35-6 0 0,4 12-2 0 0,1 0 0 0 0,-2 0 0 0 0,1 0 0 0 0,-5-7 0 0 0,6 11 6 0 0,-1-1 1 0 0,1 0-1 0 0,-1 1 0 0 0,1-1 1 0 0,-1 1-1 0 0,0-1 0 0 0,0 1 0 0 0,0 0 1 0 0,0 0-1 0 0,0 0 0 0 0,0 0 0 0 0,0 0 1 0 0,0 0-1 0 0,-4-1 0 0 0,-18-5-10 0 0,0-1 0 0 0,-27-15 0 0 0,23 11-2 0 0,-29-10 0 0 0,9 9-7 0 0,0 1 0 0 0,-61-6-1 0 0,67 12 22 0 0,-47-15 0 0 0,-22-3 0 0 0,73 19 0 0 0,-1 2 0 0 0,-58 3 0 0 0,-77 17 0 0 0,43-2 0 0 0,-135-2 0 0 0,39-4 0 0 0,-36 0 0 0 0,87-18 0 0 0,-67-1 0 0 0,138 11 0 0 0,1-5 0 0 0,-132-22 0 0 0,196 19 0 0 0,-145-20 0 0 0,146 24 0 0 0,0 1 0 0 0,-70 6 0 0 0,-4 9 0 0 0,-317 28 0 0 0,368-34 0 0 0,-102 25 0 0 0,-37 5 0 0 0,-419 40 0 0 0,504-62 0 0 0,-142 0 0 0 0,120-5 0 0 0,-168 32 0 0 0,105-11 0 0 0,174-27 0 0 0,-255 30 0 0 0,-1-22 0 0 0,180-13 0 0 0,0 3 0 0 0,-142 23 0 0 0,122-2-11 0 0,36-6-16 0 0,-158 10 1 0 0,124-25 27 0 0,19-2-7 0 0,-201 26 1 0 0,173-10-49 0 0,108-13 45 0 0,0-2 0 0 0,-1-1 0 0 0,1 0 0 0 0,-1-2-1 0 0,1 0 1 0 0,-24-7 0 0 0,-11-3 9 0 0,39 7 0 0 0,-1 0 0 0 0,0 2 0 0 0,0 0 0 0 0,-38 0 0 0 0,8 7-44 0 0,12-1-42 0 0,-1-2-1 0 0,-42-3 0 0 0,39-1 87 0 0,26 2 0 0 0,1 1 0 0 0,0-2 0 0 0,-1 0 0 0 0,1-1 0 0 0,-15-5 0 0 0,26 7 0 0 0,0 0 0 0 0,0-1 0 0 0,1 1 0 0 0,-1-1 0 0 0,1 1 0 0 0,-1-1 0 0 0,1 0 0 0 0,0 0 0 0 0,0 0 0 0 0,0 0 0 0 0,0 0 0 0 0,0 0 0 0 0,0-1 0 0 0,0 1 0 0 0,1-1 0 0 0,-1 1 0 0 0,1-1 0 0 0,0 0 0 0 0,0 1 0 0 0,0-1 0 0 0,-1-4 0 0 0,0-4 0 0 0,1 0 0 0 0,0-1 0 0 0,0 1 0 0 0,3-17 0 0 0,-2-18 0 0 0,-1 22 5 0 0,1 0-1 0 0,0 0 0 0 0,8-45 1 0 0,24-68 28 0 0,-29 126-30 0 0,16-85 8 0 0,-15 67-11 0 0,1 1 0 0 0,16-49-1 0 0,-13 54 5 0 0,6-10-7 0 0,-3-2 0 0 0,8-35 0 0 0,-17 59 8 0 0,0 1 0 0 0,-1-1 0 0 0,0 0 0 0 0,-1 0-1 0 0,0 1 1 0 0,-1-1 0 0 0,0 0 0 0 0,-1 0 0 0 0,0 1 0 0 0,0-1 0 0 0,-6-12 0 0 0,-1-7 7 0 0,0-1 0 0 0,2 1 1 0 0,1-2-1 0 0,-2-32 0 0 0,4 28-7 0 0,-1 0-1 0 0,-17-58 0 0 0,8 51-4 0 0,-23-62 0 0 0,32 92 0 0 0,-1 1 0 0 0,-1 0 0 0 0,0 0 0 0 0,0 0 0 0 0,-18-20 0 0 0,19 27 1 0 0,1 0 0 0 0,-1 1 0 0 0,0-1 0 0 0,-12-6 0 0 0,15 9-5 0 0,0 1 0 0 0,0-1-1 0 0,0 1 1 0 0,0-1 0 0 0,-1 1 0 0 0,1 0 0 0 0,0 1 0 0 0,0-1 0 0 0,-1 0-1 0 0,1 1 1 0 0,0 0 0 0 0,-1 0 0 0 0,-3 0 0 0 0,6 0-23 0 0,0 1 1 0 0,0-1-1 0 0,0 0 1 0 0,0 1-1 0 0,1-1 1 0 0,-1 1-1 0 0,0-1 1 0 0,0 1-1 0 0,1 0 1 0 0,-1-1-1 0 0,0 1 1 0 0,1 0-1 0 0,-1-1 1 0 0,0 1-1 0 0,1 0 1 0 0,-1 0-1 0 0,1-1 1 0 0,-1 1-1 0 0,1 0 1 0 0,0 0-1 0 0,-1 0 1 0 0,1 0-1 0 0,0 1 1 0 0,-4 25-1614 0 0,4-20 1233 0 0,-2 23-1025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02.540"/>
    </inkml:context>
    <inkml:brush xml:id="br0">
      <inkml:brushProperty name="width" value="0.1" units="cm"/>
      <inkml:brushProperty name="height" value="0.1" units="cm"/>
      <inkml:brushProperty name="color" value="#F4F91B"/>
    </inkml:brush>
  </inkml:definitions>
  <inkml:trace contextRef="#ctx0" brushRef="#br0">15 69 1375 0 0,'-4'-4'195'0'0,"3"4"-109"0"0,0-1 0 0 0,1 0 1 0 0,-1 1-1 0 0,0-1 0 0 0,0 0 0 0 0,1 0 0 0 0,-1 1 0 0 0,0-1 1 0 0,1 0-1 0 0,-1 0 0 0 0,1 0 0 0 0,-1 0 0 0 0,1 0 1 0 0,-1 0-1 0 0,1 0 0 0 0,0 0 0 0 0,0 0 0 0 0,-1-2 0 0 0,2 2 13 0 0,0 0 0 0 0,-1 0 0 0 0,1 0 0 0 0,0 0-1 0 0,0 0 1 0 0,0 0 0 0 0,0 0 0 0 0,0 0-1 0 0,0 0 1 0 0,0 1 0 0 0,0-1 0 0 0,0 0-1 0 0,0 1 1 0 0,0-1 0 0 0,1 1 0 0 0,-1-1 0 0 0,0 1-1 0 0,0 0 1 0 0,3-1 0 0 0,-1 0 0 0 0,0 0 0 0 0,1 0 1 0 0,-1 1-1 0 0,0-1 0 0 0,1 1 0 0 0,-1 0 1 0 0,7 0-1 0 0,56 21 1331 0 0,-52-18-1156 0 0,-1-1-1 0 0,0 0 0 0 0,1-1 0 0 0,-1-1 0 0 0,1 0 0 0 0,22-3 0 0 0,14-5 609 0 0,54-17 0 0 0,-91 21-822 0 0,3 0-8 0 0,1 2-1 0 0,0-1 1 0 0,-1 2-1 0 0,24 0 1 0 0,69 9 62 0 0,6 1 144 0 0,-7-3-6 0 0,-2 0-174 0 0,-85-7-60 0 0,33-6 0 0 0,-14 1 74 0 0,16-1-14 0 0,-12 0 46 0 0,0 3-1 0 0,57 1 0 0 0,206 25 57 0 0,-133-8-104 0 0,26-11-17 0 0,24 3 10 0 0,-123-2-22 0 0,-59-3-6 0 0,61 9-1 0 0,3 4 206 0 0,0-5-1 0 0,185-8 0 0 0,-57-4-185 0 0,239-18-56 0 0,-105 6 66 0 0,-319 15-68 0 0,150-8 25 0 0,53 1 10 0 0,-174 10-20 0 0,0 2 42 0 0,0-5-1 0 0,112-12 0 0 0,-124 3-12 0 0,-1 3-1 0 0,1 3 0 0 0,114 8 1 0 0,-158-3-46 0 0,140 20 74 0 0,-104-13-52 0 0,-1-3 0 0 0,65-1 0 0 0,-35-2-24 0 0,30 1 141 0 0,105 8 32 0 0,-21-14-141 0 0,-153 1 14 0 0,184-16 74 0 0,133 11 20 0 0,-199 8-138 0 0,26 15 75 0 0,-38-2-22 0 0,-80-10-56 0 0,55 1 220 0 0,-75-5-147 0 0,94-4 190 0 0,-115 1-260 0 0,60 6 0 0 0,-39-4 0 0 0,-37 0 0 0 0,27 2 0 0 0,-35-2 9 0 0,1 0 0 0 0,-1-1 1 0 0,1 0-1 0 0,-1 0 0 0 0,0-1 0 0 0,1 0 0 0 0,9-4 0 0 0,-8 3 2 0 0,0 0 0 0 0,0 0 0 0 0,1 2 0 0 0,13-2 0 0 0,11 2-11 0 0,-19 0 0 0 0,33 3 0 0 0,-20 0 21 0 0,41-1-1 0 0,18 0 3 0 0,101 4-23 0 0,-151-5 0 0 0,-11 2 0 0 0,47 8 0 0 0,-29-3 0 0 0,-1-1 0 0 0,8 2 0 0 0,-1-2 0 0 0,78-2 0 0 0,158-13 0 0 0,-133 15 0 0 0,-153-6 7 0 0,0 0 0 0 0,0 0 0 0 0,0 0 0 0 0,-1 0 0 0 0,1 1 0 0 0,0-1 0 0 0,0 1 0 0 0,0 0-1 0 0,0-1 1 0 0,0 1 0 0 0,0 0 0 0 0,-1 0 0 0 0,1 0 0 0 0,0 1 0 0 0,-1-1 0 0 0,1 0 0 0 0,-1 0 0 0 0,1 1 0 0 0,-1-1 0 0 0,0 1-1 0 0,0-1 1 0 0,1 1 0 0 0,-1 0 0 0 0,0-1 0 0 0,-1 1 0 0 0,1 0 0 0 0,0 0 0 0 0,1 2 0 0 0,-1 2-506 0 0,-1-1 1 0 0,1 0 0 0 0,-1 1 0 0 0,0-1-1 0 0,0 1 1 0 0,0-1 0 0 0,-1 0-1 0 0,0 1 1 0 0,-2 6 0 0 0,-4 16-4392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05.206"/>
    </inkml:context>
    <inkml:brush xml:id="br0">
      <inkml:brushProperty name="width" value="0.1" units="cm"/>
      <inkml:brushProperty name="height" value="0.1" units="cm"/>
      <inkml:brushProperty name="color" value="#F4F91B"/>
    </inkml:brush>
  </inkml:definitions>
  <inkml:trace contextRef="#ctx0" brushRef="#br0">1644 138 1983 0 0,'-15'-4'1168'0'0,"3"3"-850"0"0,1 1-1 0 0,-1 0 0 0 0,1 0 1 0 0,-1 1-1 0 0,-22 5 0 0 0,-2-1 169 0 0,-156 23 1836 0 0,174-25-2177 0 0,0 0-1 0 0,1-2 0 0 0,-1 0 1 0 0,0-1-1 0 0,0-1 0 0 0,0 0 1 0 0,-19-5-1 0 0,8-1 381 0 0,0-2-1 0 0,1-1 1 0 0,-36-17-1 0 0,-33-13-77 0 0,14 17 259 0 0,-118-19 0 0 0,149 35-500 0 0,0 2 0 0 0,0 3 0 0 0,-79 6 0 0 0,107-2-224 0 0,0 2-1 0 0,1 1 1 0 0,0 1-1 0 0,0 0 1 0 0,1 2-1 0 0,0 1 1 0 0,0 1-1 0 0,1 0 0 0 0,-40 28 1 0 0,29-17-1070 0 0,1-2-3431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05.841"/>
    </inkml:context>
    <inkml:brush xml:id="br0">
      <inkml:brushProperty name="width" value="0.1" units="cm"/>
      <inkml:brushProperty name="height" value="0.1" units="cm"/>
      <inkml:brushProperty name="color" value="#F4F91B"/>
    </inkml:brush>
  </inkml:definitions>
  <inkml:trace contextRef="#ctx0" brushRef="#br0">1904 23 3223 0 0,'-17'-4'461'0'0,"1"1"-1"0"0,-1 0 0 0 0,0 1 0 0 0,1 1 1 0 0,-30 2-1 0 0,-8-1-278 0 0,-28-4 447 0 0,-32-2 927 0 0,-183 14 1 0 0,154 4-696 0 0,-262-12 0 0 0,291-4-437 0 0,-186 16 0 0 0,233-3-740 0 0,-79 21-1 0 0,94-17-482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08.023"/>
    </inkml:context>
    <inkml:brush xml:id="br0">
      <inkml:brushProperty name="width" value="0.1" units="cm"/>
      <inkml:brushProperty name="height" value="0.1" units="cm"/>
      <inkml:brushProperty name="color" value="#F4F91B"/>
    </inkml:brush>
  </inkml:definitions>
  <inkml:trace contextRef="#ctx0" brushRef="#br0">5038 42 2327 0 0,'-17'-9'1301'0'0,"0"1"1"0"0,-36-10-1 0 0,45 16-1178 0 0,-1 0 0 0 0,0 1 0 0 0,1 0 0 0 0,-1 0 1 0 0,1 1-1 0 0,-1 0 0 0 0,0 1 0 0 0,-16 3 0 0 0,-44 12 135 0 0,27-5 47 0 0,-2-2 0 0 0,-77 7 1 0 0,-337-33 1295 0 0,294 6-876 0 0,-58 5 143 0 0,199 5-851 0 0,-248-5 298 0 0,158 9-291 0 0,-24 1 32 0 0,-111 12 184 0 0,-233 25-54 0 0,420-34-180 0 0,-99-3 54 0 0,31-3-2 0 0,48-2-45 0 0,11 0-16 0 0,29 1 31 0 0,-48-7 0 0 0,50 3-20 0 0,-150-7 268 0 0,-39-4 88 0 0,172 10-300 0 0,-94 4 0 0 0,55 3 42 0 0,59-3-9 0 0,-1 2-1 0 0,1 2 0 0 0,-67 13 0 0 0,63-8-77 0 0,-44 5-1 0 0,-21 3-2 0 0,-78 12 42 0 0,139-23-52 0 0,-67 16-6 0 0,30-4 0 0 0,46-14 12 0 0,26-3-4 0 0,1 1 0 0 0,-1 0 1 0 0,1 0-1 0 0,-16 5 1 0 0,6 2-352 0 0,-1 0 0 0 0,2 2 1 0 0,-24 15-1 0 0,14-9-4276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20.496"/>
    </inkml:context>
    <inkml:brush xml:id="br0">
      <inkml:brushProperty name="width" value="0.1" units="cm"/>
      <inkml:brushProperty name="height" value="0.1" units="cm"/>
      <inkml:brushProperty name="color" value="#F4F91B"/>
    </inkml:brush>
  </inkml:definitions>
  <inkml:trace contextRef="#ctx0" brushRef="#br0">10 146 455 0 0,'-4'-17'-310'0'0,"2"11"983"0"0,1 0-1 0 0,0 0 0 0 0,0-1 1 0 0,0 1-1 0 0,1 0 0 0 0,1-7 0 0 0,-1 9-582 0 0,0 0 1 0 0,1 1-1 0 0,-1-1 0 0 0,1 0 0 0 0,0 1 0 0 0,0-1 0 0 0,1 1 0 0 0,-1-1 0 0 0,1 1 0 0 0,0 0 0 0 0,-1 0 0 0 0,5-6 0 0 0,-3 7-51 0 0,-1 0-1 0 0,0 0 1 0 0,1 0-1 0 0,-1 0 1 0 0,1 1 0 0 0,0-1-1 0 0,-1 1 1 0 0,1 0-1 0 0,0-1 1 0 0,0 1-1 0 0,0 0 1 0 0,0 1 0 0 0,0-1-1 0 0,0 1 1 0 0,6-1-1 0 0,19-2 228 0 0,-18 1-59 0 0,0 1 0 0 0,0 1-1 0 0,-1-1 1 0 0,1 1 0 0 0,0 1 0 0 0,0 0-1 0 0,-1 0 1 0 0,19 6 0 0 0,37 17 488 0 0,-24-8-486 0 0,0-2 0 0 0,86 18-1 0 0,-55-21-140 0 0,169 18 238 0 0,-191-26-211 0 0,0-2 0 0 0,63-7 0 0 0,-24-4 59 0 0,-1 3 0 0 0,146 8-1 0 0,-127 4-57 0 0,204-17 0 0 0,-289 10-93 0 0,0 2 1 0 0,-1 0-1 0 0,1 2 0 0 0,23 4 0 0 0,84 23 27 0 0,11 2-12 0 0,-93-26 12 0 0,75-2-1 0 0,-86-3-24 0 0,279 18 123 0 0,-193-9-65 0 0,45 7 56 0 0,-124-12-92 0 0,-1-2 0 0 0,71-6 0 0 0,-107 4-23 0 0,91-14 49 0 0,-18 13-53 0 0,123 13 0 0 0,-77-8 40 0 0,-48-3 0 0 0,65-2 200 0 0,-130 0-188 0 0,1-1-1 0 0,-1 0 1 0 0,1 0-1 0 0,14-6 1 0 0,8-1 58 0 0,-17 2 309 0 0,-15 6-33 0 0,-13 3-199 0 0,-27 5-28 0 0,7-2-96 0 0,-31 5 25 0 0,-2-2 1 0 0,-90 0 0 0 0,-51 4-6 0 0,129-2-36 0 0,-117 17 23 0 0,128-17-31 0 0,-125 1 0 0 0,-64-19 33 0 0,-62 0-527 0 0,262 9 325 0 0,-53 4-3864 0 0,56 3-273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22.071"/>
    </inkml:context>
    <inkml:brush xml:id="br0">
      <inkml:brushProperty name="width" value="0.1" units="cm"/>
      <inkml:brushProperty name="height" value="0.1" units="cm"/>
      <inkml:brushProperty name="color" value="#F4F91B"/>
    </inkml:brush>
  </inkml:definitions>
  <inkml:trace contextRef="#ctx0" brushRef="#br0">5557 234 455 0 0,'-11'-1'990'0'0,"0"0"0"0"0,-14-4-1 0 0,-2 0 80 0 0,-115-24 1660 0 0,112 22-2356 0 0,11 4-120 0 0,0 1-1 0 0,-1 0 1 0 0,-34 2-1 0 0,-22-1 478 0 0,5-2 166 0 0,-94 6-1 0 0,97 1-721 0 0,-108-8 0 0 0,124 1-127 0 0,-73 4 0 0 0,33 2 232 0 0,78-3-258 0 0,-15-1 70 0 0,1 2 0 0 0,-1 1-1 0 0,-40 7 1 0 0,41-4-71 0 0,1-1-1 0 0,-1-1 0 0 0,0-2 0 0 0,-30-2 1 0 0,-23 1 11 0 0,-44 2-31 0 0,90-1 29 0 0,0-2 0 0 0,1 0 0 0 0,-1-3 0 0 0,-67-15-1 0 0,79 15 49 0 0,-1 1 0 0 0,1 1 0 0 0,-1 1-1 0 0,1 1 1 0 0,-26 4 0 0 0,9-2-31 0 0,30-2-42 0 0,-144 2 45 0 0,102-2-49 0 0,-32-3 0 0 0,41-2 32 0 0,1 3 0 0 0,-1 1 0 0 0,0 2 0 0 0,1 2 0 0 0,-82 17 0 0 0,94-13-36 0 0,0-2 0 0 0,1-1 0 0 0,-40 1 0 0 0,51-5 43 0 0,0-1 0 0 0,0-1-1 0 0,0 0 1 0 0,0-2 0 0 0,1 0-1 0 0,-33-12 1 0 0,15 4 17 0 0,0 1-1 0 0,0 2 1 0 0,-1 1 0 0 0,-62-5 0 0 0,-150 7 256 0 0,189 6-294 0 0,-54 4-18 0 0,61-1 0 0 0,-89-6 0 0 0,-52-23 131 0 0,22 2 292 0 0,78 11-193 0 0,-209-35 410 0 0,241 40-546 0 0,0 2-1 0 0,0 4 0 0 0,0 2 1 0 0,0 2-1 0 0,-75 14 0 0 0,97-7-164 0 0,0 2-1 0 0,1 1 0 0 0,-51 25 1 0 0,30-12-343 0 0,2-2-930 0 0,-1 4-3764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24.182"/>
    </inkml:context>
    <inkml:brush xml:id="br0">
      <inkml:brushProperty name="width" value="0.1" units="cm"/>
      <inkml:brushProperty name="height" value="0.1" units="cm"/>
      <inkml:brushProperty name="color" value="#F4F91B"/>
    </inkml:brush>
  </inkml:definitions>
  <inkml:trace contextRef="#ctx0" brushRef="#br0">6212 137 455 0 0,'0'-1'70'0'0,"1"0"-1"0"0,-1 0 0 0 0,0 0 0 0 0,0 0 0 0 0,0 0 0 0 0,0 0 0 0 0,0 0 0 0 0,0 0 1 0 0,0 0-1 0 0,0 0 0 0 0,0 0 0 0 0,0 0 0 0 0,0 0 0 0 0,-1 0 0 0 0,1 0 0 0 0,0 0 0 0 0,-1 0 1 0 0,1 0-1 0 0,-1 1 0 0 0,1-1 0 0 0,-1 0 0 0 0,0 0 0 0 0,1 0 0 0 0,-1 0 0 0 0,0 1 0 0 0,1-1 1 0 0,-1 0-1 0 0,0 1 0 0 0,0-1 0 0 0,0 1 0 0 0,0-1 0 0 0,0 1 0 0 0,1-1 0 0 0,-2 0 1 0 0,-4-1 580 0 0,0-1 0 0 0,0 1 1 0 0,0 1-1 0 0,-9-2 0 0 0,10 2-939 0 0,-34-5 1200 0 0,0 2 1 0 0,-74 2-1 0 0,10 1 93 0 0,74 0-911 0 0,-1 0 98 0 0,1-1-1 0 0,-1-2 1 0 0,-38-9 0 0 0,32 5-117 0 0,-53-6-1 0 0,57 11 82 0 0,1 2 0 0 0,-1 1 0 0 0,-34 4 0 0 0,-94 19 272 0 0,122-16-409 0 0,-169 21 92 0 0,39-7-80 0 0,-105-2 386 0 0,96-29 77 0 0,34 0-130 0 0,-291 30 11 0 0,399-18-373 0 0,0-1 1 0 0,0-2 0 0 0,-38-5-1 0 0,-101-25 116 0 0,111 18 115 0 0,0 2 0 0 0,-99-3-1 0 0,113 16-185 0 0,-78 14 0 0 0,86-9-29 0 0,-1-1 0 0 0,1-3 0 0 0,-45-1 0 0 0,-47-6 15 0 0,108 4-24 0 0,0 3 0 0 0,-1 0 0 0 0,-30 8 0 0 0,-36 14-8 0 0,-155 33 0 0 0,200-53 0 0 0,1-2 0 0 0,-85-6 0 0 0,-12 0 0 0 0,-94-1 0 0 0,154 1 0 0 0,25-2 67 0 0,0-3-1 0 0,-68-18 1 0 0,10 2 11 0 0,-441-81 1044 0 0,502 96-1055 0 0,-1 2-1 0 0,-84 0 0 0 0,109 8-175 0 0,0 1 0 0 0,0 2 1 0 0,0 1-1 0 0,1 1 0 0 0,0 2 0 0 0,-32 12 1 0 0,3 7-306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27.361"/>
    </inkml:context>
    <inkml:brush xml:id="br0">
      <inkml:brushProperty name="width" value="0.1" units="cm"/>
      <inkml:brushProperty name="height" value="0.1" units="cm"/>
      <inkml:brushProperty name="color" value="#F4F91B"/>
    </inkml:brush>
  </inkml:definitions>
  <inkml:trace contextRef="#ctx0" brushRef="#br0">2669 2 2303 0 0,'-7'-1'67'0'0,"-1"1"-1"0"0,1-1 0 0 0,0 1 0 0 0,-1 0 1 0 0,1 1-1 0 0,-1 0 0 0 0,1 0 0 0 0,0 1 1 0 0,-11 3-1 0 0,-8 4 454 0 0,-30 16-1 0 0,4-2-213 0 0,2-4-163 0 0,0-3 0 0 0,-2-1-1 0 0,0-4 1 0 0,-80 9 0 0 0,29-9 181 0 0,19-1 165 0 0,-106-3 0 0 0,-222-41 2110 0 0,380 31-2521 0 0,0 1 0 0 0,-41 4 0 0 0,-63 12 88 0 0,126-12-165 0 0,-57 6 34 0 0,0-2-1 0 0,-124-5 0 0 0,83-13 129 0 0,-51-3 241 0 0,128 14-329 0 0,-1 1-1 0 0,0 2 1 0 0,-32 5-1 0 0,-111 33-83 0 0,123-27-228 0 0,-13 2-133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0:44.089"/>
    </inkml:context>
    <inkml:brush xml:id="br0">
      <inkml:brushProperty name="width" value="0.1" units="cm"/>
      <inkml:brushProperty name="height" value="0.1" units="cm"/>
      <inkml:brushProperty name="color" value="#E71224"/>
    </inkml:brush>
  </inkml:definitions>
  <inkml:trace contextRef="#ctx0" brushRef="#br0">59 264 1375 0 0,'-11'-52'1166'0'0,"9"38"3158"0"0,3-29-2944 0 0,-1 41-1284 0 0,1-1 0 0 0,0 0 1 0 0,-1 1-1 0 0,1-1 0 0 0,0 1 1 0 0,3-5-1 0 0,-3 6-10 0 0,0-1 1 0 0,0 1-1 0 0,0-1 1 0 0,-1 1-1 0 0,1-1 1 0 0,0 1-1 0 0,-1-1 1 0 0,0 0-1 0 0,1 1 1 0 0,-1-1-1 0 0,0 0 1 0 0,0 1-1 0 0,1-1 0 0 0,-1 0 1 0 0,-1 1-1 0 0,1-1 1 0 0,-1-3-1 0 0,1 4-12 0 0,0 0 0 0 0,-1 0-1 0 0,1 0 1 0 0,-1-1 0 0 0,1 1 0 0 0,-1 0-1 0 0,0 0 1 0 0,0 0 0 0 0,1 0-1 0 0,-1 0 1 0 0,0 1 0 0 0,0-1-1 0 0,0 0 1 0 0,0 0 0 0 0,0 0 0 0 0,0 1-1 0 0,-2-2 1 0 0,2 2 25 0 0,0-1 0 0 0,0 0 0 0 0,0 0 0 0 0,0 1 1 0 0,0-1-1 0 0,0 0 0 0 0,0 0 0 0 0,0 0 0 0 0,0 0 0 0 0,0 0 0 0 0,0-1 0 0 0,2-17 1464 0 0,-5 11-1204 0 0,0 1-1 0 0,0-1 1 0 0,-1 1 0 0 0,0 0-1 0 0,-8-8 1 0 0,32 15 92 0 0,79 30-249 0 0,69 9-191 0 0,-89-24 28 0 0,0-4 0 0 0,90 1 0 0 0,-95-11-14 0 0,310 2 94 0 0,-1-19-63 0 0,-228 6-56 0 0,189 14 0 0 0,-236-1 32 0 0,124-12 0 0 0,-109-7 32 0 0,-112 15-64 0 0,-9 3 0 0 0,-12 6 0 0 0,9-6-25 0 0,1-1 0 0 0,-1 1 0 0 0,0-1 1 0 0,0 1-1 0 0,1 0 0 0 0,-1-1 0 0 0,1 1 0 0 0,-1 0 0 0 0,1 0 0 0 0,0 0 0 0 0,0 1 0 0 0,0-1 0 0 0,0 0 0 0 0,0 0 0 0 0,0 0 0 0 0,1 1 1 0 0,-2 3-1 0 0,2 1-346 0 0,-1 0 1 0 0,1-1 0 0 0,1 1 0 0 0,-1 0 0 0 0,2 9 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29.234"/>
    </inkml:context>
    <inkml:brush xml:id="br0">
      <inkml:brushProperty name="width" value="0.1" units="cm"/>
      <inkml:brushProperty name="height" value="0.1" units="cm"/>
      <inkml:brushProperty name="color" value="#F4F91B"/>
    </inkml:brush>
  </inkml:definitions>
  <inkml:trace contextRef="#ctx0" brushRef="#br0">6903 101 1375 0 0,'-29'-25'-423'0'0,"6"11"3297"0"0,-34-17 1 0 0,47 27-2847 0 0,0 0 0 0 0,0 0 1 0 0,-1 1-1 0 0,1 0 0 0 0,-16-1 1 0 0,-57-2 875 0 0,45 4-216 0 0,19 2-470 0 0,0 1 0 0 0,0 1 0 0 0,-29 6 0 0 0,4 0-148 0 0,-243 16 700 0 0,205-19-507 0 0,-177-1 128 0 0,157-6-74 0 0,-177 20 0 0 0,38-1 1 0 0,45-6-70 0 0,106 0-182 0 0,-238 17 150 0 0,-228 20 280 0 0,317-8-496 0 0,167-29 27 0 0,-86 4 0 0 0,6-14-16 0 0,-64 3-12 0 0,103-4 44 0 0,-1-4 0 0 0,-124-22-1 0 0,157 20-42 0 0,1 3 0 0 0,-112 11 0 0 0,42-1 0 0 0,-123 0 0 0 0,-116 5 98 0 0,79-1 4 0 0,15 1 273 0 0,-146-1 281 0 0,368-12-633 0 0,0 4 1 0 0,1 2-1 0 0,-109 22 0 0 0,124-14-795 0 0,-1 0-276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31.040"/>
    </inkml:context>
    <inkml:brush xml:id="br0">
      <inkml:brushProperty name="width" value="0.1" units="cm"/>
      <inkml:brushProperty name="height" value="0.1" units="cm"/>
      <inkml:brushProperty name="color" value="#F4F91B"/>
    </inkml:brush>
  </inkml:definitions>
  <inkml:trace contextRef="#ctx0" brushRef="#br0">1345 116 4487 0 0,'-21'-24'216'0'0,"16"18"-138"0"0,-1-1 0 0 0,1 1 0 0 0,-11-8 0 0 0,7 7 64 0 0,0 0-1 0 0,0 1 1 0 0,0 1-1 0 0,-1 0 1 0 0,0 0-1 0 0,0 0 0 0 0,0 2 1 0 0,0-1-1 0 0,-1 1 1 0 0,1 0-1 0 0,-1 1 0 0 0,0 1 1 0 0,0 0-1 0 0,-13 0 1 0 0,-37 4 643 0 0,-111 20-1 0 0,47-4-677 0 0,-432 31 650 0 0,395-37-978 0 0,112-6 47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32.012"/>
    </inkml:context>
    <inkml:brush xml:id="br0">
      <inkml:brushProperty name="width" value="0.1" units="cm"/>
      <inkml:brushProperty name="height" value="0.1" units="cm"/>
      <inkml:brushProperty name="color" value="#F4F91B"/>
    </inkml:brush>
  </inkml:definitions>
  <inkml:trace contextRef="#ctx0" brushRef="#br0">3106 119 2303 0 0,'-50'-11'3480'0'0,"-2"8"-2304"0"0,-50 2-1 0 0,73 3-915 0 0,-46 1 387 0 0,-87 15-1 0 0,17 11-370 0 0,64-10-106 0 0,-1-5-1 0 0,-116 7 0 0 0,-351-15 1289 0 0,482-7-1035 0 0,-132-19 0 0 0,-63-31 577 0 0,219 41-814 0 0,-163-41 651 0 0,-86-17-244 0 0,249 62-613 0 0,0 1 1 0 0,0 2 0 0 0,-1 2-1 0 0,-83 10 1 0 0,-11 19-1480 0 0,65-9-3489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33.698"/>
    </inkml:context>
    <inkml:brush xml:id="br0">
      <inkml:brushProperty name="width" value="0.1" units="cm"/>
      <inkml:brushProperty name="height" value="0.1" units="cm"/>
      <inkml:brushProperty name="color" value="#F4F91B"/>
    </inkml:brush>
  </inkml:definitions>
  <inkml:trace contextRef="#ctx0" brushRef="#br0">1924 57 1375 0 0,'0'-2'215'0'0,"0"-1"-1"0"0,0 1 0 0 0,0 0 1 0 0,-1 0-1 0 0,1 0 0 0 0,-1 0 1 0 0,1-1-1 0 0,-1 1 0 0 0,0 0 1 0 0,1 0-1 0 0,-1 0 1 0 0,0 0-1 0 0,-1 0 0 0 0,1 1 1 0 0,0-1-1 0 0,0 0 0 0 0,-1 0 1 0 0,-1-1-1 0 0,1 1-39 0 0,-1 0 1 0 0,0 1-1 0 0,1-1 0 0 0,-1 1 1 0 0,0-1-1 0 0,0 1 0 0 0,0 0 0 0 0,0 0 1 0 0,0 0-1 0 0,0 0 0 0 0,-4 0 1 0 0,-3 1-53 0 0,1-1 0 0 0,-1 1 1 0 0,1 1-1 0 0,-1 0 0 0 0,1 0 0 0 0,0 0 1 0 0,-14 5-1 0 0,-22 6 27 0 0,-1-2 1 0 0,-46 3-1 0 0,32-5 260 0 0,-13-1 298 0 0,-98-2-1 0 0,75-4-346 0 0,-292-13 798 0 0,2-24-71 0 0,318 30-929 0 0,-124 3-1 0 0,81 16-3990 0 0,59-2-428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34.671"/>
    </inkml:context>
    <inkml:brush xml:id="br0">
      <inkml:brushProperty name="width" value="0.1" units="cm"/>
      <inkml:brushProperty name="height" value="0.1" units="cm"/>
      <inkml:brushProperty name="color" value="#F4F91B"/>
    </inkml:brush>
  </inkml:definitions>
  <inkml:trace contextRef="#ctx0" brushRef="#br0">2419 126 4487 0 0,'0'-2'73'0'0,"-1"1"-1"0"0,0-1 0 0 0,0 1 0 0 0,0-1 0 0 0,0 0 0 0 0,0 1 1 0 0,0 0-1 0 0,0-1 0 0 0,0 1 0 0 0,0 0 0 0 0,-1-1 0 0 0,1 1 0 0 0,0 0 1 0 0,-1 0-1 0 0,1 0 0 0 0,-1 0 0 0 0,0 1 0 0 0,1-1 0 0 0,-1 0 1 0 0,-2 0-1 0 0,-9-4 92 0 0,0-2 110 0 0,-1-1 0 0 0,-13-10 0 0 0,21 14-104 0 0,-1-1 1 0 0,1 0 0 0 0,-1 1 0 0 0,0 1 0 0 0,0-1-1 0 0,0 1 1 0 0,-1 0 0 0 0,1 0 0 0 0,-1 1-1 0 0,0 0 1 0 0,1 1 0 0 0,-15-2 0 0 0,0 5-58 0 0,0 1 1 0 0,1 0 0 0 0,-1 1 0 0 0,-27 10 0 0 0,-21 5-50 0 0,2-7 177 0 0,0-3-1 0 0,-94 1 1 0 0,-139-21 994 0 0,-178-41 509 0 0,341 35-1696 0 0,-1 6-1 0 0,0 6 0 0 0,-159 15 1 0 0,155 8-1496 0 0,68-5-3006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55.006"/>
    </inkml:context>
    <inkml:brush xml:id="br0">
      <inkml:brushProperty name="width" value="0.1" units="cm"/>
      <inkml:brushProperty name="height" value="0.1" units="cm"/>
      <inkml:brushProperty name="color" value="#F4F91B"/>
    </inkml:brush>
  </inkml:definitions>
  <inkml:trace contextRef="#ctx0" brushRef="#br0">906 103 1375 0 0,'-25'-22'25'0'0,"22"18"436"0"0,-1 1 0 0 0,0-1-1 0 0,0 1 1 0 0,0-1-1 0 0,-1 1 1 0 0,-5-3 0 0 0,-5-1-211 0 0,-2 1 0 0 0,1 0 1 0 0,-1 1-1 0 0,-32-5 0 0 0,16 5-56 0 0,-55 1-1 0 0,-301-5 1871 0 0,366 8-2145 0 0,-1 0 0 0 0,1 2 0 0 0,0 0 0 0 0,0 1 0 0 0,0 2 0 0 0,-37 10-1 0 0,36-5-2702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56.094"/>
    </inkml:context>
    <inkml:brush xml:id="br0">
      <inkml:brushProperty name="width" value="0.1" units="cm"/>
      <inkml:brushProperty name="height" value="0.1" units="cm"/>
      <inkml:brushProperty name="color" value="#F4F91B"/>
    </inkml:brush>
  </inkml:definitions>
  <inkml:trace contextRef="#ctx0" brushRef="#br0">905 85 3823 0 0,'-3'-3'30'0'0,"-1"0"-1"0"0,0 1 0 0 0,0-1 0 0 0,0 1 0 0 0,0 0 0 0 0,-1 0 0 0 0,1 0 0 0 0,-1 1 1 0 0,1 0-1 0 0,-1 0 0 0 0,1 0 0 0 0,-1 0 0 0 0,0 1 0 0 0,1-1 0 0 0,-8 2 0 0 0,-2 0 67 0 0,-1 1-1 0 0,1 1 1 0 0,-24 7-1 0 0,-19 9-95 0 0,-35 9 0 0 0,-78 21 179 0 0,90-39 198 0 0,51-6-25 0 0,1-1 0 0 0,-1-1 0 0 0,-28-3 0 0 0,18 1-52 0 0,21-1-125 0 0,0 0-1 0 0,0-1 1 0 0,0-1-1 0 0,0-1 1 0 0,-23-7-1 0 0,33 9-87 0 0,7 2-79 0 0,0 0 0 0 0,-1 0 0 0 0,1 0 0 0 0,-1 0 0 0 0,1-1 0 0 0,0 1 0 0 0,-1-1 0 0 0,1 1 0 0 0,0-1 0 0 0,0 1 0 0 0,-1-1 0 0 0,1 1 0 0 0,0-1 0 0 0,0 0 0 0 0,0 0 0 0 0,0 0 0 0 0,0 0 0 0 0,0 0 0 0 0,0 0 0 0 0,0 0 0 0 0,0 0 0 0 0,0-1 0 0 0,1 1-5 0 0,0 1 1 0 0,0-1 0 0 0,0 0 0 0 0,0 0 0 0 0,0 1-1 0 0,0-1 1 0 0,1 0 0 0 0,-1 1 0 0 0,0-1-1 0 0,0 0 1 0 0,1 1 0 0 0,-1-1 0 0 0,1 1-1 0 0,-1-1 1 0 0,0 0 0 0 0,1 1 0 0 0,-1-1 0 0 0,1 1-1 0 0,-1-1 1 0 0,1 1 0 0 0,0 0 0 0 0,-1-1-1 0 0,1 1 1 0 0,-1-1 0 0 0,1 1 0 0 0,0 0-1 0 0,-1 0 1 0 0,1-1 0 0 0,1 1 0 0 0,22-7 32 0 0,59 9 17 0 0,46 0-56 0 0,-107-4 15 0 0,-1 0 1 0 0,0-1 0 0 0,0-1 0 0 0,21-7-1 0 0,189-63 0 0 0,-138 45-12 0 0,-87 28 11 0 0,2-2 22 0 0,-8 2-18 0 0,-5 0-10 0 0,-2 0 1 0 0,0 1 0 0 0,0 0 0 0 0,0 0 0 0 0,0 1-1 0 0,0 0 1 0 0,0 0 0 0 0,0 1 0 0 0,-10 3 0 0 0,-54 26 64 0 0,53-23-65 0 0,-129 62-83 0 0,84-40 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4:57.120"/>
    </inkml:context>
    <inkml:brush xml:id="br0">
      <inkml:brushProperty name="width" value="0.1" units="cm"/>
      <inkml:brushProperty name="height" value="0.1" units="cm"/>
      <inkml:brushProperty name="color" value="#F4F91B"/>
    </inkml:brush>
  </inkml:definitions>
  <inkml:trace contextRef="#ctx0" brushRef="#br0">2247 1 3567 0 0,'-4'0'17'0'0,"1"0"0"0"0,0 0-1 0 0,-1 0 1 0 0,1 1 0 0 0,0-1-1 0 0,0 1 1 0 0,-1-1 0 0 0,1 1 0 0 0,0 0-1 0 0,0 0 1 0 0,-5 3 0 0 0,-30 21 211 0 0,12-8-161 0 0,13-10-40 0 0,0 0 0 0 0,-1-2-1 0 0,0 0 1 0 0,0 0-1 0 0,0-1 1 0 0,-26 3-1 0 0,-88 3 278 0 0,121-10-291 0 0,-26 1 364 0 0,-6-1 125 0 0,-1 3-1 0 0,-51 9 0 0 0,-61 24-185 0 0,-77 15-169 0 0,190-46 155 0 0,-1-1 0 0 0,-72-2-1 0 0,-80-18 538 0 0,103 10-630 0 0,63 6-137 0 0,0-1 0 0 0,0-2 0 0 0,0 0 0 0 0,-45-14 0 0 0,56 12 23 0 0,-1 0 0 0 0,0 1-1 0 0,0 1 1 0 0,0 0 0 0 0,-32-1-1 0 0,-54-5 335 0 0,78 6-338 0 0,-6-2-17 0 0,1-1 0 0 0,-32-11 0 0 0,30 7-6 0 0,-43-7 0 0 0,63 15-124 0 0,-1 1-1 0 0,1 0 1 0 0,0 1-1 0 0,-1 1 0 0 0,1-1 1 0 0,0 2-1 0 0,-20 4 1 0 0,0 4-2430 0 0,-1 3-846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5:27.283"/>
    </inkml:context>
    <inkml:brush xml:id="br0">
      <inkml:brushProperty name="width" value="0.1" units="cm"/>
      <inkml:brushProperty name="height" value="0.1" units="cm"/>
      <inkml:brushProperty name="color" value="#F4F91B"/>
    </inkml:brush>
  </inkml:definitions>
  <inkml:trace contextRef="#ctx0" brushRef="#br0">0 140 455 0 0,'2'3'122'0'0,"-1"-1"0"0"0,1 1-1 0 0,0-1 1 0 0,0 0 0 0 0,0 1 0 0 0,1-1-1 0 0,-1 0 1 0 0,0 0 0 0 0,1 0-1 0 0,0-1 1 0 0,-1 1 0 0 0,1-1-1 0 0,4 2 1 0 0,42 13 2199 0 0,-28-10-2322 0 0,-3 1 296 0 0,1-1-1 0 0,1-2 0 0 0,-1 1 1 0 0,1-2-1 0 0,0-1 0 0 0,27 0 0 0 0,64-8 652 0 0,-38 0-292 0 0,85 6 0 0 0,68-2-215 0 0,1-19-46 0 0,-180 16-283 0 0,197-27 237 0 0,12 21-61 0 0,-69 6-140 0 0,206-29 225 0 0,-75 5-113 0 0,133-3-130 0 0,-306 25-109 0 0,121-8 26 0 0,-227 11-45 0 0,40-3 0 0 0,1 3 0 0 0,85 6 0 0 0,-50 9 0 0 0,235 15 0 0 0,233 14 0 0 0,-199-10 0 0 0,4-6 0 0 0,-205-21 0 0 0,-37-2 0 0 0,-68 3 40 0 0,141-13 0 0 0,-208 7-21 0 0,28-2 85 0 0,-38 4-94 0 0,1 0 1 0 0,0 0-1 0 0,0 0 0 0 0,0 1 1 0 0,0-1-1 0 0,0 0 0 0 0,0 1 1 0 0,0-1-1 0 0,0 1 0 0 0,0-1 1 0 0,-1 1-1 0 0,1 0 0 0 0,0 0 1 0 0,0 0-1 0 0,1 1 0 0 0,-2-1-9 0 0,-1-1 0 0 0,1 1 1 0 0,-1 0-1 0 0,0-1 0 0 0,1 1 0 0 0,-1-1 0 0 0,0 1 0 0 0,1-1 0 0 0,-1 1 0 0 0,0 0 0 0 0,0-1 0 0 0,0 1 0 0 0,1 0 0 0 0,-1-1 1 0 0,0 1-1 0 0,0 0 0 0 0,0-1 0 0 0,0 1 0 0 0,0 0 0 0 0,0-1 0 0 0,0 1 0 0 0,-1 0 0 0 0,1-1 0 0 0,0 1 0 0 0,0 0 0 0 0,0-1 1 0 0,-1 1-1 0 0,1 0 0 0 0,0-1 0 0 0,-1 1 0 0 0,1-1 0 0 0,0 1 0 0 0,-1-1 0 0 0,0 2 0 0 0,-19 16-73 0 0,17-15 28 0 0,-47 32-1067 0 0,14-13-2684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5:40.495"/>
    </inkml:context>
    <inkml:brush xml:id="br0">
      <inkml:brushProperty name="width" value="0.1" units="cm"/>
      <inkml:brushProperty name="height" value="0.1" units="cm"/>
      <inkml:brushProperty name="color" value="#E71224"/>
    </inkml:brush>
  </inkml:definitions>
  <inkml:trace contextRef="#ctx0" brushRef="#br0">1 252 1839 0 0,'0'0'36'0'0,"0"0"-1"0"0,0 0 0 0 0,1-1 0 0 0,-1 1 0 0 0,0 0 0 0 0,1 0 0 0 0,-1-1 0 0 0,0 1 0 0 0,1 0 1 0 0,-1 0-1 0 0,0 0 0 0 0,1 0 0 0 0,-1-1 0 0 0,0 1 0 0 0,1 0 0 0 0,-1 0 0 0 0,1 0 0 0 0,-1 0 1 0 0,0 0-1 0 0,1 0 0 0 0,-1 0 0 0 0,1 0 0 0 0,-1 0 0 0 0,0 0 0 0 0,1 0 0 0 0,-1 0 0 0 0,1 1 1 0 0,-1-1-1 0 0,0 0 0 0 0,1 0 0 0 0,-1 0 0 0 0,1 1 0 0 0,10 12 399 0 0,3 20-371 0 0,-7-7-79 0 0,-6-19 181 0 0,1-1 0 0 0,-1 1 1 0 0,1-1-1 0 0,1 0 1 0 0,5 12-1 0 0,-7-17-90 0 0,1 1-1 0 0,-1-1 0 0 0,1 1 0 0 0,-1-1 0 0 0,1 0 0 0 0,-1 0 0 0 0,1 1 0 0 0,0-1 0 0 0,0 0 0 0 0,0-1 0 0 0,0 1 0 0 0,0 0 0 0 0,0 0 1 0 0,0-1-1 0 0,0 1 0 0 0,4-1 0 0 0,37 2 925 0 0,-31-2-626 0 0,49 1 506 0 0,69 11 0 0 0,-112-9-689 0 0,0-2 0 0 0,35 0 0 0 0,-19-3-82 0 0,171-18 656 0 0,-185 18-617 0 0,0 1 0 0 0,36 2-1 0 0,-11 1-50 0 0,-1-2 22 0 0,51-1 4 0 0,-61-1-117 0 0,-5 0 32 0 0,1 0 1 0 0,44 5 0 0 0,-39-1 44 0 0,57-3 1 0 0,8 0 18 0 0,-3 12-44 0 0,12 1 25 0 0,-67-11-53 0 0,0-2 1 0 0,0-2-1 0 0,80-15 0 0 0,-35-2 3 0 0,115-10 0 0 0,-107 19-32 0 0,38-3 0 0 0,-47 6 0 0 0,-18 0 0 0 0,128-19 72 0 0,-29 2-16 0 0,-129 21-56 0 0,4-1 0 0 0,51 1 0 0 0,7 4 0 0 0,-1-5 0 0 0,99-18 0 0 0,-94 11 32 0 0,199 4 0 0 0,-289 8-31 0 0,41 2 31 0 0,108-12-1 0 0,16-27-17 0 0,-120 22-1 0 0,1 2 0 0 0,75-5 1 0 0,-50 15 63 0 0,62-5-5 0 0,-96 3-19 0 0,48-8 1 0 0,178-20-36 0 0,-267 32-15 0 0,26 0 16 0 0,54 4 0 0 0,13 1-4 0 0,67-6-15 0 0,-115 2 0 0 0,67 10 0 0 0,-81-5 0 0 0,-1-2 0 0 0,1-1 0 0 0,73-7 0 0 0,-11-14 12 0 0,72-7 30 0 0,-168 25-52 0 0,0 1 0 0 0,0 0 0 0 0,0 0 1 0 0,0 1-1 0 0,0 0 0 0 0,0 0 0 0 0,0 0 0 0 0,0 1 1 0 0,0 0-1 0 0,-1 0 0 0 0,1 1 0 0 0,-1 0 1 0 0,1 0-1 0 0,-1 1 0 0 0,0-1 0 0 0,0 1 0 0 0,9 9 1 0 0,9 14-285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0:44.963"/>
    </inkml:context>
    <inkml:brush xml:id="br0">
      <inkml:brushProperty name="width" value="0.1" units="cm"/>
      <inkml:brushProperty name="height" value="0.1" units="cm"/>
      <inkml:brushProperty name="color" value="#E71224"/>
    </inkml:brush>
  </inkml:definitions>
  <inkml:trace contextRef="#ctx0" brushRef="#br0">303 370 4831 0 0,'-17'-4'357'0'0,"-1"0"-1"0"0,1 2 0 0 0,-1 0 0 0 0,0 1 1 0 0,-22 1-1 0 0,-15 6-34 0 0,-38 1 420 0 0,77-9-44 0 0,16 2-619 0 0,-1 0 0 0 0,1 0 0 0 0,-1 0 0 0 0,1 0 0 0 0,-1 0 0 0 0,1 0 0 0 0,-1 0 0 0 0,1 0 0 0 0,-1-1 0 0 0,1 1 0 0 0,0 0 0 0 0,-1 0 0 0 0,1-1 0 0 0,-1 1 0 0 0,1 0-1 0 0,0 0 1 0 0,-1-1 0 0 0,1 1 0 0 0,0-1 0 0 0,-1 1 0 0 0,1 0 0 0 0,0-1 0 0 0,0 1 0 0 0,-1-1 0 0 0,1 1 0 0 0,0 0 0 0 0,0-1 0 0 0,1 0 11 0 0,0 0 1 0 0,0 0-1 0 0,0 1 0 0 0,0-1 1 0 0,0 0-1 0 0,1 1 1 0 0,-1-1-1 0 0,0 1 0 0 0,0 0 1 0 0,1-1-1 0 0,-1 1 0 0 0,0 0 1 0 0,1 0-1 0 0,1 0 0 0 0,1-1 66 0 0,70-11 708 0 0,137-4 0 0 0,-115 11-694 0 0,87-5 59 0 0,219-18 65 0 0,-117 4-251 0 0,354-38 138 0 0,-442 42-120 0 0,27-3-5 0 0,-176 16-56 0 0,-2-3 0 0 0,67-22 0 0 0,-108 30 9 0 0,0 0 0 0 0,0-1 0 0 0,0 1 0 0 0,7-7 0 0 0,-2 2 24 0 0,-7 2 97 0 0,-9 3 13 0 0,-11 1 83 0 0,16 1-207 0 0,-56 4 226 0 0,44-2-231 0 0,1-1 0 0 0,0 0 0 0 0,-1-1-1 0 0,1-1 1 0 0,-1 1 0 0 0,1-2 0 0 0,-20-4 0 0 0,17 2 53 0 0,13 3-45 0 0,0 1 0 0 0,-1 0 0 0 0,1-1-1 0 0,0 1 1 0 0,0-1 0 0 0,-1 0 0 0 0,1 0-1 0 0,0 0 1 0 0,0 0 0 0 0,0 0 0 0 0,0-1-1 0 0,0 1 1 0 0,1 0 0 0 0,-1-1 0 0 0,0 1-1 0 0,0-1 1 0 0,-2-3 0 0 0,4 4-21 0 0,0 1 1 0 0,0 0-1 0 0,0 0 0 0 0,0-1 0 0 0,0 1 1 0 0,0 0-1 0 0,0-1 0 0 0,0 1 1 0 0,0 0-1 0 0,0 0 0 0 0,0-1 0 0 0,0 1 1 0 0,0 0-1 0 0,0 0 0 0 0,1-1 1 0 0,-1 1-1 0 0,0 0 0 0 0,0 0 1 0 0,0 0-1 0 0,0-1 0 0 0,0 1 0 0 0,1 0 1 0 0,-1 0-1 0 0,0 0 0 0 0,0-1 1 0 0,0 1-1 0 0,1 0 0 0 0,-1 0 1 0 0,0 0-1 0 0,0 0 0 0 0,0 0 0 0 0,1 0 1 0 0,-1-1-1 0 0,0 1 0 0 0,0 0 1 0 0,1 0-1 0 0,-1 0 0 0 0,0 0 0 0 0,0 0 1 0 0,1 0-1 0 0,-1 0 0 0 0,0 0 1 0 0,1 0-1 0 0,17-2-7 0 0,-8 0 8 0 0,2-2 12 0 0,-1 1 0 0 0,1 0 0 0 0,0 1-1 0 0,19-2 1 0 0,13-2-65 0 0,-2 0-1680 0 0,-28 5-1776 0 0,1-1-1425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5:42.061"/>
    </inkml:context>
    <inkml:brush xml:id="br0">
      <inkml:brushProperty name="width" value="0.1" units="cm"/>
      <inkml:brushProperty name="height" value="0.1" units="cm"/>
      <inkml:brushProperty name="color" value="#E71224"/>
    </inkml:brush>
  </inkml:definitions>
  <inkml:trace contextRef="#ctx0" brushRef="#br0">0 6 1375 0 0,'14'-1'436'0'0,"-1"0"-1"0"0,0 1 0 0 0,1 1 0 0 0,-1 0 0 0 0,0 1 0 0 0,1 0 0 0 0,12 5 0 0 0,23 2-360 0 0,-33-7 18 0 0,54 9 349 0 0,0-3 0 0 0,88-3 0 0 0,24-13 121 0 0,186-5 419 0 0,68-9-246 0 0,16 13-11 0 0,-274 11-514 0 0,216 32 127 0 0,-356-29-348 0 0,311 20 77 0 0,-15-2-6 0 0,-113 0 3 0 0,-152-19-32 0 0,83-7 0 0 0,72-16 232 0 0,-214 16-220 0 0,-10 3-44 0 0,0 0 1 0 0,0 0-1 0 0,0 0 1 0 0,0 0-1 0 0,0 0 1 0 0,0 0-1 0 0,1 0 0 0 0,-1 0 1 0 0,0 0-1 0 0,0 0 1 0 0,0 0-1 0 0,0 0 1 0 0,0 0-1 0 0,0 0 1 0 0,0 0-1 0 0,1 0 0 0 0,-1 0 1 0 0,0 0-1 0 0,0 0 1 0 0,0 0-1 0 0,0 0 1 0 0,0 0-1 0 0,0 0 1 0 0,0 0-1 0 0,0-1 0 0 0,0 1 1 0 0,1 0-1 0 0,-1 0 1 0 0,0 0-1 0 0,0 0 1 0 0,0 0-1 0 0,0 0 1 0 0,0 0-1 0 0,0 0 0 0 0,0 0 1 0 0,0-1-1 0 0,0 1 1 0 0,0 0-1 0 0,0 0 1 0 0,0 0-1 0 0,0 0 1 0 0,0 0-1 0 0,0 0 0 0 0,0 0 1 0 0,0-1-1 0 0,0 1 1 0 0,0 0-1 0 0,0 0 1 0 0,0 0-1 0 0,0 0 1 0 0,0 0-1 0 0,0 0 0 0 0,0 0 1 0 0,0-1-1 0 0,0 1 1 0 0,0 0-1 0 0,0 0 1 0 0,0 0-1 0 0,0 0 1 0 0,0 0-1 0 0,-1 0 0 0 0,1 0 1 0 0,0 0-1 0 0,0 0 1 0 0,0-1-1 0 0,0 1 1 0 0,0 0-1 0 0,0 0 1 0 0,0 0-1 0 0,-1 0-131 0 0,0 0 1 0 0,0 0-1 0 0,0 0 1 0 0,0 0-1 0 0,0 1 1 0 0,1-1-1 0 0,-1 0 1 0 0,0 0-1 0 0,0 1 0 0 0,0-1 1 0 0,1 0-1 0 0,-1 1 1 0 0,0-1-1 0 0,-1 2 1 0 0,-9 4-4043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5:43.639"/>
    </inkml:context>
    <inkml:brush xml:id="br0">
      <inkml:brushProperty name="width" value="0.1" units="cm"/>
      <inkml:brushProperty name="height" value="0.1" units="cm"/>
      <inkml:brushProperty name="color" value="#E71224"/>
    </inkml:brush>
  </inkml:definitions>
  <inkml:trace contextRef="#ctx0" brushRef="#br0">0 156 1839 0 0,'3'2'88'0'0,"0"-1"0"0"0,0 0-1 0 0,0 0 1 0 0,-1 0-1 0 0,1-1 1 0 0,0 1-1 0 0,0-1 1 0 0,0 0 0 0 0,1 1-1 0 0,-1-1 1 0 0,0-1-1 0 0,5 0 1 0 0,3 1 747 0 0,108-1 264 0 0,184 5 284 0 0,-248-1-1129 0 0,112-11-1 0 0,52-22 268 0 0,-39 4-45 0 0,50 8-62 0 0,-100 11-252 0 0,-12 0-67 0 0,50-3 26 0 0,170-1-121 0 0,-326 11 0 0 0,230-9 62 0 0,-211 7-60 0 0,255 6 38 0 0,-218 0-26 0 0,44-1 94 0 0,117-11 0 0 0,-118 2 89 0 0,178 14 0 0 0,-192-3-108 0 0,0-4 0 0 0,129-16 0 0 0,124-9 79 0 0,0 23-61 0 0,-192 2-113 0 0,21-7 34 0 0,-42 0 8 0 0,662 16 100 0 0,-740-8-125 0 0,215 19 106 0 0,-262-19-117 0 0,0 1 0 0 0,0 0 0 0 0,21 9 0 0 0,2 4 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5:44.886"/>
    </inkml:context>
    <inkml:brush xml:id="br0">
      <inkml:brushProperty name="width" value="0.1" units="cm"/>
      <inkml:brushProperty name="height" value="0.1" units="cm"/>
      <inkml:brushProperty name="color" value="#E71224"/>
    </inkml:brush>
  </inkml:definitions>
  <inkml:trace contextRef="#ctx0" brushRef="#br0">1 316 919 0 0,'188'-7'2220'0'0,"-96"3"-1674"0"0,236-11 736 0 0,-81 21-535 0 0,-174-3-648 0 0,5-1 170 0 0,156-17 0 0 0,-125-1-66 0 0,76-8 108 0 0,-89 19-54 0 0,-59 4-55 0 0,73-10 0 0 0,19-13 44 0 0,2 5 0 0 0,203-1-1 0 0,115 7-170 0 0,-104-10 173 0 0,182-15 197 0 0,-38 14-258 0 0,-435 23-182 0 0,135-16-5 0 0,-24 2 0 0 0,33-2 132 0 0,69 0-8 0 0,-235 16-140 0 0,-1 2-1 0 0,1 2 1 0 0,0 1 0 0 0,-1 1-1 0 0,59 18 1 0 0,-50-8-198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5:45.640"/>
    </inkml:context>
    <inkml:brush xml:id="br0">
      <inkml:brushProperty name="width" value="0.1" units="cm"/>
      <inkml:brushProperty name="height" value="0.1" units="cm"/>
      <inkml:brushProperty name="color" value="#E71224"/>
    </inkml:brush>
  </inkml:definitions>
  <inkml:trace contextRef="#ctx0" brushRef="#br0">1 26 919 0 0,'5'1'150'0'0,"0"0"-1"0"0,0 0 0 0 0,0-1 0 0 0,0 1 0 0 0,0-1 0 0 0,8-1 0 0 0,10 0 363 0 0,263-6 1448 0 0,-67-2-1060 0 0,-48 8-307 0 0,185 3 310 0 0,171 3-131 0 0,-323-6-466 0 0,146 9 24 0 0,-65 1-242 0 0,13-2-21 0 0,316-3-6 0 0,-36-38 22 0 0,-223 24-155 0 0,-285 9-43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5:46.820"/>
    </inkml:context>
    <inkml:brush xml:id="br0">
      <inkml:brushProperty name="width" value="0.1" units="cm"/>
      <inkml:brushProperty name="height" value="0.1" units="cm"/>
      <inkml:brushProperty name="color" value="#E71224"/>
    </inkml:brush>
  </inkml:definitions>
  <inkml:trace contextRef="#ctx0" brushRef="#br0">1 195 2815 0 0,'2'2'41'0'0,"1"0"0"0"0,-1 0 0 0 0,1-1 0 0 0,0 1 0 0 0,0-1 0 0 0,0 0-1 0 0,0 1 1 0 0,0-2 0 0 0,0 1 0 0 0,0 0 0 0 0,3 0 0 0 0,43 4 437 0 0,-27-4-295 0 0,47 3 253 0 0,1-4-1 0 0,71-9 0 0 0,46 0 363 0 0,395-16-14 0 0,-314 12-431 0 0,0 17 104 0 0,-226-3-413 0 0,399 24 221 0 0,-174-6-192 0 0,122-13-73 0 0,-289-6 0 0 0,221-8 48 0 0,3 1-32 0 0,550-31 123 0 0,-505-12-1 0 0,-134 16-83 0 0,176-29 69 0 0,-357 54-381 0 0,63-1-1 0 0,-88 9-186 0 0,0 2 0 0 0,0 1 0 0 0,56 11-1 0 0,-41-2-2247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01.866"/>
    </inkml:context>
    <inkml:brush xml:id="br0">
      <inkml:brushProperty name="width" value="0.1" units="cm"/>
      <inkml:brushProperty name="height" value="0.1" units="cm"/>
      <inkml:brushProperty name="color" value="#F4F91B"/>
    </inkml:brush>
  </inkml:definitions>
  <inkml:trace contextRef="#ctx0" brushRef="#br0">5163 94 1839 0 0,'-5'0'278'0'0,"1"1"0"0"0,0 1 0 0 0,0-1 0 0 0,0 0 0 0 0,0 1 0 0 0,0 0 0 0 0,-4 3 0 0 0,-4 1-126 0 0,-1-1 35 0 0,-1 0 0 0 0,0-1 0 0 0,0-1 0 0 0,0 0 0 0 0,0-1 0 0 0,-1 0 0 0 0,1-1 0 0 0,-1-1 0 0 0,-25-2 0 0 0,-3-4 570 0 0,-82-21 0 0 0,107 22-602 0 0,-1 1 0 0 0,1 0-1 0 0,-1 1 1 0 0,0 1 0 0 0,0 1-1 0 0,-32 2 1 0 0,26 0 121 0 0,-41-3 0 0 0,10-1 64 0 0,-3 0-46 0 0,1-3 1 0 0,-68-15-1 0 0,48 7-120 0 0,67 12-167 0 0,-167-25 300 0 0,125 22-104 0 0,-74 1 0 0 0,-58 17-105 0 0,-6-1-20 0 0,26-10-57 0 0,-107 5 22 0 0,148 3-35 0 0,7 0 20 0 0,-199-8 0 0 0,263-6-21 0 0,-36-4 59 0 0,-128 6 0 0 0,-64 26 33 0 0,211-14-58 0 0,-135 37 0 0 0,136-30-41 0 0,-81 11 0 0 0,87-17 0 0 0,-324 33 0 0 0,264-30 21 0 0,-149 37 0 0 0,192-34-9 0 0,41-12-10 0 0,0-1 1 0 0,1-2 0 0 0,-72-5-1 0 0,101 2-2 0 0,3 0-180 0 0,0 1 0 0 0,1 0 0 0 0,-1 0 0 0 0,1 0 0 0 0,-1 0-1 0 0,0 1 1 0 0,1 0 0 0 0,-1 0 0 0 0,1 1 0 0 0,0-1 0 0 0,-1 1 0 0 0,1 0-1 0 0,0 1 1 0 0,0-1 0 0 0,0 1 0 0 0,1 0 0 0 0,-6 4 0 0 0,-3 7-3586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02.744"/>
    </inkml:context>
    <inkml:brush xml:id="br0">
      <inkml:brushProperty name="width" value="0.1" units="cm"/>
      <inkml:brushProperty name="height" value="0.1" units="cm"/>
      <inkml:brushProperty name="color" value="#F4F91B"/>
    </inkml:brush>
  </inkml:definitions>
  <inkml:trace contextRef="#ctx0" brushRef="#br0">1178 67 5351 0 0,'-22'-9'181'0'0,"-1"1"0"0"0,0 0 0 0 0,0 2 0 0 0,-29-4-1 0 0,-42-3 352 0 0,0 4 0 0 0,-164 6 0 0 0,-208 19-769 0 0,402-16-1631 0 0,5 0-607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03.311"/>
    </inkml:context>
    <inkml:brush xml:id="br0">
      <inkml:brushProperty name="width" value="0.1" units="cm"/>
      <inkml:brushProperty name="height" value="0.1" units="cm"/>
      <inkml:brushProperty name="color" value="#F4F91B"/>
    </inkml:brush>
  </inkml:definitions>
  <inkml:trace contextRef="#ctx0" brushRef="#br0">1663 27 4287 0 0,'-1'-2'20'0'0,"0"1"0"0"0,1-1 1 0 0,-1 1-1 0 0,0-1 0 0 0,0 1 0 0 0,0 0 0 0 0,0-1 0 0 0,0 1 0 0 0,0 0 0 0 0,-1 0 0 0 0,1 0 0 0 0,0-1 0 0 0,-1 1 0 0 0,1 1 0 0 0,0-1 0 0 0,-1 0 0 0 0,1 0 0 0 0,-1 0 0 0 0,0 1 0 0 0,1-1 0 0 0,-1 1 0 0 0,-2-1 0 0 0,-3 0 75 0 0,1 1 1 0 0,-1 0-1 0 0,1 0 0 0 0,-12 2 1 0 0,-36 7 274 0 0,-67 21 0 0 0,-32 6-392 0 0,102-29 89 0 0,0-3 0 0 0,0-1 0 0 0,0-3 0 0 0,0-3 0 0 0,-54-8 0 0 0,-272-25 1201 0 0,147 17-786 0 0,173 14-1203 0 0,1 2 1 0 0,-69 5-1 0 0,71 4-1829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12.526"/>
    </inkml:context>
    <inkml:brush xml:id="br0">
      <inkml:brushProperty name="width" value="0.1" units="cm"/>
      <inkml:brushProperty name="height" value="0.1" units="cm"/>
      <inkml:brushProperty name="color" value="#E71224"/>
    </inkml:brush>
  </inkml:definitions>
  <inkml:trace contextRef="#ctx0" brushRef="#br0">2217 35 919 0 0,'0'0'34'0'0,"0"0"0"0"0,0 0-1 0 0,0-1 1 0 0,0 1-1 0 0,0 0 1 0 0,0 0-1 0 0,0 0 1 0 0,0 0-1 0 0,0-1 1 0 0,0 1-1 0 0,0 0 1 0 0,0 0-1 0 0,0 0 1 0 0,0 0-1 0 0,0-1 1 0 0,0 1-1 0 0,0 0 1 0 0,0 0-1 0 0,0 0 1 0 0,0 0-1 0 0,0 0 1 0 0,0-1-1 0 0,0 1 1 0 0,0 0 0 0 0,-1 0-1 0 0,1 0 1 0 0,0 0-1 0 0,0 0 1 0 0,0-1-1 0 0,0 1 1 0 0,0 0-1 0 0,0 0 1 0 0,0 0-1 0 0,-1 0 1 0 0,1 0-1 0 0,0 0 1 0 0,0 0-1 0 0,0 0 1 0 0,0 0-1 0 0,0 0 1 0 0,-1-1-1 0 0,-6 7 1727 0 0,6-5-1728 0 0,-1 0 1 0 0,1 0-1 0 0,0 1 0 0 0,-1-1 1 0 0,1 0-1 0 0,-1 0 0 0 0,0-1 1 0 0,-2 2-1 0 0,-1-2 22 0 0,0 0 0 0 0,0-1-1 0 0,0 1 1 0 0,0-1 0 0 0,1-1 0 0 0,-1 1-1 0 0,0-1 1 0 0,1 1 0 0 0,-1-1 0 0 0,-7-5-1 0 0,-1 1 207 0 0,2 2 106 0 0,0 0 0 0 0,-1 0 1 0 0,0 1-1 0 0,0 1 1 0 0,0 0-1 0 0,0 0 0 0 0,0 1 1 0 0,0 1-1 0 0,0 0 0 0 0,0 1 1 0 0,0 0-1 0 0,-17 4 0 0 0,-104 24-59 0 0,-111 16 453 0 0,-205 5 923 0 0,169-30-738 0 0,220-20-579 0 0,1-3-1 0 0,-101-17 0 0 0,65 0-88 0 0,-69-13 156 0 0,129 29-474 0 0,0 1-1 0 0,-63 2 0 0 0,6 9-4304 0 0,49-4-396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13.711"/>
    </inkml:context>
    <inkml:brush xml:id="br0">
      <inkml:brushProperty name="width" value="0.1" units="cm"/>
      <inkml:brushProperty name="height" value="0.1" units="cm"/>
      <inkml:brushProperty name="color" value="#E71224"/>
    </inkml:brush>
  </inkml:definitions>
  <inkml:trace contextRef="#ctx0" brushRef="#br0">1297 141 2303 0 0,'0'-2'106'0'0,"-1"1"-1"0"0,1-1 1 0 0,-1 1-1 0 0,0-1 0 0 0,0 1 1 0 0,1 0-1 0 0,-1-1 1 0 0,0 1-1 0 0,0 0 0 0 0,0 0 1 0 0,-1-1-1 0 0,1 1 1 0 0,0 0-1 0 0,0 0 1 0 0,-1 0-1 0 0,1 0 0 0 0,0 0 1 0 0,-1 1-1 0 0,-1-2 1 0 0,-1 1 369 0 0,-1 0 0 0 0,0 0 0 0 0,0 0 0 0 0,0 0 0 0 0,-5 1 0 0 0,-3-1-907 0 0,-339-53 4420 0 0,333 50-3701 0 0,-309-45 2772 0 0,292 47-2986 0 0,1 1 1 0 0,-1 2-1 0 0,0 2 1 0 0,1 1-1 0 0,-1 1 0 0 0,1 2 1 0 0,-42 15-1 0 0,-54 34-582 0 0,110-47 88 0 0,-29 14-649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17.081"/>
    </inkml:context>
    <inkml:brush xml:id="br0">
      <inkml:brushProperty name="width" value="0.1" units="cm"/>
      <inkml:brushProperty name="height" value="0.1" units="cm"/>
      <inkml:brushProperty name="color" value="#E71224"/>
    </inkml:brush>
  </inkml:definitions>
  <inkml:trace contextRef="#ctx0" brushRef="#br0">1 76 4607 0 0,'20'-11'408'0'0,"4"-2"-328"0"0,0 2-80 0 0,-3 3 0 0 0,-8 5 704 0 0,-2-1 128 0 0,2 2 32 0 0,7-3 0 0 0,17-1-360 0 0,10 0-72 0 0,8 1-16 0 0,3 3 0 0 0,-6 4-288 0 0,-2 5-56 0 0,-6 3-8 0 0,-1 1-64 0 0,-2 4-216 0 0,-12-2-96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14.177"/>
    </inkml:context>
    <inkml:brush xml:id="br0">
      <inkml:brushProperty name="width" value="0.1" units="cm"/>
      <inkml:brushProperty name="height" value="0.1" units="cm"/>
      <inkml:brushProperty name="color" value="#E71224"/>
    </inkml:brush>
  </inkml:definitions>
  <inkml:trace contextRef="#ctx0" brushRef="#br0">1949 79 7023 0 0,'-68'0'702'0'0,"-115"-2"1422"0"0,-428-31 1090 0 0,350 12-2741 0 0,-150-2-194 0 0,171 39-612 0 0,139-5-3176 0 0,27 0-793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15.764"/>
    </inkml:context>
    <inkml:brush xml:id="br0">
      <inkml:brushProperty name="width" value="0.1" units="cm"/>
      <inkml:brushProperty name="height" value="0.1" units="cm"/>
      <inkml:brushProperty name="color" value="#E71224"/>
    </inkml:brush>
  </inkml:definitions>
  <inkml:trace contextRef="#ctx0" brushRef="#br0">4417 68 2759 0 0,'-2'-1'122'0'0,"1"-1"0"0"0,-1 1 0 0 0,1 0 0 0 0,-1 0-1 0 0,1-1 1 0 0,-1 1 0 0 0,0 0 0 0 0,0 0 0 0 0,0 1-1 0 0,0-1 1 0 0,1 0 0 0 0,-1 1 0 0 0,0-1-1 0 0,0 1 1 0 0,0 0 0 0 0,0-1 0 0 0,0 1 0 0 0,0 0-1 0 0,0 0 1 0 0,-3 1 0 0 0,-8-1 464 0 0,-26 6 0 0 0,24-3-612 0 0,-34 3 536 0 0,0-1-1 0 0,-1-3 1 0 0,1-2 0 0 0,0-2-1 0 0,-55-9 1 0 0,-25-14 838 0 0,68 12-590 0 0,-1 3-1 0 0,-101-5 1 0 0,-94 34 144 0 0,106-4-692 0 0,76-10-392 0 0,0 4 1 0 0,1 2-1 0 0,-108 32 0 0 0,121-24-3110 0 0,-1 4-1112 0 0</inkml:trace>
  <inkml:trace contextRef="#ctx0" brushRef="#br0" timeOffset="1">1933 213 5759 0 0,'-1'-4'72'0'0,"-1"1"-1"0"0,0-1 0 0 0,0 1 1 0 0,-1 0-1 0 0,1 0 0 0 0,-1 0 1 0 0,1 0-1 0 0,-1 0 0 0 0,0 0 0 0 0,0 1 1 0 0,0-1-1 0 0,-1 1 0 0 0,1 0 1 0 0,-1 0-1 0 0,1 0 0 0 0,-1 1 1 0 0,1-1-1 0 0,-1 1 0 0 0,0 0 0 0 0,-4-1 1 0 0,-423-37 2549 0 0,134 34-1292 0 0,2 1-70 0 0,228 1-1082 0 0,0 2 0 0 0,0 4 0 0 0,0 3 0 0 0,-114 25 0 0 0,-138 55-587 0 0,244-62 132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17.174"/>
    </inkml:context>
    <inkml:brush xml:id="br0">
      <inkml:brushProperty name="width" value="0.1" units="cm"/>
      <inkml:brushProperty name="height" value="0.1" units="cm"/>
      <inkml:brushProperty name="color" value="#E71224"/>
    </inkml:brush>
  </inkml:definitions>
  <inkml:trace contextRef="#ctx0" brushRef="#br0">2467 30 1839 0 0,'-1'-1'64'0'0,"-3"-2"-7"0"0,1-1 1 0 0,-2 1 0 0 0,1 0 0 0 0,0 0-1 0 0,-1 1 1 0 0,1-1 0 0 0,-10-3 0 0 0,-9 4 3298 0 0,-73 11-1845 0 0,-105 22 0 0 0,149-20-1259 0 0,-1-2 0 0 0,0-2 0 0 0,0-2-1 0 0,-92-5 1 0 0,-23-19 461 0 0,86 8-199 0 0,-88 0 0 0 0,107 11-280 0 0,-222-6 524 0 0,279 5-741 0 0,-198-11 368 0 0,149 12-285 0 0,-92 10 0 0 0,-152 46 7 0 0,181-31-249 0 0,42-7-73 0 0,3 5-9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18.231"/>
    </inkml:context>
    <inkml:brush xml:id="br0">
      <inkml:brushProperty name="width" value="0.1" units="cm"/>
      <inkml:brushProperty name="height" value="0.1" units="cm"/>
      <inkml:brushProperty name="color" value="#E71224"/>
    </inkml:brush>
  </inkml:definitions>
  <inkml:trace contextRef="#ctx0" brushRef="#br0">2617 277 455 0 0,'-2'-2'0'0'0,"-1"2"0"0"0,-1-3 0 0 0,-2 3 0 0 0,3 0 0 0 0,-1-2 0 0 0</inkml:trace>
  <inkml:trace contextRef="#ctx0" brushRef="#br0" timeOffset="1">2502 207 4575 0 0,'-6'-6'130'0'0,"0"0"1"0"0,0 0-1 0 0,0 1 0 0 0,-1 0 0 0 0,0 0 0 0 0,0 1 0 0 0,0 0 0 0 0,-1 0 0 0 0,1 1 0 0 0,-1 0 0 0 0,0 0 0 0 0,0 1 0 0 0,0 0 0 0 0,0 0 0 0 0,-16-1 0 0 0,-10 1 180 0 0,1 1-1 0 0,-51 5 1 0 0,82-3-292 0 0,-68 1 578 0 0,1-2 0 0 0,-1-3 0 0 0,-81-15 0 0 0,-157-6 769 0 0,-27-4-358 0 0,193 1-482 0 0,57 10-84 0 0,-167-13 0 0 0,-96 30-269 0 0,298 0-416 0 0,-1 1 0 0 0,1 3 1 0 0,0 2-1 0 0,-84 21 0 0 0,81-11-940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19.874"/>
    </inkml:context>
    <inkml:brush xml:id="br0">
      <inkml:brushProperty name="width" value="0.1" units="cm"/>
      <inkml:brushProperty name="height" value="0.1" units="cm"/>
      <inkml:brushProperty name="color" value="#E71224"/>
    </inkml:brush>
  </inkml:definitions>
  <inkml:trace contextRef="#ctx0" brushRef="#br0">22 6 943 0 0,'-3'-1'0'0'0,"-3"-1"88"0"0,2 0-88 0 0,1 4 0 0 0,1-2 0 0 0,0-2 0 0 0,0 2 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20.828"/>
    </inkml:context>
    <inkml:brush xml:id="br0">
      <inkml:brushProperty name="width" value="0.1" units="cm"/>
      <inkml:brushProperty name="height" value="0.1" units="cm"/>
      <inkml:brushProperty name="color" value="#E71224"/>
    </inkml:brush>
  </inkml:definitions>
  <inkml:trace contextRef="#ctx0" brushRef="#br0">4315 93 919 0 0,'0'-11'-958'0'0,"0"-5"3471"0"0,-4 3 1837 0 0,4 13-4293 0 0,0 0 0 0 0,0 0 0 0 0,-1 0-1 0 0,1 0 1 0 0,0 0 0 0 0,0 0 0 0 0,0 0 0 0 0,0 0 0 0 0,0 0-1 0 0,-1 0 1 0 0,-2 1 1364 0 0,3 0-1364 0 0,0-1 0 0 0,0 0 0 0 0,0 0-1 0 0,0 0 1 0 0,0 0 0 0 0,0 0 0 0 0,0 1 0 0 0,-2 0-47 0 0,1 1-1 0 0,0-1 1 0 0,-1 1 0 0 0,0-1 0 0 0,1 0 0 0 0,-1 0-1 0 0,0 0 1 0 0,1 0 0 0 0,-1 0 0 0 0,0 0 0 0 0,0 0 0 0 0,0 0-1 0 0,0-1 1 0 0,0 1 0 0 0,0-1 0 0 0,0 1 0 0 0,0-1 0 0 0,0 0-1 0 0,-3 0 1 0 0,-5-1 42 0 0,0 1 1 0 0,1-2-1 0 0,-11-2 0 0 0,-2 0 79 0 0,-90-9 833 0 0,-135 4 0 0 0,214 9-955 0 0,-83-2-8 0 0,32-2 26 0 0,0 4 1 0 0,-98 13-1 0 0,117-8 136 0 0,-74-3 1 0 0,29-2-66 0 0,46 1-29 0 0,-201 13 219 0 0,203-10-142 0 0,0-2 0 0 0,0-3-1 0 0,0-2 1 0 0,-102-20-1 0 0,127 18-6 0 0,0 1-1 0 0,-54 1 1 0 0,-75 13-18 0 0,-69-2-122 0 0,105-16 41 0 0,-257-1 784 0 0,296 11-509 0 0,-1-5 0 0 0,-131-19-1 0 0,169 15-219 0 0,0 3 0 0 0,-1 2-1 0 0,1 2 1 0 0,-1 3 0 0 0,-70 12-1 0 0,-204 65-1147 0 0,261-60-134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28.272"/>
    </inkml:context>
    <inkml:brush xml:id="br0">
      <inkml:brushProperty name="width" value="0.1" units="cm"/>
      <inkml:brushProperty name="height" value="0.1" units="cm"/>
      <inkml:brushProperty name="color" value="#E71224"/>
    </inkml:brush>
  </inkml:definitions>
  <inkml:trace contextRef="#ctx0" brushRef="#br0">121 73 1495 0 0,'-10'-2'64'0'0,"-1"2"16"0"0,0 0-80 0 0,0-2 0 0 0,5 0 0 0 0,3 0 0 0 0,1 2 0 0 0,0-2 0 0 0,0-1 72 0 0,-3-1-72 0 0,-3-1 0 0 0,1-5 0 0 0,1 1 0 0 0,-1 2 0 0 0,-1-1 0 0 0,1 1 0 0 0,0 3 0 0 0,-1-2-720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28.929"/>
    </inkml:context>
    <inkml:brush xml:id="br0">
      <inkml:brushProperty name="width" value="0.1" units="cm"/>
      <inkml:brushProperty name="height" value="0.1" units="cm"/>
      <inkml:brushProperty name="color" value="#E71224"/>
    </inkml:brush>
  </inkml:definitions>
  <inkml:trace contextRef="#ctx0" brushRef="#br0">2234 16 5759 0 0,'0'0'11'0'0,"0"-1"1"0"0,1 1-1 0 0,-1 0 0 0 0,0 0 0 0 0,0 0 0 0 0,0 0 0 0 0,0-1 0 0 0,0 1 0 0 0,0 0 0 0 0,1 0 0 0 0,-1 0 0 0 0,0-1 0 0 0,0 1 0 0 0,0 0 0 0 0,0 0 0 0 0,0 0 0 0 0,0-1 0 0 0,0 1 1 0 0,0 0-1 0 0,0 0 0 0 0,0-1 0 0 0,0 1 0 0 0,0 0 0 0 0,0 0 0 0 0,0 0 0 0 0,0-1 0 0 0,0 1 0 0 0,0 0 0 0 0,0 0 0 0 0,-1 0 0 0 0,1-1 0 0 0,0 1 0 0 0,0 0 0 0 0,0 0 1 0 0,0 0-1 0 0,0-1 0 0 0,0 1 0 0 0,-1 0 0 0 0,1 0 0 0 0,0 0 0 0 0,0 0 0 0 0,0 0 0 0 0,0-1 0 0 0,-1 1 0 0 0,1 0 0 0 0,0 0 0 0 0,0 0 0 0 0,0 0 0 0 0,-1 0 0 0 0,1 0 0 0 0,0 0 1 0 0,0 0-1 0 0,-1 0 0 0 0,1 0 0 0 0,0 0 0 0 0,0 0 0 0 0,-17-4 105 0 0,14 4 55 0 0,-12-2 249 0 0,0 1 1 0 0,-28 3 0 0 0,7-1-81 0 0,-295 10 1209 0 0,117-2-767 0 0,-140 14-461 0 0,35-1-109 0 0,-20-22-168 0 0,153-2-13 0 0,136 3-6 0 0,0 2 1 0 0,1 1-1 0 0,-97 24 0 0 0,83-10-105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29.560"/>
    </inkml:context>
    <inkml:brush xml:id="br0">
      <inkml:brushProperty name="width" value="0.1" units="cm"/>
      <inkml:brushProperty name="height" value="0.1" units="cm"/>
      <inkml:brushProperty name="color" value="#E71224"/>
    </inkml:brush>
  </inkml:definitions>
  <inkml:trace contextRef="#ctx0" brushRef="#br0">1575 112 6191 0 0,'-7'-15'332'0'0,"-17"-23"0"0"0,21 37-215 0 0,1 0-1 0 0,0 0 0 0 0,-1 0 0 0 0,1 0 1 0 0,-1 0-1 0 0,0 1 0 0 0,1-1 0 0 0,-1 1 1 0 0,0 0-1 0 0,-2 0 0 0 0,4 0-109 0 0,-16 0-12 0 0,0 0 0 0 0,-1 2-1 0 0,-24 5 1 0 0,-15 1-228 0 0,27-6 201 0 0,0-1 0 0 0,-59-7 0 0 0,-60-20 431 0 0,13 3 450 0 0,27 12-487 0 0,0 6 0 0 0,-1 4 0 0 0,-192 25 0 0 0,254-18-480 0 0,2 3-1 0 0,-1 1 0 0 0,-69 26 1 0 0,77-20-168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30.105"/>
    </inkml:context>
    <inkml:brush xml:id="br0">
      <inkml:brushProperty name="width" value="0.1" units="cm"/>
      <inkml:brushProperty name="height" value="0.1" units="cm"/>
      <inkml:brushProperty name="color" value="#E71224"/>
    </inkml:brush>
  </inkml:definitions>
  <inkml:trace contextRef="#ctx0" brushRef="#br0">2127 35 455 0 0,'-4'-1'361'0'0,"-1"1"0"0"0,0 1 0 0 0,0-1-1 0 0,0 1 1 0 0,0-1 0 0 0,0 1 0 0 0,1 1-1 0 0,-1-1 1 0 0,-7 4 0 0 0,-4 0-470 0 0,-28 8 141 0 0,0-2-1 0 0,-87 9 1 0 0,22-18 2166 0 0,-186-21 1 0 0,73 1-255 0 0,101 13-1363 0 0,-154-11 246 0 0,-102-17-240 0 0,263 29-869 0 0,-148 12 0 0 0,200-3-68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40.133"/>
    </inkml:context>
    <inkml:brush xml:id="br0">
      <inkml:brushProperty name="width" value="0.1" units="cm"/>
      <inkml:brushProperty name="height" value="0.1" units="cm"/>
      <inkml:brushProperty name="color" value="#E71224"/>
    </inkml:brush>
  </inkml:definitions>
  <inkml:trace contextRef="#ctx0" brushRef="#br0">3008 35 1375 0 0,'-2'-2'39'0'0,"0"0"-1"0"0,-1 0 0 0 0,0 0 1 0 0,1 1-1 0 0,-1-1 0 0 0,0 1 0 0 0,0 0 1 0 0,1 0-1 0 0,-1 0 0 0 0,0 0 1 0 0,0 1-1 0 0,0-1 0 0 0,-4 0 1 0 0,-45 1 688 0 0,31 1-847 0 0,-11-2 512 0 0,0-1-1 0 0,-33-6 0 0 0,42 5 334 0 0,1 1 0 0 0,-1 1 0 0 0,1 1 0 0 0,-39 4 0 0 0,-88 24 220 0 0,99-17-761 0 0,-97 9-1 0 0,-500-15 3058 0 0,344-8-2513 0 0,-2-19-95 0 0,69 2-19 0 0,141 15-438 0 0,-261-3 263 0 0,294 12-546 0 0,0 4 1 0 0,-83 19 0 0 0,89-13-293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31.119"/>
    </inkml:context>
    <inkml:brush xml:id="br0">
      <inkml:brushProperty name="width" value="0.1" units="cm"/>
      <inkml:brushProperty name="height" value="0.1" units="cm"/>
      <inkml:brushProperty name="color" value="#E71224"/>
    </inkml:brush>
  </inkml:definitions>
  <inkml:trace contextRef="#ctx0" brushRef="#br0">1085 73 1375 0 0,'-7'-4'484'0'0,"0"1"0"0"0,-1 0 0 0 0,0 0 0 0 0,1 1-1 0 0,-1 0 1 0 0,0 0 0 0 0,0 1 0 0 0,-13 0-1 0 0,-6-3-525 0 0,-135-18 3000 0 0,-205-3-1 0 0,168 28-2118 0 0,161 0-1726 0 0,0 2 1 0 0,1 1 0 0 0,-45 14-1 0 0,29-2-2937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32.179"/>
    </inkml:context>
    <inkml:brush xml:id="br0">
      <inkml:brushProperty name="width" value="0.1" units="cm"/>
      <inkml:brushProperty name="height" value="0.1" units="cm"/>
      <inkml:brushProperty name="color" value="#E71224"/>
    </inkml:brush>
  </inkml:definitions>
  <inkml:trace contextRef="#ctx0" brushRef="#br0">1390 219 919 0 0,'-14'2'298'0'0,"0"-1"-1"0"0,0-1 0 0 0,0 0 0 0 0,0-1 0 0 0,1 0 0 0 0,-22-5 0 0 0,-79-28 1519 0 0,-47-36 780 0 0,119 49-1858 0 0,0 2 1 0 0,-1 2 0 0 0,-69-18 0 0 0,72 28-579 0 0,1 2 0 0 0,-1 1 0 0 0,0 2 0 0 0,-62 6 0 0 0,38 2 16 0 0,1 4 1 0 0,-67 19-1 0 0,93-19-380 0 0,0 2 0 0 0,1 2 0 0 0,-39 21 0 0 0,21-6-740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32.877"/>
    </inkml:context>
    <inkml:brush xml:id="br0">
      <inkml:brushProperty name="width" value="0.1" units="cm"/>
      <inkml:brushProperty name="height" value="0.1" units="cm"/>
      <inkml:brushProperty name="color" value="#E71224"/>
    </inkml:brush>
  </inkml:definitions>
  <inkml:trace contextRef="#ctx0" brushRef="#br0">1664 119 919 0 0,'-7'-22'8'0'0,"4"18"708"0"0,1 0 0 0 0,-1 0 0 0 0,0 0 0 0 0,0 1 0 0 0,0-1 0 0 0,0 1 0 0 0,-1 0 0 0 0,1 0 0 0 0,-7-4 0 0 0,-2-1-538 0 0,0 1-1 0 0,0 0 0 0 0,0 1 0 0 0,-1 1 0 0 0,0 0 0 0 0,0 0 1 0 0,0 1-1 0 0,0 1 0 0 0,-1 0 0 0 0,0 1 0 0 0,-21 0 1 0 0,-13 2-154 0 0,0 2 0 0 0,-48 8 0 0 0,47-4 129 0 0,-29 3 37 0 0,0-5-1 0 0,-136-8 0 0 0,14-10 88 0 0,156 14-238 0 0,0 1-1 0 0,-68 12 0 0 0,-49 20-30 0 0,-22 4-414 0 0,94-23-52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34.184"/>
    </inkml:context>
    <inkml:brush xml:id="br0">
      <inkml:brushProperty name="width" value="0.1" units="cm"/>
      <inkml:brushProperty name="height" value="0.1" units="cm"/>
      <inkml:brushProperty name="color" value="#E71224"/>
    </inkml:brush>
  </inkml:definitions>
  <inkml:trace contextRef="#ctx0" brushRef="#br0">2677 269 1375 0 0,'-1'1'43'0'0,"-1"0"0"0"0,1 0-1 0 0,0 0 1 0 0,-1-1 0 0 0,1 1-1 0 0,0 0 1 0 0,-1-1 0 0 0,1 1-1 0 0,-1-1 1 0 0,1 1 0 0 0,-1-1-1 0 0,1 0 1 0 0,-1 1 0 0 0,-1-1-1 0 0,-6 0 117 0 0,0 0-1 0 0,0 0 0 0 0,0-1 0 0 0,0 0 1 0 0,0 0-1 0 0,-9-4 0 0 0,-52-19 1944 0 0,-1-1-484 0 0,44 19-1275 0 0,-1 1 0 0 0,1 2-1 0 0,-1 0 1 0 0,-38 2 0 0 0,-110 16-121 0 0,109-7-140 0 0,-10-2 76 0 0,0-3 0 0 0,1-4 0 0 0,-1-3 0 0 0,-87-16 0 0 0,-407-81 2133 0 0,397 58-1723 0 0,0 1-100 0 0,129 34-301 0 0,-89-6 1 0 0,64 13-241 0 0,0 2 0 0 0,1 3 1 0 0,-115 22-1 0 0,124-10-150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34.914"/>
    </inkml:context>
    <inkml:brush xml:id="br0">
      <inkml:brushProperty name="width" value="0.1" units="cm"/>
      <inkml:brushProperty name="height" value="0.1" units="cm"/>
      <inkml:brushProperty name="color" value="#E71224"/>
    </inkml:brush>
  </inkml:definitions>
  <inkml:trace contextRef="#ctx0" brushRef="#br0">3326 28 2759 0 0,'-3'-1'52'0'0,"-1"-1"0"0"0,0 1 0 0 0,1-1-1 0 0,-1 0 1 0 0,-5-3 0 0 0,7 3 137 0 0,0 0-1 0 0,-1 1 1 0 0,1-1 0 0 0,-1 1 0 0 0,0 0-1 0 0,1-1 1 0 0,-1 2 0 0 0,0-1 0 0 0,0 0-1 0 0,0 0 1 0 0,1 1 0 0 0,-5-1-1 0 0,-56 4 1370 0 0,-100 18-1 0 0,8-1-717 0 0,39-12-279 0 0,-154 18 511 0 0,-115 19-592 0 0,37-9-428 0 0,215-20-29 0 0,-188-3 80 0 0,112-9-35 0 0,141-1-59 0 0,-237 6 3 0 0,192-14 10 0 0,-134 1 9 0 0,90 18-1433 0 0,79-6-470 0 0,-51 5-1830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37.140"/>
    </inkml:context>
    <inkml:brush xml:id="br0">
      <inkml:brushProperty name="width" value="0.1" units="cm"/>
      <inkml:brushProperty name="height" value="0.1" units="cm"/>
      <inkml:brushProperty name="color" value="#E71224"/>
    </inkml:brush>
  </inkml:definitions>
  <inkml:trace contextRef="#ctx0" brushRef="#br0">4441 15 1375 0 0,'-5'-3'89'0'0,"-1"1"0"0"0,0 1 0 0 0,1-1 0 0 0,-1 1-1 0 0,0 0 1 0 0,0 0 0 0 0,0 0 0 0 0,-10 1-1 0 0,-53 7 1383 0 0,29-3-1413 0 0,-38-1 1094 0 0,-144-16 0 0 0,135 9-276 0 0,-143 12 0 0 0,57 14-627 0 0,88-9-175 0 0,-332 55 107 0 0,260-35-73 0 0,42-7 139 0 0,-151 14 0 0 0,149-31 108 0 0,-175 38 0 0 0,205-28-328 0 0,0-3 0 0 0,-133 6-1 0 0,-124-2 590 0 0,260-15-229 0 0,0-3 0 0 0,-162-18-1 0 0,156 6-103 0 0,-1 4 0 0 0,-124 7-1 0 0,-68 16-191 0 0,150-1-370 0 0,67-6-101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39.490"/>
    </inkml:context>
    <inkml:brush xml:id="br0">
      <inkml:brushProperty name="width" value="0.1" units="cm"/>
      <inkml:brushProperty name="height" value="0.1" units="cm"/>
      <inkml:brushProperty name="color" value="#E71224"/>
    </inkml:brush>
  </inkml:definitions>
  <inkml:trace contextRef="#ctx0" brushRef="#br0">2200 243 2615 0 0,'-55'-5'105'0'0,"-71"2"0"0"0,44 2-43 0 0,-3-2 1194 0 0,-100-18 0 0 0,-45 2 803 0 0,24 4-975 0 0,-61-29 208 0 0,8 1-223 0 0,17-4-374 0 0,123 21-502 0 0,83 20-306 0 0,1 1 0 0 0,-1 2-1 0 0,0 1 1 0 0,0 2 0 0 0,-54 7-1 0 0,16 3-3846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40.984"/>
    </inkml:context>
    <inkml:brush xml:id="br0">
      <inkml:brushProperty name="width" value="0.1" units="cm"/>
      <inkml:brushProperty name="height" value="0.1" units="cm"/>
      <inkml:brushProperty name="color" value="#E71224"/>
    </inkml:brush>
  </inkml:definitions>
  <inkml:trace contextRef="#ctx0" brushRef="#br0">2764 158 2959 0 0,'-17'-5'2'0'0,"-46"-17"1401"0"0,-74-13 0 0 0,-110 5 603 0 0,45 8-709 0 0,118 7-816 0 0,29 5-203 0 0,0 2 0 0 0,-1 2-1 0 0,-60 2 1 0 0,-151 37-53 0 0,195-23-203 0 0,-1-2-1 0 0,-93-3 0 0 0,86-6 43 0 0,1 4 0 0 0,-124 20 0 0 0,16 1 319 0 0,149-22-193 0 0,-1-2-1 0 0,-73-9 1 0 0,110 9-186 0 0,-53-9 338 0 0,-82-2 0 0 0,119 11-431 0 0,-1 1 0 0 0,1 0-1 0 0,-1 2 1 0 0,1 0 0 0 0,-1 1-1 0 0,1 1 1 0 0,1 1 0 0 0,-24 10-1 0 0,7 0-850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41.554"/>
    </inkml:context>
    <inkml:brush xml:id="br0">
      <inkml:brushProperty name="width" value="0.1" units="cm"/>
      <inkml:brushProperty name="height" value="0.1" units="cm"/>
      <inkml:brushProperty name="color" value="#E71224"/>
    </inkml:brush>
  </inkml:definitions>
  <inkml:trace contextRef="#ctx0" brushRef="#br0">1446 117 455 0 0,'-53'-11'3238'0'0,"15"4"-2126"0"0,-1-3-304 0 0,-138-28 1626 0 0,76 28-1810 0 0,0 4 0 0 0,-122 9 0 0 0,141-4-307 0 0,-126-16-1 0 0,-18-2-103 0 0,204 19-249 0 0,1 0 0 0 0,-1 2 1 0 0,1 1-1 0 0,0 0 1 0 0,0 1-1 0 0,-22 8 0 0 0,17-1-144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42.331"/>
    </inkml:context>
    <inkml:brush xml:id="br0">
      <inkml:brushProperty name="width" value="0.1" units="cm"/>
      <inkml:brushProperty name="height" value="0.1" units="cm"/>
      <inkml:brushProperty name="color" value="#E71224"/>
    </inkml:brush>
  </inkml:definitions>
  <inkml:trace contextRef="#ctx0" brushRef="#br0">1460 177 4175 0 0,'-35'-9'710'0'0,"-57"-7"0"0"0,27 11-309 0 0,-133-16 772 0 0,146 13-526 0 0,-90-26 0 0 0,134 32-591 0 0,-180-53 1320 0 0,149 46-1072 0 0,0 2-1 0 0,-77-3 1 0 0,24 12-151 0 0,-161 24-1 0 0,233-23-949 0 0,0 2-1 0 0,-1 0 0 0 0,-29 13 1 0 0,20-5-2605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51.165"/>
    </inkml:context>
    <inkml:brush xml:id="br0">
      <inkml:brushProperty name="width" value="0.1" units="cm"/>
      <inkml:brushProperty name="height" value="0.1" units="cm"/>
      <inkml:brushProperty name="color" value="#E71224"/>
    </inkml:brush>
  </inkml:definitions>
  <inkml:trace contextRef="#ctx0" brushRef="#br0">856 1432 919 0 0,'-37'10'2184'0'0,"33"-11"-1965"0"0,0 1 0 0 0,-1-1 0 0 0,1 0 0 0 0,0 0 0 0 0,0 0 0 0 0,0 0 0 0 0,0-1 0 0 0,0 0 0 0 0,0 0 0 0 0,0 0 0 0 0,1 0 0 0 0,-1 0-1 0 0,-4-5 1 0 0,-13-7 1804 0 0,19 13-1873 0 0,-1 0 0 0 0,1 0 1 0 0,0 0-1 0 0,-1 0 0 0 0,1 1 0 0 0,-1-1 0 0 0,1 1 0 0 0,-1 0 0 0 0,0 0 0 0 0,1 0 0 0 0,-6 0 0 0 0,5 1-148 0 0,0-1 0 0 0,0 0 1 0 0,-1 0-1 0 0,1-1 0 0 0,0 1 0 0 0,-5-2 0 0 0,-81-18 1453 0 0,87 20-1419 0 0,-18-3 514 0 0,0 1-1 0 0,-28 1 1 0 0,40 1-498 0 0,2 0 35 0 0,0 1 105 0 0,0-1 0 0 0,1 0 0 0 0,-1-1 0 0 0,0 1 0 0 0,0-1 0 0 0,0 0 0 0 0,1 0 0 0 0,-9-4 0 0 0,9 0 494 0 0,11 4-68 0 0,16 4-34 0 0,-20-3-657 0 0,7 3 151 0 0,0-1 1 0 0,-1 1-1 0 0,0 0 1 0 0,1 1-1 0 0,10 6 1 0 0,-10-5-17 0 0,0 0 0 0 0,0-1 0 0 0,0 0 0 0 0,15 4 0 0 0,29-1 168 0 0,-36-5-88 0 0,-1 0 0 0 0,0 1-1 0 0,18 6 1 0 0,-14-3-33 0 0,0-1 0 0 0,1-1 0 0 0,0 0-1 0 0,0-2 1 0 0,0 0 0 0 0,0-2 0 0 0,0 0 0 0 0,0-2-1 0 0,34-5 1 0 0,-40 5 13 0 0,0 1 0 0 0,1 0 0 0 0,-1 2 0 0 0,26 3 0 0 0,62 16 192 0 0,-84-15-310 0 0,52 14 21 0 0,-43-10-12 0 0,0-2 0 0 0,38 5 0 0 0,-41-10 28 0 0,-1-1-1 0 0,1-2 1 0 0,37-5-1 0 0,70-19 234 0 0,2-1-88 0 0,-77 21-150 0 0,64 2 1 0 0,-104 3-36 0 0,98-1-1 0 0,-31 0 292 0 0,-73 1-243 0 0,0 1 0 0 0,0 1-1 0 0,1 0 1 0 0,-2 1 0 0 0,16 4-1 0 0,-26-7-47 0 0,0 0 1 0 0,1 0-1 0 0,-1 0 0 0 0,0 0 0 0 0,0 0 1 0 0,1 0-1 0 0,-1 1 0 0 0,0-1 0 0 0,1 0 1 0 0,-1 0-1 0 0,0 0 0 0 0,0 0 0 0 0,1 0 0 0 0,-1 0 1 0 0,0 0-1 0 0,0 1 0 0 0,1-1 0 0 0,-1 0 1 0 0,0 0-1 0 0,0 0 0 0 0,1 1 0 0 0,-1-1 1 0 0,0 0-1 0 0,0 0 0 0 0,0 1 0 0 0,0-1 1 0 0,1 0-1 0 0,-1 0 0 0 0,0 1 0 0 0,0-1 0 0 0,0 0 1 0 0,0 0-1 0 0,0 1 0 0 0,0-1 0 0 0,0 0 1 0 0,0 1-1 0 0,0-1 0 0 0,0 0 0 0 0,0 0 1 0 0,0 1-1 0 0,-11 3 65 0 0,-212 2 465 0 0,-96 17-414 0 0,-1-23 18 0 0,-45-9 29 0 0,112 6-124 0 0,34 3 77 0 0,157 2-70 0 0,50-1-37 0 0,0 0 1 0 0,0 0-1 0 0,0-1 0 0 0,0-1 0 0 0,0 0 1 0 0,0 0-1 0 0,0-1 0 0 0,-13-4 0 0 0,16 2 17 0 0,6 3 45 0 0,7 2-5 0 0,1-1-52 0 0,42 6 69 0 0,85-2-1 0 0,-13-2 6 0 0,176-7 117 0 0,-262 4-185 0 0,221-25 91 0 0,-163 15-43 0 0,219-1 296 0 0,-309 12-364 0 0,141 9 49 0 0,-96-5-47 0 0,158 20 139 0 0,80 4-17 0 0,14-10 56 0 0,-287-17-181 0 0,153 20 83 0 0,-55-5-38 0 0,-53-9 7 0 0,0-3 0 0 0,0-2 0 0 0,1-3 0 0 0,61-9 0 0 0,-92 6-21 0 0,105-18 78 0 0,-89 15-33 0 0,-30 5-40 0 0,0 0 0 0 0,0 0 0 0 0,0-1 0 0 0,23-10 0 0 0,-31 11-24 0 0,0-1-1 0 0,0 0 1 0 0,0 0-1 0 0,0 0 1 0 0,-1 0-1 0 0,1-1 1 0 0,-1 1-1 0 0,3-5 1 0 0,23-36 256 0 0,-12 17-48 0 0,103-138 417 0 0,-109 144-584 0 0,0 0-1 0 0,-1-1 0 0 0,-1-1 0 0 0,10-40 0 0 0,-3 11-46 0 0,18-63 94 0 0,-30 96-80 0 0,-1 1 0 0 0,-1-1 0 0 0,0-1 0 0 0,-2-23 0 0 0,3-76 12 0 0,-1 1 0 0 0,-4 95-18 0 0,-2 0 1 0 0,-1 0-1 0 0,0 0 0 0 0,-2 1 0 0 0,0 0 0 0 0,-1 0 1 0 0,-2 1-1 0 0,-12-23 0 0 0,18 39-10 0 0,1-1 0 0 0,0 0 0 0 0,-1 1 0 0 0,0 0 0 0 0,-1 0 0 0 0,1 0 0 0 0,-1 0 0 0 0,0 1 0 0 0,0 0 0 0 0,0 0 0 0 0,0 0 0 0 0,-1 0 0 0 0,0 1 0 0 0,0 0 0 0 0,-8-3 0 0 0,-7 0-4 0 0,0 1 0 0 0,-1 1 0 0 0,-27-1 0 0 0,-109-5 0 0 0,55 3 0 0 0,-105 5 0 0 0,126 5 0 0 0,-59 5 0 0 0,-105 18 0 0 0,119-18 0 0 0,-4 0 0 0 0,-64 9 0 0 0,151-17 0 0 0,0-1 0 0 0,-63-10 0 0 0,-45-5 0 0 0,-3 0 0 0 0,146 15 0 0 0,-336-54 0 0 0,250 42 0 0 0,-159-15 0 0 0,160 24 4 0 0,0-5-1 0 0,-148-32 1 0 0,208 31 13 0 0,-51-22 0 0 0,54 19-7 0 0,-59-16-1 0 0,46 19-9 0 0,-67-6 0 0 0,106 15 0 0 0,-1 1 0 0 0,1 0 0 0 0,0 1 0 0 0,0-1 0 0 0,0 1 0 0 0,0 0 0 0 0,1 0 0 0 0,-1 1 0 0 0,0-1 0 0 0,0 1 0 0 0,1 0 0 0 0,-1 1 0 0 0,1-1 0 0 0,-1 1 0 0 0,-6 5 0 0 0,0 2 0 0 0,1 0 0 0 0,1 0 0 0 0,-1 1 0 0 0,-9 16 0 0 0,17-23 0 0 0,0 0 0 0 0,0 0 0 0 0,0 0 0 0 0,0 0 0 0 0,1 0 0 0 0,0 1 0 0 0,0-1 0 0 0,0 0 0 0 0,1 1 0 0 0,-1-1 0 0 0,1 1 0 0 0,0-1 0 0 0,1 1 0 0 0,-1-1 0 0 0,2 7 0 0 0,2 8 0 0 0,0 0 0 0 0,9 21 0 0 0,-11-35 0 0 0,7 22-9 0 0,1-1 0 0 0,1 0 0 0 0,2-1 0 0 0,1-1-1 0 0,0 0 1 0 0,35 42 0 0 0,6 6 9 0 0,-26-34 0 0 0,-13-14 0 0 0,-1 0 0 0 0,-1 1 0 0 0,-1 1 0 0 0,-1 1 0 0 0,-2 0 0 0 0,0 0 0 0 0,7 38 0 0 0,-12-39 0 0 0,-5-20 0 0 0,1 0 0 0 0,0 0 0 0 0,1 0 0 0 0,-1 0 0 0 0,4 7 0 0 0,9 16 0 0 0,44 104 0 0 0,-49-103 0 0 0,0-1 0 0 0,4 40 0 0 0,-10-55 0 0 0,-2-7 0 0 0,0 0 0 0 0,0 0 0 0 0,-1 0 0 0 0,0 0 0 0 0,0 0 0 0 0,0 0 0 0 0,-3 10 0 0 0,3-16 0 0 0,0 0 0 0 0,0 0 0 0 0,0-1 1 0 0,-1 1-1 0 0,1 0 0 0 0,0 0 0 0 0,0-1 0 0 0,-1 1 0 0 0,1 0 0 0 0,-1 0 1 0 0,1-1-1 0 0,0 1 0 0 0,-1-1 0 0 0,1 1 0 0 0,-1 0 0 0 0,1-1 0 0 0,-1 1 0 0 0,0-1 1 0 0,1 1-1 0 0,-1-1 0 0 0,0 1 0 0 0,1-1 0 0 0,-1 0 0 0 0,0 1 0 0 0,-9 4-70 0 0,-17 19-2171 0 0,12-5-4149 0 0,0 3-1744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43.211"/>
    </inkml:context>
    <inkml:brush xml:id="br0">
      <inkml:brushProperty name="width" value="0.1" units="cm"/>
      <inkml:brushProperty name="height" value="0.1" units="cm"/>
      <inkml:brushProperty name="color" value="#E71224"/>
    </inkml:brush>
  </inkml:definitions>
  <inkml:trace contextRef="#ctx0" brushRef="#br0">1760 128 2759 0 0,'-9'-9'399'0'0,"-1"1"-1"0"0,0 0 0 0 0,-1 1 0 0 0,0 0 0 0 0,0 1 0 0 0,-1 1 1 0 0,1-1-1 0 0,-1 2 0 0 0,0-1 0 0 0,-25-4 0 0 0,-8 1-74 0 0,-77-3 0 0 0,119 11-285 0 0,-49-3 274 0 0,-263-18 1411 0 0,247 14-1432 0 0,0 4 0 0 0,-1 3 0 0 0,1 2 0 0 0,-87 15 0 0 0,108-8-266 0 0,-277 61 152 0 0,273-54-339 0 0,-1 3 1 0 0,-73 38-1 0 0,75-30-157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06.346"/>
    </inkml:context>
    <inkml:brush xml:id="br0">
      <inkml:brushProperty name="width" value="0.1" units="cm"/>
      <inkml:brushProperty name="height" value="0.1" units="cm"/>
      <inkml:brushProperty name="color" value="#E71224"/>
    </inkml:brush>
  </inkml:definitions>
  <inkml:trace contextRef="#ctx0" brushRef="#br0">5661 206 1839 0 0,'3'-14'1207'0'0,"0"-1"-1"0"0,-1 0 1 0 0,-1 1-1 0 0,0-1 1 0 0,-2-19-1 0 0,1 30-1132 0 0,-1 0-1 0 0,0 0 0 0 0,0 0 1 0 0,0 0-1 0 0,0 0 0 0 0,0 1 1 0 0,-1-1-1 0 0,0 0 0 0 0,0 1 0 0 0,0-1 1 0 0,0 1-1 0 0,0-1 0 0 0,-1 1 1 0 0,0 0-1 0 0,1 0 0 0 0,-1 0 1 0 0,0 1-1 0 0,0-1 0 0 0,-1 1 1 0 0,1-1-1 0 0,0 1 0 0 0,-1 0 1 0 0,0 1-1 0 0,-4-3 0 0 0,-8-1 180 0 0,0 1 1 0 0,0 1-1 0 0,0 0 0 0 0,0 2 0 0 0,-31-1 0 0 0,21 1 0 0 0,4 3-161 0 0,1 0-1 0 0,-1 1 0 0 0,1 1 0 0 0,-1 1 1 0 0,-35 14-1 0 0,43-15-91 0 0,-81 30-2 0 0,44-15 46 0 0,-92 22 0 0 0,57-25 407 0 0,0-3 1 0 0,-126 1-1 0 0,-22-7-113 0 0,183-4-289 0 0,-64 2 36 0 0,-19 2 108 0 0,-166-12 0 0 0,151-2 126 0 0,-231 18 0 0 0,176-2-319 0 0,-174 17 0 0 0,289-14 4 0 0,-1-3-1 0 0,-104-4 1 0 0,-24-8 129 0 0,154 5-104 0 0,-89 16 1 0 0,41-3 61 0 0,-223 1-1 0 0,-26 9 243 0 0,253-15-271 0 0,-47-2 47 0 0,46-5-47 0 0,41-2-9 0 0,-128-16 1 0 0,125 7 134 0 0,-107 1-1 0 0,168 7-170 0 0,0 1 0 0 0,0 1 0 0 0,1-1 0 0 0,-1 1-1 0 0,0 1 1 0 0,-12 4 0 0 0,16-4-165 0 0,0 0 1 0 0,0 1-1 0 0,1-1 1 0 0,-1 1-1 0 0,1 0 1 0 0,-1 0-1 0 0,1 1 1 0 0,0-1-1 0 0,1 1 0 0 0,-5 6 1 0 0,-5 8-1348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06.982"/>
    </inkml:context>
    <inkml:brush xml:id="br0">
      <inkml:brushProperty name="width" value="0.1" units="cm"/>
      <inkml:brushProperty name="height" value="0.1" units="cm"/>
      <inkml:brushProperty name="color" value="#E71224"/>
    </inkml:brush>
  </inkml:definitions>
  <inkml:trace contextRef="#ctx0" brushRef="#br0">1498 110 3167 0 0,'-11'3'96'0'0,"1"1"-1"0"0,-1-2 1 0 0,0 1-1 0 0,0-1 1 0 0,0-1-1 0 0,0 0 0 0 0,0-1 1 0 0,-12 0-1 0 0,-11 0 721 0 0,-64 3 553 0 0,1-5 0 0 0,-1-3-1 0 0,2-5 1 0 0,-111-26 0 0 0,77 10-384 0 0,-252-17-1 0 0,335 41-979 0 0,-110-2-1019 0 0,116 7-3521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1:07.963"/>
    </inkml:context>
    <inkml:brush xml:id="br0">
      <inkml:brushProperty name="width" value="0.1" units="cm"/>
      <inkml:brushProperty name="height" value="0.1" units="cm"/>
      <inkml:brushProperty name="color" value="#E71224"/>
    </inkml:brush>
  </inkml:definitions>
  <inkml:trace contextRef="#ctx0" brushRef="#br0">1638 1 919 0 0,'-26'8'645'0'0,"-1"-1"0"0"0,1-1-1 0 0,-1-1 1 0 0,0-1 0 0 0,-34-1-1 0 0,-15-1 382 0 0,-43 1 1063 0 0,-146 21-1 0 0,152-8-1423 0 0,-199 4-1 0 0,245-19-428 0 0,0 3-1 0 0,-132 24 1 0 0,114-10-100 0 0,-14 3-3593 0 0,57-11-289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2:01.434"/>
    </inkml:context>
    <inkml:brush xml:id="br0">
      <inkml:brushProperty name="width" value="0.1" units="cm"/>
      <inkml:brushProperty name="height" value="0.1" units="cm"/>
      <inkml:brushProperty name="color" value="#E71224"/>
    </inkml:brush>
  </inkml:definitions>
  <inkml:trace contextRef="#ctx0" brushRef="#br0">1802 1512 1727 0 0,'0'-1'60'0'0,"-1"0"-1"0"0,1 1 0 0 0,0-1 0 0 0,0 0 0 0 0,-1 0 0 0 0,1 1 0 0 0,0-1 0 0 0,-1 0 0 0 0,1 0 0 0 0,-1 1 0 0 0,1-1 0 0 0,-1 0 0 0 0,1 1 0 0 0,-1-1 1 0 0,0 1-1 0 0,1-1 0 0 0,-1 1 0 0 0,1-1 0 0 0,-1 1 0 0 0,0-1 0 0 0,0 1 0 0 0,1 0 0 0 0,-1-1 0 0 0,-1 1 0 0 0,-27-10 1215 0 0,3 2-63 0 0,18 4-858 0 0,0 0 0 0 0,-1 0 1 0 0,0 1-1 0 0,0 1 0 0 0,0-1 0 0 0,0 1 1 0 0,0 1-1 0 0,0 0 0 0 0,-1 0 0 0 0,1 1 1 0 0,-11 0-1 0 0,-9 4-214 0 0,0 0 0 0 0,-33 10 0 0 0,15-4 30 0 0,2-2 428 0 0,-64 1 0 0 0,-10 2 678 0 0,-115 26-195 0 0,181-33-965 0 0,-1-1 0 0 0,1-3-1 0 0,-64-8 1 0 0,64 3 220 0 0,17 5-160 0 0,1 1 1 0 0,-1 1 0 0 0,1 2 0 0 0,0 2-1 0 0,-59 16 1 0 0,16-6-136 0 0,21-5-16 0 0,42-9 61 0 0,1 0 0 0 0,-20-1-1 0 0,18 0 269 0 0,-28 3 0 0 0,34 1-311 0 0,8-3-6 0 0,7-1 4 0 0,2 0 17 0 0,0 1 0 0 0,0-1 0 0 0,0 1 0 0 0,0 1 0 0 0,-1-1 0 0 0,8 5 0 0 0,1-1 16 0 0,10 4-16 0 0,-1-1 0 0 0,1-2 0 0 0,0 0 0 0 0,45 5 0 0 0,-19-7 122 0 0,69-2-1 0 0,-62-3-100 0 0,0 3 0 0 0,67 12 0 0 0,-65-7-29 0 0,121 10 74 0 0,-136-16-100 0 0,-1-2 0 0 0,49-6 0 0 0,215-23 222 0 0,-67 8-98 0 0,237-46 34 0 0,-393 56-144 0 0,-14 2-10 0 0,-48 5-21 0 0,-10 3 2 0 0,-1-1 1 0 0,-1-1-1 0 0,1 0 0 0 0,0 0 1 0 0,-1-1-1 0 0,15-8 0 0 0,-13 6 1 0 0,0 1 0 0 0,0 0 0 0 0,0 1 0 0 0,19-4 0 0 0,16-5 10 0 0,-44 12-1 0 0,-1 0 0 0 0,1-1 1 0 0,-1 0-1 0 0,0 0 0 0 0,0 0 0 0 0,0 0 0 0 0,0-1 0 0 0,0 1 0 0 0,0-1 0 0 0,-1 1 0 0 0,1-1 1 0 0,3-5-1 0 0,1-3 99 0 0,0-1 1 0 0,6-15-1 0 0,-5 10-65 0 0,20-64 548 0 0,-12 53-425 0 0,-11 21-130 0 0,-1-1 0 0 0,0 1 0 0 0,-1-1 0 0 0,1 0-1 0 0,3-14 1 0 0,-3 8 25 0 0,1 0-1 0 0,0 0 0 0 0,1 0 1 0 0,0 1-1 0 0,1 0 0 0 0,10-14 1 0 0,-15 23-59 0 0,1-1 1 0 0,-1 0 0 0 0,1 0 0 0 0,-1 0-1 0 0,-1 0 1 0 0,1-1 0 0 0,-1 1 0 0 0,1-10-1 0 0,-1-1 98 0 0,-2-26-1 0 0,0 32-28 0 0,0 0 1 0 0,1 0-1 0 0,0 0 0 0 0,1-1 0 0 0,0 1 0 0 0,5-18 0 0 0,12-35 91 0 0,-17 60-170 0 0,-1 1-1 0 0,0-1 0 0 0,0 0 1 0 0,0 0-1 0 0,-1 0 0 0 0,1 0 1 0 0,-2-3-1 0 0,2 3 8 0 0,-1 1-1 0 0,1-1 1 0 0,-1 0 0 0 0,1 0-1 0 0,0 0 1 0 0,0 1 0 0 0,1-5-1 0 0,-1 1 20 0 0,1 1 1 0 0,-1-1-1 0 0,0 0 0 0 0,0 0 0 0 0,-1 0 0 0 0,-2-11 0 0 0,2 12-20 0 0,0-1 0 0 0,0 1-1 0 0,0 0 1 0 0,1-1-1 0 0,0 1 1 0 0,0 0-1 0 0,0-1 1 0 0,1 1 0 0 0,2-8-1 0 0,9-24 121 0 0,-5 17 10 0 0,8-32 0 0 0,-14 46-124 0 0,0 1 0 0 0,0-1 0 0 0,-1 0 0 0 0,0 1 0 0 0,0-1 0 0 0,0 0 0 0 0,-1 1 0 0 0,0-1 0 0 0,0 0 0 0 0,-3-8 0 0 0,-10-22 49 0 0,7 19-25 0 0,0-1 1 0 0,1 1-1 0 0,-6-30 0 0 0,6-26 68 0 0,5 50-51 0 0,-2 1 1 0 0,-7-40 0 0 0,7 54-44 0 0,0 1-1 0 0,-1-1 1 0 0,0 1 0 0 0,0 0-1 0 0,-6-9 1 0 0,-12-20 42 0 0,18 29-47 0 0,0 1 0 0 0,0-1 0 0 0,0 1 0 0 0,-1 0 0 0 0,0 0 0 0 0,0 1 0 0 0,0-1 0 0 0,-1 1 0 0 0,-10-7 0 0 0,8 6-4 0 0,-1 1 0 0 0,1 0 1 0 0,-1 0-1 0 0,0 1 0 0 0,0 0 0 0 0,-19-5 0 0 0,-49-3-2 0 0,16 4 0 0 0,0 0 20 0 0,0 2-1 0 0,-78 4 1 0 0,103 2-15 0 0,-189 10-5 0 0,168-9 0 0 0,-76 13 0 0 0,95-10 0 0 0,0-2 0 0 0,-70-6 0 0 0,65 1 0 0 0,-78 5 0 0 0,-52 10 0 0 0,124-9 0 0 0,-64-2 0 0 0,58-2 0 0 0,-235-8 0 0 0,246 9 0 0 0,-107 2 0 0 0,111 3-14 0 0,1 1 0 0 0,-1 2 0 0 0,-37 13 1 0 0,37-10 4 0 0,4-3 9 0 0,24-6 0 0 0,0 1 0 0 0,1 0 0 0 0,0 0 0 0 0,-12 6 0 0 0,21-8 0 0 0,0-1 0 0 0,0 1 0 0 0,0-1 0 0 0,-1 0 0 0 0,1 0 0 0 0,0 0 0 0 0,0 0 0 0 0,0 0 0 0 0,0 0 0 0 0,-2-1 0 0 0,-20 1 0 0 0,-26 7 0 0 0,49-6-1 0 0,0-1-1 0 0,0 1 1 0 0,-1 0-1 0 0,1 0 1 0 0,0-1-1 0 0,0 1 1 0 0,0 0-1 0 0,0 0 1 0 0,0 0-1 0 0,0 0 1 0 0,1 0-1 0 0,-1 0 1 0 0,0 0-1 0 0,0 0 1 0 0,1 1-1 0 0,-2 1 1 0 0,-10 26-38 0 0,8-19 31 0 0,-9 24-24 0 0,-14 56 0 0 0,24-76 23 0 0,1 1 0 0 0,1 1 1 0 0,1-1-1 0 0,1 19 0 0 0,0 21-11 0 0,-3-30 20 0 0,-1 87 0 0 0,4-93 0 0 0,0-1 0 0 0,2 0 0 0 0,0 0 0 0 0,7 21 0 0 0,45 126 0 0 0,-52-149 0 0 0,0 1 0 0 0,-1-1 0 0 0,-1 0 0 0 0,-1 1 0 0 0,0-1 0 0 0,-4 24 0 0 0,2-23 0 0 0,0-1 0 0 0,2 1 0 0 0,0 0 0 0 0,1-1 0 0 0,0 1 0 0 0,5 19 0 0 0,28 63 0 0 0,-27-79 0 0 0,-1 1 0 0 0,6 38 0 0 0,-8-33 0 0 0,11 35 0 0 0,-11-45 0 0 0,-1 0 0 0 0,0 0 0 0 0,-1 0 0 0 0,-1 0 0 0 0,-1 26 0 0 0,0-36 0 0 0,0-4 0 0 0,0 0 0 0 0,0 0 0 0 0,0 0 0 0 0,1 0 0 0 0,-1 0 0 0 0,0 0 0 0 0,1 0 0 0 0,-1 0 0 0 0,1-1 0 0 0,0 1 0 0 0,0 0 0 0 0,-1 0 0 0 0,1 0 0 0 0,0-1 0 0 0,1 1 0 0 0,-1 0 0 0 0,0-1 0 0 0,0 1 0 0 0,1-1 0 0 0,-1 0 0 0 0,1 1 0 0 0,-1-1 0 0 0,1 0 0 0 0,2 2 0 0 0,0-2 0 0 0,1 1 0 0 0,-1-1 0 0 0,0 0 0 0 0,0 0 0 0 0,0 0 0 0 0,1 0 0 0 0,-1-1 0 0 0,1 0 0 0 0,-1 0 0 0 0,7 0 0 0 0,62-7 10 0 0,16-2 49 0 0,169 6 0 0 0,-199 8-59 0 0,1-2 0 0 0,-1-4 0 0 0,81-9 0 0 0,-118 6 0 0 0,40 0 0 0 0,-54 4 0 0 0,0 0 0 0 0,0 1 0 0 0,0 0 0 0 0,0 0 0 0 0,0 1 0 0 0,0 0 0 0 0,-1 1 0 0 0,11 4 0 0 0,0 1-13 0 0,0-2-1 0 0,23 7 0 0 0,13 4-9 0 0,-33-8 23 0 0,0-2 0 0 0,1 0 0 0 0,0-1 0 0 0,0-1 0 0 0,1-1 0 0 0,40 1 0 0 0,-28-4 0 0 0,1-2 0 0 0,-1-2 0 0 0,1-1 0 0 0,37-9 0 0 0,-56 8-7 0 0,36-5 1 0 0,-52 10-11 0 0,-1 0 1 0 0,1 0-1 0 0,-1-1 1 0 0,1 1-1 0 0,-1 0 1 0 0,1 0 0 0 0,-1 0-1 0 0,1 0 1 0 0,0 0-1 0 0,-1 0 1 0 0,1 0-1 0 0,-1 0 1 0 0,1 0-1 0 0,-1 1 1 0 0,1-1-1 0 0,-1 0 1 0 0,1 0-1 0 0,-1 0 1 0 0,1 1 0 0 0,-1-1-1 0 0,0 0 1 0 0,1 0-1 0 0,-1 1 1 0 0,1-1-1 0 0,-1 0 1 0 0,0 1-1 0 0,1-1 1 0 0,-1 0-1 0 0,1 1 1 0 0,-1-1-1 0 0,0 1 1 0 0,1 0-1 0 0,-1 0-91 0 0,0 0-1 0 0,0 0 0 0 0,0 1 0 0 0,-1-1 1 0 0,1 0-1 0 0,0 0 0 0 0,-1 0 0 0 0,1 0 0 0 0,0 0 1 0 0,-1 0-1 0 0,1 0 0 0 0,-1 0 0 0 0,-1 2 1 0 0,-25 30-6293 0 0,0-6-311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9:37.927"/>
    </inkml:context>
    <inkml:brush xml:id="br0">
      <inkml:brushProperty name="width" value="0.1" units="cm"/>
      <inkml:brushProperty name="height" value="0.1" units="cm"/>
      <inkml:brushProperty name="color" value="#E71224"/>
    </inkml:brush>
  </inkml:definitions>
  <inkml:trace contextRef="#ctx0" brushRef="#br0">759 28 2759 0 0,'-50'-10'619'0'0,"-1"3"0"0"0,0 1-1 0 0,0 3 1 0 0,0 2 0 0 0,-71 7-1 0 0,33 7-542 0 0,-51 5-139 0 0,110-16 310 0 0,-1-1-1 0 0,-46-4 0 0 0,61 0 205 0 0,29 3-290 0 0,15-1-103 0 0,15-5 22 0 0,0 2 0 0 0,0 2 0 0 0,61 5 0 0 0,128 26 22 0 0,-53-5-90 0 0,-144-20 10 0 0,0-1-1 0 0,0-2 0 0 0,0-1 1 0 0,0-2-1 0 0,49-9 0 0 0,-72 8-16 0 0,-12 2-11 0 0,-23 3 12 0 0,8-1 56 0 0,-47 0 231 0 0,1-2-1 0 0,-70-11 1 0 0,-67-3 698 0 0,178 16-947 0 0,0 0-1 0 0,0 2 1 0 0,-30 7-1 0 0,-55 22-80 0 0,69-20-84 0 0,-8 1-7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9:41.779"/>
    </inkml:context>
    <inkml:brush xml:id="br0">
      <inkml:brushProperty name="width" value="0.1" units="cm"/>
      <inkml:brushProperty name="height" value="0.1" units="cm"/>
      <inkml:brushProperty name="color" value="#E71224"/>
    </inkml:brush>
  </inkml:definitions>
  <inkml:trace contextRef="#ctx0" brushRef="#br0">1273 60 455 0 0,'-98'17'1118'0'0,"-28"5"-329"0"0,0-14-740 0 0,69-5 178 0 0,-97 16 0 0 0,72-6 1272 0 0,-105 4 0 0 0,103-11-407 0 0,74-5-995 0 0,-1 1 102 0 0,-1-2-1 0 0,0 1 1 0 0,0-1-1 0 0,-22-4 1 0 0,34 4-197 0 0,0 0 1 0 0,0 0-1 0 0,0 0 1 0 0,-1 0-1 0 0,1 0 1 0 0,0 0-1 0 0,0 0 1 0 0,0 0-1 0 0,0 0 1 0 0,0 0-1 0 0,-1 0 1 0 0,1 0-1 0 0,0-1 1 0 0,0 1 0 0 0,0 0-1 0 0,0 0 1 0 0,0 0-1 0 0,0 0 1 0 0,-1 0-1 0 0,1 0 1 0 0,0 0-1 0 0,0-1 1 0 0,0 1-1 0 0,0 0 1 0 0,0 0-1 0 0,0 0 1 0 0,0 0-1 0 0,0 0 1 0 0,0-1-1 0 0,0 1 1 0 0,0 0-1 0 0,0 0 1 0 0,0 0-1 0 0,0 0 1 0 0,0 0-1 0 0,0-1 1 0 0,0 1-1 0 0,0 0 1 0 0,0 0-1 0 0,0 0 1 0 0,0 0 0 0 0,0-1-1 0 0,0 1 1 0 0,0 0-1 0 0,0 0 1 0 0,0 0-1 0 0,0 0 1 0 0,0 0-1 0 0,0 0 1 0 0,0-1-1 0 0,1 1 1 0 0,-1 0-1 0 0,0 0 1 0 0,0 0-1 0 0,0 0 1 0 0,0 0-1 0 0,0 0 1 0 0,0 0-1 0 0,1 0 1 0 0,-1-1-1 0 0,0 1 1 0 0,0 0-1 0 0,0 0 1 0 0,0 0-1 0 0,1 0 1 0 0,9-6 185 0 0,8 1-81 0 0,1 1-1 0 0,31-3 0 0 0,14-3-81 0 0,-35 4-6 0 0,-1 1 0 0 0,1 1-1 0 0,37 0 1 0 0,114-10 37 0 0,-55 1-59 0 0,-39 7 35 0 0,112-23 0 0 0,-136 13-32 0 0,21-3 0 0 0,-79 16-1 0 0,-10 0-1 0 0,-13 0 17 0 0,-126 14 295 0 0,-2 1-168 0 0,87-13-48 0 0,-73 2 108 0 0,-178 38 1805 0 0,119-13-2880 0 0,-35 8 1531 0 0,220-33-636 0 0,1 0-1 0 0,-1 0 0 0 0,1 0 0 0 0,0 1 0 0 0,0-1 0 0 0,-1 1 0 0 0,1 1 0 0 0,1-1 0 0 0,-1 1 0 0 0,-9 6 0 0 0,15-9-20 0 0,0 0-1 0 0,0 0 0 0 0,0 0 0 0 0,-1 1 1 0 0,1-1-1 0 0,0 0 0 0 0,0 0 0 0 0,0 1 0 0 0,0-1 1 0 0,0 0-1 0 0,0 0 0 0 0,0 0 0 0 0,-1 1 1 0 0,1-1-1 0 0,0 0 0 0 0,0 0 0 0 0,0 1 1 0 0,0-1-1 0 0,0 0 0 0 0,0 0 0 0 0,0 1 1 0 0,0-1-1 0 0,0 0 0 0 0,0 1 0 0 0,1-1 1 0 0,-1 0-1 0 0,0 0 0 0 0,0 0 0 0 0,0 1 1 0 0,0-1-1 0 0,0 0 0 0 0,0 0 0 0 0,0 1 0 0 0,1-1 1 0 0,-1 0-1 0 0,11 8 21 0 0,14 3 24 0 0,-8-7-18 0 0,0-1 0 0 0,-1-1 0 0 0,1 0 0 0 0,18-1 0 0 0,0 1 9 0 0,14-1 8 0 0,0-3 1 0 0,73-10 0 0 0,33-3-87 0 0,-124 15-204 0 0,-9 2-94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20.158"/>
    </inkml:context>
    <inkml:brush xml:id="br0">
      <inkml:brushProperty name="width" value="0.1" units="cm"/>
      <inkml:brushProperty name="height" value="0.1" units="cm"/>
      <inkml:brushProperty name="color" value="#E71224"/>
    </inkml:brush>
  </inkml:definitions>
  <inkml:trace contextRef="#ctx0" brushRef="#br0">5043 162 1151 0 0,'4'-7'-6'0'0,"0"2"-1"0"0,1-1 1 0 0,-1 0-1 0 0,1 1 0 0 0,0 0 1 0 0,0 0-1 0 0,10-7 0 0 0,-10 9 6 0 0,0-1 1 0 0,-1 0-1 0 0,1 0 0 0 0,-1 0 0 0 0,0 0 0 0 0,0-1 0 0 0,-1 0 0 0 0,1 0 1 0 0,-1 0-1 0 0,6-11 0 0 0,-9 16 27 0 0,0 0 0 0 0,0 0 0 0 0,0 0 0 0 0,0 0 0 0 0,0 0 0 0 0,0 0 0 0 0,0 0 0 0 0,0 0 0 0 0,0 0 0 0 0,0-1 0 0 0,0 1 0 0 0,0 0 0 0 0,0 0 0 0 0,0 0 0 0 0,0 0 0 0 0,0 0 0 0 0,0 0 0 0 0,0 0 0 0 0,0-1 0 0 0,0 1 0 0 0,0 0 0 0 0,0 0 0 0 0,0 0 0 0 0,0 0 0 0 0,0 0 0 0 0,0 0 0 0 0,0 0 0 0 0,0-1 0 0 0,0 1 0 0 0,0 0 0 0 0,0 0 0 0 0,0 0 0 0 0,0 0 0 0 0,0 0 0 0 0,0 0 0 0 0,0 0 0 0 0,0 0 0 0 0,-1 0 0 0 0,1 0 0 0 0,0-1-1 0 0,0 1 1 0 0,0 0 0 0 0,0 0 0 0 0,0 0 0 0 0,0 0 0 0 0,0 0 0 0 0,0 0 0 0 0,-1 0 0 0 0,1 0 0 0 0,0 0 0 0 0,0 0 0 0 0,0 0 0 0 0,0 0 0 0 0,0 0 0 0 0,0 0 0 0 0,0 0 0 0 0,-1 0 0 0 0,1 0 0 0 0,0 0 0 0 0,0 0 0 0 0,0 0 0 0 0,0 0 0 0 0,0 0 0 0 0,0 0 0 0 0,0 0 0 0 0,0 0 0 0 0,-1 0 0 0 0,1 1 0 0 0,-11 4 1266 0 0,4-1-1064 0 0,-9-5 519 0 0,0 0 0 0 0,0-1 0 0 0,-29-8 0 0 0,-18-12 798 0 0,47 17-1338 0 0,2 1 47 0 0,0 0 1 0 0,-22-3-1 0 0,23 6-47 0 0,-1 0 1 0 0,1 1 0 0 0,0 1 0 0 0,0 0 0 0 0,-24 5 0 0 0,6 3-23 0 0,-37 15 0 0 0,51-18-1 0 0,-1-1-1 0 0,0 0 1 0 0,0-2-1 0 0,0 0 1 0 0,0 0 0 0 0,-35-1-1 0 0,-158-12 1380 0 0,38 2-1359 0 0,-1 1 239 0 0,-18 24 50 0 0,54-3-406 0 0,-101-17 328 0 0,75-3-110 0 0,-215-8 288 0 0,162 2-68 0 0,155 13-488 0 0,0 3 0 0 0,-70 13 0 0 0,13-1-8 0 0,44-8-19 0 0,-153 11 44 0 0,44-7-22 0 0,66-4 0 0 0,-110 26 44 0 0,49-5-24 0 0,69-22-52 0 0,60-5 0 0 0,-56 10 0 0 0,-127 13 0 0 0,219-24 0 0 0,-5 1 0 0 0,1 0 0 0 0,0 1 0 0 0,-22 7 0 0 0,40-10 0 0 0,-1 0 0 0 0,0 0 0 0 0,1 0 0 0 0,-1 0 0 0 0,1 0 0 0 0,-1 1 0 0 0,0-1 0 0 0,1 0 0 0 0,-1 0 0 0 0,1 1 0 0 0,-1-1 0 0 0,1 0 0 0 0,-1 1 0 0 0,0-1 0 0 0,1 1 0 0 0,0-1 0 0 0,-1 1 0 0 0,1-1 0 0 0,-1 1 0 0 0,1-1 0 0 0,0 1 0 0 0,-1-1 0 0 0,1 1 0 0 0,0-1 0 0 0,-1 1 0 0 0,1 0 0 0 0,0 0 0 0 0,0 0 0 0 0,0 0 0 0 0,1 0 0 0 0,-1 0 0 0 0,0 0 0 0 0,1-1 0 0 0,-1 1 0 0 0,1 0 0 0 0,-1 0 0 0 0,1-1 0 0 0,-1 1 0 0 0,1 0 0 0 0,0 0 0 0 0,-1-1 0 0 0,1 1 0 0 0,0-1 0 0 0,1 2 0 0 0,5 2 0 0 0,-1 0 0 0 0,1-1 0 0 0,12 5 0 0 0,4-1 30 0 0,0-1 0 0 0,1-2-1 0 0,0 0 1 0 0,26 1 0 0 0,-5-1 3 0 0,7 3-32 0 0,-11-2 41 0 0,70 1 0 0 0,16-7 59 0 0,57-2-31 0 0,65-19 6 0 0,9-2-24 0 0,288-32 88 0 0,-508 51-123 0 0,341-27 260 0 0,-162 16-181 0 0,1-1-10 0 0,431-52-12 0 0,-211 34-9 0 0,-294 28-66 0 0,-95 4 1 0 0,-17-1 0 0 0,0 3 0 0 0,0 0 0 0 0,1 2 0 0 0,55 9 0 0 0,-63-1 0 0 0,-24-8 0 0 0,-1-1 0 0 0,1 1 0 0 0,0-1 0 0 0,0 1 0 0 0,0 0 0 0 0,0-1 0 0 0,-1 1 0 0 0,1 0 0 0 0,0-1 0 0 0,-1 1 0 0 0,1 0 0 0 0,0 0 0 0 0,-1 0 0 0 0,1 0 0 0 0,-1 0 0 0 0,1 0 0 0 0,-1 0 0 0 0,0 0 0 0 0,1 0 0 0 0,-1 0 0 0 0,0 0 0 0 0,0 1 0 0 0,0-1 0 0 0,0 0 0 0 0,-1 0 0 0 0,1 0 0 0 0,-1-1 0 0 0,1 1 0 0 0,-1 0 0 0 0,0 0 0 0 0,1-1 0 0 0,-1 1 0 0 0,0 0 0 0 0,1-1 0 0 0,-1 1 0 0 0,0-1 0 0 0,0 1 0 0 0,0-1 0 0 0,1 1 0 0 0,-1-1 0 0 0,0 0-1 0 0,0 1 1 0 0,0-1 0 0 0,0 0 0 0 0,-1 0 0 0 0,-24 7 36 0 0,24-7-17 0 0,-26 5 17 0 0,1-1 0 0 0,-43 0 0 0 0,-58-8 2 0 0,44 1-35 0 0,-272 5 76 0 0,100 2-41 0 0,-680 59 26 0 0,281 19-64 0 0,-69 2 0 0 0,342-63 17 0 0,-1-23 30 0 0,139-18-42 0 0,124 8 54 0 0,106 10-68 0 0,-1 1 0 0 0,1 1 0 0 0,0 1 1 0 0,0 0-1 0 0,0 0 0 0 0,0 2 0 0 0,0 0 0 0 0,0 0 0 0 0,1 1 0 0 0,-1 1 0 0 0,1 0 0 0 0,0 1 0 0 0,1 0 0 0 0,-1 1 0 0 0,-14 11 1 0 0,0 3-760 0 0,-39 38 1 0 0,11-5-868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54.835"/>
    </inkml:context>
    <inkml:brush xml:id="br0">
      <inkml:brushProperty name="width" value="0.1" units="cm"/>
      <inkml:brushProperty name="height" value="0.1" units="cm"/>
      <inkml:brushProperty name="color" value="#E71224"/>
    </inkml:brush>
  </inkml:definitions>
  <inkml:trace contextRef="#ctx0" brushRef="#br0">984 29 919 0 0,'-2'-2'-570'0'0,"1"0"928"0"0,0 1-1 0 0,0 0 1 0 0,-1 0-1 0 0,1 0 1 0 0,0 0-1 0 0,0 0 1 0 0,-1 0-1 0 0,1 0 0 0 0,0 0 1 0 0,-1 1-1 0 0,1-1 1 0 0,-1 0-1 0 0,1 1 1 0 0,-1-1-1 0 0,-2 0 1 0 0,4 1-319 0 0,0 0 1 0 0,0 0-1 0 0,0 0 1 0 0,-1 0-1 0 0,1 0 1 0 0,0 0 0 0 0,0 0-1 0 0,0 0 1 0 0,-1 0-1 0 0,1 0 1 0 0,0 0-1 0 0,0 0 1 0 0,0 0-1 0 0,0 0 1 0 0,-1 0 0 0 0,1 0-1 0 0,0 0 1 0 0,0 0-1 0 0,0-1 1 0 0,0 1-1 0 0,0 0 1 0 0,0 0-1 0 0,-1 0 1 0 0,1 0-1 0 0,0 0 1 0 0,0 0 0 0 0,0-1-1 0 0,0 1 1 0 0,0 0-1 0 0,0 0 1 0 0,0 0-1 0 0,0 0 1 0 0,0-1-1 0 0,0 1 1 0 0,0 0-1 0 0,0 0 1 0 0,-1 0 0 0 0,1-1-1 0 0,0 1 1 0 0,0 0-1 0 0,0 0 1 0 0,1 0-1 0 0,-1 0 1 0 0,0-1-1 0 0,0 1 1 0 0,0 0 0 0 0,0 0-1 0 0,0 0 1 0 0,0 0-1 0 0,0-1 1 0 0,0 1-1 0 0,0 0 1 0 0,0 0-1 0 0,0 0 1 0 0,0 0-1 0 0,1-1 1 0 0,-1 1 31 0 0,0 0-1 0 0,1-1 1 0 0,-1 1 0 0 0,0 0-1 0 0,1-1 1 0 0,-1 1-1 0 0,0 0 1 0 0,1-1 0 0 0,-1 1-1 0 0,0 0 1 0 0,1 0 0 0 0,-1-1-1 0 0,1 1 1 0 0,-1 0-1 0 0,0 0 1 0 0,1 0 0 0 0,-1 0-1 0 0,1 0 1 0 0,-1 0 0 0 0,1-1-1 0 0,-1 1 1 0 0,1 0 0 0 0,-1 0-1 0 0,0 0 1 0 0,1 0-1 0 0,-1 1 1 0 0,1-1 0 0 0,0 0-1 0 0,36 15 1182 0 0,-34-15-1092 0 0,-1 1 0 0 0,0-1-1 0 0,1 1 1 0 0,-1-1-1 0 0,1 0 1 0 0,-1 0 0 0 0,0 0-1 0 0,1 0 1 0 0,-1-1 0 0 0,1 1-1 0 0,3-2 1 0 0,14-1 300 0 0,-18 3-421 0 0,140-3 1537 0 0,-41 5-1199 0 0,-78-1-315 0 0,71 10 152 0 0,-32-3-142 0 0,-26-6 67 0 0,65-5 0 0 0,-70 0 19 0 0,1 2 1 0 0,61 6 0 0 0,-10 13-33 0 0,-40-8-68 0 0,-5 4-49 0 0,-32-11-3 0 0,-1-1 0 0 0,1 0 0 0 0,0 0 0 0 0,-1 0 0 0 0,1-1 0 0 0,0 0 1 0 0,0 0-1 0 0,7 0 0 0 0,102 9 199 0 0,-89-9-132 0 0,-19-1-48 0 0,0 0 1 0 0,0 1-1 0 0,0 0 0 0 0,7 2 1 0 0,-11-2-17 0 0,0-1-1 0 0,0 1 1 0 0,0-1-1 0 0,1 0 1 0 0,-1 0 0 0 0,0 0-1 0 0,0 0 1 0 0,0 0 0 0 0,0-1-1 0 0,0 1 1 0 0,0-1 0 0 0,0 0-1 0 0,3-1 1 0 0,4-1-2 0 0,-3 2 17 0 0,-1 0 0 0 0,1 0 1 0 0,0 1-1 0 0,-1 0 0 0 0,10 2 1 0 0,19-2 10 0 0,226-23 232 0 0,-249 22-259 0 0,0 0-1 0 0,0 1 1 0 0,0 1-1 0 0,0 0 1 0 0,-1 0 0 0 0,16 5-1 0 0,-17-4-8 0 0,-1-1 0 0 0,17 1 0 0 0,2 0 58 0 0,26 2-46 0 0,-35-3-11 0 0,27 3-1 0 0,-26-1 9 0 0,1-2 0 0 0,29 0 0 0 0,12-1 32 0 0,-50 0-40 0 0,1-1 0 0 0,-1 0 0 0 0,0-1 0 0 0,19-5 0 0 0,7-1 0 0 0,26-5 23 0 0,-43 8-8 0 0,0 0 0 0 0,0 2 0 0 0,1 0 0 0 0,-1 1 0 0 0,1 1 0 0 0,26 3 0 0 0,88 8 31 0 0,-61-7-28 0 0,-46 0-18 0 0,-18-2 0 0 0,0 0 0 0 0,1 0 0 0 0,-1-1 0 0 0,16-2 0 0 0,-19 1 7 0 0,0 1-1 0 0,1 0 1 0 0,-1 0 0 0 0,12 3-1 0 0,-11-2 2 0 0,0 0 0 0 0,0-1-1 0 0,17 0 1 0 0,200-25 46 0 0,-130 20 114 0 0,-83 4-144 0 0,0 1 1 0 0,0 0 0 0 0,0 1 0 0 0,23 5 0 0 0,-21-4-23 0 0,0 0 0 0 0,30 1 0 0 0,-26-3-2 0 0,38 4 0 0 0,4 1 0 0 0,158-11 0 0 0,-94-4 68 0 0,58-1-8 0 0,-26 21-60 0 0,-45-1 0 0 0,-60-5 19 0 0,-24-1 4 0 0,37-2-1 0 0,38 0-22 0 0,-39 0 0 0 0,-54-1 5 0 0,-2 0 7 0 0,0 0 0 0 0,0 0 0 0 0,0 1-1 0 0,13 2 1 0 0,-21-3-11 0 0,0 0-1 0 0,-1 0 0 0 0,1 0 1 0 0,0 0-1 0 0,0 0 1 0 0,0 0-1 0 0,0 0 0 0 0,0 0 1 0 0,0 0-1 0 0,0 0 0 0 0,0 1 1 0 0,0-1-1 0 0,0 0 1 0 0,0 0-1 0 0,0 0 0 0 0,-1 0 1 0 0,1 0-1 0 0,0 0 1 0 0,0 0-1 0 0,0 0 0 0 0,0 0 1 0 0,0 0-1 0 0,0 0 1 0 0,0 1-1 0 0,0-1 0 0 0,0 0 1 0 0,0 0-1 0 0,0 0 0 0 0,0 0 1 0 0,0 0-1 0 0,0 0 1 0 0,0 0-1 0 0,0 0 0 0 0,0 0 1 0 0,0 0-1 0 0,0 1 1 0 0,0-1-1 0 0,0 0 0 0 0,0 0 1 0 0,0 0-1 0 0,0 0 1 0 0,0 0-1 0 0,0 0 0 0 0,0 0 1 0 0,1 0-1 0 0,-1 0 0 0 0,0 1 1 0 0,-7-1 34 0 0,-13 3-8 0 0,0-1 0 0 0,-24-1 0 0 0,7 0-23 0 0,-131 14 99 0 0,-10 1-89 0 0,104-15-14 0 0,-67 4 0 0 0,-84 9 0 0 0,133-7 32 0 0,-181-13 0 0 0,-11-5 32 0 0,230 12-64 0 0,-38 0 0 0 0,-11-7 0 0 0,-115-9 0 0 0,83-3 0 0 0,114 16 0 0 0,0 1 0 0 0,1 1 0 0 0,-26 2 0 0 0,3 1 0 0 0,-45 3 15 0 0,52-2 10 0 0,-62-2-1 0 0,19 0-24 0 0,12 0 0 0 0,37-3-9 0 0,-273 0 82 0 0,287 2-73 0 0,-176 17 0 0 0,-110 2 0 0 0,85-11 0 0 0,2 17 0 0 0,132-14 0 0 0,16-6 22 0 0,1-3-1 0 0,-133-12 0 0 0,74 6-21 0 0,81 4 0 0 0,-141 2 64 0 0,145-4-64 0 0,27 0 0 0 0,0 0 0 0 0,0 1 0 0 0,-25 3 0 0 0,117 5 128 0 0,298-14-53 0 0,-172 13 27 0 0,39-1-15 0 0,-35-8-84 0 0,84-2 58 0 0,-49-7-30 0 0,138-3 86 0 0,107-6 27 0 0,-190 7-35 0 0,11-2-14 0 0,-205 4-56 0 0,257-21 48 0 0,-146 20-32 0 0,244 0 90 0 0,-256 31-135 0 0,-181-14-11 0 0,-23-5 1 0 0,1 0 0 0 0,-1 0 0 0 0,0 0 0 0 0,0 0 1 0 0,1 0-1 0 0,-1 0 0 0 0,0 0 0 0 0,0 1 0 0 0,1-1 0 0 0,-1 0 0 0 0,0 0 0 0 0,0 0 0 0 0,0 0 0 0 0,1 1 0 0 0,-1-1 0 0 0,0 0 0 0 0,0 0 0 0 0,0 1 0 0 0,0-1 0 0 0,0 0 0 0 0,1 0 0 0 0,-1 1 1 0 0,0-1-1 0 0,0 0 0 0 0,0 0 0 0 0,0 1 0 0 0,0-1 0 0 0,0 1 0 0 0,-1-1 1 0 0,1 1-1 0 0,0-1 1 0 0,-1 1 0 0 0,1-1-1 0 0,-1 1 1 0 0,1-1-1 0 0,0 1 1 0 0,-1-1-1 0 0,0 0 1 0 0,1 1-1 0 0,-1-1 1 0 0,1 0 0 0 0,-1 1-1 0 0,1-1 1 0 0,-1 0-1 0 0,-1 1 1 0 0,-8 1 15 0 0,0 1 0 0 0,-1-1 1 0 0,0-1-1 0 0,1 0 0 0 0,-1 0 1 0 0,-18-2-1 0 0,12 1-5 0 0,-141-5 44 0 0,-62 1 34 0 0,-323 10-25 0 0,204 9-64 0 0,25 1 0 0 0,-239 0 64 0 0,347-13-64 0 0,16-1 0 0 0,77 3 0 0 0,-369 8 0 0 0,-5-9 0 0 0,106-9 56 0 0,273 1-48 0 0,-94 3-8 0 0,-83-4 0 0 0,190-2 0 0 0,0 5 0 0 0,-135 13 0 0 0,212-9 0 0 0,8-2 0 0 0,-1 1 0 0 0,1 1 0 0 0,-1 0 0 0 0,1 0 0 0 0,0 1 0 0 0,0 0 0 0 0,-19 9 0 0 0,29-11-1 0 0,-1-1 1 0 0,0 0-1 0 0,0 1 0 0 0,0-1 1 0 0,1 1-1 0 0,-1-1 0 0 0,0 1 0 0 0,0-1 1 0 0,1 1-1 0 0,-1 0 0 0 0,0-1 1 0 0,1 1-1 0 0,-1 0 0 0 0,1-1 1 0 0,-1 1-1 0 0,1 0 0 0 0,-1 0 0 0 0,1 0 1 0 0,0-1-1 0 0,-1 1 0 0 0,1 0 1 0 0,0 0-1 0 0,-1 0 0 0 0,1 0 0 0 0,0 1 1 0 0,0-1-3 0 0,1 0 1 0 0,-1 0 0 0 0,1 0-1 0 0,0 0 1 0 0,-1 0 0 0 0,1 0-1 0 0,0 0 1 0 0,-1 0-1 0 0,1-1 1 0 0,0 1 0 0 0,0 0-1 0 0,0-1 1 0 0,-1 1 0 0 0,1 0-1 0 0,0-1 1 0 0,0 1 0 0 0,2 0-1 0 0,5 2-13 0 0,-1 0 1 0 0,1 0-1 0 0,0-1 0 0 0,10 1 0 0 0,288 24 2 0 0,-174-18 16 0 0,547 10-2 0 0,-508-18 0 0 0,233-11 0 0 0,-73 0 0 0 0,264-18 0 0 0,-465 20 0 0 0,83-6 0 0 0,279-14 0 0 0,-124 6 0 0 0,60-2 0 0 0,181-13 0 0 0,-288 34 0 0 0,-285 3 0 0 0,-33 0 0 0 0,-4-1 0 0 0,-20 1 0 0 0,-114 7 0 0 0,29-1 0 0 0,-246 20 0 0 0,92-4 0 0 0,-10-6-10 0 0,-445 25-75 0 0,0-23 4 0 0,308-28-136 0 0,42 0-76 0 0,20 28-291 0 0,4 28-1602 0 0,189-22 250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1:04.718"/>
    </inkml:context>
    <inkml:brush xml:id="br0">
      <inkml:brushProperty name="width" value="0.1" units="cm"/>
      <inkml:brushProperty name="height" value="0.1" units="cm"/>
      <inkml:brushProperty name="color" value="#E71224"/>
    </inkml:brush>
  </inkml:definitions>
  <inkml:trace contextRef="#ctx0" brushRef="#br0">2739 259 919 0 0,'-114'-19'3181'0'0,"81"15"-2434"0"0,0-1 1 0 0,-38-11-1 0 0,-84-23 2045 0 0,65 23-2224 0 0,-142-7 1 0 0,220 23-487 0 0,-54-5 242 0 0,-139-5 909 0 0,71 0-660 0 0,99 5-314 0 0,-1 2 0 0 0,1 1 0 0 0,-56 5 0 0 0,-34 6 12 0 0,20-2-198 0 0,50-3 26 0 0,-1-2 0 0 0,1-3 0 0 0,0-2 0 0 0,0-3 0 0 0,-61-13 0 0 0,-94-17 921 0 0,115 29-941 0 0,-52-6 4 0 0,74-1 31 0 0,27 5 72 0 0,0 1 1 0 0,-65-2 0 0 0,108 10-182 0 0,0 0 1 0 0,0 0 0 0 0,0 0 0 0 0,0 0-1 0 0,0 0 1 0 0,0 1 0 0 0,0 0 0 0 0,0-1 0 0 0,1 1-1 0 0,-1 0 1 0 0,0 0 0 0 0,0 0 0 0 0,1 1-1 0 0,-5 2 1 0 0,7-4-4 0 0,1 0 0 0 0,-1 0 0 0 0,0 1 0 0 0,0-1 0 0 0,0 0 0 0 0,1 0 0 0 0,-1 1 0 0 0,0-1 0 0 0,0 0 0 0 0,1 0 1 0 0,-1 0-1 0 0,0 0 0 0 0,0 1 0 0 0,1-1 0 0 0,-1 0 0 0 0,0 0 0 0 0,1 0 0 0 0,-1 0 0 0 0,0 0 0 0 0,1 0 0 0 0,-1 0 0 0 0,0 0 0 0 0,1 0 0 0 0,-1 0 0 0 0,0 0 0 0 0,1 0 0 0 0,-1 0 0 0 0,1 0 0 0 0,-1 0 3 0 0,8 1-1 0 0,1 0 0 0 0,-1 1 0 0 0,1 0 0 0 0,-1 0-1 0 0,0 0 1 0 0,0 1 0 0 0,0 1 0 0 0,-1-1 0 0 0,13 9 0 0 0,-11-7 1 0 0,2 1 0 0 0,-1-2 0 0 0,0 1 0 0 0,19 4 0 0 0,47 8 7 0 0,128 20 171 0 0,-54-20-54 0 0,54 5-45 0 0,26 0-17 0 0,41 2-70 0 0,-174-23 3 0 0,151-18 0 0 0,56-2 0 0 0,-206 21 22 0 0,-1-5-1 0 0,97-15 0 0 0,-180 16-5 0 0,-1-2 0 0 0,1 0 0 0 0,14-6 0 0 0,-36 6 16 0 0,-7 1 0 0 0,-73 9 9 0 0,26-1-18 0 0,-278-9-23 0 0,102-3 0 0 0,210 7 0 0 0,-119 0 0 0 0,-183-23 0 0 0,284 17-10 0 0,-39-7 38 0 0,0 4 1 0 0,-92 1-1 0 0,-54 24 29 0 0,107-5-238 0 0,71-4-1396 0 0,4 6-3679 0 0,26-5 1514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12.110"/>
    </inkml:context>
    <inkml:brush xml:id="br0">
      <inkml:brushProperty name="width" value="0.1" units="cm"/>
      <inkml:brushProperty name="height" value="0.1" units="cm"/>
      <inkml:brushProperty name="color" value="#E71224"/>
    </inkml:brush>
  </inkml:definitions>
  <inkml:trace contextRef="#ctx0" brushRef="#br0">31 160 1839 0 0,'-4'-4'68'0'0,"3"4"43"0"0,1-1 0 0 0,-1 1 0 0 0,1 0 0 0 0,-1-1 0 0 0,1 1 0 0 0,-1-1 0 0 0,1 1 0 0 0,-1-1 0 0 0,1 0 0 0 0,0 1 0 0 0,-1-1 0 0 0,1 1 0 0 0,0-1 0 0 0,-1 0 0 0 0,1 1 0 0 0,0-1 0 0 0,0 0 0 0 0,0 1 0 0 0,0-1 0 0 0,-1-1 0 0 0,-8-10 2230 0 0,0 0-1177 0 0,9 12-1141 0 0,0 0-1 0 0,0 0 0 0 0,0 0 1 0 0,0 0-1 0 0,0 0 0 0 0,0-1 1 0 0,0 1-1 0 0,0 0 0 0 0,0 0 0 0 0,0 0 1 0 0,0 0-1 0 0,0 0 0 0 0,0 0 1 0 0,0-1-1 0 0,0 1 0 0 0,0 0 1 0 0,0 0-1 0 0,0 0 0 0 0,0 0 1 0 0,0 0-1 0 0,0 0 0 0 0,0 0 0 0 0,0-1 1 0 0,0 1-1 0 0,0 0 0 0 0,0 0 1 0 0,0 0-1 0 0,1 0 0 0 0,-1 0 1 0 0,0 0-1 0 0,0 0 0 0 0,0 0 1 0 0,0 0-1 0 0,0-1 0 0 0,0 1 1 0 0,0 0-1 0 0,0 0 0 0 0,1 0 0 0 0,-1 0 1 0 0,0 0-1 0 0,0 0 0 0 0,0 0 1 0 0,0 0-1 0 0,0 0 0 0 0,0 0 1 0 0,0 0-1 0 0,1 0 0 0 0,-1 0 1 0 0,0 0-1 0 0,0 0 0 0 0,0 0 0 0 0,0 0 1 0 0,1 0-1 0 0,11 3 451 0 0,17 10-322 0 0,-24-11 4 0 0,3 2-55 0 0,1-2-1 0 0,16 4 0 0 0,4 1-26 0 0,-21-5-6 0 0,0-1 0 0 0,0-1-1 0 0,0 1 1 0 0,0-2 0 0 0,0 1 0 0 0,0-1-1 0 0,13-2 1 0 0,8-1 228 0 0,76-11 594 0 0,-69 8-622 0 0,-1 2 0 0 0,1 2 0 0 0,45 1 1 0 0,17 9-50 0 0,178 4-55 0 0,-98-22 151 0 0,3-1 41 0 0,53 24-122 0 0,-155-4-114 0 0,115-5 1 0 0,49-23-36 0 0,50-3 43 0 0,51-11 99 0 0,64-1 313 0 0,-132 24-292 0 0,-60 2-136 0 0,-201 8-145 0 0,0 1 0 0 0,20 3 0 0 0,-9 4-4262 0 0,-14-2-576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1:10.998"/>
    </inkml:context>
    <inkml:brush xml:id="br0">
      <inkml:brushProperty name="width" value="0.1" units="cm"/>
      <inkml:brushProperty name="height" value="0.1" units="cm"/>
      <inkml:brushProperty name="color" value="#E71224"/>
    </inkml:brush>
  </inkml:definitions>
  <inkml:trace contextRef="#ctx0" brushRef="#br0">5290 87 455 0 0,'-4'-2'347'0'0,"0"1"0"0"0,0 0 0 0 0,-1 0-1 0 0,1 1 1 0 0,0-1 0 0 0,0 1 0 0 0,-1 0-1 0 0,-6 1 1 0 0,-16-2-340 0 0,-43-12 1486 0 0,50 8-740 0 0,0 1 0 0 0,0 1 0 0 0,-26-1-1 0 0,-2 6-237 0 0,1 3-1 0 0,-80 19 0 0 0,-39 4 111 0 0,3-12 79 0 0,-209 14 184 0 0,193-24-421 0 0,-1-8-1 0 0,-232-31 0 0 0,1-16-177 0 0,149 13 103 0 0,242 33-373 0 0,-1 1-1 0 0,0 1 0 0 0,1 1 1 0 0,-1 1-1 0 0,-24 4 0 0 0,-13 0 8 0 0,52-5-26 0 0,-1 1 0 0 0,1-1 0 0 0,-1 1 0 0 0,1 1 0 0 0,-1-1 0 0 0,1 1 0 0 0,0 0 0 0 0,-8 4 0 0 0,14-6 2 0 0,0 0-1 0 0,1 1 1 0 0,-1-1-1 0 0,0 0 0 0 0,0 0 1 0 0,0 1-1 0 0,0-1 1 0 0,0 0-1 0 0,0 0 0 0 0,0 1 1 0 0,1-1-1 0 0,-1 0 1 0 0,0 0-1 0 0,0 0 0 0 0,0 1 1 0 0,0-1-1 0 0,1 0 1 0 0,-1 0-1 0 0,0 0 0 0 0,0 0 1 0 0,0 1-1 0 0,1-1 1 0 0,-1 0-1 0 0,0 0 0 0 0,0 0 1 0 0,1 0-1 0 0,-1 0 1 0 0,0 0-1 0 0,1 0 1 0 0,-1 0-1 0 0,0 0 0 0 0,0 0 1 0 0,1 0-1 0 0,-1 0 1 0 0,0 0-1 0 0,12 4 66 0 0,124 21 110 0 0,-44-9-88 0 0,-24-6-76 0 0,1-3 0 0 0,0-3 0 0 0,0-3-1 0 0,91-10 1 0 0,158-1 45 0 0,-53 3 2 0 0,4-6-49 0 0,0 21-12 0 0,154 15 1 0 0,-393-22 0 0 0,1 1 0 0 0,0 1 0 0 0,0 2 0 0 0,53 14 0 0 0,-158-30 11 0 0,-26 0 83 0 0,-195 2 1 0 0,-18 0 25 0 0,39-14 14 0 0,-79-8 100 0 0,-240-8 302 0 0,404 31-497 0 0,-135-1 2 0 0,-144 2 34 0 0,32 14 33 0 0,220 2-88 0 0,-196 7 33 0 0,239 1-26 0 0,-44 2 10 0 0,59-12-9 0 0,-33 1 8 0 0,141-10 88 0 0,513 26 16 0 0,-161-18-140 0 0,-70-5 0 0 0,-222-1 0 0 0,529 16 0 0 0,-278-12 0 0 0,210-5 0 0 0,-34-13 0 0 0,-83 4 0 0 0,-11 5 0 0 0,-154 4 0 0 0,45-11 42 0 0,-82 2-20 0 0,-13 11-22 0 0,-56 0 0 0 0,-337-10 128 0 0,-98 7-108 0 0,-264 2 24 0 0,269-3-44 0 0,-65 1 0 0 0,219 7 1 0 0,-332 21 62 0 0,23 41-63 0 0,351-33-853 0 0,-163 60 0 0 0,313-94 843 0 0,-124 41-922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9:33.662"/>
    </inkml:context>
    <inkml:brush xml:id="br0">
      <inkml:brushProperty name="width" value="0.1" units="cm"/>
      <inkml:brushProperty name="height" value="0.1" units="cm"/>
      <inkml:brushProperty name="color" value="#E71224"/>
    </inkml:brush>
  </inkml:definitions>
  <inkml:trace contextRef="#ctx0" brushRef="#br0">2887 83 3023 0 0,'-14'1'171'0'0,"0"1"0"0"0,1 0 0 0 0,-1 1-1 0 0,1 1 1 0 0,-1 0 0 0 0,-21 10-1 0 0,-9 3-234 0 0,7-3 151 0 0,30-10-54 0 0,0-1 1 0 0,0 0-1 0 0,-1 0 0 0 0,1-1 1 0 0,-1 0-1 0 0,1 0 0 0 0,-1-1 0 0 0,0 0 1 0 0,0 0-1 0 0,-11-1 0 0 0,-12 0 353 0 0,24 0-226 0 0,0 0 0 0 0,0 0 0 0 0,1 0 1 0 0,-1-1-1 0 0,-11-3 0 0 0,3 0 27 0 0,0 1 0 0 0,-1 1-1 0 0,0 0 1 0 0,0 1 0 0 0,-25 1 0 0 0,-76 14-27 0 0,75-10-124 0 0,0-1-1 0 0,0-2 1 0 0,-44-5-1 0 0,39 1 112 0 0,-92 6 0 0 0,101 0-51 0 0,0-1 0 0 0,1-3 0 0 0,-1-1 0 0 0,0-1 0 0 0,-44-11 0 0 0,-167-14 286 0 0,220 26-342 0 0,-22 1 97 0 0,-74 7 0 0 0,-2 0 79 0 0,-49-9 37 0 0,-83 1-114 0 0,91 12-76 0 0,62-2-62 0 0,63-9 2 0 0,0-1 0 0 0,0-2-1 0 0,-83-19 1 0 0,67 5 129 0 0,57 15 136 0 0,8 2-95 0 0,31 14-75 0 0,74 14 0 0 0,-42-11-78 0 0,-5-2 15 0 0,79 6 0 0 0,69-4-44 0 0,-99-9 23 0 0,-31-1 15 0 0,-1-4 1 0 0,1-3-1 0 0,110-16 0 0 0,-181 15-24 0 0,434-54 240 0 0,-329 48 18 0 0,156-31 0 0 0,-41-7 89 0 0,-187 34-245 0 0,-41 11-92 0 0,0 0 0 0 0,0 0 0 0 0,0 0 0 0 0,0-1 1 0 0,0 1-1 0 0,0-1 0 0 0,-1 0 0 0 0,1 0 0 0 0,0 0 0 0 0,-1 0 0 0 0,4-4 0 0 0,-6 6-12 0 0,0 0 0 0 0,0-1-1 0 0,0 1 1 0 0,0 0-1 0 0,0 0 1 0 0,0 0 0 0 0,0 0-1 0 0,1-1 1 0 0,-1 1-1 0 0,0 0 1 0 0,0 0-1 0 0,0 0 1 0 0,0-1 0 0 0,0 1-1 0 0,0 0 1 0 0,0 0-1 0 0,0 0 1 0 0,0-1 0 0 0,0 1-1 0 0,0 0 1 0 0,0 0-1 0 0,0 0 1 0 0,0-1 0 0 0,0 1-1 0 0,0 0 1 0 0,0 0-1 0 0,0 0 1 0 0,-1-1 0 0 0,1 1-1 0 0,0 0 1 0 0,0 0-1 0 0,0 0 1 0 0,0 0 0 0 0,0 0-1 0 0,0-1 1 0 0,0 1-1 0 0,-1 0 1 0 0,1 0 0 0 0,0 0-1 0 0,0 0 1 0 0,0 0-1 0 0,0 0 1 0 0,-1-1 0 0 0,-11-1 58 0 0,-16 3 19 0 0,2 3-276 0 0,-46 14 0 0 0,8 2-2848 0 0,64-20 2991 0 0,-54 19-3722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9:34.722"/>
    </inkml:context>
    <inkml:brush xml:id="br0">
      <inkml:brushProperty name="width" value="0.1" units="cm"/>
      <inkml:brushProperty name="height" value="0.1" units="cm"/>
      <inkml:brushProperty name="color" value="#E71224"/>
    </inkml:brush>
  </inkml:definitions>
  <inkml:trace contextRef="#ctx0" brushRef="#br0">0 42 2959 0 0,'12'5'406'0'0,"7"-1"23"0"0,-1-2 0 0 0,1 0 0 0 0,0-1 0 0 0,0 0 0 0 0,28-4 0 0 0,12 0 238 0 0,170 16 467 0 0,44-2-819 0 0,-247-12-281 0 0,396 1 359 0 0,-83-3 165 0 0,-159-4-143 0 0,-88 10-257 0 0,146 23-1 0 0,-232-25-160 0 0,72 6 39 0 0,98-2 0 0 0,-25-3 20 0 0,181 18-56 0 0,-230-17 38 0 0,199-20-1 0 0,23-1 16 0 0,-181 14-21 0 0,206-29 0 0 0,-150 16 56 0 0,57-9 88 0 0,-223 20-67 0 0,1 1 0 0 0,-1 2-1 0 0,1 2 1 0 0,0 1 0 0 0,60 7-1 0 0,-89-6-141 0 0,0 0 0 0 0,0 0 0 0 0,0 0 0 0 0,0 0 0 0 0,-1 1-1 0 0,1-1 1 0 0,0 1 0 0 0,-1 1 0 0 0,1-1 0 0 0,-1 0 0 0 0,0 1-1 0 0,0 0 1 0 0,0 0 0 0 0,0 0 0 0 0,-1 1 0 0 0,1-1 0 0 0,-1 1-1 0 0,0 0 1 0 0,0 0 0 0 0,0 0 0 0 0,-1 0 0 0 0,1 1 0 0 0,2 5-1 0 0,3 17-3630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9:48.724"/>
    </inkml:context>
    <inkml:brush xml:id="br0">
      <inkml:brushProperty name="width" value="0.1" units="cm"/>
      <inkml:brushProperty name="height" value="0.1" units="cm"/>
      <inkml:brushProperty name="color" value="#E71224"/>
    </inkml:brush>
  </inkml:definitions>
  <inkml:trace contextRef="#ctx0" brushRef="#br0">4040 246 3023 0 0,'-3'-8'52'0'0,"-3"-4"119"0"0,6 12-168 0 0,-1 0 0 0 0,1-1 0 0 0,0 1 0 0 0,0 0 0 0 0,-1 0 0 0 0,1-1 1 0 0,0 1-1 0 0,0 0 0 0 0,-1 0 0 0 0,1 0 0 0 0,0 0 0 0 0,-1 0 0 0 0,1-1 0 0 0,0 1 0 0 0,-1 0 0 0 0,1 0 0 0 0,0 0 1 0 0,-1 0-1 0 0,1 0 0 0 0,0 0 0 0 0,-1 0 0 0 0,1 0 0 0 0,0 0 0 0 0,-1 0 0 0 0,1 0 0 0 0,0 0 0 0 0,-1 0 0 0 0,1 1 0 0 0,-7 1-5 0 0,1-1-1 0 0,-1 1 0 0 0,1-1 1 0 0,-1-1-1 0 0,0 1 0 0 0,1-1 1 0 0,-1 0-1 0 0,0 0 0 0 0,1-1 1 0 0,-1 0-1 0 0,0 0 0 0 0,1-1 1 0 0,0 0-1 0 0,-1 0 0 0 0,1 0 1 0 0,-7-4-1 0 0,-33-10 803 0 0,-2 2-1 0 0,0 3 0 0 0,0 1 1 0 0,-1 2-1 0 0,0 3 1 0 0,-57 0-1 0 0,-102 13-590 0 0,118-5-222 0 0,3 1 284 0 0,-162-13 1 0 0,175 0-32 0 0,1 4 1 0 0,-86 4-1 0 0,-98 6-187 0 0,209-6 15 0 0,-1-2-1 0 0,-89-18 1 0 0,61 7 82 0 0,-84-5 0 0 0,-79 8 42 0 0,111 6-121 0 0,-110-23 117 0 0,152 14 124 0 0,-94-1 0 0 0,21 15 110 0 0,-81-4-152 0 0,222 3-270 0 0,-196-4 52 0 0,185 7-48 0 0,1 1 0 0 0,-1 1-1 0 0,1 2 1 0 0,1 1 0 0 0,-38 13-1 0 0,9 4-271 0 0,-2 3-112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9:49.750"/>
    </inkml:context>
    <inkml:brush xml:id="br0">
      <inkml:brushProperty name="width" value="0.1" units="cm"/>
      <inkml:brushProperty name="height" value="0.1" units="cm"/>
      <inkml:brushProperty name="color" value="#E71224"/>
    </inkml:brush>
  </inkml:definitions>
  <inkml:trace contextRef="#ctx0" brushRef="#br0">3352 18 1375 0 0,'0'0'88'0'0,"-1"-1"0"0"0,0 0-1 0 0,1 0 1 0 0,-1 0-1 0 0,1 0 1 0 0,-1 1-1 0 0,0-1 1 0 0,0 0-1 0 0,1 0 1 0 0,-1 1-1 0 0,0-1 1 0 0,0 1-1 0 0,0-1 1 0 0,0 1-1 0 0,0-1 1 0 0,0 1-1 0 0,0-1 1 0 0,0 1 0 0 0,0 0-1 0 0,0 0 1 0 0,0 0-1 0 0,0-1 1 0 0,0 1-1 0 0,0 0 1 0 0,0 0-1 0 0,-1 0 1 0 0,-34-1-10 0 0,35 1-16 0 0,-48-2 729 0 0,28 1-210 0 0,0 1 0 0 0,-41 4 0 0 0,-52 16 308 0 0,-207 25 250 0 0,-19-6 229 0 0,5 26-727 0 0,255-51-445 0 0,-114 7 0 0 0,-84-13 713 0 0,177-7-549 0 0,-181-5 422 0 0,114-1-460 0 0,-256 14-81 0 0,357-3-320 0 0,0 4 0 0 0,1 2-1 0 0,0 3 1 0 0,-84 31-1 0 0,65-12-164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9:51.896"/>
    </inkml:context>
    <inkml:brush xml:id="br0">
      <inkml:brushProperty name="width" value="0.1" units="cm"/>
      <inkml:brushProperty name="height" value="0.1" units="cm"/>
      <inkml:brushProperty name="color" value="#E71224"/>
    </inkml:brush>
  </inkml:definitions>
  <inkml:trace contextRef="#ctx0" brushRef="#br0">3641 10 3911 0 0,'0'-1'18'0'0,"0"1"-1"0"0,0 0 1 0 0,0-1-1 0 0,0 1 1 0 0,0 0-1 0 0,0-1 1 0 0,0 1-1 0 0,-1-1 1 0 0,1 1-1 0 0,0 0 1 0 0,0-1-1 0 0,0 1 1 0 0,0 0-1 0 0,-1-1 1 0 0,1 1-1 0 0,0 0 1 0 0,0 0-1 0 0,-1-1 1 0 0,1 1-1 0 0,0 0 1 0 0,-1 0-1 0 0,1-1 1 0 0,0 1-1 0 0,-1 0 1 0 0,1 0-1 0 0,0 0 1 0 0,-1-1-1 0 0,1 1 1 0 0,0 0-1 0 0,-1 0 1 0 0,1 0-1 0 0,0 0 1 0 0,-1 0-1 0 0,1 0 1 0 0,-1 0-1 0 0,1 0 1 0 0,0 0-1 0 0,-1 0 1 0 0,1 0-1 0 0,0 0 1 0 0,-1 0-1 0 0,0 0 1 0 0,-20 6 669 0 0,11-3-663 0 0,-36 2 894 0 0,0-1-1 0 0,-75-4 0 0 0,82 1-621 0 0,-1 1 0 0 0,1 2 0 0 0,0 2-1 0 0,-52 14 1 0 0,29-7-209 0 0,-3 1 111 0 0,-1-3 0 0 0,-70 3 0 0 0,-211 0 946 0 0,-61-22-525 0 0,311 1-565 0 0,0 5 0 0 0,-118 11-1 0 0,103 5-472 0 0,-92 9-1893 0 0,152-20 1297 0 0,-102-7 0 0 0,24-12 1283 0 0,-17 0 1345 0 0,-15-1-417 0 0,134 14-928 0 0,0-1 0 0 0,0-2 0 0 0,-31-9-1 0 0,-17-5 197 0 0,60 17-440 0 0,-41-9 336 0 0,-80-7 1 0 0,93 19-341 0 0,29 0-9 0 0,0 0 0 0 0,0-1 0 0 0,-16-3 0 0 0,26 3-10 0 0,1 0-1 0 0,-1 0 1 0 0,1 1-1 0 0,-1-1 1 0 0,1 1-1 0 0,-1 0 1 0 0,1 0-1 0 0,-1 0 1 0 0,0 1-1 0 0,1 0 1 0 0,0 0-1 0 0,-1 0 1 0 0,1 0-1 0 0,-1 1 1 0 0,1 0 0 0 0,0 0-1 0 0,0 0 1 0 0,0 0-1 0 0,0 0 1 0 0,1 1-1 0 0,-1 0 1 0 0,0 0-1 0 0,1 0 1 0 0,0 0-1 0 0,-6 7 1 0 0,0 5-421 0 0,-2 0-110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9:53.044"/>
    </inkml:context>
    <inkml:brush xml:id="br0">
      <inkml:brushProperty name="width" value="0.1" units="cm"/>
      <inkml:brushProperty name="height" value="0.1" units="cm"/>
      <inkml:brushProperty name="color" value="#E71224"/>
    </inkml:brush>
  </inkml:definitions>
  <inkml:trace contextRef="#ctx0" brushRef="#br0">3372 27 3167 0 0,'-2'-3'65'0'0,"0"1"-1"0"0,0 0 1 0 0,-1 0-1 0 0,1 1 1 0 0,-1-1-1 0 0,0 0 1 0 0,1 1-1 0 0,-1-1 1 0 0,0 1-1 0 0,0 0 1 0 0,0 0-1 0 0,1 0 1 0 0,-1 1-1 0 0,0-1 1 0 0,-5 0-1 0 0,-47-2 888 0 0,26 4-345 0 0,-1 2 0 0 0,0 1-1 0 0,-31 8 1 0 0,4-3 256 0 0,-66 4-1 0 0,-11 0-134 0 0,-314 17 134 0 0,93-11-28 0 0,-31 32-340 0 0,274-30-442 0 0,-297 40 45 0 0,-60-48 260 0 0,375-15-345 0 0,-111 0 216 0 0,148 4-600 0 0,-89 15 0 0 0,84-6-2602 0 0,-1 2-1004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9:54.683"/>
    </inkml:context>
    <inkml:brush xml:id="br0">
      <inkml:brushProperty name="width" value="0.1" units="cm"/>
      <inkml:brushProperty name="height" value="0.1" units="cm"/>
      <inkml:brushProperty name="color" value="#E71224"/>
    </inkml:brush>
  </inkml:definitions>
  <inkml:trace contextRef="#ctx0" brushRef="#br0">1575 4 1375 0 0,'-10'-2'173'0'0,"0"1"-1"0"0,-1 0 0 0 0,1 1 0 0 0,0 0 0 0 0,-14 2 0 0 0,-3 0 35 0 0,-29 1 22 0 0,-203 0 2550 0 0,149-5-1064 0 0,-133 16 0 0 0,236-14-1691 0 0,-301 14 1468 0 0,99-7-974 0 0,176-5-482 0 0,0 2-1 0 0,0 1 1 0 0,-35 10-1 0 0,-1 9-3075 0 0,25-5-470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9:55.477"/>
    </inkml:context>
    <inkml:brush xml:id="br0">
      <inkml:brushProperty name="width" value="0.1" units="cm"/>
      <inkml:brushProperty name="height" value="0.1" units="cm"/>
      <inkml:brushProperty name="color" value="#E71224"/>
    </inkml:brush>
  </inkml:definitions>
  <inkml:trace contextRef="#ctx0" brushRef="#br0">3330 18 3767 0 0,'-2'-2'42'0'0,"-1"0"0"0"0,1 1 0 0 0,0 0-1 0 0,-1 0 1 0 0,0-1 0 0 0,1 1 0 0 0,-1 1 0 0 0,1-1-1 0 0,-1 0 1 0 0,0 1 0 0 0,-4-1 0 0 0,-38-2 38 0 0,24 2-46 0 0,-334 3 871 0 0,312 0-706 0 0,-386 21 1227 0 0,2 34-434 0 0,410-54-957 0 0,-83 17 379 0 0,-182 14-1 0 0,-8-10 373 0 0,-67 0 122 0 0,261-26-755 0 0,-16-1 55 0 0,-154 15 1 0 0,-20 30 27 0 0,165-16-3400 0 0,74-14-324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9:57.795"/>
    </inkml:context>
    <inkml:brush xml:id="br0">
      <inkml:brushProperty name="width" value="0.1" units="cm"/>
      <inkml:brushProperty name="height" value="0.1" units="cm"/>
      <inkml:brushProperty name="color" value="#E71224"/>
    </inkml:brush>
  </inkml:definitions>
  <inkml:trace contextRef="#ctx0" brushRef="#br0">2100 104 719 0 0,'-18'-8'33'0'0,"6"2"210"0"0,1 0 0 0 0,-20-13 0 0 0,24 14 51 0 0,0-1 0 0 0,0 1 0 0 0,0 1 0 0 0,0-1 0 0 0,-1 1 0 0 0,0 1 0 0 0,0-1-1 0 0,0 1 1 0 0,0 1 0 0 0,-1 0 0 0 0,1 0 0 0 0,-1 0 0 0 0,1 1 0 0 0,-1 0 0 0 0,1 1 0 0 0,-18 1 0 0 0,-8 4-53 0 0,9-1-145 0 0,-1-1 0 0 0,0-1 0 0 0,0-1-1 0 0,0-1 1 0 0,-36-6 0 0 0,28 0 311 0 0,2-1-19 0 0,0 2-1 0 0,-1 1 1 0 0,-38 1-1 0 0,-100 15 87 0 0,80-5-193 0 0,-99-3 0 0 0,66-11 56 0 0,-215-2 821 0 0,165 10-888 0 0,-20 2-101 0 0,174-1-240 0 0,1 1 1 0 0,0 0-1 0 0,0 2 1 0 0,0 0-1 0 0,-23 10 1 0 0,15-4-401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12.775"/>
    </inkml:context>
    <inkml:brush xml:id="br0">
      <inkml:brushProperty name="width" value="0.1" units="cm"/>
      <inkml:brushProperty name="height" value="0.1" units="cm"/>
      <inkml:brushProperty name="color" value="#E71224"/>
    </inkml:brush>
  </inkml:definitions>
  <inkml:trace contextRef="#ctx0" brushRef="#br0">1490 75 455 0 0,'22'-10'0'0'0,"-22"10"16"0"0,0-1 0 0 0,0 1 0 0 0,1 0-1 0 0,-1-1 1 0 0,0 1 0 0 0,0-1-1 0 0,1 1 1 0 0,-1-1 0 0 0,0 1-1 0 0,0-1 1 0 0,0 1 0 0 0,0-1-1 0 0,0 1 1 0 0,0-1 0 0 0,0 0-1 0 0,0 1 1 0 0,0-1 0 0 0,0 1-1 0 0,0-1 1 0 0,0 1 0 0 0,0-1 0 0 0,0 1-1 0 0,-1-1 1 0 0,1 1 0 0 0,0-1-1 0 0,0 1 1 0 0,0-1 0 0 0,-1 1-1 0 0,1 0 1 0 0,0-1 0 0 0,-1 1-1 0 0,1-1 1 0 0,0 1 0 0 0,-1 0-1 0 0,1-1 1 0 0,-1 1 0 0 0,0-1-1 0 0,1 1 47 0 0,-4-4 103 0 0,1 1 1 0 0,-1 0-1 0 0,1 0 1 0 0,-1 1 0 0 0,0-1-1 0 0,-1 1 1 0 0,1 0-1 0 0,0 0 1 0 0,0 0-1 0 0,-1 0 1 0 0,1 1-1 0 0,-1 0 1 0 0,-4-1 0 0 0,-13-1 1310 0 0,-32-2 0 0 0,39 5-1149 0 0,-173-6 2798 0 0,101 5-2361 0 0,2 3-79 0 0,-87 13-1 0 0,-44 2 97 0 0,-8-29-204 0 0,105 2-448 0 0,78 9-209 0 0,1 2 0 0 0,0 1 0 0 0,-60 11 0 0 0,57-6-384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29:59.209"/>
    </inkml:context>
    <inkml:brush xml:id="br0">
      <inkml:brushProperty name="width" value="0.1" units="cm"/>
      <inkml:brushProperty name="height" value="0.1" units="cm"/>
      <inkml:brushProperty name="color" value="#E71224"/>
    </inkml:brush>
  </inkml:definitions>
  <inkml:trace contextRef="#ctx0" brushRef="#br0">1132 166 2759 0 0,'-4'-1'130'0'0,"0"0"0"0"0,0 0 0 0 0,1 0 0 0 0,-1 0 0 0 0,0 1 0 0 0,0 0 0 0 0,0 0 0 0 0,-5 0 0 0 0,-2-1-158 0 0,-105-13 1395 0 0,23 1 280 0 0,22 2-655 0 0,0-3-1 0 0,-74-25 0 0 0,-27-6-412 0 0,133 37-519 0 0,-1 2-1 0 0,-56-2 1 0 0,57 7-179 0 0,0 2-1 0 0,0 1 0 0 0,-47 10 1 0 0,51-4-387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00.088"/>
    </inkml:context>
    <inkml:brush xml:id="br0">
      <inkml:brushProperty name="width" value="0.1" units="cm"/>
      <inkml:brushProperty name="height" value="0.1" units="cm"/>
      <inkml:brushProperty name="color" value="#E71224"/>
    </inkml:brush>
  </inkml:definitions>
  <inkml:trace contextRef="#ctx0" brushRef="#br0">2425 21 4031 0 0,'-1'-1'8'0'0,"1"0"0"0"0,0 0 0 0 0,0 0 0 0 0,-1 0 0 0 0,1 0 0 0 0,0 0 0 0 0,-1 1 0 0 0,1-1 0 0 0,-1 0 0 0 0,1 0 0 0 0,-1 0-1 0 0,1 0 1 0 0,-1 0 0 0 0,0 1 0 0 0,0-1 0 0 0,1 0 0 0 0,-1 1 0 0 0,0-1 0 0 0,0 0 0 0 0,0 1 0 0 0,1-1 0 0 0,-1 1 0 0 0,0-1 0 0 0,0 1-1 0 0,0 0 1 0 0,0-1 0 0 0,0 1 0 0 0,0 0 0 0 0,-2 0 0 0 0,-1 0 26 0 0,0 0 0 0 0,-1 0-1 0 0,1 1 1 0 0,0 0 0 0 0,-1 0-1 0 0,-3 2 1 0 0,2-2-28 0 0,-34 8 333 0 0,0-2-1 0 0,0-2 0 0 0,-1-2 1 0 0,-44-2-1 0 0,28 0 216 0 0,-65 9 0 0 0,-31 20-253 0 0,-37 5-72 0 0,-342 8 1161 0 0,-42-58 225 0 0,569 15-1606 0 0,-57-4 33 0 0,0 2 0 0 0,0 3-1 0 0,-1 3 1 0 0,-106 21-1 0 0,103-9-137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01.332"/>
    </inkml:context>
    <inkml:brush xml:id="br0">
      <inkml:brushProperty name="width" value="0.1" units="cm"/>
      <inkml:brushProperty name="height" value="0.1" units="cm"/>
      <inkml:brushProperty name="color" value="#E71224"/>
    </inkml:brush>
  </inkml:definitions>
  <inkml:trace contextRef="#ctx0" brushRef="#br0">3643 21 1839 0 0,'-1'-2'81'0'0,"0"1"-1"0"0,0 0 1 0 0,0-1-1 0 0,0 1 1 0 0,0 0-1 0 0,0 0 1 0 0,0 0-1 0 0,-1 0 1 0 0,1 0-1 0 0,0 0 1 0 0,-1 0-1 0 0,1 0 1 0 0,-1 0-1 0 0,1 1 1 0 0,-1-1-1 0 0,1 0 1 0 0,-1 1-1 0 0,1 0 1 0 0,-1-1-1 0 0,0 1 1 0 0,-1 0-1 0 0,-6-1 236 0 0,0 1 0 0 0,-18 2 0 0 0,5-1-355 0 0,-63-2 543 0 0,-149 7 1279 0 0,84 13-1416 0 0,-175 13 639 0 0,204-25-573 0 0,-24 1 2 0 0,-67-1 123 0 0,2 0-92 0 0,-72-24 2 0 0,78 1-200 0 0,63 13-38 0 0,-88-7 68 0 0,38-3-191 0 0,0 8 0 0 0,-345 35-1 0 0,486-23-1205 0 0,1 2-1 0 0,-68 23 1 0 0,44-7-2499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03.262"/>
    </inkml:context>
    <inkml:brush xml:id="br0">
      <inkml:brushProperty name="width" value="0.1" units="cm"/>
      <inkml:brushProperty name="height" value="0.1" units="cm"/>
      <inkml:brushProperty name="color" value="#E71224"/>
    </inkml:brush>
  </inkml:definitions>
  <inkml:trace contextRef="#ctx0" brushRef="#br0">3670 42 455 0 0,'1'-2'176'0'0,"0"1"0"0"0,0-1 0 0 0,0 0 0 0 0,0 0 0 0 0,0 0 0 0 0,0 1 0 0 0,-1-1-1 0 0,1 0 1 0 0,-1 0 0 0 0,1 0 0 0 0,-1-3 0 0 0,0 4-95 0 0,0 0 1 0 0,0 1-1 0 0,0-1 0 0 0,0 0 1 0 0,0 1-1 0 0,0-1 0 0 0,0 0 1 0 0,-1 1-1 0 0,1-1 1 0 0,0 1-1 0 0,-1-1 0 0 0,1 0 1 0 0,0 1-1 0 0,-1-1 0 0 0,1 1 1 0 0,-1-1-1 0 0,1 1 1 0 0,-1-1-1 0 0,1 1 0 0 0,-1-1 1 0 0,1 1-1 0 0,-1-1 0 0 0,1 1 1 0 0,-1 0-1 0 0,0-1 1 0 0,1 1-1 0 0,-1 0 0 0 0,0 0 1 0 0,1-1-1 0 0,-1 1 0 0 0,0 0 1 0 0,1 0-1 0 0,-1 0 1 0 0,0 0-1 0 0,1 0 0 0 0,-1 0 1 0 0,0 0-1 0 0,1 0 0 0 0,-2 0 1 0 0,-19 2 271 0 0,0 0 0 0 0,1 1 0 0 0,-30 9 0 0 0,-18 2 279 0 0,-43 1 229 0 0,-40 6-236 0 0,-68 15-250 0 0,190-31-336 0 0,-52 7 142 0 0,-401 58 371 0 0,-3-24-179 0 0,346-38-199 0 0,-169 30-1 0 0,210-19-146 0 0,-171 10-1 0 0,-95-20 38 0 0,229-7 0 0 0,-148-16 0 0 0,233 10-100 0 0,1 2 0 0 0,-1 2-1 0 0,-60 9 1 0 0,44 2-211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04.910"/>
    </inkml:context>
    <inkml:brush xml:id="br0">
      <inkml:brushProperty name="width" value="0.1" units="cm"/>
      <inkml:brushProperty name="height" value="0.1" units="cm"/>
      <inkml:brushProperty name="color" value="#E71224"/>
    </inkml:brush>
  </inkml:definitions>
  <inkml:trace contextRef="#ctx0" brushRef="#br0">2938 167 1839 0 0,'-60'4'46'0'0,"40"-2"1376"0"0,-40-1 0 0 0,-433-1 3518 0 0,448 1-4720 0 0,-1-1 1 0 0,1-2-1 0 0,-1-3 0 0 0,1-1 1 0 0,-69-19-1 0 0,-64-20 820 0 0,-205-26-1 0 0,268 58-790 0 0,0 5-1 0 0,-228 14 0 0 0,301-2-299 0 0,-303 33 168 0 0,261-24-574 0 0,0 5 0 0 0,-88 29 0 0 0,69-11-4054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06.903"/>
    </inkml:context>
    <inkml:brush xml:id="br0">
      <inkml:brushProperty name="width" value="0.1" units="cm"/>
      <inkml:brushProperty name="height" value="0.1" units="cm"/>
      <inkml:brushProperty name="color" value="#E71224"/>
    </inkml:brush>
  </inkml:definitions>
  <inkml:trace contextRef="#ctx0" brushRef="#br0">2421 0 1839 0 0,'-30'2'730'0'0,"0"1"-1"0"0,1 2 1 0 0,-35 9-1 0 0,-13 3-431 0 0,2-4 70 0 0,-168 26 815 0 0,162-30-493 0 0,-82 0 0 0 0,111-12-29 0 0,-83-14 0 0 0,34 2-35 0 0,-41-2 42 0 0,-113-11 177 0 0,-115 13-349 0 0,316 17-412 0 0,1 2-1 0 0,0 3 0 0 0,0 2 0 0 0,-98 29 0 0 0,120-26-189 0 0,0 2 0 0 0,1 0-1 0 0,-34 23 1 0 0,10-3-357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07.892"/>
    </inkml:context>
    <inkml:brush xml:id="br0">
      <inkml:brushProperty name="width" value="0.1" units="cm"/>
      <inkml:brushProperty name="height" value="0.1" units="cm"/>
      <inkml:brushProperty name="color" value="#E71224"/>
    </inkml:brush>
  </inkml:definitions>
  <inkml:trace contextRef="#ctx0" brushRef="#br0">2427 3 3367 0 0,'-4'-1'38'0'0,"-1"0"-1"0"0,1 1 1 0 0,0-1-1 0 0,-1 1 1 0 0,1 0-1 0 0,0 0 1 0 0,-1 1-1 0 0,1-1 1 0 0,-6 2-1 0 0,-41 12-69 0 0,30-7 107 0 0,-29 7-5 0 0,-8 3 74 0 0,-1-2 0 0 0,-97 11 0 0 0,-153-13 1602 0 0,108-7-565 0 0,103-7-156 0 0,-192-25 0 0 0,-12-3 77 0 0,-11 30-632 0 0,226 0-419 0 0,34-1-230 0 0,1 3 0 0 0,-1 2 0 0 0,-99 22 0 0 0,80-7-3481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24.069"/>
    </inkml:context>
    <inkml:brush xml:id="br0">
      <inkml:brushProperty name="width" value="0.1" units="cm"/>
      <inkml:brushProperty name="height" value="0.1" units="cm"/>
      <inkml:brushProperty name="color" value="#E71224"/>
    </inkml:brush>
  </inkml:definitions>
  <inkml:trace contextRef="#ctx0" brushRef="#br0">6060 264 3023 0 0,'-21'-11'348'0'0,"2"-1"-1"0"0,-28-23 1 0 0,18 14-47 0 0,18 12-151 0 0,-1 1 0 0 0,0 0 0 0 0,-1 1-1 0 0,0 1 1 0 0,0 0 0 0 0,0 0-1 0 0,-1 1 1 0 0,1 1 0 0 0,-1 0-1 0 0,-23-2 1 0 0,-12 3 375 0 0,-79 6 0 0 0,26 1 170 0 0,4-2 189 0 0,32 0-234 0 0,-76-8 0 0 0,84-3-88 0 0,0-3-1 0 0,-90-32 1 0 0,-21-4 949 0 0,160 46-1493 0 0,-1 1 0 0 0,1 0 0 0 0,-1 0 0 0 0,0 1 0 0 0,1 0 0 0 0,-12 3 0 0 0,-57 13 117 0 0,52-9-99 0 0,-32 3-1 0 0,14-3-35 0 0,30-4 0 0 0,-1-1 0 0 0,-20 1 0 0 0,-65-2 0 0 0,17 1 0 0 0,-161-18 0 0 0,186 11 0 0 0,1 2 0 0 0,-1 2 0 0 0,-58 7 0 0 0,-38 1 0 0 0,80-5 0 0 0,-99 16 0 0 0,-72 26 0 0 0,130-21 0 0 0,49-9-19 0 0,-49 7-26 0 0,-102-2 45 0 0,167-15 0 0 0,0 3 0 0 0,-73 19 0 0 0,9-2 0 0 0,86-19 8 0 0,0-2 0 0 0,0-2 0 0 0,-43-2 0 0 0,-81-20 24 0 0,56 8 120 0 0,31 5-40 0 0,-100-4 80 0 0,101 12-171 0 0,36 1 1 0 0,-53-5-1 0 0,-173-34-21 0 0,218 33 0 0 0,0 2 0 0 0,-68 3 0 0 0,-71 18 0 0 0,112-11 12 0 0,-81-3 0 0 0,-64-13 23 0 0,115 4-30 0 0,73 4-2 0 0,9 0 3 0 0,-1 0 0 0 0,0 1 0 0 0,1 0 0 0 0,-1 1 1 0 0,1 0-1 0 0,-1 0 0 0 0,1 1 0 0 0,-1 1 0 0 0,-20 8 0 0 0,17-3-141 0 0,0 0-1 0 0,1 2 0 0 0,-17 14 1 0 0,11-10-64 0 0,-11 10-244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25.119"/>
    </inkml:context>
    <inkml:brush xml:id="br0">
      <inkml:brushProperty name="width" value="0.1" units="cm"/>
      <inkml:brushProperty name="height" value="0.1" units="cm"/>
      <inkml:brushProperty name="color" value="#E71224"/>
    </inkml:brush>
  </inkml:definitions>
  <inkml:trace contextRef="#ctx0" brushRef="#br0">5120 136 455 0 0,'-2'-2'220'0'0,"-1"1"0"0"0,1-1 0 0 0,-1 1 0 0 0,1-1 0 0 0,-1 1-1 0 0,1 0 1 0 0,-1 0 0 0 0,0 0 0 0 0,0 0 0 0 0,0 1 0 0 0,-3-1-1 0 0,-4-1 389 0 0,-29-5 11 0 0,-68-4-1 0 0,64 8 332 0 0,-53-10-1 0 0,20 0 210 0 0,-126-4 0 0 0,55 8-909 0 0,-71-6 129 0 0,156 11-220 0 0,-669-22 785 0 0,598 25-828 0 0,-166 4 280 0 0,217 2-387 0 0,-185 16 46 0 0,212-14-48 0 0,-464 68 242 0 0,459-62-227 0 0,-233 38 276 0 0,198-44-42 0 0,-116-7 0 0 0,-34-2 54 0 0,149 5-208 0 0,44-1 56 0 0,-69-4 0 0 0,-4-13 81 0 0,-90-6 38 0 0,181 20-253 0 0,0 1 1 0 0,1 3-1 0 0,-1 0 0 0 0,-47 12 1 0 0,19 2-443 0 0,-96 40 1 0 0,109-37-546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26.810"/>
    </inkml:context>
    <inkml:brush xml:id="br0">
      <inkml:brushProperty name="width" value="0.1" units="cm"/>
      <inkml:brushProperty name="height" value="0.1" units="cm"/>
      <inkml:brushProperty name="color" value="#E71224"/>
    </inkml:brush>
  </inkml:definitions>
  <inkml:trace contextRef="#ctx0" brushRef="#br0">2875 10 1375 0 0,'-15'-4'717'0'0,"0"2"-1"0"0,0 0 0 0 0,-1 1 0 0 0,1 1 1 0 0,-1 0-1 0 0,-28 4 0 0 0,-92 27-155 0 0,49-10 64 0 0,42-12-351 0 0,0-2-1 0 0,0-3 0 0 0,-1-1 0 0 0,1-3 0 0 0,-1-1 0 0 0,-64-11 0 0 0,-81-13 557 0 0,145 22-637 0 0,1 2 0 0 0,-56 6-1 0 0,-4 9 21 0 0,-60 5-34 0 0,-66-20 89 0 0,89-1-8 0 0,-160 9 500 0 0,141-10-633 0 0,-20 0 79 0 0,144 5-179 0 0,1 2 0 0 0,-1 1 0 0 0,-37 10-1 0 0,-127 46-1059 0 0,123-40-3270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13.363"/>
    </inkml:context>
    <inkml:brush xml:id="br0">
      <inkml:brushProperty name="width" value="0.1" units="cm"/>
      <inkml:brushProperty name="height" value="0.1" units="cm"/>
      <inkml:brushProperty name="color" value="#E71224"/>
    </inkml:brush>
  </inkml:definitions>
  <inkml:trace contextRef="#ctx0" brushRef="#br0">1143 87 919 0 0,'-176'-26'4397'0'0,"-199"-20"541"0"0,338 43-4692 0 0,-210-9 788 0 0,189 13-980 0 0,0 1 1 0 0,-72 14-1 0 0,68-4-120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28.517"/>
    </inkml:context>
    <inkml:brush xml:id="br0">
      <inkml:brushProperty name="width" value="0.1" units="cm"/>
      <inkml:brushProperty name="height" value="0.1" units="cm"/>
      <inkml:brushProperty name="color" value="#E71224"/>
    </inkml:brush>
  </inkml:definitions>
  <inkml:trace contextRef="#ctx0" brushRef="#br0">3276 145 3711 0 0,'-20'-7'89'0'0,"-1"2"-1"0"0,0 0 0 0 0,0 2 1 0 0,0 0-1 0 0,-28 0 0 0 0,14 1 142 0 0,-30 0 740 0 0,-75 8 0 0 0,72-3-439 0 0,-101 4 632 0 0,-194 12 347 0 0,291-15-1252 0 0,-86-6-1 0 0,-74-17 273 0 0,176 14-375 0 0,-238-18 571 0 0,227 18-576 0 0,-245-35 390 0 0,-26-3-169 0 0,265 39-352 0 0,-304-8 103 0 0,339 14-263 0 0,1 1-1 0 0,0 2 1 0 0,0 2-1 0 0,-59 19 0 0 0,38-5-302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31.227"/>
    </inkml:context>
    <inkml:brush xml:id="br0">
      <inkml:brushProperty name="width" value="0.1" units="cm"/>
      <inkml:brushProperty name="height" value="0.1" units="cm"/>
      <inkml:brushProperty name="color" value="#E71224"/>
    </inkml:brush>
  </inkml:definitions>
  <inkml:trace contextRef="#ctx0" brushRef="#br0">2836 119 1375 0 0,'-1'0'40'0'0,"0"1"-1"0"0,-1-1 0 0 0,1 0 0 0 0,0 0 0 0 0,0 1 0 0 0,0-1 0 0 0,0 1 0 0 0,-1-1 1 0 0,1 1-1 0 0,0 0 0 0 0,-1 0 0 0 0,1 0 100 0 0,0-1 0 0 0,0 1 0 0 0,0 0 0 0 0,0-1 0 0 0,0 1 0 0 0,0-1-1 0 0,0 1 1 0 0,0-1 0 0 0,0 0 0 0 0,0 1 0 0 0,0-1 0 0 0,-1 0 0 0 0,1 0 0 0 0,0 0 0 0 0,0 0 0 0 0,0 0 0 0 0,0 0 0 0 0,-2 0 0 0 0,-23-7 738 0 0,0-1 1 0 0,0 0 0 0 0,-29-16-1 0 0,42 18-565 0 0,-1 1 0 0 0,1 0-1 0 0,-1 1 1 0 0,-22-5-1 0 0,-57-1 395 0 0,29 4-476 0 0,15-2-210 0 0,-16-2 49 0 0,-22 2 27 0 0,-52-3 0 0 0,106 10-35 0 0,0 1 1 0 0,0 2-1 0 0,-36 7 0 0 0,-20 7 64 0 0,0-4-1 0 0,-165 2 1 0 0,158-17-53 0 0,-183 5 386 0 0,192 2-137 0 0,-112-8 0 0 0,-85-22 175 0 0,201 16-424 0 0,-121 3 86 0 0,204 7-158 0 0,-37 1-227 0 0,0 0 0 0 0,0 3 0 0 0,-58 12 0 0 0,54-5-825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32.432"/>
    </inkml:context>
    <inkml:brush xml:id="br0">
      <inkml:brushProperty name="width" value="0.1" units="cm"/>
      <inkml:brushProperty name="height" value="0.1" units="cm"/>
      <inkml:brushProperty name="color" value="#E71224"/>
    </inkml:brush>
  </inkml:definitions>
  <inkml:trace contextRef="#ctx0" brushRef="#br0">4285 112 3223 0 0,'-1'-1'-20'0'0,"0"-1"94"0"0,0 1 1 0 0,0-1 0 0 0,0 1 0 0 0,0 0-1 0 0,-1 0 1 0 0,1 0 0 0 0,0 0 0 0 0,-1 0-1 0 0,1 0 1 0 0,-1 0 0 0 0,1 0 0 0 0,-1 0-1 0 0,1 1 1 0 0,-1-1 0 0 0,1 0 0 0 0,-1 1-1 0 0,0-1 1 0 0,1 1 0 0 0,-1 0 0 0 0,0 0-1 0 0,1 0 1 0 0,-1 0 0 0 0,0 0 0 0 0,-3 0-1 0 0,-24 1 14 0 0,22 0-58 0 0,0 0 0 0 0,-1 0 0 0 0,1-1 0 0 0,0-1 0 0 0,0 1 0 0 0,0-1 0 0 0,0 0 0 0 0,0-1 0 0 0,0 1 0 0 0,0-1 0 0 0,-7-4 0 0 0,-84-44 1921 0 0,83 44-1718 0 0,1 0-1 0 0,-1 2 0 0 0,-1 0 0 0 0,1 0 0 0 0,-17-1 0 0 0,-19 3 134 0 0,-1 1-1 0 0,-86 10 0 0 0,-13 19-146 0 0,23-4 34 0 0,-89 13 355 0 0,-97 5-157 0 0,18 21-270 0 0,196-37-29 0 0,-113 13 0 0 0,-103 19 174 0 0,188-30-163 0 0,-180 18 0 0 0,-166-17 745 0 0,186-30-438 0 0,190-3-378 0 0,1 4 0 0 0,-107 14 0 0 0,-16 27-324 0 0,181-33 133 0 0,-46 9-124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34.614"/>
    </inkml:context>
    <inkml:brush xml:id="br0">
      <inkml:brushProperty name="width" value="0.1" units="cm"/>
      <inkml:brushProperty name="height" value="0.1" units="cm"/>
      <inkml:brushProperty name="color" value="#E71224"/>
    </inkml:brush>
  </inkml:definitions>
  <inkml:trace contextRef="#ctx0" brushRef="#br0">1827 28 3567 0 0,'-85'-2'1299'0'0,"-266"10"1842"0"0,122-11-1995 0 0,100-2-612 0 0,-175-13 370 0 0,228 12-762 0 0,-1 4-1 0 0,-151 16 0 0 0,-57 33-310 0 0,223-32 26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35.571"/>
    </inkml:context>
    <inkml:brush xml:id="br0">
      <inkml:brushProperty name="width" value="0.1" units="cm"/>
      <inkml:brushProperty name="height" value="0.1" units="cm"/>
      <inkml:brushProperty name="color" value="#E71224"/>
    </inkml:brush>
  </inkml:definitions>
  <inkml:trace contextRef="#ctx0" brushRef="#br0">2620 142 4175 0 0,'2'-9'124'0'0,"5"-13"184"0"0,-7 21-287 0 0,0 1 0 0 0,-1-1 0 0 0,1 1 0 0 0,0-1 0 0 0,0 1 0 0 0,0 0 0 0 0,-1-1 0 0 0,1 1 0 0 0,0-1 0 0 0,0 1 0 0 0,-1-1 0 0 0,1 1 0 0 0,0 0 0 0 0,-1-1 0 0 0,1 1 0 0 0,-1 0 0 0 0,1-1 0 0 0,0 1 0 0 0,-1 0 0 0 0,1-1 0 0 0,-1 1 0 0 0,1 0 0 0 0,-1 0 0 0 0,1 0 0 0 0,-2-1 0 0 0,-12-4-63 0 0,-25 1 61 0 0,-24-4 146 0 0,42 5 216 0 0,-1 0-1 0 0,1 1 1 0 0,-36 2-1 0 0,-67 12 486 0 0,59-5-606 0 0,-248 16 1087 0 0,233-22-640 0 0,-154-17-1 0 0,160 5-421 0 0,-14-3 152 0 0,-133-3 1 0 0,134 15-206 0 0,-110-16 0 0 0,-133-19-4 0 0,269 34-181 0 0,1 2 0 0 0,0 3 0 0 0,-90 15 0 0 0,110-10-92 0 0,-116 27-971 0 0,115-21-75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38.907"/>
    </inkml:context>
    <inkml:brush xml:id="br0">
      <inkml:brushProperty name="width" value="0.1" units="cm"/>
      <inkml:brushProperty name="height" value="0.1" units="cm"/>
      <inkml:brushProperty name="color" value="#E71224"/>
    </inkml:brush>
  </inkml:definitions>
  <inkml:trace contextRef="#ctx0" brushRef="#br0">2169 241 4287 0 0,'-6'-4'100'0'0,"0"1"0"0"0,0 0 0 0 0,0 0 0 0 0,-1 0 0 0 0,1 1 0 0 0,-1 0 0 0 0,1 0-1 0 0,-1 1 1 0 0,0 0 0 0 0,-8-1 0 0 0,-13 1 258 0 0,-31 2 0 0 0,47-1-431 0 0,-55 4 123 0 0,28-1 101 0 0,0-2 1 0 0,-57-5 0 0 0,92 3-112 0 0,-58-7 1307 0 0,-115-30 1 0 0,145 29-971 0 0,0 1-1 0 0,-53-7 1 0 0,-113-13 431 0 0,72 11-233 0 0,-128-37 0 0 0,148 30-445 0 0,72 18-110 0 0,1 1-1 0 0,-1 2 0 0 0,0 1 0 0 0,0 1 0 0 0,-41 6 1 0 0,3 4-45 0 0,-96 25 1 0 0,39-3-743 0 0,69-18 291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40.080"/>
    </inkml:context>
    <inkml:brush xml:id="br0">
      <inkml:brushProperty name="width" value="0.1" units="cm"/>
      <inkml:brushProperty name="height" value="0.1" units="cm"/>
      <inkml:brushProperty name="color" value="#E71224"/>
    </inkml:brush>
  </inkml:definitions>
  <inkml:trace contextRef="#ctx0" brushRef="#br0">4258 1 455 0 0,'0'1'232'0'0,"-1"1"-1"0"0,1-1 0 0 0,0 1 0 0 0,-1-1 1 0 0,1 0-1 0 0,-1 1 0 0 0,1-1 0 0 0,-1 0 0 0 0,0 0 1 0 0,1 1-1 0 0,-1-1 0 0 0,0 0 0 0 0,0 0 0 0 0,0 0 1 0 0,0 0-1 0 0,0 0 0 0 0,-1 1 0 0 0,-3 2-101 0 0,1-1 0 0 0,-1 1-1 0 0,0-1 1 0 0,-7 3 0 0 0,-8 3-313 0 0,-29 8 1 0 0,27-12 465 0 0,1-1 1 0 0,-43 4-1 0 0,-2-1 411 0 0,18-1-155 0 0,-71-1 0 0 0,6-1-183 0 0,25 2-108 0 0,-91 10 178 0 0,62-3 1 0 0,-170-2 0 0 0,53-7 124 0 0,34 12-306 0 0,46-1-83 0 0,-698 13 320 0 0,689-28-236 0 0,-121 4 112 0 0,-161 4-79 0 0,317-2-381 0 0,-197 35-1 0 0,175-19-2996 0 0,65-10-528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58.710"/>
    </inkml:context>
    <inkml:brush xml:id="br0">
      <inkml:brushProperty name="width" value="0.1" units="cm"/>
      <inkml:brushProperty name="height" value="0.1" units="cm"/>
      <inkml:brushProperty name="color" value="#E71224"/>
    </inkml:brush>
  </inkml:definitions>
  <inkml:trace contextRef="#ctx0" brushRef="#br0">4366 51 1375 0 0,'-6'-9'4338'0'0,"5"8"-4067"0"0,-16-9 1118 0 0,10 10-1157 0 0,0-1-1 0 0,1 2 1 0 0,-1-1 0 0 0,0 1 0 0 0,1 0 0 0 0,-8 2 0 0 0,-28 3 587 0 0,-208-2 1669 0 0,73-10-1446 0 0,83 2-717 0 0,62 3-237 0 0,-5-1 65 0 0,-59 5-1 0 0,-172 24 354 0 0,209-23-349 0 0,0-2 1 0 0,-88-9 0 0 0,-61 2 223 0 0,-51 8 156 0 0,63 3-404 0 0,-98 2-54 0 0,151-1 12 0 0,-70 7 146 0 0,-34 2 1646 0 0,93-10-955 0 0,-86 0-2057 0 0,195-7 1110 0 0,0-3 0 0 0,0-1 0 0 0,-56-15 0 0 0,5-6 206 0 0,-118-26 107 0 0,179 46-277 0 0,0 2 1 0 0,0 1-1 0 0,0 1 1 0 0,-46 5-1 0 0,41 2-250 0 0,0 1 0 0 0,-59 18 1 0 0,26 2-4613 0 0,19 0-799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0:59.931"/>
    </inkml:context>
    <inkml:brush xml:id="br0">
      <inkml:brushProperty name="width" value="0.1" units="cm"/>
      <inkml:brushProperty name="height" value="0.1" units="cm"/>
      <inkml:brushProperty name="color" value="#E71224"/>
    </inkml:brush>
  </inkml:definitions>
  <inkml:trace contextRef="#ctx0" brushRef="#br0">2751 125 2671 0 0,'-70'-8'746'0'0,"1"-3"0"0"0,0-3 0 0 0,-77-25 0 0 0,102 24 529 0 0,-84-15 0 0 0,105 27-989 0 0,0 0 0 0 0,-1 2 0 0 0,1 1 0 0 0,-1 1 0 0 0,-35 5 0 0 0,-58 16 54 0 0,-143 19-108 0 0,63-28 102 0 0,-73 7 752 0 0,-84 14 166 0 0,226-23-1125 0 0,47-2 55 0 0,-112-3-1 0 0,124-10-40 0 0,-142-1 204 0 0,196 6-386 0 0,0 1 0 0 0,1 0 0 0 0,-1 1 0 0 0,1 1 0 0 0,0 0 0 0 0,0 1 0 0 0,-22 11 0 0 0,4 0-197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1:17.492"/>
    </inkml:context>
    <inkml:brush xml:id="br0">
      <inkml:brushProperty name="width" value="0.1" units="cm"/>
      <inkml:brushProperty name="height" value="0.1" units="cm"/>
      <inkml:brushProperty name="color" value="#E71224"/>
    </inkml:brush>
  </inkml:definitions>
  <inkml:trace contextRef="#ctx0" brushRef="#br0">2597 163 2303 0 0,'-12'-3'380'0'0,"0"1"0"0"0,-1 1 0 0 0,1 0 0 0 0,-1 1 0 0 0,1 0 0 0 0,-18 3 0 0 0,-23 1-92 0 0,0-1-1 0 0,0-3 0 0 0,0-3 1 0 0,0-2-1 0 0,-88-19 0 0 0,74 5 738 0 0,41 10-476 0 0,-1 2 0 0 0,0 0 1 0 0,-42-3-1 0 0,-89 11 317 0 0,114 1-810 0 0,0-1 0 0 0,0-2 0 0 0,-51-9 0 0 0,5-7 280 0 0,-130-19 1070 0 0,149 30-1091 0 0,-106 6 0 0 0,-98 0-79 0 0,-1-7 659 0 0,203 7-680 0 0,-29-2-49 0 0,77-1-131 0 0,6 1 7 0 0,0 1 0 0 0,1 0 1 0 0,-34 4-1 0 0,49-2-39 0 0,1-1 0 0 0,-1 1 0 0 0,1 0-1 0 0,-1 0 1 0 0,1 0 0 0 0,-1 0 0 0 0,1 0-1 0 0,-1 1 1 0 0,1-1 0 0 0,0 1 0 0 0,0-1-1 0 0,0 1 1 0 0,-4 4 0 0 0,2-1-204 0 0,1 0 1 0 0,-1 0-1 0 0,1 1 1 0 0,-5 10-1 0 0,-2 6-907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20.731"/>
    </inkml:context>
    <inkml:brush xml:id="br0">
      <inkml:brushProperty name="width" value="0.1" units="cm"/>
      <inkml:brushProperty name="height" value="0.1" units="cm"/>
      <inkml:brushProperty name="color" value="#E71224"/>
    </inkml:brush>
  </inkml:definitions>
  <inkml:trace contextRef="#ctx0" brushRef="#br0">2528 180 4287 0 0,'0'0'2'0'0,"-3"-2"35"0"0,-1 0 0 0 0,1 0 1 0 0,-1 1-1 0 0,1-1 0 0 0,-1 1 0 0 0,1 0 0 0 0,-1 0 1 0 0,0 1-1 0 0,0-1 0 0 0,0 1 0 0 0,-5 0 0 0 0,-124 8 36 0 0,79-3-25 0 0,-53-2-1 0 0,47-5 249 0 0,-194-5 2646 0 0,103 12-1937 0 0,70-1-726 0 0,-111-9-1 0 0,9-19 1154 0 0,-247-63 0 0 0,357 68-1053 0 0,-2 4 1 0 0,-87-7-1 0 0,-96 13-151 0 0,219 8-418 0 0,1 1 0 0 0,0 2 0 0 0,-71 13 0 0 0,67-7-272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1:19.127"/>
    </inkml:context>
    <inkml:brush xml:id="br0">
      <inkml:brushProperty name="width" value="0.1" units="cm"/>
      <inkml:brushProperty name="height" value="0.1" units="cm"/>
      <inkml:brushProperty name="color" value="#E71224"/>
    </inkml:brush>
  </inkml:definitions>
  <inkml:trace contextRef="#ctx0" brushRef="#br0">8636 166 3679 0 0,'-2'-8'379'0'0,"0"5"453"0"0,-6 1-410 0 0,7 2-431 0 0,-22-6 1003 0 0,-34-14 0 0 0,20 7 8 0 0,-20-3-538 0 0,-1 2 0 0 0,0 2 1 0 0,-1 3-1 0 0,0 3 1 0 0,0 2-1 0 0,-60 4 0 0 0,65 5-394 0 0,0 2 1 0 0,-59 15-1 0 0,-54 8 13 0 0,-165-3 555 0 0,56 8-122 0 0,7 0-262 0 0,196-31-210 0 0,-242 16 530 0 0,-137-8 370 0 0,226-38-705 0 0,189 20-139 0 0,-25 0-44 0 0,0 3-1 0 0,-65 5 1 0 0,27-1 14 0 0,-19 0-17 0 0,-250-7 97 0 0,267 0-82 0 0,-195-21 200 0 0,251 19-203 0 0,-4-1 35 0 0,-80-22-1 0 0,68 13-22 0 0,0 3 1 0 0,0 3-1 0 0,-2 2 0 0 0,-72-1 1 0 0,-93-8-67 0 0,184 14-12 0 0,-11 0 4 0 0,-298-16 58 0 0,129 17-61 0 0,134-1 0 0 0,1 5 0 0 0,-107 13 0 0 0,-204 27 0 0 0,128-17 0 0 0,5-1 0 0 0,8-32 88 0 0,-1 0 123 0 0,195 12-183 0 0,-359-3 136 0 0,370-2-122 0 0,-214-13 44 0 0,259 16-52 0 0,-1 0 0 0 0,1 1 0 0 0,-1 0 1 0 0,1 1-1 0 0,-1 1 0 0 0,1-1 0 0 0,0 2 0 0 0,0-1 1 0 0,0 1-1 0 0,-12 8 0 0 0,7-4-528 0 0,-25 20 0 0 0,-10 15-4187 0 0,26-19-469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1:19.817"/>
    </inkml:context>
    <inkml:brush xml:id="br0">
      <inkml:brushProperty name="width" value="0.1" units="cm"/>
      <inkml:brushProperty name="height" value="0.1" units="cm"/>
      <inkml:brushProperty name="color" value="#E71224"/>
    </inkml:brush>
  </inkml:definitions>
  <inkml:trace contextRef="#ctx0" brushRef="#br0">2609 62 2759 0 0,'-1'-2'164'0'0,"-1"1"0"0"0,1-1 0 0 0,0 0 0 0 0,0 0 0 0 0,-1 1-1 0 0,1-1 1 0 0,-1 1 0 0 0,1-1 0 0 0,-1 1 0 0 0,1 0 0 0 0,-1 0-1 0 0,0-1 1 0 0,0 1 0 0 0,0 0 0 0 0,0 1 0 0 0,0-1-1 0 0,-2-1 1 0 0,-39-10 496 0 0,35 11-261 0 0,-17-5 468 0 0,0 0 242 0 0,-29-4 0 0 0,45 9-957 0 0,-1 1 1 0 0,1 0-1 0 0,0 0 1 0 0,0 1-1 0 0,0 0 1 0 0,-18 4-1 0 0,5 0-4 0 0,0-2 1 0 0,-1-1-1 0 0,-43 0 0 0 0,58-2-77 0 0,-166-8 1193 0 0,115 6-1020 0 0,-289 0 334 0 0,-58 2-2 0 0,268-3-406 0 0,-2 2-84 0 0,0 7 0 0 0,0 5 0 0 0,-175 38 0 0 0,259-33-251 0 0,0 2 0 0 0,2 3 0 0 0,-55 29 0 0 0,104-48 152 0 0,-54 26-370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1:21.346"/>
    </inkml:context>
    <inkml:brush xml:id="br0">
      <inkml:brushProperty name="width" value="0.1" units="cm"/>
      <inkml:brushProperty name="height" value="0.1" units="cm"/>
      <inkml:brushProperty name="color" value="#E71224"/>
    </inkml:brush>
  </inkml:definitions>
  <inkml:trace contextRef="#ctx0" brushRef="#br0">4582 117 3367 0 0,'2'-2'91'0'0,"-1"0"1"0"0,1 0-1 0 0,-1-1 0 0 0,0 1 0 0 0,0 0 0 0 0,0-1 0 0 0,0 1 0 0 0,0-1 0 0 0,0 0 0 0 0,-1 1 0 0 0,1-1 0 0 0,-1 1 0 0 0,0-5 0 0 0,0 6 10 0 0,0-1 0 0 0,-1 1 0 0 0,0-1-1 0 0,1 1 1 0 0,-1-1 0 0 0,1 1 0 0 0,-1 0 0 0 0,0 0-1 0 0,0-1 1 0 0,0 1 0 0 0,0 0 0 0 0,0 0 0 0 0,0 0 0 0 0,0 0-1 0 0,0 0 1 0 0,-1 0 0 0 0,1 0 0 0 0,0 0 0 0 0,0 1-1 0 0,-1-1 1 0 0,1 0 0 0 0,-1 1 0 0 0,1-1 0 0 0,0 1 0 0 0,-3-1-1 0 0,-4-1 89 0 0,0 0 1 0 0,0 1-1 0 0,0 0 0 0 0,-1 1 0 0 0,1-1 0 0 0,-12 2 0 0 0,-13 0 118 0 0,-109-2 685 0 0,-48-2-139 0 0,107-4-514 0 0,-192-10 614 0 0,-36 7-333 0 0,-106 2-144 0 0,-109 19 20 0 0,249 8-254 0 0,18 0-126 0 0,-547-6 398 0 0,355 3-122 0 0,354-11-329 0 0,-1 4 0 0 0,-105 25 1 0 0,174-26-106 0 0,1 1 0 0 0,0 1 1 0 0,1 1-1 0 0,0 1 0 0 0,-34 22 0 0 0,37-18-1948 0 0,-28 23-1 0 0,-1 11-2679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1:33.770"/>
    </inkml:context>
    <inkml:brush xml:id="br0">
      <inkml:brushProperty name="width" value="0.1" units="cm"/>
      <inkml:brushProperty name="height" value="0.1" units="cm"/>
      <inkml:brushProperty name="color" value="#E71224"/>
    </inkml:brush>
  </inkml:definitions>
  <inkml:trace contextRef="#ctx0" brushRef="#br0">29 4 3767 0 0,'0'0'83'0'0,"-5"-4"854"0"0,9 4-819 0 0,-1 1-1 0 0,1-1 1 0 0,-1 0-1 0 0,1 1 0 0 0,-1 0 1 0 0,1 0-1 0 0,-1 0 1 0 0,1 0-1 0 0,-1 1 1 0 0,0-1-1 0 0,0 1 0 0 0,0 0 1 0 0,0 0-1 0 0,0 0 1 0 0,0 0-1 0 0,3 3 264 0 0,-4-4-163 0 0,0-1 0 0 0,0 0 0 0 0,0 0-1 0 0,-1 0 1 0 0,1 0 0 0 0,0 0-1 0 0,0-1 1 0 0,0 1 0 0 0,0 0 0 0 0,3-2-1 0 0,6-1 12 0 0,20-2 174 0 0,-23 3-357 0 0,-1 1 1 0 0,1-1-1 0 0,0 2 1 0 0,-1-1 0 0 0,1 1-1 0 0,0 0 1 0 0,-1 0-1 0 0,16 3 1 0 0,-18 0-30 0 0,-1 0 0 0 0,1 0 0 0 0,-1 0 1 0 0,1 1-1 0 0,-1-1 0 0 0,-1 1 0 0 0,1 0 1 0 0,6 9-1 0 0,-4-6 20 0 0,1 3-22 0 0,-1-1 1 0 0,-1 1-1 0 0,0 0 0 0 0,0 0 1 0 0,-1 1-1 0 0,0 0 1 0 0,4 20-1 0 0,9 23 192 0 0,-4-22-89 0 0,-3 1-1 0 0,0 1 0 0 0,-3-1 1 0 0,8 68-1 0 0,-12-27 207 0 0,-4 0 1 0 0,-17 137-1 0 0,1-103 100 0 0,-5 48 108 0 0,18-117-456 0 0,-2 0 0 0 0,-2-1 0 0 0,-1 1-1 0 0,-2-2 1 0 0,-17 39 0 0 0,17-44 33 0 0,0 0 1 0 0,2 1-1 0 0,2 0 1 0 0,-7 66-1 0 0,8 138 331 0 0,6-178-376 0 0,11 337 338 0 0,15-56-338 0 0,-10-183-64 0 0,-2-31 0 0 0,7 59 110 0 0,-1-17 123 0 0,0-1-20 0 0,2 33-73 0 0,-9-24-65 0 0,9 204 232 0 0,0 118-41 0 0,-13-366-185 0 0,6 156 84 0 0,-8-116-154 0 0,0-2-12 0 0,-6-74 10 0 0,-9 197 57 0 0,-13 200 51 0 0,29-193 1 0 0,-5-142-97 0 0,-1 64 86 0 0,-11 202-33 0 0,40 132-10 0 0,-19-415-5 0 0,-7 151 0 0 0,8 101-49 0 0,-1-245-10 0 0,7 136 0 0 0,-9-157 0 0 0,-5-78 0 0 0,-1 1 0 0 0,-3-1 0 0 0,-6 51 0 0 0,0-59 0 0 0,1 1 0 0 0,2-1 0 0 0,7 74 0 0 0,-2-82 0 0 0,0-10 0 0 0,7 34 0 0 0,-1-15 0 0 0,-2 0 0 0 0,-2 1 0 0 0,-1 42 0 0 0,-2-36 0 0 0,15 85 0 0 0,5-24 0 0 0,-19-96 6 0 0,-2 0 0 0 0,1 0 0 0 0,-2-1 0 0 0,0 1-1 0 0,0 0 1 0 0,-1 0 0 0 0,-1 0 0 0 0,-1-1 0 0 0,0 1-1 0 0,-9 25 1 0 0,10-32 3 0 0,-1-1 0 0 0,-1 1 0 0 0,1-1-1 0 0,-1 1 1 0 0,0-1 0 0 0,0 0 0 0 0,-10 9 0 0 0,-42 36 96 0 0,32-31-89 0 0,15-12-16 0 0,0 1 0 0 0,0 1 0 0 0,-9 13 0 0 0,-45 44 0 0 0,55-60 0 0 0,0 0 0 0 0,0 0 0 0 0,-1 0 0 0 0,0-1 0 0 0,-1-1 0 0 0,1 0 0 0 0,-1 0 0 0 0,-13 4 0 0 0,-7 5 0 0 0,16-5 0 0 0,0 1 0 0 0,0 0 0 0 0,1 0 0 0 0,0 2 0 0 0,-17 19 0 0 0,-9 8 0 0 0,-26 26 128 0 0,46-35-62 0 0,16-24-65 0 0,0-1 0 0 0,0 0 1 0 0,-1 0-1 0 0,-5 7 0 0 0,9-12-61 0 0,-1 0 0 0 0,1 1 0 0 0,0-1 0 0 0,-1 0-1 0 0,1 0 1 0 0,0 0 0 0 0,-1 1 0 0 0,1-1 0 0 0,-1 0 0 0 0,1 0-1 0 0,0 0 1 0 0,-1 0 0 0 0,1 0 0 0 0,-1 0 0 0 0,1 0 0 0 0,-1 0-1 0 0,1 0 1 0 0,0 0 0 0 0,-1 0 0 0 0,1 0 0 0 0,-1 0-1 0 0,1 0 1 0 0,-1 0 0 0 0,1 0 0 0 0,0 0 0 0 0,-1-1 0 0 0,1 1-1 0 0,-1 0 1 0 0,1 0 0 0 0,0-1 0 0 0,-1 1 0 0 0,1 0 0 0 0,0 0-1 0 0,-1-1 1 0 0,1 1 0 0 0,0 0 0 0 0,0-1 0 0 0,-1 0 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4:42.443"/>
    </inkml:context>
    <inkml:brush xml:id="br0">
      <inkml:brushProperty name="width" value="0.1" units="cm"/>
      <inkml:brushProperty name="height" value="0.1" units="cm"/>
      <inkml:brushProperty name="color" value="#E71224"/>
    </inkml:brush>
  </inkml:definitions>
  <inkml:trace contextRef="#ctx0" brushRef="#br0">1 173 455 0 0,'52'-46'4887'0'0,"-47"42"-4645"0"0,0 1 0 0 0,-1 0 0 0 0,1 0 0 0 0,1 1 0 0 0,-1-1 0 0 0,0 1 0 0 0,0 0 0 0 0,1 0 0 0 0,0 1 0 0 0,-1-1 1 0 0,1 2-1 0 0,0-1 0 0 0,-1 0 0 0 0,9 1 0 0 0,10 1-65 0 0,-1 1 1 0 0,31 8 0 0 0,18 1 9 0 0,-38-10 1 0 0,-1-1 1 0 0,0-2 0 0 0,37-7-1 0 0,-25 4 3 0 0,1 2-1 0 0,0 2 1 0 0,0 2-1 0 0,71 11 0 0 0,-63-6-113 0 0,0-2 0 0 0,1-2 0 0 0,0-3 0 0 0,61-9-1 0 0,-25-8 3 0 0,-62 11-35 0 0,2 0 1 0 0,-1 3-1 0 0,37-2 0 0 0,63 6 20 0 0,138-2-64 0 0,-162-6 0 0 0,-50 2 38 0 0,63 3-1 0 0,36 2 4 0 0,-52-1-29 0 0,-48-1 43 0 0,69-11 0 0 0,23-2 27 0 0,-14 13-84 0 0,45-2 15 0 0,-102 2 174 0 0,122 12-1 0 0,-28-3-68 0 0,-5-1 10 0 0,-86-1-35 0 0,0-4-1 0 0,102-12 1 0 0,-125 3 9 0 0,-37 5-70 0 0,0 1 0 0 0,1 1 0 0 0,-1 1 1 0 0,1 0-1 0 0,-1 1 0 0 0,23 4 0 0 0,-39-4-31 0 0,0 1 1 0 0,-1 0-1 0 0,1 0 0 0 0,0 0 1 0 0,-1 1-1 0 0,1-1 0 0 0,0 1 1 0 0,-1-1-1 0 0,0 1 1 0 0,1 0-1 0 0,-1 0 0 0 0,0 0 1 0 0,0 0-1 0 0,0 0 0 0 0,0 0 1 0 0,2 5-1 0 0,0 0-294 0 0,0 1-1 0 0,0-1 1 0 0,-1 1-1 0 0,4 12 1 0 0,0 2-1026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4:49.583"/>
    </inkml:context>
    <inkml:brush xml:id="br0">
      <inkml:brushProperty name="width" value="0.1" units="cm"/>
      <inkml:brushProperty name="height" value="0.1" units="cm"/>
      <inkml:brushProperty name="color" value="#E71224"/>
    </inkml:brush>
  </inkml:definitions>
  <inkml:trace contextRef="#ctx0" brushRef="#br0">43 1 1839 0 0,'-3'0'35'0'0,"-1"0"0"0"0,1 1-1 0 0,-1-1 1 0 0,1 1 0 0 0,-1 0-1 0 0,1 0 1 0 0,-7 3 0 0 0,9-4 77 0 0,1 0 0 0 0,0 0 0 0 0,-1 0 0 0 0,1 0 1 0 0,-1 0-1 0 0,1 0 0 0 0,0 1 0 0 0,-1-1 0 0 0,1 0 0 0 0,-1 0 1 0 0,1 0-1 0 0,0 1 0 0 0,-1-1 0 0 0,1 0 0 0 0,0 1 0 0 0,0-1 1 0 0,-1 0-1 0 0,1 1 0 0 0,0-1 0 0 0,0 0 0 0 0,-1 1 0 0 0,1-1 1 0 0,0 0-1 0 0,0 1 0 0 0,0-1 0 0 0,0 1 0 0 0,0-1 0 0 0,-1 0 0 0 0,1 1 1 0 0,11 5 1247 0 0,22 0-763 0 0,-30-6-349 0 0,6 2-155 0 0,1 0 0 0 0,-1 0 0 0 0,0 1-1 0 0,17 8 1 0 0,-16-6-47 0 0,-1-1 0 0 0,1-1 0 0 0,17 4 0 0 0,106 13 938 0 0,51-7-165 0 0,-153-12-775 0 0,321-6 499 0 0,-220 0-301 0 0,159 16-76 0 0,-235-7-156 0 0,130 5 35 0 0,92 8 38 0 0,262 64-19 0 0,-527-79-64 0 0,57 7 0 0 0,0-3 0 0 0,120-6 0 0 0,-110 2 23 0 0,1 3 0 0 0,84 18 0 0 0,-51-7-28 0 0,-49-11 60 0 0,1-3-1 0 0,79-8 0 0 0,11 0 93 0 0,53 13-50 0 0,36 1 8 0 0,-132-11-98 0 0,322 2 50 0 0,-347 3-57 0 0,152-15 0 0 0,-182 8 22 0 0,0 2-1 0 0,77 7 0 0 0,114 25 43 0 0,-183-22-64 0 0,88-3 0 0 0,-56-3 0 0 0,123 20 70 0 0,32 0-76 0 0,-86-28 44 0 0,-38-1-12 0 0,100-8 4 0 0,-110 6-6 0 0,111-22 14 0 0,-153 19-20 0 0,149-8 0 0 0,-140 21-23 0 0,25 2-29 0 0,184-23 1 0 0,221-24 97 0 0,-390 42-64 0 0,32-2 0 0 0,108-6 0 0 0,-231 11 0 0 0,147-1 0 0 0,64-2 0 0 0,-158-2 0 0 0,19-1 0 0 0,167 10 0 0 0,-176 1 0 0 0,155-11 0 0 0,-101-2 0 0 0,61 18 0 0 0,-187-8 0 0 0,74 4 0 0 0,156-11 0 0 0,-71-16 0 0 0,-62 5 0 0 0,130-3 64 0 0,0 0 0 0 0,-164 9-77 0 0,306-21 90 0 0,-238 28-45 0 0,169 7 64 0 0,-59 32-96 0 0,45 3 0 0 0,157-26 0 0 0,-425-13 15 0 0,-10-2 15 0 0,1 3 1 0 0,-1 1-1 0 0,37 7 0 0 0,-64-8-233 0 0,0 1 0 0 0,0-1 0 0 0,-1 2 0 0 0,1-1 1 0 0,-1 1-1 0 0,0 0 0 0 0,0 0 0 0 0,0 1 0 0 0,0 0 0 0 0,0 0 0 0 0,-1 0 0 0 0,0 1 0 0 0,0-1 0 0 0,0 1 0 0 0,0 1 0 0 0,-1-1 0 0 0,7 10 0 0 0,2 10-3736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4:54.383"/>
    </inkml:context>
    <inkml:brush xml:id="br0">
      <inkml:brushProperty name="width" value="0.1" units="cm"/>
      <inkml:brushProperty name="height" value="0.1" units="cm"/>
      <inkml:brushProperty name="color" value="#E71224"/>
    </inkml:brush>
  </inkml:definitions>
  <inkml:trace contextRef="#ctx0" brushRef="#br0">1 0 655 0 0,'9'0'0'0'0,"0"0"0"0"0,-3 2 0 0 0,-3-2 64 0 0,1 2-64 0 0,4-2 0 0 0,5 2 0 0 0,5 3 0 0 0,6-1 0 0 0,0 0 0 0 0,-1-1 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4:56.221"/>
    </inkml:context>
    <inkml:brush xml:id="br0">
      <inkml:brushProperty name="width" value="0.1" units="cm"/>
      <inkml:brushProperty name="height" value="0.1" units="cm"/>
      <inkml:brushProperty name="color" value="#E71224"/>
    </inkml:brush>
  </inkml:definitions>
  <inkml:trace contextRef="#ctx0" brushRef="#br0">0 185 2815 0 0,'26'-7'420'0'0,"-20"5"-267"0"0,1 0 0 0 0,0 1 0 0 0,-1 0 0 0 0,15-1-1 0 0,70-4 440 0 0,-34 1-357 0 0,88 6-94 0 0,-112-1-136 0 0,1-2-1 0 0,-1-2 0 0 0,53-12 1 0 0,-18 3 103 0 0,-12 4-29 0 0,226-31 188 0 0,-162 35-267 0 0,48-6 0 0 0,428-37 136 0 0,-453 44-136 0 0,308-3 0 0 0,60 16 64 0 0,-92 6-64 0 0,-97-2 0 0 0,-16 2 0 0 0,133-1 0 0 0,30-4 0 0 0,-449-9 0 0 0,556 44 0 0 0,-57-10 0 0 0,-403-31 0 0 0,107 16 0 0 0,57 1 0 0 0,90-8 0 0 0,-257-2 0 0 0,0-6 0 0 0,201-16 0 0 0,25-9 351 0 0,-137 11-179 0 0,-43-10-62 0 0,-68 7-43 0 0,225-21 9 0 0,-277 29-58 0 0,0 1 0 0 0,1 2 0 0 0,-1 2 0 0 0,0 2-1 0 0,61 12 1 0 0,-73-8-125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5:03.075"/>
    </inkml:context>
    <inkml:brush xml:id="br0">
      <inkml:brushProperty name="width" value="0.1" units="cm"/>
      <inkml:brushProperty name="height" value="0.1" units="cm"/>
      <inkml:brushProperty name="color" value="#E71224"/>
    </inkml:brush>
  </inkml:definitions>
  <inkml:trace contextRef="#ctx0" brushRef="#br0">1 1 1151 0 0,'14'2'0'0'0,"7"-1"96"0"0,5 3-96 0 0,-2 0 0 0 0,-7 1 0 0 0,-6-3 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5:03.555"/>
    </inkml:context>
    <inkml:brush xml:id="br0">
      <inkml:brushProperty name="width" value="0.1" units="cm"/>
      <inkml:brushProperty name="height" value="0.1" units="cm"/>
      <inkml:brushProperty name="color" value="#E71224"/>
    </inkml:brush>
  </inkml:definitions>
  <inkml:trace contextRef="#ctx0" brushRef="#br0">0 132 1839 0 0,'8'-17'158'0'0,"-7"13"-117"0"0,0 1-1 0 0,0-1 1 0 0,1 1 0 0 0,0-1 0 0 0,0 1-1 0 0,0-1 1 0 0,0 1 0 0 0,0 0 0 0 0,1 0-1 0 0,-1 0 1 0 0,1 0 0 0 0,0 1 0 0 0,0-1-1 0 0,0 1 1 0 0,4-3 0 0 0,40-19 1151 0 0,-38 19-1106 0 0,0 0 0 0 0,0 0 0 0 0,0 1-1 0 0,1 0 1 0 0,-1 0 0 0 0,1 1 0 0 0,0 1-1 0 0,0 0 1 0 0,0 0 0 0 0,20-1 0 0 0,-20 4-232 0 0,1 1 0 0 0,-1-1 0 0 0,0 2-1 0 0,0-1 1 0 0,0 1 0 0 0,0 1 0 0 0,-1 0 0 0 0,11 5 0 0 0,-1 1-1349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4:52.686"/>
    </inkml:context>
    <inkml:brush xml:id="br0">
      <inkml:brushProperty name="width" value="0.1" units="cm"/>
      <inkml:brushProperty name="height" value="0.1" units="cm"/>
      <inkml:brushProperty name="color" value="#E71224"/>
    </inkml:brush>
  </inkml:definitions>
  <inkml:trace contextRef="#ctx0" brushRef="#br0">3 0 1439 0 0,'0'1'10'0'0,"-1"-1"-1"0"0,1 0 0 0 0,0 0 0 0 0,0 0 0 0 0,0 0 0 0 0,0 0 1 0 0,-1 1-1 0 0,1-1 0 0 0,0 0 0 0 0,0 0 0 0 0,0 0 0 0 0,0 1 0 0 0,0-1 1 0 0,0 0-1 0 0,-1 0 0 0 0,1 0 0 0 0,0 1 0 0 0,0-1 0 0 0,0 0 1 0 0,0 0-1 0 0,0 0 0 0 0,0 1 0 0 0,0-1 0 0 0,0 0 0 0 0,0 0 0 0 0,0 1 1 0 0,0-1-1 0 0,0 0 0 0 0,0 0 0 0 0,0 1 0 0 0,0-1 0 0 0,0 0 1 0 0,1 0-1 0 0,-1 0 0 0 0,0 1 0 0 0,0-1 0 0 0,0 0 0 0 0,0 0 1 0 0,11 5 789 0 0,13-3 466 0 0,20-4 110 0 0,-32 1-1225 0 0,-1 0 0 0 0,0 1 0 0 0,1 0 0 0 0,-1 1 0 0 0,0 0 0 0 0,12 3 0 0 0,-8 0-67 0 0,0-1 1 0 0,0-1-1 0 0,1 0 0 0 0,-1-1 1 0 0,0 0-1 0 0,1-1 0 0 0,-1-1 1 0 0,0-1-1 0 0,23-4 0 0 0,-12 1 65 0 0,0 1 0 0 0,29 0 0 0 0,-13 1-76 0 0,-12 1 153 0 0,32 3 0 0 0,-8 1 92 0 0,-39-1-261 0 0,0 1 1 0 0,0 1-1 0 0,0 0 0 0 0,26 9 1 0 0,25 6-62 0 0,-8-6 120 0 0,-27-5 73 0 0,54 6 0 0 0,-57-12-106 0 0,0-1 0 0 0,39-5-1 0 0,76-10 197 0 0,-115 14-226 0 0,1 0 0 0 0,-1 2 0 0 0,33 6 1 0 0,-45-6-60 0 0,8 1 23 0 0,0-2 0 0 0,0-1 0 0 0,-1-1 0 0 0,1-1 0 0 0,25-7 0 0 0,-3 2 91 0 0,-34 7-89 0 0,1 0 0 0 0,-1 1-1 0 0,0 0 1 0 0,1 1 0 0 0,-1 0 0 0 0,0 1-1 0 0,0 1 1 0 0,0 0 0 0 0,0 0 0 0 0,0 1 0 0 0,13 7-1 0 0,-19-10-17 0 0,0 1 0 0 0,0-1 0 0 0,0 0 0 0 0,0-1 0 0 0,0 0 0 0 0,0 0 0 0 0,8-1 0 0 0,3 1 0 0 0,27-1 0 0 0,40 2 0 0 0,-52 2 0 0 0,-20-1 0 0 0,0-1 0 0 0,1 0 0 0 0,-1-1 0 0 0,0 0 0 0 0,21-3 0 0 0,2-3 0 0 0,1 3 0 0 0,0 1 0 0 0,70 5 0 0 0,-8-5 46 0 0,-27-1-28 0 0,-70 3-18 0 0,0-1 0 0 0,0 2 0 0 0,1-1 0 0 0,-1 0 0 0 0,0 0 0 0 0,0 0 0 0 0,1 1 0 0 0,-1-1 0 0 0,0 0 0 0 0,0 1 0 0 0,0-1 0 0 0,0 1 0 0 0,0 0 0 0 0,0-1 0 0 0,0 1 0 0 0,0 0 0 0 0,0 0 0 0 0,0-1 0 0 0,0 1 0 0 0,0 0 0 0 0,0 0 0 0 0,0 0 0 0 0,-1 0 0 0 0,1 0 0 0 0,0 0 0 0 0,-1 0 0 0 0,1 1 0 0 0,-1-1 0 0 0,1 0 0 0 0,-1 0 0 0 0,1 2 0 0 0,-1-2 0 0 0,1 0 0 0 0,-1 0 0 0 0,1-1 0 0 0,-1 1 0 0 0,1 0 0 0 0,0 0 0 0 0,-1-1 0 0 0,1 1 0 0 0,0-1 0 0 0,-1 1 0 0 0,1-1 0 0 0,0 1 0 0 0,0-1 0 0 0,0 1 0 0 0,0-1 0 0 0,1 1 0 0 0,0 0 0 0 0,0 0 8 0 0,1 0 0 0 0,0-1-1 0 0,0 1 1 0 0,-1-1 0 0 0,1 1-1 0 0,0-1 1 0 0,0 0 0 0 0,0 0-1 0 0,0 0 1 0 0,0 0-1 0 0,-1-1 1 0 0,6 0 0 0 0,9-1 20 0 0,-16 2-28 0 0,0 0 0 0 0,-1 0 0 0 0,1 0 0 0 0,-1 0 0 0 0,1 0 0 0 0,-1 0 0 0 0,1 0 0 0 0,-1 0 0 0 0,1 1 0 0 0,0-1 0 0 0,-1 0 0 0 0,1 0 0 0 0,-1 1 0 0 0,1-1 0 0 0,-1 0 0 0 0,0 1 0 0 0,1-1 0 0 0,-1 0 0 0 0,1 1 0 0 0,-1-1 0 0 0,0 1 0 0 0,1-1 0 0 0,-1 0 0 0 0,0 1 0 0 0,1-1 0 0 0,-1 1 0 0 0,0-1 0 0 0,0 1 0 0 0,1 0 0 0 0,-1-1 0 0 0,0 1 0 0 0,0-1 0 0 0,0 1 0 0 0,0-1 0 0 0,0 1 0 0 0,0-1 0 0 0,0 1 0 0 0,0 0 0 0 0,0-1 0 0 0,0 1 0 0 0,0-1 0 0 0,0 1 0 0 0,0-1 0 0 0,0 1 0 0 0,0-1 0 0 0,-1 1 0 0 0,1 0 0 0 0,-1 0 0 0 0,1 1 0 0 0,0-1 0 0 0,-1 0 0 0 0,1 0 0 0 0,-1 1 0 0 0,0-1 0 0 0,1 0 0 0 0,-1 0 0 0 0,0 0 0 0 0,0 0 0 0 0,0 0 0 0 0,0 0 0 0 0,0 0 0 0 0,0 0 0 0 0,0 0 0 0 0,0-1 0 0 0,0 1 0 0 0,0 0 0 0 0,0-1 0 0 0,-2 2 0 0 0,-16 3 0 0 0,16-4 0 0 0,-1 0 0 0 0,1 0 0 0 0,-1-1 0 0 0,1 1 0 0 0,-1-1 0 0 0,1 1 0 0 0,-1-1 0 0 0,1 0 0 0 0,-7-1 0 0 0,-5-1 14 0 0,0 1-1 0 0,-29 1 0 0 0,-5 1 22 0 0,30-2-25 0 0,0 2 0 0 0,0 0 0 0 0,-33 7 0 0 0,-54 20 42 0 0,-1-1-27 0 0,80-22-14 0 0,0-2 0 0 0,-54-1-1 0 0,-54-11 22 0 0,110 7-32 0 0,-107-7 0 0 0,111 9 0 0 0,-1 1 0 0 0,1 1 0 0 0,-1 1 0 0 0,-22 5 0 0 0,5 1 0 0 0,0-1 0 0 0,-57 2 0 0 0,-79-6 0 0 0,172-4 0 0 0,-70 3 0 0 0,-91 16 0 0 0,62-5 0 0 0,-263-3 55 0 0,246-12-46 0 0,52 4-9 0 0,118-6 0 0 0,-1-2 0 0 0,62-16 0 0 0,16-1 0 0 0,220 2 0 0 0,-262 19 0 0 0,-17-4 0 0 0,85-17 0 0 0,-8 1 0 0 0,-112 17 0 0 0,1 3 0 0 0,42 2 0 0 0,-44 4 0 0 0,-1 1 0 0 0,0 1 0 0 0,0 2 0 0 0,-1 1 0 0 0,0 1 0 0 0,38 21 0 0 0,-48-19 0 0 0,-17-10 0 0 0,-1-1 0 0 0,1 1 0 0 0,-1-1 0 0 0,1 0 0 0 0,0 0 0 0 0,0 0 0 0 0,0-1 0 0 0,0 1 0 0 0,0-1 0 0 0,7 1 0 0 0,-112-42 0 0 0,33 23 13 0 0,-1 2 0 0 0,0 4 0 0 0,0 2 0 0 0,-87 2-1 0 0,-280 8-69 0 0,370-1-235 0 0,-1 0-79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21.171"/>
    </inkml:context>
    <inkml:brush xml:id="br0">
      <inkml:brushProperty name="width" value="0.1" units="cm"/>
      <inkml:brushProperty name="height" value="0.1" units="cm"/>
      <inkml:brushProperty name="color" value="#E71224"/>
    </inkml:brush>
  </inkml:definitions>
  <inkml:trace contextRef="#ctx0" brushRef="#br0">1868 122 4487 0 0,'-8'-2'79'0'0,"0"0"0"0"0,-1 0 0 0 0,1 0 0 0 0,0 1 1 0 0,-1 1-1 0 0,1-1 0 0 0,-1 1 0 0 0,1 1 0 0 0,0-1 0 0 0,-11 3 0 0 0,-10 4 197 0 0,-44 15 0 0 0,30-8-354 0 0,8-4 254 0 0,0-2 0 0 0,-1-1 0 0 0,0-2 0 0 0,0-2 0 0 0,0-1 0 0 0,-1-1-1 0 0,1-2 1 0 0,-59-10 0 0 0,8-6 1333 0 0,1-5 0 0 0,-101-38 0 0 0,6 3 37 0 0,145 49-1314 0 0,1 1 0 0 0,-1 2-1 0 0,-46-1 1 0 0,15 5-472 0 0,0 3 0 0 0,1 3 0 0 0,-1 3 0 0 0,-121 31 0 0 0,134-23-4527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5:04.747"/>
    </inkml:context>
    <inkml:brush xml:id="br0">
      <inkml:brushProperty name="width" value="0.1" units="cm"/>
      <inkml:brushProperty name="height" value="0.1" units="cm"/>
      <inkml:brushProperty name="color" value="#E71224"/>
    </inkml:brush>
  </inkml:definitions>
  <inkml:trace contextRef="#ctx0" brushRef="#br0">51 35 1375 0 0,'-2'-4'269'0'0,"-1"0"0"0"0,1 0 0 0 0,-1 0 0 0 0,1 0 0 0 0,-7-6 0 0 0,8 9-225 0 0,1 1 1 0 0,-1 0 0 0 0,1-1-1 0 0,-1 1 1 0 0,1-1 0 0 0,-1 1-1 0 0,1 0 1 0 0,-1-1-1 0 0,0 1 1 0 0,1 0 0 0 0,-1 0-1 0 0,1 0 1 0 0,-1-1-1 0 0,0 1 1 0 0,1 0 0 0 0,-1 0-1 0 0,0 0 1 0 0,1 0 0 0 0,-1 0-1 0 0,0 0 1 0 0,0 1-60 0 0,0-1 0 0 0,0 1-1 0 0,0-1 1 0 0,1 1 0 0 0,-1-1 0 0 0,0 1 0 0 0,0-1 0 0 0,1 1 0 0 0,-1 0 0 0 0,1 0-1 0 0,-1-1 1 0 0,1 1 0 0 0,-1 0 0 0 0,1 0 0 0 0,-1-1 0 0 0,1 1 0 0 0,0 0 0 0 0,-1 0 0 0 0,1 1-1 0 0,-1 2 5 0 0,0 0-1 0 0,0 0 0 0 0,0 0 1 0 0,1 1-1 0 0,0-1 0 0 0,-1 0 1 0 0,2 5-1 0 0,1 1-103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5:05.631"/>
    </inkml:context>
    <inkml:brush xml:id="br0">
      <inkml:brushProperty name="width" value="0.1" units="cm"/>
      <inkml:brushProperty name="height" value="0.1" units="cm"/>
      <inkml:brushProperty name="color" value="#E71224"/>
    </inkml:brush>
  </inkml:definitions>
  <inkml:trace contextRef="#ctx0" brushRef="#br0">1 401 1639 0 0,'39'-5'64'0'0,"-13"1"32"0"0,-2 0-96 0 0,-6 4 0 0 0,-7-2 0 0 0,-3 2 0 0 0,3 0 0 0 0,9 2 0 0 0,14-2 0 0 0,7 0 0 0 0</inkml:trace>
  <inkml:trace contextRef="#ctx0" brushRef="#br0" timeOffset="1">4066 392 2183 0 0,'15'-24'96'0'0,"-2"9"24"0"0,4 4-120 0 0,-6 2 0 0 0,-4 3 0 0 0,-1 4 0 0 0,3-2 0 0 0,8 1 0 0 0,9-5 0 0 0,11 1-80 0 0,7-1 80 0 0,10 5 0 0 0,0-1 0 0 0</inkml:trace>
  <inkml:trace contextRef="#ctx0" brushRef="#br0" timeOffset="2">6962 6 1007 0 0,'13'0'0'0'0,"7"-4"0"0"0,2 3 0 0 0,-5 1 88 0 0,-4 0-88 0 0,-4 1 0 0 0,6 1 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5:06.268"/>
    </inkml:context>
    <inkml:brush xml:id="br0">
      <inkml:brushProperty name="width" value="0.1" units="cm"/>
      <inkml:brushProperty name="height" value="0.1" units="cm"/>
      <inkml:brushProperty name="color" value="#E71224"/>
    </inkml:brush>
  </inkml:definitions>
  <inkml:trace contextRef="#ctx0" brushRef="#br0">0 21 1151 0 0,'23'-7'0'0'0,"-9"1"96"0"0,-1 3-96 0 0,-3-1 0 0 0,-3 4 0 0 0,-1 0 0 0 0,1 2 0 0 0,6 0 88 0 0,9-1-88 0 0,6 5 80 0 0</inkml:trace>
  <inkml:trace contextRef="#ctx0" brushRef="#br0" timeOffset="1">1135 198 455 0 0,'4'0'0'0'0,"0"0"0"0"0,0 1 0 0 0,-3-1 0 0 0,1 0 224 0 0,2 0 8 0 0,2 2 0 0 0,3 2 0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5:12.367"/>
    </inkml:context>
    <inkml:brush xml:id="br0">
      <inkml:brushProperty name="width" value="0.1" units="cm"/>
      <inkml:brushProperty name="height" value="0.1" units="cm"/>
      <inkml:brushProperty name="color" value="#E71224"/>
    </inkml:brush>
  </inkml:definitions>
  <inkml:trace contextRef="#ctx0" brushRef="#br0">0 340 919 0 0,'148'-8'2854'0'0,"-96"2"-2746"0"0,-40 4-35 0 0,0 0 0 0 0,0 1 0 0 0,0 0 0 0 0,0 1 0 0 0,16 1 0 0 0,213 25 575 0 0,-166-27-579 0 0,127-18 0 0 0,-67 4 53 0 0,82 9 370 0 0,31-2-6 0 0,-179-1-477 0 0,196-12-8 0 0,-160 27 2 0 0,-68-3 58 0 0,70-1-1 0 0,144-38 472 0 0,-196 27-462 0 0,160-18 4 0 0,-141 19-26 0 0,101 4 0 0 0,-52 2-16 0 0,82 5-32 0 0,-178-2 0 0 0,283 36 0 0 0,-257-28 0 0 0,0-3 0 0 0,0-2 0 0 0,74-4 0 0 0,37-8 19 0 0,-122 8-2 0 0,81 12 1 0 0,-57-1 39 0 0,1-3 1 0 0,0-3 0 0 0,0-3-1 0 0,88-8 1 0 0,-70-4 45 0 0,1 4 0 0 0,112 7 0 0 0,-106 4-64 0 0,1-3 0 0 0,97-12 0 0 0,-177 9-38 0 0,451-30 62 0 0,-413 29-55 0 0,79-12 0 0 0,50-20 25 0 0,21-3 1 0 0,12 12 76 0 0,-35 5-39 0 0,-69 5-55 0 0,400-35 160 0 0,-270 35-176 0 0,-11 1 0 0 0,309 21 0 0 0,-525-7 0 0 0,165 13 0 0 0,-80-4 0 0 0,-12-2 0 0 0,115 7 0 0 0,-43-6 48 0 0,78 2 40 0 0,51-1-24 0 0,-46-3-64 0 0,-221-6 0 0 0,1 0 0 0 0,181 5 0 0 0,-169-2 9 0 0,72 7 46 0 0,9 3-55 0 0,0-6 0 0 0,125-8 0 0 0,-3-1 64 0 0,-6 19-64 0 0,-4 0 0 0 0,-138-15 4 0 0,235 19 46 0 0,-224-8-45 0 0,137-1 0 0 0,-75-21 49 0 0,-104 5-44 0 0,114 0 115 0 0,-104 5-9 0 0,113-13 1 0 0,135-46 323 0 0,-247 52-391 0 0,113 3 0 0 0,-23 2-9 0 0,-107-2-35 0 0,22 0 25 0 0,92-15-1 0 0,-101 12-29 0 0,-14 2 0 0 0,-4 0 0 0 0,55 3 0 0 0,-61 1 0 0 0,60 3 0 0 0,-52 0 32 0 0,82-6 0 0 0,-69-1-32 0 0,67 5 0 0 0,-45 0 0 0 0,383-6 0 0 0,-157 23 0 0 0,-268-12 0 0 0,44 12 0 0 0,-51-10 0 0 0,0-1 0 0 0,52 4 0 0 0,-19-8 0 0 0,155 0 0 0 0,-205-3 0 0 0,0 0 0 0 0,0 0 0 0 0,0 2 0 0 0,0 0 0 0 0,-1 1 0 0 0,1 0 0 0 0,-1 2 0 0 0,20 7 0 0 0,28 8 0 0 0,-23-8 0 0 0,114 28 0 0 0,-97-30 0 0 0,1-1 0 0 0,0-4 0 0 0,93-2 0 0 0,-105-5 0 0 0,8-1 0 0 0,-1 2 0 0 0,74 9 0 0 0,-42 5 0 0 0,-37-4 0 0 0,1-2 0 0 0,90 1 0 0 0,7-20 0 0 0,-77 5 0 0 0,81 2 0 0 0,37 17 0 0 0,-18 0 0 0 0,57-22 74 0 0,-41 0-20 0 0,-71 11-44 0 0,-17 1 17 0 0,151-16 0 0 0,-148-1-10 0 0,-5 0 39 0 0,147-4-1 0 0,-159 19-55 0 0,-1-3 0 0 0,1-4 0 0 0,104-23 0 0 0,-39 7 0 0 0,-69 8 8 0 0,102-7-1 0 0,-58 10 159 0 0,188-8 45 0 0,-239 25-3153 0 0,-51-2-380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5:13.418"/>
    </inkml:context>
    <inkml:brush xml:id="br0">
      <inkml:brushProperty name="width" value="0.1" units="cm"/>
      <inkml:brushProperty name="height" value="0.1" units="cm"/>
      <inkml:brushProperty name="color" value="#E71224"/>
    </inkml:brush>
  </inkml:definitions>
  <inkml:trace contextRef="#ctx0" brushRef="#br0">0 1 2471 0 0,'1'15'334'0'0,"13"-6"-60"0"0,1 0 1 0 0,0-1-1 0 0,0-1 0 0 0,1 0 1 0 0,0-1-1 0 0,0 0 1 0 0,1-2-1 0 0,0 0 1 0 0,0-1-1 0 0,28 2 0 0 0,310-6 1317 0 0,-305-1-1412 0 0,173 6 620 0 0,-135 0-387 0 0,123-9-1 0 0,-157 0-238 0 0,291-20 678 0 0,-260 27-755 0 0,85-4 19 0 0,-141 1-58 0 0,58 3-1 0 0,-73 0-73 0 0,-1 0-1 0 0,0 0 0 0 0,0 2 0 0 0,0-1 0 0 0,0 2 0 0 0,19 8 0 0 0,-3 7-2957 0 0,-13-8-233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5:26.764"/>
    </inkml:context>
    <inkml:brush xml:id="br0">
      <inkml:brushProperty name="width" value="0.1" units="cm"/>
      <inkml:brushProperty name="height" value="0.1" units="cm"/>
      <inkml:brushProperty name="color" value="#E71224"/>
    </inkml:brush>
  </inkml:definitions>
  <inkml:trace contextRef="#ctx0" brushRef="#br0">3 171 4831 0 0,'-1'-9'389'0'0,"0"8"-341"0"0,1 0 1 0 0,0 1 0 0 0,0-1 0 0 0,0 1 0 0 0,0-1-1 0 0,-1 0 1 0 0,1 1 0 0 0,0-1 0 0 0,0 0-1 0 0,0 1 1 0 0,0-1 0 0 0,0 0 0 0 0,1 1-1 0 0,-1-1 1 0 0,0 0 0 0 0,0 1 0 0 0,0-1-1 0 0,0 0 1 0 0,1 1 0 0 0,-1-1 0 0 0,0 1 0 0 0,1-1-1 0 0,-1 0 1 0 0,1 1 0 0 0,-1-1 0 0 0,0 1-1 0 0,1-1 1 0 0,-1 1 0 0 0,1 0 0 0 0,0-1-1 0 0,9-7 35 0 0,0 2 0 0 0,1-1 0 0 0,-1 2 0 0 0,1-1 0 0 0,1 1 0 0 0,21-6 0 0 0,77-12 48 0 0,-52 12 33 0 0,83-12 70 0 0,164-5 0 0 0,-197 20-120 0 0,160 6-78 0 0,-1 22-3 0 0,-145-10-28 0 0,-11 1 9 0 0,-46-3 3 0 0,1-3-1 0 0,72-5 1 0 0,-113 0-22 0 0,-15 1 14 0 0,-10-1-8 0 0,0 0 0 0 0,1 0 0 0 0,-1 0 0 0 0,0 0 0 0 0,0 0-1 0 0,0 0 1 0 0,0 0 0 0 0,0 0 0 0 0,0 0 0 0 0,0 0 0 0 0,0 0 0 0 0,0 0 0 0 0,0 0 0 0 0,0 0-1 0 0,0 0 1 0 0,1 0 0 0 0,-1 0 0 0 0,0 0 0 0 0,0 0 0 0 0,0 0 0 0 0,0 0 0 0 0,0 0 0 0 0,0 1-1 0 0,0-1 1 0 0,0 0 0 0 0,0 0 0 0 0,0 0 0 0 0,0 0 0 0 0,0 0 0 0 0,0 0 0 0 0,0 0-1 0 0,0 0 1 0 0,0 0 0 0 0,0 0 0 0 0,0 0 0 0 0,0 0 0 0 0,0 0 0 0 0,0 1 0 0 0,0-1 0 0 0,0 0-1 0 0,0 0 1 0 0,0 0 0 0 0,0 0 0 0 0,0 0 0 0 0,0 0 0 0 0,0 0 0 0 0,0 0 0 0 0,0 0 0 0 0,0 0-1 0 0,0 0 1 0 0,0 0 0 0 0,0 1 0 0 0,0-1 0 0 0,0 0 0 0 0,0 0 0 0 0,0 0 0 0 0,0 0-1 0 0,-1 0 1 0 0,1 0 0 0 0,0 0 0 0 0,0 0 0 0 0,0 0 0 0 0,0 0 0 0 0,0 0 0 0 0,0 0 0 0 0,0 0-1 0 0,0 0 1 0 0,-25 22-325 0 0,16-14-16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35:27.793"/>
    </inkml:context>
    <inkml:brush xml:id="br0">
      <inkml:brushProperty name="width" value="0.1" units="cm"/>
      <inkml:brushProperty name="height" value="0.1" units="cm"/>
      <inkml:brushProperty name="color" value="#E71224"/>
    </inkml:brush>
  </inkml:definitions>
  <inkml:trace contextRef="#ctx0" brushRef="#br0">69 59 919 0 0,'-17'-8'156'0'0,"13"6"96"0"0,-1-1 0 0 0,0 1 0 0 0,0 1 0 0 0,0-1 0 0 0,-1 1 0 0 0,1-1 0 0 0,0 1 0 0 0,-7 0 0 0 0,13 1-247 0 0,-1 0 0 0 0,0 0 0 0 0,0 0 0 0 0,0 1 0 0 0,0-1 0 0 0,0 0 0 0 0,0 0 0 0 0,0 0 0 0 0,0 0 0 0 0,0 0 0 0 0,0 0 0 0 0,1 0 0 0 0,-1 0 0 0 0,0 0 0 0 0,0 0 0 0 0,0 1 0 0 0,0-1 0 0 0,0 0 0 0 0,0 0-1 0 0,0 0 1 0 0,0 0 0 0 0,0 0 0 0 0,0 0 0 0 0,0 0 0 0 0,0 1 0 0 0,0-1 0 0 0,0 0 0 0 0,0 0 0 0 0,0 0 0 0 0,0 0 0 0 0,0 0 0 0 0,0 0 0 0 0,0 0 0 0 0,0 1 0 0 0,0-1 0 0 0,0 0 0 0 0,0 0 0 0 0,0 0 0 0 0,-1 0-1 0 0,1 0 1 0 0,0 0 0 0 0,0 0 0 0 0,0 0 0 0 0,0 0 0 0 0,0 1 0 0 0,0-1 0 0 0,0 0 0 0 0,0 0 0 0 0,0 0 0 0 0,0 0 0 0 0,-1 0 0 0 0,1 0 0 0 0,0 0 0 0 0,8 5 135 0 0,7 0 273 0 0,0-1-1 0 0,1-1 0 0 0,-1 0 0 0 0,1-1 1 0 0,31 0-1 0 0,-2 1 121 0 0,154 1 470 0 0,-22-2-614 0 0,-96 5-263 0 0,-38-2-88 0 0,0-2 1 0 0,50-3-1 0 0,-26-8 27 0 0,101-25-1 0 0,-98 16 80 0 0,85-7-1 0 0,-122 20-96 0 0,0 2 0 0 0,1 1 0 0 0,-1 2 0 0 0,60 9 0 0 0,-85-8-34 0 0,-1 0 0 0 0,1 0 0 0 0,-1 1-1 0 0,1 0 1 0 0,-1 1 0 0 0,0 0 0 0 0,0 0 0 0 0,-1 0 0 0 0,1 1 0 0 0,-1 0-1 0 0,10 11 1 0 0,0 1-174 0 0,-1 2-1 0 0,19 32 1 0 0,-23-33-197 0 0,3 2-2645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14.883"/>
    </inkml:context>
    <inkml:brush xml:id="br0">
      <inkml:brushProperty name="width" value="0.1" units="cm"/>
      <inkml:brushProperty name="height" value="0.1" units="cm"/>
      <inkml:brushProperty name="color" value="#E71224"/>
    </inkml:brush>
  </inkml:definitions>
  <inkml:trace contextRef="#ctx0" brushRef="#br0">0 176 3767 0 0,'17'-7'552'0'0,"13"6"-2"0"0,-17 3-502 0 0,1-1 1 0 0,14-1-1 0 0,-26 0-47 0 0,57-7 462 0 0,-54 6-357 0 0,-1 1 0 0 0,1-1 0 0 0,-1 0 0 0 0,0 0 0 0 0,7-3 1 0 0,9-2 129 0 0,106-11 124 0 0,-89 11-202 0 0,1 2 0 0 0,72 1 0 0 0,-103 3-146 0 0,3 1 26 0 0,0 0 0 0 0,0 0 0 0 0,14 5-1 0 0,15 1 46 0 0,152 16 749 0 0,-176-23-740 0 0,-1 0 1 0 0,1-1-1 0 0,26-5 0 0 0,4 0 83 0 0,87-2 305 0 0,-25 3-416 0 0,45-6 214 0 0,-140 11-279 0 0,18 0 30 0 0,-1-1-1 0 0,36-6 1 0 0,-27 1 88 0 0,58-13 22 0 0,-50 11-32 0 0,-18 2-105 0 0,1 1 0 0 0,0 1 0 0 0,-1 1 0 0 0,49 3 0 0 0,-67-1 5 0 0,-1 0-1 0 0,1-1 0 0 0,0 0 1 0 0,16-5-1 0 0,-16 3 1 0 0,-1 2-1 0 0,1-1 1 0 0,0 2-1 0 0,17-2 0 0 0,-15 3-6 0 0,-1 1 0 0 0,16 4 0 0 0,-16-3 0 0 0,1 0 0 0 0,15 1 0 0 0,135-1 200 0 0,6-10-136 0 0,-147 7-64 0 0,0 1 0 0 0,0 1 0 0 0,24 4 0 0 0,31 0 0 0 0,-36-7 0 0 0,-27 1 0 0 0,1 0 0 0 0,19 2 0 0 0,80 3 61 0 0,-95-4-58 0 0,13-4 106 0 0,-26 3-85 0 0,-1 0-1 0 0,1 0 1 0 0,0 1-1 0 0,0-1 0 0 0,-1 1 1 0 0,1 0-1 0 0,0 1 1 0 0,7 0-1 0 0,9 1-23 0 0,-15-1 11 0 0,0 0 0 0 0,0 0 0 0 0,11 0 0 0 0,5 1 9 0 0,91 7 98 0 0,-11-2 10 0 0,-3-3-123 0 0,-12-2 75 0 0,-57-1-21 0 0,58-6-1 0 0,-25-6 39 0 0,-49 8-69 0 0,-1 0 1 0 0,1 1-1 0 0,0 0 0 0 0,0 1 1 0 0,21 2-1 0 0,147 23 25 0 0,-98-21 75 0 0,-25 4-128 0 0,56-5 64 0 0,-76-3-64 0 0,-29 1 0 0 0,-1-1 0 0 0,0 1 0 0 0,17 2 0 0 0,-1 1 3 0 0,0 0 0 0 0,0-2-1 0 0,42-4 1 0 0,-5-4 34 0 0,-34 3-10 0 0,1 1 0 0 0,49 2-1 0 0,-49 3-24 0 0,144 7 50 0 0,-154-10 59 0 0,0-2-1 0 0,-1 0 1 0 0,33-11 0 0 0,-47 13-93 0 0,2-1 34 0 0,1-1-1 0 0,-1 0 1 0 0,0 0 0 0 0,-1-1 0 0 0,1 1-1 0 0,8-8 1 0 0,20-12 151 0 0,-21 20-181 0 0,-12 2-18 0 0,1 1-1 0 0,-1 0 0 0 0,0 0 0 0 0,1-1 0 0 0,-1 1 1 0 0,0 0-1 0 0,1-1 0 0 0,-1 0 0 0 0,0 1 1 0 0,0-1-1 0 0,0 0 0 0 0,2-1 0 0 0,20 0-3 0 0,-22 2 0 0 0,12-1 25 0 0,-10 1-14 0 0,1-1 1 0 0,-1 1-1 0 0,0 0 1 0 0,1-1-1 0 0,-1 2 1 0 0,1-1-1 0 0,-1 0 1 0 0,8 2-1 0 0,10 17-68 0 0,-16-14-75 0 0,21 27-3855 0 0,-15-16 91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16.328"/>
    </inkml:context>
    <inkml:brush xml:id="br0">
      <inkml:brushProperty name="width" value="0.1" units="cm"/>
      <inkml:brushProperty name="height" value="0.1" units="cm"/>
      <inkml:brushProperty name="color" value="#E71224"/>
    </inkml:brush>
  </inkml:definitions>
  <inkml:trace contextRef="#ctx0" brushRef="#br0">52 94 863 0 0,'-1'-2'10'0'0,"0"1"0"0"0,0 0-1 0 0,0-1 1 0 0,0 1-1 0 0,0 0 1 0 0,-1 0-1 0 0,1-1 1 0 0,0 1-1 0 0,-1 0 1 0 0,1 0-1 0 0,-1 1 1 0 0,1-1-1 0 0,-1 0 1 0 0,1 0-1 0 0,-1 1 1 0 0,1-1-1 0 0,-1 1 1 0 0,0-1 0 0 0,1 1-1 0 0,-1 0 1 0 0,0 0-1 0 0,0-1 1 0 0,1 1-1 0 0,-1 1 1 0 0,0-1-1 0 0,-2 0 1 0 0,1 0 52 0 0,3 0-18 0 0,0 1 0 0 0,0-1 0 0 0,-1 0 0 0 0,1 0 0 0 0,0 0 0 0 0,0 0 0 0 0,0 0 0 0 0,-1 0 0 0 0,1 0 0 0 0,0 0 0 0 0,0 0 0 0 0,0 0 0 0 0,0 0 0 0 0,-1 0 0 0 0,1 0 0 0 0,0 0 0 0 0,0 0 0 0 0,0 0 0 0 0,-1 0 0 0 0,1 0 0 0 0,0 0-1 0 0,0 0 1 0 0,0 0 0 0 0,0 0 0 0 0,-1 0 0 0 0,1-1 0 0 0,0 1 0 0 0,0 0 0 0 0,0 0 0 0 0,0 0 0 0 0,0 0 0 0 0,-1 0 0 0 0,1 0 0 0 0,0-1 0 0 0,0 1 0 0 0,0 0 0 0 0,0 0 0 0 0,0 0 0 0 0,0 0 0 0 0,0 0 0 0 0,0-1 0 0 0,0 1 0 0 0,-1 0-1 0 0,1 0 1 0 0,0 0 0 0 0,0-1 0 0 0,0 1 0 0 0,0 0 0 0 0,0 0 0 0 0,10-8 1343 0 0,21-7-238 0 0,-17 13-928 0 0,0 0 0 0 0,1 0 1 0 0,17 2-1 0 0,24-3 334 0 0,67-10-206 0 0,-69 2-167 0 0,-38 6-110 0 0,1 2-1 0 0,0 0 0 0 0,0 1 1 0 0,0 0-1 0 0,23 2 1 0 0,2 1-7 0 0,-33-2-64 0 0,-1 1 0 0 0,0 0 0 0 0,1 1 0 0 0,-1 0 0 0 0,1 0 0 0 0,-1 1 0 0 0,0 0 0 0 0,0 0-1 0 0,8 4 1 0 0,-5-2 69 0 0,-1-1-1 0 0,1 0 1 0 0,0-1-1 0 0,0 0 0 0 0,0 0 1 0 0,14-1-1 0 0,8 2 203 0 0,-20-2-296 0 0,-11-1 23 0 0,1 0 0 0 0,0 0 0 0 0,-1 0 0 0 0,1 0 0 0 0,-1 1 0 0 0,1-1 0 0 0,-1 1 0 0 0,0-1 0 0 0,1 1 0 0 0,-1 0 0 0 0,1 0-1 0 0,-1 0 1 0 0,0 0 0 0 0,0 0 0 0 0,0 1 0 0 0,0-1 0 0 0,0 1 0 0 0,0-1 0 0 0,0 1 0 0 0,0 0 0 0 0,2 2 0 0 0,1 7-150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24.060"/>
    </inkml:context>
    <inkml:brush xml:id="br0">
      <inkml:brushProperty name="width" value="0.1" units="cm"/>
      <inkml:brushProperty name="height" value="0.1" units="cm"/>
      <inkml:brushProperty name="color" value="#E71224"/>
    </inkml:brush>
  </inkml:definitions>
  <inkml:trace contextRef="#ctx0" brushRef="#br0">1 9 455 0 0,'31'0'839'0'0,"0"1"-1"0"0,0 2 0 0 0,50 10 1 0 0,67 18 1114 0 0,-78-26-1481 0 0,-28-3-163 0 0,106 8 67 0 0,-34-9-186 0 0,-65-1 188 0 0,36 1 160 0 0,64-1-278 0 0,-113-2-204 0 0,-1-2 1 0 0,42-8 0 0 0,77-17 263 0 0,-132 28-274 0 0,0 1 0 0 0,0 0 0 0 0,0 2-1 0 0,0 0 1 0 0,0 1 0 0 0,24 8-1 0 0,14 1-45 0 0,-7-5 32 0 0,103 2 0 0 0,-97-9-25 0 0,172 3 309 0 0,-114 6-173 0 0,188 40-1 0 0,-38-13 35 0 0,-140-23-162 0 0,37-4 108 0 0,-50-4-54 0 0,7-6-30 0 0,-42-2 0 0 0,42-4 103 0 0,-28 1-74 0 0,272-9-4 0 0,-6-18-64 0 0,-247 22 0 0 0,214 7 0 0 0,52-9 0 0 0,-164 1 0 0 0,-154 10 0 0 0,201-15 0 0 0,43-16 33 0 0,-11 3-2 0 0,-259 25 1 0 0,38 1 0 0 0,-59 3-58 0 0,-9 1-1 0 0,0 0 0 0 0,0-1 0 0 0,-1 1 0 0 0,1 1 0 0 0,0-1 0 0 0,0 1 0 0 0,-1-1 1 0 0,1 1-1 0 0,0 0 0 0 0,-1 0 0 0 0,6 3 0 0 0,-4 0-376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21.601"/>
    </inkml:context>
    <inkml:brush xml:id="br0">
      <inkml:brushProperty name="width" value="0.1" units="cm"/>
      <inkml:brushProperty name="height" value="0.1" units="cm"/>
      <inkml:brushProperty name="color" value="#E71224"/>
    </inkml:brush>
  </inkml:definitions>
  <inkml:trace contextRef="#ctx0" brushRef="#br0">2823 53 2759 0 0,'-1'-5'22'0'0,"-10"-22"136"0"0,11 25-152 0 0,-1 1 0 0 0,0-1 0 0 0,0 1-1 0 0,1 0 1 0 0,-1-1 0 0 0,0 1 0 0 0,-1 0-1 0 0,1 0 1 0 0,0 0 0 0 0,0-1 0 0 0,0 1-1 0 0,-1 1 1 0 0,1-1 0 0 0,0 0 0 0 0,-3-1-1 0 0,2 2 245 0 0,0 0-1 0 0,0 0 0 0 0,-1 0 0 0 0,1 1 0 0 0,0-1 0 0 0,0 1 0 0 0,0-1 0 0 0,0 1 0 0 0,-3 2 0 0 0,0-1 398 0 0,-26 10 62 0 0,-50 30 0 0 0,-3 1-901 0 0,46-27 59 0 0,0-2-1 0 0,0-2 1 0 0,-1-1-1 0 0,-73 10 0 0 0,-42-7 1270 0 0,-1-7 0 0 0,-255-22 0 0 0,-99-62 1188 0 0,110 13-1352 0 0,328 57-757 0 0,-1 3-1 0 0,-74 7 0 0 0,-141 28-4431 0 0,188-15-25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25.579"/>
    </inkml:context>
    <inkml:brush xml:id="br0">
      <inkml:brushProperty name="width" value="0.1" units="cm"/>
      <inkml:brushProperty name="height" value="0.1" units="cm"/>
      <inkml:brushProperty name="color" value="#E71224"/>
    </inkml:brush>
  </inkml:definitions>
  <inkml:trace contextRef="#ctx0" brushRef="#br0">0 20 1839 0 0,'11'-1'111'0'0,"-1"0"-1"0"0,0 1 0 0 0,0-1 0 0 0,1 2 0 0 0,-1 0 0 0 0,0 0 0 0 0,0 1 0 0 0,0 0 0 0 0,19 7 0 0 0,-17-5 1 0 0,0-1 1 0 0,0 0-1 0 0,1-1 0 0 0,-1 0 1 0 0,0-1-1 0 0,17 0 0 0 0,51-6 44 0 0,-72 5-87 0 0,1 1-1 0 0,0-1 0 0 0,0 1 1 0 0,-1 1-1 0 0,1 0 1 0 0,-1 0-1 0 0,1 0 0 0 0,-1 1 1 0 0,0 1-1 0 0,15 7 1 0 0,30 12 179 0 0,-41-19-222 0 0,0-1 0 0 0,0 0 0 0 0,1 0 0 0 0,-1-1 0 0 0,0 0 0 0 0,1-1 0 0 0,-1-1 0 0 0,22-2-1 0 0,77-9 1232 0 0,-34 7-878 0 0,-34 3-294 0 0,22 1-41 0 0,-44 1-33 0 0,-1 0 1 0 0,36-6-1 0 0,-17-1-9 0 0,147-27 9 0 0,-139 26 159 0 0,0 2-1 0 0,1 2 1 0 0,85 6-1 0 0,-19 1-97 0 0,-96-4-60 0 0,196-8 294 0 0,-68-1-158 0 0,112 0-42 0 0,-241 9-93 0 0,369-16 52 0 0,-331 13-24 0 0,0 4-1 0 0,92 11 0 0 0,-95-6-29 0 0,-38-5-90 0 0,0 2-1 0 0,0 0 0 0 0,0 1 0 0 0,0 0 1 0 0,-1 1-1 0 0,13 6 0 0 0,-9-2-2746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26.846"/>
    </inkml:context>
    <inkml:brush xml:id="br0">
      <inkml:brushProperty name="width" value="0.1" units="cm"/>
      <inkml:brushProperty name="height" value="0.1" units="cm"/>
      <inkml:brushProperty name="color" value="#E71224"/>
    </inkml:brush>
  </inkml:definitions>
  <inkml:trace contextRef="#ctx0" brushRef="#br0">0 160 919 0 0,'309'-19'2594'0'0,"-175"7"-1692"0"0,3-5-533 0 0,-8 2-243 0 0,-24-1 219 0 0,-7 1 207 0 0,-52 12-185 0 0,63 6-1 0 0,13 0-203 0 0,118-33 123 0 0,-66 5 146 0 0,-26 13-363 0 0,175 10 0 0 0,-191 8-65 0 0,236 2 56 0 0,64 0-60 0 0,-411-7 0 0 0,24-1 0 0 0,-29 0-2 0 0,1 0-1 0 0,-1 1 1 0 0,0 0 0 0 0,24 6-1 0 0,-27-3-57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30.742"/>
    </inkml:context>
    <inkml:brush xml:id="br0">
      <inkml:brushProperty name="width" value="0.1" units="cm"/>
      <inkml:brushProperty name="height" value="0.1" units="cm"/>
      <inkml:brushProperty name="color" value="#E71224"/>
    </inkml:brush>
  </inkml:definitions>
  <inkml:trace contextRef="#ctx0" brushRef="#br0">1 15 455 0 0,'1'-4'0'0'0,"3"-1"0"0"0,2 3 0 0 0,-3-2 0 0 0,-1 4 336 0 0,0 2 24 0 0,2-4 8 0 0,0 4 0 0 0,1 0-304 0 0,2 0-64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33.610"/>
    </inkml:context>
    <inkml:brush xml:id="br0">
      <inkml:brushProperty name="width" value="0.1" units="cm"/>
      <inkml:brushProperty name="height" value="0.1" units="cm"/>
      <inkml:brushProperty name="color" value="#E71224"/>
    </inkml:brush>
  </inkml:definitions>
  <inkml:trace contextRef="#ctx0" brushRef="#br0">0 0 367 0 0,'4'0'0'0'0,"-2"0"0"0"0,1 2 0 0 0,-1 0 0 0 0,0 0 0 0 0,0-4 0 0 0,-2 4 0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34.249"/>
    </inkml:context>
    <inkml:brush xml:id="br0">
      <inkml:brushProperty name="width" value="0.1" units="cm"/>
      <inkml:brushProperty name="height" value="0.1" units="cm"/>
      <inkml:brushProperty name="color" value="#E71224"/>
    </inkml:brush>
  </inkml:definitions>
  <inkml:trace contextRef="#ctx0" brushRef="#br0">0 1 455 0 0,'21'0'0'0'0,"-7"0"0"0"0,1 2 0 0 0,-6 0 0 0 0,-3 3 152 0 0,-2-3-16 0 0,1 2 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35.674"/>
    </inkml:context>
    <inkml:brush xml:id="br0">
      <inkml:brushProperty name="width" value="0.1" units="cm"/>
      <inkml:brushProperty name="height" value="0.1" units="cm"/>
      <inkml:brushProperty name="color" value="#E71224"/>
    </inkml:brush>
  </inkml:definitions>
  <inkml:trace contextRef="#ctx0" brushRef="#br0">0 97 919 0 0,'8'2'511'0'0,"-1"0"-1"0"0,1 0 0 0 0,0-1 1 0 0,0 0-1 0 0,0 0 0 0 0,0-1 1 0 0,14-1-1 0 0,-6-1-124 0 0,1-1 0 0 0,27-9-1 0 0,6-4 8 0 0,1 2 0 0 0,1 2-1 0 0,73-6 1 0 0,-122 18-390 0 0,382-19 639 0 0,90 28 398 0 0,-378-14-1013 0 0,-31 1 77 0 0,18-1 17 0 0,-31 1-39 0 0,79 4 0 0 0,31 6-82 0 0,3 1 0 0 0,-16-6 0 0 0,3 0 0 0 0,18 9 177 0 0,-54-4 318 0 0,-104-5-541 0 0,0 0 1 0 0,0 0-1 0 0,1 1 0 0 0,-1 1 0 0 0,-1 0 0 0 0,1 1 0 0 0,0 0 0 0 0,-1 1 0 0 0,0 1 0 0 0,0 0 1 0 0,17 11-1 0 0,-13-6-3532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37.987"/>
    </inkml:context>
    <inkml:brush xml:id="br0">
      <inkml:brushProperty name="width" value="0.1" units="cm"/>
      <inkml:brushProperty name="height" value="0.1" units="cm"/>
      <inkml:brushProperty name="color" value="#E71224"/>
    </inkml:brush>
  </inkml:definitions>
  <inkml:trace contextRef="#ctx0" brushRef="#br0">1 96 1375 0 0,'36'-3'3034'0'0,"-27"2"-3006"0"0,-1 0 0 0 0,1 1 0 0 0,0-1 0 0 0,16 3 0 0 0,3 1 135 0 0,-1-1 0 0 0,1-2 1 0 0,0 0-1 0 0,0-2 1 0 0,43-9-1 0 0,-30 5 252 0 0,59-2 0 0 0,-7 8-253 0 0,144 2-52 0 0,-39-10-69 0 0,-36-1 300 0 0,-155 9-338 0 0,195 4 124 0 0,-166-5-101 0 0,0-1 0 0 0,0-1 0 0 0,0-2 0 0 0,67-19 0 0 0,-48 2 679 0 0,-54 21-699 0 0,0 1 0 0 0,0 0 0 0 0,0 0 0 0 0,-1-1 1 0 0,1 1-1 0 0,0 0 0 0 0,0 0 0 0 0,0 0 0 0 0,0 0 0 0 0,0 0 0 0 0,-1 0 0 0 0,1 1 0 0 0,0-1 1 0 0,0 0-1 0 0,0 0 0 0 0,0 0 0 0 0,-1 1 0 0 0,1-1 0 0 0,0 0 0 0 0,0 1 0 0 0,-1-1 0 0 0,1 1 1 0 0,0-1-1 0 0,-1 1 0 0 0,2 1 0 0 0,11 19-657 0 0,-8-12-1044 0 0,0 0-801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40.116"/>
    </inkml:context>
    <inkml:brush xml:id="br0">
      <inkml:brushProperty name="width" value="0.1" units="cm"/>
      <inkml:brushProperty name="height" value="0.1" units="cm"/>
      <inkml:brushProperty name="color" value="#E71224"/>
    </inkml:brush>
  </inkml:definitions>
  <inkml:trace contextRef="#ctx0" brushRef="#br0">1 11 719 0 0,'20'-3'0'0'0,"4"-1"0"0"0,6 2 0 0 0,-1 0 64 0 0,5 4-64 0 0,-4-2 0 0 0,-10 0 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40.531"/>
    </inkml:context>
    <inkml:brush xml:id="br0">
      <inkml:brushProperty name="width" value="0.1" units="cm"/>
      <inkml:brushProperty name="height" value="0.1" units="cm"/>
      <inkml:brushProperty name="color" value="#E71224"/>
    </inkml:brush>
  </inkml:definitions>
  <inkml:trace contextRef="#ctx0" brushRef="#br0">0 4 455 0 0,'17'0'0'0'0,"-6"-2"0"0"0,-2 0 0 0 0,-1 2 0 0 0,-1 2 88 0 0,-3-2-24 0 0,2 2-64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41.672"/>
    </inkml:context>
    <inkml:brush xml:id="br0">
      <inkml:brushProperty name="width" value="0.1" units="cm"/>
      <inkml:brushProperty name="height" value="0.1" units="cm"/>
      <inkml:brushProperty name="color" value="#E71224"/>
    </inkml:brush>
  </inkml:definitions>
  <inkml:trace contextRef="#ctx0" brushRef="#br0">0 12 2303 0 0,'4'-6'200'0'0,"0"3"-200"0"0,1 1 0 0 0,-3 2 0 0 0,0 2 0 0 0,2 0-96 0 0,3-2 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22.883"/>
    </inkml:context>
    <inkml:brush xml:id="br0">
      <inkml:brushProperty name="width" value="0.1" units="cm"/>
      <inkml:brushProperty name="height" value="0.1" units="cm"/>
      <inkml:brushProperty name="color" value="#E71224"/>
    </inkml:brush>
  </inkml:definitions>
  <inkml:trace contextRef="#ctx0" brushRef="#br0">1735 230 5039 0 0,'-19'-28'488'0'0,"17"26"-375"0"0,-1 0-1 0 0,0 0 0 0 0,0 0 0 0 0,-1 0 0 0 0,1 1 0 0 0,0-1 1 0 0,-1 1-1 0 0,1 0 0 0 0,0 0 0 0 0,-1 0 0 0 0,-3 0 0 0 0,-3-1-51 0 0,-100-39 311 0 0,76 27 0 0 0,0 2 1 0 0,-45-11-1 0 0,-20 2 360 0 0,-26-6 450 0 0,-155-14 0 0 0,227 39-917 0 0,-1 2-1 0 0,-62 9 0 0 0,-101 23-12 0 0,205-30-241 0 0,-255 55 34 0 0,155-22-3514 0 0,41-8-467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50.674"/>
    </inkml:context>
    <inkml:brush xml:id="br0">
      <inkml:brushProperty name="width" value="0.1" units="cm"/>
      <inkml:brushProperty name="height" value="0.1" units="cm"/>
      <inkml:brushProperty name="color" value="#E71224"/>
    </inkml:brush>
  </inkml:definitions>
  <inkml:trace contextRef="#ctx0" brushRef="#br0">1 43 4431 0 0,'0'0'11'0'0,"0"0"0"0"0,1 1 0 0 0,-1-1 0 0 0,0 0 0 0 0,1 0 0 0 0,-1 0 0 0 0,0 1 0 0 0,1-1 0 0 0,-1 0 0 0 0,1 0 0 0 0,-1 0 0 0 0,1 0 0 0 0,-1 0 0 0 0,0 0 0 0 0,1 0-1 0 0,-1 0 1 0 0,1 0 0 0 0,-1 0 0 0 0,1 0 0 0 0,-1 0 0 0 0,0 0 0 0 0,1 0 0 0 0,-1 0 0 0 0,1-1 0 0 0,-1 1 0 0 0,0 0 0 0 0,1 0 0 0 0,-1-1 0 0 0,20-7 1669 0 0,-5 1-126 0 0,90-17 929 0 0,-86 21-1950 0 0,-15 2-475 0 0,0 2-1 0 0,0-1 1 0 0,-1 0-1 0 0,1 1 0 0 0,0-1 1 0 0,-1 1-1 0 0,1 0 1 0 0,0 1-1 0 0,-1-1 0 0 0,0 1 1 0 0,1-1-1 0 0,-1 1 1 0 0,0 0-1 0 0,0 0 0 0 0,0 0 1 0 0,5 4-1 0 0,19 12 7 0 0,-22-15 9 0 0,0-1 0 0 0,-1 0 0 0 0,1 0 0 0 0,0-1-1 0 0,0 1 1 0 0,0-1 0 0 0,0 0 0 0 0,0-1 0 0 0,1 1-1 0 0,-1-1 1 0 0,5 0 0 0 0,19 3 235 0 0,19 2-22 0 0,-1-1 1 0 0,49-2 0 0 0,-88-2-270 0 0,65-2 111 0 0,105-15 0 0 0,-120 11-8 0 0,1 3 0 0 0,72 6 0 0 0,-20-1 19 0 0,41 0-45 0 0,106-1 281 0 0,-50 8-182 0 0,-34 2-57 0 0,-155-11-117 0 0,124-6 216 0 0,-112 5-154 0 0,57 3 0 0 0,-52-1-74 0 0,139 7 48 0 0,182 4 7 0 0,-182-10 66 0 0,128-13 222 0 0,-86-1-116 0 0,-158 10-191 0 0,58-2 10 0 0,-19 0-53 0 0,-6-2 96 0 0,0 3 0 0 0,106 12 0 0 0,-152-4-111 0 0,97 5 14 0 0,-118-10 1 0 0,-1 0 0 0 0,39-4 0 0 0,103-9 118 0 0,25 6-44 0 0,31-1-20 0 0,-79 7 4 0 0,-72 2 22 0 0,62-6-113 0 0,-67 1 1020 0 0,-14 3 89 0 0,26-1-1410 0 0,-57 2 80 0 0,0 0-1 0 0,0 2 0 0 0,0 0 1 0 0,0 2-1 0 0,22 6 0 0 0,3 0 255 0 0,1-2 0 0 0,62 2 0 0 0,-93-10 69 0 0,0 1-1 0 0,0 1 1 0 0,-1 1-1 0 0,1 0 1 0 0,21 8-1 0 0,-31-9-158 0 0,-2 0 0 0 0,1 1 0 0 0,0-1 0 0 0,0 1 0 0 0,-1 0 0 0 0,0 1 0 0 0,1-1 0 0 0,4 6 0 0 0,-6-6-344 0 0,0 1 1 0 0,-1 0-1 0 0,1 0 1 0 0,-1 0-1 0 0,1 0 1 0 0,-1 1-1 0 0,0-1 1 0 0,-1 1-1 0 0,1-1 1 0 0,1 9-1 0 0,1 19-5006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52.257"/>
    </inkml:context>
    <inkml:brush xml:id="br0">
      <inkml:brushProperty name="width" value="0.1" units="cm"/>
      <inkml:brushProperty name="height" value="0.1" units="cm"/>
      <inkml:brushProperty name="color" value="#E71224"/>
    </inkml:brush>
  </inkml:definitions>
  <inkml:trace contextRef="#ctx0" brushRef="#br0">549 175 1151 0 0,'-37'9'446'0'0,"-2"-1"362"0"0,19-5-246 0 0,0 0 0 0 0,0 2-1 0 0,0 1 1 0 0,-21 8 0 0 0,-78 34 2141 0 0,102-41-2340 0 0,-1-2 1 0 0,1 1-1 0 0,-1-2 0 0 0,-1-1 1 0 0,1 0-1 0 0,-36 0 1 0 0,45-3-81 0 0,0-2 1 0 0,1 1-1 0 0,-18-6 1 0 0,11 3 264 0 0,11 3 131 0 0,7 0-291 0 0,19 0-145 0 0,15 0 37 0 0,328-60 1698 0 0,-218 49-1576 0 0,-95 9-348 0 0,66-13 37 0 0,-44 4-46 0 0,41-6 16 0 0,27-4 41 0 0,333 8 295 0 0,-239 13-189 0 0,-197 0-35 0 0,0-2 0 0 0,0-2 0 0 0,0-1-1 0 0,56-16 1 0 0,-95 22-172 0 0,17-6 157 0 0,0 0 0 0 0,23-12-1 0 0,-37 16-125 0 0,1 0 0 0 0,0-1 0 0 0,-1 1 0 0 0,1 0 0 0 0,-1-1 0 0 0,0 0-1 0 0,0 0 1 0 0,0 0 0 0 0,0 0 0 0 0,-1 0 0 0 0,1-1 0 0 0,-1 1 0 0 0,0-1 0 0 0,0 0-1 0 0,0 1 1 0 0,2-7 0 0 0,-6 15-261 0 0,-5 18-5196 0 0,7-7-297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54.514"/>
    </inkml:context>
    <inkml:brush xml:id="br0">
      <inkml:brushProperty name="width" value="0.1" units="cm"/>
      <inkml:brushProperty name="height" value="0.1" units="cm"/>
      <inkml:brushProperty name="color" value="#E71224"/>
    </inkml:brush>
  </inkml:definitions>
  <inkml:trace contextRef="#ctx0" brushRef="#br0">3 227 2303 0 0,'-1'-1'118'0'0,"1"0"0"0"0,-1 0 0 0 0,1-1-1 0 0,0 1 1 0 0,0 0 0 0 0,0 0-1 0 0,0-1 1 0 0,-1 1 0 0 0,2 0 0 0 0,-1-1-1 0 0,0 1 1 0 0,0 0 0 0 0,0-1-1 0 0,1 1 1 0 0,-1 0 0 0 0,0 0-1 0 0,1-2 1 0 0,0 2-39 0 0,0 1-1 0 0,0-1 1 0 0,0 0-1 0 0,0 1 0 0 0,0-1 1 0 0,0 0-1 0 0,0 1 1 0 0,0-1-1 0 0,0 1 1 0 0,1 0-1 0 0,-1-1 1 0 0,0 1-1 0 0,0 0 1 0 0,0 0-1 0 0,0 0 1 0 0,1 0-1 0 0,-1 0 0 0 0,0 0 1 0 0,2 0-1 0 0,52-3 1923 0 0,-34 1-269 0 0,38 2-1 0 0,-41 0-1374 0 0,36-3 0 0 0,-33 1-119 0 0,50-10 468 0 0,-31 5-502 0 0,57-12 177 0 0,42-5 255 0 0,210-23 131 0 0,-303 40-721 0 0,46-6 117 0 0,119-2 1 0 0,234-16 316 0 0,-362 23-277 0 0,-37 6-177 0 0,0 2 0 0 0,0 2 0 0 0,56 10 0 0 0,45 2 16 0 0,128 5 238 0 0,87 6-152 0 0,-332-24-106 0 0,46-3 0 0 0,-12 0-2 0 0,94-5 45 0 0,0 1-12 0 0,284-6 52 0 0,-421 11-72 0 0,88 2-33 0 0,-37 0 0 0 0,194 13 0 0 0,-129-4 0 0 0,114-11 0 0 0,-118-6 212 0 0,96 0 555 0 0,-126 10-1100 0 0,131-14-1 0 0,76-2 697 0 0,-176 16 1357 0 0,68 15-3759 0 0,-20-8 1776 0 0,9 2 2386 0 0,-107 3-2105 0 0,-42-7-19 0 0,47 3 0 0 0,-7-5 66 0 0,51 2-1450 0 0,44-4 777 0 0,-156-5 630 0 0,0-1-1 0 0,27-6 0 0 0,-28 4 1 0 0,1 1-1 0 0,27-1 0 0 0,-44 4-59 0 0,-1 0 0 0 0,1 1 0 0 0,-1-1-1 0 0,1 1 1 0 0,-1 0 0 0 0,1 0 0 0 0,-1 0-1 0 0,0 0 1 0 0,0 1 0 0 0,1-1 0 0 0,-1 1 0 0 0,0 0-1 0 0,0 0 1 0 0,0 0 0 0 0,-1 0 0 0 0,1 1-1 0 0,0-1 1 0 0,-1 1 0 0 0,0-1 0 0 0,3 4 0 0 0,4 7-1512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57.194"/>
    </inkml:context>
    <inkml:brush xml:id="br0">
      <inkml:brushProperty name="width" value="0.1" units="cm"/>
      <inkml:brushProperty name="height" value="0.1" units="cm"/>
      <inkml:brushProperty name="color" value="#E71224"/>
    </inkml:brush>
  </inkml:definitions>
  <inkml:trace contextRef="#ctx0" brushRef="#br0">15 88 2303 0 0,'-1'-1'-38'0'0,"-1"-3"512"0"0,0-1 0 0 0,0 1-1 0 0,0-1 1 0 0,0 0 0 0 0,-1-5 0 0 0,3 8-349 0 0,0 1 0 0 0,0-1 0 0 0,0 1 1 0 0,0-1-1 0 0,0 1 0 0 0,0-1 0 0 0,1 1 0 0 0,-1 0 0 0 0,0-1 0 0 0,1 1 0 0 0,-1-1 0 0 0,1 1 0 0 0,0-1 1 0 0,-1 1-1 0 0,1 0 0 0 0,0 0 0 0 0,0-1 0 0 0,0 1 0 0 0,-1 0 0 0 0,4-2 0 0 0,-2 1 6 0 0,0 0-1 0 0,0 1 0 0 0,1-1 0 0 0,-1 1 1 0 0,1 0-1 0 0,-1-1 0 0 0,1 1 0 0 0,-1 0 1 0 0,1 1-1 0 0,0-1 0 0 0,-1 0 1 0 0,1 1-1 0 0,0-1 0 0 0,0 1 0 0 0,0 0 1 0 0,3 0-1 0 0,7 1 198 0 0,0 0 1 0 0,16 4-1 0 0,-7-1-21 0 0,62 14 364 0 0,-64-14-547 0 0,40 12 220 0 0,37 7 282 0 0,-59-17-295 0 0,-1 1-62 0 0,1-2 1 0 0,41 1-1 0 0,0-8 116 0 0,122-18 1 0 0,102-10 150 0 0,-273 31-509 0 0,-1 0 1 0 0,55 11 0 0 0,-52-6 0 0 0,61 2-1 0 0,-10-4 14 0 0,25 0 36 0 0,43-3 205 0 0,27 23-105 0 0,-90-10-114 0 0,-8-7-63 0 0,9 0 0 0 0,-67-2 13 0 0,0-2-1 0 0,0-1 1 0 0,1-1-1 0 0,-1 0 0 0 0,36-5 1 0 0,323-41 340 0 0,-345 41-333 0 0,215-3-20 0 0,-211 7 0 0 0,-21 0 3 0 0,318 5 48 0 0,-69-3-43 0 0,-144-3 48 0 0,-56 2-35 0 0,0-4 0 0 0,93-14 1 0 0,-73-2 7 0 0,-37 7 63 0 0,69-7 0 0 0,18 17 3 0 0,-23 2-9 0 0,6-12-122 0 0,-71 5 10 0 0,53 0 0 0 0,-72 9 26 0 0,-1 1 0 0 0,1 2 0 0 0,52 14 0 0 0,-60-13 0 0 0,14 1 16 0 0,1-1 0 0 0,0-2 0 0 0,63 0 0 0 0,222-17-16 0 0,-237 6-8 0 0,1 4 0 0 0,94 9 0 0 0,113 5 8 0 0,-161-18 0 0 0,113 1 0 0 0,151 11 0 0 0,-238-6 0 0 0,-90 4 0 0 0,134 23 0 0 0,-154-19 0 0 0,29 6 0 0 0,-69-11 0 0 0,1 0 0 0 0,0-1 0 0 0,0 0 0 0 0,10-1 0 0 0,-15 0 0 0 0,0 0 0 0 0,0 0 0 0 0,1-1 0 0 0,-1 0 0 0 0,0 0 0 0 0,0-1 0 0 0,0 1 0 0 0,0-1 0 0 0,5-3 0 0 0,-8 4 20 0 0,0-1 1 0 0,0 0-1 0 0,0 1 0 0 0,0-1 0 0 0,0 0 0 0 0,-1 0 0 0 0,1 0 0 0 0,-1 0 0 0 0,1 0 1 0 0,-1-1-1 0 0,0 1 0 0 0,0 0 0 0 0,0-1 0 0 0,0 1 0 0 0,0-1 0 0 0,0 1 1 0 0,-1-1-1 0 0,1 1 0 0 0,-1-4 0 0 0,0 6 23 0 0,0 0-44 0 0,-1-1 1 0 0,1 1 0 0 0,-1 0 0 0 0,1 0 0 0 0,0 0 0 0 0,-1 0 0 0 0,1 0 0 0 0,-1 0 0 0 0,1 0-1 0 0,0 0 1 0 0,-1 0 0 0 0,1 0 0 0 0,-1 0 0 0 0,1 0 0 0 0,-1 0 0 0 0,1 0 0 0 0,0 0 0 0 0,-1 0-1 0 0,1 0 1 0 0,-1 0 0 0 0,1 1 0 0 0,0-1 0 0 0,-1 0 0 0 0,1 0 0 0 0,0 0 0 0 0,-1 1 0 0 0,1-1-1 0 0,0 0 1 0 0,-1 0 0 0 0,1 1 0 0 0,0-1 0 0 0,0 0 0 0 0,-1 1 0 0 0,1-1 0 0 0,0 1 0 0 0,-9 12-418 0 0,-2 16-1502 0 0,7-17 288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0:59.906"/>
    </inkml:context>
    <inkml:brush xml:id="br0">
      <inkml:brushProperty name="width" value="0.1" units="cm"/>
      <inkml:brushProperty name="height" value="0.1" units="cm"/>
      <inkml:brushProperty name="color" value="#E71224"/>
    </inkml:brush>
  </inkml:definitions>
  <inkml:trace contextRef="#ctx0" brushRef="#br0">1 63 4111 0 0,'0'0'49'0'0,"0"-1"-1"0"0,0 0 0 0 0,0 1 0 0 0,0-1 0 0 0,0 1 0 0 0,0-1 1 0 0,0 1-1 0 0,0-1 0 0 0,0 1 0 0 0,0-1 0 0 0,0 1 0 0 0,1-1 1 0 0,-1 1-1 0 0,0-1 0 0 0,0 1 0 0 0,0-1 0 0 0,1 1 1 0 0,-1-1-1 0 0,0 1 0 0 0,1-1 0 0 0,-1 1 0 0 0,0 0 0 0 0,1-1 1 0 0,-1 1-1 0 0,1 0 0 0 0,-1-1 0 0 0,14 2 1410 0 0,-7 0-1442 0 0,14 3 519 0 0,-15-3-300 0 0,1 0 0 0 0,-1 0 0 0 0,0 0 0 0 0,1-1 0 0 0,-1 0 0 0 0,0 0 0 0 0,1 0-1 0 0,8-3 1 0 0,-5 2-50 0 0,0 0 0 0 0,0 1-1 0 0,0 0 1 0 0,0 0 0 0 0,0 1-1 0 0,0 1 1 0 0,12 2-1 0 0,5 1-63 0 0,37 2 496 0 0,0-2-1 0 0,103-6 1 0 0,-146 2-517 0 0,0 1 0 0 0,0 0 0 0 0,-1 2 0 0 0,1 0-1 0 0,-1 2 1 0 0,32 12 0 0 0,-32-12-58 0 0,0 0-1 0 0,0-1 1 0 0,1-1 0 0 0,-1-1-1 0 0,39 0 1 0 0,107-12 368 0 0,-65 2-285 0 0,33-2 24 0 0,69-2 98 0 0,-135 10-234 0 0,103 3 38 0 0,67 8 141 0 0,-176-10-107 0 0,0-2 0 0 0,93-16 0 0 0,-154 18-84 0 0,155-11 48 0 0,-95 9-34 0 0,238 5 113 0 0,-175-1-99 0 0,19 0 6 0 0,-46 6-19 0 0,-37-2 8 0 0,78-2 0 0 0,207-26-13 0 0,-125 5 42 0 0,2 12 17 0 0,-116 4-73 0 0,119-15 0 0 0,-150 9 29 0 0,0 4 0 0 0,124 10 0 0 0,-119-2-40 0 0,4-7 14 0 0,-59 0 0 0 0,30-1 0 0 0,105-1 0 0 0,-130 6 0 0 0,55 12 0 0 0,-37-3 0 0 0,0-3 0 0 0,0-2 0 0 0,51-1 0 0 0,-63-7 21 0 0,0-1-1 0 0,59-14 0 0 0,-69 11-17 0 0,-24 6-3 0 0,13-3 0 0 0,1 0 0 0 0,16 0 0 0 0,-31 3 11 0 0,0-1-3 0 0,-1 1-1 0 0,0 0 1 0 0,0-1 0 0 0,0 1 0 0 0,0-1-1 0 0,0 1 1 0 0,-1-1 0 0 0,1 1-1 0 0,0 0 1 0 0,0-1 0 0 0,0 1 0 0 0,0-1-1 0 0,0 1 1 0 0,0-1 0 0 0,-1 1-1 0 0,1 0 1 0 0,0-1 0 0 0,0 1 0 0 0,-1 0-1 0 0,1-1 1 0 0,0 1 0 0 0,-1 0-1 0 0,1-1 1 0 0,0 1 0 0 0,-1 0 0 0 0,1 0-1 0 0,0-1 1 0 0,-1 1 0 0 0,1 0 0 0 0,-1 0-1 0 0,1 0 1 0 0,-1-1 0 0 0,-13-7 116 0 0,-1 0-91 0 0,9 4 4 0 0,0 1 0 0 0,-1 0 0 0 0,-9-4 1 0 0,15 6-35 0 0,-1 1 1 0 0,1 0 0 0 0,0-1 0 0 0,-1 1 0 0 0,1 0 0 0 0,0 0 0 0 0,-1 0-1 0 0,1 0 1 0 0,0 0 0 0 0,-1 0 0 0 0,1 0 0 0 0,0 0 0 0 0,-1 1 0 0 0,1-1-1 0 0,0 0 1 0 0,0 1 0 0 0,-1-1 0 0 0,1 1 0 0 0,0-1 0 0 0,0 1 0 0 0,0 0 0 0 0,0 0-1 0 0,-2 1 1 0 0,2-1-3 0 0,1 0-1 0 0,-1-1 0 0 0,1 1 1 0 0,-1 0-1 0 0,1 0 1 0 0,0 0-1 0 0,-1 0 0 0 0,1 0 1 0 0,0-1-1 0 0,0 1 0 0 0,-1 0 1 0 0,1 0-1 0 0,0 0 1 0 0,0 0-1 0 0,0 0 0 0 0,0 0 1 0 0,0 0-1 0 0,1 0 0 0 0,-1 0 1 0 0,0 0-1 0 0,0 0 1 0 0,1 0-1 0 0,-1-1 0 0 0,0 1 1 0 0,1 0-1 0 0,-1 0 1 0 0,2 1-1 0 0,0 1-154 0 0,1 1 0 0 0,0 0 1 0 0,-1 0-1 0 0,0 0 0 0 0,0 0 0 0 0,0 0 0 0 0,-1 0 1 0 0,2 6-1 0 0,1 1-1185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04.061"/>
    </inkml:context>
    <inkml:brush xml:id="br0">
      <inkml:brushProperty name="width" value="0.1" units="cm"/>
      <inkml:brushProperty name="height" value="0.1" units="cm"/>
      <inkml:brushProperty name="color" value="#E71224"/>
    </inkml:brush>
  </inkml:definitions>
  <inkml:trace contextRef="#ctx0" brushRef="#br0">0 108 1839 0 0,'4'1'36'0'0,"1"0"-1"0"0,-1 0 1 0 0,0 0-1 0 0,0-1 1 0 0,6 1-1 0 0,1 0 346 0 0,123 7 3337 0 0,-91-8-3288 0 0,1-2 1 0 0,70-12-1 0 0,91-8-93 0 0,-108 14 82 0 0,152 6 236 0 0,-27 2-285 0 0,-120-3-320 0 0,-52 3 27 0 0,52-8-1 0 0,11-5 153 0 0,134 0 1 0 0,-238 13-217 0 0,37 0 141 0 0,1-1-1 0 0,73-13 1 0 0,-77 6 18 0 0,80-5 0 0 0,-101 12-197 0 0,-1 2 1 0 0,1 0 0 0 0,-1 2-1 0 0,0 0 1 0 0,37 11 0 0 0,-26-4-1111 0 0,-16-7-2288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09.803"/>
    </inkml:context>
    <inkml:brush xml:id="br0">
      <inkml:brushProperty name="width" value="0.1" units="cm"/>
      <inkml:brushProperty name="height" value="0.1" units="cm"/>
      <inkml:brushProperty name="color" value="#E71224"/>
    </inkml:brush>
  </inkml:definitions>
  <inkml:trace contextRef="#ctx0" brushRef="#br0">1 53 4487 0 0,'1'-3'142'0'0,"1"0"0"0"0,-1 0 0 0 0,1 0 0 0 0,0 1 0 0 0,0-1 0 0 0,0 1 0 0 0,0-1 0 0 0,1 1-1 0 0,-1-1 1 0 0,1 1 0 0 0,-1 0 0 0 0,1 0 0 0 0,0 1 0 0 0,0-1 0 0 0,-1 0 0 0 0,1 1 0 0 0,0 0-1 0 0,4-2 1 0 0,3 1-4 0 0,-1-1-1 0 0,1 1 1 0 0,0 1-1 0 0,0 0 1 0 0,14 0 0 0 0,53 6 276 0 0,-49-2-154 0 0,32-1 0 0 0,-45-3-118 0 0,119-4 719 0 0,161 13 0 0 0,-210 0-221 0 0,-85-8-590 0 0,-1 0 0 0 0,1 0-1 0 0,-1 0 1 0 0,1 0 0 0 0,-1 1-1 0 0,1-1 1 0 0,-1 0 0 0 0,0 0-1 0 0,1 1 1 0 0,-1-1-1 0 0,1 0 1 0 0,0 1 0 0 0,-1-1-1 0 0,1 0 1 0 0,-1 1 0 0 0,1-1-1 0 0,-1 1 1 0 0,1 0-49 0 0,-1-1 0 0 0,1 0 0 0 0,0 1 0 0 0,0-1 0 0 0,-1 1 0 0 0,1-1 0 0 0,0 0 0 0 0,-1 0 0 0 0,1 1 0 0 0,-1-1 0 0 0,1 0 0 0 0,0 0 0 0 0,-1 1 0 0 0,1-1 0 0 0,-1 0 0 0 0,1 0 0 0 0,0 0 0 0 0,-1 0 0 0 0,1 0 0 0 0,-1 0 0 0 0,1 1 0 0 0,-1-1 0 0 0,1 0 0 0 0,-1 0 0 0 0,1 0 0 0 0,-1 0 0 0 0,1-1 0 0 0,0 1 0 0 0,-1 0 0 0 0,1 0 0 0 0,-1 0 0 0 0,1 0 0 0 0,-1-1 0 0 0,0 1 13 0 0,1 0 0 0 0,0-1 1 0 0,-1 1-1 0 0,1 0 0 0 0,0 0 0 0 0,-1-1 0 0 0,1 1 0 0 0,-1 0 0 0 0,1 0 0 0 0,-1 0 0 0 0,1-1 0 0 0,0 1 0 0 0,-1 0 1 0 0,1 0-1 0 0,-1 0 0 0 0,1 0 0 0 0,-1 0 0 0 0,1 0 0 0 0,-1 0 0 0 0,1 0 0 0 0,-1 0 0 0 0,1 0 0 0 0,-1 0 0 0 0,1 0 1 0 0,0 1-1 0 0,-1-1 0 0 0,1 0 0 0 0,-1 0 0 0 0,1 0 0 0 0,-1 1 0 0 0,0-1 0 0 0,1 1-7 0 0,0 0 0 0 0,0 0 0 0 0,0 0 0 0 0,-1 0 0 0 0,1 0 0 0 0,0 0 0 0 0,0-1 0 0 0,1 1 0 0 0,-1 0 0 0 0,0 0 0 0 0,0 0 0 0 0,0 0 0 0 0,0 0 0 0 0,1 0 0 0 0,-1 0 0 0 0,3 5-147 0 0,-1-1 0 0 0,1 1 0 0 0,-1-1 0 0 0,6 7 0 0 0,1-3-219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11.779"/>
    </inkml:context>
    <inkml:brush xml:id="br0">
      <inkml:brushProperty name="width" value="0.1" units="cm"/>
      <inkml:brushProperty name="height" value="0.1" units="cm"/>
      <inkml:brushProperty name="color" value="#E71224"/>
    </inkml:brush>
  </inkml:definitions>
  <inkml:trace contextRef="#ctx0" brushRef="#br0">18 55 1839 0 0,'-4'-15'80'0'0,"2"5"16"0"0,0 3-96 0 0,0 1 0 0 0,4 3 0 0 0,-2 1 0 0 0,0 0 608 0 0,0 0 104 0 0,0-2 24 0 0,-2 1 232 0 0,0 6-968 0 0,1-1-128 0 0,-1 2-64 0 0,0 0-16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14.313"/>
    </inkml:context>
    <inkml:brush xml:id="br0">
      <inkml:brushProperty name="width" value="0.1" units="cm"/>
      <inkml:brushProperty name="height" value="0.1" units="cm"/>
      <inkml:brushProperty name="color" value="#E71224"/>
    </inkml:brush>
  </inkml:definitions>
  <inkml:trace contextRef="#ctx0" brushRef="#br0">0 83 1375 0 0,'22'-3'1696'0'0,"40"-1"-1"0"0,-15 2-1311 0 0,-30 0-275 0 0,171-18 1015 0 0,81-9 226 0 0,-85 13-880 0 0,-88 9-377 0 0,144 9-1 0 0,-81 1-89 0 0,192-6-3 0 0,-116 16-11 0 0,5 0 153 0 0,-33-17 143 0 0,70 19-222 0 0,-152-4-62 0 0,-67-8 10 0 0,-24-2 7 0 0,0 1 0 0 0,56 12-1 0 0,-87-13-14 0 0,-1 0 6 0 0,1 0 1 0 0,-1-1-1 0 0,1 1 1 0 0,-1-1-1 0 0,1 1 1 0 0,-1-1 0 0 0,1 0-1 0 0,-1 0 1 0 0,1 0-1 0 0,0 0 1 0 0,-1-1-1 0 0,1 1 1 0 0,3-2-1 0 0,-2 0 28 0 0,0 0 0 0 0,0 0-1 0 0,0 0 1 0 0,-1-1-1 0 0,1 0 1 0 0,5-5-1 0 0,-9 8-38 0 0,0-1-1 0 0,0 1 1 0 0,1 0 0 0 0,-1 0-1 0 0,0 0 1 0 0,0-1-1 0 0,1 1 1 0 0,-1 0-1 0 0,0 0 1 0 0,0 0-1 0 0,1 0 1 0 0,-1 0-1 0 0,0 0 1 0 0,0 0 0 0 0,1 0-1 0 0,-1 0 1 0 0,0 0-1 0 0,1 0 1 0 0,-1 0-1 0 0,0 0 1 0 0,0 0-1 0 0,1 0 1 0 0,-1 0 0 0 0,0 0-1 0 0,1 0 1 0 0,-1 0-1 0 0,0 0 1 0 0,0 0-1 0 0,1 0 1 0 0,-1 1-1 0 0,0-1 1 0 0,0 0-1 0 0,1 0 1 0 0,-1 0 0 0 0,0 0-1 0 0,0 1 1 0 0,0-1-1 0 0,1 0 1 0 0,-1 0-1 0 0,0 0 1 0 0,0 1-1 0 0,0-1 1 0 0,0 0-1 0 0,1 1 1 0 0,-1 0-17 0 0,1-1 1 0 0,-1 1-1 0 0,1 0 0 0 0,-1 0 1 0 0,0 0-1 0 0,1 0 0 0 0,-1 0 1 0 0,0 0-1 0 0,0 0 0 0 0,0 0 0 0 0,0 0 1 0 0,0 0-1 0 0,0 0 0 0 0,0 1 1 0 0,-1 5-336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15.694"/>
    </inkml:context>
    <inkml:brush xml:id="br0">
      <inkml:brushProperty name="width" value="0.1" units="cm"/>
      <inkml:brushProperty name="height" value="0.1" units="cm"/>
      <inkml:brushProperty name="color" value="#E71224"/>
    </inkml:brush>
  </inkml:definitions>
  <inkml:trace contextRef="#ctx0" brushRef="#br0">1 199 455 0 0,'55'-9'1507'0'0,"125"-20"2006"0"0,-127 23-3102 0 0,7-1-188 0 0,269-31 401 0 0,-219 22 16 0 0,-73 9-282 0 0,0 1-1 0 0,43 0 1 0 0,24 9-190 0 0,31 0-164 0 0,-109-4 115 0 0,-1-1 1 0 0,1-1-1 0 0,30-8 0 0 0,22-13 450 0 0,-49 14-327 0 0,2 1 0 0 0,-1 1-1 0 0,35-4 1 0 0,-59 12-229 0 0,0-1-1 0 0,0 1 1 0 0,0 1 0 0 0,0-1-1 0 0,0 1 1 0 0,0 0-1 0 0,0 0 1 0 0,-1 1-1 0 0,1 0 1 0 0,0 0-1 0 0,6 3 1 0 0,0 2-112 0 0,0 1-1 0 0,0 0 1 0 0,17 17 0 0 0,-13-11-339 0 0,1 1-30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23.647"/>
    </inkml:context>
    <inkml:brush xml:id="br0">
      <inkml:brushProperty name="width" value="0.1" units="cm"/>
      <inkml:brushProperty name="height" value="0.1" units="cm"/>
      <inkml:brushProperty name="color" value="#E71224"/>
    </inkml:brush>
  </inkml:definitions>
  <inkml:trace contextRef="#ctx0" brushRef="#br0">2695 60 4231 0 0,'-80'1'600'0'0,"-51"0"890"0"0,-124-32 2317 0 0,-7 0-2097 0 0,-381 40-186 0 0,480-3-1237 0 0,-227 24 127 0 0,291-21-386 0 0,-29 6-150 0 0,1 6 0 0 0,-162 47 0 0 0,162-29-164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17.555"/>
    </inkml:context>
    <inkml:brush xml:id="br0">
      <inkml:brushProperty name="width" value="0.1" units="cm"/>
      <inkml:brushProperty name="height" value="0.1" units="cm"/>
      <inkml:brushProperty name="color" value="#E71224"/>
    </inkml:brush>
  </inkml:definitions>
  <inkml:trace contextRef="#ctx0" brushRef="#br0">0 1 1295 0 0,'2'0'0'0'0,"0"0"112"0"0,0 2-112 0 0,0 0 0 0 0,0-1 0 0 0,-1 1 0 0 0,3 2 0 0 0,2 0 0 0 0,-1 1 0 0 0,3 1 0 0 0,-1-1 0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19.625"/>
    </inkml:context>
    <inkml:brush xml:id="br0">
      <inkml:brushProperty name="width" value="0.1" units="cm"/>
      <inkml:brushProperty name="height" value="0.1" units="cm"/>
      <inkml:brushProperty name="color" value="#E71224"/>
    </inkml:brush>
  </inkml:definitions>
  <inkml:trace contextRef="#ctx0" brushRef="#br0">1 0 1007 0 0,'13'2'0'0'0,"-6"-2"88"0"0,4 2-88 0 0,-5 0 0 0 0,0-2 0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20.461"/>
    </inkml:context>
    <inkml:brush xml:id="br0">
      <inkml:brushProperty name="width" value="0.1" units="cm"/>
      <inkml:brushProperty name="height" value="0.1" units="cm"/>
      <inkml:brushProperty name="color" value="#E71224"/>
    </inkml:brush>
  </inkml:definitions>
  <inkml:trace contextRef="#ctx0" brushRef="#br0">56 25 2127 0 0,'-3'0'175'0'0,"1"0"0"0"0,-1-1 0 0 0,1 1-1 0 0,-1-1 1 0 0,1 1 0 0 0,-1-1 0 0 0,-2-1-1 0 0,-13-2 226 0 0,17 3-396 0 0,0 1 0 0 0,0-1 0 0 0,0 1 0 0 0,0 0 1 0 0,0-1-1 0 0,1 0 0 0 0,-1 1 0 0 0,0-1 0 0 0,0 1 0 0 0,1-1 0 0 0,-1 0 1 0 0,0 0-1 0 0,0 1 0 0 0,1-1 0 0 0,-1 0 0 0 0,1 0 0 0 0,-1-1 0 0 0,0 0-4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21.946"/>
    </inkml:context>
    <inkml:brush xml:id="br0">
      <inkml:brushProperty name="width" value="0.1" units="cm"/>
      <inkml:brushProperty name="height" value="0.1" units="cm"/>
      <inkml:brushProperty name="color" value="#E71224"/>
    </inkml:brush>
  </inkml:definitions>
  <inkml:trace contextRef="#ctx0" brushRef="#br0">0 68 919 0 0,'2'-2'402'0'0,"0"1"-1"0"0,0-1 0 0 0,0 1 1 0 0,-1 0-1 0 0,2 0 0 0 0,-1-1 1 0 0,0 2-1 0 0,0-1 0 0 0,3-1 1 0 0,4 0 173 0 0,1 0 0 0 0,15 0 0 0 0,5-2 152 0 0,96-18 846 0 0,-99 16-1443 0 0,0 1 1 0 0,1 0-1 0 0,36 1 0 0 0,-6 2-96 0 0,35 1 143 0 0,22 3 298 0 0,22 0 119 0 0,-114 2-556 0 0,25 6 0 0 0,7 2 14 0 0,66-3 110 0 0,-83-8-46 0 0,72 12 1 0 0,-82-9-79 0 0,0 0-1 0 0,0-2 1 0 0,50-2-1 0 0,86-16 2 0 0,-45 3 97 0 0,261 15 296 0 0,-286-3-432 0 0,-56 0 0 0 0,42 3 0 0 0,26 16 28 0 0,-67-10-10 0 0,50 3 0 0 0,101-7-18 0 0,-152-4 0 0 0,-1 1 0 0 0,0 1 0 0 0,72 15 0 0 0,-81-13 22 0 0,1-1 0 0 0,41 0 0 0 0,-8-1-24 0 0,54 15 2 0 0,-24-2 0 0 0,-80-14 30 0 0,0-1-1 0 0,0-1 0 0 0,0 0 1 0 0,1-1-1 0 0,13-4 0 0 0,-2-3 483 0 0,-23 10-513 0 0,0 0 0 0 0,0-1 0 0 0,-1 1 0 0 0,1 0 0 0 0,0 0 0 0 0,-1 0 0 0 0,1 0-1 0 0,-1 0 1 0 0,1 0 0 0 0,-1 0 0 0 0,1 0 0 0 0,-1 0 0 0 0,1 0 0 0 0,-1 0 0 0 0,0 0 0 0 0,0 0-1 0 0,0 1 1 0 0,0-1 0 0 0,0 2 0 0 0,1-2-67 0 0,1 11-210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36.507"/>
    </inkml:context>
    <inkml:brush xml:id="br0">
      <inkml:brushProperty name="width" value="0.1" units="cm"/>
      <inkml:brushProperty name="height" value="0.1" units="cm"/>
      <inkml:brushProperty name="color" value="#E71224"/>
    </inkml:brush>
  </inkml:definitions>
  <inkml:trace contextRef="#ctx0" brushRef="#br0">0 8 2183 0 0,'7'-2'96'0'0,"3"0"24"0"0,3 0-120 0 0,-2 1 0 0 0,0 1 0 0 0,-4 0 0 0 0,-1 0 0 0 0,1 0 0 0 0,6 3 0 0 0,6-1 0 0 0,7 0 0 0 0,0 2 64 0 0,0-1-64 0 0,-2 1 0 0 0,0 2 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41.874"/>
    </inkml:context>
    <inkml:brush xml:id="br0">
      <inkml:brushProperty name="width" value="0.1" units="cm"/>
      <inkml:brushProperty name="height" value="0.1" units="cm"/>
      <inkml:brushProperty name="color" value="#E71224"/>
    </inkml:brush>
  </inkml:definitions>
  <inkml:trace contextRef="#ctx0" brushRef="#br0">0 40 3679 0 0,'6'-12'328'0'0,"-1"-1"-264"0"0,1 6-64 0 0,-2 1 0 0 0,-1 5 0 0 0,1 2 0 0 0,2 1 72 0 0,1 0-1168 0 0,6 2-240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44.511"/>
    </inkml:context>
    <inkml:brush xml:id="br0">
      <inkml:brushProperty name="width" value="0.1" units="cm"/>
      <inkml:brushProperty name="height" value="0.1" units="cm"/>
      <inkml:brushProperty name="color" value="#E71224"/>
    </inkml:brush>
  </inkml:definitions>
  <inkml:trace contextRef="#ctx0" brushRef="#br0">0 2 799 0 0,'10'0'0'0'0,"-1"0"0"0"0,-4-2 0 0 0,-3 2 72 0 0,0 2-72 0 0,2 0 0 0 0,1-2 0 0 0,6 2 0 0 0,4 0 0 0 0,2-1 0 0 0,-2-1 0 0 0,0 2 0 0 0,-4 0 0 0 0,0-2 0 0 0,-2 2 0 0 0,0-2 0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45.447"/>
    </inkml:context>
    <inkml:brush xml:id="br0">
      <inkml:brushProperty name="width" value="0.1" units="cm"/>
      <inkml:brushProperty name="height" value="0.1" units="cm"/>
      <inkml:brushProperty name="color" value="#E71224"/>
    </inkml:brush>
  </inkml:definitions>
  <inkml:trace contextRef="#ctx0" brushRef="#br0">4 28 455 0 0,'-2'-9'0'0'0,"0"3"0"0"0,2 3 0 0 0,0-3 0 0 0,0 4 0 0 0,0 0 640 0 0,2 2 96 0 0,2 4 8 0 0,0 0 8 0 0,1-1-632 0 0,1 1-120 0 0,3 2 0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46.531"/>
    </inkml:context>
    <inkml:brush xml:id="br0">
      <inkml:brushProperty name="width" value="0.1" units="cm"/>
      <inkml:brushProperty name="height" value="0.1" units="cm"/>
      <inkml:brushProperty name="color" value="#E71224"/>
    </inkml:brush>
  </inkml:definitions>
  <inkml:trace contextRef="#ctx0" brushRef="#br0">1 1 367 0 0,'3'1'0'0'0,"1"1"0"0"0,0 2 0 0 0,0-2 0 0 0,-3 0 0 0 0,3 0 0 0 0,0-1 0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48.550"/>
    </inkml:context>
    <inkml:brush xml:id="br0">
      <inkml:brushProperty name="width" value="0.1" units="cm"/>
      <inkml:brushProperty name="height" value="0.1" units="cm"/>
      <inkml:brushProperty name="color" value="#E71224"/>
    </inkml:brush>
  </inkml:definitions>
  <inkml:trace contextRef="#ctx0" brushRef="#br0">1 3 1351 0 0,'0'-2'120'0'0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25.606"/>
    </inkml:context>
    <inkml:brush xml:id="br0">
      <inkml:brushProperty name="width" value="0.1" units="cm"/>
      <inkml:brushProperty name="height" value="0.1" units="cm"/>
      <inkml:brushProperty name="color" value="#E71224"/>
    </inkml:brush>
  </inkml:definitions>
  <inkml:trace contextRef="#ctx0" brushRef="#br0">1674 68 2879 0 0,'0'-2'65'0'0,"-1"0"-1"0"0,1 0 0 0 0,0 0 0 0 0,-1 0 0 0 0,0 0 0 0 0,1 0 0 0 0,-1 0 1 0 0,0 0-1 0 0,0 0 0 0 0,0 0 0 0 0,0 1 0 0 0,-1-1 0 0 0,1 0 0 0 0,0 1 1 0 0,-1-1-1 0 0,1 1 0 0 0,-1-1 0 0 0,1 1 0 0 0,-1 0 0 0 0,0 0 0 0 0,0 0 0 0 0,1 0 1 0 0,-1 0-1 0 0,0 0 0 0 0,0 0 0 0 0,-3-1 0 0 0,-8-2 60 0 0,0 1-1 0 0,0 0 1 0 0,-15-2-1 0 0,17 4-167 0 0,-25-4 564 0 0,-1 2 1 0 0,0 2 0 0 0,0 2 0 0 0,-47 5-1 0 0,-146 35 1315 0 0,35-5-885 0 0,-90-7 366 0 0,102-12-978 0 0,-83 25-258 0 0,154-19-1072 0 0,55-13-128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51.517"/>
    </inkml:context>
    <inkml:brush xml:id="br0">
      <inkml:brushProperty name="width" value="0.1" units="cm"/>
      <inkml:brushProperty name="height" value="0.1" units="cm"/>
      <inkml:brushProperty name="color" value="#E71224"/>
    </inkml:brush>
  </inkml:definitions>
  <inkml:trace contextRef="#ctx0" brushRef="#br0">0 1 1007 0 0,'6'1'0'0'0,"-2"-1"88"0"0,3 2-88 0 0,-3-2 0 0 0,-2 2 0 0 0,0 0 0 0 0,1 0 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1:52.236"/>
    </inkml:context>
    <inkml:brush xml:id="br0">
      <inkml:brushProperty name="width" value="0.1" units="cm"/>
      <inkml:brushProperty name="height" value="0.1" units="cm"/>
      <inkml:brushProperty name="color" value="#E71224"/>
    </inkml:brush>
  </inkml:definitions>
  <inkml:trace contextRef="#ctx0" brushRef="#br0">1 1 1839 0 0,'1'3'0'0'0,"1"-3"72"0"0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2:25.865"/>
    </inkml:context>
    <inkml:brush xml:id="br0">
      <inkml:brushProperty name="width" value="0.1" units="cm"/>
      <inkml:brushProperty name="height" value="0.1" units="cm"/>
      <inkml:brushProperty name="color" value="#E71224"/>
    </inkml:brush>
  </inkml:definitions>
  <inkml:trace contextRef="#ctx0" brushRef="#br0">1 33 3279 0 0,'5'-1'52'0'0,"0"-1"0"0"0,0 1 0 0 0,1 0 0 0 0,-1 1-1 0 0,0 0 1 0 0,11 0 0 0 0,1 0 100 0 0,139-1 511 0 0,69-6-553 0 0,-173 1-110 0 0,59-6 0 0 0,-100 11 7 0 0,0 1-1 0 0,0 0 1 0 0,1 0-1 0 0,16 4 0 0 0,-22-2-3 0 0,-1-1 0 0 0,0 1-1 0 0,0 0 1 0 0,0 0 0 0 0,0 1-1 0 0,0-1 1 0 0,-1 1 0 0 0,1 0-1 0 0,-1 0 1 0 0,0 1 0 0 0,5 4-1 0 0,-5-5-92 0 0,-1 0-1 0 0,1-1 1 0 0,0 0-1 0 0,0 0 1 0 0,0 0-1 0 0,0 0 1 0 0,0 0-1 0 0,0-1 1 0 0,0 0-1 0 0,0 0 1 0 0,7 1-1 0 0,-5 0-165 0 0,3-1-1162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2:28.593"/>
    </inkml:context>
    <inkml:brush xml:id="br0">
      <inkml:brushProperty name="width" value="0.1" units="cm"/>
      <inkml:brushProperty name="height" value="0.1" units="cm"/>
      <inkml:brushProperty name="color" value="#E71224"/>
    </inkml:brush>
  </inkml:definitions>
  <inkml:trace contextRef="#ctx0" brushRef="#br0">10 1 919 0 0,'-7'3'508'0'0,"7"-3"-499"0"0,-1 0-1 0 0,1 1 0 0 0,0-1 0 0 0,0 0 1 0 0,0 0-1 0 0,0 0 0 0 0,0 0 0 0 0,0 0 0 0 0,-1 0 1 0 0,1 0-1 0 0,0 1 0 0 0,0-1 0 0 0,0 0 0 0 0,0 0 1 0 0,0 0-1 0 0,0 0 0 0 0,0 1 0 0 0,0-1 0 0 0,0 0 1 0 0,0 0-1 0 0,0 0 0 0 0,0 0 0 0 0,0 1 1 0 0,0-1-1 0 0,0 0 0 0 0,0 0 0 0 0,0 0 0 0 0,0 0 1 0 0,0 1-1 0 0,0-1 0 0 0,0 0 0 0 0,0 0 0 0 0,0 0 1 0 0,0 0-1 0 0,0 0 0 0 0,0 1 0 0 0,0-1 0 0 0,0 0 1 0 0,1 0-1 0 0,-1 0 0 0 0,0 0 0 0 0,0 0 1 0 0,0 1-1 0 0,0-1 0 0 0,0 0 0 0 0,0 0 0 0 0,0 0 1 0 0,1 0-1 0 0,-1 0 0 0 0,0 0 0 0 0,0 0 0 0 0,0 0 1 0 0,0 0-1 0 0,1 0 0 0 0,-1 0 0 0 0,0 0 0 0 0,2 1-3 0 0,-1-1 0 0 0,1 1 0 0 0,-1-1 0 0 0,1 0 0 0 0,-1 0 0 0 0,1 0 0 0 0,-1 0 0 0 0,1 0 0 0 0,0 0 0 0 0,-1-1 0 0 0,3 1 0 0 0,-2-1 1 0 0,0 1 1 0 0,0-1-1 0 0,0 1 0 0 0,0 0 0 0 0,0 0 0 0 0,1 0 1 0 0,-1 0-1 0 0,0 0 0 0 0,0 1 0 0 0,3 0 0 0 0,37 15-139 0 0,-34-14-534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2:37.471"/>
    </inkml:context>
    <inkml:brush xml:id="br0">
      <inkml:brushProperty name="width" value="0.1" units="cm"/>
      <inkml:brushProperty name="height" value="0.1" units="cm"/>
      <inkml:brushProperty name="color" value="#E71224"/>
    </inkml:brush>
  </inkml:definitions>
  <inkml:trace contextRef="#ctx0" brushRef="#br0">51 25 1375 0 0,'-4'-3'288'0'0,"-1"0"-1"0"0,1 0 1 0 0,0 0-1 0 0,-1 1 0 0 0,0-1 1 0 0,1 1-1 0 0,-1 1 1 0 0,-9-3 620 0 0,42 11 1740 0 0,127-2-1309 0 0,62-2-867 0 0,-170-6-436 0 0,-1 3 1 0 0,1 1-1 0 0,0 3 0 0 0,53 10 0 0 0,-88-10-36 0 0,1 0 0 0 0,-1 1 0 0 0,19 10 0 0 0,21 9 0 0 0,-44-22 18 0 0,0 0 0 0 0,1-1 1 0 0,15 1-1 0 0,17 3 37 0 0,-34-4-47 0 0,-1 0 0 0 0,0-1 0 0 0,1 1 0 0 0,9-1 0 0 0,15 0 16 0 0,33 12-24 0 0,11 0 0 0 0,27 0 200 0 0,-18 0-200 0 0,-62-7 29 0 0,1-1 1 0 0,-1-2-1 0 0,46 1 1 0 0,91-26 44 0 0,-145 22-63 0 0,0 0 0 0 0,0 0-1 0 0,1 1 1 0 0,-1 1 0 0 0,16 3-1 0 0,-26-3 7 0 0,0 0 0 0 0,0 0 0 0 0,0 0 0 0 0,-1 0 0 0 0,1 1 0 0 0,0-1 0 0 0,-1 1-1 0 0,1 0 1 0 0,-1 0 0 0 0,1 1 0 0 0,2 2 0 0 0,-5-5 26 0 0,0 0-19 0 0,4-4 346 0 0,-3 2 88 0 0,2 9-228 0 0,7 29-1724 0 0,-8-25-2036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2:40.108"/>
    </inkml:context>
    <inkml:brush xml:id="br0">
      <inkml:brushProperty name="width" value="0.1" units="cm"/>
      <inkml:brushProperty name="height" value="0.1" units="cm"/>
      <inkml:brushProperty name="color" value="#E71224"/>
    </inkml:brush>
  </inkml:definitions>
  <inkml:trace contextRef="#ctx0" brushRef="#br0">1 43 3511 0 0,'53'-4'4559'0'0,"44"-8"-3103"0"0,2-3-768 0 0,-64 10-536 0 0,0 1 0 0 0,69 2 1 0 0,-75 2-129 0 0,182 2 115 0 0,-171-3-69 0 0,34 1 31 0 0,94 7-27 0 0,-159-6-48 0 0,0 0 0 0 0,1 0-1 0 0,-1 1 1 0 0,0 1-1 0 0,13 4 1 0 0,24 7 76 0 0,92-1-43 0 0,-119-12-54 0 0,155-4 59 0 0,-164 3-64 0 0,59-7 54 0 0,-43 3-8 0 0,0 2 0 0 0,51 2 0 0 0,144 6-46 0 0,-158-6 0 0 0,-21 2 21 0 0,-1 2 0 0 0,47 10 0 0 0,-70-10-20 0 0,44 1-3 0 0,-16-1 15 0 0,-37-3 21 0 0,1 0 0 0 0,-1-1 0 0 0,0 0 1 0 0,17-2-1 0 0,-21 1 8 0 0,0 0 1 0 0,0-1 0 0 0,0 1-1 0 0,0-1 1 0 0,0 0 0 0 0,-1-1-1 0 0,1 1 1 0 0,-1-1 0 0 0,0 0-1 0 0,1 0 1 0 0,4-6 0 0 0,-9 9-42 0 0,0 0 0 0 0,0 0 1 0 0,0 0-1 0 0,1 0 0 0 0,-1 0 0 0 0,0 0 1 0 0,0 0-1 0 0,0 0 0 0 0,0 0 1 0 0,0 0-1 0 0,0 0 0 0 0,0 0 0 0 0,0 0 1 0 0,0 0-1 0 0,0 0 0 0 0,0 0 1 0 0,0 0-1 0 0,1 0 0 0 0,-1 0 0 0 0,0 0 1 0 0,0 0-1 0 0,0 0 0 0 0,0 0 1 0 0,0 0-1 0 0,0 0 0 0 0,0 0 1 0 0,0 0-1 0 0,0 0 0 0 0,0 0 0 0 0,0 1 1 0 0,0-1-1 0 0,0 0 0 0 0,0 0 1 0 0,0 0-1 0 0,1 0 0 0 0,-1 0 0 0 0,0 0 1 0 0,0 0-1 0 0,0 0 0 0 0,0 0 1 0 0,0 0-1 0 0,0 0 0 0 0,0 0 0 0 0,0 0 1 0 0,0 0-1 0 0,0 1 0 0 0,0-1 1 0 0,0 0-1 0 0,0 0 0 0 0,0 0 1 0 0,0 0-1 0 0,0 0 0 0 0,0 0 0 0 0,0 0 1 0 0,0 0-1 0 0,0 0 0 0 0,0 0 1 0 0,0 0-1 0 0,0 0 0 0 0,0 1 0 0 0,0-1 1 0 0,0 11-68 0 0,-2 17-987 0 0,2-21 284 0 0,-1 6-3101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2:45.715"/>
    </inkml:context>
    <inkml:brush xml:id="br0">
      <inkml:brushProperty name="width" value="0.1" units="cm"/>
      <inkml:brushProperty name="height" value="0.1" units="cm"/>
      <inkml:brushProperty name="color" value="#E71224"/>
    </inkml:brush>
  </inkml:definitions>
  <inkml:trace contextRef="#ctx0" brushRef="#br0">0 135 2327 0 0,'2'-1'177'0'0,"0"0"0"0"0,0 0-1 0 0,0 0 1 0 0,0 0-1 0 0,0 1 1 0 0,1-1-1 0 0,-1 1 1 0 0,0-1-1 0 0,0 1 1 0 0,0 0 0 0 0,5 0-1 0 0,15-2 754 0 0,10 0 77 0 0,13 3-271 0 0,0-1-1 0 0,1-2 1 0 0,79-15 0 0 0,32-2 137 0 0,47-3-438 0 0,39-2-64 0 0,-110 13-209 0 0,-35 1-111 0 0,4 6 36 0 0,63-6-57 0 0,-142 7-11 0 0,0 1 0 0 0,1 1-1 0 0,23 3 1 0 0,-2 6 144 0 0,-42-8-154 0 0,-1 1 0 0 0,1-1 0 0 0,-1 1 0 0 0,1 0 0 0 0,-1 0 1 0 0,0 0-1 0 0,0 0 0 0 0,1 1 0 0 0,-1-1 0 0 0,0 1 0 0 0,0-1 1 0 0,0 1-1 0 0,-1 0 0 0 0,1-1 0 0 0,3 5 0 0 0,-5-3 36 0 0,1 0 0 0 0,-1 0 0 0 0,0-1 0 0 0,0 1 0 0 0,0 0 0 0 0,0 0 0 0 0,0-1 0 0 0,-1 1 0 0 0,1 0 0 0 0,-1 0 0 0 0,0-1 0 0 0,0 1 0 0 0,-2 4 0 0 0,3-7-26 0 0,0 0 0 0 0,0 0 0 0 0,-1 0 0 0 0,1-1 0 0 0,0 1 0 0 0,0 0 0 0 0,-1 0 0 0 0,1 0 0 0 0,0 0 0 0 0,0 0 0 0 0,-1 0 0 0 0,1 0 0 0 0,0 0 0 0 0,0 0 0 0 0,0-1 0 0 0,-1 1 0 0 0,1 0 0 0 0,0 0 0 0 0,0 0 0 0 0,0-1 0 0 0,-1 1 0 0 0,1 0-1 0 0,0 0 1 0 0,0 0 0 0 0,0-1 0 0 0,0 1 0 0 0,0 0 0 0 0,0 0 0 0 0,0 0 0 0 0,-1-1 0 0 0,1 1 0 0 0,0 0 0 0 0,0-1 0 0 0,-5-12 291 0 0,3 10-292 0 0,25 21 99 0 0,16 12-1237 0 0,-26-21 555 0 0,3 2-606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2:48.666"/>
    </inkml:context>
    <inkml:brush xml:id="br0">
      <inkml:brushProperty name="width" value="0.1" units="cm"/>
      <inkml:brushProperty name="height" value="0.1" units="cm"/>
      <inkml:brushProperty name="color" value="#E71224"/>
    </inkml:brush>
  </inkml:definitions>
  <inkml:trace contextRef="#ctx0" brushRef="#br0">0 255 3423 0 0,'2'-2'678'0'0,"21"-17"1868"0"0,-13 14-2261 0 0,1-1-1 0 0,1 1 0 0 0,-1 1 1 0 0,0 0-1 0 0,1 1 0 0 0,0 0 1 0 0,0 1-1 0 0,14-1 0 0 0,-5 0-213 0 0,178-14 780 0 0,-65 9-316 0 0,140 1 73 0 0,-205 7-533 0 0,16 6-14 0 0,-19-1 11 0 0,-22-3-19 0 0,84 0 134 0 0,-65-2-76 0 0,97 12 0 0 0,22 0 51 0 0,262-28 378 0 0,-364 12-504 0 0,106 2 15 0 0,-105 2-38 0 0,46 3 9 0 0,75-2 20 0 0,-158-1-31 0 0,0 3 0 0 0,0 1 0 0 0,43 11 0 0 0,47 5 9 0 0,-110-19-20 0 0,23-2 0 0 0,10 0 0 0 0,-20 1 0 0 0,-26-1 0 0 0,1 1 0 0 0,21 2 0 0 0,68 14 43 0 0,1-4 0 0 0,176-4-1 0 0,91-44 97 0 0,-75 3 42 0 0,-134 18-117 0 0,100-7 41 0 0,-162 14-82 0 0,104 1 65 0 0,27-3 16 0 0,-90-6-87 0 0,146-8 30 0 0,-146 22 17 0 0,174-26 0 0 0,84-6 64 0 0,-167 18-75 0 0,-146 9-42 0 0,-36 4-11 0 0,1 1 0 0 0,0 3 0 0 0,-1 2 0 0 0,51 10 0 0 0,98 35 23 0 0,-133-30-9 0 0,1-2 0 0 0,102 10-1 0 0,121 9-13 0 0,-232-28 18 0 0,1-3-1 0 0,88-5 0 0 0,-48-1-5 0 0,34 3-12 0 0,143-2 0 0 0,71-17 0 0 0,-253 15 0 0 0,189 2 0 0 0,324 12 0 0 0,-416-9 0 0 0,5 0 0 0 0,-111-3 8 0 0,109-8 38 0 0,-61-4-41 0 0,135 4 0 0 0,29-15-5 0 0,-250 18 0 0 0,64-5 0 0 0,162 2 0 0 0,0-4 0 0 0,-164 4 0 0 0,2 2 0 0 0,118 10 0 0 0,-100 0 0 0 0,-1-6 0 0 0,133-19 0 0 0,-247 20-59 0 0,0 1 87 0 0,1-1-1 0 0,-1 1 0 0 0,1 1 1 0 0,13 2-1 0 0,-23-2-61 0 0,-1 0 0 0 0,1 1 1 0 0,0-1-1 0 0,-1 1 0 0 0,1 0 0 0 0,-1-1 0 0 0,1 1 1 0 0,-1 1-1 0 0,0-1 0 0 0,1 0 0 0 0,-1 0 0 0 0,0 1 1 0 0,0 0-1 0 0,0-1 0 0 0,0 1 0 0 0,0 0 0 0 0,0 0 0 0 0,-1 0 1 0 0,1 0-1 0 0,0 0 0 0 0,-1 0 0 0 0,0 0 0 0 0,1 1 1 0 0,-1-1-1 0 0,1 4 0 0 0,2 10-421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2:52.741"/>
    </inkml:context>
    <inkml:brush xml:id="br0">
      <inkml:brushProperty name="width" value="0.1" units="cm"/>
      <inkml:brushProperty name="height" value="0.1" units="cm"/>
      <inkml:brushProperty name="color" value="#E71224"/>
    </inkml:brush>
  </inkml:definitions>
  <inkml:trace contextRef="#ctx0" brushRef="#br0">1 117 3823 0 0,'0'0'17'0'0,"0"-1"-1"0"0,1 1 0 0 0,-1 0 0 0 0,0 0 0 0 0,1 0 0 0 0,-1 0 0 0 0,0 0 1 0 0,1 0-1 0 0,-1 0 0 0 0,0 0 0 0 0,0 0 0 0 0,1 0 0 0 0,-1 0 0 0 0,0 0 1 0 0,1 0-1 0 0,-1 0 0 0 0,0 1 0 0 0,0-1 0 0 0,1 0 0 0 0,-1 0 0 0 0,0 0 1 0 0,1 0-1 0 0,-1 0 0 0 0,0 1 0 0 0,0-1 0 0 0,0 0 0 0 0,1 0 0 0 0,-1 0 1 0 0,0 1-1 0 0,0-1 0 0 0,1 0 0 0 0,8 11 204 0 0,-6-8-141 0 0,2 2 4 0 0,0 0 0 0 0,1 0-1 0 0,0-1 1 0 0,0 0 0 0 0,0 0-1 0 0,0-1 1 0 0,0 0 0 0 0,1 0-1 0 0,-1 0 1 0 0,1-1 0 0 0,8 2-1 0 0,-5-2 95 0 0,0-1 0 0 0,0 0 0 0 0,1 0 0 0 0,-1-1 0 0 0,0-1 0 0 0,0 1 0 0 0,14-4 0 0 0,21-2 348 0 0,1 2-1 0 0,51 1 1 0 0,-2 1-35 0 0,-38 2-250 0 0,-1 3 0 0 0,67 11 0 0 0,-58-2-178 0 0,-37-7-29 0 0,35 4 0 0 0,23-5 58 0 0,69 6 134 0 0,-66 7-95 0 0,-61-13-99 0 0,44 2 1 0 0,-42-5 64 0 0,36 6 1 0 0,-37-2-58 0 0,-1-2 1 0 0,1-1-1 0 0,0-2 1 0 0,0-1-1 0 0,48-7 1 0 0,138-40 181 0 0,-168 38-139 0 0,0 2 0 0 0,72-1-1 0 0,-29 2-14 0 0,-21 1-62 0 0,34-3 25 0 0,140-31-1 0 0,-130 18 10 0 0,173-12-1 0 0,-82 13 3 0 0,-114 12-38 0 0,1 4 1 0 0,134 9-1 0 0,-138 0 19 0 0,-1-2-1 0 0,172-22 0 0 0,-182 11-21 0 0,108 1 0 0 0,77 19 0 0 0,-41-10 0 0 0,-167-3 0 0 0,-3 3 0 0 0,1 3 0 0 0,86 16 0 0 0,-90-12 0 0 0,307 32 0 0 0,-192-37 0 0 0,-155-2-14 0 0,1 0-1 0 0,-1 1 0 0 0,1 0 1 0 0,-1 0-1 0 0,0 0 1 0 0,0 1-1 0 0,0 0 0 0 0,0 1 1 0 0,-1-1-1 0 0,1 1 0 0 0,8 7 1 0 0,3 1-477 0 0,-3-3 85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2:54.488"/>
    </inkml:context>
    <inkml:brush xml:id="br0">
      <inkml:brushProperty name="width" value="0.1" units="cm"/>
      <inkml:brushProperty name="height" value="0.1" units="cm"/>
      <inkml:brushProperty name="color" value="#E71224"/>
    </inkml:brush>
  </inkml:definitions>
  <inkml:trace contextRef="#ctx0" brushRef="#br0">1 67 1839 0 0,'5'2'202'0'0,"0"0"0"0"0,1-1-1 0 0,-1 0 1 0 0,1 0 0 0 0,-1-1-1 0 0,1 1 1 0 0,-1-1-1 0 0,1-1 1 0 0,9 0 0 0 0,23 0 205 0 0,15 2 72 0 0,1-1-1 0 0,58-9 1 0 0,48-1 592 0 0,49 17-398 0 0,58 0-221 0 0,100-7 156 0 0,-281 5-302 0 0,41 0-9 0 0,-41-2-216 0 0,-37-1 1 0 0,54-5 0 0 0,11-13 185 0 0,-72 8-104 0 0,83-3-1 0 0,-114 11-158 0 0,274-7 200 0 0,-165-3-136 0 0,186 9 0 0 0,-240 7-81 0 0,204 6 90 0 0,61-29-13 0 0,-218 14-45 0 0,86-5 26 0 0,-115 2-2 0 0,134-3 160 0 0,239 18-193 0 0,-335-11 18 0 0,25 1 8 0 0,-10 5 28 0 0,159-15 0 0 0,28 10-19 0 0,-141 5-26 0 0,-150-4-19 0 0,329 13 0 0 0,-165-2 0 0 0,-50-4 0 0 0,-22-1 0 0 0,-118-5 0 0 0,313 22 0 0 0,-235-29-5 0 0,-1 0 74 0 0,-81 6-76 0 0,0 0 0 0 0,-1 1 1 0 0,1 0-1 0 0,0 0 0 0 0,0 0 0 0 0,-1 0 0 0 0,1 0 0 0 0,0 0 0 0 0,-1 1 0 0 0,1 0 0 0 0,-1-1 0 0 0,0 1 0 0 0,1 0 0 0 0,1 3 0 0 0,10 9-3109 0 0,-6-5-256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26.527"/>
    </inkml:context>
    <inkml:brush xml:id="br0">
      <inkml:brushProperty name="width" value="0.1" units="cm"/>
      <inkml:brushProperty name="height" value="0.1" units="cm"/>
      <inkml:brushProperty name="color" value="#E71224"/>
    </inkml:brush>
  </inkml:definitions>
  <inkml:trace contextRef="#ctx0" brushRef="#br0">932 260 6335 0 0,'-2'-12'199'0'0,"0"1"0"0"0,-1-1-1 0 0,-1 1 1 0 0,0 0 0 0 0,0 0 0 0 0,-1 0-1 0 0,-1 0 1 0 0,1 1 0 0 0,-2 0-1 0 0,1 0 1 0 0,-2 0 0 0 0,1 1-1 0 0,-1 0 1 0 0,0 1 0 0 0,-1 0-1 0 0,-11-8 1 0 0,6 6 22 0 0,0 1 0 0 0,-1 0 0 0 0,0 1-1 0 0,0 1 1 0 0,-1 0 0 0 0,0 2 0 0 0,0-1 0 0 0,0 2-1 0 0,-1 0 1 0 0,-30-2 0 0 0,-189 2 828 0 0,0 20-785 0 0,134-1-1293 0 0,54-4-3430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42:57.254"/>
    </inkml:context>
    <inkml:brush xml:id="br0">
      <inkml:brushProperty name="width" value="0.1" units="cm"/>
      <inkml:brushProperty name="height" value="0.1" units="cm"/>
      <inkml:brushProperty name="color" value="#E71224"/>
    </inkml:brush>
  </inkml:definitions>
  <inkml:trace contextRef="#ctx0" brushRef="#br0">0 47 1839 0 0,'3'-2'212'0'0,"0"0"0"0"0,0 0 0 0 0,0 1 0 0 0,0 0 0 0 0,1 0 0 0 0,-1 0 0 0 0,0 0-1 0 0,0 0 1 0 0,1 0 0 0 0,-1 1 0 0 0,1 0 0 0 0,-1 0 0 0 0,6 0 0 0 0,16-2 255 0 0,20-10 295 0 0,-34 8-588 0 0,0 1 1 0 0,0 0-1 0 0,0 1 0 0 0,0 0 1 0 0,0 0-1 0 0,1 2 0 0 0,-1-1 0 0 0,0 1 1 0 0,17 3-1 0 0,20 6-4 0 0,0-3 1 0 0,0-1-1 0 0,90-3 0 0 0,99-3 386 0 0,-116 2-529 0 0,16-6 35 0 0,73 3-7 0 0,127 14 64 0 0,-90-4-46 0 0,16 12-9 0 0,-256-20-63 0 0,73 4 4 0 0,98-9 0 0 0,-7-20 224 0 0,-125 13-22 0 0,-29 7 15 0 0,29-5 0 0 0,26 4-89 0 0,-56 6-120 0 0,-11-1-5 0 0,0 1 0 0 0,1 0 0 0 0,-1 0-1 0 0,0 0 1 0 0,0 1 0 0 0,0 0-1 0 0,7 2 1 0 0,-6-1 24 0 0,0 0-28 0 0,0 1 1 0 0,-1-1-1 0 0,1 1 0 0 0,6 5 0 0 0,7 4-3 0 0,10 8-30 0 0,8 15-1189 0 0,-24-20-2160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52:07.704"/>
    </inkml:context>
    <inkml:brush xml:id="br0">
      <inkml:brushProperty name="width" value="0.1" units="cm"/>
      <inkml:brushProperty name="height" value="0.1" units="cm"/>
      <inkml:brushProperty name="color" value="#E71224"/>
    </inkml:brush>
  </inkml:definitions>
  <inkml:trace contextRef="#ctx0" brushRef="#br0">0 332 1495 0 0,'40'-1'298'0'0,"0"-1"0"0"0,0-2-1 0 0,0-2 1 0 0,-1-1-1 0 0,42-14 1 0 0,-38 4 687 0 0,59-32 1 0 0,-63 29-364 0 0,74-27-1 0 0,-82 39-432 0 0,0 1 0 0 0,39-3-1 0 0,11-1 46 0 0,196-25 190 0 0,-115 14-264 0 0,-107 12 38 0 0,0 2-1 0 0,86 0 0 0 0,-107 9-125 0 0,257 15 128 0 0,-212-11-161 0 0,1-3 1 0 0,105-12-1 0 0,57-9 307 0 0,-141 10-66 0 0,199 8 0 0 0,-18 31-280 0 0,-226-29 8 0 0,69-6-1 0 0,-2 0 42 0 0,187 10-49 0 0,-240-3 0 0 0,335 4 0 0 0,229-9 0 0 0,-480 0 0 0 0,178 20 0 0 0,-213-7 0 0 0,238-12 0 0 0,195-20 59 0 0,-439 20-54 0 0,88 2-5 0 0,159-8 0 0 0,276-9 29 0 0,-556 17 6 0 0,173-5-38 0 0,58-1 60 0 0,-51-2-44 0 0,-36 0-16 0 0,62 21 3 0 0,-92-2 0 0 0,269-20 0 0 0,-117-1 0 0 0,-217 12 0 0 0,145 22 0 0 0,-169-10 0 0 0,171 2 0 0 0,120-32 0 0 0,-294 11 0 0 0,54-3 0 0 0,248-2 0 0 0,184 6 0 0 0,-310-2 0 0 0,-104 3 0 0 0,-155 3 0 0 0,94 0 0 0 0,-98 1 0 0 0,1 1 0 0 0,-1 0 0 0 0,-1 1 0 0 0,1 1 0 0 0,19 7 0 0 0,-26-8-70 0 0,0 1 1 0 0,-1 0-1 0 0,0 1 0 0 0,13 10 0 0 0,1 3-333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52:11.850"/>
    </inkml:context>
    <inkml:brush xml:id="br0">
      <inkml:brushProperty name="width" value="0.1" units="cm"/>
      <inkml:brushProperty name="height" value="0.1" units="cm"/>
      <inkml:brushProperty name="color" value="#E71224"/>
    </inkml:brush>
  </inkml:definitions>
  <inkml:trace contextRef="#ctx0" brushRef="#br0">0 115 919 0 0,'52'9'829'0'0,"-17"-3"574"0"0,40 2 0 0 0,133-14-253 0 0,-113 1-991 0 0,-48 4-35 0 0,0 3-1 0 0,62 9 0 0 0,91 30 425 0 0,-147-30-509 0 0,92 5 0 0 0,-3 0-43 0 0,258 50 506 0 0,-331-58-409 0 0,0-4 0 0 0,115-6 1 0 0,-56-6 105 0 0,181-5 444 0 0,248-10 14 0 0,-373 10-476 0 0,-42 2-96 0 0,243-5 248 0 0,183-7-77 0 0,-461 18-236 0 0,126 12 0 0 0,14 0 4 0 0,40-18-24 0 0,-64 18 0 0 0,-54 0 0 0 0,-40-9 0 0 0,62 1 0 0 0,121 16 0 0 0,74-30 61 0 0,-327 11-58 0 0,226 3-3 0 0,54-5 0 0 0,-200-6 32 0 0,144 7 0 0 0,92-12-32 0 0,-53-1 0 0 0,-187 12 0 0 0,0-5 0 0 0,155-33 0 0 0,-41 10 172 0 0,-30 6 232 0 0,-118 15-303 0 0,-85 12-152 0 0,-1 1 1 0 0,0 0-1 0 0,0 1 1 0 0,27 5-1 0 0,-18 1-109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52:12.478"/>
    </inkml:context>
    <inkml:brush xml:id="br0">
      <inkml:brushProperty name="width" value="0.1" units="cm"/>
      <inkml:brushProperty name="height" value="0.1" units="cm"/>
      <inkml:brushProperty name="color" value="#E71224"/>
    </inkml:brush>
  </inkml:definitions>
  <inkml:trace contextRef="#ctx0" brushRef="#br0">16 124 4575 0 0,'-5'-13'113'0'0,"-4"-17"79"0"0,8 28-126 0 0,1 0 1 0 0,0 0 0 0 0,-1 0-1 0 0,1 1 1 0 0,0-1-1 0 0,0 0 1 0 0,0 0-1 0 0,0 0 1 0 0,1 0-1 0 0,-1 0 1 0 0,0 1-1 0 0,2-5 1 0 0,-2 6-40 0 0,1 0 0 0 0,-1-1 0 0 0,0 1 0 0 0,1 0 0 0 0,-1-1 0 0 0,0 1 0 0 0,1 0 0 0 0,-1-1-1 0 0,1 1 1 0 0,-1 0 0 0 0,1 0 0 0 0,-1 0 0 0 0,1-1 0 0 0,-1 1 0 0 0,0 0 0 0 0,1 0 0 0 0,-1 0 0 0 0,1 0 0 0 0,-1 0 0 0 0,1 0 0 0 0,-1 0 0 0 0,1 0 0 0 0,-1 0 0 0 0,1 0 0 0 0,-1 0 0 0 0,1 0 0 0 0,-1 0 0 0 0,1 1 0 0 0,-1-1 0 0 0,1 0 0 0 0,-1 0 0 0 0,1 1 0 0 0,20 10-128 0 0,-12-6 150 0 0,6 1-12 0 0,0 1 0 0 0,1-2 0 0 0,0 0 0 0 0,0-1 0 0 0,0-1 0 0 0,0 0 0 0 0,0-1 0 0 0,1-1 0 0 0,23-1 0 0 0,321-52 2674 0 0,-190 21-2144 0 0,-113 22-409 0 0,76-1-1 0 0,-106 10-177 0 0,0 1 1 0 0,0 1-1 0 0,0 2 1 0 0,51 13 0 0 0,-29-2-111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52:13.588"/>
    </inkml:context>
    <inkml:brush xml:id="br0">
      <inkml:brushProperty name="width" value="0.1" units="cm"/>
      <inkml:brushProperty name="height" value="0.1" units="cm"/>
      <inkml:brushProperty name="color" value="#E71224"/>
    </inkml:brush>
  </inkml:definitions>
  <inkml:trace contextRef="#ctx0" brushRef="#br0">0 1 4175 0 0,'30'0'550'0'0,"57"22"-393"0"0,19 3 11 0 0,-13-4 59 0 0,34 6 420 0 0,-15-3-204 0 0,105 26-185 0 0,-31-6-76 0 0,166 5 335 0 0,-7-1-292 0 0,-289-40-210 0 0,0-1 1 0 0,65-3-1 0 0,113-12 22 0 0,-182 5-46 0 0,134-3 42 0 0,150-14 70 0 0,-223 3-93 0 0,202-23 55 0 0,54 2 122 0 0,57-3 246 0 0,-303 37-314 0 0,266 2 163 0 0,-344 5-233 0 0,192 13 42 0 0,132 7 25 0 0,-226-16-38 0 0,46 10-138 0 0,-109-5-2347 0 0,-23-1-476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52:23.297"/>
    </inkml:context>
    <inkml:brush xml:id="br0">
      <inkml:brushProperty name="width" value="0.1" units="cm"/>
      <inkml:brushProperty name="height" value="0.1" units="cm"/>
      <inkml:brushProperty name="color" value="#66CC00"/>
    </inkml:brush>
  </inkml:definitions>
  <inkml:trace contextRef="#ctx0" brushRef="#br0">899 160 3079 0 0,'0'-3'189'0'0,"0"-4"401"0"0,-3 5-169 0 0,-8-1 235 0 0,11 3-600 0 0,-1 0-1 0 0,1 0 0 0 0,0 0 0 0 0,0 0 0 0 0,-1 0 0 0 0,1 0 0 0 0,0 0 0 0 0,0 0 0 0 0,0 0 0 0 0,-1 0 0 0 0,1 0 0 0 0,0 0 1 0 0,0 0-1 0 0,-1 0 0 0 0,1 0 0 0 0,0 0 0 0 0,0-1 0 0 0,0 1 0 0 0,0 0 0 0 0,-1 0 0 0 0,1 0 0 0 0,0 0 0 0 0,0-1 0 0 0,0 1 1 0 0,0 0-1 0 0,-1 0 0 0 0,1 0 0 0 0,0-1 0 0 0,0 1 0 0 0,0 0 0 0 0,0 0 0 0 0,0 0 0 0 0,0-1 0 0 0,0 1 0 0 0,0 0 0 0 0,0 0 1 0 0,0-1-1 0 0,0 1 0 0 0,0 0 0 0 0,0 0 0 0 0,0 0 0 0 0,0-1 0 0 0,0 1 0 0 0,0 0 0 0 0,0 0 0 0 0,0-1 0 0 0,0 1 0 0 0,0 0 1 0 0,0 0-1 0 0,0 0 0 0 0,0-1 0 0 0,1 1 0 0 0,-1 0 0 0 0,0 0 0 0 0,0 0 0 0 0,0-1 0 0 0,0 1 0 0 0,0 0 0 0 0,1 0 0 0 0,-1 0 1 0 0,0 0-1 0 0,0 0 0 0 0,0-1 0 0 0,1 1 0 0 0,-1 0 0 0 0,0 0 0 0 0,3-2 414 0 0,-3 1-402 0 0,0 1 1 0 0,0-1-1 0 0,0 1 0 0 0,0-1 0 0 0,0 1 0 0 0,0-1 0 0 0,-1 1 0 0 0,1-1 0 0 0,0 1 1 0 0,0-1-1 0 0,0 1 0 0 0,0-1 0 0 0,-1 1 0 0 0,1-1 0 0 0,0 1 0 0 0,0 0 0 0 0,-1-1 1 0 0,1 1-1 0 0,0-1 0 0 0,-1 1 0 0 0,1 0 0 0 0,0-1 0 0 0,-1 1 0 0 0,1 0 0 0 0,-1-1 1 0 0,1 1-1 0 0,-1 0 0 0 0,1-1 0 0 0,0 1 0 0 0,-1 0 0 0 0,1 0 0 0 0,-1 0 0 0 0,1 0 0 0 0,-1-1 1 0 0,1 1-1 0 0,-1 0 0 0 0,0 0 0 0 0,1 0 0 0 0,-1 0 0 0 0,0 0 0 0 0,-1 1-17 0 0,-1 0-1 0 0,1-1 1 0 0,0 1-1 0 0,-1-1 1 0 0,1 0 0 0 0,0 0-1 0 0,-1 1 1 0 0,1-2-1 0 0,0 1 1 0 0,-1 0-1 0 0,1 0 1 0 0,-5-2-1 0 0,-14 5 653 0 0,19-3-583 0 0,1 0 0 0 0,-1 0 1 0 0,0 0-1 0 0,0 0 1 0 0,0 0-1 0 0,0-1 0 0 0,1 1 1 0 0,-1-1-1 0 0,0 1 1 0 0,0-1-1 0 0,1 0 0 0 0,-1 0 1 0 0,1 0-1 0 0,-3-1 0 0 0,-7-3 343 0 0,10 5-431 0 0,0-1 0 0 0,0 1 1 0 0,0-1-1 0 0,0 0 1 0 0,0 1-1 0 0,0-1 1 0 0,1 0-1 0 0,-1 0 0 0 0,0 0 1 0 0,0 1-1 0 0,0-1 1 0 0,1 0-1 0 0,-1 0 0 0 0,0 0 1 0 0,1 0-1 0 0,-1 0 1 0 0,1 0-1 0 0,-1-2 1 0 0,-8-11 341 0 0,5 10-304 0 0,-1 1 0 0 0,0-1 0 0 0,0 1 1 0 0,0 0-1 0 0,-1 0 0 0 0,-9-3 0 0 0,8 3 68 0 0,-1-1 0 0 0,2 1 0 0 0,-11-7 0 0 0,11 8 19 0 0,0 0 0 0 0,0 0 0 0 0,0 1-1 0 0,0-1 1 0 0,0 2 0 0 0,0-1 0 0 0,0 1 0 0 0,-12 0-1 0 0,14 0 46 0 0,-67-9-780 0 0,59 9 646 0 0,-32 2 144 0 0,40-2-185 0 0,0 0 1 0 0,0 0 0 0 0,0 0-1 0 0,0-1 1 0 0,-7-1 0 0 0,-17-3 127 0 0,13 6-52 0 0,0 0-1 0 0,-20 5 0 0 0,4 2-45 0 0,23-6-25 0 0,0 1 0 0 0,0-1 0 0 0,-1-1 0 0 0,-14 1 0 0 0,16-2 5 0 0,0 0-1 0 0,0 1 1 0 0,0 0 0 0 0,0 0 0 0 0,-1 0 0 0 0,2 1 0 0 0,-1 0-1 0 0,0 0 1 0 0,0 1 0 0 0,1 0 0 0 0,-1 0 0 0 0,1 1-1 0 0,-7 4 1 0 0,12-7-31 0 0,-1 0 0 0 0,1-1 0 0 0,0 1 1 0 0,0-1-1 0 0,0 1 0 0 0,-1-1 0 0 0,1 1 0 0 0,0-1 0 0 0,0 0 0 0 0,-1 1 0 0 0,-1-1 0 0 0,2 0 0 0 0,0 0 0 0 0,0 0 0 0 0,-1 0 0 0 0,1 1 0 0 0,0-1 0 0 0,0 0 0 0 0,-1 1 0 0 0,1-1 0 0 0,0 1 0 0 0,0 0 0 0 0,0-1 0 0 0,0 1 0 0 0,0 0 0 0 0,-2 1 0 0 0,-14 13 15 0 0,-10 10 35 0 0,19-15-28 0 0,0 1 0 0 0,1 0 0 0 0,0 0 0 0 0,0 0 0 0 0,1 1 1 0 0,1 0-1 0 0,0 0 0 0 0,0 0 0 0 0,2 1 0 0 0,-1 0 0 0 0,-2 19 0 0 0,3-10-48 0 0,2-12 41 0 0,-1 0 0 0 0,1-1 0 0 0,1 1 0 0 0,-1 0 0 0 0,2 0 0 0 0,-1 0 0 0 0,4 14 0 0 0,0-10-4 0 0,1 0-1 0 0,0-1 1 0 0,0 1 0 0 0,2-1-1 0 0,-1-1 1 0 0,2 1 0 0 0,11 14-1 0 0,-8-10 6 0 0,-2 0-1 0 0,13 30 1 0 0,-17-37-19 0 0,8 23 17 0 0,-7-17 4 0 0,14 25-1 0 0,3 4 2 0 0,-14-26-4 0 0,14 22 0 0 0,4-1 44 0 0,-23-34-55 0 0,1 0 0 0 0,0-1 1 0 0,0 1-1 0 0,1-1 0 0 0,0 0 0 0 0,0 0 0 0 0,0 0 0 0 0,11 5 0 0 0,-7-4 7 0 0,-1 0-1 0 0,17 15 0 0 0,-20-16 0 0 0,1 0-1 0 0,0 0 0 0 0,0-1 1 0 0,0 0-1 0 0,0 0 1 0 0,1-1-1 0 0,0 0 1 0 0,8 2-1 0 0,24 11 110 0 0,40 16-39 0 0,-34-14 76 0 0,70 17 0 0 0,-78-26-109 0 0,63 5 0 0 0,-26-5 43 0 0,48 10 61 0 0,-81-15-133 0 0,46 0-1 0 0,29 2 61 0 0,-102-4-94 0 0,80 13 86 0 0,-12-2-75 0 0,-37-8 0 0 0,112 11 64 0 0,-48-8 46 0 0,24 4-81 0 0,77 2 23 0 0,-6-2 13 0 0,-89-1-33 0 0,126-3 0 0 0,-20-19-15 0 0,1 1 30 0 0,133-12 17 0 0,-129 7-64 0 0,67 19 0 0 0,-175-1 0 0 0,41 0 0 0 0,394-5 0 0 0,-196 1 0 0 0,129-4 0 0 0,-421 9 0 0 0,93 6 0 0 0,93-4 0 0 0,-153-8 0 0 0,200 11-4 0 0,1-1 72 0 0,-98-14-68 0 0,64 1 0 0 0,-263 5 0 0 0,340 18 0 0 0,-212-13 0 0 0,-58-4 0 0 0,66 2 0 0 0,136 7 0 0 0,136 0 0 0 0,-172-7 0 0 0,-3 9 0 0 0,70 0 0 0 0,122 3 0 0 0,-361-11 0 0 0,184-8 50 0 0,-140 0-36 0 0,-87 3-14 0 0,224 4 0 0 0,7-2 0 0 0,-216-2 0 0 0,30-1 0 0 0,58-3 0 0 0,168 16 0 0 0,-53 15 0 0 0,187-11 0 0 0,-345-15 0 0 0,9 0 0 0 0,182-6 0 0 0,168 5 0 0 0,-326 6 0 0 0,-66-6 0 0 0,57-8 0 0 0,-7 0 0 0 0,-40 6 0 0 0,145-2 0 0 0,-75 7 0 0 0,175-20 0 0 0,-285 16 0 0 0,39-4 0 0 0,104-4 0 0 0,-49 5 0 0 0,33 2 0 0 0,-41 3 0 0 0,30 2 0 0 0,58 8 0 0 0,46 2 0 0 0,-71 3 0 0 0,-137-14 0 0 0,166 3 0 0 0,-171-3 0 0 0,1 1 0 0 0,-1 2 0 0 0,50 11 0 0 0,-11-1 0 0 0,18-2 0 0 0,1-5 0 0 0,86-2 0 0 0,-28-6 0 0 0,135 2 0 0 0,-185 1 0 0 0,131-13 0 0 0,95-43 58 0 0,-246 39-52 0 0,9 2 3 0 0,51-12 25 0 0,-116 20-30 0 0,-1-1-1 0 0,0 0 1 0 0,-1-1-1 0 0,1 0 1 0 0,23-17-1 0 0,-13 6 27 0 0,-2-1 0 0 0,0-2 1 0 0,-1-1-1 0 0,29-33 0 0 0,-40 39-9 0 0,0 0-1 0 0,-1-1 1 0 0,-1-1 0 0 0,-1 0 0 0 0,0 0 0 0 0,-1-1 0 0 0,11-37-1 0 0,2-24 18 0 0,14-94-1 0 0,-35 162-32 0 0,-1 1 1 0 0,0 0-1 0 0,-1 0 0 0 0,0 0 1 0 0,0 0-1 0 0,-1 0 0 0 0,-1 0 1 0 0,0 0-1 0 0,0 1 0 0 0,-1-1 1 0 0,-9-15-1 0 0,4 8-5 0 0,-8-23 0 0 0,12 28 0 0 0,-1 0 0 0 0,0 0 0 0 0,-1 0 0 0 0,-12-17 0 0 0,-2 2 0 0 0,-28-27 0 0 0,40 46 0 0 0,-2-1 0 0 0,1 2 0 0 0,-2-1 0 0 0,1 2 0 0 0,-23-13 0 0 0,29 18 0 0 0,-58-28 0 0 0,-71-24 0 0 0,-46 5 0 0 0,141 41 0 0 0,0 2 0 0 0,-69-1 0 0 0,16 8 0 0 0,-12 0 0 0 0,-191-21 0 0 0,227 11 0 0 0,0 3 0 0 0,-1 3 0 0 0,-69 6 0 0 0,-218-12 0 0 0,222 1 0 0 0,60 8 0 0 0,-105 13 0 0 0,24 0 0 0 0,94-9 0 0 0,31-1 0 0 0,-1-1 0 0 0,-47-5 0 0 0,-18-7 0 0 0,1 4 0 0 0,-186 12 0 0 0,-185 9 0 0 0,456-15 0 0 0,-371 28 0 0 0,320-21 0 0 0,-183 5 0 0 0,12-1 0 0 0,215-9 0 0 0,-391 22 0 0 0,148-17 0 0 0,136-1 0 0 0,-260 7 0 0 0,10 14 0 0 0,284-18 0 0 0,-255 14 0 0 0,232-18 0 0 0,-85 17 0 0 0,-8 1 0 0 0,-15-20 0 0 0,4 0 0 0 0,29 12 0 0 0,92-5 0 0 0,-121-4 0 0 0,105-12 0 0 0,-258-1 0 0 0,-105-3 0 0 0,455 9 0 0 0,-261-5 0 0 0,-19-1 0 0 0,201 1 0 0 0,-257-13 0 0 0,76-1 0 0 0,-3-2 0 0 0,218 21 0 0 0,-312-14 0 0 0,140 13 0 0 0,70 4 0 0 0,85-4 0 0 0,-258-13 0 0 0,207 7 0 0 0,-255 19 0 0 0,305-9 0 0 0,-104-10 0 0 0,31-1 0 0 0,10 9 0 0 0,48 1 0 0 0,-120-15 0 0 0,27 1 64 0 0,104 10-64 0 0,-141-1 0 0 0,194 5 0 0 0,-61 2 0 0 0,-117-12 0 0 0,107-3 0 0 0,-133 1 0 0 0,83 23 0 0 0,105-6 0 0 0,-1-2 0 0 0,1-2 0 0 0,-72-7 0 0 0,98 2 0 0 0,-135-13 0 0 0,-191 24 0 0 0,320-8 0 0 0,-45-4 0 0 0,30 0 0 0 0,-90-8 0 0 0,-151 18 0 0 0,67 2 0 0 0,123-5 0 0 0,-47-2 0 0 0,123-1 0 0 0,-1 1 0 0 0,-21 4 0 0 0,0 0 0 0 0,-272 17 0 0 0,308-22 0 0 0,-78 4 0 0 0,0-3 0 0 0,-95-13 0 0 0,161 10-1 0 0,1 1-1 0 0,0 0 1 0 0,0 1-1 0 0,0 1 1 0 0,-1 1 0 0 0,1 0-1 0 0,-24 7 1 0 0,20-3-34 0 0,1 2 1 0 0,-1 0-1 0 0,1 1 1 0 0,1 1-1 0 0,-27 18 0 0 0,-115 91-3304 0 0,98-70-1688 0 0,-5 3-1524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26.998"/>
    </inkml:context>
    <inkml:brush xml:id="br0">
      <inkml:brushProperty name="width" value="0.1" units="cm"/>
      <inkml:brushProperty name="height" value="0.1" units="cm"/>
      <inkml:brushProperty name="color" value="#E71224"/>
    </inkml:brush>
  </inkml:definitions>
  <inkml:trace contextRef="#ctx0" brushRef="#br0">1362 116 5295 0 0,'-1'-2'52'0'0,"-1"-1"-1"0"0,1 0 0 0 0,-1 1 1 0 0,0-1-1 0 0,1 1 1 0 0,-1 0-1 0 0,0-1 0 0 0,-1 1 1 0 0,1 0-1 0 0,0 0 0 0 0,-1 0 1 0 0,1 0-1 0 0,-1 1 0 0 0,1-1 1 0 0,-1 1-1 0 0,0 0 0 0 0,0-1 1 0 0,0 1-1 0 0,0 1 1 0 0,0-1-1 0 0,0 0 0 0 0,0 1 1 0 0,0-1-1 0 0,0 1 0 0 0,0 0 1 0 0,0 0-1 0 0,0 0 0 0 0,-5 1 1 0 0,-26 2 0 0 0,-43 10 0 0 0,52-7-54 0 0,0-2 0 0 0,0-1 0 0 0,0-1 0 0 0,-32-1 0 0 0,-30-12 892 0 0,-98-25 1 0 0,101 17 446 0 0,-111-10 1 0 0,181 28-1260 0 0,-185-10 767 0 0,145 10-848 0 0,-92 12 1 0 0,94-2-140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28"/>
    </inkml:context>
    <inkml:brush xml:id="br0">
      <inkml:brushProperty name="width" value="0.1" units="cm"/>
      <inkml:brushProperty name="height" value="0.1" units="cm"/>
      <inkml:brushProperty name="color" value="#E71224"/>
    </inkml:brush>
  </inkml:definitions>
  <inkml:trace contextRef="#ctx0" brushRef="#br0">3734 22 455 0 0,'1'0'145'0'0,"-1"0"-1"0"0,1 0 0 0 0,-1 0 0 0 0,1 0 0 0 0,-1 0 0 0 0,1 0 0 0 0,-1 0 0 0 0,1 0 0 0 0,-1 0 0 0 0,1 0 0 0 0,-1 0 0 0 0,1 0 0 0 0,-1 0 0 0 0,0 0 0 0 0,1 1 0 0 0,-1-1 1 0 0,1 0-1 0 0,-1 0 0 0 0,1 0 0 0 0,-1 1 0 0 0,0-1 0 0 0,1 0 0 0 0,-1 1 0 0 0,1-1 0 0 0,0 2-527 0 0,-4-5 605 0 0,-1 0-1 0 0,0 0 1 0 0,0 1-1 0 0,-1-1 1 0 0,1 1 0 0 0,0 0-1 0 0,-1 0 1 0 0,1 1-1 0 0,-1-1 1 0 0,0 1-1 0 0,1 0 1 0 0,-1 0 0 0 0,0 1-1 0 0,0-1 1 0 0,0 1-1 0 0,-7 1 1 0 0,-10 0 78 0 0,-1 2 0 0 0,-27 7-1 0 0,30-6-209 0 0,-24 7 138 0 0,-43 16 1 0 0,-15 5-74 0 0,-355 81 418 0 0,360-92-189 0 0,-2-5 0 0 0,-151 6 0 0 0,-8-29 464 0 0,183 3-581 0 0,-116-10 412 0 0,-270-53-1 0 0,-203-33 461 0 0,572 93-1001 0 0,-142 7 0 0 0,-88 30-1410 0 0,207-16-3535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6:02.378"/>
    </inkml:context>
    <inkml:brush xml:id="br0">
      <inkml:brushProperty name="width" value="0.1" units="cm"/>
      <inkml:brushProperty name="height" value="0.1" units="cm"/>
      <inkml:brushProperty name="color" value="#E71224"/>
    </inkml:brush>
  </inkml:definitions>
  <inkml:trace contextRef="#ctx0" brushRef="#br0">4051 1889 7199 0 0,'-1'-1'97'0'0,"1"-1"-1"0"0,-1 0 1 0 0,1 0-1 0 0,-1 0 1 0 0,1 0-1 0 0,0-1 0 0 0,0 1 1 0 0,0 0-1 0 0,0 0 1 0 0,1 0-1 0 0,-1 0 1 0 0,1 0-1 0 0,-1 0 1 0 0,1 0-1 0 0,-1 1 0 0 0,2-3 1 0 0,1-2 415 0 0,1 0-1 0 0,-1 1 1 0 0,8-9 0 0 0,-7 9-497 0 0,0 0 0 0 0,-1 0 0 0 0,1 0 1 0 0,3-9-1 0 0,-6 14-2 0 0,-1-1 0 0 0,0 1 0 0 0,0-1 1 0 0,0 1-1 0 0,0 0 0 0 0,1-1 0 0 0,-1 1 0 0 0,0-1 0 0 0,0 1 0 0 0,0 0 0 0 0,0-1 1 0 0,0 1-1 0 0,0-1 0 0 0,0 1 0 0 0,0-1 0 0 0,0 1 0 0 0,0 0 0 0 0,-1-1 0 0 0,1 1 1 0 0,0-1-1 0 0,0 1 0 0 0,0 0 0 0 0,0-1 0 0 0,-1 1 0 0 0,1-1 0 0 0,0 1 0 0 0,0 0 1 0 0,-1-1-1 0 0,1 1 0 0 0,0 0 0 0 0,0 0 0 0 0,-1-1 0 0 0,1 1 0 0 0,0 0 0 0 0,-1 0 1 0 0,1-1-1 0 0,-1 1 0 0 0,1 0 0 0 0,0 0 0 0 0,-1 0 0 0 0,1 0 0 0 0,-1-1 0 0 0,1 1 1 0 0,0 0-1 0 0,-1 0 0 0 0,1 0 0 0 0,-1 0 0 0 0,1 0 0 0 0,-1 0 0 0 0,1 0 1 0 0,0 0-1 0 0,-1 0 0 0 0,1 0 0 0 0,-1 1 0 0 0,0-1 0 0 0,-26 5 1222 0 0,26-5-1184 0 0,-24 8 869 0 0,-27 13-1 0 0,32-12-649 0 0,-1-1-1 0 0,-33 9 1 0 0,8-9 574 0 0,-80 4 1 0 0,-48-11 1039 0 0,100-2-1234 0 0,26 0-269 0 0,-1-3-1 0 0,0-2 1 0 0,1-2 0 0 0,1-3 0 0 0,-1-1-1 0 0,-76-31 1 0 0,57 14-62 0 0,-83-30 242 0 0,122 51-455 0 0,-1 2 0 0 0,0 0-1 0 0,0 2 1 0 0,0 1 0 0 0,-55 2 0 0 0,-2 7-4 0 0,-92 20-1 0 0,143-20-107 0 0,-190 24 123 0 0,-101 6 282 0 0,271-34-218 0 0,-72-7 0 0 0,-32 0 237 0 0,85 9-350 0 0,32 0-33 0 0,1-3 1 0 0,-1-1 0 0 0,-69-9 0 0 0,66 0 139 0 0,-1 2 0 0 0,1 2 1 0 0,-63 1-1 0 0,37 8-128 0 0,0-4 0 0 0,-116-14 0 0 0,149 11 28 0 0,0 1 1 0 0,1 2-1 0 0,-1 2 0 0 0,-49 8 0 0 0,27-3-80 0 0,29-3 37 0 0,-1-2 0 0 0,1-1 0 0 0,-44-4 0 0 0,72 2-21 0 0,0 0 0 0 0,1 0 0 0 0,-1-1 0 0 0,0 1 0 0 0,1 0-1 0 0,-1-1 1 0 0,1 0 0 0 0,-1 1 0 0 0,1-1 0 0 0,0 0 0 0 0,0-1 0 0 0,0 1 0 0 0,0 0 0 0 0,0 0 0 0 0,0-1-1 0 0,1 1 1 0 0,-1-1 0 0 0,-1-4 0 0 0,0 1 69 0 0,0-1 0 0 0,0 0 1 0 0,0 1-1 0 0,1-1 0 0 0,0 0 0 0 0,-1-12 0 0 0,2-9 74 0 0,4-48 0 0 0,0 6-14 0 0,-1 3-35 0 0,13-96 1 0 0,23-52 16 0 0,-25 158-93 0 0,36-95 1 0 0,12 3 34 0 0,58-179 0 0 0,-98 269-64 0 0,-18 52 0 0 0,0 0 0 0 0,1 0 0 0 0,-1 1 0 0 0,1 0 0 0 0,0 0 0 0 0,8-9 0 0 0,-4 8 0 0 0,1 0 0 0 0,0 0 0 0 0,0 1 0 0 0,0 0 0 0 0,1 1 0 0 0,-1 0 0 0 0,1 1 0 0 0,1 0 0 0 0,15-5 0 0 0,11 1 0 0 0,52-7 0 0 0,57 7 0 0 0,-37 5 0 0 0,95-24 0 0 0,19-1 0 0 0,-175 25 0 0 0,321-31 0 0 0,-281 21 0 0 0,-1 4 0 0 0,97 2 0 0 0,-137 8 0 0 0,51 2 0 0 0,103-11 0 0 0,-151 5 0 0 0,-1 1 0 0 0,99 10 0 0 0,96 31 0 0 0,-229-36 0 0 0,110 24 0 0 0,-100-22 0 0 0,1-1 0 0 0,-1-1 0 0 0,34 0 0 0 0,21 2 0 0 0,13 3-64 0 0,-61-2 64 0 0,-1 2 0 0 0,0 1 0 0 0,-1 2 0 0 0,0 1 0 0 0,0 1 0 0 0,-2 1 0 0 0,0 2 0 0 0,0 1 0 0 0,-1 1 0 0 0,-1 1 0 0 0,41 40 0 0 0,-48-41 0 0 0,32 21 0 0 0,-10-8 0 0 0,-27-20-6 0 0,0 1 0 0 0,0 1 1 0 0,-2 0-1 0 0,1 1 0 0 0,-2 1 0 0 0,0 0 0 0 0,0 0 1 0 0,-2 1-1 0 0,0 0 0 0 0,8 20 0 0 0,-10-18 6 0 0,35 99 0 0 0,-37-98 0 0 0,0-1 0 0 0,-2 1 0 0 0,0 0 0 0 0,1 29 0 0 0,-5 122-69 0 0,-27 194-1 0 0,12-277 53 0 0,-5-1-1 0 0,-34 91 0 0 0,-53 121-543 0 0,23-63-1524 0 0,33-99-1902 0 0,24-59-4116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30.029"/>
    </inkml:context>
    <inkml:brush xml:id="br0">
      <inkml:brushProperty name="width" value="0.1" units="cm"/>
      <inkml:brushProperty name="height" value="0.1" units="cm"/>
      <inkml:brushProperty name="color" value="#E71224"/>
    </inkml:brush>
  </inkml:definitions>
  <inkml:trace contextRef="#ctx0" brushRef="#br0">4159 169 1839 0 0,'3'-8'193'0'0,"-2"4"-65"0"0,0 1 0 0 0,1-1 0 0 0,-1 0 0 0 0,1 1 0 0 0,0-1 1 0 0,4-5-1 0 0,-4 7 194 0 0,1 0-1 0 0,-1 0 1 0 0,0 0 0 0 0,0 0 0 0 0,-1-1-1 0 0,1 1 1 0 0,0-1 0 0 0,-1 0 0 0 0,0 1 0 0 0,0-1-1 0 0,1 0 1 0 0,0-4 0 0 0,-2 5-334 0 0,0 0 1 0 0,0 0-1 0 0,-1 1 1 0 0,1-1-1 0 0,0 0 1 0 0,-1 0-1 0 0,1 0 1 0 0,-1 0-1 0 0,1 0 1 0 0,-1 0-1 0 0,0 1 1 0 0,0-1-1 0 0,0 0 1 0 0,0 1-1 0 0,0-1 1 0 0,0 0-1 0 0,0 1 1 0 0,-1-1-1 0 0,1 1 1 0 0,-2-2-1 0 0,-3-3 80 0 0,-1 1 1 0 0,0 0-1 0 0,1 0 1 0 0,-2 0-1 0 0,1 1 0 0 0,0 0 1 0 0,-1 0-1 0 0,0 1 0 0 0,0 0 1 0 0,0 0-1 0 0,0 1 1 0 0,0 0-1 0 0,-1 0 0 0 0,1 1 1 0 0,-1 0-1 0 0,1 1 0 0 0,-1 0 1 0 0,-8 1-1 0 0,-15 3 415 0 0,0 1-1 0 0,0 2 1 0 0,-45 15-1 0 0,1 0-150 0 0,-94 16-12 0 0,-231 20 0 0 0,119-23-34 0 0,28-3-100 0 0,146-20-178 0 0,-295 21 48 0 0,-325-39 912 0 0,219-43 38 0 0,213 14-461 0 0,226 28-782 0 0,-171-12 1187 0 0,175 17-3125 0 0,-111 10 1 0 0,104 1-2333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5:15.418"/>
    </inkml:context>
    <inkml:brush xml:id="br0">
      <inkml:brushProperty name="width" value="0.1" units="cm"/>
      <inkml:brushProperty name="height" value="0.1" units="cm"/>
      <inkml:brushProperty name="color" value="#E71224"/>
    </inkml:brush>
  </inkml:definitions>
  <inkml:trace contextRef="#ctx0" brushRef="#br0">1107 202 3023 0 0,'2'-15'93'0'0,"-2"12"-25"0"0,0 0-1 0 0,0-1 1 0 0,0 1 0 0 0,1 0-1 0 0,0-1 1 0 0,-1 1 0 0 0,1 0-1 0 0,1 0 1 0 0,1-4 0 0 0,-10 21 462 0 0,6-9-532 0 0,-1-1 1 0 0,0 1-1 0 0,0-1 1 0 0,0 0 0 0 0,-1 0-1 0 0,-3 5 1 0 0,-14 11 466 0 0,-2-1 0 0 0,0-1 1 0 0,-1-1-1 0 0,-33 18 0 0 0,-3 3 230 0 0,-62 41 291 0 0,-58 42-381 0 0,154-98-561 0 0,22-19-15 0 0,-1 0 0 0 0,0 0 0 0 0,0 0 0 0 0,0 0 0 0 0,-1-1 0 0 0,1 0 0 0 0,-1 0-1 0 0,0 0 1 0 0,0 0 0 0 0,-7 2 0 0 0,11-5-12 0 0,1 0-1 0 0,0 0 0 0 0,-1 0 1 0 0,1 0-1 0 0,0 0 0 0 0,-1 0 1 0 0,1 0-1 0 0,0 0 0 0 0,-1 0 1 0 0,1 0-1 0 0,0 0 0 0 0,-1 0 1 0 0,1 0-1 0 0,0 0 0 0 0,0 0 1 0 0,-1-1-1 0 0,1 1 0 0 0,0 0 1 0 0,-1 0-1 0 0,1 0 0 0 0,0 0 1 0 0,0-1-1 0 0,-1 1 1 0 0,1 0-1 0 0,0 0 0 0 0,0-1 1 0 0,-1 1-1 0 0,1 0 0 0 0,0 0 1 0 0,0-1-1 0 0,-1 0 0 0 0,0-13 359 0 0,6-17 254 0 0,-5 29-548 0 0,25-85 881 0 0,-13 50-839 0 0,7-45 0 0 0,-13 50-101 0 0,-1 0-1 0 0,-2-1 0 0 0,-1 0 1 0 0,-1 0-1 0 0,-5-34 0 0 0,-9-40-21 0 0,8 93-76 0 0,4 14 24 0 0,2 8 28 0 0,10 22-38 0 0,0-1-1 0 0,26 44 1 0 0,-31-60 57 0 0,2 0 24 0 0,1 1 0 0 0,0-1 0 0 0,0 0 0 0 0,17 16 0 0 0,52 43 155 0 0,-13-13-83 0 0,-45-39 0 0 0,2-1 0 0 0,0-2-1 0 0,41 26 1 0 0,-42-29 23 0 0,-17-10-81 0 0,1-1 0 0 0,-1 0 0 0 0,1 0 0 0 0,0 0 0 0 0,0 0 1 0 0,0-1-1 0 0,10 3 0 0 0,-15-5-29 0 0,0 0 1 0 0,0 0-1 0 0,1 0 1 0 0,-1 0-1 0 0,0 0 1 0 0,0 1 0 0 0,0-1-1 0 0,1 0 1 0 0,-1 0-1 0 0,0 0 1 0 0,0 0-1 0 0,1 0 1 0 0,-1 0-1 0 0,0 0 1 0 0,0 0 0 0 0,0-1-1 0 0,1 1 1 0 0,-1 0-1 0 0,0 0 1 0 0,0 0-1 0 0,0 0 1 0 0,1 0 0 0 0,-1 0-1 0 0,0 0 1 0 0,0 0-1 0 0,0-1 1 0 0,1 1-1 0 0,-1 0 1 0 0,0 0-1 0 0,0 0 1 0 0,0 0 0 0 0,0-1-1 0 0,0 1 1 0 0,1 0-1 0 0,-1 0 1 0 0,0 0-1 0 0,0 0 1 0 0,0-1-1 0 0,-2-10 75 0 0,-9-8 25 0 0,2 10-47 0 0,-1-1-1 0 0,0 1 1 0 0,-1 1 0 0 0,0 0 0 0 0,-24-13 0 0 0,19 12-22 0 0,-9-5-18 0 0,-1 1 0 0 0,-1 2 1 0 0,0 0-1 0 0,0 2 0 0 0,-1 1 1 0 0,0 1-1 0 0,-41-4 0 0 0,-78-4-17 0 0,122 14 0 0 0,1 1 0 0 0,0 2 0 0 0,-1 0 0 0 0,-24 7 0 0 0,6 1-74 0 0,-78 30 0 0 0,101-32 64 0 0,2 1 1 0 0,-1 0-1 0 0,1 2 0 0 0,1 0 1 0 0,0 1-1 0 0,-20 19 0 0 0,32-26 6 0 0,0 0-1 0 0,0 1 0 0 0,1 0 1 0 0,0 0-1 0 0,0 0 0 0 0,0 0 0 0 0,1 1 1 0 0,0-1-1 0 0,0 1 0 0 0,1 0 1 0 0,0 0-1 0 0,0 0 0 0 0,-1 12 1 0 0,2-15 2 0 0,1 0 0 0 0,0 0 0 0 0,0 0 0 0 0,0 0 0 0 0,0 0 0 0 0,1 0 1 0 0,-1-1-1 0 0,1 1 0 0 0,0 0 0 0 0,0 0 0 0 0,1 0 0 0 0,-1-1 0 0 0,1 1 1 0 0,0-1-1 0 0,-1 1 0 0 0,2-1 0 0 0,-1 0 0 0 0,0 0 0 0 0,1 0 0 0 0,-1 0 0 0 0,1 0 1 0 0,0 0-1 0 0,0-1 0 0 0,0 1 0 0 0,0-1 0 0 0,6 3 0 0 0,-5-3 23 0 0,0-1-1 0 0,0 1 1 0 0,0-1-1 0 0,1 0 0 0 0,-1-1 1 0 0,1 1-1 0 0,-1-1 1 0 0,1 0-1 0 0,-1 0 1 0 0,0 0-1 0 0,1 0 1 0 0,-1-1-1 0 0,1 0 0 0 0,7-2 1 0 0,8-3 86 0 0,36-18 1 0 0,-33 14-58 0 0,85-42 477 0 0,135-89 0 0 0,77-38 687 0 0,-313 176-1195 0 0,54-23 102 0 0,-54 24-113 0 0,0 0 0 0 0,0 0 0 0 0,0 1 0 0 0,0-1 0 0 0,0 2 0 0 0,14-1 0 0 0,-20 1-30 0 0,0 0 1 0 0,0 0-1 0 0,0 1 0 0 0,0-1 0 0 0,-1 0 0 0 0,1 1 1 0 0,0-1-1 0 0,0 1 0 0 0,0-1 0 0 0,0 1 0 0 0,-1-1 1 0 0,1 1-1 0 0,0-1 0 0 0,-1 1 0 0 0,1 0 1 0 0,0 0-1 0 0,-1-1 0 0 0,1 1 0 0 0,-1 0 0 0 0,1 0 1 0 0,-1 0-1 0 0,1-1 0 0 0,-1 1 0 0 0,0 0 0 0 0,1 0 1 0 0,-1 0-1 0 0,0 0 0 0 0,0 0 0 0 0,0 0 0 0 0,1 0 1 0 0,-1 0-1 0 0,0 0 0 0 0,0 0 0 0 0,-1 0 0 0 0,1 0 1 0 0,0 0-1 0 0,0-1 0 0 0,-1 3 0 0 0,0 4-342 0 0,0 0 0 0 0,-1 1 0 0 0,-3 9 0 0 0,5-17 360 0 0,-11 28-1222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30.932"/>
    </inkml:context>
    <inkml:brush xml:id="br0">
      <inkml:brushProperty name="width" value="0.1" units="cm"/>
      <inkml:brushProperty name="height" value="0.1" units="cm"/>
      <inkml:brushProperty name="color" value="#E71224"/>
    </inkml:brush>
  </inkml:definitions>
  <inkml:trace contextRef="#ctx0" brushRef="#br0">1455 420 919 0 0,'-24'-44'3815'0'0,"20"35"-3521"0"0,-1 0 1 0 0,0 0 0 0 0,0 0 0 0 0,-1 1-1 0 0,-12-15 1 0 0,4 10 88 0 0,0 1-1 0 0,0 1 1 0 0,-1 1-1 0 0,-24-13 1 0 0,-70-29 1499 0 0,73 35-1396 0 0,-37-13 340 0 0,-1 2-1 0 0,-1 4 1 0 0,-101-19-1 0 0,68 25-414 0 0,-197-9 0 0 0,273 26-547 0 0,1 2-1 0 0,-1 0 1 0 0,0 3-1 0 0,1 0 1 0 0,0 2-1 0 0,0 1 1 0 0,-45 17-1 0 0,37-7-439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31.305"/>
    </inkml:context>
    <inkml:brush xml:id="br0">
      <inkml:brushProperty name="width" value="0.1" units="cm"/>
      <inkml:brushProperty name="height" value="0.1" units="cm"/>
      <inkml:brushProperty name="color" value="#E71224"/>
    </inkml:brush>
  </inkml:definitions>
  <inkml:trace contextRef="#ctx0" brushRef="#br0">1373 69 3223 0 0,'-1'-3'273'0'0,"1"0"0"0"0,-1 0 0 0 0,0 1 0 0 0,0-1 0 0 0,0 0 0 0 0,-1 1 0 0 0,1-1 0 0 0,0 1 0 0 0,-1-1 0 0 0,0 1 0 0 0,0 0 0 0 0,1 0 0 0 0,-1-1 0 0 0,-1 1 0 0 0,1 1-1 0 0,0-1 1 0 0,0 0 0 0 0,-1 0 0 0 0,1 1 0 0 0,-1 0 0 0 0,1-1 0 0 0,-1 1 0 0 0,-3-1 0 0 0,-3-2-185 0 0,0 1 1 0 0,0 1-1 0 0,0-1 0 0 0,0 2 0 0 0,0-1 1 0 0,-1 1-1 0 0,1 0 0 0 0,-1 1 1 0 0,1 0-1 0 0,-18 3 0 0 0,-9 3-77 0 0,-51 16 1 0 0,60-15 13 0 0,-466 100 507 0 0,339-78-400 0 0,-185 60 0 0 0,267-68-4210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31.768"/>
    </inkml:context>
    <inkml:brush xml:id="br0">
      <inkml:brushProperty name="width" value="0.1" units="cm"/>
      <inkml:brushProperty name="height" value="0.1" units="cm"/>
      <inkml:brushProperty name="color" value="#E71224"/>
    </inkml:brush>
  </inkml:definitions>
  <inkml:trace contextRef="#ctx0" brushRef="#br0">1640 80 1839 0 0,'-2'-4'98'0'0,"0"1"-1"0"0,1-1 1 0 0,-2 1-1 0 0,1-1 0 0 0,0 1 1 0 0,-1 0-1 0 0,1 0 1 0 0,-1 0-1 0 0,0 1 0 0 0,0-1 1 0 0,0 0-1 0 0,0 1 0 0 0,-6-3 1 0 0,0 1 970 0 0,0 0 1 0 0,0 1 0 0 0,0 0-1 0 0,-16-3 1 0 0,-9 0-434 0 0,0 2 0 0 0,-69-1-1 0 0,-70 15-124 0 0,42-2-231 0 0,-549 33 559 0 0,390-9-4230 0 0,197-19-350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32.342"/>
    </inkml:context>
    <inkml:brush xml:id="br0">
      <inkml:brushProperty name="width" value="0.1" units="cm"/>
      <inkml:brushProperty name="height" value="0.1" units="cm"/>
      <inkml:brushProperty name="color" value="#E71224"/>
    </inkml:brush>
  </inkml:definitions>
  <inkml:trace contextRef="#ctx0" brushRef="#br0">1710 55 1839 0 0,'-7'-5'-78'0'0,"1"0"484"0"0,0 1 0 0 0,-1 0 0 0 0,1 0 0 0 0,-1 1-1 0 0,0-1 1 0 0,0 2 0 0 0,0-1 0 0 0,0 1 0 0 0,-9-2-1 0 0,-61-4 152 0 0,-2 3 0 0 0,1 4 0 0 0,-144 15 0 0 0,119-5-97 0 0,0-5-1 0 0,-140-12 1 0 0,161 1-43 0 0,0 5 1 0 0,-123 11-1 0 0,-87 25-378 0 0,231-28-181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32.958"/>
    </inkml:context>
    <inkml:brush xml:id="br0">
      <inkml:brushProperty name="width" value="0.1" units="cm"/>
      <inkml:brushProperty name="height" value="0.1" units="cm"/>
      <inkml:brushProperty name="color" value="#E71224"/>
    </inkml:brush>
  </inkml:definitions>
  <inkml:trace contextRef="#ctx0" brushRef="#br0">1707 197 7455 0 0,'-1'-3'37'0'0,"-1"-1"0"0"0,0 1 0 0 0,0-1 0 0 0,-1 1 0 0 0,1 0 0 0 0,0 0 0 0 0,-1 0 0 0 0,0 0 0 0 0,0 0 0 0 0,0 0 0 0 0,0 1 0 0 0,0 0 0 0 0,-1-1 0 0 0,1 1 0 0 0,-1 0 0 0 0,1 1 0 0 0,-1-1 0 0 0,0 1-1 0 0,0 0 1 0 0,-7-2 0 0 0,-48-6 163 0 0,-214-25 2111 0 0,162 24-1759 0 0,-117-27-1 0 0,-99-9 483 0 0,247 41-999 0 0,0 4 0 0 0,-1 3-1 0 0,-138 23 1 0 0,133-8-876 0 0,-7 2-273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33.716"/>
    </inkml:context>
    <inkml:brush xml:id="br0">
      <inkml:brushProperty name="width" value="0.1" units="cm"/>
      <inkml:brushProperty name="height" value="0.1" units="cm"/>
      <inkml:brushProperty name="color" value="#E71224"/>
    </inkml:brush>
  </inkml:definitions>
  <inkml:trace contextRef="#ctx0" brushRef="#br0">1024 102 4143 0 0,'-3'-7'652'0'0,"0"0"-1"0"0,0 0 1 0 0,-1 1-1 0 0,0-1 0 0 0,-1 1 1 0 0,-7-10-1 0 0,8 12-610 0 0,-1 0-1 0 0,1 0 0 0 0,-1 0 1 0 0,0 1-1 0 0,0 0 0 0 0,0 0 1 0 0,-1 0-1 0 0,1 1 1 0 0,0-1-1 0 0,-1 1 0 0 0,0 0 1 0 0,0 1-1 0 0,1 0 0 0 0,-10-2 1 0 0,-35 0 100 0 0,1 2 0 0 0,-55 6 0 0 0,15 0 168 0 0,37-4-117 0 0,-196 10 321 0 0,172-4-94 0 0,-96 20 1 0 0,109-12-110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34.183"/>
    </inkml:context>
    <inkml:brush xml:id="br0">
      <inkml:brushProperty name="width" value="0.1" units="cm"/>
      <inkml:brushProperty name="height" value="0.1" units="cm"/>
      <inkml:brushProperty name="color" value="#E71224"/>
    </inkml:brush>
  </inkml:definitions>
  <inkml:trace contextRef="#ctx0" brushRef="#br0">1623 108 8751 0 0,'-3'-5'267'0'0,"-1"0"-1"0"0,0 0 0 0 0,-1 1 0 0 0,1 0 0 0 0,-1 0 0 0 0,0 0 1 0 0,0 0-1 0 0,0 1 0 0 0,0-1 0 0 0,-1 1 0 0 0,0 1 1 0 0,-8-4-1 0 0,11 5-196 0 0,-22-10 57 0 0,-1 2-1 0 0,-1 0 1 0 0,1 2 0 0 0,-1 1-1 0 0,0 1 1 0 0,-35-1 0 0 0,-171 5 726 0 0,172 3-796 0 0,-541 2-94 0 0,397-5-515 0 0,68 4-3267 0 0,47 1-341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5:35.807"/>
    </inkml:context>
    <inkml:brush xml:id="br0">
      <inkml:brushProperty name="width" value="0.1" units="cm"/>
      <inkml:brushProperty name="height" value="0.1" units="cm"/>
      <inkml:brushProperty name="color" value="#E71224"/>
    </inkml:brush>
  </inkml:definitions>
  <inkml:trace contextRef="#ctx0" brushRef="#br0">4503 271 4951 0 0,'3'-2'50'0'0,"-1"0"-1"0"0,1 0 0 0 0,-1 0 0 0 0,1 0 0 0 0,0 1 0 0 0,0-1 0 0 0,0 1 0 0 0,0 0 1 0 0,0-1-1 0 0,0 1 0 0 0,0 1 0 0 0,0-1 0 0 0,0 0 0 0 0,0 1 0 0 0,0-1 0 0 0,1 1 0 0 0,-1 0 1 0 0,4 1-1 0 0,-1-1-32 0 0,-1 1 0 0 0,0 0 0 0 0,0 1 0 0 0,0-1 0 0 0,0 1 0 0 0,0 0 0 0 0,0 0-1 0 0,-1 0 1 0 0,1 1 0 0 0,6 5 0 0 0,-2-4 306 0 0,-16-14 1714 0 0,-1 4-1708 0 0,1 1 0 0 0,0-1 0 0 0,-1 2 0 0 0,0-1 0 0 0,0 1 0 0 0,-12-4 0 0 0,7 2-121 0 0,-23-13 0 0 0,35 18-204 0 0,-41-28 342 0 0,-2 2 0 0 0,-86-40-1 0 0,98 55-283 0 0,0 1-1 0 0,0 1 0 0 0,0 2 1 0 0,-54-7-1 0 0,-313 7 480 0 0,233 11-325 0 0,-595-16 1176 0 0,454 8-957 0 0,88 2-264 0 0,-1058 30 605 0 0,1269-26-788 0 0,-413 35 159 0 0,2 25-1342 0 0,316-41 65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6:04.245"/>
    </inkml:context>
    <inkml:brush xml:id="br0">
      <inkml:brushProperty name="width" value="0.1" units="cm"/>
      <inkml:brushProperty name="height" value="0.1" units="cm"/>
      <inkml:brushProperty name="color" value="#E71224"/>
    </inkml:brush>
  </inkml:definitions>
  <inkml:trace contextRef="#ctx0" brushRef="#br0">709 225 5759 0 0,'-7'-7'138'0'0,"0"1"0"0"0,0 0 0 0 0,-1 0 0 0 0,0 1 0 0 0,0 0 0 0 0,0 0 0 0 0,-1 1 0 0 0,1 0-1 0 0,-1 1 1 0 0,0-1 0 0 0,-14-1 0 0 0,-30-11 322 0 0,1-3 0 0 0,0-1-1 0 0,1-3 1 0 0,-69-43 0 0 0,113 62-278 0 0,1 1-1 0 0,-1 1 1 0 0,0-1 0 0 0,0 1 0 0 0,0 0 0 0 0,0 0-1 0 0,0 1 1 0 0,0 0 0 0 0,0 0 0 0 0,-1 1 0 0 0,1 0-1 0 0,0 0 1 0 0,0 1 0 0 0,0 0 0 0 0,-1 0 0 0 0,-11 4 0 0 0,0 1-89 0 0,0 1 1 0 0,0 1-1 0 0,1 0 1 0 0,-31 20-1 0 0,48-27-67 0 0,-1 0 0 0 0,1-1 0 0 0,0 1 0 0 0,0 0-1 0 0,1 0 1 0 0,-1-1 0 0 0,0 1 0 0 0,0 0 0 0 0,0 0-1 0 0,1 0 1 0 0,-1 0 0 0 0,0 1 0 0 0,0-1 11 0 0,1-1 0 0 0,0 1 1 0 0,0-1-1 0 0,0 1 0 0 0,0-1 0 0 0,0 0 1 0 0,0 1-1 0 0,0-1 0 0 0,0 1 1 0 0,0-1-1 0 0,0 1 0 0 0,0-1 0 0 0,0 1 1 0 0,0-1-1 0 0,0 0 0 0 0,1 1 1 0 0,-1-1-1 0 0,0 1 0 0 0,0-1 0 0 0,0 1 1 0 0,1-1-1 0 0,-1 1 0 0 0,3 1 85 0 0,-1 0-1 0 0,1 0 1 0 0,-1 0-1 0 0,1 0 1 0 0,0 0-1 0 0,0 0 1 0 0,0-1-1 0 0,3 2 1 0 0,26 9 62 0 0,0-1 0 0 0,0-1 1 0 0,1-2-1 0 0,64 7 0 0 0,-15-8 230 0 0,87-6-1 0 0,-87-2-81 0 0,126 0 407 0 0,266 3 107 0 0,-187-7-644 0 0,-62 0-65 0 0,305 7 212 0 0,-153 9-189 0 0,-46 2-16 0 0,150 1 0 0 0,-104-16 128 0 0,-367 0-254 0 0,-8 2-15 0 0,-1-1 0 0 0,0 1 1 0 0,0 0-1 0 0,0-1 0 0 0,0 1 0 0 0,1 0 0 0 0,-1 0 0 0 0,0 0 0 0 0,0 0 0 0 0,1 0 0 0 0,-1 0 0 0 0,0 0 0 0 0,0 0 0 0 0,2 1 0 0 0,-25 7 72 0 0,-22-1-37 0 0,-1-1-1 0 0,-59 0 1 0 0,76-5-34 0 0,-383-6 52 0 0,298 0-48 0 0,-551 15-8 0 0,530-4 0 0 0,-640-12 0 0 0,-161-37 64 0 0,874 43-47 0 0,27 1 6 0 0,-54-6 1 0 0,168 7-170 0 0,721 106-80 0 0,-381-45 206 0 0,266 18 20 0 0,-542-65 0 0 0,214 11 0 0 0,-150-21 0 0 0,97-3 11 0 0,-280-4 10 0 0,0-1 1 0 0,0-1-1 0 0,0-1 0 0 0,-1-1 1 0 0,27-10-1 0 0,-50 15-19 0 0,0 0 0 0 0,0 0 1 0 0,0-1-1 0 0,0 1 0 0 0,0 0 1 0 0,0-1-1 0 0,0 1 0 0 0,0-1 1 0 0,0 1-1 0 0,0-1 0 0 0,-1 0 0 0 0,1 1 1 0 0,0-1-1 0 0,0 0 0 0 0,-1 0 1 0 0,1 1-1 0 0,0-1 0 0 0,-1 0 1 0 0,1 0-1 0 0,-1 0 0 0 0,1 0 0 0 0,-1 0 1 0 0,1 0-1 0 0,-1 0 0 0 0,0 0 1 0 0,1 0-1 0 0,-1 0 0 0 0,0-1 1 0 0,0 1-1 0 0,-1-1 0 0 0,1 1 0 0 0,-1 0 0 0 0,1 0 1 0 0,-1 0-1 0 0,0 0 0 0 0,1-1 0 0 0,-1 1 0 0 0,0 0 1 0 0,0 0-1 0 0,0 1 0 0 0,0-1 0 0 0,0 0 0 0 0,0 0 1 0 0,0 0-1 0 0,0 1 0 0 0,0-1 0 0 0,0 0 0 0 0,-1 1 1 0 0,1-1-1 0 0,0 1 0 0 0,-2-1 0 0 0,-40-13 21 0 0,-83-18 1 0 0,-48 6 46 0 0,94 15-59 0 0,-558-67 43 0 0,517 69-8 0 0,-1 6 0 0 0,-228 22 0 0 0,177 5-998 0 0,-236 64 0 0 0,262-48-760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6:10.705"/>
    </inkml:context>
    <inkml:brush xml:id="br0">
      <inkml:brushProperty name="width" value="0.1" units="cm"/>
      <inkml:brushProperty name="height" value="0.1" units="cm"/>
      <inkml:brushProperty name="color" value="#66CC00"/>
    </inkml:brush>
  </inkml:definitions>
  <inkml:trace contextRef="#ctx0" brushRef="#br0">302 48 2759 0 0,'-2'-2'47'0'0,"0"1"-1"0"0,0 0 1 0 0,0-1-1 0 0,0 1 0 0 0,0-1 1 0 0,0 0-1 0 0,0 1 0 0 0,0-1 1 0 0,-1-3-1 0 0,2 5 85 0 0,1-1 0 0 0,0 1 0 0 0,-1 0-1 0 0,1-1 1 0 0,0 0 0 0 0,0 1 0 0 0,-1-1 0 0 0,1 1-1 0 0,0-1 1 0 0,0 1 0 0 0,0-1 0 0 0,0 1 0 0 0,0-1-1 0 0,0 0 1 0 0,0 1 0 0 0,0-1 0 0 0,0 1-1 0 0,0-1 1 0 0,0 1 0 0 0,0-1 0 0 0,0 0 0 0 0,0 1-1 0 0,1-1 1 0 0,-1 1 0 0 0,0-1 0 0 0,0 1 0 0 0,1-1-1 0 0,-1 1 1 0 0,0-1 0 0 0,1 1 0 0 0,-1-1 0 0 0,0 1-1 0 0,1 0 1 0 0,-1-1 0 0 0,1 1 0 0 0,-1-1-1 0 0,1 1 1 0 0,-1 0 0 0 0,1 0 0 0 0,-1-1 0 0 0,1 1-1 0 0,-1 0 1 0 0,2-1 0 0 0,1 0 41 0 0,1-1 0 0 0,0 1 0 0 0,-1 0 0 0 0,1 0 0 0 0,0 0 0 0 0,0 1 0 0 0,0-1 0 0 0,0 1 0 0 0,5 0 0 0 0,39 6 503 0 0,2 0 423 0 0,45-1 899 0 0,121 20 0 0 0,-31-2-1716 0 0,-131-19 66 0 0,78-3-1 0 0,-55-6-31 0 0,-9-1-27 0 0,0 4 0 0 0,94 7 0 0 0,-96 3-184 0 0,56 7 19 0 0,163 0-1 0 0,-213-17-103 0 0,262-8 541 0 0,-85 13-295 0 0,-148 0-197 0 0,224-12 12 0 0,-105-1 96 0 0,-8 1 53 0 0,139 2-130 0 0,-241 11-67 0 0,186-16 0 0 0,-86-4-32 0 0,-170 16 0 0 0,-1 2 0 0 0,1 1 0 0 0,50 12 0 0 0,-50-8 0 0 0,0-3 0 0 0,1-1 0 0 0,49-2 0 0 0,-58-1 0 0 0,-4 0 6 0 0,-7 1 8 0 0,1-1 1 0 0,0-2 0 0 0,40-6-1 0 0,-51 5 30 0 0,-20 5-26 0 0,-18 4-16 0 0,-33-1-2 0 0,-94-3 0 0 0,-61-18 0 0 0,-41-1 0 0 0,-167-7 0 0 0,310 15 0 0 0,-286 11-12 0 0,191 5-40 0 0,-233 13 52 0 0,341-14 0 0 0,-250 3 0 0 0,73-3 0 0 0,-164-8 0 0 0,-30 12 0 0 0,176 2 0 0 0,32-2-5 0 0,24 0 64 0 0,92-15-49 0 0,21 0 1 0 0,122 5-4 0 0,1 0 0 0 0,-1 0 0 0 0,0 1 0 0 0,0-1 0 0 0,1 1 0 0 0,-1 0 0 0 0,-6 3 1 0 0,10-4-9 0 0,0 0 1 0 0,-1 0 0 0 0,1 0 0 0 0,-1 1-1 0 0,1-1 1 0 0,0 0 0 0 0,-1 0 0 0 0,1 1 0 0 0,0-1-1 0 0,-1 0 1 0 0,1 1 0 0 0,0-1 0 0 0,-1 0 0 0 0,1 1-1 0 0,0-1 1 0 0,0 0 0 0 0,-1 1 0 0 0,1-1 0 0 0,0 1-1 0 0,0-1 1 0 0,0 1 0 0 0,0-1 0 0 0,0 0 0 0 0,0 1-1 0 0,0-1 1 0 0,-1 1 0 0 0,2 0 0 0 0,-1 0 0 0 0,1 0 0 0 0,-1 0 0 0 0,1 0 1 0 0,-1 0-1 0 0,1 0 0 0 0,0 0 0 0 0,-1 0 0 0 0,1 0 0 0 0,0-1 0 0 0,0 1 1 0 0,-1 0-1 0 0,1 0 0 0 0,0-1 0 0 0,0 1 0 0 0,1 0 0 0 0,9 6 0 0 0,1-1-1 0 0,-1-1 1 0 0,1 0-1 0 0,0 0 1 0 0,0-1 0 0 0,21 4-1 0 0,78 7 32 0 0,-87-13-5 0 0,315 8-15 0 0,-88-6-12 0 0,-183-1 1 0 0,243 8 0 0 0,-83-8 14 0 0,292-9 36 0 0,-157-14 0 0 0,161-12 36 0 0,62 5 102 0 0,-358 20-144 0 0,192-25 27 0 0,-268 18-24 0 0,-89 8-152 0 0,148-6 346 0 0,-184 12-475 0 0,0 2 1 0 0,-1 1-1 0 0,1 1 0 0 0,-1 1 1 0 0,47 16-1 0 0,-40-8-1186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5:18.893"/>
    </inkml:context>
    <inkml:brush xml:id="br0">
      <inkml:brushProperty name="width" value="0.1" units="cm"/>
      <inkml:brushProperty name="height" value="0.1" units="cm"/>
      <inkml:brushProperty name="color" value="#E71224"/>
    </inkml:brush>
  </inkml:definitions>
  <inkml:trace contextRef="#ctx0" brushRef="#br0">1012 85 455 0 0,'-19'-24'-25'0'0,"18"22"45"0"0,0 1 0 0 0,0 0-1 0 0,-1 0 1 0 0,1 0 0 0 0,0 0 0 0 0,-1 0 0 0 0,1 0 0 0 0,-1 0 0 0 0,1 0-1 0 0,-1 0 1 0 0,0 1 0 0 0,1-1 0 0 0,-1 1 0 0 0,0-1 0 0 0,-2 0-1 0 0,-16 18 1081 0 0,-46 27-970 0 0,31-20 422 0 0,-2 0-1 0 0,-66 30 0 0 0,60-33 299 0 0,1 1-1 0 0,0 3 0 0 0,-72 56 1 0 0,106-75-825 0 0,1 1 0 0 0,0 1 0 0 0,-9 10 0 0 0,-7 9 119 0 0,23-27-140 0 0,0 0 1 0 0,0 0 0 0 0,0 0-1 0 0,0 0 1 0 0,0 0 0 0 0,0 0-1 0 0,0 0 1 0 0,0 0 0 0 0,0 0-1 0 0,0 0 1 0 0,0 0 0 0 0,0-1-1 0 0,0 1 1 0 0,0 0-1 0 0,0 0 1 0 0,0 0 0 0 0,0 0-1 0 0,0 0 1 0 0,0 0 0 0 0,0 0-1 0 0,0 0 1 0 0,0 0 0 0 0,0 0-1 0 0,0 0 1 0 0,0 0 0 0 0,0 0-1 0 0,0 0 1 0 0,0 0 0 0 0,0-1-1 0 0,0 1 1 0 0,0 0-1 0 0,0 0 1 0 0,0 0 0 0 0,-1 0-1 0 0,1 0 1 0 0,0 0 0 0 0,0 0-1 0 0,0 0 1 0 0,0 0 0 0 0,0 0-1 0 0,0 0 1 0 0,0 0 0 0 0,0 0-1 0 0,0 0 1 0 0,0 0 0 0 0,0 0-1 0 0,0 0 1 0 0,0 0 0 0 0,0 0-1 0 0,0 0 1 0 0,-1 0-1 0 0,1 0 1 0 0,0 0 0 0 0,0 0-1 0 0,0 0 1 0 0,0 0 0 0 0,0 0-1 0 0,0 0 1 0 0,0 0 0 0 0,0 0-1 0 0,0 0 1 0 0,0 0 0 0 0,0 0-1 0 0,0 0 1 0 0,0 0 0 0 0,0 0-1 0 0,0 0 1 0 0,0 0-1 0 0,-1 0 1 0 0,2-9 251 0 0,3-12 105 0 0,4-11-155 0 0,-1-1-1 0 0,4-52 0 0 0,-9 66-128 0 0,-2 0 0 0 0,-1 0-1 0 0,0 1 1 0 0,-1-1-1 0 0,-1 0 1 0 0,-6-19-1 0 0,5 28-76 0 0,0 0 0 0 0,-1 0 0 0 0,-1 1 0 0 0,1 0 0 0 0,-1-1 0 0 0,-14-14 0 0 0,15 18 0 0 0,2 3 33 0 0,4 8 38 0 0,7 10 33 0 0,29 43-104 0 0,-27-40 40 0 0,1 0 0 0 0,2-1 0 0 0,-1 0 0 0 0,20 18 0 0 0,5 1 246 0 0,3-2 0 0 0,1-1 0 0 0,54 32 0 0 0,-77-55-224 0 0,0-1-1 0 0,1-1 1 0 0,0 0 0 0 0,32 7-1 0 0,-10-6 52 0 0,50 3 0 0 0,-79-10-94 0 0,-7-1-2 0 0,0 0 0 0 0,-1-1 1 0 0,1 0-1 0 0,-1 0 0 0 0,1 0 1 0 0,0 0-1 0 0,-1 0 0 0 0,1-1 0 0 0,6-2 1 0 0,-10 3-9 0 0,0-1 1 0 0,-1 0-1 0 0,1 0 1 0 0,0 0 0 0 0,-1 0-1 0 0,1 0 1 0 0,-1 0-1 0 0,1 0 1 0 0,-1-1-1 0 0,1 1 1 0 0,-1 0 0 0 0,0 0-1 0 0,0 0 1 0 0,0 0-1 0 0,1 0 1 0 0,-1-1 0 0 0,0 1-1 0 0,0 0 1 0 0,-1 0-1 0 0,1 0 1 0 0,0 0-1 0 0,-1-3 1 0 0,-4-26 154 0 0,1 15-125 0 0,0-1 1 0 0,-2 1 0 0 0,-9-22 0 0 0,11 30-29 0 0,0 0-1 0 0,-1 0 1 0 0,0 1 0 0 0,0-1 0 0 0,0 1-1 0 0,-1 1 1 0 0,0-1 0 0 0,-11-8 0 0 0,8 8-5 0 0,0 0 0 0 0,0 1 1 0 0,-1 1-1 0 0,0-1 0 0 0,1 1 1 0 0,-1 1-1 0 0,-1 0 0 0 0,1 0 1 0 0,0 1-1 0 0,-1 1 0 0 0,1-1 1 0 0,-1 2-1 0 0,-13 0 0 0 0,-11 2-32 0 0,-1 3 1 0 0,-54 13-1 0 0,63-13-9 0 0,-32 10 13 0 0,1 2 1 0 0,-99 44 0 0 0,96-33 3 0 0,2 2 0 0 0,-75 51 0 0 0,124-74 18 0 0,1 1 0 0 0,-17 16 0 0 0,24-22 0 0 0,0 0 0 0 0,0-1 0 0 0,1 1 0 0 0,-1 0 0 0 0,1 0 0 0 0,0 0 0 0 0,-1 0 0 0 0,1 0 0 0 0,0 0 0 0 0,0 1 0 0 0,0-1 0 0 0,1 0 0 0 0,-1 1 0 0 0,0-1 0 0 0,1 0 0 0 0,0 1 0 0 0,-1-1 0 0 0,1 0 0 0 0,0 1 0 0 0,0-1 0 0 0,1 5 0 0 0,-1-7 2 0 0,1 1 0 0 0,-1-1-1 0 0,0 0 1 0 0,1 1-1 0 0,-1-1 1 0 0,1 1 0 0 0,-1-1-1 0 0,1 0 1 0 0,-1 1-1 0 0,0-1 1 0 0,1 0 0 0 0,-1 1-1 0 0,1-1 1 0 0,0 0-1 0 0,-1 0 1 0 0,1 0 0 0 0,-1 1-1 0 0,1-1 1 0 0,-1 0 0 0 0,1 0-1 0 0,-1 0 1 0 0,1 0-1 0 0,0 0 1 0 0,-1 0 0 0 0,1 0-1 0 0,-1 0 1 0 0,1 0-1 0 0,-1 0 1 0 0,1 0 0 0 0,-1-1-1 0 0,1 1 1 0 0,0 0-1 0 0,-1 0 1 0 0,1 0 0 0 0,-1-1-1 0 0,1 1 1 0 0,-1 0 0 0 0,0-1-1 0 0,1 1 1 0 0,0-1-1 0 0,24-15 113 0 0,-22 14-108 0 0,107-74 379 0 0,52-38-110 0 0,-147 102-245 0 0,-1-2 1 0 0,25-29 0 0 0,-27 28 6 0 0,1 1 0 0 0,25-23-1 0 0,-35 35-48 0 0,12-9 38 0 0,-15 11-29 0 0,0 0 1 0 0,1 0-1 0 0,-1 0 1 0 0,0-1-1 0 0,0 1 0 0 0,0 0 1 0 0,0 0-1 0 0,0 0 1 0 0,1 0-1 0 0,-1 0 0 0 0,0 0 1 0 0,0-1-1 0 0,0 1 1 0 0,0 0-1 0 0,1 0 1 0 0,-1 0-1 0 0,0 0 0 0 0,0 0 1 0 0,0 0-1 0 0,1 0 1 0 0,-1 0-1 0 0,0 0 1 0 0,0 0-1 0 0,0 0 0 0 0,1 0 1 0 0,-1 0-1 0 0,0 0 1 0 0,0 0-1 0 0,0 0 0 0 0,0 0 1 0 0,1 0-1 0 0,-1 0 1 0 0,0 0-1 0 0,0 0 1 0 0,0 1-1 0 0,1-1 0 0 0,-1 0 1 0 0,0 0-1 0 0,0 0 1 0 0,0 0-1 0 0,0 0 0 0 0,0 0 1 0 0,1 1-1 0 0,-1-1 1 0 0,0 0-1 0 0,0 0 1 0 0,0 0-1 0 0,0 0 0 0 0,0 1 1 0 0,0-1-1 0 0,0 0 1 0 0,0 0-1 0 0,1 0 1 0 0,-1 0-1 0 0,0 1 0 0 0,0-1 1 0 0,0 0-1 0 0,0 0 1 0 0,0 7-21 0 0,1-1 1 0 0,0 0 0 0 0,1 0-1 0 0,-1 0 1 0 0,1-1-1 0 0,1 1 1 0 0,-1 0 0 0 0,1-1-1 0 0,0 1 1 0 0,0-1 0 0 0,0 0-1 0 0,8 9 1 0 0,1 0-2 0 0,0-2 0 0 0,0 1 0 0 0,19 13 0 0 0,2-1 54 0 0,-8-6 29 0 0,23 22 1 0 0,-40-33-45 0 0,0 1 1 0 0,0 0 0 0 0,-1 0 0 0 0,0 1-1 0 0,-1 0 1 0 0,7 14 0 0 0,-7-12-149 0 0,-1 0 0 0 0,-1 0 1 0 0,0 0-1 0 0,0 1 1 0 0,-1-1-1 0 0,2 20 1 0 0,-5 7-4178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6:12.220"/>
    </inkml:context>
    <inkml:brush xml:id="br0">
      <inkml:brushProperty name="width" value="0.1" units="cm"/>
      <inkml:brushProperty name="height" value="0.1" units="cm"/>
      <inkml:brushProperty name="color" value="#66CC00"/>
    </inkml:brush>
  </inkml:definitions>
  <inkml:trace contextRef="#ctx0" brushRef="#br0">286 58 4575 0 0,'-88'-22'812'0'0,"32"8"993"0"0,36 8-1197 0 0,0 1 0 0 0,0 1 0 0 0,-37-2 1 0 0,55 6-572 0 0,1-1-1 0 0,0 1 1 0 0,0 1 0 0 0,0-1 0 0 0,-1 0 0 0 0,1 0 0 0 0,0 0 0 0 0,0 1 0 0 0,0-1 0 0 0,0 0-1 0 0,-1 1 1 0 0,1-1 0 0 0,0 1 0 0 0,0-1 0 0 0,0 1 0 0 0,-1 1 0 0 0,2-2-13 0 0,-1 1 1 0 0,1-1 0 0 0,-1 1 0 0 0,1-1-1 0 0,0 1 1 0 0,0-1 0 0 0,-1 1 0 0 0,1 0-1 0 0,0-1 1 0 0,0 1 0 0 0,0-1-1 0 0,0 1 1 0 0,0 0 0 0 0,0-1 0 0 0,0 1-1 0 0,0 0 1 0 0,0-1 0 0 0,0 1-1 0 0,0-1 1 0 0,0 1 0 0 0,0 0 0 0 0,1 0-1 0 0,0 2 21 0 0,0-1-1 0 0,0 1 1 0 0,0-1-1 0 0,1 0 0 0 0,-1 1 1 0 0,1-1-1 0 0,0 0 1 0 0,0 0-1 0 0,0 0 1 0 0,0 0-1 0 0,0 0 1 0 0,4 2-1 0 0,2 1 67 0 0,0-1 0 0 0,1 0 1 0 0,0-1-1 0 0,-1 1 0 0 0,15 2 0 0 0,50 6 474 0 0,-32-6-348 0 0,193 24 844 0 0,-84-13-586 0 0,249 13 277 0 0,-319-26-665 0 0,95 8 254 0 0,46 3 15 0 0,-125-12-290 0 0,441 11 290 0 0,169 17-102 0 0,-71-16-30 0 0,1-42 0 0 0,-408 25-167 0 0,-54 3-26 0 0,-161-1-34 0 0,1 0 0 0 0,-1-1 0 0 0,1-1 1 0 0,-1 0-1 0 0,0-1 0 0 0,0 0 0 0 0,0-1 0 0 0,0 0 0 0 0,15-9 0 0 0,-28 13-16 0 0,0 0 0 0 0,0 0 0 0 0,0 0 0 0 0,0 0 0 0 0,1 0 0 0 0,-1 0 0 0 0,0 0 0 0 0,0 0 0 0 0,0 0 0 0 0,0 0 0 0 0,0 0 0 0 0,0 0 1 0 0,0 0-1 0 0,1 0 0 0 0,-1 0 0 0 0,0 0 0 0 0,0 0 0 0 0,0 0 0 0 0,0-1 0 0 0,0 1 0 0 0,0 0 0 0 0,0 0 0 0 0,0 0 0 0 0,0 0 0 0 0,0 0 0 0 0,0 0 0 0 0,0 0 0 0 0,0 0 0 0 0,0-1 0 0 0,1 1 0 0 0,-1 0 0 0 0,0 0 0 0 0,0 0 0 0 0,0 0 1 0 0,0 0-1 0 0,0 0 0 0 0,0-1 0 0 0,0 1 0 0 0,0 0 0 0 0,-1 0 0 0 0,1 0 0 0 0,0 0 0 0 0,0 0 0 0 0,0 0 0 0 0,0 0 0 0 0,0-1 0 0 0,0 1 0 0 0,0 0 0 0 0,0 0 0 0 0,0 0 0 0 0,0 0 0 0 0,0 0 0 0 0,0 0 0 0 0,0 0 0 0 0,0 0 1 0 0,-1 0-1 0 0,1-1 0 0 0,0 1 0 0 0,0 0 0 0 0,-11-3 75 0 0,-14 1 14 0 0,-503-7-178 0 0,-7 18 24 0 0,-10 18 64 0 0,-504-15 0 0 0,606-11 0 0 0,149 1 0 0 0,-39-18 0 0 0,82 2 0 0 0,203 11-5 0 0,-34 0 17 0 0,75 3-22 0 0,0 1 1 0 0,-1-1-1 0 0,1 2 0 0 0,0-1 0 0 0,-1 1 0 0 0,1 0 1 0 0,0 1-1 0 0,-9 4 0 0 0,14-7-55 0 0,1 1 1 0 0,0 0 0 0 0,0 0-1 0 0,0-1 1 0 0,-1 1-1 0 0,1 0 1 0 0,0 0-1 0 0,0 0 1 0 0,0 0-1 0 0,1 1 1 0 0,-1-1-1 0 0,0 0 1 0 0,0 0-1 0 0,0 0 1 0 0,1 1 0 0 0,-1-1-1 0 0,1 0 1 0 0,-1 1-1 0 0,1-1 1 0 0,0 0-1 0 0,-1 1 1 0 0,1-1-1 0 0,0 1 1 0 0,0-1-1 0 0,0 3 1 0 0,0 6-1379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6:28.852"/>
    </inkml:context>
    <inkml:brush xml:id="br0">
      <inkml:brushProperty name="width" value="0.1" units="cm"/>
      <inkml:brushProperty name="height" value="0.1" units="cm"/>
      <inkml:brushProperty name="color" value="#66CC00"/>
    </inkml:brush>
  </inkml:definitions>
  <inkml:trace contextRef="#ctx0" brushRef="#br0">1 17 1927 0 0,'3'-4'80'0'0,"3"1"24"0"0,-1-3-104 0 0,1 2 0 0 0,0 4 0 0 0,-5 0 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6:30.770"/>
    </inkml:context>
    <inkml:brush xml:id="br0">
      <inkml:brushProperty name="width" value="0.1" units="cm"/>
      <inkml:brushProperty name="height" value="0.1" units="cm"/>
      <inkml:brushProperty name="color" value="#66CC00"/>
    </inkml:brush>
  </inkml:definitions>
  <inkml:trace contextRef="#ctx0" brushRef="#br0">2753 0 919 0 0,'-2'1'232'0'0,"-1"1"0"0"0,1-1-1 0 0,0 0 1 0 0,0 0-1 0 0,0 1 1 0 0,0-1-1 0 0,0 1 1 0 0,1 0-1 0 0,-1 0 1 0 0,0-1-1 0 0,1 1 1 0 0,-1 0-1 0 0,1 0 1 0 0,0 0-1 0 0,0 1 1 0 0,-2 2-1 0 0,2 1-101 0 0,-1-1 0 0 0,2 1-1 0 0,-1 0 1 0 0,0-1 0 0 0,2 10 0 0 0,-1-9 50 0 0,0-6-154 0 0,0 0 0 0 0,0 0 0 0 0,0 0 0 0 0,0 1 0 0 0,0-1 0 0 0,0 0 0 0 0,0 0 0 0 0,0 0 0 0 0,0 1 0 0 0,-1-1-1 0 0,1 0 1 0 0,0 0 0 0 0,0 0 0 0 0,0 0 0 0 0,0 1 0 0 0,0-1 0 0 0,0 0 0 0 0,0 0 0 0 0,0 0 0 0 0,-1 0 0 0 0,1 1 0 0 0,0-1 0 0 0,0 0 0 0 0,0 0 0 0 0,0 0 0 0 0,0 0 0 0 0,-1 0-1 0 0,1 0 1 0 0,0 0 0 0 0,0 1 0 0 0,0-1 0 0 0,-1 0 0 0 0,1 0 0 0 0,0 0 0 0 0,0 0 0 0 0,0 0 0 0 0,-1 0 0 0 0,1 0 0 0 0,0 0 0 0 0,0 0 0 0 0,0 0 0 0 0,-1 0 0 0 0,1 0 0 0 0,0 0-1 0 0,0 0 1 0 0,0 0 0 0 0,-1 0 0 0 0,1 0 0 0 0,0-1 0 0 0,0 1 0 0 0,0 0 0 0 0,-1 0 0 0 0,-14-8 1661 0 0,2 2-472 0 0,3 5-1047 0 0,-1 0 1 0 0,0 1-1 0 0,0 1 0 0 0,0 0 0 0 0,-18 3 0 0 0,18-1-150 0 0,0-2 0 0 0,0 1 0 0 0,0-2 0 0 0,0 1-1 0 0,-19-3 1 0 0,-12-3 293 0 0,1 2-1 0 0,-1 2 1 0 0,0 1-1 0 0,-49 7 0 0 0,67-4-216 0 0,0-1-1 0 0,0-2 1 0 0,0 0 0 0 0,0-2-1 0 0,-34-6 1 0 0,35 5 147 0 0,-1 1 0 0 0,1 1 0 0 0,-46 3 0 0 0,-119 18-231 0 0,1 8 99 0 0,19-3 67 0 0,128-21-141 0 0,0-2 0 0 0,-50-3 0 0 0,22-4-11 0 0,0 3 1 0 0,-122 12 0 0 0,68 1 55 0 0,-6 1 22 0 0,116-8-43 0 0,12-3-56 0 0,0-1-1 0 0,0 0 1 0 0,0 0-1 0 0,0 0 1 0 0,0 1 0 0 0,0-1-1 0 0,0 0 1 0 0,0 0-1 0 0,0 0 1 0 0,0 0-1 0 0,0 1 1 0 0,0-1 0 0 0,0 0-1 0 0,0 0 1 0 0,0 0-1 0 0,1 0 1 0 0,-1 1-1 0 0,0-1 1 0 0,0 0 0 0 0,0 0-1 0 0,0 0 1 0 0,0 0-1 0 0,1 0 1 0 0,-1 1-1 0 0,0-1 1 0 0,0 0 0 0 0,0 0-1 0 0,0 0 1 0 0,1 0-1 0 0,-1 0 1 0 0,0 0-1 0 0,0 0 1 0 0,1 0 0 0 0,2 1 6 0 0,0 0 1 0 0,0 0-1 0 0,0 0 1 0 0,0 0-1 0 0,0-1 0 0 0,4 1 1 0 0,52-5 71 0 0,0-2-1 0 0,87-20 1 0 0,-72 11-78 0 0,-17 7 19 0 0,1 2-1 0 0,75 2 0 0 0,271-4 229 0 0,-338 7-236 0 0,366-22 460 0 0,-405 21-465 0 0,206-24 78 0 0,-138 13-24 0 0,157-3 0 0 0,187 15 1 0 0,-359 3-64 0 0,-79-2 1 0 0,-1-1-1 0 0,1 1 0 0 0,-1 0 1 0 0,1 0-1 0 0,-1 0 0 0 0,0 0 1 0 0,1 0-1 0 0,-1 0 0 0 0,1 0 0 0 0,-1 0 1 0 0,1 0-1 0 0,-1 0 0 0 0,1 0 1 0 0,-1 0-1 0 0,0 0 0 0 0,1 0 1 0 0,-1 0-1 0 0,1 1 0 0 0,-1-1 1 0 0,0 0-1 0 0,1 0 0 0 0,-1 0 1 0 0,1 1-1 0 0,-1-1 0 0 0,0 0 1 0 0,1 1-1 0 0,-1-1 0 0 0,0 0 1 0 0,1 1-1 0 0,-1 0 0 0 0,-10 7 22 0 0,-22 7 10 0 0,11-9-11 0 0,0-1-1 0 0,-1-1 1 0 0,0-1-1 0 0,1 0 1 0 0,-33-1-1 0 0,16-1-7 0 0,-136 4 42 0 0,-35 3 18 0 0,-252 3-9 0 0,312-12 0 0 0,-134 2 54 0 0,30 3 10 0 0,-113 17-54 0 0,324-17-68 0 0,-49 12-1 0 0,88-16 17 0 0,1 1-19 0 0,0-1 1 0 0,0 0-1 0 0,0 1 1 0 0,0-1-1 0 0,0 1 1 0 0,0 0-1 0 0,1 0 1 0 0,-3 1-1 0 0,18 4 51 0 0,7 0-52 0 0,0-1 0 0 0,0-1 0 0 0,1-1 0 0 0,32 1 0 0 0,6 1-2 0 0,162 5 3 0 0,-129-9 69 0 0,129-11 231 0 0,-49-1 1118 0 0,336 34-3134 0 0,-416-15 1702 0 0,86 7-2 0 0,106 7 15 0 0,49-21 68 0 0,-252-1 1254 0 0,-61 2-1594 0 0,0-1-1 0 0,0-2 0 0 0,-1 0 0 0 0,26-5 0 0 0,-42 5 275 0 0,-1 0 0 0 0,1 0 0 0 0,-1-1 0 0 0,1 1 0 0 0,-1-1 0 0 0,0 0 0 0 0,4-2 0 0 0,-7 4-3 0 0,1 0 0 0 0,-1-1 0 0 0,0 1-1 0 0,1 0 1 0 0,-1 0 0 0 0,0-1 0 0 0,0 1 0 0 0,1 0 0 0 0,-1-1-1 0 0,0 1 1 0 0,0 0 0 0 0,1-1 0 0 0,-1 1 0 0 0,0 0-1 0 0,0-1 1 0 0,0 1 0 0 0,0 0 0 0 0,0-1 0 0 0,1 1 0 0 0,-1-1-1 0 0,0 1 1 0 0,0 0 0 0 0,0-1 0 0 0,0 1 0 0 0,0-1-1 0 0,0 0 1 0 0,-1 1 0 0 0,0-1-1 0 0,1 0 1 0 0,-1 0-1 0 0,1 1 1 0 0,-1-1 0 0 0,0 1-1 0 0,1-1 1 0 0,-1 1-1 0 0,0-1 1 0 0,0 1-1 0 0,0-1 1 0 0,1 1-1 0 0,-1-1 1 0 0,0 1 0 0 0,0 0-1 0 0,0 0 1 0 0,-1-1-1 0 0,-17-3 12 0 0,1 1-1 0 0,-1 0 1 0 0,0 2-1 0 0,-23 0 1 0 0,13 0-6 0 0,-159 4-7 0 0,-5-1 13 0 0,-207-35 273 0 0,118-4 533 0 0,-297 0-1 0 0,334 38-730 0 0,1 11 0 0 0,-326 56 0 0 0,282-5-110 0 0,224-45-519 0 0,1 3 0 0 0,-86 41 0 0 0,76-25-785 0 0,-1 4-65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6:50.116"/>
    </inkml:context>
    <inkml:brush xml:id="br0">
      <inkml:brushProperty name="width" value="0.1" units="cm"/>
      <inkml:brushProperty name="height" value="0.1" units="cm"/>
      <inkml:brushProperty name="color" value="#E71224"/>
    </inkml:brush>
  </inkml:definitions>
  <inkml:trace contextRef="#ctx0" brushRef="#br0">8 116 2303 0 0,'-4'-11'-32'0'0,"4"10"82"0"0,-1 0-1 0 0,1 1 0 0 0,0-1 1 0 0,-1 1-1 0 0,1-1 0 0 0,0 1 1 0 0,-1-1-1 0 0,1 0 0 0 0,0 1 1 0 0,0-1-1 0 0,0 0 1 0 0,0 1-1 0 0,0-1 0 0 0,0 1 1 0 0,0-1-1 0 0,0 0 0 0 0,0 1 1 0 0,0-1-1 0 0,0 0 1 0 0,0 1-1 0 0,0-1 0 0 0,0 0 1 0 0,1 1-1 0 0,-1-1 0 0 0,0 1 1 0 0,0-1-1 0 0,1 0 0 0 0,-1 1 1 0 0,0-1-1 0 0,1 1 1 0 0,-1-1-1 0 0,1 1 0 0 0,-1-1 1 0 0,0 1-1 0 0,1-1 0 0 0,-1 1 1 0 0,1 0-1 0 0,0-1 1 0 0,-1 1-1 0 0,1 0 0 0 0,-1-1 1 0 0,1 1-1 0 0,-1 0 0 0 0,1 0 1 0 0,0-1-1 0 0,32-12 326 0 0,-1 1 0 0 0,1 1 0 0 0,45-7 0 0 0,-46 10 256 0 0,0 2-77 0 0,1 1 1 0 0,0 1-1 0 0,44 1 0 0 0,101 13 43 0 0,351 10-185 0 0,-243-15-88 0 0,-47-3 65 0 0,41 1-107 0 0,-142 10-214 0 0,158 36 1 0 0,-90-13-69 0 0,211 36 80 0 0,-333-59-6 0 0,347 44 226 0 0,-401-55-292 0 0,68 8 52 0 0,154-6 0 0 0,31-31 28 0 0,-2 0 75 0 0,-190 23-580 0 0,99 7 0 0 0,-151 0-3542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6:50.880"/>
    </inkml:context>
    <inkml:brush xml:id="br0">
      <inkml:brushProperty name="width" value="0.1" units="cm"/>
      <inkml:brushProperty name="height" value="0.1" units="cm"/>
      <inkml:brushProperty name="color" value="#E71224"/>
    </inkml:brush>
  </inkml:definitions>
  <inkml:trace contextRef="#ctx0" brushRef="#br0">2614 54 1375 0 0,'-160'-22'4514'0'0,"-155"-10"-2733"0"0,-436 53 523 0 0,562-5-1942 0 0,75-5 210 0 0,-139-4-1 0 0,126-13-108 0 0,-198-4 477 0 0,253 11-947 0 0,0 4 0 0 0,-106 21 0 0 0,121-14-303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7:28.786"/>
    </inkml:context>
    <inkml:brush xml:id="br0">
      <inkml:brushProperty name="width" value="0.1" units="cm"/>
      <inkml:brushProperty name="height" value="0.1" units="cm"/>
      <inkml:brushProperty name="color" value="#E71224"/>
    </inkml:brush>
  </inkml:definitions>
  <inkml:trace contextRef="#ctx0" brushRef="#br0">305 1469 5239 0 0,'0'0'17'0'0,"0"0"-1"0"0,-1-1 1 0 0,1 1 0 0 0,-1 0-1 0 0,1 0 1 0 0,-1-1-1 0 0,1 1 1 0 0,0 0-1 0 0,-1 0 1 0 0,1 0-1 0 0,-1 0 1 0 0,1 0-1 0 0,-1 0 1 0 0,1 0-1 0 0,-1 0 1 0 0,1 0-1 0 0,-1 0 1 0 0,1 0-1 0 0,-1 0 1 0 0,1 0-1 0 0,-1 0 1 0 0,1 0-1 0 0,-1 0 1 0 0,1 0 0 0 0,0 1-1 0 0,-2-1 1 0 0,-11 9 168 0 0,7-6-87 0 0,-11 8 209 0 0,-1 1 0 0 0,1 0 0 0 0,1 1-1 0 0,-28 25 4609 0 0,44-39-4859 0 0,0 1 0 0 0,1-1 0 0 0,-1 1 0 0 0,0 0 0 0 0,1 0 0 0 0,-1-1 0 0 0,0 1 0 0 0,1 0 0 0 0,-1-1 0 0 0,1 1 0 0 0,-1 0 0 0 0,0 0 0 0 0,1 0 0 0 0,-1-1 0 0 0,1 1 0 0 0,-1 0 0 0 0,0 0 0 0 0,1 0 0 0 0,-1 0 0 0 0,1 0 0 0 0,-1 0 0 0 0,1 0 0 0 0,-1 0 0 0 0,1 0 0 0 0,-1 0 0 0 0,1 0 0 0 0,-1 0 0 0 0,0 0 0 0 0,1 0 0 0 0,-1 0 0 0 0,1 1 0 0 0,-1-1 0 0 0,1 0 0 0 0,-1 0 0 0 0,0 0 0 0 0,1 1 0 0 0,-1-1 0 0 0,0 0 0 0 0,1 1 0 0 0,-1-1-1 0 0,0 0 1 0 0,1 1 0 0 0,-1 0 0 0 0,20 18 228 0 0,-16-14-111 0 0,0-1-80 0 0,1-1 0 0 0,0 1 0 0 0,-1-1 0 0 0,1 0 0 0 0,1 0 0 0 0,-1-1 0 0 0,0 0 0 0 0,0 0 1 0 0,1 0-1 0 0,7 2 0 0 0,9 0 513 0 0,30 2 1 0 0,-33-4-397 0 0,92 3 850 0 0,-66-4-683 0 0,47 7 1 0 0,-56-3-278 0 0,-1-2 0 0 0,1-1 1 0 0,1-2-1 0 0,-1-1 1 0 0,43-7-1 0 0,-32 2 44 0 0,0 2-1 0 0,63 2 0 0 0,92 18 158 0 0,-86 5-151 0 0,-87-14-141 0 0,0-1-1 0 0,1-2 0 0 0,0-1 1 0 0,30 0-1 0 0,105-19 493 0 0,-116 12-386 0 0,1 3 1 0 0,69 6-1 0 0,-65-2 16 0 0,93-5 0 0 0,280-42-56 0 0,-241 42 96 0 0,-50 2-89 0 0,240-11 106 0 0,-343 12-168 0 0,0 0 0 0 0,0 3 1 0 0,39 8-1 0 0,-17-3 39 0 0,-8-4-43 0 0,0-3 1 0 0,84-6-1 0 0,-77 1-1 0 0,68-5 111 0 0,55-2 20 0 0,-68 18-146 0 0,-73-4 0 0 0,57-1 0 0 0,13-10 45 0 0,91 0-26 0 0,113-1 98 0 0,-243 4-106 0 0,114 6 22 0 0,-4-1-2 0 0,-66-9-31 0 0,-47 2 0 0 0,74 3 0 0 0,-28 15 86 0 0,-71-6-29 0 0,55 1 0 0 0,77-10 7 0 0,-97 1 32 0 0,130-18 0 0 0,-115 6 76 0 0,160-4 0 0 0,-215 16-156 0 0,63-11 0 0 0,-63 7 0 0 0,64-3 0 0 0,101 20 48 0 0,-100-5-64 0 0,120-8 0 0 0,-185 0 7 0 0,90 0 50 0 0,3 4-57 0 0,11-2 65 0 0,-58-2-66 0 0,3 0 41 0 0,-35 0-1 0 0,88 8-1 0 0,-61 1-2 0 0,100-5 0 0 0,-104-2 20 0 0,88-6 159 0 0,-92 3-163 0 0,-5 0 16 0 0,0-3-1 0 0,96-21 1 0 0,-77 9 54 0 0,-40 11 11 0 0,41-15-1 0 0,-68 17-99 0 0,-1 0 0 0 0,0-1 0 0 0,0 0 0 0 0,0-1 0 0 0,-1-1 0 0 0,22-17 0 0 0,12-13 68 0 0,67-62 65 0 0,-19-5-105 0 0,-48 51 6 0 0,-30 34-52 0 0,-1-1-1 0 0,0-1 0 0 0,-1 0 1 0 0,-2-1-1 0 0,0 0 1 0 0,-2-1-1 0 0,0-1 1 0 0,-2 1-1 0 0,-1-1 0 0 0,0-1 1 0 0,-2 1-1 0 0,-1-1 1 0 0,-2 0-1 0 0,0 0 1 0 0,-1 0-1 0 0,-6-51 0 0 0,0 39-2 0 0,-2 0-1 0 0,-1 1 0 0 0,-16-43 1 0 0,19 67-10 0 0,-1 0 0 0 0,0 1 1 0 0,0-1-1 0 0,-1 1 0 0 0,-1 1 0 0 0,0-1 1 0 0,-1 2-1 0 0,0-1 0 0 0,-1 1 0 0 0,0 0 1 0 0,0 1-1 0 0,-14-9 0 0 0,-41-30 0 0 0,38 27-5 0 0,-2 1 0 0 0,0 1 0 0 0,-45-21-1 0 0,49 29-12 0 0,1 2-1 0 0,-1 1 0 0 0,-1 0 0 0 0,0 2 1 0 0,0 2-1 0 0,-46-4 0 0 0,3 6 17 0 0,-357-19 0 0 0,319 11 0 0 0,59 4 0 0 0,-1 2 0 0 0,-60 2 0 0 0,-25 11 0 0 0,-189 10 0 0 0,227-11 0 0 0,-20-1 0 0 0,-10-3 0 0 0,-139-17 0 0 0,173 10 0 0 0,-158 15 0 0 0,47 1 0 0 0,-246 2 0 0 0,368-13 0 0 0,-163 3 0 0 0,-15-3 0 0 0,21-4 0 0 0,-382-7 0 0 0,508 6 0 0 0,-182 0 0 0 0,60 6 0 0 0,-49 3 0 0 0,185 2 0 0 0,0-4 0 0 0,-155-15 0 0 0,-145-4 0 0 0,330 15 0 0 0,44 0 0 0 0,-224 3 0 0 0,33-12 0 0 0,174 5 0 0 0,13 2 1 0 0,-356-35 62 0 0,279 18-63 0 0,-8 0 0 0 0,20 5 0 0 0,-34-4 0 0 0,107 17 0 0 0,0 1 0 0 0,0 0 0 0 0,0 1 0 0 0,-28 6 0 0 0,-157 38 0 0 0,66-29 0 0 0,42-6 0 0 0,-77 10 0 0 0,128-17 0 0 0,-83-6 0 0 0,93 0 0 0 0,0 1 0 0 0,0 2 0 0 0,-1 1 0 0 0,1 2 0 0 0,-44 9 0 0 0,51-6 0 0 0,1-3 0 0 0,-1 0 0 0 0,-31-2 0 0 0,-15 2 0 0 0,-80 20-1243 0 0,130-19 1062 0 0,22-4 232 0 0,0 1 1 0 0,0-1-1 0 0,0 1 0 0 0,0 0 0 0 0,0 0 1 0 0,1 0-1 0 0,-1 0 0 0 0,0 0 0 0 0,0 1 1 0 0,1-1-1 0 0,-1 1 0 0 0,1 0 0 0 0,0 0 1 0 0,-1 0-1 0 0,1 0 0 0 0,0 0 1 0 0,0 0-1 0 0,0 0 0 0 0,0 1 0 0 0,1-1 1 0 0,-1 1-1 0 0,1-1 0 0 0,-1 1 0 0 0,1 0 1 0 0,0-1-1 0 0,-1 5 0 0 0,-7 14-51 0 0,-19 56 0 0 0,25-65 0 0 0,1 0 0 0 0,-1 20 0 0 0,-2 13 0 0 0,2-23 0 0 0,2 0 0 0 0,0 0 0 0 0,1 0 0 0 0,5 29 0 0 0,-3-28 0 0 0,12 103-17 0 0,-5-62-6 0 0,0 122-1 0 0,-34 185 24 0 0,23-337 0 0 0,0-15 0 0 0,1 0 0 0 0,1 0 0 0 0,0 0 0 0 0,2 0 0 0 0,0 0 0 0 0,5 21 0 0 0,-1-17 0 0 0,13 29 0 0 0,-16-45 0 0 0,1 0 0 0 0,-1-1 0 0 0,1 1 0 0 0,0-1 0 0 0,1 0 0 0 0,-1 0 0 0 0,1 0 0 0 0,8 7 0 0 0,41 39 53 0 0,-27-29-48 0 0,-20-17 18 0 0,0 0-1 0 0,-1-1 1 0 0,2 0-1 0 0,-1 0 1 0 0,1 0 0 0 0,-1-1-1 0 0,1 0 1 0 0,1 0 0 0 0,12 3-1 0 0,133 22 373 0 0,-149-28-394 0 0,6 0 17 0 0,-1-1-1 0 0,1 0 1 0 0,18-2-1 0 0,8-1 30 0 0,-34 4-107 0 0,-1-1 0 0 0,0 1-1 0 0,0-1 1 0 0,0 1-1 0 0,0-1 1 0 0,0 1 0 0 0,0 0-1 0 0,0 0 1 0 0,0 0-1 0 0,0 0 1 0 0,0 0 0 0 0,0 1-1 0 0,-1-1 1 0 0,1 1-1 0 0,0-1 1 0 0,-1 1 0 0 0,1-1-1 0 0,-1 1 1 0 0,0 0 0 0 0,0 0-1 0 0,1-1 1 0 0,-1 1-1 0 0,0 0 1 0 0,-1 0 0 0 0,1 0-1 0 0,1 4 1 0 0,4 12-1651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6:53.927"/>
    </inkml:context>
    <inkml:brush xml:id="br0">
      <inkml:brushProperty name="width" value="0.1" units="cm"/>
      <inkml:brushProperty name="height" value="0.1" units="cm"/>
      <inkml:brushProperty name="color" value="#E71224"/>
    </inkml:brush>
  </inkml:definitions>
  <inkml:trace contextRef="#ctx0" brushRef="#br0">34 44 1839 0 0,'-2'-11'160'0'0,"0"1"-160"0"0,-1 3 0 0 0,-1 1 0 0 0,-2 3 312 0 0,-1 1 24 0 0,3 0 8 0 0,-1 0-1512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6:54.294"/>
    </inkml:context>
    <inkml:brush xml:id="br0">
      <inkml:brushProperty name="width" value="0.1" units="cm"/>
      <inkml:brushProperty name="height" value="0.1" units="cm"/>
      <inkml:brushProperty name="color" value="#E71224"/>
    </inkml:brush>
  </inkml:definitions>
  <inkml:trace contextRef="#ctx0" brushRef="#br0">782 161 1375 0 0,'-163'-7'5556'0'0,"72"12"-5142"0"0,0 3-1 0 0,-90 21 1 0 0,144-22-376 0 0,15-3 183 0 0,-1 0 0 0 0,0-2 0 0 0,0-1 1 0 0,0-1-1 0 0,0 0 0 0 0,-39-7 0 0 0,45-1 441 0 0,14 2-167 0 0,12 2-188 0 0,266-44 680 0 0,-95 18-677 0 0,-12 9-5 0 0,13-1-194 0 0,-161 17-94 0 0,-12 0 27 0 0,-8 5-42 0 0,0 0-1 0 0,0-1 1 0 0,0 1 0 0 0,0 0 0 0 0,0 0 0 0 0,0 0 0 0 0,0-1 0 0 0,0 1-1 0 0,0 0 1 0 0,0 0 0 0 0,0 0 0 0 0,0 0 0 0 0,-1-1 0 0 0,1 1 0 0 0,0 0 0 0 0,0 0-1 0 0,0 0 1 0 0,0 0 0 0 0,0 0 0 0 0,0-1 0 0 0,0 1 0 0 0,0 0 0 0 0,-1 0-1 0 0,1 0 1 0 0,0 0 0 0 0,0 0 0 0 0,0 0 0 0 0,0-1 0 0 0,-1 1 0 0 0,1 0-1 0 0,0 0 1 0 0,0 0 0 0 0,0 0 0 0 0,0 0 0 0 0,-1 0 0 0 0,1 0 0 0 0,0 0-1 0 0,0 0 1 0 0,0 0 0 0 0,-1 0 0 0 0,1 0 0 0 0,-44-13 203 0 0,-1 1 0 0 0,0 3 0 0 0,0 1 1 0 0,-1 3-1 0 0,-74 0 0 0 0,60 7-228 0 0,0 3 0 0 0,1 2 0 0 0,-113 30 0 0 0,95-15-151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6:58.841"/>
    </inkml:context>
    <inkml:brush xml:id="br0">
      <inkml:brushProperty name="width" value="0.1" units="cm"/>
      <inkml:brushProperty name="height" value="0.1" units="cm"/>
      <inkml:brushProperty name="color" value="#E71224"/>
    </inkml:brush>
  </inkml:definitions>
  <inkml:trace contextRef="#ctx0" brushRef="#br0">5772 27 6335 0 0,'-2'-3'78'0'0,"1"1"-30"0"0,1 1 0 0 0,-1-1 1 0 0,-1 0-1 0 0,1 1 0 0 0,0 0 0 0 0,0-1 0 0 0,-1 1 1 0 0,1 0-1 0 0,0 0 0 0 0,-1 0 0 0 0,-1-1 0 0 0,0 1-12 0 0,1 0 0 0 0,-1 1-1 0 0,1 0 1 0 0,-1 0-1 0 0,1-1 1 0 0,-1 2-1 0 0,0-1 1 0 0,-2 0-1 0 0,-10 1 21 0 0,-24-3 451 0 0,1 1-1 0 0,0 3 0 0 0,-51 7 1 0 0,-113 31 1620 0 0,147-28-2248 0 0,2-3 503 0 0,0-2 0 0 0,-57-1 0 0 0,-91 14 936 0 0,153-21-1186 0 0,-1-1 0 0 0,0-3 0 0 0,1-2 0 0 0,0-2 0 0 0,-64-21 0 0 0,74 20-19 0 0,0 1 0 0 0,-1 2 0 0 0,-42-2 0 0 0,-244 6 779 0 0,219 9-556 0 0,-131 27 0 0 0,1 4-275 0 0,198-32-58 0 0,9-2 27 0 0,0-1-1 0 0,1-1 0 0 0,-42-4 1 0 0,44-1 14 0 0,1-2 1 0 0,0-1 0 0 0,-25-10 0 0 0,-8-2 50 0 0,40 14-75 0 0,6 1 16 0 0,1 0 1 0 0,-1 2 0 0 0,0-1-1 0 0,-12 0 1 0 0,-138-7 107 0 0,-160-5 53 0 0,123 31-197 0 0,148-10 0 0 0,-123 7 0 0 0,68-16 73 0 0,-39 0 46 0 0,-167-2 63 0 0,140 11 54 0 0,105-1-182 0 0,-301 15 722 0 0,293-17-428 0 0,-148-15 0 0 0,32-14-12 0 0,140 20-537 0 0,-55 1-1 0 0,86 5 6 0 0,-1 1 0 0 0,1 2 0 0 0,0 0 0 0 0,-1 1-1 0 0,-32 11 1 0 0,18-2-1440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6:59.526"/>
    </inkml:context>
    <inkml:brush xml:id="br0">
      <inkml:brushProperty name="width" value="0.1" units="cm"/>
      <inkml:brushProperty name="height" value="0.1" units="cm"/>
      <inkml:brushProperty name="color" value="#E71224"/>
    </inkml:brush>
  </inkml:definitions>
  <inkml:trace contextRef="#ctx0" brushRef="#br0">2083 82 7023 0 0,'-21'-3'433'0'0,"6"1"-234"0"0,-1 1 1 0 0,-20 1-1 0 0,-360 5 794 0 0,200-15 40 0 0,-215-13 1790 0 0,202 1-1913 0 0,-44-4 516 0 0,10 27-203 0 0,121 14-1770 0 0,2 12-3701 0 0,75-12-764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5:21.037"/>
    </inkml:context>
    <inkml:brush xml:id="br0">
      <inkml:brushProperty name="width" value="0.1" units="cm"/>
      <inkml:brushProperty name="height" value="0.1" units="cm"/>
      <inkml:brushProperty name="color" value="#E71224"/>
    </inkml:brush>
  </inkml:definitions>
  <inkml:trace contextRef="#ctx0" brushRef="#br0">713 325 455 0 0,'-1'0'147'0'0,"0"0"-1"0"0,0 0 1 0 0,0 1-1 0 0,0-1 1 0 0,0 0-1 0 0,0 1 1 0 0,0-1-1 0 0,0 1 1 0 0,0 0-1 0 0,0-1 0 0 0,0 1 1 0 0,0 0-1 0 0,1-1 1 0 0,-1 1-1 0 0,0 0 1 0 0,0 0-1 0 0,1 0 1 0 0,-1 0-1 0 0,0-1 1 0 0,1 1-1 0 0,-2 2 0 0 0,-10 25 1279 0 0,9-19-1476 0 0,-13 26 365 0 0,-1-2 0 0 0,-37 57 0 0 0,32-61-143 0 0,-1-1 0 0 0,-1-1 0 0 0,-2-1 1 0 0,-56 46-1 0 0,55-54 133 0 0,-38 19 0 0 0,13-8 74 0 0,49-27-342 0 0,-1 1 34 0 0,-1 0 0 0 0,0 0 0 0 0,1-1 0 0 0,-1 0 0 0 0,0 0 0 0 0,0 0 0 0 0,-8 2 0 0 0,13-4-59 0 0,-1 0-1 0 0,1 0 0 0 0,0 0 1 0 0,0 0-1 0 0,0 0 1 0 0,0 0-1 0 0,0 0 0 0 0,-1-1 1 0 0,1 1-1 0 0,0 0 0 0 0,0 0 1 0 0,0 0-1 0 0,0 0 0 0 0,0 0 1 0 0,0 0-1 0 0,0 0 1 0 0,-1 0-1 0 0,1 0 0 0 0,0 0 1 0 0,0 0-1 0 0,0-1 0 0 0,0 1 1 0 0,0 0-1 0 0,0 0 0 0 0,0 0 1 0 0,0 0-1 0 0,0 0 1 0 0,0 0-1 0 0,0 0 0 0 0,-1-1 1 0 0,1 1-1 0 0,0 0 0 0 0,0 0 1 0 0,0 0-1 0 0,0 0 0 0 0,0 0 1 0 0,0 0-1 0 0,0-1 1 0 0,0 1-1 0 0,0 0 0 0 0,0 0 1 0 0,0 0-1 0 0,0 0 0 0 0,1-1 1 0 0,2-8 245 0 0,8-9-40 0 0,-10 17-188 0 0,17-27 148 0 0,-1-1 0 0 0,22-51 1 0 0,-32 60-142 0 0,0-1 1 0 0,-1 1 0 0 0,-1-1-1 0 0,-1 0 1 0 0,2-28 0 0 0,-3 2 33 0 0,-2 0 1 0 0,-7-64 0 0 0,4 89-9 0 0,-2 1 0 0 0,-1 0 1 0 0,0 1-1 0 0,-2-1 0 0 0,0 1 0 0 0,-1 1 0 0 0,-18-32 0 0 0,17 37-17 0 0,3 1-22 0 0,-1 2 0 0 0,-1-1 0 0 0,0 1 0 0 0,-1 0 0 0 0,-13-13 0 0 0,22 24-22 0 0,-1-1 1 0 0,1 1-1 0 0,-1-1 0 0 0,1 1 0 0 0,0 0 0 0 0,-1-1 0 0 0,1 1 0 0 0,-1 0 1 0 0,1-1-1 0 0,-1 1 0 0 0,1 0 0 0 0,-1 0 0 0 0,0-1 0 0 0,1 1 0 0 0,-1 0 0 0 0,1 0 1 0 0,-1 0-1 0 0,1 0 0 0 0,-1 0 0 0 0,0 0 0 0 0,1 0 0 0 0,-1 0 0 0 0,1 0 1 0 0,-1 0-1 0 0,1 0 0 0 0,-1 0 0 0 0,0 1 0 0 0,1-1 0 0 0,-1 0 0 0 0,1 0 1 0 0,-2 1-1 0 0,1 0-5 0 0,0 0 1 0 0,0 0 0 0 0,0 1 0 0 0,0-1 0 0 0,1 0-1 0 0,-1 1 1 0 0,0-1 0 0 0,0 1 0 0 0,1-1 0 0 0,-1 0-1 0 0,0 4 1 0 0,-1 3-25 0 0,1 0 0 0 0,0 1 0 0 0,0 11 0 0 0,2 1 21 0 0,1-1 0 0 0,1 1 0 0 0,0 0 0 0 0,2-1 0 0 0,1 0 0 0 0,0 0 0 0 0,1 0 0 0 0,2-1 0 0 0,0 0 0 0 0,0-1 0 0 0,2 0 0 0 0,0 0 0 0 0,1-1 0 0 0,1-1 0 0 0,22 23 0 0 0,-2-5 61 0 0,0-2 1 0 0,2-1 0 0 0,67 46-1 0 0,-61-53 140 0 0,1-1-1 0 0,2-2 0 0 0,65 22 1 0 0,-107-42-184 0 0,0-1 0 0 0,0 0 0 0 0,-1 1 0 0 0,1-1 0 0 0,0 0 0 0 0,0 0 0 0 0,0 0 0 0 0,-1 0 0 0 0,1 0 0 0 0,0 0 0 0 0,0 0 0 0 0,0-1 0 0 0,-1 1 0 0 0,1 0 0 0 0,0-1 0 0 0,-1 0 0 0 0,1 1 0 0 0,0-1 0 0 0,-1 0 0 0 0,1 0 0 0 0,-1 0 0 0 0,1 0 0 0 0,-1 0 0 0 0,1 0 0 0 0,-1-1 0 0 0,0 1 0 0 0,2-2 0 0 0,1-3 50 0 0,-1 1 0 0 0,1 0 0 0 0,-1-1 1 0 0,0 0-1 0 0,-1 0 0 0 0,4-9 0 0 0,-5 10-46 0 0,0-1-1 0 0,0 1 1 0 0,-1-1-1 0 0,0 1 0 0 0,0 0 1 0 0,0-1-1 0 0,0 1 1 0 0,-1-1-1 0 0,0 1 1 0 0,0 0-1 0 0,-1 0 0 0 0,1-1 1 0 0,-1 1-1 0 0,0 0 1 0 0,-1 0-1 0 0,1 1 0 0 0,-1-1 1 0 0,-3-5-1 0 0,0 2 8 0 0,1 0 0 0 0,-2 0-1 0 0,1 1 1 0 0,-1 0-1 0 0,0 0 1 0 0,0 0 0 0 0,-1 1-1 0 0,0 0 1 0 0,-10-5-1 0 0,12 8-21 0 0,1 1 0 0 0,-1 1 1 0 0,1-1-1 0 0,-1 1 0 0 0,0 0 0 0 0,0 0 0 0 0,0 1 0 0 0,0 0 0 0 0,1 0 0 0 0,-1 0 0 0 0,0 1 0 0 0,0 0 0 0 0,0 0 0 0 0,1 0 0 0 0,-1 1 1 0 0,-5 2-1 0 0,-7 2-12 0 0,1 1 1 0 0,0 1 0 0 0,-28 18 0 0 0,-111 81-118 0 0,50-24 131 0 0,0 0 0 0 0,81-65-5 0 0,18-12 4 0 0,0 0 1 0 0,1-1-1 0 0,-2-1 1 0 0,1 1-1 0 0,0-1 0 0 0,-1 0 1 0 0,0-1-1 0 0,-16 6 1 0 0,24-9 3 0 0,-1 0 0 0 0,1 0 0 0 0,-1 0 0 0 0,1 0 0 0 0,-1 0 0 0 0,1 0 0 0 0,-1 0 0 0 0,1 0 0 0 0,-1 0 0 0 0,1 0 0 0 0,-1 0 0 0 0,1 0 0 0 0,-1-1 0 0 0,1 1 0 0 0,-1 0 0 0 0,1 0 0 0 0,-1 0 1 0 0,1-1-1 0 0,-1 1 0 0 0,1 0 0 0 0,0-1 0 0 0,-1 1 0 0 0,1 0 0 0 0,-1-1 0 0 0,1 1 0 0 0,-1-1 0 0 0,1 0 2 0 0,-1 0 1 0 0,1-1-1 0 0,-1 1 1 0 0,1 0-1 0 0,0 0 1 0 0,0 0-1 0 0,0 0 0 0 0,0 0 1 0 0,-1-1-1 0 0,1 1 1 0 0,1-2-1 0 0,8-33 118 0 0,-8 33-103 0 0,8-19 44 0 0,2 0 0 0 0,0 1-1 0 0,1 0 1 0 0,16-20-1 0 0,-12 18 3 0 0,7-11-15 0 0,1 2-1 0 0,2 0 0 0 0,1 2 0 0 0,1 1 1 0 0,2 1-1 0 0,49-36 0 0 0,-25 28-50 0 0,-44 33-11 0 0,-14 11-14 0 0,-12 11-11 0 0,-87 53-9 0 0,-49 39-38 0 0,114-80 75 0 0,-26 24-26 0 0,55-47 30 0 0,1 1 1 0 0,0 0-1 0 0,1 0 0 0 0,0 1 1 0 0,-6 11-1 0 0,13-20 3 0 0,-1 0 0 0 0,0 0 0 0 0,1 0 0 0 0,-1 1 0 0 0,0-1 0 0 0,1 0 0 0 0,-1 0-1 0 0,1 0 1 0 0,0 0 0 0 0,-1 1 0 0 0,1-1 0 0 0,0 0 0 0 0,0 0 0 0 0,0 1 0 0 0,0-1 0 0 0,0 0 0 0 0,0 1-1 0 0,0-1 1 0 0,0 0 0 0 0,1 0 0 0 0,-1 0 0 0 0,0 1 0 0 0,1-1 0 0 0,-1 0 0 0 0,1 0 0 0 0,-1 0 0 0 0,1 0-1 0 0,1 2 1 0 0,0-1-1 0 0,0-1 1 0 0,0 0-1 0 0,0 0 0 0 0,0 0 0 0 0,0 0 0 0 0,0 0 0 0 0,0 0 0 0 0,0-1 0 0 0,0 1 0 0 0,0-1 1 0 0,0 1-1 0 0,1-1 0 0 0,-1 0 0 0 0,0 0 0 0 0,0 0 0 0 0,3 0 0 0 0,35-5 132 0 0,1-1-1 0 0,60-18 1 0 0,-59 14-48 0 0,24-8 48 0 0,39-9 11 0 0,-89 24-118 0 0,0 1 1 0 0,0 1-1 0 0,1 0 1 0 0,23 2-1 0 0,-35-1-38 0 0,0 1 0 0 0,-1 0 0 0 0,1 0 1 0 0,0 0-1 0 0,-1 0 0 0 0,1 1 0 0 0,-1 0 0 0 0,0 0 0 0 0,0 0 0 0 0,6 4 1 0 0,-7-4-416 0 0,0 0 1 0 0,0 1-1 0 0,-1-1 1 0 0,0 1 0 0 0,1 0-1 0 0,-1 0 1 0 0,0 0-1 0 0,3 6 1 0 0,5 17-3922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7:00.472"/>
    </inkml:context>
    <inkml:brush xml:id="br0">
      <inkml:brushProperty name="width" value="0.1" units="cm"/>
      <inkml:brushProperty name="height" value="0.1" units="cm"/>
      <inkml:brushProperty name="color" value="#E71224"/>
    </inkml:brush>
  </inkml:definitions>
  <inkml:trace contextRef="#ctx0" brushRef="#br0">28 12 3167 0 0,'-2'0'64'0'0,"-2"-2"24"0"0,-1 0 0 0 0,-1-2 0 0 0,2 2-88 0 0,1 2 0 0 0,-1-2 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7:01.318"/>
    </inkml:context>
    <inkml:brush xml:id="br0">
      <inkml:brushProperty name="width" value="0.1" units="cm"/>
      <inkml:brushProperty name="height" value="0.1" units="cm"/>
      <inkml:brushProperty name="color" value="#E71224"/>
    </inkml:brush>
  </inkml:definitions>
  <inkml:trace contextRef="#ctx0" brushRef="#br0">6897 60 2759 0 0,'-268'-49'4317'0'0,"203"42"-3987"0"0,0 3 0 0 0,-77 5 0 0 0,-252 26 1675 0 0,177-19-1330 0 0,-57 5-28 0 0,171-7-30 0 0,-117-7 0 0 0,178 0-453 0 0,-13-1-17 0 0,-306 2 229 0 0,-31-2 512 0 0,152-3-343 0 0,-135 35-351 0 0,30 10-45 0 0,221-37-12 0 0,-321 11 515 0 0,379-17-572 0 0,-79-14 0 0 0,6 0 62 0 0,-334 11 2542 0 0,391 8-2270 0 0,-108 7-1614 0 0,143-4 856 0 0,1 1 0 0 0,-49 15 0 0 0,52-10 421 0 0,-234 56 722 0 0,238-62-994 0 0,0-1 1 0 0,0-2-1 0 0,-59-5 0 0 0,-115-22 530 0 0,-12-1 330 0 0,187 24-653 0 0,1 2-1 0 0,-1 1 1 0 0,0 2-1 0 0,-37 9 1 0 0,9 3-631 0 0,-96 36 1 0 0,103-27-12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7:02.072"/>
    </inkml:context>
    <inkml:brush xml:id="br0">
      <inkml:brushProperty name="width" value="0.1" units="cm"/>
      <inkml:brushProperty name="height" value="0.1" units="cm"/>
      <inkml:brushProperty name="color" value="#E71224"/>
    </inkml:brush>
  </inkml:definitions>
  <inkml:trace contextRef="#ctx0" brushRef="#br0">1431 36 3367 0 0,'-36'7'194'0'0,"0"-1"0"0"0,0-2 0 0 0,-1-1 0 0 0,-44-3 0 0 0,75 0-133 0 0,-63-3 2174 0 0,-116-21-1 0 0,-33-3 625 0 0,-4 25-1257 0 0,171 5-1281 0 0,1 2 0 0 0,-70 15 0 0 0,86-12-447 0 0,0 1-1 0 0,0 2 1 0 0,1 1 0 0 0,0 2-1 0 0,-47 27 1 0 0,45-19-4728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7:02.609"/>
    </inkml:context>
    <inkml:brush xml:id="br0">
      <inkml:brushProperty name="width" value="0.1" units="cm"/>
      <inkml:brushProperty name="height" value="0.1" units="cm"/>
      <inkml:brushProperty name="color" value="#E71224"/>
    </inkml:brush>
  </inkml:definitions>
  <inkml:trace contextRef="#ctx0" brushRef="#br0">1165 258 6767 0 0,'-26'-29'728'0'0,"18"22"-545"0"0,-1 1 1 0 0,-1 0-1 0 0,1 1 0 0 0,-1 0 0 0 0,-15-6 0 0 0,-366-119 1249 0 0,315 112-587 0 0,0 3 1 0 0,0 4-1 0 0,-104-3 0 0 0,133 16-987 0 0,1 1 0 0 0,-76 17 0 0 0,68-10-4472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7:03.501"/>
    </inkml:context>
    <inkml:brush xml:id="br0">
      <inkml:brushProperty name="width" value="0.1" units="cm"/>
      <inkml:brushProperty name="height" value="0.1" units="cm"/>
      <inkml:brushProperty name="color" value="#E71224"/>
    </inkml:brush>
  </inkml:definitions>
  <inkml:trace contextRef="#ctx0" brushRef="#br0">2054 1 1839 0 0,'-197'77'3209'0'0,"191"-75"-3262"0"0,-43 16 410 0 0,-1-2 0 0 0,0-2 0 0 0,0-2 0 0 0,-2-3 0 0 0,-65 4 0 0 0,-540 19 5248 0 0,563-24-5229 0 0,0 3 0 0 0,1 4 0 0 0,-94 29 0 0 0,175-41-356 0 0,-270 79-369 0 0,218-60 63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7:04.915"/>
    </inkml:context>
    <inkml:brush xml:id="br0">
      <inkml:brushProperty name="width" value="0.1" units="cm"/>
      <inkml:brushProperty name="height" value="0.1" units="cm"/>
      <inkml:brushProperty name="color" value="#E71224"/>
    </inkml:brush>
  </inkml:definitions>
  <inkml:trace contextRef="#ctx0" brushRef="#br0">2037 12 919 0 0,'5'-12'2519'0'0,"-15"16"413"0"0,5-2-2683 0 0,1 0 0 0 0,0 1 0 0 0,0-1 0 0 0,0 1 0 0 0,-5 4 0 0 0,6-3-35 0 0,-1-1 1 0 0,1-1-1 0 0,-1 1 0 0 0,0 0 1 0 0,0-1-1 0 0,-7 3 1 0 0,-2 0 48 0 0,4-2-48 0 0,0 0-1 0 0,0-1 1 0 0,-13 3-1 0 0,-62 7 843 0 0,-168 8 683 0 0,52-3-1405 0 0,-60 10 396 0 0,-30 2 365 0 0,220-25-710 0 0,0-4 0 0 0,-80-10 0 0 0,52-2-138 0 0,-157-16 60 0 0,217 27-823 0 0,-54 5 0 0 0,44 0-735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7:08.178"/>
    </inkml:context>
    <inkml:brush xml:id="br0">
      <inkml:brushProperty name="width" value="0.1" units="cm"/>
      <inkml:brushProperty name="height" value="0.1" units="cm"/>
      <inkml:brushProperty name="color" value="#E71224"/>
    </inkml:brush>
  </inkml:definitions>
  <inkml:trace contextRef="#ctx0" brushRef="#br0">2229 98 8927 0 0,'0'-9'316'0'0,"-1"1"0"0"0,0-1-1 0 0,0 0 1 0 0,0 1 0 0 0,-4-11-1 0 0,5 18-287 0 0,-1-1 0 0 0,1 0 0 0 0,-1 0 0 0 0,0 0 0 0 0,0 0 0 0 0,1 1 0 0 0,-1-1 0 0 0,-1 0 1 0 0,1 1-1 0 0,0-1 0 0 0,0 1 0 0 0,0-1 0 0 0,-1 1 0 0 0,1-1 0 0 0,-1 1 0 0 0,1 0 0 0 0,-1 0 0 0 0,0 0 0 0 0,1 0 0 0 0,-1 0 0 0 0,0 0 0 0 0,0 0 0 0 0,1 1 0 0 0,-1-1 0 0 0,0 1 0 0 0,0-1 0 0 0,0 1 0 0 0,-3-1 0 0 0,-17 2 327 0 0,-1 1 1 0 0,0 1-1 0 0,-41 10 1 0 0,-65 29 393 0 0,-6 1-571 0 0,46-24 52 0 0,0-3 0 0 0,-132 6 0 0 0,-182-29 1460 0 0,-74-45 608 0 0,397 42-2089 0 0,-1 4 1 0 0,-101 4 0 0 0,150 5-621 0 0,-41 9 1 0 0,19 0-100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7:09.110"/>
    </inkml:context>
    <inkml:brush xml:id="br0">
      <inkml:brushProperty name="width" value="0.1" units="cm"/>
      <inkml:brushProperty name="height" value="0.1" units="cm"/>
      <inkml:brushProperty name="color" value="#E71224"/>
    </inkml:brush>
  </inkml:definitions>
  <inkml:trace contextRef="#ctx0" brushRef="#br0">3652 90 2759 0 0,'-60'20'1522'0'0,"40"-13"-1403"0"0,-29 7 0 0 0,25-9 84 0 0,0-2-1 0 0,0-1 1 0 0,-1 0 0 0 0,1-2-1 0 0,-1-1 1 0 0,1-1-1 0 0,-1-1 1 0 0,1-1-1 0 0,-40-12 1 0 0,24 5 1423 0 0,0 2 0 0 0,-43-3 0 0 0,-85-1 154 0 0,3 0-1184 0 0,72 2-305 0 0,-361-28 1344 0 0,230 32-994 0 0,-297 5 300 0 0,-41 22-273 0 0,448-18-516 0 0,-292-2 195 0 0,114 2-1947 0 0,214 5 645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7:11.506"/>
    </inkml:context>
    <inkml:brush xml:id="br0">
      <inkml:brushProperty name="width" value="0.1" units="cm"/>
      <inkml:brushProperty name="height" value="0.1" units="cm"/>
      <inkml:brushProperty name="color" value="#E71224"/>
    </inkml:brush>
  </inkml:definitions>
  <inkml:trace contextRef="#ctx0" brushRef="#br0">4408 75 2759 0 0,'-74'-11'321'0'0,"45"6"716"0"0,1 1 0 0 0,-1 1 0 0 0,-32 1 1 0 0,-302 7 681 0 0,247-11-497 0 0,-129-23-1 0 0,183 20-832 0 0,1 3 0 0 0,-1 2 0 0 0,0 3 0 0 0,0 3 0 0 0,-83 13 0 0 0,-13 13-378 0 0,-87 9 52 0 0,86-18 353 0 0,-249 62 0 0 0,258-50-149 0 0,-171 13 0 0 0,226-33-136 0 0,-120 11 495 0 0,174-21-448 0 0,0-1-1 0 0,0-2 1 0 0,-53-10 0 0 0,-70-22 453 0 0,-137-21 1363 0 0,225 48-2576 0 0,-79 2 0 0 0,127 6 491 0 0,0 1 0 0 0,1 1 0 0 0,0 2 1 0 0,0 1-1 0 0,0 1 0 0 0,-35 14 0 0 0,4 4-530 0 0,-2 6-33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58:08.167"/>
    </inkml:context>
    <inkml:brush xml:id="br0">
      <inkml:brushProperty name="width" value="0.1" units="cm"/>
      <inkml:brushProperty name="height" value="0.1" units="cm"/>
      <inkml:brushProperty name="color" value="#E71224"/>
    </inkml:brush>
  </inkml:definitions>
  <inkml:trace contextRef="#ctx0" brushRef="#br0">351 1750 1495 0 0,'-21'-32'1794'0'0,"11"9"-377"0"0,9 18-905 0 0,0 1-1 0 0,-1 0 1 0 0,0 0 0 0 0,0 0 0 0 0,0 0-1 0 0,-1 0 1 0 0,1 1 0 0 0,-6-6-1 0 0,8 9-475 0 0,0 0 0 0 0,0 0 0 0 0,0-1 0 0 0,0 1 0 0 0,0 0 0 0 0,0 0 0 0 0,0 0 0 0 0,-1 0 0 0 0,1 0 0 0 0,0 0 0 0 0,0 0 0 0 0,0 0 0 0 0,0 0 0 0 0,0 0 0 0 0,0 0 0 0 0,0 0 1 0 0,-1 0-1 0 0,1 0 0 0 0,0 1 0 0 0,0-1 0 0 0,0 0 0 0 0,0 0 0 0 0,0 0 0 0 0,0 0 0 0 0,0 0 0 0 0,0 0 0 0 0,-1 0 0 0 0,1 0 36 0 0,0 0-36 0 0,0 0 0 0 0,0 0 0 0 0,0 0 0 0 0,0 1 0 0 0,0-1 0 0 0,0 0 0 0 0,0 0 0 0 0,0 0 0 0 0,0 0 0 0 0,0 0 0 0 0,0 0 0 0 0,0 0 0 0 0,0 1 0 0 0,0-1 0 0 0,0 0 0 0 0,0 0 0 0 0,-1 0 0 0 0,2 0 0 0 0,-1 0 0 0 0,0 0 0 0 0,0 0 0 0 0,0 1 0 0 0,0-1 0 0 0,0 0 0 0 0,0 0 0 0 0,0 0 0 0 0,0 0 0 0 0,0 0 0 0 0,0 0 0 0 0,0 1 23 0 0,0-1 0 0 0,0 1 0 0 0,0-1 0 0 0,0 1 1 0 0,0-1-1 0 0,1 0 0 0 0,-1 1 0 0 0,0-1 0 0 0,0 1 0 0 0,0-1 0 0 0,0 0 1 0 0,1 1-1 0 0,-1-1 0 0 0,0 0 0 0 0,1 1 0 0 0,-1-1 0 0 0,0 0 0 0 0,0 1 1 0 0,1-1-1 0 0,-1 0 0 0 0,1 0 0 0 0,-1 1 0 0 0,0-1 0 0 0,1 0 0 0 0,-1 0 0 0 0,1 1 1 0 0,6 0 354 0 0,0 1 0 0 0,0-1 1 0 0,0 0-1 0 0,0-1 1 0 0,0 0-1 0 0,11-1 1 0 0,-10 1-83 0 0,1-1 0 0 0,-1 1 1 0 0,0 1-1 0 0,14 2 0 0 0,-10-1-149 0 0,0 0 1 0 0,0 0-1 0 0,0-1 0 0 0,14-1 0 0 0,122-9 2051 0 0,-91 6-1908 0 0,101-18 1 0 0,-43 4-90 0 0,-113 17-237 0 0,28-4 46 0 0,0 1-1 0 0,-1 1 0 0 0,61 6 1 0 0,-20 6-37 0 0,46 6 110 0 0,-102-14-82 0 0,-1 0 0 0 0,0 2 0 0 0,15 5 1 0 0,-14-5 0 0 0,1 1 0 0 0,15 1 0 0 0,97 8 87 0 0,57 10 89 0 0,-147-14-215 0 0,-28-7 11 0 0,-1-1 1 0 0,1 0-1 0 0,0 0 0 0 0,0 0 0 0 0,11-1 0 0 0,-11-1 10 0 0,0 0-1 0 0,0-1 1 0 0,1-1 0 0 0,-1 1-1 0 0,0-2 1 0 0,10-2-1 0 0,0-1 88 0 0,29-3 0 0 0,6-2-11 0 0,76-35 21 0 0,-95 38-117 0 0,0 1 0 0 0,68-2 0 0 0,9-1 0 0 0,-70 4 8 0 0,-28 5-2 0 0,0 0 1 0 0,-1-1-1 0 0,1-1 0 0 0,0 0 0 0 0,-1-1 0 0 0,0-1 1 0 0,0 0-1 0 0,19-10 0 0 0,-25 11 2 0 0,0 0 27 0 0,0 0 0 0 0,-1-1 0 0 0,1 0 0 0 0,-1 0 0 0 0,0-1 0 0 0,5-5 0 0 0,-2 1-7 0 0,-7 8-20 0 0,0 1 0 0 0,-1-1 0 0 0,1 0 0 0 0,0 0 0 0 0,-1 0 0 0 0,0 0 0 0 0,1 0 0 0 0,-1 0-1 0 0,0-1 1 0 0,0 1 0 0 0,0 0 0 0 0,0 0 0 0 0,0-5 0 0 0,19-88 184 0 0,21-70-128 0 0,-38 147-55 0 0,-1 0 1 0 0,-1 0-1 0 0,-1-1 0 0 0,0 1 0 0 0,-1 0 1 0 0,-2-1-1 0 0,-3-18 0 0 0,1 14 5 0 0,2 1-1 0 0,1-1 1 0 0,1-44-1 0 0,8-64 19 0 0,-8 116-27 0 0,0-1-1 0 0,-1 0 1 0 0,-1 1-1 0 0,0-1 1 0 0,-1 1 0 0 0,-8-19-1 0 0,5 20-5 0 0,0 0 0 0 0,-2 0 0 0 0,-19-25 0 0 0,19 28 11 0 0,0-1-1 0 0,1 0 1 0 0,1 0-1 0 0,0 0 1 0 0,-9-22-1 0 0,11 16-7 0 0,-1 0-1 0 0,-1 1 0 0 0,-1-1 0 0 0,0 2 0 0 0,-1-1 1 0 0,-1 1-1 0 0,-1 1 0 0 0,-12-15 0 0 0,5 12-1 0 0,-1 1 0 0 0,-1 1 0 0 0,-1 0 0 0 0,-35-19 0 0 0,48 30 0 0 0,-1 1 0 0 0,0 1 0 0 0,0 0 0 0 0,0 0 0 0 0,0 0 0 0 0,-14-1 0 0 0,-58-3 0 0 0,-39 5 0 0 0,-144-13 0 0 0,224 7 0 0 0,-1-2 0 0 0,-39-14 0 0 0,-1-1 0 0 0,47 17 0 0 0,-60-6 0 0 0,19 5 0 0 0,-6-10 0 0 0,49 10 0 0 0,-36-4 0 0 0,-17 6 0 0 0,-30-4 0 0 0,42-1 0 0 0,-1 3 0 0 0,0 4 0 0 0,-1 3 0 0 0,-114 11 0 0 0,158-6 0 0 0,-69 11 0 0 0,88-12 0 0 0,0 1 0 0 0,1 1 0 0 0,-1 0 0 0 0,1 0 0 0 0,0 1 0 0 0,-12 8 0 0 0,-7 3 0 0 0,25-14 0 0 0,0 0 0 0 0,0 1 0 0 0,0 0 0 0 0,0 0 0 0 0,1 0 0 0 0,-1 0 0 0 0,1 1 0 0 0,0-1 0 0 0,0 1 0 0 0,0 0 0 0 0,-3 5 0 0 0,1 3-10 0 0,0-1 0 0 0,1 1 0 0 0,0 0 0 0 0,1 0 0 0 0,-4 16 0 0 0,-5 17 6 0 0,6-25 4 0 0,-31 79 0 0 0,31-85 0 0 0,0 0 0 0 0,0-1 0 0 0,-2 0 0 0 0,-17 22 0 0 0,19-27 0 0 0,1 0 0 0 0,0 0 0 0 0,1 1 0 0 0,0 0 0 0 0,1 0 0 0 0,-8 19 0 0 0,-12 61 0 0 0,20-71 0 0 0,-4 29 0 0 0,2 1 0 0 0,1 78 0 0 0,2-45 0 0 0,2-60 0 0 0,-1 32 0 0 0,-2 0 0 0 0,-13 55 0 0 0,9-62 0 0 0,2 1 0 0 0,2-1 0 0 0,2 1 0 0 0,4 47 0 0 0,1-60 30 0 0,1-1 1 0 0,2 0-1 0 0,2 0 0 0 0,0 0 0 0 0,27 61 0 0 0,-32-86-27 0 0,1-1-1 0 0,0 1 1 0 0,1-1-1 0 0,-1 0 1 0 0,1 0-1 0 0,0-1 1 0 0,1 1-1 0 0,0-1 1 0 0,0-1-1 0 0,0 1 1 0 0,1-1-1 0 0,-1 0 1 0 0,11 6-1 0 0,-7-6 14 0 0,-1-1-1 0 0,1 0 0 0 0,-1-1 0 0 0,1 0 1 0 0,0 0-1 0 0,0-1 0 0 0,1-1 0 0 0,-1 0 1 0 0,0 0-1 0 0,17-1 0 0 0,32-5 44 0 0,59-13-1 0 0,-31 4 21 0 0,19-8-42 0 0,15-1 61 0 0,-104 21-83 0 0,0 1 1 0 0,1 0-1 0 0,0 1 1 0 0,32 5-1 0 0,-48-5-33 0 0,0 0 1 0 0,0 1-1 0 0,0-1 1 0 0,0 1-1 0 0,0-1 0 0 0,-1 1 1 0 0,1 0-1 0 0,0 0 1 0 0,0 0-1 0 0,0 0 0 0 0,-1 0 1 0 0,1 0-1 0 0,-1 0 0 0 0,1 1 1 0 0,-1-1-1 0 0,1 1 1 0 0,-1-1-1 0 0,0 1 0 0 0,1-1 1 0 0,-1 1-1 0 0,0 0 1 0 0,0 0-1 0 0,1 2 0 0 0,-1 0-233 0 0,0 0-1 0 0,0 0 0 0 0,-1 1 0 0 0,1-1 1 0 0,-1 0-1 0 0,0 0 0 0 0,0 1 0 0 0,-1-1 1 0 0,1 0-1 0 0,-2 5 0 0 0,-8 28-7628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5:41.727"/>
    </inkml:context>
    <inkml:brush xml:id="br0">
      <inkml:brushProperty name="width" value="0.1" units="cm"/>
      <inkml:brushProperty name="height" value="0.1" units="cm"/>
      <inkml:brushProperty name="color" value="#E71224"/>
    </inkml:brush>
  </inkml:definitions>
  <inkml:trace contextRef="#ctx0" brushRef="#br0">676 25 2759 0 0,'-1'-3'230'0'0,"2"-11"-283"0"0,-1 13 108 0 0,0 1-1 0 0,0-1 1 0 0,1 1-1 0 0,-1 0 1 0 0,0-1-1 0 0,0 1 0 0 0,0 0 1 0 0,0-1-1 0 0,0 1 1 0 0,1 0-1 0 0,-1 0 1 0 0,0-1-1 0 0,0 1 1 0 0,0 0-1 0 0,1-1 1 0 0,-1 1-1 0 0,0 0 1 0 0,1 0-1 0 0,-1 0 1 0 0,0-1-1 0 0,0 1 1 0 0,1 0-1 0 0,-1 0 1 0 0,0 0-1 0 0,1 0 1 0 0,-1-1-1 0 0,0 1 1 0 0,1 0-1 0 0,-1 0 0 0 0,1 0 1 0 0,0 0-1 0 0,-2 2-70 0 0,1-1-1 0 0,0 0 0 0 0,0 1 0 0 0,0-1 0 0 0,-1 1 0 0 0,1-1 0 0 0,0 0 0 0 0,-1 1 0 0 0,0-1 1 0 0,1 0-1 0 0,-2 2 0 0 0,-1 2-67 0 0,-1-1 1 0 0,1 0 0 0 0,-1 1-1 0 0,-1-2 1 0 0,1 1-1 0 0,0 0 1 0 0,-1-1-1 0 0,0 0 1 0 0,-5 3 0 0 0,-8 3 359 0 0,-25 8 1 0 0,-3 2 574 0 0,-180 107 31 0 0,75-38-476 0 0,133-80-166 0 0,1 0 0 0 0,-23 6-1 0 0,-17 7 338 0 0,55-21-553 0 0,1 1-1 0 0,0-1 0 0 0,0 1 1 0 0,0-1-1 0 0,0 1 0 0 0,0 0 1 0 0,0-1-1 0 0,0 1 0 0 0,1 0 0 0 0,-1 0 1 0 0,0-1-1 0 0,0 1 0 0 0,-1 2 1 0 0,2-3-17 0 0,0 1 0 0 0,0-1 1 0 0,0 0-1 0 0,0 0 0 0 0,0 1 1 0 0,0-1-1 0 0,0 0 1 0 0,0 1-1 0 0,0-1 0 0 0,0 0 1 0 0,0 1-1 0 0,0-1 0 0 0,0 0 1 0 0,0 1-1 0 0,0-1 0 0 0,0 0 1 0 0,0 1-1 0 0,1-1 1 0 0,-1 0-1 0 0,0 0 0 0 0,0 1 1 0 0,0-1-1 0 0,0 0 0 0 0,1 0 1 0 0,-1 1-1 0 0,0-1 0 0 0,0 0 1 0 0,1 0-1 0 0,-1 1 0 0 0,1-1 1 0 0,1 1 4 0 0,0 0-1 0 0,0 0 1 0 0,0 0 0 0 0,0 0-1 0 0,0-1 1 0 0,0 1 0 0 0,0-1 0 0 0,1 1-1 0 0,-1-1 1 0 0,0 0 0 0 0,0 0-1 0 0,4 0 1 0 0,5-1 13 0 0,0-1-1 0 0,0 0 1 0 0,0-1 0 0 0,-1 0 0 0 0,1-1-1 0 0,-1 0 1 0 0,0 0 0 0 0,13-9 0 0 0,6-5 31 0 0,36-30 1 0 0,-2 0-41 0 0,-20 21 31 0 0,-23 15-29 0 0,-1-1-1 0 0,0-1 1 0 0,21-18-1 0 0,-38 30-28 0 0,0 0 0 0 0,-1-1-1 0 0,1 1 1 0 0,0 0 0 0 0,-1-1-1 0 0,1 1 1 0 0,-1 0-1 0 0,0-1 1 0 0,0 0 0 0 0,0 1-1 0 0,0-1 1 0 0,0 0 0 0 0,0 1-1 0 0,-1-1 1 0 0,1 0 0 0 0,-1 0-1 0 0,0 0 1 0 0,0 1 0 0 0,0-1-1 0 0,0 0 1 0 0,0 0-1 0 0,-1 0 1 0 0,1 1 0 0 0,-2-5-1 0 0,1 4-2 0 0,-1 0 0 0 0,1 0 0 0 0,-1-1 0 0 0,0 1-1 0 0,0 0 1 0 0,0 1 0 0 0,0-1 0 0 0,0 0 0 0 0,-1 1-1 0 0,1-1 1 0 0,-1 1 0 0 0,0-1 0 0 0,0 1 0 0 0,0 0-1 0 0,0 1 1 0 0,0-1 0 0 0,0 0 0 0 0,0 1 0 0 0,-4-2-1 0 0,4 2 30 0 0,0 0 1 0 0,0 0-1 0 0,0 1 0 0 0,-1-1 0 0 0,1 1 0 0 0,0-1 0 0 0,0 1 0 0 0,0 0 0 0 0,0 0 0 0 0,0 0 0 0 0,-1 1 0 0 0,1-1 1 0 0,0 1-1 0 0,0 0 0 0 0,0 0 0 0 0,0 0 0 0 0,0 0 0 0 0,1 0 0 0 0,-1 1 0 0 0,0-1 0 0 0,0 1 0 0 0,1 0 0 0 0,-1 0 0 0 0,1 0 1 0 0,-1 0-1 0 0,1 0 0 0 0,0 0 0 0 0,0 1 0 0 0,0-1 0 0 0,0 1 0 0 0,1-1 0 0 0,-1 1 0 0 0,-1 4 0 0 0,-2 2 44 0 0,2 0 0 0 0,-1 0-1 0 0,1 0 1 0 0,1 1 0 0 0,-1-1 0 0 0,2 1-1 0 0,-1 0 1 0 0,1 0 0 0 0,1 15-1 0 0,1-4 75 0 0,1-1 0 0 0,1 1-1 0 0,1-1 1 0 0,0 0 0 0 0,2 0-1 0 0,0 0 1 0 0,1-1 0 0 0,1 0-1 0 0,14 23 1 0 0,-4-11 81 0 0,0-2 108 0 0,-1 1 1 0 0,15 38-1 0 0,-30-58-142 0 0,-4-7-52 0 0,-12-10 15 0 0,-17-22-28 0 0,1-1-399 0 0,-52-40 0 0 0,61 53 17 0 0,-4-5-501 0 0,-29-33-1 0 0,41 40 623 0 0,-1-1-1 0 0,-1 2 1 0 0,-1 0-1 0 0,0 1 0 0 0,-1 0 1 0 0,-24-13-1 0 0,39 25 147 0 0,1 0 0 0 0,-1 1 0 0 0,1-1 0 0 0,-1 1 0 0 0,1 0 0 0 0,-1-1 0 0 0,0 1 0 0 0,1 0 0 0 0,-1 0 0 0 0,1 0 0 0 0,-4 0 0 0 0,3 3 0 0 0,13-1 0 0 0,43 6 658 0 0,-1 1-1 0 0,0 4 0 0 0,-1 1 1 0 0,0 3-1 0 0,-1 2 0 0 0,53 28 1 0 0,-99-45-659 0 0,0 1 1 0 0,-1-1 0 0 0,1 1 0 0 0,0 0 0 0 0,-1 1 0 0 0,0-1 0 0 0,0 1-1 0 0,0 0 1 0 0,0 0 0 0 0,-1 0 0 0 0,1 0 0 0 0,-1 1 0 0 0,0-1-1 0 0,-1 1 1 0 0,1 0 0 0 0,-1 0 0 0 0,0 0 0 0 0,0 0 0 0 0,0 0-1 0 0,-1 1 1 0 0,1-1 0 0 0,-2 1 0 0 0,1-1 0 0 0,0 6 0 0 0,-2 23-150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1:29.548"/>
    </inkml:context>
    <inkml:brush xml:id="br0">
      <inkml:brushProperty name="width" value="0.1" units="cm"/>
      <inkml:brushProperty name="height" value="0.1" units="cm"/>
      <inkml:brushProperty name="color" value="#66CC00"/>
    </inkml:brush>
  </inkml:definitions>
  <inkml:trace contextRef="#ctx0" brushRef="#br0">155 44 1375 0 0,'-6'13'2582'0'0,"-2"-3"-2316"0"0,-2 0 1 0 0,1-1-1 0 0,-12 9 0 0 0,-8 8 343 0 0,24-22-172 0 0,1-1-1 0 0,-1 1 0 0 0,0-1 0 0 0,0-1 0 0 0,-9 5 0 0 0,2-2-69 0 0,11-4-338 0 0,1-1 0 0 0,-1 0 0 0 0,1 1-1 0 0,0-1 1 0 0,-1 0 0 0 0,1 0 0 0 0,-1 0 0 0 0,1 1-1 0 0,-1-1 1 0 0,1 0 0 0 0,-1 0 0 0 0,1 0-1 0 0,-1 0 1 0 0,1 0 0 0 0,-1 0 0 0 0,1 0-1 0 0,-1 0 1 0 0,1 0 0 0 0,-1 0 0 0 0,1 0-1 0 0,-1 0 1 0 0,1 0 0 0 0,-1 0 0 0 0,1-1 0 0 0,-1 1-1 0 0,1 0 1 0 0,-1 0 0 0 0,1-1 0 0 0,-1 1-1 0 0,1 0 1 0 0,0 0 0 0 0,-1-1 0 0 0,1 1-1 0 0,-1 0 1 0 0,1-1 0 0 0,-1 0 0 0 0,1 0 47 0 0,-1-1 1 0 0,0 0-1 0 0,1 0 1 0 0,0 1-1 0 0,-1-1 1 0 0,1 0-1 0 0,0 0 1 0 0,0 0-1 0 0,0 0 1 0 0,0-3-1 0 0,1-3 143 0 0,0 0 0 0 0,1 1 0 0 0,-1-1 0 0 0,5-11-1 0 0,-4 16-165 0 0,0-1-1 0 0,1 1 1 0 0,-1-1 0 0 0,0 1-1 0 0,1 0 1 0 0,0 0-1 0 0,0 1 1 0 0,0-1-1 0 0,0 0 1 0 0,0 1-1 0 0,1 0 1 0 0,-1-1 0 0 0,1 2-1 0 0,-1-1 1 0 0,1 0-1 0 0,0 1 1 0 0,0-1-1 0 0,-1 1 1 0 0,1 0-1 0 0,0 0 1 0 0,0 1 0 0 0,0-1-1 0 0,6 1 1 0 0,-7 0 23 0 0,0-1 0 0 0,0 1 0 0 0,1-1 0 0 0,-1 0 0 0 0,0 0 0 0 0,5-2 1 0 0,-6 2-27 0 0,0 0 0 0 0,0 0 0 0 0,0 0 1 0 0,0 1-1 0 0,0-1 0 0 0,0 0 1 0 0,0 1-1 0 0,1 0 0 0 0,-1 0 1 0 0,0-1-1 0 0,0 1 0 0 0,0 0 1 0 0,1 1-1 0 0,-1-1 0 0 0,0 0 1 0 0,0 1-1 0 0,3 0 0 0 0,45 25 187 0 0,-40-20-207 0 0,0 0 0 0 0,0-1 0 0 0,0 0 0 0 0,0 0 1 0 0,1-2-1 0 0,0 1 0 0 0,0-1 0 0 0,16 2 0 0 0,61 8 122 0 0,-65-8-94 0 0,0-1 0 0 0,0-2 0 0 0,39 1 0 0 0,-37-3-23 0 0,0 1 0 0 0,0 2-1 0 0,42 9 1 0 0,8 1 18 0 0,-34-8-2 0 0,0-2 0 0 0,1-2-1 0 0,-1-2 1 0 0,50-7 0 0 0,-37 3 23 0 0,-7 1-74 0 0,67 2 0 0 0,-75 2 0 0 0,108-11 39 0 0,-38 2-14 0 0,-75 9-25 0 0,36 4 0 0 0,13 1 0 0 0,-40-6 22 0 0,0-1-1 0 0,70-12 0 0 0,25-2-24 0 0,-98 14 22 0 0,-1-3 0 0 0,52-11 0 0 0,-76 12 16 0 0,0 0 1 0 0,1 1 0 0 0,-1 1 0 0 0,1 0 0 0 0,-1 1 0 0 0,1 1 0 0 0,0 0 0 0 0,-1 2-1 0 0,1-1 1 0 0,27 8 0 0 0,-34-7-33 0 0,-1 1 0 0 0,1-2 0 0 0,0 0 0 0 0,0 0 1 0 0,0 0-1 0 0,-1-1 0 0 0,1 0 0 0 0,9-2 0 0 0,7-2 20 0 0,36-12 0 0 0,-55 14-21 0 0,2 0 14 0 0,0 1 0 0 0,0-1-1 0 0,0 1 1 0 0,0 1 0 0 0,1 0 0 0 0,-1 0-1 0 0,0 0 1 0 0,0 1 0 0 0,0 0 0 0 0,0 1-1 0 0,0-1 1 0 0,0 2 0 0 0,0-1 0 0 0,0 1-1 0 0,8 5 1 0 0,-7-4-12 0 0,0-1 0 0 0,1 0 1 0 0,-1 0-1 0 0,1-1 0 0 0,-1 0 0 0 0,1 0 0 0 0,-1-1 0 0 0,1-1 0 0 0,0 0 0 0 0,0 0 0 0 0,-1 0 0 0 0,20-5 1 0 0,-11 3 4 0 0,1 0 1 0 0,-1 1 0 0 0,1 1 0 0 0,20 3-1 0 0,-18-1 0 0 0,0-1 0 0 0,35-4-1 0 0,19-5-8 0 0,0 4 0 0 0,111 7 0 0 0,-165-3 0 0 0,-1-1 0 0 0,23-3 0 0 0,-3-1 0 0 0,139 0 0 0 0,-162 5 0 0 0,24 0 0 0 0,77-9 0 0 0,-94 6 52 0 0,0 2 0 0 0,34 1 0 0 0,-18 1 0 0 0,19 4-35 0 0,-12 1-18 0 0,128-10 1 0 0,-162 3 0 0 0,48-1 0 0 0,0 2 0 0 0,67 10 0 0 0,-79-7 0 0 0,96-6 0 0 0,-118 1 0 0 0,-6 0 0 0 0,1 1 0 0 0,0 1 0 0 0,0 0 0 0 0,24 5 0 0 0,151 19 0 0 0,49-3 64 0 0,-202-18-64 0 0,81 16 0 0 0,-97-15 0 0 0,0-1 0 0 0,53-1 0 0 0,-73-2 0 0 0,9 1-8 0 0,-1 1 1 0 0,1 1-1 0 0,0 0 0 0 0,17 6 0 0 0,-14-3 228 0 0,40 5 1 0 0,-4-2-240 0 0,-42-5-93 0 0,2-2 1 0 0,26 2-1 0 0,35 5 112 0 0,-54-8 0 0 0,32 6 0 0 0,-39-4 0 0 0,1-1 0 0 0,-1-1 0 0 0,1 0 0 0 0,28-3 0 0 0,5-5 0 0 0,143-16 0 0 0,-165 22 0 0 0,198-3 0 0 0,82 15 0 0 0,-138-15 0 0 0,-112 0 0 0 0,33 0 40 0 0,135 12 0 0 0,-181-6-40 0 0,-1-3 0 0 0,1-1 0 0 0,79-14 0 0 0,30 1 0 0 0,32-6 0 0 0,-4-8 33 0 0,-50 9 8 0 0,-20-6 122 0 0,-18 4-42 0 0,-49 11-103 0 0,-23 5 25 0 0,25-4-1 0 0,-41 9-42 0 0,0 1 0 0 0,0-1 0 0 0,0 1 0 0 0,0 0 0 0 0,0 1 0 0 0,0-1 0 0 0,0 1 0 0 0,0 1 1 0 0,6 1-1 0 0,-11-3-69 0 0,0 0 1 0 0,-1 1-1 0 0,1-1 1 0 0,0 0 0 0 0,0 1-1 0 0,-1-1 1 0 0,1 0 0 0 0,0 1-1 0 0,-1-1 1 0 0,1 1-1 0 0,0-1 1 0 0,-1 1 0 0 0,1-1-1 0 0,-1 1 1 0 0,1 0-1 0 0,-1-1 1 0 0,1 1 0 0 0,-1-1-1 0 0,1 1 1 0 0,-1 0 0 0 0,0 0-1 0 0,1-1 1 0 0,-1 1-1 0 0,0 0 1 0 0,0-1 0 0 0,0 1-1 0 0,1 0 1 0 0,-1 0 0 0 0,0 0-1 0 0,0-1 1 0 0,0 1-1 0 0,0 0 1 0 0,0 0 0 0 0,-1 0-1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07.679"/>
    </inkml:context>
    <inkml:brush xml:id="br0">
      <inkml:brushProperty name="width" value="0.1" units="cm"/>
      <inkml:brushProperty name="height" value="0.1" units="cm"/>
      <inkml:brushProperty name="color" value="#66CC00"/>
    </inkml:brush>
  </inkml:definitions>
  <inkml:trace contextRef="#ctx0" brushRef="#br0">1773 88 1375 0 0,'-1'-2'5304'0'0,"2"3"-5266"0"0,0 0 0 0 0,0-1-1 0 0,0 1 1 0 0,0 0 0 0 0,0 0 0 0 0,0-1 0 0 0,0 1-1 0 0,0-1 1 0 0,1 1 0 0 0,-1-1 0 0 0,0 1-1 0 0,0-1 1 0 0,0 0 0 0 0,1 1 0 0 0,0-1-1 0 0,-2-1-15 0 0,-1-1 0 0 0,0 1 0 0 0,0-1 0 0 0,-1 1 0 0 0,1 0 0 0 0,0 0-1 0 0,0-1 1 0 0,-1 1 0 0 0,-2-1 0 0 0,-31-17 1283 0 0,25 15-953 0 0,7 3-273 0 0,1-1-1 0 0,-1 1 1 0 0,0 0-1 0 0,0 0 1 0 0,0 1 0 0 0,0-1-1 0 0,0 1 1 0 0,0-1-1 0 0,0 1 1 0 0,-5 1-1 0 0,1-1-44 0 0,-16 2 51 0 0,0 2 0 0 0,-24 5-1 0 0,32-5-56 0 0,0-2-1 0 0,0 1 1 0 0,0-2 0 0 0,-1 0-1 0 0,-29-2 1 0 0,-77-17 489 0 0,4 0 246 0 0,117 18-759 0 0,-56-5 223 0 0,-71 4 0 0 0,-151-1 977 0 0,182-2-650 0 0,-19-4 276 0 0,76 5-552 0 0,-9-4 69 0 0,27 4-99 0 0,-32-1-1 0 0,3 2-20 0 0,22 1-84 0 0,-44 4 1 0 0,43 2-393 0 0,0 1 1 0 0,1 1 0 0 0,0 2 0 0 0,-43 20-1 0 0,24-9-5203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08.886"/>
    </inkml:context>
    <inkml:brush xml:id="br0">
      <inkml:brushProperty name="width" value="0.1" units="cm"/>
      <inkml:brushProperty name="height" value="0.1" units="cm"/>
      <inkml:brushProperty name="color" value="#66CC00"/>
    </inkml:brush>
  </inkml:definitions>
  <inkml:trace contextRef="#ctx0" brushRef="#br0">1887 58 919 0 0,'-3'-3'271'0'0,"-1"0"0"0"0,0 0 0 0 0,0 0-1 0 0,-1 1 1 0 0,1-1 0 0 0,0 1-1 0 0,-1 0 1 0 0,-9-3 0 0 0,-41-7 2348 0 0,33 8-2669 0 0,-25-3 841 0 0,-1 3 0 0 0,-85 3 0 0 0,71 1-386 0 0,-146 9 803 0 0,-29-1 8 0 0,-34-19 52 0 0,-160 2 311 0 0,286 19-1077 0 0,120-6-1561 0 0,1 0-1 0 0,-1 1 0 0 0,-41 17 0 0 0,26-4-3346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09.594"/>
    </inkml:context>
    <inkml:brush xml:id="br0">
      <inkml:brushProperty name="width" value="0.1" units="cm"/>
      <inkml:brushProperty name="height" value="0.1" units="cm"/>
      <inkml:brushProperty name="color" value="#66CC00"/>
    </inkml:brush>
  </inkml:definitions>
  <inkml:trace contextRef="#ctx0" brushRef="#br0">1870 20 2303 0 0,'-24'-9'945'0'0,"21"8"-528"0"0,-1-1 0 0 0,1 0 0 0 0,-1 1-1 0 0,0 0 1 0 0,1 0 0 0 0,-1 0 0 0 0,0 1 0 0 0,-6-1-1 0 0,-13 2-275 0 0,0 2 0 0 0,0 1 1 0 0,0 1-1 0 0,-33 11 0 0 0,-11 2 120 0 0,-109 12 1614 0 0,4-26 44 0 0,116-4-1249 0 0,-305-18 2619 0 0,57 1-2453 0 0,261 18-790 0 0,-1 1 1 0 0,-44 9-1 0 0,-86 22-168 0 0,73-12-741 0 0,29-6-247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10.735"/>
    </inkml:context>
    <inkml:brush xml:id="br0">
      <inkml:brushProperty name="width" value="0.1" units="cm"/>
      <inkml:brushProperty name="height" value="0.1" units="cm"/>
      <inkml:brushProperty name="color" value="#66CC00"/>
    </inkml:brush>
  </inkml:definitions>
  <inkml:trace contextRef="#ctx0" brushRef="#br0">2547 27 4487 0 0,'-3'-1'161'0'0,"1"0"-1"0"0,0 0 1 0 0,0 0-1 0 0,-1 0 1 0 0,1 0-1 0 0,0 1 1 0 0,-1 0 0 0 0,1-1-1 0 0,-1 1 1 0 0,1 0-1 0 0,-1 0 1 0 0,1 0-1 0 0,0 0 1 0 0,-1 1-1 0 0,1-1 1 0 0,-1 1-1 0 0,1-1 1 0 0,0 1-1 0 0,0 0 1 0 0,-1 0-1 0 0,1 0 1 0 0,-2 1-1 0 0,-5 2-264 0 0,2-1 188 0 0,0-1-1 0 0,0-1 0 0 0,1 1 0 0 0,-1-1 0 0 0,0 0 1 0 0,-1-1-1 0 0,-7 0 0 0 0,-51-6 831 0 0,21 0-354 0 0,-22 1 6 0 0,-322-19 1204 0 0,331 24-1594 0 0,-79 10 0 0 0,-57 19-60 0 0,-15 2 3 0 0,-65-18 982 0 0,1-21 332 0 0,158 3-979 0 0,43 3-386 0 0,-1 3 0 0 0,1 3 0 0 0,0 4 0 0 0,0 2 0 0 0,-93 27 0 0 0,100-17-251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12.069"/>
    </inkml:context>
    <inkml:brush xml:id="br0">
      <inkml:brushProperty name="width" value="0.1" units="cm"/>
      <inkml:brushProperty name="height" value="0.1" units="cm"/>
      <inkml:brushProperty name="color" value="#66CC00"/>
    </inkml:brush>
  </inkml:definitions>
  <inkml:trace contextRef="#ctx0" brushRef="#br0">2410 196 2759 0 0,'-10'-7'1467'0'0,"0"2"0"0"0,-21-10 0 0 0,22 11-1404 0 0,-1 1-1 0 0,0 1 1 0 0,0-1 0 0 0,-1 2 0 0 0,1-1 0 0 0,-17 1-1 0 0,0-1 650 0 0,-1-1-1 0 0,0-1 1 0 0,1-1 0 0 0,0-2-1 0 0,-30-11 1 0 0,41 14-225 0 0,-30-4 0 0 0,6 1-59 0 0,8 3-268 0 0,1 1 0 0 0,-1 1 0 0 0,1 2 0 0 0,-35 4 0 0 0,-50-1 116 0 0,18-11 210 0 0,-130-28-1 0 0,55 7 212 0 0,85 18 858 0 0,-121 2 1 0 0,95 13-2696 0 0,-216 34 1 0 0,273-26 1024 0 0,0 2-1 0 0,-85 33 1 0 0,37-1-4488 0 0,39-13-512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13.178"/>
    </inkml:context>
    <inkml:brush xml:id="br0">
      <inkml:brushProperty name="width" value="0.1" units="cm"/>
      <inkml:brushProperty name="height" value="0.1" units="cm"/>
      <inkml:brushProperty name="color" value="#66CC00"/>
    </inkml:brush>
  </inkml:definitions>
  <inkml:trace contextRef="#ctx0" brushRef="#br0">2539 134 5295 0 0,'-1'-4'107'0'0,"-1"0"-1"0"0,0 0 0 0 0,0 0 0 0 0,0 0 1 0 0,-1 0-1 0 0,1 0 0 0 0,-1 1 0 0 0,0-1 1 0 0,0 1-1 0 0,0 0 0 0 0,0 0 0 0 0,-1 0 0 0 0,1 0 1 0 0,-1 0-1 0 0,-4-2 0 0 0,3 3-15 0 0,-1 0 1 0 0,0 0-1 0 0,0 0 0 0 0,0 0 1 0 0,0 1-1 0 0,0 0 0 0 0,0 0 1 0 0,0 1-1 0 0,0-1 0 0 0,-11 2 0 0 0,-11 0 176 0 0,0-2 0 0 0,-1-1-1 0 0,1-1 1 0 0,0-1 0 0 0,-30-9-1 0 0,3 1 234 0 0,-1 2 0 0 0,0 3 0 0 0,-70-1 0 0 0,-59 6 454 0 0,-92 0 198 0 0,-79 19 32 0 0,-122-8-546 0 0,426-10-622 0 0,0 2 0 0 0,0 3 0 0 0,-63 11 0 0 0,-145 37-674 0 0,164-35 268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14.198"/>
    </inkml:context>
    <inkml:brush xml:id="br0">
      <inkml:brushProperty name="width" value="0.1" units="cm"/>
      <inkml:brushProperty name="height" value="0.1" units="cm"/>
      <inkml:brushProperty name="color" value="#66CC00"/>
    </inkml:brush>
  </inkml:definitions>
  <inkml:trace contextRef="#ctx0" brushRef="#br0">1631 210 3679 0 0,'8'-21'877'0'0,"1"1"-1"0"0,19-30 1 0 0,-17 30-343 0 0,0-1-1 0 0,9-23 1 0 0,-19 43-487 0 0,-1-1 0 0 0,1 1-1 0 0,-1-1 1 0 0,1 0 0 0 0,-1 1 0 0 0,0-1 0 0 0,0 1-1 0 0,0-1 1 0 0,0 0 0 0 0,0 1 0 0 0,0-3-1 0 0,0 3-22 0 0,-1 0-1 0 0,1 1 0 0 0,0-1 1 0 0,0 1-1 0 0,-1-1 0 0 0,1 1 0 0 0,0-1 1 0 0,-1 1-1 0 0,1-1 0 0 0,-1 1 0 0 0,1-1 1 0 0,0 1-1 0 0,-1-1 0 0 0,1 1 0 0 0,-1 0 1 0 0,1-1-1 0 0,-1 1 0 0 0,0 0 1 0 0,1-1-1 0 0,-2 1 0 0 0,-2-1 54 0 0,0 0 0 0 0,0 1 0 0 0,0 0 1 0 0,0-1-1 0 0,0 2 0 0 0,0-1 0 0 0,-5 1 0 0 0,-7 1-15 0 0,-175 14 1867 0 0,-104 3-2482 0 0,226-19 622 0 0,-429 12 470 0 0,446-9-564 0 0,-447 53-846 0 0,446-45-3001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15.435"/>
    </inkml:context>
    <inkml:brush xml:id="br0">
      <inkml:brushProperty name="width" value="0.1" units="cm"/>
      <inkml:brushProperty name="height" value="0.1" units="cm"/>
      <inkml:brushProperty name="color" value="#66CC00"/>
    </inkml:brush>
  </inkml:definitions>
  <inkml:trace contextRef="#ctx0" brushRef="#br0">3019 123 455 0 0,'-2'-4'741'0'0,"0"-1"0"0"0,0-1 0 0 0,1 1 0 0 0,0 0 0 0 0,-1-8-1 0 0,2 8-500 0 0,-1 0-1 0 0,1 0 1 0 0,-1 0-1 0 0,-1 1 1 0 0,1-1-1 0 0,-1 0 0 0 0,0 0 1 0 0,-4-6-1 0 0,4 8-140 0 0,-1 0-1 0 0,0 0 0 0 0,0 0 0 0 0,-1 0 0 0 0,1 1 1 0 0,-1-1-1 0 0,1 1 0 0 0,-1 0 0 0 0,0 0 1 0 0,0 1-1 0 0,0-1 0 0 0,0 1 0 0 0,0 0 0 0 0,0 0 1 0 0,0 0-1 0 0,0 0 0 0 0,0 1 0 0 0,0-1 0 0 0,-7 1 1 0 0,-9 1 235 0 0,-1 0 0 0 0,-30 5 0 0 0,-77 18 353 0 0,56-9-439 0 0,-105 8 1 0 0,-208-5 483 0 0,165-12-618 0 0,28-1 23 0 0,-193-8 650 0 0,256-1-441 0 0,-28-5 184 0 0,80 3-12 0 0,-130 6-1 0 0,101 10-273 0 0,-172 39 0 0 0,106 8-228 0 0,89-26-1189 0 0,30-13-3926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16.080"/>
    </inkml:context>
    <inkml:brush xml:id="br0">
      <inkml:brushProperty name="width" value="0.1" units="cm"/>
      <inkml:brushProperty name="height" value="0.1" units="cm"/>
      <inkml:brushProperty name="color" value="#66CC00"/>
    </inkml:brush>
  </inkml:definitions>
  <inkml:trace contextRef="#ctx0" brushRef="#br0">1435 191 7455 0 0,'-1'-9'211'0'0,"-1"0"-1"0"0,1-1 0 0 0,-2 1 0 0 0,1 0 1 0 0,-1 0-1 0 0,0 1 0 0 0,-1-1 0 0 0,0 0 0 0 0,-1 1 1 0 0,-8-12-1 0 0,9 15-45 0 0,0-1 0 0 0,-1 1 0 0 0,0 0 0 0 0,0 0 0 0 0,0 0 0 0 0,-1 1 0 0 0,0 0 0 0 0,0 0 0 0 0,0 0 0 0 0,0 1 0 0 0,0 0 0 0 0,-1 0 0 0 0,1 1 0 0 0,-13-4 0 0 0,-20-1 111 0 0,-1 2-1 0 0,-75-1 1 0 0,-82 15 20 0 0,186-8-271 0 0,-86 8 98 0 0,-104 24-1 0 0,-92 37-468 0 0,88-5-1119 0 0,106-31-2833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5:52.715"/>
    </inkml:context>
    <inkml:brush xml:id="br0">
      <inkml:brushProperty name="width" value="0.1" units="cm"/>
      <inkml:brushProperty name="height" value="0.1" units="cm"/>
      <inkml:brushProperty name="color" value="#E71224"/>
    </inkml:brush>
  </inkml:definitions>
  <inkml:trace contextRef="#ctx0" brushRef="#br0">600 421 2527 0 0,'20'11'308'0'0,"-18"-10"-230"0"0,0 0-1 0 0,0 0 1 0 0,0 0-1 0 0,-1 0 1 0 0,1 0-1 0 0,0 0 0 0 0,0 0 1 0 0,-1 0-1 0 0,1 1 1 0 0,2 2-1 0 0,-39 1 2345 0 0,10-2-1851 0 0,1 1 1 0 0,1 1-1 0 0,-1 1 1 0 0,1 2-1 0 0,0 0 0 0 0,-29 15 1 0 0,-126 79-415 0 0,107-58 208 0 0,48-33-115 0 0,-1 0-1 0 0,0-2 1 0 0,0 0-1 0 0,-43 8 0 0 0,66-17-232 0 0,13-5 265 0 0,0-1 0 0 0,19-13 1 0 0,-23 14-218 0 0,4-4-15 0 0,1 0-1 0 0,-1-1 1 0 0,-1-1 0 0 0,19-21-1 0 0,35-54 187 0 0,-50 66-224 0 0,71-117-11 0 0,-64 99 9 0 0,-7 13 22 0 0,-2-1-1 0 0,18-48 1 0 0,-25 56 22 0 0,-1 1 0 0 0,0-1 0 0 0,-2 0 1 0 0,0 0-1 0 0,0-28 0 0 0,-3 41-23 0 0,0 0 1 0 0,0 0-1 0 0,-1 0 1 0 0,0 0-1 0 0,0 0 1 0 0,-1-4-1 0 0,1 7-15 0 0,1 1 1 0 0,-1-1-1 0 0,0 1 0 0 0,1-1 0 0 0,-1 1 0 0 0,0 0 1 0 0,0 0-1 0 0,0-1 0 0 0,0 1 0 0 0,0 0 1 0 0,0 0-1 0 0,0 0 0 0 0,0 0 0 0 0,-1 0 0 0 0,1 0 1 0 0,0 0-1 0 0,-1 1 0 0 0,1-1 0 0 0,0 0 0 0 0,-1 1 1 0 0,1-1-1 0 0,-1 1 0 0 0,-1-1 0 0 0,2 1-11 0 0,0 0 0 0 0,1 0 0 0 0,-1 0 0 0 0,0 0 0 0 0,0 0 0 0 0,0 0-1 0 0,1 0 1 0 0,-1 0 0 0 0,0 1 0 0 0,0-1 0 0 0,1 0 0 0 0,-1 1 0 0 0,0-1 0 0 0,0 0-1 0 0,1 1 1 0 0,-1-1 0 0 0,0 1 0 0 0,1-1 0 0 0,-1 1 0 0 0,1-1 0 0 0,-1 1 0 0 0,1-1-1 0 0,-1 1 1 0 0,1 0 0 0 0,-1-1 0 0 0,1 1 0 0 0,-1 0 0 0 0,1 0 0 0 0,0-1 0 0 0,-1 1 0 0 0,1 1-1 0 0,-7 29 34 0 0,6-23-32 0 0,-2 10-13 0 0,2-1 0 0 0,0 1 1 0 0,1-1-1 0 0,0 1 0 0 0,2-1 0 0 0,0 0 0 0 0,5 21 0 0 0,40 117-63 0 0,-36-126 67 0 0,5 16 7 0 0,-5-16 9 0 0,-1 1-1 0 0,-1 1 0 0 0,7 46 1 0 0,-16-76-8 0 0,1 1 0 0 0,-1-1 0 0 0,0 0 0 0 0,0 1 1 0 0,0-1-1 0 0,0 1 0 0 0,0-1 0 0 0,0 1 0 0 0,-1-1 0 0 0,1 0 1 0 0,0 1-1 0 0,-1-1 0 0 0,0 3 0 0 0,-6-3 144 0 0,-2-11-16 0 0,-18-22 56 0 0,-39-40 0 0 0,55 62-190 0 0,0 0 0 0 0,0 1-1 0 0,-1 1 1 0 0,-1 0 0 0 0,1 1 0 0 0,-1 0-1 0 0,-21-8 1 0 0,-7-1-81 0 0,23 8-28 0 0,-1 2-1 0 0,-38-10 1 0 0,56 16 108 0 0,1 0 0 0 0,0 0-1 0 0,0-1 1 0 0,-1 1 0 0 0,1 0 0 0 0,0 0 0 0 0,-1 0-1 0 0,1 0 1 0 0,0 0 0 0 0,-1 0 0 0 0,1 0 0 0 0,0 0 0 0 0,-1 0-1 0 0,1 0 1 0 0,0 0 0 0 0,-1 0 0 0 0,1 0 0 0 0,0 1-1 0 0,-1-1 1 0 0,1 0 0 0 0,0 0 0 0 0,-1 0 0 0 0,1 0-1 0 0,0 0 1 0 0,0 1 0 0 0,-1-1 0 0 0,1 0 0 0 0,0 0 0 0 0,0 0-1 0 0,-1 1 1 0 0,1-1 0 0 0,0 0 0 0 0,0 1 0 0 0,-1-1-1 0 0,1 0 1 0 0,0 1 0 0 0,4 12-46 0 0,14 12-26 0 0,-9-16 82 0 0,1-1 0 0 0,0-1 0 0 0,0 1 0 0 0,1-2 0 0 0,16 9 0 0 0,60 21 276 0 0,-38-17-80 0 0,5 1 82 0 0,1-2 1 0 0,1-2-1 0 0,1-3 0 0 0,0-3 0 0 0,87 6 1 0 0,-140-16-252 0 0,0 0 0 0 0,1 1 0 0 0,-1 0 1 0 0,0-1-1 0 0,0 2 0 0 0,1-1 1 0 0,3 2-1 0 0,-7-3-30 0 0,0 1 0 0 0,-1-1 0 0 0,1 1 0 0 0,0-1 0 0 0,0 1 0 0 0,-1 0 0 0 0,1-1 0 0 0,0 1 0 0 0,-1 0 0 0 0,1-1 0 0 0,-1 1 0 0 0,1 0 0 0 0,-1 0 0 0 0,1-1 0 0 0,-1 1 0 0 0,1 0 0 0 0,-1 0 0 0 0,0 0 0 0 0,0 0 0 0 0,1 0 0 0 0,-1 0 0 0 0,0 0 0 0 0,0-1 0 0 0,0 1 0 0 0,0 0 0 0 0,0 0 0 0 0,0 0 0 0 0,0 0 0 0 0,0 0 0 0 0,0 0 0 0 0,-1 0 0 0 0,1 0 0 0 0,0 0 0 0 0,-1-1 0 0 0,1 1 0 0 0,0 0 0 0 0,-1 0 0 0 0,0 1 0 0 0,-13 27-4832 0 0,4-7-541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17.192"/>
    </inkml:context>
    <inkml:brush xml:id="br0">
      <inkml:brushProperty name="width" value="0.1" units="cm"/>
      <inkml:brushProperty name="height" value="0.1" units="cm"/>
      <inkml:brushProperty name="color" value="#66CC00"/>
    </inkml:brush>
  </inkml:definitions>
  <inkml:trace contextRef="#ctx0" brushRef="#br0">1273 260 5759 0 0,'48'-63'624'0'0,"-47"59"-266"0"0,1-1 1 0 0,-1 0-1 0 0,0 1 0 0 0,0-1 0 0 0,0 0 0 0 0,0 0 0 0 0,-1 0 0 0 0,0-9 0 0 0,-1 12-326 0 0,1 0 0 0 0,-1 1 0 0 0,1-1 0 0 0,-1 0 0 0 0,0 0 0 0 0,0 0 0 0 0,1 1 0 0 0,-1-1-1 0 0,-1 0 1 0 0,1 1 0 0 0,0-1 0 0 0,0 1 0 0 0,0-1 0 0 0,-1 1 0 0 0,1-1 0 0 0,-1 1 0 0 0,1 0 0 0 0,-1 0 0 0 0,0 0 0 0 0,1 0 0 0 0,-1 0 0 0 0,-3-1 0 0 0,-5-2-1 0 0,0 1 1 0 0,1 0-1 0 0,-13-2 1 0 0,11 2 46 0 0,11 3-76 0 0,-276-59 986 0 0,193 45-628 0 0,-114-5-1 0 0,-77 24-150 0 0,209 1-513 0 0,0 4 0 0 0,-76 19 0 0 0,70-9-2520 0 0,7-1-928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17.951"/>
    </inkml:context>
    <inkml:brush xml:id="br0">
      <inkml:brushProperty name="width" value="0.1" units="cm"/>
      <inkml:brushProperty name="height" value="0.1" units="cm"/>
      <inkml:brushProperty name="color" value="#66CC00"/>
    </inkml:brush>
  </inkml:definitions>
  <inkml:trace contextRef="#ctx0" brushRef="#br0">2250 111 2303 0 0,'16'-41'142'0'0,"0"1"3320"0"0,-16 39-3436 0 0,0 0 0 0 0,1 0 0 0 0,-1 1-1 0 0,0-1 1 0 0,0 0 0 0 0,1 0 0 0 0,-1 0-1 0 0,0 0 1 0 0,0 0 0 0 0,0 1 0 0 0,0-1-1 0 0,0 0 1 0 0,0 0 0 0 0,0 0 0 0 0,-1 0-1 0 0,1 0 1 0 0,0 1 0 0 0,0-1-1 0 0,-1 0 1 0 0,1 0 0 0 0,0 0 0 0 0,-1 1-1 0 0,1-1 1 0 0,-1 0 0 0 0,1 1 0 0 0,-1-1-1 0 0,1 0 1 0 0,-1 1 0 0 0,1-1 0 0 0,-1 0-1 0 0,0 1 1 0 0,1-1 0 0 0,-1 1 0 0 0,0-1-1 0 0,0 1 1 0 0,1 0 0 0 0,-1-1 0 0 0,0 1-1 0 0,0 0 1 0 0,0-1 0 0 0,0 1 0 0 0,1 0-1 0 0,-1 0 1 0 0,0 0 0 0 0,0 0 0 0 0,0 0-1 0 0,0 0 1 0 0,1 0 0 0 0,-3 0-1 0 0,-6 0 16 0 0,0 1-1 0 0,0 0 1 0 0,-16 3-1 0 0,17-2 30 0 0,-131 13 665 0 0,8-1-170 0 0,-281 71-128 0 0,317-66-184 0 0,-153 12 0 0 0,215-28-152 0 0,-28 0 355 0 0,-117-7 1 0 0,-61-24 634 0 0,-35-3-79 0 0,221 28-949 0 0,-1 3 0 0 0,0 2 1 0 0,-59 9-1 0 0,55 0-992 0 0,1 2-3414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18.693"/>
    </inkml:context>
    <inkml:brush xml:id="br0">
      <inkml:brushProperty name="width" value="0.1" units="cm"/>
      <inkml:brushProperty name="height" value="0.1" units="cm"/>
      <inkml:brushProperty name="color" value="#66CC00"/>
    </inkml:brush>
  </inkml:definitions>
  <inkml:trace contextRef="#ctx0" brushRef="#br0">2575 65 4031 0 0,'5'-9'-228'0'0,"-3"5"457"0"0,-1 0 0 0 0,1 0 0 0 0,0 0 1 0 0,-1 0-1 0 0,0 0 0 0 0,1-7 0 0 0,-2 10-185 0 0,0 0 0 0 0,0 0 0 0 0,0 0 0 0 0,0 0-1 0 0,0 0 1 0 0,-1 1 0 0 0,1-1 0 0 0,0 0 0 0 0,-1 0-1 0 0,1 0 1 0 0,-1 0 0 0 0,1 1 0 0 0,0-1 0 0 0,-1 0-1 0 0,0 1 1 0 0,1-1 0 0 0,-1 0 0 0 0,1 1 0 0 0,-1-1-1 0 0,0 0 1 0 0,0 1 0 0 0,1-1 0 0 0,-1 1-1 0 0,0-1 1 0 0,0 1 0 0 0,1 0 0 0 0,-1-1 0 0 0,0 1-1 0 0,0 0 1 0 0,0 0 0 0 0,0-1 0 0 0,0 1 0 0 0,0 0-1 0 0,1 0 1 0 0,-1 0 0 0 0,0 0 0 0 0,0 0 0 0 0,-1 0-1 0 0,-19 1 16 0 0,0 0 0 0 0,1 2 0 0 0,-1 0 0 0 0,1 1 0 0 0,-31 10 0 0 0,18-5 21 0 0,-9 2 7 0 0,0 1 140 0 0,-68 9-1 0 0,16-12 806 0 0,-163-8 1 0 0,-307-35 1380 0 0,208 11-1693 0 0,161 14-1105 0 0,1 8-1 0 0,-243 31 0 0 0,349-19-993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19.535"/>
    </inkml:context>
    <inkml:brush xml:id="br0">
      <inkml:brushProperty name="width" value="0.1" units="cm"/>
      <inkml:brushProperty name="height" value="0.1" units="cm"/>
      <inkml:brushProperty name="color" value="#66CC00"/>
    </inkml:brush>
  </inkml:definitions>
  <inkml:trace contextRef="#ctx0" brushRef="#br0">2097 168 5527 0 0,'1'-10'574'0'0,"0"1"0"0"0,-1 0 0 0 0,0 0-1 0 0,0-1 1 0 0,-2-10 0 0 0,2 19-546 0 0,0-1 1 0 0,-1 1 0 0 0,1-1 0 0 0,-1 1 0 0 0,1-1 0 0 0,-1 1 0 0 0,0-1 0 0 0,1 1 0 0 0,-1-1-1 0 0,0 1 1 0 0,0 0 0 0 0,0 0 0 0 0,0-1 0 0 0,0 1 0 0 0,0 0 0 0 0,0 0 0 0 0,-1 0 0 0 0,1 0-1 0 0,0 0 1 0 0,0 0 0 0 0,-1 1 0 0 0,1-1 0 0 0,-1 0 0 0 0,1 1 0 0 0,-1-1 0 0 0,1 1 0 0 0,-1-1-1 0 0,1 1 1 0 0,-1 0 0 0 0,1-1 0 0 0,-1 1 0 0 0,0 0 0 0 0,1 0 0 0 0,-4 1 0 0 0,-71 10-18 0 0,8-1-12 0 0,-23-4 483 0 0,-175-12-1 0 0,-89-35 1072 0 0,-170-8-101 0 0,494 49-1442 0 0,-224 2 206 0 0,192 2-340 0 0,0 3 0 0 0,-67 16 0 0 0,65-7-983 0 0,-1 2-3480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20.413"/>
    </inkml:context>
    <inkml:brush xml:id="br0">
      <inkml:brushProperty name="width" value="0.1" units="cm"/>
      <inkml:brushProperty name="height" value="0.1" units="cm"/>
      <inkml:brushProperty name="color" value="#66CC00"/>
    </inkml:brush>
  </inkml:definitions>
  <inkml:trace contextRef="#ctx0" brushRef="#br0">1562 223 3223 0 0,'2'-6'421'0'0,"-1"-1"-1"0"0,-1 1 1 0 0,1-1-1 0 0,-1 0 1 0 0,0 1-1 0 0,-1-1 1 0 0,1 0-1 0 0,-3-6 1 0 0,3 11-342 0 0,-1 0 0 0 0,0-1 0 0 0,0 1 0 0 0,0 0 0 0 0,0 0 0 0 0,0 0 0 0 0,0 0 1 0 0,0 1-1 0 0,-1-1 0 0 0,1 0 0 0 0,-1 0 0 0 0,1 1 0 0 0,-1-1 0 0 0,1 1 1 0 0,-1 0-1 0 0,0-1 0 0 0,0 1 0 0 0,0 0 0 0 0,0 0 0 0 0,0 0 0 0 0,0 0 1 0 0,0 0-1 0 0,0 1 0 0 0,0-1 0 0 0,-1 0 0 0 0,1 1 0 0 0,-4-1 0 0 0,-31-4 67 0 0,1-3 1 0 0,-69-23-1 0 0,60 16 193 0 0,-5 0 118 0 0,0 2 0 0 0,-1 3 0 0 0,-75-7 0 0 0,-212 15 487 0 0,1 32-590 0 0,135 4-496 0 0,118-14-3406 0 0,32-6-514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21.047"/>
    </inkml:context>
    <inkml:brush xml:id="br0">
      <inkml:brushProperty name="width" value="0.1" units="cm"/>
      <inkml:brushProperty name="height" value="0.1" units="cm"/>
      <inkml:brushProperty name="color" value="#66CC00"/>
    </inkml:brush>
  </inkml:definitions>
  <inkml:trace contextRef="#ctx0" brushRef="#br0">989 102 919 0 0,'0'-3'452'0'0,"0"0"-1"0"0,0 0 0 0 0,0-1 1 0 0,-1 1-1 0 0,0 0 0 0 0,1 0 0 0 0,-1-1 1 0 0,-1 1-1 0 0,1 0 0 0 0,0 0 0 0 0,-1 0 1 0 0,1 0-1 0 0,-1 1 0 0 0,-4-6 1 0 0,2 4-245 0 0,1 1 0 0 0,-1-1 1 0 0,0 1-1 0 0,0 0 0 0 0,0 1 1 0 0,-1-1-1 0 0,1 1 0 0 0,-1-1 1 0 0,-4 0-1 0 0,-8-2-97 0 0,0 0 0 0 0,0 1 0 0 0,-1 1-1 0 0,-27-1 1 0 0,-323 6 790 0 0,348-1-885 0 0,-82 4 44 0 0,-106 2-851 0 0,153-7-1778 0 0,-2-2-834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21.640"/>
    </inkml:context>
    <inkml:brush xml:id="br0">
      <inkml:brushProperty name="width" value="0.1" units="cm"/>
      <inkml:brushProperty name="height" value="0.1" units="cm"/>
      <inkml:brushProperty name="color" value="#66CC00"/>
    </inkml:brush>
  </inkml:definitions>
  <inkml:trace contextRef="#ctx0" brushRef="#br0">1835 42 5615 0 0,'-8'-9'252'0'0,"6"7"-208"0"0,1 0-1 0 0,-1 0 1 0 0,0 0 0 0 0,0 0-1 0 0,0 0 1 0 0,0 1 0 0 0,0-1-1 0 0,0 1 1 0 0,-1-1 0 0 0,1 1-1 0 0,0 0 1 0 0,-1 0 0 0 0,1 0-1 0 0,-1 0 1 0 0,1 1-1 0 0,-1-1 1 0 0,-2 0 0 0 0,-20-2 798 0 0,-3 0-439 0 0,1 1-1 0 0,-53 3 0 0 0,-228 50 76 0 0,-1 0 197 0 0,230-43-297 0 0,1-4 0 0 0,-1-3 0 0 0,-147-18 0 0 0,89-4-440 0 0,-227-4-1 0 0,320 25-3972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22.251"/>
    </inkml:context>
    <inkml:brush xml:id="br0">
      <inkml:brushProperty name="width" value="0.1" units="cm"/>
      <inkml:brushProperty name="height" value="0.1" units="cm"/>
      <inkml:brushProperty name="color" value="#66CC00"/>
    </inkml:brush>
  </inkml:definitions>
  <inkml:trace contextRef="#ctx0" brushRef="#br0">1065 132 5407 0 0,'-9'-10'280'0'0,"0"0"-1"0"0,0 0 1 0 0,-1 1-1 0 0,0 1 1 0 0,-1 0-1 0 0,0 0 1 0 0,0 1-1 0 0,-1 0 0 0 0,0 1 1 0 0,0 0-1 0 0,0 1 1 0 0,-1 1-1 0 0,1 0 1 0 0,-21-4-1 0 0,-15 0 143 0 0,0 2-1 0 0,-78 1 1 0 0,111 4-335 0 0,-86 0 22 0 0,-1 4-1 0 0,1 4 0 0 0,-187 38 1 0 0,238-32-4207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23.237"/>
    </inkml:context>
    <inkml:brush xml:id="br0">
      <inkml:brushProperty name="width" value="0.1" units="cm"/>
      <inkml:brushProperty name="height" value="0.1" units="cm"/>
      <inkml:brushProperty name="color" value="#66CC00"/>
    </inkml:brush>
  </inkml:definitions>
  <inkml:trace contextRef="#ctx0" brushRef="#br0">2916 117 919 0 0,'0'-2'152'0'0,"-1"0"0"0"0,0 0 0 0 0,-1 0-1 0 0,1 0 1 0 0,0 0 0 0 0,-1 0-1 0 0,1 1 1 0 0,-1-1 0 0 0,1 0 0 0 0,-1 1-1 0 0,0-1 1 0 0,1 1 0 0 0,-1-1-1 0 0,0 1 1 0 0,0 0 0 0 0,0 0 0 0 0,0 0-1 0 0,0 0 1 0 0,-1 0 0 0 0,1 0-1 0 0,0 1 1 0 0,-3-1 0 0 0,-112-11 1850 0 0,111 10-1934 0 0,-1 0 0 0 0,1 0-1 0 0,-1-1 1 0 0,-9-5-1 0 0,-12-6 495 0 0,4 6-89 0 0,0 1-1 0 0,-1 1 0 0 0,-39-4 0 0 0,-77 1 360 0 0,128 9-787 0 0,-211 10 562 0 0,112-2-268 0 0,-933 5 2765 0 0,752-18-2756 0 0,203 8-206 0 0,-111 18 0 0 0,112-4-520 0 0,-165 53 0 0 0,166-39-58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26.158"/>
    </inkml:context>
    <inkml:brush xml:id="br0">
      <inkml:brushProperty name="width" value="0.1" units="cm"/>
      <inkml:brushProperty name="height" value="0.1" units="cm"/>
      <inkml:brushProperty name="color" value="#66CC00"/>
    </inkml:brush>
  </inkml:definitions>
  <inkml:trace contextRef="#ctx0" brushRef="#br0">2906 150 6967 0 0,'-4'-14'410'0'0,"-1"1"-1"0"0,0 0 0 0 0,-14-24 0 0 0,17 33-305 0 0,-1 0 1 0 0,-1 0-1 0 0,1 0 0 0 0,0 1 1 0 0,-1-1-1 0 0,0 1 0 0 0,0-1 0 0 0,0 1 1 0 0,0 1-1 0 0,0-1 0 0 0,-1 1 1 0 0,1-1-1 0 0,-1 1 0 0 0,-7-2 1 0 0,-14-3 25 0 0,0 1 0 0 0,0 2 0 0 0,-1 1 0 0 0,1 0 0 0 0,-1 2 0 0 0,-45 4 0 0 0,-298 27-2 0 0,2-10 100 0 0,168-13-125 0 0,95-4-53 0 0,-54 4 17 0 0,-43 8 252 0 0,-237 33 768 0 0,384-38-1004 0 0,-149 32 39 0 0,141-26-103 0 0,-74 30 1 0 0,10 5-512 0 0,44-16-2790 0 0,17-5-818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2:45:59.181"/>
    </inkml:context>
    <inkml:brush xml:id="br0">
      <inkml:brushProperty name="width" value="0.1" units="cm"/>
      <inkml:brushProperty name="height" value="0.1" units="cm"/>
      <inkml:brushProperty name="color" value="#E71224"/>
    </inkml:brush>
  </inkml:definitions>
  <inkml:trace contextRef="#ctx0" brushRef="#br0">707 165 2879 0 0,'-4'-3'882'0'0,"3"5"-716"0"0,-1-1 1 0 0,0 1 0 0 0,0 0 0 0 0,0 0-1 0 0,-1-1 1 0 0,1 1 0 0 0,0-1 0 0 0,0 0-1 0 0,-4 2 1 0 0,-12 8 260 0 0,-75 75 861 0 0,-59 52-167 0 0,116-109-855 0 0,-1-1 1 0 0,-56 31-1 0 0,67-45-120 0 0,-16 10 356 0 0,-68 27 0 0 0,110-50-495 0 0,-1-1 0 0 0,1 0 0 0 0,0 0 0 0 0,0 0 0 0 0,0 0 0 0 0,-1 0 0 0 0,1 0 0 0 0,0 0 1 0 0,0 1-1 0 0,0-1 0 0 0,-1 0 0 0 0,1 0 0 0 0,0 0 0 0 0,0 0 0 0 0,0 0 0 0 0,-1 0 0 0 0,1 0 0 0 0,0 0 1 0 0,0 0-1 0 0,-1 0 0 0 0,1 0 0 0 0,0 0 0 0 0,0 0 0 0 0,0 0 0 0 0,-1 0 0 0 0,1-1 0 0 0,0 1 0 0 0,0 0 1 0 0,0 0-1 0 0,-1 0 0 0 0,1 0 0 0 0,0 0 0 0 0,0 0 0 0 0,0 0 0 0 0,0-1 0 0 0,-1 1 0 0 0,1 0 0 0 0,0 0 1 0 0,0 0-1 0 0,0 0 0 0 0,0-1 0 0 0,-1 1 0 0 0,4-12 259 0 0,15-19 100 0 0,-16 27-317 0 0,98-136 275 0 0,-33 51-192 0 0,-46 59-121 0 0,-1-1 0 0 0,25-55-1 0 0,-38 69-6 0 0,-1 0 0 0 0,0 0 0 0 0,-1 0 0 0 0,-1 0 0 0 0,-1-1 0 0 0,-1 0 0 0 0,1-26 0 0 0,-3 38-1 0 0,0-12 19 0 0,0 18-21 0 0,0 0-1 0 0,0 0 0 0 0,0-1 1 0 0,0 1-1 0 0,0 0 1 0 0,0 0-1 0 0,0 0 0 0 0,-1 0 1 0 0,1-1-1 0 0,0 1 1 0 0,0 0-1 0 0,0 0 0 0 0,0 0 1 0 0,1 0-1 0 0,-1-1 1 0 0,0 1-1 0 0,0 0 1 0 0,0 0-1 0 0,0 0 0 0 0,0 0 1 0 0,0 0-1 0 0,0-1 1 0 0,0 1-1 0 0,0 0 0 0 0,0 0 1 0 0,0 0-1 0 0,0 0 1 0 0,0 0-1 0 0,1 0 0 0 0,-1-1 1 0 0,0 1-1 0 0,0 0 1 0 0,0 0-1 0 0,0 0 0 0 0,0 0 1 0 0,0 0-1 0 0,1 0 1 0 0,-1 0-1 0 0,0 0 0 0 0,0 0 1 0 0,0 0-1 0 0,0 0 1 0 0,1 0-1 0 0,-1 0 0 0 0,0 0 1 0 0,0 0-1 0 0,0 0 1 0 0,0 0-1 0 0,0 0 1 0 0,1 0-1 0 0,-1 0 0 0 0,0 0 1 0 0,0 0-1 0 0,0 0 1 0 0,0 0-1 0 0,1 0 0 0 0,-1 0 1 0 0,0 0-1 0 0,0 0 1 0 0,0 0-1 0 0,0 0 0 0 0,0 0 1 0 0,0 0-1 0 0,1 1 1 0 0,-1-1-1 0 0,0 0 0 0 0,0 0 1 0 0,0 0-1 0 0,0 0 1 0 0,36 35 66 0 0,-2 2 0 0 0,-1 1 1 0 0,44 68-1 0 0,-33-40 244 0 0,-28-44-217 0 0,-1 0 0 0 0,-1 1 0 0 0,-1 1 0 0 0,14 36 0 0 0,-26-55-69 0 0,0-1 0 0 0,0 0 1 0 0,-1 0-1 0 0,1 1 0 0 0,-1-1 0 0 0,0 0 0 0 0,0 1 0 0 0,0-1 0 0 0,-2 5 0 0 0,2-9-15 0 0,-1 0 0 0 0,1 0 0 0 0,-1 0 0 0 0,1 0 0 0 0,-1 0 0 0 0,1 0 0 0 0,0 0 0 0 0,-1 0 0 0 0,1-1 0 0 0,-1 1 0 0 0,1 0 0 0 0,0 0 0 0 0,-1-1 0 0 0,1 1 1 0 0,0 0-1 0 0,-1 0 0 0 0,1-1 0 0 0,0 1 0 0 0,-1 0 0 0 0,1-1 0 0 0,0 1 0 0 0,0-1 0 0 0,-1 1 0 0 0,1 0 0 0 0,0-1 0 0 0,0 1 0 0 0,0-1 0 0 0,-1 1 0 0 0,1-1 0 0 0,-10-16 150 0 0,4 3-95 0 0,2-1 0 0 0,-1 0-1 0 0,-3-29 1 0 0,7 33-50 0 0,-1 0-1 0 0,0 0 1 0 0,0 0 0 0 0,-2 0 0 0 0,1 1 0 0 0,-1-1 0 0 0,-1 1-1 0 0,-11-20 1 0 0,12 26-18 0 0,0 0-1 0 0,-1-1 1 0 0,1 2 0 0 0,-1-1-1 0 0,0 0 1 0 0,0 1-1 0 0,-1 0 1 0 0,1 0-1 0 0,-1 1 1 0 0,1-1 0 0 0,-1 1-1 0 0,0 1 1 0 0,0-1-1 0 0,0 1 1 0 0,0 0-1 0 0,0 0 1 0 0,-7 0 0 0 0,-9 0-29 0 0,0 1 0 0 0,0 1 0 0 0,-31 6 0 0 0,-209 54-272 0 0,251-59 303 0 0,1 1 0 0 0,0 1 0 0 0,0 0 0 0 0,1 0 0 0 0,-1 1 0 0 0,1 0 0 0 0,0 1 0 0 0,0 0 0 0 0,0 0 0 0 0,-11 12 0 0 0,19-17 0 0 0,0 0 0 0 0,0 0 0 0 0,0 0 0 0 0,1 0-1 0 0,-1 0 1 0 0,0 1 0 0 0,0-1 0 0 0,1 0 0 0 0,-1 1 0 0 0,1-1-1 0 0,-1 0 1 0 0,1 1 0 0 0,0-1 0 0 0,-1 1 0 0 0,1 1 0 0 0,0-2-1 0 0,0 0 0 0 0,0-1 0 0 0,1 1 0 0 0,-1 0 1 0 0,0 0-1 0 0,0 0 0 0 0,1 0 0 0 0,-1-1 0 0 0,1 1 0 0 0,-1 0 1 0 0,0 0-1 0 0,1-1 0 0 0,-1 1 0 0 0,1 0 0 0 0,0-1 0 0 0,-1 1 1 0 0,1 0-1 0 0,1 0 0 0 0,0 1 3 0 0,1-1 0 0 0,0 0-1 0 0,0 1 1 0 0,0-1 0 0 0,-1 0 0 0 0,1 0 0 0 0,0-1 0 0 0,0 1-1 0 0,0-1 1 0 0,0 1 0 0 0,0-1 0 0 0,5 0 0 0 0,34-5 535 0 0,-1-1-1 0 0,63-19 1 0 0,16-3 100 0 0,-99 25-563 0 0,0 0 0 0 0,1 1 1 0 0,35 2-1 0 0,-55 0-65 0 0,1 0 1 0 0,0 1 0 0 0,0-1 0 0 0,-1 0 0 0 0,1 1-1 0 0,0 0 1 0 0,-1 0 0 0 0,1-1 0 0 0,0 2 0 0 0,-1-1 0 0 0,1 0-1 0 0,-1 0 1 0 0,0 1 0 0 0,1-1 0 0 0,-1 1 0 0 0,0 0-1 0 0,0 0 1 0 0,0 0 0 0 0,0 0 0 0 0,3 4 0 0 0,-3-2-326 0 0,-1 0 0 0 0,1 0 0 0 0,-1 0 1 0 0,0 0-1 0 0,0 0 0 0 0,-1 0 0 0 0,1 0 0 0 0,-1 0 1 0 0,0 0-1 0 0,0 0 0 0 0,0 0 0 0 0,0 0 1 0 0,-1 0-1 0 0,0 4 0 0 0,-6 28-4570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27.356"/>
    </inkml:context>
    <inkml:brush xml:id="br0">
      <inkml:brushProperty name="width" value="0.1" units="cm"/>
      <inkml:brushProperty name="height" value="0.1" units="cm"/>
      <inkml:brushProperty name="color" value="#66CC00"/>
    </inkml:brush>
  </inkml:definitions>
  <inkml:trace contextRef="#ctx0" brushRef="#br0">1382 33 1375 0 0,'0'-2'13'0'0,"1"0"0"0"0,-1 0-1 0 0,-1 0 1 0 0,1 1-1 0 0,0-1 1 0 0,0 0 0 0 0,-1 0-1 0 0,1 0 1 0 0,-1 0-1 0 0,0 1 1 0 0,-9-9 3964 0 0,5 9-3837 0 0,0 0 0 0 0,0 1-1 0 0,-1-1 1 0 0,1 1 0 0 0,0 0 0 0 0,-1 1-1 0 0,-9 1 1 0 0,-39 13 65 0 0,2 0 152 0 0,9-9 472 0 0,0-2 0 0 0,-52-2-1 0 0,12 0-111 0 0,-323-9 1063 0 0,-19 2-1891 0 0,367 8-822 0 0,1-2-298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4:28.078"/>
    </inkml:context>
    <inkml:brush xml:id="br0">
      <inkml:brushProperty name="width" value="0.1" units="cm"/>
      <inkml:brushProperty name="height" value="0.1" units="cm"/>
      <inkml:brushProperty name="color" value="#66CC00"/>
    </inkml:brush>
  </inkml:definitions>
  <inkml:trace contextRef="#ctx0" brushRef="#br0">3307 154 919 0 0,'0'-3'230'0'0,"0"0"0"0"0,0 0 0 0 0,0 0-1 0 0,-1 0 1 0 0,1 0 0 0 0,-1 0-1 0 0,0 0 1 0 0,0 0 0 0 0,0 0 0 0 0,0 0-1 0 0,-1 1 1 0 0,1-1 0 0 0,-1 0 0 0 0,0 1-1 0 0,1-1 1 0 0,-4-2 0 0 0,1 2-78 0 0,1 0 1 0 0,0 0 0 0 0,-1 1 0 0 0,0-1-1 0 0,0 1 1 0 0,1 0 0 0 0,-1 0 0 0 0,-1 1-1 0 0,1-1 1 0 0,-6 0 0 0 0,-3-1 17 0 0,0 1 0 0 0,0 1 0 0 0,0 0 0 0 0,0 1 0 0 0,0 1 0 0 0,-22 3 0 0 0,-143 22 894 0 0,-247 20 243 0 0,330-40-1026 0 0,-14 5-165 0 0,-45 2 4 0 0,4-5-20 0 0,-65 1 104 0 0,-126-25 580 0 0,203 8-418 0 0,0-6 0 0 0,1-7 0 0 0,-140-39 0 0 0,164 35-265 0 0,-1 5 0 0 0,0 5 0 0 0,-155 0 0 0 0,190 15-723 0 0,-2 3-240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08:06.945"/>
    </inkml:context>
    <inkml:brush xml:id="br0">
      <inkml:brushProperty name="width" value="0.1" units="cm"/>
      <inkml:brushProperty name="height" value="0.1" units="cm"/>
      <inkml:brushProperty name="color" value="#E71224"/>
    </inkml:brush>
  </inkml:definitions>
  <inkml:trace contextRef="#ctx0" brushRef="#br0">288 1628 2303 0 0,'-9'-4'191'0'0,"0"0"-1"0"0,0-1 1 0 0,1 0-1 0 0,0 0 0 0 0,0-1 1 0 0,0 0-1 0 0,1 0 1 0 0,-9-10-1 0 0,6 7-433 0 0,5 5 283 0 0,-30-31-452 0 0,33 33 710 0 0,0 0-1 0 0,0 0 0 0 0,0-1 0 0 0,0 1 0 0 0,1-1 1 0 0,-1 1-1 0 0,1-1 0 0 0,0 0 0 0 0,0 0 1 0 0,0 0-1 0 0,0 0 0 0 0,0 1 0 0 0,0-5 0 0 0,-10-11 7019 0 0,41 19-4028 0 0,-22 0-3070 0 0,0 0-1 0 0,-1 0 0 0 0,1 1 1 0 0,0 0-1 0 0,9 4 0 0 0,23 5 335 0 0,-26-10-342 0 0,0 0 0 0 0,0 0-1 0 0,19-3 1 0 0,-16 1 55 0 0,31 2-1 0 0,-40 0-214 0 0,0 1 1 0 0,1 1-1 0 0,-1-1 0 0 0,0 1 1 0 0,0 1-1 0 0,-1 0 0 0 0,1 0 0 0 0,7 5 1 0 0,-8-4-35 0 0,0-1 1 0 0,1 0-1 0 0,-1 0 0 0 0,1 0 1 0 0,0-1-1 0 0,0 0 0 0 0,0-1 1 0 0,16 3-1 0 0,-6-4 78 0 0,10 2 61 0 0,0-2 1 0 0,0-1-1 0 0,44-5 0 0 0,-60 2-129 0 0,0 1 0 0 0,-1 1 0 0 0,1 0 0 0 0,0 0 0 0 0,0 1 1 0 0,0 0-1 0 0,0 1 0 0 0,0 1 0 0 0,13 3 0 0 0,-20-4-19 0 0,0 1 1 0 0,0-1-1 0 0,0-1 0 0 0,0 1 0 0 0,0 0 1 0 0,0-1-1 0 0,0 0 0 0 0,0-1 0 0 0,0 1 0 0 0,0-1 1 0 0,0 0-1 0 0,0 0 0 0 0,0 0 0 0 0,0-1 1 0 0,0 1-1 0 0,0-1 0 0 0,-1-1 0 0 0,7-3 0 0 0,15-7 138 0 0,0 0 0 0 0,45-13 0 0 0,27-13-101 0 0,-90 33-18 0 0,1 0 0 0 0,-1-1 0 0 0,-1 1 0 0 0,1-1 0 0 0,-1-1 0 0 0,0 1-1 0 0,-1-1 1 0 0,7-11 0 0 0,10-11 189 0 0,-11 16-211 0 0,4-5 1198 0 0,19-27 0 0 0,-26 30-2069 0 0,12-31 1 0 0,-15 33 787 0 0,0-1 1 0 0,16-25 0 0 0,-13 26 86 0 0,-1 0 0 0 0,-1-1 0 0 0,-1 1 0 0 0,0-2 0 0 0,0 1 0 0 0,-2 0 0 0 0,5-30 0 0 0,6-57 15 0 0,-11 64-2 0 0,18-71-1 0 0,-18 94-20 0 0,0 1 0 0 0,-2-1 0 0 0,0 1 0 0 0,0-1 0 0 0,-1 0 0 0 0,-1 0 0 0 0,-4-29 0 0 0,1 24 0 0 0,-2 1 0 0 0,0-1 0 0 0,-1 1 0 0 0,-1 0 0 0 0,-13-25 0 0 0,8 21 7 0 0,-24-45 63 0 0,30 60-61 0 0,0-1-1 0 0,0 1 1 0 0,-1 1-1 0 0,0-1 1 0 0,-13-10-1 0 0,-46-31-8 0 0,-76-44 0 0 0,43 22 25 0 0,33 22 3 0 0,56 43 78 0 0,0 1 0 0 0,0 0 0 0 0,-1 0-1 0 0,1 1 1 0 0,-1 0 0 0 0,0 1 0 0 0,0 1-1 0 0,0-1 1 0 0,-20 0 0 0 0,4 2 241 0 0,-1 1 0 0 0,-51 6 0 0 0,51-2-347 0 0,0 0 0 0 0,1 2 0 0 0,-46 16 0 0 0,57-15-56 0 0,-14 5-556 0 0,0-2 0 0 0,-50 12 0 0 0,64-18 597 0 0,-1 0 0 0 0,1 1 0 0 0,0 1 0 0 0,0 1 1 0 0,1 0-1 0 0,0 1 0 0 0,0 1 0 0 0,1 0 0 0 0,0 1 0 0 0,-14 13 0 0 0,-4 2 272 0 0,13-11 169 0 0,1 0 0 0 0,1 1-1 0 0,-30 34 1 0 0,32-30-631 0 0,2 1-1 0 0,0 0 0 0 0,1 1 1 0 0,-10 24-1 0 0,16-30 78 0 0,1 0-1 0 0,0 0 1 0 0,1 1-1 0 0,0 0 1 0 0,2 0-1 0 0,-1 0 1 0 0,1 18-1 0 0,2 11 129 0 0,2 91 0 0 0,0-106 0 0 0,2-1 0 0 0,11 47 0 0 0,-7-44 0 0 0,67 205 0 0 0,21 46-71 0 0,-88-257 70 0 0,-3-6-247 0 0,0 0-1 0 0,-2 0 1 0 0,0 1 0 0 0,0 40-1 0 0,-5-14-770 0 0,-8 50-1 0 0,1-42-595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40.003"/>
    </inkml:context>
    <inkml:brush xml:id="br0">
      <inkml:brushProperty name="width" value="0.1" units="cm"/>
      <inkml:brushProperty name="height" value="0.1" units="cm"/>
      <inkml:brushProperty name="color" value="#F4F91B"/>
    </inkml:brush>
  </inkml:definitions>
  <inkml:trace contextRef="#ctx0" brushRef="#br0">247 217 2959 0 0,'0'-2'53'0'0,"1"1"0"0"0,-1-1-1 0 0,1 0 1 0 0,-1 1 0 0 0,0-1-1 0 0,0 1 1 0 0,0-1 0 0 0,0 0-1 0 0,0 1 1 0 0,0-1 0 0 0,-1 0-1 0 0,1 1 1 0 0,0-1 0 0 0,-1 1-1 0 0,1-1 1 0 0,-1 1 0 0 0,0-1-1 0 0,1 1 1 0 0,-1-1-1 0 0,-1-1 1 0 0,-23-30 1314 0 0,18 25-1342 0 0,3 3 91 0 0,1 1 0 0 0,-1 0 0 0 0,0 1 0 0 0,0-1-1 0 0,0 1 1 0 0,0-1 0 0 0,-1 1 0 0 0,1 0 0 0 0,-1 1 0 0 0,0-1 0 0 0,0 1 0 0 0,0 0 0 0 0,0 0 0 0 0,0 1 0 0 0,-1-1 0 0 0,1 1 0 0 0,0 1 0 0 0,-1-1 0 0 0,1 0 0 0 0,-1 1-1 0 0,-6 1 1 0 0,-1 0 37 0 0,12-1-115 0 0,-1 0 1 0 0,1 0-1 0 0,-1 0 1 0 0,1 0 0 0 0,-1 1-1 0 0,1-1 1 0 0,-1 0-1 0 0,1 0 1 0 0,-1 1 0 0 0,1-1-1 0 0,0 1 1 0 0,-1 0-1 0 0,1-1 1 0 0,0 1 0 0 0,-1 0-1 0 0,1 0 1 0 0,0 0-1 0 0,0-1 1 0 0,0 1 0 0 0,0 1-1 0 0,0-1 1 0 0,-2 1-1 0 0,3-1-7 0 0,0 0-1 0 0,0 0 0 0 0,0 0 1 0 0,0 0-1 0 0,0 0 0 0 0,0 0 0 0 0,1 0 1 0 0,-1 0-1 0 0,0 0 0 0 0,0 0 0 0 0,1-1 1 0 0,-1 1-1 0 0,0 0 0 0 0,1 0 1 0 0,-1 0-1 0 0,1 0 0 0 0,-1-1 0 0 0,1 1 1 0 0,0 0-1 0 0,-1 0 0 0 0,2 0 1 0 0,14 15 272 0 0,-7-11-221 0 0,-1 0 1 0 0,1-1-1 0 0,0 0 1 0 0,0-1-1 0 0,0 1 1 0 0,1-2 0 0 0,-1 1-1 0 0,1-1 1 0 0,13 0-1 0 0,12 1 164 0 0,43-3 0 0 0,194-26 763 0 0,51-13-161 0 0,-192 25-717 0 0,-62 7-20 0 0,116-24-1 0 0,-167 27-118 0 0,31-10 52 0 0,-44 12-39 0 0,0 0 0 0 0,-1 0 0 0 0,1 0-1 0 0,-1 0 1 0 0,0-1 0 0 0,0 1 0 0 0,7-7 0 0 0,-11 9-2 0 0,1 0 0 0 0,-1-1 0 0 0,0 1 0 0 0,0 0 0 0 0,0 0 1 0 0,0 0-1 0 0,1 0 0 0 0,-1-1 0 0 0,0 1 0 0 0,0 0 0 0 0,0 0 0 0 0,0 0 0 0 0,0-1 0 0 0,0 1 0 0 0,0 0 0 0 0,0 0 1 0 0,1 0-1 0 0,-1-1 0 0 0,0 1 0 0 0,0 0 0 0 0,0 0 0 0 0,0-1 0 0 0,0 1 0 0 0,0 0 0 0 0,0 0 0 0 0,0-1 0 0 0,0 1 1 0 0,0 0-1 0 0,-1 0 0 0 0,1 0 0 0 0,0-1 0 0 0,0 1 0 0 0,0 0 0 0 0,0 0 0 0 0,0 0 0 0 0,0-1 0 0 0,0 1 0 0 0,0 0 1 0 0,-1 0-1 0 0,1-1 0 0 0,-12-4 70 0 0,-16 0 60 0 0,-15 3 36 0 0,-76 7-1 0 0,59-1-113 0 0,-191 28-55 0 0,92-8 0 0 0,-29 2 0 0 0,-61 7 0 0 0,41-11 128 0 0,205-21-128 0 0,-5 0 0 0 0,-1 0 0 0 0,1 1 0 0 0,-9 2 0 0 0,16-3 0 0 0,0-1 0 0 0,-1 0 0 0 0,1 0 0 0 0,0 1 0 0 0,0-1 0 0 0,0 1 0 0 0,0-1 0 0 0,0 1 0 0 0,0 0 0 0 0,0-1 0 0 0,0 1 0 0 0,0 0 0 0 0,0 0 0 0 0,0-1 0 0 0,0 1 0 0 0,1 0 0 0 0,-1 0 0 0 0,0 0 0 0 0,1 0 0 0 0,-1 0 0 0 0,0 0 0 0 0,1 0 0 0 0,-1 0 0 0 0,1 0 0 0 0,0 1 0 0 0,-1-1 0 0 0,1 0 0 0 0,0 0 0 0 0,0 0 0 0 0,0 0 0 0 0,0 2 0 0 0,0-1-1 0 0,1-1-1 0 0,0 1 0 0 0,-1-1 1 0 0,1 1-1 0 0,0-1 1 0 0,0 1-1 0 0,0-1 0 0 0,0 0 1 0 0,0 0-1 0 0,1 0 1 0 0,-1 0-1 0 0,0 0 0 0 0,0 0 1 0 0,1 0-1 0 0,-1 0 1 0 0,1 0-1 0 0,-1 0 0 0 0,1-1 1 0 0,-1 1-1 0 0,3 0 1 0 0,34 10-37 0 0,-35-10 37 0 0,68 12 1 0 0,108 8 0 0 0,75-17 0 0 0,3-24 54 0 0,-167 11-44 0 0,-11 1-4 0 0,185-21 65 0 0,-182 17-45 0 0,95-28-1 0 0,-157 35-25 0 0,-14 4 0 0 0,0 0 0 0 0,-1 0 0 0 0,1 0 0 0 0,-1-1 0 0 0,0 0 0 0 0,7-4 0 0 0,-22 4 69 0 0,-8 2-74 0 0,-210 26 5 0 0,-2-19 0 0 0,180-6 0 0 0,-313-14 63 0 0,118 0-62 0 0,168 10-1 0 0,-79 1 0 0 0,153 2 0 0 0,1 0 0 0 0,-1 0 0 0 0,1 1 0 0 0,0-1 0 0 0,-1 1 0 0 0,1 0 0 0 0,0 0 0 0 0,0 0 0 0 0,-1 0 0 0 0,-2 2 0 0 0,4-3 0 0 0,1 1 0 0 0,0-1 0 0 0,-1 0 0 0 0,1 1 0 0 0,0-1 0 0 0,0 0 0 0 0,-1 0 0 0 0,1 1 0 0 0,0-1 0 0 0,0 1 0 0 0,-1-1 0 0 0,1 0 0 0 0,0 1 0 0 0,0-1 0 0 0,0 1 0 0 0,0-1 0 0 0,0 0 0 0 0,0 1 0 0 0,0-1 0 0 0,0 1 0 0 0,-1-1 0 0 0,1 0 0 0 0,1 2 0 0 0,-1-1 0 0 0,0-1 0 0 0,1 1 0 0 0,-1 0 0 0 0,1 0 0 0 0,-1 0 0 0 0,1 0 0 0 0,0-1 0 0 0,-1 1 0 0 0,1 0 0 0 0,0 0 0 0 0,-1-1 0 0 0,1 1 0 0 0,0-1 0 0 0,0 1 0 0 0,0 0 0 0 0,7 2 0 0 0,-1 0 0 0 0,1 0 0 0 0,-1-1 0 0 0,1 0 0 0 0,0 0 0 0 0,11 0 0 0 0,-11-1 0 0 0,173 26 0 0 0,277 6 0 0 0,-444-33 0 0 0,419-15 0 0 0,-350 6 9 0 0,113-9 57 0 0,-190 17-96 0 0,8 1 82 0 0,0-1-1 0 0,20 3 0 0 0,-31-2-91 0 0,-1 1 0 0 0,1-1 0 0 0,-1 1 0 0 0,1-1 0 0 0,-1 1 0 0 0,1 0 0 0 0,-1-1 0 0 0,0 1 0 0 0,1 1 0 0 0,-1-1 0 0 0,0 0 0 0 0,0 0 0 0 0,1 1 0 0 0,-1-1 0 0 0,0 1 0 0 0,-1 0 0 0 0,1 0 0 0 0,0 0 0 0 0,0 0 0 0 0,1 3 0 0 0,3 14-863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9:07.589"/>
    </inkml:context>
    <inkml:brush xml:id="br0">
      <inkml:brushProperty name="width" value="0.1" units="cm"/>
      <inkml:brushProperty name="height" value="0.1" units="cm"/>
      <inkml:brushProperty name="color" value="#F4F91B"/>
    </inkml:brush>
  </inkml:definitions>
  <inkml:trace contextRef="#ctx0" brushRef="#br0">2388 99 919 0 0,'-3'0'154'0'0,"0"1"-1"0"0,0 0 0 0 0,0 0 1 0 0,1-1-1 0 0,-1 0 0 0 0,0 0 1 0 0,0 1-1 0 0,0-2 0 0 0,0 1 1 0 0,0 0-1 0 0,0 0 0 0 0,0-1 1 0 0,1 0-1 0 0,-1 0 0 0 0,0 1 1 0 0,0-2-1 0 0,1 1 0 0 0,-1 0 1 0 0,0 0-1 0 0,1-1 0 0 0,0 0 1 0 0,-1 1-1 0 0,1-1 0 0 0,0 0 1 0 0,0 0-1 0 0,0 0 0 0 0,0 0 1 0 0,0-1-1 0 0,-2-2 0 0 0,2 1 41 0 0,-1 0 0 0 0,0 1 0 0 0,0-1 0 0 0,0 1 0 0 0,0 0 0 0 0,0 0 0 0 0,0 0-1 0 0,-1 0 1 0 0,0 1 0 0 0,1 0 0 0 0,-1-1 0 0 0,0 1 0 0 0,0 0 0 0 0,0 1 0 0 0,-1-1-1 0 0,-5-1 1 0 0,-25-4 669 0 0,-1 2 0 0 0,-39-1-1 0 0,19 6-623 0 0,-93 11 0 0 0,114-7-145 0 0,-45 8 104 0 0,48-6-152 0 0,1-1 0 0 0,-33-1 0 0 0,20-4 267 0 0,-55-7 0 0 0,27 1 432 0 0,-72 2 1 0 0,-23-1 1 0 0,73-3-428 0 0,-255-9 290 0 0,296 20-695 0 0,-1 3-1 0 0,1 1 0 0 0,1 3 1 0 0,-1 3-1 0 0,2 2 0 0 0,0 1 1 0 0,-95 48-1 0 0,61-19-802 0 0,3-2-57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9:11.379"/>
    </inkml:context>
    <inkml:brush xml:id="br0">
      <inkml:brushProperty name="width" value="0.1" units="cm"/>
      <inkml:brushProperty name="height" value="0.1" units="cm"/>
      <inkml:brushProperty name="color" value="#F4F91B"/>
    </inkml:brush>
  </inkml:definitions>
  <inkml:trace contextRef="#ctx0" brushRef="#br0">2683 17 3023 0 0,'-2'-2'34'0'0,"0"1"0"0"0,1-1 0 0 0,-1 1 0 0 0,0-1 0 0 0,0 1 0 0 0,0 0 1 0 0,0 0-1 0 0,0 0 0 0 0,0 0 0 0 0,0 0 0 0 0,0 0 0 0 0,0 1 0 0 0,0-1 0 0 0,-4 0 0 0 0,2 1 27 0 0,-1 0 1 0 0,0 0 0 0 0,1 1 0 0 0,-1 0 0 0 0,-5 1 0 0 0,2 0-45 0 0,-21 3 936 0 0,0 2 1 0 0,0 1-1 0 0,-42 18 0 0 0,38-8-778 0 0,-56 37-1 0 0,-6 5-100 0 0,81-52-3 0 0,0-1 1 0 0,-1-1 0 0 0,0-1 0 0 0,0 0 0 0 0,-18 3 0 0 0,-7-3 453 0 0,0-2 1 0 0,0-1-1 0 0,-56-6 1 0 0,-31 0 580 0 0,-13 12-442 0 0,68-3-495 0 0,-1-3 0 0 0,-82-7-1 0 0,128 2-124 0 0,-68-8 417 0 0,-106 1 0 0 0,-55 26-251 0 0,108-5-138 0 0,97-10-33 0 0,-73-8-1 0 0,-11-1 13 0 0,99 8-246 0 0,1 1 0 0 0,-1 3 0 0 0,1 0 0 0 0,-1 2 0 0 0,-47 16 0 0 0,37-7-4539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9:32.792"/>
    </inkml:context>
    <inkml:brush xml:id="br0">
      <inkml:brushProperty name="width" value="0.1" units="cm"/>
      <inkml:brushProperty name="height" value="0.1" units="cm"/>
      <inkml:brushProperty name="color" value="#F4F91B"/>
    </inkml:brush>
  </inkml:definitions>
  <inkml:trace contextRef="#ctx0" brushRef="#br0">2089 111 5351 0 0,'-197'6'1132'0'0,"83"-1"-202"0"0,-116-11 0 0 0,-92-41 494 0 0,35 2-652 0 0,-71 21-391 0 0,278 25-418 0 0,-1 3 0 0 0,-117 20 0 0 0,88-1-626 0 0,-1 3-244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9:51.103"/>
    </inkml:context>
    <inkml:brush xml:id="br0">
      <inkml:brushProperty name="width" value="0.1" units="cm"/>
      <inkml:brushProperty name="height" value="0.1" units="cm"/>
      <inkml:brushProperty name="color" value="#F4F91B"/>
    </inkml:brush>
  </inkml:definitions>
  <inkml:trace contextRef="#ctx0" brushRef="#br0">4092 5 3167 0 0,'0'0'8'0'0,"0"0"0"0"0,0 0 0 0 0,0 0-1 0 0,0 0 1 0 0,-1-1 0 0 0,1 1-1 0 0,0 0 1 0 0,0 0 0 0 0,0 0 0 0 0,0 0-1 0 0,0 0 1 0 0,0 0 0 0 0,0 0 0 0 0,0 0-1 0 0,0 0 1 0 0,0 0 0 0 0,0 0-1 0 0,0 0 1 0 0,0 0 0 0 0,0 0 0 0 0,0-1-1 0 0,0 1 1 0 0,0 0 0 0 0,0 0-1 0 0,0 0 1 0 0,0 0 0 0 0,0 0 0 0 0,0 0-1 0 0,0 0 1 0 0,0 0 0 0 0,0 0-1 0 0,0 0 1 0 0,0 0 0 0 0,0 0 0 0 0,0-1-1 0 0,0 1 1 0 0,0 0 0 0 0,0 0 0 0 0,0 0-1 0 0,0 0 1 0 0,0 0 0 0 0,0 0-1 0 0,1 0 1 0 0,-1 0 0 0 0,0 0 0 0 0,0 0-1 0 0,0 0 1 0 0,0 0 0 0 0,0 0-1 0 0,0 0 1 0 0,0 0 0 0 0,0 0 0 0 0,0 0-1 0 0,0 0 1 0 0,0 0 0 0 0,0 0-1 0 0,0 0 1 0 0,0 0 0 0 0,1 0 0 0 0,-1 0-1 0 0,0 0 1 0 0,-11-1 539 0 0,-13 3 19 0 0,-178 33 732 0 0,164-31-1055 0 0,1 2 0 0 0,-1 1 0 0 0,1 3-1 0 0,-58 21 1 0 0,84-28-227 0 0,-1 1-1 0 0,0-1 1 0 0,0-1-1 0 0,0 0 1 0 0,-15 0-1 0 0,-33 6 459 0 0,-38 7 446 0 0,4-1-572 0 0,59-8-311 0 0,-1-2 0 0 0,-37 0 0 0 0,55-3-31 0 0,-84-4 290 0 0,72 1-37 0 0,-1 1 0 0 0,-51 5-1 0 0,4 11-167 0 0,48-8-52 0 0,0-2 0 0 0,-33 2 0 0 0,14-4-2 0 0,21-1 25 0 0,0-1 1 0 0,-35-3-1 0 0,16-2 58 0 0,0 3 0 0 0,0 2 0 0 0,-48 6 0 0 0,46-3-122 0 0,-30 5 15 0 0,-99 17 40 0 0,146-23 35 0 0,-46-1 0 0 0,-6 1 46 0 0,-9-1-20 0 0,57-2-38 0 0,-51 7 0 0 0,-239 36-12 0 0,264-35-64 0 0,0-2 0 0 0,0-3 0 0 0,-86-7 0 0 0,-97-22 530 0 0,77 7-181 0 0,106 14-194 0 0,-93 3 0 0 0,123 4-236 0 0,0 2-1 0 0,1 1 1 0 0,0 1-1 0 0,-55 18 1 0 0,43-6-173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9:52.963"/>
    </inkml:context>
    <inkml:brush xml:id="br0">
      <inkml:brushProperty name="width" value="0.1" units="cm"/>
      <inkml:brushProperty name="height" value="0.1" units="cm"/>
      <inkml:brushProperty name="color" value="#F4F91B"/>
    </inkml:brush>
  </inkml:definitions>
  <inkml:trace contextRef="#ctx0" brushRef="#br0">678 177 455 0 0,'4'-9'-67'0'0,"0"0"-1"0"0,4-17 0 0 0,-6 17 651 0 0,0 0 0 0 0,0 0 0 0 0,-1 0 0 0 0,0 0 0 0 0,-1-1-1 0 0,0 1 1 0 0,0 0 0 0 0,-1-1 0 0 0,-1 1 0 0 0,-1-10-1 0 0,2 18-574 0 0,1 0 0 0 0,0 0 1 0 0,-1 0-1 0 0,1-1 0 0 0,-1 1 0 0 0,1 0 0 0 0,-1 0 0 0 0,1 0 0 0 0,-1 0 0 0 0,0 0 0 0 0,1 0 0 0 0,-1 1 0 0 0,0-1 0 0 0,0 0 0 0 0,0 0 0 0 0,0 0 0 0 0,0 1 0 0 0,0-1 0 0 0,0 1 0 0 0,0-1 0 0 0,0 0 0 0 0,-2 0 1 0 0,2 1-7 0 0,-1 0 1 0 0,0 0-1 0 0,0 0 1 0 0,0 0 0 0 0,1 0-1 0 0,-1 0 1 0 0,0 0-1 0 0,0 1 1 0 0,1-1-1 0 0,-1 1 1 0 0,0-1 0 0 0,1 1-1 0 0,-3 1 1 0 0,-3 2-5 0 0,0 0-1 0 0,1 0 1 0 0,0 0 0 0 0,0 1 0 0 0,-10 10-1 0 0,10-8 3 0 0,0 0 0 0 0,1 0 0 0 0,-1 1 0 0 0,2 0 0 0 0,-1 0 0 0 0,1 0 0 0 0,0 0 0 0 0,-4 14 0 0 0,7-19 0 0 0,0-1 0 0 0,1 1 0 0 0,-1 0 0 0 0,0 0 0 0 0,1 1 0 0 0,0-1 0 0 0,0 0 0 0 0,0 0 0 0 0,0 0 0 0 0,0 0 0 0 0,1 0 0 0 0,-1 0 0 0 0,1 0 0 0 0,0 0 0 0 0,-1 0 0 0 0,2 0 0 0 0,-1 0 0 0 0,0-1 0 0 0,0 1 0 0 0,1 0 0 0 0,0-1 0 0 0,-1 1 0 0 0,1-1 0 0 0,0 1 0 0 0,0-1 0 0 0,1 0 0 0 0,-1 0 0 0 0,5 3 0 0 0,-1-1 0 0 0,1 0 0 0 0,0 0 0 0 0,1-1 0 0 0,-1 0 0 0 0,1-1-1 0 0,-1 0 1 0 0,1 0 0 0 0,12 1 0 0 0,8-1 60 0 0,30-1 0 0 0,-40-1 5 0 0,414-17 1367 0 0,-189 4-1170 0 0,45-7-188 0 0,-281 18-76 0 0,-18 0 9 0 0,-21 0 62 0 0,-449 8-12 0 0,-11 0-20 0 0,304-15-37 0 0,-220-5 0 0 0,391 14 4 0 0,8-1 2 0 0,0 1 0 0 0,0 0 0 0 0,0 1 0 0 0,0-1 0 0 0,1 2 0 0 0,-1-1 0 0 0,0 1 0 0 0,0 0 0 0 0,-9 5 0 0 0,17-7-6 0 0,1 0 0 0 0,-1 0 0 0 0,1 1 0 0 0,0-1 0 0 0,-1 0 0 0 0,1 0 0 0 0,0 0 0 0 0,-1 1 0 0 0,1-1 0 0 0,0 0 0 0 0,0 1 0 0 0,-1-1 0 0 0,1 0 0 0 0,0 1 0 0 0,0-1 0 0 0,0 0 0 0 0,-1 1 0 0 0,1-1 0 0 0,0 0 0 0 0,0 1 0 0 0,0-1 0 0 0,0 0 0 0 0,0 1 0 0 0,0-1 0 0 0,0 1 0 0 0,-1-1 0 0 0,1 0 0 0 0,0 1 0 0 0,0-1 0 0 0,1 1 0 0 0,-1-1 0 0 0,9 12 0 0 0,18 4 0 0 0,-26-15 0 0 0,21 9 28 0 0,0-2-1 0 0,0 0 0 0 0,0-1 0 0 0,26 3 1 0 0,95 9 170 0 0,326 2 585 0 0,-432-20-749 0 0,275-10 107 0 0,-49-1-58 0 0,-103 6-51 0 0,227-33 0 0 0,-352 32-32 0 0,-18 4 0 0 0,0-2 0 0 0,-1 0 0 0 0,31-10 0 0 0,-84 6 170 0 0,-317-8 19 0 0,101 7-92 0 0,244 8-97 0 0,-358-15-36 0 0,2 29 0 0 0,332-11 34 0 0,-39 5-29 0 0,-112 25 0 0 0,181-32 31 0 0,-2 0 0 0 0,0 0 0 0 0,0 0 0 0 0,1 1 0 0 0,-1 0 0 0 0,0 0 0 0 0,0 0 0 0 0,1 1 0 0 0,-8 5 0 0 0,12-8 0 0 0,0 0 0 0 0,-1 0 0 0 0,1 0 0 0 0,0 0 0 0 0,0 0 0 0 0,0 1 0 0 0,0-1 0 0 0,-1 0 0 0 0,1 0 0 0 0,0 0 0 0 0,0 1 0 0 0,0-1 0 0 0,0 0 0 0 0,0 0 0 0 0,0 1 0 0 0,0-1 0 0 0,0 0 0 0 0,0 0 0 0 0,0 1 0 0 0,0-1 0 0 0,0 0 0 0 0,0 0 0 0 0,0 0 0 0 0,0 1 0 0 0,0-1 0 0 0,0 0 0 0 0,0 0 0 0 0,0 1 0 0 0,0-1 0 0 0,0 0 0 0 0,0 0 0 0 0,0 1 0 0 0,0-1 0 0 0,0 0 0 0 0,1 0 0 0 0,-1 1 0 0 0,10 5 0 0 0,13 0 0 0 0,316 22 170 0 0,-282-25-137 0 0,427-9 300 0 0,-370 1-285 0 0,-44 3-26 0 0,-1-3-1 0 0,111-23 0 0 0,-137 14-21 0 0,-40 14 0 0 0,-1-1 0 0 0,1 0 0 0 0,-1-1 0 0 0,1 1 0 0 0,-1 0 0 0 0,0-1 0 0 0,0 1 0 0 0,1-1 0 0 0,-1 0 0 0 0,0 0 0 0 0,-1 1 0 0 0,1-1 0 0 0,0-1 0 0 0,1-1 0 0 0,-3 3 9 0 0,1 0 0 0 0,-1 0 0 0 0,0 0 0 0 0,0 0 0 0 0,0-1 0 0 0,0 1 0 0 0,0 0 0 0 0,0 0 0 0 0,-1 0 0 0 0,1 0 0 0 0,0 0-1 0 0,-1 0 1 0 0,1 0 0 0 0,0 0 0 0 0,-1 0 0 0 0,1 0 0 0 0,-1 0 0 0 0,1 0 0 0 0,-1 1 0 0 0,0-1 0 0 0,1 0 0 0 0,-1 0 0 0 0,0 0 0 0 0,0 1 0 0 0,0-1 0 0 0,1 0-1 0 0,-1 1 1 0 0,0-1 0 0 0,0 1 0 0 0,-2-2 0 0 0,-33-16 415 0 0,33 17-397 0 0,-24-9 136 0 0,0 1-1 0 0,-1 2 1 0 0,-44-7 0 0 0,-89-1 133 0 0,66 14-346 0 0,-149 15 0 0 0,-94 42-1203 0 0,189-22 59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09T23:18:33.244"/>
    </inkml:context>
    <inkml:brush xml:id="br0">
      <inkml:brushProperty name="width" value="0.1" units="cm"/>
      <inkml:brushProperty name="height" value="0.1" units="cm"/>
      <inkml:brushProperty name="color" value="#F4F91B"/>
    </inkml:brush>
  </inkml:definitions>
  <inkml:trace contextRef="#ctx0" brushRef="#br0">2241 112 455 0 0,'-22'-4'1140'0'0,"-1"1"-1"0"0,-44-1 1 0 0,-15-2-557 0 0,-71-21 1846 0 0,77 12-864 0 0,-110-8-1 0 0,-272 23-9 0 0,343 2-1272 0 0,-18-2 482 0 0,-179-23 0 0 0,263 18-703 0 0,1 2-1 0 0,-1 3 1 0 0,0 1-1 0 0,0 3 1 0 0,0 2-1 0 0,1 2 1 0 0,-58 17-1 0 0,-4 5-1255 0 0,54-13-3368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905027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562539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872147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703712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472231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20874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spcBef>
                <a:spcPts val="0"/>
              </a:spcBef>
              <a:spcAft>
                <a:spcPts val="0"/>
              </a:spcAft>
            </a:pPr>
            <a:r>
              <a:rPr lang="he-IL" sz="1400" b="0">
                <a:effectLst/>
              </a:rPr>
              <a:t>אַבָּא שֶׁבְּשָׁמַיִם אָנוּ בָּאִים לְפָנַיִךְ וּמוֹדִים לְךָ עַל כֹּל רַחֲמֶיךָ וּמְפָאֲרִים אֶת שְׁמֵךְ הַקָּדוֹשׁ.  דַּבֵּר אֶל לִבֵּנוּ הַלַּיְלָה וַעֲזֹר לָנוּ לָקַחַת אֶת מָה שֶׁאָנוּ לוֹמְדִים וּלְיַשֵּׂם אוֹתוֹ בַּחַיֵּינוּ.  בַּשֵּׁם ישוע אָנוּ מִתְפַּלְּלִים, אָמָּן</a:t>
            </a:r>
            <a:endParaRPr lang="en-US" sz="14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72512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23372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95664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93227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8/9/2023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8/9/2023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8/9/2023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8/9/2023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8/9/2023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8/9/2023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8/9/2023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8/9/2023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8/9/2023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8/9/2023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8/9/2023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8/9/2023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youtube.com/c/HebrewLiteracy"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220.xml"/><Relationship Id="rId13" Type="http://schemas.openxmlformats.org/officeDocument/2006/relationships/image" Target="../media/image226.png"/><Relationship Id="rId3" Type="http://schemas.openxmlformats.org/officeDocument/2006/relationships/image" Target="../media/image1.png"/><Relationship Id="rId7" Type="http://schemas.openxmlformats.org/officeDocument/2006/relationships/image" Target="../media/image223.png"/><Relationship Id="rId12" Type="http://schemas.openxmlformats.org/officeDocument/2006/relationships/customXml" Target="../ink/ink222.xml"/><Relationship Id="rId17" Type="http://schemas.openxmlformats.org/officeDocument/2006/relationships/image" Target="../media/image228.png"/><Relationship Id="rId2" Type="http://schemas.openxmlformats.org/officeDocument/2006/relationships/notesSlide" Target="../notesSlides/notesSlide10.xml"/><Relationship Id="rId16" Type="http://schemas.openxmlformats.org/officeDocument/2006/relationships/customXml" Target="../ink/ink224.xml"/><Relationship Id="rId1" Type="http://schemas.openxmlformats.org/officeDocument/2006/relationships/slideLayout" Target="../slideLayouts/slideLayout1.xml"/><Relationship Id="rId6" Type="http://schemas.openxmlformats.org/officeDocument/2006/relationships/customXml" Target="../ink/ink219.xml"/><Relationship Id="rId11" Type="http://schemas.openxmlformats.org/officeDocument/2006/relationships/image" Target="../media/image225.png"/><Relationship Id="rId5" Type="http://schemas.openxmlformats.org/officeDocument/2006/relationships/image" Target="../media/image222.png"/><Relationship Id="rId15" Type="http://schemas.openxmlformats.org/officeDocument/2006/relationships/image" Target="../media/image227.png"/><Relationship Id="rId10" Type="http://schemas.openxmlformats.org/officeDocument/2006/relationships/customXml" Target="../ink/ink221.xml"/><Relationship Id="rId4" Type="http://schemas.openxmlformats.org/officeDocument/2006/relationships/customXml" Target="../ink/ink218.xml"/><Relationship Id="rId9" Type="http://schemas.openxmlformats.org/officeDocument/2006/relationships/image" Target="../media/image224.png"/><Relationship Id="rId14" Type="http://schemas.openxmlformats.org/officeDocument/2006/relationships/customXml" Target="../ink/ink223.xml"/></Relationships>
</file>

<file path=ppt/slides/_rels/slide11.xml.rels><?xml version="1.0" encoding="UTF-8" standalone="yes"?>
<Relationships xmlns="http://schemas.openxmlformats.org/package/2006/relationships"><Relationship Id="rId13" Type="http://schemas.openxmlformats.org/officeDocument/2006/relationships/image" Target="../media/image233.png"/><Relationship Id="rId18" Type="http://schemas.openxmlformats.org/officeDocument/2006/relationships/customXml" Target="../ink/ink232.xml"/><Relationship Id="rId26" Type="http://schemas.openxmlformats.org/officeDocument/2006/relationships/customXml" Target="../ink/ink236.xml"/><Relationship Id="rId39" Type="http://schemas.openxmlformats.org/officeDocument/2006/relationships/image" Target="../media/image246.png"/><Relationship Id="rId21" Type="http://schemas.openxmlformats.org/officeDocument/2006/relationships/image" Target="../media/image237.png"/><Relationship Id="rId34" Type="http://schemas.openxmlformats.org/officeDocument/2006/relationships/customXml" Target="../ink/ink240.xml"/><Relationship Id="rId42" Type="http://schemas.openxmlformats.org/officeDocument/2006/relationships/customXml" Target="../ink/ink244.xml"/><Relationship Id="rId47" Type="http://schemas.openxmlformats.org/officeDocument/2006/relationships/image" Target="../media/image250.png"/><Relationship Id="rId50" Type="http://schemas.openxmlformats.org/officeDocument/2006/relationships/customXml" Target="../ink/ink248.xml"/><Relationship Id="rId55" Type="http://schemas.openxmlformats.org/officeDocument/2006/relationships/image" Target="../media/image254.png"/><Relationship Id="rId63" Type="http://schemas.openxmlformats.org/officeDocument/2006/relationships/image" Target="../media/image258.png"/><Relationship Id="rId7" Type="http://schemas.openxmlformats.org/officeDocument/2006/relationships/image" Target="../media/image230.png"/><Relationship Id="rId2" Type="http://schemas.openxmlformats.org/officeDocument/2006/relationships/notesSlide" Target="../notesSlides/notesSlide11.xml"/><Relationship Id="rId16" Type="http://schemas.openxmlformats.org/officeDocument/2006/relationships/customXml" Target="../ink/ink231.xml"/><Relationship Id="rId29" Type="http://schemas.openxmlformats.org/officeDocument/2006/relationships/image" Target="../media/image241.png"/><Relationship Id="rId11" Type="http://schemas.openxmlformats.org/officeDocument/2006/relationships/image" Target="../media/image232.png"/><Relationship Id="rId24" Type="http://schemas.openxmlformats.org/officeDocument/2006/relationships/customXml" Target="../ink/ink235.xml"/><Relationship Id="rId32" Type="http://schemas.openxmlformats.org/officeDocument/2006/relationships/customXml" Target="../ink/ink239.xml"/><Relationship Id="rId37" Type="http://schemas.openxmlformats.org/officeDocument/2006/relationships/image" Target="../media/image245.png"/><Relationship Id="rId40" Type="http://schemas.openxmlformats.org/officeDocument/2006/relationships/customXml" Target="../ink/ink243.xml"/><Relationship Id="rId45" Type="http://schemas.openxmlformats.org/officeDocument/2006/relationships/image" Target="../media/image249.png"/><Relationship Id="rId53" Type="http://schemas.openxmlformats.org/officeDocument/2006/relationships/image" Target="../media/image253.png"/><Relationship Id="rId58" Type="http://schemas.openxmlformats.org/officeDocument/2006/relationships/customXml" Target="../ink/ink252.xml"/><Relationship Id="rId5" Type="http://schemas.openxmlformats.org/officeDocument/2006/relationships/image" Target="../media/image229.png"/><Relationship Id="rId61" Type="http://schemas.openxmlformats.org/officeDocument/2006/relationships/image" Target="../media/image257.png"/><Relationship Id="rId19" Type="http://schemas.openxmlformats.org/officeDocument/2006/relationships/image" Target="../media/image236.png"/><Relationship Id="rId14" Type="http://schemas.openxmlformats.org/officeDocument/2006/relationships/customXml" Target="../ink/ink230.xml"/><Relationship Id="rId22" Type="http://schemas.openxmlformats.org/officeDocument/2006/relationships/customXml" Target="../ink/ink234.xml"/><Relationship Id="rId27" Type="http://schemas.openxmlformats.org/officeDocument/2006/relationships/image" Target="../media/image240.png"/><Relationship Id="rId30" Type="http://schemas.openxmlformats.org/officeDocument/2006/relationships/customXml" Target="../ink/ink238.xml"/><Relationship Id="rId35" Type="http://schemas.openxmlformats.org/officeDocument/2006/relationships/image" Target="../media/image244.png"/><Relationship Id="rId43" Type="http://schemas.openxmlformats.org/officeDocument/2006/relationships/image" Target="../media/image248.png"/><Relationship Id="rId48" Type="http://schemas.openxmlformats.org/officeDocument/2006/relationships/customXml" Target="../ink/ink247.xml"/><Relationship Id="rId56" Type="http://schemas.openxmlformats.org/officeDocument/2006/relationships/customXml" Target="../ink/ink251.xml"/><Relationship Id="rId8" Type="http://schemas.openxmlformats.org/officeDocument/2006/relationships/customXml" Target="../ink/ink227.xml"/><Relationship Id="rId51" Type="http://schemas.openxmlformats.org/officeDocument/2006/relationships/image" Target="../media/image252.png"/><Relationship Id="rId3" Type="http://schemas.openxmlformats.org/officeDocument/2006/relationships/image" Target="../media/image1.png"/><Relationship Id="rId12" Type="http://schemas.openxmlformats.org/officeDocument/2006/relationships/customXml" Target="../ink/ink229.xml"/><Relationship Id="rId17" Type="http://schemas.openxmlformats.org/officeDocument/2006/relationships/image" Target="../media/image235.png"/><Relationship Id="rId25" Type="http://schemas.openxmlformats.org/officeDocument/2006/relationships/image" Target="../media/image239.png"/><Relationship Id="rId33" Type="http://schemas.openxmlformats.org/officeDocument/2006/relationships/image" Target="../media/image243.png"/><Relationship Id="rId38" Type="http://schemas.openxmlformats.org/officeDocument/2006/relationships/customXml" Target="../ink/ink242.xml"/><Relationship Id="rId46" Type="http://schemas.openxmlformats.org/officeDocument/2006/relationships/customXml" Target="../ink/ink246.xml"/><Relationship Id="rId59" Type="http://schemas.openxmlformats.org/officeDocument/2006/relationships/image" Target="../media/image256.png"/><Relationship Id="rId20" Type="http://schemas.openxmlformats.org/officeDocument/2006/relationships/customXml" Target="../ink/ink233.xml"/><Relationship Id="rId41" Type="http://schemas.openxmlformats.org/officeDocument/2006/relationships/image" Target="../media/image247.png"/><Relationship Id="rId54" Type="http://schemas.openxmlformats.org/officeDocument/2006/relationships/customXml" Target="../ink/ink250.xml"/><Relationship Id="rId62" Type="http://schemas.openxmlformats.org/officeDocument/2006/relationships/customXml" Target="../ink/ink254.xml"/><Relationship Id="rId1" Type="http://schemas.openxmlformats.org/officeDocument/2006/relationships/slideLayout" Target="../slideLayouts/slideLayout1.xml"/><Relationship Id="rId6" Type="http://schemas.openxmlformats.org/officeDocument/2006/relationships/customXml" Target="../ink/ink226.xml"/><Relationship Id="rId15" Type="http://schemas.openxmlformats.org/officeDocument/2006/relationships/image" Target="../media/image234.png"/><Relationship Id="rId23" Type="http://schemas.openxmlformats.org/officeDocument/2006/relationships/image" Target="../media/image238.png"/><Relationship Id="rId28" Type="http://schemas.openxmlformats.org/officeDocument/2006/relationships/customXml" Target="../ink/ink237.xml"/><Relationship Id="rId36" Type="http://schemas.openxmlformats.org/officeDocument/2006/relationships/customXml" Target="../ink/ink241.xml"/><Relationship Id="rId49" Type="http://schemas.openxmlformats.org/officeDocument/2006/relationships/image" Target="../media/image251.png"/><Relationship Id="rId57" Type="http://schemas.openxmlformats.org/officeDocument/2006/relationships/image" Target="../media/image255.png"/><Relationship Id="rId10" Type="http://schemas.openxmlformats.org/officeDocument/2006/relationships/customXml" Target="../ink/ink228.xml"/><Relationship Id="rId31" Type="http://schemas.openxmlformats.org/officeDocument/2006/relationships/image" Target="../media/image242.png"/><Relationship Id="rId44" Type="http://schemas.openxmlformats.org/officeDocument/2006/relationships/customXml" Target="../ink/ink245.xml"/><Relationship Id="rId52" Type="http://schemas.openxmlformats.org/officeDocument/2006/relationships/customXml" Target="../ink/ink249.xml"/><Relationship Id="rId60" Type="http://schemas.openxmlformats.org/officeDocument/2006/relationships/customXml" Target="../ink/ink253.xml"/><Relationship Id="rId4" Type="http://schemas.openxmlformats.org/officeDocument/2006/relationships/customXml" Target="../ink/ink225.xml"/><Relationship Id="rId9" Type="http://schemas.openxmlformats.org/officeDocument/2006/relationships/image" Target="../media/image231.png"/></Relationships>
</file>

<file path=ppt/slides/_rels/slide12.xml.rels><?xml version="1.0" encoding="UTF-8" standalone="yes"?>
<Relationships xmlns="http://schemas.openxmlformats.org/package/2006/relationships"><Relationship Id="rId26" Type="http://schemas.openxmlformats.org/officeDocument/2006/relationships/customXml" Target="../ink/ink266.xml"/><Relationship Id="rId21" Type="http://schemas.openxmlformats.org/officeDocument/2006/relationships/image" Target="../media/image267.png"/><Relationship Id="rId42" Type="http://schemas.openxmlformats.org/officeDocument/2006/relationships/customXml" Target="../ink/ink274.xml"/><Relationship Id="rId47" Type="http://schemas.openxmlformats.org/officeDocument/2006/relationships/image" Target="../media/image280.png"/><Relationship Id="rId63" Type="http://schemas.openxmlformats.org/officeDocument/2006/relationships/image" Target="../media/image288.png"/><Relationship Id="rId68" Type="http://schemas.openxmlformats.org/officeDocument/2006/relationships/customXml" Target="../ink/ink287.xml"/><Relationship Id="rId16" Type="http://schemas.openxmlformats.org/officeDocument/2006/relationships/customXml" Target="../ink/ink261.xml"/><Relationship Id="rId11" Type="http://schemas.openxmlformats.org/officeDocument/2006/relationships/image" Target="../media/image262.png"/><Relationship Id="rId32" Type="http://schemas.openxmlformats.org/officeDocument/2006/relationships/customXml" Target="../ink/ink269.xml"/><Relationship Id="rId37" Type="http://schemas.openxmlformats.org/officeDocument/2006/relationships/image" Target="../media/image275.png"/><Relationship Id="rId53" Type="http://schemas.openxmlformats.org/officeDocument/2006/relationships/image" Target="../media/image283.png"/><Relationship Id="rId58" Type="http://schemas.openxmlformats.org/officeDocument/2006/relationships/customXml" Target="../ink/ink282.xml"/><Relationship Id="rId74" Type="http://schemas.openxmlformats.org/officeDocument/2006/relationships/customXml" Target="../ink/ink290.xml"/><Relationship Id="rId79" Type="http://schemas.openxmlformats.org/officeDocument/2006/relationships/image" Target="../media/image296.png"/><Relationship Id="rId5" Type="http://schemas.openxmlformats.org/officeDocument/2006/relationships/image" Target="../media/image259.png"/><Relationship Id="rId61" Type="http://schemas.openxmlformats.org/officeDocument/2006/relationships/image" Target="../media/image287.png"/><Relationship Id="rId19" Type="http://schemas.openxmlformats.org/officeDocument/2006/relationships/image" Target="../media/image266.png"/><Relationship Id="rId14" Type="http://schemas.openxmlformats.org/officeDocument/2006/relationships/customXml" Target="../ink/ink260.xml"/><Relationship Id="rId22" Type="http://schemas.openxmlformats.org/officeDocument/2006/relationships/customXml" Target="../ink/ink264.xml"/><Relationship Id="rId27" Type="http://schemas.openxmlformats.org/officeDocument/2006/relationships/image" Target="../media/image270.png"/><Relationship Id="rId30" Type="http://schemas.openxmlformats.org/officeDocument/2006/relationships/customXml" Target="../ink/ink268.xml"/><Relationship Id="rId35" Type="http://schemas.openxmlformats.org/officeDocument/2006/relationships/image" Target="../media/image274.png"/><Relationship Id="rId43" Type="http://schemas.openxmlformats.org/officeDocument/2006/relationships/image" Target="../media/image278.png"/><Relationship Id="rId48" Type="http://schemas.openxmlformats.org/officeDocument/2006/relationships/customXml" Target="../ink/ink277.xml"/><Relationship Id="rId56" Type="http://schemas.openxmlformats.org/officeDocument/2006/relationships/customXml" Target="../ink/ink281.xml"/><Relationship Id="rId64" Type="http://schemas.openxmlformats.org/officeDocument/2006/relationships/customXml" Target="../ink/ink285.xml"/><Relationship Id="rId69" Type="http://schemas.openxmlformats.org/officeDocument/2006/relationships/image" Target="../media/image291.png"/><Relationship Id="rId77" Type="http://schemas.openxmlformats.org/officeDocument/2006/relationships/image" Target="../media/image295.png"/><Relationship Id="rId8" Type="http://schemas.openxmlformats.org/officeDocument/2006/relationships/customXml" Target="../ink/ink257.xml"/><Relationship Id="rId51" Type="http://schemas.openxmlformats.org/officeDocument/2006/relationships/image" Target="../media/image282.png"/><Relationship Id="rId72" Type="http://schemas.openxmlformats.org/officeDocument/2006/relationships/customXml" Target="../ink/ink289.xml"/><Relationship Id="rId80" Type="http://schemas.openxmlformats.org/officeDocument/2006/relationships/customXml" Target="../ink/ink293.xml"/><Relationship Id="rId3" Type="http://schemas.openxmlformats.org/officeDocument/2006/relationships/image" Target="../media/image1.png"/><Relationship Id="rId12" Type="http://schemas.openxmlformats.org/officeDocument/2006/relationships/customXml" Target="../ink/ink259.xml"/><Relationship Id="rId17" Type="http://schemas.openxmlformats.org/officeDocument/2006/relationships/image" Target="../media/image265.png"/><Relationship Id="rId25" Type="http://schemas.openxmlformats.org/officeDocument/2006/relationships/image" Target="../media/image269.png"/><Relationship Id="rId33" Type="http://schemas.openxmlformats.org/officeDocument/2006/relationships/image" Target="../media/image273.png"/><Relationship Id="rId38" Type="http://schemas.openxmlformats.org/officeDocument/2006/relationships/customXml" Target="../ink/ink272.xml"/><Relationship Id="rId46" Type="http://schemas.openxmlformats.org/officeDocument/2006/relationships/customXml" Target="../ink/ink276.xml"/><Relationship Id="rId59" Type="http://schemas.openxmlformats.org/officeDocument/2006/relationships/image" Target="../media/image286.png"/><Relationship Id="rId67" Type="http://schemas.openxmlformats.org/officeDocument/2006/relationships/image" Target="../media/image290.png"/><Relationship Id="rId20" Type="http://schemas.openxmlformats.org/officeDocument/2006/relationships/customXml" Target="../ink/ink263.xml"/><Relationship Id="rId41" Type="http://schemas.openxmlformats.org/officeDocument/2006/relationships/image" Target="../media/image277.png"/><Relationship Id="rId54" Type="http://schemas.openxmlformats.org/officeDocument/2006/relationships/customXml" Target="../ink/ink280.xml"/><Relationship Id="rId62" Type="http://schemas.openxmlformats.org/officeDocument/2006/relationships/customXml" Target="../ink/ink284.xml"/><Relationship Id="rId70" Type="http://schemas.openxmlformats.org/officeDocument/2006/relationships/customXml" Target="../ink/ink288.xml"/><Relationship Id="rId75" Type="http://schemas.openxmlformats.org/officeDocument/2006/relationships/image" Target="../media/image294.png"/><Relationship Id="rId1" Type="http://schemas.openxmlformats.org/officeDocument/2006/relationships/slideLayout" Target="../slideLayouts/slideLayout1.xml"/><Relationship Id="rId6" Type="http://schemas.openxmlformats.org/officeDocument/2006/relationships/customXml" Target="../ink/ink256.xml"/><Relationship Id="rId15" Type="http://schemas.openxmlformats.org/officeDocument/2006/relationships/image" Target="../media/image264.png"/><Relationship Id="rId23" Type="http://schemas.openxmlformats.org/officeDocument/2006/relationships/image" Target="../media/image268.png"/><Relationship Id="rId28" Type="http://schemas.openxmlformats.org/officeDocument/2006/relationships/customXml" Target="../ink/ink267.xml"/><Relationship Id="rId36" Type="http://schemas.openxmlformats.org/officeDocument/2006/relationships/customXml" Target="../ink/ink271.xml"/><Relationship Id="rId49" Type="http://schemas.openxmlformats.org/officeDocument/2006/relationships/image" Target="../media/image281.png"/><Relationship Id="rId57" Type="http://schemas.openxmlformats.org/officeDocument/2006/relationships/image" Target="../media/image285.png"/><Relationship Id="rId10" Type="http://schemas.openxmlformats.org/officeDocument/2006/relationships/customXml" Target="../ink/ink258.xml"/><Relationship Id="rId31" Type="http://schemas.openxmlformats.org/officeDocument/2006/relationships/image" Target="../media/image272.png"/><Relationship Id="rId44" Type="http://schemas.openxmlformats.org/officeDocument/2006/relationships/customXml" Target="../ink/ink275.xml"/><Relationship Id="rId52" Type="http://schemas.openxmlformats.org/officeDocument/2006/relationships/customXml" Target="../ink/ink279.xml"/><Relationship Id="rId60" Type="http://schemas.openxmlformats.org/officeDocument/2006/relationships/customXml" Target="../ink/ink283.xml"/><Relationship Id="rId65" Type="http://schemas.openxmlformats.org/officeDocument/2006/relationships/image" Target="../media/image289.png"/><Relationship Id="rId73" Type="http://schemas.openxmlformats.org/officeDocument/2006/relationships/image" Target="../media/image293.png"/><Relationship Id="rId78" Type="http://schemas.openxmlformats.org/officeDocument/2006/relationships/customXml" Target="../ink/ink292.xml"/><Relationship Id="rId81" Type="http://schemas.openxmlformats.org/officeDocument/2006/relationships/image" Target="../media/image297.png"/><Relationship Id="rId4" Type="http://schemas.openxmlformats.org/officeDocument/2006/relationships/customXml" Target="../ink/ink255.xml"/><Relationship Id="rId9" Type="http://schemas.openxmlformats.org/officeDocument/2006/relationships/image" Target="../media/image261.png"/><Relationship Id="rId13" Type="http://schemas.openxmlformats.org/officeDocument/2006/relationships/image" Target="../media/image263.png"/><Relationship Id="rId18" Type="http://schemas.openxmlformats.org/officeDocument/2006/relationships/customXml" Target="../ink/ink262.xml"/><Relationship Id="rId39" Type="http://schemas.openxmlformats.org/officeDocument/2006/relationships/image" Target="../media/image276.png"/><Relationship Id="rId34" Type="http://schemas.openxmlformats.org/officeDocument/2006/relationships/customXml" Target="../ink/ink270.xml"/><Relationship Id="rId50" Type="http://schemas.openxmlformats.org/officeDocument/2006/relationships/customXml" Target="../ink/ink278.xml"/><Relationship Id="rId55" Type="http://schemas.openxmlformats.org/officeDocument/2006/relationships/image" Target="../media/image284.png"/><Relationship Id="rId76" Type="http://schemas.openxmlformats.org/officeDocument/2006/relationships/customXml" Target="../ink/ink291.xml"/><Relationship Id="rId7" Type="http://schemas.openxmlformats.org/officeDocument/2006/relationships/image" Target="../media/image260.png"/><Relationship Id="rId71" Type="http://schemas.openxmlformats.org/officeDocument/2006/relationships/image" Target="../media/image292.png"/><Relationship Id="rId2" Type="http://schemas.openxmlformats.org/officeDocument/2006/relationships/notesSlide" Target="../notesSlides/notesSlide12.xml"/><Relationship Id="rId29" Type="http://schemas.openxmlformats.org/officeDocument/2006/relationships/image" Target="../media/image271.png"/><Relationship Id="rId24" Type="http://schemas.openxmlformats.org/officeDocument/2006/relationships/customXml" Target="../ink/ink265.xml"/><Relationship Id="rId40" Type="http://schemas.openxmlformats.org/officeDocument/2006/relationships/customXml" Target="../ink/ink273.xml"/><Relationship Id="rId45" Type="http://schemas.openxmlformats.org/officeDocument/2006/relationships/image" Target="../media/image279.png"/><Relationship Id="rId66" Type="http://schemas.openxmlformats.org/officeDocument/2006/relationships/customXml" Target="../ink/ink28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customXml" Target="../ink/ink296.xml"/><Relationship Id="rId13" Type="http://schemas.openxmlformats.org/officeDocument/2006/relationships/image" Target="../media/image302.png"/><Relationship Id="rId18" Type="http://schemas.openxmlformats.org/officeDocument/2006/relationships/customXml" Target="../ink/ink301.xml"/><Relationship Id="rId26" Type="http://schemas.openxmlformats.org/officeDocument/2006/relationships/customXml" Target="../ink/ink305.xml"/><Relationship Id="rId3" Type="http://schemas.openxmlformats.org/officeDocument/2006/relationships/image" Target="../media/image1.png"/><Relationship Id="rId21" Type="http://schemas.openxmlformats.org/officeDocument/2006/relationships/image" Target="../media/image306.png"/><Relationship Id="rId7" Type="http://schemas.openxmlformats.org/officeDocument/2006/relationships/image" Target="../media/image299.png"/><Relationship Id="rId12" Type="http://schemas.openxmlformats.org/officeDocument/2006/relationships/customXml" Target="../ink/ink298.xml"/><Relationship Id="rId17" Type="http://schemas.openxmlformats.org/officeDocument/2006/relationships/image" Target="../media/image304.png"/><Relationship Id="rId25" Type="http://schemas.openxmlformats.org/officeDocument/2006/relationships/image" Target="../media/image308.png"/><Relationship Id="rId2" Type="http://schemas.openxmlformats.org/officeDocument/2006/relationships/notesSlide" Target="../notesSlides/notesSlide14.xml"/><Relationship Id="rId16" Type="http://schemas.openxmlformats.org/officeDocument/2006/relationships/customXml" Target="../ink/ink300.xml"/><Relationship Id="rId20" Type="http://schemas.openxmlformats.org/officeDocument/2006/relationships/customXml" Target="../ink/ink302.xml"/><Relationship Id="rId29" Type="http://schemas.openxmlformats.org/officeDocument/2006/relationships/image" Target="../media/image310.png"/><Relationship Id="rId1" Type="http://schemas.openxmlformats.org/officeDocument/2006/relationships/slideLayout" Target="../slideLayouts/slideLayout1.xml"/><Relationship Id="rId6" Type="http://schemas.openxmlformats.org/officeDocument/2006/relationships/customXml" Target="../ink/ink295.xml"/><Relationship Id="rId11" Type="http://schemas.openxmlformats.org/officeDocument/2006/relationships/image" Target="../media/image301.png"/><Relationship Id="rId24" Type="http://schemas.openxmlformats.org/officeDocument/2006/relationships/customXml" Target="../ink/ink304.xml"/><Relationship Id="rId5" Type="http://schemas.openxmlformats.org/officeDocument/2006/relationships/image" Target="../media/image298.png"/><Relationship Id="rId15" Type="http://schemas.openxmlformats.org/officeDocument/2006/relationships/image" Target="../media/image303.png"/><Relationship Id="rId23" Type="http://schemas.openxmlformats.org/officeDocument/2006/relationships/image" Target="../media/image307.png"/><Relationship Id="rId28" Type="http://schemas.openxmlformats.org/officeDocument/2006/relationships/customXml" Target="../ink/ink306.xml"/><Relationship Id="rId10" Type="http://schemas.openxmlformats.org/officeDocument/2006/relationships/customXml" Target="../ink/ink297.xml"/><Relationship Id="rId19" Type="http://schemas.openxmlformats.org/officeDocument/2006/relationships/image" Target="../media/image305.png"/><Relationship Id="rId4" Type="http://schemas.openxmlformats.org/officeDocument/2006/relationships/customXml" Target="../ink/ink294.xml"/><Relationship Id="rId9" Type="http://schemas.openxmlformats.org/officeDocument/2006/relationships/image" Target="../media/image300.png"/><Relationship Id="rId14" Type="http://schemas.openxmlformats.org/officeDocument/2006/relationships/customXml" Target="../ink/ink299.xml"/><Relationship Id="rId22" Type="http://schemas.openxmlformats.org/officeDocument/2006/relationships/customXml" Target="../ink/ink303.xml"/><Relationship Id="rId27" Type="http://schemas.openxmlformats.org/officeDocument/2006/relationships/image" Target="../media/image309.png"/></Relationships>
</file>

<file path=ppt/slides/_rels/slide15.xml.rels><?xml version="1.0" encoding="UTF-8" standalone="yes"?>
<Relationships xmlns="http://schemas.openxmlformats.org/package/2006/relationships"><Relationship Id="rId26" Type="http://schemas.openxmlformats.org/officeDocument/2006/relationships/customXml" Target="../ink/ink318.xml"/><Relationship Id="rId21" Type="http://schemas.openxmlformats.org/officeDocument/2006/relationships/image" Target="../media/image319.png"/><Relationship Id="rId42" Type="http://schemas.openxmlformats.org/officeDocument/2006/relationships/customXml" Target="../ink/ink326.xml"/><Relationship Id="rId47" Type="http://schemas.openxmlformats.org/officeDocument/2006/relationships/image" Target="../media/image332.png"/><Relationship Id="rId63" Type="http://schemas.openxmlformats.org/officeDocument/2006/relationships/image" Target="../media/image340.png"/><Relationship Id="rId68" Type="http://schemas.openxmlformats.org/officeDocument/2006/relationships/customXml" Target="../ink/ink339.xml"/><Relationship Id="rId84" Type="http://schemas.openxmlformats.org/officeDocument/2006/relationships/customXml" Target="../ink/ink347.xml"/><Relationship Id="rId89" Type="http://schemas.openxmlformats.org/officeDocument/2006/relationships/image" Target="../media/image353.png"/><Relationship Id="rId16" Type="http://schemas.openxmlformats.org/officeDocument/2006/relationships/customXml" Target="../ink/ink313.xml"/><Relationship Id="rId11" Type="http://schemas.openxmlformats.org/officeDocument/2006/relationships/image" Target="../media/image314.png"/><Relationship Id="rId32" Type="http://schemas.openxmlformats.org/officeDocument/2006/relationships/customXml" Target="../ink/ink321.xml"/><Relationship Id="rId37" Type="http://schemas.openxmlformats.org/officeDocument/2006/relationships/image" Target="../media/image327.png"/><Relationship Id="rId53" Type="http://schemas.openxmlformats.org/officeDocument/2006/relationships/image" Target="../media/image335.png"/><Relationship Id="rId58" Type="http://schemas.openxmlformats.org/officeDocument/2006/relationships/customXml" Target="../ink/ink334.xml"/><Relationship Id="rId74" Type="http://schemas.openxmlformats.org/officeDocument/2006/relationships/customXml" Target="../ink/ink342.xml"/><Relationship Id="rId79" Type="http://schemas.openxmlformats.org/officeDocument/2006/relationships/image" Target="../media/image348.png"/><Relationship Id="rId5" Type="http://schemas.openxmlformats.org/officeDocument/2006/relationships/image" Target="../media/image311.png"/><Relationship Id="rId90" Type="http://schemas.openxmlformats.org/officeDocument/2006/relationships/customXml" Target="../ink/ink350.xml"/><Relationship Id="rId14" Type="http://schemas.openxmlformats.org/officeDocument/2006/relationships/customXml" Target="../ink/ink312.xml"/><Relationship Id="rId22" Type="http://schemas.openxmlformats.org/officeDocument/2006/relationships/customXml" Target="../ink/ink316.xml"/><Relationship Id="rId27" Type="http://schemas.openxmlformats.org/officeDocument/2006/relationships/image" Target="../media/image322.png"/><Relationship Id="rId30" Type="http://schemas.openxmlformats.org/officeDocument/2006/relationships/customXml" Target="../ink/ink320.xml"/><Relationship Id="rId35" Type="http://schemas.openxmlformats.org/officeDocument/2006/relationships/image" Target="../media/image326.png"/><Relationship Id="rId43" Type="http://schemas.openxmlformats.org/officeDocument/2006/relationships/image" Target="../media/image330.png"/><Relationship Id="rId48" Type="http://schemas.openxmlformats.org/officeDocument/2006/relationships/customXml" Target="../ink/ink329.xml"/><Relationship Id="rId56" Type="http://schemas.openxmlformats.org/officeDocument/2006/relationships/customXml" Target="../ink/ink333.xml"/><Relationship Id="rId64" Type="http://schemas.openxmlformats.org/officeDocument/2006/relationships/customXml" Target="../ink/ink337.xml"/><Relationship Id="rId69" Type="http://schemas.openxmlformats.org/officeDocument/2006/relationships/image" Target="../media/image343.png"/><Relationship Id="rId77" Type="http://schemas.openxmlformats.org/officeDocument/2006/relationships/image" Target="../media/image347.png"/><Relationship Id="rId8" Type="http://schemas.openxmlformats.org/officeDocument/2006/relationships/customXml" Target="../ink/ink309.xml"/><Relationship Id="rId51" Type="http://schemas.openxmlformats.org/officeDocument/2006/relationships/image" Target="../media/image334.png"/><Relationship Id="rId72" Type="http://schemas.openxmlformats.org/officeDocument/2006/relationships/customXml" Target="../ink/ink341.xml"/><Relationship Id="rId80" Type="http://schemas.openxmlformats.org/officeDocument/2006/relationships/customXml" Target="../ink/ink345.xml"/><Relationship Id="rId85" Type="http://schemas.openxmlformats.org/officeDocument/2006/relationships/image" Target="../media/image351.png"/><Relationship Id="rId3" Type="http://schemas.openxmlformats.org/officeDocument/2006/relationships/image" Target="../media/image1.png"/><Relationship Id="rId12" Type="http://schemas.openxmlformats.org/officeDocument/2006/relationships/customXml" Target="../ink/ink311.xml"/><Relationship Id="rId17" Type="http://schemas.openxmlformats.org/officeDocument/2006/relationships/image" Target="../media/image317.png"/><Relationship Id="rId25" Type="http://schemas.openxmlformats.org/officeDocument/2006/relationships/image" Target="../media/image321.png"/><Relationship Id="rId33" Type="http://schemas.openxmlformats.org/officeDocument/2006/relationships/image" Target="../media/image325.png"/><Relationship Id="rId38" Type="http://schemas.openxmlformats.org/officeDocument/2006/relationships/customXml" Target="../ink/ink324.xml"/><Relationship Id="rId46" Type="http://schemas.openxmlformats.org/officeDocument/2006/relationships/customXml" Target="../ink/ink328.xml"/><Relationship Id="rId59" Type="http://schemas.openxmlformats.org/officeDocument/2006/relationships/image" Target="../media/image338.png"/><Relationship Id="rId67" Type="http://schemas.openxmlformats.org/officeDocument/2006/relationships/image" Target="../media/image342.png"/><Relationship Id="rId20" Type="http://schemas.openxmlformats.org/officeDocument/2006/relationships/customXml" Target="../ink/ink315.xml"/><Relationship Id="rId41" Type="http://schemas.openxmlformats.org/officeDocument/2006/relationships/image" Target="../media/image329.png"/><Relationship Id="rId54" Type="http://schemas.openxmlformats.org/officeDocument/2006/relationships/customXml" Target="../ink/ink332.xml"/><Relationship Id="rId62" Type="http://schemas.openxmlformats.org/officeDocument/2006/relationships/customXml" Target="../ink/ink336.xml"/><Relationship Id="rId70" Type="http://schemas.openxmlformats.org/officeDocument/2006/relationships/customXml" Target="../ink/ink340.xml"/><Relationship Id="rId75" Type="http://schemas.openxmlformats.org/officeDocument/2006/relationships/image" Target="../media/image346.png"/><Relationship Id="rId83" Type="http://schemas.openxmlformats.org/officeDocument/2006/relationships/image" Target="../media/image350.png"/><Relationship Id="rId88" Type="http://schemas.openxmlformats.org/officeDocument/2006/relationships/customXml" Target="../ink/ink349.xml"/><Relationship Id="rId91" Type="http://schemas.openxmlformats.org/officeDocument/2006/relationships/image" Target="../media/image354.png"/><Relationship Id="rId1" Type="http://schemas.openxmlformats.org/officeDocument/2006/relationships/slideLayout" Target="../slideLayouts/slideLayout1.xml"/><Relationship Id="rId6" Type="http://schemas.openxmlformats.org/officeDocument/2006/relationships/customXml" Target="../ink/ink308.xml"/><Relationship Id="rId15" Type="http://schemas.openxmlformats.org/officeDocument/2006/relationships/image" Target="../media/image316.png"/><Relationship Id="rId23" Type="http://schemas.openxmlformats.org/officeDocument/2006/relationships/image" Target="../media/image320.png"/><Relationship Id="rId28" Type="http://schemas.openxmlformats.org/officeDocument/2006/relationships/customXml" Target="../ink/ink319.xml"/><Relationship Id="rId36" Type="http://schemas.openxmlformats.org/officeDocument/2006/relationships/customXml" Target="../ink/ink323.xml"/><Relationship Id="rId49" Type="http://schemas.openxmlformats.org/officeDocument/2006/relationships/image" Target="../media/image333.png"/><Relationship Id="rId57" Type="http://schemas.openxmlformats.org/officeDocument/2006/relationships/image" Target="../media/image337.png"/><Relationship Id="rId10" Type="http://schemas.openxmlformats.org/officeDocument/2006/relationships/customXml" Target="../ink/ink310.xml"/><Relationship Id="rId31" Type="http://schemas.openxmlformats.org/officeDocument/2006/relationships/image" Target="../media/image324.png"/><Relationship Id="rId44" Type="http://schemas.openxmlformats.org/officeDocument/2006/relationships/customXml" Target="../ink/ink327.xml"/><Relationship Id="rId52" Type="http://schemas.openxmlformats.org/officeDocument/2006/relationships/customXml" Target="../ink/ink331.xml"/><Relationship Id="rId60" Type="http://schemas.openxmlformats.org/officeDocument/2006/relationships/customXml" Target="../ink/ink335.xml"/><Relationship Id="rId65" Type="http://schemas.openxmlformats.org/officeDocument/2006/relationships/image" Target="../media/image341.png"/><Relationship Id="rId73" Type="http://schemas.openxmlformats.org/officeDocument/2006/relationships/image" Target="../media/image345.png"/><Relationship Id="rId78" Type="http://schemas.openxmlformats.org/officeDocument/2006/relationships/customXml" Target="../ink/ink344.xml"/><Relationship Id="rId81" Type="http://schemas.openxmlformats.org/officeDocument/2006/relationships/image" Target="../media/image349.png"/><Relationship Id="rId86" Type="http://schemas.openxmlformats.org/officeDocument/2006/relationships/customXml" Target="../ink/ink348.xml"/><Relationship Id="rId4" Type="http://schemas.openxmlformats.org/officeDocument/2006/relationships/customXml" Target="../ink/ink307.xml"/><Relationship Id="rId9" Type="http://schemas.openxmlformats.org/officeDocument/2006/relationships/image" Target="../media/image313.png"/><Relationship Id="rId13" Type="http://schemas.openxmlformats.org/officeDocument/2006/relationships/image" Target="../media/image315.png"/><Relationship Id="rId18" Type="http://schemas.openxmlformats.org/officeDocument/2006/relationships/customXml" Target="../ink/ink314.xml"/><Relationship Id="rId39" Type="http://schemas.openxmlformats.org/officeDocument/2006/relationships/image" Target="../media/image328.png"/><Relationship Id="rId34" Type="http://schemas.openxmlformats.org/officeDocument/2006/relationships/customXml" Target="../ink/ink322.xml"/><Relationship Id="rId50" Type="http://schemas.openxmlformats.org/officeDocument/2006/relationships/customXml" Target="../ink/ink330.xml"/><Relationship Id="rId55" Type="http://schemas.openxmlformats.org/officeDocument/2006/relationships/image" Target="../media/image336.png"/><Relationship Id="rId76" Type="http://schemas.openxmlformats.org/officeDocument/2006/relationships/customXml" Target="../ink/ink343.xml"/><Relationship Id="rId7" Type="http://schemas.openxmlformats.org/officeDocument/2006/relationships/image" Target="../media/image312.png"/><Relationship Id="rId71" Type="http://schemas.openxmlformats.org/officeDocument/2006/relationships/image" Target="../media/image344.png"/><Relationship Id="rId2" Type="http://schemas.openxmlformats.org/officeDocument/2006/relationships/notesSlide" Target="../notesSlides/notesSlide15.xml"/><Relationship Id="rId29" Type="http://schemas.openxmlformats.org/officeDocument/2006/relationships/image" Target="../media/image323.png"/><Relationship Id="rId24" Type="http://schemas.openxmlformats.org/officeDocument/2006/relationships/customXml" Target="../ink/ink317.xml"/><Relationship Id="rId40" Type="http://schemas.openxmlformats.org/officeDocument/2006/relationships/customXml" Target="../ink/ink325.xml"/><Relationship Id="rId45" Type="http://schemas.openxmlformats.org/officeDocument/2006/relationships/image" Target="../media/image331.png"/><Relationship Id="rId66" Type="http://schemas.openxmlformats.org/officeDocument/2006/relationships/customXml" Target="../ink/ink338.xml"/><Relationship Id="rId87" Type="http://schemas.openxmlformats.org/officeDocument/2006/relationships/image" Target="../media/image352.png"/><Relationship Id="rId61" Type="http://schemas.openxmlformats.org/officeDocument/2006/relationships/image" Target="../media/image339.png"/><Relationship Id="rId82" Type="http://schemas.openxmlformats.org/officeDocument/2006/relationships/customXml" Target="../ink/ink346.xml"/><Relationship Id="rId19" Type="http://schemas.openxmlformats.org/officeDocument/2006/relationships/image" Target="../media/image318.png"/></Relationships>
</file>

<file path=ppt/slides/_rels/slide16.xml.rels><?xml version="1.0" encoding="UTF-8" standalone="yes"?>
<Relationships xmlns="http://schemas.openxmlformats.org/package/2006/relationships"><Relationship Id="rId8" Type="http://schemas.openxmlformats.org/officeDocument/2006/relationships/customXml" Target="../ink/ink353.xml"/><Relationship Id="rId13" Type="http://schemas.openxmlformats.org/officeDocument/2006/relationships/image" Target="../media/image359.png"/><Relationship Id="rId3" Type="http://schemas.openxmlformats.org/officeDocument/2006/relationships/image" Target="../media/image1.png"/><Relationship Id="rId7" Type="http://schemas.openxmlformats.org/officeDocument/2006/relationships/image" Target="../media/image356.png"/><Relationship Id="rId12" Type="http://schemas.openxmlformats.org/officeDocument/2006/relationships/customXml" Target="../ink/ink355.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352.xml"/><Relationship Id="rId11" Type="http://schemas.openxmlformats.org/officeDocument/2006/relationships/image" Target="../media/image358.png"/><Relationship Id="rId5" Type="http://schemas.openxmlformats.org/officeDocument/2006/relationships/image" Target="../media/image355.png"/><Relationship Id="rId10" Type="http://schemas.openxmlformats.org/officeDocument/2006/relationships/customXml" Target="../ink/ink354.xml"/><Relationship Id="rId4" Type="http://schemas.openxmlformats.org/officeDocument/2006/relationships/customXml" Target="../ink/ink351.xml"/><Relationship Id="rId9" Type="http://schemas.openxmlformats.org/officeDocument/2006/relationships/image" Target="../media/image35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9.png"/><Relationship Id="rId18" Type="http://schemas.openxmlformats.org/officeDocument/2006/relationships/customXml" Target="../ink/ink8.xml"/><Relationship Id="rId3" Type="http://schemas.openxmlformats.org/officeDocument/2006/relationships/image" Target="../media/image1.png"/><Relationship Id="rId21" Type="http://schemas.openxmlformats.org/officeDocument/2006/relationships/image" Target="../media/image13.png"/><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8.png"/><Relationship Id="rId24" Type="http://schemas.openxmlformats.org/officeDocument/2006/relationships/customXml" Target="../ink/ink11.xml"/><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image" Target="../media/image14.png"/><Relationship Id="rId10" Type="http://schemas.openxmlformats.org/officeDocument/2006/relationships/customXml" Target="../ink/ink4.xml"/><Relationship Id="rId19" Type="http://schemas.openxmlformats.org/officeDocument/2006/relationships/image" Target="../media/image12.png"/><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 Id="rId22" Type="http://schemas.openxmlformats.org/officeDocument/2006/relationships/customXml" Target="../ink/ink10.xml"/></Relationships>
</file>

<file path=ppt/slides/_rels/slide5.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media/image20.png"/><Relationship Id="rId18" Type="http://schemas.openxmlformats.org/officeDocument/2006/relationships/customXml" Target="../ink/ink19.xml"/><Relationship Id="rId3" Type="http://schemas.openxmlformats.org/officeDocument/2006/relationships/image" Target="../media/image1.png"/><Relationship Id="rId21" Type="http://schemas.openxmlformats.org/officeDocument/2006/relationships/image" Target="../media/image24.png"/><Relationship Id="rId7" Type="http://schemas.openxmlformats.org/officeDocument/2006/relationships/image" Target="../media/image17.png"/><Relationship Id="rId12" Type="http://schemas.openxmlformats.org/officeDocument/2006/relationships/customXml" Target="../ink/ink16.xml"/><Relationship Id="rId17" Type="http://schemas.openxmlformats.org/officeDocument/2006/relationships/image" Target="../media/image22.png"/><Relationship Id="rId25"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customXml" Target="../ink/ink18.xml"/><Relationship Id="rId20" Type="http://schemas.openxmlformats.org/officeDocument/2006/relationships/customXml" Target="../ink/ink20.xml"/><Relationship Id="rId1" Type="http://schemas.openxmlformats.org/officeDocument/2006/relationships/slideLayout" Target="../slideLayouts/slideLayout1.xml"/><Relationship Id="rId6" Type="http://schemas.openxmlformats.org/officeDocument/2006/relationships/customXml" Target="../ink/ink13.xml"/><Relationship Id="rId11" Type="http://schemas.openxmlformats.org/officeDocument/2006/relationships/image" Target="../media/image19.png"/><Relationship Id="rId24" Type="http://schemas.openxmlformats.org/officeDocument/2006/relationships/customXml" Target="../ink/ink22.xml"/><Relationship Id="rId5" Type="http://schemas.openxmlformats.org/officeDocument/2006/relationships/image" Target="../media/image16.png"/><Relationship Id="rId15" Type="http://schemas.openxmlformats.org/officeDocument/2006/relationships/image" Target="../media/image21.png"/><Relationship Id="rId23" Type="http://schemas.openxmlformats.org/officeDocument/2006/relationships/image" Target="../media/image25.png"/><Relationship Id="rId10" Type="http://schemas.openxmlformats.org/officeDocument/2006/relationships/customXml" Target="../ink/ink15.xml"/><Relationship Id="rId19" Type="http://schemas.openxmlformats.org/officeDocument/2006/relationships/image" Target="../media/image23.png"/><Relationship Id="rId4" Type="http://schemas.openxmlformats.org/officeDocument/2006/relationships/customXml" Target="../ink/ink12.xml"/><Relationship Id="rId9" Type="http://schemas.openxmlformats.org/officeDocument/2006/relationships/image" Target="../media/image18.png"/><Relationship Id="rId14" Type="http://schemas.openxmlformats.org/officeDocument/2006/relationships/customXml" Target="../ink/ink17.xml"/><Relationship Id="rId22" Type="http://schemas.openxmlformats.org/officeDocument/2006/relationships/customXml" Target="../ink/ink21.xml"/></Relationships>
</file>

<file path=ppt/slides/_rels/slide6.xml.rels><?xml version="1.0" encoding="UTF-8" standalone="yes"?>
<Relationships xmlns="http://schemas.openxmlformats.org/package/2006/relationships"><Relationship Id="rId26" Type="http://schemas.openxmlformats.org/officeDocument/2006/relationships/customXml" Target="../ink/ink34.xml"/><Relationship Id="rId21" Type="http://schemas.openxmlformats.org/officeDocument/2006/relationships/image" Target="../media/image35.png"/><Relationship Id="rId42" Type="http://schemas.openxmlformats.org/officeDocument/2006/relationships/customXml" Target="../ink/ink42.xml"/><Relationship Id="rId47" Type="http://schemas.openxmlformats.org/officeDocument/2006/relationships/image" Target="../media/image48.png"/><Relationship Id="rId63" Type="http://schemas.openxmlformats.org/officeDocument/2006/relationships/image" Target="../media/image56.png"/><Relationship Id="rId68" Type="http://schemas.openxmlformats.org/officeDocument/2006/relationships/customXml" Target="../ink/ink55.xml"/><Relationship Id="rId84" Type="http://schemas.openxmlformats.org/officeDocument/2006/relationships/customXml" Target="../ink/ink63.xml"/><Relationship Id="rId89" Type="http://schemas.openxmlformats.org/officeDocument/2006/relationships/image" Target="../media/image69.png"/><Relationship Id="rId16" Type="http://schemas.openxmlformats.org/officeDocument/2006/relationships/customXml" Target="../ink/ink29.xml"/><Relationship Id="rId11" Type="http://schemas.openxmlformats.org/officeDocument/2006/relationships/image" Target="../media/image30.png"/><Relationship Id="rId32" Type="http://schemas.openxmlformats.org/officeDocument/2006/relationships/customXml" Target="../ink/ink37.xml"/><Relationship Id="rId37" Type="http://schemas.openxmlformats.org/officeDocument/2006/relationships/image" Target="../media/image43.png"/><Relationship Id="rId53" Type="http://schemas.openxmlformats.org/officeDocument/2006/relationships/image" Target="../media/image51.png"/><Relationship Id="rId58" Type="http://schemas.openxmlformats.org/officeDocument/2006/relationships/customXml" Target="../ink/ink50.xml"/><Relationship Id="rId74" Type="http://schemas.openxmlformats.org/officeDocument/2006/relationships/customXml" Target="../ink/ink58.xml"/><Relationship Id="rId79" Type="http://schemas.openxmlformats.org/officeDocument/2006/relationships/image" Target="../media/image64.png"/><Relationship Id="rId5" Type="http://schemas.openxmlformats.org/officeDocument/2006/relationships/image" Target="../media/image27.png"/><Relationship Id="rId90" Type="http://schemas.openxmlformats.org/officeDocument/2006/relationships/customXml" Target="../ink/ink66.xml"/><Relationship Id="rId95" Type="http://schemas.openxmlformats.org/officeDocument/2006/relationships/image" Target="../media/image72.png"/><Relationship Id="rId22" Type="http://schemas.openxmlformats.org/officeDocument/2006/relationships/customXml" Target="../ink/ink32.xml"/><Relationship Id="rId27" Type="http://schemas.openxmlformats.org/officeDocument/2006/relationships/image" Target="../media/image38.png"/><Relationship Id="rId43" Type="http://schemas.openxmlformats.org/officeDocument/2006/relationships/image" Target="../media/image46.png"/><Relationship Id="rId48" Type="http://schemas.openxmlformats.org/officeDocument/2006/relationships/customXml" Target="../ink/ink45.xml"/><Relationship Id="rId64" Type="http://schemas.openxmlformats.org/officeDocument/2006/relationships/customXml" Target="../ink/ink53.xml"/><Relationship Id="rId69" Type="http://schemas.openxmlformats.org/officeDocument/2006/relationships/image" Target="../media/image59.png"/><Relationship Id="rId80" Type="http://schemas.openxmlformats.org/officeDocument/2006/relationships/customXml" Target="../ink/ink61.xml"/><Relationship Id="rId85" Type="http://schemas.openxmlformats.org/officeDocument/2006/relationships/image" Target="../media/image67.png"/><Relationship Id="rId3" Type="http://schemas.openxmlformats.org/officeDocument/2006/relationships/image" Target="../media/image1.png"/><Relationship Id="rId12" Type="http://schemas.openxmlformats.org/officeDocument/2006/relationships/customXml" Target="../ink/ink27.xml"/><Relationship Id="rId17" Type="http://schemas.openxmlformats.org/officeDocument/2006/relationships/image" Target="../media/image33.png"/><Relationship Id="rId25" Type="http://schemas.openxmlformats.org/officeDocument/2006/relationships/image" Target="../media/image37.png"/><Relationship Id="rId33" Type="http://schemas.openxmlformats.org/officeDocument/2006/relationships/image" Target="../media/image41.png"/><Relationship Id="rId38" Type="http://schemas.openxmlformats.org/officeDocument/2006/relationships/customXml" Target="../ink/ink40.xml"/><Relationship Id="rId46" Type="http://schemas.openxmlformats.org/officeDocument/2006/relationships/customXml" Target="../ink/ink44.xml"/><Relationship Id="rId59" Type="http://schemas.openxmlformats.org/officeDocument/2006/relationships/image" Target="../media/image54.png"/><Relationship Id="rId67" Type="http://schemas.openxmlformats.org/officeDocument/2006/relationships/image" Target="../media/image58.png"/><Relationship Id="rId20" Type="http://schemas.openxmlformats.org/officeDocument/2006/relationships/customXml" Target="../ink/ink31.xml"/><Relationship Id="rId41" Type="http://schemas.openxmlformats.org/officeDocument/2006/relationships/image" Target="../media/image45.png"/><Relationship Id="rId54" Type="http://schemas.openxmlformats.org/officeDocument/2006/relationships/customXml" Target="../ink/ink48.xml"/><Relationship Id="rId62" Type="http://schemas.openxmlformats.org/officeDocument/2006/relationships/customXml" Target="../ink/ink52.xml"/><Relationship Id="rId70" Type="http://schemas.openxmlformats.org/officeDocument/2006/relationships/customXml" Target="../ink/ink56.xml"/><Relationship Id="rId75" Type="http://schemas.openxmlformats.org/officeDocument/2006/relationships/image" Target="../media/image62.png"/><Relationship Id="rId83" Type="http://schemas.openxmlformats.org/officeDocument/2006/relationships/image" Target="../media/image66.png"/><Relationship Id="rId88" Type="http://schemas.openxmlformats.org/officeDocument/2006/relationships/customXml" Target="../ink/ink65.xml"/><Relationship Id="rId91" Type="http://schemas.openxmlformats.org/officeDocument/2006/relationships/image" Target="../media/image70.png"/><Relationship Id="rId96" Type="http://schemas.openxmlformats.org/officeDocument/2006/relationships/customXml" Target="../ink/ink69.xml"/><Relationship Id="rId1" Type="http://schemas.openxmlformats.org/officeDocument/2006/relationships/slideLayout" Target="../slideLayouts/slideLayout1.xml"/><Relationship Id="rId6" Type="http://schemas.openxmlformats.org/officeDocument/2006/relationships/customXml" Target="../ink/ink24.xml"/><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customXml" Target="../ink/ink35.xml"/><Relationship Id="rId36" Type="http://schemas.openxmlformats.org/officeDocument/2006/relationships/customXml" Target="../ink/ink39.xml"/><Relationship Id="rId49" Type="http://schemas.openxmlformats.org/officeDocument/2006/relationships/image" Target="../media/image49.png"/><Relationship Id="rId57" Type="http://schemas.openxmlformats.org/officeDocument/2006/relationships/image" Target="../media/image53.png"/><Relationship Id="rId10" Type="http://schemas.openxmlformats.org/officeDocument/2006/relationships/customXml" Target="../ink/ink26.xml"/><Relationship Id="rId31" Type="http://schemas.openxmlformats.org/officeDocument/2006/relationships/image" Target="../media/image40.png"/><Relationship Id="rId44" Type="http://schemas.openxmlformats.org/officeDocument/2006/relationships/customXml" Target="../ink/ink43.xml"/><Relationship Id="rId52" Type="http://schemas.openxmlformats.org/officeDocument/2006/relationships/customXml" Target="../ink/ink47.xml"/><Relationship Id="rId60" Type="http://schemas.openxmlformats.org/officeDocument/2006/relationships/customXml" Target="../ink/ink51.xml"/><Relationship Id="rId65" Type="http://schemas.openxmlformats.org/officeDocument/2006/relationships/image" Target="../media/image57.png"/><Relationship Id="rId73" Type="http://schemas.openxmlformats.org/officeDocument/2006/relationships/image" Target="../media/image61.png"/><Relationship Id="rId78" Type="http://schemas.openxmlformats.org/officeDocument/2006/relationships/customXml" Target="../ink/ink60.xml"/><Relationship Id="rId81" Type="http://schemas.openxmlformats.org/officeDocument/2006/relationships/image" Target="../media/image65.png"/><Relationship Id="rId86" Type="http://schemas.openxmlformats.org/officeDocument/2006/relationships/customXml" Target="../ink/ink64.xml"/><Relationship Id="rId94" Type="http://schemas.openxmlformats.org/officeDocument/2006/relationships/customXml" Target="../ink/ink68.xml"/><Relationship Id="rId99" Type="http://schemas.openxmlformats.org/officeDocument/2006/relationships/image" Target="../media/image74.png"/><Relationship Id="rId4" Type="http://schemas.openxmlformats.org/officeDocument/2006/relationships/customXml" Target="../ink/ink23.xml"/><Relationship Id="rId9" Type="http://schemas.openxmlformats.org/officeDocument/2006/relationships/image" Target="../media/image29.png"/><Relationship Id="rId13" Type="http://schemas.openxmlformats.org/officeDocument/2006/relationships/image" Target="../media/image31.png"/><Relationship Id="rId18" Type="http://schemas.openxmlformats.org/officeDocument/2006/relationships/customXml" Target="../ink/ink30.xml"/><Relationship Id="rId39" Type="http://schemas.openxmlformats.org/officeDocument/2006/relationships/image" Target="../media/image44.png"/><Relationship Id="rId34" Type="http://schemas.openxmlformats.org/officeDocument/2006/relationships/customXml" Target="../ink/ink38.xml"/><Relationship Id="rId50" Type="http://schemas.openxmlformats.org/officeDocument/2006/relationships/customXml" Target="../ink/ink46.xml"/><Relationship Id="rId55" Type="http://schemas.openxmlformats.org/officeDocument/2006/relationships/image" Target="../media/image52.png"/><Relationship Id="rId76" Type="http://schemas.openxmlformats.org/officeDocument/2006/relationships/customXml" Target="../ink/ink59.xml"/><Relationship Id="rId97" Type="http://schemas.openxmlformats.org/officeDocument/2006/relationships/image" Target="../media/image73.png"/><Relationship Id="rId7" Type="http://schemas.openxmlformats.org/officeDocument/2006/relationships/image" Target="../media/image28.png"/><Relationship Id="rId71" Type="http://schemas.openxmlformats.org/officeDocument/2006/relationships/image" Target="../media/image60.png"/><Relationship Id="rId92" Type="http://schemas.openxmlformats.org/officeDocument/2006/relationships/customXml" Target="../ink/ink67.xml"/><Relationship Id="rId2" Type="http://schemas.openxmlformats.org/officeDocument/2006/relationships/notesSlide" Target="../notesSlides/notesSlide6.xml"/><Relationship Id="rId29" Type="http://schemas.openxmlformats.org/officeDocument/2006/relationships/image" Target="../media/image39.png"/><Relationship Id="rId24" Type="http://schemas.openxmlformats.org/officeDocument/2006/relationships/customXml" Target="../ink/ink33.xml"/><Relationship Id="rId40" Type="http://schemas.openxmlformats.org/officeDocument/2006/relationships/customXml" Target="../ink/ink41.xml"/><Relationship Id="rId45" Type="http://schemas.openxmlformats.org/officeDocument/2006/relationships/image" Target="../media/image47.png"/><Relationship Id="rId66" Type="http://schemas.openxmlformats.org/officeDocument/2006/relationships/customXml" Target="../ink/ink54.xml"/><Relationship Id="rId87" Type="http://schemas.openxmlformats.org/officeDocument/2006/relationships/image" Target="../media/image68.png"/><Relationship Id="rId61" Type="http://schemas.openxmlformats.org/officeDocument/2006/relationships/image" Target="../media/image55.png"/><Relationship Id="rId82" Type="http://schemas.openxmlformats.org/officeDocument/2006/relationships/customXml" Target="../ink/ink62.xml"/><Relationship Id="rId19" Type="http://schemas.openxmlformats.org/officeDocument/2006/relationships/image" Target="../media/image34.png"/><Relationship Id="rId14" Type="http://schemas.openxmlformats.org/officeDocument/2006/relationships/customXml" Target="../ink/ink28.xml"/><Relationship Id="rId30" Type="http://schemas.openxmlformats.org/officeDocument/2006/relationships/customXml" Target="../ink/ink36.xml"/><Relationship Id="rId35" Type="http://schemas.openxmlformats.org/officeDocument/2006/relationships/image" Target="../media/image42.png"/><Relationship Id="rId56" Type="http://schemas.openxmlformats.org/officeDocument/2006/relationships/customXml" Target="../ink/ink49.xml"/><Relationship Id="rId77" Type="http://schemas.openxmlformats.org/officeDocument/2006/relationships/image" Target="../media/image63.png"/><Relationship Id="rId8" Type="http://schemas.openxmlformats.org/officeDocument/2006/relationships/customXml" Target="../ink/ink25.xml"/><Relationship Id="rId51" Type="http://schemas.openxmlformats.org/officeDocument/2006/relationships/image" Target="../media/image50.png"/><Relationship Id="rId72" Type="http://schemas.openxmlformats.org/officeDocument/2006/relationships/customXml" Target="../ink/ink57.xml"/><Relationship Id="rId93" Type="http://schemas.openxmlformats.org/officeDocument/2006/relationships/image" Target="../media/image71.png"/><Relationship Id="rId98" Type="http://schemas.openxmlformats.org/officeDocument/2006/relationships/customXml" Target="../ink/ink7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131.png"/><Relationship Id="rId21" Type="http://schemas.openxmlformats.org/officeDocument/2006/relationships/image" Target="../media/image83.png"/><Relationship Id="rId42" Type="http://schemas.openxmlformats.org/officeDocument/2006/relationships/customXml" Target="../ink/ink90.xml"/><Relationship Id="rId63" Type="http://schemas.openxmlformats.org/officeDocument/2006/relationships/image" Target="../media/image104.png"/><Relationship Id="rId84" Type="http://schemas.openxmlformats.org/officeDocument/2006/relationships/customXml" Target="../ink/ink111.xml"/><Relationship Id="rId138" Type="http://schemas.openxmlformats.org/officeDocument/2006/relationships/customXml" Target="../ink/ink138.xml"/><Relationship Id="rId159" Type="http://schemas.openxmlformats.org/officeDocument/2006/relationships/image" Target="../media/image152.png"/><Relationship Id="rId170" Type="http://schemas.openxmlformats.org/officeDocument/2006/relationships/customXml" Target="../ink/ink154.xml"/><Relationship Id="rId107" Type="http://schemas.openxmlformats.org/officeDocument/2006/relationships/image" Target="../media/image126.png"/><Relationship Id="rId11" Type="http://schemas.openxmlformats.org/officeDocument/2006/relationships/image" Target="../media/image78.png"/><Relationship Id="rId32" Type="http://schemas.openxmlformats.org/officeDocument/2006/relationships/customXml" Target="../ink/ink85.xml"/><Relationship Id="rId53" Type="http://schemas.openxmlformats.org/officeDocument/2006/relationships/image" Target="../media/image99.png"/><Relationship Id="rId74" Type="http://schemas.openxmlformats.org/officeDocument/2006/relationships/customXml" Target="../ink/ink106.xml"/><Relationship Id="rId128" Type="http://schemas.openxmlformats.org/officeDocument/2006/relationships/customXml" Target="../ink/ink133.xml"/><Relationship Id="rId149" Type="http://schemas.openxmlformats.org/officeDocument/2006/relationships/image" Target="../media/image147.png"/><Relationship Id="rId5" Type="http://schemas.openxmlformats.org/officeDocument/2006/relationships/image" Target="../media/image75.png"/><Relationship Id="rId95" Type="http://schemas.openxmlformats.org/officeDocument/2006/relationships/image" Target="../media/image120.png"/><Relationship Id="rId160" Type="http://schemas.openxmlformats.org/officeDocument/2006/relationships/customXml" Target="../ink/ink149.xml"/><Relationship Id="rId22" Type="http://schemas.openxmlformats.org/officeDocument/2006/relationships/customXml" Target="../ink/ink80.xml"/><Relationship Id="rId43" Type="http://schemas.openxmlformats.org/officeDocument/2006/relationships/image" Target="../media/image94.png"/><Relationship Id="rId64" Type="http://schemas.openxmlformats.org/officeDocument/2006/relationships/customXml" Target="../ink/ink101.xml"/><Relationship Id="rId118" Type="http://schemas.openxmlformats.org/officeDocument/2006/relationships/customXml" Target="../ink/ink128.xml"/><Relationship Id="rId139" Type="http://schemas.openxmlformats.org/officeDocument/2006/relationships/image" Target="../media/image142.png"/><Relationship Id="rId85" Type="http://schemas.openxmlformats.org/officeDocument/2006/relationships/image" Target="../media/image115.png"/><Relationship Id="rId150" Type="http://schemas.openxmlformats.org/officeDocument/2006/relationships/customXml" Target="../ink/ink144.xml"/><Relationship Id="rId171" Type="http://schemas.openxmlformats.org/officeDocument/2006/relationships/image" Target="../media/image158.png"/><Relationship Id="rId12" Type="http://schemas.openxmlformats.org/officeDocument/2006/relationships/customXml" Target="../ink/ink75.xml"/><Relationship Id="rId33" Type="http://schemas.openxmlformats.org/officeDocument/2006/relationships/image" Target="../media/image89.png"/><Relationship Id="rId108" Type="http://schemas.openxmlformats.org/officeDocument/2006/relationships/customXml" Target="../ink/ink123.xml"/><Relationship Id="rId129" Type="http://schemas.openxmlformats.org/officeDocument/2006/relationships/image" Target="../media/image137.png"/><Relationship Id="rId54" Type="http://schemas.openxmlformats.org/officeDocument/2006/relationships/customXml" Target="../ink/ink96.xml"/><Relationship Id="rId70" Type="http://schemas.openxmlformats.org/officeDocument/2006/relationships/customXml" Target="../ink/ink104.xml"/><Relationship Id="rId75" Type="http://schemas.openxmlformats.org/officeDocument/2006/relationships/image" Target="../media/image110.png"/><Relationship Id="rId91" Type="http://schemas.openxmlformats.org/officeDocument/2006/relationships/image" Target="../media/image118.png"/><Relationship Id="rId96" Type="http://schemas.openxmlformats.org/officeDocument/2006/relationships/customXml" Target="../ink/ink117.xml"/><Relationship Id="rId140" Type="http://schemas.openxmlformats.org/officeDocument/2006/relationships/customXml" Target="../ink/ink139.xml"/><Relationship Id="rId145" Type="http://schemas.openxmlformats.org/officeDocument/2006/relationships/image" Target="../media/image145.png"/><Relationship Id="rId161" Type="http://schemas.openxmlformats.org/officeDocument/2006/relationships/image" Target="../media/image153.png"/><Relationship Id="rId166" Type="http://schemas.openxmlformats.org/officeDocument/2006/relationships/customXml" Target="../ink/ink152.xml"/><Relationship Id="rId1" Type="http://schemas.openxmlformats.org/officeDocument/2006/relationships/slideLayout" Target="../slideLayouts/slideLayout1.xml"/><Relationship Id="rId6" Type="http://schemas.openxmlformats.org/officeDocument/2006/relationships/customXml" Target="../ink/ink72.xml"/><Relationship Id="rId23" Type="http://schemas.openxmlformats.org/officeDocument/2006/relationships/image" Target="../media/image84.png"/><Relationship Id="rId28" Type="http://schemas.openxmlformats.org/officeDocument/2006/relationships/customXml" Target="../ink/ink83.xml"/><Relationship Id="rId49" Type="http://schemas.openxmlformats.org/officeDocument/2006/relationships/image" Target="../media/image97.png"/><Relationship Id="rId114" Type="http://schemas.openxmlformats.org/officeDocument/2006/relationships/customXml" Target="../ink/ink126.xml"/><Relationship Id="rId119" Type="http://schemas.openxmlformats.org/officeDocument/2006/relationships/image" Target="../media/image132.png"/><Relationship Id="rId44" Type="http://schemas.openxmlformats.org/officeDocument/2006/relationships/customXml" Target="../ink/ink91.xml"/><Relationship Id="rId60" Type="http://schemas.openxmlformats.org/officeDocument/2006/relationships/customXml" Target="../ink/ink99.xml"/><Relationship Id="rId65" Type="http://schemas.openxmlformats.org/officeDocument/2006/relationships/image" Target="../media/image105.png"/><Relationship Id="rId81" Type="http://schemas.openxmlformats.org/officeDocument/2006/relationships/image" Target="../media/image113.png"/><Relationship Id="rId86" Type="http://schemas.openxmlformats.org/officeDocument/2006/relationships/customXml" Target="../ink/ink112.xml"/><Relationship Id="rId130" Type="http://schemas.openxmlformats.org/officeDocument/2006/relationships/customXml" Target="../ink/ink134.xml"/><Relationship Id="rId135" Type="http://schemas.openxmlformats.org/officeDocument/2006/relationships/image" Target="../media/image140.png"/><Relationship Id="rId151" Type="http://schemas.openxmlformats.org/officeDocument/2006/relationships/image" Target="../media/image148.png"/><Relationship Id="rId156" Type="http://schemas.openxmlformats.org/officeDocument/2006/relationships/customXml" Target="../ink/ink147.xml"/><Relationship Id="rId13" Type="http://schemas.openxmlformats.org/officeDocument/2006/relationships/image" Target="../media/image79.png"/><Relationship Id="rId18" Type="http://schemas.openxmlformats.org/officeDocument/2006/relationships/customXml" Target="../ink/ink78.xml"/><Relationship Id="rId39" Type="http://schemas.openxmlformats.org/officeDocument/2006/relationships/image" Target="../media/image92.png"/><Relationship Id="rId109" Type="http://schemas.openxmlformats.org/officeDocument/2006/relationships/image" Target="../media/image127.png"/><Relationship Id="rId34" Type="http://schemas.openxmlformats.org/officeDocument/2006/relationships/customXml" Target="../ink/ink86.xml"/><Relationship Id="rId50" Type="http://schemas.openxmlformats.org/officeDocument/2006/relationships/customXml" Target="../ink/ink94.xml"/><Relationship Id="rId55" Type="http://schemas.openxmlformats.org/officeDocument/2006/relationships/image" Target="../media/image100.png"/><Relationship Id="rId76" Type="http://schemas.openxmlformats.org/officeDocument/2006/relationships/customXml" Target="../ink/ink107.xml"/><Relationship Id="rId97" Type="http://schemas.openxmlformats.org/officeDocument/2006/relationships/image" Target="../media/image121.png"/><Relationship Id="rId104" Type="http://schemas.openxmlformats.org/officeDocument/2006/relationships/customXml" Target="../ink/ink121.xml"/><Relationship Id="rId120" Type="http://schemas.openxmlformats.org/officeDocument/2006/relationships/customXml" Target="../ink/ink129.xml"/><Relationship Id="rId125" Type="http://schemas.openxmlformats.org/officeDocument/2006/relationships/image" Target="../media/image135.png"/><Relationship Id="rId141" Type="http://schemas.openxmlformats.org/officeDocument/2006/relationships/image" Target="../media/image143.png"/><Relationship Id="rId146" Type="http://schemas.openxmlformats.org/officeDocument/2006/relationships/customXml" Target="../ink/ink142.xml"/><Relationship Id="rId167" Type="http://schemas.openxmlformats.org/officeDocument/2006/relationships/image" Target="../media/image156.png"/><Relationship Id="rId7" Type="http://schemas.openxmlformats.org/officeDocument/2006/relationships/image" Target="../media/image76.png"/><Relationship Id="rId71" Type="http://schemas.openxmlformats.org/officeDocument/2006/relationships/image" Target="../media/image108.png"/><Relationship Id="rId92" Type="http://schemas.openxmlformats.org/officeDocument/2006/relationships/customXml" Target="../ink/ink115.xml"/><Relationship Id="rId162" Type="http://schemas.openxmlformats.org/officeDocument/2006/relationships/customXml" Target="../ink/ink150.xml"/><Relationship Id="rId2" Type="http://schemas.openxmlformats.org/officeDocument/2006/relationships/notesSlide" Target="../notesSlides/notesSlide8.xml"/><Relationship Id="rId29" Type="http://schemas.openxmlformats.org/officeDocument/2006/relationships/image" Target="../media/image87.png"/><Relationship Id="rId24" Type="http://schemas.openxmlformats.org/officeDocument/2006/relationships/customXml" Target="../ink/ink81.xml"/><Relationship Id="rId40" Type="http://schemas.openxmlformats.org/officeDocument/2006/relationships/customXml" Target="../ink/ink89.xml"/><Relationship Id="rId45" Type="http://schemas.openxmlformats.org/officeDocument/2006/relationships/image" Target="../media/image95.png"/><Relationship Id="rId66" Type="http://schemas.openxmlformats.org/officeDocument/2006/relationships/customXml" Target="../ink/ink102.xml"/><Relationship Id="rId87" Type="http://schemas.openxmlformats.org/officeDocument/2006/relationships/image" Target="../media/image116.png"/><Relationship Id="rId110" Type="http://schemas.openxmlformats.org/officeDocument/2006/relationships/customXml" Target="../ink/ink124.xml"/><Relationship Id="rId115" Type="http://schemas.openxmlformats.org/officeDocument/2006/relationships/image" Target="../media/image130.png"/><Relationship Id="rId131" Type="http://schemas.openxmlformats.org/officeDocument/2006/relationships/image" Target="../media/image138.png"/><Relationship Id="rId136" Type="http://schemas.openxmlformats.org/officeDocument/2006/relationships/customXml" Target="../ink/ink137.xml"/><Relationship Id="rId157" Type="http://schemas.openxmlformats.org/officeDocument/2006/relationships/image" Target="../media/image151.png"/><Relationship Id="rId61" Type="http://schemas.openxmlformats.org/officeDocument/2006/relationships/image" Target="../media/image103.png"/><Relationship Id="rId82" Type="http://schemas.openxmlformats.org/officeDocument/2006/relationships/customXml" Target="../ink/ink110.xml"/><Relationship Id="rId152" Type="http://schemas.openxmlformats.org/officeDocument/2006/relationships/customXml" Target="../ink/ink145.xml"/><Relationship Id="rId19" Type="http://schemas.openxmlformats.org/officeDocument/2006/relationships/image" Target="../media/image82.png"/><Relationship Id="rId14" Type="http://schemas.openxmlformats.org/officeDocument/2006/relationships/customXml" Target="../ink/ink76.xml"/><Relationship Id="rId30" Type="http://schemas.openxmlformats.org/officeDocument/2006/relationships/customXml" Target="../ink/ink84.xml"/><Relationship Id="rId35" Type="http://schemas.openxmlformats.org/officeDocument/2006/relationships/image" Target="../media/image90.png"/><Relationship Id="rId56" Type="http://schemas.openxmlformats.org/officeDocument/2006/relationships/customXml" Target="../ink/ink97.xml"/><Relationship Id="rId77" Type="http://schemas.openxmlformats.org/officeDocument/2006/relationships/image" Target="../media/image111.png"/><Relationship Id="rId100" Type="http://schemas.openxmlformats.org/officeDocument/2006/relationships/customXml" Target="../ink/ink119.xml"/><Relationship Id="rId105" Type="http://schemas.openxmlformats.org/officeDocument/2006/relationships/image" Target="../media/image125.png"/><Relationship Id="rId126" Type="http://schemas.openxmlformats.org/officeDocument/2006/relationships/customXml" Target="../ink/ink132.xml"/><Relationship Id="rId147" Type="http://schemas.openxmlformats.org/officeDocument/2006/relationships/image" Target="../media/image146.png"/><Relationship Id="rId168" Type="http://schemas.openxmlformats.org/officeDocument/2006/relationships/customXml" Target="../ink/ink153.xml"/><Relationship Id="rId8" Type="http://schemas.openxmlformats.org/officeDocument/2006/relationships/customXml" Target="../ink/ink73.xml"/><Relationship Id="rId51" Type="http://schemas.openxmlformats.org/officeDocument/2006/relationships/image" Target="../media/image98.png"/><Relationship Id="rId72" Type="http://schemas.openxmlformats.org/officeDocument/2006/relationships/customXml" Target="../ink/ink105.xml"/><Relationship Id="rId93" Type="http://schemas.openxmlformats.org/officeDocument/2006/relationships/image" Target="../media/image119.png"/><Relationship Id="rId98" Type="http://schemas.openxmlformats.org/officeDocument/2006/relationships/customXml" Target="../ink/ink118.xml"/><Relationship Id="rId121" Type="http://schemas.openxmlformats.org/officeDocument/2006/relationships/image" Target="../media/image133.png"/><Relationship Id="rId142" Type="http://schemas.openxmlformats.org/officeDocument/2006/relationships/customXml" Target="../ink/ink140.xml"/><Relationship Id="rId163" Type="http://schemas.openxmlformats.org/officeDocument/2006/relationships/image" Target="../media/image154.png"/><Relationship Id="rId3" Type="http://schemas.openxmlformats.org/officeDocument/2006/relationships/image" Target="../media/image1.png"/><Relationship Id="rId25" Type="http://schemas.openxmlformats.org/officeDocument/2006/relationships/image" Target="../media/image85.png"/><Relationship Id="rId46" Type="http://schemas.openxmlformats.org/officeDocument/2006/relationships/customXml" Target="../ink/ink92.xml"/><Relationship Id="rId67" Type="http://schemas.openxmlformats.org/officeDocument/2006/relationships/image" Target="../media/image106.png"/><Relationship Id="rId116" Type="http://schemas.openxmlformats.org/officeDocument/2006/relationships/customXml" Target="../ink/ink127.xml"/><Relationship Id="rId137" Type="http://schemas.openxmlformats.org/officeDocument/2006/relationships/image" Target="../media/image141.png"/><Relationship Id="rId158" Type="http://schemas.openxmlformats.org/officeDocument/2006/relationships/customXml" Target="../ink/ink148.xml"/><Relationship Id="rId20" Type="http://schemas.openxmlformats.org/officeDocument/2006/relationships/customXml" Target="../ink/ink79.xml"/><Relationship Id="rId41" Type="http://schemas.openxmlformats.org/officeDocument/2006/relationships/image" Target="../media/image93.png"/><Relationship Id="rId62" Type="http://schemas.openxmlformats.org/officeDocument/2006/relationships/customXml" Target="../ink/ink100.xml"/><Relationship Id="rId83" Type="http://schemas.openxmlformats.org/officeDocument/2006/relationships/image" Target="../media/image114.png"/><Relationship Id="rId88" Type="http://schemas.openxmlformats.org/officeDocument/2006/relationships/customXml" Target="../ink/ink113.xml"/><Relationship Id="rId111" Type="http://schemas.openxmlformats.org/officeDocument/2006/relationships/image" Target="../media/image128.png"/><Relationship Id="rId132" Type="http://schemas.openxmlformats.org/officeDocument/2006/relationships/customXml" Target="../ink/ink135.xml"/><Relationship Id="rId153" Type="http://schemas.openxmlformats.org/officeDocument/2006/relationships/image" Target="../media/image149.png"/><Relationship Id="rId15" Type="http://schemas.openxmlformats.org/officeDocument/2006/relationships/image" Target="../media/image80.png"/><Relationship Id="rId36" Type="http://schemas.openxmlformats.org/officeDocument/2006/relationships/customXml" Target="../ink/ink87.xml"/><Relationship Id="rId57" Type="http://schemas.openxmlformats.org/officeDocument/2006/relationships/image" Target="../media/image101.png"/><Relationship Id="rId106" Type="http://schemas.openxmlformats.org/officeDocument/2006/relationships/customXml" Target="../ink/ink122.xml"/><Relationship Id="rId127" Type="http://schemas.openxmlformats.org/officeDocument/2006/relationships/image" Target="../media/image136.png"/><Relationship Id="rId10" Type="http://schemas.openxmlformats.org/officeDocument/2006/relationships/customXml" Target="../ink/ink74.xml"/><Relationship Id="rId31" Type="http://schemas.openxmlformats.org/officeDocument/2006/relationships/image" Target="../media/image88.png"/><Relationship Id="rId52" Type="http://schemas.openxmlformats.org/officeDocument/2006/relationships/customXml" Target="../ink/ink95.xml"/><Relationship Id="rId73" Type="http://schemas.openxmlformats.org/officeDocument/2006/relationships/image" Target="../media/image109.png"/><Relationship Id="rId78" Type="http://schemas.openxmlformats.org/officeDocument/2006/relationships/customXml" Target="../ink/ink108.xml"/><Relationship Id="rId94" Type="http://schemas.openxmlformats.org/officeDocument/2006/relationships/customXml" Target="../ink/ink116.xml"/><Relationship Id="rId99" Type="http://schemas.openxmlformats.org/officeDocument/2006/relationships/image" Target="../media/image122.png"/><Relationship Id="rId101" Type="http://schemas.openxmlformats.org/officeDocument/2006/relationships/image" Target="../media/image123.png"/><Relationship Id="rId122" Type="http://schemas.openxmlformats.org/officeDocument/2006/relationships/customXml" Target="../ink/ink130.xml"/><Relationship Id="rId143" Type="http://schemas.openxmlformats.org/officeDocument/2006/relationships/image" Target="../media/image144.png"/><Relationship Id="rId148" Type="http://schemas.openxmlformats.org/officeDocument/2006/relationships/customXml" Target="../ink/ink143.xml"/><Relationship Id="rId164" Type="http://schemas.openxmlformats.org/officeDocument/2006/relationships/customXml" Target="../ink/ink151.xml"/><Relationship Id="rId169" Type="http://schemas.openxmlformats.org/officeDocument/2006/relationships/image" Target="../media/image157.png"/><Relationship Id="rId4" Type="http://schemas.openxmlformats.org/officeDocument/2006/relationships/customXml" Target="../ink/ink71.xml"/><Relationship Id="rId9" Type="http://schemas.openxmlformats.org/officeDocument/2006/relationships/image" Target="../media/image77.png"/><Relationship Id="rId26" Type="http://schemas.openxmlformats.org/officeDocument/2006/relationships/customXml" Target="../ink/ink82.xml"/><Relationship Id="rId47" Type="http://schemas.openxmlformats.org/officeDocument/2006/relationships/image" Target="../media/image96.png"/><Relationship Id="rId68" Type="http://schemas.openxmlformats.org/officeDocument/2006/relationships/customXml" Target="../ink/ink103.xml"/><Relationship Id="rId89" Type="http://schemas.openxmlformats.org/officeDocument/2006/relationships/image" Target="../media/image117.png"/><Relationship Id="rId112" Type="http://schemas.openxmlformats.org/officeDocument/2006/relationships/customXml" Target="../ink/ink125.xml"/><Relationship Id="rId133" Type="http://schemas.openxmlformats.org/officeDocument/2006/relationships/image" Target="../media/image139.png"/><Relationship Id="rId154" Type="http://schemas.openxmlformats.org/officeDocument/2006/relationships/customXml" Target="../ink/ink146.xml"/><Relationship Id="rId16" Type="http://schemas.openxmlformats.org/officeDocument/2006/relationships/customXml" Target="../ink/ink77.xml"/><Relationship Id="rId37" Type="http://schemas.openxmlformats.org/officeDocument/2006/relationships/image" Target="../media/image91.png"/><Relationship Id="rId58" Type="http://schemas.openxmlformats.org/officeDocument/2006/relationships/customXml" Target="../ink/ink98.xml"/><Relationship Id="rId79" Type="http://schemas.openxmlformats.org/officeDocument/2006/relationships/image" Target="../media/image112.png"/><Relationship Id="rId102" Type="http://schemas.openxmlformats.org/officeDocument/2006/relationships/customXml" Target="../ink/ink120.xml"/><Relationship Id="rId123" Type="http://schemas.openxmlformats.org/officeDocument/2006/relationships/image" Target="../media/image134.png"/><Relationship Id="rId144" Type="http://schemas.openxmlformats.org/officeDocument/2006/relationships/customXml" Target="../ink/ink141.xml"/><Relationship Id="rId90" Type="http://schemas.openxmlformats.org/officeDocument/2006/relationships/customXml" Target="../ink/ink114.xml"/><Relationship Id="rId165" Type="http://schemas.openxmlformats.org/officeDocument/2006/relationships/image" Target="../media/image155.png"/><Relationship Id="rId27" Type="http://schemas.openxmlformats.org/officeDocument/2006/relationships/image" Target="../media/image86.png"/><Relationship Id="rId48" Type="http://schemas.openxmlformats.org/officeDocument/2006/relationships/customXml" Target="../ink/ink93.xml"/><Relationship Id="rId69" Type="http://schemas.openxmlformats.org/officeDocument/2006/relationships/image" Target="../media/image107.png"/><Relationship Id="rId113" Type="http://schemas.openxmlformats.org/officeDocument/2006/relationships/image" Target="../media/image129.png"/><Relationship Id="rId134" Type="http://schemas.openxmlformats.org/officeDocument/2006/relationships/customXml" Target="../ink/ink136.xml"/><Relationship Id="rId80" Type="http://schemas.openxmlformats.org/officeDocument/2006/relationships/customXml" Target="../ink/ink109.xml"/><Relationship Id="rId155" Type="http://schemas.openxmlformats.org/officeDocument/2006/relationships/image" Target="../media/image150.png"/><Relationship Id="rId17" Type="http://schemas.openxmlformats.org/officeDocument/2006/relationships/image" Target="../media/image81.png"/><Relationship Id="rId38" Type="http://schemas.openxmlformats.org/officeDocument/2006/relationships/customXml" Target="../ink/ink88.xml"/><Relationship Id="rId59" Type="http://schemas.openxmlformats.org/officeDocument/2006/relationships/image" Target="../media/image102.png"/><Relationship Id="rId103" Type="http://schemas.openxmlformats.org/officeDocument/2006/relationships/image" Target="../media/image124.png"/><Relationship Id="rId124" Type="http://schemas.openxmlformats.org/officeDocument/2006/relationships/customXml" Target="../ink/ink131.xml"/></Relationships>
</file>

<file path=ppt/slides/_rels/slide9.xml.rels><?xml version="1.0" encoding="UTF-8" standalone="yes"?>
<Relationships xmlns="http://schemas.openxmlformats.org/package/2006/relationships"><Relationship Id="rId117" Type="http://schemas.openxmlformats.org/officeDocument/2006/relationships/image" Target="../media/image215.png"/><Relationship Id="rId21" Type="http://schemas.openxmlformats.org/officeDocument/2006/relationships/image" Target="../media/image167.png"/><Relationship Id="rId42" Type="http://schemas.openxmlformats.org/officeDocument/2006/relationships/customXml" Target="../ink/ink174.xml"/><Relationship Id="rId47" Type="http://schemas.openxmlformats.org/officeDocument/2006/relationships/image" Target="../media/image180.png"/><Relationship Id="rId63" Type="http://schemas.openxmlformats.org/officeDocument/2006/relationships/image" Target="../media/image188.png"/><Relationship Id="rId68" Type="http://schemas.openxmlformats.org/officeDocument/2006/relationships/customXml" Target="../ink/ink187.xml"/><Relationship Id="rId84" Type="http://schemas.openxmlformats.org/officeDocument/2006/relationships/customXml" Target="../ink/ink195.xml"/><Relationship Id="rId89" Type="http://schemas.openxmlformats.org/officeDocument/2006/relationships/image" Target="../media/image201.png"/><Relationship Id="rId112" Type="http://schemas.openxmlformats.org/officeDocument/2006/relationships/customXml" Target="../ink/ink209.xml"/><Relationship Id="rId16" Type="http://schemas.openxmlformats.org/officeDocument/2006/relationships/customXml" Target="../ink/ink161.xml"/><Relationship Id="rId107" Type="http://schemas.openxmlformats.org/officeDocument/2006/relationships/image" Target="../media/image210.png"/><Relationship Id="rId11" Type="http://schemas.openxmlformats.org/officeDocument/2006/relationships/image" Target="../media/image162.png"/><Relationship Id="rId32" Type="http://schemas.openxmlformats.org/officeDocument/2006/relationships/customXml" Target="../ink/ink169.xml"/><Relationship Id="rId37" Type="http://schemas.openxmlformats.org/officeDocument/2006/relationships/image" Target="../media/image175.png"/><Relationship Id="rId53" Type="http://schemas.openxmlformats.org/officeDocument/2006/relationships/image" Target="../media/image183.png"/><Relationship Id="rId58" Type="http://schemas.openxmlformats.org/officeDocument/2006/relationships/customXml" Target="../ink/ink182.xml"/><Relationship Id="rId74" Type="http://schemas.openxmlformats.org/officeDocument/2006/relationships/customXml" Target="../ink/ink190.xml"/><Relationship Id="rId79" Type="http://schemas.openxmlformats.org/officeDocument/2006/relationships/image" Target="../media/image196.png"/><Relationship Id="rId102" Type="http://schemas.openxmlformats.org/officeDocument/2006/relationships/customXml" Target="../ink/ink204.xml"/><Relationship Id="rId123" Type="http://schemas.openxmlformats.org/officeDocument/2006/relationships/image" Target="../media/image218.png"/><Relationship Id="rId128" Type="http://schemas.openxmlformats.org/officeDocument/2006/relationships/customXml" Target="../ink/ink217.xml"/><Relationship Id="rId5" Type="http://schemas.openxmlformats.org/officeDocument/2006/relationships/image" Target="../media/image159.png"/><Relationship Id="rId90" Type="http://schemas.openxmlformats.org/officeDocument/2006/relationships/customXml" Target="../ink/ink198.xml"/><Relationship Id="rId95" Type="http://schemas.openxmlformats.org/officeDocument/2006/relationships/image" Target="../media/image204.png"/><Relationship Id="rId22" Type="http://schemas.openxmlformats.org/officeDocument/2006/relationships/customXml" Target="../ink/ink164.xml"/><Relationship Id="rId27" Type="http://schemas.openxmlformats.org/officeDocument/2006/relationships/image" Target="../media/image170.png"/><Relationship Id="rId43" Type="http://schemas.openxmlformats.org/officeDocument/2006/relationships/image" Target="../media/image178.png"/><Relationship Id="rId48" Type="http://schemas.openxmlformats.org/officeDocument/2006/relationships/customXml" Target="../ink/ink177.xml"/><Relationship Id="rId64" Type="http://schemas.openxmlformats.org/officeDocument/2006/relationships/customXml" Target="../ink/ink185.xml"/><Relationship Id="rId69" Type="http://schemas.openxmlformats.org/officeDocument/2006/relationships/image" Target="../media/image191.png"/><Relationship Id="rId113" Type="http://schemas.openxmlformats.org/officeDocument/2006/relationships/image" Target="../media/image213.png"/><Relationship Id="rId118" Type="http://schemas.openxmlformats.org/officeDocument/2006/relationships/customXml" Target="../ink/ink212.xml"/><Relationship Id="rId80" Type="http://schemas.openxmlformats.org/officeDocument/2006/relationships/customXml" Target="../ink/ink193.xml"/><Relationship Id="rId85" Type="http://schemas.openxmlformats.org/officeDocument/2006/relationships/image" Target="../media/image199.png"/><Relationship Id="rId12" Type="http://schemas.openxmlformats.org/officeDocument/2006/relationships/customXml" Target="../ink/ink159.xml"/><Relationship Id="rId17" Type="http://schemas.openxmlformats.org/officeDocument/2006/relationships/image" Target="../media/image165.png"/><Relationship Id="rId33" Type="http://schemas.openxmlformats.org/officeDocument/2006/relationships/image" Target="../media/image173.png"/><Relationship Id="rId38" Type="http://schemas.openxmlformats.org/officeDocument/2006/relationships/customXml" Target="../ink/ink172.xml"/><Relationship Id="rId59" Type="http://schemas.openxmlformats.org/officeDocument/2006/relationships/image" Target="../media/image186.png"/><Relationship Id="rId103" Type="http://schemas.openxmlformats.org/officeDocument/2006/relationships/image" Target="../media/image208.png"/><Relationship Id="rId108" Type="http://schemas.openxmlformats.org/officeDocument/2006/relationships/customXml" Target="../ink/ink207.xml"/><Relationship Id="rId124" Type="http://schemas.openxmlformats.org/officeDocument/2006/relationships/customXml" Target="../ink/ink215.xml"/><Relationship Id="rId129" Type="http://schemas.openxmlformats.org/officeDocument/2006/relationships/image" Target="../media/image221.png"/><Relationship Id="rId54" Type="http://schemas.openxmlformats.org/officeDocument/2006/relationships/customXml" Target="../ink/ink180.xml"/><Relationship Id="rId70" Type="http://schemas.openxmlformats.org/officeDocument/2006/relationships/customXml" Target="../ink/ink188.xml"/><Relationship Id="rId75" Type="http://schemas.openxmlformats.org/officeDocument/2006/relationships/image" Target="../media/image194.png"/><Relationship Id="rId91" Type="http://schemas.openxmlformats.org/officeDocument/2006/relationships/image" Target="../media/image202.png"/><Relationship Id="rId96" Type="http://schemas.openxmlformats.org/officeDocument/2006/relationships/customXml" Target="../ink/ink201.xml"/><Relationship Id="rId1" Type="http://schemas.openxmlformats.org/officeDocument/2006/relationships/slideLayout" Target="../slideLayouts/slideLayout1.xml"/><Relationship Id="rId6" Type="http://schemas.openxmlformats.org/officeDocument/2006/relationships/customXml" Target="../ink/ink156.xml"/><Relationship Id="rId23" Type="http://schemas.openxmlformats.org/officeDocument/2006/relationships/image" Target="../media/image168.png"/><Relationship Id="rId28" Type="http://schemas.openxmlformats.org/officeDocument/2006/relationships/customXml" Target="../ink/ink167.xml"/><Relationship Id="rId49" Type="http://schemas.openxmlformats.org/officeDocument/2006/relationships/image" Target="../media/image181.png"/><Relationship Id="rId114" Type="http://schemas.openxmlformats.org/officeDocument/2006/relationships/customXml" Target="../ink/ink210.xml"/><Relationship Id="rId119" Type="http://schemas.openxmlformats.org/officeDocument/2006/relationships/image" Target="../media/image216.png"/><Relationship Id="rId44" Type="http://schemas.openxmlformats.org/officeDocument/2006/relationships/customXml" Target="../ink/ink175.xml"/><Relationship Id="rId60" Type="http://schemas.openxmlformats.org/officeDocument/2006/relationships/customXml" Target="../ink/ink183.xml"/><Relationship Id="rId65" Type="http://schemas.openxmlformats.org/officeDocument/2006/relationships/image" Target="../media/image189.png"/><Relationship Id="rId81" Type="http://schemas.openxmlformats.org/officeDocument/2006/relationships/image" Target="../media/image197.png"/><Relationship Id="rId86" Type="http://schemas.openxmlformats.org/officeDocument/2006/relationships/customXml" Target="../ink/ink196.xml"/><Relationship Id="rId13" Type="http://schemas.openxmlformats.org/officeDocument/2006/relationships/image" Target="../media/image163.png"/><Relationship Id="rId18" Type="http://schemas.openxmlformats.org/officeDocument/2006/relationships/customXml" Target="../ink/ink162.xml"/><Relationship Id="rId39" Type="http://schemas.openxmlformats.org/officeDocument/2006/relationships/image" Target="../media/image176.png"/><Relationship Id="rId109" Type="http://schemas.openxmlformats.org/officeDocument/2006/relationships/image" Target="../media/image211.png"/><Relationship Id="rId34" Type="http://schemas.openxmlformats.org/officeDocument/2006/relationships/customXml" Target="../ink/ink170.xml"/><Relationship Id="rId50" Type="http://schemas.openxmlformats.org/officeDocument/2006/relationships/customXml" Target="../ink/ink178.xml"/><Relationship Id="rId55" Type="http://schemas.openxmlformats.org/officeDocument/2006/relationships/image" Target="../media/image184.png"/><Relationship Id="rId76" Type="http://schemas.openxmlformats.org/officeDocument/2006/relationships/customXml" Target="../ink/ink191.xml"/><Relationship Id="rId97" Type="http://schemas.openxmlformats.org/officeDocument/2006/relationships/image" Target="../media/image205.png"/><Relationship Id="rId104" Type="http://schemas.openxmlformats.org/officeDocument/2006/relationships/customXml" Target="../ink/ink205.xml"/><Relationship Id="rId120" Type="http://schemas.openxmlformats.org/officeDocument/2006/relationships/customXml" Target="../ink/ink213.xml"/><Relationship Id="rId125" Type="http://schemas.openxmlformats.org/officeDocument/2006/relationships/image" Target="../media/image219.png"/><Relationship Id="rId7" Type="http://schemas.openxmlformats.org/officeDocument/2006/relationships/image" Target="../media/image160.png"/><Relationship Id="rId71" Type="http://schemas.openxmlformats.org/officeDocument/2006/relationships/image" Target="../media/image192.png"/><Relationship Id="rId92" Type="http://schemas.openxmlformats.org/officeDocument/2006/relationships/customXml" Target="../ink/ink199.xml"/><Relationship Id="rId2" Type="http://schemas.openxmlformats.org/officeDocument/2006/relationships/notesSlide" Target="../notesSlides/notesSlide9.xml"/><Relationship Id="rId29" Type="http://schemas.openxmlformats.org/officeDocument/2006/relationships/image" Target="../media/image171.png"/><Relationship Id="rId24" Type="http://schemas.openxmlformats.org/officeDocument/2006/relationships/customXml" Target="../ink/ink165.xml"/><Relationship Id="rId40" Type="http://schemas.openxmlformats.org/officeDocument/2006/relationships/customXml" Target="../ink/ink173.xml"/><Relationship Id="rId45" Type="http://schemas.openxmlformats.org/officeDocument/2006/relationships/image" Target="../media/image179.png"/><Relationship Id="rId66" Type="http://schemas.openxmlformats.org/officeDocument/2006/relationships/customXml" Target="../ink/ink186.xml"/><Relationship Id="rId87" Type="http://schemas.openxmlformats.org/officeDocument/2006/relationships/image" Target="../media/image200.png"/><Relationship Id="rId110" Type="http://schemas.openxmlformats.org/officeDocument/2006/relationships/customXml" Target="../ink/ink208.xml"/><Relationship Id="rId115" Type="http://schemas.openxmlformats.org/officeDocument/2006/relationships/image" Target="../media/image214.png"/><Relationship Id="rId61" Type="http://schemas.openxmlformats.org/officeDocument/2006/relationships/image" Target="../media/image187.png"/><Relationship Id="rId82" Type="http://schemas.openxmlformats.org/officeDocument/2006/relationships/customXml" Target="../ink/ink194.xml"/><Relationship Id="rId19" Type="http://schemas.openxmlformats.org/officeDocument/2006/relationships/image" Target="../media/image166.png"/><Relationship Id="rId14" Type="http://schemas.openxmlformats.org/officeDocument/2006/relationships/customXml" Target="../ink/ink160.xml"/><Relationship Id="rId30" Type="http://schemas.openxmlformats.org/officeDocument/2006/relationships/customXml" Target="../ink/ink168.xml"/><Relationship Id="rId35" Type="http://schemas.openxmlformats.org/officeDocument/2006/relationships/image" Target="../media/image174.png"/><Relationship Id="rId56" Type="http://schemas.openxmlformats.org/officeDocument/2006/relationships/customXml" Target="../ink/ink181.xml"/><Relationship Id="rId77" Type="http://schemas.openxmlformats.org/officeDocument/2006/relationships/image" Target="../media/image195.png"/><Relationship Id="rId100" Type="http://schemas.openxmlformats.org/officeDocument/2006/relationships/customXml" Target="../ink/ink203.xml"/><Relationship Id="rId105" Type="http://schemas.openxmlformats.org/officeDocument/2006/relationships/image" Target="../media/image209.png"/><Relationship Id="rId126" Type="http://schemas.openxmlformats.org/officeDocument/2006/relationships/customXml" Target="../ink/ink216.xml"/><Relationship Id="rId8" Type="http://schemas.openxmlformats.org/officeDocument/2006/relationships/customXml" Target="../ink/ink157.xml"/><Relationship Id="rId51" Type="http://schemas.openxmlformats.org/officeDocument/2006/relationships/image" Target="../media/image182.png"/><Relationship Id="rId72" Type="http://schemas.openxmlformats.org/officeDocument/2006/relationships/customXml" Target="../ink/ink189.xml"/><Relationship Id="rId93" Type="http://schemas.openxmlformats.org/officeDocument/2006/relationships/image" Target="../media/image203.png"/><Relationship Id="rId98" Type="http://schemas.openxmlformats.org/officeDocument/2006/relationships/customXml" Target="../ink/ink202.xml"/><Relationship Id="rId121" Type="http://schemas.openxmlformats.org/officeDocument/2006/relationships/image" Target="../media/image217.png"/><Relationship Id="rId3" Type="http://schemas.openxmlformats.org/officeDocument/2006/relationships/image" Target="../media/image1.png"/><Relationship Id="rId25" Type="http://schemas.openxmlformats.org/officeDocument/2006/relationships/image" Target="../media/image169.png"/><Relationship Id="rId46" Type="http://schemas.openxmlformats.org/officeDocument/2006/relationships/customXml" Target="../ink/ink176.xml"/><Relationship Id="rId67" Type="http://schemas.openxmlformats.org/officeDocument/2006/relationships/image" Target="../media/image190.png"/><Relationship Id="rId116" Type="http://schemas.openxmlformats.org/officeDocument/2006/relationships/customXml" Target="../ink/ink211.xml"/><Relationship Id="rId20" Type="http://schemas.openxmlformats.org/officeDocument/2006/relationships/customXml" Target="../ink/ink163.xml"/><Relationship Id="rId41" Type="http://schemas.openxmlformats.org/officeDocument/2006/relationships/image" Target="../media/image177.png"/><Relationship Id="rId62" Type="http://schemas.openxmlformats.org/officeDocument/2006/relationships/customXml" Target="../ink/ink184.xml"/><Relationship Id="rId83" Type="http://schemas.openxmlformats.org/officeDocument/2006/relationships/image" Target="../media/image198.png"/><Relationship Id="rId88" Type="http://schemas.openxmlformats.org/officeDocument/2006/relationships/customXml" Target="../ink/ink197.xml"/><Relationship Id="rId111" Type="http://schemas.openxmlformats.org/officeDocument/2006/relationships/image" Target="../media/image212.png"/><Relationship Id="rId15" Type="http://schemas.openxmlformats.org/officeDocument/2006/relationships/image" Target="../media/image164.png"/><Relationship Id="rId36" Type="http://schemas.openxmlformats.org/officeDocument/2006/relationships/customXml" Target="../ink/ink171.xml"/><Relationship Id="rId57" Type="http://schemas.openxmlformats.org/officeDocument/2006/relationships/image" Target="../media/image185.png"/><Relationship Id="rId106" Type="http://schemas.openxmlformats.org/officeDocument/2006/relationships/customXml" Target="../ink/ink206.xml"/><Relationship Id="rId127" Type="http://schemas.openxmlformats.org/officeDocument/2006/relationships/image" Target="../media/image220.png"/><Relationship Id="rId10" Type="http://schemas.openxmlformats.org/officeDocument/2006/relationships/customXml" Target="../ink/ink158.xml"/><Relationship Id="rId31" Type="http://schemas.openxmlformats.org/officeDocument/2006/relationships/image" Target="../media/image172.png"/><Relationship Id="rId52" Type="http://schemas.openxmlformats.org/officeDocument/2006/relationships/customXml" Target="../ink/ink179.xml"/><Relationship Id="rId73" Type="http://schemas.openxmlformats.org/officeDocument/2006/relationships/image" Target="../media/image193.png"/><Relationship Id="rId78" Type="http://schemas.openxmlformats.org/officeDocument/2006/relationships/customXml" Target="../ink/ink192.xml"/><Relationship Id="rId94" Type="http://schemas.openxmlformats.org/officeDocument/2006/relationships/customXml" Target="../ink/ink200.xml"/><Relationship Id="rId99" Type="http://schemas.openxmlformats.org/officeDocument/2006/relationships/image" Target="../media/image206.png"/><Relationship Id="rId101" Type="http://schemas.openxmlformats.org/officeDocument/2006/relationships/image" Target="../media/image207.png"/><Relationship Id="rId122" Type="http://schemas.openxmlformats.org/officeDocument/2006/relationships/customXml" Target="../ink/ink214.xml"/><Relationship Id="rId4" Type="http://schemas.openxmlformats.org/officeDocument/2006/relationships/customXml" Target="../ink/ink155.xml"/><Relationship Id="rId9" Type="http://schemas.openxmlformats.org/officeDocument/2006/relationships/image" Target="../media/image161.png"/><Relationship Id="rId26" Type="http://schemas.openxmlformats.org/officeDocument/2006/relationships/customXml" Target="../ink/ink16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484524" y="4781074"/>
            <a:ext cx="3217302" cy="1849449"/>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865" y="4841134"/>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393567"/>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1261884"/>
          </a:xfrm>
          <a:prstGeom prst="rect">
            <a:avLst/>
          </a:prstGeom>
          <a:noFill/>
        </p:spPr>
        <p:txBody>
          <a:bodyPr wrap="square">
            <a:spAutoFit/>
          </a:bodyPr>
          <a:lstStyle/>
          <a:p>
            <a:r>
              <a:rPr lang="en-US" sz="2000" b="1">
                <a:solidFill>
                  <a:srgbClr val="92D050"/>
                </a:solidFill>
              </a:rPr>
              <a:t>Torah for Messiah </a:t>
            </a:r>
            <a:r>
              <a:rPr lang="en-US">
                <a:solidFill>
                  <a:srgbClr val="00B0F0"/>
                </a:solidFill>
              </a:rPr>
              <a:t>https://t.me/TorahforMessiah</a:t>
            </a:r>
            <a:br>
              <a:rPr lang="en-US">
                <a:solidFill>
                  <a:srgbClr val="00B0F0"/>
                </a:solidFill>
              </a:rPr>
            </a:br>
            <a:r>
              <a:rPr lang="en-US" sz="2000" b="1">
                <a:solidFill>
                  <a:srgbClr val="92D050"/>
                </a:solidFill>
              </a:rPr>
              <a:t>Messianics</a:t>
            </a:r>
            <a:br>
              <a:rPr lang="en-US">
                <a:solidFill>
                  <a:srgbClr val="00B0F0"/>
                </a:solidFill>
              </a:rPr>
            </a:br>
            <a:r>
              <a:rPr lang="en-US">
                <a:solidFill>
                  <a:srgbClr val="00B0F0"/>
                </a:solidFill>
              </a:rPr>
              <a:t>https://t.me/MessianicChat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22966" y="343778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82979"/>
            <a:ext cx="4317810" cy="1292662"/>
          </a:xfrm>
          <a:prstGeom prst="rect">
            <a:avLst/>
          </a:prstGeom>
          <a:noFill/>
        </p:spPr>
        <p:txBody>
          <a:bodyPr wrap="square">
            <a:spAutoFit/>
          </a:bodyPr>
          <a:lstStyle/>
          <a:p>
            <a:r>
              <a:rPr lang="en-US" sz="2400" b="1">
                <a:solidFill>
                  <a:srgbClr val="FFFF00"/>
                </a:solidFill>
              </a:rPr>
              <a:t>Hebrew Language Studies</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Daily Hebrew Word Shorts</a:t>
            </a:r>
            <a:r>
              <a:rPr lang="en-US" b="1">
                <a:solidFill>
                  <a:srgbClr val="FFFF00"/>
                </a:solidFill>
              </a:rPr>
              <a:t>:</a:t>
            </a:r>
            <a:r>
              <a:rPr lang="en-US">
                <a:solidFill>
                  <a:srgbClr val="FFFF00"/>
                </a:solidFill>
              </a:rPr>
              <a:t> FREE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572503"/>
            <a:ext cx="4298802" cy="646331"/>
          </a:xfrm>
          <a:prstGeom prst="rect">
            <a:avLst/>
          </a:prstGeom>
          <a:noFill/>
        </p:spPr>
        <p:txBody>
          <a:bodyPr wrap="square">
            <a:spAutoFit/>
          </a:bodyPr>
          <a:lstStyle/>
          <a:p>
            <a:r>
              <a:rPr lang="en-US" b="1">
                <a:solidFill>
                  <a:srgbClr val="FFFF00"/>
                </a:solidFill>
              </a:rPr>
              <a:t>YouTube Channels</a:t>
            </a:r>
          </a:p>
          <a:p>
            <a:r>
              <a:rPr lang="en-US">
                <a:solidFill>
                  <a:srgbClr val="00B0F0"/>
                </a:solidFill>
                <a:hlinkClick r:id="rId5">
                  <a:extLst>
                    <a:ext uri="{A12FA001-AC4F-418D-AE19-62706E023703}">
                      <ahyp:hlinkClr xmlns:ahyp="http://schemas.microsoft.com/office/drawing/2018/hyperlinkcolor" val="tx"/>
                    </a:ext>
                  </a:extLst>
                </a:hlinkClick>
              </a:rPr>
              <a:t>https://YouTube.com/c/HebrewLiteracy</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לח:א-ה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a:t>
            </a:r>
            <a:r>
              <a:rPr lang="he-IL" sz="2800" b="1">
                <a:solidFill>
                  <a:srgbClr val="FFFF00"/>
                </a:solidFill>
                <a:cs typeface="+mj-cs"/>
              </a:rPr>
              <a:t>8</a:t>
            </a:r>
            <a:r>
              <a:rPr lang="en-US" sz="2800" b="1">
                <a:solidFill>
                  <a:srgbClr val="FFFF00"/>
                </a:solidFill>
                <a:cs typeface="+mj-cs"/>
              </a:rPr>
              <a:t>:</a:t>
            </a:r>
            <a:r>
              <a:rPr lang="he-IL" sz="2800" b="1">
                <a:solidFill>
                  <a:srgbClr val="FFFF00"/>
                </a:solidFill>
                <a:cs typeface="+mj-cs"/>
              </a:rPr>
              <a:t>1</a:t>
            </a:r>
            <a:r>
              <a:rPr lang="en-US" sz="2800" b="1">
                <a:solidFill>
                  <a:srgbClr val="FFFF00"/>
                </a:solidFill>
                <a:cs typeface="+mj-cs"/>
              </a:rPr>
              <a:t>-</a:t>
            </a:r>
            <a:r>
              <a:rPr lang="he-IL" sz="2800" b="1">
                <a:solidFill>
                  <a:srgbClr val="FFFF00"/>
                </a:solidFill>
                <a:cs typeface="+mj-cs"/>
              </a:rPr>
              <a:t>5</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3866370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30833" y="538935"/>
            <a:ext cx="9200959" cy="5139869"/>
          </a:xfrm>
          <a:prstGeom prst="rect">
            <a:avLst/>
          </a:prstGeom>
          <a:noFill/>
        </p:spPr>
        <p:txBody>
          <a:bodyPr wrap="square" rtlCol="0">
            <a:spAutoFit/>
          </a:bodyPr>
          <a:lstStyle/>
          <a:p>
            <a:r>
              <a:rPr lang="en-US" sz="4000" b="1">
                <a:solidFill>
                  <a:srgbClr val="FFC000"/>
                </a:solidFill>
                <a:cs typeface="+mj-cs"/>
              </a:rPr>
              <a:t>Jonah 4:2  </a:t>
            </a:r>
          </a:p>
          <a:p>
            <a:r>
              <a:rPr lang="en-US" sz="3200">
                <a:solidFill>
                  <a:srgbClr val="FFC000"/>
                </a:solidFill>
                <a:cs typeface="+mj-cs"/>
              </a:rPr>
              <a:t>4:2 And he prayed unto the LORD, and said, I pray thee, O LORD, was not this my saying, when I was yet in my country? Therefore I fled before unto Tarshish: for I knew that thou art a gracious God, and merciful, slow to anger, and of great kindness, and repentest thee of the evil. (KJV, </a:t>
            </a:r>
            <a:r>
              <a:rPr lang="he-IL" sz="3200">
                <a:solidFill>
                  <a:srgbClr val="FFFF00"/>
                </a:solidFill>
                <a:cs typeface="+mj-cs"/>
              </a:rPr>
              <a:t>ב       וַיִּתְפַּלֵּ֨ל אֶל־יְהוָ֜ה וַיֹּאמַ֗ר אָנָּ֤ה יְהוָה֙ הֲלוֹא־זֶ֣ה דְבָרִ֗י עַד־הֱיוֹתִי֙ עַל־אַדְמָתִ֔י עַל־כֵּ֥ן קִדַּ֖מְתִּי לִבְרֹ֣חַ תַּרְשִׁ֑ישָׁה כִּ֣י יָדַ֗עְתִּי כִּ֤י אַתָּה֙ אֵֽל־חַנּ֣וּן וְרַח֔וּם אֶ֤רֶךְ אַפַּ֙יִם֙ וְרַב־חֶ֔סֶד וְנִחָ֖ם עַל־הָרָעָֽה׃</a:t>
            </a:r>
            <a:r>
              <a:rPr lang="he-IL" sz="3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AE0C204-2DB8-7173-C834-5CAF8EF7CADE}"/>
                  </a:ext>
                </a:extLst>
              </p14:cNvPr>
              <p14:cNvContentPartPr/>
              <p14:nvPr/>
            </p14:nvContentPartPr>
            <p14:xfrm>
              <a:off x="6480240" y="4066780"/>
              <a:ext cx="2256120" cy="85320"/>
            </p14:xfrm>
          </p:contentPart>
        </mc:Choice>
        <mc:Fallback xmlns="">
          <p:pic>
            <p:nvPicPr>
              <p:cNvPr id="2" name="Ink 1">
                <a:extLst>
                  <a:ext uri="{FF2B5EF4-FFF2-40B4-BE49-F238E27FC236}">
                    <a16:creationId xmlns:a16="http://schemas.microsoft.com/office/drawing/2014/main" id="{9AE0C204-2DB8-7173-C834-5CAF8EF7CADE}"/>
                  </a:ext>
                </a:extLst>
              </p:cNvPr>
              <p:cNvPicPr/>
              <p:nvPr/>
            </p:nvPicPr>
            <p:blipFill>
              <a:blip r:embed="rId5"/>
              <a:stretch>
                <a:fillRect/>
              </a:stretch>
            </p:blipFill>
            <p:spPr>
              <a:xfrm>
                <a:off x="6462240" y="4049140"/>
                <a:ext cx="2291760" cy="120960"/>
              </a:xfrm>
              <a:prstGeom prst="rect">
                <a:avLst/>
              </a:prstGeom>
            </p:spPr>
          </p:pic>
        </mc:Fallback>
      </mc:AlternateContent>
      <p:grpSp>
        <p:nvGrpSpPr>
          <p:cNvPr id="14" name="Group 13">
            <a:extLst>
              <a:ext uri="{FF2B5EF4-FFF2-40B4-BE49-F238E27FC236}">
                <a16:creationId xmlns:a16="http://schemas.microsoft.com/office/drawing/2014/main" id="{B5F41FB7-FD47-9096-C195-D61BB2AC8186}"/>
              </a:ext>
            </a:extLst>
          </p:cNvPr>
          <p:cNvGrpSpPr/>
          <p:nvPr/>
        </p:nvGrpSpPr>
        <p:grpSpPr>
          <a:xfrm>
            <a:off x="4593120" y="3068860"/>
            <a:ext cx="4588920" cy="147600"/>
            <a:chOff x="4593120" y="3068860"/>
            <a:chExt cx="4588920" cy="14760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637CCB2-7F4C-79A4-0410-8C81287419EE}"/>
                    </a:ext>
                  </a:extLst>
                </p14:cNvPr>
                <p14:cNvContentPartPr/>
                <p14:nvPr/>
              </p14:nvContentPartPr>
              <p14:xfrm>
                <a:off x="4593120" y="3068860"/>
                <a:ext cx="2299320" cy="147600"/>
              </p14:xfrm>
            </p:contentPart>
          </mc:Choice>
          <mc:Fallback xmlns="">
            <p:pic>
              <p:nvPicPr>
                <p:cNvPr id="4" name="Ink 3">
                  <a:extLst>
                    <a:ext uri="{FF2B5EF4-FFF2-40B4-BE49-F238E27FC236}">
                      <a16:creationId xmlns:a16="http://schemas.microsoft.com/office/drawing/2014/main" id="{C637CCB2-7F4C-79A4-0410-8C81287419EE}"/>
                    </a:ext>
                  </a:extLst>
                </p:cNvPr>
                <p:cNvPicPr/>
                <p:nvPr/>
              </p:nvPicPr>
              <p:blipFill>
                <a:blip r:embed="rId7"/>
                <a:stretch>
                  <a:fillRect/>
                </a:stretch>
              </p:blipFill>
              <p:spPr>
                <a:xfrm>
                  <a:off x="4575480" y="3051220"/>
                  <a:ext cx="2334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19F8B01-A10D-1480-C646-2218B41B1E5D}"/>
                    </a:ext>
                  </a:extLst>
                </p14:cNvPr>
                <p14:cNvContentPartPr/>
                <p14:nvPr/>
              </p14:nvContentPartPr>
              <p14:xfrm>
                <a:off x="7780200" y="3163540"/>
                <a:ext cx="1401840" cy="41760"/>
              </p14:xfrm>
            </p:contentPart>
          </mc:Choice>
          <mc:Fallback xmlns="">
            <p:pic>
              <p:nvPicPr>
                <p:cNvPr id="5" name="Ink 4">
                  <a:extLst>
                    <a:ext uri="{FF2B5EF4-FFF2-40B4-BE49-F238E27FC236}">
                      <a16:creationId xmlns:a16="http://schemas.microsoft.com/office/drawing/2014/main" id="{419F8B01-A10D-1480-C646-2218B41B1E5D}"/>
                    </a:ext>
                  </a:extLst>
                </p:cNvPr>
                <p:cNvPicPr/>
                <p:nvPr/>
              </p:nvPicPr>
              <p:blipFill>
                <a:blip r:embed="rId9"/>
                <a:stretch>
                  <a:fillRect/>
                </a:stretch>
              </p:blipFill>
              <p:spPr>
                <a:xfrm>
                  <a:off x="7762200" y="3145540"/>
                  <a:ext cx="1437480" cy="77400"/>
                </a:xfrm>
                <a:prstGeom prst="rect">
                  <a:avLst/>
                </a:prstGeom>
              </p:spPr>
            </p:pic>
          </mc:Fallback>
        </mc:AlternateContent>
      </p:grpSp>
      <p:grpSp>
        <p:nvGrpSpPr>
          <p:cNvPr id="13" name="Group 12">
            <a:extLst>
              <a:ext uri="{FF2B5EF4-FFF2-40B4-BE49-F238E27FC236}">
                <a16:creationId xmlns:a16="http://schemas.microsoft.com/office/drawing/2014/main" id="{B04BD91A-D1A9-3C00-DF27-457305A7E2C2}"/>
              </a:ext>
            </a:extLst>
          </p:cNvPr>
          <p:cNvGrpSpPr/>
          <p:nvPr/>
        </p:nvGrpSpPr>
        <p:grpSpPr>
          <a:xfrm>
            <a:off x="618360" y="3558820"/>
            <a:ext cx="8367840" cy="123480"/>
            <a:chOff x="618360" y="3558820"/>
            <a:chExt cx="8367840" cy="12348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7FEE9E7-01F6-19F4-873C-B0CC74A9D5A9}"/>
                    </a:ext>
                  </a:extLst>
                </p14:cNvPr>
                <p14:cNvContentPartPr/>
                <p14:nvPr/>
              </p14:nvContentPartPr>
              <p14:xfrm>
                <a:off x="618360" y="3558820"/>
                <a:ext cx="2265120" cy="60480"/>
              </p14:xfrm>
            </p:contentPart>
          </mc:Choice>
          <mc:Fallback xmlns="">
            <p:pic>
              <p:nvPicPr>
                <p:cNvPr id="7" name="Ink 6">
                  <a:extLst>
                    <a:ext uri="{FF2B5EF4-FFF2-40B4-BE49-F238E27FC236}">
                      <a16:creationId xmlns:a16="http://schemas.microsoft.com/office/drawing/2014/main" id="{37FEE9E7-01F6-19F4-873C-B0CC74A9D5A9}"/>
                    </a:ext>
                  </a:extLst>
                </p:cNvPr>
                <p:cNvPicPr/>
                <p:nvPr/>
              </p:nvPicPr>
              <p:blipFill>
                <a:blip r:embed="rId11"/>
                <a:stretch>
                  <a:fillRect/>
                </a:stretch>
              </p:blipFill>
              <p:spPr>
                <a:xfrm>
                  <a:off x="600360" y="3540820"/>
                  <a:ext cx="2300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7A59FA13-7770-9A67-5EA2-3FC16723AB01}"/>
                    </a:ext>
                  </a:extLst>
                </p14:cNvPr>
                <p14:cNvContentPartPr/>
                <p14:nvPr/>
              </p14:nvContentPartPr>
              <p14:xfrm>
                <a:off x="4278480" y="3568180"/>
                <a:ext cx="1923480" cy="114120"/>
              </p14:xfrm>
            </p:contentPart>
          </mc:Choice>
          <mc:Fallback xmlns="">
            <p:pic>
              <p:nvPicPr>
                <p:cNvPr id="9" name="Ink 8">
                  <a:extLst>
                    <a:ext uri="{FF2B5EF4-FFF2-40B4-BE49-F238E27FC236}">
                      <a16:creationId xmlns:a16="http://schemas.microsoft.com/office/drawing/2014/main" id="{7A59FA13-7770-9A67-5EA2-3FC16723AB01}"/>
                    </a:ext>
                  </a:extLst>
                </p:cNvPr>
                <p:cNvPicPr/>
                <p:nvPr/>
              </p:nvPicPr>
              <p:blipFill>
                <a:blip r:embed="rId13"/>
                <a:stretch>
                  <a:fillRect/>
                </a:stretch>
              </p:blipFill>
              <p:spPr>
                <a:xfrm>
                  <a:off x="4260840" y="3550180"/>
                  <a:ext cx="1959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26D7076-D2F8-4335-36E1-F916A9DD5D6E}"/>
                    </a:ext>
                  </a:extLst>
                </p14:cNvPr>
                <p14:cNvContentPartPr/>
                <p14:nvPr/>
              </p14:nvContentPartPr>
              <p14:xfrm>
                <a:off x="7409400" y="3589060"/>
                <a:ext cx="1576800" cy="16560"/>
              </p14:xfrm>
            </p:contentPart>
          </mc:Choice>
          <mc:Fallback xmlns="">
            <p:pic>
              <p:nvPicPr>
                <p:cNvPr id="11" name="Ink 10">
                  <a:extLst>
                    <a:ext uri="{FF2B5EF4-FFF2-40B4-BE49-F238E27FC236}">
                      <a16:creationId xmlns:a16="http://schemas.microsoft.com/office/drawing/2014/main" id="{F26D7076-D2F8-4335-36E1-F916A9DD5D6E}"/>
                    </a:ext>
                  </a:extLst>
                </p:cNvPr>
                <p:cNvPicPr/>
                <p:nvPr/>
              </p:nvPicPr>
              <p:blipFill>
                <a:blip r:embed="rId15"/>
                <a:stretch>
                  <a:fillRect/>
                </a:stretch>
              </p:blipFill>
              <p:spPr>
                <a:xfrm>
                  <a:off x="7391760" y="3571060"/>
                  <a:ext cx="1612440" cy="5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99E596CA-C5E8-52A1-6E46-EE39314B2F33}"/>
                  </a:ext>
                </a:extLst>
              </p14:cNvPr>
              <p14:cNvContentPartPr/>
              <p14:nvPr/>
            </p14:nvContentPartPr>
            <p14:xfrm>
              <a:off x="836520" y="4064260"/>
              <a:ext cx="2107800" cy="79920"/>
            </p14:xfrm>
          </p:contentPart>
        </mc:Choice>
        <mc:Fallback xmlns="">
          <p:pic>
            <p:nvPicPr>
              <p:cNvPr id="12" name="Ink 11">
                <a:extLst>
                  <a:ext uri="{FF2B5EF4-FFF2-40B4-BE49-F238E27FC236}">
                    <a16:creationId xmlns:a16="http://schemas.microsoft.com/office/drawing/2014/main" id="{99E596CA-C5E8-52A1-6E46-EE39314B2F33}"/>
                  </a:ext>
                </a:extLst>
              </p:cNvPr>
              <p:cNvPicPr/>
              <p:nvPr/>
            </p:nvPicPr>
            <p:blipFill>
              <a:blip r:embed="rId17"/>
              <a:stretch>
                <a:fillRect/>
              </a:stretch>
            </p:blipFill>
            <p:spPr>
              <a:xfrm>
                <a:off x="818880" y="4046260"/>
                <a:ext cx="2143440" cy="115560"/>
              </a:xfrm>
              <a:prstGeom prst="rect">
                <a:avLst/>
              </a:prstGeom>
            </p:spPr>
          </p:pic>
        </mc:Fallback>
      </mc:AlternateContent>
    </p:spTree>
    <p:extLst>
      <p:ext uri="{BB962C8B-B14F-4D97-AF65-F5344CB8AC3E}">
        <p14:creationId xmlns:p14="http://schemas.microsoft.com/office/powerpoint/2010/main" val="154132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17863" y="628890"/>
            <a:ext cx="9200959" cy="5078313"/>
          </a:xfrm>
          <a:prstGeom prst="rect">
            <a:avLst/>
          </a:prstGeom>
          <a:noFill/>
        </p:spPr>
        <p:txBody>
          <a:bodyPr wrap="square" rtlCol="0">
            <a:spAutoFit/>
          </a:bodyPr>
          <a:lstStyle/>
          <a:p>
            <a:pPr algn="r"/>
            <a:r>
              <a:rPr lang="he-IL" sz="3600" b="1">
                <a:solidFill>
                  <a:srgbClr val="FFFF00"/>
                </a:solidFill>
                <a:cs typeface="+mj-cs"/>
              </a:rPr>
              <a:t>ספר מלכים א פרק כא</a:t>
            </a:r>
          </a:p>
          <a:p>
            <a:pPr algn="r"/>
            <a:r>
              <a:rPr lang="he-IL" sz="3600">
                <a:solidFill>
                  <a:srgbClr val="FFFF00"/>
                </a:solidFill>
                <a:cs typeface="+mj-cs"/>
              </a:rPr>
              <a:t>ד   וַיָּבֹא אַחְאָב אֶל-בֵּיתוֹ סַר וְזָעֵף עַל-הַדָּבָר אֲשֶׁר-דִּבֶּר אֵלָיו נָבוֹת הַיִּזְרְעֵאלִי וַיֹּאמֶר לֹא-אֶתֵּן לְךָ אֶת-נַחֲלַת אֲבוֹתָי וַיִּשְׁכַּב עַל-מִטָּתוֹ וַיַּסֵּב אֶת-פָּנָיו וְלֹא-אָכַל לָחֶם:</a:t>
            </a:r>
          </a:p>
          <a:p>
            <a:r>
              <a:rPr lang="he-IL" sz="4000" b="1">
                <a:solidFill>
                  <a:srgbClr val="FFC000"/>
                </a:solidFill>
                <a:cs typeface="+mj-cs"/>
              </a:rPr>
              <a:t>1 </a:t>
            </a:r>
            <a:r>
              <a:rPr lang="en-US" sz="4000" b="1">
                <a:solidFill>
                  <a:srgbClr val="FFC000"/>
                </a:solidFill>
                <a:cs typeface="+mj-cs"/>
              </a:rPr>
              <a:t>Kings 21:4  </a:t>
            </a:r>
          </a:p>
          <a:p>
            <a:r>
              <a:rPr lang="en-US" sz="2800">
                <a:solidFill>
                  <a:srgbClr val="FFC000"/>
                </a:solidFill>
                <a:cs typeface="+mj-cs"/>
              </a:rPr>
              <a:t>21:4 And Ahab came into his house heavy and displeased because of the word which Naboth the Jezreelite had spoken to him: for he had said, I will not give thee the inheritance of my fathers. And he laid him down upon his bed, and turned away his face, and would eat no bread.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7" name="Group 6">
            <a:extLst>
              <a:ext uri="{FF2B5EF4-FFF2-40B4-BE49-F238E27FC236}">
                <a16:creationId xmlns:a16="http://schemas.microsoft.com/office/drawing/2014/main" id="{175560BE-0E7C-6FFE-02FF-B71D88DC50B5}"/>
              </a:ext>
            </a:extLst>
          </p:cNvPr>
          <p:cNvGrpSpPr/>
          <p:nvPr/>
        </p:nvGrpSpPr>
        <p:grpSpPr>
          <a:xfrm>
            <a:off x="6136800" y="1750540"/>
            <a:ext cx="3021120" cy="127440"/>
            <a:chOff x="6136800" y="1750540"/>
            <a:chExt cx="3021120" cy="12744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810A8F7-CB06-406F-9901-72FC6A930D54}"/>
                    </a:ext>
                  </a:extLst>
                </p14:cNvPr>
                <p14:cNvContentPartPr/>
                <p14:nvPr/>
              </p14:nvContentPartPr>
              <p14:xfrm>
                <a:off x="7299240" y="1750540"/>
                <a:ext cx="1858680" cy="127440"/>
              </p14:xfrm>
            </p:contentPart>
          </mc:Choice>
          <mc:Fallback xmlns="">
            <p:pic>
              <p:nvPicPr>
                <p:cNvPr id="2" name="Ink 1">
                  <a:extLst>
                    <a:ext uri="{FF2B5EF4-FFF2-40B4-BE49-F238E27FC236}">
                      <a16:creationId xmlns:a16="http://schemas.microsoft.com/office/drawing/2014/main" id="{A810A8F7-CB06-406F-9901-72FC6A930D54}"/>
                    </a:ext>
                  </a:extLst>
                </p:cNvPr>
                <p:cNvPicPr/>
                <p:nvPr/>
              </p:nvPicPr>
              <p:blipFill>
                <a:blip r:embed="rId5"/>
                <a:stretch>
                  <a:fillRect/>
                </a:stretch>
              </p:blipFill>
              <p:spPr>
                <a:xfrm>
                  <a:off x="7281600" y="1732540"/>
                  <a:ext cx="1894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3EFC565-87BE-2076-F550-8A7EB8BD44F0}"/>
                    </a:ext>
                  </a:extLst>
                </p14:cNvPr>
                <p14:cNvContentPartPr/>
                <p14:nvPr/>
              </p14:nvContentPartPr>
              <p14:xfrm>
                <a:off x="6999720" y="1844140"/>
                <a:ext cx="424440" cy="24120"/>
              </p14:xfrm>
            </p:contentPart>
          </mc:Choice>
          <mc:Fallback xmlns="">
            <p:pic>
              <p:nvPicPr>
                <p:cNvPr id="4" name="Ink 3">
                  <a:extLst>
                    <a:ext uri="{FF2B5EF4-FFF2-40B4-BE49-F238E27FC236}">
                      <a16:creationId xmlns:a16="http://schemas.microsoft.com/office/drawing/2014/main" id="{13EFC565-87BE-2076-F550-8A7EB8BD44F0}"/>
                    </a:ext>
                  </a:extLst>
                </p:cNvPr>
                <p:cNvPicPr/>
                <p:nvPr/>
              </p:nvPicPr>
              <p:blipFill>
                <a:blip r:embed="rId7"/>
                <a:stretch>
                  <a:fillRect/>
                </a:stretch>
              </p:blipFill>
              <p:spPr>
                <a:xfrm>
                  <a:off x="6981720" y="1826500"/>
                  <a:ext cx="460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508D457-9EE2-B244-C6FF-A623069A05C7}"/>
                    </a:ext>
                  </a:extLst>
                </p14:cNvPr>
                <p14:cNvContentPartPr/>
                <p14:nvPr/>
              </p14:nvContentPartPr>
              <p14:xfrm>
                <a:off x="6136800" y="1809940"/>
                <a:ext cx="598680" cy="33120"/>
              </p14:xfrm>
            </p:contentPart>
          </mc:Choice>
          <mc:Fallback xmlns="">
            <p:pic>
              <p:nvPicPr>
                <p:cNvPr id="5" name="Ink 4">
                  <a:extLst>
                    <a:ext uri="{FF2B5EF4-FFF2-40B4-BE49-F238E27FC236}">
                      <a16:creationId xmlns:a16="http://schemas.microsoft.com/office/drawing/2014/main" id="{7508D457-9EE2-B244-C6FF-A623069A05C7}"/>
                    </a:ext>
                  </a:extLst>
                </p:cNvPr>
                <p:cNvPicPr/>
                <p:nvPr/>
              </p:nvPicPr>
              <p:blipFill>
                <a:blip r:embed="rId9"/>
                <a:stretch>
                  <a:fillRect/>
                </a:stretch>
              </p:blipFill>
              <p:spPr>
                <a:xfrm>
                  <a:off x="6119160" y="1792300"/>
                  <a:ext cx="634320" cy="68760"/>
                </a:xfrm>
                <a:prstGeom prst="rect">
                  <a:avLst/>
                </a:prstGeom>
              </p:spPr>
            </p:pic>
          </mc:Fallback>
        </mc:AlternateContent>
      </p:grpSp>
      <p:grpSp>
        <p:nvGrpSpPr>
          <p:cNvPr id="22" name="Group 21">
            <a:extLst>
              <a:ext uri="{FF2B5EF4-FFF2-40B4-BE49-F238E27FC236}">
                <a16:creationId xmlns:a16="http://schemas.microsoft.com/office/drawing/2014/main" id="{CA4B57FA-6178-0F8D-62AB-735F0B73B18F}"/>
              </a:ext>
            </a:extLst>
          </p:cNvPr>
          <p:cNvGrpSpPr/>
          <p:nvPr/>
        </p:nvGrpSpPr>
        <p:grpSpPr>
          <a:xfrm>
            <a:off x="726360" y="1784380"/>
            <a:ext cx="4740840" cy="154800"/>
            <a:chOff x="726360" y="1784380"/>
            <a:chExt cx="4740840" cy="154800"/>
          </a:xfrm>
        </p:grpSpPr>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B7F8C938-5CFB-678E-556F-94468CB5B943}"/>
                    </a:ext>
                  </a:extLst>
                </p14:cNvPr>
                <p14:cNvContentPartPr/>
                <p14:nvPr/>
              </p14:nvContentPartPr>
              <p14:xfrm>
                <a:off x="4668720" y="1884460"/>
                <a:ext cx="798480" cy="54720"/>
              </p14:xfrm>
            </p:contentPart>
          </mc:Choice>
          <mc:Fallback xmlns="">
            <p:pic>
              <p:nvPicPr>
                <p:cNvPr id="14" name="Ink 13">
                  <a:extLst>
                    <a:ext uri="{FF2B5EF4-FFF2-40B4-BE49-F238E27FC236}">
                      <a16:creationId xmlns:a16="http://schemas.microsoft.com/office/drawing/2014/main" id="{B7F8C938-5CFB-678E-556F-94468CB5B943}"/>
                    </a:ext>
                  </a:extLst>
                </p:cNvPr>
                <p:cNvPicPr/>
                <p:nvPr/>
              </p:nvPicPr>
              <p:blipFill>
                <a:blip r:embed="rId11"/>
                <a:stretch>
                  <a:fillRect/>
                </a:stretch>
              </p:blipFill>
              <p:spPr>
                <a:xfrm>
                  <a:off x="4650720" y="1866460"/>
                  <a:ext cx="8341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923C6A50-49BA-DB12-93A0-318F294F6C62}"/>
                    </a:ext>
                  </a:extLst>
                </p14:cNvPr>
                <p14:cNvContentPartPr/>
                <p14:nvPr/>
              </p14:nvContentPartPr>
              <p14:xfrm>
                <a:off x="4133040" y="1786180"/>
                <a:ext cx="466920" cy="51120"/>
              </p14:xfrm>
            </p:contentPart>
          </mc:Choice>
          <mc:Fallback xmlns="">
            <p:pic>
              <p:nvPicPr>
                <p:cNvPr id="15" name="Ink 14">
                  <a:extLst>
                    <a:ext uri="{FF2B5EF4-FFF2-40B4-BE49-F238E27FC236}">
                      <a16:creationId xmlns:a16="http://schemas.microsoft.com/office/drawing/2014/main" id="{923C6A50-49BA-DB12-93A0-318F294F6C62}"/>
                    </a:ext>
                  </a:extLst>
                </p:cNvPr>
                <p:cNvPicPr/>
                <p:nvPr/>
              </p:nvPicPr>
              <p:blipFill>
                <a:blip r:embed="rId13"/>
                <a:stretch>
                  <a:fillRect/>
                </a:stretch>
              </p:blipFill>
              <p:spPr>
                <a:xfrm>
                  <a:off x="4115400" y="1768180"/>
                  <a:ext cx="502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0BE19631-FEB9-B7E7-CD43-BDFB379321FD}"/>
                    </a:ext>
                  </a:extLst>
                </p14:cNvPr>
                <p14:cNvContentPartPr/>
                <p14:nvPr/>
              </p14:nvContentPartPr>
              <p14:xfrm>
                <a:off x="3221160" y="1864660"/>
                <a:ext cx="702000" cy="28800"/>
              </p14:xfrm>
            </p:contentPart>
          </mc:Choice>
          <mc:Fallback xmlns="">
            <p:pic>
              <p:nvPicPr>
                <p:cNvPr id="16" name="Ink 15">
                  <a:extLst>
                    <a:ext uri="{FF2B5EF4-FFF2-40B4-BE49-F238E27FC236}">
                      <a16:creationId xmlns:a16="http://schemas.microsoft.com/office/drawing/2014/main" id="{0BE19631-FEB9-B7E7-CD43-BDFB379321FD}"/>
                    </a:ext>
                  </a:extLst>
                </p:cNvPr>
                <p:cNvPicPr/>
                <p:nvPr/>
              </p:nvPicPr>
              <p:blipFill>
                <a:blip r:embed="rId15"/>
                <a:stretch>
                  <a:fillRect/>
                </a:stretch>
              </p:blipFill>
              <p:spPr>
                <a:xfrm>
                  <a:off x="3203160" y="1846660"/>
                  <a:ext cx="737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3D3FF35A-04C7-12EA-1166-BD0537DA52E9}"/>
                    </a:ext>
                  </a:extLst>
                </p14:cNvPr>
                <p14:cNvContentPartPr/>
                <p14:nvPr/>
              </p14:nvContentPartPr>
              <p14:xfrm>
                <a:off x="1581720" y="1784380"/>
                <a:ext cx="1590120" cy="93600"/>
              </p14:xfrm>
            </p:contentPart>
          </mc:Choice>
          <mc:Fallback xmlns="">
            <p:pic>
              <p:nvPicPr>
                <p:cNvPr id="18" name="Ink 17">
                  <a:extLst>
                    <a:ext uri="{FF2B5EF4-FFF2-40B4-BE49-F238E27FC236}">
                      <a16:creationId xmlns:a16="http://schemas.microsoft.com/office/drawing/2014/main" id="{3D3FF35A-04C7-12EA-1166-BD0537DA52E9}"/>
                    </a:ext>
                  </a:extLst>
                </p:cNvPr>
                <p:cNvPicPr/>
                <p:nvPr/>
              </p:nvPicPr>
              <p:blipFill>
                <a:blip r:embed="rId17"/>
                <a:stretch>
                  <a:fillRect/>
                </a:stretch>
              </p:blipFill>
              <p:spPr>
                <a:xfrm>
                  <a:off x="1564080" y="1766380"/>
                  <a:ext cx="1625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31756D55-2D49-C61D-090D-96E439ED63F9}"/>
                    </a:ext>
                  </a:extLst>
                </p14:cNvPr>
                <p14:cNvContentPartPr/>
                <p14:nvPr/>
              </p14:nvContentPartPr>
              <p14:xfrm>
                <a:off x="726360" y="1852060"/>
                <a:ext cx="888480" cy="51840"/>
              </p14:xfrm>
            </p:contentPart>
          </mc:Choice>
          <mc:Fallback xmlns="">
            <p:pic>
              <p:nvPicPr>
                <p:cNvPr id="20" name="Ink 19">
                  <a:extLst>
                    <a:ext uri="{FF2B5EF4-FFF2-40B4-BE49-F238E27FC236}">
                      <a16:creationId xmlns:a16="http://schemas.microsoft.com/office/drawing/2014/main" id="{31756D55-2D49-C61D-090D-96E439ED63F9}"/>
                    </a:ext>
                  </a:extLst>
                </p:cNvPr>
                <p:cNvPicPr/>
                <p:nvPr/>
              </p:nvPicPr>
              <p:blipFill>
                <a:blip r:embed="rId19"/>
                <a:stretch>
                  <a:fillRect/>
                </a:stretch>
              </p:blipFill>
              <p:spPr>
                <a:xfrm>
                  <a:off x="708720" y="1834060"/>
                  <a:ext cx="924120" cy="87480"/>
                </a:xfrm>
                <a:prstGeom prst="rect">
                  <a:avLst/>
                </a:prstGeom>
              </p:spPr>
            </p:pic>
          </mc:Fallback>
        </mc:AlternateContent>
      </p:grpSp>
      <p:grpSp>
        <p:nvGrpSpPr>
          <p:cNvPr id="25" name="Group 24">
            <a:extLst>
              <a:ext uri="{FF2B5EF4-FFF2-40B4-BE49-F238E27FC236}">
                <a16:creationId xmlns:a16="http://schemas.microsoft.com/office/drawing/2014/main" id="{010B81FD-26DE-6A30-F62A-5539B0C00AA9}"/>
              </a:ext>
            </a:extLst>
          </p:cNvPr>
          <p:cNvGrpSpPr/>
          <p:nvPr/>
        </p:nvGrpSpPr>
        <p:grpSpPr>
          <a:xfrm>
            <a:off x="7296720" y="2379100"/>
            <a:ext cx="2475720" cy="101160"/>
            <a:chOff x="7296720" y="2379100"/>
            <a:chExt cx="2475720" cy="101160"/>
          </a:xfrm>
        </p:grpSpPr>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FE0A880F-CF81-15EB-3B8F-CFC05C342BFA}"/>
                    </a:ext>
                  </a:extLst>
                </p14:cNvPr>
                <p14:cNvContentPartPr/>
                <p14:nvPr/>
              </p14:nvContentPartPr>
              <p14:xfrm>
                <a:off x="8829960" y="2380180"/>
                <a:ext cx="942480" cy="100080"/>
              </p14:xfrm>
            </p:contentPart>
          </mc:Choice>
          <mc:Fallback xmlns="">
            <p:pic>
              <p:nvPicPr>
                <p:cNvPr id="21" name="Ink 20">
                  <a:extLst>
                    <a:ext uri="{FF2B5EF4-FFF2-40B4-BE49-F238E27FC236}">
                      <a16:creationId xmlns:a16="http://schemas.microsoft.com/office/drawing/2014/main" id="{FE0A880F-CF81-15EB-3B8F-CFC05C342BFA}"/>
                    </a:ext>
                  </a:extLst>
                </p:cNvPr>
                <p:cNvPicPr/>
                <p:nvPr/>
              </p:nvPicPr>
              <p:blipFill>
                <a:blip r:embed="rId21"/>
                <a:stretch>
                  <a:fillRect/>
                </a:stretch>
              </p:blipFill>
              <p:spPr>
                <a:xfrm>
                  <a:off x="8811960" y="2362540"/>
                  <a:ext cx="978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4FE2E5E2-969C-FDFB-26C7-927DE0EF6BAE}"/>
                    </a:ext>
                  </a:extLst>
                </p14:cNvPr>
                <p14:cNvContentPartPr/>
                <p14:nvPr/>
              </p14:nvContentPartPr>
              <p14:xfrm>
                <a:off x="8810520" y="2458300"/>
                <a:ext cx="8280" cy="2520"/>
              </p14:xfrm>
            </p:contentPart>
          </mc:Choice>
          <mc:Fallback xmlns="">
            <p:pic>
              <p:nvPicPr>
                <p:cNvPr id="23" name="Ink 22">
                  <a:extLst>
                    <a:ext uri="{FF2B5EF4-FFF2-40B4-BE49-F238E27FC236}">
                      <a16:creationId xmlns:a16="http://schemas.microsoft.com/office/drawing/2014/main" id="{4FE2E5E2-969C-FDFB-26C7-927DE0EF6BAE}"/>
                    </a:ext>
                  </a:extLst>
                </p:cNvPr>
                <p:cNvPicPr/>
                <p:nvPr/>
              </p:nvPicPr>
              <p:blipFill>
                <a:blip r:embed="rId23"/>
                <a:stretch>
                  <a:fillRect/>
                </a:stretch>
              </p:blipFill>
              <p:spPr>
                <a:xfrm>
                  <a:off x="8792520" y="2440660"/>
                  <a:ext cx="43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19D91C32-A638-160F-A798-3B72CBBBEBB2}"/>
                    </a:ext>
                  </a:extLst>
                </p14:cNvPr>
                <p14:cNvContentPartPr/>
                <p14:nvPr/>
              </p14:nvContentPartPr>
              <p14:xfrm>
                <a:off x="7296720" y="2379100"/>
                <a:ext cx="1553760" cy="42840"/>
              </p14:xfrm>
            </p:contentPart>
          </mc:Choice>
          <mc:Fallback xmlns="">
            <p:pic>
              <p:nvPicPr>
                <p:cNvPr id="24" name="Ink 23">
                  <a:extLst>
                    <a:ext uri="{FF2B5EF4-FFF2-40B4-BE49-F238E27FC236}">
                      <a16:creationId xmlns:a16="http://schemas.microsoft.com/office/drawing/2014/main" id="{19D91C32-A638-160F-A798-3B72CBBBEBB2}"/>
                    </a:ext>
                  </a:extLst>
                </p:cNvPr>
                <p:cNvPicPr/>
                <p:nvPr/>
              </p:nvPicPr>
              <p:blipFill>
                <a:blip r:embed="rId25"/>
                <a:stretch>
                  <a:fillRect/>
                </a:stretch>
              </p:blipFill>
              <p:spPr>
                <a:xfrm>
                  <a:off x="7278720" y="2361460"/>
                  <a:ext cx="1589400" cy="78480"/>
                </a:xfrm>
                <a:prstGeom prst="rect">
                  <a:avLst/>
                </a:prstGeom>
              </p:spPr>
            </p:pic>
          </mc:Fallback>
        </mc:AlternateContent>
      </p:grpSp>
      <p:grpSp>
        <p:nvGrpSpPr>
          <p:cNvPr id="38" name="Group 37">
            <a:extLst>
              <a:ext uri="{FF2B5EF4-FFF2-40B4-BE49-F238E27FC236}">
                <a16:creationId xmlns:a16="http://schemas.microsoft.com/office/drawing/2014/main" id="{EA3D990F-61F3-DAA7-C97E-858D7205E46C}"/>
              </a:ext>
            </a:extLst>
          </p:cNvPr>
          <p:cNvGrpSpPr/>
          <p:nvPr/>
        </p:nvGrpSpPr>
        <p:grpSpPr>
          <a:xfrm>
            <a:off x="841200" y="2259220"/>
            <a:ext cx="6481080" cy="221040"/>
            <a:chOff x="841200" y="2259220"/>
            <a:chExt cx="6481080" cy="221040"/>
          </a:xfrm>
        </p:grpSpPr>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788A5E77-96F5-FE69-A7F0-369921AF137C}"/>
                    </a:ext>
                  </a:extLst>
                </p14:cNvPr>
                <p14:cNvContentPartPr/>
                <p14:nvPr/>
              </p14:nvContentPartPr>
              <p14:xfrm>
                <a:off x="7160640" y="2419060"/>
                <a:ext cx="43920" cy="26280"/>
              </p14:xfrm>
            </p:contentPart>
          </mc:Choice>
          <mc:Fallback xmlns="">
            <p:pic>
              <p:nvPicPr>
                <p:cNvPr id="26" name="Ink 25">
                  <a:extLst>
                    <a:ext uri="{FF2B5EF4-FFF2-40B4-BE49-F238E27FC236}">
                      <a16:creationId xmlns:a16="http://schemas.microsoft.com/office/drawing/2014/main" id="{788A5E77-96F5-FE69-A7F0-369921AF137C}"/>
                    </a:ext>
                  </a:extLst>
                </p:cNvPr>
                <p:cNvPicPr/>
                <p:nvPr/>
              </p:nvPicPr>
              <p:blipFill>
                <a:blip r:embed="rId27"/>
                <a:stretch>
                  <a:fillRect/>
                </a:stretch>
              </p:blipFill>
              <p:spPr>
                <a:xfrm>
                  <a:off x="7142640" y="2401060"/>
                  <a:ext cx="795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F38BAEB0-D497-DD4F-FE55-76641A5AB946}"/>
                    </a:ext>
                  </a:extLst>
                </p14:cNvPr>
                <p14:cNvContentPartPr/>
                <p14:nvPr/>
              </p14:nvContentPartPr>
              <p14:xfrm>
                <a:off x="6517320" y="2273980"/>
                <a:ext cx="804960" cy="43200"/>
              </p14:xfrm>
            </p:contentPart>
          </mc:Choice>
          <mc:Fallback xmlns="">
            <p:pic>
              <p:nvPicPr>
                <p:cNvPr id="27" name="Ink 26">
                  <a:extLst>
                    <a:ext uri="{FF2B5EF4-FFF2-40B4-BE49-F238E27FC236}">
                      <a16:creationId xmlns:a16="http://schemas.microsoft.com/office/drawing/2014/main" id="{F38BAEB0-D497-DD4F-FE55-76641A5AB946}"/>
                    </a:ext>
                  </a:extLst>
                </p:cNvPr>
                <p:cNvPicPr/>
                <p:nvPr/>
              </p:nvPicPr>
              <p:blipFill>
                <a:blip r:embed="rId29"/>
                <a:stretch>
                  <a:fillRect/>
                </a:stretch>
              </p:blipFill>
              <p:spPr>
                <a:xfrm>
                  <a:off x="6499680" y="2255980"/>
                  <a:ext cx="8406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076640E6-9E23-DC57-BB4A-1749718C9916}"/>
                    </a:ext>
                  </a:extLst>
                </p14:cNvPr>
                <p14:cNvContentPartPr/>
                <p14:nvPr/>
              </p14:nvContentPartPr>
              <p14:xfrm>
                <a:off x="5760240" y="2259220"/>
                <a:ext cx="567360" cy="40680"/>
              </p14:xfrm>
            </p:contentPart>
          </mc:Choice>
          <mc:Fallback xmlns="">
            <p:pic>
              <p:nvPicPr>
                <p:cNvPr id="28" name="Ink 27">
                  <a:extLst>
                    <a:ext uri="{FF2B5EF4-FFF2-40B4-BE49-F238E27FC236}">
                      <a16:creationId xmlns:a16="http://schemas.microsoft.com/office/drawing/2014/main" id="{076640E6-9E23-DC57-BB4A-1749718C9916}"/>
                    </a:ext>
                  </a:extLst>
                </p:cNvPr>
                <p:cNvPicPr/>
                <p:nvPr/>
              </p:nvPicPr>
              <p:blipFill>
                <a:blip r:embed="rId31"/>
                <a:stretch>
                  <a:fillRect/>
                </a:stretch>
              </p:blipFill>
              <p:spPr>
                <a:xfrm>
                  <a:off x="5742600" y="2241220"/>
                  <a:ext cx="603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B2D38AB9-01E0-A967-D688-6B6BF1F1811A}"/>
                    </a:ext>
                  </a:extLst>
                </p14:cNvPr>
                <p14:cNvContentPartPr/>
                <p14:nvPr/>
              </p14:nvContentPartPr>
              <p14:xfrm>
                <a:off x="5133480" y="2285860"/>
                <a:ext cx="766080" cy="34560"/>
              </p14:xfrm>
            </p:contentPart>
          </mc:Choice>
          <mc:Fallback xmlns="">
            <p:pic>
              <p:nvPicPr>
                <p:cNvPr id="29" name="Ink 28">
                  <a:extLst>
                    <a:ext uri="{FF2B5EF4-FFF2-40B4-BE49-F238E27FC236}">
                      <a16:creationId xmlns:a16="http://schemas.microsoft.com/office/drawing/2014/main" id="{B2D38AB9-01E0-A967-D688-6B6BF1F1811A}"/>
                    </a:ext>
                  </a:extLst>
                </p:cNvPr>
                <p:cNvPicPr/>
                <p:nvPr/>
              </p:nvPicPr>
              <p:blipFill>
                <a:blip r:embed="rId33"/>
                <a:stretch>
                  <a:fillRect/>
                </a:stretch>
              </p:blipFill>
              <p:spPr>
                <a:xfrm>
                  <a:off x="5115480" y="2268220"/>
                  <a:ext cx="801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Ink 30">
                  <a:extLst>
                    <a:ext uri="{FF2B5EF4-FFF2-40B4-BE49-F238E27FC236}">
                      <a16:creationId xmlns:a16="http://schemas.microsoft.com/office/drawing/2014/main" id="{CF8D8260-3045-A4DD-9966-09659E9FAE90}"/>
                    </a:ext>
                  </a:extLst>
                </p14:cNvPr>
                <p14:cNvContentPartPr/>
                <p14:nvPr/>
              </p14:nvContentPartPr>
              <p14:xfrm>
                <a:off x="4557840" y="2276860"/>
                <a:ext cx="390960" cy="26280"/>
              </p14:xfrm>
            </p:contentPart>
          </mc:Choice>
          <mc:Fallback xmlns="">
            <p:pic>
              <p:nvPicPr>
                <p:cNvPr id="31" name="Ink 30">
                  <a:extLst>
                    <a:ext uri="{FF2B5EF4-FFF2-40B4-BE49-F238E27FC236}">
                      <a16:creationId xmlns:a16="http://schemas.microsoft.com/office/drawing/2014/main" id="{CF8D8260-3045-A4DD-9966-09659E9FAE90}"/>
                    </a:ext>
                  </a:extLst>
                </p:cNvPr>
                <p:cNvPicPr/>
                <p:nvPr/>
              </p:nvPicPr>
              <p:blipFill>
                <a:blip r:embed="rId35"/>
                <a:stretch>
                  <a:fillRect/>
                </a:stretch>
              </p:blipFill>
              <p:spPr>
                <a:xfrm>
                  <a:off x="4539840" y="2259220"/>
                  <a:ext cx="426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Ink 32">
                  <a:extLst>
                    <a:ext uri="{FF2B5EF4-FFF2-40B4-BE49-F238E27FC236}">
                      <a16:creationId xmlns:a16="http://schemas.microsoft.com/office/drawing/2014/main" id="{3FB1BE6C-2936-42B7-F133-A481389A2299}"/>
                    </a:ext>
                  </a:extLst>
                </p14:cNvPr>
                <p14:cNvContentPartPr/>
                <p14:nvPr/>
              </p14:nvContentPartPr>
              <p14:xfrm>
                <a:off x="3963480" y="2312860"/>
                <a:ext cx="500400" cy="80280"/>
              </p14:xfrm>
            </p:contentPart>
          </mc:Choice>
          <mc:Fallback xmlns="">
            <p:pic>
              <p:nvPicPr>
                <p:cNvPr id="33" name="Ink 32">
                  <a:extLst>
                    <a:ext uri="{FF2B5EF4-FFF2-40B4-BE49-F238E27FC236}">
                      <a16:creationId xmlns:a16="http://schemas.microsoft.com/office/drawing/2014/main" id="{3FB1BE6C-2936-42B7-F133-A481389A2299}"/>
                    </a:ext>
                  </a:extLst>
                </p:cNvPr>
                <p:cNvPicPr/>
                <p:nvPr/>
              </p:nvPicPr>
              <p:blipFill>
                <a:blip r:embed="rId37"/>
                <a:stretch>
                  <a:fillRect/>
                </a:stretch>
              </p:blipFill>
              <p:spPr>
                <a:xfrm>
                  <a:off x="3945840" y="2294860"/>
                  <a:ext cx="536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Ink 33">
                  <a:extLst>
                    <a:ext uri="{FF2B5EF4-FFF2-40B4-BE49-F238E27FC236}">
                      <a16:creationId xmlns:a16="http://schemas.microsoft.com/office/drawing/2014/main" id="{AAE6E51E-5213-20EE-DD90-14D6153E9CEC}"/>
                    </a:ext>
                  </a:extLst>
                </p14:cNvPr>
                <p14:cNvContentPartPr/>
                <p14:nvPr/>
              </p14:nvContentPartPr>
              <p14:xfrm>
                <a:off x="3225120" y="2376220"/>
                <a:ext cx="599400" cy="43200"/>
              </p14:xfrm>
            </p:contentPart>
          </mc:Choice>
          <mc:Fallback xmlns="">
            <p:pic>
              <p:nvPicPr>
                <p:cNvPr id="34" name="Ink 33">
                  <a:extLst>
                    <a:ext uri="{FF2B5EF4-FFF2-40B4-BE49-F238E27FC236}">
                      <a16:creationId xmlns:a16="http://schemas.microsoft.com/office/drawing/2014/main" id="{AAE6E51E-5213-20EE-DD90-14D6153E9CEC}"/>
                    </a:ext>
                  </a:extLst>
                </p:cNvPr>
                <p:cNvPicPr/>
                <p:nvPr/>
              </p:nvPicPr>
              <p:blipFill>
                <a:blip r:embed="rId39"/>
                <a:stretch>
                  <a:fillRect/>
                </a:stretch>
              </p:blipFill>
              <p:spPr>
                <a:xfrm>
                  <a:off x="3207120" y="2358580"/>
                  <a:ext cx="635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Ink 35">
                  <a:extLst>
                    <a:ext uri="{FF2B5EF4-FFF2-40B4-BE49-F238E27FC236}">
                      <a16:creationId xmlns:a16="http://schemas.microsoft.com/office/drawing/2014/main" id="{9CE8C6A0-351A-9FB9-9D27-950F3D7D766E}"/>
                    </a:ext>
                  </a:extLst>
                </p14:cNvPr>
                <p14:cNvContentPartPr/>
                <p14:nvPr/>
              </p14:nvContentPartPr>
              <p14:xfrm>
                <a:off x="2107320" y="2379820"/>
                <a:ext cx="963720" cy="100440"/>
              </p14:xfrm>
            </p:contentPart>
          </mc:Choice>
          <mc:Fallback xmlns="">
            <p:pic>
              <p:nvPicPr>
                <p:cNvPr id="36" name="Ink 35">
                  <a:extLst>
                    <a:ext uri="{FF2B5EF4-FFF2-40B4-BE49-F238E27FC236}">
                      <a16:creationId xmlns:a16="http://schemas.microsoft.com/office/drawing/2014/main" id="{9CE8C6A0-351A-9FB9-9D27-950F3D7D766E}"/>
                    </a:ext>
                  </a:extLst>
                </p:cNvPr>
                <p:cNvPicPr/>
                <p:nvPr/>
              </p:nvPicPr>
              <p:blipFill>
                <a:blip r:embed="rId41"/>
                <a:stretch>
                  <a:fillRect/>
                </a:stretch>
              </p:blipFill>
              <p:spPr>
                <a:xfrm>
                  <a:off x="2089320" y="2362180"/>
                  <a:ext cx="999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7" name="Ink 36">
                  <a:extLst>
                    <a:ext uri="{FF2B5EF4-FFF2-40B4-BE49-F238E27FC236}">
                      <a16:creationId xmlns:a16="http://schemas.microsoft.com/office/drawing/2014/main" id="{C839634B-727E-F423-4E26-C3EC3E8E0680}"/>
                    </a:ext>
                  </a:extLst>
                </p14:cNvPr>
                <p14:cNvContentPartPr/>
                <p14:nvPr/>
              </p14:nvContentPartPr>
              <p14:xfrm>
                <a:off x="841200" y="2337700"/>
                <a:ext cx="1197720" cy="83160"/>
              </p14:xfrm>
            </p:contentPart>
          </mc:Choice>
          <mc:Fallback xmlns="">
            <p:pic>
              <p:nvPicPr>
                <p:cNvPr id="37" name="Ink 36">
                  <a:extLst>
                    <a:ext uri="{FF2B5EF4-FFF2-40B4-BE49-F238E27FC236}">
                      <a16:creationId xmlns:a16="http://schemas.microsoft.com/office/drawing/2014/main" id="{C839634B-727E-F423-4E26-C3EC3E8E0680}"/>
                    </a:ext>
                  </a:extLst>
                </p:cNvPr>
                <p:cNvPicPr/>
                <p:nvPr/>
              </p:nvPicPr>
              <p:blipFill>
                <a:blip r:embed="rId43"/>
                <a:stretch>
                  <a:fillRect/>
                </a:stretch>
              </p:blipFill>
              <p:spPr>
                <a:xfrm>
                  <a:off x="823560" y="2319700"/>
                  <a:ext cx="1233360" cy="118800"/>
                </a:xfrm>
                <a:prstGeom prst="rect">
                  <a:avLst/>
                </a:prstGeom>
              </p:spPr>
            </p:pic>
          </mc:Fallback>
        </mc:AlternateContent>
      </p:grpSp>
      <p:grpSp>
        <p:nvGrpSpPr>
          <p:cNvPr id="47" name="Group 46">
            <a:extLst>
              <a:ext uri="{FF2B5EF4-FFF2-40B4-BE49-F238E27FC236}">
                <a16:creationId xmlns:a16="http://schemas.microsoft.com/office/drawing/2014/main" id="{F691AD1D-0000-1323-51B6-AC9BABD29D3F}"/>
              </a:ext>
            </a:extLst>
          </p:cNvPr>
          <p:cNvGrpSpPr/>
          <p:nvPr/>
        </p:nvGrpSpPr>
        <p:grpSpPr>
          <a:xfrm>
            <a:off x="3950880" y="2803180"/>
            <a:ext cx="5737680" cy="237240"/>
            <a:chOff x="3950880" y="2803180"/>
            <a:chExt cx="5737680" cy="237240"/>
          </a:xfrm>
        </p:grpSpPr>
        <mc:AlternateContent xmlns:mc="http://schemas.openxmlformats.org/markup-compatibility/2006" xmlns:p14="http://schemas.microsoft.com/office/powerpoint/2010/main">
          <mc:Choice Requires="p14">
            <p:contentPart p14:bwMode="auto" r:id="rId44">
              <p14:nvContentPartPr>
                <p14:cNvPr id="39" name="Ink 38">
                  <a:extLst>
                    <a:ext uri="{FF2B5EF4-FFF2-40B4-BE49-F238E27FC236}">
                      <a16:creationId xmlns:a16="http://schemas.microsoft.com/office/drawing/2014/main" id="{DCBD714B-9FD8-C5D9-7BF7-27626A187CBF}"/>
                    </a:ext>
                  </a:extLst>
                </p14:cNvPr>
                <p14:cNvContentPartPr/>
                <p14:nvPr/>
              </p14:nvContentPartPr>
              <p14:xfrm>
                <a:off x="8089800" y="2803180"/>
                <a:ext cx="1598760" cy="130320"/>
              </p14:xfrm>
            </p:contentPart>
          </mc:Choice>
          <mc:Fallback xmlns="">
            <p:pic>
              <p:nvPicPr>
                <p:cNvPr id="39" name="Ink 38">
                  <a:extLst>
                    <a:ext uri="{FF2B5EF4-FFF2-40B4-BE49-F238E27FC236}">
                      <a16:creationId xmlns:a16="http://schemas.microsoft.com/office/drawing/2014/main" id="{DCBD714B-9FD8-C5D9-7BF7-27626A187CBF}"/>
                    </a:ext>
                  </a:extLst>
                </p:cNvPr>
                <p:cNvPicPr/>
                <p:nvPr/>
              </p:nvPicPr>
              <p:blipFill>
                <a:blip r:embed="rId45"/>
                <a:stretch>
                  <a:fillRect/>
                </a:stretch>
              </p:blipFill>
              <p:spPr>
                <a:xfrm>
                  <a:off x="8072160" y="2785180"/>
                  <a:ext cx="16344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Ink 39">
                  <a:extLst>
                    <a:ext uri="{FF2B5EF4-FFF2-40B4-BE49-F238E27FC236}">
                      <a16:creationId xmlns:a16="http://schemas.microsoft.com/office/drawing/2014/main" id="{02E67B7F-75E8-994A-FC96-8D7F93058520}"/>
                    </a:ext>
                  </a:extLst>
                </p14:cNvPr>
                <p14:cNvContentPartPr/>
                <p14:nvPr/>
              </p14:nvContentPartPr>
              <p14:xfrm>
                <a:off x="7443600" y="2897140"/>
                <a:ext cx="792360" cy="87840"/>
              </p14:xfrm>
            </p:contentPart>
          </mc:Choice>
          <mc:Fallback xmlns="">
            <p:pic>
              <p:nvPicPr>
                <p:cNvPr id="40" name="Ink 39">
                  <a:extLst>
                    <a:ext uri="{FF2B5EF4-FFF2-40B4-BE49-F238E27FC236}">
                      <a16:creationId xmlns:a16="http://schemas.microsoft.com/office/drawing/2014/main" id="{02E67B7F-75E8-994A-FC96-8D7F93058520}"/>
                    </a:ext>
                  </a:extLst>
                </p:cNvPr>
                <p:cNvPicPr/>
                <p:nvPr/>
              </p:nvPicPr>
              <p:blipFill>
                <a:blip r:embed="rId47"/>
                <a:stretch>
                  <a:fillRect/>
                </a:stretch>
              </p:blipFill>
              <p:spPr>
                <a:xfrm>
                  <a:off x="7425960" y="2879140"/>
                  <a:ext cx="828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2" name="Ink 41">
                  <a:extLst>
                    <a:ext uri="{FF2B5EF4-FFF2-40B4-BE49-F238E27FC236}">
                      <a16:creationId xmlns:a16="http://schemas.microsoft.com/office/drawing/2014/main" id="{96616824-2243-CDEB-3C96-930135D85BB5}"/>
                    </a:ext>
                  </a:extLst>
                </p14:cNvPr>
                <p14:cNvContentPartPr/>
                <p14:nvPr/>
              </p14:nvContentPartPr>
              <p14:xfrm>
                <a:off x="6358560" y="2858980"/>
                <a:ext cx="995400" cy="57240"/>
              </p14:xfrm>
            </p:contentPart>
          </mc:Choice>
          <mc:Fallback xmlns="">
            <p:pic>
              <p:nvPicPr>
                <p:cNvPr id="42" name="Ink 41">
                  <a:extLst>
                    <a:ext uri="{FF2B5EF4-FFF2-40B4-BE49-F238E27FC236}">
                      <a16:creationId xmlns:a16="http://schemas.microsoft.com/office/drawing/2014/main" id="{96616824-2243-CDEB-3C96-930135D85BB5}"/>
                    </a:ext>
                  </a:extLst>
                </p:cNvPr>
                <p:cNvPicPr/>
                <p:nvPr/>
              </p:nvPicPr>
              <p:blipFill>
                <a:blip r:embed="rId49"/>
                <a:stretch>
                  <a:fillRect/>
                </a:stretch>
              </p:blipFill>
              <p:spPr>
                <a:xfrm>
                  <a:off x="6340920" y="2841340"/>
                  <a:ext cx="1031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Ink 42">
                  <a:extLst>
                    <a:ext uri="{FF2B5EF4-FFF2-40B4-BE49-F238E27FC236}">
                      <a16:creationId xmlns:a16="http://schemas.microsoft.com/office/drawing/2014/main" id="{282B8AE6-7B23-13B1-B141-29EEFFFC3EDC}"/>
                    </a:ext>
                  </a:extLst>
                </p14:cNvPr>
                <p14:cNvContentPartPr/>
                <p14:nvPr/>
              </p14:nvContentPartPr>
              <p14:xfrm>
                <a:off x="5551800" y="2928460"/>
                <a:ext cx="520560" cy="42480"/>
              </p14:xfrm>
            </p:contentPart>
          </mc:Choice>
          <mc:Fallback xmlns="">
            <p:pic>
              <p:nvPicPr>
                <p:cNvPr id="43" name="Ink 42">
                  <a:extLst>
                    <a:ext uri="{FF2B5EF4-FFF2-40B4-BE49-F238E27FC236}">
                      <a16:creationId xmlns:a16="http://schemas.microsoft.com/office/drawing/2014/main" id="{282B8AE6-7B23-13B1-B141-29EEFFFC3EDC}"/>
                    </a:ext>
                  </a:extLst>
                </p:cNvPr>
                <p:cNvPicPr/>
                <p:nvPr/>
              </p:nvPicPr>
              <p:blipFill>
                <a:blip r:embed="rId51"/>
                <a:stretch>
                  <a:fillRect/>
                </a:stretch>
              </p:blipFill>
              <p:spPr>
                <a:xfrm>
                  <a:off x="5534160" y="2910820"/>
                  <a:ext cx="556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Ink 43">
                  <a:extLst>
                    <a:ext uri="{FF2B5EF4-FFF2-40B4-BE49-F238E27FC236}">
                      <a16:creationId xmlns:a16="http://schemas.microsoft.com/office/drawing/2014/main" id="{481A22C3-5EC3-2B62-36E3-C7BAD78BA3AA}"/>
                    </a:ext>
                  </a:extLst>
                </p14:cNvPr>
                <p14:cNvContentPartPr/>
                <p14:nvPr/>
              </p14:nvContentPartPr>
              <p14:xfrm>
                <a:off x="4824960" y="2911180"/>
                <a:ext cx="525960" cy="63720"/>
              </p14:xfrm>
            </p:contentPart>
          </mc:Choice>
          <mc:Fallback xmlns="">
            <p:pic>
              <p:nvPicPr>
                <p:cNvPr id="44" name="Ink 43">
                  <a:extLst>
                    <a:ext uri="{FF2B5EF4-FFF2-40B4-BE49-F238E27FC236}">
                      <a16:creationId xmlns:a16="http://schemas.microsoft.com/office/drawing/2014/main" id="{481A22C3-5EC3-2B62-36E3-C7BAD78BA3AA}"/>
                    </a:ext>
                  </a:extLst>
                </p:cNvPr>
                <p:cNvPicPr/>
                <p:nvPr/>
              </p:nvPicPr>
              <p:blipFill>
                <a:blip r:embed="rId53"/>
                <a:stretch>
                  <a:fillRect/>
                </a:stretch>
              </p:blipFill>
              <p:spPr>
                <a:xfrm>
                  <a:off x="4806960" y="2893540"/>
                  <a:ext cx="561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Ink 45">
                  <a:extLst>
                    <a:ext uri="{FF2B5EF4-FFF2-40B4-BE49-F238E27FC236}">
                      <a16:creationId xmlns:a16="http://schemas.microsoft.com/office/drawing/2014/main" id="{6EDD9EDF-B9A3-A538-1184-88ACE1EBC7A8}"/>
                    </a:ext>
                  </a:extLst>
                </p14:cNvPr>
                <p14:cNvContentPartPr/>
                <p14:nvPr/>
              </p14:nvContentPartPr>
              <p14:xfrm>
                <a:off x="3950880" y="2961580"/>
                <a:ext cx="633960" cy="78840"/>
              </p14:xfrm>
            </p:contentPart>
          </mc:Choice>
          <mc:Fallback xmlns="">
            <p:pic>
              <p:nvPicPr>
                <p:cNvPr id="46" name="Ink 45">
                  <a:extLst>
                    <a:ext uri="{FF2B5EF4-FFF2-40B4-BE49-F238E27FC236}">
                      <a16:creationId xmlns:a16="http://schemas.microsoft.com/office/drawing/2014/main" id="{6EDD9EDF-B9A3-A538-1184-88ACE1EBC7A8}"/>
                    </a:ext>
                  </a:extLst>
                </p:cNvPr>
                <p:cNvPicPr/>
                <p:nvPr/>
              </p:nvPicPr>
              <p:blipFill>
                <a:blip r:embed="rId55"/>
                <a:stretch>
                  <a:fillRect/>
                </a:stretch>
              </p:blipFill>
              <p:spPr>
                <a:xfrm>
                  <a:off x="3932880" y="2943940"/>
                  <a:ext cx="669600" cy="114480"/>
                </a:xfrm>
                <a:prstGeom prst="rect">
                  <a:avLst/>
                </a:prstGeom>
              </p:spPr>
            </p:pic>
          </mc:Fallback>
        </mc:AlternateContent>
      </p:grpSp>
      <p:grpSp>
        <p:nvGrpSpPr>
          <p:cNvPr id="49" name="Group 48">
            <a:extLst>
              <a:ext uri="{FF2B5EF4-FFF2-40B4-BE49-F238E27FC236}">
                <a16:creationId xmlns:a16="http://schemas.microsoft.com/office/drawing/2014/main" id="{984527DE-E417-7FB4-3D0B-32BFB60FBE14}"/>
              </a:ext>
            </a:extLst>
          </p:cNvPr>
          <p:cNvGrpSpPr/>
          <p:nvPr/>
        </p:nvGrpSpPr>
        <p:grpSpPr>
          <a:xfrm>
            <a:off x="5454600" y="1241860"/>
            <a:ext cx="3645720" cy="656640"/>
            <a:chOff x="5454600" y="1241860"/>
            <a:chExt cx="3645720" cy="656640"/>
          </a:xfrm>
        </p:grpSpPr>
        <mc:AlternateContent xmlns:mc="http://schemas.openxmlformats.org/markup-compatibility/2006" xmlns:p14="http://schemas.microsoft.com/office/powerpoint/2010/main">
          <mc:Choice Requires="p14">
            <p:contentPart p14:bwMode="auto" r:id="rId56">
              <p14:nvContentPartPr>
                <p14:cNvPr id="9" name="Ink 8">
                  <a:extLst>
                    <a:ext uri="{FF2B5EF4-FFF2-40B4-BE49-F238E27FC236}">
                      <a16:creationId xmlns:a16="http://schemas.microsoft.com/office/drawing/2014/main" id="{B86DD962-DFBC-DD2B-DBDA-CC6C5756243C}"/>
                    </a:ext>
                  </a:extLst>
                </p14:cNvPr>
                <p14:cNvContentPartPr/>
                <p14:nvPr/>
              </p14:nvContentPartPr>
              <p14:xfrm>
                <a:off x="7058400" y="1722100"/>
                <a:ext cx="2041920" cy="147240"/>
              </p14:xfrm>
            </p:contentPart>
          </mc:Choice>
          <mc:Fallback xmlns="">
            <p:pic>
              <p:nvPicPr>
                <p:cNvPr id="9" name="Ink 8">
                  <a:extLst>
                    <a:ext uri="{FF2B5EF4-FFF2-40B4-BE49-F238E27FC236}">
                      <a16:creationId xmlns:a16="http://schemas.microsoft.com/office/drawing/2014/main" id="{B86DD962-DFBC-DD2B-DBDA-CC6C5756243C}"/>
                    </a:ext>
                  </a:extLst>
                </p:cNvPr>
                <p:cNvPicPr/>
                <p:nvPr/>
              </p:nvPicPr>
              <p:blipFill>
                <a:blip r:embed="rId57"/>
                <a:stretch>
                  <a:fillRect/>
                </a:stretch>
              </p:blipFill>
              <p:spPr>
                <a:xfrm>
                  <a:off x="7040400" y="1704100"/>
                  <a:ext cx="20775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 name="Ink 10">
                  <a:extLst>
                    <a:ext uri="{FF2B5EF4-FFF2-40B4-BE49-F238E27FC236}">
                      <a16:creationId xmlns:a16="http://schemas.microsoft.com/office/drawing/2014/main" id="{91BAB876-F1E1-81D7-D503-9333610E75AF}"/>
                    </a:ext>
                  </a:extLst>
                </p14:cNvPr>
                <p14:cNvContentPartPr/>
                <p14:nvPr/>
              </p14:nvContentPartPr>
              <p14:xfrm>
                <a:off x="6210240" y="1813540"/>
                <a:ext cx="539280" cy="46440"/>
              </p14:xfrm>
            </p:contentPart>
          </mc:Choice>
          <mc:Fallback xmlns="">
            <p:pic>
              <p:nvPicPr>
                <p:cNvPr id="11" name="Ink 10">
                  <a:extLst>
                    <a:ext uri="{FF2B5EF4-FFF2-40B4-BE49-F238E27FC236}">
                      <a16:creationId xmlns:a16="http://schemas.microsoft.com/office/drawing/2014/main" id="{91BAB876-F1E1-81D7-D503-9333610E75AF}"/>
                    </a:ext>
                  </a:extLst>
                </p:cNvPr>
                <p:cNvPicPr/>
                <p:nvPr/>
              </p:nvPicPr>
              <p:blipFill>
                <a:blip r:embed="rId59"/>
                <a:stretch>
                  <a:fillRect/>
                </a:stretch>
              </p:blipFill>
              <p:spPr>
                <a:xfrm>
                  <a:off x="6192600" y="1795900"/>
                  <a:ext cx="574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 name="Ink 11">
                  <a:extLst>
                    <a:ext uri="{FF2B5EF4-FFF2-40B4-BE49-F238E27FC236}">
                      <a16:creationId xmlns:a16="http://schemas.microsoft.com/office/drawing/2014/main" id="{B06ACFA4-DFB7-2FD6-5CBB-96BC057FD61F}"/>
                    </a:ext>
                  </a:extLst>
                </p14:cNvPr>
                <p14:cNvContentPartPr/>
                <p14:nvPr/>
              </p14:nvContentPartPr>
              <p14:xfrm>
                <a:off x="5454600" y="1833340"/>
                <a:ext cx="590040" cy="65160"/>
              </p14:xfrm>
            </p:contentPart>
          </mc:Choice>
          <mc:Fallback xmlns="">
            <p:pic>
              <p:nvPicPr>
                <p:cNvPr id="12" name="Ink 11">
                  <a:extLst>
                    <a:ext uri="{FF2B5EF4-FFF2-40B4-BE49-F238E27FC236}">
                      <a16:creationId xmlns:a16="http://schemas.microsoft.com/office/drawing/2014/main" id="{B06ACFA4-DFB7-2FD6-5CBB-96BC057FD61F}"/>
                    </a:ext>
                  </a:extLst>
                </p:cNvPr>
                <p:cNvPicPr/>
                <p:nvPr/>
              </p:nvPicPr>
              <p:blipFill>
                <a:blip r:embed="rId61"/>
                <a:stretch>
                  <a:fillRect/>
                </a:stretch>
              </p:blipFill>
              <p:spPr>
                <a:xfrm>
                  <a:off x="5436600" y="1815700"/>
                  <a:ext cx="625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Ink 47">
                  <a:extLst>
                    <a:ext uri="{FF2B5EF4-FFF2-40B4-BE49-F238E27FC236}">
                      <a16:creationId xmlns:a16="http://schemas.microsoft.com/office/drawing/2014/main" id="{966AB599-06A8-DBAA-B51C-21C7B0C0D733}"/>
                    </a:ext>
                  </a:extLst>
                </p14:cNvPr>
                <p14:cNvContentPartPr/>
                <p14:nvPr/>
              </p14:nvContentPartPr>
              <p14:xfrm>
                <a:off x="7322640" y="1241860"/>
                <a:ext cx="1028520" cy="629640"/>
              </p14:xfrm>
            </p:contentPart>
          </mc:Choice>
          <mc:Fallback xmlns="">
            <p:pic>
              <p:nvPicPr>
                <p:cNvPr id="48" name="Ink 47">
                  <a:extLst>
                    <a:ext uri="{FF2B5EF4-FFF2-40B4-BE49-F238E27FC236}">
                      <a16:creationId xmlns:a16="http://schemas.microsoft.com/office/drawing/2014/main" id="{966AB599-06A8-DBAA-B51C-21C7B0C0D733}"/>
                    </a:ext>
                  </a:extLst>
                </p:cNvPr>
                <p:cNvPicPr/>
                <p:nvPr/>
              </p:nvPicPr>
              <p:blipFill>
                <a:blip r:embed="rId63"/>
                <a:stretch>
                  <a:fillRect/>
                </a:stretch>
              </p:blipFill>
              <p:spPr>
                <a:xfrm>
                  <a:off x="7304640" y="1223860"/>
                  <a:ext cx="1064160" cy="665280"/>
                </a:xfrm>
                <a:prstGeom prst="rect">
                  <a:avLst/>
                </a:prstGeom>
              </p:spPr>
            </p:pic>
          </mc:Fallback>
        </mc:AlternateContent>
      </p:grpSp>
    </p:spTree>
    <p:extLst>
      <p:ext uri="{BB962C8B-B14F-4D97-AF65-F5344CB8AC3E}">
        <p14:creationId xmlns:p14="http://schemas.microsoft.com/office/powerpoint/2010/main" val="75329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532104"/>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17863" y="628890"/>
            <a:ext cx="9200959" cy="4401205"/>
          </a:xfrm>
          <a:prstGeom prst="rect">
            <a:avLst/>
          </a:prstGeom>
          <a:noFill/>
        </p:spPr>
        <p:txBody>
          <a:bodyPr wrap="square" rtlCol="0">
            <a:spAutoFit/>
          </a:bodyPr>
          <a:lstStyle/>
          <a:p>
            <a:pPr algn="r"/>
            <a:r>
              <a:rPr lang="he-IL" sz="4000" b="1">
                <a:solidFill>
                  <a:srgbClr val="FFFF00"/>
                </a:solidFill>
                <a:cs typeface="+mj-cs"/>
              </a:rPr>
              <a:t>ספר דברים פרק ד</a:t>
            </a:r>
          </a:p>
          <a:p>
            <a:pPr algn="r"/>
            <a:r>
              <a:rPr lang="he-IL" sz="4000">
                <a:solidFill>
                  <a:srgbClr val="FFFF00"/>
                </a:solidFill>
                <a:cs typeface="+mj-cs"/>
              </a:rPr>
              <a:t>לו   מִן-הַשָּׁמַיִם הִשְׁמִיעֲךָ אֶת-קֹלוֹ לְיַסְּרֶךָּ וְעַל-הָאָרֶץ הֶרְאֲךָ אֶת-אִשּׁוֹ הַגְּדוֹלָה וּדְבָרָיו שָׁמַעְתָּ מִתּוֹךְ הָאֵשׁ: </a:t>
            </a:r>
            <a:r>
              <a:rPr lang="he-IL" sz="4000">
                <a:solidFill>
                  <a:srgbClr val="FFC000"/>
                </a:solidFill>
                <a:cs typeface="+mj-cs"/>
              </a:rPr>
              <a:t>לז   וְתַחַת כִּי אָהַב אֶת-אֲבֹתֶיךָ וַיִּבְחַר בְּזַרְעוֹ אַחֲרָיו וַיּוֹצִאֲךָ בְּפָנָיו בְּכֹחוֹ הַגָּדֹל מִמִּצְרָיִם:</a:t>
            </a:r>
            <a:r>
              <a:rPr lang="he-IL" sz="4000">
                <a:solidFill>
                  <a:srgbClr val="FFFF00"/>
                </a:solidFill>
                <a:cs typeface="+mj-cs"/>
              </a:rPr>
              <a:t> </a:t>
            </a:r>
            <a:r>
              <a:rPr lang="he-IL" sz="4000">
                <a:solidFill>
                  <a:srgbClr val="92D050"/>
                </a:solidFill>
                <a:cs typeface="+mj-cs"/>
              </a:rPr>
              <a:t>לח   לְהוֹרִישׁ גּוֹיִם גְּדֹלִים וַעֲצֻמִים מִמְּךָ מִפָּנֶיךָ לַהֲבִיאֲךָ לָתֶת-לְךָ אֶת-אַרְצָם נַחֲלָה כַּיּוֹם הַזֶּה: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CAED271-96F7-3A50-78BA-01BFCEF92F2D}"/>
                  </a:ext>
                </a:extLst>
              </p14:cNvPr>
              <p14:cNvContentPartPr/>
              <p14:nvPr/>
            </p14:nvContentPartPr>
            <p14:xfrm>
              <a:off x="9277800" y="1895620"/>
              <a:ext cx="344520" cy="42120"/>
            </p14:xfrm>
          </p:contentPart>
        </mc:Choice>
        <mc:Fallback xmlns="">
          <p:pic>
            <p:nvPicPr>
              <p:cNvPr id="7" name="Ink 6">
                <a:extLst>
                  <a:ext uri="{FF2B5EF4-FFF2-40B4-BE49-F238E27FC236}">
                    <a16:creationId xmlns:a16="http://schemas.microsoft.com/office/drawing/2014/main" id="{7CAED271-96F7-3A50-78BA-01BFCEF92F2D}"/>
                  </a:ext>
                </a:extLst>
              </p:cNvPr>
              <p:cNvPicPr/>
              <p:nvPr/>
            </p:nvPicPr>
            <p:blipFill>
              <a:blip r:embed="rId5"/>
              <a:stretch>
                <a:fillRect/>
              </a:stretch>
            </p:blipFill>
            <p:spPr>
              <a:xfrm>
                <a:off x="9259800" y="1877980"/>
                <a:ext cx="3801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37A2D982-F0BB-AA18-0594-25D657FA8CD6}"/>
                  </a:ext>
                </a:extLst>
              </p14:cNvPr>
              <p14:cNvContentPartPr/>
              <p14:nvPr/>
            </p14:nvContentPartPr>
            <p14:xfrm>
              <a:off x="4547760" y="3697780"/>
              <a:ext cx="475200" cy="68760"/>
            </p14:xfrm>
          </p:contentPart>
        </mc:Choice>
        <mc:Fallback xmlns="">
          <p:pic>
            <p:nvPicPr>
              <p:cNvPr id="9" name="Ink 8">
                <a:extLst>
                  <a:ext uri="{FF2B5EF4-FFF2-40B4-BE49-F238E27FC236}">
                    <a16:creationId xmlns:a16="http://schemas.microsoft.com/office/drawing/2014/main" id="{37A2D982-F0BB-AA18-0594-25D657FA8CD6}"/>
                  </a:ext>
                </a:extLst>
              </p:cNvPr>
              <p:cNvPicPr/>
              <p:nvPr/>
            </p:nvPicPr>
            <p:blipFill>
              <a:blip r:embed="rId7"/>
              <a:stretch>
                <a:fillRect/>
              </a:stretch>
            </p:blipFill>
            <p:spPr>
              <a:xfrm>
                <a:off x="4529760" y="3680140"/>
                <a:ext cx="510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5" name="Ink 34">
                <a:extLst>
                  <a:ext uri="{FF2B5EF4-FFF2-40B4-BE49-F238E27FC236}">
                    <a16:creationId xmlns:a16="http://schemas.microsoft.com/office/drawing/2014/main" id="{35EAD2B8-95CF-D1D4-FF33-D640EA1CAA99}"/>
                  </a:ext>
                </a:extLst>
              </p14:cNvPr>
              <p14:cNvContentPartPr/>
              <p14:nvPr/>
            </p14:nvContentPartPr>
            <p14:xfrm>
              <a:off x="1458960" y="2447860"/>
              <a:ext cx="1850760" cy="190800"/>
            </p14:xfrm>
          </p:contentPart>
        </mc:Choice>
        <mc:Fallback xmlns="">
          <p:pic>
            <p:nvPicPr>
              <p:cNvPr id="35" name="Ink 34">
                <a:extLst>
                  <a:ext uri="{FF2B5EF4-FFF2-40B4-BE49-F238E27FC236}">
                    <a16:creationId xmlns:a16="http://schemas.microsoft.com/office/drawing/2014/main" id="{35EAD2B8-95CF-D1D4-FF33-D640EA1CAA99}"/>
                  </a:ext>
                </a:extLst>
              </p:cNvPr>
              <p:cNvPicPr/>
              <p:nvPr/>
            </p:nvPicPr>
            <p:blipFill>
              <a:blip r:embed="rId9"/>
              <a:stretch>
                <a:fillRect/>
              </a:stretch>
            </p:blipFill>
            <p:spPr>
              <a:xfrm>
                <a:off x="1440960" y="2429860"/>
                <a:ext cx="1886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3" name="Ink 52">
                <a:extLst>
                  <a:ext uri="{FF2B5EF4-FFF2-40B4-BE49-F238E27FC236}">
                    <a16:creationId xmlns:a16="http://schemas.microsoft.com/office/drawing/2014/main" id="{C1552071-D093-E04F-645F-720E36480D48}"/>
                  </a:ext>
                </a:extLst>
              </p14:cNvPr>
              <p14:cNvContentPartPr/>
              <p14:nvPr/>
            </p14:nvContentPartPr>
            <p14:xfrm>
              <a:off x="6582120" y="3688780"/>
              <a:ext cx="2013840" cy="112680"/>
            </p14:xfrm>
          </p:contentPart>
        </mc:Choice>
        <mc:Fallback xmlns="">
          <p:pic>
            <p:nvPicPr>
              <p:cNvPr id="53" name="Ink 52">
                <a:extLst>
                  <a:ext uri="{FF2B5EF4-FFF2-40B4-BE49-F238E27FC236}">
                    <a16:creationId xmlns:a16="http://schemas.microsoft.com/office/drawing/2014/main" id="{C1552071-D093-E04F-645F-720E36480D48}"/>
                  </a:ext>
                </a:extLst>
              </p:cNvPr>
              <p:cNvPicPr/>
              <p:nvPr/>
            </p:nvPicPr>
            <p:blipFill>
              <a:blip r:embed="rId11"/>
              <a:stretch>
                <a:fillRect/>
              </a:stretch>
            </p:blipFill>
            <p:spPr>
              <a:xfrm>
                <a:off x="6564120" y="3670780"/>
                <a:ext cx="20494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8" name="Ink 57">
                <a:extLst>
                  <a:ext uri="{FF2B5EF4-FFF2-40B4-BE49-F238E27FC236}">
                    <a16:creationId xmlns:a16="http://schemas.microsoft.com/office/drawing/2014/main" id="{62717085-4829-F10A-354B-CCCA0D84BC9F}"/>
                  </a:ext>
                </a:extLst>
              </p14:cNvPr>
              <p14:cNvContentPartPr/>
              <p14:nvPr/>
            </p14:nvContentPartPr>
            <p14:xfrm>
              <a:off x="918240" y="3739540"/>
              <a:ext cx="986400" cy="93240"/>
            </p14:xfrm>
          </p:contentPart>
        </mc:Choice>
        <mc:Fallback xmlns="">
          <p:pic>
            <p:nvPicPr>
              <p:cNvPr id="58" name="Ink 57">
                <a:extLst>
                  <a:ext uri="{FF2B5EF4-FFF2-40B4-BE49-F238E27FC236}">
                    <a16:creationId xmlns:a16="http://schemas.microsoft.com/office/drawing/2014/main" id="{62717085-4829-F10A-354B-CCCA0D84BC9F}"/>
                  </a:ext>
                </a:extLst>
              </p:cNvPr>
              <p:cNvPicPr/>
              <p:nvPr/>
            </p:nvPicPr>
            <p:blipFill>
              <a:blip r:embed="rId13"/>
              <a:stretch>
                <a:fillRect/>
              </a:stretch>
            </p:blipFill>
            <p:spPr>
              <a:xfrm>
                <a:off x="900240" y="3721900"/>
                <a:ext cx="1022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0" name="Ink 59">
                <a:extLst>
                  <a:ext uri="{FF2B5EF4-FFF2-40B4-BE49-F238E27FC236}">
                    <a16:creationId xmlns:a16="http://schemas.microsoft.com/office/drawing/2014/main" id="{6CD4F2C0-CF4F-2D66-AB2E-BEC4C68483E7}"/>
                  </a:ext>
                </a:extLst>
              </p14:cNvPr>
              <p14:cNvContentPartPr/>
              <p14:nvPr/>
            </p14:nvContentPartPr>
            <p14:xfrm>
              <a:off x="7734120" y="4294300"/>
              <a:ext cx="1904400" cy="119520"/>
            </p14:xfrm>
          </p:contentPart>
        </mc:Choice>
        <mc:Fallback xmlns="">
          <p:pic>
            <p:nvPicPr>
              <p:cNvPr id="60" name="Ink 59">
                <a:extLst>
                  <a:ext uri="{FF2B5EF4-FFF2-40B4-BE49-F238E27FC236}">
                    <a16:creationId xmlns:a16="http://schemas.microsoft.com/office/drawing/2014/main" id="{6CD4F2C0-CF4F-2D66-AB2E-BEC4C68483E7}"/>
                  </a:ext>
                </a:extLst>
              </p:cNvPr>
              <p:cNvPicPr/>
              <p:nvPr/>
            </p:nvPicPr>
            <p:blipFill>
              <a:blip r:embed="rId15"/>
              <a:stretch>
                <a:fillRect/>
              </a:stretch>
            </p:blipFill>
            <p:spPr>
              <a:xfrm>
                <a:off x="7716480" y="4276300"/>
                <a:ext cx="1940040" cy="155160"/>
              </a:xfrm>
              <a:prstGeom prst="rect">
                <a:avLst/>
              </a:prstGeom>
            </p:spPr>
          </p:pic>
        </mc:Fallback>
      </mc:AlternateContent>
      <p:grpSp>
        <p:nvGrpSpPr>
          <p:cNvPr id="67" name="Group 66">
            <a:extLst>
              <a:ext uri="{FF2B5EF4-FFF2-40B4-BE49-F238E27FC236}">
                <a16:creationId xmlns:a16="http://schemas.microsoft.com/office/drawing/2014/main" id="{84385CFB-15E2-8D0C-6F20-811EC9D5D5DF}"/>
              </a:ext>
            </a:extLst>
          </p:cNvPr>
          <p:cNvGrpSpPr/>
          <p:nvPr/>
        </p:nvGrpSpPr>
        <p:grpSpPr>
          <a:xfrm>
            <a:off x="542760" y="1228540"/>
            <a:ext cx="9390240" cy="4031640"/>
            <a:chOff x="542760" y="1228540"/>
            <a:chExt cx="9390240" cy="4031640"/>
          </a:xfrm>
        </p:grpSpPr>
        <mc:AlternateContent xmlns:mc="http://schemas.openxmlformats.org/markup-compatibility/2006" xmlns:p14="http://schemas.microsoft.com/office/powerpoint/2010/main">
          <mc:Choice Requires="p14">
            <p:contentPart p14:bwMode="auto" r:id="rId16">
              <p14:nvContentPartPr>
                <p14:cNvPr id="2" name="Ink 1">
                  <a:extLst>
                    <a:ext uri="{FF2B5EF4-FFF2-40B4-BE49-F238E27FC236}">
                      <a16:creationId xmlns:a16="http://schemas.microsoft.com/office/drawing/2014/main" id="{4DD970AA-5DB1-88AA-92B9-D828465B7379}"/>
                    </a:ext>
                  </a:extLst>
                </p14:cNvPr>
                <p14:cNvContentPartPr/>
                <p14:nvPr/>
              </p14:nvContentPartPr>
              <p14:xfrm>
                <a:off x="6471240" y="1254820"/>
                <a:ext cx="1039320" cy="77760"/>
              </p14:xfrm>
            </p:contentPart>
          </mc:Choice>
          <mc:Fallback xmlns="">
            <p:pic>
              <p:nvPicPr>
                <p:cNvPr id="2" name="Ink 1">
                  <a:extLst>
                    <a:ext uri="{FF2B5EF4-FFF2-40B4-BE49-F238E27FC236}">
                      <a16:creationId xmlns:a16="http://schemas.microsoft.com/office/drawing/2014/main" id="{4DD970AA-5DB1-88AA-92B9-D828465B7379}"/>
                    </a:ext>
                  </a:extLst>
                </p:cNvPr>
                <p:cNvPicPr/>
                <p:nvPr/>
              </p:nvPicPr>
              <p:blipFill>
                <a:blip r:embed="rId17"/>
                <a:stretch>
                  <a:fillRect/>
                </a:stretch>
              </p:blipFill>
              <p:spPr>
                <a:xfrm>
                  <a:off x="6453600" y="1237180"/>
                  <a:ext cx="1074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 name="Ink 3">
                  <a:extLst>
                    <a:ext uri="{FF2B5EF4-FFF2-40B4-BE49-F238E27FC236}">
                      <a16:creationId xmlns:a16="http://schemas.microsoft.com/office/drawing/2014/main" id="{2E13FCD9-589D-2CED-C8EA-F723C8567E0A}"/>
                    </a:ext>
                  </a:extLst>
                </p14:cNvPr>
                <p14:cNvContentPartPr/>
                <p14:nvPr/>
              </p14:nvContentPartPr>
              <p14:xfrm>
                <a:off x="7715400" y="1277140"/>
                <a:ext cx="1726560" cy="47520"/>
              </p14:xfrm>
            </p:contentPart>
          </mc:Choice>
          <mc:Fallback xmlns="">
            <p:pic>
              <p:nvPicPr>
                <p:cNvPr id="4" name="Ink 3">
                  <a:extLst>
                    <a:ext uri="{FF2B5EF4-FFF2-40B4-BE49-F238E27FC236}">
                      <a16:creationId xmlns:a16="http://schemas.microsoft.com/office/drawing/2014/main" id="{2E13FCD9-589D-2CED-C8EA-F723C8567E0A}"/>
                    </a:ext>
                  </a:extLst>
                </p:cNvPr>
                <p:cNvPicPr/>
                <p:nvPr/>
              </p:nvPicPr>
              <p:blipFill>
                <a:blip r:embed="rId19"/>
                <a:stretch>
                  <a:fillRect/>
                </a:stretch>
              </p:blipFill>
              <p:spPr>
                <a:xfrm>
                  <a:off x="7697400" y="1259500"/>
                  <a:ext cx="17622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6A9E1E54-3E40-D3C2-EB47-B848E61BC3FD}"/>
                    </a:ext>
                  </a:extLst>
                </p14:cNvPr>
                <p14:cNvContentPartPr/>
                <p14:nvPr/>
              </p14:nvContentPartPr>
              <p14:xfrm>
                <a:off x="7405440" y="1815340"/>
                <a:ext cx="1454760" cy="88560"/>
              </p14:xfrm>
            </p:contentPart>
          </mc:Choice>
          <mc:Fallback xmlns="">
            <p:pic>
              <p:nvPicPr>
                <p:cNvPr id="11" name="Ink 10">
                  <a:extLst>
                    <a:ext uri="{FF2B5EF4-FFF2-40B4-BE49-F238E27FC236}">
                      <a16:creationId xmlns:a16="http://schemas.microsoft.com/office/drawing/2014/main" id="{6A9E1E54-3E40-D3C2-EB47-B848E61BC3FD}"/>
                    </a:ext>
                  </a:extLst>
                </p:cNvPr>
                <p:cNvPicPr/>
                <p:nvPr/>
              </p:nvPicPr>
              <p:blipFill>
                <a:blip r:embed="rId21"/>
                <a:stretch>
                  <a:fillRect/>
                </a:stretch>
              </p:blipFill>
              <p:spPr>
                <a:xfrm>
                  <a:off x="7387800" y="1797340"/>
                  <a:ext cx="1490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B5695344-9722-7C91-FB1A-5CCDD3358AFB}"/>
                    </a:ext>
                  </a:extLst>
                </p14:cNvPr>
                <p14:cNvContentPartPr/>
                <p14:nvPr/>
              </p14:nvContentPartPr>
              <p14:xfrm>
                <a:off x="5816400" y="1874380"/>
                <a:ext cx="1207080" cy="122760"/>
              </p14:xfrm>
            </p:contentPart>
          </mc:Choice>
          <mc:Fallback xmlns="">
            <p:pic>
              <p:nvPicPr>
                <p:cNvPr id="12" name="Ink 11">
                  <a:extLst>
                    <a:ext uri="{FF2B5EF4-FFF2-40B4-BE49-F238E27FC236}">
                      <a16:creationId xmlns:a16="http://schemas.microsoft.com/office/drawing/2014/main" id="{B5695344-9722-7C91-FB1A-5CCDD3358AFB}"/>
                    </a:ext>
                  </a:extLst>
                </p:cNvPr>
                <p:cNvPicPr/>
                <p:nvPr/>
              </p:nvPicPr>
              <p:blipFill>
                <a:blip r:embed="rId23"/>
                <a:stretch>
                  <a:fillRect/>
                </a:stretch>
              </p:blipFill>
              <p:spPr>
                <a:xfrm>
                  <a:off x="5798400" y="1856740"/>
                  <a:ext cx="1242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980BB6B6-A3D5-9C57-938A-851C9E1CAEAA}"/>
                    </a:ext>
                  </a:extLst>
                </p14:cNvPr>
                <p14:cNvContentPartPr/>
                <p14:nvPr/>
              </p14:nvContentPartPr>
              <p14:xfrm>
                <a:off x="4167960" y="1908220"/>
                <a:ext cx="1311120" cy="54000"/>
              </p14:xfrm>
            </p:contentPart>
          </mc:Choice>
          <mc:Fallback xmlns="">
            <p:pic>
              <p:nvPicPr>
                <p:cNvPr id="14" name="Ink 13">
                  <a:extLst>
                    <a:ext uri="{FF2B5EF4-FFF2-40B4-BE49-F238E27FC236}">
                      <a16:creationId xmlns:a16="http://schemas.microsoft.com/office/drawing/2014/main" id="{980BB6B6-A3D5-9C57-938A-851C9E1CAEAA}"/>
                    </a:ext>
                  </a:extLst>
                </p:cNvPr>
                <p:cNvPicPr/>
                <p:nvPr/>
              </p:nvPicPr>
              <p:blipFill>
                <a:blip r:embed="rId25"/>
                <a:stretch>
                  <a:fillRect/>
                </a:stretch>
              </p:blipFill>
              <p:spPr>
                <a:xfrm>
                  <a:off x="4149960" y="1890580"/>
                  <a:ext cx="1346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060541E7-E9F3-D2FC-A95B-DB3BFEEDA567}"/>
                    </a:ext>
                  </a:extLst>
                </p14:cNvPr>
                <p14:cNvContentPartPr/>
                <p14:nvPr/>
              </p14:nvContentPartPr>
              <p14:xfrm>
                <a:off x="2879880" y="1912180"/>
                <a:ext cx="1214280" cy="104400"/>
              </p14:xfrm>
            </p:contentPart>
          </mc:Choice>
          <mc:Fallback xmlns="">
            <p:pic>
              <p:nvPicPr>
                <p:cNvPr id="16" name="Ink 15">
                  <a:extLst>
                    <a:ext uri="{FF2B5EF4-FFF2-40B4-BE49-F238E27FC236}">
                      <a16:creationId xmlns:a16="http://schemas.microsoft.com/office/drawing/2014/main" id="{060541E7-E9F3-D2FC-A95B-DB3BFEEDA567}"/>
                    </a:ext>
                  </a:extLst>
                </p:cNvPr>
                <p:cNvPicPr/>
                <p:nvPr/>
              </p:nvPicPr>
              <p:blipFill>
                <a:blip r:embed="rId27"/>
                <a:stretch>
                  <a:fillRect/>
                </a:stretch>
              </p:blipFill>
              <p:spPr>
                <a:xfrm>
                  <a:off x="2861880" y="1894540"/>
                  <a:ext cx="1249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A0A074D4-295E-7915-8A79-470E69C055B2}"/>
                    </a:ext>
                  </a:extLst>
                </p14:cNvPr>
                <p14:cNvContentPartPr/>
                <p14:nvPr/>
              </p14:nvContentPartPr>
              <p14:xfrm>
                <a:off x="2321520" y="1941700"/>
                <a:ext cx="567360" cy="40320"/>
              </p14:xfrm>
            </p:contentPart>
          </mc:Choice>
          <mc:Fallback xmlns="">
            <p:pic>
              <p:nvPicPr>
                <p:cNvPr id="18" name="Ink 17">
                  <a:extLst>
                    <a:ext uri="{FF2B5EF4-FFF2-40B4-BE49-F238E27FC236}">
                      <a16:creationId xmlns:a16="http://schemas.microsoft.com/office/drawing/2014/main" id="{A0A074D4-295E-7915-8A79-470E69C055B2}"/>
                    </a:ext>
                  </a:extLst>
                </p:cNvPr>
                <p:cNvPicPr/>
                <p:nvPr/>
              </p:nvPicPr>
              <p:blipFill>
                <a:blip r:embed="rId29"/>
                <a:stretch>
                  <a:fillRect/>
                </a:stretch>
              </p:blipFill>
              <p:spPr>
                <a:xfrm>
                  <a:off x="2303880" y="1923700"/>
                  <a:ext cx="603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6B0962BB-35CC-1CA7-8501-67750EF7E99E}"/>
                    </a:ext>
                  </a:extLst>
                </p14:cNvPr>
                <p14:cNvContentPartPr/>
                <p14:nvPr/>
              </p14:nvContentPartPr>
              <p14:xfrm>
                <a:off x="1020840" y="2002900"/>
                <a:ext cx="1198800" cy="99720"/>
              </p14:xfrm>
            </p:contentPart>
          </mc:Choice>
          <mc:Fallback xmlns="">
            <p:pic>
              <p:nvPicPr>
                <p:cNvPr id="19" name="Ink 18">
                  <a:extLst>
                    <a:ext uri="{FF2B5EF4-FFF2-40B4-BE49-F238E27FC236}">
                      <a16:creationId xmlns:a16="http://schemas.microsoft.com/office/drawing/2014/main" id="{6B0962BB-35CC-1CA7-8501-67750EF7E99E}"/>
                    </a:ext>
                  </a:extLst>
                </p:cNvPr>
                <p:cNvPicPr/>
                <p:nvPr/>
              </p:nvPicPr>
              <p:blipFill>
                <a:blip r:embed="rId31"/>
                <a:stretch>
                  <a:fillRect/>
                </a:stretch>
              </p:blipFill>
              <p:spPr>
                <a:xfrm>
                  <a:off x="1003200" y="1985260"/>
                  <a:ext cx="12344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C28C7C22-CB0F-D043-0D74-F0C661ADDF4D}"/>
                    </a:ext>
                  </a:extLst>
                </p14:cNvPr>
                <p14:cNvContentPartPr/>
                <p14:nvPr/>
              </p14:nvContentPartPr>
              <p14:xfrm>
                <a:off x="8895840" y="2607340"/>
                <a:ext cx="756360" cy="37800"/>
              </p14:xfrm>
            </p:contentPart>
          </mc:Choice>
          <mc:Fallback xmlns="">
            <p:pic>
              <p:nvPicPr>
                <p:cNvPr id="21" name="Ink 20">
                  <a:extLst>
                    <a:ext uri="{FF2B5EF4-FFF2-40B4-BE49-F238E27FC236}">
                      <a16:creationId xmlns:a16="http://schemas.microsoft.com/office/drawing/2014/main" id="{C28C7C22-CB0F-D043-0D74-F0C661ADDF4D}"/>
                    </a:ext>
                  </a:extLst>
                </p:cNvPr>
                <p:cNvPicPr/>
                <p:nvPr/>
              </p:nvPicPr>
              <p:blipFill>
                <a:blip r:embed="rId33"/>
                <a:stretch>
                  <a:fillRect/>
                </a:stretch>
              </p:blipFill>
              <p:spPr>
                <a:xfrm>
                  <a:off x="8878200" y="2589700"/>
                  <a:ext cx="792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A3D904B6-08DD-A8C3-55ED-44373A8D4A50}"/>
                    </a:ext>
                  </a:extLst>
                </p14:cNvPr>
                <p14:cNvContentPartPr/>
                <p14:nvPr/>
              </p14:nvContentPartPr>
              <p14:xfrm>
                <a:off x="8176200" y="2497540"/>
                <a:ext cx="407520" cy="60120"/>
              </p14:xfrm>
            </p:contentPart>
          </mc:Choice>
          <mc:Fallback xmlns="">
            <p:pic>
              <p:nvPicPr>
                <p:cNvPr id="22" name="Ink 21">
                  <a:extLst>
                    <a:ext uri="{FF2B5EF4-FFF2-40B4-BE49-F238E27FC236}">
                      <a16:creationId xmlns:a16="http://schemas.microsoft.com/office/drawing/2014/main" id="{A3D904B6-08DD-A8C3-55ED-44373A8D4A50}"/>
                    </a:ext>
                  </a:extLst>
                </p:cNvPr>
                <p:cNvPicPr/>
                <p:nvPr/>
              </p:nvPicPr>
              <p:blipFill>
                <a:blip r:embed="rId35"/>
                <a:stretch>
                  <a:fillRect/>
                </a:stretch>
              </p:blipFill>
              <p:spPr>
                <a:xfrm>
                  <a:off x="8158200" y="2479900"/>
                  <a:ext cx="443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DD9521B6-470C-DCAF-D7E9-70F98A2A572B}"/>
                    </a:ext>
                  </a:extLst>
                </p14:cNvPr>
                <p14:cNvContentPartPr/>
                <p14:nvPr/>
              </p14:nvContentPartPr>
              <p14:xfrm>
                <a:off x="7131840" y="2508340"/>
                <a:ext cx="873000" cy="64080"/>
              </p14:xfrm>
            </p:contentPart>
          </mc:Choice>
          <mc:Fallback xmlns="">
            <p:pic>
              <p:nvPicPr>
                <p:cNvPr id="23" name="Ink 22">
                  <a:extLst>
                    <a:ext uri="{FF2B5EF4-FFF2-40B4-BE49-F238E27FC236}">
                      <a16:creationId xmlns:a16="http://schemas.microsoft.com/office/drawing/2014/main" id="{DD9521B6-470C-DCAF-D7E9-70F98A2A572B}"/>
                    </a:ext>
                  </a:extLst>
                </p:cNvPr>
                <p:cNvPicPr/>
                <p:nvPr/>
              </p:nvPicPr>
              <p:blipFill>
                <a:blip r:embed="rId37"/>
                <a:stretch>
                  <a:fillRect/>
                </a:stretch>
              </p:blipFill>
              <p:spPr>
                <a:xfrm>
                  <a:off x="7113840" y="2490700"/>
                  <a:ext cx="908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1045BCFE-825D-169C-FF1A-7F0F44AB1FE9}"/>
                    </a:ext>
                  </a:extLst>
                </p14:cNvPr>
                <p14:cNvContentPartPr/>
                <p14:nvPr/>
              </p14:nvContentPartPr>
              <p14:xfrm>
                <a:off x="5853120" y="2547940"/>
                <a:ext cx="1311840" cy="46080"/>
              </p14:xfrm>
            </p:contentPart>
          </mc:Choice>
          <mc:Fallback xmlns="">
            <p:pic>
              <p:nvPicPr>
                <p:cNvPr id="25" name="Ink 24">
                  <a:extLst>
                    <a:ext uri="{FF2B5EF4-FFF2-40B4-BE49-F238E27FC236}">
                      <a16:creationId xmlns:a16="http://schemas.microsoft.com/office/drawing/2014/main" id="{1045BCFE-825D-169C-FF1A-7F0F44AB1FE9}"/>
                    </a:ext>
                  </a:extLst>
                </p:cNvPr>
                <p:cNvPicPr/>
                <p:nvPr/>
              </p:nvPicPr>
              <p:blipFill>
                <a:blip r:embed="rId39"/>
                <a:stretch>
                  <a:fillRect/>
                </a:stretch>
              </p:blipFill>
              <p:spPr>
                <a:xfrm>
                  <a:off x="5835120" y="2530300"/>
                  <a:ext cx="1347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0449291B-8763-B372-ED6B-8A9849D84FBE}"/>
                    </a:ext>
                  </a:extLst>
                </p14:cNvPr>
                <p14:cNvContentPartPr/>
                <p14:nvPr/>
              </p14:nvContentPartPr>
              <p14:xfrm>
                <a:off x="4480800" y="2502220"/>
                <a:ext cx="1324440" cy="124200"/>
              </p14:xfrm>
            </p:contentPart>
          </mc:Choice>
          <mc:Fallback xmlns="">
            <p:pic>
              <p:nvPicPr>
                <p:cNvPr id="27" name="Ink 26">
                  <a:extLst>
                    <a:ext uri="{FF2B5EF4-FFF2-40B4-BE49-F238E27FC236}">
                      <a16:creationId xmlns:a16="http://schemas.microsoft.com/office/drawing/2014/main" id="{0449291B-8763-B372-ED6B-8A9849D84FBE}"/>
                    </a:ext>
                  </a:extLst>
                </p:cNvPr>
                <p:cNvPicPr/>
                <p:nvPr/>
              </p:nvPicPr>
              <p:blipFill>
                <a:blip r:embed="rId41"/>
                <a:stretch>
                  <a:fillRect/>
                </a:stretch>
              </p:blipFill>
              <p:spPr>
                <a:xfrm>
                  <a:off x="4463160" y="2484580"/>
                  <a:ext cx="1360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E3D87A78-8D37-9D5E-135F-EAC2D9575D88}"/>
                    </a:ext>
                  </a:extLst>
                </p14:cNvPr>
                <p14:cNvContentPartPr/>
                <p14:nvPr/>
              </p14:nvContentPartPr>
              <p14:xfrm>
                <a:off x="3358680" y="2532820"/>
                <a:ext cx="1058040" cy="63360"/>
              </p14:xfrm>
            </p:contentPart>
          </mc:Choice>
          <mc:Fallback xmlns="">
            <p:pic>
              <p:nvPicPr>
                <p:cNvPr id="29" name="Ink 28">
                  <a:extLst>
                    <a:ext uri="{FF2B5EF4-FFF2-40B4-BE49-F238E27FC236}">
                      <a16:creationId xmlns:a16="http://schemas.microsoft.com/office/drawing/2014/main" id="{E3D87A78-8D37-9D5E-135F-EAC2D9575D88}"/>
                    </a:ext>
                  </a:extLst>
                </p:cNvPr>
                <p:cNvPicPr/>
                <p:nvPr/>
              </p:nvPicPr>
              <p:blipFill>
                <a:blip r:embed="rId43"/>
                <a:stretch>
                  <a:fillRect/>
                </a:stretch>
              </p:blipFill>
              <p:spPr>
                <a:xfrm>
                  <a:off x="3340680" y="2514820"/>
                  <a:ext cx="1093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80F9BF26-C13F-6617-C2A5-ED3DA4E45BF3}"/>
                    </a:ext>
                  </a:extLst>
                </p14:cNvPr>
                <p14:cNvContentPartPr/>
                <p14:nvPr/>
              </p14:nvContentPartPr>
              <p14:xfrm>
                <a:off x="2508000" y="2522020"/>
                <a:ext cx="871560" cy="67680"/>
              </p14:xfrm>
            </p:contentPart>
          </mc:Choice>
          <mc:Fallback xmlns="">
            <p:pic>
              <p:nvPicPr>
                <p:cNvPr id="31" name="Ink 30">
                  <a:extLst>
                    <a:ext uri="{FF2B5EF4-FFF2-40B4-BE49-F238E27FC236}">
                      <a16:creationId xmlns:a16="http://schemas.microsoft.com/office/drawing/2014/main" id="{80F9BF26-C13F-6617-C2A5-ED3DA4E45BF3}"/>
                    </a:ext>
                  </a:extLst>
                </p:cNvPr>
                <p:cNvPicPr/>
                <p:nvPr/>
              </p:nvPicPr>
              <p:blipFill>
                <a:blip r:embed="rId45"/>
                <a:stretch>
                  <a:fillRect/>
                </a:stretch>
              </p:blipFill>
              <p:spPr>
                <a:xfrm>
                  <a:off x="2490000" y="2504020"/>
                  <a:ext cx="907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5CFFDC83-7B8B-9B76-661C-EBCF7D295382}"/>
                    </a:ext>
                  </a:extLst>
                </p14:cNvPr>
                <p14:cNvContentPartPr/>
                <p14:nvPr/>
              </p14:nvContentPartPr>
              <p14:xfrm>
                <a:off x="1474800" y="2556940"/>
                <a:ext cx="873720" cy="42120"/>
              </p14:xfrm>
            </p:contentPart>
          </mc:Choice>
          <mc:Fallback xmlns="">
            <p:pic>
              <p:nvPicPr>
                <p:cNvPr id="33" name="Ink 32">
                  <a:extLst>
                    <a:ext uri="{FF2B5EF4-FFF2-40B4-BE49-F238E27FC236}">
                      <a16:creationId xmlns:a16="http://schemas.microsoft.com/office/drawing/2014/main" id="{5CFFDC83-7B8B-9B76-661C-EBCF7D295382}"/>
                    </a:ext>
                  </a:extLst>
                </p:cNvPr>
                <p:cNvPicPr/>
                <p:nvPr/>
              </p:nvPicPr>
              <p:blipFill>
                <a:blip r:embed="rId47"/>
                <a:stretch>
                  <a:fillRect/>
                </a:stretch>
              </p:blipFill>
              <p:spPr>
                <a:xfrm>
                  <a:off x="1457160" y="2538940"/>
                  <a:ext cx="909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Ink 36">
                  <a:extLst>
                    <a:ext uri="{FF2B5EF4-FFF2-40B4-BE49-F238E27FC236}">
                      <a16:creationId xmlns:a16="http://schemas.microsoft.com/office/drawing/2014/main" id="{138D4192-15D7-15EE-E623-56225C469D10}"/>
                    </a:ext>
                  </a:extLst>
                </p14:cNvPr>
                <p14:cNvContentPartPr/>
                <p14:nvPr/>
              </p14:nvContentPartPr>
              <p14:xfrm>
                <a:off x="7417680" y="3060580"/>
                <a:ext cx="2181600" cy="96840"/>
              </p14:xfrm>
            </p:contentPart>
          </mc:Choice>
          <mc:Fallback xmlns="">
            <p:pic>
              <p:nvPicPr>
                <p:cNvPr id="37" name="Ink 36">
                  <a:extLst>
                    <a:ext uri="{FF2B5EF4-FFF2-40B4-BE49-F238E27FC236}">
                      <a16:creationId xmlns:a16="http://schemas.microsoft.com/office/drawing/2014/main" id="{138D4192-15D7-15EE-E623-56225C469D10}"/>
                    </a:ext>
                  </a:extLst>
                </p:cNvPr>
                <p:cNvPicPr/>
                <p:nvPr/>
              </p:nvPicPr>
              <p:blipFill>
                <a:blip r:embed="rId49"/>
                <a:stretch>
                  <a:fillRect/>
                </a:stretch>
              </p:blipFill>
              <p:spPr>
                <a:xfrm>
                  <a:off x="7399680" y="3042580"/>
                  <a:ext cx="2217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61BA0F7A-9057-28F7-910A-C416E8F150D3}"/>
                    </a:ext>
                  </a:extLst>
                </p14:cNvPr>
                <p14:cNvContentPartPr/>
                <p14:nvPr/>
              </p14:nvContentPartPr>
              <p14:xfrm>
                <a:off x="5451000" y="3085420"/>
                <a:ext cx="1843200" cy="94320"/>
              </p14:xfrm>
            </p:contentPart>
          </mc:Choice>
          <mc:Fallback xmlns="">
            <p:pic>
              <p:nvPicPr>
                <p:cNvPr id="38" name="Ink 37">
                  <a:extLst>
                    <a:ext uri="{FF2B5EF4-FFF2-40B4-BE49-F238E27FC236}">
                      <a16:creationId xmlns:a16="http://schemas.microsoft.com/office/drawing/2014/main" id="{61BA0F7A-9057-28F7-910A-C416E8F150D3}"/>
                    </a:ext>
                  </a:extLst>
                </p:cNvPr>
                <p:cNvPicPr/>
                <p:nvPr/>
              </p:nvPicPr>
              <p:blipFill>
                <a:blip r:embed="rId51"/>
                <a:stretch>
                  <a:fillRect/>
                </a:stretch>
              </p:blipFill>
              <p:spPr>
                <a:xfrm>
                  <a:off x="5433360" y="3067780"/>
                  <a:ext cx="1878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Ink 39">
                  <a:extLst>
                    <a:ext uri="{FF2B5EF4-FFF2-40B4-BE49-F238E27FC236}">
                      <a16:creationId xmlns:a16="http://schemas.microsoft.com/office/drawing/2014/main" id="{11A6E392-A278-6364-BD64-1E681DBD68CB}"/>
                    </a:ext>
                  </a:extLst>
                </p14:cNvPr>
                <p14:cNvContentPartPr/>
                <p14:nvPr/>
              </p14:nvContentPartPr>
              <p14:xfrm>
                <a:off x="4395480" y="3155620"/>
                <a:ext cx="1035360" cy="65520"/>
              </p14:xfrm>
            </p:contentPart>
          </mc:Choice>
          <mc:Fallback xmlns="">
            <p:pic>
              <p:nvPicPr>
                <p:cNvPr id="40" name="Ink 39">
                  <a:extLst>
                    <a:ext uri="{FF2B5EF4-FFF2-40B4-BE49-F238E27FC236}">
                      <a16:creationId xmlns:a16="http://schemas.microsoft.com/office/drawing/2014/main" id="{11A6E392-A278-6364-BD64-1E681DBD68CB}"/>
                    </a:ext>
                  </a:extLst>
                </p:cNvPr>
                <p:cNvPicPr/>
                <p:nvPr/>
              </p:nvPicPr>
              <p:blipFill>
                <a:blip r:embed="rId53"/>
                <a:stretch>
                  <a:fillRect/>
                </a:stretch>
              </p:blipFill>
              <p:spPr>
                <a:xfrm>
                  <a:off x="4377840" y="3137980"/>
                  <a:ext cx="1071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F8A28590-1025-7FAF-3E2E-746012B6CF68}"/>
                    </a:ext>
                  </a:extLst>
                </p14:cNvPr>
                <p14:cNvContentPartPr/>
                <p14:nvPr/>
              </p14:nvContentPartPr>
              <p14:xfrm>
                <a:off x="3092640" y="3174340"/>
                <a:ext cx="1179720" cy="55440"/>
              </p14:xfrm>
            </p:contentPart>
          </mc:Choice>
          <mc:Fallback xmlns="">
            <p:pic>
              <p:nvPicPr>
                <p:cNvPr id="42" name="Ink 41">
                  <a:extLst>
                    <a:ext uri="{FF2B5EF4-FFF2-40B4-BE49-F238E27FC236}">
                      <a16:creationId xmlns:a16="http://schemas.microsoft.com/office/drawing/2014/main" id="{F8A28590-1025-7FAF-3E2E-746012B6CF68}"/>
                    </a:ext>
                  </a:extLst>
                </p:cNvPr>
                <p:cNvPicPr/>
                <p:nvPr/>
              </p:nvPicPr>
              <p:blipFill>
                <a:blip r:embed="rId55"/>
                <a:stretch>
                  <a:fillRect/>
                </a:stretch>
              </p:blipFill>
              <p:spPr>
                <a:xfrm>
                  <a:off x="3075000" y="3156700"/>
                  <a:ext cx="12153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Ink 43">
                  <a:extLst>
                    <a:ext uri="{FF2B5EF4-FFF2-40B4-BE49-F238E27FC236}">
                      <a16:creationId xmlns:a16="http://schemas.microsoft.com/office/drawing/2014/main" id="{895E3004-46BF-6FA3-932E-C8B26617BEE5}"/>
                    </a:ext>
                  </a:extLst>
                </p14:cNvPr>
                <p14:cNvContentPartPr/>
                <p14:nvPr/>
              </p14:nvContentPartPr>
              <p14:xfrm>
                <a:off x="2162760" y="3136180"/>
                <a:ext cx="1021320" cy="47160"/>
              </p14:xfrm>
            </p:contentPart>
          </mc:Choice>
          <mc:Fallback xmlns="">
            <p:pic>
              <p:nvPicPr>
                <p:cNvPr id="44" name="Ink 43">
                  <a:extLst>
                    <a:ext uri="{FF2B5EF4-FFF2-40B4-BE49-F238E27FC236}">
                      <a16:creationId xmlns:a16="http://schemas.microsoft.com/office/drawing/2014/main" id="{895E3004-46BF-6FA3-932E-C8B26617BEE5}"/>
                    </a:ext>
                  </a:extLst>
                </p:cNvPr>
                <p:cNvPicPr/>
                <p:nvPr/>
              </p:nvPicPr>
              <p:blipFill>
                <a:blip r:embed="rId57"/>
                <a:stretch>
                  <a:fillRect/>
                </a:stretch>
              </p:blipFill>
              <p:spPr>
                <a:xfrm>
                  <a:off x="2144760" y="3118540"/>
                  <a:ext cx="1056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5" name="Ink 44">
                  <a:extLst>
                    <a:ext uri="{FF2B5EF4-FFF2-40B4-BE49-F238E27FC236}">
                      <a16:creationId xmlns:a16="http://schemas.microsoft.com/office/drawing/2014/main" id="{E62B4CD5-CE36-3AAD-3834-F0D6EAB867C2}"/>
                    </a:ext>
                  </a:extLst>
                </p14:cNvPr>
                <p14:cNvContentPartPr/>
                <p14:nvPr/>
              </p14:nvContentPartPr>
              <p14:xfrm>
                <a:off x="542760" y="3104140"/>
                <a:ext cx="1542600" cy="181800"/>
              </p14:xfrm>
            </p:contentPart>
          </mc:Choice>
          <mc:Fallback xmlns="">
            <p:pic>
              <p:nvPicPr>
                <p:cNvPr id="45" name="Ink 44">
                  <a:extLst>
                    <a:ext uri="{FF2B5EF4-FFF2-40B4-BE49-F238E27FC236}">
                      <a16:creationId xmlns:a16="http://schemas.microsoft.com/office/drawing/2014/main" id="{E62B4CD5-CE36-3AAD-3834-F0D6EAB867C2}"/>
                    </a:ext>
                  </a:extLst>
                </p:cNvPr>
                <p:cNvPicPr/>
                <p:nvPr/>
              </p:nvPicPr>
              <p:blipFill>
                <a:blip r:embed="rId59"/>
                <a:stretch>
                  <a:fillRect/>
                </a:stretch>
              </p:blipFill>
              <p:spPr>
                <a:xfrm>
                  <a:off x="525120" y="3086500"/>
                  <a:ext cx="15782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72693F80-0A55-44B0-EC6B-7138B9EB21F6}"/>
                    </a:ext>
                  </a:extLst>
                </p14:cNvPr>
                <p14:cNvContentPartPr/>
                <p14:nvPr/>
              </p14:nvContentPartPr>
              <p14:xfrm>
                <a:off x="8955960" y="3775900"/>
                <a:ext cx="658080" cy="27720"/>
              </p14:xfrm>
            </p:contentPart>
          </mc:Choice>
          <mc:Fallback xmlns="">
            <p:pic>
              <p:nvPicPr>
                <p:cNvPr id="47" name="Ink 46">
                  <a:extLst>
                    <a:ext uri="{FF2B5EF4-FFF2-40B4-BE49-F238E27FC236}">
                      <a16:creationId xmlns:a16="http://schemas.microsoft.com/office/drawing/2014/main" id="{72693F80-0A55-44B0-EC6B-7138B9EB21F6}"/>
                    </a:ext>
                  </a:extLst>
                </p:cNvPr>
                <p:cNvPicPr/>
                <p:nvPr/>
              </p:nvPicPr>
              <p:blipFill>
                <a:blip r:embed="rId61"/>
                <a:stretch>
                  <a:fillRect/>
                </a:stretch>
              </p:blipFill>
              <p:spPr>
                <a:xfrm>
                  <a:off x="8938320" y="3757900"/>
                  <a:ext cx="693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Ink 47">
                  <a:extLst>
                    <a:ext uri="{FF2B5EF4-FFF2-40B4-BE49-F238E27FC236}">
                      <a16:creationId xmlns:a16="http://schemas.microsoft.com/office/drawing/2014/main" id="{ACAE4CA2-62CA-5A7B-1CCB-0064FB6118B3}"/>
                    </a:ext>
                  </a:extLst>
                </p14:cNvPr>
                <p14:cNvContentPartPr/>
                <p14:nvPr/>
              </p14:nvContentPartPr>
              <p14:xfrm>
                <a:off x="7832760" y="3722980"/>
                <a:ext cx="946440" cy="51480"/>
              </p14:xfrm>
            </p:contentPart>
          </mc:Choice>
          <mc:Fallback xmlns="">
            <p:pic>
              <p:nvPicPr>
                <p:cNvPr id="48" name="Ink 47">
                  <a:extLst>
                    <a:ext uri="{FF2B5EF4-FFF2-40B4-BE49-F238E27FC236}">
                      <a16:creationId xmlns:a16="http://schemas.microsoft.com/office/drawing/2014/main" id="{ACAE4CA2-62CA-5A7B-1CCB-0064FB6118B3}"/>
                    </a:ext>
                  </a:extLst>
                </p:cNvPr>
                <p:cNvPicPr/>
                <p:nvPr/>
              </p:nvPicPr>
              <p:blipFill>
                <a:blip r:embed="rId63"/>
                <a:stretch>
                  <a:fillRect/>
                </a:stretch>
              </p:blipFill>
              <p:spPr>
                <a:xfrm>
                  <a:off x="7815120" y="3704980"/>
                  <a:ext cx="9820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0" name="Ink 49">
                  <a:extLst>
                    <a:ext uri="{FF2B5EF4-FFF2-40B4-BE49-F238E27FC236}">
                      <a16:creationId xmlns:a16="http://schemas.microsoft.com/office/drawing/2014/main" id="{8590567F-203C-E574-1854-1066C5788670}"/>
                    </a:ext>
                  </a:extLst>
                </p14:cNvPr>
                <p14:cNvContentPartPr/>
                <p14:nvPr/>
              </p14:nvContentPartPr>
              <p14:xfrm>
                <a:off x="6771840" y="3710020"/>
                <a:ext cx="780840" cy="87120"/>
              </p14:xfrm>
            </p:contentPart>
          </mc:Choice>
          <mc:Fallback xmlns="">
            <p:pic>
              <p:nvPicPr>
                <p:cNvPr id="50" name="Ink 49">
                  <a:extLst>
                    <a:ext uri="{FF2B5EF4-FFF2-40B4-BE49-F238E27FC236}">
                      <a16:creationId xmlns:a16="http://schemas.microsoft.com/office/drawing/2014/main" id="{8590567F-203C-E574-1854-1066C5788670}"/>
                    </a:ext>
                  </a:extLst>
                </p:cNvPr>
                <p:cNvPicPr/>
                <p:nvPr/>
              </p:nvPicPr>
              <p:blipFill>
                <a:blip r:embed="rId65"/>
                <a:stretch>
                  <a:fillRect/>
                </a:stretch>
              </p:blipFill>
              <p:spPr>
                <a:xfrm>
                  <a:off x="6754200" y="3692020"/>
                  <a:ext cx="816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 name="Ink 50">
                  <a:extLst>
                    <a:ext uri="{FF2B5EF4-FFF2-40B4-BE49-F238E27FC236}">
                      <a16:creationId xmlns:a16="http://schemas.microsoft.com/office/drawing/2014/main" id="{28EDFB7B-6978-1EE1-2C0C-92AD8F0F777B}"/>
                    </a:ext>
                  </a:extLst>
                </p14:cNvPr>
                <p14:cNvContentPartPr/>
                <p14:nvPr/>
              </p14:nvContentPartPr>
              <p14:xfrm>
                <a:off x="5151840" y="3713620"/>
                <a:ext cx="1532880" cy="111960"/>
              </p14:xfrm>
            </p:contentPart>
          </mc:Choice>
          <mc:Fallback xmlns="">
            <p:pic>
              <p:nvPicPr>
                <p:cNvPr id="51" name="Ink 50">
                  <a:extLst>
                    <a:ext uri="{FF2B5EF4-FFF2-40B4-BE49-F238E27FC236}">
                      <a16:creationId xmlns:a16="http://schemas.microsoft.com/office/drawing/2014/main" id="{28EDFB7B-6978-1EE1-2C0C-92AD8F0F777B}"/>
                    </a:ext>
                  </a:extLst>
                </p:cNvPr>
                <p:cNvPicPr/>
                <p:nvPr/>
              </p:nvPicPr>
              <p:blipFill>
                <a:blip r:embed="rId67"/>
                <a:stretch>
                  <a:fillRect/>
                </a:stretch>
              </p:blipFill>
              <p:spPr>
                <a:xfrm>
                  <a:off x="5134200" y="3695980"/>
                  <a:ext cx="15685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5" name="Ink 54">
                  <a:extLst>
                    <a:ext uri="{FF2B5EF4-FFF2-40B4-BE49-F238E27FC236}">
                      <a16:creationId xmlns:a16="http://schemas.microsoft.com/office/drawing/2014/main" id="{E55EF50A-DDBC-56E4-09C6-50B6C13607DB}"/>
                    </a:ext>
                  </a:extLst>
                </p14:cNvPr>
                <p14:cNvContentPartPr/>
                <p14:nvPr/>
              </p14:nvContentPartPr>
              <p14:xfrm>
                <a:off x="2691600" y="3744940"/>
                <a:ext cx="1572120" cy="44640"/>
              </p14:xfrm>
            </p:contentPart>
          </mc:Choice>
          <mc:Fallback xmlns="">
            <p:pic>
              <p:nvPicPr>
                <p:cNvPr id="55" name="Ink 54">
                  <a:extLst>
                    <a:ext uri="{FF2B5EF4-FFF2-40B4-BE49-F238E27FC236}">
                      <a16:creationId xmlns:a16="http://schemas.microsoft.com/office/drawing/2014/main" id="{E55EF50A-DDBC-56E4-09C6-50B6C13607DB}"/>
                    </a:ext>
                  </a:extLst>
                </p:cNvPr>
                <p:cNvPicPr/>
                <p:nvPr/>
              </p:nvPicPr>
              <p:blipFill>
                <a:blip r:embed="rId69"/>
                <a:stretch>
                  <a:fillRect/>
                </a:stretch>
              </p:blipFill>
              <p:spPr>
                <a:xfrm>
                  <a:off x="2673600" y="3726940"/>
                  <a:ext cx="1607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6" name="Ink 55">
                  <a:extLst>
                    <a:ext uri="{FF2B5EF4-FFF2-40B4-BE49-F238E27FC236}">
                      <a16:creationId xmlns:a16="http://schemas.microsoft.com/office/drawing/2014/main" id="{E6808D93-56F8-1D05-13E1-662387CFF914}"/>
                    </a:ext>
                  </a:extLst>
                </p14:cNvPr>
                <p14:cNvContentPartPr/>
                <p14:nvPr/>
              </p14:nvContentPartPr>
              <p14:xfrm>
                <a:off x="1832280" y="3675100"/>
                <a:ext cx="990720" cy="74880"/>
              </p14:xfrm>
            </p:contentPart>
          </mc:Choice>
          <mc:Fallback xmlns="">
            <p:pic>
              <p:nvPicPr>
                <p:cNvPr id="56" name="Ink 55">
                  <a:extLst>
                    <a:ext uri="{FF2B5EF4-FFF2-40B4-BE49-F238E27FC236}">
                      <a16:creationId xmlns:a16="http://schemas.microsoft.com/office/drawing/2014/main" id="{E6808D93-56F8-1D05-13E1-662387CFF914}"/>
                    </a:ext>
                  </a:extLst>
                </p:cNvPr>
                <p:cNvPicPr/>
                <p:nvPr/>
              </p:nvPicPr>
              <p:blipFill>
                <a:blip r:embed="rId71"/>
                <a:stretch>
                  <a:fillRect/>
                </a:stretch>
              </p:blipFill>
              <p:spPr>
                <a:xfrm>
                  <a:off x="1814280" y="3657460"/>
                  <a:ext cx="10263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1" name="Ink 60">
                  <a:extLst>
                    <a:ext uri="{FF2B5EF4-FFF2-40B4-BE49-F238E27FC236}">
                      <a16:creationId xmlns:a16="http://schemas.microsoft.com/office/drawing/2014/main" id="{B19F4B7A-B5DA-1759-1B65-A4BFBA76D387}"/>
                    </a:ext>
                  </a:extLst>
                </p14:cNvPr>
                <p14:cNvContentPartPr/>
                <p14:nvPr/>
              </p14:nvContentPartPr>
              <p14:xfrm>
                <a:off x="5191440" y="4360540"/>
                <a:ext cx="935280" cy="59760"/>
              </p14:xfrm>
            </p:contentPart>
          </mc:Choice>
          <mc:Fallback xmlns="">
            <p:pic>
              <p:nvPicPr>
                <p:cNvPr id="61" name="Ink 60">
                  <a:extLst>
                    <a:ext uri="{FF2B5EF4-FFF2-40B4-BE49-F238E27FC236}">
                      <a16:creationId xmlns:a16="http://schemas.microsoft.com/office/drawing/2014/main" id="{B19F4B7A-B5DA-1759-1B65-A4BFBA76D387}"/>
                    </a:ext>
                  </a:extLst>
                </p:cNvPr>
                <p:cNvPicPr/>
                <p:nvPr/>
              </p:nvPicPr>
              <p:blipFill>
                <a:blip r:embed="rId73"/>
                <a:stretch>
                  <a:fillRect/>
                </a:stretch>
              </p:blipFill>
              <p:spPr>
                <a:xfrm>
                  <a:off x="5173440" y="4342540"/>
                  <a:ext cx="970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2" name="Ink 61">
                  <a:extLst>
                    <a:ext uri="{FF2B5EF4-FFF2-40B4-BE49-F238E27FC236}">
                      <a16:creationId xmlns:a16="http://schemas.microsoft.com/office/drawing/2014/main" id="{3301443E-E7C8-2773-26E2-3280E9F2AFB7}"/>
                    </a:ext>
                  </a:extLst>
                </p14:cNvPr>
                <p14:cNvContentPartPr/>
                <p14:nvPr/>
              </p14:nvContentPartPr>
              <p14:xfrm>
                <a:off x="1683960" y="4347940"/>
                <a:ext cx="3109320" cy="90000"/>
              </p14:xfrm>
            </p:contentPart>
          </mc:Choice>
          <mc:Fallback xmlns="">
            <p:pic>
              <p:nvPicPr>
                <p:cNvPr id="62" name="Ink 61">
                  <a:extLst>
                    <a:ext uri="{FF2B5EF4-FFF2-40B4-BE49-F238E27FC236}">
                      <a16:creationId xmlns:a16="http://schemas.microsoft.com/office/drawing/2014/main" id="{3301443E-E7C8-2773-26E2-3280E9F2AFB7}"/>
                    </a:ext>
                  </a:extLst>
                </p:cNvPr>
                <p:cNvPicPr/>
                <p:nvPr/>
              </p:nvPicPr>
              <p:blipFill>
                <a:blip r:embed="rId75"/>
                <a:stretch>
                  <a:fillRect/>
                </a:stretch>
              </p:blipFill>
              <p:spPr>
                <a:xfrm>
                  <a:off x="1665960" y="4330300"/>
                  <a:ext cx="3144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3" name="Ink 62">
                  <a:extLst>
                    <a:ext uri="{FF2B5EF4-FFF2-40B4-BE49-F238E27FC236}">
                      <a16:creationId xmlns:a16="http://schemas.microsoft.com/office/drawing/2014/main" id="{CEA9DC8F-C0E3-C160-C237-CDD2DA12835F}"/>
                    </a:ext>
                  </a:extLst>
                </p14:cNvPr>
                <p14:cNvContentPartPr/>
                <p14:nvPr/>
              </p14:nvContentPartPr>
              <p14:xfrm>
                <a:off x="615480" y="4351900"/>
                <a:ext cx="939240" cy="73800"/>
              </p14:xfrm>
            </p:contentPart>
          </mc:Choice>
          <mc:Fallback xmlns="">
            <p:pic>
              <p:nvPicPr>
                <p:cNvPr id="63" name="Ink 62">
                  <a:extLst>
                    <a:ext uri="{FF2B5EF4-FFF2-40B4-BE49-F238E27FC236}">
                      <a16:creationId xmlns:a16="http://schemas.microsoft.com/office/drawing/2014/main" id="{CEA9DC8F-C0E3-C160-C237-CDD2DA12835F}"/>
                    </a:ext>
                  </a:extLst>
                </p:cNvPr>
                <p:cNvPicPr/>
                <p:nvPr/>
              </p:nvPicPr>
              <p:blipFill>
                <a:blip r:embed="rId77"/>
                <a:stretch>
                  <a:fillRect/>
                </a:stretch>
              </p:blipFill>
              <p:spPr>
                <a:xfrm>
                  <a:off x="597840" y="4334260"/>
                  <a:ext cx="974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5" name="Ink 64">
                  <a:extLst>
                    <a:ext uri="{FF2B5EF4-FFF2-40B4-BE49-F238E27FC236}">
                      <a16:creationId xmlns:a16="http://schemas.microsoft.com/office/drawing/2014/main" id="{527068EA-B024-6CC1-8E4D-DA3F2D029BCB}"/>
                    </a:ext>
                  </a:extLst>
                </p14:cNvPr>
                <p14:cNvContentPartPr/>
                <p14:nvPr/>
              </p14:nvContentPartPr>
              <p14:xfrm>
                <a:off x="7994400" y="4875700"/>
                <a:ext cx="1654560" cy="113760"/>
              </p14:xfrm>
            </p:contentPart>
          </mc:Choice>
          <mc:Fallback xmlns="">
            <p:pic>
              <p:nvPicPr>
                <p:cNvPr id="65" name="Ink 64">
                  <a:extLst>
                    <a:ext uri="{FF2B5EF4-FFF2-40B4-BE49-F238E27FC236}">
                      <a16:creationId xmlns:a16="http://schemas.microsoft.com/office/drawing/2014/main" id="{527068EA-B024-6CC1-8E4D-DA3F2D029BCB}"/>
                    </a:ext>
                  </a:extLst>
                </p:cNvPr>
                <p:cNvPicPr/>
                <p:nvPr/>
              </p:nvPicPr>
              <p:blipFill>
                <a:blip r:embed="rId79"/>
                <a:stretch>
                  <a:fillRect/>
                </a:stretch>
              </p:blipFill>
              <p:spPr>
                <a:xfrm>
                  <a:off x="7976760" y="4858060"/>
                  <a:ext cx="1690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6" name="Ink 65">
                  <a:extLst>
                    <a:ext uri="{FF2B5EF4-FFF2-40B4-BE49-F238E27FC236}">
                      <a16:creationId xmlns:a16="http://schemas.microsoft.com/office/drawing/2014/main" id="{9C277D1E-29E7-12C4-1271-F2F2D746AB0B}"/>
                    </a:ext>
                  </a:extLst>
                </p14:cNvPr>
                <p14:cNvContentPartPr/>
                <p14:nvPr/>
              </p14:nvContentPartPr>
              <p14:xfrm>
                <a:off x="9706200" y="1228540"/>
                <a:ext cx="226800" cy="4031640"/>
              </p14:xfrm>
            </p:contentPart>
          </mc:Choice>
          <mc:Fallback xmlns="">
            <p:pic>
              <p:nvPicPr>
                <p:cNvPr id="66" name="Ink 65">
                  <a:extLst>
                    <a:ext uri="{FF2B5EF4-FFF2-40B4-BE49-F238E27FC236}">
                      <a16:creationId xmlns:a16="http://schemas.microsoft.com/office/drawing/2014/main" id="{9C277D1E-29E7-12C4-1271-F2F2D746AB0B}"/>
                    </a:ext>
                  </a:extLst>
                </p:cNvPr>
                <p:cNvPicPr/>
                <p:nvPr/>
              </p:nvPicPr>
              <p:blipFill>
                <a:blip r:embed="rId81"/>
                <a:stretch>
                  <a:fillRect/>
                </a:stretch>
              </p:blipFill>
              <p:spPr>
                <a:xfrm>
                  <a:off x="9688560" y="1210540"/>
                  <a:ext cx="262440" cy="4067280"/>
                </a:xfrm>
                <a:prstGeom prst="rect">
                  <a:avLst/>
                </a:prstGeom>
              </p:spPr>
            </p:pic>
          </mc:Fallback>
        </mc:AlternateContent>
      </p:grpSp>
    </p:spTree>
    <p:extLst>
      <p:ext uri="{BB962C8B-B14F-4D97-AF65-F5344CB8AC3E}">
        <p14:creationId xmlns:p14="http://schemas.microsoft.com/office/powerpoint/2010/main" val="2332669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1131" y="259908"/>
            <a:ext cx="9475686" cy="6124754"/>
          </a:xfrm>
          <a:prstGeom prst="rect">
            <a:avLst/>
          </a:prstGeom>
          <a:noFill/>
        </p:spPr>
        <p:txBody>
          <a:bodyPr wrap="square" rtlCol="0">
            <a:spAutoFit/>
          </a:bodyPr>
          <a:lstStyle/>
          <a:p>
            <a:r>
              <a:rPr lang="en-US" sz="3200" b="1">
                <a:solidFill>
                  <a:srgbClr val="FFC000"/>
                </a:solidFill>
                <a:cs typeface="+mj-cs"/>
              </a:rPr>
              <a:t>Targum Jonathan son of Uziel Isaiah 38:1-5</a:t>
            </a:r>
          </a:p>
          <a:p>
            <a:r>
              <a:rPr lang="en-US" sz="2700">
                <a:solidFill>
                  <a:srgbClr val="FFC000"/>
                </a:solidFill>
                <a:cs typeface="+mj-cs"/>
              </a:rPr>
              <a:t>38:1 In those days was Hezekiah sick unto death. And Isaiah the prophet, the son of Amoz, came unto him, and said unto him, Thus saith the Lord, Order thy household, for thou art dying, and shalt not live. 38:2 Then Hezekiah turned his face towards the wall of the house of the sanctuary, and prayed before the Lord, </a:t>
            </a:r>
            <a:r>
              <a:rPr lang="en-US" sz="2700">
                <a:solidFill>
                  <a:srgbClr val="92D050"/>
                </a:solidFill>
                <a:cs typeface="+mj-cs"/>
              </a:rPr>
              <a:t>38:3 And said, Hear my prayer, O Lord, remember, I beseech thee, how I have served before Thee in truth, and with a perfect heart, and I have done that which is right in Thy eyes. And Hezekiah wept sore. 38:4 Then the words of prophecy came from before the Lord to Isaiah, saying, 38:5 Go, and say to Hezekiah, Thus saith the Lord, the God of David thy father, Thy prayer hath been heard by me, thy tears are observed by me: behold, I will add to thy days fifteen years;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11D4CAD-1CBF-34B0-7A5B-81AD290F03D0}"/>
                  </a:ext>
                </a:extLst>
              </p14:cNvPr>
              <p14:cNvContentPartPr/>
              <p14:nvPr/>
            </p14:nvContentPartPr>
            <p14:xfrm>
              <a:off x="5229960" y="1170940"/>
              <a:ext cx="1502640" cy="62280"/>
            </p14:xfrm>
          </p:contentPart>
        </mc:Choice>
        <mc:Fallback xmlns="">
          <p:pic>
            <p:nvPicPr>
              <p:cNvPr id="2" name="Ink 1">
                <a:extLst>
                  <a:ext uri="{FF2B5EF4-FFF2-40B4-BE49-F238E27FC236}">
                    <a16:creationId xmlns:a16="http://schemas.microsoft.com/office/drawing/2014/main" id="{511D4CAD-1CBF-34B0-7A5B-81AD290F03D0}"/>
                  </a:ext>
                </a:extLst>
              </p:cNvPr>
              <p:cNvPicPr/>
              <p:nvPr/>
            </p:nvPicPr>
            <p:blipFill>
              <a:blip r:embed="rId5"/>
              <a:stretch>
                <a:fillRect/>
              </a:stretch>
            </p:blipFill>
            <p:spPr>
              <a:xfrm>
                <a:off x="5212320" y="1153300"/>
                <a:ext cx="15382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0012FE4-FE18-B315-4DB1-EC29A3BF301E}"/>
                  </a:ext>
                </a:extLst>
              </p14:cNvPr>
              <p14:cNvContentPartPr/>
              <p14:nvPr/>
            </p14:nvContentPartPr>
            <p14:xfrm>
              <a:off x="2707440" y="1975540"/>
              <a:ext cx="5083920" cy="126720"/>
            </p14:xfrm>
          </p:contentPart>
        </mc:Choice>
        <mc:Fallback xmlns="">
          <p:pic>
            <p:nvPicPr>
              <p:cNvPr id="4" name="Ink 3">
                <a:extLst>
                  <a:ext uri="{FF2B5EF4-FFF2-40B4-BE49-F238E27FC236}">
                    <a16:creationId xmlns:a16="http://schemas.microsoft.com/office/drawing/2014/main" id="{70012FE4-FE18-B315-4DB1-EC29A3BF301E}"/>
                  </a:ext>
                </a:extLst>
              </p:cNvPr>
              <p:cNvPicPr/>
              <p:nvPr/>
            </p:nvPicPr>
            <p:blipFill>
              <a:blip r:embed="rId7"/>
              <a:stretch>
                <a:fillRect/>
              </a:stretch>
            </p:blipFill>
            <p:spPr>
              <a:xfrm>
                <a:off x="2689440" y="1957900"/>
                <a:ext cx="5119560" cy="162360"/>
              </a:xfrm>
              <a:prstGeom prst="rect">
                <a:avLst/>
              </a:prstGeom>
            </p:spPr>
          </p:pic>
        </mc:Fallback>
      </mc:AlternateContent>
      <p:grpSp>
        <p:nvGrpSpPr>
          <p:cNvPr id="9" name="Group 8">
            <a:extLst>
              <a:ext uri="{FF2B5EF4-FFF2-40B4-BE49-F238E27FC236}">
                <a16:creationId xmlns:a16="http://schemas.microsoft.com/office/drawing/2014/main" id="{53C3D129-A239-B71D-C3F5-F44CADFFFB53}"/>
              </a:ext>
            </a:extLst>
          </p:cNvPr>
          <p:cNvGrpSpPr/>
          <p:nvPr/>
        </p:nvGrpSpPr>
        <p:grpSpPr>
          <a:xfrm>
            <a:off x="3562800" y="2784100"/>
            <a:ext cx="4437360" cy="118080"/>
            <a:chOff x="3562800" y="2784100"/>
            <a:chExt cx="4437360" cy="11808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2EAF240-AE7D-61C2-1BF5-1ABB551DB725}"/>
                    </a:ext>
                  </a:extLst>
                </p14:cNvPr>
                <p14:cNvContentPartPr/>
                <p14:nvPr/>
              </p14:nvContentPartPr>
              <p14:xfrm>
                <a:off x="3562800" y="2893900"/>
                <a:ext cx="51120" cy="8280"/>
              </p14:xfrm>
            </p:contentPart>
          </mc:Choice>
          <mc:Fallback xmlns="">
            <p:pic>
              <p:nvPicPr>
                <p:cNvPr id="5" name="Ink 4">
                  <a:extLst>
                    <a:ext uri="{FF2B5EF4-FFF2-40B4-BE49-F238E27FC236}">
                      <a16:creationId xmlns:a16="http://schemas.microsoft.com/office/drawing/2014/main" id="{02EAF240-AE7D-61C2-1BF5-1ABB551DB725}"/>
                    </a:ext>
                  </a:extLst>
                </p:cNvPr>
                <p:cNvPicPr/>
                <p:nvPr/>
              </p:nvPicPr>
              <p:blipFill>
                <a:blip r:embed="rId9"/>
                <a:stretch>
                  <a:fillRect/>
                </a:stretch>
              </p:blipFill>
              <p:spPr>
                <a:xfrm>
                  <a:off x="3545160" y="2875900"/>
                  <a:ext cx="86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57415B6-6F40-442E-65E7-186A41DAFD11}"/>
                    </a:ext>
                  </a:extLst>
                </p14:cNvPr>
                <p14:cNvContentPartPr/>
                <p14:nvPr/>
              </p14:nvContentPartPr>
              <p14:xfrm>
                <a:off x="4768800" y="2784100"/>
                <a:ext cx="3231360" cy="83520"/>
              </p14:xfrm>
            </p:contentPart>
          </mc:Choice>
          <mc:Fallback xmlns="">
            <p:pic>
              <p:nvPicPr>
                <p:cNvPr id="7" name="Ink 6">
                  <a:extLst>
                    <a:ext uri="{FF2B5EF4-FFF2-40B4-BE49-F238E27FC236}">
                      <a16:creationId xmlns:a16="http://schemas.microsoft.com/office/drawing/2014/main" id="{E57415B6-6F40-442E-65E7-186A41DAFD11}"/>
                    </a:ext>
                  </a:extLst>
                </p:cNvPr>
                <p:cNvPicPr/>
                <p:nvPr/>
              </p:nvPicPr>
              <p:blipFill>
                <a:blip r:embed="rId11"/>
                <a:stretch>
                  <a:fillRect/>
                </a:stretch>
              </p:blipFill>
              <p:spPr>
                <a:xfrm>
                  <a:off x="4750800" y="2766460"/>
                  <a:ext cx="3267000" cy="119160"/>
                </a:xfrm>
                <a:prstGeom prst="rect">
                  <a:avLst/>
                </a:prstGeom>
              </p:spPr>
            </p:pic>
          </mc:Fallback>
        </mc:AlternateContent>
      </p:grpSp>
      <p:grpSp>
        <p:nvGrpSpPr>
          <p:cNvPr id="13" name="Group 12">
            <a:extLst>
              <a:ext uri="{FF2B5EF4-FFF2-40B4-BE49-F238E27FC236}">
                <a16:creationId xmlns:a16="http://schemas.microsoft.com/office/drawing/2014/main" id="{76ED9A20-F0FA-559A-3D8D-F74C24D782F5}"/>
              </a:ext>
            </a:extLst>
          </p:cNvPr>
          <p:cNvGrpSpPr/>
          <p:nvPr/>
        </p:nvGrpSpPr>
        <p:grpSpPr>
          <a:xfrm>
            <a:off x="7581120" y="3700300"/>
            <a:ext cx="671040" cy="55800"/>
            <a:chOff x="7581120" y="3700300"/>
            <a:chExt cx="671040" cy="5580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D911F12-7532-6E22-E4AF-F4E88F24D189}"/>
                    </a:ext>
                  </a:extLst>
                </p14:cNvPr>
                <p14:cNvContentPartPr/>
                <p14:nvPr/>
              </p14:nvContentPartPr>
              <p14:xfrm>
                <a:off x="7581120" y="3700300"/>
                <a:ext cx="41040" cy="7200"/>
              </p14:xfrm>
            </p:contentPart>
          </mc:Choice>
          <mc:Fallback xmlns="">
            <p:pic>
              <p:nvPicPr>
                <p:cNvPr id="11" name="Ink 10">
                  <a:extLst>
                    <a:ext uri="{FF2B5EF4-FFF2-40B4-BE49-F238E27FC236}">
                      <a16:creationId xmlns:a16="http://schemas.microsoft.com/office/drawing/2014/main" id="{2D911F12-7532-6E22-E4AF-F4E88F24D189}"/>
                    </a:ext>
                  </a:extLst>
                </p:cNvPr>
                <p:cNvPicPr/>
                <p:nvPr/>
              </p:nvPicPr>
              <p:blipFill>
                <a:blip r:embed="rId13"/>
                <a:stretch>
                  <a:fillRect/>
                </a:stretch>
              </p:blipFill>
              <p:spPr>
                <a:xfrm>
                  <a:off x="7563480" y="3682660"/>
                  <a:ext cx="766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16C3D86-69A2-775B-5C84-C05DA63A09B9}"/>
                    </a:ext>
                  </a:extLst>
                </p14:cNvPr>
                <p14:cNvContentPartPr/>
                <p14:nvPr/>
              </p14:nvContentPartPr>
              <p14:xfrm>
                <a:off x="8130120" y="3708580"/>
                <a:ext cx="122040" cy="47520"/>
              </p14:xfrm>
            </p:contentPart>
          </mc:Choice>
          <mc:Fallback xmlns="">
            <p:pic>
              <p:nvPicPr>
                <p:cNvPr id="12" name="Ink 11">
                  <a:extLst>
                    <a:ext uri="{FF2B5EF4-FFF2-40B4-BE49-F238E27FC236}">
                      <a16:creationId xmlns:a16="http://schemas.microsoft.com/office/drawing/2014/main" id="{216C3D86-69A2-775B-5C84-C05DA63A09B9}"/>
                    </a:ext>
                  </a:extLst>
                </p:cNvPr>
                <p:cNvPicPr/>
                <p:nvPr/>
              </p:nvPicPr>
              <p:blipFill>
                <a:blip r:embed="rId15"/>
                <a:stretch>
                  <a:fillRect/>
                </a:stretch>
              </p:blipFill>
              <p:spPr>
                <a:xfrm>
                  <a:off x="8112120" y="3690580"/>
                  <a:ext cx="157680" cy="83160"/>
                </a:xfrm>
                <a:prstGeom prst="rect">
                  <a:avLst/>
                </a:prstGeom>
              </p:spPr>
            </p:pic>
          </mc:Fallback>
        </mc:AlternateContent>
      </p:grpSp>
      <p:grpSp>
        <p:nvGrpSpPr>
          <p:cNvPr id="17" name="Group 16">
            <a:extLst>
              <a:ext uri="{FF2B5EF4-FFF2-40B4-BE49-F238E27FC236}">
                <a16:creationId xmlns:a16="http://schemas.microsoft.com/office/drawing/2014/main" id="{3BA36748-49D9-0CF9-D256-3BBD2EF02DC6}"/>
              </a:ext>
            </a:extLst>
          </p:cNvPr>
          <p:cNvGrpSpPr/>
          <p:nvPr/>
        </p:nvGrpSpPr>
        <p:grpSpPr>
          <a:xfrm>
            <a:off x="1526280" y="3980020"/>
            <a:ext cx="4482360" cy="169560"/>
            <a:chOff x="1526280" y="3980020"/>
            <a:chExt cx="4482360" cy="16956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279D934-865C-CDF7-8036-F15B475C8022}"/>
                    </a:ext>
                  </a:extLst>
                </p14:cNvPr>
                <p14:cNvContentPartPr/>
                <p14:nvPr/>
              </p14:nvContentPartPr>
              <p14:xfrm>
                <a:off x="1526280" y="4106020"/>
                <a:ext cx="18360" cy="23040"/>
              </p14:xfrm>
            </p:contentPart>
          </mc:Choice>
          <mc:Fallback xmlns="">
            <p:pic>
              <p:nvPicPr>
                <p:cNvPr id="14" name="Ink 13">
                  <a:extLst>
                    <a:ext uri="{FF2B5EF4-FFF2-40B4-BE49-F238E27FC236}">
                      <a16:creationId xmlns:a16="http://schemas.microsoft.com/office/drawing/2014/main" id="{D279D934-865C-CDF7-8036-F15B475C8022}"/>
                    </a:ext>
                  </a:extLst>
                </p:cNvPr>
                <p:cNvPicPr/>
                <p:nvPr/>
              </p:nvPicPr>
              <p:blipFill>
                <a:blip r:embed="rId17"/>
                <a:stretch>
                  <a:fillRect/>
                </a:stretch>
              </p:blipFill>
              <p:spPr>
                <a:xfrm>
                  <a:off x="1508280" y="4088020"/>
                  <a:ext cx="540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72722920-8659-B5C9-316D-D110CAF841F7}"/>
                    </a:ext>
                  </a:extLst>
                </p14:cNvPr>
                <p14:cNvContentPartPr/>
                <p14:nvPr/>
              </p14:nvContentPartPr>
              <p14:xfrm>
                <a:off x="2477760" y="4004860"/>
                <a:ext cx="2545560" cy="144720"/>
              </p14:xfrm>
            </p:contentPart>
          </mc:Choice>
          <mc:Fallback xmlns="">
            <p:pic>
              <p:nvPicPr>
                <p:cNvPr id="15" name="Ink 14">
                  <a:extLst>
                    <a:ext uri="{FF2B5EF4-FFF2-40B4-BE49-F238E27FC236}">
                      <a16:creationId xmlns:a16="http://schemas.microsoft.com/office/drawing/2014/main" id="{72722920-8659-B5C9-316D-D110CAF841F7}"/>
                    </a:ext>
                  </a:extLst>
                </p:cNvPr>
                <p:cNvPicPr/>
                <p:nvPr/>
              </p:nvPicPr>
              <p:blipFill>
                <a:blip r:embed="rId19"/>
                <a:stretch>
                  <a:fillRect/>
                </a:stretch>
              </p:blipFill>
              <p:spPr>
                <a:xfrm>
                  <a:off x="2460120" y="3987220"/>
                  <a:ext cx="25812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2CF2AA60-3952-6499-E0EE-D9B1CBBF9624}"/>
                    </a:ext>
                  </a:extLst>
                </p14:cNvPr>
                <p14:cNvContentPartPr/>
                <p14:nvPr/>
              </p14:nvContentPartPr>
              <p14:xfrm>
                <a:off x="5587440" y="3980020"/>
                <a:ext cx="421200" cy="73800"/>
              </p14:xfrm>
            </p:contentPart>
          </mc:Choice>
          <mc:Fallback xmlns="">
            <p:pic>
              <p:nvPicPr>
                <p:cNvPr id="16" name="Ink 15">
                  <a:extLst>
                    <a:ext uri="{FF2B5EF4-FFF2-40B4-BE49-F238E27FC236}">
                      <a16:creationId xmlns:a16="http://schemas.microsoft.com/office/drawing/2014/main" id="{2CF2AA60-3952-6499-E0EE-D9B1CBBF9624}"/>
                    </a:ext>
                  </a:extLst>
                </p:cNvPr>
                <p:cNvPicPr/>
                <p:nvPr/>
              </p:nvPicPr>
              <p:blipFill>
                <a:blip r:embed="rId21"/>
                <a:stretch>
                  <a:fillRect/>
                </a:stretch>
              </p:blipFill>
              <p:spPr>
                <a:xfrm>
                  <a:off x="5569440" y="3962380"/>
                  <a:ext cx="456840" cy="10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29E1253C-C9CE-07C7-613D-7FAA93FE3508}"/>
                  </a:ext>
                </a:extLst>
              </p14:cNvPr>
              <p14:cNvContentPartPr/>
              <p14:nvPr/>
            </p14:nvContentPartPr>
            <p14:xfrm>
              <a:off x="1757400" y="4400860"/>
              <a:ext cx="7404480" cy="124920"/>
            </p14:xfrm>
          </p:contentPart>
        </mc:Choice>
        <mc:Fallback xmlns="">
          <p:pic>
            <p:nvPicPr>
              <p:cNvPr id="18" name="Ink 17">
                <a:extLst>
                  <a:ext uri="{FF2B5EF4-FFF2-40B4-BE49-F238E27FC236}">
                    <a16:creationId xmlns:a16="http://schemas.microsoft.com/office/drawing/2014/main" id="{29E1253C-C9CE-07C7-613D-7FAA93FE3508}"/>
                  </a:ext>
                </a:extLst>
              </p:cNvPr>
              <p:cNvPicPr/>
              <p:nvPr/>
            </p:nvPicPr>
            <p:blipFill>
              <a:blip r:embed="rId23"/>
              <a:stretch>
                <a:fillRect/>
              </a:stretch>
            </p:blipFill>
            <p:spPr>
              <a:xfrm>
                <a:off x="1739400" y="4383220"/>
                <a:ext cx="7440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C0F2B6A3-C7AD-0DB2-09A0-22BAB9208542}"/>
                  </a:ext>
                </a:extLst>
              </p14:cNvPr>
              <p14:cNvContentPartPr/>
              <p14:nvPr/>
            </p14:nvContentPartPr>
            <p14:xfrm>
              <a:off x="488760" y="4983700"/>
              <a:ext cx="740880" cy="42480"/>
            </p14:xfrm>
          </p:contentPart>
        </mc:Choice>
        <mc:Fallback xmlns="">
          <p:pic>
            <p:nvPicPr>
              <p:cNvPr id="19" name="Ink 18">
                <a:extLst>
                  <a:ext uri="{FF2B5EF4-FFF2-40B4-BE49-F238E27FC236}">
                    <a16:creationId xmlns:a16="http://schemas.microsoft.com/office/drawing/2014/main" id="{C0F2B6A3-C7AD-0DB2-09A0-22BAB9208542}"/>
                  </a:ext>
                </a:extLst>
              </p:cNvPr>
              <p:cNvPicPr/>
              <p:nvPr/>
            </p:nvPicPr>
            <p:blipFill>
              <a:blip r:embed="rId25"/>
              <a:stretch>
                <a:fillRect/>
              </a:stretch>
            </p:blipFill>
            <p:spPr>
              <a:xfrm>
                <a:off x="470760" y="4966060"/>
                <a:ext cx="776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25E0475C-E521-9354-6BF1-9398CB2ECF75}"/>
                  </a:ext>
                </a:extLst>
              </p14:cNvPr>
              <p14:cNvContentPartPr/>
              <p14:nvPr/>
            </p14:nvContentPartPr>
            <p14:xfrm>
              <a:off x="8257920" y="5735020"/>
              <a:ext cx="684360" cy="61920"/>
            </p14:xfrm>
          </p:contentPart>
        </mc:Choice>
        <mc:Fallback xmlns="">
          <p:pic>
            <p:nvPicPr>
              <p:cNvPr id="20" name="Ink 19">
                <a:extLst>
                  <a:ext uri="{FF2B5EF4-FFF2-40B4-BE49-F238E27FC236}">
                    <a16:creationId xmlns:a16="http://schemas.microsoft.com/office/drawing/2014/main" id="{25E0475C-E521-9354-6BF1-9398CB2ECF75}"/>
                  </a:ext>
                </a:extLst>
              </p:cNvPr>
              <p:cNvPicPr/>
              <p:nvPr/>
            </p:nvPicPr>
            <p:blipFill>
              <a:blip r:embed="rId27"/>
              <a:stretch>
                <a:fillRect/>
              </a:stretch>
            </p:blipFill>
            <p:spPr>
              <a:xfrm>
                <a:off x="8239920" y="5717020"/>
                <a:ext cx="720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C44A99D6-A7D7-3126-8C19-B8246BD6C072}"/>
                  </a:ext>
                </a:extLst>
              </p14:cNvPr>
              <p14:cNvContentPartPr/>
              <p14:nvPr/>
            </p14:nvContentPartPr>
            <p14:xfrm>
              <a:off x="584880" y="6104020"/>
              <a:ext cx="606240" cy="68760"/>
            </p14:xfrm>
          </p:contentPart>
        </mc:Choice>
        <mc:Fallback xmlns="">
          <p:pic>
            <p:nvPicPr>
              <p:cNvPr id="21" name="Ink 20">
                <a:extLst>
                  <a:ext uri="{FF2B5EF4-FFF2-40B4-BE49-F238E27FC236}">
                    <a16:creationId xmlns:a16="http://schemas.microsoft.com/office/drawing/2014/main" id="{C44A99D6-A7D7-3126-8C19-B8246BD6C072}"/>
                  </a:ext>
                </a:extLst>
              </p:cNvPr>
              <p:cNvPicPr/>
              <p:nvPr/>
            </p:nvPicPr>
            <p:blipFill>
              <a:blip r:embed="rId29"/>
              <a:stretch>
                <a:fillRect/>
              </a:stretch>
            </p:blipFill>
            <p:spPr>
              <a:xfrm>
                <a:off x="566880" y="6086020"/>
                <a:ext cx="641880" cy="104400"/>
              </a:xfrm>
              <a:prstGeom prst="rect">
                <a:avLst/>
              </a:prstGeom>
            </p:spPr>
          </p:pic>
        </mc:Fallback>
      </mc:AlternateContent>
    </p:spTree>
    <p:extLst>
      <p:ext uri="{BB962C8B-B14F-4D97-AF65-F5344CB8AC3E}">
        <p14:creationId xmlns:p14="http://schemas.microsoft.com/office/powerpoint/2010/main" val="4257283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2192000"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49" y="291401"/>
            <a:ext cx="11706563" cy="5786199"/>
          </a:xfrm>
          <a:prstGeom prst="rect">
            <a:avLst/>
          </a:prstGeom>
          <a:noFill/>
        </p:spPr>
        <p:txBody>
          <a:bodyPr wrap="square" rtlCol="0">
            <a:spAutoFit/>
          </a:bodyPr>
          <a:lstStyle/>
          <a:p>
            <a:r>
              <a:rPr lang="en-US" sz="2000" b="1">
                <a:solidFill>
                  <a:srgbClr val="FFC000"/>
                </a:solidFill>
                <a:cs typeface="+mj-cs"/>
              </a:rPr>
              <a:t>Midrash Devarim Rabbah 8:1</a:t>
            </a:r>
          </a:p>
          <a:p>
            <a:r>
              <a:rPr lang="en-US" sz="1750">
                <a:solidFill>
                  <a:srgbClr val="FFC000"/>
                </a:solidFill>
                <a:cs typeface="+mj-cs"/>
              </a:rPr>
              <a:t>Law: A Jewish person who does not pray the morning prayer, or the Musaf prayer, or the afternoon prayer, many times; that he didn't have time for prayer, or he abridged it to take care of his [toilet] needs, or he had traveled and forgot to pray: Which time is permitted for him to pray and fulfill his obligation? What is he required to do? So taught the sages: The morning prayer is til midday, the afternoon prayer til nightfall, evening prayer has no fixed [time]. But for the Musaf [prayers], all day. Rabbi Elazar said: [If] he forgot and did not pray the Musaf prayer, and he came to pray the afternoon prayer, he should pray the afternoon prayer and afterward the Musaf prayer. Why? For everything was created for its time. The evening prayer has no fixed [time], until dawn. Why? As it is written, (</a:t>
            </a:r>
            <a:r>
              <a:rPr lang="en-US" sz="1750">
                <a:solidFill>
                  <a:srgbClr val="00B0F0"/>
                </a:solidFill>
                <a:cs typeface="+mj-cs"/>
              </a:rPr>
              <a:t>Proverbs 8:17</a:t>
            </a:r>
            <a:r>
              <a:rPr lang="en-US" sz="1750">
                <a:solidFill>
                  <a:srgbClr val="FFC000"/>
                </a:solidFill>
                <a:cs typeface="+mj-cs"/>
              </a:rPr>
              <a:t>), </a:t>
            </a:r>
            <a:r>
              <a:rPr lang="en-US" sz="1750">
                <a:solidFill>
                  <a:srgbClr val="00B0F0"/>
                </a:solidFill>
                <a:cs typeface="+mj-cs"/>
              </a:rPr>
              <a:t>"I love those who love me and those who seek me find me." </a:t>
            </a:r>
            <a:r>
              <a:rPr lang="en-US" sz="1750">
                <a:solidFill>
                  <a:srgbClr val="FFC000"/>
                </a:solidFill>
                <a:cs typeface="+mj-cs"/>
              </a:rPr>
              <a:t>And all those who pray and set their hearts [in concentration] for prayer, it is a good sign that his prayer is accepted, as it says, (</a:t>
            </a:r>
            <a:r>
              <a:rPr lang="en-US" sz="1750">
                <a:solidFill>
                  <a:srgbClr val="00B0F0"/>
                </a:solidFill>
                <a:cs typeface="+mj-cs"/>
              </a:rPr>
              <a:t>Psalms 10:17</a:t>
            </a:r>
            <a:r>
              <a:rPr lang="en-US" sz="1750">
                <a:solidFill>
                  <a:srgbClr val="FFC000"/>
                </a:solidFill>
                <a:cs typeface="+mj-cs"/>
              </a:rPr>
              <a:t>) </a:t>
            </a:r>
            <a:r>
              <a:rPr lang="en-US" sz="1750">
                <a:solidFill>
                  <a:srgbClr val="00B0F0"/>
                </a:solidFill>
                <a:cs typeface="+mj-cs"/>
              </a:rPr>
              <a:t>"You hear the desire of the afflicted..." </a:t>
            </a:r>
            <a:r>
              <a:rPr lang="en-US" sz="1750">
                <a:solidFill>
                  <a:srgbClr val="FFC000"/>
                </a:solidFill>
                <a:cs typeface="+mj-cs"/>
              </a:rPr>
              <a:t>Great is prayer before the Holy One, blessed be He. Rabbi Elazar said, "Do you want to know the power of prayer? If it does not accomplish the whole [request], it accomplishes half of it. [To illustrate, when] Cain overtook his brother Abel and murdered him, a [divine] decree went out, (</a:t>
            </a:r>
            <a:r>
              <a:rPr lang="en-US" sz="1750">
                <a:solidFill>
                  <a:srgbClr val="00B0F0"/>
                </a:solidFill>
                <a:cs typeface="+mj-cs"/>
              </a:rPr>
              <a:t>Genesis 4:12</a:t>
            </a:r>
            <a:r>
              <a:rPr lang="en-US" sz="1750">
                <a:solidFill>
                  <a:srgbClr val="FFC000"/>
                </a:solidFill>
                <a:cs typeface="+mj-cs"/>
              </a:rPr>
              <a:t>) 'You will be a restless wanderer (na v'nad) on earth.' Immediately, he stood and confessed before the Holy One, blessed be He, as it says, (</a:t>
            </a:r>
            <a:r>
              <a:rPr lang="en-US" sz="1750">
                <a:solidFill>
                  <a:srgbClr val="00B0F0"/>
                </a:solidFill>
                <a:cs typeface="+mj-cs"/>
              </a:rPr>
              <a:t>Genesis 4:13</a:t>
            </a:r>
            <a:r>
              <a:rPr lang="en-US" sz="1750">
                <a:solidFill>
                  <a:srgbClr val="FFC000"/>
                </a:solidFill>
                <a:cs typeface="+mj-cs"/>
              </a:rPr>
              <a:t>) 'My punishment is more than one can bear.' He said before Him: Master of the World! You bear the whole world, yet my sin You cannot bear? You wrote, (</a:t>
            </a:r>
            <a:r>
              <a:rPr lang="en-US" sz="1750">
                <a:solidFill>
                  <a:srgbClr val="00B0F0"/>
                </a:solidFill>
                <a:cs typeface="+mj-cs"/>
              </a:rPr>
              <a:t>Micah 7:18</a:t>
            </a:r>
            <a:r>
              <a:rPr lang="en-US" sz="1750">
                <a:solidFill>
                  <a:srgbClr val="FFC000"/>
                </a:solidFill>
                <a:cs typeface="+mj-cs"/>
              </a:rPr>
              <a:t>) 'Who bears sin and forgives the transgression,' forgiving the great sinner. Immediately, he found kindness before the Holy One, blessed be He, and He held back the </a:t>
            </a:r>
            <a:r>
              <a:rPr lang="en-US" sz="1750">
                <a:solidFill>
                  <a:srgbClr val="00B0F0"/>
                </a:solidFill>
                <a:cs typeface="+mj-cs"/>
              </a:rPr>
              <a:t>"restlessness" </a:t>
            </a:r>
            <a:r>
              <a:rPr lang="en-US" sz="1750">
                <a:solidFill>
                  <a:srgbClr val="FFC000"/>
                </a:solidFill>
                <a:cs typeface="+mj-cs"/>
              </a:rPr>
              <a:t>(na), half the decree, and so it is written (</a:t>
            </a:r>
            <a:r>
              <a:rPr lang="en-US" sz="1750">
                <a:solidFill>
                  <a:srgbClr val="00B0F0"/>
                </a:solidFill>
                <a:cs typeface="+mj-cs"/>
              </a:rPr>
              <a:t>Genesis 4:16</a:t>
            </a:r>
            <a:r>
              <a:rPr lang="en-US" sz="1750">
                <a:solidFill>
                  <a:srgbClr val="FFC000"/>
                </a:solidFill>
                <a:cs typeface="+mj-cs"/>
              </a:rPr>
              <a:t>) 'And he dwelled in the land of Nod [wandering, but not na, restlessness]. From here you learn that prayer is held great before the Holy One, blessed be He. And so for Hezekiah, when He told him, (</a:t>
            </a:r>
            <a:r>
              <a:rPr lang="en-US" sz="1750">
                <a:solidFill>
                  <a:srgbClr val="00B0F0"/>
                </a:solidFill>
                <a:cs typeface="+mj-cs"/>
              </a:rPr>
              <a:t>II Kings 20:1</a:t>
            </a:r>
            <a:r>
              <a:rPr lang="en-US" sz="1750">
                <a:solidFill>
                  <a:srgbClr val="FFC000"/>
                </a:solidFill>
                <a:cs typeface="+mj-cs"/>
              </a:rPr>
              <a:t>) 'Put your house in order, because you are going to die...' immediately (</a:t>
            </a:r>
            <a:r>
              <a:rPr lang="en-US" sz="1750">
                <a:solidFill>
                  <a:srgbClr val="00B0F0"/>
                </a:solidFill>
                <a:cs typeface="+mj-cs"/>
              </a:rPr>
              <a:t>II Kings 20:2</a:t>
            </a:r>
            <a:r>
              <a:rPr lang="en-US" sz="1750">
                <a:solidFill>
                  <a:srgbClr val="FFC000"/>
                </a:solidFill>
                <a:cs typeface="+mj-cs"/>
              </a:rPr>
              <a:t>) 'Hezekiah turned his face to the wall [and prayed to God]...' The Holy One, blessed be He, said to him: (</a:t>
            </a:r>
            <a:r>
              <a:rPr lang="en-US" sz="1750">
                <a:solidFill>
                  <a:srgbClr val="00B0F0"/>
                </a:solidFill>
                <a:cs typeface="+mj-cs"/>
              </a:rPr>
              <a:t>II Kings 20:5-6</a:t>
            </a:r>
            <a:r>
              <a:rPr lang="en-US" sz="1750">
                <a:solidFill>
                  <a:srgbClr val="FFC000"/>
                </a:solidFill>
                <a:cs typeface="+mj-cs"/>
              </a:rPr>
              <a:t>) 'I have heard your prayer... I have added 15 years for your life...' So is it written, (</a:t>
            </a:r>
            <a:r>
              <a:rPr lang="en-US" sz="1750">
                <a:solidFill>
                  <a:srgbClr val="00B0F0"/>
                </a:solidFill>
                <a:cs typeface="+mj-cs"/>
              </a:rPr>
              <a:t>Psalms 145:19</a:t>
            </a:r>
            <a:r>
              <a:rPr lang="en-US" sz="1750">
                <a:solidFill>
                  <a:srgbClr val="FFC000"/>
                </a:solidFill>
                <a:cs typeface="+mj-cs"/>
              </a:rPr>
              <a:t>) 'He fulfills the desires of those who fear him; he hears their cry and saves them.'"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B2D341CD-3B6B-043D-61B4-FA3E16456632}"/>
              </a:ext>
            </a:extLst>
          </p:cNvPr>
          <p:cNvGrpSpPr/>
          <p:nvPr/>
        </p:nvGrpSpPr>
        <p:grpSpPr>
          <a:xfrm>
            <a:off x="1344120" y="599260"/>
            <a:ext cx="2124360" cy="90000"/>
            <a:chOff x="1344120" y="599260"/>
            <a:chExt cx="2124360" cy="900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5ED2B39-034C-2B69-5606-235E1E43DA4F}"/>
                    </a:ext>
                  </a:extLst>
                </p14:cNvPr>
                <p14:cNvContentPartPr/>
                <p14:nvPr/>
              </p14:nvContentPartPr>
              <p14:xfrm>
                <a:off x="1344120" y="625900"/>
                <a:ext cx="1837800" cy="63360"/>
              </p14:xfrm>
            </p:contentPart>
          </mc:Choice>
          <mc:Fallback xmlns="">
            <p:pic>
              <p:nvPicPr>
                <p:cNvPr id="2" name="Ink 1">
                  <a:extLst>
                    <a:ext uri="{FF2B5EF4-FFF2-40B4-BE49-F238E27FC236}">
                      <a16:creationId xmlns:a16="http://schemas.microsoft.com/office/drawing/2014/main" id="{55ED2B39-034C-2B69-5606-235E1E43DA4F}"/>
                    </a:ext>
                  </a:extLst>
                </p:cNvPr>
                <p:cNvPicPr/>
                <p:nvPr/>
              </p:nvPicPr>
              <p:blipFill>
                <a:blip r:embed="rId5"/>
                <a:stretch>
                  <a:fillRect/>
                </a:stretch>
              </p:blipFill>
              <p:spPr>
                <a:xfrm>
                  <a:off x="1326120" y="607900"/>
                  <a:ext cx="1873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AB4663C4-27DE-AA96-5A9B-FCFDC9F23CFD}"/>
                    </a:ext>
                  </a:extLst>
                </p14:cNvPr>
                <p14:cNvContentPartPr/>
                <p14:nvPr/>
              </p14:nvContentPartPr>
              <p14:xfrm>
                <a:off x="3180480" y="599260"/>
                <a:ext cx="288000" cy="33840"/>
              </p14:xfrm>
            </p:contentPart>
          </mc:Choice>
          <mc:Fallback xmlns="">
            <p:pic>
              <p:nvPicPr>
                <p:cNvPr id="4" name="Ink 3">
                  <a:extLst>
                    <a:ext uri="{FF2B5EF4-FFF2-40B4-BE49-F238E27FC236}">
                      <a16:creationId xmlns:a16="http://schemas.microsoft.com/office/drawing/2014/main" id="{AB4663C4-27DE-AA96-5A9B-FCFDC9F23CFD}"/>
                    </a:ext>
                  </a:extLst>
                </p:cNvPr>
                <p:cNvPicPr/>
                <p:nvPr/>
              </p:nvPicPr>
              <p:blipFill>
                <a:blip r:embed="rId7"/>
                <a:stretch>
                  <a:fillRect/>
                </a:stretch>
              </p:blipFill>
              <p:spPr>
                <a:xfrm>
                  <a:off x="3162480" y="581620"/>
                  <a:ext cx="323640" cy="69480"/>
                </a:xfrm>
                <a:prstGeom prst="rect">
                  <a:avLst/>
                </a:prstGeom>
              </p:spPr>
            </p:pic>
          </mc:Fallback>
        </mc:AlternateContent>
      </p:grpSp>
      <p:grpSp>
        <p:nvGrpSpPr>
          <p:cNvPr id="12" name="Group 11">
            <a:extLst>
              <a:ext uri="{FF2B5EF4-FFF2-40B4-BE49-F238E27FC236}">
                <a16:creationId xmlns:a16="http://schemas.microsoft.com/office/drawing/2014/main" id="{271F7CCA-705A-E665-D5E1-260E2C4E2F7F}"/>
              </a:ext>
            </a:extLst>
          </p:cNvPr>
          <p:cNvGrpSpPr/>
          <p:nvPr/>
        </p:nvGrpSpPr>
        <p:grpSpPr>
          <a:xfrm>
            <a:off x="3480720" y="881860"/>
            <a:ext cx="6244920" cy="108720"/>
            <a:chOff x="3480720" y="881860"/>
            <a:chExt cx="6244920" cy="108720"/>
          </a:xfrm>
        </p:grpSpPr>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777CAB0-AEF5-8F74-9925-A1A6D9A0E2E9}"/>
                    </a:ext>
                  </a:extLst>
                </p14:cNvPr>
                <p14:cNvContentPartPr/>
                <p14:nvPr/>
              </p14:nvContentPartPr>
              <p14:xfrm>
                <a:off x="3480720" y="918940"/>
                <a:ext cx="2294640" cy="71640"/>
              </p14:xfrm>
            </p:contentPart>
          </mc:Choice>
          <mc:Fallback xmlns="">
            <p:pic>
              <p:nvPicPr>
                <p:cNvPr id="7" name="Ink 6">
                  <a:extLst>
                    <a:ext uri="{FF2B5EF4-FFF2-40B4-BE49-F238E27FC236}">
                      <a16:creationId xmlns:a16="http://schemas.microsoft.com/office/drawing/2014/main" id="{D777CAB0-AEF5-8F74-9925-A1A6D9A0E2E9}"/>
                    </a:ext>
                  </a:extLst>
                </p:cNvPr>
                <p:cNvPicPr/>
                <p:nvPr/>
              </p:nvPicPr>
              <p:blipFill>
                <a:blip r:embed="rId9"/>
                <a:stretch>
                  <a:fillRect/>
                </a:stretch>
              </p:blipFill>
              <p:spPr>
                <a:xfrm>
                  <a:off x="3463080" y="900940"/>
                  <a:ext cx="2330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8D710E8-39FC-D348-7D7F-48B0084687F8}"/>
                    </a:ext>
                  </a:extLst>
                </p14:cNvPr>
                <p14:cNvContentPartPr/>
                <p14:nvPr/>
              </p14:nvContentPartPr>
              <p14:xfrm>
                <a:off x="6267120" y="908140"/>
                <a:ext cx="1108080" cy="41040"/>
              </p14:xfrm>
            </p:contentPart>
          </mc:Choice>
          <mc:Fallback xmlns="">
            <p:pic>
              <p:nvPicPr>
                <p:cNvPr id="9" name="Ink 8">
                  <a:extLst>
                    <a:ext uri="{FF2B5EF4-FFF2-40B4-BE49-F238E27FC236}">
                      <a16:creationId xmlns:a16="http://schemas.microsoft.com/office/drawing/2014/main" id="{D8D710E8-39FC-D348-7D7F-48B0084687F8}"/>
                    </a:ext>
                  </a:extLst>
                </p:cNvPr>
                <p:cNvPicPr/>
                <p:nvPr/>
              </p:nvPicPr>
              <p:blipFill>
                <a:blip r:embed="rId11"/>
                <a:stretch>
                  <a:fillRect/>
                </a:stretch>
              </p:blipFill>
              <p:spPr>
                <a:xfrm>
                  <a:off x="6249120" y="890140"/>
                  <a:ext cx="1143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60BD8916-14BC-388D-C0FC-814182DBD61D}"/>
                    </a:ext>
                  </a:extLst>
                </p14:cNvPr>
                <p14:cNvContentPartPr/>
                <p14:nvPr/>
              </p14:nvContentPartPr>
              <p14:xfrm>
                <a:off x="8576880" y="881860"/>
                <a:ext cx="1148760" cy="57960"/>
              </p14:xfrm>
            </p:contentPart>
          </mc:Choice>
          <mc:Fallback xmlns="">
            <p:pic>
              <p:nvPicPr>
                <p:cNvPr id="11" name="Ink 10">
                  <a:extLst>
                    <a:ext uri="{FF2B5EF4-FFF2-40B4-BE49-F238E27FC236}">
                      <a16:creationId xmlns:a16="http://schemas.microsoft.com/office/drawing/2014/main" id="{60BD8916-14BC-388D-C0FC-814182DBD61D}"/>
                    </a:ext>
                  </a:extLst>
                </p:cNvPr>
                <p:cNvPicPr/>
                <p:nvPr/>
              </p:nvPicPr>
              <p:blipFill>
                <a:blip r:embed="rId13"/>
                <a:stretch>
                  <a:fillRect/>
                </a:stretch>
              </p:blipFill>
              <p:spPr>
                <a:xfrm>
                  <a:off x="8558880" y="863860"/>
                  <a:ext cx="1184400" cy="9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E7AD4F68-7B52-A986-9CB4-294C3670E8E5}"/>
                  </a:ext>
                </a:extLst>
              </p14:cNvPr>
              <p14:cNvContentPartPr/>
              <p14:nvPr/>
            </p14:nvContentPartPr>
            <p14:xfrm>
              <a:off x="2634720" y="1201180"/>
              <a:ext cx="14400" cy="5760"/>
            </p14:xfrm>
          </p:contentPart>
        </mc:Choice>
        <mc:Fallback xmlns="">
          <p:pic>
            <p:nvPicPr>
              <p:cNvPr id="13" name="Ink 12">
                <a:extLst>
                  <a:ext uri="{FF2B5EF4-FFF2-40B4-BE49-F238E27FC236}">
                    <a16:creationId xmlns:a16="http://schemas.microsoft.com/office/drawing/2014/main" id="{E7AD4F68-7B52-A986-9CB4-294C3670E8E5}"/>
                  </a:ext>
                </a:extLst>
              </p:cNvPr>
              <p:cNvPicPr/>
              <p:nvPr/>
            </p:nvPicPr>
            <p:blipFill>
              <a:blip r:embed="rId15"/>
              <a:stretch>
                <a:fillRect/>
              </a:stretch>
            </p:blipFill>
            <p:spPr>
              <a:xfrm>
                <a:off x="2617080" y="1183180"/>
                <a:ext cx="500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025053F9-ACE2-A151-7FD8-F87C3806220B}"/>
                  </a:ext>
                </a:extLst>
              </p14:cNvPr>
              <p14:cNvContentPartPr/>
              <p14:nvPr/>
            </p14:nvContentPartPr>
            <p14:xfrm>
              <a:off x="4425000" y="1201180"/>
              <a:ext cx="5760" cy="2520"/>
            </p14:xfrm>
          </p:contentPart>
        </mc:Choice>
        <mc:Fallback xmlns="">
          <p:pic>
            <p:nvPicPr>
              <p:cNvPr id="14" name="Ink 13">
                <a:extLst>
                  <a:ext uri="{FF2B5EF4-FFF2-40B4-BE49-F238E27FC236}">
                    <a16:creationId xmlns:a16="http://schemas.microsoft.com/office/drawing/2014/main" id="{025053F9-ACE2-A151-7FD8-F87C3806220B}"/>
                  </a:ext>
                </a:extLst>
              </p:cNvPr>
              <p:cNvPicPr/>
              <p:nvPr/>
            </p:nvPicPr>
            <p:blipFill>
              <a:blip r:embed="rId17"/>
              <a:stretch>
                <a:fillRect/>
              </a:stretch>
            </p:blipFill>
            <p:spPr>
              <a:xfrm>
                <a:off x="4407000" y="1183180"/>
                <a:ext cx="41400" cy="38160"/>
              </a:xfrm>
              <a:prstGeom prst="rect">
                <a:avLst/>
              </a:prstGeom>
            </p:spPr>
          </p:pic>
        </mc:Fallback>
      </mc:AlternateContent>
      <p:grpSp>
        <p:nvGrpSpPr>
          <p:cNvPr id="17" name="Group 16">
            <a:extLst>
              <a:ext uri="{FF2B5EF4-FFF2-40B4-BE49-F238E27FC236}">
                <a16:creationId xmlns:a16="http://schemas.microsoft.com/office/drawing/2014/main" id="{1208CFF0-BE45-D726-93F3-47645F05DE05}"/>
              </a:ext>
            </a:extLst>
          </p:cNvPr>
          <p:cNvGrpSpPr/>
          <p:nvPr/>
        </p:nvGrpSpPr>
        <p:grpSpPr>
          <a:xfrm>
            <a:off x="5602200" y="1137100"/>
            <a:ext cx="1668240" cy="71640"/>
            <a:chOff x="5602200" y="1137100"/>
            <a:chExt cx="1668240" cy="71640"/>
          </a:xfrm>
        </p:grpSpPr>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6443BF2F-0B4F-0319-F966-6D8E108A4BEF}"/>
                    </a:ext>
                  </a:extLst>
                </p14:cNvPr>
                <p14:cNvContentPartPr/>
                <p14:nvPr/>
              </p14:nvContentPartPr>
              <p14:xfrm>
                <a:off x="5602200" y="1202980"/>
                <a:ext cx="27000" cy="5760"/>
              </p14:xfrm>
            </p:contentPart>
          </mc:Choice>
          <mc:Fallback xmlns="">
            <p:pic>
              <p:nvPicPr>
                <p:cNvPr id="15" name="Ink 14">
                  <a:extLst>
                    <a:ext uri="{FF2B5EF4-FFF2-40B4-BE49-F238E27FC236}">
                      <a16:creationId xmlns:a16="http://schemas.microsoft.com/office/drawing/2014/main" id="{6443BF2F-0B4F-0319-F966-6D8E108A4BEF}"/>
                    </a:ext>
                  </a:extLst>
                </p:cNvPr>
                <p:cNvPicPr/>
                <p:nvPr/>
              </p:nvPicPr>
              <p:blipFill>
                <a:blip r:embed="rId19"/>
                <a:stretch>
                  <a:fillRect/>
                </a:stretch>
              </p:blipFill>
              <p:spPr>
                <a:xfrm>
                  <a:off x="5584200" y="1185340"/>
                  <a:ext cx="626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1B328FD8-BD7C-5026-C1A6-C20D37A59715}"/>
                    </a:ext>
                  </a:extLst>
                </p14:cNvPr>
                <p14:cNvContentPartPr/>
                <p14:nvPr/>
              </p14:nvContentPartPr>
              <p14:xfrm>
                <a:off x="6250560" y="1137100"/>
                <a:ext cx="1019880" cy="38520"/>
              </p14:xfrm>
            </p:contentPart>
          </mc:Choice>
          <mc:Fallback xmlns="">
            <p:pic>
              <p:nvPicPr>
                <p:cNvPr id="16" name="Ink 15">
                  <a:extLst>
                    <a:ext uri="{FF2B5EF4-FFF2-40B4-BE49-F238E27FC236}">
                      <a16:creationId xmlns:a16="http://schemas.microsoft.com/office/drawing/2014/main" id="{1B328FD8-BD7C-5026-C1A6-C20D37A59715}"/>
                    </a:ext>
                  </a:extLst>
                </p:cNvPr>
                <p:cNvPicPr/>
                <p:nvPr/>
              </p:nvPicPr>
              <p:blipFill>
                <a:blip r:embed="rId21"/>
                <a:stretch>
                  <a:fillRect/>
                </a:stretch>
              </p:blipFill>
              <p:spPr>
                <a:xfrm>
                  <a:off x="6232560" y="1119100"/>
                  <a:ext cx="105552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C11E4355-A3E5-77F2-169E-E54493B759DB}"/>
                  </a:ext>
                </a:extLst>
              </p14:cNvPr>
              <p14:cNvContentPartPr/>
              <p14:nvPr/>
            </p14:nvContentPartPr>
            <p14:xfrm>
              <a:off x="9906720" y="1177420"/>
              <a:ext cx="609840" cy="35280"/>
            </p14:xfrm>
          </p:contentPart>
        </mc:Choice>
        <mc:Fallback xmlns="">
          <p:pic>
            <p:nvPicPr>
              <p:cNvPr id="18" name="Ink 17">
                <a:extLst>
                  <a:ext uri="{FF2B5EF4-FFF2-40B4-BE49-F238E27FC236}">
                    <a16:creationId xmlns:a16="http://schemas.microsoft.com/office/drawing/2014/main" id="{C11E4355-A3E5-77F2-169E-E54493B759DB}"/>
                  </a:ext>
                </a:extLst>
              </p:cNvPr>
              <p:cNvPicPr/>
              <p:nvPr/>
            </p:nvPicPr>
            <p:blipFill>
              <a:blip r:embed="rId23"/>
              <a:stretch>
                <a:fillRect/>
              </a:stretch>
            </p:blipFill>
            <p:spPr>
              <a:xfrm>
                <a:off x="9889080" y="1159420"/>
                <a:ext cx="645480" cy="70920"/>
              </a:xfrm>
              <a:prstGeom prst="rect">
                <a:avLst/>
              </a:prstGeom>
            </p:spPr>
          </p:pic>
        </mc:Fallback>
      </mc:AlternateContent>
      <p:grpSp>
        <p:nvGrpSpPr>
          <p:cNvPr id="21" name="Group 20">
            <a:extLst>
              <a:ext uri="{FF2B5EF4-FFF2-40B4-BE49-F238E27FC236}">
                <a16:creationId xmlns:a16="http://schemas.microsoft.com/office/drawing/2014/main" id="{7EAF6D3D-9795-72C3-0F4B-4968FC4D35DE}"/>
              </a:ext>
            </a:extLst>
          </p:cNvPr>
          <p:cNvGrpSpPr/>
          <p:nvPr/>
        </p:nvGrpSpPr>
        <p:grpSpPr>
          <a:xfrm>
            <a:off x="1930920" y="1454260"/>
            <a:ext cx="612000" cy="22320"/>
            <a:chOff x="1930920" y="1454260"/>
            <a:chExt cx="612000" cy="2232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BAEFB6F9-4383-298F-F802-979AE4DFBBD2}"/>
                    </a:ext>
                  </a:extLst>
                </p14:cNvPr>
                <p14:cNvContentPartPr/>
                <p14:nvPr/>
              </p14:nvContentPartPr>
              <p14:xfrm>
                <a:off x="1930920" y="1472260"/>
                <a:ext cx="67680" cy="4320"/>
              </p14:xfrm>
            </p:contentPart>
          </mc:Choice>
          <mc:Fallback xmlns="">
            <p:pic>
              <p:nvPicPr>
                <p:cNvPr id="19" name="Ink 18">
                  <a:extLst>
                    <a:ext uri="{FF2B5EF4-FFF2-40B4-BE49-F238E27FC236}">
                      <a16:creationId xmlns:a16="http://schemas.microsoft.com/office/drawing/2014/main" id="{BAEFB6F9-4383-298F-F802-979AE4DFBBD2}"/>
                    </a:ext>
                  </a:extLst>
                </p:cNvPr>
                <p:cNvPicPr/>
                <p:nvPr/>
              </p:nvPicPr>
              <p:blipFill>
                <a:blip r:embed="rId25"/>
                <a:stretch>
                  <a:fillRect/>
                </a:stretch>
              </p:blipFill>
              <p:spPr>
                <a:xfrm>
                  <a:off x="1913280" y="1454260"/>
                  <a:ext cx="1033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607C95B2-6ED0-7F82-58A6-492C968A9E18}"/>
                    </a:ext>
                  </a:extLst>
                </p14:cNvPr>
                <p14:cNvContentPartPr/>
                <p14:nvPr/>
              </p14:nvContentPartPr>
              <p14:xfrm>
                <a:off x="2520600" y="1454260"/>
                <a:ext cx="22320" cy="1800"/>
              </p14:xfrm>
            </p:contentPart>
          </mc:Choice>
          <mc:Fallback xmlns="">
            <p:pic>
              <p:nvPicPr>
                <p:cNvPr id="20" name="Ink 19">
                  <a:extLst>
                    <a:ext uri="{FF2B5EF4-FFF2-40B4-BE49-F238E27FC236}">
                      <a16:creationId xmlns:a16="http://schemas.microsoft.com/office/drawing/2014/main" id="{607C95B2-6ED0-7F82-58A6-492C968A9E18}"/>
                    </a:ext>
                  </a:extLst>
                </p:cNvPr>
                <p:cNvPicPr/>
                <p:nvPr/>
              </p:nvPicPr>
              <p:blipFill>
                <a:blip r:embed="rId27"/>
                <a:stretch>
                  <a:fillRect/>
                </a:stretch>
              </p:blipFill>
              <p:spPr>
                <a:xfrm>
                  <a:off x="2502600" y="1436260"/>
                  <a:ext cx="5796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26DF09F0-3161-F24D-8BAA-6CE0D200E313}"/>
                  </a:ext>
                </a:extLst>
              </p14:cNvPr>
              <p14:cNvContentPartPr/>
              <p14:nvPr/>
            </p14:nvContentPartPr>
            <p14:xfrm>
              <a:off x="4705440" y="1478740"/>
              <a:ext cx="10440" cy="4320"/>
            </p14:xfrm>
          </p:contentPart>
        </mc:Choice>
        <mc:Fallback xmlns="">
          <p:pic>
            <p:nvPicPr>
              <p:cNvPr id="22" name="Ink 21">
                <a:extLst>
                  <a:ext uri="{FF2B5EF4-FFF2-40B4-BE49-F238E27FC236}">
                    <a16:creationId xmlns:a16="http://schemas.microsoft.com/office/drawing/2014/main" id="{26DF09F0-3161-F24D-8BAA-6CE0D200E313}"/>
                  </a:ext>
                </a:extLst>
              </p:cNvPr>
              <p:cNvPicPr/>
              <p:nvPr/>
            </p:nvPicPr>
            <p:blipFill>
              <a:blip r:embed="rId29"/>
              <a:stretch>
                <a:fillRect/>
              </a:stretch>
            </p:blipFill>
            <p:spPr>
              <a:xfrm>
                <a:off x="4687440" y="1461100"/>
                <a:ext cx="46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E65178C2-BA6D-D249-A74A-89CC404D4018}"/>
                  </a:ext>
                </a:extLst>
              </p14:cNvPr>
              <p14:cNvContentPartPr/>
              <p14:nvPr/>
            </p14:nvContentPartPr>
            <p14:xfrm>
              <a:off x="9599640" y="1422220"/>
              <a:ext cx="2204640" cy="75600"/>
            </p14:xfrm>
          </p:contentPart>
        </mc:Choice>
        <mc:Fallback xmlns="">
          <p:pic>
            <p:nvPicPr>
              <p:cNvPr id="23" name="Ink 22">
                <a:extLst>
                  <a:ext uri="{FF2B5EF4-FFF2-40B4-BE49-F238E27FC236}">
                    <a16:creationId xmlns:a16="http://schemas.microsoft.com/office/drawing/2014/main" id="{E65178C2-BA6D-D249-A74A-89CC404D4018}"/>
                  </a:ext>
                </a:extLst>
              </p:cNvPr>
              <p:cNvPicPr/>
              <p:nvPr/>
            </p:nvPicPr>
            <p:blipFill>
              <a:blip r:embed="rId31"/>
              <a:stretch>
                <a:fillRect/>
              </a:stretch>
            </p:blipFill>
            <p:spPr>
              <a:xfrm>
                <a:off x="9582000" y="1404220"/>
                <a:ext cx="2240280" cy="111240"/>
              </a:xfrm>
              <a:prstGeom prst="rect">
                <a:avLst/>
              </a:prstGeom>
            </p:spPr>
          </p:pic>
        </mc:Fallback>
      </mc:AlternateContent>
      <p:grpSp>
        <p:nvGrpSpPr>
          <p:cNvPr id="29" name="Group 28">
            <a:extLst>
              <a:ext uri="{FF2B5EF4-FFF2-40B4-BE49-F238E27FC236}">
                <a16:creationId xmlns:a16="http://schemas.microsoft.com/office/drawing/2014/main" id="{3E190C02-0467-3ABD-3719-D1A8B890365A}"/>
              </a:ext>
            </a:extLst>
          </p:cNvPr>
          <p:cNvGrpSpPr/>
          <p:nvPr/>
        </p:nvGrpSpPr>
        <p:grpSpPr>
          <a:xfrm>
            <a:off x="363480" y="1647580"/>
            <a:ext cx="10090440" cy="158040"/>
            <a:chOff x="363480" y="1647580"/>
            <a:chExt cx="10090440" cy="158040"/>
          </a:xfrm>
        </p:grpSpPr>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C4CD58FD-7714-D549-3E5D-18928490E60E}"/>
                    </a:ext>
                  </a:extLst>
                </p14:cNvPr>
                <p14:cNvContentPartPr/>
                <p14:nvPr/>
              </p14:nvContentPartPr>
              <p14:xfrm>
                <a:off x="363480" y="1696540"/>
                <a:ext cx="778320" cy="109080"/>
              </p14:xfrm>
            </p:contentPart>
          </mc:Choice>
          <mc:Fallback xmlns="">
            <p:pic>
              <p:nvPicPr>
                <p:cNvPr id="24" name="Ink 23">
                  <a:extLst>
                    <a:ext uri="{FF2B5EF4-FFF2-40B4-BE49-F238E27FC236}">
                      <a16:creationId xmlns:a16="http://schemas.microsoft.com/office/drawing/2014/main" id="{C4CD58FD-7714-D549-3E5D-18928490E60E}"/>
                    </a:ext>
                  </a:extLst>
                </p:cNvPr>
                <p:cNvPicPr/>
                <p:nvPr/>
              </p:nvPicPr>
              <p:blipFill>
                <a:blip r:embed="rId33"/>
                <a:stretch>
                  <a:fillRect/>
                </a:stretch>
              </p:blipFill>
              <p:spPr>
                <a:xfrm>
                  <a:off x="345840" y="1678900"/>
                  <a:ext cx="813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B0A8885E-3B25-C3BC-D691-3D5D780A387C}"/>
                    </a:ext>
                  </a:extLst>
                </p14:cNvPr>
                <p14:cNvContentPartPr/>
                <p14:nvPr/>
              </p14:nvContentPartPr>
              <p14:xfrm>
                <a:off x="1377960" y="1647580"/>
                <a:ext cx="2597760" cy="82080"/>
              </p14:xfrm>
            </p:contentPart>
          </mc:Choice>
          <mc:Fallback xmlns="">
            <p:pic>
              <p:nvPicPr>
                <p:cNvPr id="25" name="Ink 24">
                  <a:extLst>
                    <a:ext uri="{FF2B5EF4-FFF2-40B4-BE49-F238E27FC236}">
                      <a16:creationId xmlns:a16="http://schemas.microsoft.com/office/drawing/2014/main" id="{B0A8885E-3B25-C3BC-D691-3D5D780A387C}"/>
                    </a:ext>
                  </a:extLst>
                </p:cNvPr>
                <p:cNvPicPr/>
                <p:nvPr/>
              </p:nvPicPr>
              <p:blipFill>
                <a:blip r:embed="rId35"/>
                <a:stretch>
                  <a:fillRect/>
                </a:stretch>
              </p:blipFill>
              <p:spPr>
                <a:xfrm>
                  <a:off x="1359960" y="1629940"/>
                  <a:ext cx="2633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0D45FDFB-175D-99FE-0916-74A495EFE2E1}"/>
                    </a:ext>
                  </a:extLst>
                </p14:cNvPr>
                <p14:cNvContentPartPr/>
                <p14:nvPr/>
              </p14:nvContentPartPr>
              <p14:xfrm>
                <a:off x="4353000" y="1694380"/>
                <a:ext cx="2802240" cy="54720"/>
              </p14:xfrm>
            </p:contentPart>
          </mc:Choice>
          <mc:Fallback xmlns="">
            <p:pic>
              <p:nvPicPr>
                <p:cNvPr id="27" name="Ink 26">
                  <a:extLst>
                    <a:ext uri="{FF2B5EF4-FFF2-40B4-BE49-F238E27FC236}">
                      <a16:creationId xmlns:a16="http://schemas.microsoft.com/office/drawing/2014/main" id="{0D45FDFB-175D-99FE-0916-74A495EFE2E1}"/>
                    </a:ext>
                  </a:extLst>
                </p:cNvPr>
                <p:cNvPicPr/>
                <p:nvPr/>
              </p:nvPicPr>
              <p:blipFill>
                <a:blip r:embed="rId37"/>
                <a:stretch>
                  <a:fillRect/>
                </a:stretch>
              </p:blipFill>
              <p:spPr>
                <a:xfrm>
                  <a:off x="4335360" y="1676740"/>
                  <a:ext cx="2837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924AC5C8-E448-DA44-268E-1E3C47AC51FF}"/>
                    </a:ext>
                  </a:extLst>
                </p14:cNvPr>
                <p14:cNvContentPartPr/>
                <p14:nvPr/>
              </p14:nvContentPartPr>
              <p14:xfrm>
                <a:off x="8368800" y="1690060"/>
                <a:ext cx="2085120" cy="51120"/>
              </p14:xfrm>
            </p:contentPart>
          </mc:Choice>
          <mc:Fallback xmlns="">
            <p:pic>
              <p:nvPicPr>
                <p:cNvPr id="28" name="Ink 27">
                  <a:extLst>
                    <a:ext uri="{FF2B5EF4-FFF2-40B4-BE49-F238E27FC236}">
                      <a16:creationId xmlns:a16="http://schemas.microsoft.com/office/drawing/2014/main" id="{924AC5C8-E448-DA44-268E-1E3C47AC51FF}"/>
                    </a:ext>
                  </a:extLst>
                </p:cNvPr>
                <p:cNvPicPr/>
                <p:nvPr/>
              </p:nvPicPr>
              <p:blipFill>
                <a:blip r:embed="rId39"/>
                <a:stretch>
                  <a:fillRect/>
                </a:stretch>
              </p:blipFill>
              <p:spPr>
                <a:xfrm>
                  <a:off x="8351160" y="1672420"/>
                  <a:ext cx="2120760" cy="8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9FB97FE0-46CE-7557-8603-D9E804C48AF0}"/>
                  </a:ext>
                </a:extLst>
              </p14:cNvPr>
              <p14:cNvContentPartPr/>
              <p14:nvPr/>
            </p14:nvContentPartPr>
            <p14:xfrm>
              <a:off x="4037640" y="1928380"/>
              <a:ext cx="851760" cy="44280"/>
            </p14:xfrm>
          </p:contentPart>
        </mc:Choice>
        <mc:Fallback xmlns="">
          <p:pic>
            <p:nvPicPr>
              <p:cNvPr id="30" name="Ink 29">
                <a:extLst>
                  <a:ext uri="{FF2B5EF4-FFF2-40B4-BE49-F238E27FC236}">
                    <a16:creationId xmlns:a16="http://schemas.microsoft.com/office/drawing/2014/main" id="{9FB97FE0-46CE-7557-8603-D9E804C48AF0}"/>
                  </a:ext>
                </a:extLst>
              </p:cNvPr>
              <p:cNvPicPr/>
              <p:nvPr/>
            </p:nvPicPr>
            <p:blipFill>
              <a:blip r:embed="rId41"/>
              <a:stretch>
                <a:fillRect/>
              </a:stretch>
            </p:blipFill>
            <p:spPr>
              <a:xfrm>
                <a:off x="4019640" y="1910380"/>
                <a:ext cx="887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4A62BB38-7179-8050-947A-C21735CB2B2F}"/>
                  </a:ext>
                </a:extLst>
              </p14:cNvPr>
              <p14:cNvContentPartPr/>
              <p14:nvPr/>
            </p14:nvContentPartPr>
            <p14:xfrm>
              <a:off x="4109640" y="2217820"/>
              <a:ext cx="294120" cy="31320"/>
            </p14:xfrm>
          </p:contentPart>
        </mc:Choice>
        <mc:Fallback xmlns="">
          <p:pic>
            <p:nvPicPr>
              <p:cNvPr id="31" name="Ink 30">
                <a:extLst>
                  <a:ext uri="{FF2B5EF4-FFF2-40B4-BE49-F238E27FC236}">
                    <a16:creationId xmlns:a16="http://schemas.microsoft.com/office/drawing/2014/main" id="{4A62BB38-7179-8050-947A-C21735CB2B2F}"/>
                  </a:ext>
                </a:extLst>
              </p:cNvPr>
              <p:cNvPicPr/>
              <p:nvPr/>
            </p:nvPicPr>
            <p:blipFill>
              <a:blip r:embed="rId43"/>
              <a:stretch>
                <a:fillRect/>
              </a:stretch>
            </p:blipFill>
            <p:spPr>
              <a:xfrm>
                <a:off x="4092000" y="2199820"/>
                <a:ext cx="329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55A1DC02-7112-0436-0576-BEDB932B713C}"/>
                  </a:ext>
                </a:extLst>
              </p14:cNvPr>
              <p14:cNvContentPartPr/>
              <p14:nvPr/>
            </p14:nvContentPartPr>
            <p14:xfrm>
              <a:off x="7942920" y="2256700"/>
              <a:ext cx="6480" cy="19800"/>
            </p14:xfrm>
          </p:contentPart>
        </mc:Choice>
        <mc:Fallback xmlns="">
          <p:pic>
            <p:nvPicPr>
              <p:cNvPr id="32" name="Ink 31">
                <a:extLst>
                  <a:ext uri="{FF2B5EF4-FFF2-40B4-BE49-F238E27FC236}">
                    <a16:creationId xmlns:a16="http://schemas.microsoft.com/office/drawing/2014/main" id="{55A1DC02-7112-0436-0576-BEDB932B713C}"/>
                  </a:ext>
                </a:extLst>
              </p:cNvPr>
              <p:cNvPicPr/>
              <p:nvPr/>
            </p:nvPicPr>
            <p:blipFill>
              <a:blip r:embed="rId45"/>
              <a:stretch>
                <a:fillRect/>
              </a:stretch>
            </p:blipFill>
            <p:spPr>
              <a:xfrm>
                <a:off x="7925280" y="2239060"/>
                <a:ext cx="42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261CD062-D9C9-FAEE-E7A2-9C81D3194238}"/>
                  </a:ext>
                </a:extLst>
              </p14:cNvPr>
              <p14:cNvContentPartPr/>
              <p14:nvPr/>
            </p14:nvContentPartPr>
            <p14:xfrm>
              <a:off x="10451040" y="2234380"/>
              <a:ext cx="1088640" cy="30240"/>
            </p14:xfrm>
          </p:contentPart>
        </mc:Choice>
        <mc:Fallback xmlns="">
          <p:pic>
            <p:nvPicPr>
              <p:cNvPr id="33" name="Ink 32">
                <a:extLst>
                  <a:ext uri="{FF2B5EF4-FFF2-40B4-BE49-F238E27FC236}">
                    <a16:creationId xmlns:a16="http://schemas.microsoft.com/office/drawing/2014/main" id="{261CD062-D9C9-FAEE-E7A2-9C81D3194238}"/>
                  </a:ext>
                </a:extLst>
              </p:cNvPr>
              <p:cNvPicPr/>
              <p:nvPr/>
            </p:nvPicPr>
            <p:blipFill>
              <a:blip r:embed="rId47"/>
              <a:stretch>
                <a:fillRect/>
              </a:stretch>
            </p:blipFill>
            <p:spPr>
              <a:xfrm>
                <a:off x="10433040" y="2216380"/>
                <a:ext cx="1124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9F31D5A1-CA5A-3C5A-7BB0-F9EF9D3531BC}"/>
                  </a:ext>
                </a:extLst>
              </p14:cNvPr>
              <p14:cNvContentPartPr/>
              <p14:nvPr/>
            </p14:nvContentPartPr>
            <p14:xfrm>
              <a:off x="630240" y="2480980"/>
              <a:ext cx="619920" cy="72000"/>
            </p14:xfrm>
          </p:contentPart>
        </mc:Choice>
        <mc:Fallback xmlns="">
          <p:pic>
            <p:nvPicPr>
              <p:cNvPr id="34" name="Ink 33">
                <a:extLst>
                  <a:ext uri="{FF2B5EF4-FFF2-40B4-BE49-F238E27FC236}">
                    <a16:creationId xmlns:a16="http://schemas.microsoft.com/office/drawing/2014/main" id="{9F31D5A1-CA5A-3C5A-7BB0-F9EF9D3531BC}"/>
                  </a:ext>
                </a:extLst>
              </p:cNvPr>
              <p:cNvPicPr/>
              <p:nvPr/>
            </p:nvPicPr>
            <p:blipFill>
              <a:blip r:embed="rId49"/>
              <a:stretch>
                <a:fillRect/>
              </a:stretch>
            </p:blipFill>
            <p:spPr>
              <a:xfrm>
                <a:off x="612600" y="2462980"/>
                <a:ext cx="655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79DCC6DB-4334-0AB0-4A81-87664F3E0000}"/>
                  </a:ext>
                </a:extLst>
              </p14:cNvPr>
              <p14:cNvContentPartPr/>
              <p14:nvPr/>
            </p14:nvContentPartPr>
            <p14:xfrm>
              <a:off x="5026560" y="2448940"/>
              <a:ext cx="15120" cy="11880"/>
            </p14:xfrm>
          </p:contentPart>
        </mc:Choice>
        <mc:Fallback xmlns="">
          <p:pic>
            <p:nvPicPr>
              <p:cNvPr id="35" name="Ink 34">
                <a:extLst>
                  <a:ext uri="{FF2B5EF4-FFF2-40B4-BE49-F238E27FC236}">
                    <a16:creationId xmlns:a16="http://schemas.microsoft.com/office/drawing/2014/main" id="{79DCC6DB-4334-0AB0-4A81-87664F3E0000}"/>
                  </a:ext>
                </a:extLst>
              </p:cNvPr>
              <p:cNvPicPr/>
              <p:nvPr/>
            </p:nvPicPr>
            <p:blipFill>
              <a:blip r:embed="rId51"/>
              <a:stretch>
                <a:fillRect/>
              </a:stretch>
            </p:blipFill>
            <p:spPr>
              <a:xfrm>
                <a:off x="5008560" y="2431300"/>
                <a:ext cx="50760" cy="47520"/>
              </a:xfrm>
              <a:prstGeom prst="rect">
                <a:avLst/>
              </a:prstGeom>
            </p:spPr>
          </p:pic>
        </mc:Fallback>
      </mc:AlternateContent>
      <p:grpSp>
        <p:nvGrpSpPr>
          <p:cNvPr id="39" name="Group 38">
            <a:extLst>
              <a:ext uri="{FF2B5EF4-FFF2-40B4-BE49-F238E27FC236}">
                <a16:creationId xmlns:a16="http://schemas.microsoft.com/office/drawing/2014/main" id="{7C9B2C61-61CC-9807-2A75-B13B792A27CB}"/>
              </a:ext>
            </a:extLst>
          </p:cNvPr>
          <p:cNvGrpSpPr/>
          <p:nvPr/>
        </p:nvGrpSpPr>
        <p:grpSpPr>
          <a:xfrm>
            <a:off x="9924000" y="2509780"/>
            <a:ext cx="313920" cy="18000"/>
            <a:chOff x="9924000" y="2509780"/>
            <a:chExt cx="313920" cy="18000"/>
          </a:xfrm>
        </p:grpSpPr>
        <mc:AlternateContent xmlns:mc="http://schemas.openxmlformats.org/markup-compatibility/2006" xmlns:p14="http://schemas.microsoft.com/office/powerpoint/2010/main">
          <mc:Choice Requires="p14">
            <p:contentPart p14:bwMode="auto" r:id="rId52">
              <p14:nvContentPartPr>
                <p14:cNvPr id="36" name="Ink 35">
                  <a:extLst>
                    <a:ext uri="{FF2B5EF4-FFF2-40B4-BE49-F238E27FC236}">
                      <a16:creationId xmlns:a16="http://schemas.microsoft.com/office/drawing/2014/main" id="{4F7163D8-1C0E-42DD-AA54-F5923069F4D5}"/>
                    </a:ext>
                  </a:extLst>
                </p14:cNvPr>
                <p14:cNvContentPartPr/>
                <p14:nvPr/>
              </p14:nvContentPartPr>
              <p14:xfrm>
                <a:off x="9924000" y="2525260"/>
                <a:ext cx="15840" cy="2520"/>
              </p14:xfrm>
            </p:contentPart>
          </mc:Choice>
          <mc:Fallback xmlns="">
            <p:pic>
              <p:nvPicPr>
                <p:cNvPr id="36" name="Ink 35">
                  <a:extLst>
                    <a:ext uri="{FF2B5EF4-FFF2-40B4-BE49-F238E27FC236}">
                      <a16:creationId xmlns:a16="http://schemas.microsoft.com/office/drawing/2014/main" id="{4F7163D8-1C0E-42DD-AA54-F5923069F4D5}"/>
                    </a:ext>
                  </a:extLst>
                </p:cNvPr>
                <p:cNvPicPr/>
                <p:nvPr/>
              </p:nvPicPr>
              <p:blipFill>
                <a:blip r:embed="rId53"/>
                <a:stretch>
                  <a:fillRect/>
                </a:stretch>
              </p:blipFill>
              <p:spPr>
                <a:xfrm>
                  <a:off x="9906360" y="2507260"/>
                  <a:ext cx="51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Ink 36">
                  <a:extLst>
                    <a:ext uri="{FF2B5EF4-FFF2-40B4-BE49-F238E27FC236}">
                      <a16:creationId xmlns:a16="http://schemas.microsoft.com/office/drawing/2014/main" id="{3BA297A9-96AB-0E66-ED0B-8BE46951F9F8}"/>
                    </a:ext>
                  </a:extLst>
                </p14:cNvPr>
                <p14:cNvContentPartPr/>
                <p14:nvPr/>
              </p14:nvContentPartPr>
              <p14:xfrm>
                <a:off x="10217400" y="2509780"/>
                <a:ext cx="20520" cy="9000"/>
              </p14:xfrm>
            </p:contentPart>
          </mc:Choice>
          <mc:Fallback xmlns="">
            <p:pic>
              <p:nvPicPr>
                <p:cNvPr id="37" name="Ink 36">
                  <a:extLst>
                    <a:ext uri="{FF2B5EF4-FFF2-40B4-BE49-F238E27FC236}">
                      <a16:creationId xmlns:a16="http://schemas.microsoft.com/office/drawing/2014/main" id="{3BA297A9-96AB-0E66-ED0B-8BE46951F9F8}"/>
                    </a:ext>
                  </a:extLst>
                </p:cNvPr>
                <p:cNvPicPr/>
                <p:nvPr/>
              </p:nvPicPr>
              <p:blipFill>
                <a:blip r:embed="rId55"/>
                <a:stretch>
                  <a:fillRect/>
                </a:stretch>
              </p:blipFill>
              <p:spPr>
                <a:xfrm>
                  <a:off x="10199400" y="2492140"/>
                  <a:ext cx="56160" cy="4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8" name="Ink 37">
                <a:extLst>
                  <a:ext uri="{FF2B5EF4-FFF2-40B4-BE49-F238E27FC236}">
                    <a16:creationId xmlns:a16="http://schemas.microsoft.com/office/drawing/2014/main" id="{D1F1988A-836C-E5B6-7D31-D7E0D40DF8F5}"/>
                  </a:ext>
                </a:extLst>
              </p14:cNvPr>
              <p14:cNvContentPartPr/>
              <p14:nvPr/>
            </p14:nvContentPartPr>
            <p14:xfrm>
              <a:off x="3514200" y="2495740"/>
              <a:ext cx="1212840" cy="57240"/>
            </p14:xfrm>
          </p:contentPart>
        </mc:Choice>
        <mc:Fallback xmlns="">
          <p:pic>
            <p:nvPicPr>
              <p:cNvPr id="38" name="Ink 37">
                <a:extLst>
                  <a:ext uri="{FF2B5EF4-FFF2-40B4-BE49-F238E27FC236}">
                    <a16:creationId xmlns:a16="http://schemas.microsoft.com/office/drawing/2014/main" id="{D1F1988A-836C-E5B6-7D31-D7E0D40DF8F5}"/>
                  </a:ext>
                </a:extLst>
              </p:cNvPr>
              <p:cNvPicPr/>
              <p:nvPr/>
            </p:nvPicPr>
            <p:blipFill>
              <a:blip r:embed="rId57"/>
              <a:stretch>
                <a:fillRect/>
              </a:stretch>
            </p:blipFill>
            <p:spPr>
              <a:xfrm>
                <a:off x="3496200" y="2477740"/>
                <a:ext cx="1248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F2FA19CD-FEF8-3FFC-C6BF-334CC8A1CB8C}"/>
                  </a:ext>
                </a:extLst>
              </p14:cNvPr>
              <p14:cNvContentPartPr/>
              <p14:nvPr/>
            </p14:nvContentPartPr>
            <p14:xfrm>
              <a:off x="4379640" y="3011260"/>
              <a:ext cx="83160" cy="9000"/>
            </p14:xfrm>
          </p:contentPart>
        </mc:Choice>
        <mc:Fallback xmlns="">
          <p:pic>
            <p:nvPicPr>
              <p:cNvPr id="40" name="Ink 39">
                <a:extLst>
                  <a:ext uri="{FF2B5EF4-FFF2-40B4-BE49-F238E27FC236}">
                    <a16:creationId xmlns:a16="http://schemas.microsoft.com/office/drawing/2014/main" id="{F2FA19CD-FEF8-3FFC-C6BF-334CC8A1CB8C}"/>
                  </a:ext>
                </a:extLst>
              </p:cNvPr>
              <p:cNvPicPr/>
              <p:nvPr/>
            </p:nvPicPr>
            <p:blipFill>
              <a:blip r:embed="rId59"/>
              <a:stretch>
                <a:fillRect/>
              </a:stretch>
            </p:blipFill>
            <p:spPr>
              <a:xfrm>
                <a:off x="4361640" y="2993620"/>
                <a:ext cx="118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E5D0AD64-61E1-B3BD-4E96-7423A0A051F1}"/>
                  </a:ext>
                </a:extLst>
              </p14:cNvPr>
              <p14:cNvContentPartPr/>
              <p14:nvPr/>
            </p14:nvContentPartPr>
            <p14:xfrm>
              <a:off x="2433840" y="3429940"/>
              <a:ext cx="19800" cy="14400"/>
            </p14:xfrm>
          </p:contentPart>
        </mc:Choice>
        <mc:Fallback xmlns="">
          <p:pic>
            <p:nvPicPr>
              <p:cNvPr id="41" name="Ink 40">
                <a:extLst>
                  <a:ext uri="{FF2B5EF4-FFF2-40B4-BE49-F238E27FC236}">
                    <a16:creationId xmlns:a16="http://schemas.microsoft.com/office/drawing/2014/main" id="{E5D0AD64-61E1-B3BD-4E96-7423A0A051F1}"/>
                  </a:ext>
                </a:extLst>
              </p:cNvPr>
              <p:cNvPicPr/>
              <p:nvPr/>
            </p:nvPicPr>
            <p:blipFill>
              <a:blip r:embed="rId61"/>
              <a:stretch>
                <a:fillRect/>
              </a:stretch>
            </p:blipFill>
            <p:spPr>
              <a:xfrm>
                <a:off x="2415840" y="3412300"/>
                <a:ext cx="55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F0F093B9-4DB3-50F7-0F31-394DD69F77D2}"/>
                  </a:ext>
                </a:extLst>
              </p14:cNvPr>
              <p14:cNvContentPartPr/>
              <p14:nvPr/>
            </p14:nvContentPartPr>
            <p14:xfrm>
              <a:off x="5918640" y="3344620"/>
              <a:ext cx="54360" cy="5760"/>
            </p14:xfrm>
          </p:contentPart>
        </mc:Choice>
        <mc:Fallback xmlns="">
          <p:pic>
            <p:nvPicPr>
              <p:cNvPr id="42" name="Ink 41">
                <a:extLst>
                  <a:ext uri="{FF2B5EF4-FFF2-40B4-BE49-F238E27FC236}">
                    <a16:creationId xmlns:a16="http://schemas.microsoft.com/office/drawing/2014/main" id="{F0F093B9-4DB3-50F7-0F31-394DD69F77D2}"/>
                  </a:ext>
                </a:extLst>
              </p:cNvPr>
              <p:cNvPicPr/>
              <p:nvPr/>
            </p:nvPicPr>
            <p:blipFill>
              <a:blip r:embed="rId63"/>
              <a:stretch>
                <a:fillRect/>
              </a:stretch>
            </p:blipFill>
            <p:spPr>
              <a:xfrm>
                <a:off x="5900640" y="3326620"/>
                <a:ext cx="90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A82A4124-AA1F-D667-D86D-9223D4F8EC5A}"/>
                  </a:ext>
                </a:extLst>
              </p14:cNvPr>
              <p14:cNvContentPartPr/>
              <p14:nvPr/>
            </p14:nvContentPartPr>
            <p14:xfrm>
              <a:off x="6694440" y="3307180"/>
              <a:ext cx="11160" cy="10440"/>
            </p14:xfrm>
          </p:contentPart>
        </mc:Choice>
        <mc:Fallback xmlns="">
          <p:pic>
            <p:nvPicPr>
              <p:cNvPr id="43" name="Ink 42">
                <a:extLst>
                  <a:ext uri="{FF2B5EF4-FFF2-40B4-BE49-F238E27FC236}">
                    <a16:creationId xmlns:a16="http://schemas.microsoft.com/office/drawing/2014/main" id="{A82A4124-AA1F-D667-D86D-9223D4F8EC5A}"/>
                  </a:ext>
                </a:extLst>
              </p:cNvPr>
              <p:cNvPicPr/>
              <p:nvPr/>
            </p:nvPicPr>
            <p:blipFill>
              <a:blip r:embed="rId65"/>
              <a:stretch>
                <a:fillRect/>
              </a:stretch>
            </p:blipFill>
            <p:spPr>
              <a:xfrm>
                <a:off x="6676440" y="3289180"/>
                <a:ext cx="46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725EF2F8-5A32-496D-7A94-44F626D6D064}"/>
                  </a:ext>
                </a:extLst>
              </p14:cNvPr>
              <p14:cNvContentPartPr/>
              <p14:nvPr/>
            </p14:nvContentPartPr>
            <p14:xfrm>
              <a:off x="7649160" y="3301060"/>
              <a:ext cx="9000" cy="5760"/>
            </p14:xfrm>
          </p:contentPart>
        </mc:Choice>
        <mc:Fallback xmlns="">
          <p:pic>
            <p:nvPicPr>
              <p:cNvPr id="44" name="Ink 43">
                <a:extLst>
                  <a:ext uri="{FF2B5EF4-FFF2-40B4-BE49-F238E27FC236}">
                    <a16:creationId xmlns:a16="http://schemas.microsoft.com/office/drawing/2014/main" id="{725EF2F8-5A32-496D-7A94-44F626D6D064}"/>
                  </a:ext>
                </a:extLst>
              </p:cNvPr>
              <p:cNvPicPr/>
              <p:nvPr/>
            </p:nvPicPr>
            <p:blipFill>
              <a:blip r:embed="rId67"/>
              <a:stretch>
                <a:fillRect/>
              </a:stretch>
            </p:blipFill>
            <p:spPr>
              <a:xfrm>
                <a:off x="7631520" y="3283420"/>
                <a:ext cx="446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7A243DB8-DEFC-4A38-1E72-14A0AFAA3368}"/>
                  </a:ext>
                </a:extLst>
              </p14:cNvPr>
              <p14:cNvContentPartPr/>
              <p14:nvPr/>
            </p14:nvContentPartPr>
            <p14:xfrm>
              <a:off x="10977000" y="3331660"/>
              <a:ext cx="360" cy="1080"/>
            </p14:xfrm>
          </p:contentPart>
        </mc:Choice>
        <mc:Fallback xmlns="">
          <p:pic>
            <p:nvPicPr>
              <p:cNvPr id="45" name="Ink 44">
                <a:extLst>
                  <a:ext uri="{FF2B5EF4-FFF2-40B4-BE49-F238E27FC236}">
                    <a16:creationId xmlns:a16="http://schemas.microsoft.com/office/drawing/2014/main" id="{7A243DB8-DEFC-4A38-1E72-14A0AFAA3368}"/>
                  </a:ext>
                </a:extLst>
              </p:cNvPr>
              <p:cNvPicPr/>
              <p:nvPr/>
            </p:nvPicPr>
            <p:blipFill>
              <a:blip r:embed="rId69"/>
              <a:stretch>
                <a:fillRect/>
              </a:stretch>
            </p:blipFill>
            <p:spPr>
              <a:xfrm>
                <a:off x="10959360" y="3314020"/>
                <a:ext cx="36000" cy="36720"/>
              </a:xfrm>
              <a:prstGeom prst="rect">
                <a:avLst/>
              </a:prstGeom>
            </p:spPr>
          </p:pic>
        </mc:Fallback>
      </mc:AlternateContent>
      <p:grpSp>
        <p:nvGrpSpPr>
          <p:cNvPr id="48" name="Group 47">
            <a:extLst>
              <a:ext uri="{FF2B5EF4-FFF2-40B4-BE49-F238E27FC236}">
                <a16:creationId xmlns:a16="http://schemas.microsoft.com/office/drawing/2014/main" id="{DC9CAACA-2FF9-18FD-390B-C4418763EC98}"/>
              </a:ext>
            </a:extLst>
          </p:cNvPr>
          <p:cNvGrpSpPr/>
          <p:nvPr/>
        </p:nvGrpSpPr>
        <p:grpSpPr>
          <a:xfrm>
            <a:off x="3743160" y="3534700"/>
            <a:ext cx="515880" cy="32400"/>
            <a:chOff x="3743160" y="3534700"/>
            <a:chExt cx="515880" cy="32400"/>
          </a:xfrm>
        </p:grpSpPr>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EAA6CB0B-74B7-6526-3858-79C29CA4C4C1}"/>
                    </a:ext>
                  </a:extLst>
                </p14:cNvPr>
                <p14:cNvContentPartPr/>
                <p14:nvPr/>
              </p14:nvContentPartPr>
              <p14:xfrm>
                <a:off x="3743160" y="3563500"/>
                <a:ext cx="10440" cy="3600"/>
              </p14:xfrm>
            </p:contentPart>
          </mc:Choice>
          <mc:Fallback xmlns="">
            <p:pic>
              <p:nvPicPr>
                <p:cNvPr id="46" name="Ink 45">
                  <a:extLst>
                    <a:ext uri="{FF2B5EF4-FFF2-40B4-BE49-F238E27FC236}">
                      <a16:creationId xmlns:a16="http://schemas.microsoft.com/office/drawing/2014/main" id="{EAA6CB0B-74B7-6526-3858-79C29CA4C4C1}"/>
                    </a:ext>
                  </a:extLst>
                </p:cNvPr>
                <p:cNvPicPr/>
                <p:nvPr/>
              </p:nvPicPr>
              <p:blipFill>
                <a:blip r:embed="rId71"/>
                <a:stretch>
                  <a:fillRect/>
                </a:stretch>
              </p:blipFill>
              <p:spPr>
                <a:xfrm>
                  <a:off x="3725160" y="3545860"/>
                  <a:ext cx="460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196B65E4-67E4-81F6-5FAF-8AE614EFD649}"/>
                    </a:ext>
                  </a:extLst>
                </p14:cNvPr>
                <p14:cNvContentPartPr/>
                <p14:nvPr/>
              </p14:nvContentPartPr>
              <p14:xfrm>
                <a:off x="4257240" y="3534700"/>
                <a:ext cx="1800" cy="1800"/>
              </p14:xfrm>
            </p:contentPart>
          </mc:Choice>
          <mc:Fallback xmlns="">
            <p:pic>
              <p:nvPicPr>
                <p:cNvPr id="47" name="Ink 46">
                  <a:extLst>
                    <a:ext uri="{FF2B5EF4-FFF2-40B4-BE49-F238E27FC236}">
                      <a16:creationId xmlns:a16="http://schemas.microsoft.com/office/drawing/2014/main" id="{196B65E4-67E4-81F6-5FAF-8AE614EFD649}"/>
                    </a:ext>
                  </a:extLst>
                </p:cNvPr>
                <p:cNvPicPr/>
                <p:nvPr/>
              </p:nvPicPr>
              <p:blipFill>
                <a:blip r:embed="rId73"/>
                <a:stretch>
                  <a:fillRect/>
                </a:stretch>
              </p:blipFill>
              <p:spPr>
                <a:xfrm>
                  <a:off x="4239600" y="3517060"/>
                  <a:ext cx="3744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FBF379A1-E047-E9FF-175C-50B1D7153AAE}"/>
                  </a:ext>
                </a:extLst>
              </p14:cNvPr>
              <p14:cNvContentPartPr/>
              <p14:nvPr/>
            </p14:nvContentPartPr>
            <p14:xfrm>
              <a:off x="5409600" y="4869220"/>
              <a:ext cx="292680" cy="24120"/>
            </p14:xfrm>
          </p:contentPart>
        </mc:Choice>
        <mc:Fallback xmlns="">
          <p:pic>
            <p:nvPicPr>
              <p:cNvPr id="49" name="Ink 48">
                <a:extLst>
                  <a:ext uri="{FF2B5EF4-FFF2-40B4-BE49-F238E27FC236}">
                    <a16:creationId xmlns:a16="http://schemas.microsoft.com/office/drawing/2014/main" id="{FBF379A1-E047-E9FF-175C-50B1D7153AAE}"/>
                  </a:ext>
                </a:extLst>
              </p:cNvPr>
              <p:cNvPicPr/>
              <p:nvPr/>
            </p:nvPicPr>
            <p:blipFill>
              <a:blip r:embed="rId75"/>
              <a:stretch>
                <a:fillRect/>
              </a:stretch>
            </p:blipFill>
            <p:spPr>
              <a:xfrm>
                <a:off x="5391960" y="4851580"/>
                <a:ext cx="328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4A26D1D8-16C0-01B0-017A-ED960023991E}"/>
                  </a:ext>
                </a:extLst>
              </p14:cNvPr>
              <p14:cNvContentPartPr/>
              <p14:nvPr/>
            </p14:nvContentPartPr>
            <p14:xfrm>
              <a:off x="7453680" y="4873540"/>
              <a:ext cx="36360" cy="11160"/>
            </p14:xfrm>
          </p:contentPart>
        </mc:Choice>
        <mc:Fallback xmlns="">
          <p:pic>
            <p:nvPicPr>
              <p:cNvPr id="50" name="Ink 49">
                <a:extLst>
                  <a:ext uri="{FF2B5EF4-FFF2-40B4-BE49-F238E27FC236}">
                    <a16:creationId xmlns:a16="http://schemas.microsoft.com/office/drawing/2014/main" id="{4A26D1D8-16C0-01B0-017A-ED960023991E}"/>
                  </a:ext>
                </a:extLst>
              </p:cNvPr>
              <p:cNvPicPr/>
              <p:nvPr/>
            </p:nvPicPr>
            <p:blipFill>
              <a:blip r:embed="rId77"/>
              <a:stretch>
                <a:fillRect/>
              </a:stretch>
            </p:blipFill>
            <p:spPr>
              <a:xfrm>
                <a:off x="7436040" y="4855900"/>
                <a:ext cx="72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7C5EB5D2-DFD5-A51A-34B9-5CD04331BB70}"/>
                  </a:ext>
                </a:extLst>
              </p14:cNvPr>
              <p14:cNvContentPartPr/>
              <p14:nvPr/>
            </p14:nvContentPartPr>
            <p14:xfrm>
              <a:off x="6702360" y="5144620"/>
              <a:ext cx="635400" cy="75960"/>
            </p14:xfrm>
          </p:contentPart>
        </mc:Choice>
        <mc:Fallback xmlns="">
          <p:pic>
            <p:nvPicPr>
              <p:cNvPr id="51" name="Ink 50">
                <a:extLst>
                  <a:ext uri="{FF2B5EF4-FFF2-40B4-BE49-F238E27FC236}">
                    <a16:creationId xmlns:a16="http://schemas.microsoft.com/office/drawing/2014/main" id="{7C5EB5D2-DFD5-A51A-34B9-5CD04331BB70}"/>
                  </a:ext>
                </a:extLst>
              </p:cNvPr>
              <p:cNvPicPr/>
              <p:nvPr/>
            </p:nvPicPr>
            <p:blipFill>
              <a:blip r:embed="rId79"/>
              <a:stretch>
                <a:fillRect/>
              </a:stretch>
            </p:blipFill>
            <p:spPr>
              <a:xfrm>
                <a:off x="6684720" y="5126980"/>
                <a:ext cx="671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8473E432-99B5-971D-214A-8C941B1320F5}"/>
                  </a:ext>
                </a:extLst>
              </p14:cNvPr>
              <p14:cNvContentPartPr/>
              <p14:nvPr/>
            </p14:nvContentPartPr>
            <p14:xfrm>
              <a:off x="9346560" y="5176660"/>
              <a:ext cx="830520" cy="37800"/>
            </p14:xfrm>
          </p:contentPart>
        </mc:Choice>
        <mc:Fallback xmlns="">
          <p:pic>
            <p:nvPicPr>
              <p:cNvPr id="52" name="Ink 51">
                <a:extLst>
                  <a:ext uri="{FF2B5EF4-FFF2-40B4-BE49-F238E27FC236}">
                    <a16:creationId xmlns:a16="http://schemas.microsoft.com/office/drawing/2014/main" id="{8473E432-99B5-971D-214A-8C941B1320F5}"/>
                  </a:ext>
                </a:extLst>
              </p:cNvPr>
              <p:cNvPicPr/>
              <p:nvPr/>
            </p:nvPicPr>
            <p:blipFill>
              <a:blip r:embed="rId81"/>
              <a:stretch>
                <a:fillRect/>
              </a:stretch>
            </p:blipFill>
            <p:spPr>
              <a:xfrm>
                <a:off x="9328920" y="5159020"/>
                <a:ext cx="866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367537E1-2C84-36AF-7CE5-5B7470C29477}"/>
                  </a:ext>
                </a:extLst>
              </p14:cNvPr>
              <p14:cNvContentPartPr/>
              <p14:nvPr/>
            </p14:nvContentPartPr>
            <p14:xfrm>
              <a:off x="4236720" y="5392660"/>
              <a:ext cx="619200" cy="48960"/>
            </p14:xfrm>
          </p:contentPart>
        </mc:Choice>
        <mc:Fallback xmlns="">
          <p:pic>
            <p:nvPicPr>
              <p:cNvPr id="53" name="Ink 52">
                <a:extLst>
                  <a:ext uri="{FF2B5EF4-FFF2-40B4-BE49-F238E27FC236}">
                    <a16:creationId xmlns:a16="http://schemas.microsoft.com/office/drawing/2014/main" id="{367537E1-2C84-36AF-7CE5-5B7470C29477}"/>
                  </a:ext>
                </a:extLst>
              </p:cNvPr>
              <p:cNvPicPr/>
              <p:nvPr/>
            </p:nvPicPr>
            <p:blipFill>
              <a:blip r:embed="rId83"/>
              <a:stretch>
                <a:fillRect/>
              </a:stretch>
            </p:blipFill>
            <p:spPr>
              <a:xfrm>
                <a:off x="4218720" y="5374660"/>
                <a:ext cx="654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4B2DEEC8-C6AA-E6CA-FC78-8D051E9138EA}"/>
                  </a:ext>
                </a:extLst>
              </p14:cNvPr>
              <p14:cNvContentPartPr/>
              <p14:nvPr/>
            </p14:nvContentPartPr>
            <p14:xfrm>
              <a:off x="6847440" y="5373580"/>
              <a:ext cx="4768560" cy="94680"/>
            </p14:xfrm>
          </p:contentPart>
        </mc:Choice>
        <mc:Fallback xmlns="">
          <p:pic>
            <p:nvPicPr>
              <p:cNvPr id="54" name="Ink 53">
                <a:extLst>
                  <a:ext uri="{FF2B5EF4-FFF2-40B4-BE49-F238E27FC236}">
                    <a16:creationId xmlns:a16="http://schemas.microsoft.com/office/drawing/2014/main" id="{4B2DEEC8-C6AA-E6CA-FC78-8D051E9138EA}"/>
                  </a:ext>
                </a:extLst>
              </p:cNvPr>
              <p:cNvPicPr/>
              <p:nvPr/>
            </p:nvPicPr>
            <p:blipFill>
              <a:blip r:embed="rId85"/>
              <a:stretch>
                <a:fillRect/>
              </a:stretch>
            </p:blipFill>
            <p:spPr>
              <a:xfrm>
                <a:off x="6829440" y="5355580"/>
                <a:ext cx="4804200" cy="130320"/>
              </a:xfrm>
              <a:prstGeom prst="rect">
                <a:avLst/>
              </a:prstGeom>
            </p:spPr>
          </p:pic>
        </mc:Fallback>
      </mc:AlternateContent>
      <p:grpSp>
        <p:nvGrpSpPr>
          <p:cNvPr id="57" name="Group 56">
            <a:extLst>
              <a:ext uri="{FF2B5EF4-FFF2-40B4-BE49-F238E27FC236}">
                <a16:creationId xmlns:a16="http://schemas.microsoft.com/office/drawing/2014/main" id="{8F0204C8-7D1B-39B2-8B4B-9A91BA8D739F}"/>
              </a:ext>
            </a:extLst>
          </p:cNvPr>
          <p:cNvGrpSpPr/>
          <p:nvPr/>
        </p:nvGrpSpPr>
        <p:grpSpPr>
          <a:xfrm>
            <a:off x="5768160" y="5650420"/>
            <a:ext cx="5250600" cy="95400"/>
            <a:chOff x="5768160" y="5650420"/>
            <a:chExt cx="5250600" cy="95400"/>
          </a:xfrm>
        </p:grpSpPr>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B76C89BB-DD97-D1F3-3862-29DE7116DCE2}"/>
                    </a:ext>
                  </a:extLst>
                </p14:cNvPr>
                <p14:cNvContentPartPr/>
                <p14:nvPr/>
              </p14:nvContentPartPr>
              <p14:xfrm>
                <a:off x="5768160" y="5650420"/>
                <a:ext cx="2057040" cy="95400"/>
              </p14:xfrm>
            </p:contentPart>
          </mc:Choice>
          <mc:Fallback xmlns="">
            <p:pic>
              <p:nvPicPr>
                <p:cNvPr id="55" name="Ink 54">
                  <a:extLst>
                    <a:ext uri="{FF2B5EF4-FFF2-40B4-BE49-F238E27FC236}">
                      <a16:creationId xmlns:a16="http://schemas.microsoft.com/office/drawing/2014/main" id="{B76C89BB-DD97-D1F3-3862-29DE7116DCE2}"/>
                    </a:ext>
                  </a:extLst>
                </p:cNvPr>
                <p:cNvPicPr/>
                <p:nvPr/>
              </p:nvPicPr>
              <p:blipFill>
                <a:blip r:embed="rId87"/>
                <a:stretch>
                  <a:fillRect/>
                </a:stretch>
              </p:blipFill>
              <p:spPr>
                <a:xfrm>
                  <a:off x="5750520" y="5632780"/>
                  <a:ext cx="2092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9B7D9EB6-C56B-9CC5-3D03-FC4369F341C2}"/>
                    </a:ext>
                  </a:extLst>
                </p14:cNvPr>
                <p14:cNvContentPartPr/>
                <p14:nvPr/>
              </p14:nvContentPartPr>
              <p14:xfrm>
                <a:off x="8445120" y="5706220"/>
                <a:ext cx="2573640" cy="35280"/>
              </p14:xfrm>
            </p:contentPart>
          </mc:Choice>
          <mc:Fallback xmlns="">
            <p:pic>
              <p:nvPicPr>
                <p:cNvPr id="56" name="Ink 55">
                  <a:extLst>
                    <a:ext uri="{FF2B5EF4-FFF2-40B4-BE49-F238E27FC236}">
                      <a16:creationId xmlns:a16="http://schemas.microsoft.com/office/drawing/2014/main" id="{9B7D9EB6-C56B-9CC5-3D03-FC4369F341C2}"/>
                    </a:ext>
                  </a:extLst>
                </p:cNvPr>
                <p:cNvPicPr/>
                <p:nvPr/>
              </p:nvPicPr>
              <p:blipFill>
                <a:blip r:embed="rId89"/>
                <a:stretch>
                  <a:fillRect/>
                </a:stretch>
              </p:blipFill>
              <p:spPr>
                <a:xfrm>
                  <a:off x="8427480" y="5688220"/>
                  <a:ext cx="260928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58" name="Ink 57">
                <a:extLst>
                  <a:ext uri="{FF2B5EF4-FFF2-40B4-BE49-F238E27FC236}">
                    <a16:creationId xmlns:a16="http://schemas.microsoft.com/office/drawing/2014/main" id="{1E016108-1E17-4488-A10C-D03142F8E371}"/>
                  </a:ext>
                </a:extLst>
              </p14:cNvPr>
              <p14:cNvContentPartPr/>
              <p14:nvPr/>
            </p14:nvContentPartPr>
            <p14:xfrm>
              <a:off x="1670640" y="6016180"/>
              <a:ext cx="1045440" cy="38880"/>
            </p14:xfrm>
          </p:contentPart>
        </mc:Choice>
        <mc:Fallback xmlns="">
          <p:pic>
            <p:nvPicPr>
              <p:cNvPr id="58" name="Ink 57">
                <a:extLst>
                  <a:ext uri="{FF2B5EF4-FFF2-40B4-BE49-F238E27FC236}">
                    <a16:creationId xmlns:a16="http://schemas.microsoft.com/office/drawing/2014/main" id="{1E016108-1E17-4488-A10C-D03142F8E371}"/>
                  </a:ext>
                </a:extLst>
              </p:cNvPr>
              <p:cNvPicPr/>
              <p:nvPr/>
            </p:nvPicPr>
            <p:blipFill>
              <a:blip r:embed="rId91"/>
              <a:stretch>
                <a:fillRect/>
              </a:stretch>
            </p:blipFill>
            <p:spPr>
              <a:xfrm>
                <a:off x="1652640" y="5998540"/>
                <a:ext cx="1081080" cy="74520"/>
              </a:xfrm>
              <a:prstGeom prst="rect">
                <a:avLst/>
              </a:prstGeom>
            </p:spPr>
          </p:pic>
        </mc:Fallback>
      </mc:AlternateContent>
    </p:spTree>
    <p:extLst>
      <p:ext uri="{BB962C8B-B14F-4D97-AF65-F5344CB8AC3E}">
        <p14:creationId xmlns:p14="http://schemas.microsoft.com/office/powerpoint/2010/main" val="143014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20586" y="411068"/>
            <a:ext cx="9475686" cy="5509200"/>
          </a:xfrm>
          <a:prstGeom prst="rect">
            <a:avLst/>
          </a:prstGeom>
          <a:noFill/>
        </p:spPr>
        <p:txBody>
          <a:bodyPr wrap="square" rtlCol="0">
            <a:spAutoFit/>
          </a:bodyPr>
          <a:lstStyle/>
          <a:p>
            <a:r>
              <a:rPr lang="en-US" sz="2800" b="1">
                <a:solidFill>
                  <a:srgbClr val="FFC000"/>
                </a:solidFill>
                <a:cs typeface="+mj-cs"/>
              </a:rPr>
              <a:t>Acts 12:11–12  </a:t>
            </a:r>
          </a:p>
          <a:p>
            <a:r>
              <a:rPr lang="en-US" sz="2700">
                <a:solidFill>
                  <a:srgbClr val="FFC000"/>
                </a:solidFill>
                <a:cs typeface="+mj-cs"/>
              </a:rPr>
              <a:t>12:11 And when Peter was come to himself, he said, Now I know of a surety, that the Lord hath sent his angel, and hath delivered me out of the hand of Herod, and from all the expectation of the people of the Jews. 12:12 And when he had considered the thing, he came to the house of Mary the mother of John, whose surname was Mark; where many were gathered together praying. (KJV </a:t>
            </a:r>
            <a:r>
              <a:rPr lang="en-US" sz="2700">
                <a:solidFill>
                  <a:srgbClr val="00B0F0"/>
                </a:solidFill>
                <a:cs typeface="+mj-cs"/>
              </a:rPr>
              <a:t>11 </a:t>
            </a:r>
            <a:r>
              <a:rPr lang="el-GR" sz="2700">
                <a:solidFill>
                  <a:srgbClr val="00B0F0"/>
                </a:solidFill>
                <a:cs typeface="+mj-cs"/>
              </a:rPr>
              <a:t>Καὶ ὁ Πέτρος ἐν ⸀ἑαυτῷ γενόμενος εἶπεν· νῦν οἶδα ἀληθῶς ὅτι ἐξαπέστειλεν* ⸂[ὁ] κύριος⸃ τὸν ἄγγελον αὐτοῦ καὶ ἐξείλατό με ἐκ χειρὸς Ἡρῴδου καὶ πάσης τῆς προσδοκίας τοῦ λαοῦ τῶν Ἰουδαίων.* 12 συνιδών τε ἦλθεν ἐπὶ τὴν οἰκίαν* °τῆς Μαρίας τῆς μητρὸς Ἰωάννου τοῦ ἐπικαλουμένου Μάρκου, οὗ ἦσαν ἱκανοὶ συνηθροισμένοι καὶ προσευχόμενοι.*</a:t>
            </a:r>
            <a:r>
              <a:rPr lang="el-GR" sz="27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D437389-A428-E292-E689-EF9133993F3B}"/>
                  </a:ext>
                </a:extLst>
              </p14:cNvPr>
              <p14:cNvContentPartPr/>
              <p14:nvPr/>
            </p14:nvContentPartPr>
            <p14:xfrm>
              <a:off x="4369560" y="2519500"/>
              <a:ext cx="4763880" cy="119520"/>
            </p14:xfrm>
          </p:contentPart>
        </mc:Choice>
        <mc:Fallback xmlns="">
          <p:pic>
            <p:nvPicPr>
              <p:cNvPr id="2" name="Ink 1">
                <a:extLst>
                  <a:ext uri="{FF2B5EF4-FFF2-40B4-BE49-F238E27FC236}">
                    <a16:creationId xmlns:a16="http://schemas.microsoft.com/office/drawing/2014/main" id="{9D437389-A428-E292-E689-EF9133993F3B}"/>
                  </a:ext>
                </a:extLst>
              </p:cNvPr>
              <p:cNvPicPr/>
              <p:nvPr/>
            </p:nvPicPr>
            <p:blipFill>
              <a:blip r:embed="rId5"/>
              <a:stretch>
                <a:fillRect/>
              </a:stretch>
            </p:blipFill>
            <p:spPr>
              <a:xfrm>
                <a:off x="4351560" y="2501500"/>
                <a:ext cx="4799520" cy="155160"/>
              </a:xfrm>
              <a:prstGeom prst="rect">
                <a:avLst/>
              </a:prstGeom>
            </p:spPr>
          </p:pic>
        </mc:Fallback>
      </mc:AlternateContent>
      <p:grpSp>
        <p:nvGrpSpPr>
          <p:cNvPr id="9" name="Group 8">
            <a:extLst>
              <a:ext uri="{FF2B5EF4-FFF2-40B4-BE49-F238E27FC236}">
                <a16:creationId xmlns:a16="http://schemas.microsoft.com/office/drawing/2014/main" id="{C4351A43-4B3A-54FD-9A96-32C71E69E8DA}"/>
              </a:ext>
            </a:extLst>
          </p:cNvPr>
          <p:cNvGrpSpPr/>
          <p:nvPr/>
        </p:nvGrpSpPr>
        <p:grpSpPr>
          <a:xfrm>
            <a:off x="3785280" y="2832700"/>
            <a:ext cx="4642200" cy="182520"/>
            <a:chOff x="3785280" y="2832700"/>
            <a:chExt cx="4642200" cy="18252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385A0C4-5797-28FD-9370-B803504147FE}"/>
                    </a:ext>
                  </a:extLst>
                </p14:cNvPr>
                <p14:cNvContentPartPr/>
                <p14:nvPr/>
              </p14:nvContentPartPr>
              <p14:xfrm>
                <a:off x="3785280" y="2906500"/>
                <a:ext cx="3436560" cy="108720"/>
              </p14:xfrm>
            </p:contentPart>
          </mc:Choice>
          <mc:Fallback xmlns="">
            <p:pic>
              <p:nvPicPr>
                <p:cNvPr id="4" name="Ink 3">
                  <a:extLst>
                    <a:ext uri="{FF2B5EF4-FFF2-40B4-BE49-F238E27FC236}">
                      <a16:creationId xmlns:a16="http://schemas.microsoft.com/office/drawing/2014/main" id="{7385A0C4-5797-28FD-9370-B803504147FE}"/>
                    </a:ext>
                  </a:extLst>
                </p:cNvPr>
                <p:cNvPicPr/>
                <p:nvPr/>
              </p:nvPicPr>
              <p:blipFill>
                <a:blip r:embed="rId7"/>
                <a:stretch>
                  <a:fillRect/>
                </a:stretch>
              </p:blipFill>
              <p:spPr>
                <a:xfrm>
                  <a:off x="3767280" y="2888860"/>
                  <a:ext cx="3472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64674FF-5BF0-1927-8A9F-36D35B5CCAFD}"/>
                    </a:ext>
                  </a:extLst>
                </p14:cNvPr>
                <p14:cNvContentPartPr/>
                <p14:nvPr/>
              </p14:nvContentPartPr>
              <p14:xfrm>
                <a:off x="7996920" y="2832700"/>
                <a:ext cx="430560" cy="44640"/>
              </p14:xfrm>
            </p:contentPart>
          </mc:Choice>
          <mc:Fallback xmlns="">
            <p:pic>
              <p:nvPicPr>
                <p:cNvPr id="5" name="Ink 4">
                  <a:extLst>
                    <a:ext uri="{FF2B5EF4-FFF2-40B4-BE49-F238E27FC236}">
                      <a16:creationId xmlns:a16="http://schemas.microsoft.com/office/drawing/2014/main" id="{F64674FF-5BF0-1927-8A9F-36D35B5CCAFD}"/>
                    </a:ext>
                  </a:extLst>
                </p:cNvPr>
                <p:cNvPicPr/>
                <p:nvPr/>
              </p:nvPicPr>
              <p:blipFill>
                <a:blip r:embed="rId9"/>
                <a:stretch>
                  <a:fillRect/>
                </a:stretch>
              </p:blipFill>
              <p:spPr>
                <a:xfrm>
                  <a:off x="7978920" y="2815060"/>
                  <a:ext cx="466200" cy="8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892BF759-B2DF-74BB-6C25-FB7B0FB24415}"/>
                  </a:ext>
                </a:extLst>
              </p14:cNvPr>
              <p14:cNvContentPartPr/>
              <p14:nvPr/>
            </p14:nvContentPartPr>
            <p14:xfrm>
              <a:off x="1013640" y="3317620"/>
              <a:ext cx="1998720" cy="119160"/>
            </p14:xfrm>
          </p:contentPart>
        </mc:Choice>
        <mc:Fallback xmlns="">
          <p:pic>
            <p:nvPicPr>
              <p:cNvPr id="7" name="Ink 6">
                <a:extLst>
                  <a:ext uri="{FF2B5EF4-FFF2-40B4-BE49-F238E27FC236}">
                    <a16:creationId xmlns:a16="http://schemas.microsoft.com/office/drawing/2014/main" id="{892BF759-B2DF-74BB-6C25-FB7B0FB24415}"/>
                  </a:ext>
                </a:extLst>
              </p:cNvPr>
              <p:cNvPicPr/>
              <p:nvPr/>
            </p:nvPicPr>
            <p:blipFill>
              <a:blip r:embed="rId11"/>
              <a:stretch>
                <a:fillRect/>
              </a:stretch>
            </p:blipFill>
            <p:spPr>
              <a:xfrm>
                <a:off x="995640" y="3299980"/>
                <a:ext cx="2034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B7892F8-1E6D-31EA-56FA-E96D1CBA587B}"/>
                  </a:ext>
                </a:extLst>
              </p14:cNvPr>
              <p14:cNvContentPartPr/>
              <p14:nvPr/>
            </p14:nvContentPartPr>
            <p14:xfrm>
              <a:off x="3210000" y="2917660"/>
              <a:ext cx="6481440" cy="497160"/>
            </p14:xfrm>
          </p:contentPart>
        </mc:Choice>
        <mc:Fallback xmlns="">
          <p:pic>
            <p:nvPicPr>
              <p:cNvPr id="11" name="Ink 10">
                <a:extLst>
                  <a:ext uri="{FF2B5EF4-FFF2-40B4-BE49-F238E27FC236}">
                    <a16:creationId xmlns:a16="http://schemas.microsoft.com/office/drawing/2014/main" id="{0B7892F8-1E6D-31EA-56FA-E96D1CBA587B}"/>
                  </a:ext>
                </a:extLst>
              </p:cNvPr>
              <p:cNvPicPr/>
              <p:nvPr/>
            </p:nvPicPr>
            <p:blipFill>
              <a:blip r:embed="rId13"/>
              <a:stretch>
                <a:fillRect/>
              </a:stretch>
            </p:blipFill>
            <p:spPr>
              <a:xfrm>
                <a:off x="3192000" y="2900020"/>
                <a:ext cx="6517080" cy="532800"/>
              </a:xfrm>
              <a:prstGeom prst="rect">
                <a:avLst/>
              </a:prstGeom>
            </p:spPr>
          </p:pic>
        </mc:Fallback>
      </mc:AlternateContent>
    </p:spTree>
    <p:extLst>
      <p:ext uri="{BB962C8B-B14F-4D97-AF65-F5344CB8AC3E}">
        <p14:creationId xmlns:p14="http://schemas.microsoft.com/office/powerpoint/2010/main" val="306954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437668"/>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38:1-5</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לח:א-ה</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620655" y="4737707"/>
            <a:ext cx="9130706" cy="646331"/>
          </a:xfrm>
          <a:prstGeom prst="rect">
            <a:avLst/>
          </a:prstGeom>
          <a:noFill/>
        </p:spPr>
        <p:txBody>
          <a:bodyPr wrap="none" rtlCol="0">
            <a:spAutoFit/>
          </a:bodyPr>
          <a:lstStyle/>
          <a:p>
            <a:pPr algn="ctr"/>
            <a:r>
              <a:rPr lang="en-US" sz="3600">
                <a:solidFill>
                  <a:srgbClr val="FFFF00"/>
                </a:solidFill>
              </a:rPr>
              <a:t>The Prophecies of Isaiah that went Unfulfilled …</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9050" y="32236"/>
            <a:ext cx="10109842" cy="6237962"/>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2" name="Table 1">
            <a:extLst>
              <a:ext uri="{FF2B5EF4-FFF2-40B4-BE49-F238E27FC236}">
                <a16:creationId xmlns:a16="http://schemas.microsoft.com/office/drawing/2014/main" id="{9A39DEA8-6FD1-D0D0-8DFD-789A02EA2354}"/>
              </a:ext>
            </a:extLst>
          </p:cNvPr>
          <p:cNvGraphicFramePr>
            <a:graphicFrameLocks noGrp="1"/>
          </p:cNvGraphicFramePr>
          <p:nvPr>
            <p:extLst>
              <p:ext uri="{D42A27DB-BD31-4B8C-83A1-F6EECF244321}">
                <p14:modId xmlns:p14="http://schemas.microsoft.com/office/powerpoint/2010/main" val="3032719692"/>
              </p:ext>
            </p:extLst>
          </p:nvPr>
        </p:nvGraphicFramePr>
        <p:xfrm>
          <a:off x="5321355" y="1825625"/>
          <a:ext cx="1549290" cy="4351338"/>
        </p:xfrm>
        <a:graphic>
          <a:graphicData uri="http://schemas.openxmlformats.org/drawingml/2006/table">
            <a:tbl>
              <a:tblPr/>
              <a:tblGrid>
                <a:gridCol w="220972">
                  <a:extLst>
                    <a:ext uri="{9D8B030D-6E8A-4147-A177-3AD203B41FA5}">
                      <a16:colId xmlns:a16="http://schemas.microsoft.com/office/drawing/2014/main" val="1274157287"/>
                    </a:ext>
                  </a:extLst>
                </a:gridCol>
                <a:gridCol w="712574">
                  <a:extLst>
                    <a:ext uri="{9D8B030D-6E8A-4147-A177-3AD203B41FA5}">
                      <a16:colId xmlns:a16="http://schemas.microsoft.com/office/drawing/2014/main" val="1237487574"/>
                    </a:ext>
                  </a:extLst>
                </a:gridCol>
                <a:gridCol w="615744">
                  <a:extLst>
                    <a:ext uri="{9D8B030D-6E8A-4147-A177-3AD203B41FA5}">
                      <a16:colId xmlns:a16="http://schemas.microsoft.com/office/drawing/2014/main" val="525426531"/>
                    </a:ext>
                  </a:extLst>
                </a:gridCol>
              </a:tblGrid>
              <a:tr h="287347">
                <a:tc>
                  <a:txBody>
                    <a:bodyPr/>
                    <a:lstStyle/>
                    <a:p>
                      <a:pPr algn="ctr" rtl="0" fontAlgn="t">
                        <a:spcBef>
                          <a:spcPts val="0"/>
                        </a:spcBef>
                        <a:spcAft>
                          <a:spcPts val="0"/>
                        </a:spcAft>
                      </a:pPr>
                      <a:r>
                        <a:rPr lang="en-US" sz="500" b="1" i="0" u="none" strike="noStrike">
                          <a:solidFill>
                            <a:srgbClr val="000000"/>
                          </a:solidFill>
                          <a:effectLst/>
                          <a:latin typeface="Arial" panose="020B0604020202020204" pitchFamily="34" charset="0"/>
                        </a:rPr>
                        <a:t>Chapter</a:t>
                      </a:r>
                      <a:endParaRPr lang="en-US" sz="800">
                        <a:effectLst/>
                      </a:endParaRPr>
                    </a:p>
                  </a:txBody>
                  <a:tcPr marL="28966" marR="28966" marT="28966" marB="28966">
                    <a:lnL>
                      <a:noFill/>
                    </a:lnL>
                    <a:lnR>
                      <a:noFill/>
                    </a:lnR>
                    <a:lnT>
                      <a:noFill/>
                    </a:lnT>
                    <a:lnB>
                      <a:noFill/>
                    </a:lnB>
                  </a:tcPr>
                </a:tc>
                <a:tc>
                  <a:txBody>
                    <a:bodyPr/>
                    <a:lstStyle/>
                    <a:p>
                      <a:pPr algn="ctr" rtl="0" fontAlgn="t">
                        <a:spcBef>
                          <a:spcPts val="0"/>
                        </a:spcBef>
                        <a:spcAft>
                          <a:spcPts val="0"/>
                        </a:spcAft>
                      </a:pPr>
                      <a:r>
                        <a:rPr lang="en-US" sz="500" b="1" i="0" u="none" strike="noStrike">
                          <a:solidFill>
                            <a:srgbClr val="000000"/>
                          </a:solidFill>
                          <a:effectLst/>
                          <a:latin typeface="Arial" panose="020B0604020202020204" pitchFamily="34" charset="0"/>
                        </a:rPr>
                        <a:t>Prophecy</a:t>
                      </a:r>
                      <a:endParaRPr lang="en-US" sz="800">
                        <a:effectLst/>
                      </a:endParaRPr>
                    </a:p>
                  </a:txBody>
                  <a:tcPr marL="28966" marR="28966" marT="28966" marB="28966">
                    <a:lnL>
                      <a:noFill/>
                    </a:lnL>
                    <a:lnR>
                      <a:noFill/>
                    </a:lnR>
                    <a:lnT>
                      <a:noFill/>
                    </a:lnT>
                    <a:lnB>
                      <a:noFill/>
                    </a:lnB>
                  </a:tcPr>
                </a:tc>
                <a:tc>
                  <a:txBody>
                    <a:bodyPr/>
                    <a:lstStyle/>
                    <a:p>
                      <a:pPr algn="ctr" rtl="0" fontAlgn="t">
                        <a:spcBef>
                          <a:spcPts val="0"/>
                        </a:spcBef>
                        <a:spcAft>
                          <a:spcPts val="0"/>
                        </a:spcAft>
                      </a:pPr>
                      <a:r>
                        <a:rPr lang="en-US" sz="500" b="1" i="0" u="none" strike="noStrike">
                          <a:solidFill>
                            <a:srgbClr val="000000"/>
                          </a:solidFill>
                          <a:effectLst/>
                          <a:latin typeface="Arial" panose="020B0604020202020204" pitchFamily="34" charset="0"/>
                        </a:rPr>
                        <a:t>Biblical References (Hebrew)</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651048932"/>
                  </a:ext>
                </a:extLst>
              </a:tr>
              <a:tr h="33166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7</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A virgin will conceive and give birth to a son (Immanuel)</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יִֽתֵּ֥ן ׀ אֲדֹנָ֖י הֽוּא־לָכֶֽם׃ (</a:t>
                      </a:r>
                      <a:r>
                        <a:rPr lang="en-US" sz="500" b="0" i="0" u="none" strike="noStrike">
                          <a:solidFill>
                            <a:srgbClr val="000000"/>
                          </a:solidFill>
                          <a:effectLst/>
                          <a:latin typeface="Arial" panose="020B0604020202020204" pitchFamily="34" charset="0"/>
                        </a:rPr>
                        <a:t>Isaiah 7:14)</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3024302476"/>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7</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land of those opposing Judah will be deserted</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יָעֹ֧ז ׀ צִבְא֛וֹ מִלְּפָנָ֖יו יַנִּ֥יחַ׃ (</a:t>
                      </a:r>
                      <a:r>
                        <a:rPr lang="en-US" sz="500" b="0" i="0" u="none" strike="noStrike">
                          <a:solidFill>
                            <a:srgbClr val="000000"/>
                          </a:solidFill>
                          <a:effectLst/>
                          <a:latin typeface="Arial" panose="020B0604020202020204" pitchFamily="34" charset="0"/>
                        </a:rPr>
                        <a:t>Isaiah 7:16)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3546940235"/>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8</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Isaiah and his children are signs and symbols for Israel</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וְאָנֹכִ֤י ׀ וְהָיוֹת֙ תִּפְתָּ֣ר אוֹתִ֔י וּלְאֹתֹ֖ות (</a:t>
                      </a:r>
                      <a:r>
                        <a:rPr lang="en-US" sz="500" b="0" i="0" u="none" strike="noStrike">
                          <a:solidFill>
                            <a:srgbClr val="000000"/>
                          </a:solidFill>
                          <a:effectLst/>
                          <a:latin typeface="Arial" panose="020B0604020202020204" pitchFamily="34" charset="0"/>
                        </a:rPr>
                        <a:t>Isaiah 8:18)</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547599860"/>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8</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people will stumble, but a great light will come</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וְאִם־לֹ֖א יַדִּ֣בְרוּ כֵ֑ן לֹ֣א יַֽעֲבֹ֔ר לָהֶ֖ם (</a:t>
                      </a:r>
                      <a:r>
                        <a:rPr lang="en-US" sz="500" b="0" i="0" u="none" strike="noStrike">
                          <a:solidFill>
                            <a:srgbClr val="000000"/>
                          </a:solidFill>
                          <a:effectLst/>
                          <a:latin typeface="Arial" panose="020B0604020202020204" pitchFamily="34" charset="0"/>
                        </a:rPr>
                        <a:t>Isaiah 8:22-9:1)</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4088386773"/>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A child will be born who will bring light and joy</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כִּֽי־יֶֽלֶד יֻֽלַּד־לָ֖נוּ בֵּ֥ן נִתַּֽן־לָֽנוּ (</a:t>
                      </a:r>
                      <a:r>
                        <a:rPr lang="en-US" sz="500" b="0" i="0" u="none" strike="noStrike">
                          <a:solidFill>
                            <a:srgbClr val="000000"/>
                          </a:solidFill>
                          <a:effectLst/>
                          <a:latin typeface="Arial" panose="020B0604020202020204" pitchFamily="34" charset="0"/>
                        </a:rPr>
                        <a:t>Isaiah 9:6)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363343813"/>
                  </a:ext>
                </a:extLst>
              </a:tr>
              <a:tr h="25345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government will be on His shoulders</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וַתְּהִ֤י הַמִּשְׂרָה֙ עַל־שִׁכְמֹ֔ו (</a:t>
                      </a:r>
                      <a:r>
                        <a:rPr lang="en-US" sz="500" b="0" i="0" u="none" strike="noStrike">
                          <a:solidFill>
                            <a:srgbClr val="000000"/>
                          </a:solidFill>
                          <a:effectLst/>
                          <a:latin typeface="Arial" panose="020B0604020202020204" pitchFamily="34" charset="0"/>
                        </a:rPr>
                        <a:t>Isaiah 9:6)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610735983"/>
                  </a:ext>
                </a:extLst>
              </a:tr>
              <a:tr h="440290">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He will be called Wonderful Counselor, Mighty God, Everlasting Father, Prince of Peace</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פֶּ֥לֶא יֹועֵץ֮ אֵֽל־גִּבֹּ֥ור אֲבִיעַ֖ד שַׂר־שָׁלֹֽום (</a:t>
                      </a:r>
                      <a:r>
                        <a:rPr lang="en-US" sz="500" b="0" i="0" u="none" strike="noStrike">
                          <a:solidFill>
                            <a:srgbClr val="000000"/>
                          </a:solidFill>
                          <a:effectLst/>
                          <a:latin typeface="Arial" panose="020B0604020202020204" pitchFamily="34" charset="0"/>
                        </a:rPr>
                        <a:t>Isaiah 9:6)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932050716"/>
                  </a:ext>
                </a:extLst>
              </a:tr>
              <a:tr h="363818">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zeal of the Lord Almighty will accomplish these things</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קִנְאַת־יְהוָ֖ה צְבָאֹ֣ות תַּֽעֲשֶׂ֑ה־זֹּ֖את (</a:t>
                      </a:r>
                      <a:r>
                        <a:rPr lang="en-US" sz="500" b="0" i="0" u="none" strike="noStrike">
                          <a:solidFill>
                            <a:srgbClr val="000000"/>
                          </a:solidFill>
                          <a:effectLst/>
                          <a:latin typeface="Arial" panose="020B0604020202020204" pitchFamily="34" charset="0"/>
                        </a:rPr>
                        <a:t>Isaiah 9:7)</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3067461598"/>
                  </a:ext>
                </a:extLst>
              </a:tr>
              <a:tr h="33166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10</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Lord will send a destroyer against Assyria</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וְשָׁלַ֚ח יְהוָה֙ בְּעַזְכֶ֔ם צַ֖ר וְכָל־מֹסְעֵ֥יו יִשְׂרָֽף׃ (</a:t>
                      </a:r>
                      <a:r>
                        <a:rPr lang="en-US" sz="500" b="0" i="0" u="none" strike="noStrike">
                          <a:solidFill>
                            <a:srgbClr val="000000"/>
                          </a:solidFill>
                          <a:effectLst/>
                          <a:latin typeface="Arial" panose="020B0604020202020204" pitchFamily="34" charset="0"/>
                        </a:rPr>
                        <a:t>Isaiah 10:16-19)</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239296153"/>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10</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stump of Jesse will produce a shoot (Messiah)</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וְיָֽצָא֙ חֹ֣טֶר מִגֵּ֔זַע יִשָּׁ֖י (</a:t>
                      </a:r>
                      <a:r>
                        <a:rPr lang="en-US" sz="500" b="0" i="0" u="none" strike="noStrike">
                          <a:solidFill>
                            <a:srgbClr val="000000"/>
                          </a:solidFill>
                          <a:effectLst/>
                          <a:latin typeface="Arial" panose="020B0604020202020204" pitchFamily="34" charset="0"/>
                        </a:rPr>
                        <a:t>Isaiah 11:1-5)</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538345112"/>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11</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earth will be filled with the knowledge of the Lord</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כַּֽיְמֵי־הַיָּֽם־הַנֹּועֵ֔ם (</a:t>
                      </a:r>
                      <a:r>
                        <a:rPr lang="en-US" sz="500" b="0" i="0" u="none" strike="noStrike">
                          <a:solidFill>
                            <a:srgbClr val="000000"/>
                          </a:solidFill>
                          <a:effectLst/>
                          <a:latin typeface="Arial" panose="020B0604020202020204" pitchFamily="34" charset="0"/>
                        </a:rPr>
                        <a:t>Isaiah 11:9)</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2907123525"/>
                  </a:ext>
                </a:extLst>
              </a:tr>
              <a:tr h="33166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12</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People will praise the Lord and draw water from salvation</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זִ֣מְר֤וּ לַֽיהוָה֙ כִּֽי־גֵ֣אוּת עָלָ֔יו (</a:t>
                      </a:r>
                      <a:r>
                        <a:rPr lang="en-US" sz="500" b="0" i="0" u="none" strike="noStrike">
                          <a:solidFill>
                            <a:srgbClr val="000000"/>
                          </a:solidFill>
                          <a:effectLst/>
                          <a:latin typeface="Arial" panose="020B0604020202020204" pitchFamily="34" charset="0"/>
                        </a:rPr>
                        <a:t>Isaiah 12:3)</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2658168474"/>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12</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Proclaim the Lord's name among the nations</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סַפְּרוּ֙ בָּ֣עַמִּ֔ים (</a:t>
                      </a:r>
                      <a:r>
                        <a:rPr lang="en-US" sz="500" b="0" i="0" u="none" strike="noStrike">
                          <a:solidFill>
                            <a:srgbClr val="000000"/>
                          </a:solidFill>
                          <a:effectLst/>
                          <a:latin typeface="Arial" panose="020B0604020202020204" pitchFamily="34" charset="0"/>
                        </a:rPr>
                        <a:t>Isaiah 12:4)</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777378932"/>
                  </a:ext>
                </a:extLst>
              </a:tr>
            </a:tbl>
          </a:graphicData>
        </a:graphic>
      </p:graphicFrame>
      <p:sp>
        <p:nvSpPr>
          <p:cNvPr id="4" name="Rectangle 1">
            <a:extLst>
              <a:ext uri="{FF2B5EF4-FFF2-40B4-BE49-F238E27FC236}">
                <a16:creationId xmlns:a16="http://schemas.microsoft.com/office/drawing/2014/main" id="{BAF939D1-FC9D-CB2E-58D0-7E32C4990F31}"/>
              </a:ext>
            </a:extLst>
          </p:cNvPr>
          <p:cNvSpPr>
            <a:spLocks noChangeArrowheads="1"/>
          </p:cNvSpPr>
          <p:nvPr/>
        </p:nvSpPr>
        <p:spPr bwMode="auto">
          <a:xfrm>
            <a:off x="2406650" y="452006"/>
            <a:ext cx="572464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C000"/>
                </a:solidFill>
                <a:effectLst/>
                <a:latin typeface="Arial" panose="020B0604020202020204" pitchFamily="34" charset="0"/>
                <a:cs typeface="Arial" panose="020B0604020202020204" pitchFamily="34" charset="0"/>
              </a:rPr>
              <a:t>Summary of Prophecies in Isaiah 7-12</a:t>
            </a:r>
            <a:endParaRPr kumimoji="0" lang="en-US" altLang="en-US" sz="1050" b="0" i="0" u="none" strike="noStrike" cap="none" normalizeH="0" baseline="0">
              <a:ln>
                <a:noFill/>
              </a:ln>
              <a:solidFill>
                <a:srgbClr val="FFC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a:ln>
                <a:noFill/>
              </a:ln>
              <a:solidFill>
                <a:srgbClr val="FFC000"/>
              </a:solidFill>
              <a:effectLst/>
              <a:latin typeface="Arial" panose="020B0604020202020204" pitchFamily="34" charset="0"/>
            </a:endParaRPr>
          </a:p>
        </p:txBody>
      </p:sp>
      <p:graphicFrame>
        <p:nvGraphicFramePr>
          <p:cNvPr id="5" name="Table 4">
            <a:extLst>
              <a:ext uri="{FF2B5EF4-FFF2-40B4-BE49-F238E27FC236}">
                <a16:creationId xmlns:a16="http://schemas.microsoft.com/office/drawing/2014/main" id="{5C1522AA-9040-0419-94A2-1F2F4B37B563}"/>
              </a:ext>
            </a:extLst>
          </p:cNvPr>
          <p:cNvGraphicFramePr>
            <a:graphicFrameLocks noGrp="1"/>
          </p:cNvGraphicFramePr>
          <p:nvPr/>
        </p:nvGraphicFramePr>
        <p:xfrm>
          <a:off x="5321355" y="1825625"/>
          <a:ext cx="1549290" cy="4351338"/>
        </p:xfrm>
        <a:graphic>
          <a:graphicData uri="http://schemas.openxmlformats.org/drawingml/2006/table">
            <a:tbl>
              <a:tblPr/>
              <a:tblGrid>
                <a:gridCol w="220972">
                  <a:extLst>
                    <a:ext uri="{9D8B030D-6E8A-4147-A177-3AD203B41FA5}">
                      <a16:colId xmlns:a16="http://schemas.microsoft.com/office/drawing/2014/main" val="1602863108"/>
                    </a:ext>
                  </a:extLst>
                </a:gridCol>
                <a:gridCol w="712574">
                  <a:extLst>
                    <a:ext uri="{9D8B030D-6E8A-4147-A177-3AD203B41FA5}">
                      <a16:colId xmlns:a16="http://schemas.microsoft.com/office/drawing/2014/main" val="1221140548"/>
                    </a:ext>
                  </a:extLst>
                </a:gridCol>
                <a:gridCol w="615744">
                  <a:extLst>
                    <a:ext uri="{9D8B030D-6E8A-4147-A177-3AD203B41FA5}">
                      <a16:colId xmlns:a16="http://schemas.microsoft.com/office/drawing/2014/main" val="1833557199"/>
                    </a:ext>
                  </a:extLst>
                </a:gridCol>
              </a:tblGrid>
              <a:tr h="287347">
                <a:tc>
                  <a:txBody>
                    <a:bodyPr/>
                    <a:lstStyle/>
                    <a:p>
                      <a:pPr algn="ctr" rtl="0" fontAlgn="t">
                        <a:spcBef>
                          <a:spcPts val="0"/>
                        </a:spcBef>
                        <a:spcAft>
                          <a:spcPts val="0"/>
                        </a:spcAft>
                      </a:pPr>
                      <a:r>
                        <a:rPr lang="en-US" sz="500" b="1" i="0" u="none" strike="noStrike">
                          <a:solidFill>
                            <a:srgbClr val="000000"/>
                          </a:solidFill>
                          <a:effectLst/>
                          <a:latin typeface="Arial" panose="020B0604020202020204" pitchFamily="34" charset="0"/>
                        </a:rPr>
                        <a:t>Chapter</a:t>
                      </a:r>
                      <a:endParaRPr lang="en-US" sz="800">
                        <a:effectLst/>
                      </a:endParaRPr>
                    </a:p>
                  </a:txBody>
                  <a:tcPr marL="28966" marR="28966" marT="28966" marB="28966">
                    <a:lnL>
                      <a:noFill/>
                    </a:lnL>
                    <a:lnR>
                      <a:noFill/>
                    </a:lnR>
                    <a:lnT>
                      <a:noFill/>
                    </a:lnT>
                    <a:lnB>
                      <a:noFill/>
                    </a:lnB>
                  </a:tcPr>
                </a:tc>
                <a:tc>
                  <a:txBody>
                    <a:bodyPr/>
                    <a:lstStyle/>
                    <a:p>
                      <a:pPr algn="ctr" rtl="0" fontAlgn="t">
                        <a:spcBef>
                          <a:spcPts val="0"/>
                        </a:spcBef>
                        <a:spcAft>
                          <a:spcPts val="0"/>
                        </a:spcAft>
                      </a:pPr>
                      <a:r>
                        <a:rPr lang="en-US" sz="500" b="1" i="0" u="none" strike="noStrike">
                          <a:solidFill>
                            <a:srgbClr val="000000"/>
                          </a:solidFill>
                          <a:effectLst/>
                          <a:latin typeface="Arial" panose="020B0604020202020204" pitchFamily="34" charset="0"/>
                        </a:rPr>
                        <a:t>Prophecy</a:t>
                      </a:r>
                      <a:endParaRPr lang="en-US" sz="800">
                        <a:effectLst/>
                      </a:endParaRPr>
                    </a:p>
                  </a:txBody>
                  <a:tcPr marL="28966" marR="28966" marT="28966" marB="28966">
                    <a:lnL>
                      <a:noFill/>
                    </a:lnL>
                    <a:lnR>
                      <a:noFill/>
                    </a:lnR>
                    <a:lnT>
                      <a:noFill/>
                    </a:lnT>
                    <a:lnB>
                      <a:noFill/>
                    </a:lnB>
                  </a:tcPr>
                </a:tc>
                <a:tc>
                  <a:txBody>
                    <a:bodyPr/>
                    <a:lstStyle/>
                    <a:p>
                      <a:pPr algn="ctr" rtl="0" fontAlgn="t">
                        <a:spcBef>
                          <a:spcPts val="0"/>
                        </a:spcBef>
                        <a:spcAft>
                          <a:spcPts val="0"/>
                        </a:spcAft>
                      </a:pPr>
                      <a:r>
                        <a:rPr lang="en-US" sz="500" b="1" i="0" u="none" strike="noStrike">
                          <a:solidFill>
                            <a:srgbClr val="000000"/>
                          </a:solidFill>
                          <a:effectLst/>
                          <a:latin typeface="Arial" panose="020B0604020202020204" pitchFamily="34" charset="0"/>
                        </a:rPr>
                        <a:t>Biblical References (Hebrew)</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769831042"/>
                  </a:ext>
                </a:extLst>
              </a:tr>
              <a:tr h="33166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7</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A virgin will conceive and give birth to a son (Immanuel)</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יִֽתֵּ֥ן ׀ אֲדֹנָ֖י הֽוּא־לָכֶֽם׃ (</a:t>
                      </a:r>
                      <a:r>
                        <a:rPr lang="en-US" sz="500" b="0" i="0" u="none" strike="noStrike">
                          <a:solidFill>
                            <a:srgbClr val="000000"/>
                          </a:solidFill>
                          <a:effectLst/>
                          <a:latin typeface="Arial" panose="020B0604020202020204" pitchFamily="34" charset="0"/>
                        </a:rPr>
                        <a:t>Isaiah 7:14)</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464325588"/>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7</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land of those opposing Judah will be deserted</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יָעֹ֧ז ׀ צִבְא֛וֹ מִלְּפָנָ֖יו יַנִּ֥יחַ׃ (</a:t>
                      </a:r>
                      <a:r>
                        <a:rPr lang="en-US" sz="500" b="0" i="0" u="none" strike="noStrike">
                          <a:solidFill>
                            <a:srgbClr val="000000"/>
                          </a:solidFill>
                          <a:effectLst/>
                          <a:latin typeface="Arial" panose="020B0604020202020204" pitchFamily="34" charset="0"/>
                        </a:rPr>
                        <a:t>Isaiah 7:16)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2434601601"/>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8</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Isaiah and his children are signs and symbols for Israel</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וְאָנֹכִ֤י ׀ וְהָיוֹת֙ תִּפְתָּ֣ר אוֹתִ֔י וּלְאֹתֹ֖ות (</a:t>
                      </a:r>
                      <a:r>
                        <a:rPr lang="en-US" sz="500" b="0" i="0" u="none" strike="noStrike">
                          <a:solidFill>
                            <a:srgbClr val="000000"/>
                          </a:solidFill>
                          <a:effectLst/>
                          <a:latin typeface="Arial" panose="020B0604020202020204" pitchFamily="34" charset="0"/>
                        </a:rPr>
                        <a:t>Isaiah 8:18)</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3825402108"/>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8</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people will stumble, but a great light will come</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וְאִם־לֹ֖א יַדִּ֣בְרוּ כֵ֑ן לֹ֣א יַֽעֲבֹ֔ר לָהֶ֖ם (</a:t>
                      </a:r>
                      <a:r>
                        <a:rPr lang="en-US" sz="500" b="0" i="0" u="none" strike="noStrike">
                          <a:solidFill>
                            <a:srgbClr val="000000"/>
                          </a:solidFill>
                          <a:effectLst/>
                          <a:latin typeface="Arial" panose="020B0604020202020204" pitchFamily="34" charset="0"/>
                        </a:rPr>
                        <a:t>Isaiah 8:22-9:1)</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2082436698"/>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A child will be born who will bring light and joy</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כִּֽי־יֶֽלֶד יֻֽלַּד־לָ֖נוּ בֵּ֥ן נִתַּֽן־לָֽנוּ (</a:t>
                      </a:r>
                      <a:r>
                        <a:rPr lang="en-US" sz="500" b="0" i="0" u="none" strike="noStrike">
                          <a:solidFill>
                            <a:srgbClr val="000000"/>
                          </a:solidFill>
                          <a:effectLst/>
                          <a:latin typeface="Arial" panose="020B0604020202020204" pitchFamily="34" charset="0"/>
                        </a:rPr>
                        <a:t>Isaiah 9:6)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2362601275"/>
                  </a:ext>
                </a:extLst>
              </a:tr>
              <a:tr h="25345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government will be on His shoulders</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וַתְּהִ֤י הַמִּשְׂרָה֙ עַל־שִׁכְמֹ֔ו (</a:t>
                      </a:r>
                      <a:r>
                        <a:rPr lang="en-US" sz="500" b="0" i="0" u="none" strike="noStrike">
                          <a:solidFill>
                            <a:srgbClr val="000000"/>
                          </a:solidFill>
                          <a:effectLst/>
                          <a:latin typeface="Arial" panose="020B0604020202020204" pitchFamily="34" charset="0"/>
                        </a:rPr>
                        <a:t>Isaiah 9:6)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865622844"/>
                  </a:ext>
                </a:extLst>
              </a:tr>
              <a:tr h="440290">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He will be called Wonderful Counselor, Mighty God, Everlasting Father, Prince of Peace</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פֶּ֥לֶא יֹועֵץ֮ אֵֽל־גִּבֹּ֥ור אֲבִיעַ֖ד שַׂר־שָׁלֹֽום (</a:t>
                      </a:r>
                      <a:r>
                        <a:rPr lang="en-US" sz="500" b="0" i="0" u="none" strike="noStrike">
                          <a:solidFill>
                            <a:srgbClr val="000000"/>
                          </a:solidFill>
                          <a:effectLst/>
                          <a:latin typeface="Arial" panose="020B0604020202020204" pitchFamily="34" charset="0"/>
                        </a:rPr>
                        <a:t>Isaiah 9:6)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3716642108"/>
                  </a:ext>
                </a:extLst>
              </a:tr>
              <a:tr h="363818">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zeal of the Lord Almighty will accomplish these things</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קִנְאַת־יְהוָ֖ה צְבָאֹ֣ות תַּֽעֲשֶׂ֑ה־זֹּ֖את (</a:t>
                      </a:r>
                      <a:r>
                        <a:rPr lang="en-US" sz="500" b="0" i="0" u="none" strike="noStrike">
                          <a:solidFill>
                            <a:srgbClr val="000000"/>
                          </a:solidFill>
                          <a:effectLst/>
                          <a:latin typeface="Arial" panose="020B0604020202020204" pitchFamily="34" charset="0"/>
                        </a:rPr>
                        <a:t>Isaiah 9:7)</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686881220"/>
                  </a:ext>
                </a:extLst>
              </a:tr>
              <a:tr h="33166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10</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Lord will send a destroyer against Assyria</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וְשָׁלַ֚ח יְהוָה֙ בְּעַזְכֶ֔ם צַ֖ר וְכָל־מֹסְעֵ֥יו יִשְׂרָֽף׃ (</a:t>
                      </a:r>
                      <a:r>
                        <a:rPr lang="en-US" sz="500" b="0" i="0" u="none" strike="noStrike">
                          <a:solidFill>
                            <a:srgbClr val="000000"/>
                          </a:solidFill>
                          <a:effectLst/>
                          <a:latin typeface="Arial" panose="020B0604020202020204" pitchFamily="34" charset="0"/>
                        </a:rPr>
                        <a:t>Isaiah 10:16-19)</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498174107"/>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10</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stump of Jesse will produce a shoot (Messiah)</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וְיָֽצָא֙ חֹ֣טֶר מִגֵּ֔זַע יִשָּׁ֖י (</a:t>
                      </a:r>
                      <a:r>
                        <a:rPr lang="en-US" sz="500" b="0" i="0" u="none" strike="noStrike">
                          <a:solidFill>
                            <a:srgbClr val="000000"/>
                          </a:solidFill>
                          <a:effectLst/>
                          <a:latin typeface="Arial" panose="020B0604020202020204" pitchFamily="34" charset="0"/>
                        </a:rPr>
                        <a:t>Isaiah 11:1-5)</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435848994"/>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11</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earth will be filled with the knowledge of the Lord</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כַּֽיְמֵי־הַיָּֽם־הַנֹּועֵ֔ם (</a:t>
                      </a:r>
                      <a:r>
                        <a:rPr lang="en-US" sz="500" b="0" i="0" u="none" strike="noStrike">
                          <a:solidFill>
                            <a:srgbClr val="000000"/>
                          </a:solidFill>
                          <a:effectLst/>
                          <a:latin typeface="Arial" panose="020B0604020202020204" pitchFamily="34" charset="0"/>
                        </a:rPr>
                        <a:t>Isaiah 11:9)</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3434078526"/>
                  </a:ext>
                </a:extLst>
              </a:tr>
              <a:tr h="33166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12</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People will praise the Lord and draw water from salvation</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זִ֣מְר֤וּ לַֽיהוָה֙ כִּֽי־גֵ֣אוּת עָלָ֔יו (</a:t>
                      </a:r>
                      <a:r>
                        <a:rPr lang="en-US" sz="500" b="0" i="0" u="none" strike="noStrike">
                          <a:solidFill>
                            <a:srgbClr val="000000"/>
                          </a:solidFill>
                          <a:effectLst/>
                          <a:latin typeface="Arial" panose="020B0604020202020204" pitchFamily="34" charset="0"/>
                        </a:rPr>
                        <a:t>Isaiah 12:3)</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9020523"/>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12</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Proclaim the Lord's name among the nations</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סַפְּרוּ֙ בָּ֣עַמִּ֔ים (</a:t>
                      </a:r>
                      <a:r>
                        <a:rPr lang="en-US" sz="500" b="0" i="0" u="none" strike="noStrike">
                          <a:solidFill>
                            <a:srgbClr val="000000"/>
                          </a:solidFill>
                          <a:effectLst/>
                          <a:latin typeface="Arial" panose="020B0604020202020204" pitchFamily="34" charset="0"/>
                        </a:rPr>
                        <a:t>Isaiah 12:4)</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318376344"/>
                  </a:ext>
                </a:extLst>
              </a:tr>
            </a:tbl>
          </a:graphicData>
        </a:graphic>
      </p:graphicFrame>
      <p:graphicFrame>
        <p:nvGraphicFramePr>
          <p:cNvPr id="9" name="Table 8">
            <a:extLst>
              <a:ext uri="{FF2B5EF4-FFF2-40B4-BE49-F238E27FC236}">
                <a16:creationId xmlns:a16="http://schemas.microsoft.com/office/drawing/2014/main" id="{D3313E94-0DA0-251C-065D-65F713DBEB07}"/>
              </a:ext>
            </a:extLst>
          </p:cNvPr>
          <p:cNvGraphicFramePr>
            <a:graphicFrameLocks noGrp="1"/>
          </p:cNvGraphicFramePr>
          <p:nvPr>
            <p:extLst>
              <p:ext uri="{D42A27DB-BD31-4B8C-83A1-F6EECF244321}">
                <p14:modId xmlns:p14="http://schemas.microsoft.com/office/powerpoint/2010/main" val="3115958388"/>
              </p:ext>
            </p:extLst>
          </p:nvPr>
        </p:nvGraphicFramePr>
        <p:xfrm>
          <a:off x="349250" y="1083291"/>
          <a:ext cx="9436100" cy="4540576"/>
        </p:xfrm>
        <a:graphic>
          <a:graphicData uri="http://schemas.openxmlformats.org/drawingml/2006/table">
            <a:tbl>
              <a:tblPr>
                <a:tableStyleId>{5C22544A-7EE6-4342-B048-85BDC9FD1C3A}</a:tableStyleId>
              </a:tblPr>
              <a:tblGrid>
                <a:gridCol w="1179512">
                  <a:extLst>
                    <a:ext uri="{9D8B030D-6E8A-4147-A177-3AD203B41FA5}">
                      <a16:colId xmlns:a16="http://schemas.microsoft.com/office/drawing/2014/main" val="2781169756"/>
                    </a:ext>
                  </a:extLst>
                </a:gridCol>
                <a:gridCol w="4186112">
                  <a:extLst>
                    <a:ext uri="{9D8B030D-6E8A-4147-A177-3AD203B41FA5}">
                      <a16:colId xmlns:a16="http://schemas.microsoft.com/office/drawing/2014/main" val="3972337749"/>
                    </a:ext>
                  </a:extLst>
                </a:gridCol>
                <a:gridCol w="4070476">
                  <a:extLst>
                    <a:ext uri="{9D8B030D-6E8A-4147-A177-3AD203B41FA5}">
                      <a16:colId xmlns:a16="http://schemas.microsoft.com/office/drawing/2014/main" val="3655866980"/>
                    </a:ext>
                  </a:extLst>
                </a:gridCol>
              </a:tblGrid>
              <a:tr h="198099">
                <a:tc>
                  <a:txBody>
                    <a:bodyPr/>
                    <a:lstStyle/>
                    <a:p>
                      <a:pPr algn="ctr" rtl="0" fontAlgn="ctr"/>
                      <a:r>
                        <a:rPr lang="en-US" sz="1400" b="1" u="none" strike="noStrike">
                          <a:solidFill>
                            <a:srgbClr val="FFC000"/>
                          </a:solidFill>
                          <a:effectLst/>
                        </a:rPr>
                        <a:t>Chapter</a:t>
                      </a:r>
                      <a:endParaRPr lang="en-US" sz="1400" b="1" i="0" u="none" strike="noStrike">
                        <a:solidFill>
                          <a:srgbClr val="FFC000"/>
                        </a:solidFill>
                        <a:effectLst/>
                        <a:latin typeface="Arial" panose="020B0604020202020204" pitchFamily="34" charset="0"/>
                      </a:endParaRPr>
                    </a:p>
                  </a:txBody>
                  <a:tcPr marL="3660" marR="3660" marT="3660" marB="0" anchor="ctr">
                    <a:noFill/>
                  </a:tcPr>
                </a:tc>
                <a:tc>
                  <a:txBody>
                    <a:bodyPr/>
                    <a:lstStyle/>
                    <a:p>
                      <a:pPr algn="ctr" fontAlgn="ctr"/>
                      <a:r>
                        <a:rPr lang="en-US" sz="1400" b="1" u="none" strike="noStrike">
                          <a:solidFill>
                            <a:srgbClr val="FFC000"/>
                          </a:solidFill>
                          <a:effectLst/>
                        </a:rPr>
                        <a:t>Prophecy</a:t>
                      </a:r>
                      <a:endParaRPr lang="en-US" sz="1400" b="1"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ctr" fontAlgn="ctr"/>
                      <a:r>
                        <a:rPr lang="en-US" sz="1400" b="1" u="none" strike="noStrike">
                          <a:solidFill>
                            <a:srgbClr val="FFC000"/>
                          </a:solidFill>
                          <a:effectLst/>
                        </a:rPr>
                        <a:t>Biblical References (Hebrew)</a:t>
                      </a:r>
                      <a:endParaRPr lang="en-US" sz="1400" b="1" i="0" u="none" strike="noStrike">
                        <a:solidFill>
                          <a:srgbClr val="FFC000"/>
                        </a:solidFill>
                        <a:effectLst/>
                        <a:latin typeface="Arial" panose="020B0604020202020204" pitchFamily="34" charset="0"/>
                      </a:endParaRPr>
                    </a:p>
                  </a:txBody>
                  <a:tcPr marL="3660" marR="3660" marT="42694" marB="42694" anchor="ctr">
                    <a:noFill/>
                  </a:tcPr>
                </a:tc>
                <a:extLst>
                  <a:ext uri="{0D108BD9-81ED-4DB2-BD59-A6C34878D82A}">
                    <a16:rowId xmlns:a16="http://schemas.microsoft.com/office/drawing/2014/main" val="2525593983"/>
                  </a:ext>
                </a:extLst>
              </a:tr>
              <a:tr h="310810">
                <a:tc>
                  <a:txBody>
                    <a:bodyPr/>
                    <a:lstStyle/>
                    <a:p>
                      <a:pPr algn="ctr" fontAlgn="ctr"/>
                      <a:r>
                        <a:rPr lang="en-US" sz="1400" u="none" strike="noStrike">
                          <a:solidFill>
                            <a:srgbClr val="FFC000"/>
                          </a:solidFill>
                          <a:effectLst/>
                        </a:rPr>
                        <a:t>7</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l" fontAlgn="ctr"/>
                      <a:r>
                        <a:rPr lang="en-US" sz="1400" u="none" strike="noStrike">
                          <a:solidFill>
                            <a:srgbClr val="FFC000"/>
                          </a:solidFill>
                          <a:effectLst/>
                        </a:rPr>
                        <a:t>A virgin will conceive and give birth to a son (Immanuel)</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r" rtl="1" fontAlgn="ctr"/>
                      <a:r>
                        <a:rPr lang="he-IL" sz="1400" u="none" strike="noStrike">
                          <a:solidFill>
                            <a:srgbClr val="FFFF00"/>
                          </a:solidFill>
                          <a:effectLst/>
                        </a:rPr>
                        <a:t>יִֽתֵּ֥ן ׀ אֲדֹנָ֖י הֽוּא־לָכֶֽם׃ (</a:t>
                      </a:r>
                      <a:r>
                        <a:rPr lang="en-US" sz="1400" u="none" strike="noStrike">
                          <a:solidFill>
                            <a:srgbClr val="00B0F0"/>
                          </a:solidFill>
                          <a:effectLst/>
                        </a:rPr>
                        <a:t>Isaiah 7:14)</a:t>
                      </a:r>
                      <a:endParaRPr lang="en-US" sz="1400" b="0" i="0" u="none" strike="noStrike">
                        <a:solidFill>
                          <a:srgbClr val="00B0F0"/>
                        </a:solidFill>
                        <a:effectLst/>
                        <a:latin typeface="Arial" panose="020B0604020202020204" pitchFamily="34" charset="0"/>
                      </a:endParaRPr>
                    </a:p>
                  </a:txBody>
                  <a:tcPr marL="3660" marR="3660" marT="42694" marB="42694" anchor="ctr">
                    <a:noFill/>
                  </a:tcPr>
                </a:tc>
                <a:extLst>
                  <a:ext uri="{0D108BD9-81ED-4DB2-BD59-A6C34878D82A}">
                    <a16:rowId xmlns:a16="http://schemas.microsoft.com/office/drawing/2014/main" val="1681561244"/>
                  </a:ext>
                </a:extLst>
              </a:tr>
              <a:tr h="310810">
                <a:tc>
                  <a:txBody>
                    <a:bodyPr/>
                    <a:lstStyle/>
                    <a:p>
                      <a:pPr algn="ctr" fontAlgn="ctr"/>
                      <a:r>
                        <a:rPr lang="en-US" sz="1400" u="none" strike="noStrike">
                          <a:solidFill>
                            <a:srgbClr val="FFC000"/>
                          </a:solidFill>
                          <a:effectLst/>
                        </a:rPr>
                        <a:t>7</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l" fontAlgn="ctr"/>
                      <a:r>
                        <a:rPr lang="en-US" sz="1400" u="none" strike="noStrike">
                          <a:solidFill>
                            <a:srgbClr val="FFC000"/>
                          </a:solidFill>
                          <a:effectLst/>
                        </a:rPr>
                        <a:t>The land of those opposing Judah will be deserted</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r" rtl="1" fontAlgn="ctr"/>
                      <a:r>
                        <a:rPr lang="he-IL" sz="1400" u="none" strike="noStrike">
                          <a:solidFill>
                            <a:srgbClr val="FFFF00"/>
                          </a:solidFill>
                          <a:effectLst/>
                        </a:rPr>
                        <a:t>יָעֹ֧ז ׀ צִבְא֛וֹ מִלְּפָנָ֖יו יַנִּ֥יחַ׃ (</a:t>
                      </a:r>
                      <a:r>
                        <a:rPr lang="en-US" sz="1400" u="none" strike="noStrike">
                          <a:solidFill>
                            <a:srgbClr val="00B0F0"/>
                          </a:solidFill>
                          <a:effectLst/>
                        </a:rPr>
                        <a:t>Isaiah 7:16</a:t>
                      </a:r>
                      <a:r>
                        <a:rPr lang="en-US" sz="1400" u="none" strike="noStrike">
                          <a:solidFill>
                            <a:srgbClr val="FFFF00"/>
                          </a:solidFill>
                          <a:effectLst/>
                        </a:rPr>
                        <a:t>)</a:t>
                      </a:r>
                      <a:endParaRPr lang="en-US" sz="1400" b="0" i="0" u="none" strike="noStrike">
                        <a:solidFill>
                          <a:srgbClr val="FFFF00"/>
                        </a:solidFill>
                        <a:effectLst/>
                        <a:latin typeface="Arial" panose="020B0604020202020204" pitchFamily="34" charset="0"/>
                      </a:endParaRPr>
                    </a:p>
                  </a:txBody>
                  <a:tcPr marL="3660" marR="3660" marT="42694" marB="42694" anchor="ctr">
                    <a:noFill/>
                  </a:tcPr>
                </a:tc>
                <a:extLst>
                  <a:ext uri="{0D108BD9-81ED-4DB2-BD59-A6C34878D82A}">
                    <a16:rowId xmlns:a16="http://schemas.microsoft.com/office/drawing/2014/main" val="201058287"/>
                  </a:ext>
                </a:extLst>
              </a:tr>
              <a:tr h="310810">
                <a:tc>
                  <a:txBody>
                    <a:bodyPr/>
                    <a:lstStyle/>
                    <a:p>
                      <a:pPr algn="ctr" fontAlgn="ctr"/>
                      <a:r>
                        <a:rPr lang="en-US" sz="1400" u="none" strike="noStrike">
                          <a:solidFill>
                            <a:srgbClr val="FFC000"/>
                          </a:solidFill>
                          <a:effectLst/>
                        </a:rPr>
                        <a:t>8</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l" fontAlgn="ctr"/>
                      <a:r>
                        <a:rPr lang="en-US" sz="1400" u="none" strike="noStrike">
                          <a:solidFill>
                            <a:srgbClr val="FFC000"/>
                          </a:solidFill>
                          <a:effectLst/>
                        </a:rPr>
                        <a:t>Isaiah and his children are signs and symbols for Israel</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r" rtl="1" fontAlgn="ctr"/>
                      <a:r>
                        <a:rPr lang="he-IL" sz="1400" u="none" strike="noStrike">
                          <a:solidFill>
                            <a:srgbClr val="FFFF00"/>
                          </a:solidFill>
                          <a:effectLst/>
                        </a:rPr>
                        <a:t>וְאָנֹכִ֤י ׀ וְהָיוֹת֙ תִּפְתָּ֣ר אוֹתִ֔י וּלְאֹתֹ֖ות (</a:t>
                      </a:r>
                      <a:r>
                        <a:rPr lang="en-US" sz="1400" u="none" strike="noStrike">
                          <a:solidFill>
                            <a:srgbClr val="00B0F0"/>
                          </a:solidFill>
                          <a:effectLst/>
                        </a:rPr>
                        <a:t>Isaiah 8:18</a:t>
                      </a:r>
                      <a:r>
                        <a:rPr lang="en-US" sz="1400" u="none" strike="noStrike">
                          <a:solidFill>
                            <a:srgbClr val="FFFF00"/>
                          </a:solidFill>
                          <a:effectLst/>
                        </a:rPr>
                        <a:t>)</a:t>
                      </a:r>
                      <a:endParaRPr lang="en-US" sz="1400" b="0" i="0" u="none" strike="noStrike">
                        <a:solidFill>
                          <a:srgbClr val="FFFF00"/>
                        </a:solidFill>
                        <a:effectLst/>
                        <a:latin typeface="Arial" panose="020B0604020202020204" pitchFamily="34" charset="0"/>
                      </a:endParaRPr>
                    </a:p>
                  </a:txBody>
                  <a:tcPr marL="3660" marR="3660" marT="42694" marB="42694" anchor="ctr">
                    <a:noFill/>
                  </a:tcPr>
                </a:tc>
                <a:extLst>
                  <a:ext uri="{0D108BD9-81ED-4DB2-BD59-A6C34878D82A}">
                    <a16:rowId xmlns:a16="http://schemas.microsoft.com/office/drawing/2014/main" val="3960868150"/>
                  </a:ext>
                </a:extLst>
              </a:tr>
              <a:tr h="310810">
                <a:tc>
                  <a:txBody>
                    <a:bodyPr/>
                    <a:lstStyle/>
                    <a:p>
                      <a:pPr algn="ctr" fontAlgn="ctr"/>
                      <a:r>
                        <a:rPr lang="en-US" sz="1400" u="none" strike="noStrike">
                          <a:solidFill>
                            <a:srgbClr val="FFC000"/>
                          </a:solidFill>
                          <a:effectLst/>
                        </a:rPr>
                        <a:t>8</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l" fontAlgn="ctr"/>
                      <a:r>
                        <a:rPr lang="en-US" sz="1400" u="none" strike="noStrike">
                          <a:solidFill>
                            <a:srgbClr val="FFC000"/>
                          </a:solidFill>
                          <a:effectLst/>
                        </a:rPr>
                        <a:t>The people will stumble, but a great light will come</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r" rtl="1" fontAlgn="ctr"/>
                      <a:r>
                        <a:rPr lang="he-IL" sz="1400" u="none" strike="noStrike">
                          <a:solidFill>
                            <a:srgbClr val="FFFF00"/>
                          </a:solidFill>
                          <a:effectLst/>
                        </a:rPr>
                        <a:t>וְאִם־לֹ֖א יַדִּ֣בְרוּ כֵ֑ן לֹ֣א יַֽעֲבֹ֔ר לָהֶ֖ם (</a:t>
                      </a:r>
                      <a:r>
                        <a:rPr lang="en-US" sz="1400" u="none" strike="noStrike">
                          <a:solidFill>
                            <a:srgbClr val="00B0F0"/>
                          </a:solidFill>
                          <a:effectLst/>
                        </a:rPr>
                        <a:t>Isaiah 8:22-9:1)</a:t>
                      </a:r>
                      <a:endParaRPr lang="en-US" sz="1400" b="0" i="0" u="none" strike="noStrike">
                        <a:solidFill>
                          <a:srgbClr val="00B0F0"/>
                        </a:solidFill>
                        <a:effectLst/>
                        <a:latin typeface="Arial" panose="020B0604020202020204" pitchFamily="34" charset="0"/>
                      </a:endParaRPr>
                    </a:p>
                  </a:txBody>
                  <a:tcPr marL="3660" marR="3660" marT="42694" marB="42694" anchor="ctr">
                    <a:noFill/>
                  </a:tcPr>
                </a:tc>
                <a:extLst>
                  <a:ext uri="{0D108BD9-81ED-4DB2-BD59-A6C34878D82A}">
                    <a16:rowId xmlns:a16="http://schemas.microsoft.com/office/drawing/2014/main" val="1075582037"/>
                  </a:ext>
                </a:extLst>
              </a:tr>
              <a:tr h="310810">
                <a:tc>
                  <a:txBody>
                    <a:bodyPr/>
                    <a:lstStyle/>
                    <a:p>
                      <a:pPr algn="ctr" fontAlgn="ctr"/>
                      <a:r>
                        <a:rPr lang="en-US" sz="1400" u="none" strike="noStrike">
                          <a:solidFill>
                            <a:srgbClr val="FFC000"/>
                          </a:solidFill>
                          <a:effectLst/>
                        </a:rPr>
                        <a:t>9</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l" fontAlgn="ctr"/>
                      <a:r>
                        <a:rPr lang="en-US" sz="1400" u="none" strike="noStrike">
                          <a:solidFill>
                            <a:srgbClr val="FFC000"/>
                          </a:solidFill>
                          <a:effectLst/>
                        </a:rPr>
                        <a:t>A child will be born who will bring light and joy</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r" rtl="1" fontAlgn="ctr"/>
                      <a:r>
                        <a:rPr lang="he-IL" sz="1400" u="none" strike="noStrike">
                          <a:solidFill>
                            <a:srgbClr val="FFFF00"/>
                          </a:solidFill>
                          <a:effectLst/>
                        </a:rPr>
                        <a:t>כִּֽי־יֶֽלֶד יֻֽלַּד־לָ֖נוּ בֵּ֥ן נִתַּֽן־לָֽנוּ (</a:t>
                      </a:r>
                      <a:r>
                        <a:rPr lang="en-US" sz="1400" u="none" strike="noStrike">
                          <a:solidFill>
                            <a:srgbClr val="00B0F0"/>
                          </a:solidFill>
                          <a:effectLst/>
                        </a:rPr>
                        <a:t>Isaiah 9:6)</a:t>
                      </a:r>
                      <a:endParaRPr lang="en-US" sz="1400" b="0" i="0" u="none" strike="noStrike">
                        <a:solidFill>
                          <a:srgbClr val="00B0F0"/>
                        </a:solidFill>
                        <a:effectLst/>
                        <a:latin typeface="Arial" panose="020B0604020202020204" pitchFamily="34" charset="0"/>
                      </a:endParaRPr>
                    </a:p>
                  </a:txBody>
                  <a:tcPr marL="3660" marR="3660" marT="42694" marB="42694" anchor="ctr">
                    <a:noFill/>
                  </a:tcPr>
                </a:tc>
                <a:extLst>
                  <a:ext uri="{0D108BD9-81ED-4DB2-BD59-A6C34878D82A}">
                    <a16:rowId xmlns:a16="http://schemas.microsoft.com/office/drawing/2014/main" val="192422185"/>
                  </a:ext>
                </a:extLst>
              </a:tr>
              <a:tr h="310810">
                <a:tc>
                  <a:txBody>
                    <a:bodyPr/>
                    <a:lstStyle/>
                    <a:p>
                      <a:pPr algn="ctr" fontAlgn="ctr"/>
                      <a:r>
                        <a:rPr lang="en-US" sz="1400" u="none" strike="noStrike">
                          <a:solidFill>
                            <a:srgbClr val="FFC000"/>
                          </a:solidFill>
                          <a:effectLst/>
                        </a:rPr>
                        <a:t>9</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l" fontAlgn="ctr"/>
                      <a:r>
                        <a:rPr lang="en-US" sz="1400" u="none" strike="noStrike">
                          <a:solidFill>
                            <a:srgbClr val="FFC000"/>
                          </a:solidFill>
                          <a:effectLst/>
                        </a:rPr>
                        <a:t>The government will be on His shoulders</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r" rtl="1" fontAlgn="ctr"/>
                      <a:r>
                        <a:rPr lang="he-IL" sz="1400" u="none" strike="noStrike">
                          <a:solidFill>
                            <a:srgbClr val="FFFF00"/>
                          </a:solidFill>
                          <a:effectLst/>
                        </a:rPr>
                        <a:t>וַתְּהִ֤י הַמִּשְׂרָה֙ עַל־שִׁכְמֹ֔ו (</a:t>
                      </a:r>
                      <a:r>
                        <a:rPr lang="en-US" sz="1400" u="none" strike="noStrike">
                          <a:solidFill>
                            <a:srgbClr val="00B0F0"/>
                          </a:solidFill>
                          <a:effectLst/>
                        </a:rPr>
                        <a:t>Isaiah 9:6)</a:t>
                      </a:r>
                      <a:endParaRPr lang="en-US" sz="1400" b="0" i="0" u="none" strike="noStrike">
                        <a:solidFill>
                          <a:srgbClr val="00B0F0"/>
                        </a:solidFill>
                        <a:effectLst/>
                        <a:latin typeface="Arial" panose="020B0604020202020204" pitchFamily="34" charset="0"/>
                      </a:endParaRPr>
                    </a:p>
                  </a:txBody>
                  <a:tcPr marL="3660" marR="3660" marT="42694" marB="42694" anchor="ctr">
                    <a:noFill/>
                  </a:tcPr>
                </a:tc>
                <a:extLst>
                  <a:ext uri="{0D108BD9-81ED-4DB2-BD59-A6C34878D82A}">
                    <a16:rowId xmlns:a16="http://schemas.microsoft.com/office/drawing/2014/main" val="4018082673"/>
                  </a:ext>
                </a:extLst>
              </a:tr>
              <a:tr h="423521">
                <a:tc>
                  <a:txBody>
                    <a:bodyPr/>
                    <a:lstStyle/>
                    <a:p>
                      <a:pPr algn="ctr" fontAlgn="ctr"/>
                      <a:r>
                        <a:rPr lang="en-US" sz="1400" u="none" strike="noStrike">
                          <a:solidFill>
                            <a:srgbClr val="FFC000"/>
                          </a:solidFill>
                          <a:effectLst/>
                        </a:rPr>
                        <a:t>9</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l" fontAlgn="ctr"/>
                      <a:r>
                        <a:rPr lang="en-US" sz="1400" u="none" strike="noStrike">
                          <a:solidFill>
                            <a:srgbClr val="FFC000"/>
                          </a:solidFill>
                          <a:effectLst/>
                        </a:rPr>
                        <a:t>He will be called Wonderful Counselor, Mighty God, Everlasting Father, Prince of Peace</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r" rtl="1" fontAlgn="ctr"/>
                      <a:r>
                        <a:rPr lang="he-IL" sz="1400" u="none" strike="noStrike">
                          <a:solidFill>
                            <a:srgbClr val="FFFF00"/>
                          </a:solidFill>
                          <a:effectLst/>
                        </a:rPr>
                        <a:t>פֶּ֥לֶא יֹועֵץ֮ אֵֽל־גִּבֹּ֥ור אֲבִיעַ֖ד שַׂר־שָׁלֹֽום (</a:t>
                      </a:r>
                      <a:r>
                        <a:rPr lang="en-US" sz="1400" u="none" strike="noStrike">
                          <a:solidFill>
                            <a:srgbClr val="00B0F0"/>
                          </a:solidFill>
                          <a:effectLst/>
                        </a:rPr>
                        <a:t>Isaiah 9:6)</a:t>
                      </a:r>
                      <a:endParaRPr lang="en-US" sz="1400" b="0" i="0" u="none" strike="noStrike">
                        <a:solidFill>
                          <a:srgbClr val="00B0F0"/>
                        </a:solidFill>
                        <a:effectLst/>
                        <a:latin typeface="Arial" panose="020B0604020202020204" pitchFamily="34" charset="0"/>
                      </a:endParaRPr>
                    </a:p>
                  </a:txBody>
                  <a:tcPr marL="3660" marR="3660" marT="42694" marB="42694" anchor="ctr">
                    <a:noFill/>
                  </a:tcPr>
                </a:tc>
                <a:extLst>
                  <a:ext uri="{0D108BD9-81ED-4DB2-BD59-A6C34878D82A}">
                    <a16:rowId xmlns:a16="http://schemas.microsoft.com/office/drawing/2014/main" val="773726515"/>
                  </a:ext>
                </a:extLst>
              </a:tr>
              <a:tr h="310810">
                <a:tc>
                  <a:txBody>
                    <a:bodyPr/>
                    <a:lstStyle/>
                    <a:p>
                      <a:pPr algn="ctr" fontAlgn="ctr"/>
                      <a:r>
                        <a:rPr lang="en-US" sz="1400" u="none" strike="noStrike">
                          <a:solidFill>
                            <a:srgbClr val="FFC000"/>
                          </a:solidFill>
                          <a:effectLst/>
                        </a:rPr>
                        <a:t>9</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l" fontAlgn="ctr"/>
                      <a:r>
                        <a:rPr lang="en-US" sz="1400" u="none" strike="noStrike">
                          <a:solidFill>
                            <a:srgbClr val="FFC000"/>
                          </a:solidFill>
                          <a:effectLst/>
                        </a:rPr>
                        <a:t>The zeal of the Lord Almighty will accomplish these things</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r" rtl="1" fontAlgn="ctr"/>
                      <a:r>
                        <a:rPr lang="he-IL" sz="1400" u="none" strike="noStrike">
                          <a:solidFill>
                            <a:srgbClr val="FFFF00"/>
                          </a:solidFill>
                          <a:effectLst/>
                        </a:rPr>
                        <a:t>קִנְאַת־יְהוָ֖ה צְבָאֹ֣ות תַּֽעֲשֶׂ֑ה־זֹּ֖את (</a:t>
                      </a:r>
                      <a:r>
                        <a:rPr lang="en-US" sz="1400" u="none" strike="noStrike">
                          <a:solidFill>
                            <a:srgbClr val="00B0F0"/>
                          </a:solidFill>
                          <a:effectLst/>
                        </a:rPr>
                        <a:t>Isaiah 9:7)</a:t>
                      </a:r>
                      <a:endParaRPr lang="en-US" sz="1400" b="0" i="0" u="none" strike="noStrike">
                        <a:solidFill>
                          <a:srgbClr val="00B0F0"/>
                        </a:solidFill>
                        <a:effectLst/>
                        <a:latin typeface="Arial" panose="020B0604020202020204" pitchFamily="34" charset="0"/>
                      </a:endParaRPr>
                    </a:p>
                  </a:txBody>
                  <a:tcPr marL="3660" marR="3660" marT="42694" marB="42694" anchor="ctr">
                    <a:noFill/>
                  </a:tcPr>
                </a:tc>
                <a:extLst>
                  <a:ext uri="{0D108BD9-81ED-4DB2-BD59-A6C34878D82A}">
                    <a16:rowId xmlns:a16="http://schemas.microsoft.com/office/drawing/2014/main" val="1566689907"/>
                  </a:ext>
                </a:extLst>
              </a:tr>
              <a:tr h="310810">
                <a:tc>
                  <a:txBody>
                    <a:bodyPr/>
                    <a:lstStyle/>
                    <a:p>
                      <a:pPr algn="ctr" fontAlgn="ctr"/>
                      <a:r>
                        <a:rPr lang="en-US" sz="1400" u="none" strike="noStrike">
                          <a:solidFill>
                            <a:srgbClr val="FFC000"/>
                          </a:solidFill>
                          <a:effectLst/>
                        </a:rPr>
                        <a:t>10</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l" fontAlgn="ctr"/>
                      <a:r>
                        <a:rPr lang="en-US" sz="1400" u="none" strike="noStrike">
                          <a:solidFill>
                            <a:srgbClr val="FFC000"/>
                          </a:solidFill>
                          <a:effectLst/>
                        </a:rPr>
                        <a:t>The Lord will send a destroyer against Assyria</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r" rtl="1" fontAlgn="ctr"/>
                      <a:r>
                        <a:rPr lang="he-IL" sz="1400" u="none" strike="noStrike">
                          <a:solidFill>
                            <a:srgbClr val="FFFF00"/>
                          </a:solidFill>
                          <a:effectLst/>
                        </a:rPr>
                        <a:t>וְשָׁלַ֚ח יְהוָה֙ בְּעַזְכֶ֔ם צַ֖ר וְכָל־מֹסְעֵ֥יו יִשְׂרָֽף׃ (</a:t>
                      </a:r>
                      <a:r>
                        <a:rPr lang="en-US" sz="1400" u="none" strike="noStrike">
                          <a:solidFill>
                            <a:srgbClr val="00B0F0"/>
                          </a:solidFill>
                          <a:effectLst/>
                        </a:rPr>
                        <a:t>Isaiah 10:16-19)</a:t>
                      </a:r>
                      <a:endParaRPr lang="en-US" sz="1400" b="0" i="0" u="none" strike="noStrike">
                        <a:solidFill>
                          <a:srgbClr val="00B0F0"/>
                        </a:solidFill>
                        <a:effectLst/>
                        <a:latin typeface="Arial" panose="020B0604020202020204" pitchFamily="34" charset="0"/>
                      </a:endParaRPr>
                    </a:p>
                  </a:txBody>
                  <a:tcPr marL="3660" marR="3660" marT="42694" marB="42694" anchor="ctr">
                    <a:noFill/>
                  </a:tcPr>
                </a:tc>
                <a:extLst>
                  <a:ext uri="{0D108BD9-81ED-4DB2-BD59-A6C34878D82A}">
                    <a16:rowId xmlns:a16="http://schemas.microsoft.com/office/drawing/2014/main" val="4163358887"/>
                  </a:ext>
                </a:extLst>
              </a:tr>
              <a:tr h="310810">
                <a:tc>
                  <a:txBody>
                    <a:bodyPr/>
                    <a:lstStyle/>
                    <a:p>
                      <a:pPr algn="ctr" fontAlgn="ctr"/>
                      <a:r>
                        <a:rPr lang="en-US" sz="1400" u="none" strike="noStrike">
                          <a:solidFill>
                            <a:srgbClr val="FFC000"/>
                          </a:solidFill>
                          <a:effectLst/>
                        </a:rPr>
                        <a:t>10</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l" fontAlgn="ctr"/>
                      <a:r>
                        <a:rPr lang="en-US" sz="1400" u="none" strike="noStrike">
                          <a:solidFill>
                            <a:srgbClr val="FFC000"/>
                          </a:solidFill>
                          <a:effectLst/>
                        </a:rPr>
                        <a:t>The stump of Jesse will produce a shoot (Messiah)</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r" rtl="1" fontAlgn="ctr"/>
                      <a:r>
                        <a:rPr lang="he-IL" sz="1400" u="none" strike="noStrike">
                          <a:solidFill>
                            <a:srgbClr val="FFFF00"/>
                          </a:solidFill>
                          <a:effectLst/>
                        </a:rPr>
                        <a:t>וְיָֽצָא֙ חֹ֣טֶר מִגֵּ֔זַע יִשָּׁ֖י (</a:t>
                      </a:r>
                      <a:r>
                        <a:rPr lang="en-US" sz="1400" u="none" strike="noStrike">
                          <a:solidFill>
                            <a:srgbClr val="00B0F0"/>
                          </a:solidFill>
                          <a:effectLst/>
                        </a:rPr>
                        <a:t>Isaiah 11:1-5)</a:t>
                      </a:r>
                      <a:endParaRPr lang="en-US" sz="1400" b="0" i="0" u="none" strike="noStrike">
                        <a:solidFill>
                          <a:srgbClr val="00B0F0"/>
                        </a:solidFill>
                        <a:effectLst/>
                        <a:latin typeface="Arial" panose="020B0604020202020204" pitchFamily="34" charset="0"/>
                      </a:endParaRPr>
                    </a:p>
                  </a:txBody>
                  <a:tcPr marL="3660" marR="3660" marT="42694" marB="42694" anchor="ctr">
                    <a:noFill/>
                  </a:tcPr>
                </a:tc>
                <a:extLst>
                  <a:ext uri="{0D108BD9-81ED-4DB2-BD59-A6C34878D82A}">
                    <a16:rowId xmlns:a16="http://schemas.microsoft.com/office/drawing/2014/main" val="2202510458"/>
                  </a:ext>
                </a:extLst>
              </a:tr>
              <a:tr h="310810">
                <a:tc>
                  <a:txBody>
                    <a:bodyPr/>
                    <a:lstStyle/>
                    <a:p>
                      <a:pPr algn="ctr" fontAlgn="ctr"/>
                      <a:r>
                        <a:rPr lang="en-US" sz="1400" u="none" strike="noStrike">
                          <a:solidFill>
                            <a:srgbClr val="FFC000"/>
                          </a:solidFill>
                          <a:effectLst/>
                        </a:rPr>
                        <a:t>11</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l" fontAlgn="ctr"/>
                      <a:r>
                        <a:rPr lang="en-US" sz="1400" u="none" strike="noStrike">
                          <a:solidFill>
                            <a:srgbClr val="FFC000"/>
                          </a:solidFill>
                          <a:effectLst/>
                        </a:rPr>
                        <a:t>The earth will be filled with the knowledge of the Lord</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r" rtl="1" fontAlgn="ctr"/>
                      <a:r>
                        <a:rPr lang="he-IL" sz="1400" u="none" strike="noStrike">
                          <a:solidFill>
                            <a:srgbClr val="FFFF00"/>
                          </a:solidFill>
                          <a:effectLst/>
                        </a:rPr>
                        <a:t>כַּֽיְמֵי־הַיָּֽם־הַנֹּועֵ֔ם (</a:t>
                      </a:r>
                      <a:r>
                        <a:rPr lang="en-US" sz="1400" u="none" strike="noStrike">
                          <a:solidFill>
                            <a:srgbClr val="00B0F0"/>
                          </a:solidFill>
                          <a:effectLst/>
                        </a:rPr>
                        <a:t>Isaiah 11:9)</a:t>
                      </a:r>
                      <a:endParaRPr lang="en-US" sz="1400" b="0" i="0" u="none" strike="noStrike">
                        <a:solidFill>
                          <a:srgbClr val="00B0F0"/>
                        </a:solidFill>
                        <a:effectLst/>
                        <a:latin typeface="Arial" panose="020B0604020202020204" pitchFamily="34" charset="0"/>
                      </a:endParaRPr>
                    </a:p>
                  </a:txBody>
                  <a:tcPr marL="3660" marR="3660" marT="42694" marB="42694" anchor="ctr">
                    <a:noFill/>
                  </a:tcPr>
                </a:tc>
                <a:extLst>
                  <a:ext uri="{0D108BD9-81ED-4DB2-BD59-A6C34878D82A}">
                    <a16:rowId xmlns:a16="http://schemas.microsoft.com/office/drawing/2014/main" val="3295973890"/>
                  </a:ext>
                </a:extLst>
              </a:tr>
              <a:tr h="310810">
                <a:tc>
                  <a:txBody>
                    <a:bodyPr/>
                    <a:lstStyle/>
                    <a:p>
                      <a:pPr algn="ctr" fontAlgn="ctr"/>
                      <a:r>
                        <a:rPr lang="en-US" sz="1400" u="none" strike="noStrike">
                          <a:solidFill>
                            <a:srgbClr val="FFC000"/>
                          </a:solidFill>
                          <a:effectLst/>
                        </a:rPr>
                        <a:t>12</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l" fontAlgn="ctr"/>
                      <a:r>
                        <a:rPr lang="en-US" sz="1400" u="none" strike="noStrike">
                          <a:solidFill>
                            <a:srgbClr val="FFC000"/>
                          </a:solidFill>
                          <a:effectLst/>
                        </a:rPr>
                        <a:t>People will praise the Lord and draw water from salvation</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r" rtl="1" fontAlgn="ctr"/>
                      <a:r>
                        <a:rPr lang="he-IL" sz="1400" u="none" strike="noStrike">
                          <a:solidFill>
                            <a:srgbClr val="FFFF00"/>
                          </a:solidFill>
                          <a:effectLst/>
                        </a:rPr>
                        <a:t>זִ֣מְר֤וּ לַֽיהוָה֙ כִּֽי־גֵ֣אוּת עָלָ֔יו (</a:t>
                      </a:r>
                      <a:r>
                        <a:rPr lang="en-US" sz="1400" u="none" strike="noStrike">
                          <a:solidFill>
                            <a:srgbClr val="00B0F0"/>
                          </a:solidFill>
                          <a:effectLst/>
                        </a:rPr>
                        <a:t>Isaiah 12:3</a:t>
                      </a:r>
                      <a:r>
                        <a:rPr lang="en-US" sz="1400" u="none" strike="noStrike">
                          <a:solidFill>
                            <a:srgbClr val="FFFF00"/>
                          </a:solidFill>
                          <a:effectLst/>
                        </a:rPr>
                        <a:t>)</a:t>
                      </a:r>
                      <a:endParaRPr lang="en-US" sz="1400" b="0" i="0" u="none" strike="noStrike">
                        <a:solidFill>
                          <a:srgbClr val="FFFF00"/>
                        </a:solidFill>
                        <a:effectLst/>
                        <a:latin typeface="Arial" panose="020B0604020202020204" pitchFamily="34" charset="0"/>
                      </a:endParaRPr>
                    </a:p>
                  </a:txBody>
                  <a:tcPr marL="3660" marR="3660" marT="42694" marB="42694" anchor="ctr">
                    <a:noFill/>
                  </a:tcPr>
                </a:tc>
                <a:extLst>
                  <a:ext uri="{0D108BD9-81ED-4DB2-BD59-A6C34878D82A}">
                    <a16:rowId xmlns:a16="http://schemas.microsoft.com/office/drawing/2014/main" val="2796711827"/>
                  </a:ext>
                </a:extLst>
              </a:tr>
              <a:tr h="310810">
                <a:tc>
                  <a:txBody>
                    <a:bodyPr/>
                    <a:lstStyle/>
                    <a:p>
                      <a:pPr algn="ctr" fontAlgn="ctr"/>
                      <a:r>
                        <a:rPr lang="en-US" sz="1400" u="none" strike="noStrike">
                          <a:solidFill>
                            <a:srgbClr val="FFC000"/>
                          </a:solidFill>
                          <a:effectLst/>
                        </a:rPr>
                        <a:t>12</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l" fontAlgn="ctr"/>
                      <a:r>
                        <a:rPr lang="en-US" sz="1400" u="none" strike="noStrike">
                          <a:solidFill>
                            <a:srgbClr val="FFC000"/>
                          </a:solidFill>
                          <a:effectLst/>
                        </a:rPr>
                        <a:t>Proclaim the Lord's name among the nations</a:t>
                      </a:r>
                      <a:endParaRPr lang="en-US" sz="1400" b="0" i="0" u="none" strike="noStrike">
                        <a:solidFill>
                          <a:srgbClr val="FFC000"/>
                        </a:solidFill>
                        <a:effectLst/>
                        <a:latin typeface="Arial" panose="020B0604020202020204" pitchFamily="34" charset="0"/>
                      </a:endParaRPr>
                    </a:p>
                  </a:txBody>
                  <a:tcPr marL="3660" marR="3660" marT="42694" marB="42694" anchor="ctr">
                    <a:noFill/>
                  </a:tcPr>
                </a:tc>
                <a:tc>
                  <a:txBody>
                    <a:bodyPr/>
                    <a:lstStyle/>
                    <a:p>
                      <a:pPr algn="r" rtl="1" fontAlgn="ctr"/>
                      <a:r>
                        <a:rPr lang="he-IL" sz="1400" u="none" strike="noStrike">
                          <a:solidFill>
                            <a:srgbClr val="FFFF00"/>
                          </a:solidFill>
                          <a:effectLst/>
                        </a:rPr>
                        <a:t>סַפְּרוּ֙ בָּ֣עַמִּ֔ים (</a:t>
                      </a:r>
                      <a:r>
                        <a:rPr lang="en-US" sz="1400" u="none" strike="noStrike">
                          <a:solidFill>
                            <a:srgbClr val="00B0F0"/>
                          </a:solidFill>
                          <a:effectLst/>
                        </a:rPr>
                        <a:t>Isaiah 12:4</a:t>
                      </a:r>
                      <a:r>
                        <a:rPr lang="en-US" sz="1400" u="none" strike="noStrike">
                          <a:solidFill>
                            <a:srgbClr val="FFFF00"/>
                          </a:solidFill>
                          <a:effectLst/>
                        </a:rPr>
                        <a:t>) </a:t>
                      </a:r>
                      <a:endParaRPr lang="en-US" sz="1400" b="0" i="0" u="none" strike="noStrike">
                        <a:solidFill>
                          <a:srgbClr val="FFFF00"/>
                        </a:solidFill>
                        <a:effectLst/>
                        <a:latin typeface="Arial" panose="020B0604020202020204" pitchFamily="34" charset="0"/>
                      </a:endParaRPr>
                    </a:p>
                  </a:txBody>
                  <a:tcPr marL="3660" marR="3660" marT="42694" marB="42694" anchor="ctr">
                    <a:noFill/>
                  </a:tcPr>
                </a:tc>
                <a:extLst>
                  <a:ext uri="{0D108BD9-81ED-4DB2-BD59-A6C34878D82A}">
                    <a16:rowId xmlns:a16="http://schemas.microsoft.com/office/drawing/2014/main" val="2799442942"/>
                  </a:ext>
                </a:extLst>
              </a:tr>
            </a:tbl>
          </a:graphicData>
        </a:graphic>
      </p:graphicFrame>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29D90B1-82C2-8A7D-A741-655A16AC2242}"/>
                  </a:ext>
                </a:extLst>
              </p14:cNvPr>
              <p14:cNvContentPartPr/>
              <p14:nvPr/>
            </p14:nvContentPartPr>
            <p14:xfrm>
              <a:off x="6942840" y="1403500"/>
              <a:ext cx="248040" cy="253440"/>
            </p14:xfrm>
          </p:contentPart>
        </mc:Choice>
        <mc:Fallback xmlns="">
          <p:pic>
            <p:nvPicPr>
              <p:cNvPr id="3" name="Ink 2">
                <a:extLst>
                  <a:ext uri="{FF2B5EF4-FFF2-40B4-BE49-F238E27FC236}">
                    <a16:creationId xmlns:a16="http://schemas.microsoft.com/office/drawing/2014/main" id="{D29D90B1-82C2-8A7D-A741-655A16AC2242}"/>
                  </a:ext>
                </a:extLst>
              </p:cNvPr>
              <p:cNvPicPr/>
              <p:nvPr/>
            </p:nvPicPr>
            <p:blipFill>
              <a:blip r:embed="rId5"/>
              <a:stretch>
                <a:fillRect/>
              </a:stretch>
            </p:blipFill>
            <p:spPr>
              <a:xfrm>
                <a:off x="6925200" y="1385860"/>
                <a:ext cx="28368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EC69B21D-ABB1-EC34-1F6E-BA64E5FB30C0}"/>
                  </a:ext>
                </a:extLst>
              </p14:cNvPr>
              <p14:cNvContentPartPr/>
              <p14:nvPr/>
            </p14:nvContentPartPr>
            <p14:xfrm>
              <a:off x="752640" y="1326820"/>
              <a:ext cx="425880" cy="329040"/>
            </p14:xfrm>
          </p:contentPart>
        </mc:Choice>
        <mc:Fallback xmlns="">
          <p:pic>
            <p:nvPicPr>
              <p:cNvPr id="7" name="Ink 6">
                <a:extLst>
                  <a:ext uri="{FF2B5EF4-FFF2-40B4-BE49-F238E27FC236}">
                    <a16:creationId xmlns:a16="http://schemas.microsoft.com/office/drawing/2014/main" id="{EC69B21D-ABB1-EC34-1F6E-BA64E5FB30C0}"/>
                  </a:ext>
                </a:extLst>
              </p:cNvPr>
              <p:cNvPicPr/>
              <p:nvPr/>
            </p:nvPicPr>
            <p:blipFill>
              <a:blip r:embed="rId7"/>
              <a:stretch>
                <a:fillRect/>
              </a:stretch>
            </p:blipFill>
            <p:spPr>
              <a:xfrm>
                <a:off x="734640" y="1308820"/>
                <a:ext cx="46152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58771121-E9CD-E2C1-B0CC-B44408D06227}"/>
                  </a:ext>
                </a:extLst>
              </p14:cNvPr>
              <p14:cNvContentPartPr/>
              <p14:nvPr/>
            </p14:nvContentPartPr>
            <p14:xfrm>
              <a:off x="6448560" y="2602660"/>
              <a:ext cx="939600" cy="106560"/>
            </p14:xfrm>
          </p:contentPart>
        </mc:Choice>
        <mc:Fallback xmlns="">
          <p:pic>
            <p:nvPicPr>
              <p:cNvPr id="11" name="Ink 10">
                <a:extLst>
                  <a:ext uri="{FF2B5EF4-FFF2-40B4-BE49-F238E27FC236}">
                    <a16:creationId xmlns:a16="http://schemas.microsoft.com/office/drawing/2014/main" id="{58771121-E9CD-E2C1-B0CC-B44408D06227}"/>
                  </a:ext>
                </a:extLst>
              </p:cNvPr>
              <p:cNvPicPr/>
              <p:nvPr/>
            </p:nvPicPr>
            <p:blipFill>
              <a:blip r:embed="rId9"/>
              <a:stretch>
                <a:fillRect/>
              </a:stretch>
            </p:blipFill>
            <p:spPr>
              <a:xfrm>
                <a:off x="6430560" y="2584660"/>
                <a:ext cx="975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61A8E167-C06C-0466-1D85-CA89E810ED7F}"/>
                  </a:ext>
                </a:extLst>
              </p14:cNvPr>
              <p14:cNvContentPartPr/>
              <p14:nvPr/>
            </p14:nvContentPartPr>
            <p14:xfrm>
              <a:off x="5993520" y="2632900"/>
              <a:ext cx="402120" cy="236160"/>
            </p14:xfrm>
          </p:contentPart>
        </mc:Choice>
        <mc:Fallback xmlns="">
          <p:pic>
            <p:nvPicPr>
              <p:cNvPr id="12" name="Ink 11">
                <a:extLst>
                  <a:ext uri="{FF2B5EF4-FFF2-40B4-BE49-F238E27FC236}">
                    <a16:creationId xmlns:a16="http://schemas.microsoft.com/office/drawing/2014/main" id="{61A8E167-C06C-0466-1D85-CA89E810ED7F}"/>
                  </a:ext>
                </a:extLst>
              </p:cNvPr>
              <p:cNvPicPr/>
              <p:nvPr/>
            </p:nvPicPr>
            <p:blipFill>
              <a:blip r:embed="rId11"/>
              <a:stretch>
                <a:fillRect/>
              </a:stretch>
            </p:blipFill>
            <p:spPr>
              <a:xfrm>
                <a:off x="5975880" y="2615260"/>
                <a:ext cx="437760" cy="271800"/>
              </a:xfrm>
              <a:prstGeom prst="rect">
                <a:avLst/>
              </a:prstGeom>
            </p:spPr>
          </p:pic>
        </mc:Fallback>
      </mc:AlternateContent>
      <p:grpSp>
        <p:nvGrpSpPr>
          <p:cNvPr id="15" name="Group 14">
            <a:extLst>
              <a:ext uri="{FF2B5EF4-FFF2-40B4-BE49-F238E27FC236}">
                <a16:creationId xmlns:a16="http://schemas.microsoft.com/office/drawing/2014/main" id="{0C9BBBAE-CABD-45F9-C9E2-CC6621E5ACA4}"/>
              </a:ext>
            </a:extLst>
          </p:cNvPr>
          <p:cNvGrpSpPr/>
          <p:nvPr/>
        </p:nvGrpSpPr>
        <p:grpSpPr>
          <a:xfrm>
            <a:off x="5941680" y="3017020"/>
            <a:ext cx="732960" cy="569520"/>
            <a:chOff x="5941680" y="3017020"/>
            <a:chExt cx="732960" cy="569520"/>
          </a:xfrm>
        </p:grpSpPr>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C7010D7B-B375-B728-B667-2F4C09557BA4}"/>
                    </a:ext>
                  </a:extLst>
                </p14:cNvPr>
                <p14:cNvContentPartPr/>
                <p14:nvPr/>
              </p14:nvContentPartPr>
              <p14:xfrm>
                <a:off x="6304920" y="3017020"/>
                <a:ext cx="369720" cy="227160"/>
              </p14:xfrm>
            </p:contentPart>
          </mc:Choice>
          <mc:Fallback xmlns="">
            <p:pic>
              <p:nvPicPr>
                <p:cNvPr id="13" name="Ink 12">
                  <a:extLst>
                    <a:ext uri="{FF2B5EF4-FFF2-40B4-BE49-F238E27FC236}">
                      <a16:creationId xmlns:a16="http://schemas.microsoft.com/office/drawing/2014/main" id="{C7010D7B-B375-B728-B667-2F4C09557BA4}"/>
                    </a:ext>
                  </a:extLst>
                </p:cNvPr>
                <p:cNvPicPr/>
                <p:nvPr/>
              </p:nvPicPr>
              <p:blipFill>
                <a:blip r:embed="rId13"/>
                <a:stretch>
                  <a:fillRect/>
                </a:stretch>
              </p:blipFill>
              <p:spPr>
                <a:xfrm>
                  <a:off x="6286920" y="2999020"/>
                  <a:ext cx="4053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C9708452-D428-3800-5E57-09306991E16F}"/>
                    </a:ext>
                  </a:extLst>
                </p14:cNvPr>
                <p14:cNvContentPartPr/>
                <p14:nvPr/>
              </p14:nvContentPartPr>
              <p14:xfrm>
                <a:off x="5941680" y="3289900"/>
                <a:ext cx="299160" cy="296640"/>
              </p14:xfrm>
            </p:contentPart>
          </mc:Choice>
          <mc:Fallback xmlns="">
            <p:pic>
              <p:nvPicPr>
                <p:cNvPr id="14" name="Ink 13">
                  <a:extLst>
                    <a:ext uri="{FF2B5EF4-FFF2-40B4-BE49-F238E27FC236}">
                      <a16:creationId xmlns:a16="http://schemas.microsoft.com/office/drawing/2014/main" id="{C9708452-D428-3800-5E57-09306991E16F}"/>
                    </a:ext>
                  </a:extLst>
                </p:cNvPr>
                <p:cNvPicPr/>
                <p:nvPr/>
              </p:nvPicPr>
              <p:blipFill>
                <a:blip r:embed="rId15"/>
                <a:stretch>
                  <a:fillRect/>
                </a:stretch>
              </p:blipFill>
              <p:spPr>
                <a:xfrm>
                  <a:off x="5924040" y="3272260"/>
                  <a:ext cx="334800" cy="33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F77624CB-5429-92F1-4DF2-817865BDD519}"/>
                  </a:ext>
                </a:extLst>
              </p14:cNvPr>
              <p14:cNvContentPartPr/>
              <p14:nvPr/>
            </p14:nvContentPartPr>
            <p14:xfrm>
              <a:off x="5954640" y="3830980"/>
              <a:ext cx="246600" cy="205920"/>
            </p14:xfrm>
          </p:contentPart>
        </mc:Choice>
        <mc:Fallback xmlns="">
          <p:pic>
            <p:nvPicPr>
              <p:cNvPr id="16" name="Ink 15">
                <a:extLst>
                  <a:ext uri="{FF2B5EF4-FFF2-40B4-BE49-F238E27FC236}">
                    <a16:creationId xmlns:a16="http://schemas.microsoft.com/office/drawing/2014/main" id="{F77624CB-5429-92F1-4DF2-817865BDD519}"/>
                  </a:ext>
                </a:extLst>
              </p:cNvPr>
              <p:cNvPicPr/>
              <p:nvPr/>
            </p:nvPicPr>
            <p:blipFill>
              <a:blip r:embed="rId17"/>
              <a:stretch>
                <a:fillRect/>
              </a:stretch>
            </p:blipFill>
            <p:spPr>
              <a:xfrm>
                <a:off x="5937000" y="3812980"/>
                <a:ext cx="2822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86949BCC-D9DA-4F62-D677-C9480BBC4B80}"/>
                  </a:ext>
                </a:extLst>
              </p14:cNvPr>
              <p14:cNvContentPartPr/>
              <p14:nvPr/>
            </p14:nvContentPartPr>
            <p14:xfrm>
              <a:off x="6288360" y="4385020"/>
              <a:ext cx="292680" cy="263880"/>
            </p14:xfrm>
          </p:contentPart>
        </mc:Choice>
        <mc:Fallback xmlns="">
          <p:pic>
            <p:nvPicPr>
              <p:cNvPr id="17" name="Ink 16">
                <a:extLst>
                  <a:ext uri="{FF2B5EF4-FFF2-40B4-BE49-F238E27FC236}">
                    <a16:creationId xmlns:a16="http://schemas.microsoft.com/office/drawing/2014/main" id="{86949BCC-D9DA-4F62-D677-C9480BBC4B80}"/>
                  </a:ext>
                </a:extLst>
              </p:cNvPr>
              <p:cNvPicPr/>
              <p:nvPr/>
            </p:nvPicPr>
            <p:blipFill>
              <a:blip r:embed="rId19"/>
              <a:stretch>
                <a:fillRect/>
              </a:stretch>
            </p:blipFill>
            <p:spPr>
              <a:xfrm>
                <a:off x="6270720" y="4367380"/>
                <a:ext cx="32832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65659BF7-2921-250D-45F7-03A613DE9143}"/>
                  </a:ext>
                </a:extLst>
              </p14:cNvPr>
              <p14:cNvContentPartPr/>
              <p14:nvPr/>
            </p14:nvContentPartPr>
            <p14:xfrm>
              <a:off x="6252360" y="4719460"/>
              <a:ext cx="254880" cy="223560"/>
            </p14:xfrm>
          </p:contentPart>
        </mc:Choice>
        <mc:Fallback xmlns="">
          <p:pic>
            <p:nvPicPr>
              <p:cNvPr id="18" name="Ink 17">
                <a:extLst>
                  <a:ext uri="{FF2B5EF4-FFF2-40B4-BE49-F238E27FC236}">
                    <a16:creationId xmlns:a16="http://schemas.microsoft.com/office/drawing/2014/main" id="{65659BF7-2921-250D-45F7-03A613DE9143}"/>
                  </a:ext>
                </a:extLst>
              </p:cNvPr>
              <p:cNvPicPr/>
              <p:nvPr/>
            </p:nvPicPr>
            <p:blipFill>
              <a:blip r:embed="rId21"/>
              <a:stretch>
                <a:fillRect/>
              </a:stretch>
            </p:blipFill>
            <p:spPr>
              <a:xfrm>
                <a:off x="6234360" y="4701820"/>
                <a:ext cx="2905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BD6ADDE9-72B4-D4D7-85CE-961ACBE00CCD}"/>
                  </a:ext>
                </a:extLst>
              </p14:cNvPr>
              <p14:cNvContentPartPr/>
              <p14:nvPr/>
            </p14:nvContentPartPr>
            <p14:xfrm>
              <a:off x="6115920" y="5081980"/>
              <a:ext cx="358560" cy="169200"/>
            </p14:xfrm>
          </p:contentPart>
        </mc:Choice>
        <mc:Fallback xmlns="">
          <p:pic>
            <p:nvPicPr>
              <p:cNvPr id="19" name="Ink 18">
                <a:extLst>
                  <a:ext uri="{FF2B5EF4-FFF2-40B4-BE49-F238E27FC236}">
                    <a16:creationId xmlns:a16="http://schemas.microsoft.com/office/drawing/2014/main" id="{BD6ADDE9-72B4-D4D7-85CE-961ACBE00CCD}"/>
                  </a:ext>
                </a:extLst>
              </p:cNvPr>
              <p:cNvPicPr/>
              <p:nvPr/>
            </p:nvPicPr>
            <p:blipFill>
              <a:blip r:embed="rId23"/>
              <a:stretch>
                <a:fillRect/>
              </a:stretch>
            </p:blipFill>
            <p:spPr>
              <a:xfrm>
                <a:off x="6098280" y="5064340"/>
                <a:ext cx="3942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BBC88C38-DD3F-17D2-54EB-FD3B47299FBB}"/>
                  </a:ext>
                </a:extLst>
              </p14:cNvPr>
              <p14:cNvContentPartPr/>
              <p14:nvPr/>
            </p14:nvContentPartPr>
            <p14:xfrm>
              <a:off x="6285480" y="5356300"/>
              <a:ext cx="264960" cy="205920"/>
            </p14:xfrm>
          </p:contentPart>
        </mc:Choice>
        <mc:Fallback xmlns="">
          <p:pic>
            <p:nvPicPr>
              <p:cNvPr id="20" name="Ink 19">
                <a:extLst>
                  <a:ext uri="{FF2B5EF4-FFF2-40B4-BE49-F238E27FC236}">
                    <a16:creationId xmlns:a16="http://schemas.microsoft.com/office/drawing/2014/main" id="{BBC88C38-DD3F-17D2-54EB-FD3B47299FBB}"/>
                  </a:ext>
                </a:extLst>
              </p:cNvPr>
              <p:cNvPicPr/>
              <p:nvPr/>
            </p:nvPicPr>
            <p:blipFill>
              <a:blip r:embed="rId25"/>
              <a:stretch>
                <a:fillRect/>
              </a:stretch>
            </p:blipFill>
            <p:spPr>
              <a:xfrm>
                <a:off x="6267840" y="5338660"/>
                <a:ext cx="300600" cy="241560"/>
              </a:xfrm>
              <a:prstGeom prst="rect">
                <a:avLst/>
              </a:prstGeom>
            </p:spPr>
          </p:pic>
        </mc:Fallback>
      </mc:AlternateContent>
    </p:spTree>
    <p:extLst>
      <p:ext uri="{BB962C8B-B14F-4D97-AF65-F5344CB8AC3E}">
        <p14:creationId xmlns:p14="http://schemas.microsoft.com/office/powerpoint/2010/main" val="305421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9050" y="32236"/>
            <a:ext cx="10109842" cy="62379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2" name="Table 1">
            <a:extLst>
              <a:ext uri="{FF2B5EF4-FFF2-40B4-BE49-F238E27FC236}">
                <a16:creationId xmlns:a16="http://schemas.microsoft.com/office/drawing/2014/main" id="{9A39DEA8-6FD1-D0D0-8DFD-789A02EA2354}"/>
              </a:ext>
            </a:extLst>
          </p:cNvPr>
          <p:cNvGraphicFramePr>
            <a:graphicFrameLocks noGrp="1"/>
          </p:cNvGraphicFramePr>
          <p:nvPr/>
        </p:nvGraphicFramePr>
        <p:xfrm>
          <a:off x="5321355" y="1825625"/>
          <a:ext cx="1549290" cy="4351338"/>
        </p:xfrm>
        <a:graphic>
          <a:graphicData uri="http://schemas.openxmlformats.org/drawingml/2006/table">
            <a:tbl>
              <a:tblPr/>
              <a:tblGrid>
                <a:gridCol w="220972">
                  <a:extLst>
                    <a:ext uri="{9D8B030D-6E8A-4147-A177-3AD203B41FA5}">
                      <a16:colId xmlns:a16="http://schemas.microsoft.com/office/drawing/2014/main" val="1274157287"/>
                    </a:ext>
                  </a:extLst>
                </a:gridCol>
                <a:gridCol w="712574">
                  <a:extLst>
                    <a:ext uri="{9D8B030D-6E8A-4147-A177-3AD203B41FA5}">
                      <a16:colId xmlns:a16="http://schemas.microsoft.com/office/drawing/2014/main" val="1237487574"/>
                    </a:ext>
                  </a:extLst>
                </a:gridCol>
                <a:gridCol w="615744">
                  <a:extLst>
                    <a:ext uri="{9D8B030D-6E8A-4147-A177-3AD203B41FA5}">
                      <a16:colId xmlns:a16="http://schemas.microsoft.com/office/drawing/2014/main" val="525426531"/>
                    </a:ext>
                  </a:extLst>
                </a:gridCol>
              </a:tblGrid>
              <a:tr h="287347">
                <a:tc>
                  <a:txBody>
                    <a:bodyPr/>
                    <a:lstStyle/>
                    <a:p>
                      <a:pPr algn="ctr" rtl="0" fontAlgn="t">
                        <a:spcBef>
                          <a:spcPts val="0"/>
                        </a:spcBef>
                        <a:spcAft>
                          <a:spcPts val="0"/>
                        </a:spcAft>
                      </a:pPr>
                      <a:r>
                        <a:rPr lang="en-US" sz="500" b="1" i="0" u="none" strike="noStrike">
                          <a:solidFill>
                            <a:srgbClr val="000000"/>
                          </a:solidFill>
                          <a:effectLst/>
                          <a:latin typeface="Arial" panose="020B0604020202020204" pitchFamily="34" charset="0"/>
                        </a:rPr>
                        <a:t>Chapter</a:t>
                      </a:r>
                      <a:endParaRPr lang="en-US" sz="800">
                        <a:effectLst/>
                      </a:endParaRPr>
                    </a:p>
                  </a:txBody>
                  <a:tcPr marL="28966" marR="28966" marT="28966" marB="28966">
                    <a:lnL>
                      <a:noFill/>
                    </a:lnL>
                    <a:lnR>
                      <a:noFill/>
                    </a:lnR>
                    <a:lnT>
                      <a:noFill/>
                    </a:lnT>
                    <a:lnB>
                      <a:noFill/>
                    </a:lnB>
                  </a:tcPr>
                </a:tc>
                <a:tc>
                  <a:txBody>
                    <a:bodyPr/>
                    <a:lstStyle/>
                    <a:p>
                      <a:pPr algn="ctr" rtl="0" fontAlgn="t">
                        <a:spcBef>
                          <a:spcPts val="0"/>
                        </a:spcBef>
                        <a:spcAft>
                          <a:spcPts val="0"/>
                        </a:spcAft>
                      </a:pPr>
                      <a:r>
                        <a:rPr lang="en-US" sz="500" b="1" i="0" u="none" strike="noStrike">
                          <a:solidFill>
                            <a:srgbClr val="000000"/>
                          </a:solidFill>
                          <a:effectLst/>
                          <a:latin typeface="Arial" panose="020B0604020202020204" pitchFamily="34" charset="0"/>
                        </a:rPr>
                        <a:t>Prophecy</a:t>
                      </a:r>
                      <a:endParaRPr lang="en-US" sz="800">
                        <a:effectLst/>
                      </a:endParaRPr>
                    </a:p>
                  </a:txBody>
                  <a:tcPr marL="28966" marR="28966" marT="28966" marB="28966">
                    <a:lnL>
                      <a:noFill/>
                    </a:lnL>
                    <a:lnR>
                      <a:noFill/>
                    </a:lnR>
                    <a:lnT>
                      <a:noFill/>
                    </a:lnT>
                    <a:lnB>
                      <a:noFill/>
                    </a:lnB>
                  </a:tcPr>
                </a:tc>
                <a:tc>
                  <a:txBody>
                    <a:bodyPr/>
                    <a:lstStyle/>
                    <a:p>
                      <a:pPr algn="ctr" rtl="0" fontAlgn="t">
                        <a:spcBef>
                          <a:spcPts val="0"/>
                        </a:spcBef>
                        <a:spcAft>
                          <a:spcPts val="0"/>
                        </a:spcAft>
                      </a:pPr>
                      <a:r>
                        <a:rPr lang="en-US" sz="500" b="1" i="0" u="none" strike="noStrike">
                          <a:solidFill>
                            <a:srgbClr val="000000"/>
                          </a:solidFill>
                          <a:effectLst/>
                          <a:latin typeface="Arial" panose="020B0604020202020204" pitchFamily="34" charset="0"/>
                        </a:rPr>
                        <a:t>Biblical References (Hebrew)</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651048932"/>
                  </a:ext>
                </a:extLst>
              </a:tr>
              <a:tr h="33166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7</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A virgin will conceive and give birth to a son (Immanuel)</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יִֽתֵּ֥ן ׀ אֲדֹנָ֖י הֽוּא־לָכֶֽם׃ (</a:t>
                      </a:r>
                      <a:r>
                        <a:rPr lang="en-US" sz="500" b="0" i="0" u="none" strike="noStrike">
                          <a:solidFill>
                            <a:srgbClr val="000000"/>
                          </a:solidFill>
                          <a:effectLst/>
                          <a:latin typeface="Arial" panose="020B0604020202020204" pitchFamily="34" charset="0"/>
                        </a:rPr>
                        <a:t>Isaiah 7:14)</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3024302476"/>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7</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land of those opposing Judah will be deserted</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יָעֹ֧ז ׀ צִבְא֛וֹ מִלְּפָנָ֖יו יַנִּ֥יחַ׃ (</a:t>
                      </a:r>
                      <a:r>
                        <a:rPr lang="en-US" sz="500" b="0" i="0" u="none" strike="noStrike">
                          <a:solidFill>
                            <a:srgbClr val="000000"/>
                          </a:solidFill>
                          <a:effectLst/>
                          <a:latin typeface="Arial" panose="020B0604020202020204" pitchFamily="34" charset="0"/>
                        </a:rPr>
                        <a:t>Isaiah 7:16)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3546940235"/>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8</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Isaiah and his children are signs and symbols for Israel</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וְאָנֹכִ֤י ׀ וְהָיוֹת֙ תִּפְתָּ֣ר אוֹתִ֔י וּלְאֹתֹ֖ות (</a:t>
                      </a:r>
                      <a:r>
                        <a:rPr lang="en-US" sz="500" b="0" i="0" u="none" strike="noStrike">
                          <a:solidFill>
                            <a:srgbClr val="000000"/>
                          </a:solidFill>
                          <a:effectLst/>
                          <a:latin typeface="Arial" panose="020B0604020202020204" pitchFamily="34" charset="0"/>
                        </a:rPr>
                        <a:t>Isaiah 8:18)</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547599860"/>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8</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people will stumble, but a great light will come</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וְאִם־לֹ֖א יַדִּ֣בְרוּ כֵ֑ן לֹ֣א יַֽעֲבֹ֔ר לָהֶ֖ם (</a:t>
                      </a:r>
                      <a:r>
                        <a:rPr lang="en-US" sz="500" b="0" i="0" u="none" strike="noStrike">
                          <a:solidFill>
                            <a:srgbClr val="000000"/>
                          </a:solidFill>
                          <a:effectLst/>
                          <a:latin typeface="Arial" panose="020B0604020202020204" pitchFamily="34" charset="0"/>
                        </a:rPr>
                        <a:t>Isaiah 8:22-9:1)</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4088386773"/>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A child will be born who will bring light and joy</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כִּֽי־יֶֽלֶד יֻֽלַּד־לָ֖נוּ בֵּ֥ן נִתַּֽן־לָֽנוּ (</a:t>
                      </a:r>
                      <a:r>
                        <a:rPr lang="en-US" sz="500" b="0" i="0" u="none" strike="noStrike">
                          <a:solidFill>
                            <a:srgbClr val="000000"/>
                          </a:solidFill>
                          <a:effectLst/>
                          <a:latin typeface="Arial" panose="020B0604020202020204" pitchFamily="34" charset="0"/>
                        </a:rPr>
                        <a:t>Isaiah 9:6)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363343813"/>
                  </a:ext>
                </a:extLst>
              </a:tr>
              <a:tr h="25345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government will be on His shoulders</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וַתְּהִ֤י הַמִּשְׂרָה֙ עַל־שִׁכְמֹ֔ו (</a:t>
                      </a:r>
                      <a:r>
                        <a:rPr lang="en-US" sz="500" b="0" i="0" u="none" strike="noStrike">
                          <a:solidFill>
                            <a:srgbClr val="000000"/>
                          </a:solidFill>
                          <a:effectLst/>
                          <a:latin typeface="Arial" panose="020B0604020202020204" pitchFamily="34" charset="0"/>
                        </a:rPr>
                        <a:t>Isaiah 9:6)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610735983"/>
                  </a:ext>
                </a:extLst>
              </a:tr>
              <a:tr h="440290">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He will be called Wonderful Counselor, Mighty God, Everlasting Father, Prince of Peace</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פֶּ֥לֶא יֹועֵץ֮ אֵֽל־גִּבֹּ֥ור אֲבִיעַ֖ד שַׂר־שָׁלֹֽום (</a:t>
                      </a:r>
                      <a:r>
                        <a:rPr lang="en-US" sz="500" b="0" i="0" u="none" strike="noStrike">
                          <a:solidFill>
                            <a:srgbClr val="000000"/>
                          </a:solidFill>
                          <a:effectLst/>
                          <a:latin typeface="Arial" panose="020B0604020202020204" pitchFamily="34" charset="0"/>
                        </a:rPr>
                        <a:t>Isaiah 9:6)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932050716"/>
                  </a:ext>
                </a:extLst>
              </a:tr>
              <a:tr h="363818">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zeal of the Lord Almighty will accomplish these things</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קִנְאַת־יְהוָ֖ה צְבָאֹ֣ות תַּֽעֲשֶׂ֑ה־זֹּ֖את (</a:t>
                      </a:r>
                      <a:r>
                        <a:rPr lang="en-US" sz="500" b="0" i="0" u="none" strike="noStrike">
                          <a:solidFill>
                            <a:srgbClr val="000000"/>
                          </a:solidFill>
                          <a:effectLst/>
                          <a:latin typeface="Arial" panose="020B0604020202020204" pitchFamily="34" charset="0"/>
                        </a:rPr>
                        <a:t>Isaiah 9:7)</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3067461598"/>
                  </a:ext>
                </a:extLst>
              </a:tr>
              <a:tr h="33166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10</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Lord will send a destroyer against Assyria</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וְשָׁלַ֚ח יְהוָה֙ בְּעַזְכֶ֔ם צַ֖ר וְכָל־מֹסְעֵ֥יו יִשְׂרָֽף׃ (</a:t>
                      </a:r>
                      <a:r>
                        <a:rPr lang="en-US" sz="500" b="0" i="0" u="none" strike="noStrike">
                          <a:solidFill>
                            <a:srgbClr val="000000"/>
                          </a:solidFill>
                          <a:effectLst/>
                          <a:latin typeface="Arial" panose="020B0604020202020204" pitchFamily="34" charset="0"/>
                        </a:rPr>
                        <a:t>Isaiah 10:16-19)</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239296153"/>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10</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stump of Jesse will produce a shoot (Messiah)</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וְיָֽצָא֙ חֹ֣טֶר מִגֵּ֔זַע יִשָּׁ֖י (</a:t>
                      </a:r>
                      <a:r>
                        <a:rPr lang="en-US" sz="500" b="0" i="0" u="none" strike="noStrike">
                          <a:solidFill>
                            <a:srgbClr val="000000"/>
                          </a:solidFill>
                          <a:effectLst/>
                          <a:latin typeface="Arial" panose="020B0604020202020204" pitchFamily="34" charset="0"/>
                        </a:rPr>
                        <a:t>Isaiah 11:1-5)</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538345112"/>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11</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earth will be filled with the knowledge of the Lord</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כַּֽיְמֵי־הַיָּֽם־הַנֹּועֵ֔ם (</a:t>
                      </a:r>
                      <a:r>
                        <a:rPr lang="en-US" sz="500" b="0" i="0" u="none" strike="noStrike">
                          <a:solidFill>
                            <a:srgbClr val="000000"/>
                          </a:solidFill>
                          <a:effectLst/>
                          <a:latin typeface="Arial" panose="020B0604020202020204" pitchFamily="34" charset="0"/>
                        </a:rPr>
                        <a:t>Isaiah 11:9)</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2907123525"/>
                  </a:ext>
                </a:extLst>
              </a:tr>
              <a:tr h="33166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12</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People will praise the Lord and draw water from salvation</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זִ֣מְר֤וּ לַֽיהוָה֙ כִּֽי־גֵ֣אוּת עָלָ֔יו (</a:t>
                      </a:r>
                      <a:r>
                        <a:rPr lang="en-US" sz="500" b="0" i="0" u="none" strike="noStrike">
                          <a:solidFill>
                            <a:srgbClr val="000000"/>
                          </a:solidFill>
                          <a:effectLst/>
                          <a:latin typeface="Arial" panose="020B0604020202020204" pitchFamily="34" charset="0"/>
                        </a:rPr>
                        <a:t>Isaiah 12:3)</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2658168474"/>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12</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Proclaim the Lord's name among the nations</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סַפְּרוּ֙ בָּ֣עַמִּ֔ים (</a:t>
                      </a:r>
                      <a:r>
                        <a:rPr lang="en-US" sz="500" b="0" i="0" u="none" strike="noStrike">
                          <a:solidFill>
                            <a:srgbClr val="000000"/>
                          </a:solidFill>
                          <a:effectLst/>
                          <a:latin typeface="Arial" panose="020B0604020202020204" pitchFamily="34" charset="0"/>
                        </a:rPr>
                        <a:t>Isaiah 12:4)</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777378932"/>
                  </a:ext>
                </a:extLst>
              </a:tr>
            </a:tbl>
          </a:graphicData>
        </a:graphic>
      </p:graphicFrame>
      <p:graphicFrame>
        <p:nvGraphicFramePr>
          <p:cNvPr id="5" name="Table 4">
            <a:extLst>
              <a:ext uri="{FF2B5EF4-FFF2-40B4-BE49-F238E27FC236}">
                <a16:creationId xmlns:a16="http://schemas.microsoft.com/office/drawing/2014/main" id="{5C1522AA-9040-0419-94A2-1F2F4B37B563}"/>
              </a:ext>
            </a:extLst>
          </p:cNvPr>
          <p:cNvGraphicFramePr>
            <a:graphicFrameLocks noGrp="1"/>
          </p:cNvGraphicFramePr>
          <p:nvPr/>
        </p:nvGraphicFramePr>
        <p:xfrm>
          <a:off x="5321355" y="1825625"/>
          <a:ext cx="1549290" cy="4351338"/>
        </p:xfrm>
        <a:graphic>
          <a:graphicData uri="http://schemas.openxmlformats.org/drawingml/2006/table">
            <a:tbl>
              <a:tblPr/>
              <a:tblGrid>
                <a:gridCol w="220972">
                  <a:extLst>
                    <a:ext uri="{9D8B030D-6E8A-4147-A177-3AD203B41FA5}">
                      <a16:colId xmlns:a16="http://schemas.microsoft.com/office/drawing/2014/main" val="1602863108"/>
                    </a:ext>
                  </a:extLst>
                </a:gridCol>
                <a:gridCol w="712574">
                  <a:extLst>
                    <a:ext uri="{9D8B030D-6E8A-4147-A177-3AD203B41FA5}">
                      <a16:colId xmlns:a16="http://schemas.microsoft.com/office/drawing/2014/main" val="1221140548"/>
                    </a:ext>
                  </a:extLst>
                </a:gridCol>
                <a:gridCol w="615744">
                  <a:extLst>
                    <a:ext uri="{9D8B030D-6E8A-4147-A177-3AD203B41FA5}">
                      <a16:colId xmlns:a16="http://schemas.microsoft.com/office/drawing/2014/main" val="1833557199"/>
                    </a:ext>
                  </a:extLst>
                </a:gridCol>
              </a:tblGrid>
              <a:tr h="287347">
                <a:tc>
                  <a:txBody>
                    <a:bodyPr/>
                    <a:lstStyle/>
                    <a:p>
                      <a:pPr algn="ctr" rtl="0" fontAlgn="t">
                        <a:spcBef>
                          <a:spcPts val="0"/>
                        </a:spcBef>
                        <a:spcAft>
                          <a:spcPts val="0"/>
                        </a:spcAft>
                      </a:pPr>
                      <a:r>
                        <a:rPr lang="en-US" sz="500" b="1" i="0" u="none" strike="noStrike">
                          <a:solidFill>
                            <a:srgbClr val="000000"/>
                          </a:solidFill>
                          <a:effectLst/>
                          <a:latin typeface="Arial" panose="020B0604020202020204" pitchFamily="34" charset="0"/>
                        </a:rPr>
                        <a:t>Chapter</a:t>
                      </a:r>
                      <a:endParaRPr lang="en-US" sz="800">
                        <a:effectLst/>
                      </a:endParaRPr>
                    </a:p>
                  </a:txBody>
                  <a:tcPr marL="28966" marR="28966" marT="28966" marB="28966">
                    <a:lnL>
                      <a:noFill/>
                    </a:lnL>
                    <a:lnR>
                      <a:noFill/>
                    </a:lnR>
                    <a:lnT>
                      <a:noFill/>
                    </a:lnT>
                    <a:lnB>
                      <a:noFill/>
                    </a:lnB>
                  </a:tcPr>
                </a:tc>
                <a:tc>
                  <a:txBody>
                    <a:bodyPr/>
                    <a:lstStyle/>
                    <a:p>
                      <a:pPr algn="ctr" rtl="0" fontAlgn="t">
                        <a:spcBef>
                          <a:spcPts val="0"/>
                        </a:spcBef>
                        <a:spcAft>
                          <a:spcPts val="0"/>
                        </a:spcAft>
                      </a:pPr>
                      <a:r>
                        <a:rPr lang="en-US" sz="500" b="1" i="0" u="none" strike="noStrike">
                          <a:solidFill>
                            <a:srgbClr val="000000"/>
                          </a:solidFill>
                          <a:effectLst/>
                          <a:latin typeface="Arial" panose="020B0604020202020204" pitchFamily="34" charset="0"/>
                        </a:rPr>
                        <a:t>Prophecy</a:t>
                      </a:r>
                      <a:endParaRPr lang="en-US" sz="800">
                        <a:effectLst/>
                      </a:endParaRPr>
                    </a:p>
                  </a:txBody>
                  <a:tcPr marL="28966" marR="28966" marT="28966" marB="28966">
                    <a:lnL>
                      <a:noFill/>
                    </a:lnL>
                    <a:lnR>
                      <a:noFill/>
                    </a:lnR>
                    <a:lnT>
                      <a:noFill/>
                    </a:lnT>
                    <a:lnB>
                      <a:noFill/>
                    </a:lnB>
                  </a:tcPr>
                </a:tc>
                <a:tc>
                  <a:txBody>
                    <a:bodyPr/>
                    <a:lstStyle/>
                    <a:p>
                      <a:pPr algn="ctr" rtl="0" fontAlgn="t">
                        <a:spcBef>
                          <a:spcPts val="0"/>
                        </a:spcBef>
                        <a:spcAft>
                          <a:spcPts val="0"/>
                        </a:spcAft>
                      </a:pPr>
                      <a:r>
                        <a:rPr lang="en-US" sz="500" b="1" i="0" u="none" strike="noStrike">
                          <a:solidFill>
                            <a:srgbClr val="000000"/>
                          </a:solidFill>
                          <a:effectLst/>
                          <a:latin typeface="Arial" panose="020B0604020202020204" pitchFamily="34" charset="0"/>
                        </a:rPr>
                        <a:t>Biblical References (Hebrew)</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769831042"/>
                  </a:ext>
                </a:extLst>
              </a:tr>
              <a:tr h="33166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7</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A virgin will conceive and give birth to a son (Immanuel)</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יִֽתֵּ֥ן ׀ אֲדֹנָ֖י הֽוּא־לָכֶֽם׃ (</a:t>
                      </a:r>
                      <a:r>
                        <a:rPr lang="en-US" sz="500" b="0" i="0" u="none" strike="noStrike">
                          <a:solidFill>
                            <a:srgbClr val="000000"/>
                          </a:solidFill>
                          <a:effectLst/>
                          <a:latin typeface="Arial" panose="020B0604020202020204" pitchFamily="34" charset="0"/>
                        </a:rPr>
                        <a:t>Isaiah 7:14)</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464325588"/>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7</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land of those opposing Judah will be deserted</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יָעֹ֧ז ׀ צִבְא֛וֹ מִלְּפָנָ֖יו יַנִּ֥יחַ׃ (</a:t>
                      </a:r>
                      <a:r>
                        <a:rPr lang="en-US" sz="500" b="0" i="0" u="none" strike="noStrike">
                          <a:solidFill>
                            <a:srgbClr val="000000"/>
                          </a:solidFill>
                          <a:effectLst/>
                          <a:latin typeface="Arial" panose="020B0604020202020204" pitchFamily="34" charset="0"/>
                        </a:rPr>
                        <a:t>Isaiah 7:16)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2434601601"/>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8</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Isaiah and his children are signs and symbols for Israel</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וְאָנֹכִ֤י ׀ וְהָיוֹת֙ תִּפְתָּ֣ר אוֹתִ֔י וּלְאֹתֹ֖ות (</a:t>
                      </a:r>
                      <a:r>
                        <a:rPr lang="en-US" sz="500" b="0" i="0" u="none" strike="noStrike">
                          <a:solidFill>
                            <a:srgbClr val="000000"/>
                          </a:solidFill>
                          <a:effectLst/>
                          <a:latin typeface="Arial" panose="020B0604020202020204" pitchFamily="34" charset="0"/>
                        </a:rPr>
                        <a:t>Isaiah 8:18)</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3825402108"/>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8</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people will stumble, but a great light will come</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וְאִם־לֹ֖א יַדִּ֣בְרוּ כֵ֑ן לֹ֣א יַֽעֲבֹ֔ר לָהֶ֖ם (</a:t>
                      </a:r>
                      <a:r>
                        <a:rPr lang="en-US" sz="500" b="0" i="0" u="none" strike="noStrike">
                          <a:solidFill>
                            <a:srgbClr val="000000"/>
                          </a:solidFill>
                          <a:effectLst/>
                          <a:latin typeface="Arial" panose="020B0604020202020204" pitchFamily="34" charset="0"/>
                        </a:rPr>
                        <a:t>Isaiah 8:22-9:1)</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2082436698"/>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A child will be born who will bring light and joy</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כִּֽי־יֶֽלֶד יֻֽלַּד־לָ֖נוּ בֵּ֥ן נִתַּֽן־לָֽנוּ (</a:t>
                      </a:r>
                      <a:r>
                        <a:rPr lang="en-US" sz="500" b="0" i="0" u="none" strike="noStrike">
                          <a:solidFill>
                            <a:srgbClr val="000000"/>
                          </a:solidFill>
                          <a:effectLst/>
                          <a:latin typeface="Arial" panose="020B0604020202020204" pitchFamily="34" charset="0"/>
                        </a:rPr>
                        <a:t>Isaiah 9:6)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2362601275"/>
                  </a:ext>
                </a:extLst>
              </a:tr>
              <a:tr h="25345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government will be on His shoulders</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וַתְּהִ֤י הַמִּשְׂרָה֙ עַל־שִׁכְמֹ֔ו (</a:t>
                      </a:r>
                      <a:r>
                        <a:rPr lang="en-US" sz="500" b="0" i="0" u="none" strike="noStrike">
                          <a:solidFill>
                            <a:srgbClr val="000000"/>
                          </a:solidFill>
                          <a:effectLst/>
                          <a:latin typeface="Arial" panose="020B0604020202020204" pitchFamily="34" charset="0"/>
                        </a:rPr>
                        <a:t>Isaiah 9:6)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865622844"/>
                  </a:ext>
                </a:extLst>
              </a:tr>
              <a:tr h="440290">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He will be called Wonderful Counselor, Mighty God, Everlasting Father, Prince of Peace</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פֶּ֥לֶא יֹועֵץ֮ אֵֽל־גִּבֹּ֥ור אֲבִיעַ֖ד שַׂר־שָׁלֹֽום (</a:t>
                      </a:r>
                      <a:r>
                        <a:rPr lang="en-US" sz="500" b="0" i="0" u="none" strike="noStrike">
                          <a:solidFill>
                            <a:srgbClr val="000000"/>
                          </a:solidFill>
                          <a:effectLst/>
                          <a:latin typeface="Arial" panose="020B0604020202020204" pitchFamily="34" charset="0"/>
                        </a:rPr>
                        <a:t>Isaiah 9:6)</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3716642108"/>
                  </a:ext>
                </a:extLst>
              </a:tr>
              <a:tr h="363818">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9</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zeal of the Lord Almighty will accomplish these things</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קִנְאַת־יְהוָ֖ה צְבָאֹ֣ות תַּֽעֲשֶׂ֑ה־זֹּ֖את (</a:t>
                      </a:r>
                      <a:r>
                        <a:rPr lang="en-US" sz="500" b="0" i="0" u="none" strike="noStrike">
                          <a:solidFill>
                            <a:srgbClr val="000000"/>
                          </a:solidFill>
                          <a:effectLst/>
                          <a:latin typeface="Arial" panose="020B0604020202020204" pitchFamily="34" charset="0"/>
                        </a:rPr>
                        <a:t>Isaiah 9:7)</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686881220"/>
                  </a:ext>
                </a:extLst>
              </a:tr>
              <a:tr h="33166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10</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Lord will send a destroyer against Assyria</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וְשָׁלַ֚ח יְהוָה֙ בְּעַזְכֶ֔ם צַ֖ר וְכָל־מֹסְעֵ֥יו יִשְׂרָֽף׃ (</a:t>
                      </a:r>
                      <a:r>
                        <a:rPr lang="en-US" sz="500" b="0" i="0" u="none" strike="noStrike">
                          <a:solidFill>
                            <a:srgbClr val="000000"/>
                          </a:solidFill>
                          <a:effectLst/>
                          <a:latin typeface="Arial" panose="020B0604020202020204" pitchFamily="34" charset="0"/>
                        </a:rPr>
                        <a:t>Isaiah 10:16-19)</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498174107"/>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10</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stump of Jesse will produce a shoot (Messiah)</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וְיָֽצָא֙ חֹ֣טֶר מִגֵּ֔זַע יִשָּׁ֖י (</a:t>
                      </a:r>
                      <a:r>
                        <a:rPr lang="en-US" sz="500" b="0" i="0" u="none" strike="noStrike">
                          <a:solidFill>
                            <a:srgbClr val="000000"/>
                          </a:solidFill>
                          <a:effectLst/>
                          <a:latin typeface="Arial" panose="020B0604020202020204" pitchFamily="34" charset="0"/>
                        </a:rPr>
                        <a:t>Isaiah 11:1-5)</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1435848994"/>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11</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The earth will be filled with the knowledge of the Lord</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כַּֽיְמֵי־הַיָּֽם־הַנֹּועֵ֔ם (</a:t>
                      </a:r>
                      <a:r>
                        <a:rPr lang="en-US" sz="500" b="0" i="0" u="none" strike="noStrike">
                          <a:solidFill>
                            <a:srgbClr val="000000"/>
                          </a:solidFill>
                          <a:effectLst/>
                          <a:latin typeface="Arial" panose="020B0604020202020204" pitchFamily="34" charset="0"/>
                        </a:rPr>
                        <a:t>Isaiah 11:9)</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3434078526"/>
                  </a:ext>
                </a:extLst>
              </a:tr>
              <a:tr h="331666">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12</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People will praise the Lord and draw water from salvation</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זִ֣מְר֤וּ לַֽיהוָה֙ כִּֽי־גֵ֣אוּת עָלָ֔יו (</a:t>
                      </a:r>
                      <a:r>
                        <a:rPr lang="en-US" sz="500" b="0" i="0" u="none" strike="noStrike">
                          <a:solidFill>
                            <a:srgbClr val="000000"/>
                          </a:solidFill>
                          <a:effectLst/>
                          <a:latin typeface="Arial" panose="020B0604020202020204" pitchFamily="34" charset="0"/>
                        </a:rPr>
                        <a:t>Isaiah 12:3)</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9020523"/>
                  </a:ext>
                </a:extLst>
              </a:tr>
              <a:tr h="287347">
                <a:tc>
                  <a:txBody>
                    <a:bodyPr/>
                    <a:lstStyle/>
                    <a:p>
                      <a:pPr algn="ctr" rtl="0" fontAlgn="t">
                        <a:spcBef>
                          <a:spcPts val="0"/>
                        </a:spcBef>
                        <a:spcAft>
                          <a:spcPts val="0"/>
                        </a:spcAft>
                      </a:pPr>
                      <a:r>
                        <a:rPr lang="en-US" sz="500" b="0" i="0" u="none" strike="noStrike">
                          <a:solidFill>
                            <a:srgbClr val="000000"/>
                          </a:solidFill>
                          <a:effectLst/>
                          <a:latin typeface="Arial" panose="020B0604020202020204" pitchFamily="34" charset="0"/>
                        </a:rPr>
                        <a:t>12</a:t>
                      </a:r>
                      <a:endParaRPr lang="en-US" sz="800">
                        <a:effectLst/>
                      </a:endParaRPr>
                    </a:p>
                  </a:txBody>
                  <a:tcPr marL="28966" marR="28966" marT="28966" marB="28966">
                    <a:lnL>
                      <a:noFill/>
                    </a:lnL>
                    <a:lnR>
                      <a:noFill/>
                    </a:lnR>
                    <a:lnT>
                      <a:noFill/>
                    </a:lnT>
                    <a:lnB>
                      <a:noFill/>
                    </a:lnB>
                  </a:tcPr>
                </a:tc>
                <a:tc>
                  <a:txBody>
                    <a:bodyPr/>
                    <a:lstStyle/>
                    <a:p>
                      <a:pPr rtl="0" fontAlgn="t">
                        <a:spcBef>
                          <a:spcPts val="0"/>
                        </a:spcBef>
                        <a:spcAft>
                          <a:spcPts val="0"/>
                        </a:spcAft>
                      </a:pPr>
                      <a:r>
                        <a:rPr lang="en-US" sz="500" b="0" i="0" u="none" strike="noStrike">
                          <a:solidFill>
                            <a:srgbClr val="000000"/>
                          </a:solidFill>
                          <a:effectLst/>
                          <a:latin typeface="Arial" panose="020B0604020202020204" pitchFamily="34" charset="0"/>
                        </a:rPr>
                        <a:t>Proclaim the Lord's name among the nations</a:t>
                      </a:r>
                      <a:endParaRPr lang="en-US" sz="800">
                        <a:effectLst/>
                      </a:endParaRPr>
                    </a:p>
                  </a:txBody>
                  <a:tcPr marL="28966" marR="28966" marT="28966" marB="28966">
                    <a:lnL>
                      <a:noFill/>
                    </a:lnL>
                    <a:lnR>
                      <a:noFill/>
                    </a:lnR>
                    <a:lnT>
                      <a:noFill/>
                    </a:lnT>
                    <a:lnB>
                      <a:noFill/>
                    </a:lnB>
                  </a:tcPr>
                </a:tc>
                <a:tc>
                  <a:txBody>
                    <a:bodyPr/>
                    <a:lstStyle/>
                    <a:p>
                      <a:pPr algn="r" rtl="1" fontAlgn="t">
                        <a:spcBef>
                          <a:spcPts val="0"/>
                        </a:spcBef>
                        <a:spcAft>
                          <a:spcPts val="0"/>
                        </a:spcAft>
                      </a:pPr>
                      <a:r>
                        <a:rPr lang="he-IL" sz="500" b="0" i="0" u="none" strike="noStrike">
                          <a:solidFill>
                            <a:srgbClr val="000000"/>
                          </a:solidFill>
                          <a:effectLst/>
                          <a:latin typeface="Arial" panose="020B0604020202020204" pitchFamily="34" charset="0"/>
                        </a:rPr>
                        <a:t>סַפְּרוּ֙ בָּ֣עַמִּ֔ים (</a:t>
                      </a:r>
                      <a:r>
                        <a:rPr lang="en-US" sz="500" b="0" i="0" u="none" strike="noStrike">
                          <a:solidFill>
                            <a:srgbClr val="000000"/>
                          </a:solidFill>
                          <a:effectLst/>
                          <a:latin typeface="Arial" panose="020B0604020202020204" pitchFamily="34" charset="0"/>
                        </a:rPr>
                        <a:t>Isaiah 12:4)</a:t>
                      </a:r>
                      <a:endParaRPr lang="en-US" sz="800">
                        <a:effectLst/>
                      </a:endParaRPr>
                    </a:p>
                  </a:txBody>
                  <a:tcPr marL="28966" marR="28966" marT="28966" marB="28966">
                    <a:lnL>
                      <a:noFill/>
                    </a:lnL>
                    <a:lnR>
                      <a:noFill/>
                    </a:lnR>
                    <a:lnT>
                      <a:noFill/>
                    </a:lnT>
                    <a:lnB>
                      <a:noFill/>
                    </a:lnB>
                  </a:tcPr>
                </a:tc>
                <a:extLst>
                  <a:ext uri="{0D108BD9-81ED-4DB2-BD59-A6C34878D82A}">
                    <a16:rowId xmlns:a16="http://schemas.microsoft.com/office/drawing/2014/main" val="318376344"/>
                  </a:ext>
                </a:extLst>
              </a:tr>
            </a:tbl>
          </a:graphicData>
        </a:graphic>
      </p:graphicFrame>
      <p:sp>
        <p:nvSpPr>
          <p:cNvPr id="7" name="TextBox 6">
            <a:extLst>
              <a:ext uri="{FF2B5EF4-FFF2-40B4-BE49-F238E27FC236}">
                <a16:creationId xmlns:a16="http://schemas.microsoft.com/office/drawing/2014/main" id="{B05F2CB5-5428-7A94-179C-9D26F8346DE6}"/>
              </a:ext>
            </a:extLst>
          </p:cNvPr>
          <p:cNvSpPr txBox="1"/>
          <p:nvPr/>
        </p:nvSpPr>
        <p:spPr>
          <a:xfrm>
            <a:off x="479273" y="681037"/>
            <a:ext cx="9189396" cy="3108543"/>
          </a:xfrm>
          <a:prstGeom prst="rect">
            <a:avLst/>
          </a:prstGeom>
          <a:noFill/>
        </p:spPr>
        <p:txBody>
          <a:bodyPr wrap="square">
            <a:spAutoFit/>
          </a:bodyPr>
          <a:lstStyle/>
          <a:p>
            <a:pPr algn="ctr" rtl="0">
              <a:spcBef>
                <a:spcPts val="0"/>
              </a:spcBef>
              <a:spcAft>
                <a:spcPts val="0"/>
              </a:spcAft>
            </a:pPr>
            <a:r>
              <a:rPr lang="en-US" sz="2800" b="1" i="0" u="none" strike="noStrike">
                <a:solidFill>
                  <a:srgbClr val="92D050"/>
                </a:solidFill>
                <a:effectLst/>
                <a:latin typeface="Arial" panose="020B0604020202020204" pitchFamily="34" charset="0"/>
              </a:rPr>
              <a:t>Jewish Exegesis PaRDeS (Heb. </a:t>
            </a:r>
            <a:r>
              <a:rPr lang="he-IL" sz="2800" b="1" i="0" u="none" strike="noStrike">
                <a:solidFill>
                  <a:srgbClr val="92D050"/>
                </a:solidFill>
                <a:effectLst/>
                <a:latin typeface="Arial" panose="020B0604020202020204" pitchFamily="34" charset="0"/>
              </a:rPr>
              <a:t>פַּרְדֵ״ס)</a:t>
            </a:r>
            <a:endParaRPr lang="he-IL" sz="2800" b="0">
              <a:solidFill>
                <a:srgbClr val="92D050"/>
              </a:solidFill>
              <a:effectLst/>
            </a:endParaRPr>
          </a:p>
          <a:p>
            <a:pPr marL="285750" indent="-285750" rtl="0" fontAlgn="base">
              <a:spcBef>
                <a:spcPts val="0"/>
              </a:spcBef>
              <a:spcAft>
                <a:spcPts val="0"/>
              </a:spcAft>
              <a:buFont typeface="Arial" panose="020B0604020202020204" pitchFamily="34" charset="0"/>
              <a:buChar char="•"/>
            </a:pPr>
            <a:r>
              <a:rPr lang="he-IL" sz="2800" b="0" i="0" u="none" strike="noStrike">
                <a:solidFill>
                  <a:srgbClr val="FFFF00"/>
                </a:solidFill>
                <a:effectLst/>
                <a:latin typeface="Arial" panose="020B0604020202020204" pitchFamily="34" charset="0"/>
              </a:rPr>
              <a:t>פשת</a:t>
            </a:r>
            <a:r>
              <a:rPr lang="he-IL" sz="2800" b="0" i="0" u="none" strike="noStrike">
                <a:solidFill>
                  <a:srgbClr val="FFC000"/>
                </a:solidFill>
                <a:effectLst/>
                <a:latin typeface="Arial" panose="020B0604020202020204" pitchFamily="34" charset="0"/>
              </a:rPr>
              <a:t> – </a:t>
            </a:r>
            <a:r>
              <a:rPr lang="en-US" sz="2800" b="0" i="0" u="none" strike="noStrike">
                <a:solidFill>
                  <a:srgbClr val="FFC000"/>
                </a:solidFill>
                <a:effectLst/>
                <a:latin typeface="Arial" panose="020B0604020202020204" pitchFamily="34" charset="0"/>
              </a:rPr>
              <a:t> Peshat (“the simple, literal historical narrative meaning”)</a:t>
            </a:r>
          </a:p>
          <a:p>
            <a:pPr marL="285750" indent="-285750" rtl="0" fontAlgn="base">
              <a:spcBef>
                <a:spcPts val="0"/>
              </a:spcBef>
              <a:spcAft>
                <a:spcPts val="0"/>
              </a:spcAft>
              <a:buFont typeface="Arial" panose="020B0604020202020204" pitchFamily="34" charset="0"/>
              <a:buChar char="•"/>
            </a:pPr>
            <a:r>
              <a:rPr lang="he-IL" sz="2800" b="0" i="0" u="none" strike="noStrike">
                <a:solidFill>
                  <a:srgbClr val="FFFF00"/>
                </a:solidFill>
                <a:effectLst/>
                <a:latin typeface="Arial" panose="020B0604020202020204" pitchFamily="34" charset="0"/>
              </a:rPr>
              <a:t>רמז</a:t>
            </a:r>
            <a:r>
              <a:rPr lang="he-IL" sz="2800" b="0" i="0" u="none" strike="noStrike">
                <a:solidFill>
                  <a:srgbClr val="FFC000"/>
                </a:solidFill>
                <a:effectLst/>
                <a:latin typeface="Arial" panose="020B0604020202020204" pitchFamily="34" charset="0"/>
              </a:rPr>
              <a:t> – </a:t>
            </a:r>
            <a:r>
              <a:rPr lang="en-US" sz="2800" b="0" i="0" u="none" strike="noStrike">
                <a:solidFill>
                  <a:srgbClr val="FFC000"/>
                </a:solidFill>
                <a:effectLst/>
                <a:latin typeface="Arial" panose="020B0604020202020204" pitchFamily="34" charset="0"/>
              </a:rPr>
              <a:t> Remez (“hint,” i.e., veiled allusions such as gematria, etc) </a:t>
            </a:r>
          </a:p>
          <a:p>
            <a:pPr marL="285750" indent="-285750" rtl="0" fontAlgn="base">
              <a:spcBef>
                <a:spcPts val="0"/>
              </a:spcBef>
              <a:spcAft>
                <a:spcPts val="0"/>
              </a:spcAft>
              <a:buFont typeface="Arial" panose="020B0604020202020204" pitchFamily="34" charset="0"/>
              <a:buChar char="•"/>
            </a:pPr>
            <a:r>
              <a:rPr lang="he-IL" sz="2800" b="0" i="0" u="none" strike="noStrike">
                <a:solidFill>
                  <a:srgbClr val="FFFF00"/>
                </a:solidFill>
                <a:effectLst/>
                <a:latin typeface="Arial" panose="020B0604020202020204" pitchFamily="34" charset="0"/>
              </a:rPr>
              <a:t>דרש</a:t>
            </a:r>
            <a:r>
              <a:rPr lang="he-IL" sz="2800" b="0" i="0" u="none" strike="noStrike">
                <a:solidFill>
                  <a:srgbClr val="FFC000"/>
                </a:solidFill>
                <a:effectLst/>
                <a:latin typeface="Arial" panose="020B0604020202020204" pitchFamily="34" charset="0"/>
              </a:rPr>
              <a:t> – </a:t>
            </a:r>
            <a:r>
              <a:rPr lang="en-US" sz="2800" b="0" i="0" u="none" strike="noStrike">
                <a:solidFill>
                  <a:srgbClr val="FFC000"/>
                </a:solidFill>
                <a:effectLst/>
                <a:latin typeface="Arial" panose="020B0604020202020204" pitchFamily="34" charset="0"/>
              </a:rPr>
              <a:t> Drash (“homiletical interpretation”)</a:t>
            </a:r>
          </a:p>
          <a:p>
            <a:pPr marL="285750" indent="-285750" rtl="0" fontAlgn="base">
              <a:spcBef>
                <a:spcPts val="0"/>
              </a:spcBef>
              <a:spcAft>
                <a:spcPts val="0"/>
              </a:spcAft>
              <a:buFont typeface="Arial" panose="020B0604020202020204" pitchFamily="34" charset="0"/>
              <a:buChar char="•"/>
            </a:pPr>
            <a:r>
              <a:rPr lang="he-IL" sz="2800" b="0" i="0" u="none" strike="noStrike">
                <a:solidFill>
                  <a:srgbClr val="FFFF00"/>
                </a:solidFill>
                <a:effectLst/>
                <a:latin typeface="Arial" panose="020B0604020202020204" pitchFamily="34" charset="0"/>
              </a:rPr>
              <a:t>סוד</a:t>
            </a:r>
            <a:r>
              <a:rPr lang="he-IL" sz="2800" b="0" i="0" u="none" strike="noStrike">
                <a:solidFill>
                  <a:srgbClr val="FFC000"/>
                </a:solidFill>
                <a:effectLst/>
                <a:latin typeface="Arial" panose="020B0604020202020204" pitchFamily="34" charset="0"/>
              </a:rPr>
              <a:t> – </a:t>
            </a:r>
            <a:r>
              <a:rPr lang="en-US" sz="2800" b="0" i="0" u="none" strike="noStrike">
                <a:solidFill>
                  <a:srgbClr val="FFC000"/>
                </a:solidFill>
                <a:effectLst/>
                <a:latin typeface="Arial" panose="020B0604020202020204" pitchFamily="34" charset="0"/>
              </a:rPr>
              <a:t> Sod (“mystery,” i.e., the esoteric interpretation)</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7A4971B-FAF1-1ADF-7049-96FABBAE0BDF}"/>
                  </a:ext>
                </a:extLst>
              </p14:cNvPr>
              <p14:cNvContentPartPr/>
              <p14:nvPr/>
            </p14:nvContentPartPr>
            <p14:xfrm>
              <a:off x="7278360" y="1088140"/>
              <a:ext cx="1099800" cy="101880"/>
            </p14:xfrm>
          </p:contentPart>
        </mc:Choice>
        <mc:Fallback xmlns="">
          <p:pic>
            <p:nvPicPr>
              <p:cNvPr id="3" name="Ink 2">
                <a:extLst>
                  <a:ext uri="{FF2B5EF4-FFF2-40B4-BE49-F238E27FC236}">
                    <a16:creationId xmlns:a16="http://schemas.microsoft.com/office/drawing/2014/main" id="{E7A4971B-FAF1-1ADF-7049-96FABBAE0BDF}"/>
                  </a:ext>
                </a:extLst>
              </p:cNvPr>
              <p:cNvPicPr/>
              <p:nvPr/>
            </p:nvPicPr>
            <p:blipFill>
              <a:blip r:embed="rId5"/>
              <a:stretch>
                <a:fillRect/>
              </a:stretch>
            </p:blipFill>
            <p:spPr>
              <a:xfrm>
                <a:off x="7260360" y="1070500"/>
                <a:ext cx="1135440" cy="137520"/>
              </a:xfrm>
              <a:prstGeom prst="rect">
                <a:avLst/>
              </a:prstGeom>
            </p:spPr>
          </p:pic>
        </mc:Fallback>
      </mc:AlternateContent>
      <p:grpSp>
        <p:nvGrpSpPr>
          <p:cNvPr id="12" name="Group 11">
            <a:extLst>
              <a:ext uri="{FF2B5EF4-FFF2-40B4-BE49-F238E27FC236}">
                <a16:creationId xmlns:a16="http://schemas.microsoft.com/office/drawing/2014/main" id="{A92E13A3-D995-C7A6-83B1-81517287533E}"/>
              </a:ext>
            </a:extLst>
          </p:cNvPr>
          <p:cNvGrpSpPr/>
          <p:nvPr/>
        </p:nvGrpSpPr>
        <p:grpSpPr>
          <a:xfrm>
            <a:off x="1754880" y="1550740"/>
            <a:ext cx="243360" cy="65880"/>
            <a:chOff x="1754880" y="1550740"/>
            <a:chExt cx="243360" cy="6588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A80276C-E1AD-96A4-E5CE-524A54F1AA39}"/>
                    </a:ext>
                  </a:extLst>
                </p14:cNvPr>
                <p14:cNvContentPartPr/>
                <p14:nvPr/>
              </p14:nvContentPartPr>
              <p14:xfrm>
                <a:off x="1905720" y="1588900"/>
                <a:ext cx="23760" cy="22320"/>
              </p14:xfrm>
            </p:contentPart>
          </mc:Choice>
          <mc:Fallback xmlns="">
            <p:pic>
              <p:nvPicPr>
                <p:cNvPr id="4" name="Ink 3">
                  <a:extLst>
                    <a:ext uri="{FF2B5EF4-FFF2-40B4-BE49-F238E27FC236}">
                      <a16:creationId xmlns:a16="http://schemas.microsoft.com/office/drawing/2014/main" id="{8A80276C-E1AD-96A4-E5CE-524A54F1AA39}"/>
                    </a:ext>
                  </a:extLst>
                </p:cNvPr>
                <p:cNvPicPr/>
                <p:nvPr/>
              </p:nvPicPr>
              <p:blipFill>
                <a:blip r:embed="rId7"/>
                <a:stretch>
                  <a:fillRect/>
                </a:stretch>
              </p:blipFill>
              <p:spPr>
                <a:xfrm>
                  <a:off x="1887720" y="1571260"/>
                  <a:ext cx="59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481DA17-9D43-0F70-4454-7F80DC9EEB65}"/>
                    </a:ext>
                  </a:extLst>
                </p14:cNvPr>
                <p14:cNvContentPartPr/>
                <p14:nvPr/>
              </p14:nvContentPartPr>
              <p14:xfrm>
                <a:off x="1754880" y="1550740"/>
                <a:ext cx="243360" cy="65880"/>
              </p14:xfrm>
            </p:contentPart>
          </mc:Choice>
          <mc:Fallback xmlns="">
            <p:pic>
              <p:nvPicPr>
                <p:cNvPr id="9" name="Ink 8">
                  <a:extLst>
                    <a:ext uri="{FF2B5EF4-FFF2-40B4-BE49-F238E27FC236}">
                      <a16:creationId xmlns:a16="http://schemas.microsoft.com/office/drawing/2014/main" id="{3481DA17-9D43-0F70-4454-7F80DC9EEB65}"/>
                    </a:ext>
                  </a:extLst>
                </p:cNvPr>
                <p:cNvPicPr/>
                <p:nvPr/>
              </p:nvPicPr>
              <p:blipFill>
                <a:blip r:embed="rId9"/>
                <a:stretch>
                  <a:fillRect/>
                </a:stretch>
              </p:blipFill>
              <p:spPr>
                <a:xfrm>
                  <a:off x="1737240" y="1533100"/>
                  <a:ext cx="279000" cy="101520"/>
                </a:xfrm>
                <a:prstGeom prst="rect">
                  <a:avLst/>
                </a:prstGeom>
              </p:spPr>
            </p:pic>
          </mc:Fallback>
        </mc:AlternateContent>
      </p:grpSp>
      <p:grpSp>
        <p:nvGrpSpPr>
          <p:cNvPr id="16" name="Group 15">
            <a:extLst>
              <a:ext uri="{FF2B5EF4-FFF2-40B4-BE49-F238E27FC236}">
                <a16:creationId xmlns:a16="http://schemas.microsoft.com/office/drawing/2014/main" id="{BC1BD3CD-A63B-C800-5E47-B77855DE3780}"/>
              </a:ext>
            </a:extLst>
          </p:cNvPr>
          <p:cNvGrpSpPr/>
          <p:nvPr/>
        </p:nvGrpSpPr>
        <p:grpSpPr>
          <a:xfrm>
            <a:off x="1663800" y="2370460"/>
            <a:ext cx="188280" cy="77400"/>
            <a:chOff x="1663800" y="2370460"/>
            <a:chExt cx="188280" cy="77400"/>
          </a:xfrm>
        </p:grpSpPr>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A094F0B3-8D60-0B01-D61E-6E25BBBE5E4E}"/>
                    </a:ext>
                  </a:extLst>
                </p14:cNvPr>
                <p14:cNvContentPartPr/>
                <p14:nvPr/>
              </p14:nvContentPartPr>
              <p14:xfrm>
                <a:off x="1817520" y="2384140"/>
                <a:ext cx="11160" cy="7200"/>
              </p14:xfrm>
            </p:contentPart>
          </mc:Choice>
          <mc:Fallback xmlns="">
            <p:pic>
              <p:nvPicPr>
                <p:cNvPr id="11" name="Ink 10">
                  <a:extLst>
                    <a:ext uri="{FF2B5EF4-FFF2-40B4-BE49-F238E27FC236}">
                      <a16:creationId xmlns:a16="http://schemas.microsoft.com/office/drawing/2014/main" id="{A094F0B3-8D60-0B01-D61E-6E25BBBE5E4E}"/>
                    </a:ext>
                  </a:extLst>
                </p:cNvPr>
                <p:cNvPicPr/>
                <p:nvPr/>
              </p:nvPicPr>
              <p:blipFill>
                <a:blip r:embed="rId11"/>
                <a:stretch>
                  <a:fillRect/>
                </a:stretch>
              </p:blipFill>
              <p:spPr>
                <a:xfrm>
                  <a:off x="1799520" y="2366500"/>
                  <a:ext cx="46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FDDB667C-D706-5612-212B-851E103709B4}"/>
                    </a:ext>
                  </a:extLst>
                </p14:cNvPr>
                <p14:cNvContentPartPr/>
                <p14:nvPr/>
              </p14:nvContentPartPr>
              <p14:xfrm>
                <a:off x="1663800" y="2370460"/>
                <a:ext cx="188280" cy="77400"/>
              </p14:xfrm>
            </p:contentPart>
          </mc:Choice>
          <mc:Fallback xmlns="">
            <p:pic>
              <p:nvPicPr>
                <p:cNvPr id="13" name="Ink 12">
                  <a:extLst>
                    <a:ext uri="{FF2B5EF4-FFF2-40B4-BE49-F238E27FC236}">
                      <a16:creationId xmlns:a16="http://schemas.microsoft.com/office/drawing/2014/main" id="{FDDB667C-D706-5612-212B-851E103709B4}"/>
                    </a:ext>
                  </a:extLst>
                </p:cNvPr>
                <p:cNvPicPr/>
                <p:nvPr/>
              </p:nvPicPr>
              <p:blipFill>
                <a:blip r:embed="rId13"/>
                <a:stretch>
                  <a:fillRect/>
                </a:stretch>
              </p:blipFill>
              <p:spPr>
                <a:xfrm>
                  <a:off x="1645800" y="2352460"/>
                  <a:ext cx="223920" cy="11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4BDC18CE-861B-D670-486F-3A2C8BF5959B}"/>
                  </a:ext>
                </a:extLst>
              </p14:cNvPr>
              <p14:cNvContentPartPr/>
              <p14:nvPr/>
            </p14:nvContentPartPr>
            <p14:xfrm>
              <a:off x="1736160" y="3216820"/>
              <a:ext cx="168480" cy="56160"/>
            </p14:xfrm>
          </p:contentPart>
        </mc:Choice>
        <mc:Fallback xmlns="">
          <p:pic>
            <p:nvPicPr>
              <p:cNvPr id="14" name="Ink 13">
                <a:extLst>
                  <a:ext uri="{FF2B5EF4-FFF2-40B4-BE49-F238E27FC236}">
                    <a16:creationId xmlns:a16="http://schemas.microsoft.com/office/drawing/2014/main" id="{4BDC18CE-861B-D670-486F-3A2C8BF5959B}"/>
                  </a:ext>
                </a:extLst>
              </p:cNvPr>
              <p:cNvPicPr/>
              <p:nvPr/>
            </p:nvPicPr>
            <p:blipFill>
              <a:blip r:embed="rId15"/>
              <a:stretch>
                <a:fillRect/>
              </a:stretch>
            </p:blipFill>
            <p:spPr>
              <a:xfrm>
                <a:off x="1718160" y="3199180"/>
                <a:ext cx="204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2E701B07-5356-6625-C14D-68292277B93B}"/>
                  </a:ext>
                </a:extLst>
              </p14:cNvPr>
              <p14:cNvContentPartPr/>
              <p14:nvPr/>
            </p14:nvContentPartPr>
            <p14:xfrm>
              <a:off x="1491360" y="3752500"/>
              <a:ext cx="236160" cy="38880"/>
            </p14:xfrm>
          </p:contentPart>
        </mc:Choice>
        <mc:Fallback xmlns="">
          <p:pic>
            <p:nvPicPr>
              <p:cNvPr id="15" name="Ink 14">
                <a:extLst>
                  <a:ext uri="{FF2B5EF4-FFF2-40B4-BE49-F238E27FC236}">
                    <a16:creationId xmlns:a16="http://schemas.microsoft.com/office/drawing/2014/main" id="{2E701B07-5356-6625-C14D-68292277B93B}"/>
                  </a:ext>
                </a:extLst>
              </p:cNvPr>
              <p:cNvPicPr/>
              <p:nvPr/>
            </p:nvPicPr>
            <p:blipFill>
              <a:blip r:embed="rId17"/>
              <a:stretch>
                <a:fillRect/>
              </a:stretch>
            </p:blipFill>
            <p:spPr>
              <a:xfrm>
                <a:off x="1473360" y="3734860"/>
                <a:ext cx="271800" cy="74520"/>
              </a:xfrm>
              <a:prstGeom prst="rect">
                <a:avLst/>
              </a:prstGeom>
            </p:spPr>
          </p:pic>
        </mc:Fallback>
      </mc:AlternateContent>
      <p:grpSp>
        <p:nvGrpSpPr>
          <p:cNvPr id="22" name="Group 21">
            <a:extLst>
              <a:ext uri="{FF2B5EF4-FFF2-40B4-BE49-F238E27FC236}">
                <a16:creationId xmlns:a16="http://schemas.microsoft.com/office/drawing/2014/main" id="{A4A16C24-98F3-A43A-5623-118937733A17}"/>
              </a:ext>
            </a:extLst>
          </p:cNvPr>
          <p:cNvGrpSpPr/>
          <p:nvPr/>
        </p:nvGrpSpPr>
        <p:grpSpPr>
          <a:xfrm>
            <a:off x="3579360" y="1566220"/>
            <a:ext cx="5269680" cy="154080"/>
            <a:chOff x="3579360" y="1566220"/>
            <a:chExt cx="5269680" cy="154080"/>
          </a:xfrm>
        </p:grpSpPr>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B31CC64C-A847-B40E-928E-1055C8DD235A}"/>
                    </a:ext>
                  </a:extLst>
                </p14:cNvPr>
                <p14:cNvContentPartPr/>
                <p14:nvPr/>
              </p14:nvContentPartPr>
              <p14:xfrm>
                <a:off x="3579360" y="1625620"/>
                <a:ext cx="907920" cy="67320"/>
              </p14:xfrm>
            </p:contentPart>
          </mc:Choice>
          <mc:Fallback xmlns="">
            <p:pic>
              <p:nvPicPr>
                <p:cNvPr id="17" name="Ink 16">
                  <a:extLst>
                    <a:ext uri="{FF2B5EF4-FFF2-40B4-BE49-F238E27FC236}">
                      <a16:creationId xmlns:a16="http://schemas.microsoft.com/office/drawing/2014/main" id="{B31CC64C-A847-B40E-928E-1055C8DD235A}"/>
                    </a:ext>
                  </a:extLst>
                </p:cNvPr>
                <p:cNvPicPr/>
                <p:nvPr/>
              </p:nvPicPr>
              <p:blipFill>
                <a:blip r:embed="rId19"/>
                <a:stretch>
                  <a:fillRect/>
                </a:stretch>
              </p:blipFill>
              <p:spPr>
                <a:xfrm>
                  <a:off x="3561720" y="1607620"/>
                  <a:ext cx="943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E71C97DA-CC96-514A-4AEC-B89A15100083}"/>
                    </a:ext>
                  </a:extLst>
                </p14:cNvPr>
                <p14:cNvContentPartPr/>
                <p14:nvPr/>
              </p14:nvContentPartPr>
              <p14:xfrm>
                <a:off x="5385840" y="1618420"/>
                <a:ext cx="630000" cy="56880"/>
              </p14:xfrm>
            </p:contentPart>
          </mc:Choice>
          <mc:Fallback xmlns="">
            <p:pic>
              <p:nvPicPr>
                <p:cNvPr id="18" name="Ink 17">
                  <a:extLst>
                    <a:ext uri="{FF2B5EF4-FFF2-40B4-BE49-F238E27FC236}">
                      <a16:creationId xmlns:a16="http://schemas.microsoft.com/office/drawing/2014/main" id="{E71C97DA-CC96-514A-4AEC-B89A15100083}"/>
                    </a:ext>
                  </a:extLst>
                </p:cNvPr>
                <p:cNvPicPr/>
                <p:nvPr/>
              </p:nvPicPr>
              <p:blipFill>
                <a:blip r:embed="rId21"/>
                <a:stretch>
                  <a:fillRect/>
                </a:stretch>
              </p:blipFill>
              <p:spPr>
                <a:xfrm>
                  <a:off x="5367840" y="1600780"/>
                  <a:ext cx="665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650409B0-C723-6167-99C9-91C73B918383}"/>
                    </a:ext>
                  </a:extLst>
                </p14:cNvPr>
                <p14:cNvContentPartPr/>
                <p14:nvPr/>
              </p14:nvContentPartPr>
              <p14:xfrm>
                <a:off x="6687960" y="1624900"/>
                <a:ext cx="869040" cy="95400"/>
              </p14:xfrm>
            </p:contentPart>
          </mc:Choice>
          <mc:Fallback xmlns="">
            <p:pic>
              <p:nvPicPr>
                <p:cNvPr id="19" name="Ink 18">
                  <a:extLst>
                    <a:ext uri="{FF2B5EF4-FFF2-40B4-BE49-F238E27FC236}">
                      <a16:creationId xmlns:a16="http://schemas.microsoft.com/office/drawing/2014/main" id="{650409B0-C723-6167-99C9-91C73B918383}"/>
                    </a:ext>
                  </a:extLst>
                </p:cNvPr>
                <p:cNvPicPr/>
                <p:nvPr/>
              </p:nvPicPr>
              <p:blipFill>
                <a:blip r:embed="rId23"/>
                <a:stretch>
                  <a:fillRect/>
                </a:stretch>
              </p:blipFill>
              <p:spPr>
                <a:xfrm>
                  <a:off x="6669960" y="1607260"/>
                  <a:ext cx="904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8FB9973F-4CBC-EB3D-9FAD-47DDE8969357}"/>
                    </a:ext>
                  </a:extLst>
                </p14:cNvPr>
                <p14:cNvContentPartPr/>
                <p14:nvPr/>
              </p14:nvContentPartPr>
              <p14:xfrm>
                <a:off x="7917000" y="1566220"/>
                <a:ext cx="932040" cy="133200"/>
              </p14:xfrm>
            </p:contentPart>
          </mc:Choice>
          <mc:Fallback xmlns="">
            <p:pic>
              <p:nvPicPr>
                <p:cNvPr id="21" name="Ink 20">
                  <a:extLst>
                    <a:ext uri="{FF2B5EF4-FFF2-40B4-BE49-F238E27FC236}">
                      <a16:creationId xmlns:a16="http://schemas.microsoft.com/office/drawing/2014/main" id="{8FB9973F-4CBC-EB3D-9FAD-47DDE8969357}"/>
                    </a:ext>
                  </a:extLst>
                </p:cNvPr>
                <p:cNvPicPr/>
                <p:nvPr/>
              </p:nvPicPr>
              <p:blipFill>
                <a:blip r:embed="rId25"/>
                <a:stretch>
                  <a:fillRect/>
                </a:stretch>
              </p:blipFill>
              <p:spPr>
                <a:xfrm>
                  <a:off x="7899360" y="1548580"/>
                  <a:ext cx="967680" cy="168840"/>
                </a:xfrm>
                <a:prstGeom prst="rect">
                  <a:avLst/>
                </a:prstGeom>
              </p:spPr>
            </p:pic>
          </mc:Fallback>
        </mc:AlternateContent>
      </p:grpSp>
    </p:spTree>
    <p:extLst>
      <p:ext uri="{BB962C8B-B14F-4D97-AF65-F5344CB8AC3E}">
        <p14:creationId xmlns:p14="http://schemas.microsoft.com/office/powerpoint/2010/main" val="411224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5093266"/>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8985"/>
            <a:ext cx="9200959" cy="4524315"/>
          </a:xfrm>
          <a:prstGeom prst="rect">
            <a:avLst/>
          </a:prstGeom>
          <a:noFill/>
        </p:spPr>
        <p:txBody>
          <a:bodyPr wrap="square" rtlCol="0">
            <a:spAutoFit/>
          </a:bodyPr>
          <a:lstStyle/>
          <a:p>
            <a:pPr algn="r"/>
            <a:r>
              <a:rPr lang="he-IL" sz="3600" b="1">
                <a:solidFill>
                  <a:srgbClr val="FFFF00"/>
                </a:solidFill>
                <a:cs typeface="+mj-cs"/>
              </a:rPr>
              <a:t>ספר ויקרא פרק יח</a:t>
            </a:r>
          </a:p>
          <a:p>
            <a:pPr algn="r"/>
            <a:r>
              <a:rPr lang="he-IL" sz="3600">
                <a:solidFill>
                  <a:srgbClr val="FFFF00"/>
                </a:solidFill>
                <a:cs typeface="+mj-cs"/>
              </a:rPr>
              <a:t>ג   כְּמַעֲשֵֹה אֶרֶץ-מִצְרַיִם אֲשֶׁר יְשַׁבְתֶּם-בָּהּ לֹא תַעֲשֹוּ וּכְמַעֲשֵֹה אֶרֶץ-כְּנַעַן אֲשֶׁר אֲנִי מֵבִיא אֶתְכֶם שָׁמָּה לֹא תַעֲשֹוּ וּבְחֻקֹּתֵיהֶם לֹא תֵלֵכוּ:</a:t>
            </a:r>
          </a:p>
          <a:p>
            <a:pPr algn="r"/>
            <a:endParaRPr lang="en-US" sz="3600" b="1">
              <a:solidFill>
                <a:srgbClr val="FFFF00"/>
              </a:solidFill>
              <a:cs typeface="+mj-cs"/>
            </a:endParaRPr>
          </a:p>
          <a:p>
            <a:pPr algn="r"/>
            <a:r>
              <a:rPr lang="en-US" sz="3600" b="1">
                <a:solidFill>
                  <a:srgbClr val="FFFF00"/>
                </a:solidFill>
                <a:cs typeface="+mj-cs"/>
              </a:rPr>
              <a:t>﻿</a:t>
            </a:r>
            <a:r>
              <a:rPr lang="he-IL" sz="3600" b="1">
                <a:solidFill>
                  <a:srgbClr val="92D050"/>
                </a:solidFill>
                <a:cs typeface="+mj-cs"/>
              </a:rPr>
              <a:t>ספר דברים פרק יח</a:t>
            </a:r>
          </a:p>
          <a:p>
            <a:pPr algn="r"/>
            <a:r>
              <a:rPr lang="he-IL" sz="3600">
                <a:solidFill>
                  <a:srgbClr val="92D050"/>
                </a:solidFill>
                <a:cs typeface="+mj-cs"/>
              </a:rPr>
              <a:t>  ט   כִּי אַתָּה בָּא אֶל-הָאָרֶץ אֲשֶׁר-יְהוָֹה אֱלֹהֶיךָ נֹתֵן לָךְ לֹא-תִלְמַד לַעֲשֹוֹת כְּתוֹעֲבֹת הַגּוֹיִם הָהֵם: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8F85E085-2232-207A-628C-04C2E96867C9}"/>
                  </a:ext>
                </a:extLst>
              </p14:cNvPr>
              <p14:cNvContentPartPr/>
              <p14:nvPr/>
            </p14:nvContentPartPr>
            <p14:xfrm>
              <a:off x="9323160" y="1390900"/>
              <a:ext cx="217440" cy="27720"/>
            </p14:xfrm>
          </p:contentPart>
        </mc:Choice>
        <mc:Fallback xmlns="">
          <p:pic>
            <p:nvPicPr>
              <p:cNvPr id="9" name="Ink 8">
                <a:extLst>
                  <a:ext uri="{FF2B5EF4-FFF2-40B4-BE49-F238E27FC236}">
                    <a16:creationId xmlns:a16="http://schemas.microsoft.com/office/drawing/2014/main" id="{8F85E085-2232-207A-628C-04C2E96867C9}"/>
                  </a:ext>
                </a:extLst>
              </p:cNvPr>
              <p:cNvPicPr/>
              <p:nvPr/>
            </p:nvPicPr>
            <p:blipFill>
              <a:blip r:embed="rId5"/>
              <a:stretch>
                <a:fillRect/>
              </a:stretch>
            </p:blipFill>
            <p:spPr>
              <a:xfrm>
                <a:off x="9305520" y="1372900"/>
                <a:ext cx="2530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Ink 35">
                <a:extLst>
                  <a:ext uri="{FF2B5EF4-FFF2-40B4-BE49-F238E27FC236}">
                    <a16:creationId xmlns:a16="http://schemas.microsoft.com/office/drawing/2014/main" id="{DC0F01AA-5CE3-6A93-B868-DAA14003854F}"/>
                  </a:ext>
                </a:extLst>
              </p14:cNvPr>
              <p14:cNvContentPartPr/>
              <p14:nvPr/>
            </p14:nvContentPartPr>
            <p14:xfrm>
              <a:off x="8264400" y="2461540"/>
              <a:ext cx="1083240" cy="24840"/>
            </p14:xfrm>
          </p:contentPart>
        </mc:Choice>
        <mc:Fallback xmlns="">
          <p:pic>
            <p:nvPicPr>
              <p:cNvPr id="36" name="Ink 35">
                <a:extLst>
                  <a:ext uri="{FF2B5EF4-FFF2-40B4-BE49-F238E27FC236}">
                    <a16:creationId xmlns:a16="http://schemas.microsoft.com/office/drawing/2014/main" id="{DC0F01AA-5CE3-6A93-B868-DAA14003854F}"/>
                  </a:ext>
                </a:extLst>
              </p:cNvPr>
              <p:cNvPicPr/>
              <p:nvPr/>
            </p:nvPicPr>
            <p:blipFill>
              <a:blip r:embed="rId7"/>
              <a:stretch>
                <a:fillRect/>
              </a:stretch>
            </p:blipFill>
            <p:spPr>
              <a:xfrm>
                <a:off x="8246400" y="2443900"/>
                <a:ext cx="1118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 name="Ink 36">
                <a:extLst>
                  <a:ext uri="{FF2B5EF4-FFF2-40B4-BE49-F238E27FC236}">
                    <a16:creationId xmlns:a16="http://schemas.microsoft.com/office/drawing/2014/main" id="{BE44BC87-E020-231E-5D97-5D2EACEA38AD}"/>
                  </a:ext>
                </a:extLst>
              </p14:cNvPr>
              <p14:cNvContentPartPr/>
              <p14:nvPr/>
            </p14:nvContentPartPr>
            <p14:xfrm>
              <a:off x="7664280" y="841900"/>
              <a:ext cx="1384920" cy="568440"/>
            </p14:xfrm>
          </p:contentPart>
        </mc:Choice>
        <mc:Fallback xmlns="">
          <p:pic>
            <p:nvPicPr>
              <p:cNvPr id="37" name="Ink 36">
                <a:extLst>
                  <a:ext uri="{FF2B5EF4-FFF2-40B4-BE49-F238E27FC236}">
                    <a16:creationId xmlns:a16="http://schemas.microsoft.com/office/drawing/2014/main" id="{BE44BC87-E020-231E-5D97-5D2EACEA38AD}"/>
                  </a:ext>
                </a:extLst>
              </p:cNvPr>
              <p:cNvPicPr/>
              <p:nvPr/>
            </p:nvPicPr>
            <p:blipFill>
              <a:blip r:embed="rId9"/>
              <a:stretch>
                <a:fillRect/>
              </a:stretch>
            </p:blipFill>
            <p:spPr>
              <a:xfrm>
                <a:off x="7646280" y="823900"/>
                <a:ext cx="1420560" cy="604080"/>
              </a:xfrm>
              <a:prstGeom prst="rect">
                <a:avLst/>
              </a:prstGeom>
            </p:spPr>
          </p:pic>
        </mc:Fallback>
      </mc:AlternateContent>
      <p:grpSp>
        <p:nvGrpSpPr>
          <p:cNvPr id="42" name="Group 41">
            <a:extLst>
              <a:ext uri="{FF2B5EF4-FFF2-40B4-BE49-F238E27FC236}">
                <a16:creationId xmlns:a16="http://schemas.microsoft.com/office/drawing/2014/main" id="{AA6B52DB-8E44-0EE4-DCD5-9DE55CB826D1}"/>
              </a:ext>
            </a:extLst>
          </p:cNvPr>
          <p:cNvGrpSpPr/>
          <p:nvPr/>
        </p:nvGrpSpPr>
        <p:grpSpPr>
          <a:xfrm>
            <a:off x="293280" y="737140"/>
            <a:ext cx="8883360" cy="903240"/>
            <a:chOff x="293280" y="737140"/>
            <a:chExt cx="8883360" cy="903240"/>
          </a:xfrm>
        </p:grpSpPr>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A584041E-2C0A-6B88-E7DB-9996F172AAC9}"/>
                    </a:ext>
                  </a:extLst>
                </p14:cNvPr>
                <p14:cNvContentPartPr/>
                <p14:nvPr/>
              </p14:nvContentPartPr>
              <p14:xfrm>
                <a:off x="7864800" y="737140"/>
                <a:ext cx="1311840" cy="57960"/>
              </p14:xfrm>
            </p:contentPart>
          </mc:Choice>
          <mc:Fallback xmlns="">
            <p:pic>
              <p:nvPicPr>
                <p:cNvPr id="2" name="Ink 1">
                  <a:extLst>
                    <a:ext uri="{FF2B5EF4-FFF2-40B4-BE49-F238E27FC236}">
                      <a16:creationId xmlns:a16="http://schemas.microsoft.com/office/drawing/2014/main" id="{A584041E-2C0A-6B88-E7DB-9996F172AAC9}"/>
                    </a:ext>
                  </a:extLst>
                </p:cNvPr>
                <p:cNvPicPr/>
                <p:nvPr/>
              </p:nvPicPr>
              <p:blipFill>
                <a:blip r:embed="rId11"/>
                <a:stretch>
                  <a:fillRect/>
                </a:stretch>
              </p:blipFill>
              <p:spPr>
                <a:xfrm>
                  <a:off x="7847160" y="719140"/>
                  <a:ext cx="1347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A802F89B-8861-AD34-5EDE-DD827B652D94}"/>
                    </a:ext>
                  </a:extLst>
                </p14:cNvPr>
                <p14:cNvContentPartPr/>
                <p14:nvPr/>
              </p14:nvContentPartPr>
              <p14:xfrm>
                <a:off x="7173960" y="811660"/>
                <a:ext cx="545400" cy="27360"/>
              </p14:xfrm>
            </p:contentPart>
          </mc:Choice>
          <mc:Fallback xmlns="">
            <p:pic>
              <p:nvPicPr>
                <p:cNvPr id="4" name="Ink 3">
                  <a:extLst>
                    <a:ext uri="{FF2B5EF4-FFF2-40B4-BE49-F238E27FC236}">
                      <a16:creationId xmlns:a16="http://schemas.microsoft.com/office/drawing/2014/main" id="{A802F89B-8861-AD34-5EDE-DD827B652D94}"/>
                    </a:ext>
                  </a:extLst>
                </p:cNvPr>
                <p:cNvPicPr/>
                <p:nvPr/>
              </p:nvPicPr>
              <p:blipFill>
                <a:blip r:embed="rId13"/>
                <a:stretch>
                  <a:fillRect/>
                </a:stretch>
              </p:blipFill>
              <p:spPr>
                <a:xfrm>
                  <a:off x="7155960" y="793660"/>
                  <a:ext cx="581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143A7A48-6B5B-7DBB-2376-F80D74943F86}"/>
                    </a:ext>
                  </a:extLst>
                </p14:cNvPr>
                <p14:cNvContentPartPr/>
                <p14:nvPr/>
              </p14:nvContentPartPr>
              <p14:xfrm>
                <a:off x="6391320" y="835420"/>
                <a:ext cx="411840" cy="31680"/>
              </p14:xfrm>
            </p:contentPart>
          </mc:Choice>
          <mc:Fallback xmlns="">
            <p:pic>
              <p:nvPicPr>
                <p:cNvPr id="5" name="Ink 4">
                  <a:extLst>
                    <a:ext uri="{FF2B5EF4-FFF2-40B4-BE49-F238E27FC236}">
                      <a16:creationId xmlns:a16="http://schemas.microsoft.com/office/drawing/2014/main" id="{143A7A48-6B5B-7DBB-2376-F80D74943F86}"/>
                    </a:ext>
                  </a:extLst>
                </p:cNvPr>
                <p:cNvPicPr/>
                <p:nvPr/>
              </p:nvPicPr>
              <p:blipFill>
                <a:blip r:embed="rId15"/>
                <a:stretch>
                  <a:fillRect/>
                </a:stretch>
              </p:blipFill>
              <p:spPr>
                <a:xfrm>
                  <a:off x="6373320" y="817420"/>
                  <a:ext cx="447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A3EE3DD9-C0C8-E589-85AF-2174186C38F4}"/>
                    </a:ext>
                  </a:extLst>
                </p14:cNvPr>
                <p14:cNvContentPartPr/>
                <p14:nvPr/>
              </p14:nvContentPartPr>
              <p14:xfrm>
                <a:off x="8080080" y="1337620"/>
                <a:ext cx="910440" cy="65880"/>
              </p14:xfrm>
            </p:contentPart>
          </mc:Choice>
          <mc:Fallback xmlns="">
            <p:pic>
              <p:nvPicPr>
                <p:cNvPr id="11" name="Ink 10">
                  <a:extLst>
                    <a:ext uri="{FF2B5EF4-FFF2-40B4-BE49-F238E27FC236}">
                      <a16:creationId xmlns:a16="http://schemas.microsoft.com/office/drawing/2014/main" id="{A3EE3DD9-C0C8-E589-85AF-2174186C38F4}"/>
                    </a:ext>
                  </a:extLst>
                </p:cNvPr>
                <p:cNvPicPr/>
                <p:nvPr/>
              </p:nvPicPr>
              <p:blipFill>
                <a:blip r:embed="rId17"/>
                <a:stretch>
                  <a:fillRect/>
                </a:stretch>
              </p:blipFill>
              <p:spPr>
                <a:xfrm>
                  <a:off x="8062080" y="1319980"/>
                  <a:ext cx="946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B055B0B7-16FB-28E0-DE52-22F1C1A44E01}"/>
                    </a:ext>
                  </a:extLst>
                </p14:cNvPr>
                <p14:cNvContentPartPr/>
                <p14:nvPr/>
              </p14:nvContentPartPr>
              <p14:xfrm>
                <a:off x="7248120" y="1322140"/>
                <a:ext cx="672840" cy="70560"/>
              </p14:xfrm>
            </p:contentPart>
          </mc:Choice>
          <mc:Fallback xmlns="">
            <p:pic>
              <p:nvPicPr>
                <p:cNvPr id="12" name="Ink 11">
                  <a:extLst>
                    <a:ext uri="{FF2B5EF4-FFF2-40B4-BE49-F238E27FC236}">
                      <a16:creationId xmlns:a16="http://schemas.microsoft.com/office/drawing/2014/main" id="{B055B0B7-16FB-28E0-DE52-22F1C1A44E01}"/>
                    </a:ext>
                  </a:extLst>
                </p:cNvPr>
                <p:cNvPicPr/>
                <p:nvPr/>
              </p:nvPicPr>
              <p:blipFill>
                <a:blip r:embed="rId19"/>
                <a:stretch>
                  <a:fillRect/>
                </a:stretch>
              </p:blipFill>
              <p:spPr>
                <a:xfrm>
                  <a:off x="7230120" y="1304140"/>
                  <a:ext cx="708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45B31CEE-B4BC-A660-4D87-312A87DA1458}"/>
                    </a:ext>
                  </a:extLst>
                </p14:cNvPr>
                <p14:cNvContentPartPr/>
                <p14:nvPr/>
              </p14:nvContentPartPr>
              <p14:xfrm>
                <a:off x="5960760" y="1346620"/>
                <a:ext cx="1016640" cy="72360"/>
              </p14:xfrm>
            </p:contentPart>
          </mc:Choice>
          <mc:Fallback xmlns="">
            <p:pic>
              <p:nvPicPr>
                <p:cNvPr id="13" name="Ink 12">
                  <a:extLst>
                    <a:ext uri="{FF2B5EF4-FFF2-40B4-BE49-F238E27FC236}">
                      <a16:creationId xmlns:a16="http://schemas.microsoft.com/office/drawing/2014/main" id="{45B31CEE-B4BC-A660-4D87-312A87DA1458}"/>
                    </a:ext>
                  </a:extLst>
                </p:cNvPr>
                <p:cNvPicPr/>
                <p:nvPr/>
              </p:nvPicPr>
              <p:blipFill>
                <a:blip r:embed="rId21"/>
                <a:stretch>
                  <a:fillRect/>
                </a:stretch>
              </p:blipFill>
              <p:spPr>
                <a:xfrm>
                  <a:off x="5942760" y="1328980"/>
                  <a:ext cx="1052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CD0C3D72-5773-3133-C371-7A2232416F11}"/>
                    </a:ext>
                  </a:extLst>
                </p14:cNvPr>
                <p14:cNvContentPartPr/>
                <p14:nvPr/>
              </p14:nvContentPartPr>
              <p14:xfrm>
                <a:off x="5304840" y="1341580"/>
                <a:ext cx="624600" cy="82800"/>
              </p14:xfrm>
            </p:contentPart>
          </mc:Choice>
          <mc:Fallback xmlns="">
            <p:pic>
              <p:nvPicPr>
                <p:cNvPr id="15" name="Ink 14">
                  <a:extLst>
                    <a:ext uri="{FF2B5EF4-FFF2-40B4-BE49-F238E27FC236}">
                      <a16:creationId xmlns:a16="http://schemas.microsoft.com/office/drawing/2014/main" id="{CD0C3D72-5773-3133-C371-7A2232416F11}"/>
                    </a:ext>
                  </a:extLst>
                </p:cNvPr>
                <p:cNvPicPr/>
                <p:nvPr/>
              </p:nvPicPr>
              <p:blipFill>
                <a:blip r:embed="rId23"/>
                <a:stretch>
                  <a:fillRect/>
                </a:stretch>
              </p:blipFill>
              <p:spPr>
                <a:xfrm>
                  <a:off x="5287200" y="1323940"/>
                  <a:ext cx="660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43D5F48D-63EF-EBC4-C258-BF777753A841}"/>
                    </a:ext>
                  </a:extLst>
                </p14:cNvPr>
                <p14:cNvContentPartPr/>
                <p14:nvPr/>
              </p14:nvContentPartPr>
              <p14:xfrm>
                <a:off x="4124400" y="1458220"/>
                <a:ext cx="970560" cy="71280"/>
              </p14:xfrm>
            </p:contentPart>
          </mc:Choice>
          <mc:Fallback xmlns="">
            <p:pic>
              <p:nvPicPr>
                <p:cNvPr id="16" name="Ink 15">
                  <a:extLst>
                    <a:ext uri="{FF2B5EF4-FFF2-40B4-BE49-F238E27FC236}">
                      <a16:creationId xmlns:a16="http://schemas.microsoft.com/office/drawing/2014/main" id="{43D5F48D-63EF-EBC4-C258-BF777753A841}"/>
                    </a:ext>
                  </a:extLst>
                </p:cNvPr>
                <p:cNvPicPr/>
                <p:nvPr/>
              </p:nvPicPr>
              <p:blipFill>
                <a:blip r:embed="rId25"/>
                <a:stretch>
                  <a:fillRect/>
                </a:stretch>
              </p:blipFill>
              <p:spPr>
                <a:xfrm>
                  <a:off x="4106760" y="1440220"/>
                  <a:ext cx="1006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10B4704E-D081-0BFD-D6F4-A0CA7418EFCA}"/>
                    </a:ext>
                  </a:extLst>
                </p14:cNvPr>
                <p14:cNvContentPartPr/>
                <p14:nvPr/>
              </p14:nvContentPartPr>
              <p14:xfrm>
                <a:off x="3290280" y="1372540"/>
                <a:ext cx="602640" cy="74160"/>
              </p14:xfrm>
            </p:contentPart>
          </mc:Choice>
          <mc:Fallback xmlns="">
            <p:pic>
              <p:nvPicPr>
                <p:cNvPr id="18" name="Ink 17">
                  <a:extLst>
                    <a:ext uri="{FF2B5EF4-FFF2-40B4-BE49-F238E27FC236}">
                      <a16:creationId xmlns:a16="http://schemas.microsoft.com/office/drawing/2014/main" id="{10B4704E-D081-0BFD-D6F4-A0CA7418EFCA}"/>
                    </a:ext>
                  </a:extLst>
                </p:cNvPr>
                <p:cNvPicPr/>
                <p:nvPr/>
              </p:nvPicPr>
              <p:blipFill>
                <a:blip r:embed="rId27"/>
                <a:stretch>
                  <a:fillRect/>
                </a:stretch>
              </p:blipFill>
              <p:spPr>
                <a:xfrm>
                  <a:off x="3272640" y="1354540"/>
                  <a:ext cx="638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AD35495F-18BE-B68F-CEC6-431F5D9201A7}"/>
                    </a:ext>
                  </a:extLst>
                </p14:cNvPr>
                <p14:cNvContentPartPr/>
                <p14:nvPr/>
              </p14:nvContentPartPr>
              <p14:xfrm>
                <a:off x="2918400" y="1348060"/>
                <a:ext cx="335520" cy="93600"/>
              </p14:xfrm>
            </p:contentPart>
          </mc:Choice>
          <mc:Fallback xmlns="">
            <p:pic>
              <p:nvPicPr>
                <p:cNvPr id="20" name="Ink 19">
                  <a:extLst>
                    <a:ext uri="{FF2B5EF4-FFF2-40B4-BE49-F238E27FC236}">
                      <a16:creationId xmlns:a16="http://schemas.microsoft.com/office/drawing/2014/main" id="{AD35495F-18BE-B68F-CEC6-431F5D9201A7}"/>
                    </a:ext>
                  </a:extLst>
                </p:cNvPr>
                <p:cNvPicPr/>
                <p:nvPr/>
              </p:nvPicPr>
              <p:blipFill>
                <a:blip r:embed="rId29"/>
                <a:stretch>
                  <a:fillRect/>
                </a:stretch>
              </p:blipFill>
              <p:spPr>
                <a:xfrm>
                  <a:off x="2900760" y="1330420"/>
                  <a:ext cx="371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54E9F1BA-C354-137B-CD1F-D452BA2D4E38}"/>
                    </a:ext>
                  </a:extLst>
                </p14:cNvPr>
                <p14:cNvContentPartPr/>
                <p14:nvPr/>
              </p14:nvContentPartPr>
              <p14:xfrm>
                <a:off x="2091120" y="1471180"/>
                <a:ext cx="490320" cy="42120"/>
              </p14:xfrm>
            </p:contentPart>
          </mc:Choice>
          <mc:Fallback xmlns="">
            <p:pic>
              <p:nvPicPr>
                <p:cNvPr id="21" name="Ink 20">
                  <a:extLst>
                    <a:ext uri="{FF2B5EF4-FFF2-40B4-BE49-F238E27FC236}">
                      <a16:creationId xmlns:a16="http://schemas.microsoft.com/office/drawing/2014/main" id="{54E9F1BA-C354-137B-CD1F-D452BA2D4E38}"/>
                    </a:ext>
                  </a:extLst>
                </p:cNvPr>
                <p:cNvPicPr/>
                <p:nvPr/>
              </p:nvPicPr>
              <p:blipFill>
                <a:blip r:embed="rId31"/>
                <a:stretch>
                  <a:fillRect/>
                </a:stretch>
              </p:blipFill>
              <p:spPr>
                <a:xfrm>
                  <a:off x="2073480" y="1453180"/>
                  <a:ext cx="525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E643728D-2E3E-E919-2E95-4C46F90D619B}"/>
                    </a:ext>
                  </a:extLst>
                </p14:cNvPr>
                <p14:cNvContentPartPr/>
                <p14:nvPr/>
              </p14:nvContentPartPr>
              <p14:xfrm>
                <a:off x="510000" y="1373620"/>
                <a:ext cx="1349280" cy="94320"/>
              </p14:xfrm>
            </p:contentPart>
          </mc:Choice>
          <mc:Fallback xmlns="">
            <p:pic>
              <p:nvPicPr>
                <p:cNvPr id="22" name="Ink 21">
                  <a:extLst>
                    <a:ext uri="{FF2B5EF4-FFF2-40B4-BE49-F238E27FC236}">
                      <a16:creationId xmlns:a16="http://schemas.microsoft.com/office/drawing/2014/main" id="{E643728D-2E3E-E919-2E95-4C46F90D619B}"/>
                    </a:ext>
                  </a:extLst>
                </p:cNvPr>
                <p:cNvPicPr/>
                <p:nvPr/>
              </p:nvPicPr>
              <p:blipFill>
                <a:blip r:embed="rId33"/>
                <a:stretch>
                  <a:fillRect/>
                </a:stretch>
              </p:blipFill>
              <p:spPr>
                <a:xfrm>
                  <a:off x="492360" y="1355620"/>
                  <a:ext cx="13849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9" name="Ink 38">
                  <a:extLst>
                    <a:ext uri="{FF2B5EF4-FFF2-40B4-BE49-F238E27FC236}">
                      <a16:creationId xmlns:a16="http://schemas.microsoft.com/office/drawing/2014/main" id="{EE2B2B0A-6A86-7675-7552-855831128A39}"/>
                    </a:ext>
                  </a:extLst>
                </p14:cNvPr>
                <p14:cNvContentPartPr/>
                <p14:nvPr/>
              </p14:nvContentPartPr>
              <p14:xfrm>
                <a:off x="293280" y="754780"/>
                <a:ext cx="1475280" cy="885600"/>
              </p14:xfrm>
            </p:contentPart>
          </mc:Choice>
          <mc:Fallback xmlns="">
            <p:pic>
              <p:nvPicPr>
                <p:cNvPr id="39" name="Ink 38">
                  <a:extLst>
                    <a:ext uri="{FF2B5EF4-FFF2-40B4-BE49-F238E27FC236}">
                      <a16:creationId xmlns:a16="http://schemas.microsoft.com/office/drawing/2014/main" id="{EE2B2B0A-6A86-7675-7552-855831128A39}"/>
                    </a:ext>
                  </a:extLst>
                </p:cNvPr>
                <p:cNvPicPr/>
                <p:nvPr/>
              </p:nvPicPr>
              <p:blipFill>
                <a:blip r:embed="rId35"/>
                <a:stretch>
                  <a:fillRect/>
                </a:stretch>
              </p:blipFill>
              <p:spPr>
                <a:xfrm>
                  <a:off x="275640" y="736780"/>
                  <a:ext cx="1510920" cy="921240"/>
                </a:xfrm>
                <a:prstGeom prst="rect">
                  <a:avLst/>
                </a:prstGeom>
              </p:spPr>
            </p:pic>
          </mc:Fallback>
        </mc:AlternateContent>
      </p:grpSp>
      <p:grpSp>
        <p:nvGrpSpPr>
          <p:cNvPr id="41" name="Group 40">
            <a:extLst>
              <a:ext uri="{FF2B5EF4-FFF2-40B4-BE49-F238E27FC236}">
                <a16:creationId xmlns:a16="http://schemas.microsoft.com/office/drawing/2014/main" id="{84232C6B-6292-4192-776F-E4C7C500F314}"/>
              </a:ext>
            </a:extLst>
          </p:cNvPr>
          <p:cNvGrpSpPr/>
          <p:nvPr/>
        </p:nvGrpSpPr>
        <p:grpSpPr>
          <a:xfrm>
            <a:off x="595680" y="1889500"/>
            <a:ext cx="8903520" cy="209160"/>
            <a:chOff x="595680" y="1889500"/>
            <a:chExt cx="8903520" cy="209160"/>
          </a:xfrm>
        </p:grpSpPr>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CD42430D-3904-0931-D63C-C6DC968E3E60}"/>
                    </a:ext>
                  </a:extLst>
                </p14:cNvPr>
                <p14:cNvContentPartPr/>
                <p14:nvPr/>
              </p14:nvContentPartPr>
              <p14:xfrm>
                <a:off x="7987200" y="1889500"/>
                <a:ext cx="1512000" cy="97200"/>
              </p14:xfrm>
            </p:contentPart>
          </mc:Choice>
          <mc:Fallback xmlns="">
            <p:pic>
              <p:nvPicPr>
                <p:cNvPr id="24" name="Ink 23">
                  <a:extLst>
                    <a:ext uri="{FF2B5EF4-FFF2-40B4-BE49-F238E27FC236}">
                      <a16:creationId xmlns:a16="http://schemas.microsoft.com/office/drawing/2014/main" id="{CD42430D-3904-0931-D63C-C6DC968E3E60}"/>
                    </a:ext>
                  </a:extLst>
                </p:cNvPr>
                <p:cNvPicPr/>
                <p:nvPr/>
              </p:nvPicPr>
              <p:blipFill>
                <a:blip r:embed="rId37"/>
                <a:stretch>
                  <a:fillRect/>
                </a:stretch>
              </p:blipFill>
              <p:spPr>
                <a:xfrm>
                  <a:off x="7969200" y="1871860"/>
                  <a:ext cx="1547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F39AFBD9-DE62-360C-1A75-6AFF505D9C06}"/>
                    </a:ext>
                  </a:extLst>
                </p14:cNvPr>
                <p14:cNvContentPartPr/>
                <p14:nvPr/>
              </p14:nvContentPartPr>
              <p14:xfrm>
                <a:off x="7179720" y="1912180"/>
                <a:ext cx="523800" cy="151560"/>
              </p14:xfrm>
            </p:contentPart>
          </mc:Choice>
          <mc:Fallback xmlns="">
            <p:pic>
              <p:nvPicPr>
                <p:cNvPr id="25" name="Ink 24">
                  <a:extLst>
                    <a:ext uri="{FF2B5EF4-FFF2-40B4-BE49-F238E27FC236}">
                      <a16:creationId xmlns:a16="http://schemas.microsoft.com/office/drawing/2014/main" id="{F39AFBD9-DE62-360C-1A75-6AFF505D9C06}"/>
                    </a:ext>
                  </a:extLst>
                </p:cNvPr>
                <p:cNvPicPr/>
                <p:nvPr/>
              </p:nvPicPr>
              <p:blipFill>
                <a:blip r:embed="rId39"/>
                <a:stretch>
                  <a:fillRect/>
                </a:stretch>
              </p:blipFill>
              <p:spPr>
                <a:xfrm>
                  <a:off x="7162080" y="1894180"/>
                  <a:ext cx="5594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1E56C41B-3AF7-2CD4-024A-FBB1D397351D}"/>
                    </a:ext>
                  </a:extLst>
                </p14:cNvPr>
                <p14:cNvContentPartPr/>
                <p14:nvPr/>
              </p14:nvContentPartPr>
              <p14:xfrm>
                <a:off x="6621720" y="1901020"/>
                <a:ext cx="494640" cy="102600"/>
              </p14:xfrm>
            </p:contentPart>
          </mc:Choice>
          <mc:Fallback xmlns="">
            <p:pic>
              <p:nvPicPr>
                <p:cNvPr id="26" name="Ink 25">
                  <a:extLst>
                    <a:ext uri="{FF2B5EF4-FFF2-40B4-BE49-F238E27FC236}">
                      <a16:creationId xmlns:a16="http://schemas.microsoft.com/office/drawing/2014/main" id="{1E56C41B-3AF7-2CD4-024A-FBB1D397351D}"/>
                    </a:ext>
                  </a:extLst>
                </p:cNvPr>
                <p:cNvPicPr/>
                <p:nvPr/>
              </p:nvPicPr>
              <p:blipFill>
                <a:blip r:embed="rId41"/>
                <a:stretch>
                  <a:fillRect/>
                </a:stretch>
              </p:blipFill>
              <p:spPr>
                <a:xfrm>
                  <a:off x="6603720" y="1883020"/>
                  <a:ext cx="530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98A83F17-F374-CA79-568F-6F993F4C64E7}"/>
                    </a:ext>
                  </a:extLst>
                </p14:cNvPr>
                <p14:cNvContentPartPr/>
                <p14:nvPr/>
              </p14:nvContentPartPr>
              <p14:xfrm>
                <a:off x="5877240" y="1975180"/>
                <a:ext cx="590760" cy="37800"/>
              </p14:xfrm>
            </p:contentPart>
          </mc:Choice>
          <mc:Fallback xmlns="">
            <p:pic>
              <p:nvPicPr>
                <p:cNvPr id="27" name="Ink 26">
                  <a:extLst>
                    <a:ext uri="{FF2B5EF4-FFF2-40B4-BE49-F238E27FC236}">
                      <a16:creationId xmlns:a16="http://schemas.microsoft.com/office/drawing/2014/main" id="{98A83F17-F374-CA79-568F-6F993F4C64E7}"/>
                    </a:ext>
                  </a:extLst>
                </p:cNvPr>
                <p:cNvPicPr/>
                <p:nvPr/>
              </p:nvPicPr>
              <p:blipFill>
                <a:blip r:embed="rId43"/>
                <a:stretch>
                  <a:fillRect/>
                </a:stretch>
              </p:blipFill>
              <p:spPr>
                <a:xfrm>
                  <a:off x="5859240" y="1957180"/>
                  <a:ext cx="6264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5552C5EB-5D15-2478-16F4-ACC823A0063B}"/>
                    </a:ext>
                  </a:extLst>
                </p14:cNvPr>
                <p14:cNvContentPartPr/>
                <p14:nvPr/>
              </p14:nvContentPartPr>
              <p14:xfrm>
                <a:off x="4879680" y="2077060"/>
                <a:ext cx="615960" cy="21600"/>
              </p14:xfrm>
            </p:contentPart>
          </mc:Choice>
          <mc:Fallback xmlns="">
            <p:pic>
              <p:nvPicPr>
                <p:cNvPr id="28" name="Ink 27">
                  <a:extLst>
                    <a:ext uri="{FF2B5EF4-FFF2-40B4-BE49-F238E27FC236}">
                      <a16:creationId xmlns:a16="http://schemas.microsoft.com/office/drawing/2014/main" id="{5552C5EB-5D15-2478-16F4-ACC823A0063B}"/>
                    </a:ext>
                  </a:extLst>
                </p:cNvPr>
                <p:cNvPicPr/>
                <p:nvPr/>
              </p:nvPicPr>
              <p:blipFill>
                <a:blip r:embed="rId45"/>
                <a:stretch>
                  <a:fillRect/>
                </a:stretch>
              </p:blipFill>
              <p:spPr>
                <a:xfrm>
                  <a:off x="4861680" y="2059420"/>
                  <a:ext cx="651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427E05C5-4CE2-A70C-A9F2-F4867EC92B1D}"/>
                    </a:ext>
                  </a:extLst>
                </p14:cNvPr>
                <p14:cNvContentPartPr/>
                <p14:nvPr/>
              </p14:nvContentPartPr>
              <p14:xfrm>
                <a:off x="3915240" y="1953580"/>
                <a:ext cx="614520" cy="71280"/>
              </p14:xfrm>
            </p:contentPart>
          </mc:Choice>
          <mc:Fallback xmlns="">
            <p:pic>
              <p:nvPicPr>
                <p:cNvPr id="29" name="Ink 28">
                  <a:extLst>
                    <a:ext uri="{FF2B5EF4-FFF2-40B4-BE49-F238E27FC236}">
                      <a16:creationId xmlns:a16="http://schemas.microsoft.com/office/drawing/2014/main" id="{427E05C5-4CE2-A70C-A9F2-F4867EC92B1D}"/>
                    </a:ext>
                  </a:extLst>
                </p:cNvPr>
                <p:cNvPicPr/>
                <p:nvPr/>
              </p:nvPicPr>
              <p:blipFill>
                <a:blip r:embed="rId47"/>
                <a:stretch>
                  <a:fillRect/>
                </a:stretch>
              </p:blipFill>
              <p:spPr>
                <a:xfrm>
                  <a:off x="3897600" y="1935940"/>
                  <a:ext cx="650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166A59DA-01AC-5466-FD8F-4DC4FBEB41AE}"/>
                    </a:ext>
                  </a:extLst>
                </p14:cNvPr>
                <p14:cNvContentPartPr/>
                <p14:nvPr/>
              </p14:nvContentPartPr>
              <p14:xfrm>
                <a:off x="3380640" y="1963660"/>
                <a:ext cx="369000" cy="37080"/>
              </p14:xfrm>
            </p:contentPart>
          </mc:Choice>
          <mc:Fallback xmlns="">
            <p:pic>
              <p:nvPicPr>
                <p:cNvPr id="31" name="Ink 30">
                  <a:extLst>
                    <a:ext uri="{FF2B5EF4-FFF2-40B4-BE49-F238E27FC236}">
                      <a16:creationId xmlns:a16="http://schemas.microsoft.com/office/drawing/2014/main" id="{166A59DA-01AC-5466-FD8F-4DC4FBEB41AE}"/>
                    </a:ext>
                  </a:extLst>
                </p:cNvPr>
                <p:cNvPicPr/>
                <p:nvPr/>
              </p:nvPicPr>
              <p:blipFill>
                <a:blip r:embed="rId49"/>
                <a:stretch>
                  <a:fillRect/>
                </a:stretch>
              </p:blipFill>
              <p:spPr>
                <a:xfrm>
                  <a:off x="3362640" y="1945660"/>
                  <a:ext cx="404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87EB8D5D-2DD9-B956-C2C1-10FBC0C568FD}"/>
                    </a:ext>
                  </a:extLst>
                </p14:cNvPr>
                <p14:cNvContentPartPr/>
                <p14:nvPr/>
              </p14:nvContentPartPr>
              <p14:xfrm>
                <a:off x="2556600" y="1982380"/>
                <a:ext cx="584640" cy="39240"/>
              </p14:xfrm>
            </p:contentPart>
          </mc:Choice>
          <mc:Fallback xmlns="">
            <p:pic>
              <p:nvPicPr>
                <p:cNvPr id="32" name="Ink 31">
                  <a:extLst>
                    <a:ext uri="{FF2B5EF4-FFF2-40B4-BE49-F238E27FC236}">
                      <a16:creationId xmlns:a16="http://schemas.microsoft.com/office/drawing/2014/main" id="{87EB8D5D-2DD9-B956-C2C1-10FBC0C568FD}"/>
                    </a:ext>
                  </a:extLst>
                </p:cNvPr>
                <p:cNvPicPr/>
                <p:nvPr/>
              </p:nvPicPr>
              <p:blipFill>
                <a:blip r:embed="rId51"/>
                <a:stretch>
                  <a:fillRect/>
                </a:stretch>
              </p:blipFill>
              <p:spPr>
                <a:xfrm>
                  <a:off x="2538960" y="1964380"/>
                  <a:ext cx="620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72F0B554-CBF5-36B1-08E2-C9618BBA535B}"/>
                    </a:ext>
                  </a:extLst>
                </p14:cNvPr>
                <p14:cNvContentPartPr/>
                <p14:nvPr/>
              </p14:nvContentPartPr>
              <p14:xfrm>
                <a:off x="595680" y="1991740"/>
                <a:ext cx="1668240" cy="100800"/>
              </p14:xfrm>
            </p:contentPart>
          </mc:Choice>
          <mc:Fallback xmlns="">
            <p:pic>
              <p:nvPicPr>
                <p:cNvPr id="34" name="Ink 33">
                  <a:extLst>
                    <a:ext uri="{FF2B5EF4-FFF2-40B4-BE49-F238E27FC236}">
                      <a16:creationId xmlns:a16="http://schemas.microsoft.com/office/drawing/2014/main" id="{72F0B554-CBF5-36B1-08E2-C9618BBA535B}"/>
                    </a:ext>
                  </a:extLst>
                </p:cNvPr>
                <p:cNvPicPr/>
                <p:nvPr/>
              </p:nvPicPr>
              <p:blipFill>
                <a:blip r:embed="rId53"/>
                <a:stretch>
                  <a:fillRect/>
                </a:stretch>
              </p:blipFill>
              <p:spPr>
                <a:xfrm>
                  <a:off x="577680" y="1973740"/>
                  <a:ext cx="17038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Ink 39">
                  <a:extLst>
                    <a:ext uri="{FF2B5EF4-FFF2-40B4-BE49-F238E27FC236}">
                      <a16:creationId xmlns:a16="http://schemas.microsoft.com/office/drawing/2014/main" id="{BD1D57FC-5028-88EB-0D41-FA5C8F6F3B40}"/>
                    </a:ext>
                  </a:extLst>
                </p14:cNvPr>
                <p14:cNvContentPartPr/>
                <p14:nvPr/>
              </p14:nvContentPartPr>
              <p14:xfrm>
                <a:off x="8022480" y="1891660"/>
                <a:ext cx="1407600" cy="173880"/>
              </p14:xfrm>
            </p:contentPart>
          </mc:Choice>
          <mc:Fallback xmlns="">
            <p:pic>
              <p:nvPicPr>
                <p:cNvPr id="40" name="Ink 39">
                  <a:extLst>
                    <a:ext uri="{FF2B5EF4-FFF2-40B4-BE49-F238E27FC236}">
                      <a16:creationId xmlns:a16="http://schemas.microsoft.com/office/drawing/2014/main" id="{BD1D57FC-5028-88EB-0D41-FA5C8F6F3B40}"/>
                    </a:ext>
                  </a:extLst>
                </p:cNvPr>
                <p:cNvPicPr/>
                <p:nvPr/>
              </p:nvPicPr>
              <p:blipFill>
                <a:blip r:embed="rId55"/>
                <a:stretch>
                  <a:fillRect/>
                </a:stretch>
              </p:blipFill>
              <p:spPr>
                <a:xfrm>
                  <a:off x="8004840" y="1873660"/>
                  <a:ext cx="1443240" cy="20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F1EC717F-9C5A-85A4-AFB1-EC2B22C44D6F}"/>
                  </a:ext>
                </a:extLst>
              </p14:cNvPr>
              <p14:cNvContentPartPr/>
              <p14:nvPr/>
            </p14:nvContentPartPr>
            <p14:xfrm>
              <a:off x="5914680" y="1385140"/>
              <a:ext cx="1820520" cy="74520"/>
            </p14:xfrm>
          </p:contentPart>
        </mc:Choice>
        <mc:Fallback xmlns="">
          <p:pic>
            <p:nvPicPr>
              <p:cNvPr id="43" name="Ink 42">
                <a:extLst>
                  <a:ext uri="{FF2B5EF4-FFF2-40B4-BE49-F238E27FC236}">
                    <a16:creationId xmlns:a16="http://schemas.microsoft.com/office/drawing/2014/main" id="{F1EC717F-9C5A-85A4-AFB1-EC2B22C44D6F}"/>
                  </a:ext>
                </a:extLst>
              </p:cNvPr>
              <p:cNvPicPr/>
              <p:nvPr/>
            </p:nvPicPr>
            <p:blipFill>
              <a:blip r:embed="rId57"/>
              <a:stretch>
                <a:fillRect/>
              </a:stretch>
            </p:blipFill>
            <p:spPr>
              <a:xfrm>
                <a:off x="5896680" y="1367140"/>
                <a:ext cx="1856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D255EFF1-8A13-9B53-08C4-D119C70E17FD}"/>
                  </a:ext>
                </a:extLst>
              </p14:cNvPr>
              <p14:cNvContentPartPr/>
              <p14:nvPr/>
            </p14:nvContentPartPr>
            <p14:xfrm>
              <a:off x="7927800" y="1919740"/>
              <a:ext cx="1665720" cy="96480"/>
            </p14:xfrm>
          </p:contentPart>
        </mc:Choice>
        <mc:Fallback xmlns="">
          <p:pic>
            <p:nvPicPr>
              <p:cNvPr id="44" name="Ink 43">
                <a:extLst>
                  <a:ext uri="{FF2B5EF4-FFF2-40B4-BE49-F238E27FC236}">
                    <a16:creationId xmlns:a16="http://schemas.microsoft.com/office/drawing/2014/main" id="{D255EFF1-8A13-9B53-08C4-D119C70E17FD}"/>
                  </a:ext>
                </a:extLst>
              </p:cNvPr>
              <p:cNvPicPr/>
              <p:nvPr/>
            </p:nvPicPr>
            <p:blipFill>
              <a:blip r:embed="rId59"/>
              <a:stretch>
                <a:fillRect/>
              </a:stretch>
            </p:blipFill>
            <p:spPr>
              <a:xfrm>
                <a:off x="7910160" y="1901740"/>
                <a:ext cx="1701360" cy="132120"/>
              </a:xfrm>
              <a:prstGeom prst="rect">
                <a:avLst/>
              </a:prstGeom>
            </p:spPr>
          </p:pic>
        </mc:Fallback>
      </mc:AlternateContent>
      <p:grpSp>
        <p:nvGrpSpPr>
          <p:cNvPr id="47" name="Group 46">
            <a:extLst>
              <a:ext uri="{FF2B5EF4-FFF2-40B4-BE49-F238E27FC236}">
                <a16:creationId xmlns:a16="http://schemas.microsoft.com/office/drawing/2014/main" id="{35423DA2-64D0-403F-A351-4851106A920D}"/>
              </a:ext>
            </a:extLst>
          </p:cNvPr>
          <p:cNvGrpSpPr/>
          <p:nvPr/>
        </p:nvGrpSpPr>
        <p:grpSpPr>
          <a:xfrm>
            <a:off x="879360" y="1926940"/>
            <a:ext cx="1286280" cy="151200"/>
            <a:chOff x="879360" y="1926940"/>
            <a:chExt cx="1286280" cy="151200"/>
          </a:xfrm>
        </p:grpSpPr>
        <mc:AlternateContent xmlns:mc="http://schemas.openxmlformats.org/markup-compatibility/2006" xmlns:p14="http://schemas.microsoft.com/office/powerpoint/2010/main">
          <mc:Choice Requires="p14">
            <p:contentPart p14:bwMode="auto" r:id="rId60">
              <p14:nvContentPartPr>
                <p14:cNvPr id="45" name="Ink 44">
                  <a:extLst>
                    <a:ext uri="{FF2B5EF4-FFF2-40B4-BE49-F238E27FC236}">
                      <a16:creationId xmlns:a16="http://schemas.microsoft.com/office/drawing/2014/main" id="{FEB641E3-5525-0F22-8E97-6D44213047BB}"/>
                    </a:ext>
                  </a:extLst>
                </p14:cNvPr>
                <p14:cNvContentPartPr/>
                <p14:nvPr/>
              </p14:nvContentPartPr>
              <p14:xfrm>
                <a:off x="1834800" y="1932340"/>
                <a:ext cx="10440" cy="6480"/>
              </p14:xfrm>
            </p:contentPart>
          </mc:Choice>
          <mc:Fallback xmlns="">
            <p:pic>
              <p:nvPicPr>
                <p:cNvPr id="45" name="Ink 44">
                  <a:extLst>
                    <a:ext uri="{FF2B5EF4-FFF2-40B4-BE49-F238E27FC236}">
                      <a16:creationId xmlns:a16="http://schemas.microsoft.com/office/drawing/2014/main" id="{FEB641E3-5525-0F22-8E97-6D44213047BB}"/>
                    </a:ext>
                  </a:extLst>
                </p:cNvPr>
                <p:cNvPicPr/>
                <p:nvPr/>
              </p:nvPicPr>
              <p:blipFill>
                <a:blip r:embed="rId61"/>
                <a:stretch>
                  <a:fillRect/>
                </a:stretch>
              </p:blipFill>
              <p:spPr>
                <a:xfrm>
                  <a:off x="1817160" y="1914340"/>
                  <a:ext cx="460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Ink 45">
                  <a:extLst>
                    <a:ext uri="{FF2B5EF4-FFF2-40B4-BE49-F238E27FC236}">
                      <a16:creationId xmlns:a16="http://schemas.microsoft.com/office/drawing/2014/main" id="{B3A9E182-C1E8-DC1B-7063-81FF3615E33E}"/>
                    </a:ext>
                  </a:extLst>
                </p14:cNvPr>
                <p14:cNvContentPartPr/>
                <p14:nvPr/>
              </p14:nvContentPartPr>
              <p14:xfrm>
                <a:off x="879360" y="1926940"/>
                <a:ext cx="1286280" cy="151200"/>
              </p14:xfrm>
            </p:contentPart>
          </mc:Choice>
          <mc:Fallback xmlns="">
            <p:pic>
              <p:nvPicPr>
                <p:cNvPr id="46" name="Ink 45">
                  <a:extLst>
                    <a:ext uri="{FF2B5EF4-FFF2-40B4-BE49-F238E27FC236}">
                      <a16:creationId xmlns:a16="http://schemas.microsoft.com/office/drawing/2014/main" id="{B3A9E182-C1E8-DC1B-7063-81FF3615E33E}"/>
                    </a:ext>
                  </a:extLst>
                </p:cNvPr>
                <p:cNvPicPr/>
                <p:nvPr/>
              </p:nvPicPr>
              <p:blipFill>
                <a:blip r:embed="rId63"/>
                <a:stretch>
                  <a:fillRect/>
                </a:stretch>
              </p:blipFill>
              <p:spPr>
                <a:xfrm>
                  <a:off x="861360" y="1908940"/>
                  <a:ext cx="1321920" cy="186840"/>
                </a:xfrm>
                <a:prstGeom prst="rect">
                  <a:avLst/>
                </a:prstGeom>
              </p:spPr>
            </p:pic>
          </mc:Fallback>
        </mc:AlternateContent>
      </p:grpSp>
      <p:grpSp>
        <p:nvGrpSpPr>
          <p:cNvPr id="50" name="Group 49">
            <a:extLst>
              <a:ext uri="{FF2B5EF4-FFF2-40B4-BE49-F238E27FC236}">
                <a16:creationId xmlns:a16="http://schemas.microsoft.com/office/drawing/2014/main" id="{33FEAC1D-44B4-36BE-D75F-85267DAE8D63}"/>
              </a:ext>
            </a:extLst>
          </p:cNvPr>
          <p:cNvGrpSpPr/>
          <p:nvPr/>
        </p:nvGrpSpPr>
        <p:grpSpPr>
          <a:xfrm>
            <a:off x="6496080" y="3537220"/>
            <a:ext cx="2847600" cy="106560"/>
            <a:chOff x="6496080" y="3537220"/>
            <a:chExt cx="2847600" cy="106560"/>
          </a:xfrm>
        </p:grpSpPr>
        <mc:AlternateContent xmlns:mc="http://schemas.openxmlformats.org/markup-compatibility/2006" xmlns:p14="http://schemas.microsoft.com/office/powerpoint/2010/main">
          <mc:Choice Requires="p14">
            <p:contentPart p14:bwMode="auto" r:id="rId64">
              <p14:nvContentPartPr>
                <p14:cNvPr id="48" name="Ink 47">
                  <a:extLst>
                    <a:ext uri="{FF2B5EF4-FFF2-40B4-BE49-F238E27FC236}">
                      <a16:creationId xmlns:a16="http://schemas.microsoft.com/office/drawing/2014/main" id="{74273DCD-FF14-4590-8FC4-E9FE44A5A9F1}"/>
                    </a:ext>
                  </a:extLst>
                </p14:cNvPr>
                <p14:cNvContentPartPr/>
                <p14:nvPr/>
              </p14:nvContentPartPr>
              <p14:xfrm>
                <a:off x="7635840" y="3537220"/>
                <a:ext cx="1707840" cy="106560"/>
              </p14:xfrm>
            </p:contentPart>
          </mc:Choice>
          <mc:Fallback xmlns="">
            <p:pic>
              <p:nvPicPr>
                <p:cNvPr id="48" name="Ink 47">
                  <a:extLst>
                    <a:ext uri="{FF2B5EF4-FFF2-40B4-BE49-F238E27FC236}">
                      <a16:creationId xmlns:a16="http://schemas.microsoft.com/office/drawing/2014/main" id="{74273DCD-FF14-4590-8FC4-E9FE44A5A9F1}"/>
                    </a:ext>
                  </a:extLst>
                </p:cNvPr>
                <p:cNvPicPr/>
                <p:nvPr/>
              </p:nvPicPr>
              <p:blipFill>
                <a:blip r:embed="rId65"/>
                <a:stretch>
                  <a:fillRect/>
                </a:stretch>
              </p:blipFill>
              <p:spPr>
                <a:xfrm>
                  <a:off x="7618200" y="3519220"/>
                  <a:ext cx="1743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Ink 48">
                  <a:extLst>
                    <a:ext uri="{FF2B5EF4-FFF2-40B4-BE49-F238E27FC236}">
                      <a16:creationId xmlns:a16="http://schemas.microsoft.com/office/drawing/2014/main" id="{C1E9FFD8-48A3-B053-E1D9-6794A64C1947}"/>
                    </a:ext>
                  </a:extLst>
                </p14:cNvPr>
                <p14:cNvContentPartPr/>
                <p14:nvPr/>
              </p14:nvContentPartPr>
              <p14:xfrm>
                <a:off x="6496080" y="3567100"/>
                <a:ext cx="941040" cy="30240"/>
              </p14:xfrm>
            </p:contentPart>
          </mc:Choice>
          <mc:Fallback xmlns="">
            <p:pic>
              <p:nvPicPr>
                <p:cNvPr id="49" name="Ink 48">
                  <a:extLst>
                    <a:ext uri="{FF2B5EF4-FFF2-40B4-BE49-F238E27FC236}">
                      <a16:creationId xmlns:a16="http://schemas.microsoft.com/office/drawing/2014/main" id="{C1E9FFD8-48A3-B053-E1D9-6794A64C1947}"/>
                    </a:ext>
                  </a:extLst>
                </p:cNvPr>
                <p:cNvPicPr/>
                <p:nvPr/>
              </p:nvPicPr>
              <p:blipFill>
                <a:blip r:embed="rId67"/>
                <a:stretch>
                  <a:fillRect/>
                </a:stretch>
              </p:blipFill>
              <p:spPr>
                <a:xfrm>
                  <a:off x="6478440" y="3549100"/>
                  <a:ext cx="976680" cy="6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69" name="Ink 68">
                <a:extLst>
                  <a:ext uri="{FF2B5EF4-FFF2-40B4-BE49-F238E27FC236}">
                    <a16:creationId xmlns:a16="http://schemas.microsoft.com/office/drawing/2014/main" id="{B361D4D0-A42C-0119-7311-D7EE661027AA}"/>
                  </a:ext>
                </a:extLst>
              </p14:cNvPr>
              <p14:cNvContentPartPr/>
              <p14:nvPr/>
            </p14:nvContentPartPr>
            <p14:xfrm>
              <a:off x="6111960" y="4121860"/>
              <a:ext cx="3539520" cy="666000"/>
            </p14:xfrm>
          </p:contentPart>
        </mc:Choice>
        <mc:Fallback xmlns="">
          <p:pic>
            <p:nvPicPr>
              <p:cNvPr id="69" name="Ink 68">
                <a:extLst>
                  <a:ext uri="{FF2B5EF4-FFF2-40B4-BE49-F238E27FC236}">
                    <a16:creationId xmlns:a16="http://schemas.microsoft.com/office/drawing/2014/main" id="{B361D4D0-A42C-0119-7311-D7EE661027AA}"/>
                  </a:ext>
                </a:extLst>
              </p:cNvPr>
              <p:cNvPicPr/>
              <p:nvPr/>
            </p:nvPicPr>
            <p:blipFill>
              <a:blip r:embed="rId69"/>
              <a:stretch>
                <a:fillRect/>
              </a:stretch>
            </p:blipFill>
            <p:spPr>
              <a:xfrm>
                <a:off x="6093960" y="4104220"/>
                <a:ext cx="3575160" cy="701640"/>
              </a:xfrm>
              <a:prstGeom prst="rect">
                <a:avLst/>
              </a:prstGeom>
            </p:spPr>
          </p:pic>
        </mc:Fallback>
      </mc:AlternateContent>
      <p:grpSp>
        <p:nvGrpSpPr>
          <p:cNvPr id="72" name="Group 71">
            <a:extLst>
              <a:ext uri="{FF2B5EF4-FFF2-40B4-BE49-F238E27FC236}">
                <a16:creationId xmlns:a16="http://schemas.microsoft.com/office/drawing/2014/main" id="{68489C38-CCC0-2E19-152B-4DF995D664DF}"/>
              </a:ext>
            </a:extLst>
          </p:cNvPr>
          <p:cNvGrpSpPr/>
          <p:nvPr/>
        </p:nvGrpSpPr>
        <p:grpSpPr>
          <a:xfrm>
            <a:off x="745800" y="4072900"/>
            <a:ext cx="8730000" cy="705960"/>
            <a:chOff x="745800" y="4072900"/>
            <a:chExt cx="8730000" cy="705960"/>
          </a:xfrm>
        </p:grpSpPr>
        <mc:AlternateContent xmlns:mc="http://schemas.openxmlformats.org/markup-compatibility/2006" xmlns:p14="http://schemas.microsoft.com/office/powerpoint/2010/main">
          <mc:Choice Requires="p14">
            <p:contentPart p14:bwMode="auto" r:id="rId70">
              <p14:nvContentPartPr>
                <p14:cNvPr id="51" name="Ink 50">
                  <a:extLst>
                    <a:ext uri="{FF2B5EF4-FFF2-40B4-BE49-F238E27FC236}">
                      <a16:creationId xmlns:a16="http://schemas.microsoft.com/office/drawing/2014/main" id="{D502C9E5-1F80-B16E-B29D-7B5896C76F36}"/>
                    </a:ext>
                  </a:extLst>
                </p14:cNvPr>
                <p14:cNvContentPartPr/>
                <p14:nvPr/>
              </p14:nvContentPartPr>
              <p14:xfrm>
                <a:off x="9290400" y="4131580"/>
                <a:ext cx="12240" cy="15840"/>
              </p14:xfrm>
            </p:contentPart>
          </mc:Choice>
          <mc:Fallback xmlns="">
            <p:pic>
              <p:nvPicPr>
                <p:cNvPr id="51" name="Ink 50">
                  <a:extLst>
                    <a:ext uri="{FF2B5EF4-FFF2-40B4-BE49-F238E27FC236}">
                      <a16:creationId xmlns:a16="http://schemas.microsoft.com/office/drawing/2014/main" id="{D502C9E5-1F80-B16E-B29D-7B5896C76F36}"/>
                    </a:ext>
                  </a:extLst>
                </p:cNvPr>
                <p:cNvPicPr/>
                <p:nvPr/>
              </p:nvPicPr>
              <p:blipFill>
                <a:blip r:embed="rId71"/>
                <a:stretch>
                  <a:fillRect/>
                </a:stretch>
              </p:blipFill>
              <p:spPr>
                <a:xfrm>
                  <a:off x="9272760" y="4113940"/>
                  <a:ext cx="47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Ink 51">
                  <a:extLst>
                    <a:ext uri="{FF2B5EF4-FFF2-40B4-BE49-F238E27FC236}">
                      <a16:creationId xmlns:a16="http://schemas.microsoft.com/office/drawing/2014/main" id="{811F2332-DEF0-0F99-30C5-4C3D402A3AA1}"/>
                    </a:ext>
                  </a:extLst>
                </p14:cNvPr>
                <p14:cNvContentPartPr/>
                <p14:nvPr/>
              </p14:nvContentPartPr>
              <p14:xfrm>
                <a:off x="8961000" y="4075420"/>
                <a:ext cx="303120" cy="77400"/>
              </p14:xfrm>
            </p:contentPart>
          </mc:Choice>
          <mc:Fallback xmlns="">
            <p:pic>
              <p:nvPicPr>
                <p:cNvPr id="52" name="Ink 51">
                  <a:extLst>
                    <a:ext uri="{FF2B5EF4-FFF2-40B4-BE49-F238E27FC236}">
                      <a16:creationId xmlns:a16="http://schemas.microsoft.com/office/drawing/2014/main" id="{811F2332-DEF0-0F99-30C5-4C3D402A3AA1}"/>
                    </a:ext>
                  </a:extLst>
                </p:cNvPr>
                <p:cNvPicPr/>
                <p:nvPr/>
              </p:nvPicPr>
              <p:blipFill>
                <a:blip r:embed="rId73"/>
                <a:stretch>
                  <a:fillRect/>
                </a:stretch>
              </p:blipFill>
              <p:spPr>
                <a:xfrm>
                  <a:off x="8943000" y="4057780"/>
                  <a:ext cx="338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4" name="Ink 53">
                  <a:extLst>
                    <a:ext uri="{FF2B5EF4-FFF2-40B4-BE49-F238E27FC236}">
                      <a16:creationId xmlns:a16="http://schemas.microsoft.com/office/drawing/2014/main" id="{B43EE234-8752-8C34-B9EC-EADB320DB4F9}"/>
                    </a:ext>
                  </a:extLst>
                </p14:cNvPr>
                <p14:cNvContentPartPr/>
                <p14:nvPr/>
              </p14:nvContentPartPr>
              <p14:xfrm>
                <a:off x="6516240" y="4096300"/>
                <a:ext cx="2078280" cy="38880"/>
              </p14:xfrm>
            </p:contentPart>
          </mc:Choice>
          <mc:Fallback xmlns="">
            <p:pic>
              <p:nvPicPr>
                <p:cNvPr id="54" name="Ink 53">
                  <a:extLst>
                    <a:ext uri="{FF2B5EF4-FFF2-40B4-BE49-F238E27FC236}">
                      <a16:creationId xmlns:a16="http://schemas.microsoft.com/office/drawing/2014/main" id="{B43EE234-8752-8C34-B9EC-EADB320DB4F9}"/>
                    </a:ext>
                  </a:extLst>
                </p:cNvPr>
                <p:cNvPicPr/>
                <p:nvPr/>
              </p:nvPicPr>
              <p:blipFill>
                <a:blip r:embed="rId75"/>
                <a:stretch>
                  <a:fillRect/>
                </a:stretch>
              </p:blipFill>
              <p:spPr>
                <a:xfrm>
                  <a:off x="6498240" y="4078660"/>
                  <a:ext cx="2113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5" name="Ink 54">
                  <a:extLst>
                    <a:ext uri="{FF2B5EF4-FFF2-40B4-BE49-F238E27FC236}">
                      <a16:creationId xmlns:a16="http://schemas.microsoft.com/office/drawing/2014/main" id="{BED3DD6F-E08C-E3FE-022B-459961EE1DA0}"/>
                    </a:ext>
                  </a:extLst>
                </p14:cNvPr>
                <p14:cNvContentPartPr/>
                <p14:nvPr/>
              </p14:nvContentPartPr>
              <p14:xfrm>
                <a:off x="5616240" y="4154620"/>
                <a:ext cx="750240" cy="29520"/>
              </p14:xfrm>
            </p:contentPart>
          </mc:Choice>
          <mc:Fallback xmlns="">
            <p:pic>
              <p:nvPicPr>
                <p:cNvPr id="55" name="Ink 54">
                  <a:extLst>
                    <a:ext uri="{FF2B5EF4-FFF2-40B4-BE49-F238E27FC236}">
                      <a16:creationId xmlns:a16="http://schemas.microsoft.com/office/drawing/2014/main" id="{BED3DD6F-E08C-E3FE-022B-459961EE1DA0}"/>
                    </a:ext>
                  </a:extLst>
                </p:cNvPr>
                <p:cNvPicPr/>
                <p:nvPr/>
              </p:nvPicPr>
              <p:blipFill>
                <a:blip r:embed="rId77"/>
                <a:stretch>
                  <a:fillRect/>
                </a:stretch>
              </p:blipFill>
              <p:spPr>
                <a:xfrm>
                  <a:off x="5598240" y="4136620"/>
                  <a:ext cx="7858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6" name="Ink 55">
                  <a:extLst>
                    <a:ext uri="{FF2B5EF4-FFF2-40B4-BE49-F238E27FC236}">
                      <a16:creationId xmlns:a16="http://schemas.microsoft.com/office/drawing/2014/main" id="{E82D7DD9-FD92-5D3B-96D1-309CAED699AB}"/>
                    </a:ext>
                  </a:extLst>
                </p14:cNvPr>
                <p14:cNvContentPartPr/>
                <p14:nvPr/>
              </p14:nvContentPartPr>
              <p14:xfrm>
                <a:off x="5340480" y="4161820"/>
                <a:ext cx="10440" cy="4320"/>
              </p14:xfrm>
            </p:contentPart>
          </mc:Choice>
          <mc:Fallback xmlns="">
            <p:pic>
              <p:nvPicPr>
                <p:cNvPr id="56" name="Ink 55">
                  <a:extLst>
                    <a:ext uri="{FF2B5EF4-FFF2-40B4-BE49-F238E27FC236}">
                      <a16:creationId xmlns:a16="http://schemas.microsoft.com/office/drawing/2014/main" id="{E82D7DD9-FD92-5D3B-96D1-309CAED699AB}"/>
                    </a:ext>
                  </a:extLst>
                </p:cNvPr>
                <p:cNvPicPr/>
                <p:nvPr/>
              </p:nvPicPr>
              <p:blipFill>
                <a:blip r:embed="rId79"/>
                <a:stretch>
                  <a:fillRect/>
                </a:stretch>
              </p:blipFill>
              <p:spPr>
                <a:xfrm>
                  <a:off x="5322480" y="4143820"/>
                  <a:ext cx="46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7" name="Ink 56">
                  <a:extLst>
                    <a:ext uri="{FF2B5EF4-FFF2-40B4-BE49-F238E27FC236}">
                      <a16:creationId xmlns:a16="http://schemas.microsoft.com/office/drawing/2014/main" id="{B74DE325-9A4F-BF9A-31CF-9C635CBA5716}"/>
                    </a:ext>
                  </a:extLst>
                </p14:cNvPr>
                <p14:cNvContentPartPr/>
                <p14:nvPr/>
              </p14:nvContentPartPr>
              <p14:xfrm>
                <a:off x="2780880" y="4118260"/>
                <a:ext cx="2482920" cy="97560"/>
              </p14:xfrm>
            </p:contentPart>
          </mc:Choice>
          <mc:Fallback xmlns="">
            <p:pic>
              <p:nvPicPr>
                <p:cNvPr id="57" name="Ink 56">
                  <a:extLst>
                    <a:ext uri="{FF2B5EF4-FFF2-40B4-BE49-F238E27FC236}">
                      <a16:creationId xmlns:a16="http://schemas.microsoft.com/office/drawing/2014/main" id="{B74DE325-9A4F-BF9A-31CF-9C635CBA5716}"/>
                    </a:ext>
                  </a:extLst>
                </p:cNvPr>
                <p:cNvPicPr/>
                <p:nvPr/>
              </p:nvPicPr>
              <p:blipFill>
                <a:blip r:embed="rId81"/>
                <a:stretch>
                  <a:fillRect/>
                </a:stretch>
              </p:blipFill>
              <p:spPr>
                <a:xfrm>
                  <a:off x="2763240" y="4100260"/>
                  <a:ext cx="2518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Ink 57">
                  <a:extLst>
                    <a:ext uri="{FF2B5EF4-FFF2-40B4-BE49-F238E27FC236}">
                      <a16:creationId xmlns:a16="http://schemas.microsoft.com/office/drawing/2014/main" id="{A64FDAFF-62EB-F152-A33B-102485964A3C}"/>
                    </a:ext>
                  </a:extLst>
                </p14:cNvPr>
                <p14:cNvContentPartPr/>
                <p14:nvPr/>
              </p14:nvContentPartPr>
              <p14:xfrm>
                <a:off x="2160600" y="4143820"/>
                <a:ext cx="515160" cy="52560"/>
              </p14:xfrm>
            </p:contentPart>
          </mc:Choice>
          <mc:Fallback xmlns="">
            <p:pic>
              <p:nvPicPr>
                <p:cNvPr id="58" name="Ink 57">
                  <a:extLst>
                    <a:ext uri="{FF2B5EF4-FFF2-40B4-BE49-F238E27FC236}">
                      <a16:creationId xmlns:a16="http://schemas.microsoft.com/office/drawing/2014/main" id="{A64FDAFF-62EB-F152-A33B-102485964A3C}"/>
                    </a:ext>
                  </a:extLst>
                </p:cNvPr>
                <p:cNvPicPr/>
                <p:nvPr/>
              </p:nvPicPr>
              <p:blipFill>
                <a:blip r:embed="rId83"/>
                <a:stretch>
                  <a:fillRect/>
                </a:stretch>
              </p:blipFill>
              <p:spPr>
                <a:xfrm>
                  <a:off x="2142960" y="4125820"/>
                  <a:ext cx="550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Ink 58">
                  <a:extLst>
                    <a:ext uri="{FF2B5EF4-FFF2-40B4-BE49-F238E27FC236}">
                      <a16:creationId xmlns:a16="http://schemas.microsoft.com/office/drawing/2014/main" id="{D1B614F7-5E86-0F24-F646-1AFD9D2B472E}"/>
                    </a:ext>
                  </a:extLst>
                </p14:cNvPr>
                <p14:cNvContentPartPr/>
                <p14:nvPr/>
              </p14:nvContentPartPr>
              <p14:xfrm>
                <a:off x="1665960" y="4151740"/>
                <a:ext cx="419760" cy="93240"/>
              </p14:xfrm>
            </p:contentPart>
          </mc:Choice>
          <mc:Fallback xmlns="">
            <p:pic>
              <p:nvPicPr>
                <p:cNvPr id="59" name="Ink 58">
                  <a:extLst>
                    <a:ext uri="{FF2B5EF4-FFF2-40B4-BE49-F238E27FC236}">
                      <a16:creationId xmlns:a16="http://schemas.microsoft.com/office/drawing/2014/main" id="{D1B614F7-5E86-0F24-F646-1AFD9D2B472E}"/>
                    </a:ext>
                  </a:extLst>
                </p:cNvPr>
                <p:cNvPicPr/>
                <p:nvPr/>
              </p:nvPicPr>
              <p:blipFill>
                <a:blip r:embed="rId85"/>
                <a:stretch>
                  <a:fillRect/>
                </a:stretch>
              </p:blipFill>
              <p:spPr>
                <a:xfrm>
                  <a:off x="1647960" y="4134100"/>
                  <a:ext cx="455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Ink 60">
                  <a:extLst>
                    <a:ext uri="{FF2B5EF4-FFF2-40B4-BE49-F238E27FC236}">
                      <a16:creationId xmlns:a16="http://schemas.microsoft.com/office/drawing/2014/main" id="{2CD2FDBD-5B77-7D18-1CBE-D2F9C779AA27}"/>
                    </a:ext>
                  </a:extLst>
                </p14:cNvPr>
                <p14:cNvContentPartPr/>
                <p14:nvPr/>
              </p14:nvContentPartPr>
              <p14:xfrm>
                <a:off x="745800" y="4150300"/>
                <a:ext cx="739440" cy="136440"/>
              </p14:xfrm>
            </p:contentPart>
          </mc:Choice>
          <mc:Fallback xmlns="">
            <p:pic>
              <p:nvPicPr>
                <p:cNvPr id="61" name="Ink 60">
                  <a:extLst>
                    <a:ext uri="{FF2B5EF4-FFF2-40B4-BE49-F238E27FC236}">
                      <a16:creationId xmlns:a16="http://schemas.microsoft.com/office/drawing/2014/main" id="{2CD2FDBD-5B77-7D18-1CBE-D2F9C779AA27}"/>
                    </a:ext>
                  </a:extLst>
                </p:cNvPr>
                <p:cNvPicPr/>
                <p:nvPr/>
              </p:nvPicPr>
              <p:blipFill>
                <a:blip r:embed="rId87"/>
                <a:stretch>
                  <a:fillRect/>
                </a:stretch>
              </p:blipFill>
              <p:spPr>
                <a:xfrm>
                  <a:off x="727800" y="4132660"/>
                  <a:ext cx="7750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3" name="Ink 62">
                  <a:extLst>
                    <a:ext uri="{FF2B5EF4-FFF2-40B4-BE49-F238E27FC236}">
                      <a16:creationId xmlns:a16="http://schemas.microsoft.com/office/drawing/2014/main" id="{9369DBCA-B7DD-51AB-239C-989D28FFEB0C}"/>
                    </a:ext>
                  </a:extLst>
                </p14:cNvPr>
                <p14:cNvContentPartPr/>
                <p14:nvPr/>
              </p14:nvContentPartPr>
              <p14:xfrm>
                <a:off x="8740320" y="4637020"/>
                <a:ext cx="735480" cy="62280"/>
              </p14:xfrm>
            </p:contentPart>
          </mc:Choice>
          <mc:Fallback xmlns="">
            <p:pic>
              <p:nvPicPr>
                <p:cNvPr id="63" name="Ink 62">
                  <a:extLst>
                    <a:ext uri="{FF2B5EF4-FFF2-40B4-BE49-F238E27FC236}">
                      <a16:creationId xmlns:a16="http://schemas.microsoft.com/office/drawing/2014/main" id="{9369DBCA-B7DD-51AB-239C-989D28FFEB0C}"/>
                    </a:ext>
                  </a:extLst>
                </p:cNvPr>
                <p:cNvPicPr/>
                <p:nvPr/>
              </p:nvPicPr>
              <p:blipFill>
                <a:blip r:embed="rId89"/>
                <a:stretch>
                  <a:fillRect/>
                </a:stretch>
              </p:blipFill>
              <p:spPr>
                <a:xfrm>
                  <a:off x="8722320" y="4619020"/>
                  <a:ext cx="771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4" name="Ink 63">
                  <a:extLst>
                    <a:ext uri="{FF2B5EF4-FFF2-40B4-BE49-F238E27FC236}">
                      <a16:creationId xmlns:a16="http://schemas.microsoft.com/office/drawing/2014/main" id="{979CED9E-536B-8FFB-2092-038347F54615}"/>
                    </a:ext>
                  </a:extLst>
                </p14:cNvPr>
                <p14:cNvContentPartPr/>
                <p14:nvPr/>
              </p14:nvContentPartPr>
              <p14:xfrm>
                <a:off x="7593000" y="4638820"/>
                <a:ext cx="802440" cy="57960"/>
              </p14:xfrm>
            </p:contentPart>
          </mc:Choice>
          <mc:Fallback xmlns="">
            <p:pic>
              <p:nvPicPr>
                <p:cNvPr id="64" name="Ink 63">
                  <a:extLst>
                    <a:ext uri="{FF2B5EF4-FFF2-40B4-BE49-F238E27FC236}">
                      <a16:creationId xmlns:a16="http://schemas.microsoft.com/office/drawing/2014/main" id="{979CED9E-536B-8FFB-2092-038347F54615}"/>
                    </a:ext>
                  </a:extLst>
                </p:cNvPr>
                <p:cNvPicPr/>
                <p:nvPr/>
              </p:nvPicPr>
              <p:blipFill>
                <a:blip r:embed="rId91"/>
                <a:stretch>
                  <a:fillRect/>
                </a:stretch>
              </p:blipFill>
              <p:spPr>
                <a:xfrm>
                  <a:off x="7575360" y="4620820"/>
                  <a:ext cx="838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5" name="Ink 64">
                  <a:extLst>
                    <a:ext uri="{FF2B5EF4-FFF2-40B4-BE49-F238E27FC236}">
                      <a16:creationId xmlns:a16="http://schemas.microsoft.com/office/drawing/2014/main" id="{8B7B3A3D-09C0-8BAE-4A70-1C19B707AF0A}"/>
                    </a:ext>
                  </a:extLst>
                </p14:cNvPr>
                <p14:cNvContentPartPr/>
                <p14:nvPr/>
              </p14:nvContentPartPr>
              <p14:xfrm>
                <a:off x="6099000" y="4727020"/>
                <a:ext cx="1315080" cy="51840"/>
              </p14:xfrm>
            </p:contentPart>
          </mc:Choice>
          <mc:Fallback xmlns="">
            <p:pic>
              <p:nvPicPr>
                <p:cNvPr id="65" name="Ink 64">
                  <a:extLst>
                    <a:ext uri="{FF2B5EF4-FFF2-40B4-BE49-F238E27FC236}">
                      <a16:creationId xmlns:a16="http://schemas.microsoft.com/office/drawing/2014/main" id="{8B7B3A3D-09C0-8BAE-4A70-1C19B707AF0A}"/>
                    </a:ext>
                  </a:extLst>
                </p:cNvPr>
                <p:cNvPicPr/>
                <p:nvPr/>
              </p:nvPicPr>
              <p:blipFill>
                <a:blip r:embed="rId93"/>
                <a:stretch>
                  <a:fillRect/>
                </a:stretch>
              </p:blipFill>
              <p:spPr>
                <a:xfrm>
                  <a:off x="6081000" y="4709020"/>
                  <a:ext cx="13507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7" name="Ink 66">
                  <a:extLst>
                    <a:ext uri="{FF2B5EF4-FFF2-40B4-BE49-F238E27FC236}">
                      <a16:creationId xmlns:a16="http://schemas.microsoft.com/office/drawing/2014/main" id="{7005E161-D51E-A5C6-D877-0B981997492F}"/>
                    </a:ext>
                  </a:extLst>
                </p14:cNvPr>
                <p14:cNvContentPartPr/>
                <p14:nvPr/>
              </p14:nvContentPartPr>
              <p14:xfrm>
                <a:off x="4251840" y="4652500"/>
                <a:ext cx="1586880" cy="105120"/>
              </p14:xfrm>
            </p:contentPart>
          </mc:Choice>
          <mc:Fallback xmlns="">
            <p:pic>
              <p:nvPicPr>
                <p:cNvPr id="67" name="Ink 66">
                  <a:extLst>
                    <a:ext uri="{FF2B5EF4-FFF2-40B4-BE49-F238E27FC236}">
                      <a16:creationId xmlns:a16="http://schemas.microsoft.com/office/drawing/2014/main" id="{7005E161-D51E-A5C6-D877-0B981997492F}"/>
                    </a:ext>
                  </a:extLst>
                </p:cNvPr>
                <p:cNvPicPr/>
                <p:nvPr/>
              </p:nvPicPr>
              <p:blipFill>
                <a:blip r:embed="rId95"/>
                <a:stretch>
                  <a:fillRect/>
                </a:stretch>
              </p:blipFill>
              <p:spPr>
                <a:xfrm>
                  <a:off x="4234200" y="4634500"/>
                  <a:ext cx="1622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1" name="Ink 70">
                  <a:extLst>
                    <a:ext uri="{FF2B5EF4-FFF2-40B4-BE49-F238E27FC236}">
                      <a16:creationId xmlns:a16="http://schemas.microsoft.com/office/drawing/2014/main" id="{EEB514A8-5169-7E51-DF71-7C38726B1F37}"/>
                    </a:ext>
                  </a:extLst>
                </p14:cNvPr>
                <p14:cNvContentPartPr/>
                <p14:nvPr/>
              </p14:nvContentPartPr>
              <p14:xfrm>
                <a:off x="5132040" y="4072900"/>
                <a:ext cx="1014840" cy="677520"/>
              </p14:xfrm>
            </p:contentPart>
          </mc:Choice>
          <mc:Fallback xmlns="">
            <p:pic>
              <p:nvPicPr>
                <p:cNvPr id="71" name="Ink 70">
                  <a:extLst>
                    <a:ext uri="{FF2B5EF4-FFF2-40B4-BE49-F238E27FC236}">
                      <a16:creationId xmlns:a16="http://schemas.microsoft.com/office/drawing/2014/main" id="{EEB514A8-5169-7E51-DF71-7C38726B1F37}"/>
                    </a:ext>
                  </a:extLst>
                </p:cNvPr>
                <p:cNvPicPr/>
                <p:nvPr/>
              </p:nvPicPr>
              <p:blipFill>
                <a:blip r:embed="rId97"/>
                <a:stretch>
                  <a:fillRect/>
                </a:stretch>
              </p:blipFill>
              <p:spPr>
                <a:xfrm>
                  <a:off x="5114400" y="4055260"/>
                  <a:ext cx="1050480" cy="71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73" name="Ink 72">
                <a:extLst>
                  <a:ext uri="{FF2B5EF4-FFF2-40B4-BE49-F238E27FC236}">
                    <a16:creationId xmlns:a16="http://schemas.microsoft.com/office/drawing/2014/main" id="{DF3E7A91-8681-9910-EB1C-FBBC2B38F4E2}"/>
                  </a:ext>
                </a:extLst>
              </p14:cNvPr>
              <p14:cNvContentPartPr/>
              <p14:nvPr/>
            </p14:nvContentPartPr>
            <p14:xfrm>
              <a:off x="6203400" y="4700380"/>
              <a:ext cx="3219480" cy="75600"/>
            </p14:xfrm>
          </p:contentPart>
        </mc:Choice>
        <mc:Fallback xmlns="">
          <p:pic>
            <p:nvPicPr>
              <p:cNvPr id="73" name="Ink 72">
                <a:extLst>
                  <a:ext uri="{FF2B5EF4-FFF2-40B4-BE49-F238E27FC236}">
                    <a16:creationId xmlns:a16="http://schemas.microsoft.com/office/drawing/2014/main" id="{DF3E7A91-8681-9910-EB1C-FBBC2B38F4E2}"/>
                  </a:ext>
                </a:extLst>
              </p:cNvPr>
              <p:cNvPicPr/>
              <p:nvPr/>
            </p:nvPicPr>
            <p:blipFill>
              <a:blip r:embed="rId99"/>
              <a:stretch>
                <a:fillRect/>
              </a:stretch>
            </p:blipFill>
            <p:spPr>
              <a:xfrm>
                <a:off x="6185760" y="4682380"/>
                <a:ext cx="3255120" cy="111240"/>
              </a:xfrm>
              <a:prstGeom prst="rect">
                <a:avLst/>
              </a:prstGeom>
            </p:spPr>
          </p:pic>
        </mc:Fallback>
      </mc:AlternateContent>
    </p:spTree>
    <p:extLst>
      <p:ext uri="{BB962C8B-B14F-4D97-AF65-F5344CB8AC3E}">
        <p14:creationId xmlns:p14="http://schemas.microsoft.com/office/powerpoint/2010/main" val="329217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8985"/>
            <a:ext cx="9200959" cy="5693866"/>
          </a:xfrm>
          <a:prstGeom prst="rect">
            <a:avLst/>
          </a:prstGeom>
          <a:noFill/>
        </p:spPr>
        <p:txBody>
          <a:bodyPr wrap="square" rtlCol="0">
            <a:spAutoFit/>
          </a:bodyPr>
          <a:lstStyle/>
          <a:p>
            <a:pPr algn="r"/>
            <a:r>
              <a:rPr lang="he-IL" sz="4000" b="1" dirty="0">
                <a:solidFill>
                  <a:schemeClr val="bg1"/>
                </a:solidFill>
                <a:cs typeface="+mj-cs"/>
              </a:rPr>
              <a:t>﻿</a:t>
            </a:r>
            <a:r>
              <a:rPr lang="he-IL" sz="4000" b="1" dirty="0">
                <a:solidFill>
                  <a:srgbClr val="FFFF00"/>
                </a:solidFill>
                <a:cs typeface="+mj-cs"/>
              </a:rPr>
              <a:t>ספר ישעיה </a:t>
            </a:r>
            <a:r>
              <a:rPr lang="he-IL" sz="4000" b="1">
                <a:solidFill>
                  <a:srgbClr val="FFFF00"/>
                </a:solidFill>
                <a:cs typeface="+mj-cs"/>
              </a:rPr>
              <a:t>פרק לח</a:t>
            </a:r>
            <a:endParaRPr lang="he-IL" sz="4000" b="1" dirty="0">
              <a:solidFill>
                <a:srgbClr val="FFFF00"/>
              </a:solidFill>
              <a:cs typeface="+mj-cs"/>
            </a:endParaRPr>
          </a:p>
          <a:p>
            <a:pPr algn="r"/>
            <a:r>
              <a:rPr lang="he-IL" sz="3600">
                <a:solidFill>
                  <a:srgbClr val="FFFF00"/>
                </a:solidFill>
                <a:cs typeface="+mj-cs"/>
              </a:rPr>
              <a:t>א   בַּיָּמִים הָהֵם חָלָה חִזְקִיָּהוּ לָמוּת וַיָּבוֹא אֵלָיו יְשַׁעְיָהוּ בֶן-אָמוֹץ הַנָּבִיא וַיֹּאמֶר אֵלָיו כֹּה-אָמַר יְהֹוָה צַו לְבֵיתֶךָ כִּי מֵת אַתָּה וְלֹא תִחְיֶה: </a:t>
            </a:r>
            <a:r>
              <a:rPr lang="he-IL" sz="3600">
                <a:solidFill>
                  <a:srgbClr val="FFC000"/>
                </a:solidFill>
                <a:cs typeface="+mj-cs"/>
              </a:rPr>
              <a:t>ב   וַיַּסֵּב חִזְקִיָּהוּ פָּנָיו אֶל-הַקִּיר וַיִּתְפַּלֵּל אֶל-יְהֹוָה: ג   וַיֹּאמַר אָנָּה יְהֹוָה זְכָר-נָא אֵת אֲשֶׁר הִתְהַלַּכְתִּי לְפָנֶיךָ בֶּאֱמֶת וּבְלֵב שָׁלֵם וְהַטּוֹב בְּעֵינֶיךָ עָשִֹיתִי וַיֵּבְךְּ חִזְקִיָּהוּ בְּכִי גָדוֹל:       </a:t>
            </a:r>
            <a:r>
              <a:rPr lang="he-IL" sz="3600">
                <a:solidFill>
                  <a:srgbClr val="92D050"/>
                </a:solidFill>
                <a:cs typeface="+mj-cs"/>
              </a:rPr>
              <a:t>ד   וַיְהִי דְּבַר-יְהֹוָה אֶל-יְשַׁעְיָהוּ לֵאמֹר: ה   הָלוֹךְ וְאָמַרְתָּ אֶל-חִזְקִיָּהוּ כֹּה-אָמַר יְהֹוָה אֱלֹהֵי דָּוִד אָבִיךָ שָׁמַעְתִּי אֶת-תְּפִלָּתֶךָ רָאִיתִי אֶת-דִּמְעָתֶךָ הִנְנִי יוֹסִף עַל-יָמֶיךָ חֲמֵשׁ עֶשְֹרֵה שָׁנָה: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17" name="Group 16">
            <a:extLst>
              <a:ext uri="{FF2B5EF4-FFF2-40B4-BE49-F238E27FC236}">
                <a16:creationId xmlns:a16="http://schemas.microsoft.com/office/drawing/2014/main" id="{60E5EA5F-19AA-CE3A-7D54-E065EC36776D}"/>
              </a:ext>
            </a:extLst>
          </p:cNvPr>
          <p:cNvGrpSpPr/>
          <p:nvPr/>
        </p:nvGrpSpPr>
        <p:grpSpPr>
          <a:xfrm>
            <a:off x="1014720" y="1419340"/>
            <a:ext cx="7876080" cy="147240"/>
            <a:chOff x="1014720" y="1419340"/>
            <a:chExt cx="7876080" cy="14724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7EAE99D-DCB2-F9D9-E37B-D41C43D85A83}"/>
                    </a:ext>
                  </a:extLst>
                </p14:cNvPr>
                <p14:cNvContentPartPr/>
                <p14:nvPr/>
              </p14:nvContentPartPr>
              <p14:xfrm>
                <a:off x="8245680" y="1516180"/>
                <a:ext cx="645120" cy="34560"/>
              </p14:xfrm>
            </p:contentPart>
          </mc:Choice>
          <mc:Fallback xmlns="">
            <p:pic>
              <p:nvPicPr>
                <p:cNvPr id="2" name="Ink 1">
                  <a:extLst>
                    <a:ext uri="{FF2B5EF4-FFF2-40B4-BE49-F238E27FC236}">
                      <a16:creationId xmlns:a16="http://schemas.microsoft.com/office/drawing/2014/main" id="{67EAE99D-DCB2-F9D9-E37B-D41C43D85A83}"/>
                    </a:ext>
                  </a:extLst>
                </p:cNvPr>
                <p:cNvPicPr/>
                <p:nvPr/>
              </p:nvPicPr>
              <p:blipFill>
                <a:blip r:embed="rId5"/>
                <a:stretch>
                  <a:fillRect/>
                </a:stretch>
              </p:blipFill>
              <p:spPr>
                <a:xfrm>
                  <a:off x="8227680" y="1498180"/>
                  <a:ext cx="680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E994E4D-397A-232E-4987-7D710BBD240E}"/>
                    </a:ext>
                  </a:extLst>
                </p14:cNvPr>
                <p14:cNvContentPartPr/>
                <p14:nvPr/>
              </p14:nvContentPartPr>
              <p14:xfrm>
                <a:off x="7321920" y="1493500"/>
                <a:ext cx="679320" cy="23040"/>
              </p14:xfrm>
            </p:contentPart>
          </mc:Choice>
          <mc:Fallback xmlns="">
            <p:pic>
              <p:nvPicPr>
                <p:cNvPr id="4" name="Ink 3">
                  <a:extLst>
                    <a:ext uri="{FF2B5EF4-FFF2-40B4-BE49-F238E27FC236}">
                      <a16:creationId xmlns:a16="http://schemas.microsoft.com/office/drawing/2014/main" id="{5E994E4D-397A-232E-4987-7D710BBD240E}"/>
                    </a:ext>
                  </a:extLst>
                </p:cNvPr>
                <p:cNvPicPr/>
                <p:nvPr/>
              </p:nvPicPr>
              <p:blipFill>
                <a:blip r:embed="rId7"/>
                <a:stretch>
                  <a:fillRect/>
                </a:stretch>
              </p:blipFill>
              <p:spPr>
                <a:xfrm>
                  <a:off x="7304280" y="1475860"/>
                  <a:ext cx="714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2CB1925-BF67-32CB-CD59-4D42EF688818}"/>
                    </a:ext>
                  </a:extLst>
                </p14:cNvPr>
                <p14:cNvContentPartPr/>
                <p14:nvPr/>
              </p14:nvContentPartPr>
              <p14:xfrm>
                <a:off x="6509400" y="1519780"/>
                <a:ext cx="673560" cy="46800"/>
              </p14:xfrm>
            </p:contentPart>
          </mc:Choice>
          <mc:Fallback xmlns="">
            <p:pic>
              <p:nvPicPr>
                <p:cNvPr id="5" name="Ink 4">
                  <a:extLst>
                    <a:ext uri="{FF2B5EF4-FFF2-40B4-BE49-F238E27FC236}">
                      <a16:creationId xmlns:a16="http://schemas.microsoft.com/office/drawing/2014/main" id="{42CB1925-BF67-32CB-CD59-4D42EF688818}"/>
                    </a:ext>
                  </a:extLst>
                </p:cNvPr>
                <p:cNvPicPr/>
                <p:nvPr/>
              </p:nvPicPr>
              <p:blipFill>
                <a:blip r:embed="rId9"/>
                <a:stretch>
                  <a:fillRect/>
                </a:stretch>
              </p:blipFill>
              <p:spPr>
                <a:xfrm>
                  <a:off x="6491760" y="1502140"/>
                  <a:ext cx="709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C7241F7-1B8A-EA92-2B72-0F659CA66729}"/>
                    </a:ext>
                  </a:extLst>
                </p14:cNvPr>
                <p14:cNvContentPartPr/>
                <p14:nvPr/>
              </p14:nvContentPartPr>
              <p14:xfrm>
                <a:off x="5533440" y="1456780"/>
                <a:ext cx="917280" cy="53640"/>
              </p14:xfrm>
            </p:contentPart>
          </mc:Choice>
          <mc:Fallback xmlns="">
            <p:pic>
              <p:nvPicPr>
                <p:cNvPr id="9" name="Ink 8">
                  <a:extLst>
                    <a:ext uri="{FF2B5EF4-FFF2-40B4-BE49-F238E27FC236}">
                      <a16:creationId xmlns:a16="http://schemas.microsoft.com/office/drawing/2014/main" id="{DC7241F7-1B8A-EA92-2B72-0F659CA66729}"/>
                    </a:ext>
                  </a:extLst>
                </p:cNvPr>
                <p:cNvPicPr/>
                <p:nvPr/>
              </p:nvPicPr>
              <p:blipFill>
                <a:blip r:embed="rId11"/>
                <a:stretch>
                  <a:fillRect/>
                </a:stretch>
              </p:blipFill>
              <p:spPr>
                <a:xfrm>
                  <a:off x="5515440" y="1439140"/>
                  <a:ext cx="952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28599BCE-6404-A929-6E04-394D651C1F58}"/>
                    </a:ext>
                  </a:extLst>
                </p14:cNvPr>
                <p14:cNvContentPartPr/>
                <p14:nvPr/>
              </p14:nvContentPartPr>
              <p14:xfrm>
                <a:off x="4436160" y="1419340"/>
                <a:ext cx="867600" cy="70560"/>
              </p14:xfrm>
            </p:contentPart>
          </mc:Choice>
          <mc:Fallback xmlns="">
            <p:pic>
              <p:nvPicPr>
                <p:cNvPr id="11" name="Ink 10">
                  <a:extLst>
                    <a:ext uri="{FF2B5EF4-FFF2-40B4-BE49-F238E27FC236}">
                      <a16:creationId xmlns:a16="http://schemas.microsoft.com/office/drawing/2014/main" id="{28599BCE-6404-A929-6E04-394D651C1F58}"/>
                    </a:ext>
                  </a:extLst>
                </p:cNvPr>
                <p:cNvPicPr/>
                <p:nvPr/>
              </p:nvPicPr>
              <p:blipFill>
                <a:blip r:embed="rId13"/>
                <a:stretch>
                  <a:fillRect/>
                </a:stretch>
              </p:blipFill>
              <p:spPr>
                <a:xfrm>
                  <a:off x="4418520" y="1401340"/>
                  <a:ext cx="903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1074B4CE-B265-4752-2D6F-E81B55B4F7AE}"/>
                    </a:ext>
                  </a:extLst>
                </p14:cNvPr>
                <p14:cNvContentPartPr/>
                <p14:nvPr/>
              </p14:nvContentPartPr>
              <p14:xfrm>
                <a:off x="3519600" y="1517620"/>
                <a:ext cx="914400" cy="48600"/>
              </p14:xfrm>
            </p:contentPart>
          </mc:Choice>
          <mc:Fallback xmlns="">
            <p:pic>
              <p:nvPicPr>
                <p:cNvPr id="13" name="Ink 12">
                  <a:extLst>
                    <a:ext uri="{FF2B5EF4-FFF2-40B4-BE49-F238E27FC236}">
                      <a16:creationId xmlns:a16="http://schemas.microsoft.com/office/drawing/2014/main" id="{1074B4CE-B265-4752-2D6F-E81B55B4F7AE}"/>
                    </a:ext>
                  </a:extLst>
                </p:cNvPr>
                <p:cNvPicPr/>
                <p:nvPr/>
              </p:nvPicPr>
              <p:blipFill>
                <a:blip r:embed="rId15"/>
                <a:stretch>
                  <a:fillRect/>
                </a:stretch>
              </p:blipFill>
              <p:spPr>
                <a:xfrm>
                  <a:off x="3501600" y="1499620"/>
                  <a:ext cx="950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D7A4B0C6-5B3B-245C-97E9-8462252A9CBA}"/>
                    </a:ext>
                  </a:extLst>
                </p14:cNvPr>
                <p14:cNvContentPartPr/>
                <p14:nvPr/>
              </p14:nvContentPartPr>
              <p14:xfrm>
                <a:off x="2890320" y="1431580"/>
                <a:ext cx="619560" cy="75600"/>
              </p14:xfrm>
            </p:contentPart>
          </mc:Choice>
          <mc:Fallback xmlns="">
            <p:pic>
              <p:nvPicPr>
                <p:cNvPr id="14" name="Ink 13">
                  <a:extLst>
                    <a:ext uri="{FF2B5EF4-FFF2-40B4-BE49-F238E27FC236}">
                      <a16:creationId xmlns:a16="http://schemas.microsoft.com/office/drawing/2014/main" id="{D7A4B0C6-5B3B-245C-97E9-8462252A9CBA}"/>
                    </a:ext>
                  </a:extLst>
                </p:cNvPr>
                <p:cNvPicPr/>
                <p:nvPr/>
              </p:nvPicPr>
              <p:blipFill>
                <a:blip r:embed="rId17"/>
                <a:stretch>
                  <a:fillRect/>
                </a:stretch>
              </p:blipFill>
              <p:spPr>
                <a:xfrm>
                  <a:off x="2872680" y="1413580"/>
                  <a:ext cx="655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15924F1D-E085-4A03-4D82-51C15E615A39}"/>
                    </a:ext>
                  </a:extLst>
                </p14:cNvPr>
                <p14:cNvContentPartPr/>
                <p14:nvPr/>
              </p14:nvContentPartPr>
              <p14:xfrm>
                <a:off x="1663080" y="1463980"/>
                <a:ext cx="1086840" cy="87480"/>
              </p14:xfrm>
            </p:contentPart>
          </mc:Choice>
          <mc:Fallback xmlns="">
            <p:pic>
              <p:nvPicPr>
                <p:cNvPr id="15" name="Ink 14">
                  <a:extLst>
                    <a:ext uri="{FF2B5EF4-FFF2-40B4-BE49-F238E27FC236}">
                      <a16:creationId xmlns:a16="http://schemas.microsoft.com/office/drawing/2014/main" id="{15924F1D-E085-4A03-4D82-51C15E615A39}"/>
                    </a:ext>
                  </a:extLst>
                </p:cNvPr>
                <p:cNvPicPr/>
                <p:nvPr/>
              </p:nvPicPr>
              <p:blipFill>
                <a:blip r:embed="rId19"/>
                <a:stretch>
                  <a:fillRect/>
                </a:stretch>
              </p:blipFill>
              <p:spPr>
                <a:xfrm>
                  <a:off x="1645440" y="1445980"/>
                  <a:ext cx="1122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A4353E32-DA66-DE59-7F2A-1ADCD1A6BF12}"/>
                    </a:ext>
                  </a:extLst>
                </p14:cNvPr>
                <p14:cNvContentPartPr/>
                <p14:nvPr/>
              </p14:nvContentPartPr>
              <p14:xfrm>
                <a:off x="1014720" y="1450300"/>
                <a:ext cx="516600" cy="79920"/>
              </p14:xfrm>
            </p:contentPart>
          </mc:Choice>
          <mc:Fallback xmlns="">
            <p:pic>
              <p:nvPicPr>
                <p:cNvPr id="16" name="Ink 15">
                  <a:extLst>
                    <a:ext uri="{FF2B5EF4-FFF2-40B4-BE49-F238E27FC236}">
                      <a16:creationId xmlns:a16="http://schemas.microsoft.com/office/drawing/2014/main" id="{A4353E32-DA66-DE59-7F2A-1ADCD1A6BF12}"/>
                    </a:ext>
                  </a:extLst>
                </p:cNvPr>
                <p:cNvPicPr/>
                <p:nvPr/>
              </p:nvPicPr>
              <p:blipFill>
                <a:blip r:embed="rId21"/>
                <a:stretch>
                  <a:fillRect/>
                </a:stretch>
              </p:blipFill>
              <p:spPr>
                <a:xfrm>
                  <a:off x="997080" y="1432300"/>
                  <a:ext cx="552240" cy="115560"/>
                </a:xfrm>
                <a:prstGeom prst="rect">
                  <a:avLst/>
                </a:prstGeom>
              </p:spPr>
            </p:pic>
          </mc:Fallback>
        </mc:AlternateContent>
      </p:grpSp>
      <p:grpSp>
        <p:nvGrpSpPr>
          <p:cNvPr id="32" name="Group 31">
            <a:extLst>
              <a:ext uri="{FF2B5EF4-FFF2-40B4-BE49-F238E27FC236}">
                <a16:creationId xmlns:a16="http://schemas.microsoft.com/office/drawing/2014/main" id="{6644F912-3BA2-4AA7-B7B3-2E92DC613A07}"/>
              </a:ext>
            </a:extLst>
          </p:cNvPr>
          <p:cNvGrpSpPr/>
          <p:nvPr/>
        </p:nvGrpSpPr>
        <p:grpSpPr>
          <a:xfrm>
            <a:off x="1009680" y="1919740"/>
            <a:ext cx="8570160" cy="183960"/>
            <a:chOff x="1009680" y="1919740"/>
            <a:chExt cx="8570160" cy="183960"/>
          </a:xfrm>
        </p:grpSpPr>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C24AC62D-506A-E72B-114B-DE30C45CC499}"/>
                    </a:ext>
                  </a:extLst>
                </p14:cNvPr>
                <p14:cNvContentPartPr/>
                <p14:nvPr/>
              </p14:nvContentPartPr>
              <p14:xfrm>
                <a:off x="9101400" y="1919740"/>
                <a:ext cx="478440" cy="93600"/>
              </p14:xfrm>
            </p:contentPart>
          </mc:Choice>
          <mc:Fallback xmlns="">
            <p:pic>
              <p:nvPicPr>
                <p:cNvPr id="18" name="Ink 17">
                  <a:extLst>
                    <a:ext uri="{FF2B5EF4-FFF2-40B4-BE49-F238E27FC236}">
                      <a16:creationId xmlns:a16="http://schemas.microsoft.com/office/drawing/2014/main" id="{C24AC62D-506A-E72B-114B-DE30C45CC499}"/>
                    </a:ext>
                  </a:extLst>
                </p:cNvPr>
                <p:cNvPicPr/>
                <p:nvPr/>
              </p:nvPicPr>
              <p:blipFill>
                <a:blip r:embed="rId23"/>
                <a:stretch>
                  <a:fillRect/>
                </a:stretch>
              </p:blipFill>
              <p:spPr>
                <a:xfrm>
                  <a:off x="9083760" y="1901740"/>
                  <a:ext cx="514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9BD4AB40-C3BE-5352-BD49-4BACD9895724}"/>
                    </a:ext>
                  </a:extLst>
                </p14:cNvPr>
                <p14:cNvContentPartPr/>
                <p14:nvPr/>
              </p14:nvContentPartPr>
              <p14:xfrm>
                <a:off x="7866240" y="2018020"/>
                <a:ext cx="822240" cy="64800"/>
              </p14:xfrm>
            </p:contentPart>
          </mc:Choice>
          <mc:Fallback xmlns="">
            <p:pic>
              <p:nvPicPr>
                <p:cNvPr id="19" name="Ink 18">
                  <a:extLst>
                    <a:ext uri="{FF2B5EF4-FFF2-40B4-BE49-F238E27FC236}">
                      <a16:creationId xmlns:a16="http://schemas.microsoft.com/office/drawing/2014/main" id="{9BD4AB40-C3BE-5352-BD49-4BACD9895724}"/>
                    </a:ext>
                  </a:extLst>
                </p:cNvPr>
                <p:cNvPicPr/>
                <p:nvPr/>
              </p:nvPicPr>
              <p:blipFill>
                <a:blip r:embed="rId25"/>
                <a:stretch>
                  <a:fillRect/>
                </a:stretch>
              </p:blipFill>
              <p:spPr>
                <a:xfrm>
                  <a:off x="7848600" y="2000380"/>
                  <a:ext cx="857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C45799BE-FE1C-1708-6B36-3EF4687F4AA0}"/>
                    </a:ext>
                  </a:extLst>
                </p14:cNvPr>
                <p14:cNvContentPartPr/>
                <p14:nvPr/>
              </p14:nvContentPartPr>
              <p14:xfrm>
                <a:off x="6716400" y="2011180"/>
                <a:ext cx="933120" cy="32400"/>
              </p14:xfrm>
            </p:contentPart>
          </mc:Choice>
          <mc:Fallback xmlns="">
            <p:pic>
              <p:nvPicPr>
                <p:cNvPr id="20" name="Ink 19">
                  <a:extLst>
                    <a:ext uri="{FF2B5EF4-FFF2-40B4-BE49-F238E27FC236}">
                      <a16:creationId xmlns:a16="http://schemas.microsoft.com/office/drawing/2014/main" id="{C45799BE-FE1C-1708-6B36-3EF4687F4AA0}"/>
                    </a:ext>
                  </a:extLst>
                </p:cNvPr>
                <p:cNvPicPr/>
                <p:nvPr/>
              </p:nvPicPr>
              <p:blipFill>
                <a:blip r:embed="rId27"/>
                <a:stretch>
                  <a:fillRect/>
                </a:stretch>
              </p:blipFill>
              <p:spPr>
                <a:xfrm>
                  <a:off x="6698760" y="1993180"/>
                  <a:ext cx="9687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17D5C768-E0BC-F29E-0B70-DD20698BEFD9}"/>
                    </a:ext>
                  </a:extLst>
                </p14:cNvPr>
                <p14:cNvContentPartPr/>
                <p14:nvPr/>
              </p14:nvContentPartPr>
              <p14:xfrm>
                <a:off x="5828280" y="2008300"/>
                <a:ext cx="756000" cy="60480"/>
              </p14:xfrm>
            </p:contentPart>
          </mc:Choice>
          <mc:Fallback xmlns="">
            <p:pic>
              <p:nvPicPr>
                <p:cNvPr id="21" name="Ink 20">
                  <a:extLst>
                    <a:ext uri="{FF2B5EF4-FFF2-40B4-BE49-F238E27FC236}">
                      <a16:creationId xmlns:a16="http://schemas.microsoft.com/office/drawing/2014/main" id="{17D5C768-E0BC-F29E-0B70-DD20698BEFD9}"/>
                    </a:ext>
                  </a:extLst>
                </p:cNvPr>
                <p:cNvPicPr/>
                <p:nvPr/>
              </p:nvPicPr>
              <p:blipFill>
                <a:blip r:embed="rId29"/>
                <a:stretch>
                  <a:fillRect/>
                </a:stretch>
              </p:blipFill>
              <p:spPr>
                <a:xfrm>
                  <a:off x="5810640" y="1990660"/>
                  <a:ext cx="791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539B5A38-361D-EE11-C2DE-4E85A51C7A75}"/>
                    </a:ext>
                  </a:extLst>
                </p14:cNvPr>
                <p14:cNvContentPartPr/>
                <p14:nvPr/>
              </p14:nvContentPartPr>
              <p14:xfrm>
                <a:off x="5282160" y="1966180"/>
                <a:ext cx="563760" cy="80640"/>
              </p14:xfrm>
            </p:contentPart>
          </mc:Choice>
          <mc:Fallback xmlns="">
            <p:pic>
              <p:nvPicPr>
                <p:cNvPr id="22" name="Ink 21">
                  <a:extLst>
                    <a:ext uri="{FF2B5EF4-FFF2-40B4-BE49-F238E27FC236}">
                      <a16:creationId xmlns:a16="http://schemas.microsoft.com/office/drawing/2014/main" id="{539B5A38-361D-EE11-C2DE-4E85A51C7A75}"/>
                    </a:ext>
                  </a:extLst>
                </p:cNvPr>
                <p:cNvPicPr/>
                <p:nvPr/>
              </p:nvPicPr>
              <p:blipFill>
                <a:blip r:embed="rId31"/>
                <a:stretch>
                  <a:fillRect/>
                </a:stretch>
              </p:blipFill>
              <p:spPr>
                <a:xfrm>
                  <a:off x="5264520" y="1948540"/>
                  <a:ext cx="599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A409752B-49CD-05D0-46AB-08F5D7E6B130}"/>
                    </a:ext>
                  </a:extLst>
                </p14:cNvPr>
                <p14:cNvContentPartPr/>
                <p14:nvPr/>
              </p14:nvContentPartPr>
              <p14:xfrm>
                <a:off x="4858080" y="2009740"/>
                <a:ext cx="356400" cy="37080"/>
              </p14:xfrm>
            </p:contentPart>
          </mc:Choice>
          <mc:Fallback xmlns="">
            <p:pic>
              <p:nvPicPr>
                <p:cNvPr id="23" name="Ink 22">
                  <a:extLst>
                    <a:ext uri="{FF2B5EF4-FFF2-40B4-BE49-F238E27FC236}">
                      <a16:creationId xmlns:a16="http://schemas.microsoft.com/office/drawing/2014/main" id="{A409752B-49CD-05D0-46AB-08F5D7E6B130}"/>
                    </a:ext>
                  </a:extLst>
                </p:cNvPr>
                <p:cNvPicPr/>
                <p:nvPr/>
              </p:nvPicPr>
              <p:blipFill>
                <a:blip r:embed="rId33"/>
                <a:stretch>
                  <a:fillRect/>
                </a:stretch>
              </p:blipFill>
              <p:spPr>
                <a:xfrm>
                  <a:off x="4840440" y="1991740"/>
                  <a:ext cx="392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030A6017-6E5A-919E-AEEA-06D51E9730FE}"/>
                    </a:ext>
                  </a:extLst>
                </p14:cNvPr>
                <p14:cNvContentPartPr/>
                <p14:nvPr/>
              </p14:nvContentPartPr>
              <p14:xfrm>
                <a:off x="3814440" y="2007580"/>
                <a:ext cx="660600" cy="42120"/>
              </p14:xfrm>
            </p:contentPart>
          </mc:Choice>
          <mc:Fallback xmlns="">
            <p:pic>
              <p:nvPicPr>
                <p:cNvPr id="24" name="Ink 23">
                  <a:extLst>
                    <a:ext uri="{FF2B5EF4-FFF2-40B4-BE49-F238E27FC236}">
                      <a16:creationId xmlns:a16="http://schemas.microsoft.com/office/drawing/2014/main" id="{030A6017-6E5A-919E-AEEA-06D51E9730FE}"/>
                    </a:ext>
                  </a:extLst>
                </p:cNvPr>
                <p:cNvPicPr/>
                <p:nvPr/>
              </p:nvPicPr>
              <p:blipFill>
                <a:blip r:embed="rId35"/>
                <a:stretch>
                  <a:fillRect/>
                </a:stretch>
              </p:blipFill>
              <p:spPr>
                <a:xfrm>
                  <a:off x="3796800" y="1989580"/>
                  <a:ext cx="696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A2474935-9D8E-D050-F907-296F2615391B}"/>
                    </a:ext>
                  </a:extLst>
                </p14:cNvPr>
                <p14:cNvContentPartPr/>
                <p14:nvPr/>
              </p14:nvContentPartPr>
              <p14:xfrm>
                <a:off x="3315840" y="2029180"/>
                <a:ext cx="383760" cy="47520"/>
              </p14:xfrm>
            </p:contentPart>
          </mc:Choice>
          <mc:Fallback xmlns="">
            <p:pic>
              <p:nvPicPr>
                <p:cNvPr id="25" name="Ink 24">
                  <a:extLst>
                    <a:ext uri="{FF2B5EF4-FFF2-40B4-BE49-F238E27FC236}">
                      <a16:creationId xmlns:a16="http://schemas.microsoft.com/office/drawing/2014/main" id="{A2474935-9D8E-D050-F907-296F2615391B}"/>
                    </a:ext>
                  </a:extLst>
                </p:cNvPr>
                <p:cNvPicPr/>
                <p:nvPr/>
              </p:nvPicPr>
              <p:blipFill>
                <a:blip r:embed="rId37"/>
                <a:stretch>
                  <a:fillRect/>
                </a:stretch>
              </p:blipFill>
              <p:spPr>
                <a:xfrm>
                  <a:off x="3297840" y="2011540"/>
                  <a:ext cx="419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923BFDEB-24C9-3B6A-7796-3A3893E252A2}"/>
                    </a:ext>
                  </a:extLst>
                </p14:cNvPr>
                <p14:cNvContentPartPr/>
                <p14:nvPr/>
              </p14:nvContentPartPr>
              <p14:xfrm>
                <a:off x="2100480" y="2014420"/>
                <a:ext cx="1050120" cy="60840"/>
              </p14:xfrm>
            </p:contentPart>
          </mc:Choice>
          <mc:Fallback xmlns="">
            <p:pic>
              <p:nvPicPr>
                <p:cNvPr id="26" name="Ink 25">
                  <a:extLst>
                    <a:ext uri="{FF2B5EF4-FFF2-40B4-BE49-F238E27FC236}">
                      <a16:creationId xmlns:a16="http://schemas.microsoft.com/office/drawing/2014/main" id="{923BFDEB-24C9-3B6A-7796-3A3893E252A2}"/>
                    </a:ext>
                  </a:extLst>
                </p:cNvPr>
                <p:cNvPicPr/>
                <p:nvPr/>
              </p:nvPicPr>
              <p:blipFill>
                <a:blip r:embed="rId39"/>
                <a:stretch>
                  <a:fillRect/>
                </a:stretch>
              </p:blipFill>
              <p:spPr>
                <a:xfrm>
                  <a:off x="2082840" y="1996780"/>
                  <a:ext cx="1085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A58EFC54-8CB8-A5F0-78D9-004DE513D360}"/>
                    </a:ext>
                  </a:extLst>
                </p14:cNvPr>
                <p14:cNvContentPartPr/>
                <p14:nvPr/>
              </p14:nvContentPartPr>
              <p14:xfrm>
                <a:off x="1009680" y="1972660"/>
                <a:ext cx="1046520" cy="131040"/>
              </p14:xfrm>
            </p:contentPart>
          </mc:Choice>
          <mc:Fallback xmlns="">
            <p:pic>
              <p:nvPicPr>
                <p:cNvPr id="28" name="Ink 27">
                  <a:extLst>
                    <a:ext uri="{FF2B5EF4-FFF2-40B4-BE49-F238E27FC236}">
                      <a16:creationId xmlns:a16="http://schemas.microsoft.com/office/drawing/2014/main" id="{A58EFC54-8CB8-A5F0-78D9-004DE513D360}"/>
                    </a:ext>
                  </a:extLst>
                </p:cNvPr>
                <p:cNvPicPr/>
                <p:nvPr/>
              </p:nvPicPr>
              <p:blipFill>
                <a:blip r:embed="rId41"/>
                <a:stretch>
                  <a:fillRect/>
                </a:stretch>
              </p:blipFill>
              <p:spPr>
                <a:xfrm>
                  <a:off x="991680" y="1954660"/>
                  <a:ext cx="1082160" cy="166680"/>
                </a:xfrm>
                <a:prstGeom prst="rect">
                  <a:avLst/>
                </a:prstGeom>
              </p:spPr>
            </p:pic>
          </mc:Fallback>
        </mc:AlternateContent>
      </p:grpSp>
      <p:grpSp>
        <p:nvGrpSpPr>
          <p:cNvPr id="31" name="Group 30">
            <a:extLst>
              <a:ext uri="{FF2B5EF4-FFF2-40B4-BE49-F238E27FC236}">
                <a16:creationId xmlns:a16="http://schemas.microsoft.com/office/drawing/2014/main" id="{ECC01C70-1998-51C6-788A-1F6DA8569F41}"/>
              </a:ext>
            </a:extLst>
          </p:cNvPr>
          <p:cNvGrpSpPr/>
          <p:nvPr/>
        </p:nvGrpSpPr>
        <p:grpSpPr>
          <a:xfrm>
            <a:off x="7541880" y="2429860"/>
            <a:ext cx="1994760" cy="88560"/>
            <a:chOff x="7541880" y="2429860"/>
            <a:chExt cx="1994760" cy="88560"/>
          </a:xfrm>
        </p:grpSpPr>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6CAECB3E-34D2-C260-F792-DB76BFE67975}"/>
                    </a:ext>
                  </a:extLst>
                </p14:cNvPr>
                <p14:cNvContentPartPr/>
                <p14:nvPr/>
              </p14:nvContentPartPr>
              <p14:xfrm>
                <a:off x="9038760" y="2501500"/>
                <a:ext cx="497880" cy="16920"/>
              </p14:xfrm>
            </p:contentPart>
          </mc:Choice>
          <mc:Fallback xmlns="">
            <p:pic>
              <p:nvPicPr>
                <p:cNvPr id="29" name="Ink 28">
                  <a:extLst>
                    <a:ext uri="{FF2B5EF4-FFF2-40B4-BE49-F238E27FC236}">
                      <a16:creationId xmlns:a16="http://schemas.microsoft.com/office/drawing/2014/main" id="{6CAECB3E-34D2-C260-F792-DB76BFE67975}"/>
                    </a:ext>
                  </a:extLst>
                </p:cNvPr>
                <p:cNvPicPr/>
                <p:nvPr/>
              </p:nvPicPr>
              <p:blipFill>
                <a:blip r:embed="rId43"/>
                <a:stretch>
                  <a:fillRect/>
                </a:stretch>
              </p:blipFill>
              <p:spPr>
                <a:xfrm>
                  <a:off x="9021120" y="2483500"/>
                  <a:ext cx="5335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ABCE3591-C5FE-418F-5DEB-059FEAEB4C79}"/>
                    </a:ext>
                  </a:extLst>
                </p14:cNvPr>
                <p14:cNvContentPartPr/>
                <p14:nvPr/>
              </p14:nvContentPartPr>
              <p14:xfrm>
                <a:off x="7541880" y="2429860"/>
                <a:ext cx="1190880" cy="70200"/>
              </p14:xfrm>
            </p:contentPart>
          </mc:Choice>
          <mc:Fallback xmlns="">
            <p:pic>
              <p:nvPicPr>
                <p:cNvPr id="30" name="Ink 29">
                  <a:extLst>
                    <a:ext uri="{FF2B5EF4-FFF2-40B4-BE49-F238E27FC236}">
                      <a16:creationId xmlns:a16="http://schemas.microsoft.com/office/drawing/2014/main" id="{ABCE3591-C5FE-418F-5DEB-059FEAEB4C79}"/>
                    </a:ext>
                  </a:extLst>
                </p:cNvPr>
                <p:cNvPicPr/>
                <p:nvPr/>
              </p:nvPicPr>
              <p:blipFill>
                <a:blip r:embed="rId45"/>
                <a:stretch>
                  <a:fillRect/>
                </a:stretch>
              </p:blipFill>
              <p:spPr>
                <a:xfrm>
                  <a:off x="7523880" y="2412220"/>
                  <a:ext cx="1226520" cy="10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5E591954-2DF1-05B6-4A1E-A734A5903B0D}"/>
                  </a:ext>
                </a:extLst>
              </p14:cNvPr>
              <p14:cNvContentPartPr/>
              <p14:nvPr/>
            </p14:nvContentPartPr>
            <p14:xfrm>
              <a:off x="3186960" y="1437340"/>
              <a:ext cx="545760" cy="650160"/>
            </p14:xfrm>
          </p:contentPart>
        </mc:Choice>
        <mc:Fallback xmlns="">
          <p:pic>
            <p:nvPicPr>
              <p:cNvPr id="33" name="Ink 32">
                <a:extLst>
                  <a:ext uri="{FF2B5EF4-FFF2-40B4-BE49-F238E27FC236}">
                    <a16:creationId xmlns:a16="http://schemas.microsoft.com/office/drawing/2014/main" id="{5E591954-2DF1-05B6-4A1E-A734A5903B0D}"/>
                  </a:ext>
                </a:extLst>
              </p:cNvPr>
              <p:cNvPicPr/>
              <p:nvPr/>
            </p:nvPicPr>
            <p:blipFill>
              <a:blip r:embed="rId47"/>
              <a:stretch>
                <a:fillRect/>
              </a:stretch>
            </p:blipFill>
            <p:spPr>
              <a:xfrm>
                <a:off x="3168960" y="1419700"/>
                <a:ext cx="581400" cy="685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Ink 43">
                <a:extLst>
                  <a:ext uri="{FF2B5EF4-FFF2-40B4-BE49-F238E27FC236}">
                    <a16:creationId xmlns:a16="http://schemas.microsoft.com/office/drawing/2014/main" id="{6D4D7A5F-969E-E007-87C3-C7E924DCF86E}"/>
                  </a:ext>
                </a:extLst>
              </p14:cNvPr>
              <p14:cNvContentPartPr/>
              <p14:nvPr/>
            </p14:nvContentPartPr>
            <p14:xfrm>
              <a:off x="2594760" y="2477380"/>
              <a:ext cx="628560" cy="92880"/>
            </p14:xfrm>
          </p:contentPart>
        </mc:Choice>
        <mc:Fallback xmlns="">
          <p:pic>
            <p:nvPicPr>
              <p:cNvPr id="44" name="Ink 43">
                <a:extLst>
                  <a:ext uri="{FF2B5EF4-FFF2-40B4-BE49-F238E27FC236}">
                    <a16:creationId xmlns:a16="http://schemas.microsoft.com/office/drawing/2014/main" id="{6D4D7A5F-969E-E007-87C3-C7E924DCF86E}"/>
                  </a:ext>
                </a:extLst>
              </p:cNvPr>
              <p:cNvPicPr/>
              <p:nvPr/>
            </p:nvPicPr>
            <p:blipFill>
              <a:blip r:embed="rId49"/>
              <a:stretch>
                <a:fillRect/>
              </a:stretch>
            </p:blipFill>
            <p:spPr>
              <a:xfrm>
                <a:off x="2577120" y="2459380"/>
                <a:ext cx="664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5" name="Ink 54">
                <a:extLst>
                  <a:ext uri="{FF2B5EF4-FFF2-40B4-BE49-F238E27FC236}">
                    <a16:creationId xmlns:a16="http://schemas.microsoft.com/office/drawing/2014/main" id="{C786897A-A31A-2601-A2A2-93C865256720}"/>
                  </a:ext>
                </a:extLst>
              </p14:cNvPr>
              <p14:cNvContentPartPr/>
              <p14:nvPr/>
            </p14:nvContentPartPr>
            <p14:xfrm>
              <a:off x="492000" y="3082180"/>
              <a:ext cx="859680" cy="80280"/>
            </p14:xfrm>
          </p:contentPart>
        </mc:Choice>
        <mc:Fallback xmlns="">
          <p:pic>
            <p:nvPicPr>
              <p:cNvPr id="55" name="Ink 54">
                <a:extLst>
                  <a:ext uri="{FF2B5EF4-FFF2-40B4-BE49-F238E27FC236}">
                    <a16:creationId xmlns:a16="http://schemas.microsoft.com/office/drawing/2014/main" id="{C786897A-A31A-2601-A2A2-93C865256720}"/>
                  </a:ext>
                </a:extLst>
              </p:cNvPr>
              <p:cNvPicPr/>
              <p:nvPr/>
            </p:nvPicPr>
            <p:blipFill>
              <a:blip r:embed="rId51"/>
              <a:stretch>
                <a:fillRect/>
              </a:stretch>
            </p:blipFill>
            <p:spPr>
              <a:xfrm>
                <a:off x="474360" y="3064540"/>
                <a:ext cx="895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6" name="Ink 55">
                <a:extLst>
                  <a:ext uri="{FF2B5EF4-FFF2-40B4-BE49-F238E27FC236}">
                    <a16:creationId xmlns:a16="http://schemas.microsoft.com/office/drawing/2014/main" id="{2C81FF07-CB32-5488-A7FA-1E4513660C14}"/>
                  </a:ext>
                </a:extLst>
              </p14:cNvPr>
              <p14:cNvContentPartPr/>
              <p14:nvPr/>
            </p14:nvContentPartPr>
            <p14:xfrm>
              <a:off x="8509920" y="3619660"/>
              <a:ext cx="965880" cy="100080"/>
            </p14:xfrm>
          </p:contentPart>
        </mc:Choice>
        <mc:Fallback xmlns="">
          <p:pic>
            <p:nvPicPr>
              <p:cNvPr id="56" name="Ink 55">
                <a:extLst>
                  <a:ext uri="{FF2B5EF4-FFF2-40B4-BE49-F238E27FC236}">
                    <a16:creationId xmlns:a16="http://schemas.microsoft.com/office/drawing/2014/main" id="{2C81FF07-CB32-5488-A7FA-1E4513660C14}"/>
                  </a:ext>
                </a:extLst>
              </p:cNvPr>
              <p:cNvPicPr/>
              <p:nvPr/>
            </p:nvPicPr>
            <p:blipFill>
              <a:blip r:embed="rId53"/>
              <a:stretch>
                <a:fillRect/>
              </a:stretch>
            </p:blipFill>
            <p:spPr>
              <a:xfrm>
                <a:off x="8492280" y="3601660"/>
                <a:ext cx="1001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8" name="Ink 67">
                <a:extLst>
                  <a:ext uri="{FF2B5EF4-FFF2-40B4-BE49-F238E27FC236}">
                    <a16:creationId xmlns:a16="http://schemas.microsoft.com/office/drawing/2014/main" id="{E99B8A93-F200-0BE2-2CCA-962B60A528A2}"/>
                  </a:ext>
                </a:extLst>
              </p14:cNvPr>
              <p14:cNvContentPartPr/>
              <p14:nvPr/>
            </p14:nvContentPartPr>
            <p14:xfrm>
              <a:off x="8725560" y="4186660"/>
              <a:ext cx="752040" cy="43920"/>
            </p14:xfrm>
          </p:contentPart>
        </mc:Choice>
        <mc:Fallback xmlns="">
          <p:pic>
            <p:nvPicPr>
              <p:cNvPr id="68" name="Ink 67">
                <a:extLst>
                  <a:ext uri="{FF2B5EF4-FFF2-40B4-BE49-F238E27FC236}">
                    <a16:creationId xmlns:a16="http://schemas.microsoft.com/office/drawing/2014/main" id="{E99B8A93-F200-0BE2-2CCA-962B60A528A2}"/>
                  </a:ext>
                </a:extLst>
              </p:cNvPr>
              <p:cNvPicPr/>
              <p:nvPr/>
            </p:nvPicPr>
            <p:blipFill>
              <a:blip r:embed="rId55"/>
              <a:stretch>
                <a:fillRect/>
              </a:stretch>
            </p:blipFill>
            <p:spPr>
              <a:xfrm>
                <a:off x="8707920" y="4168660"/>
                <a:ext cx="787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0" name="Ink 69">
                <a:extLst>
                  <a:ext uri="{FF2B5EF4-FFF2-40B4-BE49-F238E27FC236}">
                    <a16:creationId xmlns:a16="http://schemas.microsoft.com/office/drawing/2014/main" id="{CBAE28F6-7D23-B1EC-D0C9-A72A85E51284}"/>
                  </a:ext>
                </a:extLst>
              </p14:cNvPr>
              <p14:cNvContentPartPr/>
              <p14:nvPr/>
            </p14:nvContentPartPr>
            <p14:xfrm>
              <a:off x="1284720" y="3588700"/>
              <a:ext cx="1473840" cy="115920"/>
            </p14:xfrm>
          </p:contentPart>
        </mc:Choice>
        <mc:Fallback xmlns="">
          <p:pic>
            <p:nvPicPr>
              <p:cNvPr id="70" name="Ink 69">
                <a:extLst>
                  <a:ext uri="{FF2B5EF4-FFF2-40B4-BE49-F238E27FC236}">
                    <a16:creationId xmlns:a16="http://schemas.microsoft.com/office/drawing/2014/main" id="{CBAE28F6-7D23-B1EC-D0C9-A72A85E51284}"/>
                  </a:ext>
                </a:extLst>
              </p:cNvPr>
              <p:cNvPicPr/>
              <p:nvPr/>
            </p:nvPicPr>
            <p:blipFill>
              <a:blip r:embed="rId57"/>
              <a:stretch>
                <a:fillRect/>
              </a:stretch>
            </p:blipFill>
            <p:spPr>
              <a:xfrm>
                <a:off x="1266720" y="3571060"/>
                <a:ext cx="1509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1" name="Ink 70">
                <a:extLst>
                  <a:ext uri="{FF2B5EF4-FFF2-40B4-BE49-F238E27FC236}">
                    <a16:creationId xmlns:a16="http://schemas.microsoft.com/office/drawing/2014/main" id="{4DBF2454-EFC2-1338-511C-79A968033702}"/>
                  </a:ext>
                </a:extLst>
              </p14:cNvPr>
              <p14:cNvContentPartPr/>
              <p14:nvPr/>
            </p14:nvContentPartPr>
            <p14:xfrm>
              <a:off x="8684160" y="4082260"/>
              <a:ext cx="748080" cy="111960"/>
            </p14:xfrm>
          </p:contentPart>
        </mc:Choice>
        <mc:Fallback xmlns="">
          <p:pic>
            <p:nvPicPr>
              <p:cNvPr id="71" name="Ink 70">
                <a:extLst>
                  <a:ext uri="{FF2B5EF4-FFF2-40B4-BE49-F238E27FC236}">
                    <a16:creationId xmlns:a16="http://schemas.microsoft.com/office/drawing/2014/main" id="{4DBF2454-EFC2-1338-511C-79A968033702}"/>
                  </a:ext>
                </a:extLst>
              </p:cNvPr>
              <p:cNvPicPr/>
              <p:nvPr/>
            </p:nvPicPr>
            <p:blipFill>
              <a:blip r:embed="rId59"/>
              <a:stretch>
                <a:fillRect/>
              </a:stretch>
            </p:blipFill>
            <p:spPr>
              <a:xfrm>
                <a:off x="8666160" y="4064620"/>
                <a:ext cx="783720" cy="147600"/>
              </a:xfrm>
              <a:prstGeom prst="rect">
                <a:avLst/>
              </a:prstGeom>
            </p:spPr>
          </p:pic>
        </mc:Fallback>
      </mc:AlternateContent>
      <p:grpSp>
        <p:nvGrpSpPr>
          <p:cNvPr id="76" name="Group 75">
            <a:extLst>
              <a:ext uri="{FF2B5EF4-FFF2-40B4-BE49-F238E27FC236}">
                <a16:creationId xmlns:a16="http://schemas.microsoft.com/office/drawing/2014/main" id="{EDEA6B0B-109E-8974-2A7C-37D33370C357}"/>
              </a:ext>
            </a:extLst>
          </p:cNvPr>
          <p:cNvGrpSpPr/>
          <p:nvPr/>
        </p:nvGrpSpPr>
        <p:grpSpPr>
          <a:xfrm>
            <a:off x="351960" y="2489260"/>
            <a:ext cx="9147960" cy="753480"/>
            <a:chOff x="351960" y="2489260"/>
            <a:chExt cx="9147960" cy="753480"/>
          </a:xfrm>
        </p:grpSpPr>
        <mc:AlternateContent xmlns:mc="http://schemas.openxmlformats.org/markup-compatibility/2006" xmlns:p14="http://schemas.microsoft.com/office/powerpoint/2010/main">
          <mc:Choice Requires="p14">
            <p:contentPart p14:bwMode="auto" r:id="rId60">
              <p14:nvContentPartPr>
                <p14:cNvPr id="43" name="Ink 42">
                  <a:extLst>
                    <a:ext uri="{FF2B5EF4-FFF2-40B4-BE49-F238E27FC236}">
                      <a16:creationId xmlns:a16="http://schemas.microsoft.com/office/drawing/2014/main" id="{5C220FD0-4AA9-99EF-E86B-FC29015997F2}"/>
                    </a:ext>
                  </a:extLst>
                </p14:cNvPr>
                <p14:cNvContentPartPr/>
                <p14:nvPr/>
              </p14:nvContentPartPr>
              <p14:xfrm>
                <a:off x="8692800" y="3125380"/>
                <a:ext cx="807120" cy="40320"/>
              </p14:xfrm>
            </p:contentPart>
          </mc:Choice>
          <mc:Fallback xmlns="">
            <p:pic>
              <p:nvPicPr>
                <p:cNvPr id="43" name="Ink 42">
                  <a:extLst>
                    <a:ext uri="{FF2B5EF4-FFF2-40B4-BE49-F238E27FC236}">
                      <a16:creationId xmlns:a16="http://schemas.microsoft.com/office/drawing/2014/main" id="{5C220FD0-4AA9-99EF-E86B-FC29015997F2}"/>
                    </a:ext>
                  </a:extLst>
                </p:cNvPr>
                <p:cNvPicPr/>
                <p:nvPr/>
              </p:nvPicPr>
              <p:blipFill>
                <a:blip r:embed="rId61"/>
                <a:stretch>
                  <a:fillRect/>
                </a:stretch>
              </p:blipFill>
              <p:spPr>
                <a:xfrm>
                  <a:off x="8675160" y="3107740"/>
                  <a:ext cx="8427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Ink 33">
                  <a:extLst>
                    <a:ext uri="{FF2B5EF4-FFF2-40B4-BE49-F238E27FC236}">
                      <a16:creationId xmlns:a16="http://schemas.microsoft.com/office/drawing/2014/main" id="{135461D0-61A5-873B-6098-D8B99DA8BBB8}"/>
                    </a:ext>
                  </a:extLst>
                </p14:cNvPr>
                <p14:cNvContentPartPr/>
                <p14:nvPr/>
              </p14:nvContentPartPr>
              <p14:xfrm>
                <a:off x="5815680" y="2507980"/>
                <a:ext cx="659880" cy="41760"/>
              </p14:xfrm>
            </p:contentPart>
          </mc:Choice>
          <mc:Fallback xmlns="">
            <p:pic>
              <p:nvPicPr>
                <p:cNvPr id="34" name="Ink 33">
                  <a:extLst>
                    <a:ext uri="{FF2B5EF4-FFF2-40B4-BE49-F238E27FC236}">
                      <a16:creationId xmlns:a16="http://schemas.microsoft.com/office/drawing/2014/main" id="{135461D0-61A5-873B-6098-D8B99DA8BBB8}"/>
                    </a:ext>
                  </a:extLst>
                </p:cNvPr>
                <p:cNvPicPr/>
                <p:nvPr/>
              </p:nvPicPr>
              <p:blipFill>
                <a:blip r:embed="rId63"/>
                <a:stretch>
                  <a:fillRect/>
                </a:stretch>
              </p:blipFill>
              <p:spPr>
                <a:xfrm>
                  <a:off x="5798040" y="2489980"/>
                  <a:ext cx="695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Ink 34">
                  <a:extLst>
                    <a:ext uri="{FF2B5EF4-FFF2-40B4-BE49-F238E27FC236}">
                      <a16:creationId xmlns:a16="http://schemas.microsoft.com/office/drawing/2014/main" id="{0D58518A-2842-352C-AD14-0D1104B33499}"/>
                    </a:ext>
                  </a:extLst>
                </p14:cNvPr>
                <p14:cNvContentPartPr/>
                <p14:nvPr/>
              </p14:nvContentPartPr>
              <p14:xfrm>
                <a:off x="4858800" y="2536780"/>
                <a:ext cx="829080" cy="30960"/>
              </p14:xfrm>
            </p:contentPart>
          </mc:Choice>
          <mc:Fallback xmlns="">
            <p:pic>
              <p:nvPicPr>
                <p:cNvPr id="35" name="Ink 34">
                  <a:extLst>
                    <a:ext uri="{FF2B5EF4-FFF2-40B4-BE49-F238E27FC236}">
                      <a16:creationId xmlns:a16="http://schemas.microsoft.com/office/drawing/2014/main" id="{0D58518A-2842-352C-AD14-0D1104B33499}"/>
                    </a:ext>
                  </a:extLst>
                </p:cNvPr>
                <p:cNvPicPr/>
                <p:nvPr/>
              </p:nvPicPr>
              <p:blipFill>
                <a:blip r:embed="rId65"/>
                <a:stretch>
                  <a:fillRect/>
                </a:stretch>
              </p:blipFill>
              <p:spPr>
                <a:xfrm>
                  <a:off x="4841160" y="2518780"/>
                  <a:ext cx="864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Ink 36">
                  <a:extLst>
                    <a:ext uri="{FF2B5EF4-FFF2-40B4-BE49-F238E27FC236}">
                      <a16:creationId xmlns:a16="http://schemas.microsoft.com/office/drawing/2014/main" id="{9AC91CA4-4B4A-F7A3-DCD3-D1A48CD71F9D}"/>
                    </a:ext>
                  </a:extLst>
                </p14:cNvPr>
                <p14:cNvContentPartPr/>
                <p14:nvPr/>
              </p14:nvContentPartPr>
              <p14:xfrm>
                <a:off x="3989400" y="2519500"/>
                <a:ext cx="574560" cy="67320"/>
              </p14:xfrm>
            </p:contentPart>
          </mc:Choice>
          <mc:Fallback xmlns="">
            <p:pic>
              <p:nvPicPr>
                <p:cNvPr id="37" name="Ink 36">
                  <a:extLst>
                    <a:ext uri="{FF2B5EF4-FFF2-40B4-BE49-F238E27FC236}">
                      <a16:creationId xmlns:a16="http://schemas.microsoft.com/office/drawing/2014/main" id="{9AC91CA4-4B4A-F7A3-DCD3-D1A48CD71F9D}"/>
                    </a:ext>
                  </a:extLst>
                </p:cNvPr>
                <p:cNvPicPr/>
                <p:nvPr/>
              </p:nvPicPr>
              <p:blipFill>
                <a:blip r:embed="rId67"/>
                <a:stretch>
                  <a:fillRect/>
                </a:stretch>
              </p:blipFill>
              <p:spPr>
                <a:xfrm>
                  <a:off x="3971760" y="2501860"/>
                  <a:ext cx="610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Ink 37">
                  <a:extLst>
                    <a:ext uri="{FF2B5EF4-FFF2-40B4-BE49-F238E27FC236}">
                      <a16:creationId xmlns:a16="http://schemas.microsoft.com/office/drawing/2014/main" id="{4EA5596F-D5BA-D2CD-E1B6-9214AF265226}"/>
                    </a:ext>
                  </a:extLst>
                </p14:cNvPr>
                <p14:cNvContentPartPr/>
                <p14:nvPr/>
              </p14:nvContentPartPr>
              <p14:xfrm>
                <a:off x="3446520" y="2489260"/>
                <a:ext cx="567000" cy="98280"/>
              </p14:xfrm>
            </p:contentPart>
          </mc:Choice>
          <mc:Fallback xmlns="">
            <p:pic>
              <p:nvPicPr>
                <p:cNvPr id="38" name="Ink 37">
                  <a:extLst>
                    <a:ext uri="{FF2B5EF4-FFF2-40B4-BE49-F238E27FC236}">
                      <a16:creationId xmlns:a16="http://schemas.microsoft.com/office/drawing/2014/main" id="{4EA5596F-D5BA-D2CD-E1B6-9214AF265226}"/>
                    </a:ext>
                  </a:extLst>
                </p:cNvPr>
                <p:cNvPicPr/>
                <p:nvPr/>
              </p:nvPicPr>
              <p:blipFill>
                <a:blip r:embed="rId69"/>
                <a:stretch>
                  <a:fillRect/>
                </a:stretch>
              </p:blipFill>
              <p:spPr>
                <a:xfrm>
                  <a:off x="3428880" y="2471620"/>
                  <a:ext cx="602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Ink 38">
                  <a:extLst>
                    <a:ext uri="{FF2B5EF4-FFF2-40B4-BE49-F238E27FC236}">
                      <a16:creationId xmlns:a16="http://schemas.microsoft.com/office/drawing/2014/main" id="{0C302DD0-85F0-3A41-2F75-B803AB9F9F24}"/>
                    </a:ext>
                  </a:extLst>
                </p14:cNvPr>
                <p14:cNvContentPartPr/>
                <p14:nvPr/>
              </p14:nvContentPartPr>
              <p14:xfrm>
                <a:off x="2531760" y="2559820"/>
                <a:ext cx="732240" cy="69840"/>
              </p14:xfrm>
            </p:contentPart>
          </mc:Choice>
          <mc:Fallback xmlns="">
            <p:pic>
              <p:nvPicPr>
                <p:cNvPr id="39" name="Ink 38">
                  <a:extLst>
                    <a:ext uri="{FF2B5EF4-FFF2-40B4-BE49-F238E27FC236}">
                      <a16:creationId xmlns:a16="http://schemas.microsoft.com/office/drawing/2014/main" id="{0C302DD0-85F0-3A41-2F75-B803AB9F9F24}"/>
                    </a:ext>
                  </a:extLst>
                </p:cNvPr>
                <p:cNvPicPr/>
                <p:nvPr/>
              </p:nvPicPr>
              <p:blipFill>
                <a:blip r:embed="rId71"/>
                <a:stretch>
                  <a:fillRect/>
                </a:stretch>
              </p:blipFill>
              <p:spPr>
                <a:xfrm>
                  <a:off x="2514120" y="2542180"/>
                  <a:ext cx="767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Ink 39">
                  <a:extLst>
                    <a:ext uri="{FF2B5EF4-FFF2-40B4-BE49-F238E27FC236}">
                      <a16:creationId xmlns:a16="http://schemas.microsoft.com/office/drawing/2014/main" id="{C4B181C6-5B01-750E-B7CD-C45751DA81C2}"/>
                    </a:ext>
                  </a:extLst>
                </p14:cNvPr>
                <p14:cNvContentPartPr/>
                <p14:nvPr/>
              </p14:nvContentPartPr>
              <p14:xfrm>
                <a:off x="1429440" y="2522380"/>
                <a:ext cx="1056600" cy="124560"/>
              </p14:xfrm>
            </p:contentPart>
          </mc:Choice>
          <mc:Fallback xmlns="">
            <p:pic>
              <p:nvPicPr>
                <p:cNvPr id="40" name="Ink 39">
                  <a:extLst>
                    <a:ext uri="{FF2B5EF4-FFF2-40B4-BE49-F238E27FC236}">
                      <a16:creationId xmlns:a16="http://schemas.microsoft.com/office/drawing/2014/main" id="{C4B181C6-5B01-750E-B7CD-C45751DA81C2}"/>
                    </a:ext>
                  </a:extLst>
                </p:cNvPr>
                <p:cNvPicPr/>
                <p:nvPr/>
              </p:nvPicPr>
              <p:blipFill>
                <a:blip r:embed="rId73"/>
                <a:stretch>
                  <a:fillRect/>
                </a:stretch>
              </p:blipFill>
              <p:spPr>
                <a:xfrm>
                  <a:off x="1411800" y="2504740"/>
                  <a:ext cx="1092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Ink 40">
                  <a:extLst>
                    <a:ext uri="{FF2B5EF4-FFF2-40B4-BE49-F238E27FC236}">
                      <a16:creationId xmlns:a16="http://schemas.microsoft.com/office/drawing/2014/main" id="{C236D3A1-96D3-10E8-5559-D7E659C5CA1B}"/>
                    </a:ext>
                  </a:extLst>
                </p14:cNvPr>
                <p14:cNvContentPartPr/>
                <p14:nvPr/>
              </p14:nvContentPartPr>
              <p14:xfrm>
                <a:off x="575520" y="2504020"/>
                <a:ext cx="673920" cy="59040"/>
              </p14:xfrm>
            </p:contentPart>
          </mc:Choice>
          <mc:Fallback xmlns="">
            <p:pic>
              <p:nvPicPr>
                <p:cNvPr id="41" name="Ink 40">
                  <a:extLst>
                    <a:ext uri="{FF2B5EF4-FFF2-40B4-BE49-F238E27FC236}">
                      <a16:creationId xmlns:a16="http://schemas.microsoft.com/office/drawing/2014/main" id="{C236D3A1-96D3-10E8-5559-D7E659C5CA1B}"/>
                    </a:ext>
                  </a:extLst>
                </p:cNvPr>
                <p:cNvPicPr/>
                <p:nvPr/>
              </p:nvPicPr>
              <p:blipFill>
                <a:blip r:embed="rId75"/>
                <a:stretch>
                  <a:fillRect/>
                </a:stretch>
              </p:blipFill>
              <p:spPr>
                <a:xfrm>
                  <a:off x="557520" y="2486380"/>
                  <a:ext cx="709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3" name="Ink 72">
                  <a:extLst>
                    <a:ext uri="{FF2B5EF4-FFF2-40B4-BE49-F238E27FC236}">
                      <a16:creationId xmlns:a16="http://schemas.microsoft.com/office/drawing/2014/main" id="{2E37A342-DD9C-55D5-57A1-B5DB0AA6BAD0}"/>
                    </a:ext>
                  </a:extLst>
                </p14:cNvPr>
                <p14:cNvContentPartPr/>
                <p14:nvPr/>
              </p14:nvContentPartPr>
              <p14:xfrm>
                <a:off x="351960" y="2535340"/>
                <a:ext cx="2745720" cy="651960"/>
              </p14:xfrm>
            </p:contentPart>
          </mc:Choice>
          <mc:Fallback xmlns="">
            <p:pic>
              <p:nvPicPr>
                <p:cNvPr id="73" name="Ink 72">
                  <a:extLst>
                    <a:ext uri="{FF2B5EF4-FFF2-40B4-BE49-F238E27FC236}">
                      <a16:creationId xmlns:a16="http://schemas.microsoft.com/office/drawing/2014/main" id="{2E37A342-DD9C-55D5-57A1-B5DB0AA6BAD0}"/>
                    </a:ext>
                  </a:extLst>
                </p:cNvPr>
                <p:cNvPicPr/>
                <p:nvPr/>
              </p:nvPicPr>
              <p:blipFill>
                <a:blip r:embed="rId77"/>
                <a:stretch>
                  <a:fillRect/>
                </a:stretch>
              </p:blipFill>
              <p:spPr>
                <a:xfrm>
                  <a:off x="334320" y="2517340"/>
                  <a:ext cx="278136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Ink 45">
                  <a:extLst>
                    <a:ext uri="{FF2B5EF4-FFF2-40B4-BE49-F238E27FC236}">
                      <a16:creationId xmlns:a16="http://schemas.microsoft.com/office/drawing/2014/main" id="{74F38EC1-1AA3-B018-C17F-B39A6D6D543F}"/>
                    </a:ext>
                  </a:extLst>
                </p14:cNvPr>
                <p14:cNvContentPartPr/>
                <p14:nvPr/>
              </p14:nvContentPartPr>
              <p14:xfrm>
                <a:off x="7372320" y="3015580"/>
                <a:ext cx="614160" cy="33480"/>
              </p14:xfrm>
            </p:contentPart>
          </mc:Choice>
          <mc:Fallback xmlns="">
            <p:pic>
              <p:nvPicPr>
                <p:cNvPr id="46" name="Ink 45">
                  <a:extLst>
                    <a:ext uri="{FF2B5EF4-FFF2-40B4-BE49-F238E27FC236}">
                      <a16:creationId xmlns:a16="http://schemas.microsoft.com/office/drawing/2014/main" id="{74F38EC1-1AA3-B018-C17F-B39A6D6D543F}"/>
                    </a:ext>
                  </a:extLst>
                </p:cNvPr>
                <p:cNvPicPr/>
                <p:nvPr/>
              </p:nvPicPr>
              <p:blipFill>
                <a:blip r:embed="rId79"/>
                <a:stretch>
                  <a:fillRect/>
                </a:stretch>
              </p:blipFill>
              <p:spPr>
                <a:xfrm>
                  <a:off x="7354320" y="2997580"/>
                  <a:ext cx="6498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Ink 46">
                  <a:extLst>
                    <a:ext uri="{FF2B5EF4-FFF2-40B4-BE49-F238E27FC236}">
                      <a16:creationId xmlns:a16="http://schemas.microsoft.com/office/drawing/2014/main" id="{18DCEF07-D2FA-4BC0-90EF-CF87BD833737}"/>
                    </a:ext>
                  </a:extLst>
                </p14:cNvPr>
                <p14:cNvContentPartPr/>
                <p14:nvPr/>
              </p14:nvContentPartPr>
              <p14:xfrm>
                <a:off x="5821800" y="3067420"/>
                <a:ext cx="1303560" cy="78120"/>
              </p14:xfrm>
            </p:contentPart>
          </mc:Choice>
          <mc:Fallback xmlns="">
            <p:pic>
              <p:nvPicPr>
                <p:cNvPr id="47" name="Ink 46">
                  <a:extLst>
                    <a:ext uri="{FF2B5EF4-FFF2-40B4-BE49-F238E27FC236}">
                      <a16:creationId xmlns:a16="http://schemas.microsoft.com/office/drawing/2014/main" id="{18DCEF07-D2FA-4BC0-90EF-CF87BD833737}"/>
                    </a:ext>
                  </a:extLst>
                </p:cNvPr>
                <p:cNvPicPr/>
                <p:nvPr/>
              </p:nvPicPr>
              <p:blipFill>
                <a:blip r:embed="rId81"/>
                <a:stretch>
                  <a:fillRect/>
                </a:stretch>
              </p:blipFill>
              <p:spPr>
                <a:xfrm>
                  <a:off x="5803800" y="3049420"/>
                  <a:ext cx="1339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Ink 47">
                  <a:extLst>
                    <a:ext uri="{FF2B5EF4-FFF2-40B4-BE49-F238E27FC236}">
                      <a16:creationId xmlns:a16="http://schemas.microsoft.com/office/drawing/2014/main" id="{7473F05B-1E04-089F-3C9F-F3CB08F93038}"/>
                    </a:ext>
                  </a:extLst>
                </p14:cNvPr>
                <p14:cNvContentPartPr/>
                <p14:nvPr/>
              </p14:nvContentPartPr>
              <p14:xfrm>
                <a:off x="5019720" y="3144100"/>
                <a:ext cx="533160" cy="51840"/>
              </p14:xfrm>
            </p:contentPart>
          </mc:Choice>
          <mc:Fallback xmlns="">
            <p:pic>
              <p:nvPicPr>
                <p:cNvPr id="48" name="Ink 47">
                  <a:extLst>
                    <a:ext uri="{FF2B5EF4-FFF2-40B4-BE49-F238E27FC236}">
                      <a16:creationId xmlns:a16="http://schemas.microsoft.com/office/drawing/2014/main" id="{7473F05B-1E04-089F-3C9F-F3CB08F93038}"/>
                    </a:ext>
                  </a:extLst>
                </p:cNvPr>
                <p:cNvPicPr/>
                <p:nvPr/>
              </p:nvPicPr>
              <p:blipFill>
                <a:blip r:embed="rId83"/>
                <a:stretch>
                  <a:fillRect/>
                </a:stretch>
              </p:blipFill>
              <p:spPr>
                <a:xfrm>
                  <a:off x="5002080" y="3126100"/>
                  <a:ext cx="568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Ink 49">
                  <a:extLst>
                    <a:ext uri="{FF2B5EF4-FFF2-40B4-BE49-F238E27FC236}">
                      <a16:creationId xmlns:a16="http://schemas.microsoft.com/office/drawing/2014/main" id="{FFAA6235-B0EA-2676-994F-E39C0047C2A6}"/>
                    </a:ext>
                  </a:extLst>
                </p14:cNvPr>
                <p14:cNvContentPartPr/>
                <p14:nvPr/>
              </p14:nvContentPartPr>
              <p14:xfrm>
                <a:off x="4382160" y="3098020"/>
                <a:ext cx="491040" cy="68400"/>
              </p14:xfrm>
            </p:contentPart>
          </mc:Choice>
          <mc:Fallback xmlns="">
            <p:pic>
              <p:nvPicPr>
                <p:cNvPr id="50" name="Ink 49">
                  <a:extLst>
                    <a:ext uri="{FF2B5EF4-FFF2-40B4-BE49-F238E27FC236}">
                      <a16:creationId xmlns:a16="http://schemas.microsoft.com/office/drawing/2014/main" id="{FFAA6235-B0EA-2676-994F-E39C0047C2A6}"/>
                    </a:ext>
                  </a:extLst>
                </p:cNvPr>
                <p:cNvPicPr/>
                <p:nvPr/>
              </p:nvPicPr>
              <p:blipFill>
                <a:blip r:embed="rId85"/>
                <a:stretch>
                  <a:fillRect/>
                </a:stretch>
              </p:blipFill>
              <p:spPr>
                <a:xfrm>
                  <a:off x="4364160" y="3080380"/>
                  <a:ext cx="526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Ink 50">
                  <a:extLst>
                    <a:ext uri="{FF2B5EF4-FFF2-40B4-BE49-F238E27FC236}">
                      <a16:creationId xmlns:a16="http://schemas.microsoft.com/office/drawing/2014/main" id="{5429E7A8-A904-E70A-EDBB-DD6F849EDCA6}"/>
                    </a:ext>
                  </a:extLst>
                </p14:cNvPr>
                <p14:cNvContentPartPr/>
                <p14:nvPr/>
              </p14:nvContentPartPr>
              <p14:xfrm>
                <a:off x="3918120" y="3113500"/>
                <a:ext cx="419040" cy="63000"/>
              </p14:xfrm>
            </p:contentPart>
          </mc:Choice>
          <mc:Fallback xmlns="">
            <p:pic>
              <p:nvPicPr>
                <p:cNvPr id="51" name="Ink 50">
                  <a:extLst>
                    <a:ext uri="{FF2B5EF4-FFF2-40B4-BE49-F238E27FC236}">
                      <a16:creationId xmlns:a16="http://schemas.microsoft.com/office/drawing/2014/main" id="{5429E7A8-A904-E70A-EDBB-DD6F849EDCA6}"/>
                    </a:ext>
                  </a:extLst>
                </p:cNvPr>
                <p:cNvPicPr/>
                <p:nvPr/>
              </p:nvPicPr>
              <p:blipFill>
                <a:blip r:embed="rId87"/>
                <a:stretch>
                  <a:fillRect/>
                </a:stretch>
              </p:blipFill>
              <p:spPr>
                <a:xfrm>
                  <a:off x="3900120" y="3095860"/>
                  <a:ext cx="454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Ink 51">
                  <a:extLst>
                    <a:ext uri="{FF2B5EF4-FFF2-40B4-BE49-F238E27FC236}">
                      <a16:creationId xmlns:a16="http://schemas.microsoft.com/office/drawing/2014/main" id="{05EE6DA8-EC58-074E-3375-DF6BF9F4AF8A}"/>
                    </a:ext>
                  </a:extLst>
                </p14:cNvPr>
                <p14:cNvContentPartPr/>
                <p14:nvPr/>
              </p14:nvContentPartPr>
              <p14:xfrm>
                <a:off x="3212160" y="3167140"/>
                <a:ext cx="572760" cy="22320"/>
              </p14:xfrm>
            </p:contentPart>
          </mc:Choice>
          <mc:Fallback xmlns="">
            <p:pic>
              <p:nvPicPr>
                <p:cNvPr id="52" name="Ink 51">
                  <a:extLst>
                    <a:ext uri="{FF2B5EF4-FFF2-40B4-BE49-F238E27FC236}">
                      <a16:creationId xmlns:a16="http://schemas.microsoft.com/office/drawing/2014/main" id="{05EE6DA8-EC58-074E-3375-DF6BF9F4AF8A}"/>
                    </a:ext>
                  </a:extLst>
                </p:cNvPr>
                <p:cNvPicPr/>
                <p:nvPr/>
              </p:nvPicPr>
              <p:blipFill>
                <a:blip r:embed="rId89"/>
                <a:stretch>
                  <a:fillRect/>
                </a:stretch>
              </p:blipFill>
              <p:spPr>
                <a:xfrm>
                  <a:off x="3194520" y="3149140"/>
                  <a:ext cx="608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Ink 52">
                  <a:extLst>
                    <a:ext uri="{FF2B5EF4-FFF2-40B4-BE49-F238E27FC236}">
                      <a16:creationId xmlns:a16="http://schemas.microsoft.com/office/drawing/2014/main" id="{F22C09F8-EF8F-4799-A4D9-3BE44DE8C638}"/>
                    </a:ext>
                  </a:extLst>
                </p14:cNvPr>
                <p14:cNvContentPartPr/>
                <p14:nvPr/>
              </p14:nvContentPartPr>
              <p14:xfrm>
                <a:off x="1927680" y="3200620"/>
                <a:ext cx="1183680" cy="42120"/>
              </p14:xfrm>
            </p:contentPart>
          </mc:Choice>
          <mc:Fallback xmlns="">
            <p:pic>
              <p:nvPicPr>
                <p:cNvPr id="53" name="Ink 52">
                  <a:extLst>
                    <a:ext uri="{FF2B5EF4-FFF2-40B4-BE49-F238E27FC236}">
                      <a16:creationId xmlns:a16="http://schemas.microsoft.com/office/drawing/2014/main" id="{F22C09F8-EF8F-4799-A4D9-3BE44DE8C638}"/>
                    </a:ext>
                  </a:extLst>
                </p:cNvPr>
                <p:cNvPicPr/>
                <p:nvPr/>
              </p:nvPicPr>
              <p:blipFill>
                <a:blip r:embed="rId91"/>
                <a:stretch>
                  <a:fillRect/>
                </a:stretch>
              </p:blipFill>
              <p:spPr>
                <a:xfrm>
                  <a:off x="1909680" y="3182620"/>
                  <a:ext cx="1219320" cy="7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23675AED-443A-41D5-ACE5-9359CE227243}"/>
                  </a:ext>
                </a:extLst>
              </p14:cNvPr>
              <p14:cNvContentPartPr/>
              <p14:nvPr/>
            </p14:nvContentPartPr>
            <p14:xfrm>
              <a:off x="7548360" y="3580060"/>
              <a:ext cx="862920" cy="39960"/>
            </p14:xfrm>
          </p:contentPart>
        </mc:Choice>
        <mc:Fallback xmlns="">
          <p:pic>
            <p:nvPicPr>
              <p:cNvPr id="57" name="Ink 56">
                <a:extLst>
                  <a:ext uri="{FF2B5EF4-FFF2-40B4-BE49-F238E27FC236}">
                    <a16:creationId xmlns:a16="http://schemas.microsoft.com/office/drawing/2014/main" id="{23675AED-443A-41D5-ACE5-9359CE227243}"/>
                  </a:ext>
                </a:extLst>
              </p:cNvPr>
              <p:cNvPicPr/>
              <p:nvPr/>
            </p:nvPicPr>
            <p:blipFill>
              <a:blip r:embed="rId93"/>
              <a:stretch>
                <a:fillRect/>
              </a:stretch>
            </p:blipFill>
            <p:spPr>
              <a:xfrm>
                <a:off x="7530720" y="3562420"/>
                <a:ext cx="898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Ink 57">
                <a:extLst>
                  <a:ext uri="{FF2B5EF4-FFF2-40B4-BE49-F238E27FC236}">
                    <a16:creationId xmlns:a16="http://schemas.microsoft.com/office/drawing/2014/main" id="{1DBFFA6E-8552-C5C2-572B-555ED8368D25}"/>
                  </a:ext>
                </a:extLst>
              </p14:cNvPr>
              <p14:cNvContentPartPr/>
              <p14:nvPr/>
            </p14:nvContentPartPr>
            <p14:xfrm>
              <a:off x="6910800" y="3666100"/>
              <a:ext cx="694080" cy="46440"/>
            </p14:xfrm>
          </p:contentPart>
        </mc:Choice>
        <mc:Fallback xmlns="">
          <p:pic>
            <p:nvPicPr>
              <p:cNvPr id="58" name="Ink 57">
                <a:extLst>
                  <a:ext uri="{FF2B5EF4-FFF2-40B4-BE49-F238E27FC236}">
                    <a16:creationId xmlns:a16="http://schemas.microsoft.com/office/drawing/2014/main" id="{1DBFFA6E-8552-C5C2-572B-555ED8368D25}"/>
                  </a:ext>
                </a:extLst>
              </p:cNvPr>
              <p:cNvPicPr/>
              <p:nvPr/>
            </p:nvPicPr>
            <p:blipFill>
              <a:blip r:embed="rId95"/>
              <a:stretch>
                <a:fillRect/>
              </a:stretch>
            </p:blipFill>
            <p:spPr>
              <a:xfrm>
                <a:off x="6892800" y="3648460"/>
                <a:ext cx="729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305D860C-DBD7-9B5A-84A4-1F9FCCC42040}"/>
                  </a:ext>
                </a:extLst>
              </p14:cNvPr>
              <p14:cNvContentPartPr/>
              <p14:nvPr/>
            </p14:nvContentPartPr>
            <p14:xfrm>
              <a:off x="5841240" y="3602020"/>
              <a:ext cx="982440" cy="75600"/>
            </p14:xfrm>
          </p:contentPart>
        </mc:Choice>
        <mc:Fallback xmlns="">
          <p:pic>
            <p:nvPicPr>
              <p:cNvPr id="60" name="Ink 59">
                <a:extLst>
                  <a:ext uri="{FF2B5EF4-FFF2-40B4-BE49-F238E27FC236}">
                    <a16:creationId xmlns:a16="http://schemas.microsoft.com/office/drawing/2014/main" id="{305D860C-DBD7-9B5A-84A4-1F9FCCC42040}"/>
                  </a:ext>
                </a:extLst>
              </p:cNvPr>
              <p:cNvPicPr/>
              <p:nvPr/>
            </p:nvPicPr>
            <p:blipFill>
              <a:blip r:embed="rId97"/>
              <a:stretch>
                <a:fillRect/>
              </a:stretch>
            </p:blipFill>
            <p:spPr>
              <a:xfrm>
                <a:off x="5823240" y="3584380"/>
                <a:ext cx="1018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34411405-DD98-1BAD-59C8-103AA5FB4171}"/>
                  </a:ext>
                </a:extLst>
              </p14:cNvPr>
              <p14:cNvContentPartPr/>
              <p14:nvPr/>
            </p14:nvContentPartPr>
            <p14:xfrm>
              <a:off x="4955640" y="3650260"/>
              <a:ext cx="813600" cy="41040"/>
            </p14:xfrm>
          </p:contentPart>
        </mc:Choice>
        <mc:Fallback xmlns="">
          <p:pic>
            <p:nvPicPr>
              <p:cNvPr id="61" name="Ink 60">
                <a:extLst>
                  <a:ext uri="{FF2B5EF4-FFF2-40B4-BE49-F238E27FC236}">
                    <a16:creationId xmlns:a16="http://schemas.microsoft.com/office/drawing/2014/main" id="{34411405-DD98-1BAD-59C8-103AA5FB4171}"/>
                  </a:ext>
                </a:extLst>
              </p:cNvPr>
              <p:cNvPicPr/>
              <p:nvPr/>
            </p:nvPicPr>
            <p:blipFill>
              <a:blip r:embed="rId99"/>
              <a:stretch>
                <a:fillRect/>
              </a:stretch>
            </p:blipFill>
            <p:spPr>
              <a:xfrm>
                <a:off x="4938000" y="3632620"/>
                <a:ext cx="849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C21F16D0-E658-C8CF-01C9-B1942BA4FA1C}"/>
                  </a:ext>
                </a:extLst>
              </p14:cNvPr>
              <p14:cNvContentPartPr/>
              <p14:nvPr/>
            </p14:nvContentPartPr>
            <p14:xfrm>
              <a:off x="3707880" y="3689140"/>
              <a:ext cx="953280" cy="35640"/>
            </p14:xfrm>
          </p:contentPart>
        </mc:Choice>
        <mc:Fallback xmlns="">
          <p:pic>
            <p:nvPicPr>
              <p:cNvPr id="63" name="Ink 62">
                <a:extLst>
                  <a:ext uri="{FF2B5EF4-FFF2-40B4-BE49-F238E27FC236}">
                    <a16:creationId xmlns:a16="http://schemas.microsoft.com/office/drawing/2014/main" id="{C21F16D0-E658-C8CF-01C9-B1942BA4FA1C}"/>
                  </a:ext>
                </a:extLst>
              </p:cNvPr>
              <p:cNvPicPr/>
              <p:nvPr/>
            </p:nvPicPr>
            <p:blipFill>
              <a:blip r:embed="rId101"/>
              <a:stretch>
                <a:fillRect/>
              </a:stretch>
            </p:blipFill>
            <p:spPr>
              <a:xfrm>
                <a:off x="3689880" y="3671500"/>
                <a:ext cx="9889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Ink 63">
                <a:extLst>
                  <a:ext uri="{FF2B5EF4-FFF2-40B4-BE49-F238E27FC236}">
                    <a16:creationId xmlns:a16="http://schemas.microsoft.com/office/drawing/2014/main" id="{7818AFB7-C616-69C8-4CA8-A27C3485D0E6}"/>
                  </a:ext>
                </a:extLst>
              </p14:cNvPr>
              <p14:cNvContentPartPr/>
              <p14:nvPr/>
            </p14:nvContentPartPr>
            <p14:xfrm>
              <a:off x="2762160" y="3613900"/>
              <a:ext cx="929160" cy="109440"/>
            </p14:xfrm>
          </p:contentPart>
        </mc:Choice>
        <mc:Fallback xmlns="">
          <p:pic>
            <p:nvPicPr>
              <p:cNvPr id="64" name="Ink 63">
                <a:extLst>
                  <a:ext uri="{FF2B5EF4-FFF2-40B4-BE49-F238E27FC236}">
                    <a16:creationId xmlns:a16="http://schemas.microsoft.com/office/drawing/2014/main" id="{7818AFB7-C616-69C8-4CA8-A27C3485D0E6}"/>
                  </a:ext>
                </a:extLst>
              </p:cNvPr>
              <p:cNvPicPr/>
              <p:nvPr/>
            </p:nvPicPr>
            <p:blipFill>
              <a:blip r:embed="rId103"/>
              <a:stretch>
                <a:fillRect/>
              </a:stretch>
            </p:blipFill>
            <p:spPr>
              <a:xfrm>
                <a:off x="2744520" y="3596260"/>
                <a:ext cx="964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03C44207-E651-DED8-2AE5-A2BA76F2B13C}"/>
                  </a:ext>
                </a:extLst>
              </p14:cNvPr>
              <p14:cNvContentPartPr/>
              <p14:nvPr/>
            </p14:nvContentPartPr>
            <p14:xfrm>
              <a:off x="1663800" y="3692020"/>
              <a:ext cx="1100880" cy="54720"/>
            </p14:xfrm>
          </p:contentPart>
        </mc:Choice>
        <mc:Fallback xmlns="">
          <p:pic>
            <p:nvPicPr>
              <p:cNvPr id="66" name="Ink 65">
                <a:extLst>
                  <a:ext uri="{FF2B5EF4-FFF2-40B4-BE49-F238E27FC236}">
                    <a16:creationId xmlns:a16="http://schemas.microsoft.com/office/drawing/2014/main" id="{03C44207-E651-DED8-2AE5-A2BA76F2B13C}"/>
                  </a:ext>
                </a:extLst>
              </p:cNvPr>
              <p:cNvPicPr/>
              <p:nvPr/>
            </p:nvPicPr>
            <p:blipFill>
              <a:blip r:embed="rId105"/>
              <a:stretch>
                <a:fillRect/>
              </a:stretch>
            </p:blipFill>
            <p:spPr>
              <a:xfrm>
                <a:off x="1646160" y="3674020"/>
                <a:ext cx="1136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Ink 66">
                <a:extLst>
                  <a:ext uri="{FF2B5EF4-FFF2-40B4-BE49-F238E27FC236}">
                    <a16:creationId xmlns:a16="http://schemas.microsoft.com/office/drawing/2014/main" id="{A476D757-3062-6D88-7060-FFAD3D647482}"/>
                  </a:ext>
                </a:extLst>
              </p14:cNvPr>
              <p14:cNvContentPartPr/>
              <p14:nvPr/>
            </p14:nvContentPartPr>
            <p14:xfrm>
              <a:off x="1124520" y="3693100"/>
              <a:ext cx="618120" cy="53280"/>
            </p14:xfrm>
          </p:contentPart>
        </mc:Choice>
        <mc:Fallback xmlns="">
          <p:pic>
            <p:nvPicPr>
              <p:cNvPr id="67" name="Ink 66">
                <a:extLst>
                  <a:ext uri="{FF2B5EF4-FFF2-40B4-BE49-F238E27FC236}">
                    <a16:creationId xmlns:a16="http://schemas.microsoft.com/office/drawing/2014/main" id="{A476D757-3062-6D88-7060-FFAD3D647482}"/>
                  </a:ext>
                </a:extLst>
              </p:cNvPr>
              <p:cNvPicPr/>
              <p:nvPr/>
            </p:nvPicPr>
            <p:blipFill>
              <a:blip r:embed="rId107"/>
              <a:stretch>
                <a:fillRect/>
              </a:stretch>
            </p:blipFill>
            <p:spPr>
              <a:xfrm>
                <a:off x="1106520" y="3675460"/>
                <a:ext cx="653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4" name="Ink 73">
                <a:extLst>
                  <a:ext uri="{FF2B5EF4-FFF2-40B4-BE49-F238E27FC236}">
                    <a16:creationId xmlns:a16="http://schemas.microsoft.com/office/drawing/2014/main" id="{FCDDCF9F-8AFD-EF64-CA11-024D22C400B3}"/>
                  </a:ext>
                </a:extLst>
              </p14:cNvPr>
              <p14:cNvContentPartPr/>
              <p14:nvPr/>
            </p14:nvContentPartPr>
            <p14:xfrm>
              <a:off x="6805320" y="3054820"/>
              <a:ext cx="2758680" cy="654120"/>
            </p14:xfrm>
          </p:contentPart>
        </mc:Choice>
        <mc:Fallback xmlns="">
          <p:pic>
            <p:nvPicPr>
              <p:cNvPr id="74" name="Ink 73">
                <a:extLst>
                  <a:ext uri="{FF2B5EF4-FFF2-40B4-BE49-F238E27FC236}">
                    <a16:creationId xmlns:a16="http://schemas.microsoft.com/office/drawing/2014/main" id="{FCDDCF9F-8AFD-EF64-CA11-024D22C400B3}"/>
                  </a:ext>
                </a:extLst>
              </p:cNvPr>
              <p:cNvPicPr/>
              <p:nvPr/>
            </p:nvPicPr>
            <p:blipFill>
              <a:blip r:embed="rId109"/>
              <a:stretch>
                <a:fillRect/>
              </a:stretch>
            </p:blipFill>
            <p:spPr>
              <a:xfrm>
                <a:off x="6787320" y="3036820"/>
                <a:ext cx="279432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2" name="Ink 111">
                <a:extLst>
                  <a:ext uri="{FF2B5EF4-FFF2-40B4-BE49-F238E27FC236}">
                    <a16:creationId xmlns:a16="http://schemas.microsoft.com/office/drawing/2014/main" id="{81B4C272-426F-50E4-FAE0-F34E5C8C72B9}"/>
                  </a:ext>
                </a:extLst>
              </p14:cNvPr>
              <p14:cNvContentPartPr/>
              <p14:nvPr/>
            </p14:nvContentPartPr>
            <p14:xfrm>
              <a:off x="8837880" y="5872180"/>
              <a:ext cx="590040" cy="90000"/>
            </p14:xfrm>
          </p:contentPart>
        </mc:Choice>
        <mc:Fallback xmlns="">
          <p:pic>
            <p:nvPicPr>
              <p:cNvPr id="112" name="Ink 111">
                <a:extLst>
                  <a:ext uri="{FF2B5EF4-FFF2-40B4-BE49-F238E27FC236}">
                    <a16:creationId xmlns:a16="http://schemas.microsoft.com/office/drawing/2014/main" id="{81B4C272-426F-50E4-FAE0-F34E5C8C72B9}"/>
                  </a:ext>
                </a:extLst>
              </p:cNvPr>
              <p:cNvPicPr/>
              <p:nvPr/>
            </p:nvPicPr>
            <p:blipFill>
              <a:blip r:embed="rId111"/>
              <a:stretch>
                <a:fillRect/>
              </a:stretch>
            </p:blipFill>
            <p:spPr>
              <a:xfrm>
                <a:off x="8819880" y="5854540"/>
                <a:ext cx="625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3" name="Ink 112">
                <a:extLst>
                  <a:ext uri="{FF2B5EF4-FFF2-40B4-BE49-F238E27FC236}">
                    <a16:creationId xmlns:a16="http://schemas.microsoft.com/office/drawing/2014/main" id="{C551EA99-4814-F388-9BDC-3B139CD46713}"/>
                  </a:ext>
                </a:extLst>
              </p14:cNvPr>
              <p14:cNvContentPartPr/>
              <p14:nvPr/>
            </p14:nvContentPartPr>
            <p14:xfrm>
              <a:off x="7815480" y="5867500"/>
              <a:ext cx="540720" cy="115560"/>
            </p14:xfrm>
          </p:contentPart>
        </mc:Choice>
        <mc:Fallback xmlns="">
          <p:pic>
            <p:nvPicPr>
              <p:cNvPr id="113" name="Ink 112">
                <a:extLst>
                  <a:ext uri="{FF2B5EF4-FFF2-40B4-BE49-F238E27FC236}">
                    <a16:creationId xmlns:a16="http://schemas.microsoft.com/office/drawing/2014/main" id="{C551EA99-4814-F388-9BDC-3B139CD46713}"/>
                  </a:ext>
                </a:extLst>
              </p:cNvPr>
              <p:cNvPicPr/>
              <p:nvPr/>
            </p:nvPicPr>
            <p:blipFill>
              <a:blip r:embed="rId113"/>
              <a:stretch>
                <a:fillRect/>
              </a:stretch>
            </p:blipFill>
            <p:spPr>
              <a:xfrm>
                <a:off x="7797840" y="5849500"/>
                <a:ext cx="576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4" name="Ink 113">
                <a:extLst>
                  <a:ext uri="{FF2B5EF4-FFF2-40B4-BE49-F238E27FC236}">
                    <a16:creationId xmlns:a16="http://schemas.microsoft.com/office/drawing/2014/main" id="{BEBEC320-1AC3-99BE-8604-6F10A5C7E88A}"/>
                  </a:ext>
                </a:extLst>
              </p14:cNvPr>
              <p14:cNvContentPartPr/>
              <p14:nvPr/>
            </p14:nvContentPartPr>
            <p14:xfrm>
              <a:off x="1088880" y="1958260"/>
              <a:ext cx="1452240" cy="625680"/>
            </p14:xfrm>
          </p:contentPart>
        </mc:Choice>
        <mc:Fallback xmlns="">
          <p:pic>
            <p:nvPicPr>
              <p:cNvPr id="114" name="Ink 113">
                <a:extLst>
                  <a:ext uri="{FF2B5EF4-FFF2-40B4-BE49-F238E27FC236}">
                    <a16:creationId xmlns:a16="http://schemas.microsoft.com/office/drawing/2014/main" id="{BEBEC320-1AC3-99BE-8604-6F10A5C7E88A}"/>
                  </a:ext>
                </a:extLst>
              </p:cNvPr>
              <p:cNvPicPr/>
              <p:nvPr/>
            </p:nvPicPr>
            <p:blipFill>
              <a:blip r:embed="rId115"/>
              <a:stretch>
                <a:fillRect/>
              </a:stretch>
            </p:blipFill>
            <p:spPr>
              <a:xfrm>
                <a:off x="1070880" y="1940260"/>
                <a:ext cx="1487880" cy="661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4" name="Ink 93">
                <a:extLst>
                  <a:ext uri="{FF2B5EF4-FFF2-40B4-BE49-F238E27FC236}">
                    <a16:creationId xmlns:a16="http://schemas.microsoft.com/office/drawing/2014/main" id="{036DAE32-6E6D-AF4F-0C0F-71469E59E358}"/>
                  </a:ext>
                </a:extLst>
              </p14:cNvPr>
              <p14:cNvContentPartPr/>
              <p14:nvPr/>
            </p14:nvContentPartPr>
            <p14:xfrm>
              <a:off x="8010600" y="5180620"/>
              <a:ext cx="1460160" cy="112680"/>
            </p14:xfrm>
          </p:contentPart>
        </mc:Choice>
        <mc:Fallback xmlns="">
          <p:pic>
            <p:nvPicPr>
              <p:cNvPr id="94" name="Ink 93">
                <a:extLst>
                  <a:ext uri="{FF2B5EF4-FFF2-40B4-BE49-F238E27FC236}">
                    <a16:creationId xmlns:a16="http://schemas.microsoft.com/office/drawing/2014/main" id="{036DAE32-6E6D-AF4F-0C0F-71469E59E358}"/>
                  </a:ext>
                </a:extLst>
              </p:cNvPr>
              <p:cNvPicPr/>
              <p:nvPr/>
            </p:nvPicPr>
            <p:blipFill>
              <a:blip r:embed="rId117"/>
              <a:stretch>
                <a:fillRect/>
              </a:stretch>
            </p:blipFill>
            <p:spPr>
              <a:xfrm>
                <a:off x="7992600" y="5162980"/>
                <a:ext cx="1495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4" name="Ink 103">
                <a:extLst>
                  <a:ext uri="{FF2B5EF4-FFF2-40B4-BE49-F238E27FC236}">
                    <a16:creationId xmlns:a16="http://schemas.microsoft.com/office/drawing/2014/main" id="{6ACA3C52-C055-7531-6164-4A174E4EB137}"/>
                  </a:ext>
                </a:extLst>
              </p14:cNvPr>
              <p14:cNvContentPartPr/>
              <p14:nvPr/>
            </p14:nvContentPartPr>
            <p14:xfrm>
              <a:off x="4958520" y="5244700"/>
              <a:ext cx="2792880" cy="140760"/>
            </p14:xfrm>
          </p:contentPart>
        </mc:Choice>
        <mc:Fallback xmlns="">
          <p:pic>
            <p:nvPicPr>
              <p:cNvPr id="104" name="Ink 103">
                <a:extLst>
                  <a:ext uri="{FF2B5EF4-FFF2-40B4-BE49-F238E27FC236}">
                    <a16:creationId xmlns:a16="http://schemas.microsoft.com/office/drawing/2014/main" id="{6ACA3C52-C055-7531-6164-4A174E4EB137}"/>
                  </a:ext>
                </a:extLst>
              </p:cNvPr>
              <p:cNvPicPr/>
              <p:nvPr/>
            </p:nvPicPr>
            <p:blipFill>
              <a:blip r:embed="rId119"/>
              <a:stretch>
                <a:fillRect/>
              </a:stretch>
            </p:blipFill>
            <p:spPr>
              <a:xfrm>
                <a:off x="4940520" y="5227060"/>
                <a:ext cx="28285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5" name="Ink 104">
                <a:extLst>
                  <a:ext uri="{FF2B5EF4-FFF2-40B4-BE49-F238E27FC236}">
                    <a16:creationId xmlns:a16="http://schemas.microsoft.com/office/drawing/2014/main" id="{3C9D3F8D-29F0-FF8E-68E2-14F5F114B8BD}"/>
                  </a:ext>
                </a:extLst>
              </p14:cNvPr>
              <p14:cNvContentPartPr/>
              <p14:nvPr/>
            </p14:nvContentPartPr>
            <p14:xfrm>
              <a:off x="4338600" y="5234260"/>
              <a:ext cx="484560" cy="56880"/>
            </p14:xfrm>
          </p:contentPart>
        </mc:Choice>
        <mc:Fallback xmlns="">
          <p:pic>
            <p:nvPicPr>
              <p:cNvPr id="105" name="Ink 104">
                <a:extLst>
                  <a:ext uri="{FF2B5EF4-FFF2-40B4-BE49-F238E27FC236}">
                    <a16:creationId xmlns:a16="http://schemas.microsoft.com/office/drawing/2014/main" id="{3C9D3F8D-29F0-FF8E-68E2-14F5F114B8BD}"/>
                  </a:ext>
                </a:extLst>
              </p:cNvPr>
              <p:cNvPicPr/>
              <p:nvPr/>
            </p:nvPicPr>
            <p:blipFill>
              <a:blip r:embed="rId121"/>
              <a:stretch>
                <a:fillRect/>
              </a:stretch>
            </p:blipFill>
            <p:spPr>
              <a:xfrm>
                <a:off x="4320960" y="5216620"/>
                <a:ext cx="520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6" name="Ink 105">
                <a:extLst>
                  <a:ext uri="{FF2B5EF4-FFF2-40B4-BE49-F238E27FC236}">
                    <a16:creationId xmlns:a16="http://schemas.microsoft.com/office/drawing/2014/main" id="{37FBED59-1F47-1C02-3AED-476544CFE8B2}"/>
                  </a:ext>
                </a:extLst>
              </p14:cNvPr>
              <p14:cNvContentPartPr/>
              <p14:nvPr/>
            </p14:nvContentPartPr>
            <p14:xfrm>
              <a:off x="3473880" y="5240380"/>
              <a:ext cx="557280" cy="39600"/>
            </p14:xfrm>
          </p:contentPart>
        </mc:Choice>
        <mc:Fallback xmlns="">
          <p:pic>
            <p:nvPicPr>
              <p:cNvPr id="106" name="Ink 105">
                <a:extLst>
                  <a:ext uri="{FF2B5EF4-FFF2-40B4-BE49-F238E27FC236}">
                    <a16:creationId xmlns:a16="http://schemas.microsoft.com/office/drawing/2014/main" id="{37FBED59-1F47-1C02-3AED-476544CFE8B2}"/>
                  </a:ext>
                </a:extLst>
              </p:cNvPr>
              <p:cNvPicPr/>
              <p:nvPr/>
            </p:nvPicPr>
            <p:blipFill>
              <a:blip r:embed="rId123"/>
              <a:stretch>
                <a:fillRect/>
              </a:stretch>
            </p:blipFill>
            <p:spPr>
              <a:xfrm>
                <a:off x="3456240" y="5222380"/>
                <a:ext cx="5929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8" name="Ink 107">
                <a:extLst>
                  <a:ext uri="{FF2B5EF4-FFF2-40B4-BE49-F238E27FC236}">
                    <a16:creationId xmlns:a16="http://schemas.microsoft.com/office/drawing/2014/main" id="{4E7A4D56-6E54-5E18-165E-6F689E97A139}"/>
                  </a:ext>
                </a:extLst>
              </p14:cNvPr>
              <p14:cNvContentPartPr/>
              <p14:nvPr/>
            </p14:nvContentPartPr>
            <p14:xfrm>
              <a:off x="3075360" y="5224180"/>
              <a:ext cx="349560" cy="71640"/>
            </p14:xfrm>
          </p:contentPart>
        </mc:Choice>
        <mc:Fallback xmlns="">
          <p:pic>
            <p:nvPicPr>
              <p:cNvPr id="108" name="Ink 107">
                <a:extLst>
                  <a:ext uri="{FF2B5EF4-FFF2-40B4-BE49-F238E27FC236}">
                    <a16:creationId xmlns:a16="http://schemas.microsoft.com/office/drawing/2014/main" id="{4E7A4D56-6E54-5E18-165E-6F689E97A139}"/>
                  </a:ext>
                </a:extLst>
              </p:cNvPr>
              <p:cNvPicPr/>
              <p:nvPr/>
            </p:nvPicPr>
            <p:blipFill>
              <a:blip r:embed="rId125"/>
              <a:stretch>
                <a:fillRect/>
              </a:stretch>
            </p:blipFill>
            <p:spPr>
              <a:xfrm>
                <a:off x="3057720" y="5206180"/>
                <a:ext cx="385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9" name="Ink 108">
                <a:extLst>
                  <a:ext uri="{FF2B5EF4-FFF2-40B4-BE49-F238E27FC236}">
                    <a16:creationId xmlns:a16="http://schemas.microsoft.com/office/drawing/2014/main" id="{48761D63-5EF4-9D98-2AC6-F96567F47E38}"/>
                  </a:ext>
                </a:extLst>
              </p14:cNvPr>
              <p14:cNvContentPartPr/>
              <p14:nvPr/>
            </p14:nvContentPartPr>
            <p14:xfrm>
              <a:off x="2158800" y="5281420"/>
              <a:ext cx="622800" cy="116640"/>
            </p14:xfrm>
          </p:contentPart>
        </mc:Choice>
        <mc:Fallback xmlns="">
          <p:pic>
            <p:nvPicPr>
              <p:cNvPr id="109" name="Ink 108">
                <a:extLst>
                  <a:ext uri="{FF2B5EF4-FFF2-40B4-BE49-F238E27FC236}">
                    <a16:creationId xmlns:a16="http://schemas.microsoft.com/office/drawing/2014/main" id="{48761D63-5EF4-9D98-2AC6-F96567F47E38}"/>
                  </a:ext>
                </a:extLst>
              </p:cNvPr>
              <p:cNvPicPr/>
              <p:nvPr/>
            </p:nvPicPr>
            <p:blipFill>
              <a:blip r:embed="rId127"/>
              <a:stretch>
                <a:fillRect/>
              </a:stretch>
            </p:blipFill>
            <p:spPr>
              <a:xfrm>
                <a:off x="2140800" y="5263420"/>
                <a:ext cx="6584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0" name="Ink 109">
                <a:extLst>
                  <a:ext uri="{FF2B5EF4-FFF2-40B4-BE49-F238E27FC236}">
                    <a16:creationId xmlns:a16="http://schemas.microsoft.com/office/drawing/2014/main" id="{126A7958-AFA2-681A-434A-3E9ECC1EF508}"/>
                  </a:ext>
                </a:extLst>
              </p14:cNvPr>
              <p14:cNvContentPartPr/>
              <p14:nvPr/>
            </p14:nvContentPartPr>
            <p14:xfrm>
              <a:off x="1114440" y="5301940"/>
              <a:ext cx="857160" cy="72000"/>
            </p14:xfrm>
          </p:contentPart>
        </mc:Choice>
        <mc:Fallback xmlns="">
          <p:pic>
            <p:nvPicPr>
              <p:cNvPr id="110" name="Ink 109">
                <a:extLst>
                  <a:ext uri="{FF2B5EF4-FFF2-40B4-BE49-F238E27FC236}">
                    <a16:creationId xmlns:a16="http://schemas.microsoft.com/office/drawing/2014/main" id="{126A7958-AFA2-681A-434A-3E9ECC1EF508}"/>
                  </a:ext>
                </a:extLst>
              </p:cNvPr>
              <p:cNvPicPr/>
              <p:nvPr/>
            </p:nvPicPr>
            <p:blipFill>
              <a:blip r:embed="rId129"/>
              <a:stretch>
                <a:fillRect/>
              </a:stretch>
            </p:blipFill>
            <p:spPr>
              <a:xfrm>
                <a:off x="1096440" y="5283940"/>
                <a:ext cx="892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5" name="Ink 114">
                <a:extLst>
                  <a:ext uri="{FF2B5EF4-FFF2-40B4-BE49-F238E27FC236}">
                    <a16:creationId xmlns:a16="http://schemas.microsoft.com/office/drawing/2014/main" id="{AB74B9E1-11A7-9833-B7F1-A42B2474B2E1}"/>
                  </a:ext>
                </a:extLst>
              </p14:cNvPr>
              <p14:cNvContentPartPr/>
              <p14:nvPr/>
            </p14:nvContentPartPr>
            <p14:xfrm>
              <a:off x="7676520" y="4693900"/>
              <a:ext cx="1915200" cy="624960"/>
            </p14:xfrm>
          </p:contentPart>
        </mc:Choice>
        <mc:Fallback xmlns="">
          <p:pic>
            <p:nvPicPr>
              <p:cNvPr id="115" name="Ink 114">
                <a:extLst>
                  <a:ext uri="{FF2B5EF4-FFF2-40B4-BE49-F238E27FC236}">
                    <a16:creationId xmlns:a16="http://schemas.microsoft.com/office/drawing/2014/main" id="{AB74B9E1-11A7-9833-B7F1-A42B2474B2E1}"/>
                  </a:ext>
                </a:extLst>
              </p:cNvPr>
              <p:cNvPicPr/>
              <p:nvPr/>
            </p:nvPicPr>
            <p:blipFill>
              <a:blip r:embed="rId131"/>
              <a:stretch>
                <a:fillRect/>
              </a:stretch>
            </p:blipFill>
            <p:spPr>
              <a:xfrm>
                <a:off x="7658880" y="4676260"/>
                <a:ext cx="1950840" cy="660600"/>
              </a:xfrm>
              <a:prstGeom prst="rect">
                <a:avLst/>
              </a:prstGeom>
            </p:spPr>
          </p:pic>
        </mc:Fallback>
      </mc:AlternateContent>
      <p:grpSp>
        <p:nvGrpSpPr>
          <p:cNvPr id="118" name="Group 117">
            <a:extLst>
              <a:ext uri="{FF2B5EF4-FFF2-40B4-BE49-F238E27FC236}">
                <a16:creationId xmlns:a16="http://schemas.microsoft.com/office/drawing/2014/main" id="{5DAC5F81-84AC-913B-6632-5254A92A56C0}"/>
              </a:ext>
            </a:extLst>
          </p:cNvPr>
          <p:cNvGrpSpPr/>
          <p:nvPr/>
        </p:nvGrpSpPr>
        <p:grpSpPr>
          <a:xfrm>
            <a:off x="700440" y="4140940"/>
            <a:ext cx="8726760" cy="712080"/>
            <a:chOff x="700440" y="4140940"/>
            <a:chExt cx="8726760" cy="712080"/>
          </a:xfrm>
        </p:grpSpPr>
        <mc:AlternateContent xmlns:mc="http://schemas.openxmlformats.org/markup-compatibility/2006" xmlns:p14="http://schemas.microsoft.com/office/powerpoint/2010/main">
          <mc:Choice Requires="p14">
            <p:contentPart p14:bwMode="auto" r:id="rId132">
              <p14:nvContentPartPr>
                <p14:cNvPr id="77" name="Ink 76">
                  <a:extLst>
                    <a:ext uri="{FF2B5EF4-FFF2-40B4-BE49-F238E27FC236}">
                      <a16:creationId xmlns:a16="http://schemas.microsoft.com/office/drawing/2014/main" id="{35B1F817-6DDF-2C45-F0B0-8B65B308F96E}"/>
                    </a:ext>
                  </a:extLst>
                </p14:cNvPr>
                <p14:cNvContentPartPr/>
                <p14:nvPr/>
              </p14:nvContentPartPr>
              <p14:xfrm>
                <a:off x="5069040" y="4223020"/>
                <a:ext cx="2276640" cy="57240"/>
              </p14:xfrm>
            </p:contentPart>
          </mc:Choice>
          <mc:Fallback xmlns="">
            <p:pic>
              <p:nvPicPr>
                <p:cNvPr id="77" name="Ink 76">
                  <a:extLst>
                    <a:ext uri="{FF2B5EF4-FFF2-40B4-BE49-F238E27FC236}">
                      <a16:creationId xmlns:a16="http://schemas.microsoft.com/office/drawing/2014/main" id="{35B1F817-6DDF-2C45-F0B0-8B65B308F96E}"/>
                    </a:ext>
                  </a:extLst>
                </p:cNvPr>
                <p:cNvPicPr/>
                <p:nvPr/>
              </p:nvPicPr>
              <p:blipFill>
                <a:blip r:embed="rId133"/>
                <a:stretch>
                  <a:fillRect/>
                </a:stretch>
              </p:blipFill>
              <p:spPr>
                <a:xfrm>
                  <a:off x="5051400" y="4205380"/>
                  <a:ext cx="2312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Ink 77">
                  <a:extLst>
                    <a:ext uri="{FF2B5EF4-FFF2-40B4-BE49-F238E27FC236}">
                      <a16:creationId xmlns:a16="http://schemas.microsoft.com/office/drawing/2014/main" id="{E190A3B8-DF8A-06E3-7F0D-DEFC232AE99D}"/>
                    </a:ext>
                  </a:extLst>
                </p14:cNvPr>
                <p14:cNvContentPartPr/>
                <p14:nvPr/>
              </p14:nvContentPartPr>
              <p14:xfrm>
                <a:off x="4497720" y="4214020"/>
                <a:ext cx="570600" cy="37800"/>
              </p14:xfrm>
            </p:contentPart>
          </mc:Choice>
          <mc:Fallback xmlns="">
            <p:pic>
              <p:nvPicPr>
                <p:cNvPr id="78" name="Ink 77">
                  <a:extLst>
                    <a:ext uri="{FF2B5EF4-FFF2-40B4-BE49-F238E27FC236}">
                      <a16:creationId xmlns:a16="http://schemas.microsoft.com/office/drawing/2014/main" id="{E190A3B8-DF8A-06E3-7F0D-DEFC232AE99D}"/>
                    </a:ext>
                  </a:extLst>
                </p:cNvPr>
                <p:cNvPicPr/>
                <p:nvPr/>
              </p:nvPicPr>
              <p:blipFill>
                <a:blip r:embed="rId135"/>
                <a:stretch>
                  <a:fillRect/>
                </a:stretch>
              </p:blipFill>
              <p:spPr>
                <a:xfrm>
                  <a:off x="4479720" y="4196020"/>
                  <a:ext cx="606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Ink 79">
                  <a:extLst>
                    <a:ext uri="{FF2B5EF4-FFF2-40B4-BE49-F238E27FC236}">
                      <a16:creationId xmlns:a16="http://schemas.microsoft.com/office/drawing/2014/main" id="{A846EE97-9926-E770-36F1-C63134AA993F}"/>
                    </a:ext>
                  </a:extLst>
                </p14:cNvPr>
                <p14:cNvContentPartPr/>
                <p14:nvPr/>
              </p14:nvContentPartPr>
              <p14:xfrm>
                <a:off x="3497280" y="4185940"/>
                <a:ext cx="1054080" cy="42120"/>
              </p14:xfrm>
            </p:contentPart>
          </mc:Choice>
          <mc:Fallback xmlns="">
            <p:pic>
              <p:nvPicPr>
                <p:cNvPr id="80" name="Ink 79">
                  <a:extLst>
                    <a:ext uri="{FF2B5EF4-FFF2-40B4-BE49-F238E27FC236}">
                      <a16:creationId xmlns:a16="http://schemas.microsoft.com/office/drawing/2014/main" id="{A846EE97-9926-E770-36F1-C63134AA993F}"/>
                    </a:ext>
                  </a:extLst>
                </p:cNvPr>
                <p:cNvPicPr/>
                <p:nvPr/>
              </p:nvPicPr>
              <p:blipFill>
                <a:blip r:embed="rId137"/>
                <a:stretch>
                  <a:fillRect/>
                </a:stretch>
              </p:blipFill>
              <p:spPr>
                <a:xfrm>
                  <a:off x="3479640" y="4168300"/>
                  <a:ext cx="1089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Ink 80">
                  <a:extLst>
                    <a:ext uri="{FF2B5EF4-FFF2-40B4-BE49-F238E27FC236}">
                      <a16:creationId xmlns:a16="http://schemas.microsoft.com/office/drawing/2014/main" id="{A9F35800-F639-C7AF-B2ED-54EA108ED411}"/>
                    </a:ext>
                  </a:extLst>
                </p14:cNvPr>
                <p14:cNvContentPartPr/>
                <p14:nvPr/>
              </p14:nvContentPartPr>
              <p14:xfrm>
                <a:off x="2546520" y="4151380"/>
                <a:ext cx="809640" cy="58680"/>
              </p14:xfrm>
            </p:contentPart>
          </mc:Choice>
          <mc:Fallback xmlns="">
            <p:pic>
              <p:nvPicPr>
                <p:cNvPr id="81" name="Ink 80">
                  <a:extLst>
                    <a:ext uri="{FF2B5EF4-FFF2-40B4-BE49-F238E27FC236}">
                      <a16:creationId xmlns:a16="http://schemas.microsoft.com/office/drawing/2014/main" id="{A9F35800-F639-C7AF-B2ED-54EA108ED411}"/>
                    </a:ext>
                  </a:extLst>
                </p:cNvPr>
                <p:cNvPicPr/>
                <p:nvPr/>
              </p:nvPicPr>
              <p:blipFill>
                <a:blip r:embed="rId139"/>
                <a:stretch>
                  <a:fillRect/>
                </a:stretch>
              </p:blipFill>
              <p:spPr>
                <a:xfrm>
                  <a:off x="2528880" y="4133380"/>
                  <a:ext cx="845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 name="Ink 82">
                  <a:extLst>
                    <a:ext uri="{FF2B5EF4-FFF2-40B4-BE49-F238E27FC236}">
                      <a16:creationId xmlns:a16="http://schemas.microsoft.com/office/drawing/2014/main" id="{07AECE92-9781-DCA0-E2B3-85CBC4D96EBF}"/>
                    </a:ext>
                  </a:extLst>
                </p14:cNvPr>
                <p14:cNvContentPartPr/>
                <p14:nvPr/>
              </p14:nvContentPartPr>
              <p14:xfrm>
                <a:off x="954600" y="4151380"/>
                <a:ext cx="791640" cy="72720"/>
              </p14:xfrm>
            </p:contentPart>
          </mc:Choice>
          <mc:Fallback xmlns="">
            <p:pic>
              <p:nvPicPr>
                <p:cNvPr id="83" name="Ink 82">
                  <a:extLst>
                    <a:ext uri="{FF2B5EF4-FFF2-40B4-BE49-F238E27FC236}">
                      <a16:creationId xmlns:a16="http://schemas.microsoft.com/office/drawing/2014/main" id="{07AECE92-9781-DCA0-E2B3-85CBC4D96EBF}"/>
                    </a:ext>
                  </a:extLst>
                </p:cNvPr>
                <p:cNvPicPr/>
                <p:nvPr/>
              </p:nvPicPr>
              <p:blipFill>
                <a:blip r:embed="rId141"/>
                <a:stretch>
                  <a:fillRect/>
                </a:stretch>
              </p:blipFill>
              <p:spPr>
                <a:xfrm>
                  <a:off x="936960" y="4133740"/>
                  <a:ext cx="827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6" name="Ink 95">
                  <a:extLst>
                    <a:ext uri="{FF2B5EF4-FFF2-40B4-BE49-F238E27FC236}">
                      <a16:creationId xmlns:a16="http://schemas.microsoft.com/office/drawing/2014/main" id="{5D1AA8AE-1D5D-C825-EFC7-2B1A226DE285}"/>
                    </a:ext>
                  </a:extLst>
                </p14:cNvPr>
                <p14:cNvContentPartPr/>
                <p14:nvPr/>
              </p14:nvContentPartPr>
              <p14:xfrm>
                <a:off x="958920" y="4140940"/>
                <a:ext cx="602280" cy="67680"/>
              </p14:xfrm>
            </p:contentPart>
          </mc:Choice>
          <mc:Fallback xmlns="">
            <p:pic>
              <p:nvPicPr>
                <p:cNvPr id="96" name="Ink 95">
                  <a:extLst>
                    <a:ext uri="{FF2B5EF4-FFF2-40B4-BE49-F238E27FC236}">
                      <a16:creationId xmlns:a16="http://schemas.microsoft.com/office/drawing/2014/main" id="{5D1AA8AE-1D5D-C825-EFC7-2B1A226DE285}"/>
                    </a:ext>
                  </a:extLst>
                </p:cNvPr>
                <p:cNvPicPr/>
                <p:nvPr/>
              </p:nvPicPr>
              <p:blipFill>
                <a:blip r:embed="rId143"/>
                <a:stretch>
                  <a:fillRect/>
                </a:stretch>
              </p:blipFill>
              <p:spPr>
                <a:xfrm>
                  <a:off x="941280" y="4123300"/>
                  <a:ext cx="6379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4" name="Ink 83">
                  <a:extLst>
                    <a:ext uri="{FF2B5EF4-FFF2-40B4-BE49-F238E27FC236}">
                      <a16:creationId xmlns:a16="http://schemas.microsoft.com/office/drawing/2014/main" id="{0886218A-0E1A-66C9-3BA6-24A55B7FF999}"/>
                    </a:ext>
                  </a:extLst>
                </p14:cNvPr>
                <p14:cNvContentPartPr/>
                <p14:nvPr/>
              </p14:nvContentPartPr>
              <p14:xfrm>
                <a:off x="8701080" y="4761940"/>
                <a:ext cx="726120" cy="40680"/>
              </p14:xfrm>
            </p:contentPart>
          </mc:Choice>
          <mc:Fallback xmlns="">
            <p:pic>
              <p:nvPicPr>
                <p:cNvPr id="84" name="Ink 83">
                  <a:extLst>
                    <a:ext uri="{FF2B5EF4-FFF2-40B4-BE49-F238E27FC236}">
                      <a16:creationId xmlns:a16="http://schemas.microsoft.com/office/drawing/2014/main" id="{0886218A-0E1A-66C9-3BA6-24A55B7FF999}"/>
                    </a:ext>
                  </a:extLst>
                </p:cNvPr>
                <p:cNvPicPr/>
                <p:nvPr/>
              </p:nvPicPr>
              <p:blipFill>
                <a:blip r:embed="rId145"/>
                <a:stretch>
                  <a:fillRect/>
                </a:stretch>
              </p:blipFill>
              <p:spPr>
                <a:xfrm>
                  <a:off x="8683080" y="4743940"/>
                  <a:ext cx="761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5" name="Ink 84">
                  <a:extLst>
                    <a:ext uri="{FF2B5EF4-FFF2-40B4-BE49-F238E27FC236}">
                      <a16:creationId xmlns:a16="http://schemas.microsoft.com/office/drawing/2014/main" id="{7DE2D9F4-BA90-6C0C-9E50-4D55E8BBE4EB}"/>
                    </a:ext>
                  </a:extLst>
                </p14:cNvPr>
                <p14:cNvContentPartPr/>
                <p14:nvPr/>
              </p14:nvContentPartPr>
              <p14:xfrm>
                <a:off x="7876320" y="4685980"/>
                <a:ext cx="614520" cy="63720"/>
              </p14:xfrm>
            </p:contentPart>
          </mc:Choice>
          <mc:Fallback xmlns="">
            <p:pic>
              <p:nvPicPr>
                <p:cNvPr id="85" name="Ink 84">
                  <a:extLst>
                    <a:ext uri="{FF2B5EF4-FFF2-40B4-BE49-F238E27FC236}">
                      <a16:creationId xmlns:a16="http://schemas.microsoft.com/office/drawing/2014/main" id="{7DE2D9F4-BA90-6C0C-9E50-4D55E8BBE4EB}"/>
                    </a:ext>
                  </a:extLst>
                </p:cNvPr>
                <p:cNvPicPr/>
                <p:nvPr/>
              </p:nvPicPr>
              <p:blipFill>
                <a:blip r:embed="rId147"/>
                <a:stretch>
                  <a:fillRect/>
                </a:stretch>
              </p:blipFill>
              <p:spPr>
                <a:xfrm>
                  <a:off x="7858320" y="4668340"/>
                  <a:ext cx="650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6" name="Ink 85">
                  <a:extLst>
                    <a:ext uri="{FF2B5EF4-FFF2-40B4-BE49-F238E27FC236}">
                      <a16:creationId xmlns:a16="http://schemas.microsoft.com/office/drawing/2014/main" id="{B9362783-B09B-C3FF-FD64-4C1DEDDC31BB}"/>
                    </a:ext>
                  </a:extLst>
                </p14:cNvPr>
                <p14:cNvContentPartPr/>
                <p14:nvPr/>
              </p14:nvContentPartPr>
              <p14:xfrm>
                <a:off x="6810000" y="4768780"/>
                <a:ext cx="871200" cy="43560"/>
              </p14:xfrm>
            </p:contentPart>
          </mc:Choice>
          <mc:Fallback xmlns="">
            <p:pic>
              <p:nvPicPr>
                <p:cNvPr id="86" name="Ink 85">
                  <a:extLst>
                    <a:ext uri="{FF2B5EF4-FFF2-40B4-BE49-F238E27FC236}">
                      <a16:creationId xmlns:a16="http://schemas.microsoft.com/office/drawing/2014/main" id="{B9362783-B09B-C3FF-FD64-4C1DEDDC31BB}"/>
                    </a:ext>
                  </a:extLst>
                </p:cNvPr>
                <p:cNvPicPr/>
                <p:nvPr/>
              </p:nvPicPr>
              <p:blipFill>
                <a:blip r:embed="rId149"/>
                <a:stretch>
                  <a:fillRect/>
                </a:stretch>
              </p:blipFill>
              <p:spPr>
                <a:xfrm>
                  <a:off x="6792000" y="4751140"/>
                  <a:ext cx="9068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Ink 86">
                  <a:extLst>
                    <a:ext uri="{FF2B5EF4-FFF2-40B4-BE49-F238E27FC236}">
                      <a16:creationId xmlns:a16="http://schemas.microsoft.com/office/drawing/2014/main" id="{23DEEDA5-5AD0-10A4-955D-BC679231D6EF}"/>
                    </a:ext>
                  </a:extLst>
                </p14:cNvPr>
                <p14:cNvContentPartPr/>
                <p14:nvPr/>
              </p14:nvContentPartPr>
              <p14:xfrm>
                <a:off x="5400960" y="4724500"/>
                <a:ext cx="1421280" cy="72360"/>
              </p14:xfrm>
            </p:contentPart>
          </mc:Choice>
          <mc:Fallback xmlns="">
            <p:pic>
              <p:nvPicPr>
                <p:cNvPr id="87" name="Ink 86">
                  <a:extLst>
                    <a:ext uri="{FF2B5EF4-FFF2-40B4-BE49-F238E27FC236}">
                      <a16:creationId xmlns:a16="http://schemas.microsoft.com/office/drawing/2014/main" id="{23DEEDA5-5AD0-10A4-955D-BC679231D6EF}"/>
                    </a:ext>
                  </a:extLst>
                </p:cNvPr>
                <p:cNvPicPr/>
                <p:nvPr/>
              </p:nvPicPr>
              <p:blipFill>
                <a:blip r:embed="rId151"/>
                <a:stretch>
                  <a:fillRect/>
                </a:stretch>
              </p:blipFill>
              <p:spPr>
                <a:xfrm>
                  <a:off x="5383320" y="4706860"/>
                  <a:ext cx="1456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8" name="Ink 87">
                  <a:extLst>
                    <a:ext uri="{FF2B5EF4-FFF2-40B4-BE49-F238E27FC236}">
                      <a16:creationId xmlns:a16="http://schemas.microsoft.com/office/drawing/2014/main" id="{AB99978A-97A2-ACFD-A07D-BFB67198FD89}"/>
                    </a:ext>
                  </a:extLst>
                </p14:cNvPr>
                <p14:cNvContentPartPr/>
                <p14:nvPr/>
              </p14:nvContentPartPr>
              <p14:xfrm>
                <a:off x="3794640" y="4638100"/>
                <a:ext cx="1427760" cy="101160"/>
              </p14:xfrm>
            </p:contentPart>
          </mc:Choice>
          <mc:Fallback xmlns="">
            <p:pic>
              <p:nvPicPr>
                <p:cNvPr id="88" name="Ink 87">
                  <a:extLst>
                    <a:ext uri="{FF2B5EF4-FFF2-40B4-BE49-F238E27FC236}">
                      <a16:creationId xmlns:a16="http://schemas.microsoft.com/office/drawing/2014/main" id="{AB99978A-97A2-ACFD-A07D-BFB67198FD89}"/>
                    </a:ext>
                  </a:extLst>
                </p:cNvPr>
                <p:cNvPicPr/>
                <p:nvPr/>
              </p:nvPicPr>
              <p:blipFill>
                <a:blip r:embed="rId153"/>
                <a:stretch>
                  <a:fillRect/>
                </a:stretch>
              </p:blipFill>
              <p:spPr>
                <a:xfrm>
                  <a:off x="3776640" y="4620100"/>
                  <a:ext cx="14634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0" name="Ink 89">
                  <a:extLst>
                    <a:ext uri="{FF2B5EF4-FFF2-40B4-BE49-F238E27FC236}">
                      <a16:creationId xmlns:a16="http://schemas.microsoft.com/office/drawing/2014/main" id="{57F7DC14-E146-73B6-9201-C5D5260FD43D}"/>
                    </a:ext>
                  </a:extLst>
                </p14:cNvPr>
                <p14:cNvContentPartPr/>
                <p14:nvPr/>
              </p14:nvContentPartPr>
              <p14:xfrm>
                <a:off x="3132240" y="4667260"/>
                <a:ext cx="569880" cy="36360"/>
              </p14:xfrm>
            </p:contentPart>
          </mc:Choice>
          <mc:Fallback xmlns="">
            <p:pic>
              <p:nvPicPr>
                <p:cNvPr id="90" name="Ink 89">
                  <a:extLst>
                    <a:ext uri="{FF2B5EF4-FFF2-40B4-BE49-F238E27FC236}">
                      <a16:creationId xmlns:a16="http://schemas.microsoft.com/office/drawing/2014/main" id="{57F7DC14-E146-73B6-9201-C5D5260FD43D}"/>
                    </a:ext>
                  </a:extLst>
                </p:cNvPr>
                <p:cNvPicPr/>
                <p:nvPr/>
              </p:nvPicPr>
              <p:blipFill>
                <a:blip r:embed="rId155"/>
                <a:stretch>
                  <a:fillRect/>
                </a:stretch>
              </p:blipFill>
              <p:spPr>
                <a:xfrm>
                  <a:off x="3114240" y="4649260"/>
                  <a:ext cx="605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1" name="Ink 90">
                  <a:extLst>
                    <a:ext uri="{FF2B5EF4-FFF2-40B4-BE49-F238E27FC236}">
                      <a16:creationId xmlns:a16="http://schemas.microsoft.com/office/drawing/2014/main" id="{5F290AD1-5835-9319-FD67-D5AFF80D9F93}"/>
                    </a:ext>
                  </a:extLst>
                </p14:cNvPr>
                <p14:cNvContentPartPr/>
                <p14:nvPr/>
              </p14:nvContentPartPr>
              <p14:xfrm>
                <a:off x="2207400" y="4726660"/>
                <a:ext cx="857160" cy="83880"/>
              </p14:xfrm>
            </p:contentPart>
          </mc:Choice>
          <mc:Fallback xmlns="">
            <p:pic>
              <p:nvPicPr>
                <p:cNvPr id="91" name="Ink 90">
                  <a:extLst>
                    <a:ext uri="{FF2B5EF4-FFF2-40B4-BE49-F238E27FC236}">
                      <a16:creationId xmlns:a16="http://schemas.microsoft.com/office/drawing/2014/main" id="{5F290AD1-5835-9319-FD67-D5AFF80D9F93}"/>
                    </a:ext>
                  </a:extLst>
                </p:cNvPr>
                <p:cNvPicPr/>
                <p:nvPr/>
              </p:nvPicPr>
              <p:blipFill>
                <a:blip r:embed="rId157"/>
                <a:stretch>
                  <a:fillRect/>
                </a:stretch>
              </p:blipFill>
              <p:spPr>
                <a:xfrm>
                  <a:off x="2189400" y="4708660"/>
                  <a:ext cx="8928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Ink 92">
                  <a:extLst>
                    <a:ext uri="{FF2B5EF4-FFF2-40B4-BE49-F238E27FC236}">
                      <a16:creationId xmlns:a16="http://schemas.microsoft.com/office/drawing/2014/main" id="{0F46B1D7-6548-2537-EA97-1B6F25DE166B}"/>
                    </a:ext>
                  </a:extLst>
                </p14:cNvPr>
                <p14:cNvContentPartPr/>
                <p14:nvPr/>
              </p14:nvContentPartPr>
              <p14:xfrm>
                <a:off x="930120" y="4753660"/>
                <a:ext cx="1182240" cy="56880"/>
              </p14:xfrm>
            </p:contentPart>
          </mc:Choice>
          <mc:Fallback xmlns="">
            <p:pic>
              <p:nvPicPr>
                <p:cNvPr id="93" name="Ink 92">
                  <a:extLst>
                    <a:ext uri="{FF2B5EF4-FFF2-40B4-BE49-F238E27FC236}">
                      <a16:creationId xmlns:a16="http://schemas.microsoft.com/office/drawing/2014/main" id="{0F46B1D7-6548-2537-EA97-1B6F25DE166B}"/>
                    </a:ext>
                  </a:extLst>
                </p:cNvPr>
                <p:cNvPicPr/>
                <p:nvPr/>
              </p:nvPicPr>
              <p:blipFill>
                <a:blip r:embed="rId159"/>
                <a:stretch>
                  <a:fillRect/>
                </a:stretch>
              </p:blipFill>
              <p:spPr>
                <a:xfrm>
                  <a:off x="912120" y="4735660"/>
                  <a:ext cx="1217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7" name="Ink 96">
                  <a:extLst>
                    <a:ext uri="{FF2B5EF4-FFF2-40B4-BE49-F238E27FC236}">
                      <a16:creationId xmlns:a16="http://schemas.microsoft.com/office/drawing/2014/main" id="{5D0A3495-2FCC-6F38-DB14-793ABBB6F43F}"/>
                    </a:ext>
                  </a:extLst>
                </p14:cNvPr>
                <p14:cNvContentPartPr/>
                <p14:nvPr/>
              </p14:nvContentPartPr>
              <p14:xfrm>
                <a:off x="8496600" y="4691740"/>
                <a:ext cx="814320" cy="103320"/>
              </p14:xfrm>
            </p:contentPart>
          </mc:Choice>
          <mc:Fallback xmlns="">
            <p:pic>
              <p:nvPicPr>
                <p:cNvPr id="97" name="Ink 96">
                  <a:extLst>
                    <a:ext uri="{FF2B5EF4-FFF2-40B4-BE49-F238E27FC236}">
                      <a16:creationId xmlns:a16="http://schemas.microsoft.com/office/drawing/2014/main" id="{5D0A3495-2FCC-6F38-DB14-793ABBB6F43F}"/>
                    </a:ext>
                  </a:extLst>
                </p:cNvPr>
                <p:cNvPicPr/>
                <p:nvPr/>
              </p:nvPicPr>
              <p:blipFill>
                <a:blip r:embed="rId161"/>
                <a:stretch>
                  <a:fillRect/>
                </a:stretch>
              </p:blipFill>
              <p:spPr>
                <a:xfrm>
                  <a:off x="8478600" y="4674100"/>
                  <a:ext cx="849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Ink 97">
                  <a:extLst>
                    <a:ext uri="{FF2B5EF4-FFF2-40B4-BE49-F238E27FC236}">
                      <a16:creationId xmlns:a16="http://schemas.microsoft.com/office/drawing/2014/main" id="{8D617E9F-AD39-5A7A-EBFE-256A890007FB}"/>
                    </a:ext>
                  </a:extLst>
                </p14:cNvPr>
                <p14:cNvContentPartPr/>
                <p14:nvPr/>
              </p14:nvContentPartPr>
              <p14:xfrm>
                <a:off x="7931040" y="4605340"/>
                <a:ext cx="341640" cy="31680"/>
              </p14:xfrm>
            </p:contentPart>
          </mc:Choice>
          <mc:Fallback xmlns="">
            <p:pic>
              <p:nvPicPr>
                <p:cNvPr id="98" name="Ink 97">
                  <a:extLst>
                    <a:ext uri="{FF2B5EF4-FFF2-40B4-BE49-F238E27FC236}">
                      <a16:creationId xmlns:a16="http://schemas.microsoft.com/office/drawing/2014/main" id="{8D617E9F-AD39-5A7A-EBFE-256A890007FB}"/>
                    </a:ext>
                  </a:extLst>
                </p:cNvPr>
                <p:cNvPicPr/>
                <p:nvPr/>
              </p:nvPicPr>
              <p:blipFill>
                <a:blip r:embed="rId163"/>
                <a:stretch>
                  <a:fillRect/>
                </a:stretch>
              </p:blipFill>
              <p:spPr>
                <a:xfrm>
                  <a:off x="7913040" y="4587340"/>
                  <a:ext cx="377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0" name="Ink 99">
                  <a:extLst>
                    <a:ext uri="{FF2B5EF4-FFF2-40B4-BE49-F238E27FC236}">
                      <a16:creationId xmlns:a16="http://schemas.microsoft.com/office/drawing/2014/main" id="{717D84ED-C046-FD65-E743-4A360CD496A1}"/>
                    </a:ext>
                  </a:extLst>
                </p14:cNvPr>
                <p14:cNvContentPartPr/>
                <p14:nvPr/>
              </p14:nvContentPartPr>
              <p14:xfrm>
                <a:off x="7284120" y="4672660"/>
                <a:ext cx="109800" cy="5760"/>
              </p14:xfrm>
            </p:contentPart>
          </mc:Choice>
          <mc:Fallback xmlns="">
            <p:pic>
              <p:nvPicPr>
                <p:cNvPr id="100" name="Ink 99">
                  <a:extLst>
                    <a:ext uri="{FF2B5EF4-FFF2-40B4-BE49-F238E27FC236}">
                      <a16:creationId xmlns:a16="http://schemas.microsoft.com/office/drawing/2014/main" id="{717D84ED-C046-FD65-E743-4A360CD496A1}"/>
                    </a:ext>
                  </a:extLst>
                </p:cNvPr>
                <p:cNvPicPr/>
                <p:nvPr/>
              </p:nvPicPr>
              <p:blipFill>
                <a:blip r:embed="rId165"/>
                <a:stretch>
                  <a:fillRect/>
                </a:stretch>
              </p:blipFill>
              <p:spPr>
                <a:xfrm>
                  <a:off x="7266120" y="4654660"/>
                  <a:ext cx="1454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1" name="Ink 100">
                  <a:extLst>
                    <a:ext uri="{FF2B5EF4-FFF2-40B4-BE49-F238E27FC236}">
                      <a16:creationId xmlns:a16="http://schemas.microsoft.com/office/drawing/2014/main" id="{FC7C46AE-A09D-E374-FDBD-5AE8BD38207E}"/>
                    </a:ext>
                  </a:extLst>
                </p14:cNvPr>
                <p14:cNvContentPartPr/>
                <p14:nvPr/>
              </p14:nvContentPartPr>
              <p14:xfrm>
                <a:off x="3701040" y="4670500"/>
                <a:ext cx="2845440" cy="111600"/>
              </p14:xfrm>
            </p:contentPart>
          </mc:Choice>
          <mc:Fallback xmlns="">
            <p:pic>
              <p:nvPicPr>
                <p:cNvPr id="101" name="Ink 100">
                  <a:extLst>
                    <a:ext uri="{FF2B5EF4-FFF2-40B4-BE49-F238E27FC236}">
                      <a16:creationId xmlns:a16="http://schemas.microsoft.com/office/drawing/2014/main" id="{FC7C46AE-A09D-E374-FDBD-5AE8BD38207E}"/>
                    </a:ext>
                  </a:extLst>
                </p:cNvPr>
                <p:cNvPicPr/>
                <p:nvPr/>
              </p:nvPicPr>
              <p:blipFill>
                <a:blip r:embed="rId167"/>
                <a:stretch>
                  <a:fillRect/>
                </a:stretch>
              </p:blipFill>
              <p:spPr>
                <a:xfrm>
                  <a:off x="3683400" y="4652860"/>
                  <a:ext cx="28810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2" name="Ink 101">
                  <a:extLst>
                    <a:ext uri="{FF2B5EF4-FFF2-40B4-BE49-F238E27FC236}">
                      <a16:creationId xmlns:a16="http://schemas.microsoft.com/office/drawing/2014/main" id="{3C08D32D-A260-901E-0270-C710B5F42356}"/>
                    </a:ext>
                  </a:extLst>
                </p14:cNvPr>
                <p14:cNvContentPartPr/>
                <p14:nvPr/>
              </p14:nvContentPartPr>
              <p14:xfrm>
                <a:off x="3036480" y="4671940"/>
                <a:ext cx="520200" cy="86400"/>
              </p14:xfrm>
            </p:contentPart>
          </mc:Choice>
          <mc:Fallback xmlns="">
            <p:pic>
              <p:nvPicPr>
                <p:cNvPr id="102" name="Ink 101">
                  <a:extLst>
                    <a:ext uri="{FF2B5EF4-FFF2-40B4-BE49-F238E27FC236}">
                      <a16:creationId xmlns:a16="http://schemas.microsoft.com/office/drawing/2014/main" id="{3C08D32D-A260-901E-0270-C710B5F42356}"/>
                    </a:ext>
                  </a:extLst>
                </p:cNvPr>
                <p:cNvPicPr/>
                <p:nvPr/>
              </p:nvPicPr>
              <p:blipFill>
                <a:blip r:embed="rId169"/>
                <a:stretch>
                  <a:fillRect/>
                </a:stretch>
              </p:blipFill>
              <p:spPr>
                <a:xfrm>
                  <a:off x="3018480" y="4653940"/>
                  <a:ext cx="555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7" name="Ink 116">
                  <a:extLst>
                    <a:ext uri="{FF2B5EF4-FFF2-40B4-BE49-F238E27FC236}">
                      <a16:creationId xmlns:a16="http://schemas.microsoft.com/office/drawing/2014/main" id="{C380D466-15DB-83BC-C0AA-309173897019}"/>
                    </a:ext>
                  </a:extLst>
                </p14:cNvPr>
                <p14:cNvContentPartPr/>
                <p14:nvPr/>
              </p14:nvContentPartPr>
              <p14:xfrm>
                <a:off x="700440" y="4178380"/>
                <a:ext cx="1548000" cy="674640"/>
              </p14:xfrm>
            </p:contentPart>
          </mc:Choice>
          <mc:Fallback xmlns="">
            <p:pic>
              <p:nvPicPr>
                <p:cNvPr id="117" name="Ink 116">
                  <a:extLst>
                    <a:ext uri="{FF2B5EF4-FFF2-40B4-BE49-F238E27FC236}">
                      <a16:creationId xmlns:a16="http://schemas.microsoft.com/office/drawing/2014/main" id="{C380D466-15DB-83BC-C0AA-309173897019}"/>
                    </a:ext>
                  </a:extLst>
                </p:cNvPr>
                <p:cNvPicPr/>
                <p:nvPr/>
              </p:nvPicPr>
              <p:blipFill>
                <a:blip r:embed="rId171"/>
                <a:stretch>
                  <a:fillRect/>
                </a:stretch>
              </p:blipFill>
              <p:spPr>
                <a:xfrm>
                  <a:off x="682800" y="4160380"/>
                  <a:ext cx="1583640" cy="71028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700"/>
            <a:ext cx="10109842" cy="62379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08985"/>
            <a:ext cx="9200959" cy="6063198"/>
          </a:xfrm>
          <a:prstGeom prst="rect">
            <a:avLst/>
          </a:prstGeom>
          <a:noFill/>
        </p:spPr>
        <p:txBody>
          <a:bodyPr wrap="square" rtlCol="0">
            <a:spAutoFit/>
          </a:bodyPr>
          <a:lstStyle/>
          <a:p>
            <a:pPr algn="r"/>
            <a:r>
              <a:rPr lang="he-IL" sz="4000" b="1">
                <a:solidFill>
                  <a:srgbClr val="FFFF00"/>
                </a:solidFill>
                <a:cs typeface="+mj-cs"/>
              </a:rPr>
              <a:t>ספר שמות פרק לב</a:t>
            </a:r>
          </a:p>
          <a:p>
            <a:pPr algn="r"/>
            <a:r>
              <a:rPr lang="he-IL" sz="2900">
                <a:solidFill>
                  <a:srgbClr val="FFFF00"/>
                </a:solidFill>
                <a:cs typeface="+mj-cs"/>
              </a:rPr>
              <a:t>  ז   וַיְדַבֵּר יְהֹוָה אֶל-מֹשֶׁה לֶךְ-רֵד כִּי שִׁחֵת עַמְּךָ אֲשֶׁר הֶעֱלֵיתָ מֵאֶרֶץ מִצְרָיִם: </a:t>
            </a:r>
            <a:r>
              <a:rPr lang="he-IL" sz="2900">
                <a:solidFill>
                  <a:srgbClr val="FFC000"/>
                </a:solidFill>
                <a:cs typeface="+mj-cs"/>
              </a:rPr>
              <a:t>ח   סָרוּ מַהֵר מִן-הַדֶּרֶךְ אֲשֶׁר צִוִּיתִם עָשֹוּ לָהֶם עֵגֶל מַסֵּכָה וַיִּשְׁתַּחֲווּ-לוֹ וַיִּזְבְּחוּ-לוֹ וַיֹּאמְרוּ אֵלֶּה אֱלֹהֶיךָ יִשְֹרָאֵל אֲשֶׁר הֶעֱלוּךָ מֵאֶרֶץ מִצְרָיִם: </a:t>
            </a:r>
            <a:r>
              <a:rPr lang="he-IL" sz="2900">
                <a:solidFill>
                  <a:srgbClr val="92D050"/>
                </a:solidFill>
                <a:cs typeface="+mj-cs"/>
              </a:rPr>
              <a:t>ט   וַיֹּאמֶר יְהֹוָה אֶל-מֹשֶׁה רָאִיתִי אֶת-הָעָם הַזֶּה וְהִנֵּה עַם-קְשֵׁה-עֹרֶף הוּא: </a:t>
            </a:r>
            <a:r>
              <a:rPr lang="he-IL" sz="2900">
                <a:solidFill>
                  <a:srgbClr val="00B0F0"/>
                </a:solidFill>
                <a:cs typeface="+mj-cs"/>
              </a:rPr>
              <a:t>י   וְעַתָּה הַנִּיחָה לִּי וְיִחַר-אַפִּי בָהֶם וַאֲכַלֵּם וְאֶעֱשֶֹה אוֹתְךָ לְגוֹי גָּדוֹל: </a:t>
            </a:r>
            <a:r>
              <a:rPr lang="he-IL" sz="2900">
                <a:solidFill>
                  <a:srgbClr val="FFFF00"/>
                </a:solidFill>
                <a:cs typeface="+mj-cs"/>
              </a:rPr>
              <a:t>יא   וַיְחַל מֹשֶׁה אֶת-פְּנֵי יְהוָֹה אֱלֹהָיו וַיֹּאמֶר לָמָה יְהוָֹה יֶחֱרֶה אַפְּךָ בְּעַמֶּךָ אֲשֶׁר הוֹצֵאתָ מֵאֶרֶץ מִצְרַיִם בְּכֹחַ גָּדוֹל וּבְיָד חֲזָקָה: </a:t>
            </a:r>
            <a:r>
              <a:rPr lang="he-IL" sz="2900">
                <a:solidFill>
                  <a:srgbClr val="FFC000"/>
                </a:solidFill>
                <a:cs typeface="+mj-cs"/>
              </a:rPr>
              <a:t>יב   לָמָּה יֹאמְרוּ מִצְרַיִם לֵאמֹר בְּרָעָה הוֹצִיאָם לַהֲרֹג אֹתָם בֶּהָרִים וּלְכַלֹּתָם מֵעַל פְּנֵי הָאֲדָמָה שׁוּב מֵחֲרוֹן אַפֶּךָ וְהִנָּחֵם עַל-הָרָעָה לְעַמֶּךָ: </a:t>
            </a:r>
            <a:r>
              <a:rPr lang="he-IL" sz="2900">
                <a:solidFill>
                  <a:srgbClr val="92D050"/>
                </a:solidFill>
                <a:cs typeface="+mj-cs"/>
              </a:rPr>
              <a:t>יג   זְכֹר לְאַבְרָהָם לְיִצְחָק וּלְיִשְֹרָאֵל עֲבָדֶיךָ אֲשֶׁר נִשְׁבַּעְתָּ לָהֶם בָּךְ וַתְּדַבֵּר אֲלֵהֶם אַרְבֶּה אֶת-זַרְעֲכֶם כְּכוֹכְבֵי הַשָּׁמָיִם וְכָל-הָאָרֶץ הַזֹּאת אֲשֶׁר אָמַרְתִּי אֶתֵּן לְזַרְעֲכֶם וְנָחֲלוּ לְעֹלָם: </a:t>
            </a:r>
            <a:r>
              <a:rPr lang="he-IL" sz="2900">
                <a:solidFill>
                  <a:srgbClr val="00B0F0"/>
                </a:solidFill>
                <a:cs typeface="+mj-cs"/>
              </a:rPr>
              <a:t>יד   וַיִּנָּחֶם יְהוָֹה עַל-הָרָעָה אֲשֶׁר דִּבֶּר לַעֲשֹוֹת לְעַמּוֹ</a:t>
            </a:r>
            <a:endParaRPr lang="he-IL" sz="29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56281F76-CCAF-DB35-D5FB-33DA4D6DF263}"/>
              </a:ext>
            </a:extLst>
          </p:cNvPr>
          <p:cNvGrpSpPr/>
          <p:nvPr/>
        </p:nvGrpSpPr>
        <p:grpSpPr>
          <a:xfrm>
            <a:off x="6092160" y="801580"/>
            <a:ext cx="3288240" cy="122400"/>
            <a:chOff x="6092160" y="801580"/>
            <a:chExt cx="3288240" cy="12240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3CC61A1-2EBA-75A7-F758-88EF056A483C}"/>
                    </a:ext>
                  </a:extLst>
                </p14:cNvPr>
                <p14:cNvContentPartPr/>
                <p14:nvPr/>
              </p14:nvContentPartPr>
              <p14:xfrm>
                <a:off x="7717200" y="840460"/>
                <a:ext cx="1663200" cy="83520"/>
              </p14:xfrm>
            </p:contentPart>
          </mc:Choice>
          <mc:Fallback xmlns="">
            <p:pic>
              <p:nvPicPr>
                <p:cNvPr id="2" name="Ink 1">
                  <a:extLst>
                    <a:ext uri="{FF2B5EF4-FFF2-40B4-BE49-F238E27FC236}">
                      <a16:creationId xmlns:a16="http://schemas.microsoft.com/office/drawing/2014/main" id="{63CC61A1-2EBA-75A7-F758-88EF056A483C}"/>
                    </a:ext>
                  </a:extLst>
                </p:cNvPr>
                <p:cNvPicPr/>
                <p:nvPr/>
              </p:nvPicPr>
              <p:blipFill>
                <a:blip r:embed="rId5"/>
                <a:stretch>
                  <a:fillRect/>
                </a:stretch>
              </p:blipFill>
              <p:spPr>
                <a:xfrm>
                  <a:off x="7699560" y="822820"/>
                  <a:ext cx="1698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204F2AD-F24D-EFF0-B49E-5D24C62C8EA2}"/>
                    </a:ext>
                  </a:extLst>
                </p14:cNvPr>
                <p14:cNvContentPartPr/>
                <p14:nvPr/>
              </p14:nvContentPartPr>
              <p14:xfrm>
                <a:off x="6092160" y="801580"/>
                <a:ext cx="1395360" cy="76680"/>
              </p14:xfrm>
            </p:contentPart>
          </mc:Choice>
          <mc:Fallback xmlns="">
            <p:pic>
              <p:nvPicPr>
                <p:cNvPr id="4" name="Ink 3">
                  <a:extLst>
                    <a:ext uri="{FF2B5EF4-FFF2-40B4-BE49-F238E27FC236}">
                      <a16:creationId xmlns:a16="http://schemas.microsoft.com/office/drawing/2014/main" id="{5204F2AD-F24D-EFF0-B49E-5D24C62C8EA2}"/>
                    </a:ext>
                  </a:extLst>
                </p:cNvPr>
                <p:cNvPicPr/>
                <p:nvPr/>
              </p:nvPicPr>
              <p:blipFill>
                <a:blip r:embed="rId7"/>
                <a:stretch>
                  <a:fillRect/>
                </a:stretch>
              </p:blipFill>
              <p:spPr>
                <a:xfrm>
                  <a:off x="6074160" y="783940"/>
                  <a:ext cx="143100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2C3568B-6D02-0F7D-3206-2CC74B872911}"/>
                  </a:ext>
                </a:extLst>
              </p14:cNvPr>
              <p14:cNvContentPartPr/>
              <p14:nvPr/>
            </p14:nvContentPartPr>
            <p14:xfrm>
              <a:off x="5525520" y="1306660"/>
              <a:ext cx="771120" cy="57600"/>
            </p14:xfrm>
          </p:contentPart>
        </mc:Choice>
        <mc:Fallback xmlns="">
          <p:pic>
            <p:nvPicPr>
              <p:cNvPr id="7" name="Ink 6">
                <a:extLst>
                  <a:ext uri="{FF2B5EF4-FFF2-40B4-BE49-F238E27FC236}">
                    <a16:creationId xmlns:a16="http://schemas.microsoft.com/office/drawing/2014/main" id="{82C3568B-6D02-0F7D-3206-2CC74B872911}"/>
                  </a:ext>
                </a:extLst>
              </p:cNvPr>
              <p:cNvPicPr/>
              <p:nvPr/>
            </p:nvPicPr>
            <p:blipFill>
              <a:blip r:embed="rId9"/>
              <a:stretch>
                <a:fillRect/>
              </a:stretch>
            </p:blipFill>
            <p:spPr>
              <a:xfrm>
                <a:off x="5507880" y="1288660"/>
                <a:ext cx="806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65CB1F6-8594-5603-C2CC-859532D0FF20}"/>
                  </a:ext>
                </a:extLst>
              </p14:cNvPr>
              <p14:cNvContentPartPr/>
              <p14:nvPr/>
            </p14:nvContentPartPr>
            <p14:xfrm>
              <a:off x="3820200" y="1339060"/>
              <a:ext cx="1427760" cy="56160"/>
            </p14:xfrm>
          </p:contentPart>
        </mc:Choice>
        <mc:Fallback xmlns="">
          <p:pic>
            <p:nvPicPr>
              <p:cNvPr id="9" name="Ink 8">
                <a:extLst>
                  <a:ext uri="{FF2B5EF4-FFF2-40B4-BE49-F238E27FC236}">
                    <a16:creationId xmlns:a16="http://schemas.microsoft.com/office/drawing/2014/main" id="{865CB1F6-8594-5603-C2CC-859532D0FF20}"/>
                  </a:ext>
                </a:extLst>
              </p:cNvPr>
              <p:cNvPicPr/>
              <p:nvPr/>
            </p:nvPicPr>
            <p:blipFill>
              <a:blip r:embed="rId11"/>
              <a:stretch>
                <a:fillRect/>
              </a:stretch>
            </p:blipFill>
            <p:spPr>
              <a:xfrm>
                <a:off x="3802200" y="1321060"/>
                <a:ext cx="1463400" cy="91800"/>
              </a:xfrm>
              <a:prstGeom prst="rect">
                <a:avLst/>
              </a:prstGeom>
            </p:spPr>
          </p:pic>
        </mc:Fallback>
      </mc:AlternateContent>
      <p:grpSp>
        <p:nvGrpSpPr>
          <p:cNvPr id="13" name="Group 12">
            <a:extLst>
              <a:ext uri="{FF2B5EF4-FFF2-40B4-BE49-F238E27FC236}">
                <a16:creationId xmlns:a16="http://schemas.microsoft.com/office/drawing/2014/main" id="{73BEA093-244B-0F18-17C6-D016A58347F4}"/>
              </a:ext>
            </a:extLst>
          </p:cNvPr>
          <p:cNvGrpSpPr/>
          <p:nvPr/>
        </p:nvGrpSpPr>
        <p:grpSpPr>
          <a:xfrm>
            <a:off x="5156520" y="1766020"/>
            <a:ext cx="3825000" cy="104400"/>
            <a:chOff x="5156520" y="1766020"/>
            <a:chExt cx="3825000" cy="10440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7AAD534C-CDFF-A5C6-0CDE-ECCFA3FAFA14}"/>
                    </a:ext>
                  </a:extLst>
                </p14:cNvPr>
                <p14:cNvContentPartPr/>
                <p14:nvPr/>
              </p14:nvContentPartPr>
              <p14:xfrm>
                <a:off x="7943640" y="1784740"/>
                <a:ext cx="1037880" cy="85680"/>
              </p14:xfrm>
            </p:contentPart>
          </mc:Choice>
          <mc:Fallback xmlns="">
            <p:pic>
              <p:nvPicPr>
                <p:cNvPr id="11" name="Ink 10">
                  <a:extLst>
                    <a:ext uri="{FF2B5EF4-FFF2-40B4-BE49-F238E27FC236}">
                      <a16:creationId xmlns:a16="http://schemas.microsoft.com/office/drawing/2014/main" id="{7AAD534C-CDFF-A5C6-0CDE-ECCFA3FAFA14}"/>
                    </a:ext>
                  </a:extLst>
                </p:cNvPr>
                <p:cNvPicPr/>
                <p:nvPr/>
              </p:nvPicPr>
              <p:blipFill>
                <a:blip r:embed="rId13"/>
                <a:stretch>
                  <a:fillRect/>
                </a:stretch>
              </p:blipFill>
              <p:spPr>
                <a:xfrm>
                  <a:off x="7926000" y="1767100"/>
                  <a:ext cx="1073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4079401A-EADC-5813-2F5B-A955126E32AF}"/>
                    </a:ext>
                  </a:extLst>
                </p14:cNvPr>
                <p14:cNvContentPartPr/>
                <p14:nvPr/>
              </p14:nvContentPartPr>
              <p14:xfrm>
                <a:off x="5156520" y="1766020"/>
                <a:ext cx="2715120" cy="52920"/>
              </p14:xfrm>
            </p:contentPart>
          </mc:Choice>
          <mc:Fallback xmlns="">
            <p:pic>
              <p:nvPicPr>
                <p:cNvPr id="12" name="Ink 11">
                  <a:extLst>
                    <a:ext uri="{FF2B5EF4-FFF2-40B4-BE49-F238E27FC236}">
                      <a16:creationId xmlns:a16="http://schemas.microsoft.com/office/drawing/2014/main" id="{4079401A-EADC-5813-2F5B-A955126E32AF}"/>
                    </a:ext>
                  </a:extLst>
                </p:cNvPr>
                <p:cNvPicPr/>
                <p:nvPr/>
              </p:nvPicPr>
              <p:blipFill>
                <a:blip r:embed="rId15"/>
                <a:stretch>
                  <a:fillRect/>
                </a:stretch>
              </p:blipFill>
              <p:spPr>
                <a:xfrm>
                  <a:off x="5138880" y="1748380"/>
                  <a:ext cx="2750760" cy="8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1FEBC365-D211-405E-711C-9765DA922A63}"/>
                  </a:ext>
                </a:extLst>
              </p14:cNvPr>
              <p14:cNvContentPartPr/>
              <p14:nvPr/>
            </p14:nvContentPartPr>
            <p14:xfrm>
              <a:off x="2631480" y="1716700"/>
              <a:ext cx="2095560" cy="159840"/>
            </p14:xfrm>
          </p:contentPart>
        </mc:Choice>
        <mc:Fallback xmlns="">
          <p:pic>
            <p:nvPicPr>
              <p:cNvPr id="14" name="Ink 13">
                <a:extLst>
                  <a:ext uri="{FF2B5EF4-FFF2-40B4-BE49-F238E27FC236}">
                    <a16:creationId xmlns:a16="http://schemas.microsoft.com/office/drawing/2014/main" id="{1FEBC365-D211-405E-711C-9765DA922A63}"/>
                  </a:ext>
                </a:extLst>
              </p:cNvPr>
              <p:cNvPicPr/>
              <p:nvPr/>
            </p:nvPicPr>
            <p:blipFill>
              <a:blip r:embed="rId17"/>
              <a:stretch>
                <a:fillRect/>
              </a:stretch>
            </p:blipFill>
            <p:spPr>
              <a:xfrm>
                <a:off x="2613480" y="1699060"/>
                <a:ext cx="2131200" cy="195480"/>
              </a:xfrm>
              <a:prstGeom prst="rect">
                <a:avLst/>
              </a:prstGeom>
            </p:spPr>
          </p:pic>
        </mc:Fallback>
      </mc:AlternateContent>
      <p:grpSp>
        <p:nvGrpSpPr>
          <p:cNvPr id="17" name="Group 16">
            <a:extLst>
              <a:ext uri="{FF2B5EF4-FFF2-40B4-BE49-F238E27FC236}">
                <a16:creationId xmlns:a16="http://schemas.microsoft.com/office/drawing/2014/main" id="{AF7D4A2D-6188-DCA3-E633-62F0F391CCC4}"/>
              </a:ext>
            </a:extLst>
          </p:cNvPr>
          <p:cNvGrpSpPr/>
          <p:nvPr/>
        </p:nvGrpSpPr>
        <p:grpSpPr>
          <a:xfrm>
            <a:off x="1006080" y="1754860"/>
            <a:ext cx="1675440" cy="112320"/>
            <a:chOff x="1006080" y="1754860"/>
            <a:chExt cx="1675440" cy="112320"/>
          </a:xfrm>
        </p:grpSpPr>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9482BB54-EDD9-EEA8-0288-CF7C9A6FED4A}"/>
                    </a:ext>
                  </a:extLst>
                </p14:cNvPr>
                <p14:cNvContentPartPr/>
                <p14:nvPr/>
              </p14:nvContentPartPr>
              <p14:xfrm>
                <a:off x="1437360" y="1754860"/>
                <a:ext cx="1244160" cy="112320"/>
              </p14:xfrm>
            </p:contentPart>
          </mc:Choice>
          <mc:Fallback xmlns="">
            <p:pic>
              <p:nvPicPr>
                <p:cNvPr id="15" name="Ink 14">
                  <a:extLst>
                    <a:ext uri="{FF2B5EF4-FFF2-40B4-BE49-F238E27FC236}">
                      <a16:creationId xmlns:a16="http://schemas.microsoft.com/office/drawing/2014/main" id="{9482BB54-EDD9-EEA8-0288-CF7C9A6FED4A}"/>
                    </a:ext>
                  </a:extLst>
                </p:cNvPr>
                <p:cNvPicPr/>
                <p:nvPr/>
              </p:nvPicPr>
              <p:blipFill>
                <a:blip r:embed="rId19"/>
                <a:stretch>
                  <a:fillRect/>
                </a:stretch>
              </p:blipFill>
              <p:spPr>
                <a:xfrm>
                  <a:off x="1419720" y="1736860"/>
                  <a:ext cx="1279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EB130EEF-F7FF-37FD-9CFD-CC452F58FF1F}"/>
                    </a:ext>
                  </a:extLst>
                </p14:cNvPr>
                <p14:cNvContentPartPr/>
                <p14:nvPr/>
              </p14:nvContentPartPr>
              <p14:xfrm>
                <a:off x="1006080" y="1776100"/>
                <a:ext cx="507960" cy="57600"/>
              </p14:xfrm>
            </p:contentPart>
          </mc:Choice>
          <mc:Fallback xmlns="">
            <p:pic>
              <p:nvPicPr>
                <p:cNvPr id="16" name="Ink 15">
                  <a:extLst>
                    <a:ext uri="{FF2B5EF4-FFF2-40B4-BE49-F238E27FC236}">
                      <a16:creationId xmlns:a16="http://schemas.microsoft.com/office/drawing/2014/main" id="{EB130EEF-F7FF-37FD-9CFD-CC452F58FF1F}"/>
                    </a:ext>
                  </a:extLst>
                </p:cNvPr>
                <p:cNvPicPr/>
                <p:nvPr/>
              </p:nvPicPr>
              <p:blipFill>
                <a:blip r:embed="rId21"/>
                <a:stretch>
                  <a:fillRect/>
                </a:stretch>
              </p:blipFill>
              <p:spPr>
                <a:xfrm>
                  <a:off x="988440" y="1758460"/>
                  <a:ext cx="543600" cy="93240"/>
                </a:xfrm>
                <a:prstGeom prst="rect">
                  <a:avLst/>
                </a:prstGeom>
              </p:spPr>
            </p:pic>
          </mc:Fallback>
        </mc:AlternateContent>
      </p:grpSp>
      <p:grpSp>
        <p:nvGrpSpPr>
          <p:cNvPr id="33" name="Group 32">
            <a:extLst>
              <a:ext uri="{FF2B5EF4-FFF2-40B4-BE49-F238E27FC236}">
                <a16:creationId xmlns:a16="http://schemas.microsoft.com/office/drawing/2014/main" id="{A3FD39A7-823D-CE51-8DF9-414B3605EEE8}"/>
              </a:ext>
            </a:extLst>
          </p:cNvPr>
          <p:cNvGrpSpPr/>
          <p:nvPr/>
        </p:nvGrpSpPr>
        <p:grpSpPr>
          <a:xfrm>
            <a:off x="1759200" y="2115940"/>
            <a:ext cx="7763400" cy="231840"/>
            <a:chOff x="1759200" y="2115940"/>
            <a:chExt cx="7763400" cy="231840"/>
          </a:xfrm>
        </p:grpSpPr>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7D14DC18-E8BF-727A-0E60-725CEDEDAF02}"/>
                    </a:ext>
                  </a:extLst>
                </p14:cNvPr>
                <p14:cNvContentPartPr/>
                <p14:nvPr/>
              </p14:nvContentPartPr>
              <p14:xfrm>
                <a:off x="9421440" y="2176780"/>
                <a:ext cx="44280" cy="15840"/>
              </p14:xfrm>
            </p:contentPart>
          </mc:Choice>
          <mc:Fallback xmlns="">
            <p:pic>
              <p:nvPicPr>
                <p:cNvPr id="18" name="Ink 17">
                  <a:extLst>
                    <a:ext uri="{FF2B5EF4-FFF2-40B4-BE49-F238E27FC236}">
                      <a16:creationId xmlns:a16="http://schemas.microsoft.com/office/drawing/2014/main" id="{7D14DC18-E8BF-727A-0E60-725CEDEDAF02}"/>
                    </a:ext>
                  </a:extLst>
                </p:cNvPr>
                <p:cNvPicPr/>
                <p:nvPr/>
              </p:nvPicPr>
              <p:blipFill>
                <a:blip r:embed="rId23"/>
                <a:stretch>
                  <a:fillRect/>
                </a:stretch>
              </p:blipFill>
              <p:spPr>
                <a:xfrm>
                  <a:off x="9403440" y="2158780"/>
                  <a:ext cx="79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413CFE4E-E269-BE94-D908-48FBD1C2AFDF}"/>
                    </a:ext>
                  </a:extLst>
                </p14:cNvPr>
                <p14:cNvContentPartPr/>
                <p14:nvPr/>
              </p14:nvContentPartPr>
              <p14:xfrm>
                <a:off x="8606760" y="2225020"/>
                <a:ext cx="915840" cy="48600"/>
              </p14:xfrm>
            </p:contentPart>
          </mc:Choice>
          <mc:Fallback xmlns="">
            <p:pic>
              <p:nvPicPr>
                <p:cNvPr id="19" name="Ink 18">
                  <a:extLst>
                    <a:ext uri="{FF2B5EF4-FFF2-40B4-BE49-F238E27FC236}">
                      <a16:creationId xmlns:a16="http://schemas.microsoft.com/office/drawing/2014/main" id="{413CFE4E-E269-BE94-D908-48FBD1C2AFDF}"/>
                    </a:ext>
                  </a:extLst>
                </p:cNvPr>
                <p:cNvPicPr/>
                <p:nvPr/>
              </p:nvPicPr>
              <p:blipFill>
                <a:blip r:embed="rId25"/>
                <a:stretch>
                  <a:fillRect/>
                </a:stretch>
              </p:blipFill>
              <p:spPr>
                <a:xfrm>
                  <a:off x="8589120" y="2207380"/>
                  <a:ext cx="951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F19E348D-0451-3818-9699-DC65F4CE7276}"/>
                    </a:ext>
                  </a:extLst>
                </p14:cNvPr>
                <p14:cNvContentPartPr/>
                <p14:nvPr/>
              </p14:nvContentPartPr>
              <p14:xfrm>
                <a:off x="8374920" y="2207380"/>
                <a:ext cx="158760" cy="20880"/>
              </p14:xfrm>
            </p:contentPart>
          </mc:Choice>
          <mc:Fallback xmlns="">
            <p:pic>
              <p:nvPicPr>
                <p:cNvPr id="21" name="Ink 20">
                  <a:extLst>
                    <a:ext uri="{FF2B5EF4-FFF2-40B4-BE49-F238E27FC236}">
                      <a16:creationId xmlns:a16="http://schemas.microsoft.com/office/drawing/2014/main" id="{F19E348D-0451-3818-9699-DC65F4CE7276}"/>
                    </a:ext>
                  </a:extLst>
                </p:cNvPr>
                <p:cNvPicPr/>
                <p:nvPr/>
              </p:nvPicPr>
              <p:blipFill>
                <a:blip r:embed="rId27"/>
                <a:stretch>
                  <a:fillRect/>
                </a:stretch>
              </p:blipFill>
              <p:spPr>
                <a:xfrm>
                  <a:off x="8357280" y="2189740"/>
                  <a:ext cx="1944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A4050D03-3CFA-F8EB-4D68-9F5CB1E8CADB}"/>
                    </a:ext>
                  </a:extLst>
                </p14:cNvPr>
                <p14:cNvContentPartPr/>
                <p14:nvPr/>
              </p14:nvContentPartPr>
              <p14:xfrm>
                <a:off x="6962280" y="2216020"/>
                <a:ext cx="1283040" cy="43560"/>
              </p14:xfrm>
            </p:contentPart>
          </mc:Choice>
          <mc:Fallback xmlns="">
            <p:pic>
              <p:nvPicPr>
                <p:cNvPr id="23" name="Ink 22">
                  <a:extLst>
                    <a:ext uri="{FF2B5EF4-FFF2-40B4-BE49-F238E27FC236}">
                      <a16:creationId xmlns:a16="http://schemas.microsoft.com/office/drawing/2014/main" id="{A4050D03-3CFA-F8EB-4D68-9F5CB1E8CADB}"/>
                    </a:ext>
                  </a:extLst>
                </p:cNvPr>
                <p:cNvPicPr/>
                <p:nvPr/>
              </p:nvPicPr>
              <p:blipFill>
                <a:blip r:embed="rId29"/>
                <a:stretch>
                  <a:fillRect/>
                </a:stretch>
              </p:blipFill>
              <p:spPr>
                <a:xfrm>
                  <a:off x="6944280" y="2198380"/>
                  <a:ext cx="1318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05E37EC0-4AD8-A161-2A54-CDB5D8945224}"/>
                    </a:ext>
                  </a:extLst>
                </p14:cNvPr>
                <p14:cNvContentPartPr/>
                <p14:nvPr/>
              </p14:nvContentPartPr>
              <p14:xfrm>
                <a:off x="5979480" y="2282980"/>
                <a:ext cx="811800" cy="20160"/>
              </p14:xfrm>
            </p:contentPart>
          </mc:Choice>
          <mc:Fallback xmlns="">
            <p:pic>
              <p:nvPicPr>
                <p:cNvPr id="24" name="Ink 23">
                  <a:extLst>
                    <a:ext uri="{FF2B5EF4-FFF2-40B4-BE49-F238E27FC236}">
                      <a16:creationId xmlns:a16="http://schemas.microsoft.com/office/drawing/2014/main" id="{05E37EC0-4AD8-A161-2A54-CDB5D8945224}"/>
                    </a:ext>
                  </a:extLst>
                </p:cNvPr>
                <p:cNvPicPr/>
                <p:nvPr/>
              </p:nvPicPr>
              <p:blipFill>
                <a:blip r:embed="rId31"/>
                <a:stretch>
                  <a:fillRect/>
                </a:stretch>
              </p:blipFill>
              <p:spPr>
                <a:xfrm>
                  <a:off x="5961480" y="2264980"/>
                  <a:ext cx="8474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EE8D6EA6-E612-AE9A-45A8-8A023A4A236F}"/>
                    </a:ext>
                  </a:extLst>
                </p14:cNvPr>
                <p14:cNvContentPartPr/>
                <p14:nvPr/>
              </p14:nvContentPartPr>
              <p14:xfrm>
                <a:off x="5196840" y="2218180"/>
                <a:ext cx="727560" cy="29520"/>
              </p14:xfrm>
            </p:contentPart>
          </mc:Choice>
          <mc:Fallback xmlns="">
            <p:pic>
              <p:nvPicPr>
                <p:cNvPr id="25" name="Ink 24">
                  <a:extLst>
                    <a:ext uri="{FF2B5EF4-FFF2-40B4-BE49-F238E27FC236}">
                      <a16:creationId xmlns:a16="http://schemas.microsoft.com/office/drawing/2014/main" id="{EE8D6EA6-E612-AE9A-45A8-8A023A4A236F}"/>
                    </a:ext>
                  </a:extLst>
                </p:cNvPr>
                <p:cNvPicPr/>
                <p:nvPr/>
              </p:nvPicPr>
              <p:blipFill>
                <a:blip r:embed="rId33"/>
                <a:stretch>
                  <a:fillRect/>
                </a:stretch>
              </p:blipFill>
              <p:spPr>
                <a:xfrm>
                  <a:off x="5178840" y="2200180"/>
                  <a:ext cx="7632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8D2D1E59-E78A-9D25-5271-DD7B97F24D74}"/>
                    </a:ext>
                  </a:extLst>
                </p14:cNvPr>
                <p14:cNvContentPartPr/>
                <p14:nvPr/>
              </p14:nvContentPartPr>
              <p14:xfrm>
                <a:off x="4280640" y="2226100"/>
                <a:ext cx="697320" cy="28440"/>
              </p14:xfrm>
            </p:contentPart>
          </mc:Choice>
          <mc:Fallback xmlns="">
            <p:pic>
              <p:nvPicPr>
                <p:cNvPr id="26" name="Ink 25">
                  <a:extLst>
                    <a:ext uri="{FF2B5EF4-FFF2-40B4-BE49-F238E27FC236}">
                      <a16:creationId xmlns:a16="http://schemas.microsoft.com/office/drawing/2014/main" id="{8D2D1E59-E78A-9D25-5271-DD7B97F24D74}"/>
                    </a:ext>
                  </a:extLst>
                </p:cNvPr>
                <p:cNvPicPr/>
                <p:nvPr/>
              </p:nvPicPr>
              <p:blipFill>
                <a:blip r:embed="rId35"/>
                <a:stretch>
                  <a:fillRect/>
                </a:stretch>
              </p:blipFill>
              <p:spPr>
                <a:xfrm>
                  <a:off x="4263000" y="2208460"/>
                  <a:ext cx="732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0F0D6D94-692E-C2C4-8ED6-BA791F5EF425}"/>
                    </a:ext>
                  </a:extLst>
                </p14:cNvPr>
                <p14:cNvContentPartPr/>
                <p14:nvPr/>
              </p14:nvContentPartPr>
              <p14:xfrm>
                <a:off x="3441840" y="2226100"/>
                <a:ext cx="861120" cy="60480"/>
              </p14:xfrm>
            </p:contentPart>
          </mc:Choice>
          <mc:Fallback xmlns="">
            <p:pic>
              <p:nvPicPr>
                <p:cNvPr id="27" name="Ink 26">
                  <a:extLst>
                    <a:ext uri="{FF2B5EF4-FFF2-40B4-BE49-F238E27FC236}">
                      <a16:creationId xmlns:a16="http://schemas.microsoft.com/office/drawing/2014/main" id="{0F0D6D94-692E-C2C4-8ED6-BA791F5EF425}"/>
                    </a:ext>
                  </a:extLst>
                </p:cNvPr>
                <p:cNvPicPr/>
                <p:nvPr/>
              </p:nvPicPr>
              <p:blipFill>
                <a:blip r:embed="rId37"/>
                <a:stretch>
                  <a:fillRect/>
                </a:stretch>
              </p:blipFill>
              <p:spPr>
                <a:xfrm>
                  <a:off x="3424200" y="2208100"/>
                  <a:ext cx="8967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AD0FE11F-886F-E3C9-1E78-E2C5B6D59D4C}"/>
                    </a:ext>
                  </a:extLst>
                </p14:cNvPr>
                <p14:cNvContentPartPr/>
                <p14:nvPr/>
              </p14:nvContentPartPr>
              <p14:xfrm>
                <a:off x="1759200" y="2241580"/>
                <a:ext cx="1562040" cy="106200"/>
              </p14:xfrm>
            </p:contentPart>
          </mc:Choice>
          <mc:Fallback xmlns="">
            <p:pic>
              <p:nvPicPr>
                <p:cNvPr id="29" name="Ink 28">
                  <a:extLst>
                    <a:ext uri="{FF2B5EF4-FFF2-40B4-BE49-F238E27FC236}">
                      <a16:creationId xmlns:a16="http://schemas.microsoft.com/office/drawing/2014/main" id="{AD0FE11F-886F-E3C9-1E78-E2C5B6D59D4C}"/>
                    </a:ext>
                  </a:extLst>
                </p:cNvPr>
                <p:cNvPicPr/>
                <p:nvPr/>
              </p:nvPicPr>
              <p:blipFill>
                <a:blip r:embed="rId39"/>
                <a:stretch>
                  <a:fillRect/>
                </a:stretch>
              </p:blipFill>
              <p:spPr>
                <a:xfrm>
                  <a:off x="1741560" y="2223940"/>
                  <a:ext cx="15976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4003EFDA-C883-D496-B41A-F42ADE91D917}"/>
                    </a:ext>
                  </a:extLst>
                </p14:cNvPr>
                <p14:cNvContentPartPr/>
                <p14:nvPr/>
              </p14:nvContentPartPr>
              <p14:xfrm>
                <a:off x="5919000" y="2115940"/>
                <a:ext cx="1369440" cy="205200"/>
              </p14:xfrm>
            </p:contentPart>
          </mc:Choice>
          <mc:Fallback xmlns="">
            <p:pic>
              <p:nvPicPr>
                <p:cNvPr id="31" name="Ink 30">
                  <a:extLst>
                    <a:ext uri="{FF2B5EF4-FFF2-40B4-BE49-F238E27FC236}">
                      <a16:creationId xmlns:a16="http://schemas.microsoft.com/office/drawing/2014/main" id="{4003EFDA-C883-D496-B41A-F42ADE91D917}"/>
                    </a:ext>
                  </a:extLst>
                </p:cNvPr>
                <p:cNvPicPr/>
                <p:nvPr/>
              </p:nvPicPr>
              <p:blipFill>
                <a:blip r:embed="rId41"/>
                <a:stretch>
                  <a:fillRect/>
                </a:stretch>
              </p:blipFill>
              <p:spPr>
                <a:xfrm>
                  <a:off x="5901000" y="2098300"/>
                  <a:ext cx="1405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B1B130F1-89AE-B386-26AA-AE8A93B752E4}"/>
                    </a:ext>
                  </a:extLst>
                </p14:cNvPr>
                <p14:cNvContentPartPr/>
                <p14:nvPr/>
              </p14:nvContentPartPr>
              <p14:xfrm>
                <a:off x="5198280" y="2203420"/>
                <a:ext cx="734400" cy="64440"/>
              </p14:xfrm>
            </p:contentPart>
          </mc:Choice>
          <mc:Fallback xmlns="">
            <p:pic>
              <p:nvPicPr>
                <p:cNvPr id="32" name="Ink 31">
                  <a:extLst>
                    <a:ext uri="{FF2B5EF4-FFF2-40B4-BE49-F238E27FC236}">
                      <a16:creationId xmlns:a16="http://schemas.microsoft.com/office/drawing/2014/main" id="{B1B130F1-89AE-B386-26AA-AE8A93B752E4}"/>
                    </a:ext>
                  </a:extLst>
                </p:cNvPr>
                <p:cNvPicPr/>
                <p:nvPr/>
              </p:nvPicPr>
              <p:blipFill>
                <a:blip r:embed="rId43"/>
                <a:stretch>
                  <a:fillRect/>
                </a:stretch>
              </p:blipFill>
              <p:spPr>
                <a:xfrm>
                  <a:off x="5180280" y="2185420"/>
                  <a:ext cx="770040" cy="100080"/>
                </a:xfrm>
                <a:prstGeom prst="rect">
                  <a:avLst/>
                </a:prstGeom>
              </p:spPr>
            </p:pic>
          </mc:Fallback>
        </mc:AlternateContent>
      </p:grpSp>
      <p:grpSp>
        <p:nvGrpSpPr>
          <p:cNvPr id="43" name="Group 42">
            <a:extLst>
              <a:ext uri="{FF2B5EF4-FFF2-40B4-BE49-F238E27FC236}">
                <a16:creationId xmlns:a16="http://schemas.microsoft.com/office/drawing/2014/main" id="{8FDBEA82-4A96-B028-56BB-7B0595436B78}"/>
              </a:ext>
            </a:extLst>
          </p:cNvPr>
          <p:cNvGrpSpPr/>
          <p:nvPr/>
        </p:nvGrpSpPr>
        <p:grpSpPr>
          <a:xfrm>
            <a:off x="1432680" y="2612380"/>
            <a:ext cx="7963560" cy="125640"/>
            <a:chOff x="1432680" y="2612380"/>
            <a:chExt cx="7963560" cy="125640"/>
          </a:xfrm>
        </p:grpSpPr>
        <mc:AlternateContent xmlns:mc="http://schemas.openxmlformats.org/markup-compatibility/2006" xmlns:p14="http://schemas.microsoft.com/office/powerpoint/2010/main">
          <mc:Choice Requires="p14">
            <p:contentPart p14:bwMode="auto" r:id="rId44">
              <p14:nvContentPartPr>
                <p14:cNvPr id="34" name="Ink 33">
                  <a:extLst>
                    <a:ext uri="{FF2B5EF4-FFF2-40B4-BE49-F238E27FC236}">
                      <a16:creationId xmlns:a16="http://schemas.microsoft.com/office/drawing/2014/main" id="{3C7C7A11-39B2-C0CF-C851-A22EC8A91623}"/>
                    </a:ext>
                  </a:extLst>
                </p14:cNvPr>
                <p14:cNvContentPartPr/>
                <p14:nvPr/>
              </p14:nvContentPartPr>
              <p14:xfrm>
                <a:off x="6224280" y="2626780"/>
                <a:ext cx="3171960" cy="61200"/>
              </p14:xfrm>
            </p:contentPart>
          </mc:Choice>
          <mc:Fallback xmlns="">
            <p:pic>
              <p:nvPicPr>
                <p:cNvPr id="34" name="Ink 33">
                  <a:extLst>
                    <a:ext uri="{FF2B5EF4-FFF2-40B4-BE49-F238E27FC236}">
                      <a16:creationId xmlns:a16="http://schemas.microsoft.com/office/drawing/2014/main" id="{3C7C7A11-39B2-C0CF-C851-A22EC8A91623}"/>
                    </a:ext>
                  </a:extLst>
                </p:cNvPr>
                <p:cNvPicPr/>
                <p:nvPr/>
              </p:nvPicPr>
              <p:blipFill>
                <a:blip r:embed="rId45"/>
                <a:stretch>
                  <a:fillRect/>
                </a:stretch>
              </p:blipFill>
              <p:spPr>
                <a:xfrm>
                  <a:off x="6206640" y="2608780"/>
                  <a:ext cx="3207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06846941-1CCE-E488-DDA1-AF6A8180B371}"/>
                    </a:ext>
                  </a:extLst>
                </p14:cNvPr>
                <p14:cNvContentPartPr/>
                <p14:nvPr/>
              </p14:nvContentPartPr>
              <p14:xfrm>
                <a:off x="5211600" y="2640820"/>
                <a:ext cx="756360" cy="46440"/>
              </p14:xfrm>
            </p:contentPart>
          </mc:Choice>
          <mc:Fallback xmlns="">
            <p:pic>
              <p:nvPicPr>
                <p:cNvPr id="35" name="Ink 34">
                  <a:extLst>
                    <a:ext uri="{FF2B5EF4-FFF2-40B4-BE49-F238E27FC236}">
                      <a16:creationId xmlns:a16="http://schemas.microsoft.com/office/drawing/2014/main" id="{06846941-1CCE-E488-DDA1-AF6A8180B371}"/>
                    </a:ext>
                  </a:extLst>
                </p:cNvPr>
                <p:cNvPicPr/>
                <p:nvPr/>
              </p:nvPicPr>
              <p:blipFill>
                <a:blip r:embed="rId47"/>
                <a:stretch>
                  <a:fillRect/>
                </a:stretch>
              </p:blipFill>
              <p:spPr>
                <a:xfrm>
                  <a:off x="5193600" y="2622820"/>
                  <a:ext cx="792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8E6572FE-473A-7503-74D4-02EF99C3027F}"/>
                    </a:ext>
                  </a:extLst>
                </p14:cNvPr>
                <p14:cNvContentPartPr/>
                <p14:nvPr/>
              </p14:nvContentPartPr>
              <p14:xfrm>
                <a:off x="4546320" y="2721460"/>
                <a:ext cx="447840" cy="16560"/>
              </p14:xfrm>
            </p:contentPart>
          </mc:Choice>
          <mc:Fallback xmlns="">
            <p:pic>
              <p:nvPicPr>
                <p:cNvPr id="36" name="Ink 35">
                  <a:extLst>
                    <a:ext uri="{FF2B5EF4-FFF2-40B4-BE49-F238E27FC236}">
                      <a16:creationId xmlns:a16="http://schemas.microsoft.com/office/drawing/2014/main" id="{8E6572FE-473A-7503-74D4-02EF99C3027F}"/>
                    </a:ext>
                  </a:extLst>
                </p:cNvPr>
                <p:cNvPicPr/>
                <p:nvPr/>
              </p:nvPicPr>
              <p:blipFill>
                <a:blip r:embed="rId49"/>
                <a:stretch>
                  <a:fillRect/>
                </a:stretch>
              </p:blipFill>
              <p:spPr>
                <a:xfrm>
                  <a:off x="4528680" y="2703820"/>
                  <a:ext cx="4834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Ink 36">
                  <a:extLst>
                    <a:ext uri="{FF2B5EF4-FFF2-40B4-BE49-F238E27FC236}">
                      <a16:creationId xmlns:a16="http://schemas.microsoft.com/office/drawing/2014/main" id="{06C7A7A9-DDDA-3D60-DAB0-77B65C9B039B}"/>
                    </a:ext>
                  </a:extLst>
                </p14:cNvPr>
                <p14:cNvContentPartPr/>
                <p14:nvPr/>
              </p14:nvContentPartPr>
              <p14:xfrm>
                <a:off x="3786720" y="2689420"/>
                <a:ext cx="676080" cy="40320"/>
              </p14:xfrm>
            </p:contentPart>
          </mc:Choice>
          <mc:Fallback xmlns="">
            <p:pic>
              <p:nvPicPr>
                <p:cNvPr id="37" name="Ink 36">
                  <a:extLst>
                    <a:ext uri="{FF2B5EF4-FFF2-40B4-BE49-F238E27FC236}">
                      <a16:creationId xmlns:a16="http://schemas.microsoft.com/office/drawing/2014/main" id="{06C7A7A9-DDDA-3D60-DAB0-77B65C9B039B}"/>
                    </a:ext>
                  </a:extLst>
                </p:cNvPr>
                <p:cNvPicPr/>
                <p:nvPr/>
              </p:nvPicPr>
              <p:blipFill>
                <a:blip r:embed="rId51"/>
                <a:stretch>
                  <a:fillRect/>
                </a:stretch>
              </p:blipFill>
              <p:spPr>
                <a:xfrm>
                  <a:off x="3768720" y="2671780"/>
                  <a:ext cx="7117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Ink 37">
                  <a:extLst>
                    <a:ext uri="{FF2B5EF4-FFF2-40B4-BE49-F238E27FC236}">
                      <a16:creationId xmlns:a16="http://schemas.microsoft.com/office/drawing/2014/main" id="{4C6D9F97-B193-0D1D-DEDA-798B6C26D5E6}"/>
                    </a:ext>
                  </a:extLst>
                </p14:cNvPr>
                <p14:cNvContentPartPr/>
                <p14:nvPr/>
              </p14:nvContentPartPr>
              <p14:xfrm>
                <a:off x="3168240" y="2680780"/>
                <a:ext cx="545760" cy="44280"/>
              </p14:xfrm>
            </p:contentPart>
          </mc:Choice>
          <mc:Fallback xmlns="">
            <p:pic>
              <p:nvPicPr>
                <p:cNvPr id="38" name="Ink 37">
                  <a:extLst>
                    <a:ext uri="{FF2B5EF4-FFF2-40B4-BE49-F238E27FC236}">
                      <a16:creationId xmlns:a16="http://schemas.microsoft.com/office/drawing/2014/main" id="{4C6D9F97-B193-0D1D-DEDA-798B6C26D5E6}"/>
                    </a:ext>
                  </a:extLst>
                </p:cNvPr>
                <p:cNvPicPr/>
                <p:nvPr/>
              </p:nvPicPr>
              <p:blipFill>
                <a:blip r:embed="rId53"/>
                <a:stretch>
                  <a:fillRect/>
                </a:stretch>
              </p:blipFill>
              <p:spPr>
                <a:xfrm>
                  <a:off x="3150240" y="2663140"/>
                  <a:ext cx="581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B67D0F4E-0AC7-D5C2-94CA-D8B1A12BEB06}"/>
                    </a:ext>
                  </a:extLst>
                </p14:cNvPr>
                <p14:cNvContentPartPr/>
                <p14:nvPr/>
              </p14:nvContentPartPr>
              <p14:xfrm>
                <a:off x="2593320" y="2687980"/>
                <a:ext cx="704880" cy="21600"/>
              </p14:xfrm>
            </p:contentPart>
          </mc:Choice>
          <mc:Fallback xmlns="">
            <p:pic>
              <p:nvPicPr>
                <p:cNvPr id="39" name="Ink 38">
                  <a:extLst>
                    <a:ext uri="{FF2B5EF4-FFF2-40B4-BE49-F238E27FC236}">
                      <a16:creationId xmlns:a16="http://schemas.microsoft.com/office/drawing/2014/main" id="{B67D0F4E-0AC7-D5C2-94CA-D8B1A12BEB06}"/>
                    </a:ext>
                  </a:extLst>
                </p:cNvPr>
                <p:cNvPicPr/>
                <p:nvPr/>
              </p:nvPicPr>
              <p:blipFill>
                <a:blip r:embed="rId55"/>
                <a:stretch>
                  <a:fillRect/>
                </a:stretch>
              </p:blipFill>
              <p:spPr>
                <a:xfrm>
                  <a:off x="2575680" y="2670340"/>
                  <a:ext cx="7405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Ink 39">
                  <a:extLst>
                    <a:ext uri="{FF2B5EF4-FFF2-40B4-BE49-F238E27FC236}">
                      <a16:creationId xmlns:a16="http://schemas.microsoft.com/office/drawing/2014/main" id="{EF062FD2-1CE8-43F7-3147-B836A4F4A398}"/>
                    </a:ext>
                  </a:extLst>
                </p14:cNvPr>
                <p14:cNvContentPartPr/>
                <p14:nvPr/>
              </p14:nvContentPartPr>
              <p14:xfrm>
                <a:off x="1973760" y="2669260"/>
                <a:ext cx="627840" cy="41760"/>
              </p14:xfrm>
            </p:contentPart>
          </mc:Choice>
          <mc:Fallback xmlns="">
            <p:pic>
              <p:nvPicPr>
                <p:cNvPr id="40" name="Ink 39">
                  <a:extLst>
                    <a:ext uri="{FF2B5EF4-FFF2-40B4-BE49-F238E27FC236}">
                      <a16:creationId xmlns:a16="http://schemas.microsoft.com/office/drawing/2014/main" id="{EF062FD2-1CE8-43F7-3147-B836A4F4A398}"/>
                    </a:ext>
                  </a:extLst>
                </p:cNvPr>
                <p:cNvPicPr/>
                <p:nvPr/>
              </p:nvPicPr>
              <p:blipFill>
                <a:blip r:embed="rId57"/>
                <a:stretch>
                  <a:fillRect/>
                </a:stretch>
              </p:blipFill>
              <p:spPr>
                <a:xfrm>
                  <a:off x="1955760" y="2651620"/>
                  <a:ext cx="663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Ink 41">
                  <a:extLst>
                    <a:ext uri="{FF2B5EF4-FFF2-40B4-BE49-F238E27FC236}">
                      <a16:creationId xmlns:a16="http://schemas.microsoft.com/office/drawing/2014/main" id="{D3C19430-DF28-BF82-90B7-D532D12E934B}"/>
                    </a:ext>
                  </a:extLst>
                </p14:cNvPr>
                <p14:cNvContentPartPr/>
                <p14:nvPr/>
              </p14:nvContentPartPr>
              <p14:xfrm>
                <a:off x="1432680" y="2612380"/>
                <a:ext cx="554040" cy="75600"/>
              </p14:xfrm>
            </p:contentPart>
          </mc:Choice>
          <mc:Fallback xmlns="">
            <p:pic>
              <p:nvPicPr>
                <p:cNvPr id="42" name="Ink 41">
                  <a:extLst>
                    <a:ext uri="{FF2B5EF4-FFF2-40B4-BE49-F238E27FC236}">
                      <a16:creationId xmlns:a16="http://schemas.microsoft.com/office/drawing/2014/main" id="{D3C19430-DF28-BF82-90B7-D532D12E934B}"/>
                    </a:ext>
                  </a:extLst>
                </p:cNvPr>
                <p:cNvPicPr/>
                <p:nvPr/>
              </p:nvPicPr>
              <p:blipFill>
                <a:blip r:embed="rId59"/>
                <a:stretch>
                  <a:fillRect/>
                </a:stretch>
              </p:blipFill>
              <p:spPr>
                <a:xfrm>
                  <a:off x="1415040" y="2594380"/>
                  <a:ext cx="589680" cy="11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44" name="Ink 43">
                <a:extLst>
                  <a:ext uri="{FF2B5EF4-FFF2-40B4-BE49-F238E27FC236}">
                    <a16:creationId xmlns:a16="http://schemas.microsoft.com/office/drawing/2014/main" id="{625B878E-85C5-8CBE-840A-41D128700A87}"/>
                  </a:ext>
                </a:extLst>
              </p14:cNvPr>
              <p14:cNvContentPartPr/>
              <p14:nvPr/>
            </p14:nvContentPartPr>
            <p14:xfrm>
              <a:off x="1955040" y="3086860"/>
              <a:ext cx="2880360" cy="125280"/>
            </p14:xfrm>
          </p:contentPart>
        </mc:Choice>
        <mc:Fallback xmlns="">
          <p:pic>
            <p:nvPicPr>
              <p:cNvPr id="44" name="Ink 43">
                <a:extLst>
                  <a:ext uri="{FF2B5EF4-FFF2-40B4-BE49-F238E27FC236}">
                    <a16:creationId xmlns:a16="http://schemas.microsoft.com/office/drawing/2014/main" id="{625B878E-85C5-8CBE-840A-41D128700A87}"/>
                  </a:ext>
                </a:extLst>
              </p:cNvPr>
              <p:cNvPicPr/>
              <p:nvPr/>
            </p:nvPicPr>
            <p:blipFill>
              <a:blip r:embed="rId61"/>
              <a:stretch>
                <a:fillRect/>
              </a:stretch>
            </p:blipFill>
            <p:spPr>
              <a:xfrm>
                <a:off x="1937040" y="3068860"/>
                <a:ext cx="2916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Ink 44">
                <a:extLst>
                  <a:ext uri="{FF2B5EF4-FFF2-40B4-BE49-F238E27FC236}">
                    <a16:creationId xmlns:a16="http://schemas.microsoft.com/office/drawing/2014/main" id="{F3E59E91-FFB7-3C94-DCDD-9794211770E7}"/>
                  </a:ext>
                </a:extLst>
              </p14:cNvPr>
              <p14:cNvContentPartPr/>
              <p14:nvPr/>
            </p14:nvContentPartPr>
            <p14:xfrm>
              <a:off x="503520" y="3143740"/>
              <a:ext cx="874440" cy="112320"/>
            </p14:xfrm>
          </p:contentPart>
        </mc:Choice>
        <mc:Fallback xmlns="">
          <p:pic>
            <p:nvPicPr>
              <p:cNvPr id="45" name="Ink 44">
                <a:extLst>
                  <a:ext uri="{FF2B5EF4-FFF2-40B4-BE49-F238E27FC236}">
                    <a16:creationId xmlns:a16="http://schemas.microsoft.com/office/drawing/2014/main" id="{F3E59E91-FFB7-3C94-DCDD-9794211770E7}"/>
                  </a:ext>
                </a:extLst>
              </p:cNvPr>
              <p:cNvPicPr/>
              <p:nvPr/>
            </p:nvPicPr>
            <p:blipFill>
              <a:blip r:embed="rId63"/>
              <a:stretch>
                <a:fillRect/>
              </a:stretch>
            </p:blipFill>
            <p:spPr>
              <a:xfrm>
                <a:off x="485520" y="3125740"/>
                <a:ext cx="910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Ink 45">
                <a:extLst>
                  <a:ext uri="{FF2B5EF4-FFF2-40B4-BE49-F238E27FC236}">
                    <a16:creationId xmlns:a16="http://schemas.microsoft.com/office/drawing/2014/main" id="{16E88152-BB72-58EB-E72B-F7DD78DBC88E}"/>
                  </a:ext>
                </a:extLst>
              </p14:cNvPr>
              <p14:cNvContentPartPr/>
              <p14:nvPr/>
            </p14:nvContentPartPr>
            <p14:xfrm>
              <a:off x="7199880" y="3528220"/>
              <a:ext cx="2312640" cy="105840"/>
            </p14:xfrm>
          </p:contentPart>
        </mc:Choice>
        <mc:Fallback xmlns="">
          <p:pic>
            <p:nvPicPr>
              <p:cNvPr id="46" name="Ink 45">
                <a:extLst>
                  <a:ext uri="{FF2B5EF4-FFF2-40B4-BE49-F238E27FC236}">
                    <a16:creationId xmlns:a16="http://schemas.microsoft.com/office/drawing/2014/main" id="{16E88152-BB72-58EB-E72B-F7DD78DBC88E}"/>
                  </a:ext>
                </a:extLst>
              </p:cNvPr>
              <p:cNvPicPr/>
              <p:nvPr/>
            </p:nvPicPr>
            <p:blipFill>
              <a:blip r:embed="rId65"/>
              <a:stretch>
                <a:fillRect/>
              </a:stretch>
            </p:blipFill>
            <p:spPr>
              <a:xfrm>
                <a:off x="7182240" y="3510220"/>
                <a:ext cx="2348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Ink 46">
                <a:extLst>
                  <a:ext uri="{FF2B5EF4-FFF2-40B4-BE49-F238E27FC236}">
                    <a16:creationId xmlns:a16="http://schemas.microsoft.com/office/drawing/2014/main" id="{E8CA47D6-3DA0-47D1-CFAA-DA929607FC63}"/>
                  </a:ext>
                </a:extLst>
              </p14:cNvPr>
              <p14:cNvContentPartPr/>
              <p14:nvPr/>
            </p14:nvContentPartPr>
            <p14:xfrm>
              <a:off x="6632160" y="3539380"/>
              <a:ext cx="685800" cy="34560"/>
            </p14:xfrm>
          </p:contentPart>
        </mc:Choice>
        <mc:Fallback xmlns="">
          <p:pic>
            <p:nvPicPr>
              <p:cNvPr id="47" name="Ink 46">
                <a:extLst>
                  <a:ext uri="{FF2B5EF4-FFF2-40B4-BE49-F238E27FC236}">
                    <a16:creationId xmlns:a16="http://schemas.microsoft.com/office/drawing/2014/main" id="{E8CA47D6-3DA0-47D1-CFAA-DA929607FC63}"/>
                  </a:ext>
                </a:extLst>
              </p:cNvPr>
              <p:cNvPicPr/>
              <p:nvPr/>
            </p:nvPicPr>
            <p:blipFill>
              <a:blip r:embed="rId67"/>
              <a:stretch>
                <a:fillRect/>
              </a:stretch>
            </p:blipFill>
            <p:spPr>
              <a:xfrm>
                <a:off x="6614160" y="3521740"/>
                <a:ext cx="721440" cy="70200"/>
              </a:xfrm>
              <a:prstGeom prst="rect">
                <a:avLst/>
              </a:prstGeom>
            </p:spPr>
          </p:pic>
        </mc:Fallback>
      </mc:AlternateContent>
      <p:grpSp>
        <p:nvGrpSpPr>
          <p:cNvPr id="54" name="Group 53">
            <a:extLst>
              <a:ext uri="{FF2B5EF4-FFF2-40B4-BE49-F238E27FC236}">
                <a16:creationId xmlns:a16="http://schemas.microsoft.com/office/drawing/2014/main" id="{2B240FC6-2DD0-6EB2-3BC8-5D515DC9DCA4}"/>
              </a:ext>
            </a:extLst>
          </p:cNvPr>
          <p:cNvGrpSpPr/>
          <p:nvPr/>
        </p:nvGrpSpPr>
        <p:grpSpPr>
          <a:xfrm>
            <a:off x="707640" y="3496540"/>
            <a:ext cx="5724720" cy="99360"/>
            <a:chOff x="707640" y="3496540"/>
            <a:chExt cx="5724720" cy="99360"/>
          </a:xfrm>
        </p:grpSpPr>
        <mc:AlternateContent xmlns:mc="http://schemas.openxmlformats.org/markup-compatibility/2006" xmlns:p14="http://schemas.microsoft.com/office/powerpoint/2010/main">
          <mc:Choice Requires="p14">
            <p:contentPart p14:bwMode="auto" r:id="rId68">
              <p14:nvContentPartPr>
                <p14:cNvPr id="48" name="Ink 47">
                  <a:extLst>
                    <a:ext uri="{FF2B5EF4-FFF2-40B4-BE49-F238E27FC236}">
                      <a16:creationId xmlns:a16="http://schemas.microsoft.com/office/drawing/2014/main" id="{F3C34894-612E-394C-D9E3-B5A940264298}"/>
                    </a:ext>
                  </a:extLst>
                </p14:cNvPr>
                <p14:cNvContentPartPr/>
                <p14:nvPr/>
              </p14:nvContentPartPr>
              <p14:xfrm>
                <a:off x="3526080" y="3509140"/>
                <a:ext cx="2906280" cy="84240"/>
              </p14:xfrm>
            </p:contentPart>
          </mc:Choice>
          <mc:Fallback xmlns="">
            <p:pic>
              <p:nvPicPr>
                <p:cNvPr id="48" name="Ink 47">
                  <a:extLst>
                    <a:ext uri="{FF2B5EF4-FFF2-40B4-BE49-F238E27FC236}">
                      <a16:creationId xmlns:a16="http://schemas.microsoft.com/office/drawing/2014/main" id="{F3C34894-612E-394C-D9E3-B5A940264298}"/>
                    </a:ext>
                  </a:extLst>
                </p:cNvPr>
                <p:cNvPicPr/>
                <p:nvPr/>
              </p:nvPicPr>
              <p:blipFill>
                <a:blip r:embed="rId69"/>
                <a:stretch>
                  <a:fillRect/>
                </a:stretch>
              </p:blipFill>
              <p:spPr>
                <a:xfrm>
                  <a:off x="3508440" y="3491140"/>
                  <a:ext cx="2941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Ink 48">
                  <a:extLst>
                    <a:ext uri="{FF2B5EF4-FFF2-40B4-BE49-F238E27FC236}">
                      <a16:creationId xmlns:a16="http://schemas.microsoft.com/office/drawing/2014/main" id="{161A3D87-EC7F-2B88-3537-8CC7F8FFACFD}"/>
                    </a:ext>
                  </a:extLst>
                </p14:cNvPr>
                <p14:cNvContentPartPr/>
                <p14:nvPr/>
              </p14:nvContentPartPr>
              <p14:xfrm>
                <a:off x="3015240" y="3557020"/>
                <a:ext cx="574560" cy="38880"/>
              </p14:xfrm>
            </p:contentPart>
          </mc:Choice>
          <mc:Fallback xmlns="">
            <p:pic>
              <p:nvPicPr>
                <p:cNvPr id="49" name="Ink 48">
                  <a:extLst>
                    <a:ext uri="{FF2B5EF4-FFF2-40B4-BE49-F238E27FC236}">
                      <a16:creationId xmlns:a16="http://schemas.microsoft.com/office/drawing/2014/main" id="{161A3D87-EC7F-2B88-3537-8CC7F8FFACFD}"/>
                    </a:ext>
                  </a:extLst>
                </p:cNvPr>
                <p:cNvPicPr/>
                <p:nvPr/>
              </p:nvPicPr>
              <p:blipFill>
                <a:blip r:embed="rId71"/>
                <a:stretch>
                  <a:fillRect/>
                </a:stretch>
              </p:blipFill>
              <p:spPr>
                <a:xfrm>
                  <a:off x="2997600" y="3539020"/>
                  <a:ext cx="610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13590E0A-F6DE-9123-5F43-3560CEA3CB22}"/>
                    </a:ext>
                  </a:extLst>
                </p14:cNvPr>
                <p14:cNvContentPartPr/>
                <p14:nvPr/>
              </p14:nvContentPartPr>
              <p14:xfrm>
                <a:off x="3158160" y="3526780"/>
                <a:ext cx="5040" cy="14400"/>
              </p14:xfrm>
            </p:contentPart>
          </mc:Choice>
          <mc:Fallback xmlns="">
            <p:pic>
              <p:nvPicPr>
                <p:cNvPr id="50" name="Ink 49">
                  <a:extLst>
                    <a:ext uri="{FF2B5EF4-FFF2-40B4-BE49-F238E27FC236}">
                      <a16:creationId xmlns:a16="http://schemas.microsoft.com/office/drawing/2014/main" id="{13590E0A-F6DE-9123-5F43-3560CEA3CB22}"/>
                    </a:ext>
                  </a:extLst>
                </p:cNvPr>
                <p:cNvPicPr/>
                <p:nvPr/>
              </p:nvPicPr>
              <p:blipFill>
                <a:blip r:embed="rId73"/>
                <a:stretch>
                  <a:fillRect/>
                </a:stretch>
              </p:blipFill>
              <p:spPr>
                <a:xfrm>
                  <a:off x="3140520" y="3509140"/>
                  <a:ext cx="40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Ink 50">
                  <a:extLst>
                    <a:ext uri="{FF2B5EF4-FFF2-40B4-BE49-F238E27FC236}">
                      <a16:creationId xmlns:a16="http://schemas.microsoft.com/office/drawing/2014/main" id="{530FF1FB-26C7-5497-FF26-47DEA7950F7D}"/>
                    </a:ext>
                  </a:extLst>
                </p14:cNvPr>
                <p14:cNvContentPartPr/>
                <p14:nvPr/>
              </p14:nvContentPartPr>
              <p14:xfrm>
                <a:off x="2223600" y="3496540"/>
                <a:ext cx="939960" cy="91440"/>
              </p14:xfrm>
            </p:contentPart>
          </mc:Choice>
          <mc:Fallback xmlns="">
            <p:pic>
              <p:nvPicPr>
                <p:cNvPr id="51" name="Ink 50">
                  <a:extLst>
                    <a:ext uri="{FF2B5EF4-FFF2-40B4-BE49-F238E27FC236}">
                      <a16:creationId xmlns:a16="http://schemas.microsoft.com/office/drawing/2014/main" id="{530FF1FB-26C7-5497-FF26-47DEA7950F7D}"/>
                    </a:ext>
                  </a:extLst>
                </p:cNvPr>
                <p:cNvPicPr/>
                <p:nvPr/>
              </p:nvPicPr>
              <p:blipFill>
                <a:blip r:embed="rId75"/>
                <a:stretch>
                  <a:fillRect/>
                </a:stretch>
              </p:blipFill>
              <p:spPr>
                <a:xfrm>
                  <a:off x="2205600" y="3478900"/>
                  <a:ext cx="975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Ink 51">
                  <a:extLst>
                    <a:ext uri="{FF2B5EF4-FFF2-40B4-BE49-F238E27FC236}">
                      <a16:creationId xmlns:a16="http://schemas.microsoft.com/office/drawing/2014/main" id="{94C1C4F5-AC71-4CE0-7CC5-BE30D3F701A0}"/>
                    </a:ext>
                  </a:extLst>
                </p14:cNvPr>
                <p14:cNvContentPartPr/>
                <p14:nvPr/>
              </p14:nvContentPartPr>
              <p14:xfrm>
                <a:off x="1779360" y="3549100"/>
                <a:ext cx="537120" cy="38880"/>
              </p14:xfrm>
            </p:contentPart>
          </mc:Choice>
          <mc:Fallback xmlns="">
            <p:pic>
              <p:nvPicPr>
                <p:cNvPr id="52" name="Ink 51">
                  <a:extLst>
                    <a:ext uri="{FF2B5EF4-FFF2-40B4-BE49-F238E27FC236}">
                      <a16:creationId xmlns:a16="http://schemas.microsoft.com/office/drawing/2014/main" id="{94C1C4F5-AC71-4CE0-7CC5-BE30D3F701A0}"/>
                    </a:ext>
                  </a:extLst>
                </p:cNvPr>
                <p:cNvPicPr/>
                <p:nvPr/>
              </p:nvPicPr>
              <p:blipFill>
                <a:blip r:embed="rId77"/>
                <a:stretch>
                  <a:fillRect/>
                </a:stretch>
              </p:blipFill>
              <p:spPr>
                <a:xfrm>
                  <a:off x="1761720" y="3531100"/>
                  <a:ext cx="572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9AB112CB-ADE1-157D-D0F7-07C15265F0AC}"/>
                    </a:ext>
                  </a:extLst>
                </p14:cNvPr>
                <p14:cNvContentPartPr/>
                <p14:nvPr/>
              </p14:nvContentPartPr>
              <p14:xfrm>
                <a:off x="707640" y="3527140"/>
                <a:ext cx="931320" cy="65520"/>
              </p14:xfrm>
            </p:contentPart>
          </mc:Choice>
          <mc:Fallback xmlns="">
            <p:pic>
              <p:nvPicPr>
                <p:cNvPr id="53" name="Ink 52">
                  <a:extLst>
                    <a:ext uri="{FF2B5EF4-FFF2-40B4-BE49-F238E27FC236}">
                      <a16:creationId xmlns:a16="http://schemas.microsoft.com/office/drawing/2014/main" id="{9AB112CB-ADE1-157D-D0F7-07C15265F0AC}"/>
                    </a:ext>
                  </a:extLst>
                </p:cNvPr>
                <p:cNvPicPr/>
                <p:nvPr/>
              </p:nvPicPr>
              <p:blipFill>
                <a:blip r:embed="rId79"/>
                <a:stretch>
                  <a:fillRect/>
                </a:stretch>
              </p:blipFill>
              <p:spPr>
                <a:xfrm>
                  <a:off x="690000" y="3509140"/>
                  <a:ext cx="966960" cy="101160"/>
                </a:xfrm>
                <a:prstGeom prst="rect">
                  <a:avLst/>
                </a:prstGeom>
              </p:spPr>
            </p:pic>
          </mc:Fallback>
        </mc:AlternateContent>
      </p:grpSp>
      <p:grpSp>
        <p:nvGrpSpPr>
          <p:cNvPr id="67" name="Group 66">
            <a:extLst>
              <a:ext uri="{FF2B5EF4-FFF2-40B4-BE49-F238E27FC236}">
                <a16:creationId xmlns:a16="http://schemas.microsoft.com/office/drawing/2014/main" id="{B3736A50-2D7A-2ADE-7E46-A6A2FDE5A10B}"/>
              </a:ext>
            </a:extLst>
          </p:cNvPr>
          <p:cNvGrpSpPr/>
          <p:nvPr/>
        </p:nvGrpSpPr>
        <p:grpSpPr>
          <a:xfrm>
            <a:off x="5043840" y="3909820"/>
            <a:ext cx="4454640" cy="208440"/>
            <a:chOff x="5043840" y="3909820"/>
            <a:chExt cx="4454640" cy="208440"/>
          </a:xfrm>
        </p:grpSpPr>
        <mc:AlternateContent xmlns:mc="http://schemas.openxmlformats.org/markup-compatibility/2006" xmlns:p14="http://schemas.microsoft.com/office/powerpoint/2010/main">
          <mc:Choice Requires="p14">
            <p:contentPart p14:bwMode="auto" r:id="rId80">
              <p14:nvContentPartPr>
                <p14:cNvPr id="55" name="Ink 54">
                  <a:extLst>
                    <a:ext uri="{FF2B5EF4-FFF2-40B4-BE49-F238E27FC236}">
                      <a16:creationId xmlns:a16="http://schemas.microsoft.com/office/drawing/2014/main" id="{6ED88652-8D29-FA07-EEF8-619A881831DE}"/>
                    </a:ext>
                  </a:extLst>
                </p14:cNvPr>
                <p14:cNvContentPartPr/>
                <p14:nvPr/>
              </p14:nvContentPartPr>
              <p14:xfrm>
                <a:off x="8942640" y="3909820"/>
                <a:ext cx="555840" cy="70200"/>
              </p14:xfrm>
            </p:contentPart>
          </mc:Choice>
          <mc:Fallback xmlns="">
            <p:pic>
              <p:nvPicPr>
                <p:cNvPr id="55" name="Ink 54">
                  <a:extLst>
                    <a:ext uri="{FF2B5EF4-FFF2-40B4-BE49-F238E27FC236}">
                      <a16:creationId xmlns:a16="http://schemas.microsoft.com/office/drawing/2014/main" id="{6ED88652-8D29-FA07-EEF8-619A881831DE}"/>
                    </a:ext>
                  </a:extLst>
                </p:cNvPr>
                <p:cNvPicPr/>
                <p:nvPr/>
              </p:nvPicPr>
              <p:blipFill>
                <a:blip r:embed="rId81"/>
                <a:stretch>
                  <a:fillRect/>
                </a:stretch>
              </p:blipFill>
              <p:spPr>
                <a:xfrm>
                  <a:off x="8924640" y="3892180"/>
                  <a:ext cx="591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6" name="Ink 55">
                  <a:extLst>
                    <a:ext uri="{FF2B5EF4-FFF2-40B4-BE49-F238E27FC236}">
                      <a16:creationId xmlns:a16="http://schemas.microsoft.com/office/drawing/2014/main" id="{25D0C77A-72F5-411E-839A-53DEDD64FBA0}"/>
                    </a:ext>
                  </a:extLst>
                </p14:cNvPr>
                <p14:cNvContentPartPr/>
                <p14:nvPr/>
              </p14:nvContentPartPr>
              <p14:xfrm>
                <a:off x="8166840" y="3968500"/>
                <a:ext cx="680040" cy="70920"/>
              </p14:xfrm>
            </p:contentPart>
          </mc:Choice>
          <mc:Fallback xmlns="">
            <p:pic>
              <p:nvPicPr>
                <p:cNvPr id="56" name="Ink 55">
                  <a:extLst>
                    <a:ext uri="{FF2B5EF4-FFF2-40B4-BE49-F238E27FC236}">
                      <a16:creationId xmlns:a16="http://schemas.microsoft.com/office/drawing/2014/main" id="{25D0C77A-72F5-411E-839A-53DEDD64FBA0}"/>
                    </a:ext>
                  </a:extLst>
                </p:cNvPr>
                <p:cNvPicPr/>
                <p:nvPr/>
              </p:nvPicPr>
              <p:blipFill>
                <a:blip r:embed="rId83"/>
                <a:stretch>
                  <a:fillRect/>
                </a:stretch>
              </p:blipFill>
              <p:spPr>
                <a:xfrm>
                  <a:off x="8148840" y="3950500"/>
                  <a:ext cx="715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Ink 56">
                  <a:extLst>
                    <a:ext uri="{FF2B5EF4-FFF2-40B4-BE49-F238E27FC236}">
                      <a16:creationId xmlns:a16="http://schemas.microsoft.com/office/drawing/2014/main" id="{2CE97862-8F25-A735-6C37-25F286D5011E}"/>
                    </a:ext>
                  </a:extLst>
                </p14:cNvPr>
                <p14:cNvContentPartPr/>
                <p14:nvPr/>
              </p14:nvContentPartPr>
              <p14:xfrm>
                <a:off x="7175040" y="3984700"/>
                <a:ext cx="678600" cy="45360"/>
              </p14:xfrm>
            </p:contentPart>
          </mc:Choice>
          <mc:Fallback xmlns="">
            <p:pic>
              <p:nvPicPr>
                <p:cNvPr id="57" name="Ink 56">
                  <a:extLst>
                    <a:ext uri="{FF2B5EF4-FFF2-40B4-BE49-F238E27FC236}">
                      <a16:creationId xmlns:a16="http://schemas.microsoft.com/office/drawing/2014/main" id="{2CE97862-8F25-A735-6C37-25F286D5011E}"/>
                    </a:ext>
                  </a:extLst>
                </p:cNvPr>
                <p:cNvPicPr/>
                <p:nvPr/>
              </p:nvPicPr>
              <p:blipFill>
                <a:blip r:embed="rId85"/>
                <a:stretch>
                  <a:fillRect/>
                </a:stretch>
              </p:blipFill>
              <p:spPr>
                <a:xfrm>
                  <a:off x="7157400" y="3967060"/>
                  <a:ext cx="714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Ink 58">
                  <a:extLst>
                    <a:ext uri="{FF2B5EF4-FFF2-40B4-BE49-F238E27FC236}">
                      <a16:creationId xmlns:a16="http://schemas.microsoft.com/office/drawing/2014/main" id="{5263BEBF-4489-A714-ED14-E3462CED78FA}"/>
                    </a:ext>
                  </a:extLst>
                </p14:cNvPr>
                <p14:cNvContentPartPr/>
                <p14:nvPr/>
              </p14:nvContentPartPr>
              <p14:xfrm>
                <a:off x="6519480" y="3977860"/>
                <a:ext cx="654120" cy="43200"/>
              </p14:xfrm>
            </p:contentPart>
          </mc:Choice>
          <mc:Fallback xmlns="">
            <p:pic>
              <p:nvPicPr>
                <p:cNvPr id="59" name="Ink 58">
                  <a:extLst>
                    <a:ext uri="{FF2B5EF4-FFF2-40B4-BE49-F238E27FC236}">
                      <a16:creationId xmlns:a16="http://schemas.microsoft.com/office/drawing/2014/main" id="{5263BEBF-4489-A714-ED14-E3462CED78FA}"/>
                    </a:ext>
                  </a:extLst>
                </p:cNvPr>
                <p:cNvPicPr/>
                <p:nvPr/>
              </p:nvPicPr>
              <p:blipFill>
                <a:blip r:embed="rId87"/>
                <a:stretch>
                  <a:fillRect/>
                </a:stretch>
              </p:blipFill>
              <p:spPr>
                <a:xfrm>
                  <a:off x="6501840" y="3960220"/>
                  <a:ext cx="689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Ink 59">
                  <a:extLst>
                    <a:ext uri="{FF2B5EF4-FFF2-40B4-BE49-F238E27FC236}">
                      <a16:creationId xmlns:a16="http://schemas.microsoft.com/office/drawing/2014/main" id="{FDD13F25-0C16-3F0D-DAF3-A8E8C6137E17}"/>
                    </a:ext>
                  </a:extLst>
                </p14:cNvPr>
                <p14:cNvContentPartPr/>
                <p14:nvPr/>
              </p14:nvContentPartPr>
              <p14:xfrm>
                <a:off x="5875080" y="4026100"/>
                <a:ext cx="761040" cy="92160"/>
              </p14:xfrm>
            </p:contentPart>
          </mc:Choice>
          <mc:Fallback xmlns="">
            <p:pic>
              <p:nvPicPr>
                <p:cNvPr id="60" name="Ink 59">
                  <a:extLst>
                    <a:ext uri="{FF2B5EF4-FFF2-40B4-BE49-F238E27FC236}">
                      <a16:creationId xmlns:a16="http://schemas.microsoft.com/office/drawing/2014/main" id="{FDD13F25-0C16-3F0D-DAF3-A8E8C6137E17}"/>
                    </a:ext>
                  </a:extLst>
                </p:cNvPr>
                <p:cNvPicPr/>
                <p:nvPr/>
              </p:nvPicPr>
              <p:blipFill>
                <a:blip r:embed="rId89"/>
                <a:stretch>
                  <a:fillRect/>
                </a:stretch>
              </p:blipFill>
              <p:spPr>
                <a:xfrm>
                  <a:off x="5857440" y="4008100"/>
                  <a:ext cx="796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Ink 61">
                  <a:extLst>
                    <a:ext uri="{FF2B5EF4-FFF2-40B4-BE49-F238E27FC236}">
                      <a16:creationId xmlns:a16="http://schemas.microsoft.com/office/drawing/2014/main" id="{5B99413D-E305-C1A6-169C-457DA00A8D52}"/>
                    </a:ext>
                  </a:extLst>
                </p14:cNvPr>
                <p14:cNvContentPartPr/>
                <p14:nvPr/>
              </p14:nvContentPartPr>
              <p14:xfrm>
                <a:off x="5043840" y="4001980"/>
                <a:ext cx="843120" cy="72000"/>
              </p14:xfrm>
            </p:contentPart>
          </mc:Choice>
          <mc:Fallback xmlns="">
            <p:pic>
              <p:nvPicPr>
                <p:cNvPr id="62" name="Ink 61">
                  <a:extLst>
                    <a:ext uri="{FF2B5EF4-FFF2-40B4-BE49-F238E27FC236}">
                      <a16:creationId xmlns:a16="http://schemas.microsoft.com/office/drawing/2014/main" id="{5B99413D-E305-C1A6-169C-457DA00A8D52}"/>
                    </a:ext>
                  </a:extLst>
                </p:cNvPr>
                <p:cNvPicPr/>
                <p:nvPr/>
              </p:nvPicPr>
              <p:blipFill>
                <a:blip r:embed="rId91"/>
                <a:stretch>
                  <a:fillRect/>
                </a:stretch>
              </p:blipFill>
              <p:spPr>
                <a:xfrm>
                  <a:off x="5026200" y="3983980"/>
                  <a:ext cx="878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4" name="Ink 63">
                  <a:extLst>
                    <a:ext uri="{FF2B5EF4-FFF2-40B4-BE49-F238E27FC236}">
                      <a16:creationId xmlns:a16="http://schemas.microsoft.com/office/drawing/2014/main" id="{B7F6C658-DF34-0886-446A-CC2A7E56212B}"/>
                    </a:ext>
                  </a:extLst>
                </p14:cNvPr>
                <p14:cNvContentPartPr/>
                <p14:nvPr/>
              </p14:nvContentPartPr>
              <p14:xfrm>
                <a:off x="6617040" y="3970300"/>
                <a:ext cx="1109880" cy="48960"/>
              </p14:xfrm>
            </p:contentPart>
          </mc:Choice>
          <mc:Fallback xmlns="">
            <p:pic>
              <p:nvPicPr>
                <p:cNvPr id="64" name="Ink 63">
                  <a:extLst>
                    <a:ext uri="{FF2B5EF4-FFF2-40B4-BE49-F238E27FC236}">
                      <a16:creationId xmlns:a16="http://schemas.microsoft.com/office/drawing/2014/main" id="{B7F6C658-DF34-0886-446A-CC2A7E56212B}"/>
                    </a:ext>
                  </a:extLst>
                </p:cNvPr>
                <p:cNvPicPr/>
                <p:nvPr/>
              </p:nvPicPr>
              <p:blipFill>
                <a:blip r:embed="rId93"/>
                <a:stretch>
                  <a:fillRect/>
                </a:stretch>
              </p:blipFill>
              <p:spPr>
                <a:xfrm>
                  <a:off x="6599040" y="3952300"/>
                  <a:ext cx="1145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6" name="Ink 65">
                  <a:extLst>
                    <a:ext uri="{FF2B5EF4-FFF2-40B4-BE49-F238E27FC236}">
                      <a16:creationId xmlns:a16="http://schemas.microsoft.com/office/drawing/2014/main" id="{5794E4DC-72D3-4170-4F0E-C0D58F1173ED}"/>
                    </a:ext>
                  </a:extLst>
                </p14:cNvPr>
                <p14:cNvContentPartPr/>
                <p14:nvPr/>
              </p14:nvContentPartPr>
              <p14:xfrm>
                <a:off x="5088840" y="3964540"/>
                <a:ext cx="1388520" cy="102960"/>
              </p14:xfrm>
            </p:contentPart>
          </mc:Choice>
          <mc:Fallback xmlns="">
            <p:pic>
              <p:nvPicPr>
                <p:cNvPr id="66" name="Ink 65">
                  <a:extLst>
                    <a:ext uri="{FF2B5EF4-FFF2-40B4-BE49-F238E27FC236}">
                      <a16:creationId xmlns:a16="http://schemas.microsoft.com/office/drawing/2014/main" id="{5794E4DC-72D3-4170-4F0E-C0D58F1173ED}"/>
                    </a:ext>
                  </a:extLst>
                </p:cNvPr>
                <p:cNvPicPr/>
                <p:nvPr/>
              </p:nvPicPr>
              <p:blipFill>
                <a:blip r:embed="rId95"/>
                <a:stretch>
                  <a:fillRect/>
                </a:stretch>
              </p:blipFill>
              <p:spPr>
                <a:xfrm>
                  <a:off x="5070840" y="3946900"/>
                  <a:ext cx="1424160" cy="13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68" name="Ink 67">
                <a:extLst>
                  <a:ext uri="{FF2B5EF4-FFF2-40B4-BE49-F238E27FC236}">
                    <a16:creationId xmlns:a16="http://schemas.microsoft.com/office/drawing/2014/main" id="{8FBC7634-5F43-053C-A069-42C99AA31A2D}"/>
                  </a:ext>
                </a:extLst>
              </p14:cNvPr>
              <p14:cNvContentPartPr/>
              <p14:nvPr/>
            </p14:nvContentPartPr>
            <p14:xfrm>
              <a:off x="318480" y="4401580"/>
              <a:ext cx="9523440" cy="1974600"/>
            </p14:xfrm>
          </p:contentPart>
        </mc:Choice>
        <mc:Fallback xmlns="">
          <p:pic>
            <p:nvPicPr>
              <p:cNvPr id="68" name="Ink 67">
                <a:extLst>
                  <a:ext uri="{FF2B5EF4-FFF2-40B4-BE49-F238E27FC236}">
                    <a16:creationId xmlns:a16="http://schemas.microsoft.com/office/drawing/2014/main" id="{8FBC7634-5F43-053C-A069-42C99AA31A2D}"/>
                  </a:ext>
                </a:extLst>
              </p:cNvPr>
              <p:cNvPicPr/>
              <p:nvPr/>
            </p:nvPicPr>
            <p:blipFill>
              <a:blip r:embed="rId97"/>
              <a:stretch>
                <a:fillRect/>
              </a:stretch>
            </p:blipFill>
            <p:spPr>
              <a:xfrm>
                <a:off x="300840" y="4383940"/>
                <a:ext cx="9559080" cy="2010240"/>
              </a:xfrm>
              <a:prstGeom prst="rect">
                <a:avLst/>
              </a:prstGeom>
            </p:spPr>
          </p:pic>
        </mc:Fallback>
      </mc:AlternateContent>
      <p:grpSp>
        <p:nvGrpSpPr>
          <p:cNvPr id="72" name="Group 71">
            <a:extLst>
              <a:ext uri="{FF2B5EF4-FFF2-40B4-BE49-F238E27FC236}">
                <a16:creationId xmlns:a16="http://schemas.microsoft.com/office/drawing/2014/main" id="{163F2B1D-088F-FD1B-F0C6-D82179FAC586}"/>
              </a:ext>
            </a:extLst>
          </p:cNvPr>
          <p:cNvGrpSpPr/>
          <p:nvPr/>
        </p:nvGrpSpPr>
        <p:grpSpPr>
          <a:xfrm>
            <a:off x="818520" y="4796140"/>
            <a:ext cx="5111640" cy="165240"/>
            <a:chOff x="818520" y="4796140"/>
            <a:chExt cx="5111640" cy="165240"/>
          </a:xfrm>
        </p:grpSpPr>
        <mc:AlternateContent xmlns:mc="http://schemas.openxmlformats.org/markup-compatibility/2006" xmlns:p14="http://schemas.microsoft.com/office/powerpoint/2010/main">
          <mc:Choice Requires="p14">
            <p:contentPart p14:bwMode="auto" r:id="rId98">
              <p14:nvContentPartPr>
                <p14:cNvPr id="69" name="Ink 68">
                  <a:extLst>
                    <a:ext uri="{FF2B5EF4-FFF2-40B4-BE49-F238E27FC236}">
                      <a16:creationId xmlns:a16="http://schemas.microsoft.com/office/drawing/2014/main" id="{CD9A86FC-59F1-EF30-FA9D-5F7DCD2BBAA0}"/>
                    </a:ext>
                  </a:extLst>
                </p14:cNvPr>
                <p14:cNvContentPartPr/>
                <p14:nvPr/>
              </p14:nvContentPartPr>
              <p14:xfrm>
                <a:off x="2406480" y="4874260"/>
                <a:ext cx="3523680" cy="87120"/>
              </p14:xfrm>
            </p:contentPart>
          </mc:Choice>
          <mc:Fallback xmlns="">
            <p:pic>
              <p:nvPicPr>
                <p:cNvPr id="69" name="Ink 68">
                  <a:extLst>
                    <a:ext uri="{FF2B5EF4-FFF2-40B4-BE49-F238E27FC236}">
                      <a16:creationId xmlns:a16="http://schemas.microsoft.com/office/drawing/2014/main" id="{CD9A86FC-59F1-EF30-FA9D-5F7DCD2BBAA0}"/>
                    </a:ext>
                  </a:extLst>
                </p:cNvPr>
                <p:cNvPicPr/>
                <p:nvPr/>
              </p:nvPicPr>
              <p:blipFill>
                <a:blip r:embed="rId99"/>
                <a:stretch>
                  <a:fillRect/>
                </a:stretch>
              </p:blipFill>
              <p:spPr>
                <a:xfrm>
                  <a:off x="2388480" y="4856260"/>
                  <a:ext cx="35593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0" name="Ink 69">
                  <a:extLst>
                    <a:ext uri="{FF2B5EF4-FFF2-40B4-BE49-F238E27FC236}">
                      <a16:creationId xmlns:a16="http://schemas.microsoft.com/office/drawing/2014/main" id="{2716F9C5-D199-E76C-E158-D6BF5A8E4871}"/>
                    </a:ext>
                  </a:extLst>
                </p14:cNvPr>
                <p14:cNvContentPartPr/>
                <p14:nvPr/>
              </p14:nvContentPartPr>
              <p14:xfrm>
                <a:off x="1673160" y="4796140"/>
                <a:ext cx="591840" cy="65160"/>
              </p14:xfrm>
            </p:contentPart>
          </mc:Choice>
          <mc:Fallback xmlns="">
            <p:pic>
              <p:nvPicPr>
                <p:cNvPr id="70" name="Ink 69">
                  <a:extLst>
                    <a:ext uri="{FF2B5EF4-FFF2-40B4-BE49-F238E27FC236}">
                      <a16:creationId xmlns:a16="http://schemas.microsoft.com/office/drawing/2014/main" id="{2716F9C5-D199-E76C-E158-D6BF5A8E4871}"/>
                    </a:ext>
                  </a:extLst>
                </p:cNvPr>
                <p:cNvPicPr/>
                <p:nvPr/>
              </p:nvPicPr>
              <p:blipFill>
                <a:blip r:embed="rId101"/>
                <a:stretch>
                  <a:fillRect/>
                </a:stretch>
              </p:blipFill>
              <p:spPr>
                <a:xfrm>
                  <a:off x="1655520" y="4778500"/>
                  <a:ext cx="627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1" name="Ink 70">
                  <a:extLst>
                    <a:ext uri="{FF2B5EF4-FFF2-40B4-BE49-F238E27FC236}">
                      <a16:creationId xmlns:a16="http://schemas.microsoft.com/office/drawing/2014/main" id="{64B5A702-88E6-4556-9700-500669A0D0C1}"/>
                    </a:ext>
                  </a:extLst>
                </p14:cNvPr>
                <p14:cNvContentPartPr/>
                <p14:nvPr/>
              </p14:nvContentPartPr>
              <p14:xfrm>
                <a:off x="818520" y="4899460"/>
                <a:ext cx="685440" cy="29160"/>
              </p14:xfrm>
            </p:contentPart>
          </mc:Choice>
          <mc:Fallback xmlns="">
            <p:pic>
              <p:nvPicPr>
                <p:cNvPr id="71" name="Ink 70">
                  <a:extLst>
                    <a:ext uri="{FF2B5EF4-FFF2-40B4-BE49-F238E27FC236}">
                      <a16:creationId xmlns:a16="http://schemas.microsoft.com/office/drawing/2014/main" id="{64B5A702-88E6-4556-9700-500669A0D0C1}"/>
                    </a:ext>
                  </a:extLst>
                </p:cNvPr>
                <p:cNvPicPr/>
                <p:nvPr/>
              </p:nvPicPr>
              <p:blipFill>
                <a:blip r:embed="rId103"/>
                <a:stretch>
                  <a:fillRect/>
                </a:stretch>
              </p:blipFill>
              <p:spPr>
                <a:xfrm>
                  <a:off x="800880" y="4881820"/>
                  <a:ext cx="721080" cy="6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
            <p14:nvContentPartPr>
              <p14:cNvPr id="73" name="Ink 72">
                <a:extLst>
                  <a:ext uri="{FF2B5EF4-FFF2-40B4-BE49-F238E27FC236}">
                    <a16:creationId xmlns:a16="http://schemas.microsoft.com/office/drawing/2014/main" id="{71EE85D3-308D-05E6-EB85-6367D8DB61D1}"/>
                  </a:ext>
                </a:extLst>
              </p14:cNvPr>
              <p14:cNvContentPartPr/>
              <p14:nvPr/>
            </p14:nvContentPartPr>
            <p14:xfrm>
              <a:off x="7653120" y="5294020"/>
              <a:ext cx="1814040" cy="92160"/>
            </p14:xfrm>
          </p:contentPart>
        </mc:Choice>
        <mc:Fallback xmlns="">
          <p:pic>
            <p:nvPicPr>
              <p:cNvPr id="73" name="Ink 72">
                <a:extLst>
                  <a:ext uri="{FF2B5EF4-FFF2-40B4-BE49-F238E27FC236}">
                    <a16:creationId xmlns:a16="http://schemas.microsoft.com/office/drawing/2014/main" id="{71EE85D3-308D-05E6-EB85-6367D8DB61D1}"/>
                  </a:ext>
                </a:extLst>
              </p:cNvPr>
              <p:cNvPicPr/>
              <p:nvPr/>
            </p:nvPicPr>
            <p:blipFill>
              <a:blip r:embed="rId105"/>
              <a:stretch>
                <a:fillRect/>
              </a:stretch>
            </p:blipFill>
            <p:spPr>
              <a:xfrm>
                <a:off x="7635480" y="5276020"/>
                <a:ext cx="1849680" cy="127800"/>
              </a:xfrm>
              <a:prstGeom prst="rect">
                <a:avLst/>
              </a:prstGeom>
            </p:spPr>
          </p:pic>
        </mc:Fallback>
      </mc:AlternateContent>
      <p:grpSp>
        <p:nvGrpSpPr>
          <p:cNvPr id="78" name="Group 77">
            <a:extLst>
              <a:ext uri="{FF2B5EF4-FFF2-40B4-BE49-F238E27FC236}">
                <a16:creationId xmlns:a16="http://schemas.microsoft.com/office/drawing/2014/main" id="{BCF1926A-47B6-28AA-1200-5EC029C5CE38}"/>
              </a:ext>
            </a:extLst>
          </p:cNvPr>
          <p:cNvGrpSpPr/>
          <p:nvPr/>
        </p:nvGrpSpPr>
        <p:grpSpPr>
          <a:xfrm>
            <a:off x="1453560" y="5235340"/>
            <a:ext cx="5983200" cy="128160"/>
            <a:chOff x="1453560" y="5235340"/>
            <a:chExt cx="5983200" cy="128160"/>
          </a:xfrm>
        </p:grpSpPr>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E995E943-3A1D-1597-D704-F05A8B49C791}"/>
                    </a:ext>
                  </a:extLst>
                </p14:cNvPr>
                <p14:cNvContentPartPr/>
                <p14:nvPr/>
              </p14:nvContentPartPr>
              <p14:xfrm>
                <a:off x="5960040" y="5235340"/>
                <a:ext cx="1476720" cy="111600"/>
              </p14:xfrm>
            </p:contentPart>
          </mc:Choice>
          <mc:Fallback xmlns="">
            <p:pic>
              <p:nvPicPr>
                <p:cNvPr id="74" name="Ink 73">
                  <a:extLst>
                    <a:ext uri="{FF2B5EF4-FFF2-40B4-BE49-F238E27FC236}">
                      <a16:creationId xmlns:a16="http://schemas.microsoft.com/office/drawing/2014/main" id="{E995E943-3A1D-1597-D704-F05A8B49C791}"/>
                    </a:ext>
                  </a:extLst>
                </p:cNvPr>
                <p:cNvPicPr/>
                <p:nvPr/>
              </p:nvPicPr>
              <p:blipFill>
                <a:blip r:embed="rId107"/>
                <a:stretch>
                  <a:fillRect/>
                </a:stretch>
              </p:blipFill>
              <p:spPr>
                <a:xfrm>
                  <a:off x="5942040" y="5217340"/>
                  <a:ext cx="1512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Ink 74">
                  <a:extLst>
                    <a:ext uri="{FF2B5EF4-FFF2-40B4-BE49-F238E27FC236}">
                      <a16:creationId xmlns:a16="http://schemas.microsoft.com/office/drawing/2014/main" id="{13AF54D7-C0B7-C19E-FE54-D10EB15C1119}"/>
                    </a:ext>
                  </a:extLst>
                </p14:cNvPr>
                <p14:cNvContentPartPr/>
                <p14:nvPr/>
              </p14:nvContentPartPr>
              <p14:xfrm>
                <a:off x="3744600" y="5244340"/>
                <a:ext cx="2000880" cy="84240"/>
              </p14:xfrm>
            </p:contentPart>
          </mc:Choice>
          <mc:Fallback xmlns="">
            <p:pic>
              <p:nvPicPr>
                <p:cNvPr id="75" name="Ink 74">
                  <a:extLst>
                    <a:ext uri="{FF2B5EF4-FFF2-40B4-BE49-F238E27FC236}">
                      <a16:creationId xmlns:a16="http://schemas.microsoft.com/office/drawing/2014/main" id="{13AF54D7-C0B7-C19E-FE54-D10EB15C1119}"/>
                    </a:ext>
                  </a:extLst>
                </p:cNvPr>
                <p:cNvPicPr/>
                <p:nvPr/>
              </p:nvPicPr>
              <p:blipFill>
                <a:blip r:embed="rId109"/>
                <a:stretch>
                  <a:fillRect/>
                </a:stretch>
              </p:blipFill>
              <p:spPr>
                <a:xfrm>
                  <a:off x="3726600" y="5226700"/>
                  <a:ext cx="2036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7" name="Ink 76">
                  <a:extLst>
                    <a:ext uri="{FF2B5EF4-FFF2-40B4-BE49-F238E27FC236}">
                      <a16:creationId xmlns:a16="http://schemas.microsoft.com/office/drawing/2014/main" id="{F7982518-4783-F5EC-5EBA-FB173F9BB052}"/>
                    </a:ext>
                  </a:extLst>
                </p14:cNvPr>
                <p14:cNvContentPartPr/>
                <p14:nvPr/>
              </p14:nvContentPartPr>
              <p14:xfrm>
                <a:off x="1453560" y="5289700"/>
                <a:ext cx="2237040" cy="73800"/>
              </p14:xfrm>
            </p:contentPart>
          </mc:Choice>
          <mc:Fallback xmlns="">
            <p:pic>
              <p:nvPicPr>
                <p:cNvPr id="77" name="Ink 76">
                  <a:extLst>
                    <a:ext uri="{FF2B5EF4-FFF2-40B4-BE49-F238E27FC236}">
                      <a16:creationId xmlns:a16="http://schemas.microsoft.com/office/drawing/2014/main" id="{F7982518-4783-F5EC-5EBA-FB173F9BB052}"/>
                    </a:ext>
                  </a:extLst>
                </p:cNvPr>
                <p:cNvPicPr/>
                <p:nvPr/>
              </p:nvPicPr>
              <p:blipFill>
                <a:blip r:embed="rId111"/>
                <a:stretch>
                  <a:fillRect/>
                </a:stretch>
              </p:blipFill>
              <p:spPr>
                <a:xfrm>
                  <a:off x="1435560" y="5271700"/>
                  <a:ext cx="2272680" cy="10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79" name="Ink 78">
                <a:extLst>
                  <a:ext uri="{FF2B5EF4-FFF2-40B4-BE49-F238E27FC236}">
                    <a16:creationId xmlns:a16="http://schemas.microsoft.com/office/drawing/2014/main" id="{9AFECC0E-FB87-42D7-5A32-BE8AEA927A8D}"/>
                  </a:ext>
                </a:extLst>
              </p14:cNvPr>
              <p14:cNvContentPartPr/>
              <p14:nvPr/>
            </p14:nvContentPartPr>
            <p14:xfrm>
              <a:off x="568320" y="5306980"/>
              <a:ext cx="961200" cy="79200"/>
            </p14:xfrm>
          </p:contentPart>
        </mc:Choice>
        <mc:Fallback xmlns="">
          <p:pic>
            <p:nvPicPr>
              <p:cNvPr id="79" name="Ink 78">
                <a:extLst>
                  <a:ext uri="{FF2B5EF4-FFF2-40B4-BE49-F238E27FC236}">
                    <a16:creationId xmlns:a16="http://schemas.microsoft.com/office/drawing/2014/main" id="{9AFECC0E-FB87-42D7-5A32-BE8AEA927A8D}"/>
                  </a:ext>
                </a:extLst>
              </p:cNvPr>
              <p:cNvPicPr/>
              <p:nvPr/>
            </p:nvPicPr>
            <p:blipFill>
              <a:blip r:embed="rId113"/>
              <a:stretch>
                <a:fillRect/>
              </a:stretch>
            </p:blipFill>
            <p:spPr>
              <a:xfrm>
                <a:off x="550320" y="5288980"/>
                <a:ext cx="996840" cy="114840"/>
              </a:xfrm>
              <a:prstGeom prst="rect">
                <a:avLst/>
              </a:prstGeom>
            </p:spPr>
          </p:pic>
        </mc:Fallback>
      </mc:AlternateContent>
      <p:grpSp>
        <p:nvGrpSpPr>
          <p:cNvPr id="86" name="Group 85">
            <a:extLst>
              <a:ext uri="{FF2B5EF4-FFF2-40B4-BE49-F238E27FC236}">
                <a16:creationId xmlns:a16="http://schemas.microsoft.com/office/drawing/2014/main" id="{A658EF43-BB11-7EE0-95FD-7738332186A7}"/>
              </a:ext>
            </a:extLst>
          </p:cNvPr>
          <p:cNvGrpSpPr/>
          <p:nvPr/>
        </p:nvGrpSpPr>
        <p:grpSpPr>
          <a:xfrm>
            <a:off x="3990120" y="5713780"/>
            <a:ext cx="5623920" cy="147600"/>
            <a:chOff x="3990120" y="5713780"/>
            <a:chExt cx="5623920" cy="147600"/>
          </a:xfrm>
        </p:grpSpPr>
        <mc:AlternateContent xmlns:mc="http://schemas.openxmlformats.org/markup-compatibility/2006" xmlns:p14="http://schemas.microsoft.com/office/powerpoint/2010/main">
          <mc:Choice Requires="p14">
            <p:contentPart p14:bwMode="auto" r:id="rId114">
              <p14:nvContentPartPr>
                <p14:cNvPr id="80" name="Ink 79">
                  <a:extLst>
                    <a:ext uri="{FF2B5EF4-FFF2-40B4-BE49-F238E27FC236}">
                      <a16:creationId xmlns:a16="http://schemas.microsoft.com/office/drawing/2014/main" id="{571D705D-32B7-1562-17B0-2ED676AC45CC}"/>
                    </a:ext>
                  </a:extLst>
                </p14:cNvPr>
                <p14:cNvContentPartPr/>
                <p14:nvPr/>
              </p14:nvContentPartPr>
              <p14:xfrm>
                <a:off x="7128600" y="5719540"/>
                <a:ext cx="2485440" cy="123840"/>
              </p14:xfrm>
            </p:contentPart>
          </mc:Choice>
          <mc:Fallback xmlns="">
            <p:pic>
              <p:nvPicPr>
                <p:cNvPr id="80" name="Ink 79">
                  <a:extLst>
                    <a:ext uri="{FF2B5EF4-FFF2-40B4-BE49-F238E27FC236}">
                      <a16:creationId xmlns:a16="http://schemas.microsoft.com/office/drawing/2014/main" id="{571D705D-32B7-1562-17B0-2ED676AC45CC}"/>
                    </a:ext>
                  </a:extLst>
                </p:cNvPr>
                <p:cNvPicPr/>
                <p:nvPr/>
              </p:nvPicPr>
              <p:blipFill>
                <a:blip r:embed="rId115"/>
                <a:stretch>
                  <a:fillRect/>
                </a:stretch>
              </p:blipFill>
              <p:spPr>
                <a:xfrm>
                  <a:off x="7110600" y="5701900"/>
                  <a:ext cx="2521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1" name="Ink 80">
                  <a:extLst>
                    <a:ext uri="{FF2B5EF4-FFF2-40B4-BE49-F238E27FC236}">
                      <a16:creationId xmlns:a16="http://schemas.microsoft.com/office/drawing/2014/main" id="{F7501F8C-7F52-4393-5C2F-AE0F910813E4}"/>
                    </a:ext>
                  </a:extLst>
                </p14:cNvPr>
                <p14:cNvContentPartPr/>
                <p14:nvPr/>
              </p14:nvContentPartPr>
              <p14:xfrm>
                <a:off x="6721080" y="5770660"/>
                <a:ext cx="484560" cy="42120"/>
              </p14:xfrm>
            </p:contentPart>
          </mc:Choice>
          <mc:Fallback xmlns="">
            <p:pic>
              <p:nvPicPr>
                <p:cNvPr id="81" name="Ink 80">
                  <a:extLst>
                    <a:ext uri="{FF2B5EF4-FFF2-40B4-BE49-F238E27FC236}">
                      <a16:creationId xmlns:a16="http://schemas.microsoft.com/office/drawing/2014/main" id="{F7501F8C-7F52-4393-5C2F-AE0F910813E4}"/>
                    </a:ext>
                  </a:extLst>
                </p:cNvPr>
                <p:cNvPicPr/>
                <p:nvPr/>
              </p:nvPicPr>
              <p:blipFill>
                <a:blip r:embed="rId117"/>
                <a:stretch>
                  <a:fillRect/>
                </a:stretch>
              </p:blipFill>
              <p:spPr>
                <a:xfrm>
                  <a:off x="6703440" y="5753020"/>
                  <a:ext cx="520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2" name="Ink 81">
                  <a:extLst>
                    <a:ext uri="{FF2B5EF4-FFF2-40B4-BE49-F238E27FC236}">
                      <a16:creationId xmlns:a16="http://schemas.microsoft.com/office/drawing/2014/main" id="{C98FFF16-D55B-0E18-B0BD-23B416E85AFE}"/>
                    </a:ext>
                  </a:extLst>
                </p14:cNvPr>
                <p14:cNvContentPartPr/>
                <p14:nvPr/>
              </p14:nvContentPartPr>
              <p14:xfrm>
                <a:off x="5493120" y="5783620"/>
                <a:ext cx="1118160" cy="77760"/>
              </p14:xfrm>
            </p:contentPart>
          </mc:Choice>
          <mc:Fallback xmlns="">
            <p:pic>
              <p:nvPicPr>
                <p:cNvPr id="82" name="Ink 81">
                  <a:extLst>
                    <a:ext uri="{FF2B5EF4-FFF2-40B4-BE49-F238E27FC236}">
                      <a16:creationId xmlns:a16="http://schemas.microsoft.com/office/drawing/2014/main" id="{C98FFF16-D55B-0E18-B0BD-23B416E85AFE}"/>
                    </a:ext>
                  </a:extLst>
                </p:cNvPr>
                <p:cNvPicPr/>
                <p:nvPr/>
              </p:nvPicPr>
              <p:blipFill>
                <a:blip r:embed="rId119"/>
                <a:stretch>
                  <a:fillRect/>
                </a:stretch>
              </p:blipFill>
              <p:spPr>
                <a:xfrm>
                  <a:off x="5475480" y="5765620"/>
                  <a:ext cx="1153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4" name="Ink 83">
                  <a:extLst>
                    <a:ext uri="{FF2B5EF4-FFF2-40B4-BE49-F238E27FC236}">
                      <a16:creationId xmlns:a16="http://schemas.microsoft.com/office/drawing/2014/main" id="{5A22E191-5D88-BA0E-8945-C65869DB963F}"/>
                    </a:ext>
                  </a:extLst>
                </p14:cNvPr>
                <p14:cNvContentPartPr/>
                <p14:nvPr/>
              </p14:nvContentPartPr>
              <p14:xfrm>
                <a:off x="4932960" y="5744740"/>
                <a:ext cx="692640" cy="24120"/>
              </p14:xfrm>
            </p:contentPart>
          </mc:Choice>
          <mc:Fallback xmlns="">
            <p:pic>
              <p:nvPicPr>
                <p:cNvPr id="84" name="Ink 83">
                  <a:extLst>
                    <a:ext uri="{FF2B5EF4-FFF2-40B4-BE49-F238E27FC236}">
                      <a16:creationId xmlns:a16="http://schemas.microsoft.com/office/drawing/2014/main" id="{5A22E191-5D88-BA0E-8945-C65869DB963F}"/>
                    </a:ext>
                  </a:extLst>
                </p:cNvPr>
                <p:cNvPicPr/>
                <p:nvPr/>
              </p:nvPicPr>
              <p:blipFill>
                <a:blip r:embed="rId121"/>
                <a:stretch>
                  <a:fillRect/>
                </a:stretch>
              </p:blipFill>
              <p:spPr>
                <a:xfrm>
                  <a:off x="4915320" y="5726740"/>
                  <a:ext cx="728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Ink 84">
                  <a:extLst>
                    <a:ext uri="{FF2B5EF4-FFF2-40B4-BE49-F238E27FC236}">
                      <a16:creationId xmlns:a16="http://schemas.microsoft.com/office/drawing/2014/main" id="{F21608F0-63B9-29EF-2F80-E92CFA6B02C1}"/>
                    </a:ext>
                  </a:extLst>
                </p14:cNvPr>
                <p14:cNvContentPartPr/>
                <p14:nvPr/>
              </p14:nvContentPartPr>
              <p14:xfrm>
                <a:off x="3990120" y="5713780"/>
                <a:ext cx="871200" cy="45720"/>
              </p14:xfrm>
            </p:contentPart>
          </mc:Choice>
          <mc:Fallback xmlns="">
            <p:pic>
              <p:nvPicPr>
                <p:cNvPr id="85" name="Ink 84">
                  <a:extLst>
                    <a:ext uri="{FF2B5EF4-FFF2-40B4-BE49-F238E27FC236}">
                      <a16:creationId xmlns:a16="http://schemas.microsoft.com/office/drawing/2014/main" id="{F21608F0-63B9-29EF-2F80-E92CFA6B02C1}"/>
                    </a:ext>
                  </a:extLst>
                </p:cNvPr>
                <p:cNvPicPr/>
                <p:nvPr/>
              </p:nvPicPr>
              <p:blipFill>
                <a:blip r:embed="rId123"/>
                <a:stretch>
                  <a:fillRect/>
                </a:stretch>
              </p:blipFill>
              <p:spPr>
                <a:xfrm>
                  <a:off x="3972480" y="5695780"/>
                  <a:ext cx="906840" cy="81360"/>
                </a:xfrm>
                <a:prstGeom prst="rect">
                  <a:avLst/>
                </a:prstGeom>
              </p:spPr>
            </p:pic>
          </mc:Fallback>
        </mc:AlternateContent>
      </p:grpSp>
      <p:grpSp>
        <p:nvGrpSpPr>
          <p:cNvPr id="91" name="Group 90">
            <a:extLst>
              <a:ext uri="{FF2B5EF4-FFF2-40B4-BE49-F238E27FC236}">
                <a16:creationId xmlns:a16="http://schemas.microsoft.com/office/drawing/2014/main" id="{54153F19-0DD0-45A6-E2DF-E7CB6B789EF2}"/>
              </a:ext>
            </a:extLst>
          </p:cNvPr>
          <p:cNvGrpSpPr/>
          <p:nvPr/>
        </p:nvGrpSpPr>
        <p:grpSpPr>
          <a:xfrm>
            <a:off x="980160" y="5787580"/>
            <a:ext cx="2257200" cy="98280"/>
            <a:chOff x="980160" y="5787580"/>
            <a:chExt cx="2257200" cy="98280"/>
          </a:xfrm>
        </p:grpSpPr>
        <mc:AlternateContent xmlns:mc="http://schemas.openxmlformats.org/markup-compatibility/2006" xmlns:p14="http://schemas.microsoft.com/office/powerpoint/2010/main">
          <mc:Choice Requires="p14">
            <p:contentPart p14:bwMode="auto" r:id="rId124">
              <p14:nvContentPartPr>
                <p14:cNvPr id="87" name="Ink 86">
                  <a:extLst>
                    <a:ext uri="{FF2B5EF4-FFF2-40B4-BE49-F238E27FC236}">
                      <a16:creationId xmlns:a16="http://schemas.microsoft.com/office/drawing/2014/main" id="{B2109282-6C39-B5C6-6665-D9ED7F53EB01}"/>
                    </a:ext>
                  </a:extLst>
                </p14:cNvPr>
                <p14:cNvContentPartPr/>
                <p14:nvPr/>
              </p14:nvContentPartPr>
              <p14:xfrm>
                <a:off x="2911200" y="5787580"/>
                <a:ext cx="326160" cy="37440"/>
              </p14:xfrm>
            </p:contentPart>
          </mc:Choice>
          <mc:Fallback xmlns="">
            <p:pic>
              <p:nvPicPr>
                <p:cNvPr id="87" name="Ink 86">
                  <a:extLst>
                    <a:ext uri="{FF2B5EF4-FFF2-40B4-BE49-F238E27FC236}">
                      <a16:creationId xmlns:a16="http://schemas.microsoft.com/office/drawing/2014/main" id="{B2109282-6C39-B5C6-6665-D9ED7F53EB01}"/>
                    </a:ext>
                  </a:extLst>
                </p:cNvPr>
                <p:cNvPicPr/>
                <p:nvPr/>
              </p:nvPicPr>
              <p:blipFill>
                <a:blip r:embed="rId125"/>
                <a:stretch>
                  <a:fillRect/>
                </a:stretch>
              </p:blipFill>
              <p:spPr>
                <a:xfrm>
                  <a:off x="2893200" y="5769580"/>
                  <a:ext cx="361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8" name="Ink 87">
                  <a:extLst>
                    <a:ext uri="{FF2B5EF4-FFF2-40B4-BE49-F238E27FC236}">
                      <a16:creationId xmlns:a16="http://schemas.microsoft.com/office/drawing/2014/main" id="{B74D2044-7FF2-A28B-D85B-E03CFC8228F3}"/>
                    </a:ext>
                  </a:extLst>
                </p14:cNvPr>
                <p14:cNvContentPartPr/>
                <p14:nvPr/>
              </p14:nvContentPartPr>
              <p14:xfrm>
                <a:off x="2126040" y="5789380"/>
                <a:ext cx="326160" cy="69120"/>
              </p14:xfrm>
            </p:contentPart>
          </mc:Choice>
          <mc:Fallback xmlns="">
            <p:pic>
              <p:nvPicPr>
                <p:cNvPr id="88" name="Ink 87">
                  <a:extLst>
                    <a:ext uri="{FF2B5EF4-FFF2-40B4-BE49-F238E27FC236}">
                      <a16:creationId xmlns:a16="http://schemas.microsoft.com/office/drawing/2014/main" id="{B74D2044-7FF2-A28B-D85B-E03CFC8228F3}"/>
                    </a:ext>
                  </a:extLst>
                </p:cNvPr>
                <p:cNvPicPr/>
                <p:nvPr/>
              </p:nvPicPr>
              <p:blipFill>
                <a:blip r:embed="rId127"/>
                <a:stretch>
                  <a:fillRect/>
                </a:stretch>
              </p:blipFill>
              <p:spPr>
                <a:xfrm>
                  <a:off x="2108400" y="5771740"/>
                  <a:ext cx="3618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0" name="Ink 89">
                  <a:extLst>
                    <a:ext uri="{FF2B5EF4-FFF2-40B4-BE49-F238E27FC236}">
                      <a16:creationId xmlns:a16="http://schemas.microsoft.com/office/drawing/2014/main" id="{78C1211B-6485-4AAF-35DD-5EF7CE34E97F}"/>
                    </a:ext>
                  </a:extLst>
                </p14:cNvPr>
                <p14:cNvContentPartPr/>
                <p14:nvPr/>
              </p14:nvContentPartPr>
              <p14:xfrm>
                <a:off x="980160" y="5808100"/>
                <a:ext cx="808920" cy="77760"/>
              </p14:xfrm>
            </p:contentPart>
          </mc:Choice>
          <mc:Fallback xmlns="">
            <p:pic>
              <p:nvPicPr>
                <p:cNvPr id="90" name="Ink 89">
                  <a:extLst>
                    <a:ext uri="{FF2B5EF4-FFF2-40B4-BE49-F238E27FC236}">
                      <a16:creationId xmlns:a16="http://schemas.microsoft.com/office/drawing/2014/main" id="{78C1211B-6485-4AAF-35DD-5EF7CE34E97F}"/>
                    </a:ext>
                  </a:extLst>
                </p:cNvPr>
                <p:cNvPicPr/>
                <p:nvPr/>
              </p:nvPicPr>
              <p:blipFill>
                <a:blip r:embed="rId129"/>
                <a:stretch>
                  <a:fillRect/>
                </a:stretch>
              </p:blipFill>
              <p:spPr>
                <a:xfrm>
                  <a:off x="962160" y="5790460"/>
                  <a:ext cx="844560" cy="113400"/>
                </a:xfrm>
                <a:prstGeom prst="rect">
                  <a:avLst/>
                </a:prstGeom>
              </p:spPr>
            </p:pic>
          </mc:Fallback>
        </mc:AlternateContent>
      </p:grpSp>
    </p:spTree>
    <p:extLst>
      <p:ext uri="{BB962C8B-B14F-4D97-AF65-F5344CB8AC3E}">
        <p14:creationId xmlns:p14="http://schemas.microsoft.com/office/powerpoint/2010/main" val="3896707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19017</TotalTime>
  <Words>3313</Words>
  <Application>Microsoft Office PowerPoint</Application>
  <PresentationFormat>Widescreen</PresentationFormat>
  <Paragraphs>316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104</cp:revision>
  <dcterms:created xsi:type="dcterms:W3CDTF">2021-02-18T19:11:41Z</dcterms:created>
  <dcterms:modified xsi:type="dcterms:W3CDTF">2023-08-10T01:03:52Z</dcterms:modified>
</cp:coreProperties>
</file>