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5.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notesSlides/notesSlide8.xml" ContentType="application/vnd.openxmlformats-officedocument.presentationml.notesSlide+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notesSlides/notesSlide9.xml" ContentType="application/vnd.openxmlformats-officedocument.presentationml.notesSlide+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notesSlides/notesSlide10.xml" ContentType="application/vnd.openxmlformats-officedocument.presentationml.notesSlide+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notesSlides/notesSlide13.xml" ContentType="application/vnd.openxmlformats-officedocument.presentationml.notesSlide+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notesSlides/notesSlide14.xml" ContentType="application/vnd.openxmlformats-officedocument.presentationml.notesSlide+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notesSlides/notesSlide15.xml" ContentType="application/vnd.openxmlformats-officedocument.presentationml.notesSlide+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notesSlides/notesSlide16.xml" ContentType="application/vnd.openxmlformats-officedocument.presentationml.notesSlide+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notesSlides/notesSlide17.xml" ContentType="application/vnd.openxmlformats-officedocument.presentationml.notesSlide+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3" r:id="rId2"/>
    <p:sldId id="265" r:id="rId3"/>
    <p:sldId id="268" r:id="rId4"/>
    <p:sldId id="274" r:id="rId5"/>
    <p:sldId id="275" r:id="rId6"/>
    <p:sldId id="272" r:id="rId7"/>
    <p:sldId id="270" r:id="rId8"/>
    <p:sldId id="276" r:id="rId9"/>
    <p:sldId id="277" r:id="rId10"/>
    <p:sldId id="278" r:id="rId11"/>
    <p:sldId id="271" r:id="rId12"/>
    <p:sldId id="279" r:id="rId13"/>
    <p:sldId id="281" r:id="rId14"/>
    <p:sldId id="282" r:id="rId15"/>
    <p:sldId id="283" r:id="rId16"/>
    <p:sldId id="284"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73F682-EB53-4828-81A6-E1470DC1F34D}" v="3" dt="2023-08-02T23:49:50.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6" d="100"/>
          <a:sy n="86" d="100"/>
        </p:scale>
        <p:origin x="699" y="3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1A73F682-EB53-4828-81A6-E1470DC1F34D}"/>
    <pc:docChg chg="modSld">
      <pc:chgData name="Duane Miller" userId="086b8d4e5ca37aec" providerId="LiveId" clId="{1A73F682-EB53-4828-81A6-E1470DC1F34D}" dt="2023-08-02T23:53:30.351" v="663" actId="6549"/>
      <pc:docMkLst>
        <pc:docMk/>
      </pc:docMkLst>
      <pc:sldChg chg="setBg">
        <pc:chgData name="Duane Miller" userId="086b8d4e5ca37aec" providerId="LiveId" clId="{1A73F682-EB53-4828-81A6-E1470DC1F34D}" dt="2023-08-02T23:49:50.160" v="2"/>
        <pc:sldMkLst>
          <pc:docMk/>
          <pc:sldMk cId="2832398454" sldId="265"/>
        </pc:sldMkLst>
      </pc:sldChg>
      <pc:sldChg chg="modSp mod setBg">
        <pc:chgData name="Duane Miller" userId="086b8d4e5ca37aec" providerId="LiveId" clId="{1A73F682-EB53-4828-81A6-E1470DC1F34D}" dt="2023-08-02T23:50:31.009" v="199" actId="207"/>
        <pc:sldMkLst>
          <pc:docMk/>
          <pc:sldMk cId="2153912712" sldId="268"/>
        </pc:sldMkLst>
        <pc:spChg chg="mod">
          <ac:chgData name="Duane Miller" userId="086b8d4e5ca37aec" providerId="LiveId" clId="{1A73F682-EB53-4828-81A6-E1470DC1F34D}" dt="2023-08-02T23:50:31.009" v="199" actId="207"/>
          <ac:spMkLst>
            <pc:docMk/>
            <pc:sldMk cId="2153912712" sldId="268"/>
            <ac:spMk id="7" creationId="{4426F626-7A1A-43A8-B380-D11D76D34155}"/>
          </ac:spMkLst>
        </pc:spChg>
      </pc:sldChg>
      <pc:sldChg chg="modSp mod setBg modNotesTx">
        <pc:chgData name="Duane Miller" userId="086b8d4e5ca37aec" providerId="LiveId" clId="{1A73F682-EB53-4828-81A6-E1470DC1F34D}" dt="2023-08-02T23:53:21.116" v="661" actId="6549"/>
        <pc:sldMkLst>
          <pc:docMk/>
          <pc:sldMk cId="906262494" sldId="270"/>
        </pc:sldMkLst>
        <pc:spChg chg="mod">
          <ac:chgData name="Duane Miller" userId="086b8d4e5ca37aec" providerId="LiveId" clId="{1A73F682-EB53-4828-81A6-E1470DC1F34D}" dt="2023-08-02T23:51:01.459" v="326" actId="207"/>
          <ac:spMkLst>
            <pc:docMk/>
            <pc:sldMk cId="906262494" sldId="270"/>
            <ac:spMk id="6" creationId="{B2FD387F-92CC-4779-81C3-06BBC90B104F}"/>
          </ac:spMkLst>
        </pc:spChg>
      </pc:sldChg>
      <pc:sldChg chg="modSp mod setBg">
        <pc:chgData name="Duane Miller" userId="086b8d4e5ca37aec" providerId="LiveId" clId="{1A73F682-EB53-4828-81A6-E1470DC1F34D}" dt="2023-08-02T23:51:34.126" v="459" actId="207"/>
        <pc:sldMkLst>
          <pc:docMk/>
          <pc:sldMk cId="1512310284" sldId="271"/>
        </pc:sldMkLst>
        <pc:spChg chg="mod">
          <ac:chgData name="Duane Miller" userId="086b8d4e5ca37aec" providerId="LiveId" clId="{1A73F682-EB53-4828-81A6-E1470DC1F34D}" dt="2023-08-02T23:51:34.126" v="459" actId="207"/>
          <ac:spMkLst>
            <pc:docMk/>
            <pc:sldMk cId="1512310284" sldId="271"/>
            <ac:spMk id="7" creationId="{4426F626-7A1A-43A8-B380-D11D76D34155}"/>
          </ac:spMkLst>
        </pc:spChg>
      </pc:sldChg>
      <pc:sldChg chg="modSp mod setBg">
        <pc:chgData name="Duane Miller" userId="086b8d4e5ca37aec" providerId="LiveId" clId="{1A73F682-EB53-4828-81A6-E1470DC1F34D}" dt="2023-08-02T23:50:54.339" v="296" actId="207"/>
        <pc:sldMkLst>
          <pc:docMk/>
          <pc:sldMk cId="2799131102" sldId="272"/>
        </pc:sldMkLst>
        <pc:spChg chg="mod">
          <ac:chgData name="Duane Miller" userId="086b8d4e5ca37aec" providerId="LiveId" clId="{1A73F682-EB53-4828-81A6-E1470DC1F34D}" dt="2023-08-02T23:50:54.339" v="296" actId="207"/>
          <ac:spMkLst>
            <pc:docMk/>
            <pc:sldMk cId="2799131102" sldId="272"/>
            <ac:spMk id="7" creationId="{4426F626-7A1A-43A8-B380-D11D76D34155}"/>
          </ac:spMkLst>
        </pc:spChg>
      </pc:sldChg>
      <pc:sldChg chg="modSp mod setBg">
        <pc:chgData name="Duane Miller" userId="086b8d4e5ca37aec" providerId="LiveId" clId="{1A73F682-EB53-4828-81A6-E1470DC1F34D}" dt="2023-08-02T23:50:23.800" v="170" actId="207"/>
        <pc:sldMkLst>
          <pc:docMk/>
          <pc:sldMk cId="3866370900" sldId="273"/>
        </pc:sldMkLst>
        <pc:spChg chg="mod">
          <ac:chgData name="Duane Miller" userId="086b8d4e5ca37aec" providerId="LiveId" clId="{1A73F682-EB53-4828-81A6-E1470DC1F34D}" dt="2023-08-02T23:50:23.800" v="170" actId="207"/>
          <ac:spMkLst>
            <pc:docMk/>
            <pc:sldMk cId="3866370900" sldId="273"/>
            <ac:spMk id="2" creationId="{A82910D8-665B-1B19-D73F-036F5E5074D1}"/>
          </ac:spMkLst>
        </pc:spChg>
        <pc:spChg chg="mod">
          <ac:chgData name="Duane Miller" userId="086b8d4e5ca37aec" providerId="LiveId" clId="{1A73F682-EB53-4828-81A6-E1470DC1F34D}" dt="2023-08-02T23:50:17.729" v="138" actId="207"/>
          <ac:spMkLst>
            <pc:docMk/>
            <pc:sldMk cId="3866370900" sldId="273"/>
            <ac:spMk id="5" creationId="{14070648-3D51-FD0E-BE45-4AFD21085D84}"/>
          </ac:spMkLst>
        </pc:spChg>
        <pc:spChg chg="mod">
          <ac:chgData name="Duane Miller" userId="086b8d4e5ca37aec" providerId="LiveId" clId="{1A73F682-EB53-4828-81A6-E1470DC1F34D}" dt="2023-08-02T23:50:11.222" v="95" actId="207"/>
          <ac:spMkLst>
            <pc:docMk/>
            <pc:sldMk cId="3866370900" sldId="273"/>
            <ac:spMk id="6" creationId="{94500F26-2003-233D-8CCA-33492F8758AC}"/>
          </ac:spMkLst>
        </pc:spChg>
        <pc:spChg chg="mod">
          <ac:chgData name="Duane Miller" userId="086b8d4e5ca37aec" providerId="LiveId" clId="{1A73F682-EB53-4828-81A6-E1470DC1F34D}" dt="2023-08-02T23:50:05.511" v="66" actId="207"/>
          <ac:spMkLst>
            <pc:docMk/>
            <pc:sldMk cId="3866370900" sldId="273"/>
            <ac:spMk id="17" creationId="{25EE7535-0D5A-BC99-B18B-231450F6451D}"/>
          </ac:spMkLst>
        </pc:spChg>
        <pc:spChg chg="mod">
          <ac:chgData name="Duane Miller" userId="086b8d4e5ca37aec" providerId="LiveId" clId="{1A73F682-EB53-4828-81A6-E1470DC1F34D}" dt="2023-08-02T23:50:00.621" v="34" actId="207"/>
          <ac:spMkLst>
            <pc:docMk/>
            <pc:sldMk cId="3866370900" sldId="273"/>
            <ac:spMk id="26" creationId="{E254BE68-5838-85EB-B3E9-29998A371D1B}"/>
          </ac:spMkLst>
        </pc:spChg>
      </pc:sldChg>
      <pc:sldChg chg="modSp mod setBg">
        <pc:chgData name="Duane Miller" userId="086b8d4e5ca37aec" providerId="LiveId" clId="{1A73F682-EB53-4828-81A6-E1470DC1F34D}" dt="2023-08-02T23:50:40.187" v="236" actId="207"/>
        <pc:sldMkLst>
          <pc:docMk/>
          <pc:sldMk cId="111233343" sldId="274"/>
        </pc:sldMkLst>
        <pc:spChg chg="mod">
          <ac:chgData name="Duane Miller" userId="086b8d4e5ca37aec" providerId="LiveId" clId="{1A73F682-EB53-4828-81A6-E1470DC1F34D}" dt="2023-08-02T23:50:40.187" v="236" actId="207"/>
          <ac:spMkLst>
            <pc:docMk/>
            <pc:sldMk cId="111233343" sldId="274"/>
            <ac:spMk id="6" creationId="{B2FD387F-92CC-4779-81C3-06BBC90B104F}"/>
          </ac:spMkLst>
        </pc:spChg>
      </pc:sldChg>
      <pc:sldChg chg="modSp mod setBg">
        <pc:chgData name="Duane Miller" userId="086b8d4e5ca37aec" providerId="LiveId" clId="{1A73F682-EB53-4828-81A6-E1470DC1F34D}" dt="2023-08-02T23:50:47.260" v="266" actId="207"/>
        <pc:sldMkLst>
          <pc:docMk/>
          <pc:sldMk cId="2485710430" sldId="275"/>
        </pc:sldMkLst>
        <pc:spChg chg="mod">
          <ac:chgData name="Duane Miller" userId="086b8d4e5ca37aec" providerId="LiveId" clId="{1A73F682-EB53-4828-81A6-E1470DC1F34D}" dt="2023-08-02T23:50:47.260" v="266" actId="207"/>
          <ac:spMkLst>
            <pc:docMk/>
            <pc:sldMk cId="2485710430" sldId="275"/>
            <ac:spMk id="6" creationId="{B2FD387F-92CC-4779-81C3-06BBC90B104F}"/>
          </ac:spMkLst>
        </pc:spChg>
      </pc:sldChg>
      <pc:sldChg chg="modSp mod setBg modNotesTx">
        <pc:chgData name="Duane Miller" userId="086b8d4e5ca37aec" providerId="LiveId" clId="{1A73F682-EB53-4828-81A6-E1470DC1F34D}" dt="2023-08-02T23:53:26.727" v="662" actId="6549"/>
        <pc:sldMkLst>
          <pc:docMk/>
          <pc:sldMk cId="635751508" sldId="276"/>
        </pc:sldMkLst>
        <pc:spChg chg="mod">
          <ac:chgData name="Duane Miller" userId="086b8d4e5ca37aec" providerId="LiveId" clId="{1A73F682-EB53-4828-81A6-E1470DC1F34D}" dt="2023-08-02T23:51:10.586" v="356" actId="207"/>
          <ac:spMkLst>
            <pc:docMk/>
            <pc:sldMk cId="635751508" sldId="276"/>
            <ac:spMk id="6" creationId="{B2FD387F-92CC-4779-81C3-06BBC90B104F}"/>
          </ac:spMkLst>
        </pc:spChg>
      </pc:sldChg>
      <pc:sldChg chg="modSp mod setBg modNotesTx">
        <pc:chgData name="Duane Miller" userId="086b8d4e5ca37aec" providerId="LiveId" clId="{1A73F682-EB53-4828-81A6-E1470DC1F34D}" dt="2023-08-02T23:53:30.351" v="663" actId="6549"/>
        <pc:sldMkLst>
          <pc:docMk/>
          <pc:sldMk cId="3358536689" sldId="277"/>
        </pc:sldMkLst>
        <pc:spChg chg="mod">
          <ac:chgData name="Duane Miller" userId="086b8d4e5ca37aec" providerId="LiveId" clId="{1A73F682-EB53-4828-81A6-E1470DC1F34D}" dt="2023-08-02T23:51:19.679" v="396" actId="207"/>
          <ac:spMkLst>
            <pc:docMk/>
            <pc:sldMk cId="3358536689" sldId="277"/>
            <ac:spMk id="6" creationId="{B2FD387F-92CC-4779-81C3-06BBC90B104F}"/>
          </ac:spMkLst>
        </pc:spChg>
      </pc:sldChg>
      <pc:sldChg chg="modSp mod setBg">
        <pc:chgData name="Duane Miller" userId="086b8d4e5ca37aec" providerId="LiveId" clId="{1A73F682-EB53-4828-81A6-E1470DC1F34D}" dt="2023-08-02T23:51:27.697" v="428" actId="207"/>
        <pc:sldMkLst>
          <pc:docMk/>
          <pc:sldMk cId="2062352485" sldId="278"/>
        </pc:sldMkLst>
        <pc:spChg chg="mod">
          <ac:chgData name="Duane Miller" userId="086b8d4e5ca37aec" providerId="LiveId" clId="{1A73F682-EB53-4828-81A6-E1470DC1F34D}" dt="2023-08-02T23:51:27.697" v="428" actId="207"/>
          <ac:spMkLst>
            <pc:docMk/>
            <pc:sldMk cId="2062352485" sldId="278"/>
            <ac:spMk id="6" creationId="{B2FD387F-92CC-4779-81C3-06BBC90B104F}"/>
          </ac:spMkLst>
        </pc:spChg>
      </pc:sldChg>
      <pc:sldChg chg="modSp mod setBg">
        <pc:chgData name="Duane Miller" userId="086b8d4e5ca37aec" providerId="LiveId" clId="{1A73F682-EB53-4828-81A6-E1470DC1F34D}" dt="2023-08-02T23:51:44.589" v="489" actId="207"/>
        <pc:sldMkLst>
          <pc:docMk/>
          <pc:sldMk cId="2787890211" sldId="279"/>
        </pc:sldMkLst>
        <pc:spChg chg="mod">
          <ac:chgData name="Duane Miller" userId="086b8d4e5ca37aec" providerId="LiveId" clId="{1A73F682-EB53-4828-81A6-E1470DC1F34D}" dt="2023-08-02T23:51:44.589" v="489" actId="207"/>
          <ac:spMkLst>
            <pc:docMk/>
            <pc:sldMk cId="2787890211" sldId="279"/>
            <ac:spMk id="6" creationId="{B2FD387F-92CC-4779-81C3-06BBC90B104F}"/>
          </ac:spMkLst>
        </pc:spChg>
      </pc:sldChg>
      <pc:sldChg chg="modSp mod setBg">
        <pc:chgData name="Duane Miller" userId="086b8d4e5ca37aec" providerId="LiveId" clId="{1A73F682-EB53-4828-81A6-E1470DC1F34D}" dt="2023-08-02T23:52:23.681" v="660" actId="207"/>
        <pc:sldMkLst>
          <pc:docMk/>
          <pc:sldMk cId="2085325769" sldId="280"/>
        </pc:sldMkLst>
        <pc:spChg chg="mod">
          <ac:chgData name="Duane Miller" userId="086b8d4e5ca37aec" providerId="LiveId" clId="{1A73F682-EB53-4828-81A6-E1470DC1F34D}" dt="2023-08-02T23:52:23.681" v="660" actId="207"/>
          <ac:spMkLst>
            <pc:docMk/>
            <pc:sldMk cId="2085325769" sldId="280"/>
            <ac:spMk id="6" creationId="{B2FD387F-92CC-4779-81C3-06BBC90B104F}"/>
          </ac:spMkLst>
        </pc:spChg>
      </pc:sldChg>
      <pc:sldChg chg="modSp mod setBg">
        <pc:chgData name="Duane Miller" userId="086b8d4e5ca37aec" providerId="LiveId" clId="{1A73F682-EB53-4828-81A6-E1470DC1F34D}" dt="2023-08-02T23:51:53.070" v="528" actId="207"/>
        <pc:sldMkLst>
          <pc:docMk/>
          <pc:sldMk cId="2684301421" sldId="281"/>
        </pc:sldMkLst>
        <pc:spChg chg="mod">
          <ac:chgData name="Duane Miller" userId="086b8d4e5ca37aec" providerId="LiveId" clId="{1A73F682-EB53-4828-81A6-E1470DC1F34D}" dt="2023-08-02T23:51:53.070" v="528" actId="207"/>
          <ac:spMkLst>
            <pc:docMk/>
            <pc:sldMk cId="2684301421" sldId="281"/>
            <ac:spMk id="6" creationId="{B2FD387F-92CC-4779-81C3-06BBC90B104F}"/>
          </ac:spMkLst>
        </pc:spChg>
      </pc:sldChg>
      <pc:sldChg chg="modSp mod setBg">
        <pc:chgData name="Duane Miller" userId="086b8d4e5ca37aec" providerId="LiveId" clId="{1A73F682-EB53-4828-81A6-E1470DC1F34D}" dt="2023-08-02T23:51:59.654" v="558" actId="207"/>
        <pc:sldMkLst>
          <pc:docMk/>
          <pc:sldMk cId="3909416645" sldId="282"/>
        </pc:sldMkLst>
        <pc:spChg chg="mod">
          <ac:chgData name="Duane Miller" userId="086b8d4e5ca37aec" providerId="LiveId" clId="{1A73F682-EB53-4828-81A6-E1470DC1F34D}" dt="2023-08-02T23:51:59.654" v="558" actId="207"/>
          <ac:spMkLst>
            <pc:docMk/>
            <pc:sldMk cId="3909416645" sldId="282"/>
            <ac:spMk id="6" creationId="{B2FD387F-92CC-4779-81C3-06BBC90B104F}"/>
          </ac:spMkLst>
        </pc:spChg>
      </pc:sldChg>
      <pc:sldChg chg="modSp mod setBg">
        <pc:chgData name="Duane Miller" userId="086b8d4e5ca37aec" providerId="LiveId" clId="{1A73F682-EB53-4828-81A6-E1470DC1F34D}" dt="2023-08-02T23:52:07.272" v="592" actId="207"/>
        <pc:sldMkLst>
          <pc:docMk/>
          <pc:sldMk cId="238882895" sldId="283"/>
        </pc:sldMkLst>
        <pc:spChg chg="mod">
          <ac:chgData name="Duane Miller" userId="086b8d4e5ca37aec" providerId="LiveId" clId="{1A73F682-EB53-4828-81A6-E1470DC1F34D}" dt="2023-08-02T23:52:07.272" v="592" actId="207"/>
          <ac:spMkLst>
            <pc:docMk/>
            <pc:sldMk cId="238882895" sldId="283"/>
            <ac:spMk id="6" creationId="{B2FD387F-92CC-4779-81C3-06BBC90B104F}"/>
          </ac:spMkLst>
        </pc:spChg>
      </pc:sldChg>
      <pc:sldChg chg="modSp mod setBg">
        <pc:chgData name="Duane Miller" userId="086b8d4e5ca37aec" providerId="LiveId" clId="{1A73F682-EB53-4828-81A6-E1470DC1F34D}" dt="2023-08-02T23:52:16.478" v="627" actId="207"/>
        <pc:sldMkLst>
          <pc:docMk/>
          <pc:sldMk cId="2725362321" sldId="284"/>
        </pc:sldMkLst>
        <pc:spChg chg="mod">
          <ac:chgData name="Duane Miller" userId="086b8d4e5ca37aec" providerId="LiveId" clId="{1A73F682-EB53-4828-81A6-E1470DC1F34D}" dt="2023-08-02T23:52:16.478" v="627" actId="207"/>
          <ac:spMkLst>
            <pc:docMk/>
            <pc:sldMk cId="2725362321" sldId="284"/>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38:18.956"/>
    </inkml:context>
    <inkml:brush xml:id="br0">
      <inkml:brushProperty name="width" value="0.1" units="cm"/>
      <inkml:brushProperty name="height" value="0.1" units="cm"/>
      <inkml:brushProperty name="color" value="#66CC00"/>
    </inkml:brush>
  </inkml:definitions>
  <inkml:trace contextRef="#ctx0" brushRef="#br0">8 86 1839 0 0,'-4'-12'170'0'0,"1"13"924"0"0,20-3 218 0 0,-4-2-960 0 0,0-1 0 0 0,0-1-1 0 0,22-14 1 0 0,2 0 952 0 0,-36 19-1241 0 0,1 1-1 0 0,0-1 0 0 0,0 1 1 0 0,0-1-1 0 0,-1 1 1 0 0,1 0-1 0 0,0 0 1 0 0,0-1-1 0 0,0 1 1 0 0,0 1-1 0 0,0-1 0 0 0,-1 0 1 0 0,1 0-1 0 0,0 1 1 0 0,0-1-1 0 0,0 1 1 0 0,2 0-1 0 0,33 19 127 0 0,-32-16-171 0 0,1-1-1 0 0,0 1 1 0 0,0-1 0 0 0,12 4-1 0 0,-6-5 5 0 0,-1 0 1 0 0,1-1-1 0 0,0-1 0 0 0,0 0 0 0 0,0 0 0 0 0,21-4 0 0 0,72-21 449 0 0,-56 12-129 0 0,-26 6-282 0 0,1 2-1 0 0,-1 1 0 0 0,1 1 1 0 0,0 1-1 0 0,1 2 0 0 0,-1 0 1 0 0,31 4-1 0 0,-30 1-42 0 0,27 10 1 0 0,-28-8-9 0 0,29 5 0 0 0,39-6 134 0 0,-74-6-99 0 0,-1 0-1 0 0,1 2 1 0 0,0 0-1 0 0,-1 0 1 0 0,1 2-1 0 0,-1 0 1 0 0,17 7-1 0 0,-16-3-14 0 0,-1 1-16 0 0,0-2-1 0 0,0 0 1 0 0,1-1-1 0 0,0-1 1 0 0,0-1 0 0 0,31 4-1 0 0,-14-6 111 0 0,-1-1 0 0 0,43-5-1 0 0,71-23 321 0 0,-93 16-290 0 0,0 1 0 0 0,88-2 0 0 0,-13 20 23 0 0,-92-4-153 0 0,-1-1-1 0 0,1-2 1 0 0,55-6-1 0 0,-22-3 42 0 0,0 2 0 0 0,83 5 0 0 0,-118 5-64 0 0,54 11 0 0 0,21 3 0 0 0,-44-15 0 0 0,133-14 0 0 0,-91 3 0 0 0,-53 4 9 0 0,127-4 46 0 0,-149 8-42 0 0,-1-2 0 0 0,0-2 0 0 0,0-1 0 0 0,38-11-1 0 0,-50 11-12 0 0,-12 3 0 0 0,1 0 0 0 0,-1-1 0 0 0,13-6 0 0 0,-9 5 32 0 0,-7 6-10 0 0,-7 9-12 0 0,1-8-37 0 0,1 0-1 0 0,-1 0 0 0 0,0 0 1 0 0,1-1-1 0 0,-1 1 0 0 0,1 0 0 0 0,2 5 1 0 0,-1-2-126 0 0,1 6-250 0 0,1 2-12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39:58.379"/>
    </inkml:context>
    <inkml:brush xml:id="br0">
      <inkml:brushProperty name="width" value="0.1" units="cm"/>
      <inkml:brushProperty name="height" value="0.1" units="cm"/>
      <inkml:brushProperty name="color" value="#66CC00"/>
    </inkml:brush>
  </inkml:definitions>
  <inkml:trace contextRef="#ctx0" brushRef="#br0">1 151 1927 0 0,'8'10'189'0'0,"0"-1"0"0"0,1 1-1 0 0,0-1 1 0 0,15 10 0 0 0,-1 1 107 0 0,-19-16-221 0 0,1-1-1 0 0,-1 0 1 0 0,1 0-1 0 0,-1-1 1 0 0,1 1-1 0 0,0-1 0 0 0,0 0 1 0 0,0 0-1 0 0,0-1 1 0 0,1 0-1 0 0,-1 1 0 0 0,0-2 1 0 0,7 1-1 0 0,8 0 256 0 0,1-1 0 0 0,23-3 0 0 0,10-1 22 0 0,-27 4-228 0 0,52-2 144 0 0,-4-2 27 0 0,17-3 18 0 0,-38 2-267 0 0,-31 3 15 0 0,-1 0 1 0 0,0-2-1 0 0,33-9 0 0 0,-42 9-36 0 0,0 1-1 0 0,1 0 1 0 0,-1 1 0 0 0,0 1-1 0 0,1 0 1 0 0,25 2-1 0 0,80 17 137 0 0,-117-18-161 0 0,33 5 57 0 0,48 0 0 0 0,-52-4-32 0 0,-11-1 0 0 0,0-1-1 0 0,0-1 1 0 0,25-5 0 0 0,16-3 47 0 0,-29 6-31 0 0,33-11 0 0 0,-34 8 62 0 0,40-6 0 0 0,-32 11-54 0 0,0 1 1 0 0,54 6 0 0 0,-26 2-13 0 0,-20-1-8 0 0,-1-2 1 0 0,67-4-1 0 0,102-11 110 0 0,-47 5-22 0 0,112 15-53 0 0,-239-6-64 0 0,-12-1 0 0 0,1-1 0 0 0,57-5 0 0 0,-31-2 0 0 0,-26 3 6 0 0,37-8-1 0 0,-21 1 33 0 0,1 2 0 0 0,60-2-1 0 0,29 12-23 0 0,20-2-16 0 0,-18-16 36 0 0,-8 0-4 0 0,26-4-30 0 0,-145 19 0 0 0,197-6 0 0 0,-138 9 0 0 0,80-9 0 0 0,-81 0 0 0 0,0 3 0 0 0,95 8 0 0 0,-13 2 0 0 0,110-12 54 0 0,-180 6-42 0 0,-36 0-13 0 0,54-6 0 0 0,-60 4 1 0 0,-1 1 0 0 0,0 1 0 0 0,1 3 0 0 0,-1 1 0 0 0,45 11 0 0 0,-74-14 0 0 0,20 5 0 0 0,0 0 0 0 0,41 15 0 0 0,-52-15 0 0 0,-1-1 0 0 0,1-1 0 0 0,1 0 0 0 0,-1-1 0 0 0,26 0 0 0 0,-31-3 0 0 0,0-1 0 0 0,0 0 0 0 0,0-1 0 0 0,15-4 0 0 0,-13 3 0 0 0,0 0 0 0 0,27-1 0 0 0,171 11 64 0 0,-184-6-64 0 0,-20 0 0 0 0,-1 0 0 0 0,1-1 0 0 0,-1-1 0 0 0,10-1 0 0 0,-8 2 1 0 0,0-1 0 0 0,0 1 0 0 0,1 1 0 0 0,-1 0 0 0 0,0 0-1 0 0,-1 1 1 0 0,18 5 0 0 0,16 2 56 0 0,-12-4-57 0 0,1-1 0 0 0,0-2 0 0 0,0-1 0 0 0,34-3 0 0 0,262-24 0 0 0,-301 26 0 0 0,36 5 0 0 0,-27-1 0 0 0,42 8 0 0 0,-56-7 0 0 0,1-1 0 0 0,36 1 0 0 0,-9-5 88 0 0,98-3-112 0 0,-58 2 24 0 0,-50 1 0 0 0,-2 2 0 0 0,-1 2 0 0 0,56 12 0 0 0,38 5 0 0 0,-109-19 0 0 0,25 2 0 0 0,1-2 0 0 0,70-6 0 0 0,9-1 0 0 0,-49 4 0 0 0,5 1 0 0 0,-45 1 0 0 0,54-5 0 0 0,-48 0 0 0 0,51 2 0 0 0,-65 2 0 0 0,111 0 0 0 0,111-22 0 0 0,-189 13 0 0 0,0 4 0 0 0,65 2 0 0 0,-55 6 12 0 0,128 1 40 0 0,-82-12-52 0 0,93-1 0 0 0,-36 10 0 0 0,-84-6 120 0 0,116-19 0 0 0,-127 12-88 0 0,-31 8-1 0 0,100 5 0 0 0,-113 0-29 0 0,62 6-2 0 0,31 1 0 0 0,31-17 47 0 0,0 1-19 0 0,-124 7 20 0 0,-21 0-43 0 0,-1 0 1 0 0,29 4-1 0 0,11 3 105 0 0,92-3 0 0 0,-102-3-117 0 0,172-19 69 0 0,-131 9-60 0 0,30-2 30 0 0,145 3 0 0 0,-200 11-25 0 0,179-2 50 0 0,-164-4-57 0 0,37-5 11 0 0,36-4 52 0 0,-67 7-9 0 0,-37 2-54 0 0,182-13 0 0 0,-45 15-5 0 0,3 0 74 0 0,-141 2-69 0 0,60 6 0 0 0,-17 1 0 0 0,19 4 0 0 0,-67-6 0 0 0,77 1 0 0 0,80-22 0 0 0,-36 2 0 0 0,-150 14 14 0 0,0 0 0 0 0,0 0 0 0 0,1 1 0 0 0,18 4 0 0 0,-25-5-34 0 0,0 2-1 0 0,0-1 0 0 0,0 0 0 0 0,-1 1 1 0 0,1 0-1 0 0,0-1 0 0 0,-1 2 0 0 0,1-1 1 0 0,-1 0-1 0 0,1 1 0 0 0,-1-1 0 0 0,0 1 1 0 0,0 0-1 0 0,4 6 0 0 0,5 10-162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9:22.122"/>
    </inkml:context>
    <inkml:brush xml:id="br0">
      <inkml:brushProperty name="width" value="0.1" units="cm"/>
      <inkml:brushProperty name="height" value="0.1" units="cm"/>
      <inkml:brushProperty name="color" value="#F4F91B"/>
    </inkml:brush>
  </inkml:definitions>
  <inkml:trace contextRef="#ctx0" brushRef="#br0">798 64 5871 0 0,'-20'-7'618'0'0,"-1"1"0"0"0,0 0 0 0 0,-31-3 0 0 0,-68-2 371 0 0,-12-2 278 0 0,90 7-795 0 0,-1 2 0 0 0,1 2-1 0 0,-71 5 1 0 0,68 2-2379 0 0,-68 17-1 0 0,79-13-1828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9:23.153"/>
    </inkml:context>
    <inkml:brush xml:id="br0">
      <inkml:brushProperty name="width" value="0.1" units="cm"/>
      <inkml:brushProperty name="height" value="0.1" units="cm"/>
      <inkml:brushProperty name="color" value="#F4F91B"/>
    </inkml:brush>
  </inkml:definitions>
  <inkml:trace contextRef="#ctx0" brushRef="#br0">2950 109 919 0 0,'-3'-2'534'0'0,"1"1"-1"0"0,-1 0 1 0 0,1-1-1 0 0,0 1 1 0 0,-1-1-1 0 0,1 0 1 0 0,0 0-1 0 0,-3-2 1 0 0,-1-2 271 0 0,0 1-452 0 0,-1-1-110 0 0,1 0-1 0 0,-2 0 1 0 0,1 1-1 0 0,-1 0 1 0 0,0 0-1 0 0,0 1 0 0 0,0 0 1 0 0,0 0-1 0 0,-1 1 1 0 0,0 0-1 0 0,-8-2 1 0 0,-148-17 471 0 0,109 19-256 0 0,0 3 0 0 0,1 2 0 0 0,-66 12 0 0 0,-2-1-122 0 0,35-10 59 0 0,-135-14 1 0 0,24 1 149 0 0,74 8-239 0 0,-257-5 483 0 0,258 5-612 0 0,-134 17-1 0 0,-119 31 112 0 0,373-45-288 0 0,-37 5-170 0 0,0 3 0 0 0,0 1 1 0 0,1 1-1 0 0,0 3 0 0 0,1 1 0 0 0,-48 26 0 0 0,25-7-3394 0 0,-1 1-1163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9:39.334"/>
    </inkml:context>
    <inkml:brush xml:id="br0">
      <inkml:brushProperty name="width" value="0.1" units="cm"/>
      <inkml:brushProperty name="height" value="0.1" units="cm"/>
      <inkml:brushProperty name="color" value="#F4F91B"/>
    </inkml:brush>
  </inkml:definitions>
  <inkml:trace contextRef="#ctx0" brushRef="#br0">116 48 1927 0 0,'-13'2'144'0'0,"12"-2"-137"0"0,1 0 0 0 0,0 0 0 0 0,-1 1 1 0 0,1-1-1 0 0,0 0 0 0 0,-1-1 0 0 0,1 1 0 0 0,0 0 0 0 0,-1 0 1 0 0,1 0-1 0 0,0 0 0 0 0,0 0 0 0 0,-1 0 0 0 0,1 0 1 0 0,0 0-1 0 0,-1 0 0 0 0,1-1 0 0 0,0 1 0 0 0,0 0 0 0 0,-1 0 1 0 0,1 0-1 0 0,0-1 0 0 0,0 1 0 0 0,-1 0 0 0 0,1 0 1 0 0,0-1-1 0 0,0 1 0 0 0,0 0 0 0 0,-1 0 0 0 0,1-1 0 0 0,0 1 1 0 0,0 0-1 0 0,0-1 0 0 0,0 0 223 0 0,3-21 1424 0 0,1 13-1133 0 0,-4 8-481 0 0,0 1 0 0 0,0-1 0 0 0,0 1-1 0 0,0-1 1 0 0,0 1 0 0 0,0-1 0 0 0,0 1 0 0 0,0-1-1 0 0,0 1 1 0 0,1-1 0 0 0,-1 1 0 0 0,0-1-1 0 0,0 1 1 0 0,1 0 0 0 0,-1-1 0 0 0,0 1 0 0 0,0-1-1 0 0,1 1 1 0 0,-1 0 0 0 0,0-1 0 0 0,1 1-1 0 0,-1 0 1 0 0,1-1 0 0 0,-1 1 0 0 0,0 0 0 0 0,1-1-1 0 0,-1 1 1 0 0,1 0 0 0 0,-1 0 0 0 0,1 0 0 0 0,-1 0-1 0 0,1-1 1 0 0,-1 1 0 0 0,1 0 0 0 0,-1 0-1 0 0,1 0 1 0 0,-1 0 0 0 0,1 0 0 0 0,-1 0 0 0 0,1 0-1 0 0,-1 0 1 0 0,1 0 0 0 0,-1 0 0 0 0,1 1-1 0 0,-1-1 1 0 0,1 0 0 0 0,-1 0 0 0 0,1 0 0 0 0,-1 1-1 0 0,0-1 1 0 0,1 0 0 0 0,-1 0 0 0 0,1 1-1 0 0,-1-1 1 0 0,0 0 0 0 0,1 1 0 0 0,-1-1 0 0 0,1 1-1 0 0,6 3 39 0 0,0 0-1 0 0,1-1 0 0 0,-1 0 0 0 0,1-1 1 0 0,0 0-1 0 0,11 2 0 0 0,19 6 313 0 0,6 2 1 0 0,2-2 0 0 0,55 6 0 0 0,-72-12-291 0 0,72 4 346 0 0,-67-7-183 0 0,63 10-1 0 0,-56-4-142 0 0,76 1-1 0 0,-78-6-97 0 0,113-5 97 0 0,-43-1-46 0 0,-88 5-59 0 0,-1 1-1 0 0,26 6 0 0 0,16 1 11 0 0,-25-9 34 0 0,-30-1-37 0 0,1 1-1 0 0,-1 0 1 0 0,0 0-1 0 0,1 1 1 0 0,11 2 0 0 0,10 3 5 0 0,0-1 0 0 0,32 1 0 0 0,-8-1 34 0 0,72 7-60 0 0,-102-11 20 0 0,-18-2-13 0 0,0 1 1 0 0,0 0-1 0 0,0 1 0 0 0,-1-1 1 0 0,9 3-1 0 0,-74-1 175 0 0,-115-17-104 0 0,70 5 16 0 0,-140 4 0 0 0,9 10-62 0 0,182-6-21 0 0,1-2 0 0 0,-72-16-1 0 0,73 8 72 0 0,-1 3 0 0 0,-104-3 0 0 0,137 12-64 0 0,-25 6 1 0 0,25-3 5 0 0,-24 0 0 0 0,45-3-24 0 0,-1 0 1 0 0,1 0-1 0 0,0 0 0 0 0,0 0 1 0 0,0 0-1 0 0,0 0 0 0 0,0 0 1 0 0,0 0-1 0 0,0 0 0 0 0,0 0 1 0 0,-1 0-1 0 0,1 0 0 0 0,0 0 1 0 0,0 0-1 0 0,0 0 0 0 0,0 0 1 0 0,0 0-1 0 0,0 0 0 0 0,0 0 1 0 0,0 0-1 0 0,-1 0 0 0 0,1 0 1 0 0,0 0-1 0 0,0 0 0 0 0,0 0 0 0 0,0 0 1 0 0,0 0-1 0 0,0 0 0 0 0,0 0 1 0 0,0 1-1 0 0,0-1 0 0 0,0 0 1 0 0,0 0-1 0 0,-1 0 0 0 0,1 0 1 0 0,0 0-1 0 0,0 0 0 0 0,0 0 1 0 0,0 0-1 0 0,0 0 0 0 0,0 1 1 0 0,0-1-1 0 0,0 0 0 0 0,0 0 1 0 0,0 0-1 0 0,0 0 0 0 0,0 0 1 0 0,0 0-1 0 0,0 0 0 0 0,0 1 1 0 0,0-1-1 0 0,0 0 0 0 0,5 7 18 0 0,9 3 0 0 0,-2-5-18 0 0,0-1 0 0 0,1-1 0 0 0,-1 0 0 0 0,1 0 0 0 0,0-1 0 0 0,23 0 0 0 0,1 1 0 0 0,101 10 99 0 0,43 5 69 0 0,160-3 8 0 0,-334-15-171 0 0,464 24 123 0 0,-242-17-128 0 0,-181-9 0 0 0,-59 4 80 0 0,-6-4 6 0 0,0 0 1 0 0,1 2-1 0 0,-32 1 0 0 0,17 1-15 0 0,-296-21 135 0 0,94 1-108 0 0,87 14-64 0 0,-211-15 114 0 0,232 8-71 0 0,100 10-57 0 0,0 2 1 0 0,-49 6-1 0 0,-195 32 172 0 0,214-35-172 0 0,38-3-271 0 0,-26 4 0 0 0,43-5 217 0 0,-1 0 1 0 0,1 0-1 0 0,-1 0 1 0 0,0 0-1 0 0,1 0 0 0 0,-1 0 1 0 0,1 0-1 0 0,-1 0 1 0 0,0 1-1 0 0,1-1 1 0 0,-1 0-1 0 0,1 0 1 0 0,-1 1-1 0 0,1-1 1 0 0,-1 0-1 0 0,1 0 1 0 0,-1 1-1 0 0,1-1 1 0 0,-1 1-1 0 0,1-1 0 0 0,-1 0 1 0 0,1 1-1 0 0,-1-1 1 0 0,1 1-1 0 0,0-1 1 0 0,-1 1-1 0 0,1-1 1 0 0,0 1-1 0 0,0 0 1 0 0,-1-1-1 0 0,1 1 1 0 0,0-1-1 0 0,0 1 1 0 0,0-1-1 0 0,-1 2 1 0 0,2 0-353 0 0,0 0 1 0 0,0 0-1 0 0,0 0 1 0 0,0-1-1 0 0,0 1 1 0 0,0 0 0 0 0,0 0-1 0 0,3 2 1 0 0,-2-1-743 0 0,5 6-2178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6:52.624"/>
    </inkml:context>
    <inkml:brush xml:id="br0">
      <inkml:brushProperty name="width" value="0.1" units="cm"/>
      <inkml:brushProperty name="height" value="0.1" units="cm"/>
      <inkml:brushProperty name="color" value="#F4F91B"/>
    </inkml:brush>
  </inkml:definitions>
  <inkml:trace contextRef="#ctx0" brushRef="#br0">1245 57 1839 0 0,'-7'-5'306'0'0,"-27"-17"-600"0"0,31 20 748 0 0,0 1 1 0 0,-1 0-1 0 0,1-1 0 0 0,-1 2 0 0 0,-5-2 1 0 0,-33-3 377 0 0,-137-11 420 0 0,147 15-1081 0 0,0 2 0 0 0,0 1 1 0 0,-51 9-1 0 0,-117 41 834 0 0,126-31-895 0 0,0-5-1 0 0,-97 10 0 0 0,141-21-96 0 0,11-2 221 0 0,-27 1-1 0 0,129-1 171 0 0,-36 0-366 0 0,51-4 0 0 0,263-32 90 0 0,-350 32-128 0 0,117-11 0 0 0,-125 10 3 0 0,-8-1 77 0 0,-8-1 125 0 0,-43-5-44 0 0,-1 3 0 0 0,1 3 0 0 0,-61 4 0 0 0,13-1-111 0 0,51-1-29 0 0,-14-1 22 0 0,1 3-1 0 0,-125 17 1 0 0,173-15-123 0 0,0 2 1 0 0,-20 7-1 0 0,3 4-260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6:53.375"/>
    </inkml:context>
    <inkml:brush xml:id="br0">
      <inkml:brushProperty name="width" value="0.1" units="cm"/>
      <inkml:brushProperty name="height" value="0.1" units="cm"/>
      <inkml:brushProperty name="color" value="#F4F91B"/>
    </inkml:brush>
  </inkml:definitions>
  <inkml:trace contextRef="#ctx0" brushRef="#br0">381 73 1839 0 0,'-9'1'173'0'0,"1"0"0"0"0,-1-1-1 0 0,0 0 1 0 0,1 0 0 0 0,-1-1-1 0 0,1 0 1 0 0,-1 0 0 0 0,-9-3-1 0 0,-7-1 688 0 0,19 4-737 0 0,-31-4 979 0 0,-51-2-1 0 0,78 6-986 0 0,0 1-1 0 0,0 1 0 0 0,1 0 0 0 0,-1 0 0 0 0,0 1 0 0 0,1 0 1 0 0,-1 1-1 0 0,1 0 0 0 0,0 0 0 0 0,-15 9 0 0 0,23-12-111 0 0,0 1-1 0 0,-1-1 0 0 0,1 1 1 0 0,0 0-1 0 0,0 0 0 0 0,0 0 1 0 0,0 0-1 0 0,0 0 1 0 0,0-1-1 0 0,1 2 0 0 0,-1-1 1 0 0,0 0-1 0 0,0 0 0 0 0,1 0 1 0 0,-1 0-1 0 0,1 0 0 0 0,-1 1 1 0 0,1-1-1 0 0,-1 2 0 0 0,1-2-1 0 0,0-1 0 0 0,0 1 0 0 0,0-1 0 0 0,0 0-1 0 0,0 1 1 0 0,0-1 0 0 0,0 0 0 0 0,1 1 0 0 0,-1-1 0 0 0,0 0-1 0 0,0 1 1 0 0,0-1 0 0 0,1 0 0 0 0,-1 1 0 0 0,0-1-1 0 0,0 0 1 0 0,1 0 0 0 0,-1 1 0 0 0,0-1 0 0 0,0 0 0 0 0,1 0-1 0 0,-1 0 1 0 0,0 1 0 0 0,1-1 0 0 0,16 2 7 0 0,67-7 406 0 0,159 14 0 0 0,-145-3-282 0 0,-79-4-132 0 0,-1-2 0 0 0,0 0 0 0 0,1-1 0 0 0,-1-1 0 0 0,0-1 0 0 0,0 0 0 0 0,0-1 0 0 0,29-12 0 0 0,-46 16 3 0 0,0 0-1 0 0,0-1 0 0 0,0 1 0 0 0,0 0 0 0 0,-1-1 0 0 0,1 1 0 0 0,0 0 1 0 0,0-1-1 0 0,-1 1 0 0 0,1-1 0 0 0,0 0 0 0 0,-1 1 0 0 0,1-1 1 0 0,0 1-1 0 0,-1-1 0 0 0,1 0 0 0 0,-1 0 0 0 0,1 1 0 0 0,-1-1 1 0 0,0 0-1 0 0,1 0 0 0 0,-1 0 0 0 0,0 1 0 0 0,1-1 0 0 0,-1 0 1 0 0,0 0-1 0 0,0-1 0 0 0,0 1 12 0 0,-1-1 0 0 0,1 1 0 0 0,-1 0 0 0 0,1 0 0 0 0,-1 0 1 0 0,0-1-1 0 0,1 1 0 0 0,-1 0 0 0 0,0 0 0 0 0,0 0 0 0 0,0 0 0 0 0,0 0 0 0 0,0 0 1 0 0,0 1-1 0 0,-2-2 0 0 0,-4-3 89 0 0,0 1 1 0 0,-1 0-1 0 0,1 0 1 0 0,-14-4-1 0 0,-13 0-5 0 0,1 0 0 0 0,-1 3 0 0 0,-1 0-1 0 0,1 3 1 0 0,-1 0 0 0 0,1 3 0 0 0,-1 1 0 0 0,-60 10-1 0 0,40-1-477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0:33.973"/>
    </inkml:context>
    <inkml:brush xml:id="br0">
      <inkml:brushProperty name="width" value="0.1" units="cm"/>
      <inkml:brushProperty name="height" value="0.1" units="cm"/>
      <inkml:brushProperty name="color" value="#F4F91B"/>
    </inkml:brush>
  </inkml:definitions>
  <inkml:trace contextRef="#ctx0" brushRef="#br0">5319 1316 455 0 0,'-2'-2'108'0'0,"0"-1"0"0"0,0 0-1 0 0,0 1 1 0 0,0-1-1 0 0,0 1 1 0 0,-1 0-1 0 0,1-1 1 0 0,-1 1-1 0 0,0 1 1 0 0,0-1 0 0 0,-5-3-1 0 0,4 4 62 0 0,0 0 0 0 0,0 0-1 0 0,0 0 1 0 0,0 0 0 0 0,0 0 0 0 0,0 1-1 0 0,0 0 1 0 0,-1 0 0 0 0,1 0-1 0 0,0 0 1 0 0,0 1 0 0 0,-7 1 0 0 0,-9 3 987 0 0,-26 10 1 0 0,22-7-611 0 0,21-7-491 0 0,-26 9 663 0 0,-1-1 0 0 0,0-2 1 0 0,-57 7-1 0 0,21-11-99 0 0,24-3 546 0 0,1 3 0 0 0,-74 14 0 0 0,112-16-1003 0 0,0 0 1 0 0,0 0-1 0 0,0 1 1 0 0,0-1 0 0 0,0 1-1 0 0,0 0 1 0 0,0 0 0 0 0,-3 3-1 0 0,5-4-119 0 0,0 0-1 0 0,0 0 1 0 0,0-1-1 0 0,0 1 0 0 0,1 0 1 0 0,-1 0-1 0 0,0 0 1 0 0,1 0-1 0 0,-1 0 1 0 0,0 0-1 0 0,1 0 0 0 0,-1 0 1 0 0,1 0-1 0 0,-1 0 1 0 0,1 1-1 0 0,0-1 1 0 0,0 0-1 0 0,-1 0 1 0 0,1 0-1 0 0,0 0 0 0 0,0 1 1 0 0,0-1-1 0 0,0 0 1 0 0,0 0-1 0 0,1 0 1 0 0,-1 1-1 0 0,1 1 1 0 0,-1-2 31 0 0,1 0 1 0 0,0-1 0 0 0,-1 1 0 0 0,1 0 0 0 0,0-1-1 0 0,-1 1 1 0 0,1 0 0 0 0,0-1 0 0 0,0 1 0 0 0,0-1 0 0 0,0 1-1 0 0,0-1 1 0 0,-1 0 0 0 0,1 1 0 0 0,0-1 0 0 0,0 0-1 0 0,2 1 1 0 0,22 2 700 0 0,-7-1-270 0 0,-5 0-257 0 0,-1-1-1 0 0,1 0 0 0 0,-1-1 0 0 0,0 0 1 0 0,18-2-1 0 0,32-1 476 0 0,-55 4-673 0 0,33 2 240 0 0,0-1 0 0 0,0-2-1 0 0,78-11 1 0 0,95-21 378 0 0,-188 29-629 0 0,0-1-1 0 0,-1-2 1 0 0,0 0 0 0 0,26-11-1 0 0,-9 5-8 0 0,-34 11-14 0 0,0-1 0 0 0,0 1-1 0 0,0-2 1 0 0,0 1 0 0 0,-1-1-1 0 0,1 0 1 0 0,-1 0 0 0 0,0-1 0 0 0,1 1-1 0 0,8-9 1 0 0,-13 10-10 0 0,0 1-1 0 0,0-1 0 0 0,1 0 1 0 0,-1 1-1 0 0,1-1 1 0 0,-1 1-1 0 0,1 0 1 0 0,-1 0-1 0 0,1 0 0 0 0,0 0 1 0 0,0 0-1 0 0,0 1 1 0 0,-1-1-1 0 0,4 1 1 0 0,5-1 39 0 0,0 1 0 0 0,16 2 0 0 0,3 0-6 0 0,-16-1-39 0 0,-11-1 0 0 0,-1 0 0 0 0,1 0 0 0 0,-1 0 0 0 0,1 0 0 0 0,0 0 0 0 0,-1-1 0 0 0,1 1 0 0 0,-1-1 0 0 0,1 1 0 0 0,-1-1 0 0 0,1 0 0 0 0,2-2 0 0 0,-2 2 19 0 0,-1-1 0 0 0,1 0 1 0 0,-1 0-1 0 0,1 0 0 0 0,-1 0 0 0 0,0 0 0 0 0,0-1 0 0 0,0 1 0 0 0,0-1 1 0 0,-1 1-1 0 0,1-1 0 0 0,0 0 0 0 0,-1 0 0 0 0,2-4 0 0 0,1-6 212 0 0,7-27-1 0 0,-6 17-123 0 0,3-8 102 0 0,-2-1-1 0 0,-1-1 1 0 0,-1 1 0 0 0,-1-43 0 0 0,-2 58-142 0 0,-1 0 0 0 0,-1 1 1 0 0,-1-1-1 0 0,0 0 0 0 0,-1 1 0 0 0,-1 0 1 0 0,0 0-1 0 0,-12-28 0 0 0,9 27 83 0 0,1 0 1 0 0,0 0-1 0 0,2-1 0 0 0,-5-26 1 0 0,-2-72 212 0 0,10 65-195 0 0,6-51 1 0 0,0-9 27 0 0,-6 94-178 0 0,-1-1 0 0 0,0 1-1 0 0,-6-19 1 0 0,3 15 11 0 0,-3-35-1 0 0,7 45-23 0 0,1-1 1 0 0,-2 1-1 0 0,0 0 0 0 0,0 0 1 0 0,-7-19-1 0 0,7 27-4 0 0,1 0 1 0 0,0 0-1 0 0,-1 0 0 0 0,0 1 0 0 0,0-1 1 0 0,1 0-1 0 0,-2 1 0 0 0,1-1 1 0 0,0 1-1 0 0,0 0 0 0 0,-1-1 0 0 0,1 1 1 0 0,-1 0-1 0 0,0 1 0 0 0,0-1 1 0 0,0 0-1 0 0,0 1 0 0 0,0 0 0 0 0,0-1 1 0 0,0 1-1 0 0,0 0 0 0 0,0 1 0 0 0,0-1 1 0 0,-5 0-1 0 0,-39-4-1 0 0,-1 2 0 0 0,1 2 0 0 0,-87 10 0 0 0,46 5 0 0 0,-332 44 0 0 0,-81-6 0 0 0,455-50 27 0 0,0-2 0 0 0,-72-9 0 0 0,-30-1 20 0 0,77 13-26 0 0,-1 2 1 0 0,-81 17-1 0 0,98-14 3 0 0,0-1-1 0 0,0-4 0 0 0,-1-2 1 0 0,-87-9-1 0 0,83 5 2 0 0,-1 2 0 0 0,-104 11 0 0 0,52 4-23 0 0,52-5 18 0 0,-1-3 1 0 0,-66-2 0 0 0,-12-11-27 0 0,-162-2 76 0 0,236 9-27 0 0,0-2-1 0 0,-112-19 1 0 0,-8-22 21 0 0,132 32-53 0 0,17 3 16 0 0,-76-7-1 0 0,-61 0-26 0 0,44 2 0 0 0,66 11 0 0 0,-109 11 0 0 0,-295 15 0 0 0,419-24 0 0 0,-101 2 0 0 0,113 0 0 0 0,0 2 0 0 0,-37 9 0 0 0,69-12 0 0 0,-1 1 0 0 0,1 1 0 0 0,0-1 0 0 0,0 1 0 0 0,0 0 0 0 0,0 0 0 0 0,0 0 0 0 0,0 1 0 0 0,1 0 0 0 0,0 0 0 0 0,0 0 0 0 0,0 0 0 0 0,0 1 0 0 0,1-1 0 0 0,-1 1 0 0 0,-3 7 0 0 0,0 1 0 0 0,1 0 0 0 0,0 0 0 0 0,1 0 0 0 0,0 1 0 0 0,-4 23 0 0 0,-17 113-32 0 0,-10 272 0 0 0,18-233 32 0 0,8-92 0 0 0,3 110 0 0 0,6-150 0 0 0,0-25 0 0 0,1 0 0 0 0,1 0 0 0 0,2 0 0 0 0,7 34 0 0 0,-9-62 0 0 0,0 0 0 0 0,1 0 0 0 0,-1 0 0 0 0,1 0 0 0 0,0 0 0 0 0,0 0 0 0 0,0-1 0 0 0,0 1 0 0 0,1-1 0 0 0,-1 0 0 0 0,1 1 0 0 0,0-1 0 0 0,0 0 0 0 0,0 0 0 0 0,5 2 0 0 0,-4-2 0 0 0,1 0 0 0 0,0-1 0 0 0,0 0 0 0 0,0 0 0 0 0,0 0 0 0 0,0-1 0 0 0,0 0 0 0 0,0 0 0 0 0,1 0 0 0 0,-1 0 0 0 0,9-1 0 0 0,240-11 128 0 0,-189 2-109 0 0,0-2-1 0 0,69-21 1 0 0,-60 13-11 0 0,29-9 5 0 0,-51 13 0 0 0,0 2-1 0 0,1 2 1 0 0,54-3 0 0 0,231-22-13 0 0,-266 24 0 0 0,0 3 0 0 0,1 3 0 0 0,110 5 0 0 0,223 19 0 0 0,-157-9 0 0 0,457-11 0 0 0,-644-2 0 0 0,212-20 0 0 0,-133 2 16 0 0,147-21 32 0 0,-112 32-14 0 0,-109 8-15 0 0,-18 3-15 0 0,1 2 0 0 0,79 15-1 0 0,9 0-3 0 0,13-1 0 0 0,-86-7 0 0 0,0 4 0 0 0,68 22 0 0 0,-45-11 0 0 0,-46-13 0 0 0,65 15 0 0 0,-103-25-12 0 0,0-1 0 0 0,-1 1 0 0 0,1 0 0 0 0,0 0 0 0 0,-1 1 0 0 0,1-1 0 0 0,-1 1 1 0 0,1-1-1 0 0,-1 1 0 0 0,0 0 0 0 0,1 0 0 0 0,-1 1 0 0 0,0-1 0 0 0,3 5 0 0 0,-4-4-97 0 0,0 0 0 0 0,0 0 0 0 0,0 0 1 0 0,-1 0-1 0 0,1 0 0 0 0,-1 0 0 0 0,0 0 0 0 0,0 1 0 0 0,0-1 1 0 0,-1 1-1 0 0,1-1 0 0 0,-1 1 0 0 0,0-1 0 0 0,1 0 0 0 0,-2 1 1 0 0,1 4-1 0 0,-3 15-1537 0 0,1 1-391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45.878"/>
    </inkml:context>
    <inkml:brush xml:id="br0">
      <inkml:brushProperty name="width" value="0.1" units="cm"/>
      <inkml:brushProperty name="height" value="0.1" units="cm"/>
      <inkml:brushProperty name="color" value="#F4F91B"/>
    </inkml:brush>
  </inkml:definitions>
  <inkml:trace contextRef="#ctx0" brushRef="#br0">2547 62 1207 0 0,'0'-1'3'0'0,"-1"1"0"0"0,0 0 0 0 0,1 0-1 0 0,-1-1 1 0 0,1 1 0 0 0,-1 0-1 0 0,0 0 1 0 0,1 0 0 0 0,-1 0-1 0 0,0 0 1 0 0,1 0 0 0 0,-1 0 0 0 0,1 0-1 0 0,-1 0 1 0 0,0 0 0 0 0,1 0-1 0 0,-1 0 1 0 0,0 0 0 0 0,1 1-1 0 0,-1-1 1 0 0,1 0 0 0 0,-1 0 0 0 0,0 1-1 0 0,1-1 1 0 0,-1 0 0 0 0,1 1-1 0 0,-1-1 1 0 0,0 1 0 0 0,1 0-4 0 0,-1-1 1 0 0,1 1 0 0 0,-1-1 0 0 0,1 0 0 0 0,-1 1-1 0 0,1-1 1 0 0,-1 0 0 0 0,1 1 0 0 0,-1-1 0 0 0,1 0-1 0 0,-1 0 1 0 0,0 0 0 0 0,1 1 0 0 0,-1-1-1 0 0,1 0 1 0 0,-1 0 0 0 0,0 0 0 0 0,1 0 0 0 0,-1 0-1 0 0,0 0 1 0 0,1 0 0 0 0,-1 0 0 0 0,1-1 0 0 0,-1 1-1 0 0,0 0 1 0 0,1 0 0 0 0,-1 0 0 0 0,0-1-1 0 0,0 0 5 0 0,0 1 66 0 0,0-1 1 0 0,1 0-1 0 0,-1 0 0 0 0,0 1 0 0 0,0-1 0 0 0,1 0 0 0 0,-1 0 0 0 0,0 0 0 0 0,1 0 0 0 0,-1 0 1 0 0,1 0-1 0 0,-1 0 0 0 0,1-1 0 0 0,0 1-25 0 0,0 0 1 0 0,1 1-1 0 0,-1-1 1 0 0,0 0 0 0 0,1 0-1 0 0,-1 0 1 0 0,1 1-1 0 0,-1-1 1 0 0,1 0-1 0 0,0 0 1 0 0,-1 1-1 0 0,1-1 1 0 0,0 1-1 0 0,-1-1 1 0 0,1 0-1 0 0,0 1 1 0 0,0 0-1 0 0,-1-1 1 0 0,2 0-1 0 0,2 0-26 0 0,-4 1-14 0 0,0 0-1 0 0,1 0 1 0 0,-1 0-1 0 0,0 0 0 0 0,1-1 1 0 0,-1 1-1 0 0,0 0 1 0 0,1 0-1 0 0,1-7 2855 0 0,6 5-2127 0 0,-1 4-449 0 0,-7-2-271 0 0,0 0 0 0 0,0 0-1 0 0,0 0 1 0 0,0 0 0 0 0,0 0 0 0 0,1 0 0 0 0,-1 0-1 0 0,0 0 1 0 0,0 0 0 0 0,0 0 0 0 0,0 0 0 0 0,0 0-1 0 0,0 0 1 0 0,0 0 0 0 0,0 0 0 0 0,0 0-1 0 0,0 0 1 0 0,1 0 0 0 0,-1 0 0 0 0,0 0 0 0 0,0 0-1 0 0,0 0 1 0 0,0 1 0 0 0,0-1 0 0 0,0 0 0 0 0,0 0-1 0 0,0 0 1 0 0,0 0 0 0 0,0 0 0 0 0,0 0 0 0 0,0 0-1 0 0,0 0 1 0 0,1 0 0 0 0,-1 0 0 0 0,0 0 0 0 0,0 0-1 0 0,0 0 1 0 0,0 1 0 0 0,0-1 0 0 0,0 0-1 0 0,0 0 1 0 0,0 0 0 0 0,0 0 0 0 0,0 0 0 0 0,0 0-1 0 0,0 0 1 0 0,0 0 0 0 0,-1 2 625 0 0,0-3-530 0 0,0 1 0 0 0,0-1 0 0 0,1 1 0 0 0,-1 0 0 0 0,0-1 0 0 0,0 1-1 0 0,0 0 1 0 0,0-1 0 0 0,0 1 0 0 0,0 0 0 0 0,0 0 0 0 0,0 0 0 0 0,0 0-1 0 0,1 0 1 0 0,-1 0 0 0 0,0 0 0 0 0,0 0 0 0 0,0 1 0 0 0,0-1 0 0 0,0 0 0 0 0,0 0-1 0 0,-1 1 1 0 0,-34 9 193 0 0,27-7 90 0 0,2-2-201 0 0,0 0 0 0 0,-1 0-1 0 0,1-1 1 0 0,-1 0 0 0 0,1 0-1 0 0,-9-1 1 0 0,-26-1 276 0 0,-5 6-148 0 0,2 1 157 0 0,-84-3 1 0 0,-82-7 553 0 0,135 1-688 0 0,59 2-290 0 0,1 2-1 0 0,-1 0 1 0 0,0 0 0 0 0,-18 4-1 0 0,-32 1 63 0 0,-109 6 6 0 0,-138-3 290 0 0,210-16-277 0 0,-1 1 76 0 0,-153 18-25 0 0,219-11-135 0 0,-5 1 90 0 0,0-1 0 0 0,1-3-1 0 0,-1-1 1 0 0,-45-12-1 0 0,-49-16 406 0 0,122 28-694 0 0,0 0 1 0 0,0 2 0 0 0,-1-1 0 0 0,1 2 0 0 0,0 0 0 0 0,-1 1 0 0 0,1 1 0 0 0,0 0 0 0 0,0 1-1 0 0,-1 1 1 0 0,2 1 0 0 0,-1 0 0 0 0,0 1 0 0 0,-17 8 0 0 0,-3 4-1028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46.891"/>
    </inkml:context>
    <inkml:brush xml:id="br0">
      <inkml:brushProperty name="width" value="0.1" units="cm"/>
      <inkml:brushProperty name="height" value="0.1" units="cm"/>
      <inkml:brushProperty name="color" value="#F4F91B"/>
    </inkml:brush>
  </inkml:definitions>
  <inkml:trace contextRef="#ctx0" brushRef="#br0">1551 71 4287 0 0,'1'-1'160'0'0,"0"0"0"0"0,0 1-1 0 0,-1-1 1 0 0,1 0 0 0 0,0 0-1 0 0,0 0 1 0 0,-1 0-1 0 0,1 0 1 0 0,-1 0 0 0 0,1 0-1 0 0,-1 0 1 0 0,1 0 0 0 0,-1 0-1 0 0,1 0 1 0 0,-1 0 0 0 0,0 0-1 0 0,0 0 1 0 0,0 0-1 0 0,1-2 1 0 0,-2 2-76 0 0,1 0-1 0 0,0 1 1 0 0,-1-1 0 0 0,1 0 0 0 0,0 0-1 0 0,-1 1 1 0 0,1-1 0 0 0,-1 0-1 0 0,1 1 1 0 0,-1-1 0 0 0,0 0 0 0 0,1 1-1 0 0,-1-1 1 0 0,1 1 0 0 0,-1-1-1 0 0,0 1 1 0 0,0-1 0 0 0,1 1 0 0 0,-1 0-1 0 0,-1-1 1 0 0,-5-2 183 0 0,-1 1 0 0 0,0 0 1 0 0,1 1-1 0 0,-13-2 0 0 0,8 1 70 0 0,-16 0-20 0 0,-1 0 1 0 0,0 2-1 0 0,1 1 0 0 0,-35 5 0 0 0,-51 3 281 0 0,-190-9 778 0 0,245-3-1195 0 0,-25 2 166 0 0,4 1 430 0 0,-142-18-1 0 0,130 8-442 0 0,62 8-236 0 0,1 1 0 0 0,-1 1 1 0 0,-46 6-1 0 0,56-2-448 0 0,0 0-1 0 0,1 1 1 0 0,0 0 0 0 0,0 2 0 0 0,0 0 0 0 0,-21 12-1 0 0,6 1-845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47.776"/>
    </inkml:context>
    <inkml:brush xml:id="br0">
      <inkml:brushProperty name="width" value="0.1" units="cm"/>
      <inkml:brushProperty name="height" value="0.1" units="cm"/>
      <inkml:brushProperty name="color" value="#F4F91B"/>
    </inkml:brush>
  </inkml:definitions>
  <inkml:trace contextRef="#ctx0" brushRef="#br0">1716 136 4487 0 0,'2'-7'229'0'0,"0"2"-68"0"0,-1-1-1 0 0,0 1 0 0 0,0-1 0 0 0,0-9 0 0 0,-1 13-121 0 0,0 0 0 0 0,-1 0 0 0 0,1 0 0 0 0,0 1 0 0 0,-1-1 0 0 0,1 0 0 0 0,-1 0 0 0 0,0 0-1 0 0,0 1 1 0 0,0-1 0 0 0,1 0 0 0 0,-1 1 0 0 0,-1-1 0 0 0,1 1 0 0 0,0-1 0 0 0,0 1 0 0 0,-1 0 0 0 0,-1-3 0 0 0,1 3 123 0 0,0 0 1 0 0,0-1-1 0 0,0 1 1 0 0,0 0-1 0 0,0 0 1 0 0,0 0-1 0 0,0 0 1 0 0,0 1-1 0 0,0-1 1 0 0,0 1-1 0 0,0-1 1 0 0,-1 1-1 0 0,1-1 1 0 0,0 1-1 0 0,0 0 1 0 0,-1 0-1 0 0,-2 1 1 0 0,-3 0 88 0 0,1 1 1 0 0,0 0-1 0 0,0 1 1 0 0,-8 3-1 0 0,9-3-187 0 0,-7 2 165 0 0,0-2 0 0 0,0 0-1 0 0,-1 0 1 0 0,1-1 0 0 0,-1-1-1 0 0,-14 0 1 0 0,-27 4 506 0 0,17 0-264 0 0,-23 4 233 0 0,-76 0 0 0 0,86-9-333 0 0,0-2 0 0 0,-71-14 0 0 0,-14-13 558 0 0,-131-20 134 0 0,48 36-837 0 0,171 13-313 0 0,-1 3-1 0 0,-73 13 1 0 0,55 0-1030 0 0,23-1-3115 0 0,3 2-1127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48.698"/>
    </inkml:context>
    <inkml:brush xml:id="br0">
      <inkml:brushProperty name="width" value="0.1" units="cm"/>
      <inkml:brushProperty name="height" value="0.1" units="cm"/>
      <inkml:brushProperty name="color" value="#F4F91B"/>
    </inkml:brush>
  </inkml:definitions>
  <inkml:trace contextRef="#ctx0" brushRef="#br0">1536 108 1839 0 0,'-18'-8'1787'0'0,"1"0"-1"0"0,-1 2 0 0 0,-21-6 0 0 0,20 8-1608 0 0,1 1 1 0 0,-1 0 0 0 0,0 2-1 0 0,0 0 1 0 0,-33 3-1 0 0,-211 14 1425 0 0,229-13-1301 0 0,-92 4 737 0 0,66-9-318 0 0,-85-13 0 0 0,-57-22 215 0 0,96 17-684 0 0,73 14-204 0 0,0 1 1 0 0,-52 0-1 0 0,66 6-257 0 0,0 0 0 0 0,0 1 0 0 0,0 1 0 0 0,1 1-1 0 0,-36 12 1 0 0,21-4-1211 0 0,3 0-3376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2:01.519"/>
    </inkml:context>
    <inkml:brush xml:id="br0">
      <inkml:brushProperty name="width" value="0.1" units="cm"/>
      <inkml:brushProperty name="height" value="0.1" units="cm"/>
      <inkml:brushProperty name="color" value="#66CC00"/>
    </inkml:brush>
  </inkml:definitions>
  <inkml:trace contextRef="#ctx0" brushRef="#br0">4 119 2527 0 0,'-2'-12'212'0'0,"1"11"-112"0"0,1 0-1 0 0,0 0 0 0 0,-1 0 0 0 0,1 0 1 0 0,0 0-1 0 0,0 0 0 0 0,0 0 0 0 0,0 0 1 0 0,0 0-1 0 0,0 0 0 0 0,0 0 0 0 0,0 0 1 0 0,1 0-1 0 0,-1 0 0 0 0,0 0 0 0 0,1 0 0 0 0,-1 0 1 0 0,0 1-1 0 0,1-1 0 0 0,0-2 0 0 0,4-5 365 0 0,11-19 1225 0 0,-15 27-1622 0 0,-1-1-1 0 0,1 0 0 0 0,0 0 1 0 0,0 0-1 0 0,-1 0 1 0 0,1 1-1 0 0,0-1 0 0 0,0 0 1 0 0,0 1-1 0 0,0-1 1 0 0,0 1-1 0 0,0-1 0 0 0,0 1 1 0 0,0-1-1 0 0,0 1 1 0 0,0 0-1 0 0,0-1 0 0 0,0 1 1 0 0,0 0-1 0 0,0 0 1 0 0,0 0-1 0 0,2 0 0 0 0,6 1 4 0 0,-1-1-1 0 0,1 0 1 0 0,0-1 0 0 0,-1 0-1 0 0,1 0 1 0 0,-1-1-1 0 0,0 0 1 0 0,1 0-1 0 0,-1-1 1 0 0,10-5-1 0 0,-6 4 202 0 0,0-1 0 0 0,0 2 0 0 0,21-4-1 0 0,-29 6-256 0 0,0 1 0 0 0,0 1-1 0 0,0-1 1 0 0,0 0 0 0 0,0 1 0 0 0,0 0-1 0 0,0 0 1 0 0,-1 0 0 0 0,1 0-1 0 0,0 1 1 0 0,-1-1 0 0 0,7 5 0 0 0,3 2 55 0 0,-2 1 0 0 0,14 11 0 0 0,-4-2-31 0 0,-16-14-9 0 0,1-1 0 0 0,-1 0 0 0 0,0 0 0 0 0,1 0 0 0 0,-1-1 0 0 0,1 0 0 0 0,0 0 0 0 0,0 0 0 0 0,-1-1 0 0 0,1 0 0 0 0,7 1 0 0 0,8-1 293 0 0,40-4 0 0 0,-40 2-155 0 0,33 1 1 0 0,-2 5-109 0 0,-29-2-15 0 0,0-1-1 0 0,0 0 1 0 0,0-2 0 0 0,0-1 0 0 0,40-6-1 0 0,43-22 54 0 0,-4 0 9 0 0,-89 26-96 0 0,0 1 1 0 0,0 1-1 0 0,0 0 0 0 0,0 1 0 0 0,22 2 1 0 0,66 17 75 0 0,-19-3-53 0 0,32 10-33 0 0,-70-23 0 0 0,0-1 0 0 0,73-7 0 0 0,-2 0 0 0 0,-75 5 4 0 0,89 2 31 0 0,-107 0-29 0 0,0 1 1 0 0,-1 0-1 0 0,38 12 0 0 0,-34-7-6 0 0,1 0 0 0 0,0-2 0 0 0,0-1 0 0 0,1-1 0 0 0,-1-1 0 0 0,1-1 0 0 0,0-2 0 0 0,44-4 0 0 0,17-3 112 0 0,-52 4 20 0 0,0 3 0 0 0,63 6 0 0 0,-54-2-86 0 0,16 3 7 0 0,-1-2 0 0 0,110-8-1 0 0,-24-5 5 0 0,-37 3-50 0 0,144-4 121 0 0,-173 7-109 0 0,-27 0 4 0 0,72 8-1 0 0,-82-1-22 0 0,1-1 0 0 0,0-3 0 0 0,59-4 0 0 0,-74 0 0 0 0,1 1 0 0 0,-1 1 0 0 0,1 1 0 0 0,45 8 0 0 0,-54-6 0 0 0,1 0 0 0 0,24-2 0 0 0,-22 0 0 0 0,66-4 34 0 0,40 2-4 0 0,-87 3-30 0 0,79-11 0 0 0,-36 2 0 0 0,38 4 2 0 0,13-1 60 0 0,-39 1-22 0 0,21-3-16 0 0,111-4-24 0 0,-163 8 11 0 0,-25-2 96 0 0,2-4-41 0 0,-35 7-48 0 0,0-1 0 0 0,1 2 0 0 0,17-2 0 0 0,-16 3-16 0 0,101 3 60 0 0,-27-1-62 0 0,64-3 0 0 0,23-5 0 0 0,-112 3 0 0 0,8 2 30 0 0,81 11-1 0 0,-105-6-24 0 0,109-1-5 0 0,-24 6 0 0 0,113 10 0 0 0,-129-9 0 0 0,112 18 0 0 0,-146-15 0 0 0,2-4 0 0 0,85-1 0 0 0,-8 0 0 0 0,-80-3 0 0 0,74 6 0 0 0,67 12 75 0 0,-133-16-16 0 0,165-7-1 0 0,104 2 6 0 0,-262 0-27 0 0,124-12 0 0 0,-214 10-36 0 0,36-3 22 0 0,6-1 60 0 0,88 4 0 0 0,-60 0-43 0 0,-22 0-16 0 0,229-3 40 0 0,-263 2-64 0 0,150-9 0 0 0,50-2 0 0 0,-128 14 13 0 0,-26 0 13 0 0,89-9-1 0 0,-4-7 34 0 0,231 9 0 0 0,-309 3-24 0 0,107-14 1 0 0,-29 1 21 0 0,103 9 7 0 0,-234 6-54 0 0,173-9-10 0 0,42 0 0 0 0,96 7 64 0 0,-177-1-64 0 0,2 0 0 0 0,72-4 0 0 0,-137-1 15 0 0,104-5 34 0 0,-135 13-49 0 0,112 2 0 0 0,-110-2 0 0 0,58-8 0 0 0,-70 3 0 0 0,1 2 0 0 0,74 6 0 0 0,79 9 0 0 0,-90-7 0 0 0,70-5 0 0 0,-11-1 0 0 0,50-2 0 0 0,-161 0 0 0 0,123 5 0 0 0,-132 0 16 0 0,0-2 0 0 0,0-2 0 0 0,49-8 0 0 0,45-3-16 0 0,-80 9 0 0 0,57 3 0 0 0,4-1 0 0 0,167-17 0 0 0,-228 18 22 0 0,0 3-1 0 0,71 10 0 0 0,13 16-21 0 0,-89-22 0 0 0,0-3 0 0 0,1-3 0 0 0,98-11 0 0 0,-143 10 0 0 0,1 1 0 0 0,-1 1 0 0 0,22 3 0 0 0,7 1 0 0 0,74-4 0 0 0,-7 0 0 0 0,3-5 0 0 0,-90 3 0 0 0,56 1 0 0 0,-52 1 0 0 0,37-2 0 0 0,-25-4 0 0 0,-1 3 0 0 0,59 3 0 0 0,-40 11 26 0 0,-45-9-17 0 0,0 0 1 0 0,1 0 0 0 0,22 0-1 0 0,12-4 4 0 0,72 4 38 0 0,-7 10-51 0 0,-82-14-97 0 0,-26 0 52 0 0,-1 1-1 0 0,1-1 1 0 0,-1 1 0 0 0,1 0-1 0 0,7 2 1 0 0,-11-2 33 0 0,0 0 0 0 0,1 1 0 0 0,-1-1-1 0 0,0 1 1 0 0,0-1 0 0 0,0 1 0 0 0,0 0 0 0 0,0-1 0 0 0,0 1 0 0 0,0 0 0 0 0,0 0 0 0 0,0 0 0 0 0,0 0-1 0 0,0 0 1 0 0,-1 0 0 0 0,1 0 0 0 0,0 0 0 0 0,-1 0 0 0 0,1 0 0 0 0,0 0 0 0 0,-1 0 0 0 0,0 0-1 0 0,1 1 1 0 0,0 1 0 0 0,0 5-1300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49.149"/>
    </inkml:context>
    <inkml:brush xml:id="br0">
      <inkml:brushProperty name="width" value="0.1" units="cm"/>
      <inkml:brushProperty name="height" value="0.1" units="cm"/>
      <inkml:brushProperty name="color" value="#F4F91B"/>
    </inkml:brush>
  </inkml:definitions>
  <inkml:trace contextRef="#ctx0" brushRef="#br0">1790 75 2759 0 0,'0'0'27'0'0,"-1"-1"-1"0"0,1 1 0 0 0,0 0 0 0 0,-1-1 0 0 0,1 1 0 0 0,0 0 1 0 0,-1 0-1 0 0,1 0 0 0 0,0-1 0 0 0,-1 1 0 0 0,1 0 0 0 0,-1 0 1 0 0,1 0-1 0 0,0 0 0 0 0,-1 0 0 0 0,1 0 0 0 0,-1 0 0 0 0,1 0 0 0 0,-1 0 1 0 0,1 0-1 0 0,0 0 0 0 0,-1 0 0 0 0,1 0 0 0 0,-1 0 0 0 0,1 0 1 0 0,0 0-1 0 0,-1 0 0 0 0,-17 6 1702 0 0,7-2-1003 0 0,10-4-710 0 0,-24 6 430 0 0,0-1 0 0 0,-1-1-1 0 0,1-2 1 0 0,-29 0-1 0 0,-472-39 3909 0 0,291 18-3106 0 0,38 1-596 0 0,-220-8-331 0 0,320 28-894 0 0,32 4-3076 0 0,8 0-881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50.509"/>
    </inkml:context>
    <inkml:brush xml:id="br0">
      <inkml:brushProperty name="width" value="0.1" units="cm"/>
      <inkml:brushProperty name="height" value="0.1" units="cm"/>
      <inkml:brushProperty name="color" value="#F4F91B"/>
    </inkml:brush>
  </inkml:definitions>
  <inkml:trace contextRef="#ctx0" brushRef="#br0">1978 58 5295 0 0,'-3'-6'1287'0'0,"3"4"-1242"0"0,0 1-1 0 0,0 0 0 0 0,-1 0 1 0 0,1 0-1 0 0,0 0 1 0 0,-1 0-1 0 0,1 0 0 0 0,-1-1 1 0 0,1 1-1 0 0,-1 0 1 0 0,0 0-1 0 0,-1-1 0 0 0,-2-1 41 0 0,0 1-1 0 0,0-1 1 0 0,0 1-1 0 0,-1 0 1 0 0,1 1-1 0 0,-1-1 1 0 0,0 1 0 0 0,1-1-1 0 0,-1 2 1 0 0,-5-2-1 0 0,-50 0 1162 0 0,54 2-1116 0 0,-96-1 1166 0 0,-175 6-34 0 0,152 3-554 0 0,-153-9 0 0 0,-309-23 314 0 0,172 42-1926 0 0,352-9 410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07.450"/>
    </inkml:context>
    <inkml:brush xml:id="br0">
      <inkml:brushProperty name="width" value="0.1" units="cm"/>
      <inkml:brushProperty name="height" value="0.1" units="cm"/>
      <inkml:brushProperty name="color" value="#F4F91B"/>
    </inkml:brush>
  </inkml:definitions>
  <inkml:trace contextRef="#ctx0" brushRef="#br0">1602 22 919 0 0,'0'0'102'0'0,"1"0"0"0"0,-1-1 0 0 0,1 1-1 0 0,-1-1 1 0 0,1 1 0 0 0,-1-1-1 0 0,0 1 1 0 0,1-1 0 0 0,-1 0-1 0 0,1 1 1 0 0,-1-1 0 0 0,0 1-1 0 0,0-1 1 0 0,1 0 0 0 0,-1 1-1 0 0,0-1 1 0 0,0 0 0 0 0,0 1 0 0 0,0-1-1 0 0,0 0 1 0 0,0 1 0 0 0,0-1-1 0 0,0 0 1 0 0,0 0 0 0 0,0 0-29 0 0,-1 1 1 0 0,1-1-1 0 0,0 1 1 0 0,-1-1-1 0 0,1 1 1 0 0,-1 0 0 0 0,1-1-1 0 0,-1 1 1 0 0,1-1-1 0 0,-1 1 1 0 0,1 0-1 0 0,-1 0 1 0 0,0-1 0 0 0,1 1-1 0 0,-1 0 1 0 0,1 0-1 0 0,-1 0 1 0 0,0 0-1 0 0,1 0 1 0 0,-1 0-1 0 0,1-1 1 0 0,-1 1 0 0 0,0 1-1 0 0,0-1 1 0 0,-32 1 672 0 0,13 0 427 0 0,-35 6 0 0 0,11-1-647 0 0,-86 0 729 0 0,-15 2-126 0 0,107-4-929 0 0,0-2 0 0 0,0-1 0 0 0,0-2 0 0 0,0-2 0 0 0,-41-8 0 0 0,46 7 136 0 0,0 1-1 0 0,-55 1 1 0 0,-68 14 138 0 0,31-2-319 0 0,84-8-120 0 0,-140 13 102 0 0,67 6-569 0 0,38 0-3430 0 0,26-4-452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09.210"/>
    </inkml:context>
    <inkml:brush xml:id="br0">
      <inkml:brushProperty name="width" value="0.1" units="cm"/>
      <inkml:brushProperty name="height" value="0.1" units="cm"/>
      <inkml:brushProperty name="color" value="#F4F91B"/>
    </inkml:brush>
  </inkml:definitions>
  <inkml:trace contextRef="#ctx0" brushRef="#br0">1968 0 1375 0 0,'-27'21'1198'0'0,"25"-19"-1095"0"0,-1 1 0 0 0,0 0 0 0 0,-1-1-1 0 0,1 1 1 0 0,0-1 0 0 0,-1 0-1 0 0,1 0 1 0 0,-1 0 0 0 0,0-1 0 0 0,1 1-1 0 0,-1-1 1 0 0,-5 1 0 0 0,-15 0 1367 0 0,-1-1 1 0 0,-26-3 0 0 0,-7 0-785 0 0,33 2-557 0 0,-372 9 1879 0 0,315-3-1635 0 0,0 4 0 0 0,-145 37 0 0 0,143-26-149 0 0,-1-5 0 0 0,-115 8 0 0 0,92-11-96 0 0,-152 37 0 0 0,124-11-1042 0 0,89-29 396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10.811"/>
    </inkml:context>
    <inkml:brush xml:id="br0">
      <inkml:brushProperty name="width" value="0.1" units="cm"/>
      <inkml:brushProperty name="height" value="0.1" units="cm"/>
      <inkml:brushProperty name="color" value="#F4F91B"/>
    </inkml:brush>
  </inkml:definitions>
  <inkml:trace contextRef="#ctx0" brushRef="#br0">1831 3 4895 0 0,'0'-1'22'0'0,"0"1"-1"0"0,0 0 0 0 0,0 0 1 0 0,0 0-1 0 0,-1 0 0 0 0,1 0 0 0 0,0-1 1 0 0,0 1-1 0 0,0 0 0 0 0,0 0 0 0 0,-1 0 1 0 0,1 0-1 0 0,0 0 0 0 0,0 0 1 0 0,0 0-1 0 0,-1 0 0 0 0,1 0 0 0 0,0 0 1 0 0,0 0-1 0 0,0 0 0 0 0,-1 0 1 0 0,1 0-1 0 0,0 0 0 0 0,0 0 0 0 0,-1 0 1 0 0,1 0-1 0 0,0 0 0 0 0,0 0 0 0 0,0 0 1 0 0,-1 0-1 0 0,1 0 0 0 0,0 0 1 0 0,0 0-1 0 0,0 0 0 0 0,0 1 0 0 0,-1-1 1 0 0,1 0-1 0 0,0 0 0 0 0,0 0 1 0 0,0 0-1 0 0,0 0 0 0 0,-1 1 0 0 0,1-1 1 0 0,-12 8 514 0 0,10-6-563 0 0,-9 4 166 0 0,0 1 1 0 0,0-1-1 0 0,0-1 0 0 0,-1 0 1 0 0,0-1-1 0 0,0 0 0 0 0,0 0 1 0 0,-1-2-1 0 0,1 1 1 0 0,-1-2-1 0 0,1 1 0 0 0,-23-2 1 0 0,-438 29 2657 0 0,135-15-1946 0 0,218-13-372 0 0,-189-6 592 0 0,300 5-1175 0 0,-162-8 776 0 0,134 9-2037 0 0,0 1-1 0 0,-58 11 1 0 0,53-4-2867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13.356"/>
    </inkml:context>
    <inkml:brush xml:id="br0">
      <inkml:brushProperty name="width" value="0.1" units="cm"/>
      <inkml:brushProperty name="height" value="0.1" units="cm"/>
      <inkml:brushProperty name="color" value="#F4F91B"/>
    </inkml:brush>
  </inkml:definitions>
  <inkml:trace contextRef="#ctx0" brushRef="#br0">2099 58 2879 0 0,'3'-1'51'0'0,"0"0"0"0"0,0 0-1 0 0,-1 0 1 0 0,1 0 0 0 0,0-1-1 0 0,0 1 1 0 0,2-3 0 0 0,-5 4-35 0 0,1-1 0 0 0,-1 1 0 0 0,0 0 0 0 0,0 0 1 0 0,0-1-1 0 0,1 1 0 0 0,-1 0 0 0 0,0 0 1 0 0,0-1-1 0 0,0 1 0 0 0,0 0 0 0 0,1-1 0 0 0,-1 1 1 0 0,0 0-1 0 0,0-1 0 0 0,0 1 0 0 0,0 0 1 0 0,0-1-1 0 0,0 1 0 0 0,0-1 0 0 0,0 1 0 0 0,0 0 1 0 0,0-1-1 0 0,0 1 0 0 0,-1-1 0 0 0,1 0 77 0 0,-1 0-1 0 0,1 0 0 0 0,-1 1 0 0 0,0-1 1 0 0,1 0-1 0 0,-1 0 0 0 0,0 0 1 0 0,0 1-1 0 0,1-1 0 0 0,-1 0 1 0 0,0 1-1 0 0,-2-2 0 0 0,-3 0 215 0 0,-1-1 0 0 0,1 1 0 0 0,-1 0 0 0 0,0 1 0 0 0,1 0 0 0 0,-1 0 0 0 0,0 0 0 0 0,0 1 0 0 0,0 0 0 0 0,-9 1 0 0 0,-16-1 89 0 0,-147-13 1114 0 0,115 13-943 0 0,-66 9 1 0 0,-3 0-114 0 0,73-6-262 0 0,-158-4 575 0 0,-242-16 649 0 0,332 15-1264 0 0,-68 1 278 0 0,149 3-347 0 0,1 2-1 0 0,-55 12 1 0 0,67-7-511 0 0,1 2 1 0 0,-43 20-1 0 0,18-7-334 0 0,22-10-385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14.114"/>
    </inkml:context>
    <inkml:brush xml:id="br0">
      <inkml:brushProperty name="width" value="0.1" units="cm"/>
      <inkml:brushProperty name="height" value="0.1" units="cm"/>
      <inkml:brushProperty name="color" value="#F4F91B"/>
    </inkml:brush>
  </inkml:definitions>
  <inkml:trace contextRef="#ctx0" brushRef="#br0">1518 134 2759 0 0,'-1'-2'96'0'0,"0"0"0"0"0,1 0 0 0 0,-1 0 0 0 0,0 0 0 0 0,0 0-1 0 0,-1 0 1 0 0,1 0 0 0 0,0 1 0 0 0,0-1 0 0 0,-1 0-1 0 0,1 1 1 0 0,-1-1 0 0 0,0 1 0 0 0,1 0 0 0 0,-1-1 0 0 0,0 1-1 0 0,0 0 1 0 0,0 0 0 0 0,0 0 0 0 0,1 0 0 0 0,-2 1 0 0 0,1-1-1 0 0,0 0 1 0 0,0 1 0 0 0,0 0 0 0 0,0-1 0 0 0,0 1-1 0 0,0 0 1 0 0,-3 0 0 0 0,-61-4 195 0 0,22 3-205 0 0,-1-2 0 0 0,1-2 1 0 0,-68-18-1 0 0,61 8 636 0 0,0 1 0 0 0,-1 3 0 0 0,0 2-1 0 0,-84-4 1 0 0,-273 36 793 0 0,357-14-1578 0 0,0 2 0 0 0,0 2-1 0 0,1 2 1 0 0,-53 24 0 0 0,58-19-2609 0 0,-1 4-935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14.716"/>
    </inkml:context>
    <inkml:brush xml:id="br0">
      <inkml:brushProperty name="width" value="0.1" units="cm"/>
      <inkml:brushProperty name="height" value="0.1" units="cm"/>
      <inkml:brushProperty name="color" value="#F4F91B"/>
    </inkml:brush>
  </inkml:definitions>
  <inkml:trace contextRef="#ctx0" brushRef="#br0">1679 67 455 0 0,'-1'-2'324'0'0,"-1"1"0"0"0,0-1-1 0 0,0 1 1 0 0,0-1 0 0 0,0 1-1 0 0,0 0 1 0 0,0 0 0 0 0,0-1-1 0 0,0 1 1 0 0,-1 1 0 0 0,1-1-1 0 0,0 0 1 0 0,-1 1 0 0 0,-3-1-1 0 0,-40-5 2695 0 0,34 5-3515 0 0,-52-2 711 0 0,-69 6 0 0 0,-50-1-146 0 0,-32-22 246 0 0,83 6 217 0 0,-187 3 0 0 0,161 20-527 0 0,-158 28-1 0 0,251-25-218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15.483"/>
    </inkml:context>
    <inkml:brush xml:id="br0">
      <inkml:brushProperty name="width" value="0.1" units="cm"/>
      <inkml:brushProperty name="height" value="0.1" units="cm"/>
      <inkml:brushProperty name="color" value="#F4F91B"/>
    </inkml:brush>
  </inkml:definitions>
  <inkml:trace contextRef="#ctx0" brushRef="#br0">1946 102 919 0 0,'-164'-30'5472'0'0,"-83"0"-3696"0"0,163 23-1251 0 0,-283-15 1240 0 0,226 16-1606 0 0,-172 0 482 0 0,240 8-511 0 0,0 4 0 0 0,-94 19 0 0 0,-85 35-3454 0 0,188-45-256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16.289"/>
    </inkml:context>
    <inkml:brush xml:id="br0">
      <inkml:brushProperty name="width" value="0.1" units="cm"/>
      <inkml:brushProperty name="height" value="0.1" units="cm"/>
      <inkml:brushProperty name="color" value="#F4F91B"/>
    </inkml:brush>
  </inkml:definitions>
  <inkml:trace contextRef="#ctx0" brushRef="#br0">2487 35 1375 0 0,'-19'-7'-20'0'0,"12"4"1012"0"0,-1 0 0 0 0,1 1-1 0 0,-16-3 1 0 0,5 2-437 0 0,-9-1 48 0 0,0 1-1 0 0,-49 2 1 0 0,-29 10-223 0 0,-88 4-22 0 0,-147-26 1146 0 0,49 0-592 0 0,-6 24-337 0 0,97-2-394 0 0,59-4-215 0 0,0 6 0 0 0,-243 52 0 0 0,292-42-868 0 0,1 0-2914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2:03.224"/>
    </inkml:context>
    <inkml:brush xml:id="br0">
      <inkml:brushProperty name="width" value="0.1" units="cm"/>
      <inkml:brushProperty name="height" value="0.1" units="cm"/>
      <inkml:brushProperty name="color" value="#66CC00"/>
    </inkml:brush>
  </inkml:definitions>
  <inkml:trace contextRef="#ctx0" brushRef="#br0">1 21 455 0 0,'8'-1'996'0'0,"0"1"-1"0"0,0-2 0 0 0,0 1 0 0 0,12-5 0 0 0,-13 3-713 0 0,0 1 0 0 0,1 0 0 0 0,-1 1 0 0 0,1 0 0 0 0,-1 0 0 0 0,12 0 0 0 0,130 16 1063 0 0,274 9-43 0 0,-131-14-707 0 0,-175-2-531 0 0,443 47 422 0 0,-473-43-463 0 0,69 13 146 0 0,-131-19-127 0 0,-1 1 0 0 0,31 12 1 0 0,-14 1-3229 0 0,-28-13-385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26.850"/>
    </inkml:context>
    <inkml:brush xml:id="br0">
      <inkml:brushProperty name="width" value="0.1" units="cm"/>
      <inkml:brushProperty name="height" value="0.1" units="cm"/>
      <inkml:brushProperty name="color" value="#F4F91B"/>
    </inkml:brush>
  </inkml:definitions>
  <inkml:trace contextRef="#ctx0" brushRef="#br0">1221 28 367 0 0,'-6'0'164'0'0,"0"0"-1"0"0,0 0 0 0 0,0 0 0 0 0,0-1 0 0 0,0 0 0 0 0,0-1 1 0 0,-8-2-1 0 0,1 0 419 0 0,0 0 1 0 0,0 0-1 0 0,0 2 1 0 0,-1-1-1 0 0,-23 0 0 0 0,-72 6 457 0 0,30 0-595 0 0,78-3-435 0 0,-392-4 2517 0 0,356 4-2040 0 0,0 2 0 0 0,-67 10 0 0 0,-67 30-71 0 0,90-19-3903 0 0,32-9 221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28.881"/>
    </inkml:context>
    <inkml:brush xml:id="br0">
      <inkml:brushProperty name="width" value="0.1" units="cm"/>
      <inkml:brushProperty name="height" value="0.1" units="cm"/>
      <inkml:brushProperty name="color" value="#F4F91B"/>
    </inkml:brush>
  </inkml:definitions>
  <inkml:trace contextRef="#ctx0" brushRef="#br0">904 21 2303 0 0,'-97'-5'2216'0'0,"44"4"-1648"0"0,-75-6 220 0 0,12 0 256 0 0,-175 10 0 0 0,131 18-3166 0 0,102-11-384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29.595"/>
    </inkml:context>
    <inkml:brush xml:id="br0">
      <inkml:brushProperty name="width" value="0.1" units="cm"/>
      <inkml:brushProperty name="height" value="0.1" units="cm"/>
      <inkml:brushProperty name="color" value="#F4F91B"/>
    </inkml:brush>
  </inkml:definitions>
  <inkml:trace contextRef="#ctx0" brushRef="#br0">3831 14 3823 0 0,'-3'-2'65'0'0,"0"0"0"0"0,0 1-1 0 0,0-1 1 0 0,0 1-1 0 0,0 0 1 0 0,0 0-1 0 0,0 0 1 0 0,0 0-1 0 0,-1 1 1 0 0,1-1-1 0 0,0 1 1 0 0,0-1-1 0 0,-6 2 1 0 0,-4 0 219 0 0,0 0 0 0 0,-15 5 1 0 0,4-1-314 0 0,2 0 84 0 0,-32 11 0 0 0,35-9-41 0 0,0-1 0 0 0,-30 5 0 0 0,-124-1 479 0 0,118-9-178 0 0,-20 3 157 0 0,0 3-1 0 0,-98 22 0 0 0,104-15-395 0 0,-108 6 1 0 0,-71-14 276 0 0,-79 19 322 0 0,241-19-647 0 0,-157-11 1 0 0,219 4-22 0 0,-510-13 884 0 0,247 4-664 0 0,-1 1-12 0 0,75 5-130 0 0,-145 3 54 0 0,290 6-857 0 0,1 2-2876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31.588"/>
    </inkml:context>
    <inkml:brush xml:id="br0">
      <inkml:brushProperty name="width" value="0.1" units="cm"/>
      <inkml:brushProperty name="height" value="0.1" units="cm"/>
      <inkml:brushProperty name="color" value="#F4F91B"/>
    </inkml:brush>
  </inkml:definitions>
  <inkml:trace contextRef="#ctx0" brushRef="#br0">1168 0 455 0 0,'-163'6'2048'0'0,"-65"-2"-309"0"0,68-11-30 0 0,-188 16 1 0 0,137 18-1638 0 0,154-16-126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0:38.391"/>
    </inkml:context>
    <inkml:brush xml:id="br0">
      <inkml:brushProperty name="width" value="0.1" units="cm"/>
      <inkml:brushProperty name="height" value="0.1" units="cm"/>
      <inkml:brushProperty name="color" value="#F4F91B"/>
    </inkml:brush>
  </inkml:definitions>
  <inkml:trace contextRef="#ctx0" brushRef="#br0">3744 258 2303 0 0,'2'-4'232'0'0,"-1"-1"-1"0"0,0 1 0 0 0,-1 0 0 0 0,1-1 0 0 0,-1 1 0 0 0,0-6 0 0 0,0 8 263 0 0,-1-1-1 0 0,1 1 1 0 0,-1 0-1 0 0,0-1 1 0 0,0 1-1 0 0,0 0 1 0 0,0 0-1 0 0,-1 0 1 0 0,1-1-1 0 0,0 1 1 0 0,-1 0-1 0 0,-2-2 1 0 0,-5-5-308 0 0,0 0 0 0 0,0 1 0 0 0,-1 0 0 0 0,0 0 0 0 0,0 1 0 0 0,-1 0 1 0 0,0 1-1 0 0,-1 0 0 0 0,1 1 0 0 0,-16-5 0 0 0,6 4 295 0 0,0 1-1 0 0,0 1 1 0 0,0 1-1 0 0,0 0 1 0 0,-28 1-1 0 0,-44 2 549 0 0,-32-1 487 0 0,-199 23 1 0 0,222-10-961 0 0,1-3 1 0 0,-124-6 0 0 0,-22 6-45 0 0,-14 0-332 0 0,12-36 37 0 0,69 5 111 0 0,29 13-239 0 0,-49-5 25 0 0,28-1 105 0 0,-55-9 114 0 0,-17-9-45 0 0,119 31-70 0 0,87 2-209 0 0,18 0 38 0 0,13-1-39 0 0,0 1 0 0 0,0 0 0 0 0,0 0-1 0 0,0 1 1 0 0,0 0 0 0 0,1 0 0 0 0,-1 1-1 0 0,-9 3 1 0 0,-9 5-3 0 0,-104 49 43 0 0,125-55-47 0 0,0 0 0 0 0,0 0 0 0 0,0 0 0 0 0,0 0 0 0 0,1 1 0 0 0,0-1-1 0 0,0 1 1 0 0,0 0 0 0 0,1 0 0 0 0,-1 0 0 0 0,-1 6 0 0 0,-7 12-1 0 0,0-2 36 0 0,2 1-1 0 0,0 0 1 0 0,2 0-1 0 0,0 0 1 0 0,-5 39-1 0 0,7-38-36 0 0,-6 40 162 0 0,-4 108-1 0 0,13-87 112 0 0,10 107 0 0 0,-4-143-173 0 0,0 4 144 0 0,16 72-1 0 0,-14-102-176 0 0,2 0 0 0 0,0 0 0 0 0,14 25 0 0 0,10 22 89 0 0,-21-28-117 0 0,-9-31-18 0 0,0 0 0 0 0,1 0 0 0 0,5 12-1 0 0,-3-13 5 0 0,1 1-1 0 0,0-1 1 0 0,0 0-1 0 0,1 0 0 0 0,0-1 1 0 0,0 0-1 0 0,1 0 0 0 0,0-1 1 0 0,1 0-1 0 0,-1-1 0 0 0,1 1 1 0 0,1-1-1 0 0,-1-1 0 0 0,14 6 1 0 0,-6-4 51 0 0,1-1 1 0 0,-1 0-1 0 0,1-1 1 0 0,1-1-1 0 0,-1-1 1 0 0,1 0 0 0 0,29-1-1 0 0,258-15 492 0 0,-274 11-545 0 0,31 0 7 0 0,1 2-1 0 0,92 11 1 0 0,-80-5 29 0 0,150-8 1 0 0,-59-15 44 0 0,45-1 63 0 0,-171 18-136 0 0,359-17 132 0 0,-317 6-150 0 0,104-11 40 0 0,-2 14-20 0 0,148-12 64 0 0,3 8-14 0 0,-26 2-25 0 0,-118-2 39 0 0,306 20 0 0 0,-332 3-96 0 0,103 10 0 0 0,-228-16-11 0 0,339 20 86 0 0,34-18 42 0 0,-71-12 20 0 0,-111-1-71 0 0,-24 17-41 0 0,-122-4-5 0 0,103-5-1 0 0,-133-6-15 0 0,134-5 53 0 0,-136 9-29 0 0,82 11 0 0 0,-110-7-24 0 0,164 20 6 0 0,-138-20-12 0 0,88-5 1 0 0,-23-6 33 0 0,224 16 0 0 0,-249-4-7 0 0,154-13-1 0 0,-92 1-9 0 0,-79 8 1 0 0,88 13 0 0 0,-88-5 0 0 0,89-2 0 0 0,24-21 0 0 0,-109 5 8 0 0,115 4 0 0 0,264 11 40 0 0,-350-3-64 0 0,193 30 0 0 0,-286-31 0 0 0,102 8 0 0 0,-23-3 0 0 0,319 9 0 0 0,-378-16 0 0 0,112 8 0 0 0,31 0 0 0 0,-141-9 7 0 0,106-9 50 0 0,-88 3-57 0 0,0 3 0 0 0,70 3 0 0 0,109 20 0 0 0,-141-17-1 0 0,-32-2 13 0 0,80 1 16 0 0,62 4-3 0 0,-6 24-25 0 0,18 1 0 0 0,-159-27 0 0 0,24 3 0 0 0,104-8 0 0 0,-72-8 0 0 0,163-36 0 0 0,-250 41 8 0 0,-1-2 0 0 0,0 0 0 0 0,-1-2 0 0 0,0-1 0 0 0,0-1 0 0 0,-1 0 0 0 0,36-26 0 0 0,-34 18 6 0 0,-1 0 1 0 0,-1-1-1 0 0,-1-1 0 0 0,-1-1 0 0 0,-1 0 1 0 0,0-2-1 0 0,-2 0 0 0 0,-1-1 1 0 0,-1-1-1 0 0,-1-1 0 0 0,-1 0 0 0 0,-2 0 1 0 0,16-55-1 0 0,66-369 50 0 0,-86 405-64 0 0,10-91 0 0 0,-16 115 0 0 0,0 1 0 0 0,-2-1 0 0 0,-1 0 0 0 0,-5-28 0 0 0,5 43-1 0 0,1-1-10 0 0,-1 1 0 0 0,0-1-1 0 0,0 0 1 0 0,-7-14 0 0 0,7 19 7 0 0,0 1-1 0 0,0-1 1 0 0,0 0 0 0 0,0 1 0 0 0,0 0 0 0 0,-1-1 0 0 0,1 1-1 0 0,-1 0 1 0 0,0 0 0 0 0,1 0 0 0 0,-1 1 0 0 0,0-1 0 0 0,0 1-1 0 0,0-1 1 0 0,-5 0 0 0 0,-15-4-34 0 0,0 1 0 0 0,-1 2 0 0 0,1 0 0 0 0,-41 1 0 0 0,6 0 0 0 0,26 0 37 0 0,-349-15-62 0 0,-65 29 24 0 0,116-2 14 0 0,-42-18 25 0 0,6 0 0 0 0,-213-4 0 0 0,2-27 0 0 0,294 28 0 0 0,22 3 0 0 0,-227-9-64 0 0,265 20 64 0 0,-276 16 0 0 0,82 17 0 0 0,-62 8 0 0 0,-360 10 0 0 0,736-51 0 0 0,-228 14 0 0 0,-138 15 0 0 0,15 3 0 0 0,125-10 0 0 0,61-6 0 0 0,140-9 0 0 0,-225-12 0 0 0,68 0 0 0 0,21 2 0 0 0,-320-13 0 0 0,509 9 0 0 0,0-3 0 0 0,-79-18 0 0 0,41 5 0 0 0,-124-6 0 0 0,-82-12 0 0 0,192 19 0 0 0,-172-3 0 0 0,245 22-383 0 0,0 2-1 0 0,0 3 0 0 0,1 3 1 0 0,-1 1-1 0 0,-56 19 1 0 0,37-4-2341 0 0,-7 3-6219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0:48.473"/>
    </inkml:context>
    <inkml:brush xml:id="br0">
      <inkml:brushProperty name="width" value="0.1" units="cm"/>
      <inkml:brushProperty name="height" value="0.1" units="cm"/>
      <inkml:brushProperty name="color" value="#66CC00"/>
    </inkml:brush>
  </inkml:definitions>
  <inkml:trace contextRef="#ctx0" brushRef="#br0">2178 1599 455 0 0,'-12'15'2430'0'0,"7"-9"-62"0"0,10-12-2838 0 0,0 0 920 0 0,0 1 0 0 0,0 0-1 0 0,1 0 1 0 0,7-6-1 0 0,-13 11-320 0 0,1-1-1 0 0,0 1 0 0 0,-1-1 0 0 0,1 1 0 0 0,-1-1 1 0 0,1 1-1 0 0,-1-1 0 0 0,1 0 0 0 0,-1 1 0 0 0,1-1 0 0 0,-1 0 1 0 0,0 0-1 0 0,1 1 0 0 0,-1-1 0 0 0,0 0 0 0 0,0 0 1 0 0,0 1-1 0 0,0-1 0 0 0,1 0 0 0 0,-1 0 0 0 0,0 0 1 0 0,0 1-1 0 0,0-1 0 0 0,-1 0 0 0 0,1 0 0 0 0,0 0 0 0 0,0 1 1 0 0,0-1-1 0 0,-1 0 0 0 0,1 0 0 0 0,0 1 0 0 0,-1-1 1 0 0,1 0-1 0 0,0 1 0 0 0,-1-1 0 0 0,1 0 0 0 0,-1 1 1 0 0,1-1-1 0 0,-1 0 0 0 0,1 1 0 0 0,-2-1 0 0 0,2 1-74 0 0,-1-1 0 0 0,0 1-1 0 0,1 0 1 0 0,-1-1 0 0 0,1 1-1 0 0,-1 0 1 0 0,0-1 0 0 0,1 1 0 0 0,-1 0-1 0 0,1-1 1 0 0,-1 1 0 0 0,1-1-1 0 0,0 1 1 0 0,-1-1 0 0 0,1 1-1 0 0,-1-1 1 0 0,1 0 0 0 0,0 1-1 0 0,-1-1 1 0 0,1 1 0 0 0,0-1-1 0 0,0 0 1 0 0,0 1 0 0 0,0-1 0 0 0,-1 0-1 0 0,1 1 1 0 0,0-1 0 0 0,0 0-1 0 0,0 1 1 0 0,0-1 0 0 0,0-1-1 0 0,8-23 2748 0 0,-5 14-2072 0 0,3-11-188 0 0,-4 15 50 0 0,0 0 0 0 0,0 0 0 0 0,-1 0 0 0 0,1-13 0 0 0,-2 18-441 0 0,0 0 0 0 0,1 1 1 0 0,-1-1-1 0 0,1 0 0 0 0,-1 1 0 0 0,1-1 0 0 0,0 1 0 0 0,0-1 0 0 0,0 1 1 0 0,0-1-1 0 0,0 1 0 0 0,0 0 0 0 0,0 0 0 0 0,0-1 0 0 0,2 0 0 0 0,-1 0-94 0 0,-1 1-1 0 0,1-1 0 0 0,-1 0 0 0 0,0 1 1 0 0,1-1-1 0 0,-1 0 0 0 0,0 0 0 0 0,0 0 1 0 0,0 0-1 0 0,0 0 0 0 0,1-3 0 0 0,7-38 1285 0 0,27-76 0 0 0,-23 81-1198 0 0,2-24 243 0 0,17-70 498 0 0,-31 122-854 0 0,0 0 0 0 0,-1-1 0 0 0,0 1 0 0 0,-1-1 0 0 0,0 1 0 0 0,-5-20 1 0 0,4 18 43 0 0,0 0 0 0 0,0 1 0 0 0,1-1 0 0 0,0 0 0 0 0,2-17 0 0 0,9-19-37 0 0,-7 39-31 0 0,0 0 0 0 0,-1 0 0 0 0,-1 0 0 0 0,1 0 0 0 0,-2 0 0 0 0,1 0 0 0 0,-1 0 0 0 0,0 0 0 0 0,-3-16 0 0 0,2 22 2 0 0,-23-72 240 0 0,20 65-216 0 0,0 1-1 0 0,-1-1 1 0 0,0 1-1 0 0,-1 1 1 0 0,-10-14-1 0 0,10 14-1 0 0,1 0 1 0 0,1 0-1 0 0,-1 0 1 0 0,2 0-1 0 0,-1-1 1 0 0,-4-15-1 0 0,4 11 8 0 0,-1 0 0 0 0,-7-14 0 0 0,0 6-11 0 0,0 1-1 0 0,-19-23 1 0 0,26 36-13 0 0,-1 1 1 0 0,0-1 0 0 0,-1 1-1 0 0,1 1 1 0 0,-1-1 0 0 0,0 1 0 0 0,0 0-1 0 0,-1 1 1 0 0,-11-6 0 0 0,5 4-6 0 0,0-2 1 0 0,1 1-1 0 0,-21-17 1 0 0,22 14-5 0 0,0 2 0 0 0,-1 0-1 0 0,0 0 1 0 0,-14-5 0 0 0,-115-37-4 0 0,139 49 0 0 0,-2 0 0 0 0,1 0 0 0 0,0 0 0 0 0,0 1 0 0 0,-4-1 0 0 0,-17-2 0 0 0,3-4 6 0 0,-12-4 39 0 0,-1 1-1 0 0,0 2 1 0 0,-41-4-1 0 0,27 8-44 0 0,-145-7 0 0 0,41 1 0 0 0,96 5 0 0 0,45 4 0 0 0,-27-3 0 0 0,-60 3 0 0 0,-12 2 0 0 0,-1 0 0 0 0,-84 12 0 0 0,101-11 0 0 0,66-2 0 0 0,1 0 0 0 0,-1 2 0 0 0,0 1 0 0 0,-47 11 0 0 0,70-12 0 0 0,1 1 0 0 0,-1 0 0 0 0,1 0 0 0 0,0 0 0 0 0,0 0 0 0 0,-9 8 0 0 0,9-6 0 0 0,0-1 0 0 0,0-1 0 0 0,-1 1 0 0 0,1-1 0 0 0,-8 4 0 0 0,8-4 0 0 0,1 0 0 0 0,0 1 0 0 0,0 0 0 0 0,0 0 0 0 0,0 0 0 0 0,1 0 0 0 0,0 0 0 0 0,-6 10 0 0 0,7-10 0 0 0,-25 39 0 0 0,18-30-7 0 0,0 0 0 0 0,2 0-1 0 0,-1 1 1 0 0,2 0 0 0 0,0 0 0 0 0,0 1 0 0 0,2 0-1 0 0,0 0 1 0 0,-4 27 0 0 0,-3 17 7 0 0,7-44 0 0 0,1 0 0 0 0,0 1 0 0 0,0 20 0 0 0,4-18-13 0 0,1-1 0 0 0,7 32 0 0 0,2 13-12 0 0,-9-36 25 0 0,2-1 0 0 0,8 34 0 0 0,-7-46 0 0 0,1 0 0 0 0,11 20 0 0 0,-4-9 0 0 0,17 30 0 0 0,6 13 0 0 0,-27-51 0 0 0,1 1 0 0 0,0-2 0 0 0,1 0 0 0 0,25 28 0 0 0,-2-4 0 0 0,36 37 0 0 0,-55-60 0 0 0,0-1 0 0 0,1-1 0 0 0,22 16 0 0 0,-25-19 0 0 0,30 21 0 0 0,-22-18 0 0 0,-1 2 0 0 0,29 29 0 0 0,-5-4 0 0 0,26 22 11 0 0,-57-52 31 0 0,48 36-20 0 0,-36-28-1 0 0,28 15 0 0 0,-42-27-17 0 0,1 0-3 0 0,1 0 1 0 0,0-1-1 0 0,0-1 1 0 0,23 8-1 0 0,-8-7 13 0 0,0 0 1 0 0,1-2-1 0 0,45 1 0 0 0,-33-2-7 0 0,15-2 11 0 0,1-3 0 0 0,92-13 0 0 0,-57 3-8 0 0,-75 10-10 0 0,6-1 0 0 0,18-7 0 0 0,24-3 0 0 0,44 0 0 0 0,152-50 0 0 0,-224 53 0 0 0,-1 0 0 0 0,63-24 0 0 0,-86 28 9 0 0,-1-1 0 0 0,0 0 0 0 0,0-1 1 0 0,-1-1-1 0 0,0 1 0 0 0,14-15 0 0 0,-11 9 3 0 0,-7 7 6 0 0,1 0 0 0 0,-1 0 0 0 0,-1 0 0 0 0,1-1 0 0 0,-1 0 0 0 0,-1 0 0 0 0,1-1 0 0 0,-1 0 0 0 0,5-12 0 0 0,-7 16-2232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0:52.759"/>
    </inkml:context>
    <inkml:brush xml:id="br0">
      <inkml:brushProperty name="width" value="0.1" units="cm"/>
      <inkml:brushProperty name="height" value="0.1" units="cm"/>
      <inkml:brushProperty name="color" value="#66CC00"/>
    </inkml:brush>
  </inkml:definitions>
  <inkml:trace contextRef="#ctx0" brushRef="#br0">2002 1367 5295 0 0,'-38'-37'6018'0'0,"37"36"-5639"0"0,0-1 1 0 0,-1 0-1 0 0,1 0 1 0 0,0 1-1 0 0,-1-1 1 0 0,1 0-1 0 0,0 0 1 0 0,1 0-1 0 0,-1 0 1 0 0,0 0-1 0 0,0-4 1 0 0,-6-13 2728 0 0,3 8 1327 0 0,6 0-4109 0 0,32-150 2097 0 0,-15 50-1302 0 0,-1 6-570 0 0,3 36-337 0 0,-13 45-55 0 0,9-42-1 0 0,-16 57-121 0 0,-1 1-1 0 0,0-1 1 0 0,-1 0 0 0 0,0 0 0 0 0,0 1 0 0 0,-1-1 0 0 0,0 1 0 0 0,0-1-1 0 0,-5-9 1 0 0,2 5 49 0 0,1 0 0 0 0,-3-23 0 0 0,3-1-56 0 0,3 20-10 0 0,0 0-1 0 0,-2 0 1 0 0,0 0-1 0 0,-1 0 1 0 0,-6-16-1 0 0,2 19 12 0 0,0 1 0 0 0,0 0 0 0 0,-2 1-1 0 0,1 0 1 0 0,-1 0 0 0 0,-13-11 0 0 0,-109-93 214 0 0,125 110-241 0 0,0 0 0 0 0,0 0 0 0 0,-1 1-1 0 0,1 0 1 0 0,-1 0 0 0 0,-1 1-1 0 0,-15-6 1 0 0,-5 0 12 0 0,-32-5 0 0 0,-20-7-3 0 0,58 16-13 0 0,-1 0 0 0 0,-38-5 0 0 0,-23-4 0 0 0,16 1 28 0 0,-13-4 8 0 0,55 10-36 0 0,0 0 0 0 0,-1 2 0 0 0,0 1 0 0 0,1 1 0 0 0,-1 2 0 0 0,-1 1 0 0 0,-32 2 0 0 0,-43 6 0 0 0,46-4 0 0 0,-76 13 0 0 0,95-6-11 0 0,-57 22 0 0 0,56-17-8 0 0,-45 9 0 0 0,58-16-6 0 0,0 0-1 0 0,-41 19 1 0 0,58-21 19 0 0,0 1-1 0 0,1-1 1 0 0,0 2 0 0 0,0-1-1 0 0,0 1 1 0 0,1 0 0 0 0,-12 16-1 0 0,-10 9-6 0 0,9-9 13 0 0,2 0 0 0 0,0 2 0 0 0,-15 27 0 0 0,22-34 0 0 0,6-9-6 0 0,-1 0 0 0 0,2 1 1 0 0,0 0-1 0 0,0 0 0 0 0,1 1 0 0 0,0-1 0 0 0,1 1 1 0 0,0 0-1 0 0,1 0 0 0 0,-1 14 0 0 0,2 8 6 0 0,1-1 0 0 0,1 1 0 0 0,2-1 0 0 0,2 0 0 0 0,13 55 0 0 0,-15-78 0 0 0,1 1 0 0 0,0 0 0 0 0,0-1 0 0 0,1 0 0 0 0,0 0 0 0 0,11 15 0 0 0,28 41 0 0 0,-29-41 0 0 0,23 27 0 0 0,-13-15 0 0 0,-18-26 0 0 0,0-1 0 0 0,9 11 0 0 0,11 6 0 0 0,2-1 0 0 0,1-1 0 0 0,43 27 0 0 0,-70-50 0 0 0,18 11 31 0 0,22 10 1 0 0,0 0-31 0 0,-28-15 12 0 0,0 0 0 0 0,1-1-1 0 0,-1-1 1 0 0,27 6 0 0 0,67 7 51 0 0,-24-7-52 0 0,-20-3 14 0 0,90 3 0 0 0,154-10 102 0 0,-236-5-85 0 0,1-3-1 0 0,104-22 1 0 0,-159 23-35 0 0,-5 2 11 0 0,1 0-1 0 0,27-1 1 0 0,-39 4-61 0 0,-1 0 1 0 0,1 0-1 0 0,-1 1 0 0 0,1-1 1 0 0,-1 1-1 0 0,1-1 1 0 0,-1 1-1 0 0,1 0 0 0 0,-1 0 1 0 0,0 0-1 0 0,4 2 0 0 0,12 11-3278 0 0,-11-9 949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0:58.703"/>
    </inkml:context>
    <inkml:brush xml:id="br0">
      <inkml:brushProperty name="width" value="0.1" units="cm"/>
      <inkml:brushProperty name="height" value="0.1" units="cm"/>
      <inkml:brushProperty name="color" value="#66CC00"/>
    </inkml:brush>
  </inkml:definitions>
  <inkml:trace contextRef="#ctx0" brushRef="#br0">150 1457 4775 0 0,'-5'-23'1960'0'0,"5"22"-1954"0"0,0-4 98 0 0,0-1 0 0 0,0 1-1 0 0,-1-1 1 0 0,1 1 0 0 0,-4-10-1 0 0,4 14-9 0 0,-1 0 0 0 0,1 0-1 0 0,-1 0 1 0 0,1 0 0 0 0,-1 0-1 0 0,1 0 1 0 0,-1 0 0 0 0,0 0-1 0 0,0 0 1 0 0,1 0 0 0 0,-1 1-1 0 0,0-1 1 0 0,0 0-1 0 0,0 1 1 0 0,0-1 0 0 0,0 1-1 0 0,0-1 1 0 0,0 1 0 0 0,0-1-1 0 0,0 1 1 0 0,0-1 0 0 0,0 1-1 0 0,0 0 1 0 0,0 0 0 0 0,-1-1-1 0 0,1 1 1 0 0,0 0-1 0 0,0 0 1 0 0,0 0 0 0 0,0 0-1 0 0,0 1 1 0 0,0-1 0 0 0,-2 1-1 0 0,-26 7 1754 0 0,24-6-1572 0 0,0-1-1 0 0,0 1 1 0 0,-1-1-1 0 0,1 0 0 0 0,-9 1 1 0 0,13-2-171 0 0,-1 1 1 0 0,0-1-1 0 0,1 1 1 0 0,-1-1-1 0 0,0 1 1 0 0,1 0-1 0 0,-1 0 1 0 0,1 0-1 0 0,-1 0 1 0 0,1 0-1 0 0,0 0 1 0 0,-1 1-1 0 0,1-1 1 0 0,0 0-1 0 0,0 1 1 0 0,-1 1-1 0 0,0-1 25 0 0,1 0 1 0 0,-1 0-1 0 0,1 0 0 0 0,-1 0 1 0 0,1 0-1 0 0,0 0 0 0 0,0 1 0 0 0,0-1 1 0 0,1 0-1 0 0,-2 5 0 0 0,2-5-57 0 0,0-1 0 0 0,0 1 0 0 0,1 0 0 0 0,-1 0 0 0 0,0-1 0 0 0,1 1 0 0 0,-1 0 0 0 0,1-1 0 0 0,0 1 0 0 0,-1 0 0 0 0,1-1 0 0 0,0 1 0 0 0,0-1 0 0 0,0 0 0 0 0,0 1 0 0 0,0-1 0 0 0,0 0 0 0 0,1 1 0 0 0,-1-1 0 0 0,0 0 0 0 0,1 0 0 0 0,-1 0-1 0 0,0 0 1 0 0,1 0 0 0 0,0 0 0 0 0,-1-1 0 0 0,1 1 0 0 0,-1 0 0 0 0,1-1 0 0 0,2 1 0 0 0,6 1 104 0 0,0 0 1 0 0,1-1-1 0 0,-1 0 0 0 0,13 0 0 0 0,10 1 319 0 0,-21 0-32 0 0,0 1 1 0 0,1 1 0 0 0,13 5-1 0 0,-17-5-373 0 0,0 0-1 0 0,0-1 0 0 0,1-1 0 0 0,-1 1 0 0 0,1-2 0 0 0,16 2 0 0 0,-12-2 135 0 0,1 1-1 0 0,27 6 0 0 0,13 1 387 0 0,37-5-201 0 0,-54-3-152 0 0,54 7 0 0 0,-57-4-43 0 0,0 0 0 0 0,42-3 0 0 0,73-10 390 0 0,-75 4-469 0 0,-69 4-135 0 0,56-3 404 0 0,68 5-1 0 0,-103-1-366 0 0,1 0 1 0 0,53-10-1 0 0,7 0-9 0 0,-15 8 113 0 0,44-3 33 0 0,-101 3-132 0 0,-1-1-1 0 0,1 0 1 0 0,0-1-1 0 0,-1-1 1 0 0,19-8-1 0 0,1-4 52 0 0,-1-1-1 0 0,-1-2 1 0 0,-1-1 0 0 0,-1-2-1 0 0,29-26 1 0 0,-41 30-8 0 0,-1 0 0 0 0,0-1 0 0 0,-2-1 0 0 0,0-1 0 0 0,-1 0 0 0 0,18-39 0 0 0,45-68 45 0 0,-30 53-79 0 0,-40 60-18 0 0,-1-1 0 0 0,-1 0 0 0 0,0 0 0 0 0,-1-1 0 0 0,-1 1-1 0 0,3-29 1 0 0,2-10 29 0 0,-6 43-44 0 0,0-1-1 0 0,-2 0 1 0 0,0 1 0 0 0,0-1-1 0 0,-1 0 1 0 0,-1 0 0 0 0,0 0 0 0 0,-1 1-1 0 0,-1-1 1 0 0,0 1 0 0 0,-1-1-1 0 0,0 1 1 0 0,-1 0 0 0 0,-7-13-1 0 0,-9-22 15 0 0,15 32-21 0 0,-1 0-1 0 0,-1 0 1 0 0,-13-20 0 0 0,13 25-8 0 0,-43-54 91 0 0,44 57-79 0 0,0 0 1 0 0,-1 1-1 0 0,-1 1 1 0 0,1-1-1 0 0,-18-9 0 0 0,-154-80 60 0 0,135 73-19 0 0,-64-22 0 0 0,65 27-40 0 0,29 13-16 0 0,0 0 0 0 0,-1 1 0 0 0,1 1 0 0 0,-27-2 0 0 0,-66 2 0 0 0,9 0 0 0 0,-119-27 0 0 0,141 16 0 0 0,-147-6 0 0 0,98 25 0 0 0,-127 23 0 0 0,233-26 0 0 0,1 2 0 0 0,-1 0 0 0 0,1 1 0 0 0,-21 9 0 0 0,27-9 0 0 0,1 1 0 0 0,0 0 0 0 0,0 0 0 0 0,1 2 0 0 0,0-1 0 0 0,0 1 0 0 0,-9 10 0 0 0,-22 17 0 0 0,3 4-9 0 0,31-33 4 0 0,1 0 1 0 0,-1 1 0 0 0,2 0-1 0 0,-1 0 1 0 0,1 1-1 0 0,0 0 1 0 0,1 0 0 0 0,-1 1-1 0 0,-3 8 1 0 0,-7 23 1 0 0,1 1 0 0 0,2 0 1 0 0,-10 58-1 0 0,17-62 3 0 0,2-17 0 0 0,1 0 0 0 0,1 1 0 0 0,0-1 0 0 0,3 31 0 0 0,9 113 0 0 0,-6-89 0 0 0,-2-51 21 0 0,0 0 1 0 0,2 0-1 0 0,11 42 0 0 0,-11-55-16 0 0,0 0 0 0 0,1 0 0 0 0,0 0 0 0 0,0-1 0 0 0,1 0-1 0 0,1 0 1 0 0,0-1 0 0 0,0 1 0 0 0,1-1 0 0 0,8 8 0 0 0,-11-13 1 0 0,15 15 12 0 0,0-1 1 0 0,1-1-1 0 0,1-1 1 0 0,0-1-1 0 0,28 14 1 0 0,-42-25-18 0 0,93 39 66 0 0,-85-37-55 0 0,0-1 0 0 0,1-1 0 0 0,-1-1 0 0 0,26 3 0 0 0,-21-4-552 0 0,37 9 0 0 0,-1 1-2941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1:32.945"/>
    </inkml:context>
    <inkml:brush xml:id="br0">
      <inkml:brushProperty name="width" value="0.1" units="cm"/>
      <inkml:brushProperty name="height" value="0.1" units="cm"/>
      <inkml:brushProperty name="color" value="#66CC00"/>
    </inkml:brush>
  </inkml:definitions>
  <inkml:trace contextRef="#ctx0" brushRef="#br0">1247 455 1839 0 0,'3'-42'811'0'0,"-2"36"-531"0"0,0-1 0 0 0,0 0-1 0 0,0 0 1 0 0,-1 0 0 0 0,0 0 0 0 0,-1 0-1 0 0,0 0 1 0 0,0 0 0 0 0,0 0 0 0 0,-1 1 0 0 0,-3-12-1 0 0,-20-25 1332 0 0,16 30-749 0 0,1-1 1 0 0,-12-28 0 0 0,15 28-409 0 0,0 0 1 0 0,-2 0-1 0 0,-14-25 1 0 0,16 32-322 0 0,0 1 1 0 0,0 0-1 0 0,0 0 0 0 0,-1 1 1 0 0,0-1-1 0 0,0 1 1 0 0,-1 0-1 0 0,1 1 1 0 0,-10-5-1 0 0,-8-5 121 0 0,3 3 151 0 0,0 0 0 0 0,-33-12 0 0 0,47 21-317 0 0,-1 0 1 0 0,1 0-1 0 0,-1 1 0 0 0,1 0 1 0 0,-1 0-1 0 0,1 1 1 0 0,-1 0-1 0 0,1 0 0 0 0,-1 1 1 0 0,1 0-1 0 0,-15 4 0 0 0,-21 6 298 0 0,-1-2-1 0 0,0-2 1 0 0,0-2 0 0 0,-78 0-1 0 0,107-5-239 0 0,0 1-1 0 0,1 1 0 0 0,-1 0 1 0 0,1 1-1 0 0,0 0 1 0 0,-18 8-1 0 0,3 1-11 0 0,-51 30 0 0 0,64-32-129 0 0,1 1 0 0 0,-20 19 0 0 0,1-1 54 0 0,22-17 5 0 0,0 0-1 0 0,0 1 0 0 0,2 0 1 0 0,0 1-1 0 0,0 1 0 0 0,-13 27 1 0 0,22-41-60 0 0,-22 46 186 0 0,2 2-1 0 0,2 0 0 0 0,2 1 1 0 0,2 1-1 0 0,-8 57 0 0 0,15-61-38 0 0,2 1 0 0 0,1 0-1 0 0,5 91 1 0 0,2-128-101 0 0,0 0 1 0 0,0 0 0 0 0,0-1-1 0 0,2 1 1 0 0,-1-1-1 0 0,9 17 1 0 0,2 0 129 0 0,21 30 1 0 0,-18-32-71 0 0,1 0 1 0 0,2-1 0 0 0,0-1 0 0 0,26 22 0 0 0,-35-35-39 0 0,1-1 0 0 0,0 0 0 0 0,0-1 0 0 0,0-1 0 0 0,1 0 0 0 0,1 0 0 0 0,-1-1 0 0 0,1-1 0 0 0,27 7 0 0 0,60 18 172 0 0,-68-19-193 0 0,0-1 0 0 0,39 6 0 0 0,111 8 88 0 0,-138-17-107 0 0,54 4 175 0 0,-85-11-179 0 0,0 0 0 0 0,-1-1 0 0 0,1 0 0 0 0,0-1 0 0 0,17-5 0 0 0,-18 3 0 0 0,-1 0 1 0 0,0-1-1 0 0,1 0 0 0 0,-2-1 1 0 0,1 0-1 0 0,-1-1 1 0 0,0 0-1 0 0,0-1 0 0 0,0 0 1 0 0,-1-1-1 0 0,-1 0 1 0 0,14-16-1 0 0,-4 0 83 0 0,-2 0-1 0 0,0 0 1 0 0,-2-2-1 0 0,-1 0 1 0 0,11-29-1 0 0,-11 15 127 0 0,-1 0 0 0 0,15-84-1 0 0,-13 14 142 0 0,2-182-1 0 0,-17 277-366 0 0,-1 0 0 0 0,-1 1 0 0 0,0-1 1 0 0,-1 1-1 0 0,-1-1 0 0 0,0 1 0 0 0,-1 0 0 0 0,0 1 0 0 0,-2-1 0 0 0,0 1 1 0 0,0 0-1 0 0,-1 1 0 0 0,-1 0 0 0 0,0 0 0 0 0,-1 1 0 0 0,0 0 0 0 0,-1 0 0 0 0,0 1 1 0 0,-1 1-1 0 0,0 0 0 0 0,-1 1 0 0 0,-18-11 0 0 0,0 6 4 0 0,0 1 0 0 0,-1 1 0 0 0,-1 2 0 0 0,-50-10 0 0 0,9 2-26 0 0,41 12 11 0 0,1 0 0 0 0,-2 2 0 0 0,1 1 0 0 0,0 2 0 0 0,-1 2 0 0 0,1 0 0 0 0,0 3 0 0 0,0 0 0 0 0,0 2 0 0 0,-45 15 0 0 0,59-14-12 0 0,0 1 0 0 0,1 1-1 0 0,0 0 1 0 0,1 1 0 0 0,0 1-1 0 0,0 1 1 0 0,-25 23 0 0 0,-5 11-39 0 0,-41 52 0 0 0,85-94 51 0 0,-17 21-1 0 0,2 0 0 0 0,0 2 0 0 0,2 0 0 0 0,0 1 0 0 0,3 1 0 0 0,0 0 0 0 0,1 1 0 0 0,2 1-1 0 0,-6 31 1 0 0,10-38-5 0 0,-3 13-10 0 0,-4 41 1 0 0,12-66 13 0 0,0 0 0 0 0,1 0 0 0 0,0 0 0 0 0,1-1 0 0 0,0 1 0 0 0,1 0 0 0 0,6 20 0 0 0,3 0 2 0 0,1-1 0 0 0,1-1 0 0 0,21 36 0 0 0,-25-52 0 0 0,0 0 0 0 0,1-1 0 0 0,1 0 0 0 0,0 0 0 0 0,1-1 0 0 0,0-1 0 0 0,1 0 0 0 0,19 12 0 0 0,-16-13 5 0 0,1 0 1 0 0,0-1-1 0 0,0-2 0 0 0,1 1 1 0 0,25 5-1 0 0,-11-5 6 0 0,1-3-1 0 0,41 4 1 0 0,270 2-11 0 0,-332-11-171 0 0,-1 0 1 0 0,1 0-1 0 0,0 1 0 0 0,-1 1 0 0 0,20 4 1 0 0,-26-4 72 0 0,-1 0 0 0 0,1-1 0 0 0,-1 1 1 0 0,0 0-1 0 0,0 1 0 0 0,0-1 0 0 0,0 1 1 0 0,0 0-1 0 0,0 0 0 0 0,-1 0 0 0 0,1 1 0 0 0,-1-1 1 0 0,0 1-1 0 0,0-1 0 0 0,0 1 0 0 0,3 7 0 0 0,6 18-2527 0 0,-3 4-5351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1:35.102"/>
    </inkml:context>
    <inkml:brush xml:id="br0">
      <inkml:brushProperty name="width" value="0.1" units="cm"/>
      <inkml:brushProperty name="height" value="0.1" units="cm"/>
      <inkml:brushProperty name="color" value="#66CC00"/>
    </inkml:brush>
  </inkml:definitions>
  <inkml:trace contextRef="#ctx0" brushRef="#br0">1469 582 2415 0 0,'19'-9'95'0'0,"-14"6"-72"0"0,0 1 0 0 0,0-1 0 0 0,-1 0 0 0 0,1 0 0 0 0,4-4-1 0 0,-8 6 120 0 0,1 0 0 0 0,-1-1-1 0 0,1 1 1 0 0,-1-1 0 0 0,0 1-1 0 0,0-1 1 0 0,0 0 0 0 0,0 1-1 0 0,0-1 1 0 0,0 0 0 0 0,-1 1-1 0 0,1-1 1 0 0,0 0 0 0 0,-1 0-1 0 0,0 0 1 0 0,1 0 0 0 0,-1 0-1 0 0,0 0 1 0 0,0 1 0 0 0,0-1-1 0 0,0 0 1 0 0,0 0 0 0 0,-1-4-1 0 0,-2-8 859 0 0,0-1 0 0 0,0 0 0 0 0,-2 1 0 0 0,0 0-1 0 0,0 0 1 0 0,-13-23 0 0 0,10 25-624 0 0,0 0 1 0 0,-1 1-1 0 0,0-1 0 0 0,-1 2 0 0 0,0-1 1 0 0,-12-8-1 0 0,-72-50 734 0 0,57 45-725 0 0,17 11-112 0 0,-2 1 1 0 0,-34-13-1 0 0,26 12-21 0 0,13 6-198 0 0,-2 0 0 0 0,1 2 1 0 0,-1 0-1 0 0,1 1 0 0 0,-1 1 0 0 0,0 0 0 0 0,-1 2 0 0 0,1 0 0 0 0,0 1 0 0 0,0 1 1 0 0,0 1-1 0 0,0 1 0 0 0,0 0 0 0 0,0 2 0 0 0,0 0 0 0 0,-22 10 0 0 0,-19 6-54 0 0,-83 36 0 0 0,70-23 300 0 0,-126 81 0 0 0,181-102-192 0 0,-121 86 494 0 0,107-73-399 0 0,1 1 1 0 0,-31 36-1 0 0,55-56-161 0 0,1 1 0 0 0,1 0 0 0 0,-1 1-1 0 0,1-1 1 0 0,1 1 0 0 0,-1 0 0 0 0,1 0 0 0 0,1 1-1 0 0,-4 13 1 0 0,5-9-4 0 0,-1 0-1 0 0,2 0 0 0 0,0 1 1 0 0,0-1-1 0 0,4 28 0 0 0,1-14-10 0 0,2-1-1 0 0,1-1 0 0 0,1 1 1 0 0,1-1-1 0 0,1-1 0 0 0,18 34 1 0 0,-12-29 22 0 0,2-1-1 0 0,1-1 1 0 0,1-1 0 0 0,1 0 0 0 0,1-2 0 0 0,1 0 0 0 0,42 33-1 0 0,-44-42-31 0 0,7 6 68 0 0,0-1 0 0 0,58 31-1 0 0,-66-43-49 0 0,162 73 242 0 0,-153-71-241 0 0,2-2 0 0 0,-1 0 1 0 0,2-2-1 0 0,39 3 0 0 0,-12-4-10 0 0,167 10 141 0 0,-168-14-125 0 0,108-13 1 0 0,-150 9-22 0 0,0-2 0 0 0,-1 0 0 0 0,0-1 0 0 0,0 0 0 0 0,0-2 0 0 0,-1 1 0 0 0,0-2 0 0 0,0 0 0 0 0,-1-1 0 0 0,0 0 0 0 0,0 0 0 0 0,-1-2-1 0 0,0 0 1 0 0,-1 0 0 0 0,-1-1 0 0 0,13-17 0 0 0,-10 12 20 0 0,-2-1 0 0 0,0-1 0 0 0,-1 0-1 0 0,0 0 1 0 0,-2-1 0 0 0,-1 0-1 0 0,0 0 1 0 0,-1-1 0 0 0,-2 1 0 0 0,0-1-1 0 0,2-36 1 0 0,-4 6 74 0 0,-3-1 1 0 0,-8-52-1 0 0,5 79-71 0 0,-1-1 1 0 0,-1 1-1 0 0,-1 1 0 0 0,-1-1 1 0 0,-2 1-1 0 0,-12-24 0 0 0,2 11-23 0 0,-3 2 1 0 0,0 0-1 0 0,-2 1 0 0 0,-2 2 1 0 0,-38-37-1 0 0,53 58-15 0 0,-1 2 1 0 0,0-1-1 0 0,0 2 0 0 0,-1 0 0 0 0,0 0 1 0 0,-1 2-1 0 0,1-1 0 0 0,-1 2 1 0 0,-1 0-1 0 0,1 1 0 0 0,-17-2 0 0 0,-15-1-31 0 0,0 2 0 0 0,-67 1 0 0 0,82 5 14 0 0,1 1 1 0 0,0 2-1 0 0,0 1 0 0 0,0 1 1 0 0,1 2-1 0 0,-1 1 0 0 0,2 2 1 0 0,0 0-1 0 0,0 2 0 0 0,-40 25 1 0 0,-29 17-5 0 0,-55 37-50 0 0,134-79 77 0 0,2 1 0 0 0,-1 1 0 0 0,2 1 0 0 0,0 0 0 0 0,-26 36 0 0 0,19-19 343 0 0,1 2 0 0 0,-23 53-1 0 0,36-69-216 0 0,2 1 0 0 0,0 0 0 0 0,1 0 0 0 0,1 1-1 0 0,1-1 1 0 0,-2 33 0 0 0,6-41-131 0 0,1 0 0 0 0,0-1-1 0 0,0 1 1 0 0,1 0 0 0 0,1-1 0 0 0,0 1-1 0 0,1-1 1 0 0,0 0 0 0 0,0 0-1 0 0,1-1 1 0 0,1 1 0 0 0,0-1 0 0 0,0 0-1 0 0,1-1 1 0 0,0 1 0 0 0,1-1 0 0 0,0-1-1 0 0,10 10 1 0 0,27 20-295 0 0,-27-22 23 0 0,-1-1 0 0 0,2-1-1 0 0,0 0 1 0 0,1-1-1 0 0,34 16 1 0 0,-19-17 273 0 0,1-1-1 0 0,0-2 1 0 0,0-1-1 0 0,45 4 1 0 0,150 0 76 0 0,-203-11-94 0 0,40 0 45 0 0,0-4-1 0 0,82-12 1 0 0,-102 6-9 0 0,-1-1 0 0 0,0-3 0 0 0,85-35 0 0 0,-102 35-20 0 0,23-9 110 0 0,-1-3 0 0 0,91-58 0 0 0,-130 74-93 0 0,1-1 0 0 0,-2-1 0 0 0,1 0 0 0 0,-2-1-1 0 0,1 0 1 0 0,-2-1 0 0 0,1 0 0 0 0,-2-1-1 0 0,0 0 1 0 0,-1 0 0 0 0,0-1 0 0 0,-1 0 0 0 0,0 0-1 0 0,7-28 1 0 0,-9 15 38 0 0,0 0-1 0 0,-2-1 1 0 0,-2 1 0 0 0,0-1 0 0 0,-2 1-1 0 0,-7-52 1 0 0,1 43 11 0 0,-1 1 0 0 0,-2 0-1 0 0,-1 0 1 0 0,-28-58 0 0 0,19 56 14 0 0,-2 0-1 0 0,-2 2 1 0 0,-44-54-1 0 0,-99-82 133 0 0,145 152-206 0 0,0 1 0 0 0,-2 1 0 0 0,0 1-1 0 0,-1 1 1 0 0,0 1 0 0 0,-53-22 0 0 0,65 32-57 0 0,0 1 0 0 0,-1 0 0 0 0,0 1 0 0 0,1 0 1 0 0,-1 1-1 0 0,0 1 0 0 0,0 0 0 0 0,0 1 0 0 0,0 1 0 0 0,0 0 0 0 0,0 0 0 0 0,0 2 1 0 0,1 0-1 0 0,-1 0 0 0 0,1 1 0 0 0,-22 10 0 0 0,16-4-357 0 0,1 1 1 0 0,0 1-1 0 0,0 0 0 0 0,2 1 0 0 0,-1 1 0 0 0,2 1 1 0 0,0 0-1 0 0,-13 18 0 0 0,-28 41-1446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2:04.470"/>
    </inkml:context>
    <inkml:brush xml:id="br0">
      <inkml:brushProperty name="width" value="0.1" units="cm"/>
      <inkml:brushProperty name="height" value="0.1" units="cm"/>
      <inkml:brushProperty name="color" value="#66CC00"/>
    </inkml:brush>
  </inkml:definitions>
  <inkml:trace contextRef="#ctx0" brushRef="#br0">32 69 919 0 0,'-7'3'-612'0'0,"-16"10"4583"0"0,23-13-3899 0 0,0 0 0 0 0,0 0 0 0 0,-1 0 0 0 0,1 0 0 0 0,0 1 0 0 0,0-1 0 0 0,0 0 0 0 0,0 0 0 0 0,0 0 0 0 0,0 1 0 0 0,0-1 0 0 0,0 0 1 0 0,0 0-1 0 0,0 1 0 0 0,0-1 0 0 0,0 0 0 0 0,0 0 0 0 0,0 0 0 0 0,0 1 0 0 0,0-1 0 0 0,0 0 0 0 0,0 0 0 0 0,0 0 0 0 0,0 1 0 0 0,11 5 1104 0 0,4-3-917 0 0,0-1-1 0 0,-1-1 1 0 0,1 0-1 0 0,0-1 1 0 0,19-1-1 0 0,8-1-17 0 0,17-1 290 0 0,78-13 0 0 0,1 0-35 0 0,-109 14-428 0 0,-1 1 0 0 0,0 2 0 0 0,28 5 0 0 0,62 14 18 0 0,40 5-2 0 0,-116-20 59 0 0,75-2 0 0 0,55-24 398 0 0,-82 7-360 0 0,-31 7-87 0 0,278-50 484 0 0,-310 50-486 0 0,0 1-1 0 0,1 2 0 0 0,-1 1 0 0 0,36 1 1 0 0,-48 2-254 0 0,0 1 1 0 0,1 1 0 0 0,-1 0 0 0 0,0 1-1 0 0,0 1 1 0 0,-1 0 0 0 0,1 1 0 0 0,-1 0 0 0 0,19 11-1 0 0,-15-5-4026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9:13.092"/>
    </inkml:context>
    <inkml:brush xml:id="br0">
      <inkml:brushProperty name="width" value="0.1" units="cm"/>
      <inkml:brushProperty name="height" value="0.1" units="cm"/>
      <inkml:brushProperty name="color" value="#F4F91B"/>
    </inkml:brush>
  </inkml:definitions>
  <inkml:trace contextRef="#ctx0" brushRef="#br0">1546 10 1375 0 0,'0'0'21'0'0,"0"0"0"0"0,1-1 0 0 0,-1 1 0 0 0,0 0 0 0 0,0-1 0 0 0,0 1 0 0 0,1 0 0 0 0,-1 0 0 0 0,0-1 0 0 0,0 1 0 0 0,0 0 0 0 0,0-1 0 0 0,0 1 0 0 0,0-1 0 0 0,0 1 0 0 0,0 0 0 0 0,1-1-1 0 0,-1 1 1 0 0,0 0 0 0 0,-1-1 0 0 0,1 1 0 0 0,0 0 0 0 0,0-1 0 0 0,0 1 0 0 0,0 0 0 0 0,0-1 0 0 0,0 0 0 0 0,-10 3 1039 0 0,-10 2-307 0 0,-3-2-62 0 0,0 1 0 0 0,1 1 0 0 0,0 1 0 0 0,0 1 0 0 0,-39 16-1 0 0,-28 7 937 0 0,53-20-1367 0 0,-1-2 0 0 0,0-1 0 0 0,0-2-1 0 0,0-2 1 0 0,-48-2 0 0 0,-204-4 1721 0 0,79 16-1200 0 0,-8 0-551 0 0,181-11-179 0 0,-49 8 1 0 0,69-6-228 0 0,-1 1 1 0 0,1 1-1 0 0,0 0 1 0 0,-31 15-1 0 0,19-4-300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9:13.893"/>
    </inkml:context>
    <inkml:brush xml:id="br0">
      <inkml:brushProperty name="width" value="0.1" units="cm"/>
      <inkml:brushProperty name="height" value="0.1" units="cm"/>
      <inkml:brushProperty name="color" value="#F4F91B"/>
    </inkml:brush>
  </inkml:definitions>
  <inkml:trace contextRef="#ctx0" brushRef="#br0">3001 19 455 0 0,'0'0'0'0'0,"1"-1"0"0"0,-1 1 0 0 0,0 0 0 0 0,0-1 0 0 0,1 1 0 0 0,-1 0 0 0 0,0 0 0 0 0,1-1 0 0 0,-1 1 0 0 0,0 0 0 0 0,1 0 0 0 0,-1 0 0 0 0,1-1 0 0 0,-1 1 0 0 0,0 0 0 0 0,1 0 0 0 0,-1 0 0 0 0,0 0 0 0 0,1 0 0 0 0,-1 0 0 0 0,1 0 0 0 0,-1 0 0 0 0,1 0 0 0 0,-1 0 0 0 0,0 0 0 0 0,1 0 0 0 0,0 0 0 0 0,-1 1 47 0 0,0-1-1 0 0,0 0 1 0 0,0 0-1 0 0,0 0 1 0 0,0 1-1 0 0,0-1 1 0 0,0 0-1 0 0,0 0 0 0 0,0 1 1 0 0,0-1-1 0 0,0 0 1 0 0,0 0-1 0 0,0 1 1 0 0,0-1-1 0 0,0 0 1 0 0,0 0-1 0 0,0 1 0 0 0,0-1 1 0 0,0 0-1 0 0,0 0 1 0 0,0 1-1 0 0,-1-1 1 0 0,1 0-1 0 0,0 0 1 0 0,0 0-1 0 0,0 1 0 0 0,0-1 1 0 0,0 0-1 0 0,-1 0 1 0 0,1 0-1 0 0,0 1 1 0 0,0-1-1 0 0,0 0 1 0 0,-1 0-1 0 0,1 0 0 0 0,0 0 1 0 0,0 0-1 0 0,-1 0 1 0 0,1 0-1 0 0,0 1 1 0 0,-9 3 630 0 0,3-4-399 0 0,1 0 0 0 0,-1 0 0 0 0,1-1 0 0 0,0 1 1 0 0,-1-1-1 0 0,1-1 0 0 0,-1 1 0 0 0,1-1 0 0 0,-9-4 0 0 0,7 3 305 0 0,-1 0 0 0 0,0 1 0 0 0,-13-3 0 0 0,3 4-31 0 0,0 0 0 0 0,0 1 1 0 0,-34 5-1 0 0,-51 15-199 0 0,71-12-344 0 0,-1-2 0 0 0,1-1-1 0 0,-39 1 1 0 0,-110-15 484 0 0,103 4 31 0 0,-109 5-1 0 0,121 5-393 0 0,-24 4-18 0 0,-1-5 1 0 0,-100-7-1 0 0,185 2-113 0 0,-48-5 140 0 0,1 3 0 0 0,-1 2 0 0 0,-58 6 0 0 0,21 7-43 0 0,0-4 0 0 0,-155-5 0 0 0,-55-7-22 0 0,197 12-62 0 0,-60 2 30 0 0,80-12-28 0 0,-70 3-38 0 0,141 0-743 0 0,1 1 0 0 0,-1 1 0 0 0,1 0 0 0 0,-14 5-1 0 0,-15 8-3480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9:14.673"/>
    </inkml:context>
    <inkml:brush xml:id="br0">
      <inkml:brushProperty name="width" value="0.1" units="cm"/>
      <inkml:brushProperty name="height" value="0.1" units="cm"/>
      <inkml:brushProperty name="color" value="#F4F91B"/>
    </inkml:brush>
  </inkml:definitions>
  <inkml:trace contextRef="#ctx0" brushRef="#br0">1729 116 919 0 0,'-26'-8'177'0'0,"-11"-3"-99"0"0,8 7 3557 0 0,-344-5-698 0 0,293 11-2463 0 0,0-3 0 0 0,-106-16 1 0 0,37-3 796 0 0,-90-14 130 0 0,202 28-1362 0 0,1 2 0 0 0,-1 1 0 0 0,0 2 0 0 0,0 2 0 0 0,0 1 0 0 0,1 2 0 0 0,-1 1 1 0 0,-37 11-1 0 0,-47 14-3614 0 0,81-19-132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9:16.183"/>
    </inkml:context>
    <inkml:brush xml:id="br0">
      <inkml:brushProperty name="width" value="0.1" units="cm"/>
      <inkml:brushProperty name="height" value="0.1" units="cm"/>
      <inkml:brushProperty name="color" value="#F4F91B"/>
    </inkml:brush>
  </inkml:definitions>
  <inkml:trace contextRef="#ctx0" brushRef="#br0">3025 65 455 0 0,'-7'-8'0'0'0,"7"7"19"0"0,0 0 0 0 0,-1 0-1 0 0,1 1 1 0 0,-1-1-1 0 0,1 0 1 0 0,-1 1-1 0 0,0-1 1 0 0,1 1-1 0 0,-1-1 1 0 0,1 1-1 0 0,-1-1 1 0 0,0 1 0 0 0,0-1-1 0 0,1 1 1 0 0,-1 0-1 0 0,0-1 1 0 0,0 1-1 0 0,0 0 1 0 0,1 0-1 0 0,-3-1 1 0 0,-13-2 1007 0 0,0-1 0 0 0,-28-11 0 0 0,27 8 216 0 0,-1 1 0 0 0,-23-4 0 0 0,30 10-1154 0 0,0 0 0 0 0,0 1-1 0 0,0 0 1 0 0,0 1 0 0 0,1 0 0 0 0,-1 1 0 0 0,-16 6 0 0 0,20-7-81 0 0,-33 9 114 0 0,0-3 0 0 0,-1 0-1 0 0,0-3 1 0 0,-1-2 0 0 0,-50-1-1 0 0,-158 13 1058 0 0,38 1-818 0 0,167-16-125 0 0,-1-1 1 0 0,-75-12-1 0 0,62 5-13 0 0,-1 4 0 0 0,-76 3 1 0 0,76 1-162 0 0,-152 3 246 0 0,182-3-252 0 0,-216-13 607 0 0,177 7-264 0 0,-104 4 0 0 0,-69 20-97 0 0,153-11-283 0 0,-56 0 234 0 0,31-2-1037 0 0,37 2-2703 0 0,18 0-886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9:19.087"/>
    </inkml:context>
    <inkml:brush xml:id="br0">
      <inkml:brushProperty name="width" value="0.1" units="cm"/>
      <inkml:brushProperty name="height" value="0.1" units="cm"/>
      <inkml:brushProperty name="color" value="#F4F91B"/>
    </inkml:brush>
  </inkml:definitions>
  <inkml:trace contextRef="#ctx0" brushRef="#br0">2328 94 3967 0 0,'0'-6'81'0'0,"1"5"-59"0"0,-1 0 0 0 0,0 1 0 0 0,0-1 0 0 0,0 0 0 0 0,0 1 0 0 0,1-1 0 0 0,-1 0 0 0 0,0 0 0 0 0,0 1 0 0 0,-1-1 0 0 0,1 0 0 0 0,0 1 0 0 0,0-1 0 0 0,0 0 0 0 0,0 0 0 0 0,0 1 0 0 0,-1-1 0 0 0,1 0 0 0 0,0 1 0 0 0,-1-1 0 0 0,1 0 1 0 0,-1 1-1 0 0,1-1 0 0 0,0 1 0 0 0,-1-1 0 0 0,1 1 0 0 0,-1-1 0 0 0,0 1 0 0 0,1-1 0 0 0,-1 1 0 0 0,1-1 0 0 0,-1 1 0 0 0,0 0 0 0 0,1-1 0 0 0,-1 1 0 0 0,0 0 0 0 0,1 0 0 0 0,-1-1 0 0 0,0 1 0 0 0,1 0 0 0 0,-1 0 0 0 0,0 0 0 0 0,0 0 0 0 0,0 0 0 0 0,-27-3 80 0 0,15 2 91 0 0,-1 0 0 0 0,-24-7 1 0 0,19 3 275 0 0,1 0 1 0 0,-1 2-1 0 0,-1 0 1 0 0,1 2-1 0 0,0 0 1 0 0,0 1-1 0 0,-29 4 1 0 0,-10 5-83 0 0,-64 18 0 0 0,77-15-92 0 0,-1-2-1 0 0,-88 8 1 0 0,78-16 25 0 0,-81-9 0 0 0,84 1-151 0 0,-73-10 430 0 0,62 3-291 0 0,29 5-82 0 0,-52-5 0 0 0,31 10-59 0 0,-152-15 378 0 0,-83-12-89 0 0,246 28-400 0 0,1 3-1 0 0,-1 1 1 0 0,1 2-1 0 0,-53 12 1 0 0,-17 9-344 0 0,39-6-3652 0 0,20-5-582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9:20.352"/>
    </inkml:context>
    <inkml:brush xml:id="br0">
      <inkml:brushProperty name="width" value="0.1" units="cm"/>
      <inkml:brushProperty name="height" value="0.1" units="cm"/>
      <inkml:brushProperty name="color" value="#F4F91B"/>
    </inkml:brush>
  </inkml:definitions>
  <inkml:trace contextRef="#ctx0" brushRef="#br0">2478 23 1375 0 0,'0'-1'60'0'0,"-1"1"0"0"0,1 0 0 0 0,-1-1-1 0 0,1 1 1 0 0,-1 0 0 0 0,1 0-1 0 0,-1-1 1 0 0,1 1 0 0 0,-1 0 0 0 0,1 0-1 0 0,-1 0 1 0 0,1 0 0 0 0,-1 0-1 0 0,1 0 1 0 0,-1 0 0 0 0,1 0-1 0 0,-1 0 1 0 0,1 0 0 0 0,-1 0 0 0 0,1 0-1 0 0,-1 0 1 0 0,0 0 0 0 0,-17 4 151 0 0,9-2-220 0 0,-59 2 1597 0 0,46-4-944 0 0,0 1 1 0 0,-1 1-1 0 0,1 2 0 0 0,-23 5 1 0 0,-117 28 592 0 0,109-27-948 0 0,10-4 0 0 0,1-2 1 0 0,0-2-1 0 0,-57-4 0 0 0,-65 3 600 0 0,-116 29-103 0 0,233-26-688 0 0,0-2 0 0 0,-76-7-1 0 0,-93-24 394 0 0,-4-4 51 0 0,-138-25 140 0 0,329 53-726 0 0,1 0 1 0 0,-1 2-1 0 0,-1 2 0 0 0,1 0 0 0 0,0 2 0 0 0,0 1 0 0 0,0 1 0 0 0,-34 9 1 0 0,17 2-275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9:21.306"/>
    </inkml:context>
    <inkml:brush xml:id="br0">
      <inkml:brushProperty name="width" value="0.1" units="cm"/>
      <inkml:brushProperty name="height" value="0.1" units="cm"/>
      <inkml:brushProperty name="color" value="#F4F91B"/>
    </inkml:brush>
  </inkml:definitions>
  <inkml:trace contextRef="#ctx0" brushRef="#br0">1670 74 455 0 0,'-4'-15'-8'0'0,"-12"-9"5224"0"0,15 23-5138 0 0,-12-4 310 0 0,1 0 0 0 0,-1 1 1 0 0,0 0-1 0 0,-21-3 0 0 0,-160-1 1859 0 0,126 7-1745 0 0,12 2-121 0 0,0 2-1 0 0,-68 12 0 0 0,-109 37 74 0 0,160-34-400 0 0,0-3 0 0 0,-1-3 0 0 0,-91 4 0 0 0,97-14-225 0 0,0 3 1 0 0,-130 29-1 0 0,142-20-321 0 0,-1 1-11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6:59.118"/>
    </inkml:context>
    <inkml:brush xml:id="br0">
      <inkml:brushProperty name="width" value="0.1" units="cm"/>
      <inkml:brushProperty name="height" value="0.1" units="cm"/>
      <inkml:brushProperty name="color" value="#F4F91B"/>
    </inkml:brush>
  </inkml:definitions>
  <inkml:trace contextRef="#ctx0" brushRef="#br0">1110 28 1375 0 0,'-13'3'2820'0'0,"9"-5"-2538"0"0,0 0-1 0 0,0 0 1 0 0,0 0-1 0 0,0 1 0 0 0,-1 0 1 0 0,1-1-1 0 0,0 2 1 0 0,-7-2-1 0 0,1 0 125 0 0,-18-3 221 0 0,1 0-1 0 0,-1 3 1 0 0,-29-1 0 0 0,-85 9 717 0 0,-30-1-331 0 0,-95-11-16 0 0,186 5-929 0 0,-101 6-269 0 0,124 2 42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00.021"/>
    </inkml:context>
    <inkml:brush xml:id="br0">
      <inkml:brushProperty name="width" value="0.1" units="cm"/>
      <inkml:brushProperty name="height" value="0.1" units="cm"/>
      <inkml:brushProperty name="color" value="#F4F91B"/>
    </inkml:brush>
  </inkml:definitions>
  <inkml:trace contextRef="#ctx0" brushRef="#br0">1555 7 5407 0 0,'-7'-2'156'0'0,"0"1"0"0"0,0-1 0 0 0,0 1 0 0 0,0 0 0 0 0,-1 1 0 0 0,-11 1 0 0 0,-46 7 1113 0 0,23-1-971 0 0,-318 25 1357 0 0,198-19-969 0 0,-58-7-229 0 0,-5 1 205 0 0,185-3-578 0 0,0 1 1 0 0,1 2-1 0 0,-64 21 0 0 0,-27 22-209 0 0,64-25 10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00.815"/>
    </inkml:context>
    <inkml:brush xml:id="br0">
      <inkml:brushProperty name="width" value="0.1" units="cm"/>
      <inkml:brushProperty name="height" value="0.1" units="cm"/>
      <inkml:brushProperty name="color" value="#F4F91B"/>
    </inkml:brush>
  </inkml:definitions>
  <inkml:trace contextRef="#ctx0" brushRef="#br0">1998 101 4487 0 0,'-1'-1'54'0'0,"-1"0"0"0"0,1 0 0 0 0,0 1 0 0 0,-1-1 0 0 0,1 1 0 0 0,-1-1 0 0 0,1 1 0 0 0,-1-1 0 0 0,1 1-1 0 0,-1 0 1 0 0,1 0 0 0 0,-1 0 0 0 0,1 0 0 0 0,-1 0 0 0 0,1 0 0 0 0,0 0 0 0 0,-2 1 0 0 0,-34 7 1184 0 0,19-4-1036 0 0,-21 2 372 0 0,0-1-1 0 0,-1-3 1 0 0,-76-4 0 0 0,-258-19 4031 0 0,281 18-3708 0 0,-168-27-1 0 0,189 16-608 0 0,-181-28 451 0 0,207 37-680 0 0,-1 3 0 0 0,0 1 1 0 0,-69 8-1 0 0,69-1-361 0 0,1 2 0 0 0,-1 2 0 0 0,2 2-1 0 0,0 2 1 0 0,-47 21 0 0 0,41-11-1373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47.123"/>
    </inkml:context>
    <inkml:brush xml:id="br0">
      <inkml:brushProperty name="width" value="0.1" units="cm"/>
      <inkml:brushProperty name="height" value="0.1" units="cm"/>
      <inkml:brushProperty name="color" value="#66CC00"/>
    </inkml:brush>
  </inkml:definitions>
  <inkml:trace contextRef="#ctx0" brushRef="#br0">237 26 919 0 0,'-1'-2'133'0'0,"-5"-11"1344"0"0,6 13-1462 0 0,0 0 1 0 0,0 0 0 0 0,0-1 0 0 0,-1 1-1 0 0,1 0 1 0 0,0 0 0 0 0,0 0 0 0 0,0 0-1 0 0,0 0 1 0 0,0 0 0 0 0,0-1 0 0 0,0 1-1 0 0,0 0 1 0 0,0 0 0 0 0,0 0 0 0 0,-1 0-1 0 0,1 0 1 0 0,0 0 0 0 0,0 0 0 0 0,0 0-1 0 0,0-1 1 0 0,0 1 0 0 0,0 0 0 0 0,-1 0-1 0 0,1 0 1 0 0,0 0 0 0 0,0 0 0 0 0,0 0-1 0 0,0 0 1 0 0,0 0 0 0 0,-1 0 0 0 0,1 0-1 0 0,0 0 1 0 0,0 0 0 0 0,0 0 0 0 0,0 0-1 0 0,-1 0 1 0 0,1 0 0 0 0,0 0 0 0 0,0 0-1 0 0,0 0 1 0 0,0 0 0 0 0,0 0 0 0 0,0 0-1 0 0,-1 1 1 0 0,1-1 0 0 0,0 0 0 0 0,0 0-1 0 0,0 0 1 0 0,0 0 0 0 0,0 0 0 0 0,0 0-1 0 0,-1 0 1 0 0,1 0 0 0 0,0 1-1 0 0,0-1 1 0 0,0 0 0 0 0,0 0 0 0 0,0 0-1 0 0,0 0 1 0 0,0 0 0 0 0,0 1 0 0 0,0-1-1 0 0,0 0 1 0 0,0 0 0 0 0,0 0 0 0 0,0 1-1 0 0,0-1-40 0 0,0 0 0 0 0,-1 0 0 0 0,1 1-1 0 0,0-1 1 0 0,0 0 0 0 0,0 1 0 0 0,0-1 0 0 0,0 0-1 0 0,0 0 1 0 0,0 1 0 0 0,0-1 0 0 0,0 0-1 0 0,0 1 1 0 0,0-1 0 0 0,0 0 0 0 0,1 1-1 0 0,-1-1 1 0 0,0 0 0 0 0,0 0 0 0 0,0 1-1 0 0,0-1 1 0 0,0 0 0 0 0,0 0 0 0 0,1 1-1 0 0,-1-1 1 0 0,0 0 0 0 0,0 0 0 0 0,1 1 0 0 0,-1-1-1 0 0,0 0 1 0 0,0 0 0 0 0,0 0 0 0 0,1 0-1 0 0,-1 1 1 0 0,0-1 0 0 0,1 0 0 0 0,-1 0-1 0 0,0 0 1 0 0,0 0 0 0 0,1 0 0 0 0,-1 0-1 0 0,0 0 1 0 0,1 0 0 0 0,-1 0 0 0 0,0 0-1 0 0,1 0 1 0 0,-1 0 0 0 0,0 0 0 0 0,0 0 0 0 0,1 0-1 0 0,-1 0 1 0 0,1 0 0 0 0,0 0-89 0 0,0 0 1 0 0,1-1 0 0 0,-1 1 0 0 0,0 0-1 0 0,0-1 1 0 0,1 1 0 0 0,-1 0-1 0 0,0-1 1 0 0,0 0 0 0 0,0 1-1 0 0,2-2 1 0 0,6-11 37 0 0,-9 13 76 0 0,0 0 1 0 0,0 0 0 0 0,0 0 0 0 0,-1 0-1 0 0,1-1 1 0 0,0 1 0 0 0,0 0 0 0 0,0 0 0 0 0,-1 0-1 0 0,1 0 1 0 0,0 0 0 0 0,0 0 0 0 0,-1 0-1 0 0,1 0 1 0 0,0 0 0 0 0,0 0 0 0 0,-1 0 0 0 0,1 0-1 0 0,0 0 1 0 0,0 0 0 0 0,-1 0 0 0 0,1 0-1 0 0,0 0 1 0 0,0 0 0 0 0,-1 0 0 0 0,1 0 0 0 0,0 0-1 0 0,0 0 1 0 0,-1 0 0 0 0,1 0 0 0 0,0 1-1 0 0,-32 12 196 0 0,27-11-147 0 0,-1 1 317 0 0,0 0 0 0 0,0 0-1 0 0,0-1 1 0 0,-1 0-1 0 0,1 0 1 0 0,-1-1-1 0 0,0 1 1 0 0,1-2-1 0 0,-1 1 1 0 0,0-1-1 0 0,0 0 1 0 0,-11-1-1 0 0,-8 2 550 0 0,9 0-886 0 0,3-3 144 0 0,-6 1 1304 0 0,20 1-1420 0 0,-1 0 0 0 0,0 0 1 0 0,1 0-1 0 0,-1 0 0 0 0,1 0 0 0 0,-1 1 0 0 0,0-1 0 0 0,1 0 1 0 0,-1 0-1 0 0,1 1 0 0 0,-1-1 0 0 0,1 1 0 0 0,-1-1 0 0 0,1 0 1 0 0,-1 1-1 0 0,1-1 0 0 0,-1 1 0 0 0,1-1 0 0 0,0 1 1 0 0,-1-1-1 0 0,1 1 0 0 0,0-1 0 0 0,-1 1 0 0 0,1-1 0 0 0,0 1 1 0 0,-1 0-1 0 0,1 0 38 0 0,-1 0 0 0 0,1 0 0 0 0,-1 0 0 0 0,1 0 0 0 0,-1 0 0 0 0,0 0 0 0 0,1 0 0 0 0,-1-1 0 0 0,0 1 0 0 0,0 0 0 0 0,0-1 1 0 0,0 1-1 0 0,1 0 0 0 0,-1-1 0 0 0,0 1 0 0 0,0-1 0 0 0,0 0 0 0 0,0 1 0 0 0,0-1 0 0 0,-2 1 0 0 0,-5-1 2579 0 0,8 0-2611 0 0,0 0-42 0 0,0 0 1 0 0,0-1-1 0 0,0 1 0 0 0,1 0 0 0 0,-1 0 1 0 0,0 0-1 0 0,0 0 0 0 0,1-1 1 0 0,-1 1-1 0 0,0 0 0 0 0,0 0 0 0 0,1 0 1 0 0,-1 0-1 0 0,0 0 0 0 0,0 0 0 0 0,1 0 1 0 0,-1 0-1 0 0,0 0 0 0 0,1 0 0 0 0,-1 0 1 0 0,0 0-1 0 0,0 0 0 0 0,1 0 0 0 0,-1 0 1 0 0,0 0-1 0 0,0 0 0 0 0,1 0 1 0 0,-1 0-1 0 0,0 0 0 0 0,1 0 0 0 0,-1 0 1 0 0,0 0-1 0 0,0 1 0 0 0,1-1 0 0 0,-1 0 1 0 0,0 0-1 0 0,0 0 0 0 0,0 0 0 0 0,1 1 1 0 0,-1-1-1 0 0,0 0 0 0 0,2 5 23 0 0,0 0 0 0 0,0 0 0 0 0,-1 0 0 0 0,2 8 0 0 0,4 15 4 0 0,-7-27-41 0 0,1 0 0 0 0,-1 0 1 0 0,1-1-1 0 0,-1 1 0 0 0,1 0 0 0 0,-1 0 0 0 0,1-1 0 0 0,0 1 0 0 0,-1-1 0 0 0,1 1 0 0 0,0-1 0 0 0,-1 1 0 0 0,1-1 1 0 0,0 1-1 0 0,0-1 0 0 0,0 1 0 0 0,-1-1 0 0 0,1 0 0 0 0,0 0 0 0 0,1 1 0 0 0,23 1 506 0 0,-21-2-448 0 0,-1 0 0 0 0,0 0 0 0 0,0 1 0 0 0,1-1 1 0 0,-1 1-1 0 0,5 1 0 0 0,4 3 27 0 0,0-1 0 0 0,1 0 0 0 0,-1 0 1 0 0,26 2-1 0 0,-32-5-21 0 0,-1-1 0 0 0,1 1 1 0 0,-1-1-1 0 0,1-1 0 0 0,-1 1 1 0 0,1-1-1 0 0,-1 0 0 0 0,1 0 0 0 0,-1-1 1 0 0,5-1-1 0 0,-7 1 424 0 0,-3 2-804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01.399"/>
    </inkml:context>
    <inkml:brush xml:id="br0">
      <inkml:brushProperty name="width" value="0.1" units="cm"/>
      <inkml:brushProperty name="height" value="0.1" units="cm"/>
      <inkml:brushProperty name="color" value="#F4F91B"/>
    </inkml:brush>
  </inkml:definitions>
  <inkml:trace contextRef="#ctx0" brushRef="#br0">1457 3 919 0 0,'-3'4'411'0'0,"0"-1"0"0"0,1 1 0 0 0,0-1 0 0 0,0 1 0 0 0,0 0-1 0 0,-2 5 1 0 0,-6 12 385 0 0,5-12-763 0 0,-1 0-1 0 0,0-1 0 0 0,0 0 0 0 0,-1 0 0 0 0,-9 8 0 0 0,14-14 48 0 0,0 0-1 0 0,-1 0 0 0 0,1-1 1 0 0,-1 1-1 0 0,1-1 0 0 0,-1 0 1 0 0,0 1-1 0 0,1-1 0 0 0,-1-1 1 0 0,0 1-1 0 0,0 0 0 0 0,0-1 1 0 0,0 1-1 0 0,0-1 1 0 0,0 0-1 0 0,0 0 0 0 0,1 0 1 0 0,-1 0-1 0 0,0-1 0 0 0,0 1 1 0 0,0-1-1 0 0,0 1 0 0 0,-4-3 1 0 0,-72-32 3213 0 0,-6-2-1146 0 0,70 32-2032 0 0,0 0 0 0 0,0 1 0 0 0,0 1 1 0 0,0 0-1 0 0,0 1 0 0 0,-22 0 0 0 0,-331-20 679 0 0,303 17-675 0 0,1 3 1 0 0,-1 3-1 0 0,1 2 0 0 0,-117 23 1 0 0,42 1-1372 0 0,64-16 465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02.850"/>
    </inkml:context>
    <inkml:brush xml:id="br0">
      <inkml:brushProperty name="width" value="0.1" units="cm"/>
      <inkml:brushProperty name="height" value="0.1" units="cm"/>
      <inkml:brushProperty name="color" value="#F4F91B"/>
    </inkml:brush>
  </inkml:definitions>
  <inkml:trace contextRef="#ctx0" brushRef="#br0">1974 91 455 0 0,'1'-6'754'0'0,"-2"0"0"0"0,1 1 0 0 0,-1-1 0 0 0,1 0 0 0 0,-1 1-1 0 0,-1-1 1 0 0,-3-10 0 0 0,4 14-629 0 0,1 0-1 0 0,-1 0 1 0 0,0 0-1 0 0,0 1 1 0 0,0-1-1 0 0,0 0 0 0 0,0 0 1 0 0,-1 1-1 0 0,1-1 1 0 0,0 1-1 0 0,-1-1 1 0 0,1 1-1 0 0,-1-1 1 0 0,1 1-1 0 0,-1 0 1 0 0,0 0-1 0 0,1 0 1 0 0,-1 0-1 0 0,0 0 1 0 0,0 0-1 0 0,0 0 1 0 0,0 1-1 0 0,0-1 1 0 0,0 1-1 0 0,-3-1 1 0 0,-2 1 30 0 0,0 0 0 0 0,0 1 0 0 0,0-1 0 0 0,0 1-1 0 0,0 1 1 0 0,-8 2 0 0 0,-93 16 1248 0 0,70-14-783 0 0,0-2 1 0 0,-69-1-1 0 0,52-3-282 0 0,-313-1 534 0 0,-217 8-400 0 0,246 30-672 0 0,197-10-4098 0 0,56-4-542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05.718"/>
    </inkml:context>
    <inkml:brush xml:id="br0">
      <inkml:brushProperty name="width" value="0.1" units="cm"/>
      <inkml:brushProperty name="height" value="0.1" units="cm"/>
      <inkml:brushProperty name="color" value="#F4F91B"/>
    </inkml:brush>
  </inkml:definitions>
  <inkml:trace contextRef="#ctx0" brushRef="#br0">1677 99 2071 0 0,'-15'-15'1611'0'0,"11"12"-1357"0"0,1 1 0 0 0,-1 0 0 0 0,0 0 0 0 0,0 1 0 0 0,1-1 0 0 0,-1 1 0 0 0,0 0 0 0 0,0 0 0 0 0,0 0 0 0 0,-1 0 0 0 0,1 1 0 0 0,0 0 0 0 0,0 0 0 0 0,0 0 0 0 0,-8 1 0 0 0,-5 2-23 0 0,0 1 0 0 0,-27 10 0 0 0,27-8-67 0 0,-25 5 0 0 0,14-8 22 0 0,1 0-1 0 0,-1-2 0 0 0,-46-4 1 0 0,-82-18 1132 0 0,90 10-699 0 0,-595-63 3162 0 0,472 70-3555 0 0,161 6-547 0 0,1 0 0 0 0,1 2-1 0 0,-1 1 1 0 0,-50 17 0 0 0,37-6-1143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06.529"/>
    </inkml:context>
    <inkml:brush xml:id="br0">
      <inkml:brushProperty name="width" value="0.1" units="cm"/>
      <inkml:brushProperty name="height" value="0.1" units="cm"/>
      <inkml:brushProperty name="color" value="#F4F91B"/>
    </inkml:brush>
  </inkml:definitions>
  <inkml:trace contextRef="#ctx0" brushRef="#br0">1507 221 919 0 0,'-6'-3'309'0'0,"0"2"-1"0"0,-1-1 1 0 0,1 1-1 0 0,0 0 0 0 0,-1 0 1 0 0,-10 0-1 0 0,-71 4 87 0 0,42 0 809 0 0,-49-4 1 0 0,34-6 527 0 0,0-3 0 0 0,-83-23-1 0 0,-113-53 915 0 0,205 67-2265 0 0,-1 3-1 0 0,-1 2 1 0 0,-105-13-1 0 0,115 23-652 0 0,-76 5-1 0 0,83 2-1020 0 0,0 2 0 0 0,-50 12 0 0 0,31-1-3353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07.300"/>
    </inkml:context>
    <inkml:brush xml:id="br0">
      <inkml:brushProperty name="width" value="0.1" units="cm"/>
      <inkml:brushProperty name="height" value="0.1" units="cm"/>
      <inkml:brushProperty name="color" value="#F4F91B"/>
    </inkml:brush>
  </inkml:definitions>
  <inkml:trace contextRef="#ctx0" brushRef="#br0">3230 39 1375 0 0,'0'-1'125'0'0,"0"1"0"0"0,1 0 0 0 0,-1-1 0 0 0,1 1 0 0 0,-1 0 0 0 0,1-1-1 0 0,-1 1 1 0 0,0-1 0 0 0,1 1 0 0 0,-1-1 0 0 0,0 1 0 0 0,0-1-1 0 0,1 1 1 0 0,-1-1 0 0 0,0 1 0 0 0,0-1 0 0 0,0 1 0 0 0,1-1 0 0 0,-1 1-1 0 0,0-1 1 0 0,0 1 0 0 0,0-1 0 0 0,0 1 0 0 0,0-1 0 0 0,0 1-1 0 0,0-1 1 0 0,0 0 0 0 0,-1 1 0 0 0,1-1 0 0 0,0 1 0 0 0,0-1 0 0 0,0 1-1 0 0,0-1 1 0 0,-1 1 0 0 0,1-1 0 0 0,-1 0 0 0 0,1 0 122 0 0,-1 1 1 0 0,1-1-1 0 0,-1 0 1 0 0,1 1-1 0 0,-1-1 1 0 0,1 0-1 0 0,-1 1 1 0 0,0-1-1 0 0,1 1 1 0 0,-1-1-1 0 0,0 1 1 0 0,0-1-1 0 0,1 1 1 0 0,-3-1-1 0 0,-7 1-548 0 0,-15 7 696 0 0,-1-2 1 0 0,0-1-1 0 0,-1-1 0 0 0,1-2 0 0 0,-33-1 0 0 0,0 0 115 0 0,-63 10 487 0 0,-184 37 0 0 0,196-27-785 0 0,46-11-76 0 0,0-3 0 0 0,-1-2 0 0 0,-64-6 0 0 0,-195-28 683 0 0,270 24-658 0 0,-202-29 475 0 0,-214-17 325 0 0,349 50-836 0 0,-217 27-1 0 0,287-17-139 0 0,-77 24 0 0 0,-46 27-838 0 0,84-27-306 0 0,-8-1-4567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20.217"/>
    </inkml:context>
    <inkml:brush xml:id="br0">
      <inkml:brushProperty name="width" value="0.1" units="cm"/>
      <inkml:brushProperty name="height" value="0.1" units="cm"/>
      <inkml:brushProperty name="color" value="#F4F91B"/>
    </inkml:brush>
  </inkml:definitions>
  <inkml:trace contextRef="#ctx0" brushRef="#br0">789 38 3167 0 0,'-12'-3'118'0'0,"0"0"0"0"0,-1 0 0 0 0,0 1 0 0 0,0 1-1 0 0,0 0 1 0 0,0 1 0 0 0,-22 2 0 0 0,14-1 214 0 0,-37-2 0 0 0,-12-12 1795 0 0,44 8-1223 0 0,-32-3 0 0 0,-29 7-405 0 0,42 2-340 0 0,30-1 249 0 0,-1 1-1 0 0,-23 3 1 0 0,32-2-365 0 0,0 0 0 0 0,0 0 0 0 0,-1 0 0 0 0,1 1 0 0 0,1 0 0 0 0,-1 1 0 0 0,-7 5 0 0 0,-60 48 674 0 0,64-49-511 0 0,9-7-34 0 0,-1 0-1 0 0,1 0 1 0 0,0 1 0 0 0,-1-1 0 0 0,1 1 0 0 0,0-1 0 0 0,0 1 0 0 0,0-1 0 0 0,0 1 0 0 0,0-1-1 0 0,-1 4 1 0 0,2-5-81 0 0,1 1-1 0 0,-1 0 1 0 0,1-1 0 0 0,-1 1-1 0 0,1 0 1 0 0,-1 0-1 0 0,1-1 1 0 0,0 1-1 0 0,-1-1 1 0 0,1 1-1 0 0,0-1 1 0 0,-1 1 0 0 0,1-1-1 0 0,0 1 1 0 0,-1-1-1 0 0,1 0 1 0 0,0 1-1 0 0,0-1 1 0 0,1 0-1 0 0,17 6 338 0 0,12-5 55 0 0,0-2 0 0 0,0-1 0 0 0,0-1 0 0 0,39-9-1 0 0,-53 8-395 0 0,50-10 368 0 0,-31 6-145 0 0,49-6 0 0 0,-8 11-89 0 0,93 9 1 0 0,28-1-8 0 0,-145-4-84 0 0,-1 3-1 0 0,1 1 1 0 0,59 16-1 0 0,-55-10-36 0 0,0-2 0 0 0,79 2 1 0 0,-70-11 44 0 0,0-3 1 0 0,95-18 0 0 0,-158 21-127 0 0,18-3 40 0 0,-21 3-52 0 0,0 0 0 0 0,0 0 0 0 0,0 1 0 0 0,0-1 1 0 0,0 0-1 0 0,0 0 0 0 0,0 0 0 0 0,0 0 1 0 0,0 0-1 0 0,0 0 0 0 0,0 1 0 0 0,0-1 1 0 0,0 0-1 0 0,0 0 0 0 0,0 0 0 0 0,0 0 1 0 0,0 0-1 0 0,0 1 0 0 0,0-1 0 0 0,0 0 1 0 0,0 0-1 0 0,0 0 0 0 0,0 0 0 0 0,-1 0 1 0 0,1 0-1 0 0,0 1 0 0 0,0-1 0 0 0,0 0 1 0 0,0 0-1 0 0,0 0 0 0 0,0 0 0 0 0,0 0 0 0 0,-1 0 1 0 0,1 0-1 0 0,0 0 0 0 0,0 0 0 0 0,0 0 1 0 0,0 0-1 0 0,0 0 0 0 0,0 1 0 0 0,-1-1 1 0 0,1 0-1 0 0,0 0 0 0 0,0 0 0 0 0,0 0 1 0 0,0 0-1 0 0,0 0 0 0 0,-1 0 0 0 0,1 0 1 0 0,0 0-1 0 0,0-1 0 0 0,0 1 0 0 0,0 0 1 0 0,-1 0-1 0 0,-8 3-3 0 0,-125 7 191 0 0,-150-7 0 0 0,174-4-156 0 0,-199 22 0 0 0,222-7-32 0 0,-88 9 0 0 0,24-21 0 0 0,-12 0 0 0 0,89 9 0 0 0,-80 22 0 0 0,123-25 0 0 0,14-4 3 0 0,0-1-1 0 0,-1-1 1 0 0,-22 0 0 0 0,36-3 47 0 0,11-2-42 0 0,12-2-13 0 0,85-12 5 0 0,1 4 0 0 0,139 1 0 0 0,228 0 128 0 0,-206 7-15 0 0,6-1 19 0 0,-214 3-97 0 0,28-3 9 0 0,-75 5-33 0 0,0-1 0 0 0,0-1-1 0 0,-1 0 1 0 0,1 0-1 0 0,15-7 1 0 0,-11-1 4 0 0,-15 6-20 0 0,-10 4-16 0 0,-6 3-684 0 0,-27 6 0 0 0,3 3-4572 0 0,-7 3-1605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21.589"/>
    </inkml:context>
    <inkml:brush xml:id="br0">
      <inkml:brushProperty name="width" value="0.1" units="cm"/>
      <inkml:brushProperty name="height" value="0.1" units="cm"/>
      <inkml:brushProperty name="color" value="#F4F91B"/>
    </inkml:brush>
  </inkml:definitions>
  <inkml:trace contextRef="#ctx0" brushRef="#br0">1436 129 2415 0 0,'3'0'31'0'0,"0"0"0"0"0,1 0 0 0 0,-1 0 0 0 0,0 0 0 0 0,0 1 0 0 0,1-1 0 0 0,-1 1 0 0 0,0 0 0 0 0,0 0 0 0 0,0 0 0 0 0,0 0 0 0 0,0 1 0 0 0,0-1 0 0 0,4 3-1 0 0,-30-10 1392 0 0,10 3-658 0 0,-1-1 686 0 0,-1 0 0 0 0,-27-3 0 0 0,-66 4 688 0 0,42 3-1638 0 0,-439 10 1526 0 0,107 9-764 0 0,201-13-737 0 0,169-6-200 0 0,16 1-94 0 0,0-1-1 0 0,0 0 0 0 0,0-1 1 0 0,-15-3-1 0 0,26 4-222 0 0,1 0-1 0 0,0 0 1 0 0,0 0 0 0 0,0 0-1 0 0,0 0 1 0 0,0 0 0 0 0,0 0-1 0 0,0 0 1 0 0,0 0-1 0 0,0 0 1 0 0,-1 0 0 0 0,1 0-1 0 0,0 0 1 0 0,0 0 0 0 0,0 0-1 0 0,0 0 1 0 0,0 0-1 0 0,0 0 1 0 0,0 0 0 0 0,0 0-1 0 0,0-1 1 0 0,0 1 0 0 0,-1 0-1 0 0,1 0 1 0 0,0 0-1 0 0,0 0 1 0 0,0 0 0 0 0,0 0-1 0 0,0 0 1 0 0,0 0 0 0 0,0 0-1 0 0,0-1 1 0 0,0 1-1 0 0,0 0 1 0 0,0 0 0 0 0,0 0-1 0 0,0 0 1 0 0,0 0 0 0 0,0 0-1 0 0,0 0 1 0 0,0 0-1 0 0,0-1 1 0 0,0 1 0 0 0,0 0-1 0 0,0 0 1 0 0,0 0 0 0 0,0 0-1 0 0,0 0 1 0 0,0 0-1 0 0,0 0 1 0 0,0 0 0 0 0,0 0-1 0 0,1-1 1 0 0,-1 1 0 0 0,0 0-1 0 0,0 0 1 0 0,0 0-1 0 0,0 0 1 0 0,0 0 0 0 0,9-6 285 0 0,11-5 62 0 0,9 2-214 0 0,0 1 1 0 0,0 1-1 0 0,38-3 1 0 0,93-1 14 0 0,-77 6-60 0 0,228-9 220 0 0,-146 16-252 0 0,76 14 0 0 0,-28-14 18 0 0,-157-2-46 0 0,-43-3-13 0 0,-17-2 63 0 0,-19-7 146 0 0,22 11-220 0 0,-17-6 61 0 0,0 0 0 0 0,-1 2 1 0 0,0 0-1 0 0,-27-3 0 0 0,-80-3 7 0 0,117 10-74 0 0,-222-6 52 0 0,12 1-63 0 0,149 4 27 0 0,0 3-1 0 0,-83 12 0 0 0,104-6-21 0 0,25-3 0 0 0,-45 3 0 0 0,168 10-53 0 0,51 9 42 0 0,-70-11 16 0 0,137 9 1 0 0,58-9 62 0 0,-8 1-19 0 0,-215-18-49 0 0,0-1 0 0 0,0-3 0 0 0,93-22 0 0 0,-116 22 19 0 0,-13 4 8 0 0,-1-2 1 0 0,0 0-1 0 0,28-12 0 0 0,-42 16-25 0 0,-1 0 0 0 0,1 0 1 0 0,-1-1-1 0 0,1 1 0 0 0,-1 0 0 0 0,1-1 0 0 0,-1 1 0 0 0,1-1 1 0 0,-1 1-1 0 0,0-1 0 0 0,1 1 0 0 0,-1-1 0 0 0,0 1 0 0 0,1-1 0 0 0,-1 1 1 0 0,0-1-1 0 0,1 0 0 0 0,1-4 13 0 0,-2-9-5 0 0,0 13-6 0 0,0-1 0 0 0,1 1 0 0 0,-1 0 0 0 0,0 0 0 0 0,0 0 0 0 0,-1 0 0 0 0,1 0 0 0 0,0 0 0 0 0,0 0 0 0 0,0 0 0 0 0,-1 0 0 0 0,1 0 0 0 0,0 0 0 0 0,-1 0 0 0 0,0-2 0 0 0,-3-1 40 0 0,3 11-24 0 0,1-3-137 0 0,-1 0 1 0 0,0 0-1 0 0,0 0 0 0 0,-1 0 0 0 0,1 0 0 0 0,-1 0 1 0 0,0-1-1 0 0,0 1 0 0 0,0 0 0 0 0,-5 5 1 0 0,4-4-762 0 0,-11 15-5960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24.622"/>
    </inkml:context>
    <inkml:brush xml:id="br0">
      <inkml:brushProperty name="width" value="0.1" units="cm"/>
      <inkml:brushProperty name="height" value="0.1" units="cm"/>
      <inkml:brushProperty name="color" value="#F4F91B"/>
    </inkml:brush>
  </inkml:definitions>
  <inkml:trace contextRef="#ctx0" brushRef="#br0">1686 89 2759 0 0,'0'-1'166'0'0,"-1"-1"0"0"0,1 0-1 0 0,-1 0 1 0 0,1 0-1 0 0,0 0 1 0 0,0 0 0 0 0,0 0-1 0 0,0 0 1 0 0,0-2-1 0 0,0 1 237 0 0,0 2-289 0 0,0-1 0 0 0,0 1 0 0 0,0 0 1 0 0,-1 0-1 0 0,1-1 0 0 0,0 1 0 0 0,-1 0 0 0 0,1 0 1 0 0,-1-1-1 0 0,1 1 0 0 0,-1 0 0 0 0,0 0 0 0 0,0 0 1 0 0,1 0-1 0 0,-1 0 0 0 0,0 0 0 0 0,0 0 0 0 0,0 0 1 0 0,0 0-1 0 0,0 1 0 0 0,-2-3 0 0 0,-30-11 1744 0 0,7 3-118 0 0,23 9-1641 0 0,-1 1 0 0 0,1 0 0 0 0,0 0 0 0 0,-1 0 0 0 0,1 0-1 0 0,-1 0 1 0 0,1 1 0 0 0,-1-1 0 0 0,1 1 0 0 0,-7 0 0 0 0,-42 5 366 0 0,38-4 47 0 0,4 1-314 0 0,-1 0 1 0 0,-17 7-1 0 0,18-6-150 0 0,-1 0-1 0 0,-16 3 1 0 0,4-2 24 0 0,-11 1 906 0 0,-4 1-110 0 0,10-1-768 0 0,12-2-103 0 0,11-2 54 0 0,0-1 0 0 0,0 1 0 0 0,1-1 0 0 0,-1 0 0 0 0,0 0 0 0 0,-9-1 0 0 0,-35-9 334 0 0,1 2 0 0 0,-82-2 0 0 0,99 9-241 0 0,-58-7 0 0 0,59 4 53 0 0,-1 2 0 0 0,-35 2 0 0 0,-31-1-78 0 0,5-5 344 0 0,-24-1-46 0 0,47 4-214 0 0,67 3-179 0 0,0 1 0 0 0,0-1-1 0 0,0 0 1 0 0,0 0 0 0 0,1 1-1 0 0,-1-1 1 0 0,-4 2 0 0 0,7-1-23 0 0,0 0 1 0 0,0 0-1 0 0,0 0 1 0 0,1-1 0 0 0,-1 1-1 0 0,0 0 1 0 0,0-1 0 0 0,0 1-1 0 0,0-1 1 0 0,1 0-1 0 0,-1 1 1 0 0,0-1 0 0 0,0 0-1 0 0,1 0 1 0 0,-1 1 0 0 0,0-1-1 0 0,1 0 1 0 0,1-1 0 0 0,4 2-3 0 0,21 5 80 0 0,57 3 0 0 0,-42-5-42 0 0,105-2 31 0 0,-44-2-70 0 0,389 50 3 0 0,-474-46 30 0 0,25 7 0 0 0,-27-6-28 0 0,29 5 0 0 0,-45-10-2 0 0,-1 0 0 0 0,1 0 1 0 0,0 0-1 0 0,0 0 0 0 0,0 0 0 0 0,-1 0 0 0 0,1 1 0 0 0,0-1 0 0 0,0 0 0 0 0,-1 0 0 0 0,1 1 1 0 0,0-1-1 0 0,-1 0 0 0 0,1 1 0 0 0,0-1 0 0 0,0 1 0 0 0,-1 0 0 0 0,0-1 0 0 0,0 0 0 0 0,0 0-1 0 0,0 1 1 0 0,0-1 0 0 0,0 0 0 0 0,-1 0 0 0 0,1 1 0 0 0,0-1-1 0 0,0 0 1 0 0,0 0 0 0 0,0 1 0 0 0,0-1 0 0 0,-1 0 0 0 0,1 0 0 0 0,0 0-1 0 0,0 1 1 0 0,0-1 0 0 0,0 0 0 0 0,-1 0 0 0 0,1 0 0 0 0,0 0-1 0 0,0 0 1 0 0,-1 1 0 0 0,1-1 0 0 0,0 0 0 0 0,0 0 0 0 0,-1 0-1 0 0,-26 8 58 0 0,-29-6-7 0 0,-1-2 1 0 0,1-3 0 0 0,-102-18-1 0 0,108 12-44 0 0,-107-17 65 0 0,127 23-58 0 0,-1 1 0 0 0,1 2-1 0 0,-39 4 1 0 0,57-2-13 0 0,-13 0 0 0 0,1 2 0 0 0,-39 11 0 0 0,81-18 0 0 0,1 1 0 0 0,-1 0 0 0 0,1 2 0 0 0,23 2 0 0 0,8-1 0 0 0,136-7 11 0 0,-100 3 42 0 0,113 8 1 0 0,-155-2-41 0 0,144 2 38 0 0,-154-4-40 0 0,-24-1-11 0 0,0 0 0 0 0,0 0-1 0 0,15-3 1 0 0,-25 3 0 0 0,0 0 0 0 0,0 0 0 0 0,0 0 0 0 0,-1 0 0 0 0,1 0 1 0 0,0 0-1 0 0,0 0 0 0 0,0 0 0 0 0,0 0 0 0 0,0 0 0 0 0,0 0 0 0 0,0 0 0 0 0,0 0 0 0 0,0 0 0 0 0,0 0 0 0 0,0 0 0 0 0,0 0 0 0 0,0-1 0 0 0,0 1 0 0 0,0 0 0 0 0,0 0 0 0 0,0 0 0 0 0,0 0 0 0 0,0 0 0 0 0,0 0 1 0 0,0 0-1 0 0,0 0 0 0 0,0 0 0 0 0,0 0 0 0 0,0 0 0 0 0,0 0 0 0 0,0 0 0 0 0,0-1 0 0 0,0 1 0 0 0,0 0 0 0 0,0 0 0 0 0,0 0 0 0 0,0 0 0 0 0,0 0 0 0 0,0 0 0 0 0,0 0 0 0 0,0 0 0 0 0,0 0 0 0 0,0 0 0 0 0,0 0 1 0 0,0 0-1 0 0,0 0 0 0 0,0 0 0 0 0,0 0 0 0 0,0-1 0 0 0,0 1 0 0 0,0 0 0 0 0,0 0 0 0 0,0 0 0 0 0,1 0 0 0 0,-1 0 0 0 0,0 0 0 0 0,0 0 0 0 0,0 0 0 0 0,0 0 0 0 0,0 0 0 0 0,0 0 0 0 0,-11-5 69 0 0,-14-2 35 0 0,-179-18 164 0 0,73 8-238 0 0,-1 5-1 0 0,0 6 1 0 0,-1 6 0 0 0,-190 24-1 0 0,273-16-1256 0 0,1 2 0 0 0,0 3 0 0 0,1 1-1 0 0,0 3 1 0 0,1 1 0 0 0,-53 31 0 0 0,48-19-3231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26.166"/>
    </inkml:context>
    <inkml:brush xml:id="br0">
      <inkml:brushProperty name="width" value="0.1" units="cm"/>
      <inkml:brushProperty name="height" value="0.1" units="cm"/>
      <inkml:brushProperty name="color" value="#F4F91B"/>
    </inkml:brush>
  </inkml:definitions>
  <inkml:trace contextRef="#ctx0" brushRef="#br0">3650 88 6127 0 0,'0'0'32'0'0,"0"0"0"0"0,0 0 0 0 0,1 1-1 0 0,-1-1 1 0 0,0 0 0 0 0,0 0-1 0 0,0 1 1 0 0,0-1 0 0 0,0 0 0 0 0,0 0-1 0 0,0 1 1 0 0,-1-1 0 0 0,1 0 0 0 0,0 0-1 0 0,0 1 1 0 0,0-1 0 0 0,0 0-1 0 0,0 0 1 0 0,0 1 0 0 0,0-1 0 0 0,-1 0-1 0 0,1 0 1 0 0,0 1 0 0 0,0-1 0 0 0,0 0-1 0 0,0 0 1 0 0,-1 0 0 0 0,1 0-1 0 0,0 1 1 0 0,0-1 0 0 0,-1 0 0 0 0,1 0-1 0 0,0 0 1 0 0,0 0 0 0 0,0 0 0 0 0,-1 0-1 0 0,1 1 1 0 0,0-1 0 0 0,-1 0-1 0 0,1 0 1 0 0,0 0 0 0 0,0 0 0 0 0,-1 0-1 0 0,1 0 1 0 0,0 0 0 0 0,0 0 0 0 0,-1 0-1 0 0,1 0 1 0 0,0 0 0 0 0,0-1-1 0 0,-1 1 1 0 0,1 0 0 0 0,0 0 0 0 0,0 0-1 0 0,-1 0 1 0 0,1 0 0 0 0,-11-9 1375 0 0,10 6-1250 0 0,-1 1 0 0 0,1 0 0 0 0,-1 0-1 0 0,0 0 1 0 0,1 0 0 0 0,-1 0 0 0 0,0 0-1 0 0,0 0 1 0 0,0 1 0 0 0,0-1 0 0 0,-1 1-1 0 0,1-1 1 0 0,0 1 0 0 0,-1 0 0 0 0,1 0-1 0 0,-1 0 1 0 0,1 0 0 0 0,-1 1 0 0 0,1-1-1 0 0,-1 1 1 0 0,1-1 0 0 0,-4 1 0 0 0,-7-1-17 0 0,0 1 0 0 0,0 1 1 0 0,-19 3-1 0 0,-11 0 349 0 0,-63 3 802 0 0,76-3-1086 0 0,0-2 1 0 0,-1-1-1 0 0,-42-4 0 0 0,35 0-15 0 0,0 2-1 0 0,1 2 0 0 0,-1 1 1 0 0,-45 9-1 0 0,-13 1 40 0 0,15-9 93 0 0,-116-9 0 0 0,148 3-272 0 0,-182-8 160 0 0,170 2-193 0 0,43 5 18 0 0,-26-1 0 0 0,-187 11 160 0 0,11 1-37 0 0,36 1-86 0 0,28 0-16 0 0,-68-13-3 0 0,155 0 63 0 0,-86-18 1 0 0,58 3 216 0 0,-2 5 0 0 0,-158-6 0 0 0,207 22-648 0 0,0 2-1 0 0,-74 14 1 0 0,85-8-1177 0 0,0 1 0 0 0,1 2 0 0 0,-65 29 0 0 0,55-17-4159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7:13.146"/>
    </inkml:context>
    <inkml:brush xml:id="br0">
      <inkml:brushProperty name="width" value="0.1" units="cm"/>
      <inkml:brushProperty name="height" value="0.1" units="cm"/>
      <inkml:brushProperty name="color" value="#F4F91B"/>
    </inkml:brush>
  </inkml:definitions>
  <inkml:trace contextRef="#ctx0" brushRef="#br0">460 1118 1839 0 0,'-2'-2'156'0'0,"0"-1"0"0"0,0 1 0 0 0,0-1 0 0 0,0 1 0 0 0,0 0 0 0 0,-1 0 0 0 0,1 0-1 0 0,-1 0 1 0 0,0 0 0 0 0,1 1 0 0 0,-1-1 0 0 0,0 1 0 0 0,0 0 0 0 0,0-1 0 0 0,0 2-1 0 0,0-1 1 0 0,0 0 0 0 0,0 0 0 0 0,-1 1 0 0 0,1 0 0 0 0,0 0 0 0 0,0 0-1 0 0,0 0 1 0 0,-1 0 0 0 0,1 0 0 0 0,0 1 0 0 0,0 0 0 0 0,0-1 0 0 0,0 1 0 0 0,-4 2-1 0 0,5-2-64 0 0,1-1 1 0 0,0 1-1 0 0,0-1 0 0 0,-1 1 0 0 0,1 0 0 0 0,0 0 0 0 0,0 0 0 0 0,0 0 0 0 0,0 0 0 0 0,-2 1 0 0 0,3-2-23 0 0,0 1 0 0 0,0-1 0 0 0,0 0 0 0 0,-1 1 0 0 0,1-1 0 0 0,0 0 1 0 0,0 1-1 0 0,0-1 0 0 0,0 0 0 0 0,0 1 0 0 0,0-1 0 0 0,0 1 0 0 0,0-1 0 0 0,0 0 0 0 0,0 1 0 0 0,0-1 0 0 0,0 0 0 0 0,0 1 0 0 0,0-1 0 0 0,0 1 0 0 0,0-1 1 0 0,0 0-1 0 0,0 1 0 0 0,0-1 0 0 0,1 0 0 0 0,-1 1 0 0 0,0-1 0 0 0,0 0 0 0 0,0 1 0 0 0,1-1 0 0 0,-1 0 0 0 0,0 1 0 0 0,1-1 0 0 0,-1 0 0 0 0,6 8 296 0 0,-6-7-345 0 0,1 0 0 0 0,-1-1 0 0 0,0 1 1 0 0,1-1-1 0 0,-1 1 0 0 0,1 0 0 0 0,-1-1 0 0 0,1 1 0 0 0,-1-1 0 0 0,1 1 0 0 0,0-1 0 0 0,-1 0 0 0 0,1 1 1 0 0,-1-1-1 0 0,1 0 0 0 0,0 1 0 0 0,-1-1 0 0 0,1 0 0 0 0,0 0 0 0 0,-1 0 0 0 0,2 1 0 0 0,102 24 2965 0 0,-77-15-2597 0 0,-22-7-313 0 0,1 0-1 0 0,0 0 1 0 0,0-1 0 0 0,1 0-1 0 0,-1-1 1 0 0,0 1-1 0 0,1-1 1 0 0,11 0 0 0 0,-8-1 29 0 0,-1 0 1 0 0,0 0 0 0 0,1 1-1 0 0,-1 0 1 0 0,0 0 0 0 0,18 6-1 0 0,51 25 368 0 0,-55-22-283 0 0,42 14 0 0 0,-33-16 54 0 0,1-2 0 0 0,-1-2 0 0 0,1 0 0 0 0,35-2 0 0 0,-33 0-65 0 0,45 7 0 0 0,-45-4 27 0 0,45 1 1 0 0,-7 0-89 0 0,-50-3-47 0 0,44-1-1 0 0,191-29 60 0 0,-243 25-116 0 0,-1 2-1 0 0,1-1 0 0 0,0 2 1 0 0,19 2-1 0 0,5 1-4 0 0,3-2-6 0 0,-3-1 15 0 0,0 2-1 0 0,0 1 1 0 0,69 18 0 0 0,-71-13 0 0 0,0-1 0 0 0,1-1 0 0 0,58 2 0 0 0,-65-9 24 0 0,52-7 1 0 0,-53 4 18 0 0,0 0 0 0 0,31 3 1 0 0,1 1 48 0 0,83-8 1 0 0,-133 6-110 0 0,39-1 81 0 0,-28 1-46 0 0,-1 0-1 0 0,33-6 1 0 0,-34 2-29 0 0,-7 3 66 0 0,26-10 0 0 0,-29 8-7 0 0,0-1 1 0 0,16-10-1 0 0,84-46 458 0 0,-106 57-508 0 0,0 1 1 0 0,0-1 0 0 0,-1 0 0 0 0,1 0 0 0 0,-1-1 0 0 0,7-8 0 0 0,0 0 38 0 0,4-6 114 0 0,0-1-1 0 0,-2 0 1 0 0,21-40 0 0 0,-30 50-126 0 0,-1 1 1 0 0,-1-1-1 0 0,0 0 1 0 0,0 0-1 0 0,0 0 1 0 0,-2 0-1 0 0,1 0 1 0 0,-1 0-1 0 0,-2-13 1 0 0,2-28 110 0 0,0 39-108 0 0,0 0-1 0 0,-2 0 1 0 0,1 0-1 0 0,-1 0 0 0 0,-1 0 1 0 0,-6-18-1 0 0,4 17-34 0 0,2 0-1 0 0,-1-1 1 0 0,2 1 0 0 0,-2-25-1 0 0,5-3 37 0 0,1 25-14 0 0,-2 0 1 0 0,-1-19-1 0 0,0 31-24 0 0,-2-24 98 0 0,-12-51 0 0 0,13 71-82 0 0,-1-1 0 0 0,0 0 0 0 0,-1 1 0 0 0,0 0 0 0 0,0 0 0 0 0,-1 0 0 0 0,0 0 1 0 0,0 1-1 0 0,-12-12 0 0 0,1 4-6 0 0,0 2-1 0 0,-1 0 1 0 0,-1 2 0 0 0,0-1 0 0 0,0 2-1 0 0,-37-14 1 0 0,40 18-17 0 0,0 2 0 0 0,-1 0 0 0 0,0 1 0 0 0,0 1 0 0 0,-22-1 0 0 0,-16-2 0 0 0,17-1 0 0 0,-62-10 0 0 0,35 1 12 0 0,11 2 14 0 0,-62-6 0 0 0,-25-3-26 0 0,19 1 0 0 0,-85-8 0 0 0,-67-24 0 0 0,55 8 0 0 0,147 33 0 0 0,-2 4 0 0 0,1 3 0 0 0,-119 6 0 0 0,122 8 0 0 0,-102 28 0 0 0,-23 4 0 0 0,159-36-9 0 0,1 1 0 0 0,0 2 0 0 0,0 1 0 0 0,0 2 0 0 0,2 1 0 0 0,-1 2 0 0 0,-36 21 0 0 0,-68 54 9 0 0,111-69 0 0 0,1 1 0 0 0,-43 47 0 0 0,60-60-7 0 0,1 0 0 0 0,1 1 0 0 0,-1 0 0 0 0,1 0 0 0 0,1 0-1 0 0,0 1 1 0 0,0-1 0 0 0,-6 21 0 0 0,-2 25-1131 0 0,3 2 0 0 0,3-1 0 0 0,-1 67 0 0 0,7-62-5622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51.526"/>
    </inkml:context>
    <inkml:brush xml:id="br0">
      <inkml:brushProperty name="width" value="0.1" units="cm"/>
      <inkml:brushProperty name="height" value="0.1" units="cm"/>
      <inkml:brushProperty name="color" value="#66CC00"/>
    </inkml:brush>
  </inkml:definitions>
  <inkml:trace contextRef="#ctx0" brushRef="#br0">4337 1340 455 0 0,'-7'-2'6922'0'0,"12"-1"-5721"0"0,-5 2-1171 0 0,0 1 0 0 0,0 0-1 0 0,0-1 1 0 0,1 1-1 0 0,-1 0 1 0 0,0 0 0 0 0,0 0-1 0 0,0-1 1 0 0,1 1-1 0 0,-1 0 1 0 0,0 0 0 0 0,0 0-1 0 0,1-1 1 0 0,-1 1-1 0 0,0 0 1 0 0,0 0 0 0 0,1 0-1 0 0,-1 0 1 0 0,0 0-1 0 0,0 0 1 0 0,1-1 0 0 0,-1 1-1 0 0,0 0 1 0 0,0 0-1 0 0,1 0 1 0 0,-1 0 0 0 0,0 0-1 0 0,1 0 1 0 0,-1 0-1 0 0,0 0 1 0 0,1 0 0 0 0,-1 0-1 0 0,0 1 1 0 0,0-1-1 0 0,1 0 1 0 0,-1 0 0 0 0,0 0-1 0 0,0 0 1 0 0,1 0 0 0 0,-1 0-1 0 0,0 1 1 0 0,0-1-1 0 0,1 0 1 0 0,-1 0 0 0 0,0 0-1 0 0,0 1 1 0 0,1-1-1 0 0,8 7 601 0 0,-7-6-517 0 0,0 0 1 0 0,0 1-1 0 0,1-1 1 0 0,-1 1-1 0 0,-1 0 0 0 0,1 0 1 0 0,0-1-1 0 0,0 1 1 0 0,-1 1-1 0 0,1-1 0 0 0,-1 0 1 0 0,3 5-1 0 0,4-2 533 0 0,2 1 557 0 0,-9-5-803 0 0,-1-1-334 0 0,0 0 1 0 0,0 1 0 0 0,0-1-1 0 0,0 0 1 0 0,1 0 0 0 0,-1 0 0 0 0,0 0-1 0 0,0 1 1 0 0,0-1 0 0 0,0 0-1 0 0,0 0 1 0 0,0 0 0 0 0,0 1-1 0 0,0-1 1 0 0,0 0 0 0 0,0 0-1 0 0,0 0 1 0 0,0 1 0 0 0,0-1 0 0 0,0 0-1 0 0,0 0 1 0 0,0 0 0 0 0,0 1-1 0 0,0-1 1 0 0,0 0 0 0 0,0 0-1 0 0,-1 0 1 0 0,1 1 0 0 0,0-1-1 0 0,0 0 1 0 0,0 1 200 0 0,-1-1-200 0 0,2 6 2039 0 0,-1-5-2110 0 0,1-1 0 0 0,-1 0 1 0 0,0 0-1 0 0,0 0 1 0 0,1 0-1 0 0,-1 0 0 0 0,0 0 1 0 0,0 0-1 0 0,1 0 0 0 0,-1 0 1 0 0,0-1-1 0 0,0 1 0 0 0,0 0 1 0 0,1 0-1 0 0,-1 0 0 0 0,0 0 1 0 0,0 0-1 0 0,1 0 0 0 0,-1 0 1 0 0,0 0-1 0 0,0-1 0 0 0,0 1 1 0 0,0 0-1 0 0,1 0 1 0 0,-1 0-1 0 0,0 0 0 0 0,0-1 1 0 0,0 1-1 0 0,0 0 0 0 0,0 0 1 0 0,1 0-1 0 0,-1-1 0 0 0,0 1 1 0 0,0 0-1 0 0,0 0 0 0 0,0-1 1 0 0,0 1-1 0 0,0 0 0 0 0,0 0 1 0 0,0-1-1 0 0,0 1 0 0 0,0 0 1 0 0,0 0-1 0 0,0-1 1 0 0,0 1-1 0 0,0 0 0 0 0,6-20 578 0 0,-2 0 0 0 0,0-1 0 0 0,2-24 0 0 0,-4 13 191 0 0,-2 21-644 0 0,0 1 0 0 0,1 0 0 0 0,0 0 0 0 0,0 0 0 0 0,1 0 0 0 0,1 0 0 0 0,0 1 0 0 0,5-13-1 0 0,7-5 32 0 0,-9 17-37 0 0,0 0 1 0 0,6-18 0 0 0,-7 17 4 0 0,1 0 0 0 0,-1 0 0 0 0,15-19 0 0 0,-12 18-72 0 0,0 2 14 0 0,-1 1 1 0 0,2-1-1 0 0,-1 2 0 0 0,14-12 0 0 0,7-6 80 0 0,-28 25-136 0 0,0 0-1 0 0,0 0 0 0 0,0-1 0 0 0,-1 1 0 0 0,1 0 0 0 0,0 0 1 0 0,-1-1-1 0 0,1 1 0 0 0,-1 0 0 0 0,0-1 0 0 0,1 1 0 0 0,-1 0 1 0 0,0-1-1 0 0,0 1 0 0 0,0 0 0 0 0,0-1 0 0 0,0 1 0 0 0,0-1 1 0 0,0 1-1 0 0,0 0 0 0 0,-1-1 0 0 0,0-2 0 0 0,-15-33 170 0 0,5 14 46 0 0,5 2-3 0 0,1 0 0 0 0,-2-23-1 0 0,-3-15-14 0 0,4 32-188 0 0,-51-190 98 0 0,52 207-102 0 0,1 0 0 0 0,-2 0 0 0 0,1 1 0 0 0,-1 0 0 0 0,0 0 0 0 0,-12-12 0 0 0,10 12 35 0 0,1 0 1 0 0,0-1-1 0 0,0 0 0 0 0,1 0 0 0 0,-6-13 1 0 0,9 14-26 0 0,-1 0 1 0 0,-1 0 0 0 0,1 1 0 0 0,-7-10-1 0 0,9 16-19 0 0,1 0 0 0 0,-1 0 0 0 0,0 0 0 0 0,0 0 0 0 0,0 0 0 0 0,0 1 1 0 0,0-1-1 0 0,0 0 0 0 0,0 1 0 0 0,-1 0 0 0 0,1 0 0 0 0,0-1 0 0 0,-1 1 0 0 0,1 0 0 0 0,-1 1 0 0 0,1-1 0 0 0,-1 0 0 0 0,1 1 0 0 0,-6-1 0 0 0,2 2-2 0 0,0-1 0 0 0,0 0 0 0 0,0 0 0 0 0,0-1 0 0 0,0 1 0 0 0,0-1 0 0 0,1 0 0 0 0,-1-1 0 0 0,0 0 0 0 0,1 0 0 0 0,-1 0 0 0 0,1 0 0 0 0,-1-1 0 0 0,-8-6 0 0 0,10 6 2 0 0,-1 0-1 0 0,1 0 1 0 0,-1 1-1 0 0,0-1 1 0 0,1 1-1 0 0,-1 0 1 0 0,0 1 0 0 0,0-1-1 0 0,-1 1 1 0 0,1 0-1 0 0,0 0 1 0 0,-11 0-1 0 0,-2 2 11 0 0,-1 0-1 0 0,-25 5 0 0 0,-8 0-1 0 0,6-4 11 0 0,1-2 1 0 0,-50-8-1 0 0,68 5-18 0 0,-197-14 168 0 0,192 16-147 0 0,1 3 1 0 0,0 0-1 0 0,-1 2 0 0 0,1 1 1 0 0,-34 11-1 0 0,39-9-12 0 0,-1 0 1 0 0,0-2-1 0 0,0-1 0 0 0,0-1 0 0 0,0-1 0 0 0,-1-1 1 0 0,1-2-1 0 0,-1-1 0 0 0,1-1 0 0 0,0-1 1 0 0,-36-11-1 0 0,30 8 46 0 0,-51-5 1 0 0,84 12-59 0 0,-144-19 26 0 0,-38-4 12 0 0,123 19-38 0 0,30 3 27 0 0,-47-8-1 0 0,5-7 12 0 0,-99-36-1 0 0,146 45-24 0 0,-1 0 0 0 0,1 2-1 0 0,-1 0 1 0 0,0 2 0 0 0,0 1 0 0 0,0 1 0 0 0,0 1-1 0 0,-1 1 1 0 0,-26 5 0 0 0,12 0-13 0 0,-50 14 0 0 0,-14-1 0 0 0,81-15 0 0 0,1-2 0 0 0,-1 0 0 0 0,1-1 0 0 0,-25-3 0 0 0,21 1 0 0 0,1 0 0 0 0,-46 7 0 0 0,-54 23 0 0 0,56-11 0 0 0,27-8 0 0 0,-157 30 0 0 0,126-31 0 0 0,19-2 0 0 0,-62 1 0 0 0,98-8 0 0 0,-1 0 0 0 0,1 2 0 0 0,0 0 0 0 0,-1 1 0 0 0,1 0 0 0 0,-23 9 0 0 0,29-8 0 0 0,-1-1 0 0 0,0-1 0 0 0,-21 3 0 0 0,9-2 0 0 0,-29 4 0 0 0,22-4 0 0 0,0 1 0 0 0,0 2 0 0 0,-56 18 0 0 0,84-22 0 0 0,-1 0 0 0 0,1 1 0 0 0,-1 0 0 0 0,1-1 0 0 0,0 1 0 0 0,0 1 0 0 0,0-1 0 0 0,0 0 0 0 0,1 1 0 0 0,-1 0 0 0 0,1 0 0 0 0,0 0 0 0 0,0 0 0 0 0,1 1 0 0 0,-1-1 0 0 0,1 1 0 0 0,0-1 0 0 0,-2 7 0 0 0,-1 8 0 0 0,0 0 0 0 0,1 0 0 0 0,-1 30 0 0 0,-1 1 0 0 0,-2-15 0 0 0,-2-1 0 0 0,-26 64 0 0 0,2-11 0 0 0,22-42 0 0 0,1 0 0 0 0,2 0 0 0 0,-4 68 0 0 0,12-89-6 0 0,1 0 0 0 0,1 0 1 0 0,2-1-1 0 0,0 1 0 0 0,1-1 0 0 0,2 0 0 0 0,0 0 1 0 0,2 0-1 0 0,0-1 0 0 0,14 26 0 0 0,-14-31 6 0 0,2 5 0 0 0,0-1 0 0 0,18 26 0 0 0,-23-41 0 0 0,-1 0 0 0 0,1 0 0 0 0,0-1 0 0 0,0 1 0 0 0,1-1 0 0 0,-1-1 0 0 0,1 1 0 0 0,0-1 0 0 0,0 0 0 0 0,1 0 0 0 0,11 4 0 0 0,16 3 0 0 0,0-2 0 0 0,45 7 0 0 0,-20-5 0 0 0,135 16 0 0 0,-188-27 0 0 0,87 6 0 0 0,106-7 0 0 0,55 2 0 0 0,-121 3 0 0 0,243-25 0 0 0,164-8 0 0 0,-246 21 0 0 0,-151 3 0 0 0,-61 2 0 0 0,287 4 0 0 0,-306 5 0 0 0,0-3 0 0 0,124-10 0 0 0,-129-1 0 0 0,90-10 0 0 0,-145 18-26 0 0,0 0-1 0 0,0 0 1 0 0,-1 0 0 0 0,1 0-1 0 0,0 0 1 0 0,0 0 0 0 0,-1 1-1 0 0,1-1 1 0 0,-1 1 0 0 0,1 0-1 0 0,0 0 1 0 0,-1 0 0 0 0,1 0-1 0 0,-1 0 1 0 0,0 1 0 0 0,1-1-1 0 0,-1 1 1 0 0,0 0 0 0 0,0-1 0 0 0,0 1-1 0 0,0 0 1 0 0,0 0 0 0 0,3 4-1 0 0,-3-1-266 0 0,0 0 0 0 0,0 0 0 0 0,0 1 0 0 0,0-1 0 0 0,-1 0 0 0 0,0 1 0 0 0,0-1 0 0 0,0 1 0 0 0,-1-1 0 0 0,0 1 0 0 0,0 6 0 0 0,-3 23-5505 0 0,-2 10-1680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09.493"/>
    </inkml:context>
    <inkml:brush xml:id="br0">
      <inkml:brushProperty name="width" value="0.1" units="cm"/>
      <inkml:brushProperty name="height" value="0.1" units="cm"/>
      <inkml:brushProperty name="color" value="#F4F91B"/>
    </inkml:brush>
  </inkml:definitions>
  <inkml:trace contextRef="#ctx0" brushRef="#br0">2232 43 4431 0 0,'-1'-2'119'0'0,"1"2"-101"0"0,0-1-1 0 0,0 0 0 0 0,0 1 1 0 0,0-1-1 0 0,-1 0 1 0 0,1 1-1 0 0,0-1 0 0 0,-1 1 1 0 0,1-1-1 0 0,0 1 1 0 0,-1-1-1 0 0,1 0 0 0 0,-1 1 1 0 0,1-1-1 0 0,-1 1 1 0 0,1 0-1 0 0,-1-1 0 0 0,1 1 1 0 0,-2-1-1 0 0,-26-1 1006 0 0,15 1-515 0 0,1 1-1 0 0,0 0 1 0 0,-24 2-1 0 0,-11 3-20 0 0,45-5-422 0 0,0 0 0 0 0,0-1 0 0 0,0 1-1 0 0,0 0 1 0 0,0 0 0 0 0,1-1 0 0 0,-1 1 0 0 0,0-1 0 0 0,0 0 0 0 0,1 1-1 0 0,-1-1 1 0 0,0 0 0 0 0,1 0 0 0 0,-1 0 0 0 0,1 0 0 0 0,-3-3 0 0 0,-2 0 249 0 0,-8-1 253 0 0,12 5-537 0 0,1-1 0 0 0,-1 1 0 0 0,1 0 0 0 0,0-1 0 0 0,-1 1 0 0 0,1-1 0 0 0,0 1 0 0 0,0-1 1 0 0,-1 0-1 0 0,1 1 0 0 0,0-1 0 0 0,-2-1 0 0 0,3 0 55 0 0,0 2-26 0 0,0-2-31 0 0,-1 2-17 0 0,1 0 0 0 0,0 0 1 0 0,0 0-1 0 0,-1 0 0 0 0,1 0 1 0 0,0 0-1 0 0,-1 0 0 0 0,1 0 1 0 0,0 0-1 0 0,-1 0 0 0 0,1 0 1 0 0,0 0-1 0 0,-1 0 0 0 0,1 0 1 0 0,0 1-1 0 0,0-1 0 0 0,-1 0 0 0 0,1 0 1 0 0,0 0-1 0 0,-1 0 0 0 0,1 0 1 0 0,0 1-1 0 0,0-1 0 0 0,-1 0 1 0 0,1 0-1 0 0,0 1 0 0 0,0-1 1 0 0,0 0-1 0 0,-1 0 0 0 0,1 1 1 0 0,0-1-1 0 0,-10 9-23 0 0,9-6 25 0 0,-1-1 0 0 0,0 0 0 0 0,0 0 0 0 0,0 0-1 0 0,0 0 1 0 0,-1 0 0 0 0,1 0 0 0 0,0 0 0 0 0,-1-1-1 0 0,1 1 1 0 0,-1-1 0 0 0,0 0 0 0 0,1 0 0 0 0,-1 0-1 0 0,0 0 1 0 0,0 0 0 0 0,-4 0 0 0 0,-19 9 124 0 0,5-1-40 0 0,-1 0 1 0 0,-1-2-1 0 0,1 0 0 0 0,-1-1 0 0 0,0-2 0 0 0,-42 4 0 0 0,-141-7 770 0 0,191-2-799 0 0,-418-29 1280 0 0,92 4-1091 0 0,-247 14-1722 0 0,459 13 566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11.337"/>
    </inkml:context>
    <inkml:brush xml:id="br0">
      <inkml:brushProperty name="width" value="0.1" units="cm"/>
      <inkml:brushProperty name="height" value="0.1" units="cm"/>
      <inkml:brushProperty name="color" value="#F4F91B"/>
    </inkml:brush>
  </inkml:definitions>
  <inkml:trace contextRef="#ctx0" brushRef="#br0">1586 1 2303 0 0,'-17'1'667'0'0,"0"1"-1"0"0,0 0 1 0 0,1 2-1 0 0,-1 0 0 0 0,-16 6 1 0 0,-17 5 352 0 0,37-13-613 0 0,1-1-1 0 0,-1 0 1 0 0,0 0 0 0 0,-21-2 0 0 0,0-1 195 0 0,-738 4 3902 0 0,701-1-4534 0 0,1 3 1 0 0,0 3-1 0 0,0 3 0 0 0,-114 32 1 0 0,121-22-240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34.244"/>
    </inkml:context>
    <inkml:brush xml:id="br0">
      <inkml:brushProperty name="width" value="0.1" units="cm"/>
      <inkml:brushProperty name="height" value="0.1" units="cm"/>
      <inkml:brushProperty name="color" value="#F4F91B"/>
    </inkml:brush>
  </inkml:definitions>
  <inkml:trace contextRef="#ctx0" brushRef="#br0">1787 73 455 0 0,'-2'1'386'0'0,"0"0"-1"0"0,0-1 1 0 0,0 1-1 0 0,1 0 0 0 0,-1 0 1 0 0,0 0-1 0 0,1 0 0 0 0,-1 0 1 0 0,0 1-1 0 0,1-1 1 0 0,-3 3-1 0 0,2-2-354 0 0,0 0 0 0 0,0 0 0 0 0,-1 0 1 0 0,1 0-1 0 0,-1 0 0 0 0,1-1 0 0 0,-1 1 0 0 0,0-1 0 0 0,-3 1 0 0 0,-9 1 464 0 0,-1-1-1 0 0,0 0 1 0 0,1-1-1 0 0,-1-1 1 0 0,0-1-1 0 0,-25-3 1 0 0,6 0-100 0 0,1 2 0 0 0,-1 2 0 0 0,-60 6 1 0 0,-23 1-263 0 0,8-3-4 0 0,-38 0 406 0 0,136-5-460 0 0,-306-9 936 0 0,292 10-935 0 0,-1-2 1 0 0,1-2 0 0 0,-35-8 0 0 0,-74-27 942 0 0,-35-8 225 0 0,154 43-1287 0 0,-1 2-1 0 0,0 0 1 0 0,1 1-1 0 0,-1 1 1 0 0,0 0 0 0 0,1 2-1 0 0,-1 0 1 0 0,1 0-1 0 0,-1 2 1 0 0,1 0-1 0 0,-25 10 1 0 0,14-2-1028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7:36.901"/>
    </inkml:context>
    <inkml:brush xml:id="br0">
      <inkml:brushProperty name="width" value="0.1" units="cm"/>
      <inkml:brushProperty name="height" value="0.1" units="cm"/>
      <inkml:brushProperty name="color" value="#F4F91B"/>
    </inkml:brush>
  </inkml:definitions>
  <inkml:trace contextRef="#ctx0" brushRef="#br0">1173 37 455 0 0,'-59'-8'453'0'0,"1"10"3598"0"0,17 2-3024 0 0,-35 5-262 0 0,-1-4-1 0 0,-121-7 0 0 0,-38-26 990 0 0,114 13-492 0 0,88 12-1011 0 0,0 3 0 0 0,0 0-1 0 0,-42 8 1 0 0,-4-1-22 0 0,33-11-3817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7:17.212"/>
    </inkml:context>
    <inkml:brush xml:id="br0">
      <inkml:brushProperty name="width" value="0.1" units="cm"/>
      <inkml:brushProperty name="height" value="0.1" units="cm"/>
      <inkml:brushProperty name="color" value="#F4F91B"/>
    </inkml:brush>
  </inkml:definitions>
  <inkml:trace contextRef="#ctx0" brushRef="#br0">395 1127 3623 0 0,'25'-16'396'0'0,"-22"13"-229"0"0,0 1 1 0 0,1-1-1 0 0,-1 1 1 0 0,1 0-1 0 0,-1 0 1 0 0,1 0-1 0 0,0 1 1 0 0,0-1 0 0 0,4 0-1 0 0,-3 1-99 0 0,1 0 0 0 0,-1 0 0 0 0,0 1 0 0 0,1 0 0 0 0,-1 0 0 0 0,0 0 0 0 0,9 2 0 0 0,-12-1-45 0 0,1-1 1 0 0,-1 1 0 0 0,0 0-1 0 0,0 0 1 0 0,0-1 0 0 0,0 2-1 0 0,0-1 1 0 0,0 0 0 0 0,0 0-1 0 0,0 1 1 0 0,0-1 0 0 0,0 1-1 0 0,-1-1 1 0 0,1 1 0 0 0,-1 0-1 0 0,1 0 1 0 0,-1 0 0 0 0,3 4-1 0 0,-3-4 33 0 0,0 1-1 0 0,-1 0 1 0 0,1 0-1 0 0,0-1 1 0 0,-1 1-1 0 0,0 0 0 0 0,1 4 1 0 0,-1-4-5 0 0,0-1 1 0 0,0 1 0 0 0,0-1-1 0 0,1 1 1 0 0,-1 0-1 0 0,1-1 1 0 0,1 4-1 0 0,28-3 1943 0 0,-24 1-1987 0 0,0-1 0 0 0,0 0 0 0 0,0-1 1 0 0,0 1-1 0 0,0-1 0 0 0,1 0 0 0 0,-1-1 0 0 0,1 0 1 0 0,0 0-1 0 0,-1 0 0 0 0,12-1 0 0 0,195-13 68 0 0,-77 16-22 0 0,-95 0-31 0 0,-29-2-11 0 0,0 0-1 0 0,1-1 1 0 0,14-1-1 0 0,21 1-10 0 0,-23 1 0 0 0,78 6 72 0 0,-72-3-32 0 0,1-2 0 0 0,40-2 0 0 0,34-12 98 0 0,-58 5 130 0 0,58-1 1 0 0,-88 9-232 0 0,0 0 0 0 0,0 1 0 0 0,0 1 0 0 0,0 0-1 0 0,29 11 1 0 0,-30-10 68 0 0,0 0 0 0 0,1-1 0 0 0,0-1 0 0 0,0-1-1 0 0,0-1 1 0 0,22-1 0 0 0,-17 0 28 0 0,0 0-1 0 0,0 2 1 0 0,23 4-1 0 0,-20 0-40 0 0,4 2-62 0 0,-1-2 0 0 0,1-2-1 0 0,50 1 1 0 0,211-4 527 0 0,-279 0-497 0 0,1 0 0 0 0,-1-1-1 0 0,1 0 1 0 0,22-6-1 0 0,48-18 412 0 0,-74 22-424 0 0,16-7 173 0 0,-1 0 0 0 0,-1-1 0 0 0,32-21 0 0 0,-31 16-42 0 0,-1 0 0 0 0,39-35 0 0 0,-60 49-174 0 0,0-1 1 0 0,-1 1-1 0 0,1-1 1 0 0,-1 1-1 0 0,1-1 1 0 0,-1 1-1 0 0,0-1 1 0 0,0 0-1 0 0,0 1 1 0 0,1-6-1 0 0,3-33 61 0 0,-2 11-41 0 0,2-1 89 0 0,-1 0 0 0 0,-1-54 0 0 0,-11-62 249 0 0,8 144-361 0 0,-1-7 22 0 0,-1 0 0 0 0,0 0 0 0 0,0 0 1 0 0,-1 1-1 0 0,-1-1 0 0 0,1 1 1 0 0,-9-16-1 0 0,-4-1 102 0 0,-23-30-1 0 0,4 6-6 0 0,22 31-65 0 0,-23-37 299 0 0,-65-78 0 0 0,89 122-315 0 0,0 1-1 0 0,0 1 0 0 0,-1 0 1 0 0,-1 0-1 0 0,0 1 1 0 0,0 1-1 0 0,-1 1 0 0 0,0 0 1 0 0,-17-5-1 0 0,-7-1-36 0 0,-1 2 0 0 0,-60-8 0 0 0,21 9 0 0 0,-82 1 0 0 0,-80 11 0 0 0,-61 26 0 0 0,256-22 0 0 0,-1-2 0 0 0,0-2 0 0 0,-59-5 0 0 0,-21-14-6 0 0,65 7 570 0 0,-92-2 1 0 0,85 10-945 0 0,1-4 1 0 0,-129-27-1 0 0,154 25 380 0 0,-57-5 0 0 0,77 12 0 0 0,-1 0 0 0 0,0 2 0 0 0,1 1 0 0 0,-26 5 0 0 0,10 0 0 0 0,11-2 0 0 0,-33 10 0 0 0,52-11 0 0 0,-1-1 0 0 0,1 1 0 0 0,-1 1 0 0 0,1-1 0 0 0,1 2 0 0 0,-1-1 0 0 0,-8 8 0 0 0,-119 111-64 0 0,129-117 67 0 0,-1 1 0 0 0,1-1-1 0 0,0 1 1 0 0,1 0-1 0 0,0 1 1 0 0,0 0 0 0 0,1 0-1 0 0,0 0 1 0 0,1 0 0 0 0,-7 19-1 0 0,7-14 27 0 0,1 0 0 0 0,0 1 0 0 0,1-1 0 0 0,0 0 0 0 0,1 1-1 0 0,1-1 1 0 0,2 17 0 0 0,3 33 131 0 0,5 52 226 0 0,-7-97-221 0 0,1 0-1 0 0,1 0 0 0 0,13 34 0 0 0,-13-41-77 0 0,1 0-1 0 0,0-1 1 0 0,12 16-1 0 0,-15-22-17 0 0,1-1-1 0 0,0 0 1 0 0,0 1-1 0 0,0-1 0 0 0,0-1 1 0 0,1 1-1 0 0,-1-1 0 0 0,1 0 1 0 0,0 0-1 0 0,6 3 1 0 0,26 15 593 0 0,-36-21-659 0 0,-1 0 0 0 0,0 0 0 0 0,0 0 0 0 0,0 0 1 0 0,1 0-1 0 0,-1 0 0 0 0,0 0 0 0 0,0 1 0 0 0,0-1 0 0 0,0 0 0 0 0,1 0 0 0 0,-1 0 0 0 0,0 0 0 0 0,0 0 0 0 0,0 0 0 0 0,1 0 0 0 0,-1 0 0 0 0,0-1 0 0 0,0 1 1 0 0,0 0-1 0 0,1 0 0 0 0,-1 0 0 0 0,0 0 0 0 0,0 0 0 0 0,0 0 0 0 0,0 0 0 0 0,1 0 0 0 0,-1 0 0 0 0,0 0 0 0 0,0-1 0 0 0,0 1 0 0 0,0 0 0 0 0,0 0 0 0 0,0 0 1 0 0,1 0-1 0 0,-1-1 0 0 0,0 1 0 0 0,0 0 0 0 0,0 0 0 0 0,0 0 0 0 0,0-1 0 0 0,2-11 280 0 0,-5-15 129 0 0,-1 22-578 0 0,2 9-262 0 0,-1 19-782 0 0,2-13 624 0 0,-2 14-672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01.812"/>
    </inkml:context>
    <inkml:brush xml:id="br0">
      <inkml:brushProperty name="width" value="0.2" units="cm"/>
      <inkml:brushProperty name="height" value="1.2" units="cm"/>
      <inkml:brushProperty name="color" value="#33CCFF"/>
      <inkml:brushProperty name="inkEffects" value="pencil"/>
    </inkml:brush>
  </inkml:definitions>
  <inkml:trace contextRef="#ctx0" brushRef="#br0">7 55 1375 202151 54336,'-1'-1'136'0'0,"-1"0"-136"0"0,0-1 928 0 0,1 0 176 0 0,0 0 32 0 0,1 0 8 0 0,2 1-576 0 0,0-1-120 0 0,1-1-16 0 0,2 0 352 0 0,2-1-432 0 0,1 0-8 0 0,0 0 0 0 0,-1 0-88 0 0,0 0-24 0 0,-1 1 0 0 0,0 0 288 0 0,0 0-232 0 0,0 1 8 0 0,-1-1 0 0 0,-1 2-32 0 0,-1 1-8 0 0,-1 1 0 0 0,0 0 0 0 0,0 1 32 0 0,0 1 8 0 0,-1 2 0 0 0,0 0 0 0 0,0 0-48 0 0,0 4 216 0 0,0 0-232 0 0,0 1-32 0 0,0 2 184 0 0,1 1-192 0 0,-1 0 0 0 0,1-1-8 0 0,-1 0 0 0 0,2 3 176 0 0,0 0-184 0 0,1 1 0 0 0,0-1 0 0 0,1-1-16 0 0,1 0-8 0 0,0 0 0 0 0,1 0 0 0 0,-1-1-56 0 0,1 1-16 0 0,0 0 0 0 0,1 0 0 0 0,0 2-8 0 0,0 1 0 0 0,0 2 0 0 0,0 0 0 0 0,0 1-72 0 0,-1-1 80 0 0,0 1-80 0 0,0-1 80 0 0,1 0-16 0 0,-1 1 0 0 0,0-2 0 0 0,0 1 0 0 0,0-2 8 0 0,0 5 72 0 0,0 0-72 0 0,0 0 0 0 0,-1-2 0 0 0,-1 1 0 0 0,0-2 0 0 0,0-1 24 0 0,-1 3 96 0 0,0-1-96 0 0,0 0-24 0 0,1 2 72 0 0,-1-1-72 0 0,0-1-8 0 0,0 0 32 0 0,-1 1-32 0 0,0-2 8 0 0,-1-1 0 0 0,-1 0 0 0 0,0-2 0 0 0,0 1 8 0 0,-1-1 0 0 0,1 1 0 0 0,0 1 0 0 0,-1 0-16 0 0,0 4 32 0 0,0 1-32 0 0,0 1-64 0 0,1 2 96 0 0,0 3 0 0 0,0-2-96 0 0,0-2 72 0 0,1-2-72 0 0,0-3 0 0 0,1 0 72 0 0,-1-1-72 0 0,1 0 0 0 0,-1-1 64 0 0,1 4-64 0 0,-1 1 0 0 0,0 0 64 0 0,0-1-64 0 0,0 0 0 0 0,-1-2 0 0 0,1 0 0 0 0,-1 0 64 0 0,0-1-64 0 0,0-1 0 0 0,1 1 64 0 0,-2-2-64 0 0,0 0 64 0 0,-1-1-64 0 0,0-1 0 0 0,0 0 0 0 0,-1 0 64 0 0,0 0-64 0 0,-1 2 72 0 0,0 0-72 0 0,0 1 104 0 0,-1 1-24 0 0,0 1-8 0 0,0 1 0 0 0,0 1 8 0 0,-1 1 0 0 0,0 1 0 0 0,-1 2 0 0 0,0 0 0 0 0,-1 6 80 0 0,0 1-80 0 0,1 2-80-498 3,0-1 0 498-3,0-1 72 0 0,0 0-72 0 0,0 0 0 0 0,0-1 0-496-1,-1-1 0 496 1,0-1 64 0 0,0-1-64 0 0,-1-1 0-494-2,0-1 0 494 2,-2 10-320 0 0,0 4 96 0 0,1 2-8560 0 0,1-6-4335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04.960"/>
    </inkml:context>
    <inkml:brush xml:id="br0">
      <inkml:brushProperty name="width" value="0.1" units="cm"/>
      <inkml:brushProperty name="height" value="0.1" units="cm"/>
      <inkml:brushProperty name="color" value="#66CC00"/>
    </inkml:brush>
  </inkml:definitions>
  <inkml:trace contextRef="#ctx0" brushRef="#br0">263 113 1351 0 0,'-6'-3'194'0'0,"0"0"-1"0"0,0-1 0 0 0,0 0 0 0 0,0 1 0 0 0,0-2 0 0 0,1 1 0 0 0,0-1 0 0 0,0 0 0 0 0,-7-8 0 0 0,-17-16 587 0 0,24 25-560 0 0,0 0-1 0 0,0 0 1 0 0,0 1 0 0 0,0-1-1 0 0,-1 1 1 0 0,1 1 0 0 0,-1-1-1 0 0,-10-2 1 0 0,12 4-95 0 0,1 0 0 0 0,-1 1 0 0 0,0 0-1 0 0,0 0 1 0 0,0 0 0 0 0,0 0 0 0 0,0 1 0 0 0,0-1-1 0 0,0 1 1 0 0,0 0 0 0 0,1 0 0 0 0,-1 0 0 0 0,0 1 0 0 0,-5 2-1 0 0,5-2 20 0 0,-1 1-1 0 0,1-1 1 0 0,-1 1-1 0 0,1 0 0 0 0,0 1 1 0 0,0-1-1 0 0,0 0 1 0 0,-4 7-1 0 0,7-9-83 0 0,0 0 0 0 0,0 1 1 0 0,0-1-1 0 0,1 0 0 0 0,-1 0 1 0 0,1 1-1 0 0,-1-1 0 0 0,1 0 0 0 0,-1 1 1 0 0,1-1-1 0 0,0 0 0 0 0,0 1 0 0 0,0-1 1 0 0,-1 0-1 0 0,1 1 0 0 0,1-1 0 0 0,-1 1 1 0 0,0-1-1 0 0,0 0 0 0 0,0 1 1 0 0,1-1-1 0 0,-1 0 0 0 0,1 1 0 0 0,-1-1 1 0 0,1 0-1 0 0,-1 0 0 0 0,1 1 0 0 0,0-1 1 0 0,-1 0-1 0 0,1 0 0 0 0,0 0 1 0 0,0 0-1 0 0,0 0 0 0 0,1 1 0 0 0,13 15 490 0 0,-2 0-1 0 0,0 0 1 0 0,-1 1-1 0 0,16 35 1 0 0,-18-34-258 0 0,40 86 1357 0 0,-44-91-1458 0 0,48 128 1366 0 0,-37-94-1236 0 0,3 9-30 0 0,29 75 405 0 0,-38-109-555 0 0,0 0 1 0 0,1-1-1 0 0,24 32 1 0 0,-32-49-129 0 0,91 127 380 0 0,-81-109-324 0 0,-1 0 1 0 0,-1 1-1 0 0,-1 0 1 0 0,9 29-1 0 0,-9-13 100 0 0,8 42 0 0 0,-19-80-166 0 0,23 165 392 0 0,-16-54-167 0 0,7 63 176 0 0,-11-135-374 0 0,-2 0-1 0 0,-1 0 0 0 0,-2 0 0 0 0,-1 0 1 0 0,-3-1-1 0 0,-19 73 0 0 0,-37 117 305 0 0,26-92-274 0 0,-7 25-3 0 0,-100 245 527 0 0,132-381-464 0 0,4-10 22 0 0,0 0 1 0 0,1 1-1 0 0,1-1 1 0 0,-5 27-1 0 0,10-42-185 0 0,0-1 0 0 0,0 1 0 0 0,0-1 0 0 0,1 1 0 0 0,-1-1 0 0 0,0 1 0 0 0,0-1 0 0 0,1 1 0 0 0,-1-1 0 0 0,1 0 0 0 0,-1 1 0 0 0,1-1 0 0 0,0 1 0 0 0,0-1 0 0 0,0 0 0 0 0,-1 0 0 0 0,1 1 0 0 0,0-1 0 0 0,0 0 0 0 0,1 0 0 0 0,-1 0 0 0 0,0 0 0 0 0,0 0 0 0 0,0 0 0 0 0,1-1 0 0 0,-1 1 0 0 0,0 0 0 0 0,1 0 0 0 0,-1-1 0 0 0,1 1 0 0 0,-1-1 0 0 0,1 0 0 0 0,-1 1 0 0 0,1-1 0 0 0,-1 0 0 0 0,1 0 0 0 0,-1 0 0 0 0,1 0 0 0 0,-1 0 0 0 0,1 0 0 0 0,-1 0 0 0 0,2-1 0 0 0,7-4-1548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06.835"/>
    </inkml:context>
    <inkml:brush xml:id="br0">
      <inkml:brushProperty name="width" value="0.1" units="cm"/>
      <inkml:brushProperty name="height" value="0.1" units="cm"/>
      <inkml:brushProperty name="color" value="#66CC00"/>
    </inkml:brush>
  </inkml:definitions>
  <inkml:trace contextRef="#ctx0" brushRef="#br0">1 24 1839 0 0,'2'-17'4480'0'0,"-1"17"-4365"0"0,-1 0-1 0 0,0 0 1 0 0,1 0 0 0 0,1-1-42 0 0,0 0 0 0 0,1 0 0 0 0,-1 0 0 0 0,0 0-1 0 0,1 1 1 0 0,-1-1 0 0 0,1 1 0 0 0,-1-1 0 0 0,0 1 0 0 0,1 0 0 0 0,-1 0-1 0 0,1 0 1 0 0,-1 0 0 0 0,1 1 0 0 0,-1-1 0 0 0,1 1 0 0 0,-1-1 0 0 0,0 1-1 0 0,5 2 1 0 0,-4-2 187 0 0,1 0-1 0 0,-1 0 1 0 0,0 0 0 0 0,1-1-1 0 0,0 1 1 0 0,-1-1-1 0 0,1 0 1 0 0,5 0-1 0 0,-7 0-187 0 0,0-1 1 0 0,0 1-1 0 0,0 0 0 0 0,0 0 0 0 0,0 1 0 0 0,1-1 0 0 0,-1 0 0 0 0,0 1 0 0 0,0-1 0 0 0,0 1 0 0 0,0-1 0 0 0,0 1 0 0 0,0 0 1 0 0,0 0-1 0 0,0 0 0 0 0,-1 0 0 0 0,1 1 0 0 0,0-1 0 0 0,0 0 0 0 0,-1 1 0 0 0,1-1 0 0 0,-1 1 0 0 0,1-1 0 0 0,-1 1 0 0 0,2 2 1 0 0,2 5 216 0 0,0 0 1 0 0,0 1 0 0 0,-1 0 0 0 0,4 10 0 0 0,2 5-50 0 0,62 159 451 0 0,-48-117-611 0 0,12 36 163 0 0,38 172-1 0 0,-28-49 198 0 0,-7 36 341 0 0,-13-64-274 0 0,42 160-90 0 0,-32-180-292 0 0,27 242 285 0 0,-31-188 81 0 0,5 65-72 0 0,-43 63-104 0 0,2-269-173 0 0,-7 77 434 0 0,-54 269 0 0 0,50-368-576 0 0,6-34-424 0 0,2-1 0 0 0,1 1 0 0 0,-1 43 0 0 0,7-65-4227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07.955"/>
    </inkml:context>
    <inkml:brush xml:id="br0">
      <inkml:brushProperty name="width" value="0.1" units="cm"/>
      <inkml:brushProperty name="height" value="0.1" units="cm"/>
      <inkml:brushProperty name="color" value="#66CC00"/>
    </inkml:brush>
  </inkml:definitions>
  <inkml:trace contextRef="#ctx0" brushRef="#br0">2 17 4487 0 0,'-2'-11'2000'0'0,"3"11"-1899"0"0,-1-1 0 0 0,1 0 0 0 0,0 1-1 0 0,0-1 1 0 0,0 1 0 0 0,-1-1-1 0 0,1 1 1 0 0,0 0 0 0 0,0-1 0 0 0,0 1-1 0 0,0 0 1 0 0,0 0 0 0 0,0-1-1 0 0,-1 1 1 0 0,1 0 0 0 0,0 0 0 0 0,0 0-1 0 0,0 0 1 0 0,0 0 0 0 0,0 0-1 0 0,0 0 1 0 0,0 1 0 0 0,0-1 0 0 0,0 0-1 0 0,0 1 1 0 0,0-1 0 0 0,-1 0-1 0 0,1 1 1 0 0,1 0 0 0 0,27 13 661 0 0,-19-8-539 0 0,0 2 0 0 0,0-1 0 0 0,0 2 0 0 0,-1-1 0 0 0,-1 1 0 0 0,1 0-1 0 0,9 15 1 0 0,44 77 617 0 0,-46-73-679 0 0,17 33 9 0 0,-2 2-1 0 0,-3 1 1 0 0,-3 1 0 0 0,26 105-1 0 0,75 422 2454 0 0,-113-497-2294 0 0,-4 1 1 0 0,-4 1 0 0 0,-5-1-1 0 0,-3 1 1 0 0,-20 109-1 0 0,-24 77-361 0 0,40-254-1868 0 0,5-18 784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46.861"/>
    </inkml:context>
    <inkml:brush xml:id="br0">
      <inkml:brushProperty name="width" value="0.1" units="cm"/>
      <inkml:brushProperty name="height" value="0.1" units="cm"/>
      <inkml:brushProperty name="color" value="#66CC00"/>
    </inkml:brush>
  </inkml:definitions>
  <inkml:trace contextRef="#ctx0" brushRef="#br0">4602 1562 2879 0 0,'-2'3'55'0'0,"-3"2"-4"0"0,0 0-1 0 0,0 0 1 0 0,1 0 0 0 0,-5 8-1 0 0,9-13-49 0 0,-3 4 11 0 0,1 0-1 0 0,-1 0 0 0 0,1 1 1 0 0,0-1-1 0 0,0 1 1 0 0,0 0-1 0 0,1-1 0 0 0,-1 1 1 0 0,1 0-1 0 0,0 0 0 0 0,0 10 1 0 0,23-40 3390 0 0,-21 24-3219 0 0,0-1-1 0 0,1 0 0 0 0,-1 1 1 0 0,1 0-1 0 0,-1-1 0 0 0,1 1 0 0 0,-1 0 1 0 0,1 0-1 0 0,0 0 0 0 0,0 0 1 0 0,-1 0-1 0 0,1 0 0 0 0,0 0 0 0 0,0 1 1 0 0,0-1-1 0 0,0 1 0 0 0,0-1 0 0 0,3 1 1 0 0,6-1-140 0 0,0 1 0 0 0,15 0 0 0 0,-7 1 127 0 0,-17-1-125 0 0,0 0 0 0 0,0 0 0 0 0,1-1 0 0 0,-1 1 0 0 0,0-1 0 0 0,0 1 0 0 0,0-1 0 0 0,0 0 0 0 0,0 0-1 0 0,0 0 1 0 0,0 0 0 0 0,0 0 0 0 0,0 0 0 0 0,0-1 0 0 0,-1 1 0 0 0,2-2 0 0 0,3-3 353 0 0,-1 0 0 0 0,0-1 0 0 0,5-7 0 0 0,-7 9-53 0 0,1 0 1 0 0,-1 0 0 0 0,1 0 0 0 0,0 1 0 0 0,6-6 0 0 0,-9 9-328 0 0,-1 1 1 0 0,1-1 0 0 0,-1 1 0 0 0,1-1-1 0 0,-1 1 1 0 0,1-1 0 0 0,-1 1 0 0 0,1 0 0 0 0,0-1-1 0 0,-1 1 1 0 0,1 0 0 0 0,0 0 0 0 0,-1-1-1 0 0,1 1 1 0 0,0 0 0 0 0,-1 0 0 0 0,1 0-1 0 0,0 0 1 0 0,-1 0 0 0 0,2 0 0 0 0,4 0 29 0 0,-3-1 82 0 0,0-1-1 0 0,0 1 0 0 0,0-1 1 0 0,0 1-1 0 0,-1-1 0 0 0,1 0 1 0 0,-1 0-1 0 0,1 0 0 0 0,-1 0 1 0 0,3-4-1 0 0,-4 4 30 0 0,0-1-1 0 0,-1 0 1 0 0,1 0 0 0 0,-1 1 0 0 0,0-1 0 0 0,0 0-1 0 0,0 0 1 0 0,0 0 0 0 0,0 0 0 0 0,0 1-1 0 0,-1-1 1 0 0,1 0 0 0 0,-2-3 0 0 0,-2-17 671 0 0,6-9-2 0 0,11-59 0 0 0,-3 44-317 0 0,-5 24-199 0 0,-1-1 1 0 0,3-47-1 0 0,-9-7 243 0 0,0 44-335 0 0,2 1 1 0 0,1-1 0 0 0,6-40-1 0 0,-1 9 50 0 0,-1 4 79 0 0,2 17-126 0 0,-5 21-130 0 0,2 1-1 0 0,13-44 1 0 0,-14 57-81 0 0,0 0-1 0 0,0 0 1 0 0,-1 0-1 0 0,0 0 1 0 0,0 0-1 0 0,-1 0 1 0 0,-1 0-1 0 0,1-1 1 0 0,-1 1-1 0 0,-1 0 1 0 0,0-1-1 0 0,-3-13 1 0 0,2 13 12 0 0,-1-1 1 0 0,-1 1 0 0 0,1 0-1 0 0,-1 0 1 0 0,-1 1 0 0 0,0-1-1 0 0,0 1 1 0 0,-1 0 0 0 0,0 0-1 0 0,-1 1 1 0 0,0-1-1 0 0,0 2 1 0 0,-1-1 0 0 0,1 1-1 0 0,-2 0 1 0 0,1 0 0 0 0,-1 1-1 0 0,0 1 1 0 0,0-1 0 0 0,-1 1-1 0 0,0 1 1 0 0,0 0-1 0 0,0 0 1 0 0,-12-2 0 0 0,-121-37 37 0 0,115 34-47 0 0,-186-43 58 0 0,133 34-82 0 0,41 9 46 0 0,-126-22 115 0 0,108 21-97 0 0,1-2 0 0 0,-61-22 0 0 0,10 3-9 0 0,60 21-33 0 0,-1 3 0 0 0,-1 1-1 0 0,1 3 1 0 0,-72 3 0 0 0,-328-5-13 0 0,445 4 0 0 0,-204-14 32 0 0,145 14-16 0 0,-84 8 0 0 0,56 2-16 0 0,-176-5 0 0 0,162-10 0 0 0,-199 16 0 0 0,210-3 0 0 0,-1-4 0 0 0,-104-11 0 0 0,122 5 0 0 0,-86 7 0 0 0,-74 19 0 0 0,234-23 0 0 0,-77 8 0 0 0,-100-3 0 0 0,107-9 0 0 0,-43 0 0 0 0,-15 12 0 0 0,66-3 0 0 0,-119-5 0 0 0,170 0 0 0 0,12 0 0 0 0,0 0 0 0 0,1 0 0 0 0,-1 0 0 0 0,0 0 0 0 0,0 0 0 0 0,0 0 0 0 0,0-1 0 0 0,1 1 0 0 0,-1-1 0 0 0,0 1 0 0 0,0-1 0 0 0,1 1 0 0 0,-1-1 0 0 0,0 0 0 0 0,1 0 0 0 0,-1 0 0 0 0,1 0 0 0 0,-3-2 0 0 0,1 0 0 0 0,3 3 0 0 0,-1 0 0 0 0,1-1 0 0 0,-1 1 0 0 0,1-1 0 0 0,0 1 0 0 0,-1 0 0 0 0,1-1 0 0 0,0 1 0 0 0,-1-1 0 0 0,1 1 0 0 0,0-1 0 0 0,-1 1 0 0 0,1-1 0 0 0,0 1 0 0 0,0-1 0 0 0,0 0 0 0 0,-1 1 0 0 0,1-1 0 0 0,0 1 0 0 0,0-1 0 0 0,0 1 0 0 0,0-2 0 0 0,1 7 0 0 0,1 0 0 0 0,0 0 0 0 0,-1 0 0 0 0,2-1 0 0 0,-1 1 0 0 0,4 5 0 0 0,8 19 0 0 0,9 26-9 0 0,11 33-25 0 0,-31-77 31 0 0,0 0 0 0 0,-1 1 0 0 0,0-1 0 0 0,-1 1 0 0 0,0 0 0 0 0,-1 13 0 0 0,-6 96 3 0 0,-6 74 0 0 0,10-54 0 0 0,3-90 0 0 0,-6 53 0 0 0,-2-43 0 0 0,3 0 0 0 0,4 64 0 0 0,0-114 0 0 0,1 0 0 0 0,1 0 0 0 0,0-1 0 0 0,0 1 0 0 0,1 0 0 0 0,0-1 0 0 0,1 1 0 0 0,0-1 0 0 0,1 0 0 0 0,0 0 0 0 0,1-1 0 0 0,0 0 0 0 0,0 0 0 0 0,1 0 0 0 0,13 13 0 0 0,-11-14 0 0 0,1-1 0 0 0,0 0 0 0 0,0 0 0 0 0,18 7 0 0 0,4 1 0 0 0,0-2 0 0 0,55 16 0 0 0,-29-17 0 0 0,114 8 0 0 0,16 3 0 0 0,-132-14 0 0 0,0-2 0 0 0,1-3 0 0 0,75-5 0 0 0,-77 2 0 0 0,0 1 0 0 0,0 4 0 0 0,0 1 0 0 0,68 19 0 0 0,-81-15 0 0 0,1-3 0 0 0,0-1 0 0 0,1-2 0 0 0,-1-2 0 0 0,69-3 0 0 0,-75-4 2 0 0,36-3 19 0 0,0 3-1 0 0,98 8 1 0 0,-103 3-21 0 0,120 9 0 0 0,-140-14 0 0 0,92-9 0 0 0,-57 0 0 0 0,1 2 0 0 0,88 8 0 0 0,-75 3 0 0 0,119 4 0 0 0,-74-12 0 0 0,49 0 0 0 0,-134 4 0 0 0,76 12 0 0 0,295 42 0 0 0,-326-55 0 0 0,-52-2 0 0 0,-49 1-2 0 0,1 0 1 0 0,-1 0-1 0 0,0 0 0 0 0,1 0 1 0 0,-1 0-1 0 0,0 0 0 0 0,0 0 1 0 0,1 1-1 0 0,-1-1 0 0 0,0 1 0 0 0,0-1 1 0 0,0 1-1 0 0,0-1 0 0 0,1 1 1 0 0,-1 0-1 0 0,0-1 0 0 0,0 1 1 0 0,0 0-1 0 0,0 0 0 0 0,0 0 0 0 0,-1 0 1 0 0,1 0-1 0 0,0 0 0 0 0,0 0 1 0 0,-1 0-1 0 0,1 0 0 0 0,0 0 1 0 0,-1 0-1 0 0,1 0 0 0 0,-1 1 1 0 0,1-1-1 0 0,-1 0 0 0 0,0 0 0 0 0,0 1 1 0 0,1-1-1 0 0,-1 0 0 0 0,0 0 1 0 0,0 1-1 0 0,0-1 0 0 0,-1 2 1 0 0,1 5-66 0 0,-2 1 1 0 0,1-1-1 0 0,-1 0 1 0 0,-5 15-1 0 0,7-22 48 0 0,-42 133-4677 0 0,25-72-3347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56.564"/>
    </inkml:context>
    <inkml:brush xml:id="br0">
      <inkml:brushProperty name="width" value="0.1" units="cm"/>
      <inkml:brushProperty name="height" value="0.1" units="cm"/>
      <inkml:brushProperty name="color" value="#66CC00"/>
    </inkml:brush>
  </inkml:definitions>
  <inkml:trace contextRef="#ctx0" brushRef="#br0">7951 162 2879 0 0,'-16'-9'2056'0'0,"6"4"-1205"0"0,-1 0-1 0 0,1-1 0 0 0,1-1 0 0 0,-1 0 0 0 0,-12-11 0 0 0,-5-4 953 0 0,24 20-1646 0 0,0 0 0 0 0,0 1 0 0 0,0-1 0 0 0,0 1 0 0 0,0 0 0 0 0,0 0 1 0 0,0 0-1 0 0,-1 1 0 0 0,1-1 0 0 0,0 1 0 0 0,0-1 0 0 0,-1 1 0 0 0,1 0 0 0 0,-5 1 0 0 0,-7 1 155 0 0,1 0 1 0 0,-15 5-1 0 0,-6 1 2 0 0,18-6-129 0 0,1-1 0 0 0,-1 0 0 0 0,1-2 0 0 0,-1 1 0 0 0,-31-7 0 0 0,20 0 210 0 0,1 0 0 0 0,-43-19 0 0 0,57 20-282 0 0,-1 0 0 0 0,1 1 1 0 0,-1 1-1 0 0,1 0 0 0 0,-1 1 1 0 0,-1 1-1 0 0,-20-2 0 0 0,15 5 1 0 0,0 1-1 0 0,0 0 0 0 0,-30 8 1 0 0,-62 8 159 0 0,5-1 231 0 0,72-10-428 0 0,0-1-1 0 0,0-2 1 0 0,0-1 0 0 0,-1-2 0 0 0,-59-5 0 0 0,41 0 254 0 0,-90 6 0 0 0,-53 16-9 0 0,130-10-188 0 0,15-4 92 0 0,-1-2-1 0 0,-101-9 0 0 0,-104-7 660 0 0,193 11-768 0 0,1-4 0 0 0,-102-23-1 0 0,97 17 85 0 0,22 6-152 0 0,-1 3-1 0 0,-66 2 1 0 0,-29-2 9 0 0,112 1-55 0 0,-289-11 60 0 0,203 23-62 0 0,-120 24 0 0 0,216-29 0 0 0,-134 18 0 0 0,134-21 61 0 0,-1-2-1 0 0,-37-6 0 0 0,38 4-3 0 0,0 1 0 0 0,-33 0 0 0 0,-69 7 7 0 0,20-1-64 0 0,73-5 0 0 0,0 2 0 0 0,-57 8 0 0 0,72-5 0 0 0,-210 35 0 0 0,99-32 37 0 0,56-5-10 0 0,7-1 5 0 0,-79-8 0 0 0,-61-19 32 0 0,158 22-18 0 0,-56 1-1 0 0,20 2-8 0 0,-54 1 8 0 0,79 1-3 0 0,-88-8-1 0 0,68-3-35 0 0,13 0 9 0 0,-1 3-1 0 0,0 2 1 0 0,-68 5-1 0 0,13 11 7 0 0,-74 4 22 0 0,85-13-43 0 0,49 0-3 0 0,-70 6 70 0 0,47 3-46 0 0,1-4 1 0 0,-90-3-1 0 0,120-6-21 0 0,-56 6 0 0 0,74 0 0 0 0,-42 13 0 0 0,2-1 0 0 0,-2-9 34 0 0,51-5 389 0 0,6 0-418 0 0,1 0-1 0 0,0 2 0 0 0,0 0 0 0 0,0 1 0 0 0,-22 10 0 0 0,14-4-138 0 0,1 1 0 0 0,-41 27 0 0 0,59-35 134 0 0,-1 1-1 0 0,1 0 0 0 0,-1 0 1 0 0,1 0-1 0 0,1 0 1 0 0,-1 1-1 0 0,1 0 0 0 0,0 0 1 0 0,0 1-1 0 0,1-1 1 0 0,0 1-1 0 0,0 0 0 0 0,1 0 1 0 0,0 1-1 0 0,0-1 1 0 0,0 1-1 0 0,-2 13 0 0 0,-4 29-16 0 0,1 0-1 0 0,0 67 0 0 0,-8 102 18 0 0,12-188 0 0 0,4-18 0 0 0,-1 1 0 0 0,3 15 0 0 0,-1 23 0 0 0,-1-31 11 0 0,0 0-1 0 0,1 0 1 0 0,2 0 0 0 0,0 0-1 0 0,7 22 1 0 0,-9-37-2 0 0,1-1 1 0 0,1 1-1 0 0,-1-1 1 0 0,1 0-1 0 0,0 0 0 0 0,0 0 1 0 0,1 0-1 0 0,-1-1 1 0 0,1 1-1 0 0,0-1 0 0 0,0 0 1 0 0,0 0-1 0 0,1 0 0 0 0,0-1 1 0 0,8 6-1 0 0,-3-3 3 0 0,0-1 0 0 0,0-1 0 0 0,0 1 0 0 0,1-2 0 0 0,0 1 0 0 0,-1-1 0 0 0,16 1-1 0 0,161 32 64 0 0,-27-26-34 0 0,-50-6-18 0 0,60 4 5 0 0,34 3 8 0 0,-32-4-36 0 0,-8 4 64 0 0,-93-8-32 0 0,125-11 0 0 0,-57-1-32 0 0,-83 7 0 0 0,89 8 0 0 0,-56-1 0 0 0,93 7 0 0 0,16 4 0 0 0,-102-6 0 0 0,97-3 0 0 0,-23-8 21 0 0,105-6 22 0 0,55-4 21 0 0,-117 11 0 0 0,-181 1-64 0 0,19 1 0 0 0,59-5 0 0 0,150-32 0 0 0,-229 31 0 0 0,1 1 0 0 0,59 3 0 0 0,-5 1 0 0 0,73-14 22 0 0,3 1 25 0 0,-125 11-49 0 0,-1 2 1 0 0,54 7-1 0 0,243 26 2 0 0,-219-25 0 0 0,-73-6 0 0 0,1-1 0 0 0,-1-3 0 0 0,81-10 0 0 0,-89 7 0 0 0,61 0 0 0 0,-30 3 0 0 0,-40 1 0 0 0,1 2 0 0 0,-1 1 0 0 0,48 11 0 0 0,-17-2 0 0 0,329 57 0 0 0,-272-46 0 0 0,23 4 0 0 0,-90-21 0 0 0,0-1 0 0 0,0-3 0 0 0,68-4 0 0 0,216-37 0 0 0,-284 32 0 0 0,-27 4 0 0 0,0 0 0 0 0,1 2 0 0 0,23 0 0 0 0,-28 1 4 0 0,0-1 0 0 0,18-2 0 0 0,1-1 48 0 0,16 2-52 0 0,61-7 0 0 0,-96 7 2 0 0,-1-1-1 0 0,0 0 1 0 0,-1 0-1 0 0,1-2 1 0 0,-1 1-1 0 0,18-11 1 0 0,-24 12 6 0 0,-1 0 1 0 0,1-1-1 0 0,-1 0 1 0 0,0 0-1 0 0,0-1 1 0 0,-1 0-1 0 0,1 1 1 0 0,-1-1-1 0 0,0-1 1 0 0,0 1 0 0 0,-1-1-1 0 0,0 1 1 0 0,0-1-1 0 0,5-12 1 0 0,12-44 49 0 0,21-120 1 0 0,-33 136 55 0 0,-2-1-1 0 0,-2-1 1 0 0,-3 1-1 0 0,-3-49 1 0 0,-13-48 970 0 0,6-203 0 0 0,8 324-1077 0 0,1 23-9 0 0,0 0-1 0 0,0 0 1 0 0,0 0 0 0 0,0 0 0 0 0,-1 0-1 0 0,1 0 1 0 0,0 0 0 0 0,0 0 0 0 0,0 0-1 0 0,0 0 1 0 0,0 0 0 0 0,0 0-1 0 0,-1-1 1 0 0,1 1 0 0 0,0 0 0 0 0,0 0-1 0 0,0 0 1 0 0,0 0 0 0 0,0 0 0 0 0,0 0-1 0 0,-1 0 1 0 0,1 0 0 0 0,0 0 0 0 0,0 0-1 0 0,0 1 1 0 0,0-1 0 0 0,0 0 0 0 0,-1 0-1 0 0,1 0 1 0 0,0 0 0 0 0,0 0 0 0 0,0 0-1 0 0,0 0 1 0 0,0 0 0 0 0,0 0-1 0 0,0 0 1 0 0,-1 0 0 0 0,1 0 0 0 0,0 1-1 0 0,0-1 1 0 0,-10 11-211 0 0,-56 69-3148 0 0,9-14-3516 0 0,5 2-1050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27.891"/>
    </inkml:context>
    <inkml:brush xml:id="br0">
      <inkml:brushProperty name="width" value="0.1" units="cm"/>
      <inkml:brushProperty name="height" value="0.1" units="cm"/>
      <inkml:brushProperty name="color" value="#66CC00"/>
    </inkml:brush>
  </inkml:definitions>
  <inkml:trace contextRef="#ctx0" brushRef="#br0">2351 17 1375 0 0,'0'0'12'0'0,"1"-2"8"0"0,-1 1 1 0 0,1 0-1 0 0,-1 0 1 0 0,1 0-1 0 0,0 1 0 0 0,-1-1 1 0 0,1 0-1 0 0,0 0 0 0 0,0 0 1 0 0,0 0-1 0 0,-1 1 0 0 0,1-1 1 0 0,0 0-1 0 0,0 1 1 0 0,0-1-1 0 0,0 1 0 0 0,0-1 1 0 0,0 1-1 0 0,1-1 0 0 0,-1 1 1 0 0,0 0-1 0 0,2-1 0 0 0,8 22 1252 0 0,-11-21-1247 0 0,0 1-1 0 0,1-1 0 0 0,-1 0 1 0 0,0 1-1 0 0,0-1 0 0 0,0 1 1 0 0,0-1-1 0 0,0 1 0 0 0,0-1 1 0 0,0 0-1 0 0,0 1 0 0 0,0-1 1 0 0,0 1-1 0 0,0-1 0 0 0,0 1 1 0 0,0-1-1 0 0,0 0 0 0 0,0 1 1 0 0,-1-1-1 0 0,1 1 0 0 0,0-1 0 0 0,0 0 1 0 0,0 1-1 0 0,-1-1 0 0 0,1 0 1 0 0,0 1-1 0 0,0-1 0 0 0,-1 0 1 0 0,1 1-1 0 0,0-1 0 0 0,-1 0 1 0 0,1 0-1 0 0,0 1 0 0 0,-1-1 1 0 0,1 0-1 0 0,-1 0 0 0 0,1 0 1 0 0,0 1-1 0 0,-1-1 0 0 0,1 0 1 0 0,-1 0-1 0 0,1 0 0 0 0,0 0 1 0 0,-1 0-1 0 0,1 0 0 0 0,-1 0 0 0 0,-25-5 2051 0 0,6 1-1101 0 0,-14 6-187 0 0,-42 7 0 0 0,-17 1-633 0 0,-24-2 171 0 0,-74 0 182 0 0,32-14-136 0 0,-233 5 10 0 0,387 1-382 0 0,-178 11 68 0 0,134-11 25 0 0,-84-10 1 0 0,21-10 76 0 0,-43-6 83 0 0,40 23-156 0 0,0 4 0 0 0,-155 22 0 0 0,181-11-430 0 0,49-6-60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28.984"/>
    </inkml:context>
    <inkml:brush xml:id="br0">
      <inkml:brushProperty name="width" value="0.1" units="cm"/>
      <inkml:brushProperty name="height" value="0.1" units="cm"/>
      <inkml:brushProperty name="color" value="#66CC00"/>
    </inkml:brush>
  </inkml:definitions>
  <inkml:trace contextRef="#ctx0" brushRef="#br0">638 65 919 0 0,'-9'-1'306'0'0,"-6"1"386"0"0,4 4-217 0 0,0-2 1 0 0,0 0-1 0 0,0 0 1 0 0,0-1-1 0 0,-1 0 1 0 0,1-1-1 0 0,-1 0 0 0 0,1-1 1 0 0,-21-4-1 0 0,-58-12 1218 0 0,59 13-1151 0 0,-40-12-1 0 0,42 7-199 0 0,-1 1-1 0 0,-43-6 1 0 0,63 13-395 0 0,-1 1 0 0 0,0 0 0 0 0,1 0 0 0 0,-1 1 0 0 0,1 0 0 0 0,-1 1 0 0 0,1 0 0 0 0,0 1 0 0 0,0 0 0 0 0,-18 8 0 0 0,3 2-781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29.892"/>
    </inkml:context>
    <inkml:brush xml:id="br0">
      <inkml:brushProperty name="width" value="0.1" units="cm"/>
      <inkml:brushProperty name="height" value="0.1" units="cm"/>
      <inkml:brushProperty name="color" value="#66CC00"/>
    </inkml:brush>
  </inkml:definitions>
  <inkml:trace contextRef="#ctx0" brushRef="#br0">1900 1 919 0 0,'-2'0'151'0'0,"0"0"0"0"0,0 0 0 0 0,0 0-1 0 0,0 0 1 0 0,1 0 0 0 0,-1 0 0 0 0,0 1-1 0 0,0-1 1 0 0,1 1 0 0 0,-1-1-1 0 0,0 1 1 0 0,0 0 0 0 0,1 0 0 0 0,-3 1-1 0 0,-12 4 387 0 0,-17 2 85 0 0,0-2-1 0 0,-61 4 1 0 0,55-8-294 0 0,-16 1 208 0 0,-73-6 0 0 0,11-3 498 0 0,-162 12 0 0 0,171 0-685 0 0,36-4 6 0 0,0-3 0 0 0,-90-13-1 0 0,102 7-130 0 0,0 2 0 0 0,-1 2 0 0 0,1 4 0 0 0,-101 12 0 0 0,140-10-229 0 0,-176 32-376 0 0,154-24 111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34.531"/>
    </inkml:context>
    <inkml:brush xml:id="br0">
      <inkml:brushProperty name="width" value="0.1" units="cm"/>
      <inkml:brushProperty name="height" value="0.1" units="cm"/>
      <inkml:brushProperty name="color" value="#66CC00"/>
    </inkml:brush>
  </inkml:definitions>
  <inkml:trace contextRef="#ctx0" brushRef="#br0">1666 175 5759 0 0,'-15'-13'838'0'0,"15"13"-829"0"0,0 0-1 0 0,0 0 1 0 0,-1 0 0 0 0,1 0 0 0 0,0 0 0 0 0,0 0-1 0 0,0 0 1 0 0,-1 1 0 0 0,1-1 0 0 0,0 0 0 0 0,0 0 0 0 0,0 0-1 0 0,-1 0 1 0 0,1 1 0 0 0,0-1 0 0 0,0 0 0 0 0,0 0-1 0 0,0 0 1 0 0,0 1 0 0 0,-1-1 0 0 0,1 0 0 0 0,0 0 0 0 0,0 0-1 0 0,0 1 1 0 0,0-1 0 0 0,0 0 0 0 0,0 0 0 0 0,0 1-1 0 0,0-1 1 0 0,0 0 0 0 0,0 0 0 0 0,0 1 0 0 0,0-1 0 0 0,0 0-1 0 0,0 0 1 0 0,0 1 0 0 0,0-1 0 0 0,0 0 0 0 0,0 0-1 0 0,0 1 1 0 0,0-1 0 0 0,0 0 0 0 0,1 0 0 0 0,-1 0 0 0 0,0 1-1 0 0,0-1 1 0 0,0 0 0 0 0,0 0 0 0 0,0 0 0 0 0,1 1-1 0 0,-1-1 1 0 0,0 0 0 0 0,0 0 0 0 0,0 0 0 0 0,1 0-1 0 0,-1 0 1 0 0,0 1 0 0 0,0-1 0 0 0,1 0 0 0 0,-1 0 0 0 0,0 0-1 0 0,-17-1 196 0 0,0-1 0 0 0,1-1-1 0 0,-1 0 1 0 0,0-1 0 0 0,-31-13 0 0 0,4 2 813 0 0,30 12-826 0 0,1 0 0 0 0,-1 0 0 0 0,0 2-1 0 0,-25-1 1 0 0,-56 7-9 0 0,34 0-48 0 0,16-5 279 0 0,0-3 0 0 0,0-1 0 0 0,-84-20 0 0 0,55 9 495 0 0,-7-3-324 0 0,40 8-401 0 0,-61-6-1 0 0,-19-3 36 0 0,86 12-111 0 0,6 3-51 0 0,0 1 0 0 0,-1 1-1 0 0,1 2 1 0 0,0 1-1 0 0,-30 4 1 0 0,0 5-152 0 0,-83 23 1 0 0,123-27-1971 0 0,-30 13 0 0 0,17-5-2449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35.735"/>
    </inkml:context>
    <inkml:brush xml:id="br0">
      <inkml:brushProperty name="width" value="0.1" units="cm"/>
      <inkml:brushProperty name="height" value="0.1" units="cm"/>
      <inkml:brushProperty name="color" value="#66CC00"/>
    </inkml:brush>
  </inkml:definitions>
  <inkml:trace contextRef="#ctx0" brushRef="#br0">1099 184 3223 0 0,'-1'-2'154'0'0,"1"0"0"0"0,0 0 0 0 0,0 0-1 0 0,-1 0 1 0 0,1 0 0 0 0,-1 0 0 0 0,0 0-1 0 0,0 0 1 0 0,1 0 0 0 0,-1 1-1 0 0,0-1 1 0 0,-1 0 0 0 0,1 1 0 0 0,0-1-1 0 0,0 0 1 0 0,-1 1 0 0 0,1-1 0 0 0,-1 1-1 0 0,1 0 1 0 0,-1 0 0 0 0,0-1-1 0 0,1 1 1 0 0,-1 0 0 0 0,0 0 0 0 0,-3-1-1 0 0,-6-2-213 0 0,0 1 0 0 0,0-1 0 0 0,-18-2 0 0 0,4 1 435 0 0,-179-56 2694 0 0,142 41-2078 0 0,23 9-696 0 0,0 3-1 0 0,-1 0 0 0 0,0 3 0 0 0,-43-1 1 0 0,-162 10 968 0 0,238-4-1262 0 0,-182 15-859 0 0,158-11 372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36.263"/>
    </inkml:context>
    <inkml:brush xml:id="br0">
      <inkml:brushProperty name="width" value="0.1" units="cm"/>
      <inkml:brushProperty name="height" value="0.1" units="cm"/>
      <inkml:brushProperty name="color" value="#66CC00"/>
    </inkml:brush>
  </inkml:definitions>
  <inkml:trace contextRef="#ctx0" brushRef="#br0">1223 129 4431 0 0,'-177'-43'2416'0'0,"61"17"-1408"0"0,51 11 88 0 0,-120-11 0 0 0,-68 14 155 0 0,135 7-1031 0 0,74 4-398 0 0,0 1-1 0 0,0 3 1 0 0,-86 15 0 0 0,84-6-3700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36.842"/>
    </inkml:context>
    <inkml:brush xml:id="br0">
      <inkml:brushProperty name="width" value="0.1" units="cm"/>
      <inkml:brushProperty name="height" value="0.1" units="cm"/>
      <inkml:brushProperty name="color" value="#66CC00"/>
    </inkml:brush>
  </inkml:definitions>
  <inkml:trace contextRef="#ctx0" brushRef="#br0">1611 66 3711 0 0,'-10'1'85'0'0,"0"1"-1"0"0,0-1 0 0 0,0 2 0 0 0,1-1 0 0 0,-15 7 0 0 0,-11 3 3 0 0,2-3-15 0 0,0-1 0 0 0,-1-1-1 0 0,0-2 1 0 0,0-2-1 0 0,-46 0 1 0 0,-247-41 4601 0 0,130 11-2856 0 0,0-4-632 0 0,-19-2-343 0 0,191 32-857 0 0,0 0 0 0 0,0 2 1 0 0,0 0-1 0 0,0 2 0 0 0,1 1 0 0 0,-1 1 0 0 0,1 1 0 0 0,-39 15 1 0 0,7 0-200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38.198"/>
    </inkml:context>
    <inkml:brush xml:id="br0">
      <inkml:brushProperty name="width" value="0.1" units="cm"/>
      <inkml:brushProperty name="height" value="0.1" units="cm"/>
      <inkml:brushProperty name="color" value="#66CC00"/>
    </inkml:brush>
  </inkml:definitions>
  <inkml:trace contextRef="#ctx0" brushRef="#br0">1933 145 1375 0 0,'3'-6'260'0'0,"0"0"0"0"0,-1-1 0 0 0,0 0-1 0 0,0 1 1 0 0,0-1 0 0 0,-1 0-1 0 0,0 0 1 0 0,0-11 0 0 0,-3 16-151 0 0,1 1 0 0 0,0 0 0 0 0,0 0 0 0 0,-1 0 0 0 0,1 1 0 0 0,-1-1 0 0 0,1 0 0 0 0,-1 1 0 0 0,1-1 0 0 0,-1 0 0 0 0,0 1 0 0 0,1 0 0 0 0,-1-1 0 0 0,1 1 0 0 0,-1 0 0 0 0,-3 0 0 0 0,0-1-9 0 0,-18-2-77 0 0,0 2 0 0 0,0 0 0 0 0,-25 2 1 0 0,-4 1 191 0 0,-26-1 352 0 0,18 0 212 0 0,0-2 1 0 0,-107-15-1 0 0,98 6-224 0 0,0 3 0 0 0,0 2-1 0 0,-86 7 1 0 0,-247-22 616 0 0,397 20-1161 0 0,-46-3 27 0 0,0 2 0 0 0,0 2 0 0 0,0 3-1 0 0,1 2 1 0 0,-1 2 0 0 0,-69 21 0 0 0,-5 4-1059 0 0,63-16-38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38.726"/>
    </inkml:context>
    <inkml:brush xml:id="br0">
      <inkml:brushProperty name="width" value="0.1" units="cm"/>
      <inkml:brushProperty name="height" value="0.1" units="cm"/>
      <inkml:brushProperty name="color" value="#66CC00"/>
    </inkml:brush>
  </inkml:definitions>
  <inkml:trace contextRef="#ctx0" brushRef="#br0">1965 134 5239 0 0,'-2'-2'53'0'0,"-1"1"0"0"0,1-1-1 0 0,-1 1 1 0 0,0-1-1 0 0,1 1 1 0 0,-1 0 0 0 0,0 0-1 0 0,0 0 1 0 0,0 0-1 0 0,-5-1 1 0 0,-35-3 205 0 0,35 5-109 0 0,-35-1 152 0 0,0 1-1 0 0,-67 11 1 0 0,-43 1 115 0 0,51-14 232 0 0,-161-26 0 0 0,14 1 131 0 0,90 13-367 0 0,-11-16-80 0 0,120 19-265 0 0,0 2 1 0 0,-1 2-1 0 0,-78-1 0 0 0,85 12-113 0 0,0 2-1 0 0,0 2 0 0 0,-48 15 1 0 0,10 0-104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05.281"/>
    </inkml:context>
    <inkml:brush xml:id="br0">
      <inkml:brushProperty name="width" value="0.1" units="cm"/>
      <inkml:brushProperty name="height" value="0.1" units="cm"/>
      <inkml:brushProperty name="color" value="#66CC00"/>
    </inkml:brush>
  </inkml:definitions>
  <inkml:trace contextRef="#ctx0" brushRef="#br0">2521 1574 2271 0 0,'1'-6'166'0'0,"-1"5"-126"0"0,0 1 0 0 0,0-1 0 0 0,0 1 0 0 0,0-1 0 0 0,0 1-1 0 0,0 0 1 0 0,0-1 0 0 0,0 1 0 0 0,0-1 0 0 0,0 1 0 0 0,0 0 0 0 0,1-1 0 0 0,-1 1 0 0 0,0-1-1 0 0,0 1 1 0 0,0 0 0 0 0,1-1 0 0 0,-1 1 0 0 0,0 0 0 0 0,0-1 0 0 0,1 1 0 0 0,-1 0 0 0 0,0-1 0 0 0,0 1-1 0 0,1 0 1 0 0,-1-1 0 0 0,1 1 0 0 0,-1 0-14 0 0,0 0 1 0 0,0 0-1 0 0,1-1 1 0 0,-1 1-1 0 0,0 0 0 0 0,0 0 1 0 0,0 0-1 0 0,0 0 0 0 0,1-1 1 0 0,-1 1-1 0 0,0 0 1 0 0,0 0-1 0 0,0 0 0 0 0,0-1 1 0 0,0 1-1 0 0,0 0 0 0 0,0 0 1 0 0,0-1-1 0 0,0 1 0 0 0,0 0 1 0 0,0 0-1 0 0,0 0 1 0 0,0-1-1 0 0,0 1 0 0 0,0 0 1 0 0,0 0-1 0 0,0-1 0 0 0,0 1 1 0 0,0 0-1 0 0,0 0 1 0 0,0 0-1 0 0,0-1 0 0 0,0 1 1 0 0,0 0-1 0 0,0 0 0 0 0,0 0 1 0 0,-1-1-1 0 0,1 1 0 0 0,0 0 1 0 0,0 0-1 0 0,0 0 1 0 0,0 0-1 0 0,-1-1 0 0 0,1 1 1 0 0,0 0-1 0 0,-9-10 1182 0 0,-28-10 912 0 0,26 17-1897 0 0,1 1-1 0 0,-1 1 1 0 0,0 0-1 0 0,0 0 0 0 0,-11 1 1 0 0,-58 8 326 0 0,20-2-145 0 0,35-6-137 0 0,0-1 1 0 0,0-1-1 0 0,-46-10 0 0 0,17 2 224 0 0,32 8-223 0 0,0 1 0 0 0,-32 2 0 0 0,-18 0-90 0 0,63-1-150 0 0,1 0 1 0 0,-1 1-1 0 0,1 0 1 0 0,-13 3-1 0 0,-14 3 86 0 0,-180 2 1440 0 0,165-3-1208 0 0,39-4-288 0 0,1-1 1 0 0,-1 1 0 0 0,-18-2-1 0 0,4 0-9 0 0,-11-2 141 0 0,-41-6 726 0 0,54 7-654 0 0,-1-2 0 0 0,-25-5-1 0 0,41 6-163 0 0,-1 1 0 0 0,1 0 0 0 0,-1 1 0 0 0,0 0 0 0 0,1 0-1 0 0,-1 1 1 0 0,-13 3 0 0 0,-11 0 71 0 0,-106 0 587 0 0,128-4-733 0 0,-4-1 156 0 0,0-1 0 0 0,0 0 0 0 0,-19-5 0 0 0,20 3-39 0 0,-1 1 1 0 0,0 1-1 0 0,-20-1 0 0 0,-169 8 396 0 0,190-5-519 0 0,-92-4 420 0 0,2-12-12 0 0,101 15-377 0 0,0 1 1 0 0,-1-1-1 0 0,1 0 1 0 0,0 0-1 0 0,0 0 0 0 0,0 0 1 0 0,0 0-1 0 0,0-1 1 0 0,0 1-1 0 0,0-1 1 0 0,0 0-1 0 0,0 0 1 0 0,1 0-1 0 0,-5-4 0 0 0,4 1-9 0 0,-1 1 0 0 0,0 0-1 0 0,0-1 1 0 0,0 1 0 0 0,-6-5-1 0 0,-12-10 44 0 0,11 6-3 0 0,0 0 1 0 0,1 0-1 0 0,0-1 0 0 0,1 0 1 0 0,1-1-1 0 0,0 0 1 0 0,1 0-1 0 0,1-1 0 0 0,0 0 1 0 0,-3-16-1 0 0,5 15-54 0 0,-1 1-1 0 0,-1 0 1 0 0,-10-20 0 0 0,-4-11 71 0 0,18 42-85 0 0,-13-34 108 0 0,1-1 0 0 0,3 0 1 0 0,-7-42-1 0 0,14 62-100 0 0,-1 1 1 0 0,0 0 0 0 0,-2 0-1 0 0,0 0 1 0 0,-11-20 0 0 0,18 38-21 0 0,-8-17 1 0 0,1-1 0 0 0,0 0 0 0 0,2 0 0 0 0,0-1 0 0 0,2 0 0 0 0,0 0 0 0 0,1 0 0 0 0,1 0 0 0 0,3-37 0 0 0,1 27 0 0 0,2 1 0 0 0,1 0 0 0 0,1 0 0 0 0,2 0 0 0 0,0 1 0 0 0,15-27 0 0 0,-22 50 0 0 0,0 1 0 0 0,0-1 0 0 0,1 1 0 0 0,-1-1 0 0 0,1 1 0 0 0,0 0 0 0 0,0 0 0 0 0,1 1 0 0 0,-1-1 0 0 0,1 0 0 0 0,0 1 0 0 0,0 0 0 0 0,0 0 0 0 0,0 0 0 0 0,1 1 0 0 0,-1-1 0 0 0,1 1 0 0 0,0 0 0 0 0,-1 0 0 0 0,1 1 0 0 0,0 0 0 0 0,0-1 0 0 0,0 1 0 0 0,0 1 0 0 0,0-1 0 0 0,6 1 0 0 0,118 6-76 0 0,-83-3 77 0 0,0-1 0 0 0,-1-2 0 0 0,62-9 0 0 0,100-10-1 0 0,5-1 0 0 0,-71-7 0 0 0,154-20 0 0 0,-215 36 0 0 0,90-23 0 0 0,-92 16 0 0 0,94-10 0 0 0,20 22 0 0 0,-68 3 0 0 0,-69-1 0 0 0,-23 2 0 0 0,31 0 0 0 0,65 3 0 0 0,-69-1 0 0 0,-40 0 86 0 0,11-1 502 0 0,1 2 1 0 0,36 6-1 0 0,-51-4-927 0 0,-1 0 0 0 0,0 2 0 0 0,27 10 0 0 0,-33-11 287 0 0,-2 0 0 0 0,1 1-1 0 0,0-1 1 0 0,-1 2 0 0 0,0-1-1 0 0,0 1 1 0 0,-1 0-1 0 0,8 10 1 0 0,-1 1 42 0 0,0 0 1 0 0,-2 2-1 0 0,0-1 0 0 0,-2 1 1 0 0,11 26-1 0 0,28 105 3 0 0,-47-144 8 0 0,26 107-1 0 0,3 10 0 0 0,19 20 0 0 0,-43-121 0 0 0,-1 1 0 0 0,0 0 0 0 0,1 40 0 0 0,0-7 0 0 0,-1-16 0 0 0,-1 0 0 0 0,-3 1 0 0 0,-3 45 0 0 0,1-69 0 0 0,-2 0 0 0 0,0 0 0 0 0,0 0 0 0 0,-2 0 0 0 0,0-1 0 0 0,-1 1 0 0 0,-1-1 0 0 0,0-1 0 0 0,-18 29 0 0 0,13-27 4 0 0,0-2-1 0 0,-1 1 1 0 0,-1-2 0 0 0,-22 20-1 0 0,26-26 22 0 0,-1 0 0 0 0,0-1-1 0 0,-1 0 1 0 0,0-1 0 0 0,0 0 0 0 0,0-1-1 0 0,-22 6 1 0 0,-91 18 734 0 0,-184 18 1 0 0,147-42-1161 0 0,122-6 453 0 0,-1 2 0 0 0,1 1 0 0 0,-79 16-1 0 0,102-13-121 0 0,0 1-1 0 0,0 1 1 0 0,1 0-1 0 0,0 1 1 0 0,1 1-1 0 0,-1 1 0 0 0,-24 20 1 0 0,7-1-2396 0 0,-58 67 1 0 0,50-48-5077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6:47.263"/>
    </inkml:context>
    <inkml:brush xml:id="br0">
      <inkml:brushProperty name="width" value="0.1" units="cm"/>
      <inkml:brushProperty name="height" value="0.1" units="cm"/>
      <inkml:brushProperty name="color" value="#66CC00"/>
    </inkml:brush>
  </inkml:definitions>
  <inkml:trace contextRef="#ctx0" brushRef="#br0">46 149 3279 0 0,'-30'-9'336'0'0,"29"8"-300"0"0,0 0 1 0 0,0 1-1 0 0,0-1 0 0 0,0 0 0 0 0,0 1 0 0 0,0-1 0 0 0,0 0 0 0 0,1 0 0 0 0,-1 0 0 0 0,0 0 0 0 0,0 0 0 0 0,1 0 0 0 0,-1 0 0 0 0,0 0 0 0 0,1 0 0 0 0,-1 0 0 0 0,1 0 0 0 0,0 0 0 0 0,-1-1 0 0 0,1 1 0 0 0,0 0 0 0 0,0 0 0 0 0,0 0 1 0 0,-1-1-1 0 0,1 1 0 0 0,0 0 0 0 0,1 0 0 0 0,-1-1 0 0 0,0 1 0 0 0,0 0 0 0 0,0 0 0 0 0,1 0 0 0 0,-1 0 0 0 0,1-1 0 0 0,-1 1 0 0 0,1-1 0 0 0,2-3 128 0 0,-1 0 0 0 0,1 1 1 0 0,0-1-1 0 0,0 1 0 0 0,0-1 0 0 0,6-5 0 0 0,-1 3-66 0 0,-1 0 1 0 0,1 0-1 0 0,0 1 1 0 0,0 0-1 0 0,1 1 0 0 0,-1 0 1 0 0,18-7-1 0 0,-23 11-69 0 0,0-1-1 0 0,1 1 1 0 0,-1 0 0 0 0,1 1 0 0 0,-1-1-1 0 0,1 1 1 0 0,-1-1 0 0 0,1 1-1 0 0,-1 0 1 0 0,1 1 0 0 0,-1-1-1 0 0,1 0 1 0 0,-1 1 0 0 0,1 0 0 0 0,-1 0-1 0 0,0 0 1 0 0,1 0 0 0 0,-1 0-1 0 0,0 1 1 0 0,0 0 0 0 0,0-1 0 0 0,0 1-1 0 0,0 0 1 0 0,0 1 0 0 0,4 3-1 0 0,0 2 161 0 0,0 0-1 0 0,-1 1 1 0 0,0 0-1 0 0,0 0 1 0 0,-1 0-1 0 0,8 20 1 0 0,18 65 774 0 0,-22-64-758 0 0,-1 5-134 0 0,-2 0 1 0 0,-1 0-1 0 0,-1 1 0 0 0,-3 49 0 0 0,0-30-13 0 0,0-18-45 0 0,18 255 176 0 0,-15-255-58 0 0,-2 0 0 0 0,-3 53-1 0 0,1-85-76 0 0,-1 1-1 0 0,0-1 1 0 0,-1 1-1 0 0,1-1 0 0 0,-1 0 1 0 0,0 0-1 0 0,0 0 1 0 0,-1 0-1 0 0,1 0 0 0 0,-1 0 1 0 0,0 0-1 0 0,-1-1 1 0 0,1 0-1 0 0,-1 0 1 0 0,0 0-1 0 0,0 0 0 0 0,-8 6 1 0 0,-2 0 174 0 0,-2 0 0 0 0,1-1 0 0 0,-1-1 0 0 0,-20 8 0 0 0,29-13-228 0 0,0-1 0 0 0,0 0 0 0 0,0 0 0 0 0,0 0 0 0 0,0-1 0 0 0,0 0 1 0 0,-1 0-1 0 0,1-1 0 0 0,0 0 0 0 0,-1 0 0 0 0,1-1 0 0 0,0 0 0 0 0,-1 0 1 0 0,1 0-1 0 0,0-1 0 0 0,0-1 0 0 0,0 1 0 0 0,-8-5 0 0 0,4 2-792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17.263"/>
    </inkml:context>
    <inkml:brush xml:id="br0">
      <inkml:brushProperty name="width" value="0.1" units="cm"/>
      <inkml:brushProperty name="height" value="0.1" units="cm"/>
      <inkml:brushProperty name="color" value="#66CC00"/>
    </inkml:brush>
  </inkml:definitions>
  <inkml:trace contextRef="#ctx0" brushRef="#br0">5268 45 919 0 0,'-3'-2'37'0'0,"-1"0"0"0"0,0 1 0 0 0,0-1 0 0 0,0 1 0 0 0,0 0-1 0 0,0 0 1 0 0,0 0 0 0 0,0 0 0 0 0,0 1 0 0 0,-1 0-1 0 0,-7 0 1 0 0,-4-1 9 0 0,4-1 14 0 0,0 0 0 0 0,-21-8 0 0 0,-12-2 1212 0 0,37 10-848 0 0,0 0-1 0 0,-1 1 0 0 0,1 1 0 0 0,-1-1 0 0 0,1 1 0 0 0,-1 1 0 0 0,1-1 0 0 0,-14 4 0 0 0,2 3-272 0 0,0 1-1 0 0,0 0 0 0 0,-28 17 1 0 0,-29 13 115 0 0,60-32-163 0 0,1-1 0 0 0,-1-1 0 0 0,0 0-1 0 0,-20 1 1 0 0,-72-1 887 0 0,-4 2-342 0 0,43 3-378 0 0,-83 6-110 0 0,98-13-78 0 0,-93 7 446 0 0,30-1-251 0 0,6-1-10 0 0,84-6-244 0 0,0 0 1 0 0,0-2-1 0 0,-1-1 0 0 0,1-1 0 0 0,-27-7 0 0 0,32 6-10 0 0,1 1 1 0 0,0 2-1 0 0,0 0 1 0 0,-41 4-1 0 0,-87 22 30 0 0,109-16-38 0 0,0-2-1 0 0,0-2 1 0 0,-83 1-1 0 0,64-11 183 0 0,-60-12-1 0 0,87 11-104 0 0,-1 2 0 0 0,0 1-1 0 0,0 2 1 0 0,-47 4-1 0 0,12 4 99 0 0,-76 20 0 0 0,86-14-150 0 0,1-2-1 0 0,-2-4 0 0 0,-59 1 1 0 0,-41-17-20 0 0,0 0 230 0 0,137 11-147 0 0,-41 6 0 0 0,23-1-71 0 0,3-3 29 0 0,1-1 0 0 0,0-2-1 0 0,-1-1 1 0 0,-64-10 0 0 0,54 2 7 0 0,8 0-24 0 0,0 2-1 0 0,0 2 0 0 0,-65 2 1 0 0,-32 19-27 0 0,91-9 45 0 0,0-3 0 0 0,-81 0-1 0 0,39-13 361 0 0,-115-25 0 0 0,149 23-292 0 0,1 3 0 0 0,-80-2 0 0 0,109 10-115 0 0,-1 1-1 0 0,0 1 0 0 0,1 1 1 0 0,0 2-1 0 0,0 0 0 0 0,-43 17 1 0 0,-18 18-4380 0 0,57-25-233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18.509"/>
    </inkml:context>
    <inkml:brush xml:id="br0">
      <inkml:brushProperty name="width" value="0.1" units="cm"/>
      <inkml:brushProperty name="height" value="0.1" units="cm"/>
      <inkml:brushProperty name="color" value="#66CC00"/>
    </inkml:brush>
  </inkml:definitions>
  <inkml:trace contextRef="#ctx0" brushRef="#br0">1878 42 1927 0 0,'-9'0'159'0'0,"2"0"-29"0"0,0 0-1 0 0,0 0 1 0 0,-1-1-1 0 0,1 0 1 0 0,-10-3-1 0 0,-22-9 814 0 0,23 7-458 0 0,-31-8 0 0 0,42 13-429 0 0,0 0 1 0 0,0 1 0 0 0,0-1 0 0 0,0 1-1 0 0,0 0 1 0 0,0 1 0 0 0,0-1-1 0 0,0 1 1 0 0,0 0 0 0 0,-8 3-1 0 0,-28 11 296 0 0,-1-1 0 0 0,0-2 0 0 0,-66 10 0 0 0,-169-4 1072 0 0,74 6-941 0 0,90-7-102 0 0,39-9 88 0 0,-1-3-1 0 0,-144-9 1 0 0,190 2-420 0 0,-1 2 1 0 0,0 1 0 0 0,0 1 0 0 0,0 1 0 0 0,-30 8 0 0 0,-3 5-534 0 0,-75 29 1 0 0,92-28-3055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19.388"/>
    </inkml:context>
    <inkml:brush xml:id="br0">
      <inkml:brushProperty name="width" value="0.1" units="cm"/>
      <inkml:brushProperty name="height" value="0.1" units="cm"/>
      <inkml:brushProperty name="color" value="#66CC00"/>
    </inkml:brush>
  </inkml:definitions>
  <inkml:trace contextRef="#ctx0" brushRef="#br0">1351 211 455 0 0,'-11'-10'2238'0'0,"7"5"-1961"0"0,3 5-271 0 0,-6-7 242 0 0,-1 1 1 0 0,0 1 0 0 0,-1 0 0 0 0,0 0 0 0 0,1 0-1 0 0,-1 1 1 0 0,-1 1 0 0 0,1-1 0 0 0,-14-2-1 0 0,-24-1 636 0 0,-78-25-1 0 0,-6-1 129 0 0,62 21 281 0 0,-115-6 1 0 0,-135-9 274 0 0,282 22-1463 0 0,-97-7 191 0 0,119 13-353 0 0,-1-1 1 0 0,1 2 0 0 0,-1 0 0 0 0,1 0 0 0 0,0 2 0 0 0,-23 7 0 0 0,8 2-958 0 0,2 0-3106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19.956"/>
    </inkml:context>
    <inkml:brush xml:id="br0">
      <inkml:brushProperty name="width" value="0.1" units="cm"/>
      <inkml:brushProperty name="height" value="0.1" units="cm"/>
      <inkml:brushProperty name="color" value="#66CC00"/>
    </inkml:brush>
  </inkml:definitions>
  <inkml:trace contextRef="#ctx0" brushRef="#br0">1900 62 3567 0 0,'0'-4'110'0'0,"0"0"0"0"0,0 0 0 0 0,-1 0 0 0 0,1 0 0 0 0,-1 0 0 0 0,0 0 0 0 0,0 0 0 0 0,0 0 0 0 0,-2-4 0 0 0,2 6-55 0 0,0 1-1 0 0,0 0 0 0 0,0 0 1 0 0,0-1-1 0 0,0 1 0 0 0,-1 0 1 0 0,1 0-1 0 0,0 0 0 0 0,0 0 1 0 0,-1 0-1 0 0,1 1 0 0 0,-1-1 0 0 0,1 0 1 0 0,0 1-1 0 0,-1-1 0 0 0,0 1 1 0 0,1-1-1 0 0,-1 1 0 0 0,1 0 1 0 0,-1-1-1 0 0,1 1 0 0 0,-1 0 0 0 0,0 0 1 0 0,1 0-1 0 0,-4 1 0 0 0,-25 3 26 0 0,-50 12 0 0 0,13-1 51 0 0,10-4 77 0 0,-116 17 781 0 0,-50 1 193 0 0,-6 1 12 0 0,170-25-658 0 0,-113-6 0 0 0,143-1-409 0 0,-205-12 867 0 0,166 13-722 0 0,-98 11-1 0 0,-59 29-1207 0 0,184-30-3280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20.874"/>
    </inkml:context>
    <inkml:brush xml:id="br0">
      <inkml:brushProperty name="width" value="0.1" units="cm"/>
      <inkml:brushProperty name="height" value="0.1" units="cm"/>
      <inkml:brushProperty name="color" value="#66CC00"/>
    </inkml:brush>
  </inkml:definitions>
  <inkml:trace contextRef="#ctx0" brushRef="#br0">1293 26 1375 0 0,'-107'-3'2844'0'0,"-275"-10"47"0"0,309 7-2582 0 0,0 3 0 0 0,0 3 0 0 0,0 3 0 0 0,-82 15 0 0 0,-62 11-155 0 0,128-18-2513 0 0,38-4-404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21.337"/>
    </inkml:context>
    <inkml:brush xml:id="br0">
      <inkml:brushProperty name="width" value="0.1" units="cm"/>
      <inkml:brushProperty name="height" value="0.1" units="cm"/>
      <inkml:brushProperty name="color" value="#66CC00"/>
    </inkml:brush>
  </inkml:definitions>
  <inkml:trace contextRef="#ctx0" brushRef="#br0">1566 136 2303 0 0,'-26'0'210'0'0,"2"1"649"0"0,-26-4 0 0 0,-222-27 2224 0 0,133 10-2093 0 0,-134-15 768 0 0,109 13-988 0 0,-40-3-110 0 0,169 23-613 0 0,0 2 1 0 0,0 1-1 0 0,-65 11 1 0 0,-28 20-366 0 0,121-29 296 0 0,-66 18-201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22.441"/>
    </inkml:context>
    <inkml:brush xml:id="br0">
      <inkml:brushProperty name="width" value="0.1" units="cm"/>
      <inkml:brushProperty name="height" value="0.1" units="cm"/>
      <inkml:brushProperty name="color" value="#66CC00"/>
    </inkml:brush>
  </inkml:definitions>
  <inkml:trace contextRef="#ctx0" brushRef="#br0">2334 140 1375 0 0,'-4'-2'133'0'0,"-1"0"-1"0"0,1 1 0 0 0,-1 0 0 0 0,0-1 0 0 0,0 1 0 0 0,0 1 0 0 0,1-1 0 0 0,-1 1 1 0 0,0 0-1 0 0,-8 1 0 0 0,-36 2 796 0 0,-74 16 0 0 0,69-9-813 0 0,-77 4 1 0 0,64-8 86 0 0,-67 1 781 0 0,-171-12 0 0 0,140-1-196 0 0,53-2-235 0 0,1-4 0 0 0,-208-51 0 0 0,194 28-237 0 0,-18-4 31 0 0,108 32-305 0 0,0 1 0 0 0,-43-2 0 0 0,24 7-301 0 0,0 3-1 0 0,-78 12 1 0 0,85-7-3167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23.523"/>
    </inkml:context>
    <inkml:brush xml:id="br0">
      <inkml:brushProperty name="width" value="0.1" units="cm"/>
      <inkml:brushProperty name="height" value="0.1" units="cm"/>
      <inkml:brushProperty name="color" value="#66CC00"/>
    </inkml:brush>
  </inkml:definitions>
  <inkml:trace contextRef="#ctx0" brushRef="#br0">2370 35 3767 0 0,'0'-1'64'0'0,"0"0"0"0"0,0-1 0 0 0,0 1 0 0 0,0 0 0 0 0,0 0 0 0 0,-1-1 0 0 0,1 1 0 0 0,0 0 0 0 0,-1 0 0 0 0,1 0 0 0 0,-1-1 0 0 0,1 1 0 0 0,-1 0-1 0 0,0 0 1 0 0,0 0 0 0 0,1 0 0 0 0,-1 0 0 0 0,0 0 0 0 0,0 0 0 0 0,0 1 0 0 0,0-1 0 0 0,-1-1 0 0 0,-1 1 3 0 0,1 0 0 0 0,-1-1 0 0 0,0 1 0 0 0,0 0 0 0 0,0 1 0 0 0,1-1 0 0 0,-1 0 0 0 0,0 1 0 0 0,-4-1 0 0 0,-2 1 110 0 0,1 0-1 0 0,-1 1 1 0 0,0 0 0 0 0,1 0 0 0 0,-17 5 0 0 0,14-3-32 0 0,0 0 0 0 0,-14 1 0 0 0,-15 3 12 0 0,-106 22 1094 0 0,87-18-545 0 0,-60 17-1 0 0,-168 38-364 0 0,231-56-322 0 0,4-1 230 0 0,0-3 1 0 0,-95-1-1 0 0,-104-25 558 0 0,34-12-399 0 0,101 13-211 0 0,109 17-193 0 0,-136-16 173 0 0,112 16-130 0 0,0 1-1 0 0,-51 5 0 0 0,-17 11-723 0 0,-114 33 0 0 0,151-31-3545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0:26.262"/>
    </inkml:context>
    <inkml:brush xml:id="br0">
      <inkml:brushProperty name="width" value="0.1" units="cm"/>
      <inkml:brushProperty name="height" value="0.1" units="cm"/>
      <inkml:brushProperty name="color" value="#66CC00"/>
    </inkml:brush>
  </inkml:definitions>
  <inkml:trace contextRef="#ctx0" brushRef="#br0">3601 386 4831 0 0,'0'-4'106'0'0,"0"0"0"0"0,-1 1 0 0 0,1-1 0 0 0,-1 0 0 0 0,0 1 0 0 0,0-1 0 0 0,0 0 0 0 0,-1 1-1 0 0,1-1 1 0 0,-1 1 0 0 0,1 0 0 0 0,-1-1 0 0 0,0 1 0 0 0,-1 0 0 0 0,1 0 0 0 0,0 0 0 0 0,-1 1 0 0 0,0-1-1 0 0,0 0 1 0 0,1 1 0 0 0,-6-3 0 0 0,-4-3 71 0 0,-1 2-1 0 0,0-1 1 0 0,-1 2 0 0 0,-17-6-1 0 0,19 7 79 0 0,-115-31 1134 0 0,13 5-294 0 0,-101-46 856 0 0,192 69-1771 0 0,-178-52 1090 0 0,137 44-1007 0 0,-78-10 1 0 0,-199 4-28 0 0,311 20-232 0 0,1 0-4 0 0,-1 0 0 0 0,0 3 0 0 0,0 0 0 0 0,0 2 0 0 0,-33 8 0 0 0,-21 6 0 0 0,33-8 0 0 0,-122 27 0 0 0,136-30 0 0 0,-1-2 0 0 0,0-2 0 0 0,-49-2 0 0 0,48-1 0 0 0,0 1 0 0 0,1 2 0 0 0,-44 9 0 0 0,3 8 0 0 0,42-9 0 0 0,0-2 0 0 0,-1-2 0 0 0,-50 4 0 0 0,-256-23 0 0 0,286 10 0 0 0,-84 9 0 0 0,32-1 0 0 0,59-3-310 0 0,1 2 0 0 0,0 3 0 0 0,0 1 0 0 0,-64 22 0 0 0,73-18-4532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15.117"/>
    </inkml:context>
    <inkml:brush xml:id="br0">
      <inkml:brushProperty name="width" value="0.1" units="cm"/>
      <inkml:brushProperty name="height" value="0.1" units="cm"/>
      <inkml:brushProperty name="color" value="#66CC00"/>
    </inkml:brush>
  </inkml:definitions>
  <inkml:trace contextRef="#ctx0" brushRef="#br0">45 246 4631 0 0,'-4'-3'107'0'0,"-1"-1"0"0"0,1 0-1 0 0,-1 0 1 0 0,1 0 0 0 0,0-1-1 0 0,1 0 1 0 0,-6-8 0 0 0,7 9 175 0 0,1 1-1 0 0,0 0 1 0 0,1 0 0 0 0,-1-1 0 0 0,0 1 0 0 0,1 0 0 0 0,0-1 0 0 0,0 1 0 0 0,0 0-1 0 0,0-1 1 0 0,1-4 0 0 0,-1 6-163 0 0,1 0 1 0 0,-1 1-1 0 0,0-1 0 0 0,1 0 0 0 0,-1 0 0 0 0,1 1 0 0 0,0-1 1 0 0,-1 1-1 0 0,1-1 0 0 0,0 1 0 0 0,0-1 0 0 0,0 1 0 0 0,0-1 1 0 0,0 1-1 0 0,0 0 0 0 0,1-1 0 0 0,-1 1 0 0 0,0 0 0 0 0,1 0 1 0 0,-1 0-1 0 0,1 0 0 0 0,-1 0 0 0 0,2 0 0 0 0,147-34 2824 0 0,-140 31-2902 0 0,0 1 0 0 0,-1-2 0 0 0,0 1 0 0 0,0-1 0 0 0,0-1 0 0 0,-1 0 1 0 0,0 0-1 0 0,0 0 0 0 0,0-1 0 0 0,7-9 0 0 0,10-1 40 0 0,-24 17-94 0 0,0-1 1 0 0,0 0-1 0 0,0 1 1 0 0,0-1-1 0 0,0 1 0 0 0,0 0 1 0 0,0-1-1 0 0,0 1 1 0 0,0 0-1 0 0,0 0 0 0 0,0 0 1 0 0,0-1-1 0 0,0 1 1 0 0,0 0-1 0 0,0 0 0 0 0,1 1 1 0 0,-1-1-1 0 0,0 0 1 0 0,0 0-1 0 0,0 0 0 0 0,0 1 1 0 0,0-1-1 0 0,1 1 1 0 0,-1 0-131 0 0,-1 0 0 0 0,0 0 0 0 0,0 0-1 0 0,0 0 1 0 0,0 0 0 0 0,0 0 0 0 0,0 0 0 0 0,0 0 0 0 0,0 0 0 0 0,-1 0 0 0 0,1 0 0 0 0,0 0 0 0 0,0 0 0 0 0,-1 0 0 0 0,1 0 0 0 0,-1 0 0 0 0,0 1 0 0 0,-2 3-648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6:48.484"/>
    </inkml:context>
    <inkml:brush xml:id="br0">
      <inkml:brushProperty name="width" value="0.1" units="cm"/>
      <inkml:brushProperty name="height" value="0.1" units="cm"/>
      <inkml:brushProperty name="color" value="#66CC00"/>
    </inkml:brush>
  </inkml:definitions>
  <inkml:trace contextRef="#ctx0" brushRef="#br0">2 142 4575 0 0,'-1'-1'28'0'0,"1"-1"0"0"0,0 1 0 0 0,-1-1 0 0 0,1 1 0 0 0,0-1-1 0 0,0 1 1 0 0,0-1 0 0 0,0 1 0 0 0,0-1 0 0 0,1 1-1 0 0,-1-1 1 0 0,0 1 0 0 0,1-1 0 0 0,-1 1 0 0 0,1-1-1 0 0,-1 1 1 0 0,2-3 0 0 0,0 1-18 0 0,0 0 1 0 0,0 0-1 0 0,1 1 0 0 0,-1-1 0 0 0,1 0 1 0 0,-1 1-1 0 0,5-3 0 0 0,0 0 21 0 0,1 0 0 0 0,0 0 0 0 0,1 1 0 0 0,-1 0 0 0 0,11-3-1 0 0,32-10 557 0 0,90-24-102 0 0,-138 41-453 0 0,-1 0-1 0 0,1-1 1 0 0,-1 1 0 0 0,1 0-1 0 0,-1 1 1 0 0,0-1-1 0 0,1 0 1 0 0,-1 1-1 0 0,1-1 1 0 0,-1 1-1 0 0,0 0 1 0 0,1 0-1 0 0,-1 0 1 0 0,0 0-1 0 0,0 0 1 0 0,0 0-1 0 0,0 1 1 0 0,0-1-1 0 0,0 1 1 0 0,0-1-1 0 0,0 1 1 0 0,-1 0-1 0 0,3 2 1 0 0,-1 0 84 0 0,0 0-1 0 0,0 1 1 0 0,0 0-1 0 0,0-1 1 0 0,-1 1-1 0 0,0 0 1 0 0,0 0-1 0 0,0 0 1 0 0,1 7-1 0 0,9 66 843 0 0,2 136 1 0 0,-9-84-916 0 0,-3 166 85 0 0,-15 10-29 0 0,-2 156 146 0 0,15-310 89 0 0,8 446-38 0 0,-4-222-285 0 0,-2-87-12 0 0,15 4 66 0 0,1-2-2 0 0,-7-128-101 0 0,0 33-12 0 0,-11-174 50 0 0,7 252 0 0 0,11-159 0 0 0,-10-73 0 0 0,3 44 0 0 0,-11-68 5 0 0,0-1-1 0 0,-2 0 1 0 0,0 0-1 0 0,-1 0 1 0 0,0 0-1 0 0,-12 31 0 0 0,-46 94 29 0 0,58-137-33 0 0,-4 9-396 0 0,0-2-1 0 0,-1 1 0 0 0,0-1 1 0 0,-1 0-1 0 0,-1-1 0 0 0,0 0 1 0 0,-14 12-1 0 0,2-4-3182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16.761"/>
    </inkml:context>
    <inkml:brush xml:id="br0">
      <inkml:brushProperty name="width" value="0.1" units="cm"/>
      <inkml:brushProperty name="height" value="0.1" units="cm"/>
      <inkml:brushProperty name="color" value="#66CC00"/>
    </inkml:brush>
  </inkml:definitions>
  <inkml:trace contextRef="#ctx0" brushRef="#br0">20 177 3223 0 0,'-20'-55'6299'0'0,"24"55"-6228"0"0,-1 0-1 0 0,0 0 1 0 0,0 1 0 0 0,0-1-1 0 0,0 1 1 0 0,0 0 0 0 0,0 0-1 0 0,5 2 1 0 0,2 0 61 0 0,14 2 236 0 0,1-2 0 0 0,-1 0-1 0 0,1-2 1 0 0,0-1 0 0 0,31-3 0 0 0,21 0 469 0 0,-32 6-500 0 0,-1 2 1 0 0,0 1-1 0 0,53 16 1 0 0,45 7 153 0 0,-82-22-240 0 0,-1-3 0 0 0,74-5 1 0 0,117-24 466 0 0,-221 20-626 0 0,123-14 392 0 0,-4 1-51 0 0,-48 6-178 0 0,36-8 32 0 0,72-5-98 0 0,-60 23-143 0 0,-68 3-7 0 0,112-14 0 0 0,369-21 447 0 0,-257 11-245 0 0,-234 16-189 0 0,309-3 159 0 0,-129 10-93 0 0,166 13 23 0 0,-307-6-150 0 0,87-7 9 0 0,-131-3 0 0 0,-1 4 0 0 0,100 12 0 0 0,-44 9 4 0 0,57 10-13 0 0,-130-27 44 0 0,86 1-1 0 0,-53-9-34 0 0,0 4 0 0 0,102 14 0 0 0,8 4 0 0 0,-56-8 0 0 0,111 17 0 0 0,-223-25 4 0 0,56 8 21 0 0,92 1 0 0 0,-156-12-10 0 0,-6 0-25 0 0,-23-4 125 0 0,-68-17 218 0 0,-80-16-136 0 0,-269 1-60 0 0,345 32-146 0 0,-290 11 9 0 0,231 0 0 0 0,-146-12 22 0 0,-13 0 20 0 0,-28 10-42 0 0,-200-4 0 0 0,197-3 0 0 0,33-1 0 0 0,-156-6 0 0 0,1-3 0 0 0,214 10 0 0 0,-198 18 0 0 0,142 0 0 0 0,-183 25 0 0 0,380-28 0 0 0,-328 54 0 0 0,390-58 0 0 0,-83 20 0 0 0,119-27 0 0 0,7-3 0 0 0,8-1 0 0 0,141 10 0 0 0,-47-4 0 0 0,59 4 0 0 0,245-17 0 0 0,331-67 0 0 0,-265 46 0 0 0,-144 13 0 0 0,-201 10 0 0 0,148 11 0 0 0,117 3 0 0 0,-139-5 0 0 0,243-7 0 0 0,-436 4 0 0 0,90-2 0 0 0,233-12 0 0 0,-15-8 0 0 0,-275 22 0 0 0,181 22 0 0 0,-256-18 41 0 0,1 1 0 0 0,0 1 1 0 0,-1 1-1 0 0,0 1 0 0 0,35 17 0 0 0,-42-16-329 0 0,0-1-1 0 0,-1 2 1 0 0,16 13 0 0 0,-17-11-1037 0 0,0 0 1 0 0,-1 0 0 0 0,14 21-1 0 0,6 15-4911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09.609"/>
    </inkml:context>
    <inkml:brush xml:id="br0">
      <inkml:brushProperty name="width" value="0.1" units="cm"/>
      <inkml:brushProperty name="height" value="0.1" units="cm"/>
      <inkml:brushProperty name="color" value="#66CC00"/>
    </inkml:brush>
  </inkml:definitions>
  <inkml:trace contextRef="#ctx0" brushRef="#br0">3739 32 1007 0 0,'-29'6'-20'0'0,"-61"9"1544"0"0,78-13-1131 0 0,-1-2 1 0 0,1 0-1 0 0,-1-1 1 0 0,0 0-1 0 0,-16-4 0 0 0,-39-13 1366 0 0,43 10-1260 0 0,0 1 0 0 0,-51-6 0 0 0,0 12-171 0 0,-1 2 0 0 0,-105 17-1 0 0,-49 2 178 0 0,223-20-481 0 0,-267 10 792 0 0,138-5-259 0 0,-39 2-118 0 0,-43 6-363 0 0,89-14 175 0 0,86-2-73 0 0,1 3-1 0 0,-1 1 0 0 0,-74 13 0 0 0,-37 11-49 0 0,134-21-101 0 0,-1-1-1 0 0,1-2 0 0 0,-1 0 0 0 0,-29-2 1 0 0,-84-17 218 0 0,21 1-114 0 0,75 15-28 0 0,0 2-1 0 0,-58 7 0 0 0,58-2-68 0 0,-1-3 1 0 0,-49-3-1 0 0,11-4 38 0 0,31 3 93 0 0,-63-12 0 0 0,22-10 108 0 0,66 17-221 0 0,0 0 0 0 0,-1 2 0 0 0,0 0-1 0 0,-26-1 1 0 0,39 6-43 0 0,0 1 0 0 0,-1 0-1 0 0,1 0 1 0 0,0 1 0 0 0,0 0-1 0 0,0 1 1 0 0,0 0 0 0 0,-9 5-1 0 0,-5 3-607 0 0,-43 28-1 0 0,30-15-651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10.229"/>
    </inkml:context>
    <inkml:brush xml:id="br0">
      <inkml:brushProperty name="width" value="0.1" units="cm"/>
      <inkml:brushProperty name="height" value="0.1" units="cm"/>
      <inkml:brushProperty name="color" value="#66CC00"/>
    </inkml:brush>
  </inkml:definitions>
  <inkml:trace contextRef="#ctx0" brushRef="#br0">1349 94 455 0 0,'-75'23'1538'0'0,"55"-15"-1506"0"0,1-2 0 0 0,-1 0-1 0 0,0-2 1 0 0,-30 4-1 0 0,18-7 574 0 0,1-1-1 0 0,-1-2 0 0 0,1-2 0 0 0,-32-6 0 0 0,-121-40 2645 0 0,148 38-2851 0 0,-119-34 885 0 0,122 38-1038 0 0,-2 1-1 0 0,-56-3 0 0 0,54 9-260 0 0,1 2 0 0 0,0 1 0 0 0,-1 2 0 0 0,1 1 0 0 0,0 2 0 0 0,1 2 0 0 0,0 1 0 0 0,-62 27 0 0 0,60-20-372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10.800"/>
    </inkml:context>
    <inkml:brush xml:id="br0">
      <inkml:brushProperty name="width" value="0.1" units="cm"/>
      <inkml:brushProperty name="height" value="0.1" units="cm"/>
      <inkml:brushProperty name="color" value="#66CC00"/>
    </inkml:brush>
  </inkml:definitions>
  <inkml:trace contextRef="#ctx0" brushRef="#br0">1910 73 3079 0 0,'-1'-1'14'0'0,"-1"0"0"0"0,1 0 0 0 0,-1 0-1 0 0,0 0 1 0 0,1 0 0 0 0,-1 0-1 0 0,0 1 1 0 0,0-1 0 0 0,1 1 0 0 0,-1-1-1 0 0,0 1 1 0 0,0 0 0 0 0,0 0 0 0 0,0 0-1 0 0,-2 0 1 0 0,-36 4 247 0 0,21-1-206 0 0,-229 6 2589 0 0,34-4-424 0 0,111 0-1219 0 0,-194-19 0 0 0,-100-41 221 0 0,340 46-986 0 0,-1 3 0 0 0,-93 0 0 0 0,126 7-646 0 0,0 2 1 0 0,1 0 0 0 0,-1 1 0 0 0,1 1-1 0 0,0 2 1 0 0,1 0 0 0 0,-1 2 0 0 0,-39 20-1 0 0,24-6-3342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11.410"/>
    </inkml:context>
    <inkml:brush xml:id="br0">
      <inkml:brushProperty name="width" value="0.1" units="cm"/>
      <inkml:brushProperty name="height" value="0.1" units="cm"/>
      <inkml:brushProperty name="color" value="#66CC00"/>
    </inkml:brush>
  </inkml:definitions>
  <inkml:trace contextRef="#ctx0" brushRef="#br0">1490 58 455 0 0,'-1'-1'150'0'0,"0"0"0"0"0,1 0 0 0 0,-1 0 0 0 0,0 0 0 0 0,0 0-1 0 0,1 0 1 0 0,-1 0 0 0 0,0 0 0 0 0,0 0 0 0 0,0 0-1 0 0,0 0 1 0 0,0 0 0 0 0,-1 1 0 0 0,-1-2 0 0 0,-22-12 1716 0 0,21 12-1788 0 0,-6-3 229 0 0,-1 1 0 0 0,1 0 0 0 0,-1 1 0 0 0,0 0 0 0 0,0 0 0 0 0,0 1 0 0 0,0 1 0 0 0,-1 0 0 0 0,-14 1 0 0 0,-15 2 256 0 0,-52 9-1 0 0,22-2-173 0 0,-310 13 924 0 0,173-14-858 0 0,-37 15-62 0 0,185-13-1526 0 0,1 2 0 0 0,-60 21 0 0 0,75-18-2301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18.576"/>
    </inkml:context>
    <inkml:brush xml:id="br0">
      <inkml:brushProperty name="width" value="0.1" units="cm"/>
      <inkml:brushProperty name="height" value="0.1" units="cm"/>
      <inkml:brushProperty name="color" value="#66CC00"/>
    </inkml:brush>
  </inkml:definitions>
  <inkml:trace contextRef="#ctx0" brushRef="#br0">8258 367 6071 0 0,'-1'-5'121'0'0,"-1"-1"-1"0"0,0 1 0 0 0,0 0 0 0 0,-1 0 0 0 0,1 0 1 0 0,-1 0-1 0 0,0 0 0 0 0,-1 1 0 0 0,1-1 0 0 0,-1 1 1 0 0,0 0-1 0 0,-8-7 0 0 0,5 5 39 0 0,-1 1 1 0 0,0 1-1 0 0,0-1 1 0 0,-1 1-1 0 0,1 0 0 0 0,-1 1 1 0 0,0 0-1 0 0,0 0 0 0 0,0 1 1 0 0,-15-2-1 0 0,-9 1 73 0 0,-55 2 0 0 0,49 2-124 0 0,-85 1 170 0 0,-68 0 300 0 0,-48-8-4 0 0,-51-3-118 0 0,-13 8-78 0 0,-60-6 14 0 0,-224-45 352 0 0,335 20-297 0 0,81 8-191 0 0,-48 8-11 0 0,-45-5 15 0 0,201 11-183 0 0,-368-42 390 0 0,236 40-32 0 0,-62-1-122 0 0,-1 18-210 0 0,207-1-93 0 0,-265 10 33 0 0,131-13 27 0 0,-256 35 0 0 0,278-18 14 0 0,-132 17-44 0 0,266-30-44 0 0,-308 37 87 0 0,249-37-2 0 0,-156 10 117 0 0,179-9-159 0 0,-45 5 75 0 0,-138-3-1 0 0,182-8-32 0 0,0 4-1 0 0,-84 15 1 0 0,55-6-45 0 0,-266 6-26 0 0,278-15 12 0 0,1 3-1 0 0,-127 27 0 0 0,206-34-19 0 0,-9 5 76 0 0,13-5-74 0 0,0 1 0 0 0,0-1 0 0 0,0 0 1 0 0,0 0-1 0 0,0 0 0 0 0,0 1 0 0 0,0-1 0 0 0,0 0 0 0 0,0 0 0 0 0,0 0 0 0 0,0 0 0 0 0,0 1 0 0 0,0-1 0 0 0,0 0 1 0 0,0 0-1 0 0,0 0 0 0 0,0 1 0 0 0,0-1 0 0 0,0 0 0 0 0,0 0 0 0 0,0 0 0 0 0,0 0 0 0 0,0 1 0 0 0,0-1 0 0 0,0 0 0 0 0,0 0 1 0 0,0 0-1 0 0,1 0 0 0 0,-1 1 0 0 0,0-1 0 0 0,0 0 0 0 0,0 0 0 0 0,0 0 0 0 0,0 0 0 0 0,1 0 0 0 0,-1 0 0 0 0,0 1 0 0 0,0-1 1 0 0,0 0-1 0 0,0 0 0 0 0,1 0 0 0 0,-1 0 0 0 0,0 0 0 0 0,0 0 0 0 0,0 0 0 0 0,1 0 0 0 0,-1 0 0 0 0,0 0 0 0 0,10 4 32 0 0,21 4 49 0 0,1-2 1 0 0,63 3-1 0 0,-23-2-35 0 0,20 3-13 0 0,116-3 0 0 0,660-2 27 0 0,283 3 0 0 0,-928-17-63 0 0,435-10 9 0 0,-222-6 42 0 0,-241 9-51 0 0,352-42 67 0 0,-486 51-60 0 0,53-7 51 0 0,380-40 6 0 0,-475 52-51 0 0,0 1 1 0 0,1 1-1 0 0,-1 1 0 0 0,28 4 0 0 0,-42-4-21 0 0,-1 0 0 0 0,1 0 0 0 0,-1 0 0 0 0,0 1 0 0 0,0-1-1 0 0,1 1 1 0 0,-1 0 0 0 0,0 0 0 0 0,-1 1 0 0 0,1-1 0 0 0,0 1 0 0 0,-1 0 0 0 0,1 0 0 0 0,-1 0 0 0 0,0 0-1 0 0,0 0 1 0 0,0 1 0 0 0,0 0 0 0 0,-1-1 0 0 0,1 1 0 0 0,-1 0 0 0 0,0 0 0 0 0,0 0 0 0 0,2 9 0 0 0,-2-5-219 0 0,-1 0 0 0 0,0 1 0 0 0,-1-1 0 0 0,1 0 0 0 0,-2 1 0 0 0,1-1 0 0 0,-1 0 0 0 0,-2 9 0 0 0,-9 36-970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20.432"/>
    </inkml:context>
    <inkml:brush xml:id="br0">
      <inkml:brushProperty name="width" value="0.1" units="cm"/>
      <inkml:brushProperty name="height" value="0.1" units="cm"/>
      <inkml:brushProperty name="color" value="#66CC00"/>
    </inkml:brush>
  </inkml:definitions>
  <inkml:trace contextRef="#ctx0" brushRef="#br0">1479 12 4575 0 0,'-11'-2'482'0'0,"-6"0"340"0"0,15 3-794 0 0,1-1-1 0 0,-1 1 0 0 0,1-1 0 0 0,-1 1 0 0 0,1 0 0 0 0,-1 0 0 0 0,1 0 1 0 0,-1 0-1 0 0,1 0 0 0 0,-2 1 0 0 0,2-1-13 0 0,0 0 0 0 0,0 0 0 0 0,0 0-1 0 0,0 0 1 0 0,-1-1 0 0 0,1 1 0 0 0,0 0 0 0 0,0-1 0 0 0,-1 1-1 0 0,1-1 1 0 0,-1 1 0 0 0,1-1 0 0 0,0 1 0 0 0,-1-1 0 0 0,-2 0-1 0 0,-12 0 167 0 0,-49-2 1672 0 0,57 2-1747 0 0,1 0 0 0 0,0 1 0 0 0,-1 0 0 0 0,1 0-1 0 0,0 1 1 0 0,0 0 0 0 0,-13 5 0 0 0,-17 5-13 0 0,19-9 72 0 0,1-1 1 0 0,-1 0-1 0 0,1-1 0 0 0,-1-1 1 0 0,-26-4-1 0 0,-86-20 1186 0 0,41 6-490 0 0,42 11-560 0 0,-1 3 0 0 0,1 2 0 0 0,-1 2 0 0 0,-52 6 0 0 0,9 6-203 0 0,-102 27 1 0 0,-21 21-474 0 0,132-33 138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22.038"/>
    </inkml:context>
    <inkml:brush xml:id="br0">
      <inkml:brushProperty name="width" value="0.1" units="cm"/>
      <inkml:brushProperty name="height" value="0.1" units="cm"/>
      <inkml:brushProperty name="color" value="#66CC00"/>
    </inkml:brush>
  </inkml:definitions>
  <inkml:trace contextRef="#ctx0" brushRef="#br0">1531 100 2303 0 0,'-1'-2'113'0'0,"-14"-23"-96"0"0,14 24 46 0 0,0 0 0 0 0,0 0 0 0 0,0 0 0 0 0,0 0 1 0 0,-1 0-1 0 0,1 1 0 0 0,0-1 0 0 0,0 0 0 0 0,0 0 0 0 0,-1 1 1 0 0,1-1-1 0 0,0 1 0 0 0,-1-1 0 0 0,1 1 0 0 0,-1 0 0 0 0,1 0 0 0 0,-1-1 1 0 0,-1 1-1 0 0,-102-5 489 0 0,28 0-280 0 0,-14-1 1399 0 0,-40-1 216 0 0,90 7-1465 0 0,-405-17 2038 0 0,255-2-2022 0 0,148 18-326 0 0,-1 1 0 0 0,-60 9 0 0 0,-67 19-3476 0 0,127-20-208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22.880"/>
    </inkml:context>
    <inkml:brush xml:id="br0">
      <inkml:brushProperty name="width" value="0.1" units="cm"/>
      <inkml:brushProperty name="height" value="0.1" units="cm"/>
      <inkml:brushProperty name="color" value="#66CC00"/>
    </inkml:brush>
  </inkml:definitions>
  <inkml:trace contextRef="#ctx0" brushRef="#br0">2326 16 4575 0 0,'0'0'11'0'0,"0"-1"0"0"0,0 1 0 0 0,0-1 0 0 0,0 1 0 0 0,-1-1 0 0 0,1 1 0 0 0,0-1 0 0 0,0 1 0 0 0,0-1 0 0 0,-1 1 0 0 0,1-1 0 0 0,0 1 0 0 0,0 0 0 0 0,-1-1 0 0 0,1 1 0 0 0,0-1 0 0 0,-1 1 0 0 0,1 0 0 0 0,-1-1 0 0 0,1 1 0 0 0,0 0 0 0 0,-1 0 0 0 0,1-1 0 0 0,-1 1 0 0 0,1 0 0 0 0,-1 0 0 0 0,1 0 0 0 0,-1-1 0 0 0,1 1 0 0 0,-1 0 0 0 0,1 0 0 0 0,-1 0 0 0 0,1 0 1 0 0,-1 0-1 0 0,1 0 0 0 0,-1 0 0 0 0,1 0 0 0 0,-1 0 0 0 0,1 0 0 0 0,-1 0 0 0 0,1 1 0 0 0,-1-1 0 0 0,-26 8-14 0 0,21-6 23 0 0,-18 3 83 0 0,0 0 0 0 0,-1-2 0 0 0,0-1 1 0 0,1 0-1 0 0,-1-2 0 0 0,0-1 0 0 0,0-1 0 0 0,-39-8 0 0 0,5 1 717 0 0,0 3 0 0 0,0 2 0 0 0,-77 5 0 0 0,-176 35-193 0 0,235-26-588 0 0,0-3 1 0 0,-102-4-1 0 0,-154-32 565 0 0,241 20-429 0 0,0 3-1 0 0,0 5 1 0 0,-100 11-1 0 0,-7 17-3364 0 0,141-16-318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23.741"/>
    </inkml:context>
    <inkml:brush xml:id="br0">
      <inkml:brushProperty name="width" value="0.1" units="cm"/>
      <inkml:brushProperty name="height" value="0.1" units="cm"/>
      <inkml:brushProperty name="color" value="#66CC00"/>
    </inkml:brush>
  </inkml:definitions>
  <inkml:trace contextRef="#ctx0" brushRef="#br0">943 154 1839 0 0,'-6'-8'523'0'0,"-1"1"-1"0"0,1 0 1 0 0,-1 1-1 0 0,-1-1 0 0 0,1 1 1 0 0,-1 1-1 0 0,0-1 0 0 0,-14-6 1 0 0,-2 2-212 0 0,0 1-1 0 0,-1 1 1 0 0,0 1 0 0 0,-34-5 0 0 0,-107-7-258 0 0,92 13 174 0 0,34 1-134 0 0,-155-8 278 0 0,169 13-390 0 0,0 1 0 0 0,0 2 0 0 0,0 0 1 0 0,1 2-1 0 0,-39 12 0 0 0,26-4-228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6:41.230"/>
    </inkml:context>
    <inkml:brush xml:id="br0">
      <inkml:brushProperty name="width" value="0.1" units="cm"/>
      <inkml:brushProperty name="height" value="0.1" units="cm"/>
      <inkml:brushProperty name="color" value="#66CC00"/>
    </inkml:brush>
  </inkml:definitions>
  <inkml:trace contextRef="#ctx0" brushRef="#br0">211 1 2303 0 0,'-25'16'850'0'0,"8"-6"-576"0"0,8-4-209 0 0,0 0 0 0 0,0-1 0 0 0,-1 0 0 0 0,0-1 0 0 0,0 0-1 0 0,-16 4 1 0 0,14-6 758 0 0,1 0 1 0 0,-1 0-1 0 0,-15-1 0 0 0,26-1-767 0 0,0 0 0 0 0,0 0 0 0 0,0 0 0 0 0,0 0 1 0 0,1 0-1 0 0,-1 0 0 0 0,0 0 0 0 0,0 0 0 0 0,0 0 0 0 0,0 0 0 0 0,0 0 0 0 0,1 1 0 0 0,-1-1 0 0 0,0 0 1 0 0,0 1-1 0 0,1-1 0 0 0,-1 1 0 0 0,0-1 0 0 0,0 0 0 0 0,1 1 0 0 0,-1 0 0 0 0,0-1 0 0 0,1 1 0 0 0,-1-1 1 0 0,1 1-1 0 0,-1 0 0 0 0,1-1 0 0 0,-1 1 0 0 0,1 0 0 0 0,0 0 0 0 0,-1 0 0 0 0,1-1 0 0 0,-1 2 0 0 0,1-1-25 0 0,0 1-1 0 0,1-1 0 0 0,-1 0 0 0 0,0 0 1 0 0,0 0-1 0 0,1 0 0 0 0,-1 0 0 0 0,1 1 1 0 0,-1-1-1 0 0,1 0 0 0 0,-1 0 0 0 0,1 0 1 0 0,0 0-1 0 0,-1-1 0 0 0,1 1 0 0 0,0 0 1 0 0,0 0-1 0 0,0 0 0 0 0,0 0 0 0 0,0-1 1 0 0,0 1-1 0 0,0 0 0 0 0,2 0 0 0 0,5 2 86 0 0,1 0 0 0 0,0 0 0 0 0,0-1 0 0 0,0 0 0 0 0,1-1 0 0 0,-1 0 0 0 0,0 0 0 0 0,1-1 0 0 0,11-1 0 0 0,-4 1 84 0 0,57-3 591 0 0,91-13-1 0 0,70-26-195 0 0,-230 41-615 0 0,1 0-19 0 0,-1-1 0 0 0,1 1 0 0 0,0 0 0 0 0,0 0 0 0 0,0 1 0 0 0,0 0 0 0 0,0 0 0 0 0,0 0 0 0 0,-1 1 0 0 0,1 0 0 0 0,0 0 1 0 0,8 3-1 0 0,-5 2-3071 0 0,-6 5-1062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24.998"/>
    </inkml:context>
    <inkml:brush xml:id="br0">
      <inkml:brushProperty name="width" value="0.1" units="cm"/>
      <inkml:brushProperty name="height" value="0.1" units="cm"/>
      <inkml:brushProperty name="color" value="#66CC00"/>
    </inkml:brush>
  </inkml:definitions>
  <inkml:trace contextRef="#ctx0" brushRef="#br0">3857 31 5295 0 0,'-17'-31'520'0'0,"15"31"-417"0"0,0 0 0 0 0,0 0-1 0 0,0 0 1 0 0,-1 0 0 0 0,1 1-1 0 0,0-1 1 0 0,0 0-1 0 0,0 1 1 0 0,0 0 0 0 0,0-1-1 0 0,-2 2 1 0 0,-1 0 9 0 0,-91 31 11 0 0,63-20-129 0 0,-37 9 1 0 0,26-13 23 0 0,0-2-1 0 0,-72 3 1 0 0,-94-11 513 0 0,5 1 180 0 0,-229 19 74 0 0,341-12-1090 0 0,-110 22 0 0 0,131-16-2829 0 0</inkml:trace>
  <inkml:trace contextRef="#ctx0" brushRef="#br0" timeOffset="1">1118 218 3223 0 0,'-109'-5'2049'0'0,"-117"10"0"0"0,168-3-1928 0 0,-421 19 103 0 0,292-2-348 0 0,129-11 13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38.524"/>
    </inkml:context>
    <inkml:brush xml:id="br0">
      <inkml:brushProperty name="width" value="0.1" units="cm"/>
      <inkml:brushProperty name="height" value="0.1" units="cm"/>
      <inkml:brushProperty name="color" value="#66CC00"/>
    </inkml:brush>
  </inkml:definitions>
  <inkml:trace contextRef="#ctx0" brushRef="#br0">3015 47 3023 0 0,'1'-2'34'0'0,"0"0"0"0"0,1 0 0 0 0,-1-1 0 0 0,1 2-1 0 0,-1-1 1 0 0,1 0 0 0 0,0 0 0 0 0,0 0-1 0 0,0 1 1 0 0,3-2 0 0 0,-1 1-1 0 0,-1 1-1 0 0,1 0 1 0 0,0 0 0 0 0,0 1-1 0 0,0-1 1 0 0,4 1-1 0 0,31-3-19 0 0,81-9 318 0 0,-110 9 1039 0 0,-19 2-146 0 0,-20 2-138 0 0,-104 10 521 0 0,84-1-1335 0 0,-60 22 1 0 0,64-18-176 0 0,-74 14 0 0 0,33-19 511 0 0,-157-4 1 0 0,3-1 123 0 0,160 2-682 0 0,-434 27 228 0 0,-1-31 131 0 0,407-8-347 0 0,-226-7 103 0 0,-2 26-114 0 0,141 12-443 0 0,104-9 138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41.378"/>
    </inkml:context>
    <inkml:brush xml:id="br0">
      <inkml:brushProperty name="width" value="0.1" units="cm"/>
      <inkml:brushProperty name="height" value="0.1" units="cm"/>
      <inkml:brushProperty name="color" value="#66CC00"/>
    </inkml:brush>
  </inkml:definitions>
  <inkml:trace contextRef="#ctx0" brushRef="#br0">2365 107 1839 0 0,'-11'-9'147'0'0,"0"0"-1"0"0,-1 1 1 0 0,0 1-1 0 0,-1 0 1 0 0,0 0-1 0 0,0 1 1 0 0,-14-4-1 0 0,-11-5 474 0 0,27 10-381 0 0,1 0-1 0 0,-1 1 0 0 0,-1 1 0 0 0,1 0 0 0 0,0 0 0 0 0,-1 1 0 0 0,0 0 0 0 0,1 1 1 0 0,-1 1-1 0 0,0 0 0 0 0,1 0 0 0 0,-1 1 0 0 0,0 0 0 0 0,-13 5 0 0 0,-28 9 181 0 0,-70 11-1 0 0,95-22-127 0 0,1-1 0 0 0,-1-2 0 0 0,0-1 0 0 0,-42-5 0 0 0,7-2 504 0 0,-124 4 0 0 0,-65 23-242 0 0,-20 0-328 0 0,138-13-162 0 0,0 5-1 0 0,-231 54 0 0 0,160-18-586 0 0,145-31 197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43.965"/>
    </inkml:context>
    <inkml:brush xml:id="br0">
      <inkml:brushProperty name="width" value="0.1" units="cm"/>
      <inkml:brushProperty name="height" value="0.1" units="cm"/>
      <inkml:brushProperty name="color" value="#66CC00"/>
    </inkml:brush>
  </inkml:definitions>
  <inkml:trace contextRef="#ctx0" brushRef="#br0">2041 47 1207 0 0,'-33'14'166'0'0,"17"-11"661"0"0,0 0 0 0 0,-1 0-1 0 0,-23-1 1 0 0,23-1-166 0 0,0 0 0 0 0,1 1 0 0 0,-24 6-1 0 0,-3 4-270 0 0,-1-2 0 0 0,0-3 0 0 0,-1-1 0 0 0,0-2 0 0 0,-58-2 0 0 0,-8-10 406 0 0,-111-22 0 0 0,-33-4 144 0 0,-123-8-136 0 0,318 35-828 0 0,0 3 0 0 0,-102 6 1 0 0,111 3-2418 0 0,-83 19 0 0 0,63-6-462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46.089"/>
    </inkml:context>
    <inkml:brush xml:id="br0">
      <inkml:brushProperty name="width" value="0.1" units="cm"/>
      <inkml:brushProperty name="height" value="0.1" units="cm"/>
      <inkml:brushProperty name="color" value="#66CC00"/>
    </inkml:brush>
  </inkml:definitions>
  <inkml:trace contextRef="#ctx0" brushRef="#br0">1497 104 1375 0 0,'-2'-3'145'0'0,"0"0"-1"0"0,0 0 0 0 0,0 0 1 0 0,0 0-1 0 0,-1 0 0 0 0,1 1 0 0 0,-1-1 1 0 0,1 1-1 0 0,-1 0 0 0 0,0 0 1 0 0,0 0-1 0 0,0 0 0 0 0,-1 0 0 0 0,1 1 1 0 0,0-1-1 0 0,-1 1 0 0 0,1 0 0 0 0,-1 0 1 0 0,1 0-1 0 0,-1 1 0 0 0,1-1 1 0 0,-1 1-1 0 0,-4 0 0 0 0,-21 0 54 0 0,-1 2 1 0 0,-44 7-1 0 0,-13 2-145 0 0,20-8 372 0 0,0-3 0 0 0,-72-10 0 0 0,-131-30 1382 0 0,112 15-841 0 0,128 21-872 0 0,0 0-1 0 0,-1 3 1 0 0,1 0 0 0 0,-1 2 0 0 0,1 1-1 0 0,0 1 1 0 0,-1 2 0 0 0,1 1 0 0 0,-55 19-1 0 0,-12 15-381 0 0,51-21-64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25.804"/>
    </inkml:context>
    <inkml:brush xml:id="br0">
      <inkml:brushProperty name="width" value="0.1" units="cm"/>
      <inkml:brushProperty name="height" value="0.1" units="cm"/>
      <inkml:brushProperty name="color" value="#66CC00"/>
    </inkml:brush>
  </inkml:definitions>
  <inkml:trace contextRef="#ctx0" brushRef="#br0">1265 242 455 0 0,'-8'-13'130'0'0,"8"12"1"0"0,0 0 0 0 0,-1 1 0 0 0,1-1 0 0 0,-1 0 0 0 0,1 0 0 0 0,-1 1 0 0 0,1-1 0 0 0,-1 0 0 0 0,1 1 0 0 0,-1-1 0 0 0,1 1 0 0 0,-1-1 1 0 0,0 0-1 0 0,1 1 0 0 0,-1-1 0 0 0,0 1 0 0 0,0 0 0 0 0,1-1 0 0 0,-1 1 0 0 0,0 0 0 0 0,0-1 0 0 0,0 1 0 0 0,1 0 0 0 0,-1 0 0 0 0,0 0 0 0 0,-1-1 0 0 0,-32-5 690 0 0,1-3 0 0 0,0-1 0 0 0,-40-16 0 0 0,-141-62 1566 0 0,159 69-1636 0 0,-113-22 1 0 0,129 35-622 0 0,1 1 1 0 0,-1 2 0 0 0,0 2-1 0 0,-60 5 1 0 0,73 0-137 0 0,1 0 1 0 0,0 2-1 0 0,0 0 1 0 0,1 2-1 0 0,0 1 1 0 0,0 0 0 0 0,1 2-1 0 0,-22 14 1 0 0,-46 37-3366 0 0,48-30-304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26.472"/>
    </inkml:context>
    <inkml:brush xml:id="br0">
      <inkml:brushProperty name="width" value="0.1" units="cm"/>
      <inkml:brushProperty name="height" value="0.1" units="cm"/>
      <inkml:brushProperty name="color" value="#66CC00"/>
    </inkml:brush>
  </inkml:definitions>
  <inkml:trace contextRef="#ctx0" brushRef="#br0">2465 43 4287 0 0,'0'-1'20'0'0,"0"1"-1"0"0,0-1 1 0 0,-1 0-1 0 0,1 0 1 0 0,0 1-1 0 0,0-1 0 0 0,-1 1 1 0 0,1-1-1 0 0,0 0 1 0 0,-1 1-1 0 0,1-1 1 0 0,-1 1-1 0 0,1-1 1 0 0,0 0-1 0 0,-1 1 0 0 0,1-1 1 0 0,-1 1-1 0 0,0 0 1 0 0,1-1-1 0 0,-1 1 1 0 0,1-1-1 0 0,-1 1 0 0 0,0 0 1 0 0,1 0-1 0 0,-1-1 1 0 0,0 1-1 0 0,1 0 1 0 0,-1 0-1 0 0,0 0 0 0 0,1 0 1 0 0,-1-1-1 0 0,0 1 1 0 0,0 0-1 0 0,1 0 1 0 0,-1 1-1 0 0,0-1 1 0 0,1 0-1 0 0,-1 0 0 0 0,-1 0 1 0 0,-8 1 186 0 0,-43 0 20 0 0,20 0 141 0 0,-44-3 0 0 0,-347-28 2815 0 0,315 30-2725 0 0,-207 27-1 0 0,43 7-268 0 0,-381 38 16 0 0,409-41-163 0 0,79-9-358 0 0,83-9-54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27.544"/>
    </inkml:context>
    <inkml:brush xml:id="br0">
      <inkml:brushProperty name="width" value="0.1" units="cm"/>
      <inkml:brushProperty name="height" value="0.1" units="cm"/>
      <inkml:brushProperty name="color" value="#66CC00"/>
    </inkml:brush>
  </inkml:definitions>
  <inkml:trace contextRef="#ctx0" brushRef="#br0">2740 168 1207 0 0,'-131'-11'404'0'0,"75"6"-8"0"0,-319-33 3476 0 0,-85 9-1063 0 0,101 11-2010 0 0,193 3-505 0 0,-287-20 396 0 0,356 30-560 0 0,-185-6 110 0 0,-1 21-371 0 0,205-2 20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29.274"/>
    </inkml:context>
    <inkml:brush xml:id="br0">
      <inkml:brushProperty name="width" value="0.1" units="cm"/>
      <inkml:brushProperty name="height" value="0.1" units="cm"/>
      <inkml:brushProperty name="color" value="#66CC00"/>
    </inkml:brush>
  </inkml:definitions>
  <inkml:trace contextRef="#ctx0" brushRef="#br0">2718 130 1495 0 0,'-11'-1'104'0'0,"9"1"-92"0"0,-1 0-1 0 0,0 0 1 0 0,0 0-1 0 0,1 0 1 0 0,-1 0 0 0 0,0 0-1 0 0,1 1 1 0 0,-5 0-1 0 0,4-1 52 0 0,1-1 0 0 0,0 0 0 0 0,0 0 0 0 0,0 0-1 0 0,0 0 1 0 0,0 0 0 0 0,0-1 0 0 0,-3-2-1 0 0,-1 0 117 0 0,-1 0 187 0 0,1 0-1 0 0,0-1 1 0 0,1 0-1 0 0,-1 0 0 0 0,-8-10 1 0 0,11 10-148 0 0,-1 1 1 0 0,0-1-1 0 0,0 1 0 0 0,-1 0 1 0 0,1 0-1 0 0,-1 1 1 0 0,0 0-1 0 0,0-1 0 0 0,0 1 1 0 0,-11-4-1 0 0,-16 0 79 0 0,0 1 0 0 0,-1 1-1 0 0,0 2 1 0 0,-51 1 0 0 0,1 0 50 0 0,-161 4 664 0 0,79 3-473 0 0,11-5-95 0 0,-245 2 379 0 0,69-11-431 0 0,-60 3-99 0 0,150 31-155 0 0,200-18-225 0 0,0 2 0 0 0,0 2 0 0 0,-71 30 0 0 0,61-17-296 0 0,3 0-28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31.328"/>
    </inkml:context>
    <inkml:brush xml:id="br0">
      <inkml:brushProperty name="width" value="0.1" units="cm"/>
      <inkml:brushProperty name="height" value="0.1" units="cm"/>
      <inkml:brushProperty name="color" value="#66CC00"/>
    </inkml:brush>
  </inkml:definitions>
  <inkml:trace contextRef="#ctx0" brushRef="#br0">3391 169 455 0 0,'-124'-54'6529'0'0,"0"1"-4738"0"0,102 43-1716 0 0,0 1 0 0 0,-1 1 0 0 0,0 2 0 0 0,0 0 0 0 0,-38-4 0 0 0,-120-2 193 0 0,178 12-258 0 0,-227 9 499 0 0,-1 20-209 0 0,116-14-183 0 0,-12 3-34 0 0,-157 14 164 0 0,-561-29 895 0 0,241 0-673 0 0,318 27-1616 0 0,223-19-2893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38:21.982"/>
    </inkml:context>
    <inkml:brush xml:id="br0">
      <inkml:brushProperty name="width" value="0.1" units="cm"/>
      <inkml:brushProperty name="height" value="0.1" units="cm"/>
      <inkml:brushProperty name="color" value="#66CC00"/>
    </inkml:brush>
  </inkml:definitions>
  <inkml:trace contextRef="#ctx0" brushRef="#br0">0 37 2183 0 0,'15'-9'63'0'0,"-12"7"-43"0"0,0 0 0 0 0,0 1 0 0 0,0-1 0 0 0,0 1 1 0 0,0-1-1 0 0,0 1 0 0 0,5-1 0 0 0,7-1 15 0 0,-8 1 9 0 0,0 1 0 0 0,0 0 1 0 0,-1 0-1 0 0,14 1 0 0 0,6 3 359 0 0,35 9-1 0 0,-17-2-64 0 0,198 43 1127 0 0,-220-50-1266 0 0,40 1 0 0 0,-12-1-85 0 0,-4-2 175 0 0,85-7-1 0 0,-38 0-9 0 0,-43 4-139 0 0,200-4 72 0 0,-177 3-8 0 0,114-22 0 0 0,-46 5 191 0 0,-133 19-392 0 0,213-15 175 0 0,38 5 33 0 0,-37 17 34 0 0,-178-4-201 0 0,74 14-1 0 0,-80-10-58 0 0,-37-6 15 0 0,40 7 0 0 0,70 2 0 0 0,76-6 64 0 0,-91 5-64 0 0,100 21 0 0 0,-102-13 0 0 0,127 8 0 0 0,-220-24 0 0 0,28 3 0 0 0,-6 0 0 0 0,0-1 0 0 0,1-2 0 0 0,-1 0 0 0 0,44-6 0 0 0,-33-6 81 0 0,-12 2-34 0 0,-21 10-44 0 0,-1 0-1 0 0,1 0 0 0 0,-1 0 0 0 0,1 0 1 0 0,0 0-1 0 0,-1 0 0 0 0,1 0 0 0 0,0 0 1 0 0,-1 0-1 0 0,1 0 0 0 0,-1 0 0 0 0,1 0 1 0 0,0 0-1 0 0,-1 1 0 0 0,1-1 0 0 0,-1 0 1 0 0,1 0-1 0 0,-1 1 0 0 0,1-1 0 0 0,-1 0 1 0 0,1 1-1 0 0,-1-1 0 0 0,1 1 0 0 0,-1-1 1 0 0,1 1-1 0 0,-1-1 0 0 0,0 1 0 0 0,1-1 1 0 0,-1 1-1 0 0,0-1 0 0 0,0 1 0 0 0,1-1 1 0 0,-1 1-1 0 0,0-1 0 0 0,1 2 0 0 0,5 24-1419 0 0,-5-22 369 0 0,2 12-1656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6:42.166"/>
    </inkml:context>
    <inkml:brush xml:id="br0">
      <inkml:brushProperty name="width" value="0.1" units="cm"/>
      <inkml:brushProperty name="height" value="0.1" units="cm"/>
      <inkml:brushProperty name="color" value="#66CC00"/>
    </inkml:brush>
  </inkml:definitions>
  <inkml:trace contextRef="#ctx0" brushRef="#br0">0 33 3367 0 0,'3'-3'367'0'0,"0"0"0"0"0,1 0 0 0 0,-1 1 0 0 0,1-1 0 0 0,0 1 0 0 0,-1 0-1 0 0,1 0 1 0 0,0 0 0 0 0,0 0 0 0 0,0 1 0 0 0,0-1 0 0 0,1 1 0 0 0,4 0-1 0 0,4-1 1 0 0,0 1 0 0 0,-1 1 0 0 0,1 0 0 0 0,0 1 1 0 0,0 0-1 0 0,22 6 0 0 0,75 26 853 0 0,-86-24-1034 0 0,16 5 56 0 0,108 32 168 0 0,-127-40-399 0 0,81 22-444 0 0,-88-22 115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33.785"/>
    </inkml:context>
    <inkml:brush xml:id="br0">
      <inkml:brushProperty name="width" value="0.1" units="cm"/>
      <inkml:brushProperty name="height" value="0.1" units="cm"/>
      <inkml:brushProperty name="color" value="#66CC00"/>
    </inkml:brush>
  </inkml:definitions>
  <inkml:trace contextRef="#ctx0" brushRef="#br0">2198 24 3079 0 0,'-22'1'1506'0'0,"14"-1"-1149"0"0,1 0 1 0 0,-1-1-1 0 0,0 0 0 0 0,1 0 1 0 0,-1-1-1 0 0,-8-2 0 0 0,-4-1 95 0 0,-1 1-61 0 0,-2 1-1 0 0,1 0 1 0 0,-38 2 0 0 0,-67 12 83 0 0,-21 0-215 0 0,99-11-135 0 0,-199 9 709 0 0,157 3-686 0 0,-3 1-10 0 0,0-4 1 0 0,-103-4 0 0 0,32-15 175 0 0,-67-2 189 0 0,129 8-474 0 0,42 0-718 0 0,0 3 1 0 0,-103 12 0 0 0,96 2-1886 0 0,2 2-145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35.476"/>
    </inkml:context>
    <inkml:brush xml:id="br0">
      <inkml:brushProperty name="width" value="0.1" units="cm"/>
      <inkml:brushProperty name="height" value="0.1" units="cm"/>
      <inkml:brushProperty name="color" value="#66CC00"/>
    </inkml:brush>
  </inkml:definitions>
  <inkml:trace contextRef="#ctx0" brushRef="#br0">2839 72 2303 0 0,'1'-3'68'0'0,"0"0"0"0"0,-1 0 0 0 0,1 0 0 0 0,0 0 0 0 0,-1-1 0 0 0,0 1 0 0 0,1 0 0 0 0,-1 0-1 0 0,-1-1 1 0 0,1 1 0 0 0,-1-5 0 0 0,0 7 110 0 0,0 0-1 0 0,0 0 1 0 0,0 0-1 0 0,0 0 1 0 0,0 0-1 0 0,0 0 1 0 0,-1 0 0 0 0,1 0-1 0 0,0 0 1 0 0,0 1-1 0 0,-1-1 1 0 0,1 0-1 0 0,-1 1 1 0 0,-2-1-1 0 0,-22-6-127 0 0,23 7 136 0 0,-24-4 209 0 0,-1 1 0 0 0,1 2 1 0 0,-1 1-1 0 0,-34 3 0 0 0,-108 23 64 0 0,150-23-384 0 0,-84 19 229 0 0,48-9-52 0 0,-109 10 0 0 0,-319 39 799 0 0,344-39-1051 0 0,61-14 21 0 0,0-3 1 0 0,1-4-1 0 0,-1-3 0 0 0,-111-15 1 0 0,-6-10-5 0 0,-120-13 80 0 0,236 33-114 0 0,-159 10 0 0 0,167 4-290 0 0,0 3-112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1:59.847"/>
    </inkml:context>
    <inkml:brush xml:id="br0">
      <inkml:brushProperty name="width" value="0.1" units="cm"/>
      <inkml:brushProperty name="height" value="0.1" units="cm"/>
      <inkml:brushProperty name="color" value="#66CC00"/>
    </inkml:brush>
  </inkml:definitions>
  <inkml:trace contextRef="#ctx0" brushRef="#br0">1291 45 455 0 0,'0'-1'151'0'0,"0"1"0"0"0,-4-8 3165 0 0,4 8-3165 0 0,-1 0 0 0 0,1 0 0 0 0,0 0-1 0 0,-1-1 1 0 0,0 1 0 0 0,-17 0 1625 0 0,-26 11-1594 0 0,30-7 481 0 0,-53 19 310 0 0,47-15-583 0 0,-36 9-1 0 0,9-10 96 0 0,0-1-1 0 0,-89-3 0 0 0,46-2-137 0 0,-154 17 461 0 0,231-16-770 0 0,-125 14 311 0 0,120-16-240 0 0,1 0 0 0 0,-1-1 0 0 0,0 0 0 0 0,1-2-1 0 0,-31-7 1 0 0,43 8-34 0 0,1 1 70 0 0,-1 0 0 0 0,0-1 1 0 0,1 1-1 0 0,-1-1 1 0 0,1 0-1 0 0,0-1 0 0 0,-1 1 1 0 0,1-1-1 0 0,-5-4 0 0 0,13 8-53 0 0,0 0 1 0 0,0 0-1 0 0,0-1 0 0 0,0 0 0 0 0,0 1 0 0 0,4-2 0 0 0,-7 1-89 0 0,103 7 302 0 0,-19 0-42 0 0,160-3 121 0 0,232 13 168 0 0,-402-10-474 0 0,0-3-1 0 0,0-4 0 0 0,111-14 1 0 0,-170 13-67 0 0,-10 0 3 0 0,-1 1 0 0 0,0-1 1 0 0,0 1-1 0 0,0-1 1 0 0,0-1-1 0 0,0 1 1 0 0,0-1-1 0 0,5-2 1 0 0,-10 4 1 0 0,0-1 1 0 0,0 1 0 0 0,0 0-1 0 0,0 0 1 0 0,0-1-1 0 0,0 1 1 0 0,-1 0-1 0 0,1 0 1 0 0,0-1-1 0 0,0 1 1 0 0,0 0-1 0 0,0 0 1 0 0,-1-1-1 0 0,1 1 1 0 0,0 0-1 0 0,0 0 1 0 0,0 0 0 0 0,-1 0-1 0 0,1-1 1 0 0,0 1-1 0 0,0 0 1 0 0,-1 0-1 0 0,1 0 1 0 0,0 0-1 0 0,0 0 1 0 0,-1 0-1 0 0,1 0 1 0 0,0 0-1 0 0,-1 0 1 0 0,1 0 0 0 0,0 0-1 0 0,0 0 1 0 0,-1 0-1 0 0,-17-6 344 0 0,11 4-237 0 0,-32-9 227 0 0,-60-9-1 0 0,52 12-245 0 0,-58-6 50 0 0,-163-3 0 0 0,54 7-102 0 0,118 3 7 0 0,-162 7-1 0 0,122 18-58 0 0,164-15 153 0 0,20-2 18 0 0,44-1-14 0 0,147 21 0 0 0,-146-10-30 0 0,140 0 0 0 0,271-39 89 0 0,-211 0-85 0 0,-184 15-84 0 0,-83 10-43 0 0,-15 1 17 0 0,-1 0-1 0 0,0 1 1 0 0,1 1-1 0 0,-1-1 1 0 0,16 3 0 0 0,-26-2-17 0 0,0 0 0 0 0,0 0 1 0 0,0 0-1 0 0,0 0 0 0 0,0 0 1 0 0,0 0-1 0 0,0 0 0 0 0,0 0 1 0 0,0 0-1 0 0,0 0 0 0 0,0 0 1 0 0,0 0-1 0 0,0 0 1 0 0,0 1-1 0 0,0-1 0 0 0,0 0 1 0 0,0 0-1 0 0,0 0 0 0 0,0 0 1 0 0,0 0-1 0 0,0 0 0 0 0,0 0 1 0 0,0 0-1 0 0,-9 0 140 0 0,-16-3 57 0 0,-5-4-82 0 0,0 2-1 0 0,-60-2 1 0 0,-623 12 294 0 0,343 18-299 0 0,-40 3-73 0 0,380-24-12 0 0,1 2 0 0 0,0 1 0 0 0,-39 11 0 0 0,55-12-102 0 0,1 1-1 0 0,0 0 0 0 0,0 1 0 0 0,0 1 0 0 0,1-1 1 0 0,0 2-1 0 0,0 0 0 0 0,1 0 0 0 0,-19 19 1 0 0,6 2-1417 0 0,2 3-3292 0 0,0 7-1824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03.189"/>
    </inkml:context>
    <inkml:brush xml:id="br0">
      <inkml:brushProperty name="width" value="0.1" units="cm"/>
      <inkml:brushProperty name="height" value="0.1" units="cm"/>
      <inkml:brushProperty name="color" value="#E71224"/>
    </inkml:brush>
  </inkml:definitions>
  <inkml:trace contextRef="#ctx0" brushRef="#br0">1852 173 3679 0 0,'-2'-3'176'0'0,"1"0"-1"0"0,-1 0 0 0 0,0 0 0 0 0,1 0 0 0 0,-1 1 0 0 0,0-1 0 0 0,-1 0 0 0 0,1 1 0 0 0,0 0 0 0 0,-1-1 0 0 0,1 1 0 0 0,-1 0 0 0 0,0 0 0 0 0,0 1 0 0 0,0-1 0 0 0,-4-1 1 0 0,-7-3 1196 0 0,-1 0 1 0 0,-19-4-1 0 0,9 4-1995 0 0,-8-3 891 0 0,-1 2-1 0 0,-39-3 1 0 0,45 6-118 0 0,-12 1 291 0 0,-79 4 0 0 0,92 0-355 0 0,1 1 17 0 0,-34 8-1 0 0,-2 0 43 0 0,-34-4 333 0 0,-144-10 1 0 0,62-1-106 0 0,85 6 31 0 0,-135 19 0 0 0,191-14-319 0 0,-1-2 0 0 0,0-1 0 0 0,0-1-1 0 0,-51-6 1 0 0,84 3-54 0 0,1 0 0 0 0,-1 0 0 0 0,1 0 1 0 0,0-1-1 0 0,-5-1 0 0 0,8 2-1 0 0,0 1 0 0 0,0-1 1 0 0,0 1-1 0 0,0-1 1 0 0,0 1-1 0 0,0-1 0 0 0,0 0 1 0 0,0 0-1 0 0,0 1 1 0 0,0-1-1 0 0,0 0 0 0 0,1 0 1 0 0,-1 0-1 0 0,0 0 1 0 0,1 0-1 0 0,-1 0 0 0 0,1 0 1 0 0,-1 0-1 0 0,1 0 1 0 0,-1 0-1 0 0,1 0 0 0 0,0-1 1 0 0,-1 0-1 0 0,3 0 18 0 0,-1 1 0 0 0,1-1 0 0 0,-1 1 0 0 0,1 0 0 0 0,0 0 0 0 0,0 0 0 0 0,0 0 0 0 0,0 0 0 0 0,0 0-1 0 0,0 0 1 0 0,0 1 0 0 0,0-1 0 0 0,2 0 0 0 0,-2 1-11 0 0,19-5 69 0 0,1 1-1 0 0,41-3 0 0 0,-43 6-90 0 0,208-24 174 0 0,-60 19 787 0 0,-88 6-448 0 0,159 1-1808 0 0,-53-2 1265 0 0,-102-2 97 0 0,97 9 1 0 0,16 21 55 0 0,-92-11-74 0 0,153 4 0 0 0,6-41 242 0 0,-211 15-148 0 0,96-5 242 0 0,-139 10-356 0 0,0 0 130 0 0,-10 0-169 0 0,0 1 0 0 0,0 0 0 0 0,0-1-1 0 0,0 1 1 0 0,0-1 0 0 0,0 1 0 0 0,0-1 0 0 0,0 1-1 0 0,0-1 1 0 0,-1 1 0 0 0,1 0 0 0 0,0-1-1 0 0,0 1 1 0 0,-1-1 0 0 0,1 1 0 0 0,0 0 0 0 0,-1-1-1 0 0,1 1 1 0 0,0 0 0 0 0,-1 0 0 0 0,1-1 0 0 0,0 1-1 0 0,-1 0 1 0 0,1 0 0 0 0,0-1 0 0 0,-1 1-1 0 0,0 0 1 0 0,-3-3 50 0 0,0 0-1 0 0,0 1 1 0 0,0 0-1 0 0,0 0 1 0 0,-1 0-1 0 0,1 0 1 0 0,-1 1-1 0 0,-7-2 1 0 0,-44-4 233 0 0,35 4-220 0 0,-98-7 122 0 0,-177 6 0 0 0,139 7-137 0 0,-185 10 11 0 0,284-8-70 0 0,-132 16 76 0 0,63-4-70 0 0,-165 0 0 0 0,-132 10 64 0 0,186 5-64 0 0,219-31 0 0 0,-30 0 0 0 0,28-1 0 0 0,73 11-80 0 0,-5-5 44 0 0,-1-1 1 0 0,52-2-1 0 0,95-12-18 0 0,-40 1-17 0 0,170 19-397 0 0,-2 25-1842 0 0,-264-28 1051 0 0,-3 1-48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04.457"/>
    </inkml:context>
    <inkml:brush xml:id="br0">
      <inkml:brushProperty name="width" value="0.1" units="cm"/>
      <inkml:brushProperty name="height" value="0.1" units="cm"/>
      <inkml:brushProperty name="color" value="#E71224"/>
    </inkml:brush>
  </inkml:definitions>
  <inkml:trace contextRef="#ctx0" brushRef="#br0">2293 69 4111 0 0,'12'-3'144'0'0,"-1"0"0"0"0,1 1 0 0 0,0 1 0 0 0,0 0 0 0 0,0 0 0 0 0,0 1 0 0 0,13 2 0 0 0,-12-1 112 0 0,0-1-1 0 0,0 0 0 0 0,-1 0 1 0 0,1-1-1 0 0,22-5 0 0 0,-34 6-215 0 0,-1 0-1 0 0,1 0 1 0 0,0-1-1 0 0,-1 1 0 0 0,1 0 1 0 0,-1 0-1 0 0,1 0 1 0 0,-1 0-1 0 0,1-1 0 0 0,-1 1 1 0 0,1 0-1 0 0,-1 0 1 0 0,1-1-1 0 0,-1 1 0 0 0,1 0 1 0 0,-1-1-1 0 0,1 1 1 0 0,-1-1-1 0 0,1 1 0 0 0,-1-1 1 0 0,0 1-1 0 0,1-1 1 0 0,-1 1-1 0 0,0-1 0 0 0,1 1 1 0 0,-1-1-1 0 0,0 1 1 0 0,0-1-1 0 0,0 1 0 0 0,1-1 1 0 0,-1 0-1 0 0,0 1 1 0 0,0-1-1 0 0,0 1 1 0 0,0-1-1 0 0,0 0 0 0 0,0 1 1 0 0,0-1-1 0 0,0 1 1 0 0,0-1-1 0 0,-1 0 0 0 0,1 1 1 0 0,0-1-1 0 0,0 1 1 0 0,0-1-1 0 0,-1 1 0 0 0,1-1 1 0 0,0 1-1 0 0,-1-1 1 0 0,1 1-1 0 0,0-1 0 0 0,-1 1 1 0 0,1-1-1 0 0,-1 1 1 0 0,1 0-1 0 0,0-1 0 0 0,-2 0 1 0 0,0-1 189 0 0,-1-1 0 0 0,0 1 0 0 0,1 0 0 0 0,-1 0 1 0 0,0 0-1 0 0,0 0 0 0 0,-1 0 0 0 0,-4-1 0 0 0,-2 0 51 0 0,1 2-1 0 0,-1-1 1 0 0,0 1 0 0 0,0 1-1 0 0,0 0 1 0 0,-15 2-1 0 0,-62 12 257 0 0,41-5-365 0 0,-24 3 73 0 0,-142 4 0 0 0,56-11-5 0 0,-180 29 0 0 0,-76 3 35 0 0,310-30-274 0 0,-259-1 178 0 0,294-11-9 0 0,0-2 0 0 0,1-4 0 0 0,-89-25 0 0 0,62 15-66 0 0,17 5-68 0 0,62 13-3 0 0,0 0 0 0 0,-1 1 0 0 0,-27 0 0 0 0,76-11 115 0 0,13 8-132 0 0,-1 2 1 0 0,1 2-1 0 0,0 2 1 0 0,67 11-1 0 0,-13-1-15 0 0,1-5 0 0 0,161-10 0 0 0,-112 0 31 0 0,192 19-1 0 0,-262-9-27 0 0,174 1 50 0 0,-162-5-42 0 0,23-2 9 0 0,81 4 24 0 0,-60 0 8 0 0,40 3 24 0 0,-176-7-72 0 0,0 0 0 0 0,0 0 0 0 0,0 0 1 0 0,0 0-1 0 0,0 1 0 0 0,0-1 0 0 0,0 0 0 0 0,0 1 0 0 0,0-1 0 0 0,0 0 0 0 0,-1 1 0 0 0,1-1 0 0 0,0 1 0 0 0,2 1 0 0 0,-5 1 43 0 0,-8-1-15 0 0,-124 8 512 0 0,-254-15-1 0 0,-3 10-400 0 0,26 2-94 0 0,179-8 10 0 0,-281 33-1 0 0,397-21-58 0 0,62-10 0 0 0,0 2 0 0 0,0-1 0 0 0,1 1 0 0 0,-1 0 0 0 0,0 0 0 0 0,-8 6 0 0 0,18-7-36 0 0,7-1-46 0 0,12-2-72 0 0,84-15-4 0 0,1 5 1 0 0,194 5-1 0 0,-250 10 62 0 0,0 2 1 0 0,0 3 0 0 0,64 19-1 0 0,140 62-2567 0 0,-178-58 1405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06.714"/>
    </inkml:context>
    <inkml:brush xml:id="br0">
      <inkml:brushProperty name="width" value="0.1" units="cm"/>
      <inkml:brushProperty name="height" value="0.1" units="cm"/>
      <inkml:brushProperty name="color" value="#E71224"/>
    </inkml:brush>
  </inkml:definitions>
  <inkml:trace contextRef="#ctx0" brushRef="#br0">1942 97 919 0 0,'2'-4'288'0'0,"0"0"0"0"0,1 1 0 0 0,-1-1-1 0 0,1 1 1 0 0,0-1 0 0 0,-1 1-1 0 0,1 0 1 0 0,1 0 0 0 0,-1 0-1 0 0,0 0 1 0 0,1 1 0 0 0,5-4-1 0 0,1-2-133 0 0,-10 8-141 0 0,0-1 1 0 0,1 1-1 0 0,-1 0 0 0 0,0 0 0 0 0,0-1 1 0 0,0 1-1 0 0,0 0 0 0 0,0 0 1 0 0,0 0-1 0 0,0-1 0 0 0,0 1 1 0 0,0 0-1 0 0,0 0 0 0 0,0-1 0 0 0,0 1 1 0 0,-1 0-1 0 0,1 0 0 0 0,0 0 1 0 0,0-1-1 0 0,0 1 0 0 0,0 0 1 0 0,0 0-1 0 0,0 0 0 0 0,0-1 0 0 0,0 1 1 0 0,-1 0-1 0 0,1 0 0 0 0,0 0 1 0 0,0 0-1 0 0,-1-1 0 0 0,-23-9 1210 0 0,21 9-1101 0 0,-21-6 790 0 0,-1 1 0 0 0,0 1 0 0 0,-32-2 0 0 0,32 6-686 0 0,0 1 1 0 0,0 1 0 0 0,1 1 0 0 0,-1 2-1 0 0,-48 12 1 0 0,12 1-194 0 0,-116 31 8 0 0,125-37 35 0 0,-77 7 1 0 0,-88-8 483 0 0,-91 8 440 0 0,236-12-910 0 0,-138-8 1 0 0,162-3-59 0 0,1-1 0 0 0,-61-18 0 0 0,11 3 477 0 0,87 19-406 0 0,-1 1-1 0 0,0 0 1 0 0,-12 0 0 0 0,20 1-85 0 0,-1 1 1 0 0,0-1 0 0 0,0 1-1 0 0,0-1 1 0 0,1 1 0 0 0,-1 0-1 0 0,0 0 1 0 0,1 1 0 0 0,-1-1 0 0 0,1 1-1 0 0,-1 0 1 0 0,-3 2 0 0 0,7-4-19 0 0,-1 1 0 0 0,1-1 1 0 0,0 0-1 0 0,-1 0 0 0 0,1 1 0 0 0,0-1 1 0 0,-1 0-1 0 0,1 1 0 0 0,0-1 1 0 0,-1 0-1 0 0,1 1 0 0 0,0-1 1 0 0,0 0-1 0 0,-1 1 0 0 0,1-1 1 0 0,0 1-1 0 0,0-1 0 0 0,0 0 1 0 0,-1 1-1 0 0,1-1 0 0 0,0 1 1 0 0,0-1-1 0 0,0 1 0 0 0,0-1 0 0 0,0 1 1 0 0,0-1-1 0 0,0 0 0 0 0,0 1 1 0 0,0-1-1 0 0,0 1 0 0 0,1 0 1 0 0,-1 0-1 0 0,1-1 0 0 0,-1 1 0 0 0,1 0 0 0 0,0-1 0 0 0,0 1 0 0 0,-1 0 0 0 0,1-1 1 0 0,0 1-1 0 0,0-1 0 0 0,0 1 0 0 0,0-1 0 0 0,0 0 0 0 0,1 1 0 0 0,32 6-1 0 0,247 6 133 0 0,-1-20 0 0 0,264-12-68 0 0,-350 23-64 0 0,165 11 0 0 0,195 24 0 0 0,-527-38 0 0 0,146 12 54 0 0,-170-12-51 0 0,-1 0 0 0 0,1-1 0 0 0,0 1 0 0 0,-1 0 0 0 0,1 0 0 0 0,-1 0 0 0 0,4 3 0 0 0,-6-4-1 0 0,0 0-1 0 0,1 0 1 0 0,-1 1 0 0 0,0-1-1 0 0,1 0 1 0 0,-1 0-1 0 0,0 1 1 0 0,0-1 0 0 0,0 0-1 0 0,1 0 1 0 0,-1 1 0 0 0,0-1-1 0 0,0 0 1 0 0,0 0-1 0 0,0 1 1 0 0,1-1 0 0 0,-1 0-1 0 0,0 1 1 0 0,0-1-1 0 0,0 0 1 0 0,0 1 0 0 0,0-1-1 0 0,0 0 1 0 0,0 0-1 0 0,0 1 1 0 0,0 0 1 0 0,-1-1 1 0 0,1 1-1 0 0,-1-1 0 0 0,1 1 0 0 0,-1-1 1 0 0,1 1-1 0 0,-1-1 0 0 0,1 1 0 0 0,-1-1 0 0 0,1 0 1 0 0,-1 1-1 0 0,0-1 0 0 0,1 0 0 0 0,-1 0 1 0 0,1 1-1 0 0,-1-1 0 0 0,0 0 0 0 0,0 0 1 0 0,-38 8 42 0 0,1-2 0 0 0,0-2 0 0 0,-48-1 0 0 0,37-1-28 0 0,-487-15-422 0 0,262 0 182 0 0,-456 4-1482 0 0,592 12 1114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08.861"/>
    </inkml:context>
    <inkml:brush xml:id="br0">
      <inkml:brushProperty name="width" value="0.1" units="cm"/>
      <inkml:brushProperty name="height" value="0.1" units="cm"/>
      <inkml:brushProperty name="color" value="#E71224"/>
    </inkml:brush>
  </inkml:definitions>
  <inkml:trace contextRef="#ctx0" brushRef="#br0">1726 41 6247 0 0,'-5'-6'393'0'0,"5"5"-360"0"0,0 1 0 0 0,-1-1 0 0 0,1 0 0 0 0,0 1 0 0 0,-1-1 0 0 0,1 0 0 0 0,0 1 0 0 0,-1-1 0 0 0,1 1 0 0 0,-1-1 0 0 0,1 1 0 0 0,-1-1 0 0 0,0 1 0 0 0,0-2 0 0 0,-3 2 6 0 0,0 0 0 0 0,0-1 0 0 0,0 1 0 0 0,0 1-1 0 0,-7 0 1 0 0,-16 1 6 0 0,-68-14 719 0 0,58 6 63 0 0,-59-2 0 0 0,-414 6 1056 0 0,93 29-471 0 0,293-15-1211 0 0,84-8-139 0 0,0 2-1 0 0,0 2 0 0 0,-58 19 1 0 0,94-26-58 0 0,3-1 19 0 0,-1 1-1 0 0,0 0 0 0 0,0-1 0 0 0,0 1 0 0 0,1 0 1 0 0,-1 0-1 0 0,0 0 0 0 0,1 0 0 0 0,-3 2 0 0 0,27 2 200 0 0,139-3 331 0 0,-84-3-330 0 0,-71 1-214 0 0,677 10 363 0 0,-460-4-257 0 0,86 6 55 0 0,-261-7-170 0 0,86 21 0 0 0,-110-15 9 0 0,-18-3 41 0 0,-7-8-46 0 0,0 1-1 0 0,0-1 1 0 0,0 0 0 0 0,0 1-1 0 0,-1-1 1 0 0,1 0 0 0 0,0 1-1 0 0,0-1 1 0 0,-1 0 0 0 0,1 1-1 0 0,0-1 1 0 0,0 0 0 0 0,-1 1-1 0 0,1-1 1 0 0,0 0 0 0 0,-1 0-1 0 0,1 1 1 0 0,-1-1 0 0 0,1 0-1 0 0,0 0 1 0 0,-1 0 0 0 0,1 0-1 0 0,-1 1 1 0 0,1-1 0 0 0,0 0-1 0 0,-1 0 1 0 0,0 0 0 0 0,-56 14 436 0 0,0-1 0 0 0,-87 6 0 0 0,-119-13-94 0 0,254-6-328 0 0,-318 0 454 0 0,235 5-398 0 0,-140 24 1 0 0,166-16-28 0 0,1 3 1 0 0,-114 45-1 0 0,142-45-348 0 0,1 2 0 0 0,0 1-1 0 0,2 2 1 0 0,0 1 0 0 0,1 2 0 0 0,-30 29-1 0 0,-3 11-758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11.547"/>
    </inkml:context>
    <inkml:brush xml:id="br0">
      <inkml:brushProperty name="width" value="0.1" units="cm"/>
      <inkml:brushProperty name="height" value="0.1" units="cm"/>
      <inkml:brushProperty name="color" value="#E71224"/>
    </inkml:brush>
  </inkml:definitions>
  <inkml:trace contextRef="#ctx0" brushRef="#br0">1957 88 1375 0 0,'-122'-33'5901'0'0,"60"18"-5003"0"0,6 2-532 0 0,1 3-1 0 0,-1 2 1 0 0,-1 2-1 0 0,1 3 1 0 0,-64 5-1 0 0,-328 15 1635 0 0,372-11-1905 0 0,-140 29 1 0 0,43-5-39 0 0,-87 17 247 0 0,202-37-181 0 0,45-9-87 0 0,0 1 0 0 0,0 0-1 0 0,0 1 1 0 0,0 0-1 0 0,1 1 1 0 0,-1 1 0 0 0,-18 9-1 0 0,30-14-34 0 0,1 0 0 0 0,-1 1 0 0 0,0-1 0 0 0,1 0 0 0 0,-1 1 0 0 0,0-1 0 0 0,1 1-1 0 0,-1-1 1 0 0,0 1 0 0 0,1-1 0 0 0,-1 1 0 0 0,1-1 0 0 0,-1 1 0 0 0,1-1 0 0 0,-1 1 0 0 0,1 0-1 0 0,0-1 1 0 0,-1 1 0 0 0,1 0 0 0 0,0-1 0 0 0,-1 1 0 0 0,1 0 0 0 0,0 0 0 0 0,0-1 0 0 0,0 1-1 0 0,0 0 1 0 0,0 0 0 0 0,0-1 0 0 0,0 1 0 0 0,0 0 0 0 0,0 0 0 0 0,0 0 0 0 0,1 0 1 0 0,-1 0 0 0 0,1 0 1 0 0,0 0-1 0 0,0 0 1 0 0,0 0-1 0 0,0 0 0 0 0,0 0 1 0 0,0-1-1 0 0,0 1 0 0 0,0 0 1 0 0,0-1-1 0 0,0 1 1 0 0,0-1-1 0 0,0 1 0 0 0,1-1 1 0 0,-1 0-1 0 0,0 0 1 0 0,2 1-1 0 0,19 2 50 0 0,-1-1 0 0 0,1-1 1 0 0,37-3-1 0 0,-3 0 8 0 0,253-4 212 0 0,-137 3-274 0 0,172 6 68 0 0,-306 0-56 0 0,165 20 124 0 0,-180-19-112 0 0,0 1-1 0 0,45 17 0 0 0,-58-16 57 0 0,-13-4 112 0 0,-21-4 266 0 0,12 1-316 0 0,-22 0 138 0 0,-59 7-1 0 0,31 0-253 0 0,-207-2 184 0 0,199-4-141 0 0,26 1-5 0 0,0 2 0 0 0,-75 16 1 0 0,-82 36-48 0 0,158-40-29 0 0,1 2 0 0 0,-53 30 0 0 0,-73 54-712 0 0,165-99 708 0 0,-71 45-420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15.006"/>
    </inkml:context>
    <inkml:brush xml:id="br0">
      <inkml:brushProperty name="width" value="0.1" units="cm"/>
      <inkml:brushProperty name="height" value="0.1" units="cm"/>
      <inkml:brushProperty name="color" value="#E71224"/>
    </inkml:brush>
  </inkml:definitions>
  <inkml:trace contextRef="#ctx0" brushRef="#br0">1894 88 2615 0 0,'1'-1'41'0'0,"-1"1"0"0"0,0-1 0 0 0,0 1 0 0 0,0-1 0 0 0,0 1 0 0 0,0-1 0 0 0,0 1 0 0 0,0-1 0 0 0,0 1 0 0 0,0-1 0 0 0,0 1 0 0 0,0-1 0 0 0,0 0 0 0 0,0 1 0 0 0,0-1 0 0 0,0 1 0 0 0,-1-1 0 0 0,1 1 0 0 0,0 0 0 0 0,0-1 0 0 0,-1 1 0 0 0,1-1 0 0 0,0 1 0 0 0,-1-1 0 0 0,1 1 0 0 0,0 0 0 0 0,-1-1 0 0 0,1 1 0 0 0,-1-1 0 0 0,1 1 0 0 0,0 0 0 0 0,-1 0 0 0 0,1-1 0 0 0,-1 1 0 0 0,1 0 0 0 0,-1 0 0 0 0,1 0 0 0 0,-1-1 0 0 0,1 1 0 0 0,-1 0 0 0 0,1 0 0 0 0,-1 0 0 0 0,1 0 0 0 0,-1 0 0 0 0,0 0 0 0 0,-7-2 81 0 0,-6 0 241 0 0,1 0 0 0 0,-1 0-1 0 0,0 1 1 0 0,0 1-1 0 0,0 0 1 0 0,-19 4-1 0 0,-82 19 745 0 0,103-20-1025 0 0,-36 9 234 0 0,29-6-43 0 0,0-1 0 0 0,0-1 0 0 0,0-1 0 0 0,-28 2 0 0 0,-198-11 1695 0 0,1-14-808 0 0,-48 22-461 0 0,254-1-581 0 0,-1-1 1 0 0,0-1-1 0 0,1-2 1 0 0,0-2-1 0 0,-1-2 1 0 0,-37-12-1 0 0,28 4-84 0 0,10 2 8 0 0,0 2-1 0 0,-1 1 1 0 0,-72-8-1 0 0,102 17-41 0 0,0 1 0 0 0,0 0 0 0 0,1 0 0 0 0,-1 1 0 0 0,0 0 0 0 0,1 0 0 0 0,-1 1 0 0 0,-12 4 0 0 0,21-6 0 0 0,-1 0 0 0 0,1 0 0 0 0,0 0 0 0 0,-1 0 0 0 0,1 0 0 0 0,0 0 0 0 0,0 0 0 0 0,-1 0 0 0 0,1 0 0 0 0,0 1 0 0 0,0-1 0 0 0,-1 0 0 0 0,1 0 0 0 0,0 0 0 0 0,0 0 0 0 0,0 1 0 0 0,-1-1 0 0 0,1 0 0 0 0,0 0 0 0 0,0 0 0 0 0,0 1 0 0 0,0-1 0 0 0,0 0 0 0 0,-1 0 0 0 0,1 1 0 0 0,0-1 0 0 0,0 0 0 0 0,0 0 0 0 0,0 1 0 0 0,0-1 0 0 0,0 0 0 0 0,0 1 0 0 0,0-1 0 0 0,0 0 0 0 0,0 0 0 0 0,0 1 0 0 0,0-1 0 0 0,0 0 0 0 0,0 0 0 0 0,0 1 0 0 0,0-1 0 0 0,0 0 0 0 0,0 0 0 0 0,0 1 0 0 0,1-1 0 0 0,-1 0 0 0 0,0 0 0 0 0,0 1 0 0 0,0-1 0 0 0,0 0 0 0 0,0 0 0 0 0,1 1 0 0 0,-1-1 0 0 0,0 0 0 0 0,0 0 0 0 0,0 0 0 0 0,1 0 0 0 0,-1 1 0 0 0,0-1 0 0 0,0 0 0 0 0,1 0 0 0 0,-1 0 0 0 0,0 0 0 0 0,0 0 0 0 0,1 0 0 0 0,-1 0 0 0 0,1 0 0 0 0,17 6 0 0 0,74 2 153 0 0,-63-7-53 0 0,53 9-1 0 0,17 9-40 0 0,147 8 0 0 0,-164-23-49 0 0,115 11-10 0 0,-182-13 0 0 0,308 54 0 0 0,-89-20 0 0 0,-53-11 0 0 0,-52 3 24 0 0,54 10 16 0 0,-120-34-20 0 0,-45-3-11 0 0,-1 0-1 0 0,0 0 1 0 0,0 2 0 0 0,28 7 0 0 0,-80-3 173 0 0,-56-1-73 0 0,-259 22 129 0 0,3 19-127 0 0,130-14-112 0 0,-85 18 66 0 0,209-24-413 0 0,0 3 0 0 0,3 4-1 0 0,-117 62 1 0 0,158-70-931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16.666"/>
    </inkml:context>
    <inkml:brush xml:id="br0">
      <inkml:brushProperty name="width" value="0.1" units="cm"/>
      <inkml:brushProperty name="height" value="0.1" units="cm"/>
      <inkml:brushProperty name="color" value="#E71224"/>
    </inkml:brush>
  </inkml:definitions>
  <inkml:trace contextRef="#ctx0" brushRef="#br0">99 77 2759 0 0,'-13'-8'315'0'0,"1"0"0"0"0,0-1 0 0 0,-19-19 3074 0 0,29 26-3177 0 0,0 0 1 0 0,0 0-1 0 0,0-1 0 0 0,0 1 0 0 0,0 1 0 0 0,0-1 0 0 0,0 0 1 0 0,-1 0-1 0 0,1 1 0 0 0,-1 0 0 0 0,-3-3 0 0 0,8 7-173 0 0,0-1-1 0 0,0 1 0 0 0,0-1 0 0 0,1 0 1 0 0,-1 0-1 0 0,6 3 0 0 0,1-1 85 0 0,0-1 0 0 0,1 0 0 0 0,-1 0 0 0 0,1-1-1 0 0,0 0 1 0 0,0-1 0 0 0,-1 0 0 0 0,19-1 0 0 0,16 2 454 0 0,340 51 1134 0 0,136 14-1351 0 0,-425-63-218 0 0,0-3 0 0 0,123-15 0 0 0,-114 7-10 0 0,1 5-1 0 0,185 20 1 0 0,-272-16-94 0 0,-1 0-25 0 0,-1 0 1 0 0,1-2 0 0 0,0 1 0 0 0,28-5 0 0 0,-229 19 199 0 0,-53-24-168 0 0,130 2-37 0 0,-535-8 56 0 0,578 18-64 0 0,-72 13 0 0 0,-61 20 0 0 0,102-17 0 0 0,-159 17 0 0 0,220-31 0 0 0,-24 5 0 0 0,57-10 0 0 0,1 0 0 0 0,-1 1 0 0 0,0-1 0 0 0,1 0 0 0 0,-1 0 0 0 0,0 0 0 0 0,1 0 0 0 0,-1 0 0 0 0,0 0 0 0 0,1 0 0 0 0,-1 0 0 0 0,0 0 0 0 0,1 0 0 0 0,-1 0 0 0 0,0 0 0 0 0,0 0 0 0 0,1-1 0 0 0,-1 1 0 0 0,1 0 0 0 0,-1-1 0 0 0,0 1 0 0 0,1 0 0 0 0,-1-1 0 0 0,1 1 0 0 0,-1-1 0 0 0,0 1 0 0 0,0-1 0 0 0,1 0 0 0 0,0 0 0 0 0,0 1 0 0 0,0-1 0 0 0,0 0 0 0 0,0 1 0 0 0,1-1 0 0 0,-1 0 0 0 0,0 1 0 0 0,0-1 0 0 0,0 1 0 0 0,1-1 0 0 0,-1 0 0 0 0,0 1 0 0 0,0-1 0 0 0,1 0 0 0 0,-1 1 0 0 0,1-1 0 0 0,-1 1 0 0 0,0-1 0 0 0,1 1 0 0 0,-1-1 0 0 0,1 1 0 0 0,-1 0 0 0 0,1-1 0 0 0,0 1 0 0 0,-1-1 0 0 0,1 1 0 0 0,-1 0 0 0 0,2-1 0 0 0,11-6 7 0 0,-1 1-1 0 0,1 0 0 0 0,1 0 0 0 0,27-6 1 0 0,59-8 25 0 0,-97 19-32 0 0,545-69 182 0 0,-397 65-145 0 0,258 25 0 0 0,-384-18-393 0 0,1 1-1 0 0,0 1 0 0 0,37 12 1 0 0,-55-13 104 0 0,1 0 0 0 0,-1 1 1 0 0,1 0-1 0 0,-1 0 1 0 0,0 1-1 0 0,-1 0 0 0 0,1 1 1 0 0,-1 0-1 0 0,0 0 0 0 0,0 0 1 0 0,-1 1-1 0 0,0 0 1 0 0,6 9-1 0 0,5 8-4175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6:44.684"/>
    </inkml:context>
    <inkml:brush xml:id="br0">
      <inkml:brushProperty name="width" value="0.1" units="cm"/>
      <inkml:brushProperty name="height" value="0.1" units="cm"/>
      <inkml:brushProperty name="color" value="#66CC00"/>
    </inkml:brush>
  </inkml:definitions>
  <inkml:trace contextRef="#ctx0" brushRef="#br0">0 10 455 0 0,'1'-1'45'0'0,"-1"1"-1"0"0,1-1 0 0 0,0 1 0 0 0,-1-1 0 0 0,1 1 0 0 0,0-1 1 0 0,-1 1-1 0 0,1 0 0 0 0,0-1 0 0 0,0 1 0 0 0,-1 0 0 0 0,1 0 1 0 0,0-1-1 0 0,0 1 0 0 0,-1 0 0 0 0,1 0 0 0 0,0 0 0 0 0,0 0 0 0 0,0 0 1 0 0,-1 0-1 0 0,1 0 0 0 0,0 0 0 0 0,0 0 0 0 0,1 1 0 0 0,10-1 3636 0 0,-12-1-3619 0 0,1 1 0 0 0,0 0 0 0 0,-1 0-1 0 0,1 0 1 0 0,0 0 0 0 0,-1 0 0 0 0,1 0 0 0 0,0 0-1 0 0,-1 0 1 0 0,1 0 0 0 0,0 0 0 0 0,-1 0-1 0 0,1 1 1 0 0,-1-1 0 0 0,1 0 0 0 0,0 0-1 0 0,0 1 1 0 0,11 1 373 0 0,1-5-238 0 0,0 1-1 0 0,0 1 0 0 0,0 0 0 0 0,0 1 1 0 0,16 1-1 0 0,5 0 121 0 0,43 4 288 0 0,-35-1-288 0 0,-29-3-206 0 0,-7-1-25 0 0,1 0 1 0 0,0 1-1 0 0,-1 0 1 0 0,12 3-1 0 0,-15-3-43 0 0,-1 0 0 0 0,0 0-1 0 0,0 0 1 0 0,0 0 0 0 0,-1 1-1 0 0,1-1 1 0 0,0 0 0 0 0,0 1 0 0 0,-1-1-1 0 0,1 1 1 0 0,-1 0 0 0 0,1 0-1 0 0,-1-1 1 0 0,0 1 0 0 0,1 0 0 0 0,-1 0-1 0 0,0 0 1 0 0,1 3 0 0 0,10 29 124 0 0,-1 0 1 0 0,-2 1-1 0 0,-1 0 1 0 0,-1 0-1 0 0,-2 1 1 0 0,-2-1-1 0 0,-1 1 1 0 0,-2 0-1 0 0,-7 56 1 0 0,-31 118 384 0 0,13-88-401 0 0,-49 234-22 0 0,65-311-107 0 0,2 2-1 0 0,-2 85 1 0 0,8-100-19 0 0,1 186 73 0 0,-1-197-69 0 0,-2 116 95 0 0,4-112-82 0 0,2 0-1 0 0,0 0 1 0 0,10 36-1 0 0,17 60 46 0 0,-20-81-64 0 0,6 51 0 0 0,0 5 0 0 0,-7-57 39 0 0,-3-1-1 0 0,-1 1 0 0 0,-2 0 1 0 0,-3 53-1 0 0,0-61-38 0 0,1-1 0 0 0,10 57 0 0 0,-5-52 0 0 0,2 57 0 0 0,-9-36 6 0 0,0 9 28 0 0,10 80 1 0 0,-7-117 46 0 0,-1 0-1 0 0,-1 0 1 0 0,-4 28-1 0 0,2-21-39 0 0,0 76 33 0 0,2-95-54 0 0,0 1 0 0 0,-1 0 0 0 0,0-1 0 0 0,-2 1 0 0 0,0-1 0 0 0,-1 1 0 0 0,0-1 0 0 0,-2 0 0 0 0,1-1 0 0 0,-9 16 0 0 0,0-6 25 0 0,0-1 0 0 0,-1 0 0 0 0,-2-1 0 0 0,0-1 0 0 0,-22 22 0 0 0,30-34 38 0 0,-1 1 0 0 0,-1-2 1 0 0,0 0-1 0 0,0 0 1 0 0,-1-1-1 0 0,0 0 0 0 0,0-1 1 0 0,-21 9-1 0 0,20-13 70 0 0,12-3-180 0 0,1 0 1 0 0,0 0 0 0 0,0 0 0 0 0,-1 0-1 0 0,1 0 1 0 0,0 0 0 0 0,0 0 0 0 0,-1 0 0 0 0,1 0-1 0 0,0 0 1 0 0,0 0 0 0 0,-1 0 0 0 0,1 0-1 0 0,0 0 1 0 0,0 0 0 0 0,-1-1 0 0 0,1 1-1 0 0,0 0 1 0 0,0 0 0 0 0,0 0 0 0 0,-1 0 0 0 0,1 0-1 0 0,0-1 1 0 0,0 1 0 0 0,0 0 0 0 0,-1 0-1 0 0,1 0 1 0 0,0-1 0 0 0,0 1 0 0 0,0 0-1 0 0,0 0 1 0 0,0 0 0 0 0,0-1 0 0 0,-1 1 0 0 0,1 0-1 0 0,0 0 1 0 0,0-1 0 0 0,0 1 0 0 0,0 0-1 0 0,0 0 1 0 0,0-1 0 0 0,0 1 0 0 0,0 0 0 0 0,0-1-1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19.691"/>
    </inkml:context>
    <inkml:brush xml:id="br0">
      <inkml:brushProperty name="width" value="0.1" units="cm"/>
      <inkml:brushProperty name="height" value="0.1" units="cm"/>
      <inkml:brushProperty name="color" value="#E71224"/>
    </inkml:brush>
  </inkml:definitions>
  <inkml:trace contextRef="#ctx0" brushRef="#br0">3695 94 1495 0 0,'-19'-4'66'0'0,"17"4"-58"0"0,1 0 0 0 0,-1-1-1 0 0,0 1 1 0 0,0 0 0 0 0,0-1 0 0 0,1 1 0 0 0,-1-1 0 0 0,0 1 0 0 0,-2-2-1 0 0,-17-4 104 0 0,9-1 234 0 0,0 1 0 0 0,-13-11-1 0 0,18 11-78 0 0,-1 1 0 0 0,1 0 0 0 0,-1 1 0 0 0,0-1 0 0 0,0 2 0 0 0,0-1 0 0 0,-17-4-1 0 0,1 4 254 0 0,-1 2 0 0 0,0 0 0 0 0,-27 2 0 0 0,-76 11 120 0 0,17-1-362 0 0,-215 15 533 0 0,206-14-242 0 0,-166 0 619 0 0,-69 7-528 0 0,105-5-587 0 0,-1-22-48 0 0,156 8 163 0 0,-166 19 0 0 0,-24 3 63 0 0,174-23-181 0 0,-136-18 0 0 0,125 4 325 0 0,-51-7 209 0 0,-42-27-258 0 0,211 49-342 0 0,-27-6 58 0 0,30 9-224 0 0,0-1 1 0 0,0 0-1 0 0,1 0 0 0 0,-1 0 0 0 0,0 0 0 0 0,1 1 0 0 0,-1-1 0 0 0,1 0 0 0 0,-1 1 0 0 0,1-1 0 0 0,0 0 1 0 0,-1 1-1 0 0,1-1 0 0 0,0 0 0 0 0,0 1 0 0 0,0 1 0 0 0,0 0-793 0 0,-2 11-3207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24.571"/>
    </inkml:context>
    <inkml:brush xml:id="br0">
      <inkml:brushProperty name="width" value="0.1" units="cm"/>
      <inkml:brushProperty name="height" value="0.1" units="cm"/>
      <inkml:brushProperty name="color" value="#E71224"/>
    </inkml:brush>
  </inkml:definitions>
  <inkml:trace contextRef="#ctx0" brushRef="#br0">1419 16 455 0 0,'-117'1'3980'0'0,"78"-1"-3084"0"0,1 2 0 0 0,-75 13 0 0 0,39-3-132 0 0,50-9-511 0 0,-117 12 734 0 0,114-14-745 0 0,0-1 0 0 0,0-1 0 0 0,-34-7 0 0 0,-94-16 1584 0 0,-308-7-1 0 0,450 31-1938 0 0,0 1 0 0 0,0 1 1 0 0,0 0-1 0 0,-17 5 0 0 0,-1 3-238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26.395"/>
    </inkml:context>
    <inkml:brush xml:id="br0">
      <inkml:brushProperty name="width" value="0.1" units="cm"/>
      <inkml:brushProperty name="height" value="0.1" units="cm"/>
      <inkml:brushProperty name="color" value="#E71224"/>
    </inkml:brush>
  </inkml:definitions>
  <inkml:trace contextRef="#ctx0" brushRef="#br0">2024 3 3711 0 0,'-4'-1'124'0'0,"0"0"-1"0"0,1 1 1 0 0,-1 0-1 0 0,0-1 0 0 0,0 1 1 0 0,0 1-1 0 0,0-1 1 0 0,0 0-1 0 0,-7 3 0 0 0,-38 12 1006 0 0,29-8-1026 0 0,-12 3 94 0 0,11-2 0 0 0,-26 4-1 0 0,-98 13 1355 0 0,119-22-1237 0 0,-1-1-1 0 0,-47-1 1 0 0,-23 0 218 0 0,1 2 58 0 0,-3 0-97 0 0,-90 21 16 0 0,170-22-360 0 0,-1-1 0 0 0,1-1-1 0 0,-34-3 1 0 0,-4-5 300 0 0,-57-10 282 0 0,-26-3-149 0 0,50 10-260 0 0,47 4-286 0 0,-89-10 190 0 0,110 15-196 0 0,1 2-1 0 0,-1 0 1 0 0,1 2-1 0 0,-28 5 0 0 0,26-2-123 0 0,-1 1 0 0 0,1 1 0 0 0,1 1 0 0 0,-1 0 0 0 0,1 2 0 0 0,-24 15 0 0 0,-4 11-288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27.281"/>
    </inkml:context>
    <inkml:brush xml:id="br0">
      <inkml:brushProperty name="width" value="0.1" units="cm"/>
      <inkml:brushProperty name="height" value="0.1" units="cm"/>
      <inkml:brushProperty name="color" value="#E71224"/>
    </inkml:brush>
  </inkml:definitions>
  <inkml:trace contextRef="#ctx0" brushRef="#br0">1631 168 2759 0 0,'-188'11'3990'0'0,"117"-5"-3544"0"0,-23 1-57 0 0,-150 9 1282 0 0,175-14-648 0 0,-103-12 1 0 0,115 2-771 0 0,1-3-1 0 0,1-3 1 0 0,0-2 0 0 0,1-2-1 0 0,-52-25 1 0 0,65 26-287 0 0,0 2 1 0 0,0 2-1 0 0,-2 2 1 0 0,-43-6-1 0 0,-27 3-3869 0 0,69 12 131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29.115"/>
    </inkml:context>
    <inkml:brush xml:id="br0">
      <inkml:brushProperty name="width" value="0.1" units="cm"/>
      <inkml:brushProperty name="height" value="0.1" units="cm"/>
      <inkml:brushProperty name="color" value="#E71224"/>
    </inkml:brush>
  </inkml:definitions>
  <inkml:trace contextRef="#ctx0" brushRef="#br0">1271 122 1375 0 0,'-2'-1'106'0'0,"0"1"-1"0"0,0-1 1 0 0,0 1-1 0 0,0 0 1 0 0,0-1-1 0 0,0 1 0 0 0,0 0 1 0 0,0 0-1 0 0,0 0 1 0 0,0 1-1 0 0,0-1 1 0 0,0 0-1 0 0,0 1 0 0 0,0-1 1 0 0,0 1-1 0 0,0 0 1 0 0,1-1-1 0 0,-1 1 0 0 0,0 0 1 0 0,0 0-1 0 0,-2 3 1 0 0,-20 6-180 0 0,10-6 134 0 0,-1-2 1 0 0,1 0 0 0 0,-1 0-1 0 0,1-1 1 0 0,-18-2 0 0 0,-75-10 2054 0 0,-3-1 312 0 0,-137-2 246 0 0,192 7-2132 0 0,0-2 0 0 0,-79-23 0 0 0,81 14-248 0 0,-62-17 272 0 0,99 31-520 0 0,-1 1-1 0 0,0 1 0 0 0,0 0 1 0 0,-32 1-1 0 0,40 2-160 0 0,0 1-1 0 0,0 0 1 0 0,0 0-1 0 0,0 0 1 0 0,1 1-1 0 0,-1 1 1 0 0,-8 4-1 0 0,-9 7-423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29.856"/>
    </inkml:context>
    <inkml:brush xml:id="br0">
      <inkml:brushProperty name="width" value="0.1" units="cm"/>
      <inkml:brushProperty name="height" value="0.1" units="cm"/>
      <inkml:brushProperty name="color" value="#E71224"/>
    </inkml:brush>
  </inkml:definitions>
  <inkml:trace contextRef="#ctx0" brushRef="#br0">1308 165 4111 0 0,'-103'-26'1602'0'0,"-159"-46"1764"0"0,204 62-3040 0 0,-1 2-1 0 0,-108 0 0 0 0,24 2 27 0 0,3-10-7 0 0,70 7-123 0 0,-72-1-1 0 0,127 10-240 0 0,0 1 0 0 0,0 0 0 0 0,0 1 0 0 0,0 1 0 0 0,0 0 0 0 0,-25 10 0 0 0,7 1-108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30.494"/>
    </inkml:context>
    <inkml:brush xml:id="br0">
      <inkml:brushProperty name="width" value="0.1" units="cm"/>
      <inkml:brushProperty name="height" value="0.1" units="cm"/>
      <inkml:brushProperty name="color" value="#E71224"/>
    </inkml:brush>
  </inkml:definitions>
  <inkml:trace contextRef="#ctx0" brushRef="#br0">2178 11 6559 0 0,'-1'-1'23'0'0,"0"1"-1"0"0,1-1 1 0 0,-1 0 0 0 0,0 0-1 0 0,0 1 1 0 0,0-1-1 0 0,1 0 1 0 0,-1 1-1 0 0,0-1 1 0 0,0 1-1 0 0,0-1 1 0 0,0 1 0 0 0,0-1-1 0 0,0 1 1 0 0,0 0-1 0 0,0-1 1 0 0,0 1-1 0 0,0 0 1 0 0,0 0-1 0 0,0 0 1 0 0,0 0-1 0 0,-1 0 1 0 0,1 0 0 0 0,0 0-1 0 0,0 0 1 0 0,0 0-1 0 0,0 0 1 0 0,0 1-1 0 0,0-1 1 0 0,0 0-1 0 0,0 1 1 0 0,0-1-1 0 0,-1 2 1 0 0,-4-1-76 0 0,-3 3 86 0 0,0 0 1 0 0,0 0-1 0 0,1 1 0 0 0,-1 0 1 0 0,1 1-1 0 0,0 0 1 0 0,1 0-1 0 0,0 0 0 0 0,-11 13 1 0 0,11-12-2 0 0,0 1 0 0 0,-1-1 0 0 0,0 0 0 0 0,0-1 0 0 0,-1 0 0 0 0,1 0 0 0 0,-1-1 0 0 0,-18 8 0 0 0,-1-7 150 0 0,0-1 0 0 0,0-1 0 0 0,0-1-1 0 0,-45-1 1 0 0,2 0 159 0 0,-161 27 1027 0 0,161-17-1131 0 0,0-3-1 0 0,-123 0 0 0 0,-51-33 121 0 0,45 2 64 0 0,143 19-261 0 0,-88 6-1 0 0,22 5-77 0 0,49-5-156 0 0,1 4 0 0 0,-78 16 0 0 0,88-7-274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31.759"/>
    </inkml:context>
    <inkml:brush xml:id="br0">
      <inkml:brushProperty name="width" value="0.1" units="cm"/>
      <inkml:brushProperty name="height" value="0.1" units="cm"/>
      <inkml:brushProperty name="color" value="#E71224"/>
    </inkml:brush>
  </inkml:definitions>
  <inkml:trace contextRef="#ctx0" brushRef="#br0">2809 300 3679 0 0,'-6'-7'346'0'0,"1"1"0"0"0,-1-1 0 0 0,0 1 0 0 0,0 0 0 0 0,-1 1 0 0 0,0-1 0 0 0,0 1 0 0 0,0 1 0 0 0,-1-1 0 0 0,1 1 0 0 0,-16-5 0 0 0,-1 2-290 0 0,-1 1-1 0 0,-34-2 0 0 0,11 1 37 0 0,15 2 235 0 0,1 2 0 0 0,-1 2 0 0 0,-39 3 0 0 0,-96 16 858 0 0,88-7-1120 0 0,32-7 96 0 0,-84-3-1 0 0,-48-15 508 0 0,-62-1 182 0 0,77 10-612 0 0,127 2-183 0 0,0-3-1 0 0,-50-12 0 0 0,-277-80 1098 0 0,65 38-297 0 0,261 55-819 0 0,0 2 0 0 0,-1 2 1 0 0,1 1-1 0 0,-1 3 0 0 0,-67 12 0 0 0,80-8-200 0 0,1 1-1 0 0,0 1 1 0 0,1 1 0 0 0,0 1-1 0 0,-39 24 1 0 0,17-3-842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32.699"/>
    </inkml:context>
    <inkml:brush xml:id="br0">
      <inkml:brushProperty name="width" value="0.1" units="cm"/>
      <inkml:brushProperty name="height" value="0.1" units="cm"/>
      <inkml:brushProperty name="color" value="#E71224"/>
    </inkml:brush>
  </inkml:definitions>
  <inkml:trace contextRef="#ctx0" brushRef="#br0">1592 87 1839 0 0,'-10'-4'349'0'0,"-1"1"-1"0"0,1 0 1 0 0,-1 1-1 0 0,1 0 0 0 0,-1 1 1 0 0,-18 0-1 0 0,-66 8 3405 0 0,49-2-4186 0 0,-77 8 1058 0 0,41-3-309 0 0,-126-1 0 0 0,118-16 463 0 0,0-4 0 0 0,-157-40-1 0 0,182 35-473 0 0,-82-9 0 0 0,120 22-228 0 0,0 2 0 0 0,0 0 0 0 0,0 2 0 0 0,0 1 0 0 0,-50 10 0 0 0,67-9-242 0 0,0 0 0 0 0,0 1-1 0 0,1 0 1 0 0,-1 0 0 0 0,-13 10-1 0 0,0 0-346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33.566"/>
    </inkml:context>
    <inkml:brush xml:id="br0">
      <inkml:brushProperty name="width" value="0.1" units="cm"/>
      <inkml:brushProperty name="height" value="0.1" units="cm"/>
      <inkml:brushProperty name="color" value="#E71224"/>
    </inkml:brush>
  </inkml:definitions>
  <inkml:trace contextRef="#ctx0" brushRef="#br0">2133 1 919 0 0,'-7'1'73'0'0,"-14"7"81"0"0,18-7-99 0 0,0 0 0 0 0,0 0 0 0 0,-1 0 0 0 0,1 0-1 0 0,0 0 1 0 0,-7 0 0 0 0,-4 2 12 0 0,-18 4-105 0 0,-33 9 803 0 0,-130 14 0 0 0,54-24 1292 0 0,-154 14 1399 0 0,-74 4-1731 0 0,7-30-933 0 0,201 5-744 0 0,-90 3 38 0 0,227 0-118 0 0,0 1 0 0 0,1 1 0 0 0,0 1 1 0 0,-32 11-1 0 0,13 2-79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6:46.254"/>
    </inkml:context>
    <inkml:brush xml:id="br0">
      <inkml:brushProperty name="width" value="0.1" units="cm"/>
      <inkml:brushProperty name="height" value="0.1" units="cm"/>
      <inkml:brushProperty name="color" value="#66CC00"/>
    </inkml:brush>
  </inkml:definitions>
  <inkml:trace contextRef="#ctx0" brushRef="#br0">1 96 3711 0 0,'15'-13'538'0'0,"0"0"-169"0"0,0 0 0 0 0,0 1 1 0 0,2 1-1 0 0,17-10 0 0 0,-29 19-312 0 0,-1 0-1 0 0,0 0 0 0 0,1 1 0 0 0,-1-1 0 0 0,1 1 0 0 0,-1 0 1 0 0,1 0-1 0 0,0 1 0 0 0,-1-1 0 0 0,1 1 0 0 0,0 0 1 0 0,-1 0-1 0 0,1 1 0 0 0,0-1 0 0 0,-1 1 0 0 0,1 0 0 0 0,0 1 1 0 0,-1-1-1 0 0,0 1 0 0 0,1-1 0 0 0,6 5 0 0 0,-2 0 43 0 0,0 0-1 0 0,0 0 0 0 0,-1 1 0 0 0,0 0 0 0 0,0 1 1 0 0,0 0-1 0 0,-1 0 0 0 0,9 14 0 0 0,-9-11-13 0 0,-1 0-1 0 0,0 0 1 0 0,-1 1-1 0 0,0 0 0 0 0,-1 0 1 0 0,0 1-1 0 0,-1-1 1 0 0,2 14-1 0 0,6 107 411 0 0,-7-62-392 0 0,-2-26 10 0 0,-6 86 0 0 0,-18 42 463 0 0,9-81-193 0 0,3 12-222 0 0,7 167-1 0 0,8-216-141 0 0,2 0-1 0 0,24 92 1 0 0,-12-63 245 0 0,-15-62-194 0 0,-1-1 1 0 0,-1 1-1 0 0,-2 40 0 0 0,-13 64 15 0 0,12-117-77 0 0,-11 68 56 0 0,6-51-30 0 0,2 0-1 0 0,1 1 1 0 0,1 0 0 0 0,1-1 0 0 0,3 28-1 0 0,1 18 2 0 0,-1-6-6 0 0,2 8-29 0 0,-4 0 0 0 0,-13 102 0 0 0,9-145 7 0 0,-1 16 50 0 0,-4 104 86 0 0,3-76-94 0 0,2-38-3 0 0,-2 0-1 0 0,-1 0 0 0 0,-15 43 1 0 0,16-61-41 0 0,0 0 0 0 0,-13 25 0 0 0,14-35 14 0 0,0 1 0 0 0,-1-1 0 0 0,-1-1 1 0 0,1 1-1 0 0,-1-1 0 0 0,-11 10 0 0 0,0-3 75 0 0,-1-1 1 0 0,0 0-1 0 0,-2-2 1 0 0,1 0-1 0 0,-1-1 1 0 0,-40 14-1 0 0,53-23-321 0 0,10-8-524 0 0,1-3-367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45.080"/>
    </inkml:context>
    <inkml:brush xml:id="br0">
      <inkml:brushProperty name="width" value="0.1" units="cm"/>
      <inkml:brushProperty name="height" value="0.1" units="cm"/>
      <inkml:brushProperty name="color" value="#E71224"/>
    </inkml:brush>
  </inkml:definitions>
  <inkml:trace contextRef="#ctx0" brushRef="#br0">2038 184 1839 0 0,'-15'-6'-141'0'0,"-126"-44"6701"0"0,78 37-6385 0 0,-123 3 547 0 0,40 5-334 0 0,46 2 342 0 0,-162 13 0 0 0,192-5-583 0 0,54-4-118 0 0,1-1 0 0 0,-1-1-1 0 0,0 0 1 0 0,1-2 0 0 0,-18-4 0 0 0,-74-28 287 0 0,76 25-226 0 0,-1 1 0 0 0,-1 1-1 0 0,1 1 1 0 0,-43-2-1 0 0,-133 4 421 0 0,169 5-492 0 0,-74 4 318 0 0,204-6 226 0 0,39 0-286 0 0,-100 3-235 0 0,39 2 119 0 0,89-7 1 0 0,-138 2-151 0 0,175-13 321 0 0,-157 15-264 0 0,0 1 0 0 0,1 2-1 0 0,41 8 1 0 0,-16 2-9 0 0,0-4 0 0 0,1-2 0 0 0,0-3 0 0 0,0-3 0 0 0,0-3 0 0 0,83-13 0 0 0,-125 11 59 0 0,-22 4-60 0 0,-2 0 8 0 0,-13 2 74 0 0,-114 16 433 0 0,-237 0 0 0 0,63-10-219 0 0,86-1-206 0 0,116-4-128 0 0,0 4 0 0 0,0 4 0 0 0,-172 43 0 0 0,231-44-19 0 0,27-7 0 0 0,0 0 0 0 0,-1 1 0 0 0,-21 10 0 0 0,36-14 0 0 0,-1 0 0 0 0,1 0 0 0 0,0 0 0 0 0,0 0 0 0 0,0 0 0 0 0,0 0 0 0 0,0 0 0 0 0,-1 0 0 0 0,1 0 0 0 0,0 1 0 0 0,0-1 0 0 0,0 0 0 0 0,0 0 0 0 0,0 0 0 0 0,0 0 0 0 0,-1 0 0 0 0,1 0 0 0 0,0 0 0 0 0,0 1 0 0 0,0-1 0 0 0,0 0 0 0 0,0 0 0 0 0,0 0 0 0 0,0 0 0 0 0,0 0 0 0 0,0 1 0 0 0,0-1 0 0 0,0 0 0 0 0,0 0 0 0 0,0 0 0 0 0,0 0 0 0 0,0 1 0 0 0,0-1 0 0 0,0 0 0 0 0,0 0 0 0 0,0 0 0 0 0,0 0 0 0 0,0 0 0 0 0,0 1 0 0 0,6 3 0 0 0,9 1 0 0 0,86 1 204 0 0,131-11 0 0 0,-83 7 1346 0 0,-80 0-1508 0 0,71-5-10 0 0,181-28 0 0 0,-244 24-530 0 0,-1 3 0 0 0,1 3 0 0 0,137 16 0 0 0,-5-4 2490 0 0,-200-10-1985 0 0,12 0-1 0 0,-21-1-8 0 0,0 0 0 0 0,1 0-1 0 0,-1 0 1 0 0,1 0 0 0 0,-1 0-1 0 0,0 0 1 0 0,1 0 0 0 0,-1 0-1 0 0,1 0 1 0 0,-1 0 0 0 0,0 0-1 0 0,1 0 1 0 0,-1 0 0 0 0,1 0-1 0 0,-1-1 1 0 0,0 1 0 0 0,1 0-1 0 0,-1 0 1 0 0,0 0 0 0 0,1-1-1 0 0,-1 1 1 0 0,0 0 0 0 0,1 0-1 0 0,-1-1 1 0 0,0 1 0 0 0,1 0-1 0 0,-1-1 1 0 0,0 1 0 0 0,0 0-1 0 0,0-1 1 0 0,1 1 0 0 0,-1-1-1 0 0,0 0-61 0 0,0 0-1 0 0,-1 1 0 0 0,1-1 1 0 0,0 1-1 0 0,-1-1 0 0 0,1 1 1 0 0,0-1-1 0 0,-1 1 0 0 0,1-1 1 0 0,0 1-1 0 0,-1-1 0 0 0,1 1 1 0 0,-1 0-1 0 0,1-1 0 0 0,-1 1 1 0 0,1 0-1 0 0,-1-1 0 0 0,0 1 1 0 0,1 0-1 0 0,-1 0 0 0 0,1-1 1 0 0,-1 1-1 0 0,0 0 0 0 0,-17-5 105 0 0,16 5 20 0 0,-41-9 404 0 0,-1 2 0 0 0,0 3-1 0 0,-78 1 1 0 0,86 5-495 0 0,0 1 0 0 0,1 2 0 0 0,-1 1 0 0 0,1 2 0 0 0,-36 13 1 0 0,49-12-296 0 0,0 1 0 0 0,1 0 0 0 0,1 1 1 0 0,0 2-1 0 0,0 0 0 0 0,-28 25 1 0 0,14-5-1733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46.747"/>
    </inkml:context>
    <inkml:brush xml:id="br0">
      <inkml:brushProperty name="width" value="0.1" units="cm"/>
      <inkml:brushProperty name="height" value="0.1" units="cm"/>
      <inkml:brushProperty name="color" value="#E71224"/>
    </inkml:brush>
  </inkml:definitions>
  <inkml:trace contextRef="#ctx0" brushRef="#br0">2207 325 455 0 0,'-65'-24'509'0'0,"-31"-20"4439"0"0,-36-13-2118 0 0,127 55-2776 0 0,-35-14 531 0 0,-1 2 0 0 0,-62-12 0 0 0,94 26-123 0 0,9 4 91 0 0,0-3-522 0 0,1 0 1 0 0,0-1-1 0 0,0 1 1 0 0,0 0-1 0 0,-1 0 1 0 0,1-1-1 0 0,0 1 1 0 0,0 0-1 0 0,0-1 1 0 0,0 1-1 0 0,0-1 1 0 0,2 1-1 0 0,18 4 182 0 0,1-2-1 0 0,0 0 1 0 0,0-1 0 0 0,0-1-1 0 0,33-3 1 0 0,20 0 151 0 0,16 4 44 0 0,1-4-1 0 0,0-4 0 0 0,119-24 1 0 0,-77 3-240 0 0,1 7 1 0 0,169-4 0 0 0,375-3-41 0 0,-661 25-127 0 0,464-26 126 0 0,-416 30-114 0 0,-1 3 0 0 0,115 24 1 0 0,47 5 10 0 0,-220-33-24 0 0,74 8 0 0 0,-72-8 0 0 0,0 1 0 0 0,-1 0 0 0 0,1 1 0 0 0,-1 0 0 0 0,0 1 0 0 0,0-1 0 0 0,9 6 0 0 0,-17-9 1 0 0,0 0-1 0 0,0 0 0 0 0,0 0 0 0 0,0 0 1 0 0,0 0-1 0 0,0 0 0 0 0,1 0 1 0 0,-1 0-1 0 0,0 0 0 0 0,0 0 1 0 0,0 1-1 0 0,0-1 0 0 0,0 0 1 0 0,0 0-1 0 0,0 0 0 0 0,0 0 1 0 0,0 0-1 0 0,0 0 0 0 0,1 0 0 0 0,-1 0 1 0 0,0 0-1 0 0,0 0 0 0 0,0 0 1 0 0,0 0-1 0 0,0 1 0 0 0,0-1 1 0 0,0 0-1 0 0,0 0 0 0 0,0 0 1 0 0,0 0-1 0 0,0 0 0 0 0,0 0 0 0 0,0 0 1 0 0,0 0-1 0 0,0 1 0 0 0,0-1 1 0 0,0 0-1 0 0,0 0 0 0 0,0 0 1 0 0,0 0-1 0 0,0 0 0 0 0,0 0 1 0 0,0 0-1 0 0,0 1 0 0 0,0-1 0 0 0,0 0 1 0 0,0 0-1 0 0,0 0 0 0 0,0 0 1 0 0,0 0-1 0 0,-1 0 0 0 0,-7 2 39 0 0,-16-2 54 0 0,19 0-73 0 0,-204 7 295 0 0,-17-15-206 0 0,38-1-101 0 0,-236 30 77 0 0,334-14-52 0 0,-449 56 52 0 0,164-22 27 0 0,39-6 1765 0 0,276-27-2289 0 0,0-2 0 0 0,-1-4 0 0 0,-111-9 0 0 0,-282-46 1547 0 0,201 11-1391 0 0,101 14 425 0 0,-14-1-150 0 0,-95-15-27 0 0,186 35 43 0 0,-114 2-1 0 0,-98 33-137 0 0,200-16 118 0 0,76-8-15 0 0,0-1 0 0 0,0 0 0 0 0,0-1 0 0 0,0 0 0 0 0,0-1 0 0 0,0 0 0 0 0,0-1 0 0 0,0 0 0 0 0,0-1 0 0 0,1 0 0 0 0,-1-1 0 0 0,1 0 0 0 0,0 0 0 0 0,-14-9 0 0 0,-9-3 0 0 0,42 20-43 0 0,0 0-1 0 0,16 12 0 0 0,-13-8-9 0 0,24 11 0 0 0,-7-6-32 0 0,1-2 1 0 0,0-2-1 0 0,1 0 1 0 0,56 7-1 0 0,125-7 508 0 0,-131-8-580 0 0,97 13-1 0 0,-95-6-91 0 0,0-3 0 0 0,124-8-1 0 0,81 14 1213 0 0,-195-3-1510 0 0,133-6-1 0 0,-5-22 518 0 0,50-2-12 0 0,-2 1 42 0 0,182-4 0 0 0,-342 27 0 0 0,139-1 0 0 0,454 5 0 0 0,-618-4 0 0 0,-13-1 0 0 0,0 3 0 0 0,108 21 0 0 0,-172-24 0 0 0,0 1 0 0 0,0 0 0 0 0,0 0 0 0 0,0 1 0 0 0,0 0 0 0 0,12 7 0 0 0,-19-10 0 0 0,0 0 0 0 0,0 0 0 0 0,0 0 0 0 0,0 0 0 0 0,0 0 0 0 0,0 0 0 0 0,0 0 0 0 0,0 1 0 0 0,0-1 0 0 0,0 0 0 0 0,0 0 0 0 0,1 0 0 0 0,-1 0 0 0 0,0 0 0 0 0,0 0 0 0 0,0 0 0 0 0,0 0 0 0 0,0 0 0 0 0,0 0 0 0 0,0 0 0 0 0,0 1 0 0 0,0-1 0 0 0,0 0 0 0 0,0 0 0 0 0,0 0 0 0 0,0 0 0 0 0,0 0 0 0 0,0 0 0 0 0,0 0 0 0 0,0 0 0 0 0,0 0 0 0 0,0 0 0 0 0,0 1 0 0 0,0-1 0 0 0,0 0 0 0 0,0 0 0 0 0,-1 0 0 0 0,1 0 0 0 0,0 0 0 0 0,0 0 0 0 0,0 0 0 0 0,0 0 0 0 0,0 0 0 0 0,0 0 0 0 0,0 0 0 0 0,0 0 0 0 0,0 0 0 0 0,0 1 0 0 0,0-1 0 0 0,0 0 0 0 0,0 0 0 0 0,-1 0 0 0 0,1 0 0 0 0,0 0 0 0 0,0 0 0 0 0,0 0 0 0 0,0 0 0 0 0,0 0 0 0 0,0 0 0 0 0,0 0 0 0 0,0 0 0 0 0,-11 2 0 0 0,-10 0 0 0 0,-327 24 82 0 0,110-4-36 0 0,120-13-272 0 0,1 4 0 0 0,1 6-1 0 0,-158 46 1 0 0,127-19-205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34.479"/>
    </inkml:context>
    <inkml:brush xml:id="br0">
      <inkml:brushProperty name="width" value="0.1" units="cm"/>
      <inkml:brushProperty name="height" value="0.1" units="cm"/>
      <inkml:brushProperty name="color" value="#E71224"/>
    </inkml:brush>
  </inkml:definitions>
  <inkml:trace contextRef="#ctx0" brushRef="#br0">2009 102 5039 0 0,'-3'-16'314'0'0,"2"12"-283"0"0,1 0-1 0 0,-1 0 1 0 0,0 1 0 0 0,0-1-1 0 0,0 0 1 0 0,0 1-1 0 0,-1-1 1 0 0,0 1 0 0 0,-2-5-1 0 0,-22 9-48 0 0,22-2 105 0 0,-1 0 1 0 0,0-1 0 0 0,1 0 0 0 0,-1 0-1 0 0,1 0 1 0 0,-1-1 0 0 0,1 0-1 0 0,-4-3 1 0 0,4 3 103 0 0,0 1-1 0 0,0-1 1 0 0,0 0-1 0 0,-1 1 1 0 0,1 0-1 0 0,-1 0 1 0 0,1 0-1 0 0,-1 1 1 0 0,-7-2-1 0 0,2 2 4 0 0,0 1-1 0 0,0 0 1 0 0,-1 1-1 0 0,1 0 0 0 0,-15 4 1 0 0,-51 17-13 0 0,10-2-163 0 0,-223 30 70 0 0,166-36 542 0 0,-201-4-1 0 0,12-47-411 0 0,128 11 49 0 0,134 21-171 0 0,-74 1 0 0 0,102 5-205 0 0,0 1-1 0 0,0 1 1 0 0,1 0-1 0 0,-1 2 1 0 0,-40 14-1 0 0,24-2-2581 0 0,0 1-905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35.435"/>
    </inkml:context>
    <inkml:brush xml:id="br0">
      <inkml:brushProperty name="width" value="0.1" units="cm"/>
      <inkml:brushProperty name="height" value="0.1" units="cm"/>
      <inkml:brushProperty name="color" value="#E71224"/>
    </inkml:brush>
  </inkml:definitions>
  <inkml:trace contextRef="#ctx0" brushRef="#br0">1071 123 1375 0 0,'-38'4'848'0'0,"13"-3"-827"0"0,0-1 237 0 0,-48-5 1 0 0,-105-36 3573 0 0,40 6-1776 0 0,-81-2-1176 0 0,166 31-797 0 0,-1 3 0 0 0,-60 3 0 0 0,90 3-267 0 0,1 0 1 0 0,-1 2-1 0 0,-29 9 0 0 0,23-6-3060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36.543"/>
    </inkml:context>
    <inkml:brush xml:id="br0">
      <inkml:brushProperty name="width" value="0.1" units="cm"/>
      <inkml:brushProperty name="height" value="0.1" units="cm"/>
      <inkml:brushProperty name="color" value="#E71224"/>
    </inkml:brush>
  </inkml:definitions>
  <inkml:trace contextRef="#ctx0" brushRef="#br0">2147 73 2759 0 0,'-1'-2'181'0'0,"-1"0"0"0"0,1 0 0 0 0,-1 0-1 0 0,1 1 1 0 0,-1-1 0 0 0,1 0 0 0 0,-1 1-1 0 0,0-1 1 0 0,0 1 0 0 0,0 0 0 0 0,-3-2-1 0 0,-28-16 475 0 0,18 13-456 0 0,0 0 0 0 0,0 1-1 0 0,-1 1 1 0 0,0 0 0 0 0,1 1-1 0 0,-1 1 1 0 0,-30-1 0 0 0,-527 38 3338 0 0,396-16-3297 0 0,-135 9-121 0 0,48-26-70 0 0,-45 2 26 0 0,86 2-3269 0 0,145-1-246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37.039"/>
    </inkml:context>
    <inkml:brush xml:id="br0">
      <inkml:brushProperty name="width" value="0.1" units="cm"/>
      <inkml:brushProperty name="height" value="0.1" units="cm"/>
      <inkml:brushProperty name="color" value="#E71224"/>
    </inkml:brush>
  </inkml:definitions>
  <inkml:trace contextRef="#ctx0" brushRef="#br0">1766 131 1495 0 0,'-2'-1'10'0'0,"0"0"0"0"0,0 0 0 0 0,0 0 0 0 0,0-1-1 0 0,1 1 1 0 0,-1 0 0 0 0,0-1 0 0 0,1 1 0 0 0,-4-4-1 0 0,-5-5 37 0 0,5 8 265 0 0,1 1 0 0 0,0-1-1 0 0,0 1 1 0 0,-1 0-1 0 0,1 0 1 0 0,-1 0-1 0 0,1 1 1 0 0,-6-1-1 0 0,-14-1 405 0 0,-48-7 574 0 0,0 4 0 0 0,-88 4 0 0 0,86 2-954 0 0,-222-22 566 0 0,115 4-480 0 0,-29 0-137 0 0,-120-6-162 0 0,293 23-323 0 0,0 1-1 0 0,1 2 1 0 0,-1 2-1 0 0,-53 13 0 0 0,56-8-3422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37.696"/>
    </inkml:context>
    <inkml:brush xml:id="br0">
      <inkml:brushProperty name="width" value="0.1" units="cm"/>
      <inkml:brushProperty name="height" value="0.1" units="cm"/>
      <inkml:brushProperty name="color" value="#E71224"/>
    </inkml:brush>
  </inkml:definitions>
  <inkml:trace contextRef="#ctx0" brushRef="#br0">2408 29 5063 0 0,'-1'-1'66'0'0,"-8"-14"305"0"0,9 15-352 0 0,0-1-1 0 0,0 1 1 0 0,-1 0 0 0 0,1-1 0 0 0,0 1 0 0 0,-1 0 0 0 0,1-1 0 0 0,0 1 0 0 0,-1 0-1 0 0,1-1 1 0 0,-1 1 0 0 0,1 0 0 0 0,0 0 0 0 0,-1-1 0 0 0,1 1 0 0 0,-1 0 0 0 0,1 0-1 0 0,-1 0 1 0 0,1 0 0 0 0,-1 0 0 0 0,1 0 0 0 0,-1 0 0 0 0,1 0 0 0 0,-1 0 0 0 0,1 0-1 0 0,-1 0 1 0 0,1 0 0 0 0,-1 0 0 0 0,1 0 0 0 0,-1 0 0 0 0,-1 1 79 0 0,1-1 1 0 0,0 0 0 0 0,-1 0-1 0 0,1 0 1 0 0,-1 0 0 0 0,1 0 0 0 0,-1 0-1 0 0,1-1 1 0 0,-1 1 0 0 0,1 0-1 0 0,0-1 1 0 0,-3 0 0 0 0,-7-2 194 0 0,-5 2-221 0 0,1 0 0 0 0,0 1 0 0 0,-1 0 0 0 0,-18 4 0 0 0,-63 15-65 0 0,-14 1-12 0 0,24-14 80 0 0,-101-8-1 0 0,55-1 289 0 0,-28 5 411 0 0,-108-2 60 0 0,31-5-438 0 0,-200-6-250 0 0,233 12-128 0 0,166 3-124 0 0,1 0-1 0 0,0 3 0 0 0,-48 15 1 0 0,23-1-772 0 0,-3 1-2530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2:53.144"/>
    </inkml:context>
    <inkml:brush xml:id="br0">
      <inkml:brushProperty name="width" value="0.1" units="cm"/>
      <inkml:brushProperty name="height" value="0.1" units="cm"/>
      <inkml:brushProperty name="color" value="#E71224"/>
    </inkml:brush>
  </inkml:definitions>
  <inkml:trace contextRef="#ctx0" brushRef="#br0">418 225 4031 0 0,'-5'0'66'0'0,"1"-1"0"0"0,-1 1-1 0 0,1-1 1 0 0,-9-3 0 0 0,-14-1 561 0 0,23 3-158 0 0,-1 0-1 0 0,0 0 0 0 0,1 0 0 0 0,0 0 0 0 0,-6-4 0 0 0,6 4-89 0 0,-11-6 1032 0 0,12 7-191 0 0,10 6-407 0 0,-1-2-739 0 0,0-1-1 0 0,0 1 0 0 0,0-1 0 0 0,0 0 0 0 0,0-1 1 0 0,1 0-1 0 0,-1 1 0 0 0,1-2 0 0 0,10 1 0 0 0,63-6 394 0 0,-59 3-344 0 0,576-17 2231 0 0,-278 17-1779 0 0,-172-2-47 0 0,-99-2-372 0 0,-45 6-130 0 0,0-1-1 0 0,0 0 1 0 0,0 0-1 0 0,0 0 1 0 0,0 0 0 0 0,0 0-1 0 0,-1 0 1 0 0,1-1-1 0 0,0 1 1 0 0,-1-1 0 0 0,1 1-1 0 0,-1-1 1 0 0,4-4 0 0 0,-6 5-13 0 0,0 1 0 0 0,0-1 0 0 0,0 1 0 0 0,0-1 0 0 0,0 1 0 0 0,0 0 0 0 0,0-1 0 0 0,0 1 1 0 0,0-1-1 0 0,-1 1 0 0 0,1-1 0 0 0,0 1 0 0 0,0 0 0 0 0,0-1 0 0 0,-1 1 0 0 0,1 0 0 0 0,0-1 1 0 0,-1 1-1 0 0,1 0 0 0 0,0-1 0 0 0,-1 1 0 0 0,1 0 0 0 0,0 0 0 0 0,-1-1 0 0 0,1 1 0 0 0,-1 0 1 0 0,1 0-1 0 0,0 0 0 0 0,-1 0 0 0 0,1-1 0 0 0,-1 1 0 0 0,0 0 0 0 0,-16-6 233 0 0,-24-1-39 0 0,-69-2-1 0 0,0 0-3 0 0,-64-16-177 0 0,-259-31 76 0 0,237 49-102 0 0,79 5 0 0 0,26-2 0 0 0,-162 15 0 0 0,229-8 1 0 0,-40 3 9 0 0,94 7 43 0 0,198 27 83 0 0,12 6-58 0 0,-20-2 10 0 0,-81-29-2 0 0,1-5 1 0 0,0-7 0 0 0,164-16-1 0 0,-233 8-50 0 0,-9 1 128 0 0,110-21 0 0 0,-165 24-140 0 0,19-6 31 0 0,-24 7-48 0 0,-1-1 0 0 0,1 1 0 0 0,-1-1 0 0 0,0 1 0 0 0,1-1 0 0 0,-1 0 0 0 0,0 1 0 0 0,0-1 0 0 0,0 0 0 0 0,1 0 0 0 0,-1 0 0 0 0,0 0 0 0 0,1-2 1 0 0,-2 3-3 0 0,0-1 0 0 0,0 0 0 0 0,0 1 0 0 0,-1-1 0 0 0,1 1 1 0 0,0-1-1 0 0,0 1 0 0 0,-1-1 0 0 0,1 1 0 0 0,-1-1 1 0 0,1 1-1 0 0,0-1 0 0 0,-1 1 0 0 0,1 0 0 0 0,-1-1 1 0 0,1 1-1 0 0,-1 0 0 0 0,1-1 0 0 0,-1 1 0 0 0,1 0 0 0 0,-1-1 1 0 0,1 1-1 0 0,-1 0 0 0 0,-1 0 0 0 0,-16-8 59 0 0,18 8-63 0 0,-29-9 58 0 0,0 1 0 0 0,-1 2 0 0 0,-42-4 0 0 0,7 1-55 0 0,-56-11 11 0 0,-14-3 42 0 0,-174-9-1 0 0,74 46-56 0 0,147-6 0 0 0,1 3 0 0 0,-122 32 0 0 0,189-38 0 0 0,0 1 0 0 0,-25 11 0 0 0,38-14 0 0 0,-1 0 0 0 0,1 1 0 0 0,1 0 0 0 0,-1 1 0 0 0,0 0 0 0 0,1 0 0 0 0,0 0 0 0 0,0 0 0 0 0,-5 7 0 0 0,11-11 0 0 0,-1-1 0 0 0,0 0 0 0 0,1 1 0 0 0,-1-1 0 0 0,1 1 0 0 0,0-1 0 0 0,-1 1 0 0 0,1 0 0 0 0,-1-1 0 0 0,1 1 0 0 0,0-1 0 0 0,-1 1 0 0 0,1 0 0 0 0,0-1 0 0 0,0 1 0 0 0,-1 0 0 0 0,1-1 0 0 0,0 1 0 0 0,0 0 0 0 0,0-1 0 0 0,0 1 0 0 0,0 0 0 0 0,0-1 0 0 0,0 1 0 0 0,0 0 0 0 0,0-1 0 0 0,0 1 0 0 0,1 0 0 0 0,-1-1 0 0 0,0 1 0 0 0,0 0 0 0 0,1-1 0 0 0,-1 1 0 0 0,0 0 0 0 0,1-1 0 0 0,-1 1 0 0 0,0-1 0 0 0,1 1 0 0 0,-1-1 0 0 0,1 1 0 0 0,-1-1 0 0 0,1 1 0 0 0,-1-1 0 0 0,1 1 0 0 0,0-1 0 0 0,-1 0 0 0 0,1 1 0 0 0,-1-1 0 0 0,1 0 0 0 0,0 0 0 0 0,-1 1 0 0 0,2-1 0 0 0,4 2 0 0 0,1-1 0 0 0,0 0 0 0 0,-1 0 0 0 0,11 0 0 0 0,-8 0 0 0 0,33 0 0 0 0,64-5 0 0 0,-37-1 0 0 0,548 12 0 0 0,-304 3 0 0 0,-19-18 0 0 0,-281 8 8 0 0,-1-1 1 0 0,1 0-1 0 0,-1-1 0 0 0,1-1 1 0 0,-1 0-1 0 0,0-1 0 0 0,0 0 1 0 0,14-7-1 0 0,-25 11-6 0 0,0-1 0 0 0,0 0-1 0 0,0 1 1 0 0,0-1 0 0 0,0 1 0 0 0,-1-1 0 0 0,1 0 0 0 0,0 0-1 0 0,0 1 1 0 0,0-1 0 0 0,-1 0 0 0 0,1 0 0 0 0,0 0 0 0 0,-1 0-1 0 0,1 0 1 0 0,-1 0 0 0 0,1 0 0 0 0,-1 0 0 0 0,0 0 0 0 0,1 0 0 0 0,-1 0-1 0 0,1-2 1 0 0,-2 2 5 0 0,1-1-1 0 0,0 1 0 0 0,-1 0 1 0 0,1 0-1 0 0,0 0 0 0 0,-1 0 0 0 0,0 0 1 0 0,1 0-1 0 0,-1-1 0 0 0,0 1 1 0 0,1 1-1 0 0,-1-1 0 0 0,0 0 1 0 0,0 0-1 0 0,0 0 0 0 0,-2-1 1 0 0,-2-3 31 0 0,-2 2 1 0 0,1-1-1 0 0,0 1 1 0 0,-1 0 0 0 0,-11-4-1 0 0,-81-20 93 0 0,-1 4 0 0 0,-161-16-1 0 0,160 31-162 0 0,-1 5-1 0 0,1 4 0 0 0,-1 4 1 0 0,1 5-1 0 0,-170 38 0 0 0,55 17-1831 0 0,105-23-4956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4:25.034"/>
    </inkml:context>
    <inkml:brush xml:id="br0">
      <inkml:brushProperty name="width" value="0.1" units="cm"/>
      <inkml:brushProperty name="height" value="0.1" units="cm"/>
      <inkml:brushProperty name="color" value="#E71224"/>
    </inkml:brush>
  </inkml:definitions>
  <inkml:trace contextRef="#ctx0" brushRef="#br0">17451 2434 3511 0 0,'-6'-7'341'0'0,"6"7"-301"0"0,0-1 1 0 0,-1 1 0 0 0,1-1-1 0 0,0 1 1 0 0,0-1-1 0 0,-1 1 1 0 0,1-1 0 0 0,-1 1-1 0 0,1 0 1 0 0,0-1-1 0 0,-1 1 1 0 0,1-1 0 0 0,-1 1-1 0 0,1 0 1 0 0,-1 0-1 0 0,1-1 1 0 0,-1 1 0 0 0,1 0-1 0 0,-1 0 1 0 0,1-1-1 0 0,-1 1 1 0 0,0 0 0 0 0,0 0-1 0 0,-2-1 161 0 0,0 0 0 0 0,0 0 0 0 0,0-1 0 0 0,1 1-1 0 0,-1-1 1 0 0,1 1 0 0 0,-4-4 0 0 0,-3-1 77 0 0,-2 1 239 0 0,-1 0-1 0 0,0 0 0 0 0,0 1 1 0 0,-1 1-1 0 0,1 0 1 0 0,-1 1-1 0 0,0 0 0 0 0,0 1 1 0 0,0 0-1 0 0,-13 2 0 0 0,3-5 1382 0 0,21 3-1784 0 0,0 1 0 0 0,0-1-1 0 0,1 1 1 0 0,-1-1 0 0 0,0 1 0 0 0,0 0 0 0 0,0 0 0 0 0,0 0-1 0 0,0 0 1 0 0,0 0 0 0 0,0 0 0 0 0,1 0 0 0 0,-1 1-1 0 0,0-1 1 0 0,0 1 0 0 0,0-1 0 0 0,1 1 0 0 0,-1 0 0 0 0,0 0-1 0 0,-3 1 1 0 0,-35 22 370 0 0,-11 7 720 0 0,42-24-847 0 0,6-5-287 0 0,1 1 0 0 0,-1-1 0 0 0,0 0 1 0 0,0-1-1 0 0,0 1 0 0 0,0 0 1 0 0,-4 1-1 0 0,-19 6 270 0 0,11-4-23 0 0,0 0 0 0 0,-17 3 0 0 0,-4-3 103 0 0,-1-2 1 0 0,-47-1 0 0 0,63-3-287 0 0,-62 1 45 0 0,3-2 569 0 0,-148 17-1 0 0,185-10-630 0 0,1-2 0 0 0,-1-1 0 0 0,0-3-1 0 0,-44-6 1 0 0,28 4 34 0 0,-100 7 0 0 0,118-1-157 0 0,-69-3 47 0 0,73-1-12 0 0,-1 1 0 0 0,-67 10 0 0 0,12 5 3 0 0,-98 2 0 0 0,64-5-32 0 0,53-4 0 0 0,29-3 16 0 0,-1-3 0 0 0,-1-2 0 0 0,-53-6 0 0 0,47 1 20 0 0,1 3-1 0 0,-55 5 0 0 0,77-1-24 0 0,-38 1 0 0 0,-108 1-11 0 0,76-3 67 0 0,-25-2-70 0 0,56 0 3 0 0,-120 12 0 0 0,74-1 0 0 0,25-4 13 0 0,0-5 1 0 0,0-4-1 0 0,-101-15 0 0 0,78 5-8 0 0,-146 2 0 0 0,156 9-4 0 0,-36-3-1 0 0,-238 2 0 0 0,-29 5 64 0 0,255-7-64 0 0,113 4 0 0 0,-46 6 0 0 0,-6 0 0 0 0,-222 4 0 0 0,84-22 0 0 0,30 2 89 0 0,28 2-42 0 0,-122-8-47 0 0,140 16 0 0 0,80 2 0 0 0,30-1 0 0 0,-275 3 0 0 0,252-1 0 0 0,-160 4 0 0 0,-28-21 32 0 0,-2 0 0 0 0,-290 21-32 0 0,482-5 0 0 0,-386 24 0 0 0,191-14 0 0 0,146-9 0 0 0,-222 14 0 0 0,134 10 0 0 0,10-2 0 0 0,-29-8 11 0 0,132-13 23 0 0,-236 16 60 0 0,238-13-19 0 0,-91-5-1 0 0,5-1-42 0 0,163 0-32 0 0,-264 17 0 0 0,-114 7 117 0 0,58-29-106 0 0,217 4-12 0 0,66 2 19 0 0,1-1 0 0 0,-53-8 0 0 0,-3-11-7 0 0,33 6-11 0 0,-100-7 0 0 0,1 20 0 0 0,10 1 0 0 0,-41-18 0 0 0,11-1 0 0 0,135 16 32 0 0,-83 6 0 0 0,114-3-32 0 0,-26-2 0 0 0,-7 1 0 0 0,-121 4 0 0 0,88-3 0 0 0,46-2 0 0 0,-18 3 0 0 0,-26-1 0 0 0,-94-5 0 0 0,23 2 0 0 0,-312-34 0 0 0,270 28 0 0 0,132 5 0 0 0,-66-11 0 0 0,17 0 0 0 0,109 14-1 0 0,-47-4 22 0 0,0-2 1 0 0,-89-23 0 0 0,26 3-8 0 0,73 17 11 0 0,-61-19 0 0 0,-26-12 54 0 0,73 24-14 0 0,-66-27-1 0 0,98 30-4 0 0,0-1 0 0 0,2 0-1 0 0,-1-2 1 0 0,2 0 0 0 0,-27-27 0 0 0,-16-13 49 0 0,47 45-65 0 0,0-1-1 0 0,-33-14 1 0 0,37 20-22 0 0,0-1 0 0 0,0 1 1 0 0,1-2-1 0 0,0 0 1 0 0,1 0-1 0 0,-1-1 0 0 0,2-1 1 0 0,-11-11-1 0 0,7 3 15 0 0,0 0 1 0 0,2-1-1 0 0,1 0 0 0 0,0-2 1 0 0,1 1-1 0 0,-13-42 0 0 0,10 10 13 0 0,3 0 0 0 0,2-1 0 0 0,-2-69 0 0 0,8 98-47 0 0,-1-15-3 0 0,-1 0 0 0 0,4-64 0 0 0,1 83 0 0 0,0 3 0 0 0,1 0 0 0 0,3-16 0 0 0,71-240 64 0 0,-70 256-64 0 0,0-1 0 0 0,1 1 0 0 0,1 0 0 0 0,0 1 0 0 0,1 0 0 0 0,1 0 0 0 0,1 1 0 0 0,0 0 0 0 0,1 1 0 0 0,15-14 0 0 0,120-98 0 0 0,82-32 0 0 0,-200 139 0 0 0,15-9 0 0 0,1 1 0 0 0,62-28 0 0 0,-57 35 0 0 0,88-34 0 0 0,-113 46 0 0 0,1 1 0 0 0,0 1 0 0 0,41-4 0 0 0,270-18 0 0 0,-137 18 0 0 0,62-5 0 0 0,-210 10 0 0 0,203-22 0 0 0,320-44 0 0 0,-345 48 0 0 0,1 0 0 0 0,-142 16 0 0 0,54-1 0 0 0,-27 2 0 0 0,-24 1 0 0 0,40-5 0 0 0,-56 3 0 0 0,3 0 0 0 0,18-1 0 0 0,104 5 0 0 0,-149 5 0 0 0,5 2 0 0 0,0-2 0 0 0,102-11 0 0 0,-75-1 0 0 0,1 4 0 0 0,169 9 0 0 0,154 4 0 0 0,-265-8 0 0 0,105 18 0 0 0,-32-1 0 0 0,-58-19 0 0 0,-30-1 0 0 0,-65 4 0 0 0,226 8 0 0 0,-98 1 0 0 0,14 2 0 0 0,-127-3 0 0 0,441 23 0 0 0,-243-29 0 0 0,-202 0 0 0 0,76 9 0 0 0,21 0 0 0 0,287-15 0 0 0,34 13 0 0 0,-449-8 0 0 0,163 10 0 0 0,5 1 0 0 0,-50-11 0 0 0,147 8 0 0 0,-161 8 0 0 0,179 14 0 0 0,-67 1 0 0 0,-144-14 0 0 0,74 10 0 0 0,76 11 0 0 0,95 24 0 0 0,-313-54 0 0 0,-7-1 0 0 0,319 49 0 0 0,-193-43 0 0 0,-36-1 0 0 0,170-6 0 0 0,166 1 0 0 0,-410-5 0 0 0,259-2 0 0 0,-7 0 0 0 0,134 5 0 0 0,-402-6 0 0 0,246-3 0 0 0,-107 5 0 0 0,225-7 0 0 0,-77-13 0 0 0,139-11 0 0 0,-247 2 0 0 0,102-8 0 0 0,-132 13 0 0 0,-163 18 0 0 0,55-5 0 0 0,107 2 0 0 0,55 15 0 0 0,-134-2 0 0 0,111 18 0 0 0,-154-15 0 0 0,-47-7-7 0 0,-1 1 0 0 0,0 1 0 0 0,1 1 0 0 0,-2 1 0 0 0,1 0-1 0 0,-1 1 1 0 0,0 1 0 0 0,28 17 0 0 0,-32-15 0 0 0,0-1 0 0 0,0 1 0 0 0,-1 1 0 0 0,0 0 0 0 0,-1 1-1 0 0,0 0 1 0 0,-1 1 0 0 0,10 16 0 0 0,-13-18-1 0 0,-1 1 0 0 0,0-1 0 0 0,-1 1 0 0 0,0 0 0 0 0,-1 1 0 0 0,-1-1 0 0 0,4 19 0 0 0,15 115-24 0 0,-20-118 24 0 0,-1 0 0 0 0,-2-1 0 0 0,-5 38 0 0 0,-92 425-56 0 0,70-352 64 0 0,-13 47 0 0 0,33-157 0 0 0,-1-1 0 0 0,-2-1 0 0 0,0 0 0 0 0,-26 41 0 0 0,17-37 0 0 0,-2-2 0 0 0,0-1 0 0 0,-2-1 0 0 0,-1 0 0 0 0,-44 33 0 0 0,52-44 0 0 0,-1-1 0 0 0,0-2 0 0 0,-1 0 0 0 0,-1 0 0 0 0,0-2 0 0 0,-27 10 0 0 0,33-15 0 0 0,-11 4 0 0 0,-29 5 0 0 0,30-8 0 0 0,-26 10 0 0 0,0 0 0 0 0,40-13 23 0 0,0 1-1 0 0,-14 7 0 0 0,18-8-25 0 0,3-1 4 0 0,0 0-1 0 0,1 0 1 0 0,0 0 0 0 0,-1 0-1 0 0,1 0 1 0 0,0 1-1 0 0,0-1 1 0 0,0 1 0 0 0,0-1-1 0 0,1 1 1 0 0,-3 5-1 0 0,-15 36-271 0 0,15-34 63 0 0,-26 65-2624 0 0,14-36 1352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4:33.683"/>
    </inkml:context>
    <inkml:brush xml:id="br0">
      <inkml:brushProperty name="width" value="0.1" units="cm"/>
      <inkml:brushProperty name="height" value="0.1" units="cm"/>
      <inkml:brushProperty name="color" value="#E71224"/>
    </inkml:brush>
  </inkml:definitions>
  <inkml:trace contextRef="#ctx0" brushRef="#br0">5993 261 455 0 0,'0'-5'310'0'0,"-1"1"-1"0"0,0 0 0 0 0,0 0 0 0 0,0 0 0 0 0,0 0 0 0 0,0 0 0 0 0,-1 0 0 0 0,0 0 0 0 0,0 0 0 0 0,0 0 0 0 0,0 1 0 0 0,-1-1 0 0 0,1 1 0 0 0,-1 0 0 0 0,0 0 0 0 0,0 0 0 0 0,0 0 0 0 0,-6-4 1 0 0,3 2-55 0 0,-1 0 1 0 0,0 1 0 0 0,0 0 0 0 0,-1 0 0 0 0,1 0 0 0 0,-1 1-1 0 0,0 1 1 0 0,-15-4 0 0 0,-1 3 93 0 0,-1 2 0 0 0,1 0 0 0 0,-47 6 1 0 0,-13 0 102 0 0,-116-12 1068 0 0,66 3-904 0 0,122 3-535 0 0,5 1 21 0 0,0-1 1 0 0,0 0-1 0 0,0 0 0 0 0,-8-3 0 0 0,7 2 20 0 0,6 2-81 0 0,1-1 1 0 0,-1 1-1 0 0,0-1 0 0 0,1 1 1 0 0,-1-1-1 0 0,1 0 0 0 0,-1 1 1 0 0,1-1-1 0 0,-1 0 0 0 0,1 0 0 0 0,0 0 1 0 0,-1 0-1 0 0,1-1 0 0 0,0 1 1 0 0,0 0-1 0 0,-2-2 0 0 0,2 1 10 0 0,-1 1-1 0 0,0-1 1 0 0,0 1 0 0 0,0-1-1 0 0,-1 1 1 0 0,1 0-1 0 0,0 0 1 0 0,0 0 0 0 0,-1 0-1 0 0,1 0 1 0 0,-3 0-1 0 0,0-1-57 0 0,-6 0 20 0 0,0-1 0 0 0,0 1 0 0 0,0 1-1 0 0,0 0 1 0 0,-1 0 0 0 0,1 1 0 0 0,0 1 0 0 0,-1 0-1 0 0,-17 3 1 0 0,21-1-13 0 0,0 0 0 0 0,0 0 0 0 0,0 0 0 0 0,-13 9 0 0 0,19-10 0 0 0,0-1 0 0 0,0 0 0 0 0,-1 0 0 0 0,1 0 0 0 0,0 0 0 0 0,0 0 0 0 0,-1-1 0 0 0,1 1 0 0 0,0-1 0 0 0,-1 1 0 0 0,1-1 0 0 0,0 0 0 0 0,-1 0 0 0 0,-2 0 0 0 0,-26 2 0 0 0,21-2 24 0 0,0 1-1 0 0,-1 0 0 0 0,1 0 0 0 0,0 1 1 0 0,0 1-1 0 0,0-1 0 0 0,-10 6 0 0 0,4-3-9 0 0,-18 4 52 0 0,-1-2 0 0 0,0-1 0 0 0,0-1 0 0 0,-46-1-1 0 0,-143-12 297 0 0,217 8-361 0 0,-244-9 537 0 0,46 14-420 0 0,102-1-87 0 0,-156-17 61 0 0,72 0 1040 0 0,-99 18-1967 0 0,3-3 1295 0 0,81-4 50 0 0,-54 16-1230 0 0,178-9 710 0 0,-266-7 80 0 0,42-1-12 0 0,210 5 44 0 0,-1-3-1 0 0,-129-19 0 0 0,136 11 5 0 0,1 3-1 0 0,-1 5 0 0 0,-93 9 1 0 0,-35-6-93 0 0,47-3-16 0 0,5 12 3 0 0,123-8 0 0 0,-133 16 64 0 0,151-18 75 0 0,19-2-39 0 0,12-3-45 0 0,7 2-54 0 0,-1 0 0 0 0,0 1 1 0 0,1 0-1 0 0,-1 2 0 0 0,1 0 1 0 0,-1 1-1 0 0,33 7 0 0 0,-30-6-1 0 0,0-1 0 0 0,0-2 0 0 0,28-1 0 0 0,-3 0 0 0 0,342-14 64 0 0,-254-3-64 0 0,-64 8 0 0 0,266-40 64 0 0,-221 34-64 0 0,137-15 0 0 0,-181 25 0 0 0,112 7 0 0 0,297 15 0 0 0,-137-21 0 0 0,76-13 0 0 0,-111 18 0 0 0,-117-1 0 0 0,-100 2 0 0 0,11-1 0 0 0,0 2 0 0 0,134-16 0 0 0,55-5 64 0 0,-270 18-64 0 0,242 0 0 0 0,-136 2 0 0 0,181 6 75 0 0,-43 8-22 0 0,88-4 60 0 0,-39-3-18 0 0,-162 3-80 0 0,182 9 34 0 0,49-4-53 0 0,-1 20 62 0 0,-126-10-30 0 0,-184-23-5 0 0,115-9 0 0 0,-145 4-14 0 0,0 2 0 0 0,53 7-1 0 0,-9-1 30 0 0,-10-2 46 0 0,86 3 188 0 0,-155-7-230 0 0,-1 0-1 0 0,0 0 1 0 0,1 0-1 0 0,-1 0 0 0 0,0-1 1 0 0,0 0-1 0 0,1 0 1 0 0,-1 0-1 0 0,0 0 1 0 0,0-1-1 0 0,0 0 0 0 0,0 1 1 0 0,-1-1-1 0 0,1-1 1 0 0,0 1-1 0 0,-1-1 1 0 0,1 1-1 0 0,-1-1 1 0 0,0 0-1 0 0,0 0 0 0 0,0 0 1 0 0,0-1-1 0 0,-1 1 1 0 0,3-5-1 0 0,-4 7-33 0 0,-1 0 0 0 0,0 1 1 0 0,1-1-1 0 0,-1 0 0 0 0,0 0 0 0 0,1 1 0 0 0,-1-1 0 0 0,1 0 0 0 0,-1 1 0 0 0,1-1 1 0 0,-1 1-1 0 0,1-1 0 0 0,0 0 0 0 0,-1 1 0 0 0,1-1 0 0 0,0 1 0 0 0,-1 0 1 0 0,1-1-1 0 0,0 1 0 0 0,-1-1 0 0 0,1 1 0 0 0,0 0 0 0 0,0 0 0 0 0,0 0 0 0 0,-1-1 1 0 0,1 1-1 0 0,0 0 0 0 0,0 0 0 0 0,1 0 0 0 0,-1 1-8 0 0,0-1 0 0 0,0 1-1 0 0,0-1 1 0 0,0 1 0 0 0,0 0-1 0 0,0-1 1 0 0,-1 1 0 0 0,1 0 0 0 0,0 0-1 0 0,0-1 1 0 0,-1 1 0 0 0,1 0-1 0 0,0 0 1 0 0,-1 0 0 0 0,1 0 0 0 0,-1 0-1 0 0,1 0 1 0 0,-1 0 0 0 0,1 0-1 0 0,-1 1 1 0 0,0-1 0 0 0,1 1 0 0 0,1 6-290 0 0,-1-1 0 0 0,0 1 1 0 0,1 10-1 0 0,-3 12-949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10.017"/>
    </inkml:context>
    <inkml:brush xml:id="br0">
      <inkml:brushProperty name="width" value="0.1" units="cm"/>
      <inkml:brushProperty name="height" value="0.1" units="cm"/>
      <inkml:brushProperty name="color" value="#66CC00"/>
    </inkml:brush>
  </inkml:definitions>
  <inkml:trace contextRef="#ctx0" brushRef="#br0">2290 74 2759 0 0,'10'-9'287'0'0,"-4"4"723"0"0,0 0-1 0 0,-1 0 1 0 0,7-8 0 0 0,-11 13-964 0 0,-1-1 1 0 0,1 1 0 0 0,-1-1 0 0 0,1 0 0 0 0,-1 0 0 0 0,1 1 0 0 0,-1-1 0 0 0,1 0 0 0 0,-1 0 0 0 0,0 0 0 0 0,1 0-1 0 0,-1 1 1 0 0,0-1 0 0 0,0 0 0 0 0,1 0 0 0 0,-1 0 0 0 0,0 0 0 0 0,0 0 0 0 0,0 0 0 0 0,0 0 0 0 0,0 0-1 0 0,-1 1 1 0 0,1-1 0 0 0,0 0 0 0 0,0 0 0 0 0,0 0 0 0 0,-1 0 0 0 0,1 0 0 0 0,0 0 0 0 0,-1 1 0 0 0,1-1 0 0 0,-1 0-1 0 0,-1-1 1 0 0,1 1-12 0 0,0 0 0 0 0,0 0-1 0 0,-1 1 1 0 0,1-1 0 0 0,-1 0 0 0 0,1 1-1 0 0,-1-1 1 0 0,1 0 0 0 0,-1 1-1 0 0,1 0 1 0 0,-1-1 0 0 0,1 1-1 0 0,-1 0 1 0 0,1 0 0 0 0,-4 0-1 0 0,-26 4 213 0 0,21-2-137 0 0,-182 33 898 0 0,21-7-648 0 0,83-12-268 0 0,-150 8 0 0 0,100-23 76 0 0,-222 12 832 0 0,-68 18-373 0 0,334-25-576 0 0,5 3 5 0 0,-105 25 0 0 0,1 0-519 0 0,116-24 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4:35.829"/>
    </inkml:context>
    <inkml:brush xml:id="br0">
      <inkml:brushProperty name="width" value="0.1" units="cm"/>
      <inkml:brushProperty name="height" value="0.1" units="cm"/>
      <inkml:brushProperty name="color" value="#E71224"/>
    </inkml:brush>
  </inkml:definitions>
  <inkml:trace contextRef="#ctx0" brushRef="#br0">47 24 3079 0 0,'-10'-7'128'0'0,"1"1"40"0"0,0 5-168 0 0,0-3 0 0 0,3 2 0 0 0,2-2-1336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4:37.858"/>
    </inkml:context>
    <inkml:brush xml:id="br0">
      <inkml:brushProperty name="width" value="0.1" units="cm"/>
      <inkml:brushProperty name="height" value="0.1" units="cm"/>
      <inkml:brushProperty name="color" value="#E71224"/>
    </inkml:brush>
  </inkml:definitions>
  <inkml:trace contextRef="#ctx0" brushRef="#br0">2643 301 6647 0 0,'-38'-26'835'0'0,"-1"3"-1"0"0,-2 1 0 0 0,-60-24 1 0 0,16 14 24 0 0,-126-31 0 0 0,194 59-771 0 0,-68-14 1120 0 0,75 19-890 0 0,11 2-69 0 0,15 6-128 0 0,7-5 164 0 0,0 0 1 0 0,30 0-1 0 0,-5-1 65 0 0,287 13 750 0 0,-77-6-846 0 0,515 73 285 0 0,-217-51-286 0 0,-450-32-189 0 0,-106 0-63 0 0,-1 0-1 0 0,1 0 1 0 0,0 0-1 0 0,0 0 0 0 0,0 0 1 0 0,0 0-1 0 0,0 0 1 0 0,0 0-1 0 0,0 0 1 0 0,0-1-1 0 0,0 1 0 0 0,0 0 1 0 0,0 0-1 0 0,0 0 1 0 0,0 0-1 0 0,0 0 1 0 0,0 0-1 0 0,0 0 1 0 0,0 0-1 0 0,0 0 0 0 0,0 0 1 0 0,0 0-1 0 0,0 0 1 0 0,0 0-1 0 0,0 0 1 0 0,0 0-1 0 0,0 0 0 0 0,0 0 1 0 0,0 0-1 0 0,0 0 1 0 0,0 0-1 0 0,0 0 1 0 0,0 0-1 0 0,0 0 0 0 0,0 0 1 0 0,0-1-1 0 0,0 1 1 0 0,0 0-1 0 0,0 0 1 0 0,0 0-1 0 0,0 0 1 0 0,0 0-1 0 0,0 0 0 0 0,0 0 1 0 0,-8-3 44 0 0,-13-4 40 0 0,-226-23 39 0 0,68 10-62 0 0,-323-70 2 0 0,447 78-64 0 0,1 2 0 0 0,-1 2 0 0 0,-1 3 0 0 0,1 2 0 0 0,-1 3 0 0 0,-73 8 0 0 0,126-7 0 0 0,-31 5 0 0 0,32-5 0 0 0,0-1 0 0 0,-1 1 0 0 0,1 0 0 0 0,0-1 0 0 0,0 1 0 0 0,0 0 0 0 0,0 1 0 0 0,0-1 0 0 0,0 0 0 0 0,0 1 0 0 0,0-1 0 0 0,-1 2 0 0 0,3-2 0 0 0,0-1 0 0 0,-1 0 0 0 0,1 1 0 0 0,0-1 0 0 0,0 0 0 0 0,0 1 0 0 0,0-1 0 0 0,0 1 0 0 0,0-1 0 0 0,0 0 0 0 0,-1 1 0 0 0,1-1 0 0 0,0 1 0 0 0,0-1 0 0 0,1 1 0 0 0,-1-1 0 0 0,0 0 0 0 0,0 1 0 0 0,0-1 0 0 0,0 1 0 0 0,0-1 0 0 0,0 0 0 0 0,0 1 0 0 0,1-1 0 0 0,-1 0 0 0 0,0 1 0 0 0,0-1 0 0 0,1 0 0 0 0,-1 1 0 0 0,0-1 0 0 0,0 0 0 0 0,1 1 0 0 0,-1-1 0 0 0,0 0 0 0 0,1 0 0 0 0,-1 1 0 0 0,0-1 0 0 0,1 0 0 0 0,-1 0 0 0 0,1 0 0 0 0,-1 0 0 0 0,0 0 0 0 0,1 1 0 0 0,-1-1 0 0 0,1 0 0 0 0,22 7 0 0 0,-19-7 0 0 0,20 5 13 0 0,1-1 1 0 0,37 0-1 0 0,-24-2 7 0 0,201 10-5 0 0,27 2-18 0 0,-117-1 3 0 0,227 14 0 0 0,0-18 0 0 0,694-31 80 0 0,-998 22-80 0 0,39-1 0 0 0,-91 0 0 0 0,0-2 0 0 0,1 0 0 0 0,24-7 0 0 0,-43 10 5 0 0,0-1-1 0 0,0 1 1 0 0,0-1-1 0 0,-1 0 1 0 0,1 0-1 0 0,0 0 1 0 0,0 0-1 0 0,-1 0 1 0 0,1 0-1 0 0,0 0 1 0 0,-1-1-1 0 0,1 1 1 0 0,-1-1-1 0 0,0 1 1 0 0,2-3-1 0 0,-3 4-2 0 0,0 0 0 0 0,1-1 0 0 0,-1 1 0 0 0,0-1 0 0 0,0 1 0 0 0,0-1 0 0 0,0 1-1 0 0,0-1 1 0 0,0 1 0 0 0,0 0 0 0 0,0-1 0 0 0,0 1 0 0 0,0-1 0 0 0,0 1 0 0 0,0-1 0 0 0,0 1 0 0 0,0 0 0 0 0,0-1-1 0 0,0 1 1 0 0,-1-1 0 0 0,1 1 0 0 0,0-1 0 0 0,0 1 0 0 0,-1 0 0 0 0,1-1 0 0 0,-1 0 0 0 0,0 0-1 0 0,0 0 1 0 0,-1 0 0 0 0,1 0 0 0 0,0 0 0 0 0,0 1 0 0 0,-1-1 0 0 0,1 0 0 0 0,0 1-1 0 0,-1-1 1 0 0,-2 0 0 0 0,-29-6 12 0 0,-1 1-1 0 0,0 2 1 0 0,-44 0 0 0 0,20 1-5 0 0,-189-7-9 0 0,-73-5 0 0 0,198 4 0 0 0,-222 8 0 0 0,-99 14 0 0 0,438-11 0 0 0,-13-1 11 0 0,1 1 0 0 0,-1 1-1 0 0,1 1 1 0 0,-1 0 0 0 0,1 1-1 0 0,-21 7 1 0 0,38-10-10 0 0,0 0 0 0 0,0 0 0 0 0,0 0 0 0 0,-1 0 0 0 0,1 0 0 0 0,0 0 0 0 0,0 0 0 0 0,0 0 0 0 0,0 0 0 0 0,0 0 0 0 0,0 0 0 0 0,-1 0 0 0 0,1 0 0 0 0,0 0 0 0 0,0 0 0 0 0,0 0 0 0 0,0 0 0 0 0,0 0 0 0 0,0 1 0 0 0,0-1 0 0 0,0 0 0 0 0,0 0 0 0 0,-1 0 0 0 0,1 0 0 0 0,0 0 0 0 0,0 0 1 0 0,0 0-1 0 0,0 1 0 0 0,0-1 0 0 0,0 0 0 0 0,0 0 0 0 0,0 0 0 0 0,0 0 0 0 0,0 0 0 0 0,0 0 0 0 0,0 1 0 0 0,0-1 0 0 0,0 0 0 0 0,0 0 0 0 0,0 0 0 0 0,0 0 0 0 0,0 0 0 0 0,0 1 0 0 0,0-1 0 0 0,0 0 0 0 0,0 0 0 0 0,0 0 0 0 0,1 0 0 0 0,6 6 7 0 0,13 1-13 0 0,36 5 22 0 0,1-2 0 0 0,0-2 0 0 0,67-1 0 0 0,-71-4-21 0 0,329 11 78 0 0,-70-4-20 0 0,-58-2-36 0 0,212 16 28 0 0,-387-16-46 0 0,150 11 0 0 0,-119-17 32 0 0,-88-3-24 0 0,-1 0 0 0 0,1-2 0 0 0,21-5 0 0 0,-41 8-7 0 0,-1 0 0 0 0,1-1 1 0 0,0 1-1 0 0,-1-1 0 0 0,1 1 0 0 0,0-1 0 0 0,-1 0 0 0 0,1 0 0 0 0,-1 0 1 0 0,2-1-1 0 0,-3-4 46 0 0,-9-2 24 0 0,2 6-57 0 0,0-1 0 0 0,0 1-1 0 0,0 0 1 0 0,0 1 0 0 0,0 0 0 0 0,-11-1 0 0 0,-1 0-6 0 0,-271-31 148 0 0,59 7-104 0 0,-145-1 111 0 0,111 11 20 0 0,-306-18-80 0 0,350 22-6 0 0,-421-5-23 0 0,107 36-10 0 0,385-15-64 0 0,-68 1 0 0 0,-51 15 0 0 0,140-8 32 0 0,-249-11 0 0 0,300-1-32 0 0,-116 14 0 0 0,39-2 0 0 0,-245 9 0 0 0,70 18 41 0 0,101-8-18 0 0,148-21-23 0 0,-148 38 0 0 0,220-46 0 0 0,1 1 0 0 0,0 0 0 0 0,-1 0 0 0 0,1 1 0 0 0,1 0 0 0 0,-1 1 0 0 0,0 0 0 0 0,1 0 0 0 0,-10 9 0 0 0,16-14 0 0 0,1 0 0 0 0,0 1 0 0 0,0-1 0 0 0,0 0 0 0 0,-1 0 0 0 0,1 1 0 0 0,0-1 0 0 0,0 0 0 0 0,0 0 0 0 0,0 1 0 0 0,-1-1 0 0 0,1 0 0 0 0,0 1 0 0 0,0-1 0 0 0,0 0 0 0 0,0 1 0 0 0,0-1 0 0 0,0 0 0 0 0,0 1 0 0 0,0-1 0 0 0,0 0 0 0 0,0 1 0 0 0,0-1 0 0 0,0 0 0 0 0,0 1 0 0 0,0-1 0 0 0,0 0 0 0 0,0 0 0 0 0,0 1 0 0 0,1-1 0 0 0,-1 0 0 0 0,0 1 0 0 0,0-1 0 0 0,0 1 0 0 0,13 8 0 0 0,14 0 0 0 0,30-1 46 0 0,0-2-1 0 0,74-2 0 0 0,-42-3 1 0 0,-18 0 5 0 0,73-10 1 0 0,70-18-17 0 0,19-2 19 0 0,300-20 20 0 0,719-21-16 0 0,-958 58-52 0 0,549-2-6 0 0,-685 13 0 0 0,735 15 0 0 0,-375 23 0 0 0,-506-36 1 0 0,30 4 2 0 0,-39-4-5 0 0,0-1 1 0 0,-1 1-1 0 0,1 0 1 0 0,-1 0-1 0 0,1 0 1 0 0,-1 0-1 0 0,1 0 1 0 0,-1 0-1 0 0,0 1 1 0 0,1-1-1 0 0,3 4 1 0 0,-6-5-3 0 0,0 1 0 0 0,0-1 0 0 0,1 1 0 0 0,-1-1 1 0 0,0 1-1 0 0,0-1 0 0 0,0 1 0 0 0,0-1 1 0 0,0 1-1 0 0,0-1 0 0 0,0 1 0 0 0,0-1 1 0 0,0 1-1 0 0,0 0 0 0 0,0-1 0 0 0,0 1 0 0 0,0-1 1 0 0,0 1-1 0 0,0-1 0 0 0,0 1 0 0 0,-1-1 1 0 0,1 1-1 0 0,0-1 0 0 0,0 1 0 0 0,-1-1 1 0 0,1 0-1 0 0,0 1 0 0 0,-1-1 0 0 0,1 1 0 0 0,0-1 1 0 0,-1 0-1 0 0,1 1 0 0 0,0-1 0 0 0,-1 0 1 0 0,1 1-1 0 0,-1-1 0 0 0,1 0 0 0 0,-1 1 1 0 0,-20 11-1504 0 0,-10-1-5105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4:38.764"/>
    </inkml:context>
    <inkml:brush xml:id="br0">
      <inkml:brushProperty name="width" value="0.1" units="cm"/>
      <inkml:brushProperty name="height" value="0.1" units="cm"/>
      <inkml:brushProperty name="color" value="#E71224"/>
    </inkml:brush>
  </inkml:definitions>
  <inkml:trace contextRef="#ctx0" brushRef="#br0">3998 266 2759 0 0,'-176'-34'4162'0'0,"128"27"-4001"0"0,-416-44 2594 0 0,229 27-2119 0 0,103 7-471 0 0,-215 3 636 0 0,79 7-281 0 0,154 1-433 0 0,-1 6 1 0 0,-145 17-1 0 0,211-13-79 0 0,-1-2 1 0 0,-52-4 0 0 0,-98-17 20 0 0,-61-3-10 0 0,-195 0-8 0 0,210 10 127 0 0,20 1-31 0 0,56-15-1219 0 0,142 21 492 0 0,-22-4-3312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4:45.023"/>
    </inkml:context>
    <inkml:brush xml:id="br0">
      <inkml:brushProperty name="width" value="0.1" units="cm"/>
      <inkml:brushProperty name="height" value="0.1" units="cm"/>
      <inkml:brushProperty name="color" value="#E71224"/>
    </inkml:brush>
  </inkml:definitions>
  <inkml:trace contextRef="#ctx0" brushRef="#br0">5681 170 2303 0 0,'4'-8'435'0'0,"-1"0"-1"0"0,1 1 1 0 0,1-1-1 0 0,-1 1 1 0 0,10-11-1 0 0,-10 13-251 0 0,1 0 0 0 0,-2-1 0 0 0,1 1 0 0 0,0-1 0 0 0,-1 1 0 0 0,0-1 0 0 0,-1 0-1 0 0,1 0 1 0 0,-1-1 0 0 0,2-8 0 0 0,-3 8-333 0 0,2-18 1142 0 0,-3 24-948 0 0,0 1 0 0 0,0 0 0 0 0,0-1 0 0 0,0 1 0 0 0,0-1 0 0 0,0 1 0 0 0,0 0 0 0 0,-1-1 0 0 0,1 1 0 0 0,0 0 0 0 0,0-1 0 0 0,0 1 0 0 0,-1 0 0 0 0,1-1 0 0 0,0 1 0 0 0,0 0 0 0 0,-1-1 0 0 0,1 1 0 0 0,0 0 0 0 0,0 0 0 0 0,-1-1 0 0 0,1 1 0 0 0,0 0 0 0 0,-1 0 0 0 0,1-1 0 0 0,-1 1 0 0 0,1 0 0 0 0,0 0 0 0 0,-1 0 0 0 0,1 0 0 0 0,-1 0 0 0 0,1 0 0 0 0,0 0 0 0 0,-1 0 0 0 0,1 0 0 0 0,-1 0 0 0 0,1 0 0 0 0,0 0 0 0 0,-1 0 0 0 0,1 0 0 0 0,-1 0 0 0 0,1 0 0 0 0,0 0 0 0 0,-1 0-1 0 0,1 1 1 0 0,0-1 0 0 0,-1 0 0 0 0,1 0 0 0 0,0 0 0 0 0,-1 1 0 0 0,1-1 0 0 0,-1 0 0 0 0,-108 56 2474 0 0,2-1-1625 0 0,87-46-633 0 0,-1-1-1 0 0,0-1 0 0 0,-32 6 0 0 0,-19-3 824 0 0,-126 0-1 0 0,110-8-777 0 0,-219 2 570 0 0,44-2-196 0 0,-219-6-540 0 0,260-11-26 0 0,-151-5 305 0 0,-199 46 243 0 0,533-21-652 0 0,-30 5 13 0 0,-114 1 0 0 0,-97-13 251 0 0,-54-2 118 0 0,27 3-23 0 0,-91-5 85 0 0,269-3-351 0 0,-231-8 76 0 0,293 18-188 0 0,1 2 0 0 0,-1 4 0 0 0,-89 20 0 0 0,107-12-766 0 0,1 2 0 0 0,1 2 0 0 0,1 2-1 0 0,-55 34 1 0 0,15-5-5772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0:45.281"/>
    </inkml:context>
    <inkml:brush xml:id="br0">
      <inkml:brushProperty name="width" value="0.1" units="cm"/>
      <inkml:brushProperty name="height" value="0.1" units="cm"/>
      <inkml:brushProperty name="color" value="#F4F91B"/>
    </inkml:brush>
  </inkml:definitions>
  <inkml:trace contextRef="#ctx0" brushRef="#br0">4756 52 2615 0 0,'3'-1'3'0'0,"-1"0"-1"0"0,0 0 1 0 0,0 0-1 0 0,0 0 1 0 0,0 0-1 0 0,0 0 1 0 0,0-1-1 0 0,0 1 0 0 0,0-1 1 0 0,-1 1-1 0 0,1-1 1 0 0,0 0-1 0 0,-1 1 1 0 0,0-1-1 0 0,1 0 0 0 0,-1 0 1 0 0,0 0-1 0 0,0 0 1 0 0,0 0-1 0 0,0 0 1 0 0,0-1-1 0 0,1-3 0 0 0,-3 6 37 0 0,1-1-1 0 0,0 1 1 0 0,0 0-1 0 0,0-1 0 0 0,-1 1 1 0 0,1 0-1 0 0,0-1 0 0 0,0 1 1 0 0,-1 0-1 0 0,1 0 0 0 0,0-1 1 0 0,0 1-1 0 0,-1 0 1 0 0,1 0-1 0 0,0 0 0 0 0,-1-1 1 0 0,1 1-1 0 0,0 0 0 0 0,-1 0 1 0 0,1 0-1 0 0,-1 0 1 0 0,1 0-1 0 0,0 0 0 0 0,-1 0 1 0 0,1 0-1 0 0,0 0 0 0 0,-1 0 1 0 0,1 0-1 0 0,-1 0 0 0 0,1 0 1 0 0,0 0-1 0 0,-1 0 1 0 0,1 0-1 0 0,0 0 0 0 0,-1 0 1 0 0,1 0-1 0 0,0 0 0 0 0,-1 1 1 0 0,1-1-1 0 0,-1 0 0 0 0,-15 7 1165 0 0,8 2-746 0 0,0 1 1 0 0,1-1-1 0 0,-10 17 0 0 0,3-4 249 0 0,9-16-105 0 0,5-6-591 0 0,0 0 1 0 0,0 0-1 0 0,0 0 1 0 0,1 0-1 0 0,-1 0 0 0 0,0 0 1 0 0,0-1-1 0 0,0 1 1 0 0,0 0-1 0 0,0 0 1 0 0,0 0-1 0 0,0 0 1 0 0,0 0-1 0 0,-1 0 1 0 0,1 0-1 0 0,0 0 1 0 0,0 0-1 0 0,0 0 0 0 0,0 0 1 0 0,0 0-1 0 0,0 0 1 0 0,0-1-1 0 0,0 1 1 0 0,0 0-1 0 0,0 0 1 0 0,0 0-1 0 0,0 0 1 0 0,0 0-1 0 0,0 0 0 0 0,0 0 1 0 0,0 0-1 0 0,0 0 1 0 0,0 0-1 0 0,0 0 1 0 0,0 0-1 0 0,0 0 1 0 0,-1 0-1 0 0,1 0 1 0 0,0 0-1 0 0,-1 0 716 0 0,-14 2 442 0 0,6-6-978 0 0,1 0-1 0 0,0 0 0 0 0,-1 1 1 0 0,0 0-1 0 0,0 0 1 0 0,-11-1-1 0 0,-14-4 125 0 0,-16-4-118 0 0,0 2 0 0 0,-1 2 0 0 0,-54-2 0 0 0,87 9-188 0 0,-2-1 22 0 0,-1 1 0 0 0,1 1 0 0 0,-25 3 0 0 0,-48 13-30 0 0,-22-1 0 0 0,86-11 40 0 0,1-1 0 0 0,-45-2 0 0 0,49-1-32 0 0,-165-8 387 0 0,-29 4-32 0 0,138 5-289 0 0,-39-9 26 0 0,-1 1 0 0 0,32 5-106 0 0,31 0 41 0 0,-81 8 0 0 0,-99 12 29 0 0,216-17-63 0 0,-69 0 9 0 0,67-1 4 0 0,0 1 0 0 0,0 0 1 0 0,-23 6-1 0 0,18-3-16 0 0,-39 2 0 0 0,12-4 2 0 0,-100 18 0 0 0,114-16 17 0 0,0-1-1 0 0,-73-5 0 0 0,23-1-1 0 0,-86-9 49 0 0,-1 0 0 0 0,118 9-64 0 0,38 1 0 0 0,0 1 0 0 0,-36 3 0 0 0,-84 7 64 0 0,31-1-64 0 0,26-3 0 0 0,47-3 42 0 0,-1-2 0 0 0,-42-6 0 0 0,68 5-40 0 0,-120-6 126 0 0,110 4-93 0 0,-31-8 1 0 0,33 6-43 0 0,1 1 76 0 0,-37 0 1 0 0,36 3-44 0 0,-30-5 1 0 0,37 4 11 0 0,-1 0 0 0 0,-19 2 0 0 0,23 0-14 0 0,0 0 0 0 0,-1-1-1 0 0,1 0 1 0 0,0-1 0 0 0,-13-3-1 0 0,-6-3 184 0 0,1 1 0 0 0,-52-5-1 0 0,73 11-175 0 0,-7-3 33 0 0,14 4-63 0 0,0-1 0 0 0,0 1 1 0 0,0 0-1 0 0,0-1 1 0 0,0 1-1 0 0,0 0 0 0 0,-1-1 1 0 0,1 1-1 0 0,0 0 1 0 0,0 0-1 0 0,0 0 0 0 0,0 0 1 0 0,-1 0-1 0 0,1 1 0 0 0,0-1 1 0 0,0 0-1 0 0,0 0 1 0 0,0 1-1 0 0,0-1 0 0 0,0 1 1 0 0,0-1-1 0 0,0 1 1 0 0,0-1-1 0 0,0 1 0 0 0,0 0 1 0 0,0-1-1 0 0,0 1 1 0 0,-1 1-1 0 0,-17 19-4628 0 0,7-5-509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0:46.639"/>
    </inkml:context>
    <inkml:brush xml:id="br0">
      <inkml:brushProperty name="width" value="0.1" units="cm"/>
      <inkml:brushProperty name="height" value="0.1" units="cm"/>
      <inkml:brushProperty name="color" value="#F4F91B"/>
    </inkml:brush>
  </inkml:definitions>
  <inkml:trace contextRef="#ctx0" brushRef="#br0">3144 102 2327 0 0,'-13'-7'427'0'0,"2"2"-17"0"0,-1 1 0 0 0,1 0-1 0 0,-1 0 1 0 0,1 1 0 0 0,-1 1 0 0 0,0 0 0 0 0,0 1-1 0 0,-19 0 1 0 0,-84 9 1025 0 0,-76 4-353 0 0,160-13-628 0 0,0 0-1 0 0,-42-9 0 0 0,-24-2 379 0 0,76 11-776 0 0,-52-3 360 0 0,-115 7 0 0 0,144 2-357 0 0,-88 5 138 0 0,-95-17-133 0 0,47-3 24 0 0,71 3-48 0 0,80 4-24 0 0,1-2 0 0 0,0 0 0 0 0,-44-16 0 0 0,62 18-16 0 0,-11-2 26 0 0,0 1 0 0 0,0 1-1 0 0,0 0 1 0 0,-26 1-1 0 0,-3 4-25 0 0,1 2 0 0 0,-90 18 0 0 0,-58 13 0 0 0,119-21 184 0 0,-144 5 0 0 0,5-7 96 0 0,174-10-339 0 0,-8-1-344 0 0,-76 13-1 0 0,103-9-58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0:53.055"/>
    </inkml:context>
    <inkml:brush xml:id="br0">
      <inkml:brushProperty name="width" value="0.1" units="cm"/>
      <inkml:brushProperty name="height" value="0.1" units="cm"/>
      <inkml:brushProperty name="color" value="#66CC00"/>
    </inkml:brush>
  </inkml:definitions>
  <inkml:trace contextRef="#ctx0" brushRef="#br0">0 14 2071 0 0,'68'2'934'0'0,"-35"-1"-619"0"0,0 0 0 0 0,35-5 0 0 0,-21-3 254 0 0,0 3 0 0 0,1 1 0 0 0,83 7 0 0 0,-35 10-512 0 0,23 2 211 0 0,-107-15-185 0 0,13 2 63 0 0,1-1-1 0 0,0-2 1 0 0,-1 0-1 0 0,39-6 1 0 0,-62 5-128 0 0,0 0 1 0 0,0 1-1 0 0,0-1 0 0 0,0 1 0 0 0,0 0 1 0 0,0 0-1 0 0,0 0 0 0 0,0 0 0 0 0,0 0 1 0 0,0 0-1 0 0,1 0 0 0 0,-1 1 0 0 0,0-1 1 0 0,0 1-1 0 0,0-1 0 0 0,-1 1 0 0 0,1 0 1 0 0,0 0-1 0 0,0 0 0 0 0,0 0 0 0 0,0 0 1 0 0,-1 0-1 0 0,1 1 0 0 0,-1-1 0 0 0,3 3 1 0 0,-3-4 7 0 0,0 0 1 0 0,-1 1 0 0 0,1-1-1 0 0,-1 0 1 0 0,1 0 0 0 0,0 0 0 0 0,0 0-1 0 0,-1 0 1 0 0,1 0 0 0 0,0 0-1 0 0,-1 0 1 0 0,1 0 0 0 0,0 0-1 0 0,-1 0 1 0 0,1 0 0 0 0,0 0-1 0 0,-1 0 1 0 0,1-1 0 0 0,0 1 0 0 0,-1 0-1 0 0,1-1 1 0 0,-1 1 0 0 0,1 0-1 0 0,0-1 1 0 0,-1 1 0 0 0,1-1-1 0 0,0 0 1 0 0,12-10 1082 0 0,-11 11-1099 0 0,18 12-2819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0:57.446"/>
    </inkml:context>
    <inkml:brush xml:id="br0">
      <inkml:brushProperty name="width" value="0.1" units="cm"/>
      <inkml:brushProperty name="height" value="0.1" units="cm"/>
      <inkml:brushProperty name="color" value="#66CC00"/>
    </inkml:brush>
  </inkml:definitions>
  <inkml:trace contextRef="#ctx0" brushRef="#br0">1 41 5151 0 0,'0'-1'102'0'0,"0"-1"0"0"0,0 1 0 0 0,0 0 0 0 0,0 0 0 0 0,0 0 0 0 0,0-1 0 0 0,0 1 0 0 0,0 0 0 0 0,1 0 0 0 0,-1 0 0 0 0,1 0 0 0 0,-1-1 0 0 0,0 1 0 0 0,1 0 0 0 0,0 0 0 0 0,-1 0 0 0 0,1 0 0 0 0,0 0 0 0 0,-1 0 0 0 0,1 0 0 0 0,0 0 0 0 0,0 0 0 0 0,0 1 0 0 0,0-1 0 0 0,0 0 0 0 0,0 1 0 0 0,1-2 0 0 0,1 1-37 0 0,0-1 0 0 0,1 0 0 0 0,-1 1 0 0 0,0 0 0 0 0,1 0 0 0 0,-1 0 0 0 0,0 0 0 0 0,1 1 0 0 0,-1-1 0 0 0,5 1 0 0 0,39 2 120 0 0,-16 0 67 0 0,25-2 79 0 0,1 3 0 0 0,71 12-1 0 0,-64-6-148 0 0,1-3-1 0 0,100-5 0 0 0,-12 0 91 0 0,-44 3-74 0 0,122 7 356 0 0,70-15-306 0 0,-102-3-96 0 0,-91 8-55 0 0,98-2 110 0 0,-28-11-45 0 0,-85 5-84 0 0,116 3 94 0 0,16-1-8 0 0,-130 2-113 0 0,144 13-1 0 0,-97-1-23 0 0,-5-7 0 0 0,38 2 10 0 0,-9-1-37 0 0,-8 0 0 0 0,-144-2 0 0 0,291 31 0 0 0,-42-6-6 0 0,-51-9 76 0 0,-192-14-35 0 0,38 11 0 0 0,-52-12-47 0 0,1 0 1 0 0,-1 0 0 0 0,0 1-1 0 0,0 0 1 0 0,0 0 0 0 0,0 1-1 0 0,-1-1 1 0 0,1 1 0 0 0,8 9-1 0 0,-6-2-941 0 0,-2 0-3442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0:58.905"/>
    </inkml:context>
    <inkml:brush xml:id="br0">
      <inkml:brushProperty name="width" value="0.1" units="cm"/>
      <inkml:brushProperty name="height" value="0.1" units="cm"/>
      <inkml:brushProperty name="color" value="#66CC00"/>
    </inkml:brush>
  </inkml:definitions>
  <inkml:trace contextRef="#ctx0" brushRef="#br0">1 28 3823 0 0,'2'0'86'0'0,"0"-1"0"0"0,0 1 0 0 0,1-1 0 0 0,-1 0-1 0 0,0 1 1 0 0,0-1 0 0 0,0 0 0 0 0,0 0-1 0 0,0-1 1 0 0,-1 1 0 0 0,4-2 0 0 0,-3 1 8 0 0,0 0 1 0 0,0 1 0 0 0,0 0-1 0 0,0-1 1 0 0,0 1 0 0 0,1 0-1 0 0,-1 0 1 0 0,1 0 0 0 0,-1 0-1 0 0,0 0 1 0 0,1 1 0 0 0,-1-1-1 0 0,1 1 1 0 0,0 0 0 0 0,2 0-1 0 0,11 2-27 0 0,0 2-1 0 0,0 0 0 0 0,0 1 1 0 0,16 8-1 0 0,-18-7 42 0 0,1-1 1 0 0,0 0-1 0 0,0 0 0 0 0,30 3 1 0 0,8-6 938 0 0,76-8 1 0 0,-89 3-818 0 0,38 2 179 0 0,-45 1-238 0 0,33-3 0 0 0,-34 0 20 0 0,34 3 1 0 0,18-1 49 0 0,151-1 150 0 0,-116 4-260 0 0,-26-10-77 0 0,16 2 260 0 0,-3-2-14 0 0,0 0-146 0 0,224 19-144 0 0,-210-17-10 0 0,-77 3 0 0 0,0 1 0 0 0,68 6 0 0 0,-49 2 0 0 0,-36-5 0 0 0,1 2 0 0 0,-1 1 0 0 0,40 12 0 0 0,-54-13 41 0 0,0 0 0 0 0,0-1 0 0 0,0 0 0 0 0,0 0-1 0 0,0-1 1 0 0,21-2 0 0 0,72-13 487 0 0,-7 1-252 0 0,-88 12-456 0 0,5 0 393 0 0,0 0 0 0 0,30 3 0 0 0,-40-1-536 0 0,0 0 0 0 0,1 1 0 0 0,-1-1 0 0 0,0 1 0 0 0,0 0-1 0 0,0 0 1 0 0,-1 0 0 0 0,1 1 0 0 0,-1 0 0 0 0,1 0 0 0 0,-1 0 0 0 0,5 5-1 0 0,3 4-3816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1:00.785"/>
    </inkml:context>
    <inkml:brush xml:id="br0">
      <inkml:brushProperty name="width" value="0.1" units="cm"/>
      <inkml:brushProperty name="height" value="0.1" units="cm"/>
      <inkml:brushProperty name="color" value="#66CC00"/>
    </inkml:brush>
  </inkml:definitions>
  <inkml:trace contextRef="#ctx0" brushRef="#br0">0 237 455 0 0,'4'-3'300'0'0,"-1"1"-1"0"0,1-1 1 0 0,0 0-1 0 0,-1 1 0 0 0,1 0 1 0 0,0 0-1 0 0,1 0 1 0 0,-1 1-1 0 0,0 0 0 0 0,8-2 1 0 0,-12 3-282 0 0,17-5 221 0 0,-1 2-1 0 0,1 0 1 0 0,0 1 0 0 0,0 0 0 0 0,17 2-1 0 0,-3 2-109 0 0,-1 1-1 0 0,47 11 1 0 0,-58-10 21 0 0,1-1 0 0 0,-1-1 0 0 0,22-1 0 0 0,-2 1 26 0 0,-13 0-101 0 0,131 4 275 0 0,-23-17-213 0 0,30 1 409 0 0,161 2 176 0 0,-215 8-414 0 0,159-18-1 0 0,-181 10-242 0 0,17-1 211 0 0,130 6 0 0 0,-186 3-121 0 0,85-11-1 0 0,-118 9-135 0 0,354-46 453 0 0,-151 32 178 0 0,165-19-194 0 0,-145 10-268 0 0,-147 17-124 0 0,181-13 81 0 0,-185 18-116 0 0,96 9-1 0 0,17 7 18 0 0,-90-7-28 0 0,9 0 3 0 0,229 25 86 0 0,-130-4-107 0 0,3-25 244 0 0,-41-3-50 0 0,67 20-128 0 0,64 3 6 0 0,-147-15-72 0 0,170 30 0 0 0,20-6 129 0 0,-194-22-66 0 0,-128-6 30 0 0,4 0 135 0 0,0-1 1 0 0,71-5-1 0 0,-90 0-61 0 0,-9 3-54 0 0,0-2-1 0 0,-1 1 1 0 0,10-3 0 0 0,-17 3-109 0 0,0 1 0 0 0,0 0 0 0 0,0 0 0 0 0,-1 0 0 0 0,1 0 0 0 0,0 0 0 0 0,0 0 0 0 0,0 0 0 0 0,0 0 0 0 0,0 0 0 0 0,0 0-1 0 0,0 0 1 0 0,0 1 0 0 0,0-1 0 0 0,0 0 0 0 0,0 1 0 0 0,0-1 0 0 0,0 1 0 0 0,-1-1 0 0 0,1 1 0 0 0,0-1 0 0 0,0 1 0 0 0,0-1 0 0 0,-1 1 0 0 0,1 0-1 0 0,0 0 1 0 0,-1-1 0 0 0,1 1 0 0 0,-1 0 0 0 0,1 0 0 0 0,0 1 0 0 0,2 5-140 0 0,0-1 1 0 0,0 1-1 0 0,3 11 0 0 0,0 1-893 0 0,1-6 327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35.302"/>
    </inkml:context>
    <inkml:brush xml:id="br0">
      <inkml:brushProperty name="width" value="0.1" units="cm"/>
      <inkml:brushProperty name="height" value="0.1" units="cm"/>
      <inkml:brushProperty name="color" value="#66CC00"/>
    </inkml:brush>
  </inkml:definitions>
  <inkml:trace contextRef="#ctx0" brushRef="#br0">2204 156 4111 0 0,'-20'-11'218'0'0,"0"2"-1"0"0,0 0 1 0 0,-29-7-1 0 0,-67-12 392 0 0,56 14-722 0 0,14 6 712 0 0,0 1 1 0 0,-52 0 0 0 0,50 4-101 0 0,-204 0 558 0 0,148 4-654 0 0,-128-14 1 0 0,49-5 564 0 0,-255 7 0 0 0,338 14-1025 0 0,1 4 1 0 0,-124 25-1 0 0,174-22-349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1:12.509"/>
    </inkml:context>
    <inkml:brush xml:id="br0">
      <inkml:brushProperty name="width" value="0.1" units="cm"/>
      <inkml:brushProperty name="height" value="0.1" units="cm"/>
      <inkml:brushProperty name="color" value="#66CC00"/>
    </inkml:brush>
  </inkml:definitions>
  <inkml:trace contextRef="#ctx0" brushRef="#br0">1 1 2879 0 0,'4'1'111'0'0,"1"1"-1"0"0,0-1 1 0 0,0 0-1 0 0,0 0 1 0 0,0-1-1 0 0,0 1 1 0 0,0-1-1 0 0,7 0 1 0 0,25 2 686 0 0,-4 6 120 0 0,-15-3-347 0 0,32 4-1 0 0,94 15 186 0 0,-84-13-606 0 0,104 4 517 0 0,-154-14-636 0 0,13-1 38 0 0,5 1 23 0 0,0 1 0 0 0,54 11 1 0 0,-76-11-87 0 0,-1-1 0 0 0,1 1 1 0 0,0-1-1 0 0,-1-1 0 0 0,1 1 1 0 0,0-1-1 0 0,-1 0 0 0 0,1 0 1 0 0,0-1-1 0 0,0 0 0 0 0,-1 0 1 0 0,1 0-1 0 0,10-4 0 0 0,-12 4 36 0 0,0 0 0 0 0,0 0 0 0 0,0 0-1 0 0,0 0 1 0 0,1 1 0 0 0,5-1 0 0 0,-10 1-35 0 0,0 0 1 0 0,0 0-1 0 0,0 0 1 0 0,0 0 0 0 0,1 0-1 0 0,-1 0 1 0 0,0 0-1 0 0,0 0 1 0 0,0 0 0 0 0,1 0-1 0 0,-1 0 1 0 0,0 0-1 0 0,0 0 1 0 0,0 0 0 0 0,0 0-1 0 0,1 1 1 0 0,-1-1-1 0 0,0 0 1 0 0,0 0 0 0 0,0 0-1 0 0,0 0 1 0 0,1 0-1 0 0,-1 0 1 0 0,0 0 0 0 0,0 0-1 0 0,0 1 1 0 0,0-1-1 0 0,0 0 1 0 0,0 0 0 0 0,1 0-1 0 0,-1 0 1 0 0,0 1-1 0 0,0-1 1 0 0,0 0 0 0 0,0 0-1 0 0,0 0 1 0 0,0 0-1 0 0,0 1 1 0 0,0-1 0 0 0,0 0-1 0 0,0 0 1 0 0,0 0-1 0 0,0 1 1 0 0,0-1 0 0 0,0 0-1 0 0,0 0 1 0 0,0 0-1 0 0,0 1 1 0 0,0-1 2 0 0,0 0 0 0 0,0 0-1 0 0,0 0 1 0 0,0 0 0 0 0,0-1 0 0 0,0 1 0 0 0,0 0-1 0 0,0 0 1 0 0,0 0 0 0 0,0 0 0 0 0,-1 0-1 0 0,1 0 1 0 0,0 0 0 0 0,0 0 0 0 0,0 0 0 0 0,0 0-1 0 0,0 0 1 0 0,0 0 0 0 0,0 0 0 0 0,0 0 0 0 0,0 0-1 0 0,0 0 1 0 0,0 0 0 0 0,0 0 0 0 0,0 0 0 0 0,0 0-1 0 0,-1 0 1 0 0,1 0 0 0 0,0 0 0 0 0,0 0 0 0 0,0 0-1 0 0,0 0 1 0 0,0 0 0 0 0,0 0 0 0 0,0 0 0 0 0,0 0-1 0 0,0 0 1 0 0,0 0 0 0 0,0 1 0 0 0,0-1 0 0 0,0 0-1 0 0,0 0 1 0 0,0 0 0 0 0,0 0 0 0 0,-1 0-1 0 0,1 0 1 0 0,0 0 0 0 0,0 0 0 0 0,0 0 0 0 0,0 0-1 0 0,0 0 1 0 0,0 0 0 0 0,-2-27 1007 0 0,2 28-1028 0 0,1 0 1 0 0,-1 0-1 0 0,1 1 0 0 0,-1-1 1 0 0,1 0-1 0 0,0 0 0 0 0,-1 0 0 0 0,1 1 1 0 0,0-1-1 0 0,0 0 0 0 0,0 0 1 0 0,0 0-1 0 0,0-1 0 0 0,0 1 1 0 0,1 1-1 0 0,7 7-2905 0 0,-3 0-414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1:14.675"/>
    </inkml:context>
    <inkml:brush xml:id="br0">
      <inkml:brushProperty name="width" value="0.1" units="cm"/>
      <inkml:brushProperty name="height" value="0.1" units="cm"/>
      <inkml:brushProperty name="color" value="#66CC00"/>
    </inkml:brush>
  </inkml:definitions>
  <inkml:trace contextRef="#ctx0" brushRef="#br0">0 57 4111 0 0,'0'-6'88'0'0,"2"-3"16"0"0,2 1 8 0 0,-2 5 16 0 0,0 1-128 0 0,0 2 0 0 0,-1-4 0 0 0,3 2 0 0 0,2 0 0 0 0,1 0 0 0 0,2-1 64 0 0,2-3-64 0 0,2 2-232 0 0,-3 3-72 0 0,-1-1-16 0 0,0 0-1216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1:19.034"/>
    </inkml:context>
    <inkml:brush xml:id="br0">
      <inkml:brushProperty name="width" value="0.1" units="cm"/>
      <inkml:brushProperty name="height" value="0.1" units="cm"/>
      <inkml:brushProperty name="color" value="#66CC00"/>
    </inkml:brush>
  </inkml:definitions>
  <inkml:trace contextRef="#ctx0" brushRef="#br0">1 26 1839 0 0,'23'-6'871'0'0,"1"1"-1"0"0,0 1 1 0 0,31 0-1 0 0,-23 1-320 0 0,40-1 221 0 0,78 7 0 0 0,-98-1-601 0 0,89 5 165 0 0,178 0 229 0 0,-63 5-159 0 0,-98 0-207 0 0,-118-10-153 0 0,187-1 395 0 0,-6-3-264 0 0,-139 4-133 0 0,123-13-1 0 0,-137 4-27 0 0,0 2 0 0 0,0 4 0 0 0,0 2 0 0 0,75 12 0 0 0,-57-6 43 0 0,124-6 0 0 0,-27-1 82 0 0,-76 1-83 0 0,-54-2-59 0 0,82 9 0 0 0,59 13 197 0 0,-148-20-105 0 0,0-1 0 0 0,57-7-1 0 0,145-16 62 0 0,-205 22-43 0 0,-1 2-1 0 0,0 2 1 0 0,78 17 0 0 0,-62-9-26 0 0,1-1 0 0 0,0-4 0 0 0,0-2 0 0 0,103-5 0 0 0,-72-2 102 0 0,114 13 0 0 0,-55-1 3 0 0,208-16 0 0 0,-285 3-59 0 0,134 9 0 0 0,-59 5-75 0 0,-43-4-32 0 0,52-2 107 0 0,49 6 64 0 0,-139-5-129 0 0,124-8 0 0 0,-151 1-50 0 0,97 6 193 0 0,-87-1-144 0 0,59-4 1 0 0,7-10-17 0 0,147-6 100 0 0,110-10-72 0 0,-305 22-74 0 0,80 4-1 0 0,-8 1 13 0 0,349-9 41 0 0,-423 9-53 0 0,102 15 0 0 0,-125-10 0 0 0,-5-3-1 0 0,-1 0 0 0 0,47-5 0 0 0,73-15 23 0 0,-108 11 13 0 0,15 2-32 0 0,-1 3 0 0 0,80 7 0 0 0,-87-2-2 0 0,206-9 0 0 0,-179 2 9 0 0,171 0 43 0 0,-113 16-53 0 0,-52-4 0 0 0,194 22 0 0 0,-124-28 0 0 0,5 1 0 0 0,-85 6 0 0 0,0-4 0 0 0,0-4 0 0 0,1-3 0 0 0,107-17 0 0 0,-127 8 0 0 0,-34 5 0 0 0,1 1 0 0 0,-1 1 0 0 0,1 1 0 0 0,40 2 0 0 0,-65 1-11 0 0,0 0 0 0 0,0 0 0 0 0,0 0 0 0 0,0 0 1 0 0,0 0-1 0 0,0 0 0 0 0,0 0 0 0 0,0 0 0 0 0,0 1 0 0 0,-1-1 0 0 0,1 0 0 0 0,0 1 0 0 0,0-1 0 0 0,0 1 0 0 0,-1-1 0 0 0,1 1 0 0 0,0-1 0 0 0,0 1 0 0 0,-1 0 0 0 0,1-1 0 0 0,0 1 0 0 0,-1 0 0 0 0,1 0 0 0 0,-1-1 0 0 0,1 1 1 0 0,-1 0-1 0 0,1 0 0 0 0,-1 0 0 0 0,0-1 0 0 0,1 1 0 0 0,-1 0 0 0 0,0 0 0 0 0,0 0 0 0 0,0 0 0 0 0,0 0 0 0 0,0 0 0 0 0,1 0 0 0 0,-2 0 0 0 0,1 0 0 0 0,0 0 0 0 0,0 1 0 0 0,-2 8-273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1:21.641"/>
    </inkml:context>
    <inkml:brush xml:id="br0">
      <inkml:brushProperty name="width" value="0.1" units="cm"/>
      <inkml:brushProperty name="height" value="0.1" units="cm"/>
      <inkml:brushProperty name="color" value="#66CC00"/>
    </inkml:brush>
  </inkml:definitions>
  <inkml:trace contextRef="#ctx0" brushRef="#br0">1 148 1375 0 0,'3'-2'152'0'0,"0"1"0"0"0,0-1-1 0 0,0 0 1 0 0,0 1 0 0 0,0 0-1 0 0,0 0 1 0 0,1 0-1 0 0,-1 0 1 0 0,0 1 0 0 0,1-1-1 0 0,-1 1 1 0 0,0 0-1 0 0,1-1 1 0 0,-1 2 0 0 0,1-1-1 0 0,-1 0 1 0 0,0 1 0 0 0,1 0-1 0 0,-1-1 1 0 0,7 4-1 0 0,66 29 737 0 0,-42-13-670 0 0,40 16 0 0 0,-59-31-167 0 0,-1 1-1 0 0,1-2 0 0 0,1 0 0 0 0,-1-1 1 0 0,27 2-1 0 0,49-4 698 0 0,113-13 1 0 0,-24-1-506 0 0,-53 9-10 0 0,380-23 820 0 0,-413 16-926 0 0,108-8 174 0 0,350-34 425 0 0,-504 48-708 0 0,1 2 1 0 0,-1 2 0 0 0,86 10-1 0 0,-95-6-12 0 0,-1 0-1 0 0,0-3 1 0 0,43-4 0 0 0,113-23 110 0 0,48-2 55 0 0,-106 25-67 0 0,-56 4-50 0 0,-1-4 0 0 0,102-18 0 0 0,-110 11 2 0 0,139-2 1 0 0,-203 13-52 0 0,131 3 63 0 0,29-1 2 0 0,-84-4-70 0 0,24-3 0 0 0,-46 0 13 0 0,0 2 0 0 0,0 3 0 0 0,0 2 0 0 0,114 20-1 0 0,-153-18-12 0 0,31 0 0 0 0,-20-2 0 0 0,117 1 128 0 0,-54-4-96 0 0,2-1 0 0 0,-88 3-31 0 0,166 14 73 0 0,-129-8-35 0 0,1-3 0 0 0,76-2 0 0 0,45-15 25 0 0,-142 10-55 0 0,0 1 0 0 0,1 1 0 0 0,-1 2 0 0 0,0 0 0 0 0,43 9 0 0 0,-70-10-9 0 0,287 57 10 0 0,-240-53 97 0 0,0-3-1 0 0,50-5 0 0 0,-50 2-57 0 0,50-10 32 0 0,-13 1-7 0 0,-63 9-20 0 0,-14 1-25 0 0,-1 0 0 0 0,0 0 0 0 0,1 1 0 0 0,-1 0 0 0 0,1 0 0 0 0,-1 0 0 0 0,1 1 0 0 0,-1 0 0 0 0,0 0 0 0 0,10 4 0 0 0,-13-3-347 0 0,1 1-1 0 0,-1 0 1 0 0,1 0-1 0 0,-1 0 0 0 0,0 1 1 0 0,0-1-1 0 0,0 1 1 0 0,-1-1-1 0 0,4 8 1 0 0,-3-7-290 0 0,6 10-3247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5:47.917"/>
    </inkml:context>
    <inkml:brush xml:id="br0">
      <inkml:brushProperty name="width" value="0.1" units="cm"/>
      <inkml:brushProperty name="height" value="0.1" units="cm"/>
      <inkml:brushProperty name="color" value="#66CC00"/>
    </inkml:brush>
  </inkml:definitions>
  <inkml:trace contextRef="#ctx0" brushRef="#br0">1 34 1375 0 0,'0'-1'130'0'0,"0"-1"0"0"0,0 1 1 0 0,0 0-1 0 0,0 0 0 0 0,0-1 0 0 0,0 1 0 0 0,1 0 0 0 0,-1 0 0 0 0,1 0 0 0 0,-1-1 0 0 0,1 1 0 0 0,-1 0 0 0 0,1 0 0 0 0,0 0 0 0 0,-1 0 0 0 0,1 0 0 0 0,0 0 0 0 0,0 0 0 0 0,0 0 0 0 0,1-1 0 0 0,0 1-20 0 0,0 0 0 0 0,0 0 1 0 0,0 0-1 0 0,0 0 0 0 0,0 0 1 0 0,1 1-1 0 0,-1-1 0 0 0,0 0 1 0 0,0 1-1 0 0,4-1 0 0 0,5 1 70 0 0,0 0 0 0 0,1 1 0 0 0,18 4 0 0 0,-27-5-100 0 0,4 1-19 0 0,31 5 287 0 0,-1 1 0 0 0,63 22-1 0 0,67 28 453 0 0,-137-47-619 0 0,1-2 0 0 0,0-1 0 0 0,34 3 0 0 0,96 1 355 0 0,-110-9-337 0 0,30-1-88 0 0,16 0 10 0 0,-49 2-47 0 0,-1-3 0 0 0,80-9-1 0 0,90-33 133 0 0,-153 27-4 0 0,-1 3 1 0 0,95-5 0 0 0,160 13-67 0 0,-288 4-134 0 0,200-4-2 0 0,73 19 0 0 0,-198-2 0 0 0,179 0 0 0 0,-182-10 37 0 0,-16 1-10 0 0,26 1-27 0 0,-73-2 0 0 0,0-1 0 0 0,0-2 0 0 0,66-9 0 0 0,18-5 0 0 0,-69 9 0 0 0,-40 4-65 0 0,0 1-1 0 0,-1 1 1 0 0,1 0-1 0 0,-1 1 1 0 0,1 1-1 0 0,-1 0 0 0 0,0 0 1 0 0,0 1-1 0 0,0 1 1 0 0,-1 0-1 0 0,20 12 1 0 0,-13-6-3581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5:50.308"/>
    </inkml:context>
    <inkml:brush xml:id="br0">
      <inkml:brushProperty name="width" value="0.1" units="cm"/>
      <inkml:brushProperty name="height" value="0.1" units="cm"/>
      <inkml:brushProperty name="color" value="#66CC00"/>
    </inkml:brush>
  </inkml:definitions>
  <inkml:trace contextRef="#ctx0" brushRef="#br0">1 37 3279 0 0,'9'-16'819'0'0,"-8"14"-573"0"0,-1 0 1 0 0,1 0-1 0 0,0 0 1 0 0,0 0-1 0 0,0 1 0 0 0,1-1 1 0 0,-1 0-1 0 0,2-1 1 0 0,-2 2-232 0 0,-1 1 0 0 0,1 0-1 0 0,0-1 1 0 0,-1 1 0 0 0,1 0 0 0 0,0 0 0 0 0,-1 0 0 0 0,1 0 0 0 0,0-1-1 0 0,-1 1 1 0 0,1 0 0 0 0,0 0 0 0 0,-1 0 0 0 0,1 0 0 0 0,0 1 0 0 0,-1-1-1 0 0,1 0 1 0 0,0 0 0 0 0,-1 0 0 0 0,1 1 0 0 0,0-1 0 0 0,-1 0 0 0 0,1 0 0 0 0,0 1-1 0 0,-1-1 1 0 0,1 1 0 0 0,-1-1 0 0 0,1 0 0 0 0,-1 1 0 0 0,1-1 0 0 0,0 2-1 0 0,4 1 3 0 0,1 0 0 0 0,-1 0 0 0 0,1 0-1 0 0,0-1 1 0 0,0 1 0 0 0,7 1 0 0 0,88 20 593 0 0,90 7 134 0 0,-155-27-708 0 0,0-2 0 0 0,1-2 0 0 0,47-6 0 0 0,-16-5 211 0 0,-46 6-148 0 0,0 2 0 0 0,1 0 0 0 0,-1 1 0 0 0,38 2 0 0 0,-29 3-105 0 0,31 3 46 0 0,83 18 0 0 0,-98-14-40 0 0,-33-8 0 0 0,-1 0 0 0 0,0 1 0 0 0,0 1 0 0 0,-1 0 0 0 0,20 9 0 0 0,-11-2 0 0 0,1-2 0 0 0,0 0 0 0 0,0-1 0 0 0,1-1 0 0 0,0-1 0 0 0,0-1 0 0 0,0-1 0 0 0,1-1 0 0 0,36-1 0 0 0,3-4 25 0 0,21 0 14 0 0,56 14 50 0 0,-67-5-1 0 0,76-3-1 0 0,-51-11-53 0 0,109-24 0 0 0,27-3-38 0 0,46 23 68 0 0,-6 1-64 0 0,-125 1 0 0 0,-78 9 30 0 0,109 15 1 0 0,-114-7-1 0 0,0-3 1 0 0,72-3-1 0 0,-43-9 124 0 0,109-5 98 0 0,-84 5-178 0 0,-85 7-20 0 0,-1-1-1 0 0,1-2 0 0 0,-1-1 1 0 0,36-9-1 0 0,-49 9-17 0 0,38-4 0 0 0,11-2 9 0 0,-59 7-332 0 0,0 1 0 0 0,0 0 0 0 0,0 0 0 0 0,0 2-1 0 0,0-1 1 0 0,0 1 0 0 0,0 1 0 0 0,0 0 0 0 0,20 4-1 0 0,-14 2-3064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6:01.206"/>
    </inkml:context>
    <inkml:brush xml:id="br0">
      <inkml:brushProperty name="width" value="0.1" units="cm"/>
      <inkml:brushProperty name="height" value="0.1" units="cm"/>
      <inkml:brushProperty name="color" value="#66CC00"/>
    </inkml:brush>
  </inkml:definitions>
  <inkml:trace contextRef="#ctx0" brushRef="#br0">0 192 1927 0 0,'2'-1'11'0'0,"0"1"-1"0"0,0-1 0 0 0,0 0 1 0 0,0 1-1 0 0,1-1 0 0 0,-1 1 1 0 0,0-1-1 0 0,0 1 0 0 0,0 0 0 0 0,0 0 1 0 0,1 0-1 0 0,-1 0 0 0 0,0 1 1 0 0,0-1-1 0 0,0 0 0 0 0,0 1 1 0 0,0 0-1 0 0,1-1 0 0 0,-1 1 0 0 0,0 0 1 0 0,-1 0-1 0 0,1 0 0 0 0,3 3 1 0 0,-4-4-11 0 0,1 1 20 0 0,1 1 0 0 0,-1-1 0 0 0,1 0 0 0 0,-1 0 0 0 0,1 0 0 0 0,-1-1 0 0 0,1 1 0 0 0,0-1 0 0 0,-1 1 0 0 0,1-1 0 0 0,4 0 0 0 0,3 1 120 0 0,0 0-1 0 0,0 1 1 0 0,0 0-1 0 0,0 0 1 0 0,17 8-1 0 0,-16-6-107 0 0,0 0 0 0 0,1-1 0 0 0,-1-1 0 0 0,16 3-1 0 0,-5-5 321 0 0,0-1 0 0 0,1 0 0 0 0,-1-2-1 0 0,30-7 1 0 0,-43 8-212 0 0,25-5 241 0 0,84-20 359 0 0,-65 9-483 0 0,35-10 174 0 0,-34 13-203 0 0,-32 9-130 0 0,0 0 0 0 0,1 1 0 0 0,-1 1 0 0 0,34-1 0 0 0,147 5-24 0 0,-129-5-74 0 0,175-7 0 0 0,-166 11 16 0 0,-33-1 8 0 0,79 7 0 0 0,-50-1-24 0 0,10 2 0 0 0,-76-5 10 0 0,0 0 0 0 0,-1-1 0 0 0,1 0 0 0 0,0-1 0 0 0,15-2 0 0 0,62-19 111 0 0,-57 13-67 0 0,40-5-1 0 0,-15 5 251 0 0,69-19 0 0 0,-110 23-253 0 0,-12 3-34 0 0,1 0 0 0 0,-1 0 0 0 0,1 1 0 0 0,0 0 0 0 0,0 0 0 0 0,0 0 0 0 0,-1 1 0 0 0,1 0 0 0 0,0 0 0 0 0,0 0 0 0 0,0 1 0 0 0,0 0-1 0 0,6 1 1 0 0,45 24 74 0 0,-25-11-54 0 0,30 19-37 0 0,-51-27 0 0 0,1 0 0 0 0,0-1 0 0 0,0 0 0 0 0,1 0 0 0 0,-1-1 0 0 0,25 5 0 0 0,180 13 0 0 0,17 1 0 0 0,-218-22 0 0 0,204 23 0 0 0,-170-22 0 0 0,0-2 0 0 0,70-8 0 0 0,-21 3 0 0 0,-14 1 0 0 0,118-2 68 0 0,-14 2-8 0 0,-5-18-60 0 0,57-3 11 0 0,-18 24 42 0 0,-162-1-53 0 0,0-3 0 0 0,66-14 0 0 0,-61 8 0 0 0,97-3 0 0 0,68 19 0 0 0,-129-3 0 0 0,-29-4 0 0 0,81-12 0 0 0,-28 2 0 0 0,-70 7 0 0 0,85 6 0 0 0,13 7 84 0 0,-70-5-32 0 0,157-1-52 0 0,-131-5 0 0 0,134 17 0 0 0,-204-10-5 0 0,27 5-13 0 0,1-3 0 0 0,93-3-1 0 0,-51-9 79 0 0,1 5 0 0 0,168 22 0 0 0,-223-15-38 0 0,0-3-1 0 0,88-4 0 0 0,153-4-21 0 0,-71 20 11 0 0,-191-15 24 0 0,7 1 174 0 0,63-6 0 0 0,-59 1-132 0 0,1 2 0 0 0,-1 2 0 0 0,0 2 0 0 0,73 14-1 0 0,20 7-12 0 0,-88-16-44 0 0,54 3-1 0 0,10 0 6 0 0,-102-9-157 0 0,-1 1-1 0 0,1 0 1 0 0,-1 0 0 0 0,0 2-1 0 0,15 7 1 0 0,-14-5-3458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6:39.187"/>
    </inkml:context>
    <inkml:brush xml:id="br0">
      <inkml:brushProperty name="width" value="0.1" units="cm"/>
      <inkml:brushProperty name="height" value="0.1" units="cm"/>
      <inkml:brushProperty name="color" value="#F4F91B"/>
    </inkml:brush>
  </inkml:definitions>
  <inkml:trace contextRef="#ctx0" brushRef="#br0">0 60 455 0 0,'0'-1'137'0'0,"0"1"-1"0"0,0 0 0 0 0,1-1 1 0 0,-1 1-1 0 0,0-1 0 0 0,0 1 0 0 0,0 0 1 0 0,1-1-1 0 0,-1 1 0 0 0,0-1 0 0 0,0 1 1 0 0,1 0-1 0 0,-1-1 136 0 0,0 1-135 0 0,1 0-1 0 0,-1-1 0 0 0,1 1 0 0 0,-1 0 1 0 0,0 0-1 0 0,1-1 0 0 0,-1 1 1 0 0,0 0-1 0 0,1 0 0 0 0,0-1 0 0 0,18-2 891 0 0,-14 3-838 0 0,1-1 1 0 0,0 2-1 0 0,-1-1 0 0 0,11 3 0 0 0,-1 1 68 0 0,-2-1-91 0 0,0 1-1 0 0,-1 0 0 0 0,0 0 1 0 0,12 8-1 0 0,-5-7 177 0 0,-17-5-309 0 0,-1 0 0 0 0,1 0 0 0 0,0 0 0 0 0,-1 1 0 0 0,1-1-1 0 0,0 1 1 0 0,-1-1 0 0 0,1 1 0 0 0,-1 0 0 0 0,3 1 0 0 0,5 5 66 0 0,-3-2-53 0 0,0 0 0 0 0,0-1 0 0 0,1 1 0 0 0,-1-1 0 0 0,1-1 0 0 0,0 1 0 0 0,0-1 0 0 0,0 0 1 0 0,0-1-1 0 0,14 4 0 0 0,32 1 480 0 0,-34-3-394 0 0,1-2 0 0 0,-1 0 0 0 0,1-1 0 0 0,19-1 0 0 0,1-4 132 0 0,90-5 360 0 0,-116 8-601 0 0,0 0-1 0 0,-1-1 0 0 0,15-4 0 0 0,25-4 17 0 0,20-2 206 0 0,-40 5-170 0 0,-3 3-43 0 0,-1 1 0 0 0,1 2 0 0 0,37 2 0 0 0,21 11 16 0 0,-1 0-32 0 0,-59-12 40 0 0,0 0-1 0 0,31-6 0 0 0,35-1 99 0 0,-9 10-68 0 0,-48-1 10 0 0,-1-1 0 0 0,62-7 0 0 0,-65 3-16 0 0,1 1 1 0 0,51 4 0 0 0,-11 1-3 0 0,102-9 124 0 0,-151 3-179 0 0,39-11-1 0 0,-14 3-3 0 0,9 3 1 0 0,59-1-1 0 0,-70 6-4 0 0,87 3-3 0 0,-57 2-14 0 0,51 4 2 0 0,-85-2 0 0 0,0-2 0 0 0,82-6 0 0 0,22-11 39 0 0,-35 5-14 0 0,233-5-25 0 0,-314 17 0 0 0,59 10 0 0 0,-59-6 0 0 0,59 2 0 0 0,48 1 0 0 0,-2 1 0 0 0,-88-11 0 0 0,81-11 0 0 0,-40-4 32 0 0,-28 4 16 0 0,67-3 0 0 0,-39 8-48 0 0,-29 2 0 0 0,80 2 0 0 0,-80 1 0 0 0,-42 1 0 0 0,27 0 0 0 0,66 11 0 0 0,101 3 0 0 0,-185-12 0 0 0,0 2 0 0 0,39 9 0 0 0,-18-2 0 0 0,-18-7 40 0 0,60 0-1 0 0,-1-2 10 0 0,-65 1-17 0 0,1-1 0 0 0,0-2 0 0 0,38-5 0 0 0,-35 3-10 0 0,0 0-1 0 0,1 2 0 0 0,-1 1 1 0 0,0 1-1 0 0,42 7 0 0 0,62 7-21 0 0,1 0 0 0 0,1-4 179 0 0,-107-9-155 0 0,5-2 34 0 0,1-2-1 0 0,0-1 1 0 0,36-8-1 0 0,-34 5 20 0 0,-5 1-51 0 0,56-7 97 0 0,84 15-47 0 0,-3 0-35 0 0,-108-3-41 0 0,62 8 0 0 0,-41-1 0 0 0,94-3 0 0 0,-47 3 0 0 0,64 6 64 0 0,-133-8-64 0 0,22 1 0 0 0,45 2 0 0 0,-81-3 0 0 0,67-2 0 0 0,-49-5 39 0 0,0 2 1 0 0,73 10-1 0 0,-95-7-34 0 0,51-2 0 0 0,-47-2-5 0 0,-9 3 32 0 0,58 11 1 0 0,-92-13-34 0 0,24 5 1 0 0,136 18 0 0 0,-129-20 0 0 0,0-2 0 0 0,63-5 0 0 0,-42 1 70 0 0,92 6 0 0 0,-131-3-71 0 0,244 8 39 0 0,-56-3-23 0 0,6 14-15 0 0,-156-14 0 0 0,-16 0 0 0 0,184 11 0 0 0,-92-22 45 0 0,-57 3-26 0 0,226 11 158 0 0,-235-4-162 0 0,-15-3 4 0 0,61-8 0 0 0,14 0 7 0 0,74-1 91 0 0,-146 5-106 0 0,45-8 54 0 0,8 0-2 0 0,93 7 1 0 0,-126 3-60 0 0,-1-3-1 0 0,75-15 1 0 0,-124 15 7 0 0,14-3 25 0 0,0 2-1 0 0,44-1 0 0 0,-74 6-32 0 0,34-3 134 0 0,-37 3-130 0 0,0-1 0 0 0,0 1 0 0 0,0-1 0 0 0,0 0-1 0 0,0 1 1 0 0,-1-1 0 0 0,1 0 0 0 0,0 0 0 0 0,0 0 0 0 0,-1-1-1 0 0,1 1 1 0 0,0 0 0 0 0,-1-1 0 0 0,0 1 0 0 0,1-1-1 0 0,0-1 1 0 0,1-2-126 0 0,-4 6-254 0 0,-7 7-1225 0 0,3-3-502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7:40.849"/>
    </inkml:context>
    <inkml:brush xml:id="br0">
      <inkml:brushProperty name="width" value="0.1" units="cm"/>
      <inkml:brushProperty name="height" value="0.1" units="cm"/>
      <inkml:brushProperty name="color" value="#F4F91B"/>
    </inkml:brush>
  </inkml:definitions>
  <inkml:trace contextRef="#ctx0" brushRef="#br0">21 104 455 0 0,'-7'-16'0'0'0,"3"-3"0"0"0,-2 6 0 0 0,3 2 0 0 0,3 4 128 0 0,0 3-8 0 0,0 0-8 0 0,0-3 0 0 0,3-3-112 0 0,-3-2 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7:52.572"/>
    </inkml:context>
    <inkml:brush xml:id="br0">
      <inkml:brushProperty name="width" value="0.1" units="cm"/>
      <inkml:brushProperty name="height" value="0.1" units="cm"/>
      <inkml:brushProperty name="color" value="#F4F91B"/>
    </inkml:brush>
  </inkml:definitions>
  <inkml:trace contextRef="#ctx0" brushRef="#br0">377 847 5407 0 0,'-6'-2'543'0'0,"5"3"-424"0"0,0 1 0 0 0,1-1-1 0 0,-1 1 1 0 0,0-1 0 0 0,1 1-1 0 0,-1-1 1 0 0,1 1 0 0 0,-1 0 0 0 0,0 2-1 0 0,1-2-96 0 0,-1 0 177 0 0,1 0-1 0 0,-1 0 0 0 0,1 0 1 0 0,-1 0-1 0 0,0-1 0 0 0,1 1 0 0 0,-1 0 1 0 0,0-1-1 0 0,0 1 0 0 0,0 0 1 0 0,-1-1-1 0 0,1 1 0 0 0,0-1 1 0 0,-1 0-1 0 0,1 1 0 0 0,-1-1 0 0 0,1 0 1 0 0,-1 0-1 0 0,1 0 0 0 0,-1 0 1 0 0,0 0-1 0 0,0 0 0 0 0,1 0 1 0 0,-1-1-1 0 0,0 1 0 0 0,0-1 0 0 0,0 1 1 0 0,0-1-1 0 0,0 0 0 0 0,0 0 1 0 0,0 0-1 0 0,-2 0 0 0 0,3 1-128 0 0,0-1 0 0 0,0 1 0 0 0,0 0 0 0 0,0 0 0 0 0,0-1 0 0 0,0 1 0 0 0,1 0-1 0 0,-1 0 1 0 0,0 0 0 0 0,1 0 0 0 0,-1 0 0 0 0,1 0 0 0 0,-1 0 0 0 0,1 0 0 0 0,-1 0 0 0 0,1 0-1 0 0,0 0 1 0 0,-1 2 0 0 0,0-2-12 0 0,1 1 0 0 0,0-1-1 0 0,-1 0 1 0 0,1 0 0 0 0,0 1 0 0 0,0-1-1 0 0,0 0 1 0 0,-1 0 0 0 0,1 1 0 0 0,1-1-1 0 0,-1 0 1 0 0,0 1 0 0 0,0-1 0 0 0,0 0-1 0 0,1 0 1 0 0,-1 1 0 0 0,1 0-1 0 0,0-1-25 0 0,-1 0 1 0 0,1-1-1 0 0,0 1 0 0 0,-1 0 0 0 0,1-1 0 0 0,0 1 0 0 0,0-1 0 0 0,0 1 0 0 0,-1-1 0 0 0,1 1 0 0 0,0-1 0 0 0,0 0 0 0 0,0 1 0 0 0,0-1 0 0 0,0 0 0 0 0,0 0 0 0 0,0 0 0 0 0,0 1 0 0 0,0-1 0 0 0,-1 0 0 0 0,1 0 0 0 0,0 0 0 0 0,0-1 0 0 0,0 1 0 0 0,2 0 0 0 0,8-2 216 0 0,-9 1-178 0 0,0 0 0 0 0,1 1 0 0 0,-1-1 0 0 0,1 1-1 0 0,0 0 1 0 0,-1-1 0 0 0,1 1 0 0 0,-1 0 0 0 0,1 1 0 0 0,-1-1 0 0 0,1 0 0 0 0,-1 1 0 0 0,1-1 0 0 0,-1 1 0 0 0,1 0 0 0 0,-1 0 0 0 0,1 0 0 0 0,-1 0-1 0 0,0 0 1 0 0,0 1 0 0 0,0-1 0 0 0,3 2 0 0 0,2 8 254 0 0,0-4 32 0 0,0-3-321 0 0,-4-2-7 0 0,-1-1 0 0 0,0 0 0 0 0,0 0 0 0 0,0 0 0 0 0,1 0 0 0 0,-1 0 0 0 0,1 0 1 0 0,-1-1-1 0 0,1 1 0 0 0,-1-1 0 0 0,1 0 0 0 0,-1 1 0 0 0,1-1 0 0 0,2-1 0 0 0,27-1 260 0 0,-28 2-244 0 0,1 0-1 0 0,-1 0 0 0 0,1 0 1 0 0,-1-1-1 0 0,0 0 0 0 0,1 0 1 0 0,6-2-1 0 0,-7 1-33 0 0,0 1 0 0 0,-1 0 0 0 0,1 0 0 0 0,0 0 0 0 0,0 0 0 0 0,0 1 0 0 0,0 0 0 0 0,0 0 0 0 0,-1 0 0 0 0,8 1 0 0 0,38 11 171 0 0,-3-1-91 0 0,-17-6-59 0 0,-18-3-2 0 0,1 0 0 0 0,15 1 0 0 0,-16-4-11 0 0,0 1 0 0 0,1-2 1 0 0,-1 1-1 0 0,0-2 0 0 0,0 1 1 0 0,-1-1-1 0 0,17-7 0 0 0,51-16 161 0 0,-50 18-142 0 0,-13 5-5 0 0,0 0 0 0 0,22-2 0 0 0,-21 4 0 0 0,0-1 0 0 0,20-6 0 0 0,-19 4-18 0 0,0 1 0 0 0,0 1 0 0 0,20 0 0 0 0,-11 0-6 0 0,147-15 120 0 0,-152 16-128 0 0,0 0 0 0 0,0 2 0 0 0,0 0 0 0 0,31 6 0 0 0,-40-6 16 0 0,1-2 1 0 0,-1 0-1 0 0,1 0 0 0 0,-1-1 1 0 0,0 0-1 0 0,1-1 0 0 0,13-6 1 0 0,-7 3-1 0 0,17-5 41 0 0,-16 5-24 0 0,-1 0 1 0 0,1 1 0 0 0,22-2 0 0 0,3 6 7 0 0,0 1 0 0 0,52 7 0 0 0,-81-5-47 0 0,102 12 70 0 0,1-6-64 0 0,-82-5 73 0 0,0-2 0 0 0,72-7 0 0 0,51-13 188 0 0,-124 15-129 0 0,65 1 0 0 0,-97 3-132 0 0,29 0 43 0 0,1 1-1 0 0,64 12 1 0 0,-76-8-30 0 0,0-2 0 0 0,0 0 0 0 0,0-2-1 0 0,29-1 1 0 0,-42-1-12 0 0,27-2 31 0 0,40-8-1 0 0,2-2 22 0 0,-53 9-31 0 0,1 1-1 0 0,0 2 0 0 0,38 1 1 0 0,-24 1-33 0 0,-21 0 35 0 0,27 4-1 0 0,-28-2-14 0 0,28 1-1 0 0,-41-3-5 0 0,0-1-1 0 0,0 1 1 0 0,0 0-1 0 0,7 2 1 0 0,18 3 48 0 0,-9-5-22 0 0,0 1 0 0 0,39 10 0 0 0,-40-7-16 0 0,1-1 1 0 0,40 2 0 0 0,-49-6-9 0 0,100 4 54 0 0,-92-3-50 0 0,1-1 1 0 0,-1-1-1 0 0,0-1 0 0 0,38-8 0 0 0,-41 7 20 0 0,0 1-20 0 0,0 2 0 0 0,0-1-1 0 0,0 2 1 0 0,0 0 0 0 0,24 5 0 0 0,0 0 44 0 0,-17-6-39 0 0,-20 0-15 0 0,-1-1 1 0 0,1 1 0 0 0,0 0-1 0 0,0 1 1 0 0,0-1-1 0 0,4 2 1 0 0,-2-1 7 0 0,0 0 0 0 0,0-1 0 0 0,0 1 0 0 0,0-1 0 0 0,0 0 0 0 0,7-2 0 0 0,9 1 8 0 0,41-4 113 0 0,-31 7-127 0 0,-22-1 20 0 0,0 0 0 0 0,20-2 0 0 0,77-8 43 0 0,-93 9-53 0 0,0 0-1 0 0,0 1 1 0 0,0 0 0 0 0,-1 1-1 0 0,17 5 1 0 0,-21-5-11 0 0,-1-1 0 0 0,0 1 0 0 0,1-1 0 0 0,-1-1 0 0 0,10 0 0 0 0,19 1 0 0 0,85 13 0 0 0,-114-14 17 0 0,0 0-1 0 0,0 0 1 0 0,14-2 0 0 0,-14 0-18 0 0,0 2 0 0 0,0-1 1 0 0,15 2-1 0 0,6 0 1 0 0,-21 0 0 0 0,0-1 0 0 0,1 1 0 0 0,13 3 0 0 0,-14-2 0 0 0,0-1 0 0 0,0 0 0 0 0,0-1 0 0 0,1 0 0 0 0,-1 0 0 0 0,12-2 0 0 0,-9 0 0 0 0,0 1 0 0 0,0 1 0 0 0,11 1 0 0 0,7 2 3 0 0,1-2-1 0 0,-1-1 1 0 0,46-5 0 0 0,42-3 50 0 0,-11 2-53 0 0,-59 4 0 0 0,-27 1 0 0 0,0 1 0 0 0,21 1 0 0 0,-11-1 0 0 0,-24-1 0 0 0,-1 1 0 0 0,0-1 0 0 0,1 1 0 0 0,-1 1 0 0 0,8 1 0 0 0,72 15 0 0 0,-69-14 14 0 0,-1-1 0 0 0,0-1 0 0 0,27-2-1 0 0,-17 1-4 0 0,3-1-9 0 0,-1-1 0 0 0,41-8 0 0 0,-60 7 0 0 0,1 1 0 0 0,0-1 0 0 0,14-8 0 0 0,-16 7 0 0 0,0 1 0 0 0,0 0 0 0 0,1 0 0 0 0,-1 1 0 0 0,14-3 0 0 0,-11 3 0 0 0,1-1 0 0 0,-1 0 0 0 0,0 0 0 0 0,0-1 0 0 0,0 0 0 0 0,-1-1 0 0 0,1 0 0 0 0,14-11 0 0 0,5-6 64 0 0,-27 14-64 0 0,-2 7 0 0 0,0 1 0 0 0,0-1 0 0 0,0 0 0 0 0,1 1 0 0 0,-1-1 0 0 0,0 0 0 0 0,0 1 0 0 0,0-1 0 0 0,0 0 0 0 0,1 1 0 0 0,-1-1 0 0 0,0 0 0 0 0,1 1 0 0 0,-1-1 0 0 0,0 1 0 0 0,1-1 0 0 0,-1 1 0 0 0,1-1 0 0 0,-1 1 0 0 0,1-1 0 0 0,-1 1 0 0 0,1-1 0 0 0,3-3 6 0 0,0 0 0 0 0,0 0 0 0 0,-1 0 0 0 0,0 0 0 0 0,1-1 0 0 0,-2 1 0 0 0,1-1 0 0 0,-1 0 0 0 0,4-7 0 0 0,-2 3-2 0 0,17-46 49 0 0,-17 42-42 0 0,-2 7-11 0 0,0 0 0 0 0,0 0 0 0 0,0 0 0 0 0,4-6 0 0 0,-4 10 0 0 0,-1-1 0 0 0,0 1 0 0 0,1-1 0 0 0,-1 0 0 0 0,0 1 0 0 0,-1-1 0 0 0,1 0 0 0 0,0 0 0 0 0,-1 0 0 0 0,1 0 0 0 0,-1 0 0 0 0,0 0 0 0 0,0 1 0 0 0,0-1 0 0 0,-1 0 0 0 0,1 0 0 0 0,-1 0 0 0 0,1 0 0 0 0,-1 0 0 0 0,0 1 0 0 0,0-1 0 0 0,-2-4 0 0 0,0 0 7 0 0,1 0-1 0 0,0 0 1 0 0,1 0 0 0 0,0 0-1 0 0,0 0 1 0 0,1 0 0 0 0,0-13-1 0 0,-1 10 5 0 0,0-1-1 0 0,0 1 0 0 0,-1-1 0 0 0,0 1 0 0 0,-1 0 1 0 0,-4-11-1 0 0,5 17-7 0 0,-3-11-3 0 0,0-1 0 0 0,-2 1 0 0 0,0 0 0 0 0,0 1 0 0 0,-13-18 0 0 0,18 30 0 0 0,1-1 0 0 0,0 1 0 0 0,0-1 0 0 0,0 1 0 0 0,0-1 0 0 0,-1-4 0 0 0,-6-16 0 0 0,-17-11 0 0 0,13 18 0 0 0,-18-32 0 0 0,28 44 0 0 0,0 0 0 0 0,0 0 0 0 0,-1 0 0 0 0,1 1 0 0 0,-1-1 0 0 0,0 1 0 0 0,-4-5 0 0 0,5 7 0 0 0,0 0 0 0 0,1 0 0 0 0,-1 0 0 0 0,0 0 0 0 0,0 0 0 0 0,0 0 0 0 0,0 0 0 0 0,0 0 0 0 0,0 1 0 0 0,0-1 0 0 0,0 1 0 0 0,0-1 0 0 0,0 1 0 0 0,0 0 0 0 0,-1 0 0 0 0,1 0 0 0 0,-3 1 0 0 0,2-1 0 0 0,0 0 0 0 0,0 0 0 0 0,0-1 0 0 0,0 1 0 0 0,0-1 0 0 0,0 1 0 0 0,-3-2 0 0 0,-17-2 0 0 0,-10 3 0 0 0,18 0 0 0 0,1 1 0 0 0,-22 2 0 0 0,-4 1 0 0 0,29-3 0 0 0,1 0 0 0 0,-1 1 0 0 0,-18 4 0 0 0,11 0 0 0 0,0-2 0 0 0,0 0 0 0 0,-19 0 0 0 0,-33 5 0 0 0,43-3 0 0 0,-1-1 0 0 0,1-1 0 0 0,0-2 0 0 0,-1 0 0 0 0,-36-5 0 0 0,16 2 0 0 0,34 2 0 0 0,0-1 0 0 0,-1 0 0 0 0,-14-3 0 0 0,15 2 0 0 0,-1 1 0 0 0,1 0 0 0 0,0 1 0 0 0,-1 1 0 0 0,1 0 0 0 0,-24 6 0 0 0,-25 1 0 0 0,15-5 0 0 0,0-2 0 0 0,0-2 0 0 0,1-2 0 0 0,-57-12 0 0 0,34 3 0 0 0,0 4 0 0 0,-118-1 0 0 0,168 9 0 0 0,-32 0 0 0 0,-82-10 0 0 0,92 5 0 0 0,0 1 0 0 0,-1 2 0 0 0,1 2 0 0 0,-77 10 0 0 0,84-6 0 0 0,-80 15 0 0 0,9 0 0 0 0,63-10 0 0 0,-51 5 0 0 0,77-12 0 0 0,0-1 0 0 0,0-1 0 0 0,-1 0 0 0 0,-30-5 0 0 0,-37-3 0 0 0,34 3 0 0 0,35 4 0 0 0,0-1 0 0 0,1 0 0 0 0,-28-8 0 0 0,18 3 0 0 0,-1 1 0 0 0,1 1 0 0 0,-1 2 0 0 0,0 1 0 0 0,0 0 0 0 0,-43 4 0 0 0,50-1 0 0 0,11-1 0 0 0,0 0 0 0 0,1 1 0 0 0,-16 3 0 0 0,-2 1 0 0 0,-1-1 0 0 0,1-1 0 0 0,-1-1 0 0 0,-42-2 0 0 0,29-1 0 0 0,-74-8 0 0 0,0 0 0 0 0,-94 1 0 0 0,-3 18 0 0 0,200-9 0 0 0,-28 1 0 0 0,-67-4 0 0 0,-67-23 0 0 0,147 24 0 0 0,-1 1 0 0 0,-28 5 0 0 0,-23 0 0 0 0,-57 4 0 0 0,79-11 0 0 0,23 3 0 0 0,0-2 0 0 0,-37-5 0 0 0,33 2 0 0 0,-7-1 0 0 0,-55-16 0 0 0,-15-2 0 0 0,55 14 0 0 0,-57-7 0 0 0,96 14 0 0 0,0 2 0 0 0,0 0 0 0 0,1 1 0 0 0,-22 4 0 0 0,-34 5 0 0 0,43-7 0 0 0,0 0 0 0 0,-1-2 0 0 0,-31-3 0 0 0,33 0 0 0 0,2 1 0 0 0,0-2 0 0 0,-33-8 0 0 0,33 6 0 0 0,0 1 0 0 0,-32-1 0 0 0,7 1 0 0 0,45 4 0 0 0,1 0 0 0 0,-1 0 0 0 0,0 1 0 0 0,0 0 0 0 0,0 0 0 0 0,-13 5 0 0 0,-44 20 0 0 0,21-9 0 0 0,32-13 0 0 0,-1 0 0 0 0,2 1 0 0 0,-1 1 0 0 0,1 0 0 0 0,-12 8 0 0 0,12-4 0 0 0,0 1 0 0 0,1 0 0 0 0,0 0 0 0 0,-12 22 0 0 0,-1-2 0 0 0,20-28 0 0 0,0 1 0 0 0,1-1 0 0 0,0 1 0 0 0,0-1 0 0 0,0 1 0 0 0,0 0 0 0 0,0 0 0 0 0,1 0 0 0 0,0 0 0 0 0,-1 0 0 0 0,2 0 0 0 0,-1 1 0 0 0,0-1 0 0 0,1 0 0 0 0,0 0 0 0 0,0 1 0 0 0,0-1 0 0 0,0 0 0 0 0,1 0 0 0 0,0 1 0 0 0,2 6 0 0 0,4 38-29 0 0,-5-35 11 0 0,6 26 1 0 0,1 9 17 0 0,-8-41 0 0 0,-1 0 0 0 0,2-1 0 0 0,-1 0 0 0 0,1 1 0 0 0,0-1 0 0 0,1 0 0 0 0,0 0 0 0 0,0 0 0 0 0,0 0 0 0 0,1 0 0 0 0,5 6 0 0 0,-3-5 0 0 0,0-1 0 0 0,-1 1 0 0 0,0 0 0 0 0,0 0 0 0 0,-1 0 0 0 0,0 1 0 0 0,-1-1 0 0 0,1 1 0 0 0,-2 0 0 0 0,1 0 0 0 0,1 11 0 0 0,-4-15 0 0 0,1 0 0 0 0,0 0 0 0 0,0-1 0 0 0,1 1 0 0 0,-1 0 0 0 0,1-1 0 0 0,0 1 0 0 0,0-1 0 0 0,1 0 0 0 0,-1 0 0 0 0,1 0 0 0 0,0 0 0 0 0,0 0 0 0 0,5 4 0 0 0,-4-6 0 0 0,-3-2 0 0 0,-1 0 0 0 0,1 0 0 0 0,-1 0 0 0 0,0 1 0 0 0,1-1 0 0 0,-1 0 0 0 0,1 0 0 0 0,-1 0 0 0 0,0 0 0 0 0,1 1 0 0 0,-1-1 0 0 0,0 0 0 0 0,1 1 0 0 0,-1-1 0 0 0,0 0 0 0 0,1 0 0 0 0,-1 1 0 0 0,0-1 0 0 0,0 0 0 0 0,1 1 0 0 0,-1-1 0 0 0,0 1 0 0 0,0-1 0 0 0,0 0 0 0 0,1 1 0 0 0,-1-1 0 0 0,0 1 0 0 0,-1 1 0 0 0,1-3 1 0 0,0 1-1 0 0,0 0 1 0 0,0 0-1 0 0,0 0 0 0 0,0 0 1 0 0,0-1-1 0 0,0 1 1 0 0,0 0-1 0 0,0 0 1 0 0,0 0-1 0 0,0 0 1 0 0,0-1-1 0 0,0 1 1 0 0,0 0-1 0 0,0 0 1 0 0,0 0-1 0 0,0-1 1 0 0,0 1-1 0 0,0 0 1 0 0,0 0-1 0 0,0 0 0 0 0,0 0 1 0 0,0-1-1 0 0,0 1 1 0 0,0 0-1 0 0,-1 0 1 0 0,1 0-1 0 0,0 0 1 0 0,0 0-1 0 0,0-1 1 0 0,0 1-1 0 0,0 0 1 0 0,0 0-1 0 0,-1 0 1 0 0,1 0-1 0 0,0 0 1 0 0,0 0-1 0 0,0 0 0 0 0,0-1 1 0 0,-1 1-1 0 0,1 0 1 0 0,0 0-1 0 0,0 0 1 0 0,0 0-1 0 0,-1 0 1 0 0,1 0-1 0 0,0 0 1 0 0,0 0-1 0 0,0 0 1 0 0,0 0-1 0 0,-1 0 1 0 0,1 0-1 0 0,0 0 1 0 0,0 0-1 0 0,0 0 0 0 0,-1 0 1 0 0,1 1-1 0 0,0-1 1 0 0,0 0-1 0 0,0 0 1 0 0,0 0-1 0 0,0 0 1 0 0,-1 0-1 0 0,1 0 1 0 0,0 0-1 0 0,0 1 1 0 0,0-1-1 0 0,0-5 22 0 0,1 10-12 0 0,-7 34-1951 0 0,3-14 874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35.934"/>
    </inkml:context>
    <inkml:brush xml:id="br0">
      <inkml:brushProperty name="width" value="0.1" units="cm"/>
      <inkml:brushProperty name="height" value="0.1" units="cm"/>
      <inkml:brushProperty name="color" value="#66CC00"/>
    </inkml:brush>
  </inkml:definitions>
  <inkml:trace contextRef="#ctx0" brushRef="#br0">2098 15 1839 0 0,'1'-1'47'0'0,"1"-8"66"0"0,-20 5 4323 0 0,6 4-4371 0 0,0 0 0 0 0,1 1 0 0 0,-1 0 0 0 0,-21 6 0 0 0,18-4-55 0 0,1-1 1 0 0,-25 2-1 0 0,-100-10 188 0 0,83 2 264 0 0,0 2 0 0 0,-60 7 0 0 0,-258 16 214 0 0,132-11-190 0 0,-6 2 468 0 0,-294 30-394 0 0,435-25-822 0 0,52-10 88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8:22.394"/>
    </inkml:context>
    <inkml:brush xml:id="br0">
      <inkml:brushProperty name="width" value="0.1" units="cm"/>
      <inkml:brushProperty name="height" value="0.1" units="cm"/>
      <inkml:brushProperty name="color" value="#F4F91B"/>
    </inkml:brush>
  </inkml:definitions>
  <inkml:trace contextRef="#ctx0" brushRef="#br0">0 21 919 0 0,'4'0'1499'0'0,"-4"1"-1402"0"0,1 0 0 0 0,-1 0-1 0 0,0 0 1 0 0,1 0 0 0 0,-1 0-1 0 0,1 0 1 0 0,-1 0 0 0 0,1 0-1 0 0,-1 0 1 0 0,1 0 0 0 0,0 0-1 0 0,0 0 1 0 0,-1 0 0 0 0,1 0 0 0 0,0-1-1 0 0,0 1 1 0 0,0 0 0 0 0,0 0-1 0 0,2 0 1 0 0,-2 0-75 0 0,1 0 1 0 0,0 0-1 0 0,0 0 0 0 0,0 0 1 0 0,0 0-1 0 0,1 0 0 0 0,-1-1 1 0 0,0 1-1 0 0,4 0 0 0 0,7-2 438 0 0,0 0-1 0 0,-1-1 1 0 0,22-6-1 0 0,-22 4-200 0 0,1 1-1 0 0,-1 1 1 0 0,24-1-1 0 0,48-2 680 0 0,-51 2-396 0 0,52 3 0 0 0,-73 1-447 0 0,1 1 0 0 0,0 0-1 0 0,0 0 1 0 0,12 6 0 0 0,-13-5-43 0 0,-1 0-1 0 0,1-1 0 0 0,0-1 1 0 0,0 0-1 0 0,0 0 0 0 0,20-2 1 0 0,0-2 208 0 0,41-10 0 0 0,-32 3-134 0 0,-29 6-62 0 0,-1 1 1 0 0,1 0-1 0 0,0 1 0 0 0,0 0 0 0 0,0 1 1 0 0,0 0-1 0 0,0 1 0 0 0,20 2 0 0 0,191 28 438 0 0,-153-19-489 0 0,-51-6-14 0 0,0-2 0 0 0,34 2 0 0 0,9-6 51 0 0,-9 0 85 0 0,77 9 0 0 0,-112-6-127 0 0,12 2 52 0 0,38 1 0 0 0,-42-4-48 0 0,0 2 0 0 0,50 12 0 0 0,-45-8 2 0 0,47 4 0 0 0,10-7 65 0 0,59 5 109 0 0,-1 8 4 0 0,-117-15-23 0 0,58 2 112 0 0,-75-4-152 0 0,0-1-1 0 0,0 0 1 0 0,0-1-1 0 0,0 0 1 0 0,11-4-1 0 0,1 4 227 0 0,-22 2-327 0 0,1 0 1 0 0,-1 0-1 0 0,0 0 0 0 0,1 0 0 0 0,-1-1 1 0 0,0 1-1 0 0,1-1 0 0 0,-1 1 1 0 0,0-1-1 0 0,1 0 0 0 0,-1 0 1 0 0,3-1-1 0 0,1-5 313 0 0,-1 0 40 0 0,-2 17-846 0 0,-4-2-765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8:24.639"/>
    </inkml:context>
    <inkml:brush xml:id="br0">
      <inkml:brushProperty name="width" value="0.1" units="cm"/>
      <inkml:brushProperty name="height" value="0.1" units="cm"/>
      <inkml:brushProperty name="color" value="#F4F91B"/>
    </inkml:brush>
  </inkml:definitions>
  <inkml:trace contextRef="#ctx0" brushRef="#br0">88 110 2127 0 0,'-14'-15'182'0'0,"11"13"-178"0"0,1 0-1 0 0,0 0 1 0 0,-1-1 0 0 0,1 1 0 0 0,0-1 0 0 0,-1-3-1 0 0,0 3 388 0 0,1-1 0 0 0,-1 1 0 0 0,1 0-1 0 0,-1 0 1 0 0,0 0 0 0 0,-5-4-1 0 0,-7-8 705 0 0,4 4-507 0 0,4 3 1042 0 0,8 7-1553 0 0,0 1 1 0 0,0-1-1 0 0,0 1 0 0 0,0-1 1 0 0,0 1-1 0 0,0 0 1 0 0,0 0-1 0 0,0-1 0 0 0,0 1 1 0 0,1 0-1 0 0,-1 0 0 0 0,0 0 1 0 0,0 0-1 0 0,2 1 0 0 0,124-12 1394 0 0,-79 13-1346 0 0,71 12-1 0 0,-96-10-116 0 0,20 0 183 0 0,0-2-1 0 0,62-4 0 0 0,21 0 125 0 0,213 31 26 0 0,-284-24-248 0 0,60-2 0 0 0,13 0 118 0 0,-104-1-185 0 0,0 1 0 0 0,0 2 0 0 0,29 8 0 0 0,-41-10 0 0 0,0 0 0 0 0,0-1 0 0 0,0 0 0 0 0,0-1 0 0 0,24-1-1 0 0,59-11 255 0 0,-23 1-155 0 0,-68 10-95 0 0,0 0 1 0 0,-1-1-1 0 0,1 1 0 0 0,0-1 0 0 0,-1 0 0 0 0,1 0 0 0 0,0 0 0 0 0,-1-1 0 0 0,1 1 1 0 0,-1-1-1 0 0,0 0 0 0 0,0 0 0 0 0,0 0 0 0 0,0 0 0 0 0,0-1 0 0 0,0 1 1 0 0,0-1-1 0 0,-1 0 0 0 0,4-4 0 0 0,-5 6-23 0 0,-1 1 0 0 0,0-1 0 0 0,1 1 0 0 0,-1 0 0 0 0,1-1 0 0 0,-1 1 0 0 0,0 0 0 0 0,1-1 0 0 0,-1 1 0 0 0,1 0 0 0 0,-1 0 0 0 0,1-1 0 0 0,-1 1 0 0 0,1 0 0 0 0,-1 0 0 0 0,1 0 0 0 0,-1 0 0 0 0,1 0 0 0 0,-1 0 0 0 0,1 0 0 0 0,-1-1 0 0 0,1 2 0 0 0,-1-1 0 0 0,1 0 0 0 0,-1 0 0 0 0,1 0 0 0 0,0 0 0 0 0,-1 0 0 0 0,1 1 0 0 0,15 8-3401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8:26.965"/>
    </inkml:context>
    <inkml:brush xml:id="br0">
      <inkml:brushProperty name="width" value="0.1" units="cm"/>
      <inkml:brushProperty name="height" value="0.1" units="cm"/>
      <inkml:brushProperty name="color" value="#F4F91B"/>
    </inkml:brush>
  </inkml:definitions>
  <inkml:trace contextRef="#ctx0" brushRef="#br0">96 21 455 0 0,'-5'-1'487'0'0,"0"0"-1"0"0,1 1 0 0 0,-1-1 0 0 0,0 1 0 0 0,-9 1 1 0 0,-12-1-79 0 0,13 1-171 0 0,12 0-167 0 0,0-1 1 0 0,0 0-1 0 0,0 0 0 0 0,-1 1 0 0 0,1-1 0 0 0,0 0 1 0 0,0 0-1 0 0,0 0 0 0 0,-1-1 0 0 0,1 1 1 0 0,0 0-1 0 0,0 0 0 0 0,0-1 0 0 0,-2 0 0 0 0,4 2 105 0 0,1 0 0 0 0,-1 0 0 0 0,1 0 0 0 0,-1 0 0 0 0,1-1 0 0 0,0 1 0 0 0,-1-1 0 0 0,1 1 0 0 0,-1-1 0 0 0,1 0 0 0 0,0 0 0 0 0,-1 1 0 0 0,1-1 0 0 0,3-1 0 0 0,31-2 434 0 0,-21 1-228 0 0,328-14 861 0 0,-182 12-1083 0 0,41 5 322 0 0,-72 1-364 0 0,-53-4 23 0 0,50 2 125 0 0,27 2-147 0 0,-4 0 9 0 0,-84 0-35 0 0,60 7-2 0 0,83 11 48 0 0,-58-19 1 0 0,30 2 42 0 0,43 12-181 0 0,-12-14 128 0 0,-110 1-97 0 0,115-4 66 0 0,-118 1 217 0 0,-66 3-95 0 0,54-6 0 0 0,-78 2-59 0 0,0 0 0 0 0,0-1 0 0 0,-1 0 1 0 0,1 0-1 0 0,-1-1 0 0 0,10-6 0 0 0,-3 2-49 0 0,-10 7-1068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3:01.572"/>
    </inkml:context>
    <inkml:brush xml:id="br0">
      <inkml:brushProperty name="width" value="0.1" units="cm"/>
      <inkml:brushProperty name="height" value="0.1" units="cm"/>
      <inkml:brushProperty name="color" value="#66CC00"/>
    </inkml:brush>
  </inkml:definitions>
  <inkml:trace contextRef="#ctx0" brushRef="#br0">158 77 919 0 0,'1'-1'71'0'0,"-1"0"0"0"0,1 0-1 0 0,-1 0 1 0 0,0 0-1 0 0,1 0 1 0 0,0 0-1 0 0,-1 0 1 0 0,1 0 0 0 0,0 0-1 0 0,-1 0 1 0 0,1 0-1 0 0,0 1 1 0 0,0-1-1 0 0,0 0 1 0 0,-1 1-1 0 0,1-1 1 0 0,0 0 0 0 0,2 0-1 0 0,21-11 2525 0 0,-21 11-2571 0 0,16-8 1259 0 0,0 2 0 0 0,41-10-1 0 0,-57 16-1003 0 0,0 1-1 0 0,1 0 0 0 0,-1-1 0 0 0,1 1 0 0 0,-1 0 0 0 0,0 1 0 0 0,1-1 1 0 0,-1 1-1 0 0,0-1 0 0 0,0 1 0 0 0,1 0 0 0 0,2 2 0 0 0,-2-2-173 0 0,0 0 0 0 0,0 0-1 0 0,0-1 1 0 0,0 1 0 0 0,0-1-1 0 0,0 0 1 0 0,0 0 0 0 0,0 0 0 0 0,-1-1-1 0 0,1 1 1 0 0,8-3 0 0 0,2 1 46 0 0,22-4 593 0 0,1 1 271 0 0,-31 3-935 0 0,1 1 0 0 0,-1 0 0 0 0,1 0 1 0 0,-1 1-1 0 0,8 0 0 0 0,43 4 384 0 0,41 5 160 0 0,-94-8-597 0 0,-1 0 0 0 0,0 0-1 0 0,0 0 1 0 0,0 0-1 0 0,0 0 1 0 0,-1 1 0 0 0,5 2-1 0 0,11 6 65 0 0,-15-9-79 0 0,-1 1 0 0 0,1-1 0 0 0,-1 1 0 0 0,0-1-1 0 0,0 1 1 0 0,1 0 0 0 0,-1 0 0 0 0,0 0 0 0 0,-1 0 0 0 0,1 1 0 0 0,0-1-1 0 0,-1 0 1 0 0,3 5 0 0 0,14 37 248 0 0,-13-30-211 0 0,-2-3 36 0 0,0 1 1 0 0,0 0-1 0 0,1 21 1 0 0,-3-22-19 0 0,1 0 0 0 0,-1 1 0 0 0,2-1 0 0 0,5 17 0 0 0,42 107 189 0 0,-25-63 279 0 0,7 33-365 0 0,-28-90-150 0 0,-1 1-1 0 0,-1-1 0 0 0,-1 0 1 0 0,0 1-1 0 0,-2 18 1 0 0,-17 90 237 0 0,-1 8 12 0 0,17-100-262 0 0,-2 18-6 0 0,2-1 1 0 0,2 1-1 0 0,8 55 0 0 0,11 139 144 0 0,-7-46-20 0 0,14 107 176 0 0,6-20-37 0 0,-27-248-218 0 0,3 43 63 0 0,4 57 71 0 0,-2-31-8 0 0,7 12-109 0 0,-10-83-56 0 0,-2 0 1 0 0,1 42-1 0 0,-2 84 110 0 0,3 187-53 0 0,-20-14-4 0 0,-6-77 78 0 0,11-117-72 0 0,-3-31 125 0 0,-24 114-1 0 0,18-89-58 0 0,11-70-48 0 0,-7 47-6 0 0,-9 88-81 0 0,6-35 67 0 0,8-101-34 0 0,-3 0 0 0 0,-23 75 1 0 0,-1 5 70 0 0,11 35-101 0 0,9-50 0 0 0,-19 176 0 0 0,36-37 0 0 0,30 40 0 0 0,-29-278 5 0 0,-1 1 1 0 0,-3 51-1 0 0,-14 59 25 0 0,-2 12-12 0 0,15-45-18 0 0,-6 70 0 0 0,0-123 48 0 0,-1-1 0 0 0,-3 0 0 0 0,-23 62 0 0 0,20-75 30 0 0,8-18 17 0 0,-1-1 0 0 0,-12 21 0 0 0,12-25-62 0 0,1 0 0 0 0,-6 19 0 0 0,7-19-6 0 0,0 0 1 0 0,-10 18-1 0 0,-35 47 37 0 0,40-67-49 0 0,-1 0 0 0 0,-14 15-1 0 0,-4 4 6 0 0,-10 2-20 0 0,27-26 0 0 0,1 0 0 0 0,-1 0 0 0 0,-20 11 0 0 0,2-2 0 0 0,-38 16 0 0 0,60-30-347 0 0,1-1-1 0 0,-2 0 1 0 0,1 0 0 0 0,0-1-1 0 0,-1 0 1 0 0,0-1 0 0 0,1 0 0 0 0,-1 0-1 0 0,-20 0 1 0 0,25-2 45 0 0,-1-1 0 0 0,1 1 0 0 0,0-1 0 0 0,-1 0 0 0 0,1 0-1 0 0,0 0 1 0 0,0-1 0 0 0,0 0 0 0 0,0 0 0 0 0,0 0 0 0 0,0 0 0 0 0,0-1 0 0 0,1 0 0 0 0,-1 0 0 0 0,1 0 0 0 0,0-1 0 0 0,0 1 0 0 0,0-1 0 0 0,-6-7 0 0 0,-2-6-4888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9:09.893"/>
    </inkml:context>
    <inkml:brush xml:id="br0">
      <inkml:brushProperty name="width" value="0.1" units="cm"/>
      <inkml:brushProperty name="height" value="0.1" units="cm"/>
      <inkml:brushProperty name="color" value="#F4F91B"/>
    </inkml:brush>
  </inkml:definitions>
  <inkml:trace contextRef="#ctx0" brushRef="#br0">1 302 455 0 0,'10'-11'-27'0'0,"-8"9"135"0"0,-1 1 0 0 0,0-1 0 0 0,0 1 1 0 0,1-1-1 0 0,-1 1 0 0 0,1 0 0 0 0,-1 0 1 0 0,1 0-1 0 0,-1 0 0 0 0,1 0 0 0 0,0 0 1 0 0,-1 0-1 0 0,1 0 0 0 0,0 1 0 0 0,3-2 0 0 0,3 1 91 0 0,-1 0-1 0 0,1 0 0 0 0,9 0 1 0 0,-12 1-79 0 0,1 0 1 0 0,0 0 0 0 0,-1-1 0 0 0,1 0 0 0 0,-1 0 0 0 0,1 0 0 0 0,5-3-1 0 0,-4 1 134 0 0,0 0-1 0 0,0 1 0 0 0,0 0 1 0 0,0 0-1 0 0,0 1 0 0 0,1 0 1 0 0,-1 0-1 0 0,0 1 0 0 0,1 0 1 0 0,-1 0-1 0 0,13 2 0 0 0,7 2-117 0 0,1-1-1 0 0,-1-2 0 0 0,1 0 0 0 0,28-4 0 0 0,28 0 787 0 0,10 0-256 0 0,-33-4-303 0 0,80-18 0 0 0,-109 17-281 0 0,-12 2-13 0 0,0 1 0 0 0,0 1 0 0 0,1 1-1 0 0,22-1 1 0 0,61 0-36 0 0,-69 1-9 0 0,0 1 0 0 0,0 2 0 0 0,69 9-1 0 0,-77-5 29 0 0,-1-2-1 0 0,53-1 0 0 0,-54-2-9 0 0,-1 1-1 0 0,1 2 1 0 0,38 6-1 0 0,-38-3-36 0 0,-3 1 10 0 0,1-1 0 0 0,0-1-1 0 0,35 1 1 0 0,10-3 64 0 0,36-1 88 0 0,-71-1-34 0 0,47 6 0 0 0,-42-3-79 0 0,3 1-44 0 0,-13-1-6 0 0,-1-1-1 0 0,36-2 1 0 0,106-19 87 0 0,-83 8-65 0 0,7 5 25 0 0,106 6 0 0 0,-81 2-25 0 0,-46-6 4 0 0,100-17 0 0 0,-116 13-15 0 0,48-6 172 0 0,135-2-1 0 0,-97 10-113 0 0,1-1 36 0 0,-59 0-97 0 0,-45 3-14 0 0,98 1 52 0 0,-74 4-36 0 0,80 6 30 0 0,-56-2-24 0 0,-52-3-9 0 0,63-1 42 0 0,-28 0-38 0 0,-43 0 4 0 0,36-3 1 0 0,44 0 65 0 0,-70 2-42 0 0,13 0-33 0 0,-7-1-6 0 0,1 2-1 0 0,43 7 1 0 0,-22 1 9 0 0,2-3 1 0 0,-1-2-1 0 0,100-8 0 0 0,-100-2 3 0 0,-1 3 0 0 0,1 3 0 0 0,99 12 0 0 0,-85 2 6 0 0,0-5-1 0 0,128 0 0 0 0,-84-3-21 0 0,-48-1 0 0 0,241 27 64 0 0,-281-26-64 0 0,-12-2 0 0 0,44 2 0 0 0,126-14 96 0 0,-1-1 0 0 0,-7 19-5 0 0,-122-4-33 0 0,0-3 0 0 0,92-7-1 0 0,-75-6-38 0 0,61-6 26 0 0,-103 13-31 0 0,115-3 100 0 0,-80 6-82 0 0,79-8 0 0 0,72-21 32 0 0,-100 18-68 0 0,4 0 62 0 0,-1 3 13 0 0,-49 5-68 0 0,203-12 69 0 0,-164 10-61 0 0,73 5 117 0 0,-4 1-21 0 0,11-15 42 0 0,-1-1-16 0 0,-113 13-110 0 0,44-2 18 0 0,-115 4-41 0 0,1 0 0 0 0,17 3 0 0 0,13-1 0 0 0,321 4 64 0 0,95 1 139 0 0,-428-7-196 0 0,314-9 103 0 0,-174 5 98 0 0,-58 3-96 0 0,-23 2-86 0 0,30-2 12 0 0,104-14 26 0 0,3-14 17 0 0,55-4 30 0 0,-89 15-47 0 0,-46 16-64 0 0,-119 4 0 0 0,1 1 0 0 0,-1 1 0 0 0,28 9 0 0 0,-36-9 0 0 0,-1 0 0 0 0,1-2 0 0 0,33 0 0 0 0,-10 0 0 0 0,-11-2 43 0 0,0-2-1 0 0,53-8 0 0 0,12-1 23 0 0,-36 10-39 0 0,0 2-1 0 0,0 3 1 0 0,-1 3 0 0 0,102 25-1 0 0,-95-22-29 0 0,-47-8 38 0 0,39 10 0 0 0,-50-10 3 0 0,-8-1-28 0 0,1 0 1 0 0,0-1 0 0 0,0 1-1 0 0,0 0 1 0 0,-1 0 0 0 0,1 1-1 0 0,-1-1 1 0 0,5 3 0 0 0,-6-3-10 0 0,0 1 0 0 0,0-1 0 0 0,0 0 1 0 0,-1 0-1 0 0,1 1 0 0 0,0-1 0 0 0,-1 1 0 0 0,1-1 1 0 0,-1 0-1 0 0,1 1 0 0 0,-1-1 0 0 0,0 1 1 0 0,1 0-1 0 0,-1-1 0 0 0,0 1 0 0 0,0-1 0 0 0,0 1 1 0 0,0-1-1 0 0,-1 1 0 0 0,1 2 0 0 0,-6 25-247 0 0,0 1-1 0 0,-2-1 0 0 0,-13 31 1 0 0,1 0-1404 0 0,9-24 116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9:12.765"/>
    </inkml:context>
    <inkml:brush xml:id="br0">
      <inkml:brushProperty name="width" value="0.1" units="cm"/>
      <inkml:brushProperty name="height" value="0.1" units="cm"/>
      <inkml:brushProperty name="color" value="#F4F91B"/>
    </inkml:brush>
  </inkml:definitions>
  <inkml:trace contextRef="#ctx0" brushRef="#br0">27 6 455 0 0,'0'0'29'0'0,"-1"-1"0"0"0,1 1 0 0 0,0-1-1 0 0,-1 1 1 0 0,1-1 0 0 0,-1 1 0 0 0,1 0-1 0 0,0-1 1 0 0,-1 1 0 0 0,1 0 0 0 0,-1-1-1 0 0,1 1 1 0 0,-1 0 0 0 0,0 0 0 0 0,1 0-1 0 0,-1-1 1 0 0,1 1 0 0 0,-1 0 0 0 0,1 0-1 0 0,-1 0 1 0 0,1 0 0 0 0,-1 0 0 0 0,0 0-1 0 0,1 0 1 0 0,-1 0 0 0 0,1 0 0 0 0,-2 1-1 0 0,2-1 45 0 0,-1 1 0 0 0,0-1 0 0 0,1 1 0 0 0,-1-1 0 0 0,0 1 0 0 0,1 0 0 0 0,-1 0 0 0 0,1-1 0 0 0,-1 1 0 0 0,1 0 0 0 0,0 0 0 0 0,-1-1 0 0 0,1 1 0 0 0,0 0 0 0 0,-1 1 0 0 0,0 2 49 0 0,0 0-1 0 0,0 1 1 0 0,1-1 0 0 0,0 0-1 0 0,0 0 1 0 0,0 6-1 0 0,1-3 18 0 0,1 0-1 0 0,0 0 0 0 0,0 0 0 0 0,1 0 1 0 0,0-1-1 0 0,0 1 0 0 0,0-1 1 0 0,6 8-1 0 0,-7-11 24 0 0,1 1 1 0 0,0-1-1 0 0,0 1 1 0 0,1-1-1 0 0,-1 0 0 0 0,1 0 1 0 0,0-1-1 0 0,-1 1 1 0 0,1-1-1 0 0,0 1 1 0 0,1-1-1 0 0,-1 0 1 0 0,8 2-1 0 0,37 7 433 0 0,1-1-1 0 0,58 3 1 0 0,105-3-110 0 0,-103-6-1 0 0,86 20 109 0 0,-25-1-170 0 0,-120-22-243 0 0,-1-3 0 0 0,87-13 0 0 0,27-1 176 0 0,-152 15-350 0 0,74-2 215 0 0,141 12 0 0 0,-195-7-201 0 0,0-2-1 0 0,1-1 0 0 0,-1-1 0 0 0,54-11 1 0 0,13-1 22 0 0,29-3 203 0 0,89 10 65 0 0,-129 6-279 0 0,119-18 1 0 0,-91 7-21 0 0,-40 5 53 0 0,-1 4 0 0 0,114 10 0 0 0,22 4 55 0 0,-170-10-110 0 0,74-4 7 0 0,24 1 22 0 0,-55 9-12 0 0,107 4 22 0 0,-124-10-5 0 0,0-4 0 0 0,127-22-1 0 0,-110 13 58 0 0,121-2 0 0 0,279-28 167 0 0,-399 36-208 0 0,87 5 0 0 0,52-4-6 0 0,-156-1-29 0 0,203-10 90 0 0,-77 23-17 0 0,-96-2-76 0 0,130-9 0 0 0,150-19 32 0 0,-173 20-23 0 0,21-1 4 0 0,-138 4-34 0 0,149 18 0 0 0,46 21 64 0 0,-267-38-59 0 0,1-1-1 0 0,0-1 1 0 0,0-1 0 0 0,-1 0-1 0 0,23-6 1 0 0,-26 6 21 0 0,14-7 87 0 0,-22 7-81 0 0,-1 0 0 0 0,1 0 0 0 0,0 1 1 0 0,-1 0-1 0 0,1 0 0 0 0,6 0 0 0 0,-10 1-30 0 0,-1 0-1 0 0,0 0 0 0 0,1 0 0 0 0,-1 0 1 0 0,0 0-1 0 0,1 0 0 0 0,-1 0 0 0 0,1 1 1 0 0,-1-1-1 0 0,0 0 0 0 0,1 0 0 0 0,-1 0 1 0 0,0 1-1 0 0,1-1 0 0 0,-1 0 0 0 0,0 1 1 0 0,0-1-1 0 0,1 0 0 0 0,-1 0 0 0 0,0 1 1 0 0,0-1-1 0 0,1 0 0 0 0,-1 1 0 0 0,0-1 1 0 0,0 0-1 0 0,0 1 0 0 0,0-1 0 0 0,0 1 1 0 0,1-1-1 0 0,-1 0 0 0 0,0 1 0 0 0,0-1 1 0 0,0 1-1 0 0,0-1 0 0 0,0 0 0 0 0,0 1 1 0 0,0-1-1 0 0,0 1 0 0 0,0-1 0 0 0,-1 0 1 0 0,1 1-1 0 0,0-1 0 0 0,0 0 0 0 0,0 1 1 0 0,0-1-1 0 0,-1 1 0 0 0,-8 22-198 0 0,7-20 125 0 0,-9 19-931 0 0,-5 3-312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9:15.487"/>
    </inkml:context>
    <inkml:brush xml:id="br0">
      <inkml:brushProperty name="width" value="0.1" units="cm"/>
      <inkml:brushProperty name="height" value="0.1" units="cm"/>
      <inkml:brushProperty name="color" value="#F4F91B"/>
    </inkml:brush>
  </inkml:definitions>
  <inkml:trace contextRef="#ctx0" brushRef="#br0">0 132 1295 0 0,'4'1'98'0'0,"1"0"0"0"0,-1 0 0 0 0,0 0 0 0 0,1 0 0 0 0,-1-1 0 0 0,1 0 0 0 0,-1 0-1 0 0,0 0 1 0 0,6-2 0 0 0,10 1 237 0 0,42 0 643 0 0,60 2 1474 0 0,-10 15-1338 0 0,-21-2-553 0 0,-43-8-144 0 0,-6 0-69 0 0,0-2 0 0 0,80-4 0 0 0,-25-5-168 0 0,-47 3 58 0 0,65-11 0 0 0,-94 10-113 0 0,0 2-1 0 0,41 2 1 0 0,46 8 73 0 0,-57-3-180 0 0,76-1 0 0 0,123-20 46 0 0,147 24 0 0 0,-271-3 59 0 0,238-21 0 0 0,-93 6 63 0 0,-73 0-8 0 0,-129 4-148 0 0,7 0-15 0 0,100-4 34 0 0,-5 15-6 0 0,-63 0-22 0 0,63-15 77 0 0,-91 2-68 0 0,-14 3 2 0 0,117 8 0 0 0,11 10 32 0 0,-148-13-42 0 0,0-2-1 0 0,55-9 0 0 0,-15-3 47 0 0,0 3-1 0 0,160 3 1 0 0,-188 10-54 0 0,146 6 86 0 0,-149-10-66 0 0,93-11-1 0 0,-73 2 45 0 0,89 1 0 0 0,76 12 86 0 0,-231-2-164 0 0,82-3 60 0 0,130-17-1 0 0,-160 12-50 0 0,-15 3 73 0 0,-1 1 0 0 0,90 8 0 0 0,-66 2-48 0 0,0-3 1 0 0,0-3 0 0 0,74-9-1 0 0,-77 1-34 0 0,1 3 0 0 0,-1 4 0 0 0,131 14 0 0 0,-71-4 0 0 0,-73-8 0 0 0,18-1 19 0 0,0-3-1 0 0,72-12 0 0 0,85-3-9 0 0,-8 14 55 0 0,44-10-64 0 0,-124 4 0 0 0,-71 6 0 0 0,167 10 0 0 0,-165-1 0 0 0,136-8 0 0 0,121-16 0 0 0,-175 32 0 0 0,-24-1 0 0 0,98 8 0 0 0,-112-9 0 0 0,-64-7 0 0 0,109 13 0 0 0,-83-8 0 0 0,0-3 0 0 0,0-4 0 0 0,107-8 0 0 0,-117 0 0 0 0,96 5 0 0 0,-162 0 0 0 0,8 0 12 0 0,-1 1-1 0 0,1 0 1 0 0,-1 0-1 0 0,14 5 1 0 0,-19-6-11 0 0,-1 1 1 0 0,0 1 0 0 0,0-1 0 0 0,0 0 0 0 0,0 0-1 0 0,0 1 1 0 0,0-1 0 0 0,0 1 0 0 0,0-1-1 0 0,0 1 1 0 0,-1 0 0 0 0,1 0 0 0 0,-1 0 0 0 0,1 0-1 0 0,-1 0 1 0 0,0 0 0 0 0,0 0 0 0 0,0 1-1 0 0,0-1 1 0 0,1 4 0 0 0,6 25-274 0 0,1 6-3433 0 0,-2-15-221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9:17.072"/>
    </inkml:context>
    <inkml:brush xml:id="br0">
      <inkml:brushProperty name="width" value="0.1" units="cm"/>
      <inkml:brushProperty name="height" value="0.1" units="cm"/>
      <inkml:brushProperty name="color" value="#F4F91B"/>
    </inkml:brush>
  </inkml:definitions>
  <inkml:trace contextRef="#ctx0" brushRef="#br0">1 186 3511 0 0,'54'-4'445'0'0,"0"3"-1"0"0,76 7 0 0 0,12 0 127 0 0,62-21-88 0 0,-41 0-102 0 0,60 21 94 0 0,-121-1-307 0 0,244-20 582 0 0,-197 3-527 0 0,36 8 163 0 0,45-3 52 0 0,-121-6-259 0 0,-15 2 11 0 0,132 0-1 0 0,-127 15-158 0 0,-24 0 29 0 0,74-5 1 0 0,33-15 139 0 0,19-3-8 0 0,-29 10-6 0 0,-112 9-41 0 0,87-13 1 0 0,150-34 123 0 0,-269 45-245 0 0,-1 0 0 0 0,29 3-1 0 0,-11 0-30 0 0,-12 1 29 0 0,-1 1-1 0 0,35 8 0 0 0,-35-5 1 0 0,1-1-1 0 0,35 0 0 0 0,102-5 43 0 0,-2 16-64 0 0,53 15-2 0 0,-142-18 8 0 0,81 5 1 0 0,-33-16 51 0 0,104 9 113 0 0,-150-1-33 0 0,2 2 113 0 0,126 1 0 0 0,40-27 295 0 0,-112 6-292 0 0,-92 6-139 0 0,81 7-1 0 0,-105-2-176 0 0,1 0 0 0 0,-1 2 0 0 0,0 0 1 0 0,-1 1-1 0 0,38 17 0 0 0,-41-14-380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9:18.445"/>
    </inkml:context>
    <inkml:brush xml:id="br0">
      <inkml:brushProperty name="width" value="0.1" units="cm"/>
      <inkml:brushProperty name="height" value="0.1" units="cm"/>
      <inkml:brushProperty name="color" value="#F4F91B"/>
    </inkml:brush>
  </inkml:definitions>
  <inkml:trace contextRef="#ctx0" brushRef="#br0">1 1 919 0 0,'26'18'262'0'0,"-20"-13"-71"0"0,0 0 1 0 0,0 0 0 0 0,1-1 0 0 0,-1 0-1 0 0,1-1 1 0 0,0 1 0 0 0,0-1 0 0 0,0-1 0 0 0,1 1-1 0 0,14 2 1 0 0,54 1 1432 0 0,-33-3-809 0 0,60 12-1 0 0,-69-9-660 0 0,1-1-1 0 0,66 1 0 0 0,70-14 657 0 0,-5 1 248 0 0,-35 16-466 0 0,-71-3-429 0 0,-45-4-245 0 0,25 7-1 0 0,-23-5-2267 0 0,0 1-698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9:20.610"/>
    </inkml:context>
    <inkml:brush xml:id="br0">
      <inkml:brushProperty name="width" value="0.1" units="cm"/>
      <inkml:brushProperty name="height" value="0.1" units="cm"/>
      <inkml:brushProperty name="color" value="#F4F91B"/>
    </inkml:brush>
  </inkml:definitions>
  <inkml:trace contextRef="#ctx0" brushRef="#br0">0 11 1583 0 0,'62'-6'696'0'0,"-46"4"-138"0"0,1 0-1 0 0,26 1 0 0 0,106 20 653 0 0,-68-6-521 0 0,230 12 1040 0 0,-251-21-1541 0 0,127-7 508 0 0,11 0-298 0 0,-9 6-317 0 0,-110-4 6 0 0,121-10 81 0 0,32 0 61 0 0,113 2-104 0 0,-252 5-54 0 0,143 12 0 0 0,-194-5-74 0 0,232 18 259 0 0,-215-15-203 0 0,97 6-42 0 0,-77-12 6 0 0,30-1 33 0 0,145 17 0 0 0,-174-7-28 0 0,1-4-1 0 0,145-10 0 0 0,50 6 166 0 0,-203 2-286 0 0,39 3 144 0 0,58 1 38 0 0,-101-8-71 0 0,6 0 27 0 0,1 3-1 0 0,77 13 1 0 0,-83-7-5 0 0,130-1-1 0 0,-181-7-36 0 0,39 0 15 0 0,187-4 104 0 0,-121 1-88 0 0,-44 1 22 0 0,127-17 0 0 0,-158 13 53 0 0,57-1 0 0 0,-1 1 11 0 0,141-1-114 0 0,-16 1 0 0 0,26-16 0 0 0,-161 6 24 0 0,-66 10-10 0 0,1 1-1 0 0,45-1 0 0 0,-40 6 3 0 0,31 0 43 0 0,-50-1-15 0 0,-1 2-1 0 0,1 0 1 0 0,22 4-1 0 0,-19-2-13 0 0,27 1 1 0 0,109-12 43 0 0,-18-5-57 0 0,-115 13-7 0 0,0 0-1 0 0,-1 2 1 0 0,1 0-1 0 0,28 7 0 0 0,142 30-9 0 0,-122-26 0 0 0,-23-8 0 0 0,0-1 0 0 0,1-2 0 0 0,64-7 0 0 0,-90 4 0 0 0,89-11 0 0 0,-59 4 0 0 0,14 0 4 0 0,0 2-1 0 0,103 6 1 0 0,-112 3 145 0 0,62-4 1 0 0,-104 0 60 0 0,29 2 1 0 0,-40-1-519 0 0,0 1 1 0 0,0-1-1 0 0,0 1 1 0 0,0 0-1 0 0,1 1 1 0 0,-2-1-1 0 0,1 1 1 0 0,0 0-1 0 0,0 0 0 0 0,0 0 1 0 0,5 4-1 0 0,3 5-3444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36.933"/>
    </inkml:context>
    <inkml:brush xml:id="br0">
      <inkml:brushProperty name="width" value="0.1" units="cm"/>
      <inkml:brushProperty name="height" value="0.1" units="cm"/>
      <inkml:brushProperty name="color" value="#66CC00"/>
    </inkml:brush>
  </inkml:definitions>
  <inkml:trace contextRef="#ctx0" brushRef="#br0">1529 92 4287 0 0,'0'-1'20'0'0,"0"0"0"0"0,-1 0 0 0 0,1 0-1 0 0,0 0 1 0 0,-1 0 0 0 0,1 0 0 0 0,0 0-1 0 0,-1 0 1 0 0,1 0 0 0 0,-1 0-1 0 0,0 1 1 0 0,1-1 0 0 0,-1 0 0 0 0,0 0-1 0 0,0 1 1 0 0,1-1 0 0 0,-1 0 0 0 0,0 1-1 0 0,0-1 1 0 0,0 1 0 0 0,0-1-1 0 0,0 1 1 0 0,1-1 0 0 0,-1 1 0 0 0,0 0-1 0 0,0-1 1 0 0,0 1 0 0 0,0 0-1 0 0,0 0 1 0 0,-1 0 0 0 0,0 0 0 0 0,-3 0 97 0 0,0 1 1 0 0,0-1-1 0 0,0 1 1 0 0,0 1-1 0 0,-6 2 1 0 0,3-2-79 0 0,-6 2 5 0 0,1-1-1 0 0,-1 0 1 0 0,1-1-1 0 0,-1-1 1 0 0,0 0-1 0 0,0-1 1 0 0,1 0-1 0 0,-1-1 1 0 0,0-1-1 0 0,1 0 1 0 0,-1-1-1 0 0,-13-4 1 0 0,-22-6 1164 0 0,-88-11 1 0 0,-54 6 170 0 0,106 11-975 0 0,55 5-293 0 0,-95-10 287 0 0,-190 8-1 0 0,30 37-774 0 0,233-23 154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9:23.740"/>
    </inkml:context>
    <inkml:brush xml:id="br0">
      <inkml:brushProperty name="width" value="0.1" units="cm"/>
      <inkml:brushProperty name="height" value="0.1" units="cm"/>
      <inkml:brushProperty name="color" value="#F4F91B"/>
    </inkml:brush>
  </inkml:definitions>
  <inkml:trace contextRef="#ctx0" brushRef="#br0">1 25 2303 0 0,'0'-1'130'0'0,"0"0"-1"0"0,0 0 1 0 0,0 0-1 0 0,0 0 0 0 0,0 0 1 0 0,0 0-1 0 0,0 0 1 0 0,0 1-1 0 0,1-1 0 0 0,-1 0 1 0 0,0 0-1 0 0,1 0 1 0 0,-1 0-1 0 0,1 0 0 0 0,-1 0 1 0 0,1 0-1 0 0,0 1 1 0 0,-1-1-1 0 0,1 0 0 0 0,0 1 1 0 0,-1-1-1 0 0,3-1 1 0 0,-2 1-66 0 0,1 1 1 0 0,-1-1-1 0 0,1 1 1 0 0,0-1 0 0 0,-1 1-1 0 0,1 0 1 0 0,0-1 0 0 0,-1 1-1 0 0,1 0 1 0 0,0 0-1 0 0,0 0 1 0 0,2 1 0 0 0,7 1-186 0 0,1 1 0 0 0,-1 0 1 0 0,16 7-1 0 0,-11-4 515 0 0,18 8 64 0 0,-26-10-373 0 0,0-1 1 0 0,-1 0 0 0 0,1 0 0 0 0,0-1 0 0 0,16 3-1 0 0,161 15 809 0 0,-75-6-561 0 0,-70-7-226 0 0,66 2 1 0 0,-54-10-6 0 0,142 7 628 0 0,87 1-513 0 0,-39-4 120 0 0,176 8-17 0 0,-289-16-265 0 0,38 2 26 0 0,-79 6 1 0 0,0-3 0 0 0,108-16 0 0 0,134-8 118 0 0,-159 17-134 0 0,230 6-2 0 0,-381 1-64 0 0,84 3-1 0 0,140 5 13 0 0,-143-9 71 0 0,-32-1 5 0 0,177-9 154 0 0,-58 1 62 0 0,284-2 16 0 0,-384 12-293 0 0,-37 1 19 0 0,68-8-1 0 0,-14-7 24 0 0,203 1 0 0 0,-129 16-52 0 0,175 14 30 0 0,-219 3-47 0 0,28 4 0 0 0,110 0 0 0 0,-137-11 0 0 0,-7 4 38 0 0,-27-2-12 0 0,-20-11 34 0 0,110-7 0 0 0,-2 0 23 0 0,-160 3-95 0 0,3 1 71 0 0,53 7 0 0 0,-76-7-115 0 0,0 2 1 0 0,0-1 0 0 0,0 1 0 0 0,0 1 0 0 0,-1 0 0 0 0,1 0 0 0 0,-1 1 0 0 0,0 0 0 0 0,12 9 0 0 0,-3 1-401 0 0,0 0-22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9:26.631"/>
    </inkml:context>
    <inkml:brush xml:id="br0">
      <inkml:brushProperty name="width" value="0.1" units="cm"/>
      <inkml:brushProperty name="height" value="0.1" units="cm"/>
      <inkml:brushProperty name="color" value="#F4F91B"/>
    </inkml:brush>
  </inkml:definitions>
  <inkml:trace contextRef="#ctx0" brushRef="#br0">0 23 2759 0 0,'8'-11'248'0'0,"-3"3"-248"0"0,1 5 0 0 0,-4 3 0 0 0,1 0 72 0 0,3 0-72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9:32.152"/>
    </inkml:context>
    <inkml:brush xml:id="br0">
      <inkml:brushProperty name="width" value="0.1" units="cm"/>
      <inkml:brushProperty name="height" value="0.1" units="cm"/>
      <inkml:brushProperty name="color" value="#F4F91B"/>
    </inkml:brush>
  </inkml:definitions>
  <inkml:trace contextRef="#ctx0" brushRef="#br0">0 8 1495 0 0,'6'-2'0'0'0,"1"0"64"0"0,1 1-64 0 0,-1-1 80 0 0,-1 2-80 0 0,-3 0 0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9:46.745"/>
    </inkml:context>
    <inkml:brush xml:id="br0">
      <inkml:brushProperty name="width" value="0.1" units="cm"/>
      <inkml:brushProperty name="height" value="0.1" units="cm"/>
      <inkml:brushProperty name="color" value="#F4F91B"/>
    </inkml:brush>
  </inkml:definitions>
  <inkml:trace contextRef="#ctx0" brushRef="#br0">8 44 1151 0 0,'-8'0'86'0'0,"8"2"133"0"0,14 5 397 0 0,6 3-91 0 0,-18-9-418 0 0,0 0 0 0 0,0 0 0 0 0,0 0 0 0 0,1 0 0 0 0,-1 0 0 0 0,0-1 0 0 0,0 1 0 0 0,5-1 0 0 0,8 3 199 0 0,-12-2-225 0 0,0 0 1 0 0,1 0-1 0 0,-1-1 1 0 0,1 1-1 0 0,-1-1 0 0 0,0 0 1 0 0,1 0-1 0 0,-1 0 0 0 0,1-1 1 0 0,-1 1-1 0 0,1-1 1 0 0,-1 1-1 0 0,0-1 0 0 0,1-1 1 0 0,4-1-1 0 0,-3 1 164 0 0,0 0 0 0 0,0 1 0 0 0,0 0 0 0 0,0 0 0 0 0,9-1 0 0 0,0 2-37 0 0,-10-1-91 0 0,0 1 0 0 0,1 0 0 0 0,-1 0 1 0 0,0 1-1 0 0,1-1 0 0 0,-1 1 0 0 0,8 2 0 0 0,-4-1-18 0 0,-1 0 0 0 0,1 0 0 0 0,0-1 0 0 0,0 0-1 0 0,9 0 1 0 0,-8-1 8 0 0,1 1-1 0 0,19 4 0 0 0,9 3 362 0 0,0-1-1 0 0,1-2 0 0 0,66 0 0 0 0,-42-3-36 0 0,32 0 99 0 0,148-18 0 0 0,-211 14-388 0 0,-1 2 0 0 0,1 1 0 0 0,37 7 0 0 0,-22-3-75 0 0,-20-4 13 0 0,-1-2 0 0 0,1-1 1 0 0,-1 0-1 0 0,46-12 0 0 0,-7 1 135 0 0,-25 7-144 0 0,-1-1 71 0 0,77-4 0 0 0,-34 6 22 0 0,-51 2-57 0 0,40 2 0 0 0,102-6 142 0 0,-138 5-194 0 0,-19 2-46 0 0,0 0 0 0 0,1 2 0 0 0,29 6 0 0 0,-27-5 0 0 0,1 0 1 0 0,24 1-1 0 0,-9-5 4 0 0,0 2 0 0 0,0 2 0 0 0,-1 0-1 0 0,57 15 1 0 0,-68-13-6 0 0,0 0 0 0 0,1-2 0 0 0,34 1 0 0 0,16 2 19 0 0,-43-2-16 0 0,8 2 11 0 0,1-2 1 0 0,58-2-1 0 0,26-3 16 0 0,-65 2-10 0 0,26 2 43 0 0,53-2-76 0 0,-106-2 28 0 0,0 2-1 0 0,62 10 0 0 0,19 2-21 0 0,126-17 39 0 0,-61-1-14 0 0,-74 5 4 0 0,119-1 81 0 0,-70-11 3 0 0,-57 2-55 0 0,2 1-27 0 0,79-4 12 0 0,51 12 21 0 0,-2-14 62 0 0,-79 1-60 0 0,-107 12-50 0 0,0 1 0 0 0,0 2 0 0 0,46 7 0 0 0,-22 1 8 0 0,118-1-1 0 0,65-18 44 0 0,-223 9-63 0 0,167 5 75 0 0,-1 1-20 0 0,56-33 104 0 0,-101 9-115 0 0,-104 15-9 0 0,0 1 0 0 0,68 5 0 0 0,-26 2-38 0 0,34 5 62 0 0,-42-2 250 0 0,135-5-1 0 0,-136-5 944 0 0,138 15-1 0 0,-2 5-3543 0 0,-10-21 2901 0 0,-127 0-128 0 0,1 3 0 0 0,81 10 0 0 0,-55 4-1407 0 0,104-1 0 0 0,37-24 3204 0 0,49-1-4325 0 0,-38 5 2080 0 0,-2-20 50 0 0,-212 23-98 0 0,46-1 89 0 0,118 5-1 0 0,-89 3-40 0 0,180-15 27 0 0,-237 7-64 0 0,-25 1 0 0 0,57 1 0 0 0,205 17 64 0 0,-123-6 0 0 0,-72-7-64 0 0,60 4 0 0 0,-26 13 36 0 0,57 5 77 0 0,-150-20-91 0 0,1-2 1 0 0,73-8-1 0 0,-11-3 3 0 0,1 4 0 0 0,105 7 0 0 0,31-1 140 0 0,-113-4-124 0 0,-66 2-22 0 0,82 5 1 0 0,179 21-20 0 0,-124-21 0 0 0,-36-2 0 0 0,-47 2 25 0 0,45 2 14 0 0,176-2-39 0 0,-168-4 0 0 0,18 11 25 0 0,-108-3-5 0 0,97-4-1 0 0,-68-11-13 0 0,-50 3 6 0 0,0 2 0 0 0,0 2 0 0 0,63 8 0 0 0,-74 0-4 0 0,181 16-6 0 0,-23-21-2 0 0,127 7 0 0 0,-220 0 32 0 0,206-14 0 0 0,238 5-32 0 0,-522 1 3 0 0,1-2-1 0 0,58-11 1 0 0,-9 1 107 0 0,-82 12-115 0 0,1-1-1 0 0,-1 1 1 0 0,1 0 0 0 0,0 0 0 0 0,-1 0 0 0 0,1 0 0 0 0,-1 0 0 0 0,1 1 0 0 0,0-1 0 0 0,-1 0 0 0 0,1 0 0 0 0,-1 0 0 0 0,1 0 0 0 0,-1 1 0 0 0,1-1 0 0 0,-1 0 0 0 0,1 0 0 0 0,-1 1 0 0 0,1-1 0 0 0,-1 1 0 0 0,1-1 0 0 0,-1 0 0 0 0,1 1 0 0 0,-1-1 0 0 0,0 1 0 0 0,1-1 0 0 0,-1 1 0 0 0,0-1 0 0 0,1 1 0 0 0,-1-1 0 0 0,0 1 0 0 0,0-1 0 0 0,1 1 0 0 0,-1-1 0 0 0,0 1 0 0 0,0 0 0 0 0,0-1 0 0 0,0 1-1 0 0,0-1 1 0 0,0 1 0 0 0,0-1 0 0 0,0 1 0 0 0,0 0 0 0 0,0-1 0 0 0,0 1 0 0 0,0-1 0 0 0,0 1 0 0 0,-1 0 0 0 0,0 6-829 0 0,-1 0-1 0 0,0-1 0 0 0,-4 10 1 0 0,4-9-1631 0 0,-6 12-3083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9:47.735"/>
    </inkml:context>
    <inkml:brush xml:id="br0">
      <inkml:brushProperty name="width" value="0.1" units="cm"/>
      <inkml:brushProperty name="height" value="0.1" units="cm"/>
      <inkml:brushProperty name="color" value="#F4F91B"/>
    </inkml:brush>
  </inkml:definitions>
  <inkml:trace contextRef="#ctx0" brushRef="#br0">1 46 3823 0 0,'0'-2'90'0'0,"0"0"0"0"0,0 0 0 0 0,0 1 0 0 0,0-1-1 0 0,0 0 1 0 0,1 0 0 0 0,-1 0 0 0 0,1 1 0 0 0,-1-1-1 0 0,1 0 1 0 0,0 1 0 0 0,-1-1 0 0 0,1 0-1 0 0,0 1 1 0 0,0-1 0 0 0,0 1 0 0 0,0 0 0 0 0,1-1-1 0 0,-1 1 1 0 0,0 0 0 0 0,1 0 0 0 0,-1-1 0 0 0,3 0-1 0 0,-1 1 7 0 0,-1 0 0 0 0,1 0 0 0 0,0 0 0 0 0,-1 0-1 0 0,1 1 1 0 0,0-1 0 0 0,0 1 0 0 0,-1 0 0 0 0,1 0-1 0 0,0 0 1 0 0,0 0 0 0 0,0 0 0 0 0,0 0 0 0 0,5 2-1 0 0,23 7 369 0 0,1 2-1 0 0,-1 1 0 0 0,46 24 1 0 0,-64-30-410 0 0,1-1 1 0 0,1 0 0 0 0,-1-1 0 0 0,0-1 0 0 0,16 2-1 0 0,3 1 39 0 0,26 5 230 0 0,73 3 0 0 0,63-8 164 0 0,10 2-231 0 0,-111-1-143 0 0,252 6 349 0 0,-212-18-147 0 0,179 16 1 0 0,148 2 270 0 0,-292-11-340 0 0,-48 0-161 0 0,-105-2-67 0 0,58 2 81 0 0,-74-2-107 0 0,1 0 0 0 0,-1 0 0 0 0,1 0 0 0 0,-1 0-1 0 0,0 0 1 0 0,1 0 0 0 0,-1 0 0 0 0,0 0 0 0 0,1 0-1 0 0,-1 0 1 0 0,0 1 0 0 0,1-1 0 0 0,-1 0 0 0 0,0 0 0 0 0,1 0-1 0 0,-1 0 1 0 0,0 1 0 0 0,0-1 0 0 0,1 0 0 0 0,-1 0-1 0 0,0 1 1 0 0,0-1 0 0 0,1 0 0 0 0,-1 0 0 0 0,0 1 0 0 0,0-1-1 0 0,0 0 1 0 0,0 1 0 0 0,1-1 0 0 0,-1 0 0 0 0,0 1-1 0 0,0-1 1 0 0,0 0 0 0 0,0 1 0 0 0,0-1 0 0 0,0 1-1 0 0,0-1 1 0 0,0 0 0 0 0,0 1 0 0 0,0-1 0 0 0,0 0 0 0 0,0 1-1 0 0,0-1 1 0 0,0 0 0 0 0,0 1 0 0 0,0-1 0 0 0,-1 0-1 0 0,1 1 1 0 0,0-1 0 0 0,0 0 0 0 0,0 1 0 0 0,0-1 0 0 0,-1 0-1 0 0,1 0 1 0 0,0 1 0 0 0,0-1 0 0 0,-1 0 0 0 0,1 0-1 0 0,0 1 1 0 0,-1-1 0 0 0,1 0 0 0 0,0 0 0 0 0,0 0-1 0 0,-1 1 1 0 0,-8 3-572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9:48.467"/>
    </inkml:context>
    <inkml:brush xml:id="br0">
      <inkml:brushProperty name="width" value="0.1" units="cm"/>
      <inkml:brushProperty name="height" value="0.1" units="cm"/>
      <inkml:brushProperty name="color" value="#F4F91B"/>
    </inkml:brush>
  </inkml:definitions>
  <inkml:trace contextRef="#ctx0" brushRef="#br0">9 149 2759 0 0,'-4'-26'257'0'0,"2"19"-72"0"0,1 0-1 0 0,0 0 0 0 0,0 0 0 0 0,1 0 1 0 0,0 0-1 0 0,2-14 0 0 0,-2 20-32 0 0,1-1-1 0 0,0 1 1 0 0,0-1 0 0 0,0 1-1 0 0,-1-1 1 0 0,2 1 0 0 0,-1 0-1 0 0,0-1 1 0 0,0 1 0 0 0,0 0-1 0 0,0 0 1 0 0,1 0-1 0 0,-1 0 1 0 0,1 0 0 0 0,1-1-1 0 0,26-12 2 0 0,-22 11-95 0 0,5-1-48 0 0,0 0 0 0 0,0 1 0 0 0,0 0 0 0 0,0 1-1 0 0,1 1 1 0 0,22-1 0 0 0,0 0-7 0 0,-25 2-230 0 0,0 0-1 0 0,1 1 0 0 0,-1 0 0 0 0,1 1 0 0 0,-1 1 0 0 0,0-1 0 0 0,0 1 1 0 0,10 5-1 0 0,-4-1-1906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19:49.205"/>
    </inkml:context>
    <inkml:brush xml:id="br0">
      <inkml:brushProperty name="width" value="0.1" units="cm"/>
      <inkml:brushProperty name="height" value="0.1" units="cm"/>
      <inkml:brushProperty name="color" value="#F4F91B"/>
    </inkml:brush>
  </inkml:definitions>
  <inkml:trace contextRef="#ctx0" brushRef="#br0">0 48 4175 0 0,'1'-2'29'0'0,"0"1"-1"0"0,0-1 1 0 0,0 1-1 0 0,0 0 1 0 0,0-1-1 0 0,0 1 1 0 0,0 0-1 0 0,1 0 1 0 0,-1 0-1 0 0,0-1 0 0 0,1 1 1 0 0,-1 1-1 0 0,1-1 1 0 0,-1 0-1 0 0,1 0 1 0 0,0 1-1 0 0,2-2 1 0 0,35-8 215 0 0,-26 7-33 0 0,2-1 22 0 0,1 1 0 0 0,-1 0 0 0 0,1 1 0 0 0,-1 1 0 0 0,1 0 0 0 0,0 1 0 0 0,0 1 0 0 0,-1 1-1 0 0,1 0 1 0 0,0 1 0 0 0,18 5 0 0 0,129 42 460 0 0,-146-47-580 0 0,0 0 0 0 0,0-1-1 0 0,0-1 1 0 0,0-1 0 0 0,0 0-1 0 0,1-1 1 0 0,-1-1 0 0 0,0-1-1 0 0,26-7 1 0 0,-38 9-6 0 0,0-1-1 0 0,0 1 1 0 0,0-1-1 0 0,0 0 1 0 0,0-1-1 0 0,0 1 1 0 0,0-1-1 0 0,-1 0 1 0 0,7-5-1 0 0,-5 26-767 0 0,-4-11-1824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0:02.965"/>
    </inkml:context>
    <inkml:brush xml:id="br0">
      <inkml:brushProperty name="width" value="0.1" units="cm"/>
      <inkml:brushProperty name="height" value="0.1" units="cm"/>
      <inkml:brushProperty name="color" value="#66CC00"/>
    </inkml:brush>
  </inkml:definitions>
  <inkml:trace contextRef="#ctx0" brushRef="#br0">206 1118 3567 0 0,'1'-2'204'0'0,"1"1"0"0"0,-1-1-1 0 0,1 1 1 0 0,-1 0 0 0 0,1-1-1 0 0,-1 1 1 0 0,1 0 0 0 0,0 0-1 0 0,0 0 1 0 0,0 0 0 0 0,-1 0-1 0 0,1 0 1 0 0,0 1-1 0 0,4-2 1 0 0,-6 2-130 0 0,0 0 0 0 0,1 0 0 0 0,-1 1-1 0 0,0-1 1 0 0,1 0 0 0 0,-1 0 0 0 0,0 0 0 0 0,1 0-1 0 0,-1 0 1 0 0,0 0 0 0 0,1 1 0 0 0,-1-1 0 0 0,0 0-1 0 0,0 0 1 0 0,1 1 0 0 0,-1-1 0 0 0,0 0 0 0 0,0 0-1 0 0,0 1 1 0 0,1-1 0 0 0,-1 0 0 0 0,0 0 0 0 0,0 1-1 0 0,0-1 1 0 0,0 0 0 0 0,0 1 0 0 0,1-1 0 0 0,-1 18 676 0 0,-1-14-664 0 0,0 1 145 0 0,0 0-1 0 0,0 0 1 0 0,1 0 0 0 0,0 0 0 0 0,1 10 0 0 0,-1-13-147 0 0,0-1 1 0 0,1 0-1 0 0,-1 0 1 0 0,0 1-1 0 0,1-1 1 0 0,0 0-1 0 0,-1 0 1 0 0,1 0-1 0 0,0 1 1 0 0,-1-1-1 0 0,1 0 1 0 0,0 0-1 0 0,0 0 0 0 0,0 0 1 0 0,0-1-1 0 0,0 1 1 0 0,0 0-1 0 0,0 0 1 0 0,0 0-1 0 0,0-1 1 0 0,1 1-1 0 0,-1-1 1 0 0,0 1-1 0 0,0-1 1 0 0,1 1-1 0 0,-1-1 1 0 0,3 1-1 0 0,8 1 367 0 0,0-1-1 0 0,0 0 0 0 0,0-1 0 0 0,0 0 0 0 0,23-4 1 0 0,-7 2 122 0 0,47 3 0 0 0,-25 0-245 0 0,14-3 240 0 0,34 0-222 0 0,-58 3-190 0 0,54-6 0 0 0,5-1 246 0 0,25 1 109 0 0,47 1-62 0 0,-144 4-328 0 0,0-1-1 0 0,37-6 1 0 0,8-1-35 0 0,21 7 18 0 0,-50 1 3 0 0,18 1 29 0 0,-20 1-13 0 0,0-3 0 0 0,43-6 0 0 0,-31 2 79 0 0,73 1 0 0 0,8 10 59 0 0,-117-5-245 0 0,0 0 0 0 0,23 6 0 0 0,3 0 11 0 0,31-2 64 0 0,-49-5-72 0 0,49 8-1 0 0,15 3-4 0 0,-58-9 43 0 0,34 8 0 0 0,-47-6-36 0 0,1-1 1 0 0,-1-1-1 0 0,1-1 0 0 0,0 0 1 0 0,27-3-1 0 0,-23 0 30 0 0,8-1 40 0 0,0 1 1 0 0,55 5-1 0 0,-9 1-16 0 0,-26 4-11 0 0,12 3 0 0 0,-25-4-29 0 0,-26-5-4 0 0,0 1 0 0 0,15 5 0 0 0,-16-5-24 0 0,0-1-1 0 0,0 0 0 0 0,0 0 1 0 0,0-1-1 0 0,12 0 1 0 0,10 1 18 0 0,97 0 79 0 0,-80-2-80 0 0,-17-2 34 0 0,61-11 0 0 0,-65 8-46 0 0,-26 4-11 0 0,0 1 1 0 0,0-1-1 0 0,0 1 0 0 0,0 0 0 0 0,1 0 0 0 0,-1 1 0 0 0,0-1 1 0 0,6 2-1 0 0,50 9 52 0 0,39 0 11 0 0,19-3-64 0 0,12 1 64 0 0,3-11 0 0 0,-110 1-54 0 0,0-1-1 0 0,40-10 1 0 0,7-1 78 0 0,-41 6-76 0 0,-25 6-12 0 0,1 0 0 0 0,0-1 0 0 0,0 1 0 0 0,0 1 0 0 0,0-1 0 0 0,0 1-1 0 0,0-1 1 0 0,0 1 0 0 0,0 0 0 0 0,6 2 0 0 0,0 0 0 0 0,-1-1 0 0 0,1 1 0 0 0,-1-1 0 0 0,1-1 0 0 0,17-1 0 0 0,60 1 0 0 0,59-9 0 0 0,-76 3 51 0 0,-39 3-38 0 0,-11 2-13 0 0,1 1 0 0 0,31 5 0 0 0,48-3 0 0 0,-68-2 0 0 0,48 5 0 0 0,15 2 0 0 0,69-3 32 0 0,0 1 0 0 0,-148-4-14 0 0,-1-1 1 0 0,1 0-1 0 0,-1-1 0 0 0,1-1 1 0 0,-1 0-1 0 0,23-7 0 0 0,-24 6-10 0 0,0 1 0 0 0,0 0 0 0 0,19 0 1 0 0,-18 2 1 0 0,0-2 1 0 0,29-5-1 0 0,-25 3-10 0 0,38-3-1 0 0,-8 1 13 0 0,-20 3 26 0 0,45-1 1 0 0,-50 4-29 0 0,0-1 0 0 0,-1-1 0 0 0,33-6 0 0 0,-13-3-4 0 0,40-9 50 0 0,110-42-1 0 0,-69 6-44 0 0,-109 47 2 0 0,-1 0 0 0 0,0-1 0 0 0,0-1-1 0 0,-1 0 1 0 0,0-1 0 0 0,-1 0 0 0 0,-1-1 0 0 0,0 0-1 0 0,16-26 1 0 0,-22 32-8 0 0,-1 0-1 0 0,0 0 0 0 0,0 0 1 0 0,-1-1-1 0 0,0 0 0 0 0,-1 0 1 0 0,1 0-1 0 0,-1 0 1 0 0,-1 0-1 0 0,0 0 0 0 0,0 0 1 0 0,0 0-1 0 0,-1-1 1 0 0,-1 1-1 0 0,1 0 0 0 0,-1-1 1 0 0,-1 1-1 0 0,1 0 0 0 0,-1 0 1 0 0,-1 0-1 0 0,1 0 1 0 0,-1 1-1 0 0,-1-1 0 0 0,0 1 1 0 0,0 0-1 0 0,0 0 1 0 0,-1 0-1 0 0,0 0 0 0 0,0 1 1 0 0,-6-7-1 0 0,-17-20-4 0 0,18 21 0 0 0,0 0 0 0 0,-19-17 0 0 0,-19-17 0 0 0,31 29 0 0 0,-32-26 0 0 0,-146-112 0 0 0,180 143 0 0 0,0 0 0 0 0,-1 0 0 0 0,0 2 0 0 0,-1 0 0 0 0,0 0 0 0 0,0 2 0 0 0,-20-7 0 0 0,-2 3 0 0 0,0 2 0 0 0,-1 2 0 0 0,0 1 0 0 0,-1 2 0 0 0,1 2 0 0 0,-59 3 0 0 0,-73 13-41 0 0,81-5 18 0 0,-41-9 23 0 0,80-2 0 0 0,-21-1 0 0 0,-50-1 0 0 0,-15 11 0 0 0,-355-7 0 0 0,239-8 0 0 0,-50-6 0 0 0,183-1-12 0 0,-73-9 59 0 0,149 22-37 0 0,-1 2-1 0 0,-59 6 1 0 0,32 2-10 0 0,-1-3 0 0 0,0-3 0 0 0,-144-18 0 0 0,124 7 0 0 0,-176 5 0 0 0,87 5 0 0 0,102-5 0 0 0,-83-18 0 0 0,92 11 0 0 0,-123-4 0 0 0,104 20 0 0 0,-21-1 0 0 0,50-8 0 0 0,-68-15 0 0 0,65 10 0 0 0,13 2 0 0 0,-1 2 0 0 0,1 3 0 0 0,-1 2 0 0 0,-61 6 0 0 0,102-3 0 0 0,-175 14 0 0 0,143-16 0 0 0,-77-11 0 0 0,8 1 0 0 0,51 7 0 0 0,-1 3 0 0 0,-89 11 0 0 0,79 2 0 0 0,-106 32 0 0 0,164-41 10 0 0,-9 4-27 0 0,-28 11 0 0 0,45-15 12 0 0,0-1 0 0 0,-1 2 0 0 0,1-1 0 0 0,1 1 0 0 0,-1 0 0 0 0,1 0 0 0 0,-11 11 0 0 0,12-10 5 0 0,2-3 0 0 0,0 0 0 0 0,0 0 0 0 0,1 0 0 0 0,-1 1 0 0 0,1-1 0 0 0,0 1 0 0 0,0-1 0 0 0,0 1 0 0 0,0 0 0 0 0,1 0 0 0 0,-1 0 0 0 0,1 0 0 0 0,-1 7 0 0 0,-12 66 8 0 0,3-24-50 0 0,3 0 1 0 0,-2 66-1 0 0,11-78 51 0 0,2 0 0 0 0,2-1-1 0 0,2 1 1 0 0,1-2 0 0 0,18 53 0 0 0,-19-72-8 0 0,22 58 137 0 0,-22-61-150 0 0,0 0 0 0 0,-1 1 1 0 0,7 31-1 0 0,-11-38-546 0 0,-1 0 0 0 0,0 0 0 0 0,0 0 1 0 0,-3 16-1 0 0,-1-1-961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0:06.034"/>
    </inkml:context>
    <inkml:brush xml:id="br0">
      <inkml:brushProperty name="width" value="0.1" units="cm"/>
      <inkml:brushProperty name="height" value="0.1" units="cm"/>
      <inkml:brushProperty name="color" value="#66CC00"/>
    </inkml:brush>
  </inkml:definitions>
  <inkml:trace contextRef="#ctx0" brushRef="#br0">3578 842 1375 0 0,'9'-1'5618'0'0,"-12"10"-1676"0"0,-1-4-4876 0 0,4-5 952 0 0,0 0 0 0 0,1 0 0 0 0,-1 0 1 0 0,0 0-1 0 0,0 0 0 0 0,0 0 0 0 0,0 0 1 0 0,0 0-1 0 0,0-1 0 0 0,0 1 0 0 0,0 0 1 0 0,0 0-1 0 0,1 0 0 0 0,-1 0 1 0 0,0 0-1 0 0,0 0 0 0 0,0 0 0 0 0,0 0 1 0 0,0 0-1 0 0,0 0 0 0 0,0 0 0 0 0,1 0 1 0 0,-1 0-1 0 0,0 0 0 0 0,0 0 0 0 0,0 0 1 0 0,0 0-1 0 0,0 0 0 0 0,0 0 0 0 0,0 1 1 0 0,0-1-1 0 0,1 0 0 0 0,-1 0 0 0 0,0 0 1 0 0,0 0-1 0 0,0 0 0 0 0,0 0 0 0 0,0 0 1 0 0,0 0-1 0 0,0 0 0 0 0,0 0 0 0 0,0 0 1 0 0,0 1-1 0 0,0-1 0 0 0,0 0 0 0 0,1 0 1 0 0,-1 0-1 0 0,0 0 0 0 0,0 0 0 0 0,0 0 1 0 0,0 0-1 0 0,0 0 0 0 0,0 1 0 0 0,0-1 1 0 0,0 0-1 0 0,0 0 0 0 0,0 0 0 0 0,0 0 1 0 0,0 0-1 0 0,0 0 0 0 0,0 0 1 0 0,0 0-1 0 0,0 1 0 0 0,0-1 0 0 0,-1 0 1 0 0,1 0-1 0 0,0 0 0 0 0,0 0 0 0 0,0 0 1 0 0,9-1 1365 0 0,5-3 124 0 0,-12 4-1424 0 0,0 0 0 0 0,0-1 0 0 0,0 1 0 0 0,0-1 0 0 0,0 0 0 0 0,0 1 0 0 0,0-1 0 0 0,-1 0 0 0 0,1 0 0 0 0,2-2 0 0 0,1 0 87 0 0,-2-1 1 0 0,1 0-1 0 0,0 0 0 0 0,-1 0 0 0 0,1 0 0 0 0,-1-1 0 0 0,0 0 1 0 0,-1 1-1 0 0,4-8 0 0 0,0-4 502 0 0,6-28 1 0 0,-8 30-314 0 0,0-1 1 0 0,11-25-1 0 0,-8 23-177 0 0,-2 0 0 0 0,0-1-1 0 0,0 0 1 0 0,-2 0 0 0 0,2-24-1 0 0,0 6 54 0 0,-5 36-235 0 0,31-175 836 0 0,-27 163-816 0 0,-3 8-6 0 0,0-1-1 0 0,1 1 1 0 0,-1 0 0 0 0,-1 0 0 0 0,1-1-1 0 0,-1 1 1 0 0,1 0 0 0 0,-1-1 0 0 0,-1 1-1 0 0,1-1 1 0 0,-1 1 0 0 0,1 0 0 0 0,-1-1-1 0 0,-3-5 1 0 0,1 3-7 0 0,-1 0 0 0 0,0 1 0 0 0,-1-1 0 0 0,1 1-1 0 0,-1 1 1 0 0,-1-1 0 0 0,1 1 0 0 0,-1 0 0 0 0,0 0 0 0 0,0 0-1 0 0,0 1 1 0 0,-1 0 0 0 0,1 0 0 0 0,-1 0 0 0 0,0 1 0 0 0,0 0-1 0 0,-10-2 1 0 0,-10-1 54 0 0,0 0 0 0 0,-1 2-1 0 0,-41-1 1 0 0,34 3-14 0 0,-35-7-1 0 0,-63-12 31 0 0,-9-2-15 0 0,107 17-23 0 0,-37-1-1 0 0,-9-1 30 0 0,-137-7 64 0 0,19 3-67 0 0,-25-9 114 0 0,220 21-179 0 0,-207-6 10 0 0,116 11 15 0 0,-99 16 1 0 0,150-14 5 0 0,-90 1 0 0 0,113-9-19 0 0,0-1-1 0 0,-35-9 1 0 0,-13-1 13 0 0,38 9-26 0 0,-2-1 0 0 0,-68 0 0 0 0,9 8 19 0 0,-73 6 26 0 0,125-5-45 0 0,19-2 0 0 0,1-1 0 0 0,-1-1 0 0 0,-38-2 0 0 0,2-5 21 0 0,0 3 1 0 0,-110 7-1 0 0,39 17-21 0 0,113-18 0 0 0,-45 10 0 0 0,-118 40 0 0 0,171-50-4 0 0,0 0 1 0 0,0 0-1 0 0,0 0 0 0 0,1 1 0 0 0,-1 0 0 0 0,1 1 0 0 0,0-1 1 0 0,0 1-1 0 0,1 0 0 0 0,-1 1 0 0 0,1-1 0 0 0,0 1 1 0 0,-6 9-1 0 0,-22 34-2 0 0,-39 73 1 0 0,69-115 5 0 0,0 0 0 0 0,1 0 0 0 0,-1 1 0 0 0,1-1 0 0 0,1 1 0 0 0,0-1 0 0 0,0 1 0 0 0,0 11 0 0 0,2 7 0 0 0,5 30 0 0 0,0-3 0 0 0,-5-43 0 0 0,1 1 0 0 0,0-1 0 0 0,1 0 0 0 0,0 0 0 0 0,0 0 0 0 0,1 0 0 0 0,6 10 0 0 0,2 2 0 0 0,28 37 0 0 0,-26-42 0 0 0,1-1 0 0 0,1 0 0 0 0,1-2 0 0 0,0 0 0 0 0,1-1 0 0 0,0 0 0 0 0,1-2 0 0 0,21 11 0 0 0,-17-12 7 0 0,-1-1-1 0 0,1-1 0 0 0,41 9 1 0 0,73 6 28 0 0,-94-18-32 0 0,10 4 26 0 0,74 7 78 0 0,-55-8-109 0 0,-33-2 15 0 0,-4-3 33 0 0,-1-1-1 0 0,68-5 1 0 0,96-7 125 0 0,-121 7-154 0 0,68 8 49 0 0,-68 0-4 0 0,17 1-63 0 0,62 1 66 0 0,4-7 0 0 0,-2 0-2 0 0,20 8 33 0 0,1 0 0 0 0,-88-13-49 0 0,41-1 34 0 0,156 6-17 0 0,140-19 0 0 0,-220 12 64 0 0,-166 3 117 0 0,-41 4-226 0 0,-1 0 0 0 0,1 0-1 0 0,-1 0 1 0 0,1-1 0 0 0,0 1-1 0 0,-1 0 1 0 0,1 0 0 0 0,-1 0-1 0 0,1 0 1 0 0,0-1 0 0 0,-1 1-1 0 0,1 0 1 0 0,-1 0 0 0 0,1-1-1 0 0,-1 1 1 0 0,1 0 0 0 0,-1-1-1 0 0,1 1 1 0 0,-1-1 0 0 0,1 1-1 0 0,-1-1 1 0 0,0 1 0 0 0,1 0-1 0 0,-1-1 1 0 0,0 0 0 0 0,1 1-1 0 0,-1-1 1 0 0,0 1 0 0 0,0-1-1 0 0,0 1 1 0 0,1-1 0 0 0,-1 1-1 0 0,0-1 1 0 0,0 0 0 0 0,0 1-1 0 0,0-1 1 0 0,0 0 0 0 0,0 1-1 0 0,0-1 1 0 0,0 1 0 0 0,0-1-1 0 0,0 0 1 0 0,0 1 0 0 0,-1-1-1 0 0,1 1 1 0 0,0-1 0 0 0,-1 0-1 0 0,1 1-16 0 0,0-1-1 0 0,0 1 1 0 0,0 0-1 0 0,0 0 1 0 0,0 0-1 0 0,0-1 0 0 0,0 1 1 0 0,-1 0-1 0 0,1 0 1 0 0,0 0-1 0 0,0 0 1 0 0,0-1-1 0 0,0 1 0 0 0,0 0 1 0 0,-1 0-1 0 0,1 0 1 0 0,0 0-1 0 0,0 0 1 0 0,0 0-1 0 0,-1 0 0 0 0,1-1 1 0 0,0 1-1 0 0,0 0 1 0 0,0 0-1 0 0,-1 0 1 0 0,1 0-1 0 0,0 0 0 0 0,0 0 1 0 0,0 0-1 0 0,-1 0 1 0 0,1 0-1 0 0,0 0 1 0 0,0 0-1 0 0,-1 0 0 0 0,1 0 1 0 0,0 0-1 0 0,0 0 1 0 0,0 0-1 0 0,-1 1 1 0 0,1-1-1 0 0,0 0 0 0 0,0 0 1 0 0,0 0-1 0 0,0 0 1 0 0,-1 0-1 0 0,1 0 1 0 0,0 1-1 0 0,0-1 0 0 0,0 0 1 0 0,0 0-1 0 0,-1 0 1 0 0,1 0-1 0 0,0 1 1 0 0,-5 10-122 0 0,4-10 93 0 0,-15 60-1255 0 0,12-44 43 0 0,-3 10-952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22.767"/>
    </inkml:context>
    <inkml:brush xml:id="br0">
      <inkml:brushProperty name="width" value="0.1" units="cm"/>
      <inkml:brushProperty name="height" value="0.1" units="cm"/>
      <inkml:brushProperty name="color" value="#66CC00"/>
    </inkml:brush>
  </inkml:definitions>
  <inkml:trace contextRef="#ctx0" brushRef="#br0">0 13 2127 0 0,'2'0'0'0'0,"0"-3"88"0"0,2-1-24 0 0,-1 2 0 0 0,-1 2-64 0 0,0 0 0 0 0,0 0 0 0 0,1-2 0 0 0,3 2 0 0 0,1-2 0 0 0,3 4 0 0 0,1 0 64 0 0,0 0-168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24.237"/>
    </inkml:context>
    <inkml:brush xml:id="br0">
      <inkml:brushProperty name="width" value="0.1" units="cm"/>
      <inkml:brushProperty name="height" value="0.1" units="cm"/>
      <inkml:brushProperty name="color" value="#66CC00"/>
    </inkml:brush>
  </inkml:definitions>
  <inkml:trace contextRef="#ctx0" brushRef="#br0">3811 72 2879 0 0,'-17'-26'1710'0'0,"14"24"-1604"0"0,1-1 0 0 0,-1 1 1 0 0,0 0-1 0 0,0 0 0 0 0,0 0 0 0 0,0 1 1 0 0,0-1-1 0 0,0 1 0 0 0,-1-1 0 0 0,1 1 1 0 0,0 0-1 0 0,-1 1 0 0 0,1-1 1 0 0,-1 0-1 0 0,1 1 0 0 0,-7 0 0 0 0,-3 1 67 0 0,0 0 1 0 0,1 1-1 0 0,-18 5 0 0 0,-22 4 356 0 0,-3-3 227 0 0,39-4-457 0 0,-1-2 1 0 0,-23 2-1 0 0,2-3-165 0 0,-21 0 34 0 0,30-3 13 0 0,-1 1 0 0 0,1 1 1 0 0,-31 4-1 0 0,33-2-120 0 0,1-1 0 0 0,-1-1 1 0 0,-38-6-1 0 0,3 0 267 0 0,-49 9-59 0 0,35 0-138 0 0,32-3-70 0 0,-1-2-1 0 0,-54-9 1 0 0,40-1 108 0 0,25 5-51 0 0,0 0-1 0 0,0 3 1 0 0,-56-1 0 0 0,54 6-70 0 0,-74 2 32 0 0,64-3-74 0 0,-45 7 1 0 0,-27 0-10 0 0,-121-16 278 0 0,-1 0 16 0 0,4 15-281 0 0,-16 10-10 0 0,1 0 0 0 0,131-9 130 0 0,-30-1 76 0 0,107-11 13 0 0,1-1-1 0 0,0-2 0 0 0,-54-19 1 0 0,51 14-33 0 0,36 11-147 0 0,0 0 0 0 0,-1 1 0 0 0,1 0-1 0 0,-1 0 1 0 0,1 1 0 0 0,-1 0 0 0 0,0 1-1 0 0,1 0 1 0 0,-14 3 0 0 0,6 1-904 0 0,0 0 0 0 0,1 1 1 0 0,0 1-1 0 0,-20 11 0 0 0,-4 5-3555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23.525"/>
    </inkml:context>
    <inkml:brush xml:id="br0">
      <inkml:brushProperty name="width" value="0.1" units="cm"/>
      <inkml:brushProperty name="height" value="0.1" units="cm"/>
      <inkml:brushProperty name="color" value="#66CC00"/>
    </inkml:brush>
  </inkml:definitions>
  <inkml:trace contextRef="#ctx0" brushRef="#br0">0 69 1375 0 0,'19'-13'128'0'0,"-8"2"-128"0"0,0 0 0 0 0,-4 5 0 0 0,-1 3 376 0 0,-2 1 48 0 0,-1 0 16 0 0,5-2 0 0 0,3-1-344 0 0,6-1-96 0 0,-1 2 0 0 0,1 2-840 0 0,-2 4-216 0 0</inkml:trace>
  <inkml:trace contextRef="#ctx0" brushRef="#br0" timeOffset="1">870 106 1983 0 0,'6'-17'88'0'0,"-3"4"16"0"0,1 2-104 0 0,0 4 0 0 0,-2 5 0 0 0,-1 0 0 0 0,1 2 0 0 0,2 0 64 0 0,2-5-64 0 0,-1 3 0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25.703"/>
    </inkml:context>
    <inkml:brush xml:id="br0">
      <inkml:brushProperty name="width" value="0.1" units="cm"/>
      <inkml:brushProperty name="height" value="0.1" units="cm"/>
      <inkml:brushProperty name="color" value="#66CC00"/>
    </inkml:brush>
  </inkml:definitions>
  <inkml:trace contextRef="#ctx0" brushRef="#br0">47 0 455 0 0,'-5'4'0'0'0,"-1"-4"0"0"0,2 2 0 0 0,1 0 0 0 0,3 0 152 0 0,-2-2-16 0 0,0 1 0 0 0,0 1 0 0 0,-2 4-136 0 0,-1-2 0 0 0,-1 1 0 0 0,-1-1 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27.931"/>
    </inkml:context>
    <inkml:brush xml:id="br0">
      <inkml:brushProperty name="width" value="0.1" units="cm"/>
      <inkml:brushProperty name="height" value="0.1" units="cm"/>
      <inkml:brushProperty name="color" value="#66CC00"/>
    </inkml:brush>
  </inkml:definitions>
  <inkml:trace contextRef="#ctx0" brushRef="#br0">2 118 1839 0 0,'0'-8'142'0'0,"-1"7"-114"0"0,1 0 0 0 0,0-1 0 0 0,0 1 0 0 0,0 0 0 0 0,0-1 0 0 0,0 1 0 0 0,0 0 0 0 0,0-1 0 0 0,0 1 0 0 0,0 0 0 0 0,1-1 0 0 0,-1 1 0 0 0,1 0 0 0 0,-1 0 0 0 0,1-1 0 0 0,-1 1 0 0 0,1 0 0 0 0,0 0 0 0 0,1-2 0 0 0,17-17 90 0 0,-17 17-105 0 0,0 0 1 0 0,1 1-1 0 0,-1-1 1 0 0,0 1-1 0 0,1-1 1 0 0,0 1-1 0 0,-1 0 1 0 0,1 0-1 0 0,0 0 1 0 0,0 1-1 0 0,0-1 1 0 0,0 0-1 0 0,5 0 0 0 0,-4 1-9 0 0,0-1 0 0 0,0 1 0 0 0,-1 0 0 0 0,1-1 0 0 0,0 0 0 0 0,-1 0 0 0 0,6-4 0 0 0,-8 5-1 0 0,1-1 1 0 0,0 1-1 0 0,0 0 0 0 0,0-1 1 0 0,0 1-1 0 0,0 0 0 0 0,0 0 0 0 0,0 0 1 0 0,1 0-1 0 0,-1 1 0 0 0,0-1 1 0 0,0 1-1 0 0,1-1 0 0 0,-1 1 1 0 0,0 0-1 0 0,1 0 0 0 0,-1 0 0 0 0,0 0 1 0 0,1 0-1 0 0,-1 0 0 0 0,0 1 1 0 0,1-1-1 0 0,-1 1 0 0 0,0-1 0 0 0,3 3 1 0 0,11 4 18 0 0,0-1 0 0 0,0 0 0 0 0,0-1 1 0 0,1-1-1 0 0,0 0 0 0 0,0-2 0 0 0,0 0 1 0 0,24 0-1 0 0,13-3 162 0 0,-27 0-100 0 0,0 1-1 0 0,1 1 1 0 0,34 6-1 0 0,-38-2-77 0 0,31 6-4 0 0,1-1 0 0 0,89 3 0 0 0,37-13 62 0 0,-168 0-64 0 0,0 0 0 0 0,0 1 0 0 0,14 3 0 0 0,-24-3 0 0 0,-1 0 0 0 0,1 0 0 0 0,0 0 0 0 0,-1 0 0 0 0,1 1 0 0 0,-1 0 0 0 0,1 0 0 0 0,-1-1 0 0 0,0 2 0 0 0,0-1 0 0 0,0 0 0 0 0,0 1 0 0 0,0-1 0 0 0,0 1 0 0 0,3 5 0 0 0,-5-7 10 0 0,-1 0 0 0 0,1-1 0 0 0,-1 1-1 0 0,0-1 1 0 0,1 1 0 0 0,-1 0-1 0 0,1-1 1 0 0,0 1 0 0 0,-1-1 0 0 0,1 1-1 0 0,-1-1 1 0 0,1 0 0 0 0,0 1-1 0 0,-1-1 1 0 0,2 1 0 0 0,-2-1 5 0 0,1 0 0 0 0,-1 0-1 0 0,0 0 1 0 0,1 0 0 0 0,-1 0 0 0 0,0 0 0 0 0,0 0 0 0 0,1 0 0 0 0,-1 0-1 0 0,0-1 1 0 0,1 1 0 0 0,-1 0 0 0 0,0 0 0 0 0,1 0 0 0 0,-1 0 0 0 0,0-1 0 0 0,0 1-1 0 0,1 0 1 0 0,-1 0 0 0 0,0 0 0 0 0,0-1 0 0 0,0 1 0 0 0,1 0 0 0 0,-1-1-1 0 0,9-21 808 0 0,-6 14-656 0 0,2 3-112 0 0,-4 5-50 0 0,-1 0 0 0 0,1 0-1 0 0,-1-1 1 0 0,1 1-1 0 0,-1 0 1 0 0,1 0 0 0 0,-1-1-1 0 0,1 1 1 0 0,-1-1 0 0 0,0 1-1 0 0,1 0 1 0 0,-1-1-1 0 0,0 1 1 0 0,1-1 0 0 0,-1 1-1 0 0,0-1 1 0 0,1 1 0 0 0,-1-1-1 0 0,0 1 1 0 0,0-1 0 0 0,0 1-1 0 0,0-1 1 0 0,1 0-1 0 0,-1 0 11 0 0,-1 1-1 0 0,1 0 1 0 0,0 0-1 0 0,0-1 1 0 0,0 1-1 0 0,0 0 1 0 0,-1 0-1 0 0,1-1 1 0 0,0 1-1 0 0,0 0 1 0 0,-1 0-1 0 0,1 0 1 0 0,0-1-1 0 0,0 1 1 0 0,-1 0-1 0 0,1 0 1 0 0,0 0-1 0 0,-1 0 1 0 0,1 0-1 0 0,0-1 1 0 0,-1 1-1 0 0,1 0 1 0 0,0 0 0 0 0,0 0-1 0 0,-1 0 1 0 0,1 0-1 0 0,0 0 1 0 0,-1 0-1 0 0,1 0 1 0 0,-1 0-2 0 0,1 0 0 0 0,0 0 0 0 0,-1 0 0 0 0,1 0 0 0 0,0 0 0 0 0,0 0 0 0 0,-1 0 0 0 0,1 0 0 0 0,0 0 0 0 0,0 0 0 0 0,-1 0 1 0 0,1 0-1 0 0,0 0 0 0 0,0 0 0 0 0,-1 0 0 0 0,1-1 0 0 0,0 1 0 0 0,0 0 0 0 0,0 0 0 0 0,-1 0 0 0 0,1 0 0 0 0,0-1 1 0 0,0 1-1 0 0,0 0 0 0 0,0 0 0 0 0,-1 0 0 0 0,1-1 0 0 0,0 1 0 0 0,0 0 0 0 0,0 0 0 0 0,0-1 0 0 0,0 1 0 0 0,0 0 0 0 0,0 0 1 0 0,0-1-1 0 0,0 1 0 0 0,0 0 0 0 0,0-1 0 0 0,0 1 0 0 0,0 0 0 0 0,0 0 0 0 0,0-1 0 0 0,0 1 0 0 0,0 0 0 0 0,0 0 0 0 0,0-1 1 0 0,0 1-1 0 0,0-1 0 0 0,1-7 119 0 0,2 7-42 0 0,5 11-16 0 0,-5-4-76 0 0,3 1 3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30.070"/>
    </inkml:context>
    <inkml:brush xml:id="br0">
      <inkml:brushProperty name="width" value="0.1" units="cm"/>
      <inkml:brushProperty name="height" value="0.1" units="cm"/>
      <inkml:brushProperty name="color" value="#66CC00"/>
    </inkml:brush>
  </inkml:definitions>
  <inkml:trace contextRef="#ctx0" brushRef="#br0">0 34 1351 0 0,'10'-10'0'0'0,"-3"1"120"0"0,1 2-120 0 0,-1 1 0 0 0,-2 4 0 0 0,1 4-384 0 0,0 0-96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30.815"/>
    </inkml:context>
    <inkml:brush xml:id="br0">
      <inkml:brushProperty name="width" value="0.1" units="cm"/>
      <inkml:brushProperty name="height" value="0.1" units="cm"/>
      <inkml:brushProperty name="color" value="#66CC00"/>
    </inkml:brush>
  </inkml:definitions>
  <inkml:trace contextRef="#ctx0" brushRef="#br0">0 91 919 0 0,'10'-18'80'0'0,"-3"5"-80"0"0,-1 5 0 0 0,-3 8 0 0 0,3 0 608 0 0,-1-3 96 0 0,7-3 32 0 0,6-7 0 0 0,6 0-624 0 0,6 2-112 0 0,0 7 0 0 0,-3 3-1064 0 0,5 4-176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33.923"/>
    </inkml:context>
    <inkml:brush xml:id="br0">
      <inkml:brushProperty name="width" value="0.1" units="cm"/>
      <inkml:brushProperty name="height" value="0.1" units="cm"/>
      <inkml:brushProperty name="color" value="#66CC00"/>
    </inkml:brush>
  </inkml:definitions>
  <inkml:trace contextRef="#ctx0" brushRef="#br0">1 79 2183 0 0,'5'-1'43'0'0,"0"-1"0"0"0,0 1-1 0 0,0 0 1 0 0,0 0-1 0 0,0 1 1 0 0,0-1 0 0 0,11 2-1 0 0,7-2 81 0 0,125-8 405 0 0,-46 11-103 0 0,-4 0-188 0 0,113 4 184 0 0,-50 0-152 0 0,100-6 99 0 0,-148 7-128 0 0,-83-3-199 0 0,0-2-1 0 0,0-1 1 0 0,0-1 0 0 0,50-8-1 0 0,-47 3 43 0 0,-18 2-16 0 0,0 1 1 0 0,-1-2-1 0 0,24-8 0 0 0,35-12 162 0 0,-62 22-162 0 0,-10 2-55 0 0,0 0 0 0 0,-1 0 0 0 0,1 0-1 0 0,0 0 1 0 0,0 0 0 0 0,0 0 0 0 0,-1 0 0 0 0,1 0 0 0 0,0 0 0 0 0,0-1 0 0 0,0 1 0 0 0,-1 0 0 0 0,1-1 0 0 0,0 1 0 0 0,-1 0 0 0 0,1-1 0 0 0,0 1-1 0 0,-1-1 1 0 0,1 1 0 0 0,0-1 0 0 0,-1 0 0 0 0,1 1 0 0 0,-1-1 0 0 0,1 1 0 0 0,-1-1 0 0 0,1 0 0 0 0,-1 1 0 0 0,0-1 0 0 0,1 0 0 0 0,-1 0-1 0 0,1-1 1 0 0,6-17 842 0 0,-7 21-1025 0 0,0 0 1 0 0,-1 1-1 0 0,1-1 1 0 0,1 0 0 0 0,-1 0-1 0 0,0 1 1 0 0,0-1-1 0 0,1 0 1 0 0,-1 0 0 0 0,3 4-1 0 0,0 3-2128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35.752"/>
    </inkml:context>
    <inkml:brush xml:id="br0">
      <inkml:brushProperty name="width" value="0.1" units="cm"/>
      <inkml:brushProperty name="height" value="0.1" units="cm"/>
      <inkml:brushProperty name="color" value="#66CC00"/>
    </inkml:brush>
  </inkml:definitions>
  <inkml:trace contextRef="#ctx0" brushRef="#br0">0 23 455 0 0,'2'-9'0'0'0,"0"3"0"0"0,0 3 0 0 0,0 1 0 0 0,-1 0 64 0 0,1 2-64 0 0,2 0 64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36.482"/>
    </inkml:context>
    <inkml:brush xml:id="br0">
      <inkml:brushProperty name="width" value="0.1" units="cm"/>
      <inkml:brushProperty name="height" value="0.1" units="cm"/>
      <inkml:brushProperty name="color" value="#66CC00"/>
    </inkml:brush>
  </inkml:definitions>
  <inkml:trace contextRef="#ctx0" brushRef="#br0">1 169 1375 0 0,'18'-33'128'0'0,"-5"9"-128"0"0,0 4 0 0 0,-6 7 0 0 0,-1 7 280 0 0,-2 2 32 0 0,1-1 8 0 0,5-3 0 0 0,3-5-320 0 0,5-1 0 0 0,-1 1 0 0 0,1 3 0 0 0,1 5-96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36.920"/>
    </inkml:context>
    <inkml:brush xml:id="br0">
      <inkml:brushProperty name="width" value="0.1" units="cm"/>
      <inkml:brushProperty name="height" value="0.1" units="cm"/>
      <inkml:brushProperty name="color" value="#66CC00"/>
    </inkml:brush>
  </inkml:definitions>
  <inkml:trace contextRef="#ctx0" brushRef="#br0">0 95 919 0 0,'4'-26'0'0'0,"-2"9"80"0"0,1 2-80 0 0,-1 6 0 0 0,0 5 0 0 0,0 2 0 0 0,0 1 288 0 0,2-5 32 0 0,3 2 16 0 0,0-1 0 0 0,5 1-336 0 0,-1 2 0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39.556"/>
    </inkml:context>
    <inkml:brush xml:id="br0">
      <inkml:brushProperty name="width" value="0.1" units="cm"/>
      <inkml:brushProperty name="height" value="0.1" units="cm"/>
      <inkml:brushProperty name="color" value="#66CC00"/>
    </inkml:brush>
  </inkml:definitions>
  <inkml:trace contextRef="#ctx0" brushRef="#br0">1 28 2671 0 0,'0'-2'23'0'0,"0"1"0"0"0,1 0 0 0 0,-1 0 0 0 0,0 0-1 0 0,1 0 1 0 0,-1 0 0 0 0,1 0 0 0 0,-1 0 0 0 0,1 0 0 0 0,-1 0-1 0 0,1 0 1 0 0,0 0 0 0 0,-1 0 0 0 0,1 0 0 0 0,0 0-1 0 0,0 1 1 0 0,0-1 0 0 0,0 0 0 0 0,0 0 0 0 0,0 1-1 0 0,0-1 1 0 0,0 1 0 0 0,0-1 0 0 0,0 1 0 0 0,0-1-1 0 0,0 1 1 0 0,0 0 0 0 0,0 0 0 0 0,2-1 0 0 0,4 0 81 0 0,0 0 0 0 0,1 0 0 0 0,10 0 1 0 0,141 14 27 0 0,4 0-27 0 0,245-9 881 0 0,-2 27-855 0 0,-190-1-62 0 0,190 21-74 0 0,1-36 5 0 0,-392-15 1 0 0,111 0 35 0 0,126-16-1 0 0,-173 6-35 0 0,182-30 0 0 0,-236 33 350 0 0,1 0-1 0 0,-1-1 0 0 0,32-17 1 0 0,-39 21-99 0 0,-18 4-245 0 0,1 0 0 0 0,-1 0 0 0 0,1 0 0 0 0,-1 0 0 0 0,0 0 1 0 0,1 0-1 0 0,-1 1 0 0 0,1-1 0 0 0,-1 0 0 0 0,0 0 0 0 0,1 0 0 0 0,-1 0 0 0 0,1 1 0 0 0,-1-1 0 0 0,0 0 0 0 0,1 1 1 0 0,-1-1-1 0 0,0 0 0 0 0,1 0 0 0 0,-1 1 0 0 0,0-1 0 0 0,1 1 0 0 0,-1-1 0 0 0,0 0 0 0 0,0 1 0 0 0,0-1 0 0 0,1 0 1 0 0,-1 1-1 0 0,0-1 0 0 0,0 1 0 0 0,0-1 0 0 0,0 1 0 0 0,0-1 0 0 0,0 1 0 0 0,0-1 0 0 0,0 0 0 0 0,0 2 0 0 0,0-2 4 0 0,0 0-1 0 0,0 1 0 0 0,0-1 1 0 0,0 1-1 0 0,0-1 0 0 0,0 1 1 0 0,0-1-1 0 0,-1 0 0 0 0,1 1 1 0 0,0-1-1 0 0,0 0 0 0 0,0 1 1 0 0,-1-1-1 0 0,1 0 0 0 0,0 1 1 0 0,0-1-1 0 0,-1 0 0 0 0,1 1 1 0 0,0-1-1 0 0,-1 0 0 0 0,1 0 1 0 0,0 1-1 0 0,-1-1 0 0 0,1 0 1 0 0,-1 0-1 0 0,1 0 0 0 0,0 0 1 0 0,-1 1-1 0 0,1-1 0 0 0,-1 0 1 0 0,0 0-1 0 0,1 0 34 0 0,0 1-22 0 0,0-1-19 0 0,0 1 0 0 0,0-1 0 0 0,0 0 0 0 0,0 0 0 0 0,0 0 0 0 0,0 0 0 0 0,0 0 0 0 0,0 0 0 0 0,0 0 0 0 0,0 0 0 0 0,0 0 0 0 0,0 0 0 0 0,1 0 0 0 0,-1 0 0 0 0,0 0 0 0 0,0 0 0 0 0,0 0 0 0 0,0 0 0 0 0,0 0 0 0 0,0 0 0 0 0,0 0 0 0 0,0 0 0 0 0,0 0 1 0 0,0 0-1 0 0,0 0 0 0 0,0 0 0 0 0,0 0 0 0 0,0-1 0 0 0,6 10-8 0 0,-2-7 6 0 0,-4-1 0 0 0,0-1 0 0 0,1 1 0 0 0,-1-1 0 0 0,0 0 0 0 0,1 1 0 0 0,-1-1 0 0 0,1 1 0 0 0,-1-1 0 0 0,1 0 0 0 0,-1 1 0 0 0,1-1 0 0 0,-1 0 0 0 0,1 1 0 0 0,-1-1 0 0 0,1 0 0 0 0,-1 0 0 0 0,1 0 0 0 0,0 0 0 0 0,-1 1 0 0 0,1-1 0 0 0,-1 0 0 0 0,1 0 0 0 0,-1 0 0 0 0,1 0 0 0 0,0 0 0 0 0,-1 0 0 0 0,1 0 0 0 0,-1-1 0 0 0,1 1 0 0 0,0 0 0 0 0,-1 0 0 0 0,1 0 0 0 0,-1-1 0 0 0,2 1 0 0 0,5-13 227 0 0,-6 12-216 0 0,0 1 0 0 0,0 0 0 0 0,0 0 0 0 0,1 0-1 0 0,-1-1 1 0 0,0 1 0 0 0,0 0 0 0 0,0 0 0 0 0,0 1 0 0 0,0-1 0 0 0,0 0-1 0 0,0 0 1 0 0,0 0 0 0 0,0 1 0 0 0,0-1 0 0 0,0 1 0 0 0,0-1 0 0 0,0 1-1 0 0,0-1 1 0 0,0 1 0 0 0,0-1 0 0 0,1 2 0 0 0,5 2 0 0 0,-5-8 20 0 0,-2 4-28 0 0,0 0 1 0 0,0 0-1 0 0,0-1 1 0 0,0 1-1 0 0,0 0 1 0 0,1 0-1 0 0,-1-1 1 0 0,0 1-1 0 0,0 0 1 0 0,0 0-1 0 0,0-1 1 0 0,0 1-1 0 0,0 0 1 0 0,1 0-1 0 0,-1 0 1 0 0,0-1-1 0 0,0 1 1 0 0,0 0-1 0 0,1 0 0 0 0,-1 0 1 0 0,0-1-1 0 0,0 1 1 0 0,1 0-1 0 0,-1 0 1 0 0,0 0-1 0 0,0 0 1 0 0,1 0-1 0 0,-1 0-3 0 0,1 0 0 0 0,-1 0 0 0 0,0 0 0 0 0,1 0 0 0 0,-1 0 0 0 0,0 1 0 0 0,1-1 0 0 0,-1 0 0 0 0,0 0 0 0 0,1 0 0 0 0,-1 1 0 0 0,0-1 0 0 0,0 0 0 0 0,1 0 0 0 0,-1 1 0 0 0,0-1 0 0 0,0 0 0 0 0,1 1 0 0 0,-1-1 0 0 0,0 0 0 0 0,0 1 0 0 0,0-1 0 0 0,0 0 0 0 0,0 1 0 0 0,1-1 0 0 0,-1 0 0 0 0,0 1 0 0 0,0-1 0 0 0,0 0 0 0 0,0 1 0 0 0,0-1 0 0 0,0 0 0 0 0,0 1 0 0 0,0-1 0 0 0,0 1 0 0 0,-1-1 0 0 0,1 0 0 0 0,0 1 0 0 0,0-1 0 0 0,0 1 0 0 0,0 3 0 0 0,0-2 0 0 0,10-4 0 0 0,-9 1 0 0 0,4 1 0 0 0,-3 1 0 0 0,0 1 0 0 0,2 3 0 0 0,-2-4 0 0 0,16-1 0 0 0,-17 0-14 0 0,0 1-1 0 0,0 0 1 0 0,-1 0-1 0 0,1 0 1 0 0,0 0 0 0 0,-1-1-1 0 0,1 1 1 0 0,-1 0-1 0 0,1 0 1 0 0,-1 0-1 0 0,1 0 1 0 0,-1 0-1 0 0,1 0 1 0 0,-1 0-1 0 0,0 1 1 0 0,0-1-1 0 0,0 0 1 0 0,1 0-1 0 0,-1 0 1 0 0,-1 2-1 0 0,1 3-321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25.619"/>
    </inkml:context>
    <inkml:brush xml:id="br0">
      <inkml:brushProperty name="width" value="0.1" units="cm"/>
      <inkml:brushProperty name="height" value="0.1" units="cm"/>
      <inkml:brushProperty name="color" value="#66CC00"/>
    </inkml:brush>
  </inkml:definitions>
  <inkml:trace contextRef="#ctx0" brushRef="#br0">1529 20 1839 0 0,'0'-1'143'0'0,"1"0"0"0"0,-1 0-1 0 0,1 0 1 0 0,-1 0-1 0 0,1 0 1 0 0,-1 0-1 0 0,1 0 1 0 0,-1 0-1 0 0,1 0 1 0 0,0 0 0 0 0,0 0-1 0 0,-1 0 1 0 0,1 0-1 0 0,0 0 1 0 0,0 1-1 0 0,0-1 1 0 0,0 0-1 0 0,0 1 1 0 0,0-1-1 0 0,0 0 1 0 0,0 1 0 0 0,2-1-1 0 0,-4 2-212 0 0,1-1-1 0 0,0 1 1 0 0,-1 0-1 0 0,1-1 1 0 0,-1 1 0 0 0,1-1-1 0 0,-1 1 1 0 0,1 0-1 0 0,-1-1 1 0 0,0 1 0 0 0,1-1-1 0 0,-1 0 1 0 0,1 1-1 0 0,-1-1 1 0 0,0 1 0 0 0,1-1-1 0 0,-1 0 1 0 0,0 0-1 0 0,0 1 1 0 0,1-1 0 0 0,-1 0-1 0 0,0 0 1 0 0,0 0-1 0 0,1 0 1 0 0,-1 0 0 0 0,0 0-1 0 0,0 0 1 0 0,1 0-1 0 0,-1 0 1 0 0,0 0 0 0 0,-1-1-1 0 0,-26-2-119 0 0,14 0 941 0 0,0 2-1 0 0,1 0 0 0 0,-1 0 0 0 0,0 2 0 0 0,-26 3 1 0 0,-68 20 649 0 0,79-16-1367 0 0,0-1 1 0 0,0-1 0 0 0,-34 1-1 0 0,-89-5 188 0 0,-86 6 1181 0 0,182-5-1073 0 0,0-3-1 0 0,-59-6 1 0 0,-111-24 313 0 0,199 26-695 0 0,-1 1 1 0 0,1 1-1 0 0,-1 1 0 0 0,1 2 1 0 0,-1 0-1 0 0,1 2 0 0 0,-31 8 1 0 0,21-1-490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44.260"/>
    </inkml:context>
    <inkml:brush xml:id="br0">
      <inkml:brushProperty name="width" value="0.1" units="cm"/>
      <inkml:brushProperty name="height" value="0.1" units="cm"/>
      <inkml:brushProperty name="color" value="#66CC00"/>
    </inkml:brush>
  </inkml:definitions>
  <inkml:trace contextRef="#ctx0" brushRef="#br0">1 67 2327 0 0,'0'-11'96'0'0,"0"-2"32"0"0,3 0-128 0 0,-1 4 0 0 0,-2 2 0 0 0,2 3 0 0 0,-2 2 0 0 0,2 2 0 0 0,3 0-64 0 0,5-4 64 0 0,1 3 0 0 0,4-1 0 0 0,1 4 0 0 0,-1 1 0 0 0,0-1-200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45.879"/>
    </inkml:context>
    <inkml:brush xml:id="br0">
      <inkml:brushProperty name="width" value="0.1" units="cm"/>
      <inkml:brushProperty name="height" value="0.1" units="cm"/>
      <inkml:brushProperty name="color" value="#66CC00"/>
    </inkml:brush>
  </inkml:definitions>
  <inkml:trace contextRef="#ctx0" brushRef="#br0">0 136 3679 0 0,'2'-12'160'0'0</inkml:trace>
  <inkml:trace contextRef="#ctx0" brushRef="#br0" timeOffset="1">1781 0 455 0 0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46.614"/>
    </inkml:context>
    <inkml:brush xml:id="br0">
      <inkml:brushProperty name="width" value="0.1" units="cm"/>
      <inkml:brushProperty name="height" value="0.1" units="cm"/>
      <inkml:brushProperty name="color" value="#66CC00"/>
    </inkml:brush>
  </inkml:definitions>
  <inkml:trace contextRef="#ctx0" brushRef="#br0">39 199 1375 0 0,'10'-31'64'0'0,"-5"8"8"0"0,3 3-72 0 0,-5 3 0 0 0,-1 10 0 0 0,-2 3 0 0 0,0-1 576 0 0,0-8 104 0 0,0-4 24 0 0,0-2 0 0 0,-3 3-408 0 0,-1 1-72 0 0,-4 7-24 0 0,1 5 0 0 0,-2 5-200 0 0,-2-1-136 0 0,-1 5 16 0 0,-1 1-1832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47.445"/>
    </inkml:context>
    <inkml:brush xml:id="br0">
      <inkml:brushProperty name="width" value="0.1" units="cm"/>
      <inkml:brushProperty name="height" value="0.1" units="cm"/>
      <inkml:brushProperty name="color" value="#66CC00"/>
    </inkml:brush>
  </inkml:definitions>
  <inkml:trace contextRef="#ctx0" brushRef="#br0">1 38 1375 0 0,'0'-8'128'0'0,"0"-1"-128"0"0,0 3 0 0 0,0 3 0 0 0,0 1 592 0 0,0 0-272 0 0,0 0 0 0 0,2 0-240 0 0,-1 0-80 0 0,3 0 0 0 0,0 2 72 0 0,3 4-72 0 0,2 0-72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48.143"/>
    </inkml:context>
    <inkml:brush xml:id="br0">
      <inkml:brushProperty name="width" value="0.1" units="cm"/>
      <inkml:brushProperty name="height" value="0.1" units="cm"/>
      <inkml:brushProperty name="color" value="#66CC00"/>
    </inkml:brush>
  </inkml:definitions>
  <inkml:trace contextRef="#ctx0" brushRef="#br0">0 119 3679 0 0,'6'-22'328'0'0,"-2"7"-264"0"0,-1 2-64 0 0,1 2 0 0 0,0 5 128 0 0,-2 2 0 0 0,3 4 8 0 0,1-7 0 0 0,3-4-136 0 0,4 0 0 0 0,2 1 0 0 0,3 3 0 0 0,-1 5-152 0 0,-2 4-56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50.321"/>
    </inkml:context>
    <inkml:brush xml:id="br0">
      <inkml:brushProperty name="width" value="0.1" units="cm"/>
      <inkml:brushProperty name="height" value="0.1" units="cm"/>
      <inkml:brushProperty name="color" value="#66CC00"/>
    </inkml:brush>
  </inkml:definitions>
  <inkml:trace contextRef="#ctx0" brushRef="#br0">84 44 919 0 0,'-78'-9'640'0'0,"78"9"-639"0"0,0 0 0 0 0,0 0 0 0 0,-1 0 0 0 0,1 0 0 0 0,0 0-1 0 0,0 0 1 0 0,0 0 0 0 0,-1 0 0 0 0,1 0 0 0 0,0 0 0 0 0,0 0-1 0 0,-1 0 1 0 0,1 0 0 0 0,0 0 0 0 0,0-1 0 0 0,0 1-1 0 0,-1 0 1 0 0,1 0 0 0 0,0 0 0 0 0,0 0 0 0 0,0 0 0 0 0,0-1-1 0 0,-1 1 1 0 0,1 0 0 0 0,0 0 0 0 0,0 0 0 0 0,0 0 0 0 0,0-1-1 0 0,0 1 1 0 0,0 0 0 0 0,-1 0 0 0 0,1 0 0 0 0,0-1-1 0 0,0 1 1 0 0,0 0 0 0 0,0 0 0 0 0,0-1 0 0 0,0 1 0 0 0,0 0-1 0 0,0 0 1 0 0,0-1 0 0 0,0 1 0 0 0,0 0 0 0 0,0 0 0 0 0,0 0-1 0 0,0-1 1 0 0,0 1 0 0 0,0 0 0 0 0,1 0 0 0 0,-1-1-1 0 0,0 1 1 0 0,0 0 0 0 0,0 0 0 0 0,0 0 0 0 0,0-1 0 0 0,1 1-1 0 0,5-10 223 0 0,-5 9-189 0 0,1-1 0 0 0,0 1 0 0 0,-1 0 0 0 0,1-1 0 0 0,0 1 0 0 0,0 0 0 0 0,0 0 0 0 0,0 0 0 0 0,0 0 0 0 0,0 1 0 0 0,0-1 0 0 0,0 0 0 0 0,0 1 1 0 0,0 0-1 0 0,0-1 0 0 0,1 1 0 0 0,-1 0 0 0 0,0 0 0 0 0,0 0 0 0 0,0 0 0 0 0,0 0 0 0 0,1 1 0 0 0,-1-1 0 0 0,0 1 0 0 0,4 1 0 0 0,96 37 421 0 0,-93-35-577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50.822"/>
    </inkml:context>
    <inkml:brush xml:id="br0">
      <inkml:brushProperty name="width" value="0.1" units="cm"/>
      <inkml:brushProperty name="height" value="0.1" units="cm"/>
      <inkml:brushProperty name="color" value="#66CC00"/>
    </inkml:brush>
  </inkml:definitions>
  <inkml:trace contextRef="#ctx0" brushRef="#br0">0 38 1495 0 0,'54'-13'64'0'0,"-13"3"16"0"0,-2 1-80 0 0,-12 5 0 0 0,-10 2 0 0 0,-4 2 0 0 0,4 2-104 0 0,16-2-40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48.696"/>
    </inkml:context>
    <inkml:brush xml:id="br0">
      <inkml:brushProperty name="width" value="0.1" units="cm"/>
      <inkml:brushProperty name="height" value="0.1" units="cm"/>
      <inkml:brushProperty name="color" value="#66CC00"/>
    </inkml:brush>
  </inkml:definitions>
  <inkml:trace contextRef="#ctx0" brushRef="#br0">0 10 919 0 0,'2'-4'80'0'0,"0"3"-80"0"0,2-1 1360 0 0,-2 2-872 0 0,0-2-400 0 0,1 2-88 0 0,1 0 0 0 0,1 0-792 0 0,1 2-144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49.155"/>
    </inkml:context>
    <inkml:brush xml:id="br0">
      <inkml:brushProperty name="width" value="0.1" units="cm"/>
      <inkml:brushProperty name="height" value="0.1" units="cm"/>
      <inkml:brushProperty name="color" value="#66CC00"/>
    </inkml:brush>
  </inkml:definitions>
  <inkml:trace contextRef="#ctx0" brushRef="#br0">1 19 1783 0 0,'3'-4'72'0'0,"-3"2"24"0"0,2-1-96 0 0,0 1 0 0 0,0 0 0 0 0,0 2 64 0 0,0-2 0 0 0,1 0-64 0 0,1 0 96 0 0,0 2-96 0 0,1 2 0 0 0,1-2 0 0 0,-1 2-880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49.746"/>
    </inkml:context>
    <inkml:brush xml:id="br0">
      <inkml:brushProperty name="width" value="0.1" units="cm"/>
      <inkml:brushProperty name="height" value="0.1" units="cm"/>
      <inkml:brushProperty name="color" value="#66CC00"/>
    </inkml:brush>
  </inkml:definitions>
  <inkml:trace contextRef="#ctx0" brushRef="#br0">1 17 1839 0 0,'17'-7'160'0'0,"-6"1"-160"0"0,0 5 0 0 0,-4-1 0 0 0,-3 2 328 0 0,-2 0 32 0 0,2 0 8 0 0,3 0 0 0 0,2 0-368 0 0,6 2 0 0 0,-2 1 0 0 0,0 1 0 0 0,-2 2-136 0 0,-2-1-24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26.824"/>
    </inkml:context>
    <inkml:brush xml:id="br0">
      <inkml:brushProperty name="width" value="0.1" units="cm"/>
      <inkml:brushProperty name="height" value="0.1" units="cm"/>
      <inkml:brushProperty name="color" value="#66CC00"/>
    </inkml:brush>
  </inkml:definitions>
  <inkml:trace contextRef="#ctx0" brushRef="#br0">2745 1 455 0 0,'-3'0'13'0'0,"0"0"-1"0"0,0 0 1 0 0,0 0-1 0 0,0 0 1 0 0,0 1-1 0 0,0-1 1 0 0,0 1-1 0 0,-5 2 0 0 0,-21 1 3115 0 0,-2 4-2658 0 0,1-2 0 0 0,-47 4-1 0 0,-63-5 1765 0 0,-25 3-680 0 0,-239 10-872 0 0,124-10 54 0 0,-87-9 561 0 0,246-2-970 0 0,-139 16 1 0 0,-117 31 221 0 0,369-43-548 0 0,-311 59-3477 0 0,214-33-534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53.206"/>
    </inkml:context>
    <inkml:brush xml:id="br0">
      <inkml:brushProperty name="width" value="0.1" units="cm"/>
      <inkml:brushProperty name="height" value="0.1" units="cm"/>
      <inkml:brushProperty name="color" value="#66CC00"/>
    </inkml:brush>
  </inkml:definitions>
  <inkml:trace contextRef="#ctx0" brushRef="#br0">0 19 1783 0 0,'8'-3'113'0'0,"0"1"0"0"0,0 0 0 0 0,0 0 0 0 0,0 1-1 0 0,13-1 1 0 0,4-1 317 0 0,4 1 103 0 0,0 1 0 0 0,0 1 0 0 0,0 2 0 0 0,52 9 0 0 0,-43-5-393 0 0,76 2-1 0 0,54-21-56 0 0,-110 6 13 0 0,1 3 0 0 0,98 6 0 0 0,-131 0-33 0 0,187 16 223 0 0,-156-16-174 0 0,100-9 0 0 0,2-5 107 0 0,-137 12-157 0 0,1 1-1 0 0,-1 1 1 0 0,0 1 0 0 0,0 1 0 0 0,24 7-1 0 0,-26-5-50 0 0,1 0 0 0 0,-1 2-1 0 0,-1 0 1 0 0,0 2 0 0 0,24 14-1 0 0,-36-20 1 0 0,0 0-1 0 0,1-1 0 0 0,-1 0 1 0 0,0 0-1 0 0,11 1 0 0 0,-12-2-8 0 0,-3-1 59 0 0,-1-1-1 0 0,1 1 0 0 0,0-1 1 0 0,-1 0-1 0 0,1 0 0 0 0,0 0 1 0 0,3-1-1 0 0,-4 1-6 0 0,0 0 0 0 0,0 0 1 0 0,0 0-1 0 0,1 0 0 0 0,-1 0 0 0 0,0 0 1 0 0,0 0-1 0 0,0 1 0 0 0,1-1 1 0 0,-1 1-1 0 0,0 0 0 0 0,2 0 0 0 0,16 9-27 0 0,0-2 0 0 0,0-1 0 0 0,1 0 0 0 0,39 6 0 0 0,-49-12-19 0 0,-1-1-1 0 0,1 0 1 0 0,-1-1 0 0 0,1 0-1 0 0,-1-1 1 0 0,20-5-1 0 0,18-3-7 0 0,99 0 39 0 0,-34 3-14 0 0,75-8 47 0 0,-109 11-29 0 0,40-5 53 0 0,239-4 18 0 0,-291 13-111 0 0,90 10-3 0 0,27-1 0 0 0,-92-9 0 0 0,44-2 0 0 0,57-9 24 0 0,83-11 16 0 0,-250 18-29 0 0,0 1 0 0 0,1 2-1 0 0,-1 1 1 0 0,1 0 0 0 0,30 6-1 0 0,-49-4-101 0 0,-1-1 0 0 0,0 1 0 0 0,0 1 0 0 0,0-1 0 0 0,-1 1 0 0 0,1 1 0 0 0,-1-1 0 0 0,1 1 0 0 0,-1 0-1 0 0,0 1 1 0 0,-1-1 0 0 0,1 1 0 0 0,-1 0 0 0 0,0 0 0 0 0,0 1 0 0 0,0 0 0 0 0,-1 0 0 0 0,6 10 0 0 0,-4-6-2723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55.666"/>
    </inkml:context>
    <inkml:brush xml:id="br0">
      <inkml:brushProperty name="width" value="0.1" units="cm"/>
      <inkml:brushProperty name="height" value="0.1" units="cm"/>
      <inkml:brushProperty name="color" value="#66CC00"/>
    </inkml:brush>
  </inkml:definitions>
  <inkml:trace contextRef="#ctx0" brushRef="#br0">0 133 1839 0 0,'16'-6'418'0'0,"1"1"0"0"0,0 0 0 0 0,0 1-1 0 0,0 1 1 0 0,28-2 0 0 0,-4 0-413 0 0,301-18 1516 0 0,-84 11-979 0 0,-147 2-223 0 0,153 5 1 0 0,-236 6-310 0 0,62 4 38 0 0,104-8 0 0 0,39-23-30 0 0,-50 5 183 0 0,-82 18 355 0 0,-35 2-119 0 0,-62 1-417 0 0,6-1 69 0 0,0 1 0 0 0,1 0 0 0 0,-1 1-1 0 0,19 3 1 0 0,-27-4-81 0 0,0 1 0 0 0,-1-1 0 0 0,1 1 1 0 0,0 0-1 0 0,0-1 0 0 0,0 1 0 0 0,0 0 0 0 0,-1 0 0 0 0,1 0 0 0 0,0 1 1 0 0,-1-1-1 0 0,1 0 0 0 0,-1 1 0 0 0,1-1 0 0 0,-1 0 0 0 0,0 1 0 0 0,0 0 0 0 0,0-1 1 0 0,0 1-1 0 0,0 0 0 0 0,0 0 0 0 0,0-1 0 0 0,0 1 0 0 0,0 0 0 0 0,-1 0 1 0 0,1 0-1 0 0,-1 0 0 0 0,0 0 0 0 0,1 0 0 0 0,-1 0 0 0 0,0 2 0 0 0,0-3-7 0 0,-1-1-1 0 0,1 0 0 0 0,0 0 1 0 0,0 1-1 0 0,0-1 0 0 0,0 0 1 0 0,0 0-1 0 0,0 1 0 0 0,-1-1 1 0 0,1 0-1 0 0,0 0 0 0 0,0 0 0 0 0,0 1 1 0 0,-1-1-1 0 0,1 0 0 0 0,0 0 1 0 0,0 0-1 0 0,-1 0 0 0 0,1 1 1 0 0,0-1-1 0 0,0 0 0 0 0,-1 0 1 0 0,1 0-1 0 0,0 0 0 0 0,0 0 1 0 0,-1 0-1 0 0,1 0 0 0 0,0 0 1 0 0,-1 0-1 0 0,1 0 0 0 0,0 0 1 0 0,0 0-1 0 0,-1 0 0 0 0,1 0 1 0 0,0 0-1 0 0,-1 0 0 0 0,1 0 0 0 0,0 0 1 0 0,0 0-1 0 0,-1 0 0 0 0,1-1 1 0 0,0 1-1 0 0,0 0 0 0 0,-1 0 1 0 0,1 0-1 0 0,-10-7 113 0 0,10 7-113 0 0,0 0 0 0 0,0 0 0 0 0,0 0 0 0 0,0-1 0 0 0,0 1 0 0 0,0 0 0 0 0,0 0 0 0 0,0 0 0 0 0,0 0 0 0 0,0-1 0 0 0,0 1 0 0 0,0 0 0 0 0,1 0 0 0 0,-1 0 0 0 0,0 0 0 0 0,0 0 0 0 0,0-1 0 0 0,0 1 0 0 0,0 0 0 0 0,0 0 0 0 0,1 0 0 0 0,-1 0 0 0 0,0 0 0 0 0,0 0 0 0 0,0 0 0 0 0,0 0 0 0 0,0-1 0 0 0,1 1 0 0 0,-1 0 0 0 0,0 0 0 0 0,0 0 0 0 0,0 0 0 0 0,0 0 0 0 0,1 0 0 0 0,-1 0 0 0 0,0 0 0 0 0,0 0 0 0 0,0 0 0 0 0,0 0 0 0 0,1 0 0 0 0,-1 0 0 0 0,0 0 0 0 0,0 0 0 0 0,0 0 0 0 0,0 1 0 0 0,1-1 0 0 0,-1 0 0 0 0,0 0 0 0 0,0 0 0 0 0,0 0 0 0 0,0 0 0 0 0,0 0 0 0 0,0 0 0 0 0,1 0 0 0 0,-1 1 0 0 0,0-1 0 0 0,0 0 0 0 0,0 0 0 0 0,0 0 0 0 0,0 0 0 0 0,0 0 0 0 0,0 1 0 0 0,0-1 0 0 0,0 0 0 0 0,1 0 0 0 0,-1 0 0 0 0,0 1 0 0 0,0-1 0 0 0,0 0 0 0 0,1 1 0 0 0,-1-1 0 0 0,0 0 0 0 0,1 1 0 0 0,-1-1 0 0 0,0 0 0 0 0,1 0 0 0 0,-1 1 0 0 0,0-1 0 0 0,1 0 0 0 0,-1 0 0 0 0,0 0 0 0 0,1 1 0 0 0,-1-1 0 0 0,1 0 0 0 0,-1 0 0 0 0,0 0 0 0 0,1 0 0 0 0,-1 0 0 0 0,1 0 0 0 0,-1 0 0 0 0,1 0 0 0 0,-1 0 0 0 0,0 0 0 0 0,1 0 0 0 0,0 0 0 0 0,2 1 0 0 0,0 0 0 0 0,0 1 0 0 0,0 0 0 0 0,0-1 0 0 0,-1 1 0 0 0,6 5 0 0 0,0-1 0 0 0,0 5 30 0 0,-8-10-28 0 0,0-1 0 0 0,1 1 1 0 0,-1 0-1 0 0,0 0 0 0 0,1 0 0 0 0,-1-1 1 0 0,1 1-1 0 0,-1 0 0 0 0,1 0 1 0 0,0-1-1 0 0,-1 1 0 0 0,1-1 1 0 0,0 1-1 0 0,1 0 0 0 0,-2 0-5 0 0,0-1 0 0 0,1 1 0 0 0,-1-1 0 0 0,0 1-1 0 0,0-1 1 0 0,1 1 0 0 0,-1-1 0 0 0,0 1 0 0 0,0-1-1 0 0,0 1 1 0 0,0-1 0 0 0,0 1 0 0 0,0-1 0 0 0,0 1-1 0 0,0-1 1 0 0,0 1 0 0 0,0 0 0 0 0,0-1 0 0 0,0 1 0 0 0,0 6-827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57.410"/>
    </inkml:context>
    <inkml:brush xml:id="br0">
      <inkml:brushProperty name="width" value="0.1" units="cm"/>
      <inkml:brushProperty name="height" value="0.1" units="cm"/>
      <inkml:brushProperty name="color" value="#66CC00"/>
    </inkml:brush>
  </inkml:definitions>
  <inkml:trace contextRef="#ctx0" brushRef="#br0">0 4 1007 0 0,'0'-2'0'0'0,"0"0"88"0"0,2 2-88 0 0,-2 2 0 0 0,0 0 0 0 0,2 0 72 0 0,2 0-72 0 0,0 0 0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58.862"/>
    </inkml:context>
    <inkml:brush xml:id="br0">
      <inkml:brushProperty name="width" value="0.1" units="cm"/>
      <inkml:brushProperty name="height" value="0.1" units="cm"/>
      <inkml:brushProperty name="color" value="#66CC00"/>
    </inkml:brush>
  </inkml:definitions>
  <inkml:trace contextRef="#ctx0" brushRef="#br0">0 58 1375 0 0,'6'-11'64'0'0,"-1"3"8"0"0,1 3-72 0 0,-1 1 0 0 0,-1 4 0 0 0,2 0 0 0 0,1 2 0 0 0,4-2 64 0 0,8 4-64 0 0</inkml:trace>
  <inkml:trace contextRef="#ctx0" brushRef="#br0" timeOffset="1">3537 62 4143 0 0,'13'-21'368'0'0,"-4"8"-296"0"0,1 6-72 0 0,-3-1 0 0 0,0 5 0 0 0,-1 1 80 0 0,3 0-80 0 0,6-2 80 0 0,9 2-80 0 0,10 2 0 0 0,3 2 0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59.441"/>
    </inkml:context>
    <inkml:brush xml:id="br0">
      <inkml:brushProperty name="width" value="0.1" units="cm"/>
      <inkml:brushProperty name="height" value="0.1" units="cm"/>
      <inkml:brushProperty name="color" value="#66CC00"/>
    </inkml:brush>
  </inkml:definitions>
  <inkml:trace contextRef="#ctx0" brushRef="#br0">1 5 1839 0 0,'48'-3'770'0'0,"1"2"0"0"0,85 9-1 0 0,96 27-64 0 0,33 4-431 0 0,9 0-202 0 0,-21-2-8 0 0,-240-36-62 0 0,0 1 7 0 0,0-1 0 0 0,0 0 0 0 0,0-1 1 0 0,1 0-1 0 0,-1-1 0 0 0,0 0 0 0 0,15-4 0 0 0,14-20 410 0 0,-39 24-437 0 0,0 1 1 0 0,0 0-1 0 0,0 0 1 0 0,1 0 0 0 0,-1 0-1 0 0,0 0 1 0 0,0 0-1 0 0,0 0 1 0 0,1 0-1 0 0,-1 1 1 0 0,0-1 0 0 0,2 1-1 0 0,2 1-1969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2:10.915"/>
    </inkml:context>
    <inkml:brush xml:id="br0">
      <inkml:brushProperty name="width" value="0.1" units="cm"/>
      <inkml:brushProperty name="height" value="0.1" units="cm"/>
      <inkml:brushProperty name="color" value="#66CC00"/>
    </inkml:brush>
  </inkml:definitions>
  <inkml:trace contextRef="#ctx0" brushRef="#br0">121 153 1839 0 0,'-11'-5'540'0'0,"7"2"86"0"0,0 1 0 0 0,-1-1 0 0 0,1 1 0 0 0,-1 0 0 0 0,1 1 0 0 0,-1-1 0 0 0,0 1 0 0 0,0 0 0 0 0,0 0 0 0 0,1 0 0 0 0,-1 1 0 0 0,0 0 0 0 0,-8 0 0 0 0,11 0-364 0 0,-24 7 1937 0 0,26-6-2168 0 0,-1-1 1 0 0,1 0-1 0 0,-1 0 1 0 0,1 1 0 0 0,-1-1-1 0 0,1 0 1 0 0,-1 0-1 0 0,1 1 1 0 0,0-1-1 0 0,-1 1 1 0 0,1-1-1 0 0,-1 0 1 0 0,1 1-1 0 0,0-1 1 0 0,-1 1 0 0 0,1-1-1 0 0,0 1 1 0 0,0-1-1 0 0,-1 1 1 0 0,1-1-1 0 0,0 1 1 0 0,0-1-1 0 0,0 1 1 0 0,0-1-1 0 0,0 1 1 0 0,0 0 0 0 0,0-1-1 0 0,0 1 1 0 0,0-1-1 0 0,0 1 1 0 0,0-1-1 0 0,0 1 1 0 0,0-1-1 0 0,0 1 1 0 0,0 0-1 0 0,0-1 1 0 0,1 1-1 0 0,-1-1 1 0 0,0 1 0 0 0,0-1-1 0 0,1 1 1 0 0,-1-1-1 0 0,0 0 1 0 0,1 1-1 0 0,0 1 43 0 0,3 5 423 0 0,1 0-1 0 0,1-1 1 0 0,9 12-1 0 0,-13-17-418 0 0,0 1-1 0 0,-1-1 1 0 0,1 0-1 0 0,0 1 1 0 0,0-1-1 0 0,0 0 1 0 0,0 0-1 0 0,0 0 1 0 0,0 0-1 0 0,0-1 1 0 0,0 1-1 0 0,0 0 1 0 0,0-1 0 0 0,1 0-1 0 0,-1 1 1 0 0,0-1-1 0 0,0 0 1 0 0,0 0-1 0 0,1 0 1 0 0,1-1-1 0 0,3 0 61 0 0,-1 1-1 0 0,0 0 0 0 0,0 0 1 0 0,11 1-1 0 0,8 1 126 0 0,-19-2-189 0 0,0 1 1 0 0,0 0-1 0 0,0 1 1 0 0,11 3-1 0 0,6 2 124 0 0,-5-3-87 0 0,0-2 1 0 0,0 0-1 0 0,0-1 0 0 0,0-1 0 0 0,18-2 1 0 0,90-18 391 0 0,-73 11-346 0 0,163-42 200 0 0,-172 39-253 0 0,-6 4 8 0 0,1 2-1 0 0,53-2 1 0 0,-30 3-44 0 0,-45 3-64 0 0,85-10 56 0 0,20-14 33 0 0,62-9 97 0 0,13 5-137 0 0,-172 28-52 0 0,11-3 33 0 0,-1 2 0 0 0,1 1-1 0 0,49 5 1 0 0,-27 2-13 0 0,0-3 1 0 0,115-9-1 0 0,-133 5-12 0 0,1 2-1 0 0,50 6 0 0 0,-18-1 31 0 0,-13-4-15 0 0,27 2 16 0 0,-74-2-37 0 0,13 2 28 0 0,38 8-1 0 0,-37-6-30 0 0,-1-2 0 0 0,1 0 0 0 0,30-1 0 0 0,5-1 0 0 0,92 11 0 0 0,-32 5 0 0 0,79 3 64 0 0,-108-2-44 0 0,-67-12-11 0 0,0-1 0 0 0,0-1 0 0 0,0-1-1 0 0,29 0 1 0 0,69-11 20 0 0,-45 1 20 0 0,124 7 1 0 0,-143 5-49 0 0,140 7 62 0 0,1-23-53 0 0,43 1 44 0 0,-59 20-54 0 0,156 1 0 0 0,-227-20 41 0 0,-72 4-33 0 0,0 2-1 0 0,65 3 1 0 0,87 20 56 0 0,-159-19-64 0 0,41-5 0 0 0,4 0 0 0 0,-9 2 0 0 0,-67 2 17 0 0,0-1-1 0 0,0 0 1 0 0,0 0 0 0 0,0 0-1 0 0,0 0 1 0 0,0-1 0 0 0,0 0-1 0 0,-1 1 1 0 0,1-1 0 0 0,-1-1-1 0 0,7-4 1 0 0,-7 6-12 0 0,-1 0-1 0 0,1 0 1 0 0,0 0-1 0 0,0 0 1 0 0,0 0 0 0 0,0 1-1 0 0,0-1 1 0 0,0 1-1 0 0,0 0 1 0 0,0 0-1 0 0,0 0 1 0 0,0 0 0 0 0,3 1-1 0 0,9-1 4108 0 0,-14 0-4091 0 0,-1 0-20 0 0,0 0 0 0 0,0 0 0 0 0,0 0 1 0 0,0 0-1 0 0,0 0 0 0 0,0 0 0 0 0,0-1 0 0 0,-1 1 0 0 0,1 0 0 0 0,0 0 0 0 0,0 0 0 0 0,0 0 0 0 0,0 0 0 0 0,0 0 0 0 0,0 0 0 0 0,0 0 0 0 0,0 0 0 0 0,0 0 0 0 0,0-1 0 0 0,-1 1 0 0 0,1 0 0 0 0,0 0 0 0 0,0 0 0 0 0,0 0 0 0 0,0 0 0 0 0,0 0 0 0 0,0 0 0 0 0,0-1 0 0 0,0 1 0 0 0,0 0 0 0 0,0 0 0 0 0,0 0 0 0 0,0 0 0 0 0,0 0 0 0 0,0 0 0 0 0,0 0 0 0 0,0-1 0 0 0,0 1 0 0 0,0 0 0 0 0,0 0 0 0 0,0 0 0 0 0,0 0 0 0 0,1 0 1 0 0,-1 0-1 0 0,0 0 0 0 0,0-1 0 0 0,0 1 0 0 0,0 0 0 0 0,0 0 0 0 0,0 0 0 0 0,0 0 0 0 0,9-2-3542 0 0,11 10 2858 0 0,-18-6 707 0 0,1-1-1 0 0,0 0 1 0 0,-1 0 0 0 0,1 0-1 0 0,0 0 1 0 0,0 0-1 0 0,3 0 1 0 0,-1 0-24 0 0,0 0 0 0 0,0 0 0 0 0,0 1 0 0 0,-1-1 0 0 0,10 5 0 0 0,6 2 0 0 0,14 0 0 0 0,68 9 0 0 0,-16-5 0 0 0,-35-5 0 0 0,0-3 0 0 0,-1-2 0 0 0,55-6 0 0 0,-96 4 0 0 0,258-18 4056 0 0,-161 15-4860 0 0,154-7-2352 0 0,-129-6 3070 0 0,52-2 2941 0 0,101 29-5929 0 0,-262-9 3379 0 0,177 4-305 0 0,-36-2 0 0 0,-82 5 2329 0 0,40 14-3547 0 0,-65-10 651 0 0,92 7-1 0 0,37-17 568 0 0,-98-11 0 0 0,34 0 0 0 0,35 6 0 0 0,-43 6 0 0 0,-98-2 0 0 0,-14-2 0 0 0,-1 1 1 0 0,1-1-1 0 0,0 0 1 0 0,0 0-1 0 0,-1 0 0 0 0,1 1 1 0 0,0-1-1 0 0,-1 0 0 0 0,1 0 1 0 0,0 0-1 0 0,0 0 0 0 0,-1 0 1 0 0,1 0-1 0 0,0-1 1 0 0,0 1-1 0 0,-1 0 0 0 0,1 0 1 0 0,0 0-1 0 0,-1-1 0 0 0,1 1 1 0 0,0 0-1 0 0,-1-1 1 0 0,1 1-1 0 0,0-1 0 0 0,-1 1 1 0 0,1 0-1 0 0,-1-1 0 0 0,1 0 1 0 0,7-9 38 0 0,-7 9-35 0 0,-1 0 0 0 0,1 0 0 0 0,0 0 0 0 0,-1 0 0 0 0,1 0 0 0 0,0 1 0 0 0,0-1 0 0 0,-1 0 0 0 0,1 0 0 0 0,0 1 0 0 0,0-1 0 0 0,1 0 0 0 0,-1 1-3 0 0,0 0 0 0 0,-1 0 0 0 0,1 0 0 0 0,0 0 0 0 0,-1 1 0 0 0,1-1 0 0 0,0 0 0 0 0,-1 0 0 0 0,1 1 0 0 0,0-1 0 0 0,-1 0 0 0 0,1 1 0 0 0,0-1 0 0 0,-1 0 0 0 0,1 1 1 0 0,-1-1-1 0 0,1 1 0 0 0,-1-1 0 0 0,1 1 0 0 0,-1 0 0 0 0,1-1 0 0 0,-1 1 0 0 0,0-1 0 0 0,1 2 0 0 0,8 12-275 0 0,0 0 1 0 0,-2 1-1 0 0,12 29 1 0 0,0 1-1056 0 0,3 1 24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44.725"/>
    </inkml:context>
    <inkml:brush xml:id="br0">
      <inkml:brushProperty name="width" value="0.1" units="cm"/>
      <inkml:brushProperty name="height" value="0.1" units="cm"/>
      <inkml:brushProperty name="color" value="#66CC00"/>
    </inkml:brush>
  </inkml:definitions>
  <inkml:trace contextRef="#ctx0" brushRef="#br0">1 134 1375 0 0,'2'-7'151'0'0,"0"0"0"0"0,1-1-1 0 0,0 1 1 0 0,0 1-1 0 0,0-1 1 0 0,1 0-1 0 0,0 1 1 0 0,0 0 0 0 0,1 0-1 0 0,0 0 1 0 0,0 0-1 0 0,10-8 1 0 0,-7 9-96 0 0,-1 0 1 0 0,1 0-1 0 0,0 1 0 0 0,0 0 1 0 0,1 0-1 0 0,-1 1 0 0 0,1 0 1 0 0,12-2-1 0 0,-15 4-81 0 0,0 0 0 0 0,0 1-1 0 0,0-1 1 0 0,1 1 0 0 0,-1 1 0 0 0,0-1-1 0 0,0 1 1 0 0,0 0 0 0 0,0 1 0 0 0,0-1-1 0 0,-1 1 1 0 0,1 0 0 0 0,9 5-1 0 0,-5-1-221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1:45.355"/>
    </inkml:context>
    <inkml:brush xml:id="br0">
      <inkml:brushProperty name="width" value="0.1" units="cm"/>
      <inkml:brushProperty name="height" value="0.1" units="cm"/>
      <inkml:brushProperty name="color" value="#66CC00"/>
    </inkml:brush>
  </inkml:definitions>
  <inkml:trace contextRef="#ctx0" brushRef="#br0">4 55 1375 0 0,'-1'-13'128'0'0,"-1"3"-128"0"0,2 7 0 0 0,2 3 0 0 0,-1 0 416 0 0,1 0 64 0 0,2-4 16 0 0,0-2 0 0 0,1-1-432 0 0,5 1-64 0 0,1 1 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2:15.034"/>
    </inkml:context>
    <inkml:brush xml:id="br0">
      <inkml:brushProperty name="width" value="0.1" units="cm"/>
      <inkml:brushProperty name="height" value="0.1" units="cm"/>
      <inkml:brushProperty name="color" value="#66CC00"/>
    </inkml:brush>
  </inkml:definitions>
  <inkml:trace contextRef="#ctx0" brushRef="#br0">0 33 1375 0 0,'4'-2'341'0'0,"-1"0"-1"0"0,0 0 0 0 0,1 1 0 0 0,-1-1 0 0 0,1 1 0 0 0,0 0 0 0 0,-1 0 0 0 0,1 1 0 0 0,0-1 0 0 0,0 1 0 0 0,-1-1 0 0 0,1 1 0 0 0,0 0 0 0 0,5 1 0 0 0,8-1-282 0 0,39-4 1246 0 0,57-2 1977 0 0,-86 8-2341 0 0,29 4-1 0 0,-16-1-282 0 0,29 1 539 0 0,91-4 0 0 0,320-13 991 0 0,-144 3-1710 0 0,-245 3-339 0 0,183-1 540 0 0,6 34-326 0 0,56 21-224 0 0,-160-38 42 0 0,-141-10-134 0 0,139 9 121 0 0,-101-5-104 0 0,-20-2 3 0 0,195 11 208 0 0,144 21 91 0 0,-261-21-358 0 0,80 0 27 0 0,8 0 27 0 0,67-4 139 0 0,-130-9-127 0 0,28-2 7 0 0,54 3-76 0 0,6-3 39 0 0,-200 0-2 0 0,171-22 249 0 0,-200 21-248 0 0,11-3 101 0 0,0-1 1 0 0,40-15-1 0 0,3-2 35 0 0,-67 23-167 0 0,-1 0 0 0 0,0-1-1 0 0,0 1 1 0 0,1 0 0 0 0,-1-1 0 0 0,0 1-1 0 0,1 0 1 0 0,-1 0 0 0 0,0 0-1 0 0,1 0 1 0 0,-1 0 0 0 0,0 1 0 0 0,1-1-1 0 0,-1 0 1 0 0,0 1 0 0 0,0-1 0 0 0,1 0-1 0 0,-1 1 1 0 0,0 0 0 0 0,0-1 0 0 0,0 1-1 0 0,1 0 1 0 0,-1-1 0 0 0,1 3-1 0 0,0-1-8 0 0,-1 0 0 0 0,1 0 0 0 0,-1 0 0 0 0,0 1 0 0 0,0-1 0 0 0,0 0 0 0 0,0 1 0 0 0,-1-1 0 0 0,1 1 0 0 0,-1-1-1 0 0,1 1 1 0 0,-1 3 0 0 0,0 8-377 0 0,0 0-1 0 0,-1 0 0 0 0,-5 22 1 0 0,6-34 290 0 0,-11 49-4987 0 0,-7 5-1648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2:16.792"/>
    </inkml:context>
    <inkml:brush xml:id="br0">
      <inkml:brushProperty name="width" value="0.1" units="cm"/>
      <inkml:brushProperty name="height" value="0.1" units="cm"/>
      <inkml:brushProperty name="color" value="#66CC00"/>
    </inkml:brush>
  </inkml:definitions>
  <inkml:trace contextRef="#ctx0" brushRef="#br0">81 233 1839 0 0,'-25'-23'157'0'0,"16"15"588"0"0,1 1 0 0 0,0-1 0 0 0,0 0 0 0 0,-12-17 0 0 0,20 23-573 0 0,-1 1 0 0 0,1 0 0 0 0,0 0 1 0 0,-1 0-1 0 0,1-1 0 0 0,0 1 0 0 0,0 0 1 0 0,0 0-1 0 0,0 0 0 0 0,0-1 0 0 0,0 1 0 0 0,0 0 1 0 0,0 0-1 0 0,0-1 0 0 0,1 1 0 0 0,-1 0 1 0 0,0 0-1 0 0,1 0 0 0 0,-1 0 0 0 0,1-1 1 0 0,-1 1-1 0 0,1 0 0 0 0,0 0 0 0 0,0 0 0 0 0,-1 0 1 0 0,1 0-1 0 0,0 1 0 0 0,0-1 0 0 0,1-1 1 0 0,2-2-133 0 0,0 0 1 0 0,1 1-1 0 0,-1 0 1 0 0,1 0 0 0 0,5-3-1 0 0,49-21 898 0 0,71-24 0 0 0,-114 47-630 0 0,0 0-1 0 0,1 1 0 0 0,32-3 1 0 0,53 5 438 0 0,-53 2-587 0 0,104 3 120 0 0,57 0 427 0 0,-8-6 126 0 0,87 20-259 0 0,44-1 78 0 0,23 0-352 0 0,-115 0-134 0 0,-32-20-29 0 0,1 0 0 0 0,-76 15-43 0 0,25 0 66 0 0,188-27 56 0 0,-160 14-51 0 0,-178 2-149 0 0,88-2 78 0 0,131-19 0 0 0,-90 6 14 0 0,147 9 173 0 0,-180 10-202 0 0,-55-1 18 0 0,0-2-1 0 0,60-6 1 0 0,-24-7 48 0 0,99-8 142 0 0,-166 18-285 0 0,-7-1 16 0 0,0 2 0 0 0,0 0 0 0 0,0 0 0 0 0,0 1 0 0 0,15 3-1 0 0,-25-3-36 0 0,1-1 0 0 0,0 1 0 0 0,-1 0 0 0 0,1 0 0 0 0,-1 0 0 0 0,1 1 0 0 0,-1-1 0 0 0,0 0 0 0 0,0 1 0 0 0,0 0 0 0 0,1-1 0 0 0,-1 1 0 0 0,-1 0 0 0 0,1 0 0 0 0,0 0 0 0 0,0 0 0 0 0,-1 1 0 0 0,1-1 0 0 0,-1 0 0 0 0,0 1 0 0 0,0-1 0 0 0,0 1 0 0 0,0-1 0 0 0,0 1 0 0 0,0-1 0 0 0,-1 1 0 0 0,1 0 0 0 0,-1 5 0 0 0,1-3-231 0 0,-2 1 0 0 0,1-1-1 0 0,0 1 1 0 0,-1-1 0 0 0,0 0-1 0 0,0 1 1 0 0,-3 6 0 0 0,-7 19-1747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38:37.830"/>
    </inkml:context>
    <inkml:brush xml:id="br0">
      <inkml:brushProperty name="width" value="0.1" units="cm"/>
      <inkml:brushProperty name="height" value="0.1" units="cm"/>
      <inkml:brushProperty name="color" value="#66CC00"/>
    </inkml:brush>
  </inkml:definitions>
  <inkml:trace contextRef="#ctx0" brushRef="#br0">0 34 2527 0 0,'8'2'51'0'0,"0"-1"-1"0"0,1 0 0 0 0,-1-1 0 0 0,0 0 0 0 0,1 0 0 0 0,-1-1 0 0 0,14-2 0 0 0,14-1 69 0 0,79-5-40 0 0,-50 3 14 0 0,77 3-1 0 0,-50 11 148 0 0,5 1 217 0 0,27 2-74 0 0,-31-14-19 0 0,153-26 0 0 0,-225 26-297 0 0,1 1-1 0 0,0 0 0 0 0,0 2 1 0 0,-1 0-1 0 0,1 2 0 0 0,0 0 1 0 0,32 9-1 0 0,101 16-13 0 0,-113-23-37 0 0,-21-3 3 0 0,-1 1 0 0 0,38 10-1 0 0,-16-1-3 0 0,1-2 0 0 0,1-1-1 0 0,-1-3 1 0 0,1-1 0 0 0,77-4-1 0 0,115 5 494 0 0,27-2-464 0 0,-180-10-44 0 0,1 5 0 0 0,142 14 0 0 0,-95 12 0 0 0,2 0 0 0 0,148 14 64 0 0,-256-34-69 0 0,1 1 0 0 0,41 16-1 0 0,-47-14-74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28.478"/>
    </inkml:context>
    <inkml:brush xml:id="br0">
      <inkml:brushProperty name="width" value="0.1" units="cm"/>
      <inkml:brushProperty name="height" value="0.1" units="cm"/>
      <inkml:brushProperty name="color" value="#66CC00"/>
    </inkml:brush>
  </inkml:definitions>
  <inkml:trace contextRef="#ctx0" brushRef="#br0">2957 52 223 0 0,'-2'-1'0'0'0,"0"0"0"0"0,-1 0 0 0 0,1 0 0 0 0,0 1 0 0 0,-1-1 0 0 0,1 1 0 0 0,-1 0 0 0 0,1 0 0 0 0,-1 0 0 0 0,1 0 0 0 0,-1 0 0 0 0,1 0 0 0 0,-1 1 0 0 0,-3 0 0 0 0,-14 1 0 0 0,10-3 24 0 0,1-1 0 0 0,0 0 0 0 0,-13-5 0 0 0,12 4 24 0 0,0 0 0 0 0,-16-3 0 0 0,12 4 39 0 0,-7-1 596 0 0,-1 0 0 0 0,0 1 1 0 0,0 2-1 0 0,0 0 0 0 0,0 1 0 0 0,-23 5 1 0 0,34-5-560 0 0,1 0 0 0 0,-1 0 1 0 0,1-1-1 0 0,-1 0 0 0 0,-12-3 1 0 0,-16 1 421 0 0,21 1-32 0 0,0-1 0 0 0,-28-6-1 0 0,33 5-326 0 0,0 0 0 0 0,-1 1 0 0 0,1 1 0 0 0,-1 0 0 0 0,-25 2-1 0 0,-72 10 76 0 0,-39 5-236 0 0,103-9 53 0 0,-74 0 0 0 0,-19 2 339 0 0,-103 31-124 0 0,189-31-226 0 0,-92 2 1 0 0,-56-13 623 0 0,185 1-639 0 0,-119-1 421 0 0,1 0-115 0 0,-150-20 0 0 0,181 3-156 0 0,64 10-176 0 0,-1 2 0 0 0,0 1 0 0 0,0 3 1 0 0,-55 1-1 0 0,-3 17-1064 0 0,41-4-3209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6:19.508"/>
    </inkml:context>
    <inkml:brush xml:id="br0">
      <inkml:brushProperty name="width" value="0.1" units="cm"/>
      <inkml:brushProperty name="height" value="0.1" units="cm"/>
      <inkml:brushProperty name="color" value="#66CC00"/>
    </inkml:brush>
  </inkml:definitions>
  <inkml:trace contextRef="#ctx0" brushRef="#br0">7360 12 1927 0 0,'-6'-1'46'0'0,"-1"0"-1"0"0,1 0 0 0 0,0 0 0 0 0,-9 1 1 0 0,14 0-42 0 0,-25-2 1569 0 0,21 1-1369 0 0,-1 0-1 0 0,1 1 1 0 0,0 0-1 0 0,-1 0 1 0 0,1 0-1 0 0,-9 2 0 0 0,8-1 9 0 0,-1 0-1 0 0,1-1 1 0 0,-11 1-1 0 0,-12 0 355 0 0,26-1-459 0 0,1 0 0 0 0,0 0 0 0 0,0 0 0 0 0,0 0 0 0 0,0-1 0 0 0,0 1 0 0 0,0-1-1 0 0,0 1 1 0 0,0-1 0 0 0,-3-1 0 0 0,3 1-19 0 0,0 0 1 0 0,0 1-1 0 0,-1-1 0 0 0,1 0 0 0 0,0 1 1 0 0,0-1-1 0 0,-1 1 0 0 0,1 0 0 0 0,-1 0 1 0 0,1 0-1 0 0,-3 0 0 0 0,-47 9 943 0 0,-89 16 199 0 0,-37 2-407 0 0,173-26-798 0 0,-113 16 449 0 0,-50 5-62 0 0,-106 0 36 0 0,-159-5 122 0 0,386-18-524 0 0,1-2 0 0 0,-48-10 0 0 0,40 7 151 0 0,-73-2 0 0 0,54 6-105 0 0,-203 5 175 0 0,111 1-54 0 0,22-13-149 0 0,8 3 144 0 0,92 5-67 0 0,21 0-70 0 0,-40 3 0 0 0,-58 4 46 0 0,48-4-105 0 0,-138-5 280 0 0,162 0-249 0 0,0 3 0 0 0,-62 5-1 0 0,-60 8 24 0 0,17-2 130 0 0,-17-5 70 0 0,-159-11-202 0 0,231 14-64 0 0,-32 0 39 0 0,33-1-14 0 0,9-1-24 0 0,42-2 31 0 0,-51-2-1 0 0,54-3-12 0 0,-1 3 0 0 0,-56 10 0 0 0,49-6-12 0 0,-219 16 56 0 0,247-22-62 0 0,-30 0 38 0 0,-1-2 0 0 0,-98-17 1 0 0,35-6 62 0 0,94 19-70 0 0,4 2-14 0 0,0 1 0 0 0,0 0 0 0 0,0 2 0 0 0,0 0-1 0 0,-25 4 1 0 0,-30 0 15 0 0,-34-12 31 0 0,67 3-64 0 0,33 4 0 0 0,0 0 0 0 0,1 0 0 0 0,-1 0 0 0 0,0 1 0 0 0,-10 1 0 0 0,-50 4 0 0 0,25-3 0 0 0,-13 1 0 0 0,26-2-15 0 0,-18 2 460 0 0,-35 6 1461 0 0,53-7-3046 0 0,-31 6 0 0 0,5 2 1123 0 0,-40 9 18 0 0,24-6-1 0 0,53-8 3 0 0,-1-1-1 0 0,1 0 0 0 0,-1-2 0 0 0,0-1 1 0 0,0 0-1 0 0,-40-4 0 0 0,40-2 274 0 0,1 0 0 0 0,-1-1-1 0 0,2-1 1 0 0,-1-1 0 0 0,1-1-1 0 0,0 0 1 0 0,-19-14 0 0 0,35 22-271 0 0,0 0 1 0 0,1 0-1 0 0,-1 1 1 0 0,0-1-1 0 0,0 1 1 0 0,0-1-1 0 0,0 1 1 0 0,0 0 0 0 0,1 0-1 0 0,-1 0 1 0 0,0 0-1 0 0,0 0 1 0 0,0 0-1 0 0,0 0 1 0 0,0 1-1 0 0,0-1 1 0 0,0 1 0 0 0,1-1-1 0 0,-1 1 1 0 0,0 0-1 0 0,0 0 1 0 0,1-1-1 0 0,-1 1 1 0 0,0 1-1 0 0,1-1 1 0 0,-1 0 0 0 0,-1 2-1 0 0,-5 4-51 0 0,0 0-1 0 0,0 1 1 0 0,-9 12-1 0 0,13-14-32 0 0,-18 23-1173 0 0,-4 8-448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6:23.495"/>
    </inkml:context>
    <inkml:brush xml:id="br0">
      <inkml:brushProperty name="width" value="0.1" units="cm"/>
      <inkml:brushProperty name="height" value="0.1" units="cm"/>
      <inkml:brushProperty name="color" value="#66CC00"/>
    </inkml:brush>
  </inkml:definitions>
  <inkml:trace contextRef="#ctx0" brushRef="#br0">1 1 1839 0 0,'0'2'76'0'0,"1"-1"-1"0"0,-1 1 0 0 0,1 0 1 0 0,-1 0-1 0 0,1 0 0 0 0,0-1 1 0 0,0 1-1 0 0,0 0 0 0 0,0-1 1 0 0,0 1-1 0 0,0 0 0 0 0,0-1 1 0 0,0 0-1 0 0,1 1 0 0 0,-1-1 1 0 0,3 2-1 0 0,28 20 1204 0 0,-24-18-1415 0 0,7 5 352 0 0,0-2 0 0 0,1 1 0 0 0,0-2 0 0 0,1 0 0 0 0,-1-1 0 0 0,1-1-1 0 0,1 0 1 0 0,31 3 0 0 0,-2-2 154 0 0,60 5 703 0 0,75 4 228 0 0,-34 0-953 0 0,-60-11-183 0 0,93-8 1 0 0,-8-10 240 0 0,104-6 244 0 0,-210 16-637 0 0,150-5 64 0 0,1 18-29 0 0,-66 4 21 0 0,73 9 54 0 0,-152-12-27 0 0,83-1 0 0 0,-80-7-5 0 0,75 13 0 0 0,-59-4 2 0 0,136-1 0 0 0,-31-3-13 0 0,68 15 176 0 0,-174-18 6 0 0,134-12-1 0 0,-158 2-185 0 0,279-17 211 0 0,-246 16-170 0 0,145-30 0 0 0,-80 9-10 0 0,-149 26-95 0 0,175-21 93 0 0,347 5 151 0 0,-428 15-234 0 0,58 2 20 0 0,67 23-42 0 0,-209-20 0 0 0,0-1 0 0 0,28-2-1 0 0,-24-1 7 0 0,32 4 0 0 0,150 11 186 0 0,1 5-64 0 0,-178-16-80 0 0,64-7 0 0 0,-26 1-16 0 0,26-1 28 0 0,62 1 8 0 0,-95 5-47 0 0,80 5 11 0 0,104 1 46 0 0,-61-4-28 0 0,140 7 45 0 0,-166-6-62 0 0,-157-4-33 0 0,392-1 0 0 0,-262-1 148 0 0,-70 4-85 0 0,-44-2-40 0 0,186-4 71 0 0,-146 2-6 0 0,0 3 0 0 0,67 9 0 0 0,45 5 30 0 0,-153-15-75 0 0,0-1 0 0 0,0-1 1 0 0,34-7-1 0 0,-12 2 193 0 0,186-33 341 0 0,-220 38-570 0 0,1 1 0 0 0,-1 0 0 0 0,1 0 0 0 0,15 2 1 0 0,-22 0-19 0 0,1-1 0 0 0,-1 1 1 0 0,0 0-1 0 0,0 0 1 0 0,0 0-1 0 0,0 0 1 0 0,0 0-1 0 0,0 1 1 0 0,0-1-1 0 0,0 1 1 0 0,0 0-1 0 0,0 0 0 0 0,-1 0 1 0 0,1 0-1 0 0,-1 0 1 0 0,4 6-1 0 0,19 29-1439 0 0,-16-23 708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6:26.771"/>
    </inkml:context>
    <inkml:brush xml:id="br0">
      <inkml:brushProperty name="width" value="0.1" units="cm"/>
      <inkml:brushProperty name="height" value="0.1" units="cm"/>
      <inkml:brushProperty name="color" value="#66CC00"/>
    </inkml:brush>
  </inkml:definitions>
  <inkml:trace contextRef="#ctx0" brushRef="#br0">0 72 2671 0 0,'6'-12'67'0'0,"-3"5"-34"0"0,0 1 0 0 0,0 0 0 0 0,0 0 0 0 0,1 1 0 0 0,6-8-1 0 0,-8 11-26 0 0,0 1-1 0 0,0-1 0 0 0,1 0 0 0 0,-1 1 0 0 0,0 0 1 0 0,1-1-1 0 0,-1 1 0 0 0,1 0 0 0 0,0 0 0 0 0,-1 1 0 0 0,1-1 1 0 0,0 0-1 0 0,0 1 0 0 0,-1 0 0 0 0,1 0 0 0 0,0 0 1 0 0,0 0-1 0 0,-1 0 0 0 0,1 0 0 0 0,0 1 0 0 0,0-1 0 0 0,-1 1 1 0 0,1 0-1 0 0,0 0 0 0 0,-1 0 0 0 0,1 0 0 0 0,-1 0 0 0 0,4 3 1 0 0,-2-2-37 0 0,0 0 0 0 0,0 1 0 0 0,0 0 0 0 0,0-1 0 0 0,-1 2-1 0 0,1-1 1 0 0,-1 0 0 0 0,0 1 0 0 0,0-1 0 0 0,0 1 0 0 0,-1 0 0 0 0,1 0 0 0 0,-1 0 0 0 0,0 0 0 0 0,0 0 0 0 0,2 6 0 0 0,-4-9 5 0 0,0-1-1 0 0,-1 1 1 0 0,1 0 0 0 0,0-1 0 0 0,0 1-1 0 0,0 0 1 0 0,0-1 0 0 0,-1 1-1 0 0,1-1 1 0 0,0 1 0 0 0,-1-1-1 0 0,1 1 1 0 0,0 0 0 0 0,-1-1-1 0 0,1 0 1 0 0,-1 1 0 0 0,1-1-1 0 0,-1 1 1 0 0,1-1 0 0 0,-1 1-1 0 0,1-1 1 0 0,-1 0 0 0 0,1 1-1 0 0,-1-1 1 0 0,0 0 0 0 0,1 0-1 0 0,-1 1 1 0 0,1-1 0 0 0,-1 0-1 0 0,0 0 1 0 0,1 0 0 0 0,-1 0 0 0 0,-1 0-1 0 0,-6 3-293 0 0,-2 3-160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6:28.840"/>
    </inkml:context>
    <inkml:brush xml:id="br0">
      <inkml:brushProperty name="width" value="0.1" units="cm"/>
      <inkml:brushProperty name="height" value="0.1" units="cm"/>
      <inkml:brushProperty name="color" value="#66CC00"/>
    </inkml:brush>
  </inkml:definitions>
  <inkml:trace contextRef="#ctx0" brushRef="#br0">13 80 919 0 0,'-2'-11'80'0'0,"-1"-4"-80"0"0,1 0 0 0 0,0 2 0 0 0,-2 2 128 0 0,4 4 16 0 0,2 1 0 0 0,-2 4 0 0 0,4 4-144 0 0,0-2 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6:31.280"/>
    </inkml:context>
    <inkml:brush xml:id="br0">
      <inkml:brushProperty name="width" value="0.1" units="cm"/>
      <inkml:brushProperty name="height" value="0.1" units="cm"/>
      <inkml:brushProperty name="color" value="#66CC00"/>
    </inkml:brush>
  </inkml:definitions>
  <inkml:trace contextRef="#ctx0" brushRef="#br0">17 14 919 0 0,'-16'-9'3286'0'0,"23"10"-2785"0"0,11 3-176 0 0,1 4-104 0 0,0 0-1 0 0,1-1 0 0 0,0-1 1 0 0,23 4-1 0 0,84 7 834 0 0,-89-12-719 0 0,4-2-88 0 0,77-5-1 0 0,-33-1-110 0 0,170-6 254 0 0,5 1-183 0 0,-77 1-148 0 0,289 16 69 0 0,-390-9-92 0 0,89-12-1 0 0,-148 10-34 0 0,-5 0 25 0 0,-1 0 0 0 0,1-1-1 0 0,-1-1 1 0 0,33-11-1 0 0,-42 13 9 0 0,-8 2-21 0 0,0 0 0 0 0,1 0 0 0 0,-1-1 1 0 0,0 1-1 0 0,0 0 0 0 0,0-1 0 0 0,1 1 1 0 0,-1-1-1 0 0,0 1 0 0 0,0-1 0 0 0,0 1 0 0 0,2-2 1 0 0,-3 2-9 0 0,0 0 1 0 0,0 0-1 0 0,0 0 1 0 0,0 0 0 0 0,0 0-1 0 0,0-1 1 0 0,0 1-1 0 0,1 0 1 0 0,-1 0 0 0 0,0 0-1 0 0,0 0 1 0 0,0 0-1 0 0,0 0 1 0 0,0 0 0 0 0,0 0-1 0 0,0 0 1 0 0,0 0-1 0 0,0-1 1 0 0,0 1 0 0 0,0 0-1 0 0,0 0 1 0 0,0 0-1 0 0,0 0 1 0 0,0 0 0 0 0,0 0-1 0 0,1 0 1 0 0,-1-1-1 0 0,0 1 1 0 0,0 0 0 0 0,0 0-1 0 0,-1 0 1 0 0,1 0-1 0 0,0 0 1 0 0,0 0 0 0 0,0 0-1 0 0,0-1 1 0 0,0 1-1 0 0,0 0 1 0 0,0 0-1 0 0,0 0 1 0 0,0 0 0 0 0,0 0-1 0 0,0 0 1 0 0,0 0-1 0 0,0 0 1 0 0,0 0 0 0 0,0-1-1 0 0,0 1 1 0 0,0 0-1 0 0,-1 0 1 0 0,1 0 0 0 0,0 0-1 0 0,0 0 1 0 0,0 0-1 0 0,0 0 1 0 0,0 0 0 0 0,0 0-1 0 0,0 0 1 0 0,-1 0-1 0 0,1 0 1 0 0,0 0 0 0 0,0 0-1 0 0,0 0 1 0 0,0 0-1 0 0,0 0 1 0 0,0 0 0 0 0,-8 1 184 0 0,6 2-219 0 0,1 0 0 0 0,-1 0 0 0 0,1 0 0 0 0,0-1 0 0 0,0 1 0 0 0,0 0 0 0 0,1 0 0 0 0,-1 0 0 0 0,1 1 0 0 0,-1-1 0 0 0,1 0 0 0 0,0 0 0 0 0,0 0 0 0 0,0 0 0 0 0,1 0 0 0 0,0 4 0 0 0,2 7-289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6:33.613"/>
    </inkml:context>
    <inkml:brush xml:id="br0">
      <inkml:brushProperty name="width" value="0.1" units="cm"/>
      <inkml:brushProperty name="height" value="0.1" units="cm"/>
      <inkml:brushProperty name="color" value="#66CC00"/>
    </inkml:brush>
  </inkml:definitions>
  <inkml:trace contextRef="#ctx0" brushRef="#br0">1 101 3567 0 0,'7'-1'285'0'0,"1"0"-1"0"0,0 0 1 0 0,0-1-1 0 0,-1 0 1 0 0,15-6-1 0 0,9-3 372 0 0,-4 4-294 0 0,0 2 0 0 0,1 1 0 0 0,42-1 0 0 0,83 9-105 0 0,-106 0-169 0 0,1-3 0 0 0,-1-2 0 0 0,0-2-1 0 0,93-18 1 0 0,4-8 301 0 0,-113 24-261 0 0,-1 2 0 0 0,62 2 0 0 0,-51 2-50 0 0,76 5 66 0 0,-69-2-29 0 0,62-3-1 0 0,37-8 45 0 0,169 14-1 0 0,-160 12-87 0 0,-89-9-10 0 0,92 2-1 0 0,-65-11-50 0 0,88-2 34 0 0,-6 8-14 0 0,-29 1 25 0 0,20-16 17 0 0,-94 3-17 0 0,110 6-1 0 0,-61 2-56 0 0,-20-2 15 0 0,129-6 136 0 0,-24-1-45 0 0,-141 8-101 0 0,196 4 32 0 0,0-22-9 0 0,-213 10-13 0 0,15-3 44 0 0,79-1 1 0 0,-70 10-26 0 0,78 12 0 0 0,-99-7-32 0 0,56-3 0 0 0,-103-2 0 0 0,128-8 57 0 0,-29 1-50 0 0,-24 5 20 0 0,143 14 0 0 0,-163-3 46 0 0,2-4-1 0 0,99-4 1 0 0,-79-3-51 0 0,-1 3-1 0 0,92 13 0 0 0,84 25 107 0 0,-98-22-91 0 0,-107-13-20 0 0,11 1-1 0 0,122 6 96 0 0,-157-10-34 0 0,0-1 128 0 0,42-4 0 0 0,-69 4-206 0 0,6-2 21 0 0,0 1-1 0 0,0 1 0 0 0,0 0 1 0 0,0 0-1 0 0,10 1 1 0 0,-16-1-22 0 0,0 0 1 0 0,0 0 0 0 0,1 1 0 0 0,-1-1-1 0 0,0 0 1 0 0,0 1 0 0 0,0-1 0 0 0,0 1-1 0 0,0 0 1 0 0,1-1 0 0 0,-1 1-1 0 0,0 0 1 0 0,0-1 0 0 0,-1 1 0 0 0,1 0-1 0 0,0 0 1 0 0,0 0 0 0 0,0 0 0 0 0,0 0-1 0 0,-1 0 1 0 0,1 0 0 0 0,-1 0-1 0 0,1 0 1 0 0,-1 0 0 0 0,1 1 0 0 0,-1-1-1 0 0,1 0 1 0 0,-1 0 0 0 0,0 0 0 0 0,0 1-1 0 0,0-1 1 0 0,1 0 0 0 0,-1 0-1 0 0,0 1 1 0 0,-1-1 0 0 0,1 0 0 0 0,0 2-1 0 0,-1 2-184 0 0,0 0 0 0 0,0 0-1 0 0,-1 0 1 0 0,0-1 0 0 0,-2 8-1 0 0,-7 8-3726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9:52.167"/>
    </inkml:context>
    <inkml:brush xml:id="br0">
      <inkml:brushProperty name="width" value="0.1" units="cm"/>
      <inkml:brushProperty name="height" value="0.1" units="cm"/>
      <inkml:brushProperty name="color" value="#66CC00"/>
    </inkml:brush>
  </inkml:definitions>
  <inkml:trace contextRef="#ctx0" brushRef="#br0">70 2 455 0 0,'-1'0'19'0'0,"0"0"0"0"0,0-1-1 0 0,0 1 1 0 0,0 0 0 0 0,0 0-1 0 0,0 0 1 0 0,0 0 0 0 0,0 0-1 0 0,0 0 1 0 0,0 0-1 0 0,0 0 1 0 0,0 0 0 0 0,0 0-1 0 0,0 0 1 0 0,0 1 0 0 0,0-1-1 0 0,0 0 1 0 0,0 1-1 0 0,1-1 1 0 0,-1 1 0 0 0,0-1-1 0 0,0 1 1 0 0,0 0 0 0 0,1-1-1 0 0,-1 1 1 0 0,-1 1-1 0 0,0-1-21 0 0,0 1 0 0 0,-1 0 0 0 0,1 0 0 0 0,0 0 0 0 0,1 0 0 0 0,-1 0 0 0 0,0 0 0 0 0,1 0 0 0 0,-3 4-1 0 0,4-6 4 0 0,0 0 0 0 0,1 0 0 0 0,-1 0 0 0 0,-1 0 0 0 0,1 1 0 0 0,0-1 0 0 0,0 0 0 0 0,0 0 0 0 0,0 0 0 0 0,0 0 0 0 0,0 1 0 0 0,0-1 0 0 0,0 0 0 0 0,0 0 0 0 0,0 0 0 0 0,0 0 0 0 0,0 0 0 0 0,0 1 0 0 0,0-1 0 0 0,-1 0 0 0 0,1 0 0 0 0,0 0 0 0 0,0 0 0 0 0,0 0 0 0 0,0 0 0 0 0,0 1 0 0 0,-1-1 0 0 0,1 0 0 0 0,0 0 0 0 0,0 0 0 0 0,0 0 0 0 0,0 0 0 0 0,0 0 0 0 0,-1 0 0 0 0,1 0 0 0 0,0 0 0 0 0,0 0 0 0 0,0 0 0 0 0,-1 0 0 0 0,1 0 0 0 0,0 0 0 0 0,0 0 0 0 0,0 0 0 0 0,0 0 0 0 0,-1 0 0 0 0,1 0 0 0 0,0 0 0 0 0,0 0 0 0 0,0 0 0 0 0,-1 0 18 0 0,0 0-1 0 0,0 1 0 0 0,0-1 1 0 0,0 1-1 0 0,0-1 0 0 0,0 1 1 0 0,0 0-1 0 0,0 0 0 0 0,0-1 1 0 0,1 1-1 0 0,-1 0 0 0 0,0 0 1 0 0,1 0-1 0 0,-1-1 0 0 0,0 1 1 0 0,1 0-1 0 0,-1 0 0 0 0,1 0 1 0 0,0 0-1 0 0,-1 0 0 0 0,1 0 1 0 0,0 0-1 0 0,-1 0 0 0 0,1 1 1 0 0,0-1-1 0 0,0 0 0 0 0,0 0 1 0 0,0 0-1 0 0,0 0 0 0 0,0 0 1 0 0,0 0-1 0 0,1 0 0 0 0,-1 0 1 0 0,0 0-1 0 0,1 2 0 0 0,0-2 10 0 0,0-1 0 0 0,-1 1 0 0 0,1-1-1 0 0,0 1 1 0 0,0-1 0 0 0,0 0-1 0 0,0 1 1 0 0,-1-1 0 0 0,1 0 0 0 0,0 1-1 0 0,0-1 1 0 0,0 0 0 0 0,0 0-1 0 0,0 0 1 0 0,0 0 0 0 0,0 0 0 0 0,0 0-1 0 0,0 0 1 0 0,0 0 0 0 0,0 0-1 0 0,1-1 1 0 0,30-4 929 0 0,-19 2-709 0 0,6-1 65 0 0,29-10 0 0 0,-16 5-61 0 0,-12 4-195 0 0,1 2 0 0 0,0 0 0 0 0,0 2 0 0 0,21 1 0 0 0,14-2 134 0 0,-30 0-59 0 0,-4 1 24 0 0,29 0-1 0 0,154 22 434 0 0,-171-19-565 0 0,48 5 14 0 0,-19-1 27 0 0,-63-6-61 0 0,1 0 0 0 0,-1 0 0 0 0,1 0 0 0 0,0 0 0 0 0,-1 1 0 0 0,1-1 0 0 0,0 0 0 0 0,-1 0 0 0 0,1 0 0 0 0,0-1 0 0 0,0 1 0 0 0,-1 0 0 0 0,1 0 0 0 0,-1 0 0 0 0,1 0 0 0 0,0-1 0 0 0,-1 1 0 0 0,1 0-1 0 0,0-1 1 0 0,-1 1 0 0 0,1 0 0 0 0,-1-1 0 0 0,1 1 0 0 0,-1-1 0 0 0,1 1 0 0 0,-1 0 0 0 0,1-1 0 0 0,-1 0 0 0 0,0 1 0 0 0,1-1 0 0 0,-1 1 0 0 0,1-1 0 0 0,-1 1 0 0 0,0-1 0 0 0,0 0 0 0 0,1 1 0 0 0,-1-1 0 0 0,0 0-1 0 0,0 1 1 0 0,0-1 0 0 0,0 0 0 0 0,0 1 0 0 0,0-1 0 0 0,0 0 0 0 0,0 1 0 0 0,0-2 0 0 0,0 1 2 0 0,-1 1 0 0 0,1-1 0 0 0,-1 1 0 0 0,1 0 0 0 0,-1-1 0 0 0,1 1 0 0 0,0 0-1 0 0,-1-1 1 0 0,1 1 0 0 0,-1 0 0 0 0,0 0 0 0 0,1-1 0 0 0,-1 1 0 0 0,1 0 0 0 0,-1 0 0 0 0,1 0 0 0 0,-1 0 0 0 0,1 0 0 0 0,-1 0 0 0 0,0 0 0 0 0,0 0-1 0 0,-19 0 162 0 0,7 0-107 0 0,-38-5 85 0 0,25 2 37 0 0,-1 1 1 0 0,-39 2-1 0 0,8 7-98 0 0,-1 2 0 0 0,1 3 0 0 0,-68 24 0 0 0,84-23-81 0 0,7-3-83 0 0,-56 25 0 0 0,69-26-139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9:57.070"/>
    </inkml:context>
    <inkml:brush xml:id="br0">
      <inkml:brushProperty name="width" value="0.1" units="cm"/>
      <inkml:brushProperty name="height" value="0.1" units="cm"/>
      <inkml:brushProperty name="color" value="#66CC00"/>
    </inkml:brush>
  </inkml:definitions>
  <inkml:trace contextRef="#ctx0" brushRef="#br0">0 12 919 0 0,'17'-4'80'0'0,"-4"1"-80"0"0,0 1 0 0 0,-6 0 0 0 0,-1 2 80 0 0,-3 2 0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29:59.748"/>
    </inkml:context>
    <inkml:brush xml:id="br0">
      <inkml:brushProperty name="width" value="0.1" units="cm"/>
      <inkml:brushProperty name="height" value="0.1" units="cm"/>
      <inkml:brushProperty name="color" value="#66CC00"/>
    </inkml:brush>
  </inkml:definitions>
  <inkml:trace contextRef="#ctx0" brushRef="#br0">1570 45 455 0 0,'-3'-2'124'0'0,"1"1"0"0"0,-1-1 0 0 0,0 1 0 0 0,0-1 0 0 0,0 1 0 0 0,0 0 0 0 0,0 0 0 0 0,0 0-1 0 0,0 1 1 0 0,-1-1 0 0 0,1 1 0 0 0,0 0 0 0 0,0 0 0 0 0,0 0 0 0 0,-1 0 0 0 0,1 0-1 0 0,-5 2 1 0 0,-1-1-84 0 0,-1 1-1 0 0,0 0 0 0 0,1 1 1 0 0,-16 6-1 0 0,-11 9-5 0 0,-40 16 38 0 0,66-31-66 0 0,0 0 0 0 0,0 0 0 0 0,-1-1 0 0 0,1-1 0 0 0,-21 2-1 0 0,-8-3 48 0 0,11 1 118 0 0,-52-6 0 0 0,-122-38 1303 0 0,130 25-1355 0 0,-103-12 0 0 0,96 20-79 0 0,47 5-11 0 0,0 1-1 0 0,0 2 0 0 0,0 1 0 0 0,-61 6 0 0 0,56 0-28 0 0,15-2 0 0 0,0 1 0 0 0,-27 8 0 0 0,21-3 16 0 0,-1-2 0 0 0,-1 0 0 0 0,-33 2 0 0 0,57-9-16 0 0,1 0 0 0 0,-1 0 0 0 0,0-1 0 0 0,1 0 0 0 0,-1 0 0 0 0,1 0 0 0 0,-1-1 0 0 0,-9-3 0 0 0,5 1 0 0 0,3 6-1461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0:07.877"/>
    </inkml:context>
    <inkml:brush xml:id="br0">
      <inkml:brushProperty name="width" value="0.1" units="cm"/>
      <inkml:brushProperty name="height" value="0.1" units="cm"/>
      <inkml:brushProperty name="color" value="#66CC00"/>
    </inkml:brush>
  </inkml:definitions>
  <inkml:trace contextRef="#ctx0" brushRef="#br0">1 25 1375 0 0,'0'-1'19'0'0,"0"0"-1"0"0,1 1 0 0 0,-1-1 0 0 0,0 0 0 0 0,1 0 1 0 0,-1 0-1 0 0,0 0 0 0 0,0 0 0 0 0,0 0 0 0 0,0 0 1 0 0,0 1-1 0 0,0-1 0 0 0,0 0 0 0 0,0 0 0 0 0,0 0 1 0 0,0 0-1 0 0,-1 0 0 0 0,1 0 0 0 0,-1-1 0 0 0,1-4 253 0 0,11 15-266 0 0,11 13-578 0 0,-16-17-54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31.164"/>
    </inkml:context>
    <inkml:brush xml:id="br0">
      <inkml:brushProperty name="width" value="0.1" units="cm"/>
      <inkml:brushProperty name="height" value="0.1" units="cm"/>
      <inkml:brushProperty name="color" value="#66CC00"/>
    </inkml:brush>
  </inkml:definitions>
  <inkml:trace contextRef="#ctx0" brushRef="#br0">1 2 1727 0 0,'0'-2'72'0'0,"0"6"-72"0"0,0-2 96 0 0,0 0-96 0 0,0 0-752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0:08.436"/>
    </inkml:context>
    <inkml:brush xml:id="br0">
      <inkml:brushProperty name="width" value="0.1" units="cm"/>
      <inkml:brushProperty name="height" value="0.1" units="cm"/>
      <inkml:brushProperty name="color" value="#66CC00"/>
    </inkml:brush>
  </inkml:definitions>
  <inkml:trace contextRef="#ctx0" brushRef="#br0">0 13 455 0 0,'4'-7'0'0'0,"0"3"0"0"0,1 2 0 0 0,-1 2 0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0:09.496"/>
    </inkml:context>
    <inkml:brush xml:id="br0">
      <inkml:brushProperty name="width" value="0.1" units="cm"/>
      <inkml:brushProperty name="height" value="0.1" units="cm"/>
      <inkml:brushProperty name="color" value="#66CC00"/>
    </inkml:brush>
  </inkml:definitions>
  <inkml:trace contextRef="#ctx0" brushRef="#br0">0 85 1583 0 0,'2'-14'64'0'0,"2"-3"24"0"0,1 0-88 0 0,3 2 0 0 0,-1 6 0 0 0,-1 2 0 0 0,-1 5 0 0 0,3 2 0 0 0,5-4 0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0:10.285"/>
    </inkml:context>
    <inkml:brush xml:id="br0">
      <inkml:brushProperty name="width" value="0.1" units="cm"/>
      <inkml:brushProperty name="height" value="0.1" units="cm"/>
      <inkml:brushProperty name="color" value="#66CC00"/>
    </inkml:brush>
  </inkml:definitions>
  <inkml:trace contextRef="#ctx0" brushRef="#br0">1 121 455 0 0,'7'-22'0'0'0,"-1"7"0"0"0,-2 2 0 0 0</inkml:trace>
  <inkml:trace contextRef="#ctx0" brushRef="#br0" timeOffset="1">1551 47 1439 0 0,'13'-18'64'0'0,"-3"6"8"0"0,-1 3-72 0 0,0 2 0 0 0</inkml:trace>
  <inkml:trace contextRef="#ctx0" brushRef="#br0" timeOffset="2">4115 47 455 0 0,'13'-9'0'0'0,"-4"3"0"0"0,2 3 0 0 0,-3 1 0 0 0,-3 2 0 0 0,1 0 0 0 0,1 2 88 0 0,4-2-24 0 0,6 1-64 0 0,9 1 96 0 0,2 4-96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0:10.998"/>
    </inkml:context>
    <inkml:brush xml:id="br0">
      <inkml:brushProperty name="width" value="0.1" units="cm"/>
      <inkml:brushProperty name="height" value="0.1" units="cm"/>
      <inkml:brushProperty name="color" value="#66CC00"/>
    </inkml:brush>
  </inkml:definitions>
  <inkml:trace contextRef="#ctx0" brushRef="#br0">0 66 1375 0 0,'9'-17'64'0'0,"-3"4"8"0"0,-1 2-72 0 0,1 3 0 0 0,-2 5 0 0 0,-1 1 0 0 0,1 0 152 0 0,4 0 8 0 0,3 0 8 0 0,2-1 0 0 0,1 1-168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0:11.768"/>
    </inkml:context>
    <inkml:brush xml:id="br0">
      <inkml:brushProperty name="width" value="0.1" units="cm"/>
      <inkml:brushProperty name="height" value="0.1" units="cm"/>
      <inkml:brushProperty name="color" value="#66CC00"/>
    </inkml:brush>
  </inkml:definitions>
  <inkml:trace contextRef="#ctx0" brushRef="#br0">0 17 455 0 0,'0'-6'0'0'0,"0"1"0"0"0,2 3 0 0 0,0 2 0 0 0,0 2 128 0 0,0-2-8 0 0,3-2-8 0 0,3-2 0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0:12.257"/>
    </inkml:context>
    <inkml:brush xml:id="br0">
      <inkml:brushProperty name="width" value="0.1" units="cm"/>
      <inkml:brushProperty name="height" value="0.1" units="cm"/>
      <inkml:brushProperty name="color" value="#66CC00"/>
    </inkml:brush>
  </inkml:definitions>
  <inkml:trace contextRef="#ctx0" brushRef="#br0">4 86 2303 0 0,'0'-18'96'0'0,"-2"3"32"0"0,0 2-128 0 0,2 5 0 0 0,2 5 0 0 0,0 1 0 0 0,0 0 184 0 0,0-2 8 0 0,1-1 8 0 0,3-1 0 0 0,3 2-200 0 0,-1 1-112 0 0,1 1 16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0:12.882"/>
    </inkml:context>
    <inkml:brush xml:id="br0">
      <inkml:brushProperty name="width" value="0.1" units="cm"/>
      <inkml:brushProperty name="height" value="0.1" units="cm"/>
      <inkml:brushProperty name="color" value="#66CC00"/>
    </inkml:brush>
  </inkml:definitions>
  <inkml:trace contextRef="#ctx0" brushRef="#br0">2 51 455 0 0,'-2'-11'0'0'0,"2"3"0"0"0,0 3 0 0 0,0 1 0 0 0,2 2 208 0 0,-2 0 0 0 0,2 1 0 0 0,2-1 0 0 0,1-2-48 0 0,1 0-16 0 0,1 1 0 0 0,2-1 0 0 0,3 4-144 0 0,-1 0 0 0 0,0 0 0 0 0,0 2 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0:13.538"/>
    </inkml:context>
    <inkml:brush xml:id="br0">
      <inkml:brushProperty name="width" value="0.1" units="cm"/>
      <inkml:brushProperty name="height" value="0.1" units="cm"/>
      <inkml:brushProperty name="color" value="#66CC00"/>
    </inkml:brush>
  </inkml:definitions>
  <inkml:trace contextRef="#ctx0" brushRef="#br0">0 95 455 0 0,'24'-20'0'0'0,"-7"5"0"0"0,-2 4 0 0 0,-4 2 0 0 0,-4 5 0 0 0,-1 2 0 0 0,3 0 368 0 0,6-3 32 0 0,9-1 8 0 0,6-3 0 0 0,5 2-272 0 0,-2 3-48 0 0,-1 4-16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0:14.846"/>
    </inkml:context>
    <inkml:brush xml:id="br0">
      <inkml:brushProperty name="width" value="0.1" units="cm"/>
      <inkml:brushProperty name="height" value="0.1" units="cm"/>
      <inkml:brushProperty name="color" value="#66CC00"/>
    </inkml:brush>
  </inkml:definitions>
  <inkml:trace contextRef="#ctx0" brushRef="#br0">1447 1 1151 0 0,'-30'10'551'0'0,"14"-6"-401"0"0,-16 6-43 0 0,24-7-78 0 0,0 0-1 0 0,0-1 1 0 0,0 0-1 0 0,0 0 1 0 0,-1-1-1 0 0,1 0 0 0 0,-1 0 1 0 0,-10-1-1 0 0,6 0 216 0 0,1 0 0 0 0,0 1 0 0 0,-14 3 0 0 0,-2 3-64 0 0,0-2 0 0 0,0 0 0 0 0,0-3 0 0 0,-1 0 0 0 0,-51-4 0 0 0,21-2 276 0 0,-114 6 0 0 0,124 1-392 0 0,-160 18 544 0 0,169-15-500 0 0,0-2 0 0 0,0-2 0 0 0,0-1 0 0 0,-1-2-1 0 0,-60-11 1 0 0,91 11-174 0 0,-83-9 522 0 0,82 9-743 0 0,0 1-1 0 0,1 1 1 0 0,-1 0 0 0 0,0 0 0 0 0,1 1 0 0 0,-18 5 0 0 0,15-1-1804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0:17.745"/>
    </inkml:context>
    <inkml:brush xml:id="br0">
      <inkml:brushProperty name="width" value="0.1" units="cm"/>
      <inkml:brushProperty name="height" value="0.1" units="cm"/>
      <inkml:brushProperty name="color" value="#66CC00"/>
    </inkml:brush>
  </inkml:definitions>
  <inkml:trace contextRef="#ctx0" brushRef="#br0">0 27 455 0 0,'4'-10'0'0'0,"1"3"0"0"0,3 3 0 0 0,-1 1 0 0 0,1 1 0 0 0,-1 2 64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31.739"/>
    </inkml:context>
    <inkml:brush xml:id="br0">
      <inkml:brushProperty name="width" value="0.1" units="cm"/>
      <inkml:brushProperty name="height" value="0.1" units="cm"/>
      <inkml:brushProperty name="color" value="#66CC00"/>
    </inkml:brush>
  </inkml:definitions>
  <inkml:trace contextRef="#ctx0" brushRef="#br0">1332 212 1839 0 0,'-10'-2'547'0'0,"0"0"-1"0"0,0 0 0 0 0,-1 1 0 0 0,1 1 0 0 0,-18 1 0 0 0,4-1-191 0 0,-3 0 155 0 0,0-2-1 0 0,1 0 0 0 0,-1-2 1 0 0,1-1-1 0 0,-34-11 0 0 0,-276-65 1819 0 0,173 42-1389 0 0,99 22-606 0 0,0 2 1 0 0,-101-9-1 0 0,148 24-348 0 0,0 0 0 0 0,0 1 0 0 0,0 1-1 0 0,1 1 1 0 0,-1 1 0 0 0,-29 9 0 0 0,-13 10-3503 0 0,22-7-421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3:45.800"/>
    </inkml:context>
    <inkml:brush xml:id="br0">
      <inkml:brushProperty name="width" value="0.1" units="cm"/>
      <inkml:brushProperty name="height" value="0.1" units="cm"/>
      <inkml:brushProperty name="color" value="#66CC00"/>
    </inkml:brush>
  </inkml:definitions>
  <inkml:trace contextRef="#ctx0" brushRef="#br0">1 42 1839 0 0,'1'-8'1985'0'0,"-1"7"-1955"0"0,15 4 515 0 0,-2-4-348 0 0,0 0-1 0 0,23-5 0 0 0,8-2 511 0 0,10 0-269 0 0,-36 5-236 0 0,-1 0 0 0 0,1 2 0 0 0,0 0 0 0 0,24 1 0 0 0,-30 3 35 0 0,1-1 0 0 0,16 7 1 0 0,-17-5-145 0 0,1-1 1 0 0,14 3-1 0 0,22-1 245 0 0,1-1 0 0 0,60-4 0 0 0,78-21 104 0 0,-103 10-218 0 0,109 4 110 0 0,-184 7-332 0 0,25 2 50 0 0,1 1 0 0 0,53 13 0 0 0,36 3 56 0 0,-23-11-44 0 0,-52-9-35 0 0,-20 0 21 0 0,50 5-1 0 0,-61-3-16 0 0,0 0 0 0 0,34-5 0 0 0,-32 2 111 0 0,40 2 0 0 0,50 2 37 0 0,-34 3-167 0 0,-31-2 11 0 0,85 15 0 0 0,-94-10-9 0 0,-1-1 0 0 0,1-2 0 0 0,48 1 0 0 0,-11 1 22 0 0,0-1-1 0 0,63 2 80 0 0,-92-7-69 0 0,0 2 0 0 0,0 3 0 0 0,48 11 0 0 0,-80-15-25 0 0,1 0 0 0 0,-1-1 0 0 0,1 0 0 0 0,-1-1 0 0 0,18-2 0 0 0,-4-2 207 0 0,43-11 0 0 0,-34 7-39 0 0,-25 6-127 0 0,0 0 0 0 0,0-1 0 0 0,0 0 0 0 0,13-6 1 0 0,-21 7-56 0 0,-3 2 3 0 0,1-1 0 0 0,0 1 0 0 0,0-1 0 0 0,-1 1-1 0 0,1 0 1 0 0,0-1 0 0 0,0 1 0 0 0,0 0 0 0 0,0-1-1 0 0,-1 1 1 0 0,1 0 0 0 0,0 0 0 0 0,0 0 0 0 0,0 0 0 0 0,2 0-1 0 0,-3 1-26 0 0,1 0-1 0 0,0 0 0 0 0,-1 0 0 0 0,1 0 0 0 0,0 0 0 0 0,-1 0 0 0 0,1 0 0 0 0,-1 0 0 0 0,0 0 0 0 0,1 1 0 0 0,-1-1 0 0 0,0 0 1 0 0,0 2-1 0 0,2 8-158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3:52.835"/>
    </inkml:context>
    <inkml:brush xml:id="br0">
      <inkml:brushProperty name="width" value="0.1" units="cm"/>
      <inkml:brushProperty name="height" value="0.1" units="cm"/>
      <inkml:brushProperty name="color" value="#66CC00"/>
    </inkml:brush>
  </inkml:definitions>
  <inkml:trace contextRef="#ctx0" brushRef="#br0">0 11 1375 0 0,'4'-3'128'0'0,"1"-3"-128"0"0,1 4 0 0 0,-1 2 0 0 0,-1 2 296 0 0,-2 0 40 0 0,2 0 8 0 0,1 0-960 0 0,3 3-192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3:54.047"/>
    </inkml:context>
    <inkml:brush xml:id="br0">
      <inkml:brushProperty name="width" value="0.1" units="cm"/>
      <inkml:brushProperty name="height" value="0.1" units="cm"/>
      <inkml:brushProperty name="color" value="#66CC00"/>
    </inkml:brush>
  </inkml:definitions>
  <inkml:trace contextRef="#ctx0" brushRef="#br0">22 9 455 0 0,'0'0'22'0'0,"0"0"0"0"0,-1-1 0 0 0,1 1-1 0 0,0 0 1 0 0,-1 0 0 0 0,1 0-1 0 0,0 0 1 0 0,-1 0 0 0 0,1 0 0 0 0,0 1-1 0 0,-1-1 1 0 0,1 0 0 0 0,0 0-1 0 0,-1 0 1 0 0,1 0 0 0 0,0 0-1 0 0,0 0 1 0 0,-1 0 0 0 0,1 1 0 0 0,0-1-1 0 0,0 0 1 0 0,-1 0 0 0 0,1 0-1 0 0,0 1 1 0 0,0-1 0 0 0,-1 0-1 0 0,1 0 1 0 0,0 1 0 0 0,0-1 0 0 0,0 0-1 0 0,-1 1 1 0 0,1 0 31 0 0,-1-1 0 0 0,0 1 1 0 0,0 0-1 0 0,1-1 0 0 0,-1 1 0 0 0,0-1 1 0 0,0 1-1 0 0,0-1 0 0 0,0 1 0 0 0,0-1 1 0 0,0 0-1 0 0,1 1 0 0 0,-3-1 0 0 0,10 2 392 0 0,-6-2-416 0 0,0 0 0 0 0,0 0 0 0 0,0 0 0 0 0,0 0 0 0 0,1 0 0 0 0,-1-1 0 0 0,0 1 0 0 0,0 0 1 0 0,0 0-1 0 0,0-1 0 0 0,0 1 0 0 0,0-1 0 0 0,0 1 0 0 0,0-1 0 0 0,2-1 0 0 0,1 0 120 0 0,0 0 0 0 0,0 0 1 0 0,0 0-1 0 0,0 0 0 0 0,0 1 1 0 0,0 0-1 0 0,0 0 0 0 0,1 0 1 0 0,-1 0-1 0 0,1 0 0 0 0,7 1 1 0 0,-11 0-150 0 0,0 0 1 0 0,1 1-1 0 0,-1-1 1 0 0,1 0-1 0 0,-1 1 0 0 0,1-1 1 0 0,-1 1-1 0 0,0 0 1 0 0,1-1-1 0 0,-1 1 1 0 0,0 0-1 0 0,0 0 1 0 0,1 0-1 0 0,-1 0 1 0 0,0 0-1 0 0,0 0 0 0 0,0 0 1 0 0,0 0-1 0 0,0 0 1 0 0,0 1-1 0 0,-1-1 1 0 0,2 2-1 0 0,8 10 0 0 0,0-6 0 0 0,-9-7 0 0 0,0 1 0 0 0,0 0 0 0 0,0-1 0 0 0,0 1 0 0 0,0 0 0 0 0,0 0 0 0 0,0-1 0 0 0,0 1 0 0 0,0 0 0 0 0,-1 0 0 0 0,2 2 0 0 0,3 1-7 0 0,-1 0-1 0 0,1-1 0 0 0,0 1 0 0 0,8 3 1 0 0,-8-5-126 0 0,11 2-638 0 0,-9-6-591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3:54.638"/>
    </inkml:context>
    <inkml:brush xml:id="br0">
      <inkml:brushProperty name="width" value="0.1" units="cm"/>
      <inkml:brushProperty name="height" value="0.1" units="cm"/>
      <inkml:brushProperty name="color" value="#66CC00"/>
    </inkml:brush>
  </inkml:definitions>
  <inkml:trace contextRef="#ctx0" brushRef="#br0">31 1 1375 0 0,'-4'4'64'0'0,"0"-3"8"0"0,1-1-72 0 0,-1 0 0 0 0,2-1 0 0 0,0 2 0 0 0,0 1 224 0 0,-1 0 32 0 0,-3 0 8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3:55.785"/>
    </inkml:context>
    <inkml:brush xml:id="br0">
      <inkml:brushProperty name="width" value="0.1" units="cm"/>
      <inkml:brushProperty name="height" value="0.1" units="cm"/>
      <inkml:brushProperty name="color" value="#66CC00"/>
    </inkml:brush>
  </inkml:definitions>
  <inkml:trace contextRef="#ctx0" brushRef="#br0">0 50 455 0 0,'4'-15'0'0'0,"-2"4"0"0"0,0 6 0 0 0,0 5 504 0 0,-2-2 56 0 0,3-2 16 0 0,1-3 0 0 0,2 1-448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00.914"/>
    </inkml:context>
    <inkml:brush xml:id="br0">
      <inkml:brushProperty name="width" value="0.1" units="cm"/>
      <inkml:brushProperty name="height" value="0.1" units="cm"/>
      <inkml:brushProperty name="color" value="#66CC00"/>
    </inkml:brush>
  </inkml:definitions>
  <inkml:trace contextRef="#ctx0" brushRef="#br0">1 30 455 0 0,'6'0'-5'0'0,"1"-1"-1"0"0,0 0 0 0 0,0-1 1 0 0,-1 1-1 0 0,11-5 0 0 0,14-3 430 0 0,-18 6-282 0 0,0 0 0 0 0,1 1-1 0 0,-1 1 1 0 0,1 0 0 0 0,-1 1 0 0 0,1 1 0 0 0,-1 0 0 0 0,0 0 0 0 0,21 6-1 0 0,-19 1-781 0 0,-6-3-64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01.625"/>
    </inkml:context>
    <inkml:brush xml:id="br0">
      <inkml:brushProperty name="width" value="0.1" units="cm"/>
      <inkml:brushProperty name="height" value="0.1" units="cm"/>
      <inkml:brushProperty name="color" value="#66CC00"/>
    </inkml:brush>
  </inkml:definitions>
  <inkml:trace contextRef="#ctx0" brushRef="#br0">0 1 575 0 0,'21'11'124'0'0,"-17"-8"-123"0"0,-1-1 0 0 0,1 0-1 0 0,0 0 1 0 0,0 0 0 0 0,1-1-1 0 0,-1 1 1 0 0,0-1 0 0 0,1 0-1 0 0,-1 0 1 0 0,0-1 0 0 0,1 1-1 0 0,-1-1 1 0 0,1 0 0 0 0,-1 0-1 0 0,1 0 1 0 0,-1-1 0 0 0,5-1-1 0 0,28-12 0 0 0,-33 13 0 0 0,-1-1 0 0 0,1 1 0 0 0,-1 0 0 0 0,1 0 0 0 0,0 0 0 0 0,0 1 0 0 0,0-1 0 0 0,-1 1 0 0 0,1 0 0 0 0,0 0 0 0 0,0 0 0 0 0,0 1 0 0 0,-1-1 0 0 0,1 1 0 0 0,0 0 0 0 0,0 0 0 0 0,-1 0 0 0 0,4 2 0 0 0,-3-2 0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02.692"/>
    </inkml:context>
    <inkml:brush xml:id="br0">
      <inkml:brushProperty name="width" value="0.1" units="cm"/>
      <inkml:brushProperty name="height" value="0.1" units="cm"/>
      <inkml:brushProperty name="color" value="#66CC00"/>
    </inkml:brush>
  </inkml:definitions>
  <inkml:trace contextRef="#ctx0" brushRef="#br0">0 6 919 0 0,'24'-3'504'0'0,"-19"2"-361"0"0,0 1-1 0 0,0-1 1 0 0,0 1 0 0 0,0 0 0 0 0,7 1-1 0 0,-5 0-142 0 0,-5 0 0 0 0,0 0 0 0 0,0-1 0 0 0,0 1 0 0 0,0-1 0 0 0,0 0 0 0 0,0 0 0 0 0,0 1 0 0 0,0-1 0 0 0,0 0 0 0 0,1-1 0 0 0,3 0 0 0 0,-5 0 11 0 0,-1 1 14 0 0,1 0 0 0 0,-1 0 1 0 0,0 0-1 0 0,1 0 0 0 0,-1 0 0 0 0,0 0 0 0 0,1 0 0 0 0,-1 0 0 0 0,0 0 0 0 0,1 0 1 0 0,-1 0-1 0 0,0 0 0 0 0,1 0 0 0 0,-1 0 0 0 0,0 1 0 0 0,0-1 0 0 0,1 0 1 0 0,-1 0-1 0 0,0 0 0 0 0,0 0 0 0 0,1 1 0 0 0,-1-1 0 0 0,0 0 0 0 0,0 0 0 0 0,1 1 1 0 0,-1-1-1 0 0,0 0 0 0 0,0 1 0 0 0,11 11 76 0 0,-3-4-110 0 0,35 18 9 0 0,-33-22-2 0 0,1 1 0 0 0,-1-2 0 0 0,1 1 0 0 0,1-1-1 0 0,15 2 1 0 0,-18-5-97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05.786"/>
    </inkml:context>
    <inkml:brush xml:id="br0">
      <inkml:brushProperty name="width" value="0.1" units="cm"/>
      <inkml:brushProperty name="height" value="0.1" units="cm"/>
      <inkml:brushProperty name="color" value="#66CC00"/>
    </inkml:brush>
  </inkml:definitions>
  <inkml:trace contextRef="#ctx0" brushRef="#br0">0 1 1295 0 0,'0'0'112'0'0,"2"0"-112"0"0,-2 2 0 0 0,2 0 0 0 0,0 0 64 0 0,-2-1 0 0 0,2 1-64 0 0,2 2 96 0 0,1 2-96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07.250"/>
    </inkml:context>
    <inkml:brush xml:id="br0">
      <inkml:brushProperty name="width" value="0.1" units="cm"/>
      <inkml:brushProperty name="height" value="0.1" units="cm"/>
      <inkml:brushProperty name="color" value="#66CC00"/>
    </inkml:brush>
  </inkml:definitions>
  <inkml:trace contextRef="#ctx0" brushRef="#br0">17 19 223 0 0,'-5'-6'0'0'0,"1"1"0"0"0,0 1 0 0 0,1 2 0 0 0,4 2 0 0 0,1 0 224 0 0,4-2 32 0 0,1 2 0 0 0,6 0 0 0 0,2 0-176 0 0,5 0-80 0 0,-1 0 80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32.398"/>
    </inkml:context>
    <inkml:brush xml:id="br0">
      <inkml:brushProperty name="width" value="0.1" units="cm"/>
      <inkml:brushProperty name="height" value="0.1" units="cm"/>
      <inkml:brushProperty name="color" value="#66CC00"/>
    </inkml:brush>
  </inkml:definitions>
  <inkml:trace contextRef="#ctx0" brushRef="#br0">1601 69 1839 0 0,'-3'-3'92'0'0,"0"0"0"0"0,-1 0 0 0 0,1 0-1 0 0,-1 0 1 0 0,-4-2 0 0 0,-24-5 3773 0 0,-12 3-3223 0 0,-1 2 0 0 0,-67 1 0 0 0,-31-2-548 0 0,-154-11 1244 0 0,0 19 154 0 0,237-1-1279 0 0,12-1-208 0 0,0 3 1 0 0,1 1-1 0 0,-1 3 1 0 0,1 2-1 0 0,0 2 1 0 0,0 1-1 0 0,-46 21 1 0 0,33-7-2773 0 0,0 0-933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07.796"/>
    </inkml:context>
    <inkml:brush xml:id="br0">
      <inkml:brushProperty name="width" value="0.1" units="cm"/>
      <inkml:brushProperty name="height" value="0.1" units="cm"/>
      <inkml:brushProperty name="color" value="#66CC00"/>
    </inkml:brush>
  </inkml:definitions>
  <inkml:trace contextRef="#ctx0" brushRef="#br0">1 1 287 0 0,'24'2'0'0'0,"-6"-1"0"0"0,3 3 0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30.213"/>
    </inkml:context>
    <inkml:brush xml:id="br0">
      <inkml:brushProperty name="width" value="0.1" units="cm"/>
      <inkml:brushProperty name="height" value="0.1" units="cm"/>
      <inkml:brushProperty name="color" value="#66CC00"/>
    </inkml:brush>
  </inkml:definitions>
  <inkml:trace contextRef="#ctx0" brushRef="#br0">0 199 919 0 0,'23'-22'0'0'0,"-12"3"80"0"0,-2-3-80 0 0,2 0 0 0 0,0 3 0 0 0,-3 8 0 0 0,-5 6 0 0 0,-1 1 0 0 0,2 0 0 0 0,2-5 0 0 0,3-2 0 0 0,4-4 0 0 0,0 2 0 0 0,0 0 0 0 0,-2 4-96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34.662"/>
    </inkml:context>
    <inkml:brush xml:id="br0">
      <inkml:brushProperty name="width" value="0.1" units="cm"/>
      <inkml:brushProperty name="height" value="0.1" units="cm"/>
      <inkml:brushProperty name="color" value="#66CC00"/>
    </inkml:brush>
  </inkml:definitions>
  <inkml:trace contextRef="#ctx0" brushRef="#br0">0 1 1295 0 0,'15'13'0'0'0,"-13"-13"112"0"0,2 0-112 0 0,-2 0 0 0 0,-1 0 0 0 0,1 2 0 0 0,0-2 0 0 0,2 1 64 0 0,0 3-64 0 0,1 0-88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35.422"/>
    </inkml:context>
    <inkml:brush xml:id="br0">
      <inkml:brushProperty name="width" value="0.1" units="cm"/>
      <inkml:brushProperty name="height" value="0.1" units="cm"/>
      <inkml:brushProperty name="color" value="#66CC00"/>
    </inkml:brush>
  </inkml:definitions>
  <inkml:trace contextRef="#ctx0" brushRef="#br0">1 70 2527 0 0,'16'-18'112'0'0,"-7"5"24"0"0,1 2-136 0 0,-5 2 0 0 0,-1 5 0 0 0,0 2 0 0 0,1 2 248 0 0,5-4 16 0 0,3-1 8 0 0,7 1 0 0 0,2 4-272 0 0,4 4 0 0 0</inkml:trace>
  <inkml:trace contextRef="#ctx0" brushRef="#br0" timeOffset="1">1353 41 2271 0 0,'3'-13'96'0'0,"-3"4"32"0"0,2 5-128 0 0,0 0 0 0 0,0 4 0 0 0,0 0 0 0 0,1 2 0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37.116"/>
    </inkml:context>
    <inkml:brush xml:id="br0">
      <inkml:brushProperty name="width" value="0.1" units="cm"/>
      <inkml:brushProperty name="height" value="0.1" units="cm"/>
      <inkml:brushProperty name="color" value="#66CC00"/>
    </inkml:brush>
  </inkml:definitions>
  <inkml:trace contextRef="#ctx0" brushRef="#br0">113 15 455 0 0,'-61'30'795'0'0,"58"-29"-663"0"0,0 0 0 0 0,0 0-1 0 0,0-1 1 0 0,0 1 0 0 0,0-1-1 0 0,0 1 1 0 0,0-1 0 0 0,-1 0-1 0 0,1 0 1 0 0,-4-1 0 0 0,-7 0 1576 0 0,14 2-1580 0 0,0-1-123 0 0,0 0-1 0 0,0 0 0 0 0,0 1 0 0 0,0-1 0 0 0,0 0 0 0 0,0 0 0 0 0,0 1 1 0 0,0-1-1 0 0,1 0 0 0 0,-1 0 0 0 0,0 1 0 0 0,0-1 0 0 0,0 0 1 0 0,0 0-1 0 0,0 0 0 0 0,1 1 0 0 0,-1-1 0 0 0,0 0 0 0 0,0 0 0 0 0,0 0 1 0 0,0 1-1 0 0,1-1 0 0 0,-1 0 0 0 0,0 0 0 0 0,0 0 0 0 0,1 0 1 0 0,-1 0-1 0 0,0 0 0 0 0,0 0 0 0 0,1 1 0 0 0,-1-1 0 0 0,0 0 0 0 0,0 0 1 0 0,1 0-1 0 0,-1 0 0 0 0,0 0 0 0 0,0 0 0 0 0,1 0 0 0 0,-1 0 1 0 0,0 0-1 0 0,0 0 0 0 0,1-1 0 0 0,-1 1 0 0 0,0 0 0 0 0,0 0 0 0 0,1 0 1 0 0,-1 0-1 0 0,0 0 0 0 0,0 0 0 0 0,1 0 0 0 0,-1-1 0 0 0,0 1 0 0 0,0 0 1 0 0,16-9 63 0 0,-14 7-7 0 0,9-4 67 0 0,0 0 1 0 0,0 1-1 0 0,1 0 1 0 0,-1 1 0 0 0,1 0-1 0 0,0 1 1 0 0,0 0-1 0 0,1 1 1 0 0,-1 0-1 0 0,0 1 1 0 0,20 0-1 0 0,82 4-76 0 0,52-2 63 0 0,21 0 148 0 0,10 0-237 0 0,-176-3-26 0 0,0 2 0 0 0,0 0 0 0 0,0 1 0 0 0,0 1 0 0 0,0 1 0 0 0,-1 1 0 0 0,1 1 0 0 0,35 13 0 0 0,-47-13 5 0 0,-4-3 5 0 0,0 1-1 0 0,0-1 1 0 0,-1 0 0 0 0,2-1 0 0 0,4 2 0 0 0,-8-5 411 0 0,-7 7-98 0 0,5-4-312 0 0,14 5 106 0 0,-10-5-160 0 0,0 0-1 0 0,0 1 1 0 0,0-1-1 0 0,0 1 1 0 0,0 0-1 0 0,-1 0 0 0 0,1 0 1 0 0,-1 0-1 0 0,1 1 1 0 0,-1-1-1 0 0,5 6 1 0 0,-1-3-2571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37.758"/>
    </inkml:context>
    <inkml:brush xml:id="br0">
      <inkml:brushProperty name="width" value="0.1" units="cm"/>
      <inkml:brushProperty name="height" value="0.1" units="cm"/>
      <inkml:brushProperty name="color" value="#66CC00"/>
    </inkml:brush>
  </inkml:definitions>
  <inkml:trace contextRef="#ctx0" brushRef="#br0">1 0 455 0 0,'2'0'0'0'0,"-2"2"0"0"0,1 0 176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40.165"/>
    </inkml:context>
    <inkml:brush xml:id="br0">
      <inkml:brushProperty name="width" value="0.1" units="cm"/>
      <inkml:brushProperty name="height" value="0.1" units="cm"/>
      <inkml:brushProperty name="color" value="#66CC00"/>
    </inkml:brush>
  </inkml:definitions>
  <inkml:trace contextRef="#ctx0" brushRef="#br0">1 6 575 0 0,'11'-3'0'0'0,"-2"1"0"0"0,1 2 0 0 0,-3 0 0 0 0,-2 2 0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40.933"/>
    </inkml:context>
    <inkml:brush xml:id="br0">
      <inkml:brushProperty name="width" value="0.1" units="cm"/>
      <inkml:brushProperty name="height" value="0.1" units="cm"/>
      <inkml:brushProperty name="color" value="#66CC00"/>
    </inkml:brush>
  </inkml:definitions>
  <inkml:trace contextRef="#ctx0" brushRef="#br0">1 43 455 0 0,'8'-15'200'0'0,"-6"12"57"0"0,0-1 0 0 0,0 1 1 0 0,0 0-1 0 0,1-1 0 0 0,3-3 0 0 0,-7 5-1076 0 0,3 0 223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41.365"/>
    </inkml:context>
    <inkml:brush xml:id="br0">
      <inkml:brushProperty name="width" value="0.1" units="cm"/>
      <inkml:brushProperty name="height" value="0.1" units="cm"/>
      <inkml:brushProperty name="color" value="#66CC00"/>
    </inkml:brush>
  </inkml:definitions>
  <inkml:trace contextRef="#ctx0" brushRef="#br0">8 54 1839 0 0,'-2'-22'80'0'0,"1"9"16"0"0,-1 4-96 0 0,0-1 1704 0 0,2 12-1096 0 0,2-2-608 0 0,-2 4-152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42.304"/>
    </inkml:context>
    <inkml:brush xml:id="br0">
      <inkml:brushProperty name="width" value="0.1" units="cm"/>
      <inkml:brushProperty name="height" value="0.1" units="cm"/>
      <inkml:brushProperty name="color" value="#66CC00"/>
    </inkml:brush>
  </inkml:definitions>
  <inkml:trace contextRef="#ctx0" brushRef="#br0">0 73 919 0 0,'0'-5'80'0'0,"2"-1"-80"0"0,0 4 0 0 0,0 4 0 0 0,2-2 320 0 0,-2 0 40 0 0,1 0 16 0 0</inkml:trace>
  <inkml:trace contextRef="#ctx0" brushRef="#br0" timeOffset="1">2792 18 655 0 0,'13'-8'0'0'0,"-6"4"64"0"0,1 1-64 0 0,-5 1 0 0 0,1 4 0 0 0,-2-2 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33.329"/>
    </inkml:context>
    <inkml:brush xml:id="br0">
      <inkml:brushProperty name="width" value="0.1" units="cm"/>
      <inkml:brushProperty name="height" value="0.1" units="cm"/>
      <inkml:brushProperty name="color" value="#66CC00"/>
    </inkml:brush>
  </inkml:definitions>
  <inkml:trace contextRef="#ctx0" brushRef="#br0">1675 17 3711 0 0,'0'0'83'0'0,"-19"4"313"0"0,2-3-43 0 0,1-1-1 0 0,0-1 1 0 0,0 0-1 0 0,0-1 1 0 0,-17-4-1 0 0,12 1 248 0 0,0 2-1 0 0,-25 0 0 0 0,-33 2 335 0 0,-293 13 1276 0 0,196 10-1804 0 0,72-7-269 0 0,-129 2 0 0 0,-59-10-48 0 0,168 7-3419 0 0,50-2-413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43.066"/>
    </inkml:context>
    <inkml:brush xml:id="br0">
      <inkml:brushProperty name="width" value="0.1" units="cm"/>
      <inkml:brushProperty name="height" value="0.1" units="cm"/>
      <inkml:brushProperty name="color" value="#66CC00"/>
    </inkml:brush>
  </inkml:definitions>
  <inkml:trace contextRef="#ctx0" brushRef="#br0">0 30 455 0 0,'4'-13'0'0'0,"-2"4"0"0"0,0 2 0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44.988"/>
    </inkml:context>
    <inkml:brush xml:id="br0">
      <inkml:brushProperty name="width" value="0.1" units="cm"/>
      <inkml:brushProperty name="height" value="0.1" units="cm"/>
      <inkml:brushProperty name="color" value="#66CC00"/>
    </inkml:brush>
  </inkml:definitions>
  <inkml:trace contextRef="#ctx0" brushRef="#br0">0 84 1007 0 0,'79'-14'1428'0'0,"-56"9"-1232"0"0,-1 1-1 0 0,1 1 0 0 0,-1 0 0 0 0,42 2 0 0 0,-47 0-61 0 0,-1-1 0 0 0,29-6 0 0 0,-34 5-45 0 0,0 1 1 0 0,0 0-1 0 0,0 1 0 0 0,0 0 1 0 0,1 0-1 0 0,-1 1 0 0 0,19 3 0 0 0,198 30 55 0 0,-164-26-80 0 0,1-4 0 0 0,73-6 0 0 0,-42-8 208 0 0,142-35 0 0 0,-198 39-108 0 0,0 1 0 0 0,-1 2 0 0 0,70 2 0 0 0,-105 2-164 0 0,0 1 5 0 0,0-1 0 0 0,0 1 0 0 0,0 0 0 0 0,0 1 0 0 0,0-1 0 0 0,0 1 0 0 0,0-1 0 0 0,6 5 0 0 0,13 5 14 0 0,-14-5 118 0 0,-8-5-123 0 0,0-1 0 0 0,-1 1 0 0 0,1 0 1 0 0,0-1-1 0 0,0 1 0 0 0,0-1 1 0 0,0 1-1 0 0,-1-1 0 0 0,1 1 1 0 0,0-1-1 0 0,0 0 0 0 0,0 1 1 0 0,0-1-1 0 0,0 0 0 0 0,0 0 0 0 0,0 0 1 0 0,0 0-1 0 0,2 0 0 0 0,1-3 469 0 0,-3 2-468 0 0,-1 0 0 0 0,0 1-1 0 0,1-1 1 0 0,-1 1-1 0 0,1-1 1 0 0,-1 1 0 0 0,1-1-1 0 0,-1 1 1 0 0,1-1 0 0 0,-1 1-1 0 0,1-1 1 0 0,0 1-1 0 0,-1 0 1 0 0,1-1 0 0 0,0 1-1 0 0,-1 0 1 0 0,1 0 0 0 0,0-1-1 0 0,-1 1 1 0 0,1 0-1 0 0,0 0 1 0 0,-1 0 0 0 0,1 0-1 0 0,0 0 1 0 0,0 0 0 0 0,-1 0-1 0 0,1 0 1 0 0,0 0-1 0 0,-1 0 1 0 0,1 1 0 0 0,0-1-1 0 0,0 0 1 0 0,-1 0 0 0 0,1 1-1 0 0,-1-1 1 0 0,2 1-1 0 0,20 14-199 0 0,-15-10 34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45.872"/>
    </inkml:context>
    <inkml:brush xml:id="br0">
      <inkml:brushProperty name="width" value="0.1" units="cm"/>
      <inkml:brushProperty name="height" value="0.1" units="cm"/>
      <inkml:brushProperty name="color" value="#66CC00"/>
    </inkml:brush>
  </inkml:definitions>
  <inkml:trace contextRef="#ctx0" brushRef="#br0">1 32 3767 0 0,'11'-15'160'0'0,"-4"6"48"0"0,1 3-208 0 0,-1 4 0 0 0,1 2 0 0 0,-3 2-1632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46.846"/>
    </inkml:context>
    <inkml:brush xml:id="br0">
      <inkml:brushProperty name="width" value="0.1" units="cm"/>
      <inkml:brushProperty name="height" value="0.1" units="cm"/>
      <inkml:brushProperty name="color" value="#66CC00"/>
    </inkml:brush>
  </inkml:definitions>
  <inkml:trace contextRef="#ctx0" brushRef="#br0">0 30 2303 0 0,'4'-5'200'0'0,"0"1"-200"0"0,-2 2 0 0 0,-1 4 0 0 0,3 0 168 0 0,0 0-8 0 0,3-1 0 0 0</inkml:trace>
  <inkml:trace contextRef="#ctx0" brushRef="#br0" timeOffset="1">2109 104 1375 0 0,'0'-47'136'0'0,"0"42"404"0"0,1 0 0 0 0,-1 1 0 0 0,0-1 0 0 0,-1 0 0 0 0,0-8-1 0 0,-2-6 1157 0 0,4 22-1869 0 0,-2 1 0 0 0,1-1 0 0 0,0 1 1 0 0,-1-1-1 0 0,1 0 0 0 0,-1 1 0 0 0,0-1 0 0 0,0 0 0 0 0,-1 1 0 0 0,1-1 0 0 0,0 0 0 0 0,-1 0 1 0 0,0 0-1 0 0,-2 3 0 0 0,0-1-1305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48.372"/>
    </inkml:context>
    <inkml:brush xml:id="br0">
      <inkml:brushProperty name="width" value="0.1" units="cm"/>
      <inkml:brushProperty name="height" value="0.1" units="cm"/>
      <inkml:brushProperty name="color" value="#66CC00"/>
    </inkml:brush>
  </inkml:definitions>
  <inkml:trace contextRef="#ctx0" brushRef="#br0">3 32 2671 0 0,'-2'-13'120'0'0,"2"4"24"0"0,2 3-144 0 0,-2 3 0 0 0,1 3 0 0 0,1 0 0 0 0,2 1 0 0 0,2-1-152 0 0,1 0 32 0 0,6 0 8 0 0,4 2 112 0 0,1 2 0 0 0,-1 0 0 0 0,-2-1 0 0 0,-4 1-88 0 0,-2 2 8 0 0,0-3 0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49.067"/>
    </inkml:context>
    <inkml:brush xml:id="br0">
      <inkml:brushProperty name="width" value="0.1" units="cm"/>
      <inkml:brushProperty name="height" value="0.1" units="cm"/>
      <inkml:brushProperty name="color" value="#66CC00"/>
    </inkml:brush>
  </inkml:definitions>
  <inkml:trace contextRef="#ctx0" brushRef="#br0">3 47 2303 0 0,'-2'-7'200'0'0,"4"1"-200"0"0,-2 4 0 0 0,3 0 128 0 0,-1 2-24 0 0,0-3 0 0 0,4-5 0 0 0,-3 3-104 0 0,5-1 88 0 0,1 2-88 0 0,0 3 80 0 0,2 1-80 0 0,-1-2 0 0 0,1 2-80 0 0,2 0-1144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49.711"/>
    </inkml:context>
    <inkml:brush xml:id="br0">
      <inkml:brushProperty name="width" value="0.1" units="cm"/>
      <inkml:brushProperty name="height" value="0.1" units="cm"/>
      <inkml:brushProperty name="color" value="#66CC00"/>
    </inkml:brush>
  </inkml:definitions>
  <inkml:trace contextRef="#ctx0" brushRef="#br0">0 38 2615 0 0,'8'-15'112'0'0,"-3"6"32"0"0,1 1-144 0 0,0 5 0 0 0,-3 1 0 0 0,1 2 0 0 0,1 2 0 0 0,5-2 0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50.678"/>
    </inkml:context>
    <inkml:brush xml:id="br0">
      <inkml:brushProperty name="width" value="0.1" units="cm"/>
      <inkml:brushProperty name="height" value="0.1" units="cm"/>
      <inkml:brushProperty name="color" value="#66CC00"/>
    </inkml:brush>
  </inkml:definitions>
  <inkml:trace contextRef="#ctx0" brushRef="#br0">21 97 455 0 0,'-1'0'72'0'0,"0"0"0"0"0,1 0 0 0 0,-1-1 0 0 0,0 1 0 0 0,0 0 0 0 0,1 0-1 0 0,-1 0 1 0 0,0-1 0 0 0,0 1 0 0 0,1 0 0 0 0,-1 0 0 0 0,0-1 0 0 0,1 1-1 0 0,-1-1 1 0 0,1 1 0 0 0,-1-1 0 0 0,0 1 0 0 0,1-1 0 0 0,-1 1 0 0 0,1-1-1 0 0,-1 0 1 0 0,1 1 0 0 0,0-1 0 0 0,-1 1 0 0 0,1-1 0 0 0,-1 0 0 0 0,1-1-1 0 0,-4-21 2061 0 0,5 23-2060 0 0,48 4 126 0 0,45-14 178 0 0,88-5 305 0 0,88 5-328 0 0,-95 4-281 0 0,-57 1-72 0 0,-16 1 0 0 0,-82 3 244 0 0,0 0 0 0 0,25-6 0 0 0,-44 7-235 0 0,0 0 0 0 0,0 0-1 0 0,0 0 1 0 0,0 0 0 0 0,-1 0 0 0 0,1 0-1 0 0,0 0 1 0 0,0 1 0 0 0,0-1-1 0 0,0 0 1 0 0,0 0 0 0 0,0 1-1 0 0,0-1 1 0 0,-1 1 0 0 0,1-1 0 0 0,0 1-1 0 0,0-1 1 0 0,-1 1 0 0 0,1-1-1 0 0,0 1 1 0 0,0 0 0 0 0,0 1-1 0 0,0-4 83 0 0,-1 1-77 0 0,0 1 0 0 0,0-1 0 0 0,0 1 0 0 0,0-1 0 0 0,0 1 0 0 0,0-1 0 0 0,0 1 0 0 0,0-1 0 0 0,0 1 0 0 0,0-1 0 0 0,0 1 0 0 0,0-1 0 0 0,-1 1 0 0 0,1-1 0 0 0,0 1 0 0 0,0-1 0 0 0,0 1 0 0 0,-1-1-1 0 0,1 1 1 0 0,0-1 0 0 0,0 1 0 0 0,-1 0 0 0 0,1-1 0 0 0,-1 1 0 0 0,1-1 78 0 0,1 3 65 0 0,-1-1-156 0 0,0-1 1 0 0,0 0-1 0 0,0 1 1 0 0,1-1-1 0 0,-1 0 1 0 0,0 1-1 0 0,0-1 1 0 0,0 0 0 0 0,0 0-1 0 0,1 1 1 0 0,-1-1-1 0 0,0 0 1 0 0,0 0-1 0 0,0 1 1 0 0,1-1-1 0 0,-1 0 1 0 0,0 0-1 0 0,0 1 1 0 0,1-1-1 0 0,-1 0 1 0 0,0 0-1 0 0,1 0 1 0 0,-1 0-1 0 0,0 0 1 0 0,1 1-1 0 0,-1-1 1 0 0,0 0 0 0 0,1 0-1 0 0,-1 0 1 0 0,0 0-1 0 0,1 0 1 0 0,-1 0-1 0 0,0 0 1 0 0,1 0-1 0 0,-1 0 1 0 0,0 0-1 0 0,1 0 1 0 0,-1 0-1 0 0,0 0 1 0 0,1-1-1 0 0,-1 1 1 0 0,0 0-1 0 0,1 0 1 0 0,-1 0 0 0 0,0-1-1 0 0,2 1 15 0 0,-1-1 1 0 0,1 1-1 0 0,-1-1 0 0 0,1 1 0 0 0,-1 0 1 0 0,1-1-1 0 0,-1 1 0 0 0,1 0 0 0 0,-1 0 1 0 0,1 0-1 0 0,-1 0 0 0 0,1 0 1 0 0,-1 0-1 0 0,1 1 0 0 0,-1-1 0 0 0,1 0 1 0 0,-1 1-1 0 0,1-1 0 0 0,-1 1 0 0 0,0 0 1 0 0,1-1-1 0 0,-1 1 0 0 0,0 0 0 0 0,1 0 1 0 0,-1 0-1 0 0,2 1 0 0 0,3 5-39 0 0,0-1 1 0 0,0 1-1 0 0,8 12 0 0 0,2 2-870 0 0,-7-11-1829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51.509"/>
    </inkml:context>
    <inkml:brush xml:id="br0">
      <inkml:brushProperty name="width" value="0.1" units="cm"/>
      <inkml:brushProperty name="height" value="0.1" units="cm"/>
      <inkml:brushProperty name="color" value="#66CC00"/>
    </inkml:brush>
  </inkml:definitions>
  <inkml:trace contextRef="#ctx0" brushRef="#br0">0 6 2471 0 0,'2'-2'104'0'0,"2"0"32"0"0,-2 1-136 0 0,0 2 0 0 0,0-1 0 0 0,1 0 104 0 0,1 2-8 0 0,2 0 0 0 0,-1 0 0 0 0,3 0-96 0 0,-1 1-128 0 0,0 3 24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52.085"/>
    </inkml:context>
    <inkml:brush xml:id="br0">
      <inkml:brushProperty name="width" value="0.1" units="cm"/>
      <inkml:brushProperty name="height" value="0.1" units="cm"/>
      <inkml:brushProperty name="color" value="#66CC00"/>
    </inkml:brush>
  </inkml:definitions>
  <inkml:trace contextRef="#ctx0" brushRef="#br0">0 16 1375 0 0,'10'-6'128'0'0,"-3"0"-128"0"0,-1 5 0 0 0,-3 1 0 0 0,1 1 352 0 0,2-1 56 0 0,3 0 8 0 0,10-1 0 0 0,3-1-416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34.383"/>
    </inkml:context>
    <inkml:brush xml:id="br0">
      <inkml:brushProperty name="width" value="0.1" units="cm"/>
      <inkml:brushProperty name="height" value="0.1" units="cm"/>
      <inkml:brushProperty name="color" value="#66CC00"/>
    </inkml:brush>
  </inkml:definitions>
  <inkml:trace contextRef="#ctx0" brushRef="#br0">1920 156 1375 0 0,'-3'-4'340'0'0,"-1"0"0"0"0,1 1-1 0 0,0-1 1 0 0,-1 1-1 0 0,0 0 1 0 0,0 0 0 0 0,0 0-1 0 0,0 0 1 0 0,-1 1-1 0 0,1 0 1 0 0,-1-1-1 0 0,1 2 1 0 0,-1-1 0 0 0,-7-1-1 0 0,-9-2-220 0 0,-1 2-1 0 0,-23-2 1 0 0,11 2 183 0 0,-383-51 3698 0 0,346 44-3493 0 0,-160-18 757 0 0,181 24-1041 0 0,0 3 0 0 0,-83 9 0 0 0,80-1-158 0 0,-255 40 181 0 0,258-36-379 0 0,-1 2 0 0 0,2 2 1 0 0,0 3-1 0 0,-46 24 0 0 0,35-10-859 0 0,-3 1-295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52.996"/>
    </inkml:context>
    <inkml:brush xml:id="br0">
      <inkml:brushProperty name="width" value="0.1" units="cm"/>
      <inkml:brushProperty name="height" value="0.1" units="cm"/>
      <inkml:brushProperty name="color" value="#66CC00"/>
    </inkml:brush>
  </inkml:definitions>
  <inkml:trace contextRef="#ctx0" brushRef="#br0">0 19 919 0 0,'2'-4'80'0'0,"2"2"-80"0"0,-2 2 0 0 0,-1 0 0 0 0,1 2 112 0 0,0 0 8 0 0</inkml:trace>
  <inkml:trace contextRef="#ctx0" brushRef="#br0" timeOffset="1">1248 47 5407 0 0,'1'-11'161'0'0,"0"7"-89"0"0,-1-1 0 0 0,0 1 0 0 0,1-1 0 0 0,0 1 0 0 0,3-9-1 0 0,-4 13-94 0 0,0 1-1 0 0,0-1 1 0 0,0 1-1 0 0,-1-1 1 0 0,1 1-1 0 0,0-1 1 0 0,1 1-1 0 0,-1-1 1 0 0,0 1-1 0 0,0-1 1 0 0,0 1-1 0 0,0-1 1 0 0,0 1-1 0 0,0-1 1 0 0,1 1-1 0 0,-1-1 1 0 0,0 1-1 0 0,0-1 1 0 0,1 1-1 0 0,-1-1 1 0 0,0 0-1 0 0,1 1 0 0 0,-1-1 1 0 0,0 1-1 0 0,1-1 1 0 0,-1 0-1 0 0,0 1 1 0 0,1-1-1 0 0,-1 0 1 0 0,1 0-1 0 0,-1 1 1 0 0,1-1-1 0 0,-1 0 1 0 0,1 0-1 0 0,-1 0 1 0 0,1 0-1 0 0,-1 0 1 0 0,1 1-1 0 0,-1-1 1 0 0,1 0-1 0 0,-1 0 1 0 0,1 0-1 0 0,-1 0 1 0 0,1 0-1 0 0,-1-1 1 0 0,1 1-1 0 0,-1 0 1 0 0,1 0-1 0 0,-1 0 0 0 0,1 0 1 0 0,-1 0-1 0 0,1-1 1 0 0,-1 1-1 0 0,1 0 1 0 0,-1 0-1 0 0,0-1 1 0 0,1 1-1 0 0,-1 0 1 0 0,1-1-1 0 0,-1 0 1 0 0,-1 3-188 0 0,-1-1 0 0 0,0 0 0 0 0,1 1 0 0 0,-1-1 0 0 0,0 0 0 0 0,0 0 0 0 0,0 0 0 0 0,0-1 0 0 0,0 1 0 0 0,0 0 0 0 0,0-1 0 0 0,0 1 0 0 0,0-1 0 0 0,-1 0 0 0 0,1 0 0 0 0,-3 0 0 0 0,2 0 128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53.927"/>
    </inkml:context>
    <inkml:brush xml:id="br0">
      <inkml:brushProperty name="width" value="0.1" units="cm"/>
      <inkml:brushProperty name="height" value="0.1" units="cm"/>
      <inkml:brushProperty name="color" value="#66CC00"/>
    </inkml:brush>
  </inkml:definitions>
  <inkml:trace contextRef="#ctx0" brushRef="#br0">8 84 4175 0 0,'-4'-24'184'0'0,"2"7"40"0"0,0 6-224 0 0,2 4 0 0 0,2 3 0 0 0,-2 2 0 0 0,2 0 176 0 0,0 0-8 0 0,1-1 0 0 0,5-3 0 0 0,-1 4-168 0 0,3-1-120 0 0,1 3 24 0 0,0 0-1936 0 0</inkml:trace>
  <inkml:trace contextRef="#ctx0" brushRef="#br0" timeOffset="1">2139 117 5063 0 0,'13'-11'448'0'0,"-2"4"-352"0"0,-4 5-96 0 0,-1 2 0 0 0,-2 2 0 0 0,3 0 0 0 0,10-2 0 0 0</inkml:trace>
  <inkml:trace contextRef="#ctx0" brushRef="#br0" timeOffset="2">3428 167 6911 0 0,'13'-27'304'0'0,"-6"6"64"0"0,1 3-296 0 0,-3 7-72 0 0,-1 11 0 0 0,-2 0 0 0 0,1 0 64 0 0,7 0 0 0 0,1 1 0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56.468"/>
    </inkml:context>
    <inkml:brush xml:id="br0">
      <inkml:brushProperty name="width" value="0.1" units="cm"/>
      <inkml:brushProperty name="height" value="0.1" units="cm"/>
      <inkml:brushProperty name="color" value="#66CC00"/>
    </inkml:brush>
  </inkml:definitions>
  <inkml:trace contextRef="#ctx0" brushRef="#br0">21 40 919 0 0,'-1'-10'80'0'0,"-5"1"-80"0"0,0 3 0 0 0,3-1 0 0 0,-1 3 440 0 0,6 1 1120 0 0,2 4-1560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57.101"/>
    </inkml:context>
    <inkml:brush xml:id="br0">
      <inkml:brushProperty name="width" value="0.1" units="cm"/>
      <inkml:brushProperty name="height" value="0.1" units="cm"/>
      <inkml:brushProperty name="color" value="#66CC00"/>
    </inkml:brush>
  </inkml:definitions>
  <inkml:trace contextRef="#ctx0" brushRef="#br0">14 15 1295 0 0,'-6'-6'0'0'0,"3"3"112"0"0,-1-1-112 0 0,4 2 0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57.863"/>
    </inkml:context>
    <inkml:brush xml:id="br0">
      <inkml:brushProperty name="width" value="0.1" units="cm"/>
      <inkml:brushProperty name="height" value="0.1" units="cm"/>
      <inkml:brushProperty name="color" value="#66CC00"/>
    </inkml:brush>
  </inkml:definitions>
  <inkml:trace contextRef="#ctx0" brushRef="#br0">1 30 2527 0 0,'17'-13'112'0'0,"-6"6"24"0"0,0 1-136 0 0,-2 3 0 0 0,0 3 0 0 0,-1 2 0 0 0,1-2 0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58.781"/>
    </inkml:context>
    <inkml:brush xml:id="br0">
      <inkml:brushProperty name="width" value="0.1" units="cm"/>
      <inkml:brushProperty name="height" value="0.1" units="cm"/>
      <inkml:brushProperty name="color" value="#66CC00"/>
    </inkml:brush>
  </inkml:definitions>
  <inkml:trace contextRef="#ctx0" brushRef="#br0">0 29 1839 0 0,'2'-10'160'0'0,"-2"3"-160"0"0,0 5 0 0 0,2 0 0 0 0,0 4 416 0 0,0-4 56 0 0,2 0 8 0 0,1-1 0 0 0,4 1-328 0 0,3 2-64 0 0,-1 2-16 0 0,0 1-1168 0 0,0-1-240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4:59.513"/>
    </inkml:context>
    <inkml:brush xml:id="br0">
      <inkml:brushProperty name="width" value="0.1" units="cm"/>
      <inkml:brushProperty name="height" value="0.1" units="cm"/>
      <inkml:brushProperty name="color" value="#66CC00"/>
    </inkml:brush>
  </inkml:definitions>
  <inkml:trace contextRef="#ctx0" brushRef="#br0">1 16 919 0 0,'4'-8'0'0'0,"-2"4"80"0"0,1 3-80 0 0,-1-1 0 0 0</inkml:trace>
  <inkml:trace contextRef="#ctx0" brushRef="#br0" timeOffset="1">901 12 2759 0 0,'0'-4'248'0'0,"0"0"-248"0"0,1 6 0 0 0,1 2 0 0 0,-2-2 0 0 0,2 0 0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5:00.031"/>
    </inkml:context>
    <inkml:brush xml:id="br0">
      <inkml:brushProperty name="width" value="0.1" units="cm"/>
      <inkml:brushProperty name="height" value="0.1" units="cm"/>
      <inkml:brushProperty name="color" value="#66CC00"/>
    </inkml:brush>
  </inkml:definitions>
  <inkml:trace contextRef="#ctx0" brushRef="#br0">0 31 455 0 0,'23'-13'0'0'0,"-7"3"0"0"0,-1 7 0 0 0,-4-1 0 0 0,0 6 272 0 0,-5 0 16 0 0,1-1 0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5:01.518"/>
    </inkml:context>
    <inkml:brush xml:id="br0">
      <inkml:brushProperty name="width" value="0.1" units="cm"/>
      <inkml:brushProperty name="height" value="0.1" units="cm"/>
      <inkml:brushProperty name="color" value="#66CC00"/>
    </inkml:brush>
  </inkml:definitions>
  <inkml:trace contextRef="#ctx0" brushRef="#br0">1 34 455 0 0,'0'-9'0'0'0,"0"0"0"0"0,0 1 0 0 0,2 4 0 0 0,1 3 400 0 0,3-1 40 0 0,-1 2 8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5:02.651"/>
    </inkml:context>
    <inkml:brush xml:id="br0">
      <inkml:brushProperty name="width" value="0.1" units="cm"/>
      <inkml:brushProperty name="height" value="0.1" units="cm"/>
      <inkml:brushProperty name="color" value="#66CC00"/>
    </inkml:brush>
  </inkml:definitions>
  <inkml:trace contextRef="#ctx0" brushRef="#br0">3 91 3967 0 0,'-2'-18'176'0'0,"2"7"40"0"0,0 1-216 0 0,2 7 0 0 0,3 3 0 0 0,-1 0 0 0 0,2 2 0 0 0</inkml:trace>
  <inkml:trace contextRef="#ctx0" brushRef="#br0" timeOffset="1">2071 75 2759 0 0,'0'-26'248'0'0,"-2"11"-248"0"0,0 4 0 0 0,2 3 0 0 0,2 5 448 0 0,0 1 48 0 0,1 2 8 0 0,1-4 0 0 0,4 0-424 0 0,1 3-80 0 0,4 1 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6:58.957"/>
    </inkml:context>
    <inkml:brush xml:id="br0">
      <inkml:brushProperty name="width" value="0.1" units="cm"/>
      <inkml:brushProperty name="height" value="0.1" units="cm"/>
      <inkml:brushProperty name="color" value="#66CC00"/>
    </inkml:brush>
  </inkml:definitions>
  <inkml:trace contextRef="#ctx0" brushRef="#br0">1423 93 2271 0 0,'11'-4'11'0'0,"-1"2"51"0"0,-1-1 0 0 0,0-1 0 0 0,0 0 1 0 0,15-9-1 0 0,-23 12-40 0 0,1 0-1 0 0,-1 0 1 0 0,1 0 0 0 0,-1 0-1 0 0,1 0 1 0 0,-1 0 0 0 0,0-1-1 0 0,0 1 1 0 0,0-1 0 0 0,0 1 0 0 0,0-1-1 0 0,0 1 1 0 0,0-1 0 0 0,0 1-1 0 0,-1-1 1 0 0,1 0 0 0 0,0 0-1 0 0,-1 1 1 0 0,0-1 0 0 0,1 0-1 0 0,-1 0 1 0 0,0 0 0 0 0,0 1 0 0 0,0-1-1 0 0,0 0 1 0 0,0 0 0 0 0,0 0-1 0 0,-1 1 1 0 0,1-1 0 0 0,-1 0-1 0 0,1 0 1 0 0,-2-1 0 0 0,2 2 91 0 0,0 0 0 0 0,-1 1 0 0 0,1-1 0 0 0,-1 1 0 0 0,1-1 1 0 0,0 1-1 0 0,-1-1 0 0 0,1 1 0 0 0,-1-1 0 0 0,0 1 0 0 0,1-1 0 0 0,-1 1 1 0 0,1 0-1 0 0,-1-1 0 0 0,0 1 0 0 0,1 0 0 0 0,-1-1 0 0 0,0 1 0 0 0,1 0 1 0 0,-1 0-1 0 0,0 0 0 0 0,1 0 0 0 0,-1 0 0 0 0,0 0 0 0 0,0 0 0 0 0,1 0 0 0 0,-1 0 1 0 0,0 0-1 0 0,1 0 0 0 0,-1 0 0 0 0,0 0 0 0 0,1 0 0 0 0,-1 1 0 0 0,0-1 1 0 0,1 0-1 0 0,-1 1 0 0 0,0-1 0 0 0,-30 17 1443 0 0,22-11-1178 0 0,4-3-250 0 0,-104 50 1327 0 0,95-48-1274 0 0,-1 0-1 0 0,0-1 1 0 0,0 0-1 0 0,0-1 1 0 0,-28 1 0 0 0,-13-5 866 0 0,1-2-1 0 0,-108-22 1 0 0,102 14-509 0 0,1 2 0 0 0,-70-1 0 0 0,95 10-517 0 0,-272 8 651 0 0,250-4-1025 0 0,1 3 1 0 0,0 3 0 0 0,-77 23 0 0 0,85-17-1056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5:03.361"/>
    </inkml:context>
    <inkml:brush xml:id="br0">
      <inkml:brushProperty name="width" value="0.1" units="cm"/>
      <inkml:brushProperty name="height" value="0.1" units="cm"/>
      <inkml:brushProperty name="color" value="#66CC00"/>
    </inkml:brush>
  </inkml:definitions>
  <inkml:trace contextRef="#ctx0" brushRef="#br0">0 40 919 0 0,'0'-2'80'0'0,"4"2"-80"0"0</inkml:trace>
  <inkml:trace contextRef="#ctx0" brushRef="#br0" timeOffset="1">1892 40 3679 0 0,'6'-17'328'0'0,"-4"8"-264"0"0,-2 1-64 0 0,1 5 0 0 0,1 1 0 0 0,0 4 80 0 0,0-2-80 0 0,4 3 80 0 0,-1 1-80 0 0,6 2-128 0 0</inkml:trace>
  <inkml:trace contextRef="#ctx0" brushRef="#br0" timeOffset="2">3222 134 2959 0 0,'-4'-5'128'0'0,"2"1"32"0"0,1 4-160 0 0,2 0 0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5:04.294"/>
    </inkml:context>
    <inkml:brush xml:id="br0">
      <inkml:brushProperty name="width" value="0.1" units="cm"/>
      <inkml:brushProperty name="height" value="0.1" units="cm"/>
      <inkml:brushProperty name="color" value="#66CC00"/>
    </inkml:brush>
  </inkml:definitions>
  <inkml:trace contextRef="#ctx0" brushRef="#br0">0 66 5063 0 0,'10'-13'448'0'0,"-5"0"-352"0"0,1 7-96 0 0,-4 2 0 0 0,1 4 256 0 0,1 0 32 0 0,5-7 0 0 0,4 0 8 0 0,4-3-208 0 0,0 5-88 0 0,1 5 64 0 0,-1 3-64 0 0,0 5-360 0 0,-4-1-120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5:04.980"/>
    </inkml:context>
    <inkml:brush xml:id="br0">
      <inkml:brushProperty name="width" value="0.1" units="cm"/>
      <inkml:brushProperty name="height" value="0.1" units="cm"/>
      <inkml:brushProperty name="color" value="#66CC00"/>
    </inkml:brush>
  </inkml:definitions>
  <inkml:trace contextRef="#ctx0" brushRef="#br0">0 115 455 0 0,'11'-35'0'0'0,"-5"13"0"0"0,-1 7 0 0 0,-1 4 0 0 0,-2 9 0 0 0,-2 0 0 0 0,2-2 936 0 0,0 1 152 0 0,0-1 24 0 0,1-3 8 0 0,-1 1-960 0 0,0 2-160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5:06.017"/>
    </inkml:context>
    <inkml:brush xml:id="br0">
      <inkml:brushProperty name="width" value="0.1" units="cm"/>
      <inkml:brushProperty name="height" value="0.1" units="cm"/>
      <inkml:brushProperty name="color" value="#66CC00"/>
    </inkml:brush>
  </inkml:definitions>
  <inkml:trace contextRef="#ctx0" brushRef="#br0">17 5 287 0 0,'0'0'39'0'0,"-1"0"-1"0"0,1-1 0 0 0,0 1 0 0 0,0 0 0 0 0,-1-1 0 0 0,1 1 0 0 0,0 0 1 0 0,-1 0-1 0 0,1-1 0 0 0,0 1 0 0 0,-1 0 0 0 0,1 0 0 0 0,0-1 0 0 0,-1 1 0 0 0,1 0 1 0 0,-1 0-1 0 0,1 0 0 0 0,0 0 0 0 0,-1 0 0 0 0,1 0 0 0 0,-1 0 0 0 0,1 0 0 0 0,0 0 1 0 0,-1 0-1 0 0,1 0 0 0 0,-1 0 0 0 0,1 0 0 0 0,0 0 0 0 0,-1 0 0 0 0,1 0 0 0 0,-1 0 1 0 0,1 0-1 0 0,0 0 0 0 0,-1 1 0 0 0,1-1 0 0 0,-1 0 0 0 0,1 0 0 0 0,0 0 0 0 0,-1 1 1 0 0,1-1-1 0 0,0 0 0 0 0,0 1 0 0 0,-1-1 0 0 0,1 0 0 0 0,0 1 0 0 0,-1-1 0 0 0,1 0-32 0 0,0 0 0 0 0,1 0-1 0 0,-1 0 1 0 0,0 0-1 0 0,0 0 1 0 0,0 0-1 0 0,0 1 1 0 0,0-1 0 0 0,0 0-1 0 0,0 0 1 0 0,1 0-1 0 0,-1 0 1 0 0,0 0-1 0 0,0 0 1 0 0,0 0-1 0 0,0 0 1 0 0,0 0 0 0 0,0 0-1 0 0,0 0 1 0 0,1 0-1 0 0,-1 0 1 0 0,0 1-1 0 0,0-1 1 0 0,0 0 0 0 0,0 0-1 0 0,0 0 1 0 0,0 0-1 0 0,0 0 1 0 0,0 0-1 0 0,0 0 1 0 0,0 1-1 0 0,0-1 1 0 0,0 0 0 0 0,0 0-1 0 0,0 0 1 0 0,0 0-1 0 0,0 0 1 0 0,0 0-1 0 0,0 1 1 0 0,0-1 0 0 0,0 0-1 0 0,0 0 1 0 0,0 0-1 0 0,0 0 1 0 0,0 0-1 0 0,0 0 1 0 0,0 1-1 0 0,0-1 1 0 0,0 0 0 0 0,0 0-1 0 0,0 0 1 0 0,0 0-1 0 0,0 0 1 0 0,-1 0-1 0 0,1 0 1 0 0,13-3-34 0 0,-9 1-72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5:06.626"/>
    </inkml:context>
    <inkml:brush xml:id="br0">
      <inkml:brushProperty name="width" value="0.1" units="cm"/>
      <inkml:brushProperty name="height" value="0.1" units="cm"/>
      <inkml:brushProperty name="color" value="#66CC00"/>
    </inkml:brush>
  </inkml:definitions>
  <inkml:trace contextRef="#ctx0" brushRef="#br0">0 56 3967 0 0,'19'-19'176'0'0,"-6"6"40"0"0,0 2-216 0 0,-4 4 0 0 0,0 5 0 0 0,-5 0 0 0 0,3 2 0 0 0,6 0 0 0 0,11-2 0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5:07.454"/>
    </inkml:context>
    <inkml:brush xml:id="br0">
      <inkml:brushProperty name="width" value="0.1" units="cm"/>
      <inkml:brushProperty name="height" value="0.1" units="cm"/>
      <inkml:brushProperty name="color" value="#66CC00"/>
    </inkml:brush>
  </inkml:definitions>
  <inkml:trace contextRef="#ctx0" brushRef="#br0">0 106 7367 0 0,'15'-22'656'0'0,"-4"3"-528"0"0,-5 8-128 0 0,-3 9 0 0 0,3 2 224 0 0,1-5 24 0 0,10-5 0 0 0,11-6 0 0 0,11 3-320 0 0,3 5-64 0 0,3 8-16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5:16.802"/>
    </inkml:context>
    <inkml:brush xml:id="br0">
      <inkml:brushProperty name="width" value="0.1" units="cm"/>
      <inkml:brushProperty name="height" value="0.1" units="cm"/>
      <inkml:brushProperty name="color" value="#66CC00"/>
    </inkml:brush>
  </inkml:definitions>
  <inkml:trace contextRef="#ctx0" brushRef="#br0">11 91 455 0 0,'0'-3'166'0'0,"1"-1"-1"0"0,0 1 0 0 0,0 0 1 0 0,0-1-1 0 0,0 1 0 0 0,3-6 1 0 0,3-8 938 0 0,-6 15-839 0 0,-1 0 1 0 0,0 0 0 0 0,1 0-1 0 0,-1 0 1 0 0,0 0-1 0 0,0 0 1 0 0,-1 0-1 0 0,1 0 1 0 0,0 0 0 0 0,-1 0-1 0 0,0-2 1 0 0,-1-11 2217 0 0,2 15-2469 0 0,0 0 0 0 0,0 0 0 0 0,0 0 0 0 0,0 0 0 0 0,0 0 0 0 0,0-1 0 0 0,0 1 0 0 0,0 0 0 0 0,0 0 0 0 0,0 0 0 0 0,0 0 0 0 0,0 0 0 0 0,0 0 0 0 0,0-1 0 0 0,0 1 0 0 0,0 0 0 0 0,-1 0 0 0 0,1 0 0 0 0,0 0 0 0 0,0 0 0 0 0,0 0 0 0 0,0 0 0 0 0,0-1 0 0 0,0 1 0 0 0,0 0 0 0 0,0 0 0 0 0,0 0 0 0 0,0 0 0 0 0,-1 0 0 0 0,1 0 0 0 0,0 0 0 0 0,0 0 0 0 0,0 0 0 0 0,0 0 0 0 0,0 0 0 0 0,0 0 0 0 0,0 0 0 0 0,-1 0 0 0 0,1 0-1 0 0,0-1 1 0 0,0 1 0 0 0,0 0 0 0 0,-7 4 329 0 0,-4 7 663 0 0,10-9-919 0 0,1 0 1 0 0,0 0-1 0 0,-1 0 1 0 0,1 1-1 0 0,0-1 1 0 0,0 0-1 0 0,0 0 1 0 0,0 0-1 0 0,0 0 1 0 0,1 0-1 0 0,-1 0 1 0 0,0 0-1 0 0,1 0 1 0 0,0 0-1 0 0,-1 0 1 0 0,1 0-1 0 0,0-1 1 0 0,2 4-1 0 0,0-3 90 0 0,0 1 0 0 0,0-1 0 0 0,0 0 0 0 0,0 0 0 0 0,0 0 0 0 0,1 0 0 0 0,-1 0 0 0 0,1-1 0 0 0,-1 0 0 0 0,1 1 0 0 0,-1-1 0 0 0,1-1 0 0 0,0 1 0 0 0,0 0 0 0 0,4-1 0 0 0,-5 0-65 0 0,0 1 1 0 0,0 0-1 0 0,0 0 0 0 0,0 0 0 0 0,0 0 1 0 0,0 0-1 0 0,0 0 0 0 0,0 1 0 0 0,0 0 0 0 0,-1-1 1 0 0,1 1-1 0 0,2 3 0 0 0,15 7 325 0 0,3 3-253 0 0,-19-12-179 0 0,-1-1-1 0 0,0 1 0 0 0,1-1 1 0 0,0 0-1 0 0,-1 0 0 0 0,1-1 0 0 0,0 1 1 0 0,0-1-1 0 0,0 1 0 0 0,0-1 1 0 0,0-1-1 0 0,5 2 0 0 0,-3-2 14 0 0,47 0 295 0 0,0-1 0 0 0,0-3 0 0 0,57-11 0 0 0,36-8-15 0 0,-122 20-283 0 0,-13 1 5 0 0,1 1 1 0 0,0 1 0 0 0,0-1-1 0 0,-1 2 1 0 0,15 1 0 0 0,-9 0 14 0 0,0 0 0 0 0,0-2 0 0 0,0 0 0 0 0,0 0 0 0 0,17-4 0 0 0,-7 1 75 0 0,-11 2-46 0 0,0 2 0 0 0,24 2 1 0 0,13 1 43 0 0,47-6 34 0 0,-79 1-8 0 0,35-6 1 0 0,-36 3-59 0 0,37-1 0 0 0,66 5-12 0 0,-33-1 189 0 0,36-5-43 0 0,-5 6 2 0 0,-95 0-210 0 0,-1 0 0 0 0,38 7 0 0 0,-38-4 17 0 0,0-1 0 0 0,39-1 1 0 0,-41-3-11 0 0,15-2 133 0 0,0 3 0 0 0,67 4-1 0 0,-88-2-133 0 0,0-1 0 0 0,-1 0-1 0 0,19-3 1 0 0,-16 1 211 0 0,36 1 1 0 0,-31 3-55 0 0,0-2 1 0 0,0 0-1 0 0,0-2 1 0 0,0 0-1 0 0,38-10 1 0 0,-48 8-70 0 0,-8 3-42 0 0,0 0-1 0 0,-1 0 1 0 0,1-1-1 0 0,-1 0 1 0 0,9-4-1 0 0,-22 9-1818 0 0,-1 1-134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5:19.068"/>
    </inkml:context>
    <inkml:brush xml:id="br0">
      <inkml:brushProperty name="width" value="0.1" units="cm"/>
      <inkml:brushProperty name="height" value="0.1" units="cm"/>
      <inkml:brushProperty name="color" value="#66CC00"/>
    </inkml:brush>
  </inkml:definitions>
  <inkml:trace contextRef="#ctx0" brushRef="#br0">44 40 3367 0 0,'-1'0'24'0'0,"-1"0"-1"0"0,1 0 0 0 0,0-1 0 0 0,0 1 0 0 0,-1 0 0 0 0,1-1 0 0 0,0 1 0 0 0,0-1 0 0 0,0 0 0 0 0,0 1 0 0 0,0-1 0 0 0,-2-1 0 0 0,-8-4 67 0 0,9 4 266 0 0,0 0 0 0 0,1 0 0 0 0,-1-1 0 0 0,0 1 0 0 0,1-1 0 0 0,-1 1 0 0 0,1-1 0 0 0,-2-5 2474 0 0,5 16-2358 0 0,1-1 0 0 0,0 1 1 0 0,0-1-1 0 0,4 7 0 0 0,-6-11-459 0 0,0-1 0 0 0,0 0 0 0 0,1 0 0 0 0,-1 0 0 0 0,1-1 0 0 0,-1 1 0 0 0,1 0 0 0 0,0 0 0 0 0,0-1 0 0 0,0 1 0 0 0,0-1 0 0 0,0 0 0 0 0,0 1 0 0 0,0-1 0 0 0,0 0 0 0 0,0 0 0 0 0,0 0 0 0 0,1-1 0 0 0,-1 1 0 0 0,0 0 0 0 0,1-1 0 0 0,2 1 0 0 0,37 0 643 0 0,0 2 0 0 0,46 11 0 0 0,-18-6-83 0 0,-53-8-421 0 0,0 2 1 0 0,-1 0-1 0 0,1 1 1 0 0,-1 1 0 0 0,30 10-1 0 0,65 29 238 0 0,-90-36-276 0 0,0-1 1 0 0,1-1-1 0 0,39 6 1 0 0,-6-2 104 0 0,107 11 255 0 0,-123-17-439 0 0,-4 0 24 0 0,0-3 0 0 0,0 0-1 0 0,60-10 1 0 0,-51 4 114 0 0,-1 3 1 0 0,1 1-1 0 0,53 5 0 0 0,4 2-97 0 0,-54-4 46 0 0,93 14 0 0 0,-100-7-122 0 0,1-2 0 0 0,-1-2 0 0 0,2-1 0 0 0,-1-2 0 0 0,50-6 0 0 0,170-21 64 0 0,-133 16 0 0 0,122-16 54 0 0,-164 23 37 0 0,125 9 1 0 0,-157-3-9 0 0,-25-3 97 0 0,0-2-1 0 0,46-7 0 0 0,-42 4 32 0 0,47-1 0 0 0,-79 6-311 0 0,1 0 0 0 0,-1 0 0 0 0,0 0 0 0 0,0 0 0 0 0,0 0 0 0 0,0 0 0 0 0,0 0-1 0 0,0 1 1 0 0,0-1 0 0 0,1 0 0 0 0,-1 1 0 0 0,0-1 0 0 0,0 1 0 0 0,0-1 0 0 0,0 1 0 0 0,-1-1 0 0 0,1 1-1 0 0,0 0 1 0 0,0 0 0 0 0,0-1 0 0 0,0 1 0 0 0,-1 0 0 0 0,1 0 0 0 0,0 0 0 0 0,-1 0 0 0 0,1 0 0 0 0,-1 0-1 0 0,1 0 1 0 0,-1 0 0 0 0,1 0 0 0 0,-1 0 0 0 0,0 0 0 0 0,1 2 0 0 0,2 6-1221 0 0,1-3-523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5:19.915"/>
    </inkml:context>
    <inkml:brush xml:id="br0">
      <inkml:brushProperty name="width" value="0.1" units="cm"/>
      <inkml:brushProperty name="height" value="0.1" units="cm"/>
      <inkml:brushProperty name="color" value="#66CC00"/>
    </inkml:brush>
  </inkml:definitions>
  <inkml:trace contextRef="#ctx0" brushRef="#br0">1 0 455 0 0,'3'2'3456'0'0,"9"2"-3288"0"0,33 2 1594 0 0,-15-3 161 0 0,47 12 0 0 0,-14 0-991 0 0,89 10 0 0 0,-45-18-248 0 0,-68-7-14 0 0,60 10 0 0 0,216 36 564 0 0,-255-42-997 0 0,1-3 0 0 0,102-11 1 0 0,-81 1 223 0 0,1 4 0 0 0,114 6 1 0 0,-157 1-406 0 0,-14-1-31 0 0,0 1-1 0 0,35 8 0 0 0,-38-5-931 0 0,34 3-1 0 0,-46-8-496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35:22.488"/>
    </inkml:context>
    <inkml:brush xml:id="br0">
      <inkml:brushProperty name="width" value="0.1" units="cm"/>
      <inkml:brushProperty name="height" value="0.1" units="cm"/>
      <inkml:brushProperty name="color" value="#66CC00"/>
    </inkml:brush>
  </inkml:definitions>
  <inkml:trace contextRef="#ctx0" brushRef="#br0">1169 126 919 0 0,'-18'-6'585'0'0,"12"3"297"0"0,-1 1 1 0 0,1 0-1 0 0,-1 0 0 0 0,0 1 1 0 0,-8-1-1 0 0,6 2-718 0 0,0 0 0 0 0,1 1 0 0 0,-1 0 0 0 0,0 1-1 0 0,0 0 1 0 0,1 0 0 0 0,-1 1 0 0 0,1 0 0 0 0,-9 4 0 0 0,14-6-143 0 0,-6 3 146 0 0,0-2 0 0 0,0 1 0 0 0,-1-1 0 0 0,0 0 0 0 0,1-1 0 0 0,-1 0 0 0 0,0-1 0 0 0,0 0 0 0 0,1 0 0 0 0,-1-1 0 0 0,0-1 0 0 0,1 1 0 0 0,-1-2 0 0 0,1 1 0 0 0,0-1 0 0 0,-1 0 0 0 0,1-1 0 0 0,-11-6 0 0 0,-6-6 229 0 0,-1 2 0 0 0,-1 1 0 0 0,0 1 0 0 0,-1 2 0 0 0,-35-9 0 0 0,13 8 72 0 0,-81-7 0 0 0,102 16-418 0 0,-1 1-1 0 0,1 2 1 0 0,-1 1 0 0 0,-31 7-1 0 0,37-3-228 0 0,1 0-1 0 0,1 2 1 0 0,0 1-1 0 0,0 1 1 0 0,0 0-1 0 0,1 2 1 0 0,-32 23-1 0 0,26-15-1168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6:59.812"/>
    </inkml:context>
    <inkml:brush xml:id="br0">
      <inkml:brushProperty name="width" value="0.1" units="cm"/>
      <inkml:brushProperty name="height" value="0.1" units="cm"/>
      <inkml:brushProperty name="color" value="#66CC00"/>
    </inkml:brush>
  </inkml:definitions>
  <inkml:trace contextRef="#ctx0" brushRef="#br0">2275 12 2759 0 0,'-2'-2'231'0'0,"0"1"-1"0"0,1 0 1 0 0,-1 0-1 0 0,0 0 1 0 0,0 0-1 0 0,1 0 1 0 0,-1 1-1 0 0,0-1 1 0 0,0 0 0 0 0,0 1-1 0 0,0 0 1 0 0,0-1-1 0 0,0 1 1 0 0,0 0-1 0 0,0 0 1 0 0,0 0-1 0 0,0 0 1 0 0,0 0-1 0 0,0 1 1 0 0,-2 0-1 0 0,-8 1-383 0 0,0 2-1 0 0,-15 6 1 0 0,-1 0 820 0 0,-32 6 910 0 0,29-7-692 0 0,0-1 0 0 0,-53 6 0 0 0,28-8-342 0 0,-57 1 209 0 0,-226 16 1137 0 0,218-7-1225 0 0,-44 4 8 0 0,121-17-569 0 0,0-2 0 0 0,0-2 0 0 0,0-3 0 0 0,0-1 0 0 0,1-2 0 0 0,0-1 0 0 0,-66-24 0 0 0,46 11-28 0 0,-1 3 0 0 0,0 3-1 0 0,-1 3 1 0 0,-1 2 0 0 0,-86-1-1 0 0,-48 17-1070 0 0,136 1-144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02.382"/>
    </inkml:context>
    <inkml:brush xml:id="br0">
      <inkml:brushProperty name="width" value="0.1" units="cm"/>
      <inkml:brushProperty name="height" value="0.1" units="cm"/>
      <inkml:brushProperty name="color" value="#66CC00"/>
    </inkml:brush>
  </inkml:definitions>
  <inkml:trace contextRef="#ctx0" brushRef="#br0">3572 74 2759 0 0,'-1'-1'217'0'0,"1"0"-1"0"0,-1 0 1 0 0,0 0-1 0 0,-1 0 1 0 0,1 0-1 0 0,0 0 1 0 0,0 0-1 0 0,0 1 1 0 0,0-1-1 0 0,-1 0 1 0 0,1 1-1 0 0,0-1 1 0 0,-1 1-1 0 0,1-1 1 0 0,-1 1-1 0 0,0-1 1 0 0,-1 2 125 0 0,0-1 1 0 0,1 1 0 0 0,-1 0 0 0 0,1-1 0 0 0,0 1-1 0 0,-1 0 1 0 0,1 0 0 0 0,-3 2 0 0 0,-3 1-323 0 0,0 0 0 0 0,-1 0 1 0 0,1-1-1 0 0,-16 4 0 0 0,21-7-8 0 0,-1 1-1 0 0,0-1 1 0 0,0 0-1 0 0,1 0 1 0 0,-1 0-1 0 0,0-1 1 0 0,0 1 0 0 0,1-1-1 0 0,-1 0 1 0 0,1 0-1 0 0,-1 0 1 0 0,1 0-1 0 0,-1-1 1 0 0,-3-1-1 0 0,-8-5 296 0 0,-1 1 1 0 0,0 0-1 0 0,0 2 0 0 0,0 0 0 0 0,-1 0 0 0 0,0 2 0 0 0,0 0 0 0 0,0 1 0 0 0,0 1 0 0 0,0 0 1 0 0,0 1-1 0 0,0 1 0 0 0,-1 1 0 0 0,-29 6 0 0 0,-3 2-205 0 0,-1-2 0 0 0,-77 1 1 0 0,97-9 126 0 0,1-1 0 0 0,0-2 1 0 0,0-1-1 0 0,0-2 0 0 0,-46-14 1 0 0,51 13 277 0 0,-1 2 1 0 0,0 0-1 0 0,-47-1 1 0 0,22 2 860 0 0,26 3-1765 0 0,0 1-1 0 0,-32 4 0 0 0,1 0-81 0 0,18-1 499 0 0,-20-1 54 0 0,-107-14 408 0 0,13 0-378 0 0,116 13-104 0 0,0 1 0 0 0,1 2 0 0 0,-61 15 0 0 0,58-11 0 0 0,-22 5 0 0 0,-70 11 0 0 0,-121 9 75 0 0,237-31-46 0 0,-13 3 0 0 0,1-1 0 0 0,0-2 0 0 0,-1-1 0 0 0,0 0 0 0 0,-27-5 0 0 0,-17-2 243 0 0,0 2 0 0 0,-102 8 1 0 0,-15 0-197 0 0,142-4-253 0 0,0 2 0 0 0,1 2-1 0 0,-1 2 1 0 0,1 2 0 0 0,0 2 0 0 0,-72 26 0 0 0,56-14-1306 0 0,0-2-421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03.483"/>
    </inkml:context>
    <inkml:brush xml:id="br0">
      <inkml:brushProperty name="width" value="0.1" units="cm"/>
      <inkml:brushProperty name="height" value="0.1" units="cm"/>
      <inkml:brushProperty name="color" value="#66CC00"/>
    </inkml:brush>
  </inkml:definitions>
  <inkml:trace contextRef="#ctx0" brushRef="#br0">3396 16 455 0 0,'1'-2'0'0'0,"-1"2"0"0"0,0-1 0 0 0,0 0 0 0 0,0 1 0 0 0,1-1 0 0 0,-1 0 0 0 0,0 1 0 0 0,0-1 0 0 0,1 0 0 0 0,-1 1 0 0 0,1-1 0 0 0,-1 1 0 0 0,0-1 0 0 0,1 1 0 0 0,-1-1 0 0 0,1 1 0 0 0,-1-1 0 0 0,12 6 4552 0 0,-11-4-4277 0 0,-1 2-101 0 0,-8-5 1017 0 0,4 0-876 0 0,-1 0 0 0 0,0 0 0 0 0,0 1 0 0 0,0 0 0 0 0,0 0 0 0 0,0 1 0 0 0,0-1 0 0 0,0 1 0 0 0,0 0 0 0 0,0 0 0 0 0,0 1 0 0 0,-8 1 0 0 0,-7 2 23 0 0,-35 14-1 0 0,23-7-99 0 0,6-5-99 0 0,0 0-1 0 0,0-1 1 0 0,-32 1-1 0 0,-80-4 666 0 0,-41 4 145 0 0,13 24-749 0 0,-152 22 56 0 0,12-27 969 0 0,128-11-993 0 0,40-6 90 0 0,-163-10 0 0 0,260-1-235 0 0,-161-11 1430 0 0,-178-10-1663 0 0,298 20 75 0 0,-91-1-875 0 0,-203 21 0 0 0,262-5-4837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38:47.096"/>
    </inkml:context>
    <inkml:brush xml:id="br0">
      <inkml:brushProperty name="width" value="0.1" units="cm"/>
      <inkml:brushProperty name="height" value="0.1" units="cm"/>
      <inkml:brushProperty name="color" value="#66CC00"/>
    </inkml:brush>
  </inkml:definitions>
  <inkml:trace contextRef="#ctx0" brushRef="#br0">667 116 455 0 0,'-8'3'-1'0'0,"0"2"0"0"0,-13 8 0 0 0,-7 4 330 0 0,-105 53 1449 0 0,90-50-1610 0 0,14-6-11 0 0,-33 12-1 0 0,52-23-101 0 0,-1 0 0 0 0,1 0 0 0 0,0-1 0 0 0,-1-1 0 0 0,1 0 0 0 0,-1 0 0 0 0,-14-1-1 0 0,22 0-25 0 0,1-1-1 0 0,0 1 1 0 0,-1 0 0 0 0,1-1-1 0 0,0 1 1 0 0,0-1-1 0 0,0 0 1 0 0,-1 0-1 0 0,1 0 1 0 0,0 0-1 0 0,0 0 1 0 0,0 0-1 0 0,0 0 1 0 0,1-1-1 0 0,-5-2 1 0 0,6 2-15 0 0,-1 1 0 0 0,1 0 1 0 0,-1 0-1 0 0,1 0 0 0 0,-1 0 0 0 0,1 0 1 0 0,0-1-1 0 0,-1 1 0 0 0,1 0 1 0 0,0 0-1 0 0,0-1 0 0 0,0 1 0 0 0,0 0 1 0 0,0 0-1 0 0,0-1 0 0 0,0 1 1 0 0,0 0-1 0 0,1 0 0 0 0,-1 0 0 0 0,0-1 1 0 0,1 1-1 0 0,-1 0 0 0 0,1 0 1 0 0,-1 0-1 0 0,1 0 0 0 0,0 0 0 0 0,0 0 1 0 0,-1 0-1 0 0,1 0 0 0 0,0 0 0 0 0,1-1 1 0 0,6-8 145 0 0,0 1 1 0 0,11-21-1 0 0,-18 27-145 0 0,1 1 0 0 0,-1-1 0 0 0,0 0 0 0 0,0 0 0 0 0,0 0 0 0 0,0 0 0 0 0,0 0-1 0 0,-1 0 1 0 0,1-1 0 0 0,-1 1 0 0 0,0 0 0 0 0,0 0 0 0 0,0 0 0 0 0,0 0 0 0 0,-1-1 0 0 0,0-3-1 0 0,-1 2-10 0 0,0 1-1 0 0,0-1 1 0 0,0 1-1 0 0,-1 0 1 0 0,0 0-1 0 0,1 0 1 0 0,-1 0-1 0 0,-6-5 1 0 0,-32-26 56 0 0,30 28-45 0 0,1-1 0 0 0,-17-19-1 0 0,23 23-15 0 0,4 3 2 0 0,-1 0 0 0 0,1 0-1 0 0,-1 0 1 0 0,1 0 0 0 0,-1 0-1 0 0,0 0 1 0 0,1 0 0 0 0,-1 0 0 0 0,0 0-1 0 0,0 1 1 0 0,0-1 0 0 0,0 0-1 0 0,0 1 1 0 0,0-1 0 0 0,0 1-1 0 0,-1-2 1 0 0,2 3 1 0 0,-1 0 1 0 0,1-1-1 0 0,0 1 0 0 0,0 0 1 0 0,0-1-1 0 0,0 1 0 0 0,0 0 1 0 0,0-1-1 0 0,0 1 0 0 0,0 0 1 0 0,0-1-1 0 0,1 1 0 0 0,-1 0 1 0 0,0-1-1 0 0,0 1 0 0 0,1-1 1 0 0,-1 1-1 0 0,0 0 0 0 0,1-1 1 0 0,-1 1-1 0 0,0-1 0 0 0,1 1 0 0 0,-1-1 1 0 0,1 1-1 0 0,11 14-7 0 0,153 126 1547 0 0,-100-89-1148 0 0,-47-38-310 0 0,1-2 1 0 0,28 15-1 0 0,3 1 35 0 0,-26-13-37 0 0,2 0-1 0 0,-1-2 1 0 0,2-1 0 0 0,0-1-1 0 0,47 12 1 0 0,-65-21-69 0 0,1 0 0 0 0,-1-1 0 0 0,10 1 0 0 0,-16-2-8 0 0,-1 0-1 0 0,1 0 1 0 0,-1 0-1 0 0,1-1 1 0 0,-1 1-1 0 0,1-1 0 0 0,-1 1 1 0 0,1-1-1 0 0,-1 0 1 0 0,0 0-1 0 0,1 0 1 0 0,-1 0-1 0 0,0 0 0 0 0,0-1 1 0 0,0 1-1 0 0,2-2 1 0 0,-2 0 6 0 0,-1 0 0 0 0,0 0 0 0 0,0 0 0 0 0,0 0 0 0 0,-1 0 0 0 0,1-1 0 0 0,-1 1 0 0 0,0 0 0 0 0,1 0 0 0 0,-2 0 0 0 0,1-1 0 0 0,-1-2 0 0 0,1-2-16 0 0,0 4 8 0 0,0 0-1 0 0,0 0 1 0 0,0 1-1 0 0,-1-1 1 0 0,1 0-1 0 0,-1 1 0 0 0,0-1 1 0 0,0 1-1 0 0,0-1 1 0 0,-1 1-1 0 0,1 0 1 0 0,-1-1-1 0 0,0 1 1 0 0,0 0-1 0 0,0 0 0 0 0,0 0 1 0 0,-1 0-1 0 0,1 1 1 0 0,-6-5-1 0 0,4 4-1 0 0,-1 0 0 0 0,0 0 1 0 0,0 1-1 0 0,0 0 0 0 0,0 0 0 0 0,0 0 0 0 0,0 1 1 0 0,0-1-1 0 0,-1 1 0 0 0,1 1 0 0 0,0-1 0 0 0,-12 1 0 0 0,-23 2-1 0 0,1 1 0 0 0,-1 3 0 0 0,1 1 0 0 0,0 2 0 0 0,-55 20 0 0 0,37-7 0 0 0,-19 6 0 0 0,63-25 0 0 0,-24 7 0 0 0,1 1 0 0 0,0 1 0 0 0,1 2 0 0 0,-49 28 0 0 0,67-28 0 0 0,17-14 0 0 0,0 0 0 0 0,0 1 0 0 0,0-1 0 0 0,0 0 0 0 0,0 0 0 0 0,0 0 0 0 0,0 0 0 0 0,0 0 0 0 0,0 1 0 0 0,-1-1 0 0 0,1 0 0 0 0,0 0 0 0 0,0 0 0 0 0,0 0 0 0 0,0 0 0 0 0,0 1 0 0 0,0-1 0 0 0,0 0 0 0 0,0 0 0 0 0,0 0 0 0 0,0 0 0 0 0,0 0 0 0 0,0 1 0 0 0,0-1 0 0 0,1 0 0 0 0,-1 0 0 0 0,0 0 0 0 0,0 0 0 0 0,0 0 0 0 0,0 1 0 0 0,0-1 0 0 0,0 0 0 0 0,0 0 0 0 0,0 0 0 0 0,0 0 0 0 0,0 0 0 0 0,1 0 0 0 0,-1 1 0 0 0,13-1 0 0 0,-8-1 0 0 0,0 0 0 0 0,0-1 0 0 0,0 0 0 0 0,0 0 0 0 0,0-1 0 0 0,4-2 0 0 0,14-6 0 0 0,8-2 0 0 0,-1-1 0 0 0,-1-1 0 0 0,0-2 0 0 0,-2-1 0 0 0,40-32 0 0 0,-47 33 0 0 0,-2-1 0 0 0,0-1 0 0 0,-1 0 0 0 0,-1-2 0 0 0,27-44 0 0 0,-40 59 0 0 0,-1 0 0 0 0,1-1 0 0 0,-1 1 0 0 0,-1-1 0 0 0,1 0 0 0 0,-1 0 0 0 0,0 0 0 0 0,-1 0 0 0 0,0 0 0 0 0,0 1 0 0 0,-1-9 0 0 0,1-8 0 0 0,0 23 0 0 0,0-1 0 0 0,-1 0 0 0 0,1 1 0 0 0,0-1 0 0 0,0 0 0 0 0,1 1 0 0 0,-1-1 0 0 0,0 0 0 0 0,0 1 0 0 0,0-1 0 0 0,0 1 0 0 0,0-1 0 0 0,1 0 0 0 0,-1 1 0 0 0,0-1 0 0 0,1 1 0 0 0,-1-1 0 0 0,0 1 0 0 0,2-2 0 0 0,-2 2 0 0 0,0 0 0 0 0,1 0 0 0 0,-1 0 0 0 0,0 0 0 0 0,1 0 0 0 0,-1 0 0 0 0,0 0 0 0 0,1 0 0 0 0,-1 0 0 0 0,0 0 0 0 0,1 0 0 0 0,-1 0 0 0 0,0 0 0 0 0,1 0 0 0 0,-1 1 0 0 0,0-1 0 0 0,1 0 0 0 0,-1 0 0 0 0,0 0 0 0 0,0 0 0 0 0,1 1 0 0 0,-1-1 0 0 0,0 0 0 0 0,0 0 0 0 0,1 1 0 0 0,1 0 0 0 0,-1 1 0 0 0,1 0 0 0 0,-1-1 0 0 0,0 1 0 0 0,0 0 0 0 0,1 0 0 0 0,-1 0 0 0 0,0 0 0 0 0,-1 0 0 0 0,2 3 0 0 0,1 18-20 0 0,-1 1 0 0 0,-1 0 0 0 0,-3 39 0 0 0,0-41 28 0 0,0 28-24 0 0,-2 0 0 0 0,-3-1 0 0 0,-18 69 0 0 0,20-103 16 0 0,0 0-1 0 0,-1 0 1 0 0,-1 0-1 0 0,-10 17 1 0 0,14-28 0 0 0,0 1 1 0 0,0-1 0 0 0,-1 1 0 0 0,1-1 0 0 0,-1 0-1 0 0,0 0 1 0 0,0-1 0 0 0,0 1 0 0 0,0-1 0 0 0,-1 0-1 0 0,1 0 1 0 0,-1 0 0 0 0,0-1 0 0 0,0 0-1 0 0,0 0 1 0 0,-7 2 0 0 0,10-4 3 0 0,0 1 1 0 0,0-1-1 0 0,0-1 0 0 0,0 1 1 0 0,0 0-1 0 0,0 0 0 0 0,0-1 0 0 0,1 1 1 0 0,-1-1-1 0 0,0 1 0 0 0,0-1 1 0 0,0 0-1 0 0,1 0 0 0 0,-1 0 1 0 0,0 0-1 0 0,1 0 0 0 0,-1 0 0 0 0,1 0 1 0 0,-1-1-1 0 0,-1-1 0 0 0,-5-6 29 0 0,1 1-1 0 0,-10-16 1 0 0,3 5 14 0 0,1 0-45 0 0,1 0 1 0 0,0 0 0 0 0,2-1-1 0 0,-16-41 1 0 0,14 30-4 0 0,-18-31-1 0 0,22 50 2 0 0,0 0 0 0 0,-1 1 0 0 0,-11-11 0 0 0,-1-1 0 0 0,21 22 0 0 0,0 0 1 0 0,-1 1-1 0 0,1-1 0 0 0,-1 0 0 0 0,1 1 0 0 0,-1-1 0 0 0,1 0 0 0 0,-1 1 0 0 0,1-1 0 0 0,-1 1 0 0 0,0-1 0 0 0,1 1 1 0 0,-1-1-1 0 0,0 1 0 0 0,0-1 0 0 0,1 1 0 0 0,-1 0 0 0 0,0 0 0 0 0,0-1 0 0 0,0 1 0 0 0,1 0 0 0 0,-1 0 0 0 0,0 0 0 0 0,0 0 1 0 0,0 0-1 0 0,0 0 0 0 0,1 0 0 0 0,-1 0 0 0 0,0 0 0 0 0,0 0 0 0 0,0 0 0 0 0,1 0 0 0 0,-1 1 0 0 0,0-1 0 0 0,0 0 1 0 0,0 1-1 0 0,0 0 0 0 0,-1 0-1 0 0,1 0-1 0 0,0 1 1 0 0,0-1 0 0 0,0 1 0 0 0,0-1 0 0 0,0 1 0 0 0,0 0 0 0 0,0 0 0 0 0,0-1 0 0 0,1 1-1 0 0,-1 0 1 0 0,1 0 0 0 0,-1 0 0 0 0,1 3 0 0 0,-1 2-8 0 0,1 0 0 0 0,-1 0 0 0 0,2-1 0 0 0,-1 1 0 0 0,1 0 0 0 0,0 0 0 0 0,0 0 0 0 0,1-1 1 0 0,4 11-1 0 0,-4-12 6 0 0,0-1 0 0 0,0 0 1 0 0,0 0-1 0 0,1 0 1 0 0,0 0-1 0 0,-1-1 1 0 0,1 1-1 0 0,1-1 0 0 0,-1 0 1 0 0,0 0-1 0 0,1 0 1 0 0,0 0-1 0 0,0 0 1 0 0,0-1-1 0 0,4 3 0 0 0,34 13 163 0 0,0-1 0 0 0,0-2 0 0 0,58 13 0 0 0,-43-16 53 0 0,1-1-67 0 0,68 23-1 0 0,-122-33-159 0 0,-1 0 0 0 0,1 1-1 0 0,0-1 1 0 0,-1 1 0 0 0,1-1 0 0 0,-1 1-1 0 0,0 0 1 0 0,0 1 0 0 0,0-1-1 0 0,0 0 1 0 0,0 1 0 0 0,0-1 0 0 0,-1 1-1 0 0,1 0 1 0 0,-1 0 0 0 0,1 0-1 0 0,1 5 1 0 0,1 8-177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04.992"/>
    </inkml:context>
    <inkml:brush xml:id="br0">
      <inkml:brushProperty name="width" value="0.1" units="cm"/>
      <inkml:brushProperty name="height" value="0.1" units="cm"/>
      <inkml:brushProperty name="color" value="#66CC00"/>
    </inkml:brush>
  </inkml:definitions>
  <inkml:trace contextRef="#ctx0" brushRef="#br0">1980 46 2615 0 0,'-7'1'124'0'0,"0"0"0"0"0,1 0 0 0 0,-1 0 0 0 0,-12 5-1 0 0,-19 3 1265 0 0,22-7-939 0 0,0-1 0 0 0,0 0 0 0 0,0-1 0 0 0,1-1 0 0 0,-1 0 0 0 0,0-2 0 0 0,-23-5 0 0 0,2-2 341 0 0,-1 1 0 0 0,0 2 0 0 0,-73-4 0 0 0,-118 15 779 0 0,166 0-1082 0 0,-14 2 434 0 0,-141-8-1 0 0,106-11-477 0 0,52 5-317 0 0,0 2 0 0 0,-81 3-1 0 0,-155 40-389 0 0,195-21-612 0 0,16-3-2785 0 0,6 0-1198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06.330"/>
    </inkml:context>
    <inkml:brush xml:id="br0">
      <inkml:brushProperty name="width" value="0.1" units="cm"/>
      <inkml:brushProperty name="height" value="0.1" units="cm"/>
      <inkml:brushProperty name="color" value="#66CC00"/>
    </inkml:brush>
  </inkml:definitions>
  <inkml:trace contextRef="#ctx0" brushRef="#br0">2250 35 6071 0 0,'0'-2'83'0'0,"-1"0"0"0"0,1 0-1 0 0,-1 0 1 0 0,1 0 0 0 0,-1 0 0 0 0,0 0-1 0 0,1 1 1 0 0,-1-1 0 0 0,0 0-1 0 0,0 0 1 0 0,-1 1 0 0 0,1-1-1 0 0,0 0 1 0 0,0 1 0 0 0,-3-2-1 0 0,3 2 10 0 0,0 0-1 0 0,-1 1 1 0 0,1-1-1 0 0,-1 1 0 0 0,1-1 1 0 0,-1 1-1 0 0,1 0 0 0 0,-1-1 1 0 0,1 1-1 0 0,-1 0 1 0 0,1 0-1 0 0,-1 0 0 0 0,0 0 1 0 0,1 1-1 0 0,-1-1 1 0 0,1 0-1 0 0,-1 1 0 0 0,1-1 1 0 0,-3 2-1 0 0,-16 4 17 0 0,-6 4 14 0 0,0-2 1 0 0,0-1 0 0 0,-1-1 0 0 0,-47 5-1 0 0,-56-14 1711 0 0,0 1-46 0 0,109 3-1656 0 0,1 1-1 0 0,-1 1 1 0 0,1 0-1 0 0,-28 10 0 0 0,-59 23-87 0 0,-3-5 0 0 0,-164 24-1 0 0,-345 15 1142 0 0,521-62-1130 0 0,-147 16-284 0 0,141-9-1334 0 0,48-8-3424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07.491"/>
    </inkml:context>
    <inkml:brush xml:id="br0">
      <inkml:brushProperty name="width" value="0.1" units="cm"/>
      <inkml:brushProperty name="height" value="0.1" units="cm"/>
      <inkml:brushProperty name="color" value="#66CC00"/>
    </inkml:brush>
  </inkml:definitions>
  <inkml:trace contextRef="#ctx0" brushRef="#br0">2247 136 455 0 0,'-2'-3'921'0'0,"-1"0"-1"0"0,1-1 1 0 0,0 1-1 0 0,0-1 1 0 0,1 1-1 0 0,-3-7 1 0 0,-1-3-1419 0 0,3 8 631 0 0,0 1 1 0 0,-1-1-1 0 0,0 0 1 0 0,0 1 0 0 0,0-1-1 0 0,-1 1 1 0 0,1 0-1 0 0,-1 0 1 0 0,0 1 0 0 0,0-1-1 0 0,0 1 1 0 0,-1 0-1 0 0,1 0 1 0 0,-1 0 0 0 0,0 0-1 0 0,1 1 1 0 0,-1 0-1 0 0,0 0 1 0 0,-1 0-1 0 0,1 1 1 0 0,0 0 0 0 0,0 0-1 0 0,-1 0 1 0 0,1 0-1 0 0,-8 1 1 0 0,-153-4 953 0 0,-83-5-521 0 0,181 5-146 0 0,-111 8 0 0 0,1 14 166 0 0,-23 1-125 0 0,-189 16-19 0 0,66-3-147 0 0,27-3-1067 0 0,241-21 328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7:08.700"/>
    </inkml:context>
    <inkml:brush xml:id="br0">
      <inkml:brushProperty name="width" value="0.1" units="cm"/>
      <inkml:brushProperty name="height" value="0.1" units="cm"/>
      <inkml:brushProperty name="color" value="#66CC00"/>
    </inkml:brush>
  </inkml:definitions>
  <inkml:trace contextRef="#ctx0" brushRef="#br0">1488 27 6447 0 0,'-3'-2'255'0'0,"-1"-1"-1"0"0,1 1 0 0 0,-1 0 0 0 0,0 0 0 0 0,0 1 0 0 0,0-1 0 0 0,0 1 0 0 0,0 0 0 0 0,0 0 1 0 0,0 0-1 0 0,-8 0 0 0 0,-51-2 731 0 0,61 3-997 0 0,-179 13 788 0 0,-23-1-633 0 0,-62-26 286 0 0,-5-1 365 0 0,192 14-580 0 0,-112 14-1 0 0,153-7-2010 0 0,-42 12 0 0 0,22-2-2257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8:13.186"/>
    </inkml:context>
    <inkml:brush xml:id="br0">
      <inkml:brushProperty name="width" value="0.1" units="cm"/>
      <inkml:brushProperty name="height" value="0.1" units="cm"/>
      <inkml:brushProperty name="color" value="#66CC00"/>
    </inkml:brush>
  </inkml:definitions>
  <inkml:trace contextRef="#ctx0" brushRef="#br0">54 6 919 0 0,'-4'-2'80'0'0,"-1"0"-80"0"0,-1 2 0 0 0,3-2 0 0 0,1 2 176 0 0,0 2 16 0 0,0-4 8 0 0,-4 2 0 0 0,-1 0-200 0 0,0 2-88 0 0,-3-4 8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8:14.281"/>
    </inkml:context>
    <inkml:brush xml:id="br0">
      <inkml:brushProperty name="width" value="0.1" units="cm"/>
      <inkml:brushProperty name="height" value="0.1" units="cm"/>
      <inkml:brushProperty name="color" value="#66CC00"/>
    </inkml:brush>
  </inkml:definitions>
  <inkml:trace contextRef="#ctx0" brushRef="#br0">72 22 3367 0 0,'-18'-18'64'0'0,"12"14"216"0"0,4 4-280 0 0,1 2 0 0 0,-3 2 0 0 0,0 0 0 0 0,0 3 0 0 0,-1 4 0 0 0,1 0 0 0 0,1 0-192 0 0,-1 0-56 0 0,0 1-8 0 0,0-1-584 0 0,1 0-120 0 0</inkml:trace>
  <inkml:trace contextRef="#ctx0" brushRef="#br0" timeOffset="1">11 393 3967 0 0,'-3'-1'176'0'0,"-1"1"40"0"0,2 0-216 0 0,0 0 0 0 0,2 1 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8:15.816"/>
    </inkml:context>
    <inkml:brush xml:id="br0">
      <inkml:brushProperty name="width" value="0.1" units="cm"/>
      <inkml:brushProperty name="height" value="0.1" units="cm"/>
      <inkml:brushProperty name="color" value="#66CC00"/>
    </inkml:brush>
  </inkml:definitions>
  <inkml:trace contextRef="#ctx0" brushRef="#br0">3017 1625 1375 0 0,'0'-5'422'0'0,"0"1"-1"0"0,-1-1 0 0 0,1 0 0 0 0,-1 1 1 0 0,0-1-1 0 0,0 1 0 0 0,-1-1 0 0 0,-3-8 0 0 0,3 11-313 0 0,1 0 0 0 0,0-1-1 0 0,-1 1 1 0 0,0 0 0 0 0,0 0-1 0 0,0 0 1 0 0,0 0 0 0 0,0 0-1 0 0,0 0 1 0 0,0 0 0 0 0,0 1-1 0 0,-1-1 1 0 0,1 1-1 0 0,-1 0 1 0 0,-4-3 0 0 0,3 3 132 0 0,1 0-1 0 0,0 0 1 0 0,0-1 0 0 0,-1 1 0 0 0,1-1 0 0 0,-4-3-1 0 0,6 5-184 0 0,1-1-1 0 0,-1 0 0 0 0,0 1 0 0 0,1-1 1 0 0,-1 0-1 0 0,1 1 0 0 0,-1-1 1 0 0,1 0-1 0 0,-1 0 0 0 0,1 0 0 0 0,-1 1 1 0 0,1-1-1 0 0,0 0 0 0 0,-1 0 1 0 0,1 0-1 0 0,0 0 0 0 0,0 0 0 0 0,0 0 1 0 0,0 1-1 0 0,0-1 0 0 0,0 0 1 0 0,0 0-1 0 0,0 0 0 0 0,0 0 0 0 0,0 0 1 0 0,0 0-1 0 0,1-1 0 0 0,-2-8 241 0 0,1 6 762 0 0,5 7 254 0 0,-4-2-1198 0 0,0 0-1 0 0,0-1 1 0 0,1 1 0 0 0,-1-1 0 0 0,0 0-1 0 0,0 1 1 0 0,1-1 0 0 0,-1 0 0 0 0,0 0-1 0 0,1 1 1 0 0,-1-1 0 0 0,0 0-1 0 0,0 0 1 0 0,3-1 0 0 0,19-3 925 0 0,-12 2-696 0 0,1 0 0 0 0,-1 1-1 0 0,0 0 1 0 0,0 1 0 0 0,1 0 0 0 0,-1 0-1 0 0,0 2 1 0 0,16 2 0 0 0,-4 2-94 0 0,0 1 1 0 0,42 19 0 0 0,-57-23-196 0 0,-1 0 1 0 0,1-1-1 0 0,-1 0 1 0 0,1 0 0 0 0,0-1-1 0 0,0 0 1 0 0,0 0-1 0 0,-1-1 1 0 0,1 0 0 0 0,0 0-1 0 0,13-3 1 0 0,4-2 417 0 0,-1-1 0 0 0,32-13 0 0 0,12-4 49 0 0,-34 15-435 0 0,54-6 0 0 0,17 9 219 0 0,-23 1-176 0 0,-60 1-80 0 0,0-1 0 0 0,-1-1 0 0 0,0-1-1 0 0,0 0 1 0 0,21-11 0 0 0,1 0 132 0 0,-15 10-124 0 0,-22 6-27 0 0,-1 0 0 0 0,0 0-1 0 0,0 0 1 0 0,1-1 0 0 0,-1 0-1 0 0,8-5 1 0 0,-7 3 38 0 0,-1-1 0 0 0,0 0 0 0 0,-1 0 0 0 0,7-9 0 0 0,4-3 111 0 0,-8 7-105 0 0,0 1 0 0 0,0-2 0 0 0,-1 1 0 0 0,0-1 0 0 0,6-16 0 0 0,-10 21-46 0 0,0 0-1 0 0,-1 0 1 0 0,1 0 0 0 0,-2 0-1 0 0,1-1 1 0 0,-1 1 0 0 0,1 0 0 0 0,-2-1-1 0 0,0-9 1 0 0,-2 0 113 0 0,-1 1 0 0 0,-9-25-1 0 0,9 30-29 0 0,-1 0-1 0 0,-11-18 0 0 0,10 18-37 0 0,0 0-1 0 0,-8-20 1 0 0,11 22-44 0 0,-1-2 24 0 0,0 0 0 0 0,1-1 0 0 0,1 1 0 0 0,-3-21 0 0 0,5 30-50 0 0,-1-30 27 0 0,-2 0 0 0 0,-1 0 0 0 0,-1 0 0 0 0,-13-43 0 0 0,13 62-7 0 0,-1 1 0 0 0,0 1 0 0 0,0-1 0 0 0,-1 1 0 0 0,-10-10 0 0 0,11 12 4 0 0,-1 0-1 0 0,2 1 1 0 0,-1-2 0 0 0,1 1-1 0 0,0-1 1 0 0,1 0-1 0 0,0 0 1 0 0,-5-16-1 0 0,-2-35 17 0 0,8 40-19 0 0,-1-1 0 0 0,0 0 0 0 0,-2 1 0 0 0,0 0 0 0 0,-1 0 0 0 0,-14-26 0 0 0,12 31-23 0 0,1 1 0 0 0,1-1 0 0 0,0-1 0 0 0,2 1 0 0 0,-9-32 0 0 0,12 37 0 0 0,-1 0 0 0 0,0 1 0 0 0,-1-1 0 0 0,0 1 0 0 0,-1 0 0 0 0,0 0 0 0 0,0 0 0 0 0,-1 1 0 0 0,0-1 0 0 0,0 2 0 0 0,-1-1 0 0 0,0 1 0 0 0,0-1 0 0 0,-1 2 0 0 0,0-1 0 0 0,-10-5 0 0 0,9 7 0 0 0,0 1 0 0 0,0 0 0 0 0,-1 0 0 0 0,1 1 0 0 0,-1 0 0 0 0,0 0 0 0 0,0 1 0 0 0,0 1 0 0 0,-13-1 0 0 0,-9-2 0 0 0,-81-11 0 0 0,66 9 21 0 0,-70-1-1 0 0,5 1 3 0 0,72 5-23 0 0,1 1 0 0 0,0 2 0 0 0,-48 8 0 0 0,-19 1 0 0 0,-416 51 0 0 0,255-43 0 0 0,154-14 0 0 0,42-3 0 0 0,-80 8 0 0 0,91-2 0 0 0,0-3 0 0 0,-1-2 0 0 0,-104-9 0 0 0,38-14 0 0 0,83 11 0 0 0,1 2 0 0 0,0 3 0 0 0,-47 0 0 0 0,14 8 0 0 0,38-1 0 0 0,1-1 0 0 0,-1-2 0 0 0,-59-8 0 0 0,28-5 0 0 0,27 4 0 0 0,-2 2 0 0 0,-67-3 0 0 0,76 11 0 0 0,1 1 0 0 0,0 2 0 0 0,-63 14 0 0 0,74-12 0 0 0,1 1 0 0 0,0 1 0 0 0,0 2 0 0 0,0 0 0 0 0,1 1 0 0 0,-29 21 0 0 0,43-27-9 0 0,1 1 0 0 0,0 0 0 0 0,0 1 0 0 0,0-1 0 0 0,1 1 0 0 0,0 0 0 0 0,0 1 0 0 0,1-1 0 0 0,0 1 0 0 0,0 0-1 0 0,-5 14 1 0 0,0 9-61 0 0,-10 58-1 0 0,17-80 60 0 0,-4 40-25 0 0,-1 87 0 0 0,3-31-31 0 0,-5 32 3 0 0,0-17 64 0 0,9-97 8 0 0,4 112-34 0 0,-2-116 17 0 0,0 1-1 0 0,2-1 1 0 0,0 0 0 0 0,13 34 0 0 0,-14-46 7 0 0,1 0-1 0 0,0 0 1 0 0,0-1-1 0 0,0 0 1 0 0,1 1 0 0 0,0-2-1 0 0,0 1 1 0 0,0 0-1 0 0,1-1 1 0 0,0 0-1 0 0,0-1 1 0 0,0 1-1 0 0,0-1 1 0 0,1 0 0 0 0,7 3-1 0 0,11 4-9 0 0,1-2 0 0 0,50 12-1 0 0,-46-13 25 0 0,269 57-12 0 0,-240-57 0 0 0,0-2 0 0 0,1-3 0 0 0,66-4 0 0 0,-49-6-1 0 0,-35 2-2 0 0,1 2-1 0 0,-1 2 1 0 0,43 5-1 0 0,-77-3-9 0 0,1 0-1 0 0,-1 1 0 0 0,0 0 1 0 0,0 0-1 0 0,0 1 0 0 0,0 0 1 0 0,0 1-1 0 0,13 8 0 0 0,-16-9-89 0 0,0 1 1 0 0,0 1-1 0 0,0-1 0 0 0,0 1 0 0 0,-1-1 0 0 0,0 1 0 0 0,0 1 1 0 0,0-1-1 0 0,-1 0 0 0 0,0 1 0 0 0,0 0 0 0 0,3 8 0 0 0,7 31-1214 0 0,-3 4-67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8:18.051"/>
    </inkml:context>
    <inkml:brush xml:id="br0">
      <inkml:brushProperty name="width" value="0.1" units="cm"/>
      <inkml:brushProperty name="height" value="0.1" units="cm"/>
      <inkml:brushProperty name="color" value="#66CC00"/>
    </inkml:brush>
  </inkml:definitions>
  <inkml:trace contextRef="#ctx0" brushRef="#br0">3442 386 6823 0 0,'2'-6'330'0'0,"3"-14"114"0"0,-33 16 590 0 0,14 0-694 0 0,-1-1-1 0 0,1-1 1 0 0,1 0-1 0 0,-1-1 0 0 0,1 0 1 0 0,-17-13-1 0 0,11 7 843 0 0,-31-15 0 0 0,43 25-1045 0 0,-1 0 0 0 0,0 0 0 0 0,0 1 0 0 0,0 0 0 0 0,0 0 0 0 0,0 1 1 0 0,0 0-1 0 0,-8 0 0 0 0,-46 5 576 0 0,46-2-644 0 0,0-1 0 0 0,0 0-1 0 0,0-1 1 0 0,0-1-1 0 0,-20-3 1 0 0,22 0 261 0 0,1-1-1 0 0,1 0 1 0 0,-1-1-1 0 0,-20-13 1 0 0,-18-9 843 0 0,17 16-849 0 0,0 1 0 0 0,-2 2 0 0 0,1 1 0 0 0,-58-5 0 0 0,-27-6 31 0 0,27-2 227 0 0,33 7-305 0 0,0 2 1 0 0,-87-6-1 0 0,86 14-217 0 0,31 2-7 0 0,1 0 1 0 0,-1 2 0 0 0,-50 7 0 0 0,47-2-41 0 0,-1 0-1 0 0,1-2 0 0 0,-1-1 1 0 0,0-2-1 0 0,-35-5 1 0 0,-81-21 174 0 0,74 12-49 0 0,44 9-101 0 0,0 2 1 0 0,0 1-1 0 0,-45 4 0 0 0,-97 17-40 0 0,-27 1 1 0 0,-32-28 58 0 0,143 3-48 0 0,18 1 35 0 0,-1 3-1 0 0,-76 10 1 0 0,142-8-38 0 0,0 0 0 0 0,0 1 1 0 0,0 0-1 0 0,0 1 0 0 0,0-1 0 0 0,1 1 0 0 0,-1 1 0 0 0,1-1 0 0 0,0 1 0 0 0,0 0 0 0 0,0 0 1 0 0,1 1-1 0 0,-1 0 0 0 0,1 0 0 0 0,0 0 0 0 0,1 1 0 0 0,-1-1 0 0 0,1 1 0 0 0,0 0 1 0 0,1 0-1 0 0,-1 1 0 0 0,1-1 0 0 0,0 1 0 0 0,-3 10 0 0 0,-21 61-29 0 0,-11 33-16 0 0,20-42 33 0 0,2-18-9 0 0,4 1-1 0 0,1 1 1 0 0,-4 71 0 0 0,12-25 184 0 0,5 1 0 0 0,18 129 0 0 0,-17-212-119 0 0,1 1 1 0 0,0-1-1 0 0,1 0 0 0 0,1 0 0 0 0,1-1 0 0 0,0 1 1 0 0,1-1-1 0 0,1-1 0 0 0,16 22 0 0 0,-20-30-37 0 0,1 0-1 0 0,0-1 0 0 0,0 0 1 0 0,1 0-1 0 0,0 0 1 0 0,0-1-1 0 0,1 0 0 0 0,-1 0 1 0 0,1-1-1 0 0,12 6 1 0 0,7 0 57 0 0,54 13 1 0 0,2 0 5 0 0,80 27 69 0 0,-150-46-144 0 0,287 86 132 0 0,-228-73-91 0 0,1-2 1 0 0,90 5-1 0 0,455-17 193 0 0,-453-7-204 0 0,-52 5-30 0 0,-57 1 32 0 0,76-7 0 0 0,-116 3-31 0 0,31-2 28 0 0,0-3 0 0 0,-1-1 0 0 0,59-20 0 0 0,-48 7-4 0 0,-2-2 0 0 0,56-33 0 0 0,-94 45-9 0 0,-1-1 0 0 0,0 0 1 0 0,-1-1-1 0 0,-1-1 0 0 0,0 0 0 0 0,0-1 0 0 0,-2-1 1 0 0,0 0-1 0 0,0 0 0 0 0,-2-1 0 0 0,16-34 0 0 0,-6 4 170 0 0,-2 0-1 0 0,-2-2 1 0 0,15-74-1 0 0,-14 30 133 0 0,-4-1 1 0 0,-4 0-1 0 0,-4 0 0 0 0,-4 0 0 0 0,-15-126 0 0 0,12 201-284 0 0,-8-28 0 0 0,9 41-40 0 0,-1 0 1 0 0,0 0-1 0 0,-1 0 1 0 0,0 1-1 0 0,1-1 0 0 0,-2 1 1 0 0,1 0-1 0 0,-7-9 1 0 0,9 14-30 0 0,1-1 1 0 0,-1 0-1 0 0,0 0 1 0 0,1 1-1 0 0,-1-1 1 0 0,0 0-1 0 0,0 1 0 0 0,0-1 1 0 0,0 1-1 0 0,0-1 1 0 0,0 1-1 0 0,0-1 1 0 0,0 1-1 0 0,0-1 1 0 0,0 1-1 0 0,0 0 1 0 0,0 0-1 0 0,0 0 1 0 0,0 0-1 0 0,0-1 1 0 0,0 1-1 0 0,0 0 0 0 0,0 1 1 0 0,0-1-1 0 0,0 0 1 0 0,0 0-1 0 0,0 0 1 0 0,0 1-1 0 0,0-1 1 0 0,0 0-1 0 0,0 1 1 0 0,0-1-1 0 0,0 1 1 0 0,0-1-1 0 0,0 1 1 0 0,1 0-1 0 0,-1-1 0 0 0,0 1 1 0 0,-1 1-1 0 0,-2 3-597 0 0,-1 0-1 0 0,1 0 0 0 0,0 0 1 0 0,0 1-1 0 0,-3 6 0 0 0,-13 25-7796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8:33.681"/>
    </inkml:context>
    <inkml:brush xml:id="br0">
      <inkml:brushProperty name="width" value="0.1" units="cm"/>
      <inkml:brushProperty name="height" value="0.1" units="cm"/>
      <inkml:brushProperty name="color" value="#E71224"/>
    </inkml:brush>
  </inkml:definitions>
  <inkml:trace contextRef="#ctx0" brushRef="#br0">4616 1711 10135 0 0,'-30'-8'3214'0'0,"30"8"-3110"0"0,0 0 0 0 0,0 0 0 0 0,-1-1 0 0 0,1 1 0 0 0,0 0 0 0 0,0-1 0 0 0,0 1 0 0 0,-1 0 0 0 0,1 0 0 0 0,0-1 0 0 0,0 1 0 0 0,0 0 0 0 0,0-1 0 0 0,0 1 0 0 0,-1-1 1 0 0,1 1-1 0 0,0 0 0 0 0,0-1 0 0 0,0 1 0 0 0,0 0 0 0 0,0-1 0 0 0,0 1 0 0 0,0 0 0 0 0,0-1 0 0 0,0 1 0 0 0,1 0 0 0 0,-1-1 0 0 0,0 1 0 0 0,0 0 0 0 0,0-1 0 0 0,0 1 0 0 0,0 0 0 0 0,1-1 1 0 0,-1 1-1 0 0,0 0 0 0 0,1-1 0 0 0,4-12 63 0 0,-3 10-8 0 0,0-1 0 0 0,-1 1 1 0 0,1 0-1 0 0,-1 0 0 0 0,0-1 0 0 0,0 1 1 0 0,0-1-1 0 0,-1 1 0 0 0,1-1 0 0 0,-1 1 1 0 0,0-1-1 0 0,0 1 0 0 0,0-1 0 0 0,-1-3 1 0 0,-1-3 584 0 0,0-1 1 0 0,-1 1-1 0 0,-6-13 1 0 0,5 15-373 0 0,1 0 0 0 0,0-1 1 0 0,1 1-1 0 0,0 0 0 0 0,0-1 1 0 0,0-13-1 0 0,6-66 1345 0 0,-1 52-1093 0 0,-3-51-1 0 0,-7 9-204 0 0,-3-67 50 0 0,10 137-437 0 0,0-29 336 0 0,8-68 0 0 0,-5 94-358 0 0,0-1 0 0 0,1 0 0 0 0,0 1 0 0 0,1-1 1 0 0,11-18-1 0 0,37-50 63 0 0,-45 69-71 0 0,6-6 18 0 0,0 1-1 0 0,0 0 0 0 0,19-14 1 0 0,-20 19-12 0 0,0-1 1 0 0,-1-1-1 0 0,0 0 0 0 0,-1 0 1 0 0,14-22-1 0 0,-21 27 8 0 0,-1 1-1 0 0,1-1 1 0 0,-2 1 0 0 0,1-1-1 0 0,-1 0 1 0 0,0 0 0 0 0,-1 0-1 0 0,1-14 1 0 0,-2-2 75 0 0,-4-38 0 0 0,1 25 31 0 0,3 24-114 0 0,0 1-1 0 0,1-1 1 0 0,5-20 0 0 0,-3 19 2 0 0,-1-1 0 0 0,1-25 0 0 0,-3 36-9 0 0,0 0 0 0 0,-1 0 0 0 0,1-1 0 0 0,-1 1 0 0 0,0 0 0 0 0,0 0 0 0 0,-1 0 0 0 0,1 0 0 0 0,-1 0 0 0 0,0 0 0 0 0,0 0 0 0 0,0 0 0 0 0,-4-5 0 0 0,0 3 13 0 0,-1-1-1 0 0,1 1 1 0 0,-1 0 0 0 0,0 1-1 0 0,0-1 1 0 0,0 1-1 0 0,-1 1 1 0 0,-11-6 0 0 0,-3 1 32 0 0,0 1 0 0 0,-24-5 0 0 0,18 8-44 0 0,0 1 0 0 0,0 2 0 0 0,0 0 1 0 0,-52 5-1 0 0,6-1-2 0 0,27 1 0 0 0,0 2 0 0 0,-84 20 0 0 0,103-19 0 0 0,-53 11 5 0 0,-137 9 1 0 0,-268 11 111 0 0,368-30-87 0 0,-180-14-1 0 0,215 3-24 0 0,-131 3 23 0 0,-37-3 8 0 0,-101-5-8 0 0,-125-12 16 0 0,377 9-44 0 0,-175-13 0 0 0,-405-35 0 0 0,624 51 0 0 0,-129-16 0 0 0,151 22 0 0 0,0 2 0 0 0,0 1 0 0 0,-49 7 0 0 0,71-5 0 0 0,7-2 0 0 0,1 0 0 0 0,-1 1 0 0 0,0-1 0 0 0,1 1 0 0 0,-1 1 0 0 0,1-1 0 0 0,-1 0 0 0 0,1 1 0 0 0,-1 0 0 0 0,1 0 0 0 0,0 1 0 0 0,0-1 0 0 0,0 1 0 0 0,-6 5 0 0 0,9-7-2 0 0,0 0 0 0 0,1 1 0 0 0,-1-1-1 0 0,0 0 1 0 0,1 1 0 0 0,-1-1 0 0 0,1 1 0 0 0,0-1 0 0 0,-1 1 0 0 0,1-1 0 0 0,0 1-1 0 0,0-1 1 0 0,0 1 0 0 0,0-1 0 0 0,0 1 0 0 0,0-1 0 0 0,0 1 0 0 0,0-1-1 0 0,2 3 1 0 0,11 30-70 0 0,-9-24 56 0 0,45 108-81 0 0,-36-81 49 0 0,-7-20 38 0 0,5 13 9 0 0,10 49 0 0 0,5 63 1 0 0,22 148 0 0 0,-46-253 0 0 0,-2 1 0 0 0,-7 71 0 0 0,3-70 0 0 0,3-28 0 0 0,-1 8 0 0 0,1 36 0 0 0,1-49 0 0 0,1-1 0 0 0,0 0 0 0 0,-1 0 0 0 0,2 0 0 0 0,-1 0 0 0 0,1-1 0 0 0,0 1 0 0 0,0 0 0 0 0,0-1 0 0 0,0 1 0 0 0,1-1 0 0 0,3 5 0 0 0,9 11 0 0 0,4-3 0 0 0,45 32 0 0 0,4-5-11 0 0,-64-41 4 0 0,-1-1 0 0 0,1 0 0 0 0,0 0 0 0 0,0 0 0 0 0,6 1 0 0 0,63 21-4 0 0,-4-6 0 0 0,-40-14-31 0 0,35 2 31 0 0,-11-5 11 0 0,33 2 0 0 0,10 2-53 0 0,-12 2 42 0 0,-1 4 11 0 0,10 2 0 0 0,-10-5 0 0 0,3-5 0 0 0,14-8 0 0 0,64-13-39 0 0,-30 3 350 0 0,-47 8-204 0 0,10 4-86 0 0,13 4-108 0 0,-14-1-154 0 0,-13-1 134 0 0,22-3 86 0 0,7 0 21 0 0,-15 2-11 0 0,-59 2-31 0 0,57 0 31 0 0,16 1 11 0 0,0 0 0 0 0,-1-2 0 0 0,1 1 0 0 0,1 4 0 0 0,-1 3 0 0 0,-8 1 0 0 0,-18-2 64 0 0,-51-3 273 0 0,36 0 138 0 0,-36-2 33 0 0,32-1-133 0 0,-31 1-577 0 0,37 0-248 0 0,-35-1-50 0 0,40 0 58 0 0,-41 2 293 0 0,52 6 133 0 0,11 5 16 0 0,-7 2 0 0 0,-6 5 0 0 0,0 2 0 0 0,19 12 0 0 0,3 1 0 0 0,-80-27 0 0 0,-14-4 0 0 0,-1 0 0 0 0,1-1 0 0 0,0 0 0 0 0,23 0 0 0 0,-36-3-43 0 0,1 0-1 0 0,0 1 1 0 0,0-2-1 0 0,0 1 1 0 0,0 0-1 0 0,-1 0 1 0 0,1 0-1 0 0,0-1 1 0 0,0 1-1 0 0,-1-1 1 0 0,1 0-1 0 0,0 1 1 0 0,-1-1-1 0 0,1 0 1 0 0,-1 0-1 0 0,1 0 1 0 0,-1 0-1 0 0,1 0 1 0 0,-1 0-1 0 0,1-1 1 0 0,-1 1-1 0 0,0 0 1 0 0,0-1-1 0 0,0 1 1 0 0,2-3-1 0 0,0-2-282 0 0,0-1 0 0 0,-1 1 0 0 0,0-1 0 0 0,0 0-1 0 0,1-8 1 0 0,-2 13 277 0 0,6-30-1606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48:40.973"/>
    </inkml:context>
    <inkml:brush xml:id="br0">
      <inkml:brushProperty name="width" value="0.2" units="cm"/>
      <inkml:brushProperty name="height" value="1.2" units="cm"/>
      <inkml:brushProperty name="color" value="#33CCFF"/>
      <inkml:brushProperty name="inkEffects" value="pencil"/>
    </inkml:brush>
  </inkml:definitions>
  <inkml:trace contextRef="#ctx0" brushRef="#br0">4057 1466 455 176426 77987,'-2'0'0'0'0,"-2"1"0"0"0,0 1 2624 0 0,-1-1 488 0 0,2 1 96 0 0,0-1 24 0 0,1 0-2400 0 0,1 0-480 0 0,0 0-96 0 0,1 0-24 0 0,0 0-168 0 0,1-1-64 0 0,0 1 0 0 0,1 0 96 0 0,0-1-32 0 0,0 0-64 0 0,0 1 96 0 0,1-1 312 0 0,0 0 56 0 0,0-1 16 0 0,-1 0 0 0 0,1-1 96 0 0,-1 0 32 0 0,0-1 0 0 0,1-1 488 0 0,0-2-624 0 0,0-1-8 0 0,-1-1 0 0 0,1-1-80 0 0,0-2-8 0 0,1 0-8 0 0,0-3 0 0 0,1-2-56 0 0,-1-1-16 0 0,1-2 0 0 0,0-1 0 0 0,-1 0 32 0 0,1-2 8 0 0,0 1 0 0 0,0 0 0 0 0,0 1-80 0 0,1 0-8 0 0,-1 0-8 0 0,0 1 0 0 0,0 1-80 0 0,0-1-24 0 0,0 1 0 0 0,1-1 0 0 0,-1-1 16 0 0,0-1 0 0 0,-1-3 0 0 0,1-2 0 0 0,0-2-24 0 0,-1 0-8 0 0,0 0 0 0 0,-2 1 0 0 0,0 0 32 0 0,0 1 8 0 0,-1 0 0 0 0,-1 1 0 0 0,-1 0-56 0 0,0 1-8 0 0,0 1 0 0 0,0 0 0 0 0,-1 0-24 0 0,0-2 56 0 0,-1 0-64 0 0,1 1 24 0 0,-1 2 0 0 0,0 0 0 0 0,1 0 0 0 0,0 1-88 0 0,0-5 0 0 0,1-1 0 0 0,0-1 0 0 0,1 1 0 0 0,0-1 0 0 0,1 1 0 0 0,-1 2 0 0 0,0 0 0 0 0,1 1 0 0 0,-1 1 0 0 0,0 0 0 0 0,-1 2 0 0 0,0 0 0 0 0,-1-1 0 0 0,0 2 0 0 0,0 1 0 0 0,-1 3 0 0 0,1 2 0 0 0,-1 2 0 0 0,0 2 0 0 0,0 1 0 0 0,-1 1 0 0 0,-2-1 0 0 0,-1 2 0 0 0,-1 0 272 0 0,-2 1 40 0 0,-1 0 8 0 0,-1 1 0 0 0,-2 1-240 0 0,0 1-80 0 0,-1 0 0 0 0,-2 2 72 0 0,0 0-72 0 0,-2 0 0 0 0,-1 2 72 0 0,-2 0-72 519-4,-1 2 0-519 4,-8 2 64 516 6,-4 1-64-516-6,0 1 0 0 0,0 0 0 519-6,0 0 0-519 6,2 0 0 516 3,1 0 0 1-1,0 0 0-517-2,2-2 0 0 0,0 1 0 0 0,2-2 0 0 0,-1-1 72 0 0,1-1-72 564 2,0 0 0-47-2,-1-1 0 0-1,1-1 0-517 1,-1 0 0 0 0,-1 1 0 0 0,0 0 120 0 0,-1 0-32 517-1,0 1-8-517 1,0 0 0 0 0,-1 0-80 0 0,-1 0 0 0 0,-2 2 0 0 0,-7 0 64 0 0,-12 2-64 1033-6,-3-1 0-467 11,2-1 0-566-5,4-1 0 0 0,5-1 0 469-5,3-1 0-469 5,2 0 0 0 0,3-1 0 0 0,1 0 0 0 0,0-1 0 0 0,0 1 0 0 0,0 0 0 0 0,0 1 0 0 0,-1 0 0 0 0,0 0 0 0 0,-2 0 0 0 0,0 0 0 0 0,-1 0 0 0 0,-2 0 0 0 0,1-1 64 0 0,0 0-64 0 0,0 0 0 0 0,2 0 64 0 0,2-1-64 0 0,1 1 0 519 4,1 0 64-519-4,1 1-64 0 0,-1 0 0 0 0,0 1 0 0 0,0 1 0 0 0,1 0 0 0 0,0 0 0 0 0,0-1 0 0 0,2 0 64 0 0,1-1-64 0 0,0-1 0 0 0,1 0 0 0 0,-2 0 0 0 0,1-1 0 0 0,-2 1 0 0 0,1 0 0 0 0,-1-1 0 519 2,1 1 0-519-2,2 0 0 0 0,0 0 0 0 0,-3 1 0 0 0,1-1 64 0 0,0 0-64 0 0,2 0 0 0 0,2 0 0 0 0,-3 0 0 0 0,1 0 0 0 0,0 1 0 0 0,1 0 0 0 0,2 1 0 0 0,1-1 0 0 0,2 0 0 0 0,1 0 0 0 0,0 1 0 0 0,1 0 0 0 0,-1-1 0 0 0,-1 1 0 0 0,0-1 0 0 0,0 1 0 0 0,0-1 0 0 0,-1 0 0 0 0,1-1 0 0 0,-1 0 0 0 0,2 0 0 0 0,-1 0 0 0 0,1 1 64 0 0,1-1-64 0 0,0 1 0 0 0,2 0 0 0 0,0 0 0 0 0,2-1 0 0 0,1 1 0 0 0,0 0 0 0 0,1 0 0 0 0,0-1 0 0 0,1 1 0 0 0,0-1 0 0 0,1-1 0 0 0,-1 0 0 0 0,1 0 0 0 0,0-1 0 0 0,0 0 0 0 0,0 0 0 0 0,1 0 0 0 0,0 0 0 0 0,-1 1 0 0 0,1 1 0 0 0,0 0 0 0 0,-2 2 0 0 0,2 0 0 0 0,0 0 0 0 0,2 1 0 0 0,1-1 0 0 0,1 1 0 0 0,2-1 0 0 0,0 0 0 0 0,1-1 0 0 0,0 0 0 0 0,0-1 0 0 0,0 1 0 0 0,-1 0 0 0 0,1 1 0 0 0,-2-1 0 0 0,1 1 0 0 0,0 0 0 0 0,-1 1 0 0 0,1-1 0 0 0,0 2 0 0 0,1 1 0 0 0,-1 0 0 0 0,2 1 0 0 0,0 1 0 0 0,1 1 0 0 0,1 0 0 0 0,2 2 0 0 0,0 0 0 0 0,1 1 0 0 0,1 1 0 0 0,0 2 0 0 0,0 0 0 0 0,0 1 0 0 0,-1 3 0 0 0,-1 5 0 0 0,-2 1 0 0 0,0 1 0 0 0,-1-1 0 0 0,1-1 0 0 0,-1 0 0 0 0,0-2 0 0 0,0 1 0 0 0,0 0 0 0 0,0 5 0 0 0,-1 3 0 0 0,1 0 0 0 0,1 0 0 0 0,0-1 0 0 0,0-1 0 0 0,0 0 0 0 0,1-1 0 0 0,1-1 0 0 0,0-1 0 0 0,0-1 0 0 0,0-3 0 0 0,1-1 0 0 0,1-1 0 0 0,0-1 0 0 0,1 0 0 0 0,1-1 0 0 0,0 0 0 0 0,0 0 0 0 0,1-1 0 0 0,0-1 0 0 0,0-2 0 0 0,1-1-64 0 0,1 0 64 0 0,1-2 0 0 0,0 0 0 0 0,0-2 0 0 0,0-1 0 0 0,0-2 0 0 0,1-2 0 0 0,1 0 0 0 0,1-2 0 0 0,1 0 0 0 0,0 0 0 0 0,-1-1 0 0 0,-3 0 0 0 0,-2 1 0 0 0,-1-1 0 0 0,-2 0 0 0 0,-1 0 0 0 0,16 0 0 0 0,5 2 0 0 0,-1-1-64 0 0,-4 0 64 0 0,-5-1 0 0 0,13 1 0 0 0,1-1 0 0 0,-3 0 0 0 0,-5 0 0 0 0,11 2 0 0 0,0 0 0 0 0,-4 0 0 0 0,-6-1 0 0 0,8 5 0 0 0,-1 0 0 0 0,-3-1 0 0 0,5 6 0 0 0,0 0 0 0 0,-6-2 0 0 0,6 4 0 0 0,-2 0 0 0 0,-4-3 0 0 0,9 3-64 0 0,-1-1 64 0 0,-5-2 0 0 0,11 1 0 0 0,-1 0 0 0 0,-6-3 0 0 0,8 2 0 0 0,-2 0 0 0 0,-6-2 0 0 0,6 2 0 0 0,-2 0 0 0 0,-8-2 0 0 0,9 3 0 0 0,-3-1 0 0 0,10 3 0 0 0,-2 1 0 0 0,-7-4 0 0 0,6 2 0 0 0,-3-1 0 0 0,-7-3 0 0 0,7 1 0 0 0,-2-1 0 0 0,-6-2 0 0 0,8 1 0 0 0,-1-1 0 0 0,10 0 0 0 0,-1 0 0 0 0,-8-2 0 0 0,6 0 0 0 0,-4 1 0 0 0,-8-2 0 0 0,7 2 0 0 0,-3-1 0 0 0,-7 0 0 0 0,7-1 0 0 0,-3 0 0 0 0,-5-1 0 0 0,7 1 0 0 0,0 0 0 0 0,8 1 0 0 0,-1-1 0 0 0,-7 0 0 0 0,-9 0 0 0 0,10 1 0 0 0,-1 0 0 0 0,-4 0 0 0 0,7 1 0 0 0,-1-1 0 0 0,8 3 0 0 0,-2-1 0 0 0,-9-1 0 0 0,9 3 0 0 0,-3-1 0 0 0,-7-1 0 0 0,5 2 0 0 0,-2 0 0-519-2,-7-2 0 519 2,-8-1 0 0 0,-6-2 0 0 0,-6-2 0 0 0,8 4 0 0 0,3 0 0 0 0,-3-1 0-519-4,-2 0 0 519 4,-4-2 0 0 0,-3 0 0 0 0,-2-2 0 0 0,-1 0 0 0 0,-1 0 0-469 5,-1 0 0 469-5,0 0 0 0 0,1 0 0 0 0,-1 0 0-519-6,1 0 0 519 6,0-1 0 0 0,0 1 0 0 0,0 5-72 0 0,-1 1 72 0 0,-3-1 0 0 0,-8 0 0 0 0,-4-1 0 0 0,-4-2 0 0 0,-3 0 0 0 0,-2-2 0 0 0,-2 0 0 0 0,-2-1 0 0 0,-1-1 0 0 0,-1 0 0 0 0,-1 0 0 0 0,-1 0 0 0 0,-1 0 0-516 4,-1 1 0 516-4,-5 0 0 0 0,-1 0-64 0 0,0 1 64 0 0,2 1 0 0 0,0-1 0 0 0,1 0 0 0 0,1 0-64 0 0,-8-2 64 0 0,-3-1 0 0 0,0-1 0 0 0,0-1 0 0 0,0 0-64 0 0,-1-1 64-517 3,-1 0 0 517-3,-3-1 0 0 0,1 0 0 0 0,-1-1 0 0 0,1 1 0 0 0,-7-1 0 0 0,-2 0 0 0 0,1 1 0 0 0,3 2 0 0 0,3 0 0 0 0,6 1 0 0 0,3-1 0 0 0,-2-1 0 0 0,0-1 0 0 0,3 0 0 0 0,4 0 0 0 0,5 2 0 0 0,5 1 0 0 0,4 2 0 0 0,1 1 0 0 0,3 1 0 0 0,5 1 0 0 0,3 0-64 0 0,4 2 64 0 0,4-1 0 0 0,4 0 0 0 0,3 0-88 0 0,3 1 88 0 0,2-1-80 0 0,2 0 80 0 0,0 0-64 0 0,-2-1 64 0 0,-1-1 0 0 0,14 3-72 0 0,4 1 72 0 0,-1-1 0 0 0,11 2 0 0 0,1-1 0 0 0,-6-1 0 0 0,12 2 0 0 0,13 0 0 0 0,14 0 0 0 0,-5 0 0 0 0,7 1 0 0 0,-10-1 0 0 0,6 0-64 0 0,-9 0 64 0 0,9 0 0 0 0,-7 0 0 0 0,11-1 0 0 0,-6-1 0 0 0,7-1-64 0 0,13-1 64 0 0,-8-1 0 0 0,6-1 0 0 0,-11 0 0 0 0,5 0 0 0 0,-10 0 0 0 0,7-2 0 0 0,-8 1 0 0 0,7-1 0 0 0,10-2 0 0 0,-8 0 0 0 0,1 0 0 0 0,6 1 0 0 0,-10 0 0 0 0,-2 1 0 0 0,-12 2 0 0 0,-16 1 64 0 0,8 1-64 0 0,-4 2 88 0 0,-11-1-88 0 0,10 1 96 0 0,-3 1-96 0 0,-8-1 0 0 0,6 0 72 0 0,-4-1-72 0 0,-7-1 0 0 0,-9 0 72 0 0,7-1-72 0 0,-1 0 64 0 0,-5 0-64 0 0,-6-1 0 0 0,-4 1 72 0 0,-5 0-72 0 0,-2 0 0 0 0,-2 0 72 0 0,0-1-72 0 0,-2 1 0 0 0,1 0 0 0 0,-2-1 64 0 0,-6 0-152 0 0,-17 1-160 0 0,-24 1-816 0 0,-34 1-1176 0 0,-2 0-25295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39:05.838"/>
    </inkml:context>
    <inkml:brush xml:id="br0">
      <inkml:brushProperty name="width" value="0.1" units="cm"/>
      <inkml:brushProperty name="height" value="0.1" units="cm"/>
      <inkml:brushProperty name="color" value="#66CC00"/>
    </inkml:brush>
  </inkml:definitions>
  <inkml:trace contextRef="#ctx0" brushRef="#br0">1 60 919 0 0,'36'-3'102'0'0,"-28"2"146"0"0,0 1-1 0 0,-1-1 1 0 0,1-1 0 0 0,9-1-1 0 0,4-3 131 0 0,2 1 0 0 0,-1 2 0 0 0,24-2-1 0 0,-38 4-244 0 0,0 0 10 0 0,0 0-1 0 0,1 1 0 0 0,-1 0 0 0 0,1 0 0 0 0,-1 1 0 0 0,1 0 0 0 0,-1 1 0 0 0,10 2 0 0 0,-5 0-79 0 0,1 0 0 0 0,0 0 0 0 0,0-2 0 0 0,0 0 0 0 0,0 0 0 0 0,1-1 0 0 0,-1-1 0 0 0,17-2 0 0 0,28-3 327 0 0,-36 4-302 0 0,-1 1-1 0 0,32 4 1 0 0,-53-4-85 0 0,34 7 8 0 0,-30-6-11 0 0,1 1 0 0 0,1-1 0 0 0,-1 0 0 0 0,0-1 0 0 0,0 1 0 0 0,0-1 0 0 0,0 0-1 0 0,8-2 1 0 0,3 0 24 0 0,-1 0 0 0 0,1 1 0 0 0,0 1 0 0 0,0 0 0 0 0,0 2 0 0 0,-1 0 0 0 0,26 6 0 0 0,12 2-24 0 0,-42-8 9 0 0,0 0 0 0 0,0 0 0 0 0,1-1 0 0 0,-1 0 0 0 0,0-1 0 0 0,1-1 0 0 0,22-3 0 0 0,-25 3 9 0 0,7-2 44 0 0,0 1-1 0 0,0 1 1 0 0,19 1-1 0 0,1 1-31 0 0,0-2-1 0 0,0-1 0 0 0,-1-2 1 0 0,48-12-1 0 0,57-3 88 0 0,-95 16-117 0 0,-35 4 0 0 0,0-2 0 0 0,0 0 0 0 0,18-4 0 0 0,-12 2 0 0 0,0 0 0 0 0,27 0 0 0 0,-17 1 0 0 0,4 1 17 0 0,56 6-1 0 0,-38-1 5 0 0,129 3-11 0 0,-92-7 64 0 0,157-19 0 0 0,-206 14 37 0 0,2 2 0 0 0,-1 1 0 0 0,50 5 0 0 0,163 5-50 0 0,-213-8-58 0 0,48 7-12 0 0,-1-1 150 0 0,-43-5-128 0 0,-11 0-13 0 0,34-3-1 0 0,-58 1 1 0 0,0 1 0 0 0,0 1 0 0 0,-1-1 0 0 0,1 1 0 0 0,12 4 0 0 0,-11-3 0 0 0,0-1 0 0 0,0 1 0 0 0,10-1 0 0 0,36 0 32 0 0,69 9 0 0 0,-78-5-32 0 0,-25-3 0 0 0,35 7 0 0 0,-41-7 0 0 0,1 0 0 0 0,-1-1 0 0 0,22 0 0 0 0,-21-1 0 0 0,-1 0 0 0 0,1 1 0 0 0,20 5 0 0 0,15 2 0 0 0,-37-7 0 0 0,1 1 0 0 0,24 6 0 0 0,-26-4 0 0 0,0-1 0 0 0,0-1 0 0 0,1 0 0 0 0,-1-1 0 0 0,15 0 0 0 0,64-6 0 0 0,-62 3 0 0 0,-12 0 0 0 0,-2 1 0 0 0,1 0 0 0 0,-1 1 0 0 0,27 2 0 0 0,-2 5 0 0 0,74 23 0 0 0,-105-28 0 0 0,-1 0 0 0 0,1-1 0 0 0,-1 0 0 0 0,1 0 0 0 0,0-1 0 0 0,-1 0 0 0 0,10-2 0 0 0,-9 1 0 0 0,1 1 0 0 0,0 0 0 0 0,-1 0 0 0 0,1 1 0 0 0,11 2 0 0 0,-7 2 0 0 0,-12-5 0 0 0,0 1 0 0 0,0 0 0 0 0,0 0 0 0 0,0-1 0 0 0,0 1 0 0 0,0-1 0 0 0,0 0 0 0 0,0 1 0 0 0,0-1 0 0 0,0 0 0 0 0,2-1 0 0 0,-1 1 0 0 0,0 0 0 0 0,0 1 0 0 0,-1-1 0 0 0,1 0 0 0 0,0 1 0 0 0,0 0 0 0 0,3 1 0 0 0,11 2 0 0 0,8-10 0 0 0,-23 5 0 0 0,0 0 0 0 0,0 1 0 0 0,0-1 0 0 0,0 1 0 0 0,0-1 0 0 0,1 1 0 0 0,-1-1 0 0 0,0 1 0 0 0,0 0 0 0 0,1 0 0 0 0,-1 0 0 0 0,0 1 0 0 0,4 0 0 0 0,-2 0-3 0 0,-1 1-1 0 0,0 0 1 0 0,0 0-1 0 0,0 0 1 0 0,0 0-1 0 0,0 0 1 0 0,0 1-1 0 0,-1-1 1 0 0,1 1 0 0 0,3 5-1 0 0,7 6-2238 0 0,-4-5-286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5:43.579"/>
    </inkml:context>
    <inkml:brush xml:id="br0">
      <inkml:brushProperty name="width" value="0.1" units="cm"/>
      <inkml:brushProperty name="height" value="0.1" units="cm"/>
      <inkml:brushProperty name="color" value="#F4F91B"/>
    </inkml:brush>
  </inkml:definitions>
  <inkml:trace contextRef="#ctx0" brushRef="#br0">11681 116 3623 0 0,'0'-3'52'0'0,"-1"-5"847"0"0,-13 4-130 0 0,-16 3 221 0 0,-1 0-1 0 0,-35 5 0 0 0,49-1-359 0 0,-1 0 0 0 0,-23 7 0 0 0,25-5-233 0 0,-1-1-1 0 0,-26 3 1 0 0,-57-2 1109 0 0,89-5-1408 0 0,2 1-27 0 0,0-1 1 0 0,0-1-1 0 0,0 0 1 0 0,0 0-1 0 0,0 0 1 0 0,-14-5-1 0 0,-1-1 212 0 0,-1 1 1 0 0,0 0-1 0 0,0 2 0 0 0,-28-1 0 0 0,39 5-163 0 0,1 1-1 0 0,-18 2 0 0 0,21-2-80 0 0,1 0 0 0 0,-1 0-1 0 0,1-1 1 0 0,-1 0-1 0 0,1 0 1 0 0,-17-4-1 0 0,-72-28 350 0 0,79 26-338 0 0,-1 1-1 0 0,-1 1 0 0 0,1 1 1 0 0,0 1-1 0 0,-40 1 0 0 0,-197 11-17 0 0,236-9-10 0 0,-118 12-12 0 0,-1-13 154 0 0,0 0 0 0 0,23-2 473 0 0,78 0-342 0 0,-65 4 1 0 0,-71 22-1318 0 0,128-17 928 0 0,-91 3 185 0 0,94-9-27 0 0,-72 11 0 0 0,78-8-30 0 0,0-1-1 0 0,-72-3 1 0 0,41-2-18 0 0,-83 1 48 0 0,83-1-64 0 0,0-3 0 0 0,-98-20 0 0 0,70 9 64 0 0,-126-5 0 0 0,47 26-64 0 0,134-3 0 0 0,-325-5 0 0 0,246 5 0 0 0,98-1 0 0 0,-140 11 0 0 0,81-5 0 0 0,26-2 0 0 0,-2 0 0 0 0,-69-2 0 0 0,-120-10 122 0 0,32 7-140 0 0,-139-4 426 0 0,219 2 1312 0 0,-93 2-1913 0 0,21 0 376 0 0,89-2-1666 0 0,-278-7 3179 0 0,229-6-2856 0 0,43 4 493 0 0,106 8 751 0 0,-1 0-1 0 0,-26-9 1 0 0,-17-3 100 0 0,16 8-145 0 0,-84 1-1 0 0,30 0-38 0 0,88 6 0 0 0,1-1 0 0 0,0 1 0 0 0,0 1 0 0 0,0 0 0 0 0,0 0 0 0 0,0 1 0 0 0,-17 5 0 0 0,17-4 4 0 0,1 0 1 0 0,-1-1-1 0 0,0 0 0 0 0,0-1 0 0 0,0 0 1 0 0,0-1-1 0 0,-14-1 0 0 0,-2 0 94 0 0,-93 6-22 0 0,97-4-62 0 0,0 1-1 0 0,0 2 1 0 0,-27 6-1 0 0,11-1-3 0 0,3-4 13 0 0,1-1 0 0 0,-40-2 0 0 0,36-1 7 0 0,-55 7-1 0 0,18 1 3 0 0,0-3 0 0 0,0-3 0 0 0,-98-9 0 0 0,142 5 71 0 0,-44 5 0 0 0,-2 0-45 0 0,67-4-56 0 0,-119 4 124 0 0,1 6 2 0 0,122-9-98 0 0,0-2 0 0 0,0 1-1 0 0,-1-1 1 0 0,-12-3 0 0 0,-21-1 104 0 0,-108-3 71 0 0,7 6-141 0 0,110 2-32 0 0,-153-3 75 0 0,-27 7 207 0 0,146-1-311 0 0,-132 15-3 0 0,94-6 0 0 0,46-8 0 0 0,0-2 0 0 0,-79-6 0 0 0,114 3 17 0 0,-1 1 0 0 0,0 1 0 0 0,-30 6 0 0 0,23-2-19 0 0,-35-1 0 0 0,-28-10 10 0 0,62 3 25 0 0,-59 1 1 0 0,-34 9 19 0 0,89-7-20 0 0,-59-7-1 0 0,-12 0 57 0 0,92 7-81 0 0,0 1 0 0 0,0 0-1 0 0,0 1 1 0 0,0 1 0 0 0,-17 5-1 0 0,-2 5-517 0 0,0 1 1 0 0,2 1-1 0 0,0 2 0 0 0,0 1 1 0 0,2 2-1 0 0,-55 45 0 0 0,40-23-1218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5:48.811"/>
    </inkml:context>
    <inkml:brush xml:id="br0">
      <inkml:brushProperty name="width" value="0.1" units="cm"/>
      <inkml:brushProperty name="height" value="0.1" units="cm"/>
      <inkml:brushProperty name="color" value="#F4F91B"/>
    </inkml:brush>
  </inkml:definitions>
  <inkml:trace contextRef="#ctx0" brushRef="#br0">1505 37 1375 0 0,'-48'-10'1456'0'0,"37"7"-1020"0"0,-1 1 0 0 0,0 0-1 0 0,0 1 1 0 0,0 0 0 0 0,0 1-1 0 0,-1 0 1 0 0,1 1-1 0 0,0 1 1 0 0,0 0 0 0 0,-15 4-1 0 0,13-3-213 0 0,-1 0-1 0 0,0-1 0 0 0,0 0 0 0 0,-21-2 0 0 0,-61-6 995 0 0,52 2-647 0 0,-13-1 192 0 0,-406-19 2499 0 0,189 46-2727 0 0,202-13-479 0 0,-87 13-1401 0 0,118-16-3613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5:50.987"/>
    </inkml:context>
    <inkml:brush xml:id="br0">
      <inkml:brushProperty name="width" value="0.1" units="cm"/>
      <inkml:brushProperty name="height" value="0.1" units="cm"/>
      <inkml:brushProperty name="color" value="#F4F91B"/>
    </inkml:brush>
  </inkml:definitions>
  <inkml:trace contextRef="#ctx0" brushRef="#br0">4507 138 919 0 0,'0'-1'146'0'0,"1"1"-1"0"0,-1-1 0 0 0,0 1 0 0 0,1 0 0 0 0,-1-1 0 0 0,0 1 0 0 0,0-1 0 0 0,1 1 0 0 0,-1-1 0 0 0,0 1 0 0 0,0-1 0 0 0,0 1 0 0 0,0-1 0 0 0,0 1 0 0 0,0-1 0 0 0,0 1 0 0 0,0-1 0 0 0,0 1 0 0 0,0-1 0 0 0,0 1 0 0 0,0-1 0 0 0,0 1 0 0 0,0-1 0 0 0,0 1 0 0 0,-1-1 0 0 0,1 1 0 0 0,0-1 0 0 0,0 1 0 0 0,0-1 0 0 0,-1 0 1 0 0,-15-16 1685 0 0,11 13-1641 0 0,0 1 0 0 0,-1-1 0 0 0,1 1 0 0 0,-1 0 0 0 0,-7-3 0 0 0,-2 3-32 0 0,-1 0-1 0 0,1 1 0 0 0,0 1 0 0 0,-25 0 0 0 0,-63 9 369 0 0,75-5-355 0 0,-116 15 332 0 0,61-6-241 0 0,0-4 0 0 0,-97-2 0 0 0,-41-14 490 0 0,126 9-274 0 0,38 0-369 0 0,-16 1-54 0 0,-50-2 87 0 0,30-10 186 0 0,-54-3 192 0 0,41 7-293 0 0,28 1-187 0 0,-259-10 201 0 0,229 3-171 0 0,67 6-35 0 0,-51 0 0 0 0,-109 14-35 0 0,-123-1 41 0 0,250-7-28 0 0,18 1 0 0 0,-73-3 59 0 0,43 1 187 0 0,64 0-217 0 0,-34 4 0 0 0,37-1 3 0 0,1-1-1 0 0,-1-1 1 0 0,-19-3-1 0 0,-207-17 696 0 0,119 4-494 0 0,29 2-45 0 0,43 8-20 0 0,11 1-54 0 0,0 2 0 0 0,-47 2-1 0 0,-22 2-82 0 0,1 0 61 0 0,92 0-221 0 0,0 1 0 0 0,-1 1-1 0 0,-31 10 1 0 0,-5 7-4606 0 0,25-7-256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5:54.055"/>
    </inkml:context>
    <inkml:brush xml:id="br0">
      <inkml:brushProperty name="width" value="0.1" units="cm"/>
      <inkml:brushProperty name="height" value="0.1" units="cm"/>
      <inkml:brushProperty name="color" value="#F4F91B"/>
    </inkml:brush>
  </inkml:definitions>
  <inkml:trace contextRef="#ctx0" brushRef="#br0">1557 53 5039 0 0,'0'-1'45'0'0,"-1"0"-1"0"0,1 0 1 0 0,0 0-1 0 0,-1 0 1 0 0,1 0-1 0 0,0 0 1 0 0,-1 0-1 0 0,1 0 1 0 0,-1 0-1 0 0,1 1 1 0 0,-1-1-1 0 0,0 0 1 0 0,1 0-1 0 0,-1 0 0 0 0,0 1 1 0 0,0-1-1 0 0,0 0 1 0 0,1 1-1 0 0,-1-1 1 0 0,0 1-1 0 0,0-1 1 0 0,0 1-1 0 0,0-1 1 0 0,0 1-1 0 0,0 0 1 0 0,-1-1-1 0 0,-32-6 1738 0 0,29 6-1670 0 0,-19-2 24 0 0,0 1 0 0 0,1 1 1 0 0,-1 1-1 0 0,0 1 0 0 0,0 1 0 0 0,-31 7 0 0 0,-4-1-48 0 0,0-3 0 0 0,-114-5 0 0 0,-25 2 446 0 0,-216-1 956 0 0,370-4-1065 0 0,0-3 0 0 0,-46-12 1 0 0,25 5-38 0 0,52 10-350 0 0,1 1-1 0 0,-1 1 0 0 0,0 0 0 0 0,-18 1 1 0 0,28 1-62 0 0,-1-1 1 0 0,0 0-1 0 0,1 1 1 0 0,-1 0-1 0 0,1 0 1 0 0,0 0-1 0 0,-1 0 1 0 0,1 1-1 0 0,0-1 1 0 0,-1 1-1 0 0,1 0 1 0 0,0 0-1 0 0,0 0 1 0 0,1 0 0 0 0,-1 0-1 0 0,0 1 1 0 0,1-1-1 0 0,-1 1 1 0 0,1 0-1 0 0,-3 3 1 0 0,0 4-247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5:57.449"/>
    </inkml:context>
    <inkml:brush xml:id="br0">
      <inkml:brushProperty name="width" value="0.1" units="cm"/>
      <inkml:brushProperty name="height" value="0.1" units="cm"/>
      <inkml:brushProperty name="color" value="#F4F91B"/>
    </inkml:brush>
  </inkml:definitions>
  <inkml:trace contextRef="#ctx0" brushRef="#br0">6165 137 1375 0 0,'-1'-1'19'0'0,"0"1"-1"0"0,1-1 0 0 0,-1 1 0 0 0,0 0 0 0 0,0-1 1 0 0,0 1-1 0 0,0 0 0 0 0,0-1 0 0 0,0 1 0 0 0,0 0 1 0 0,0 0-1 0 0,0 0 0 0 0,0 0 0 0 0,0 0 0 0 0,0 0 1 0 0,-1 0-1 0 0,1 0 0 0 0,0 0 0 0 0,0 1 0 0 0,-1 0 1 0 0,-24 8 1816 0 0,22-7-1577 0 0,-7 2-172 0 0,-1 0-1 0 0,1-1 0 0 0,-1 0 0 0 0,1-1 0 0 0,-1 0 0 0 0,-19 0 0 0 0,-70-8 2354 0 0,76 3-1830 0 0,-94-2 1009 0 0,-18-3-1017 0 0,104 2-247 0 0,-49-14 1 0 0,54 12 162 0 0,0 1 1 0 0,-48-6-1 0 0,-29-1-309 0 0,25 2-85 0 0,40 7 110 0 0,-1 3 1 0 0,1 1-1 0 0,-67 6 0 0 0,57-1-169 0 0,0-3 0 0 0,0-2 0 0 0,-64-9 0 0 0,89 9 12 0 0,0 2 0 0 0,0 0 0 0 0,-42 8 0 0 0,35-4-44 0 0,-46 1 0 0 0,-70 5 32 0 0,54-6-28 0 0,55-2-22 0 0,-42-2 0 0 0,-2-5 72 0 0,-1 3-1 0 0,-134 17 0 0 0,7-1-85 0 0,161-13 0 0 0,-23 1 8 0 0,-185 14 48 0 0,218-15-20 0 0,1-1-1 0 0,-1-2 1 0 0,-68-11-1 0 0,-6 0 197 0 0,-146-12-30 0 0,226 21-160 0 0,-48-12 0 0 0,33 5-8 0 0,-19 4 124 0 0,10 1-50 0 0,4-2-108 0 0,-1 2 0 0 0,-108 4 0 0 0,-46 5 0 0 0,65-1 0 0 0,36 1 0 0 0,31-3 26 0 0,-116-3 76 0 0,61 5 2 0 0,0-1-69 0 0,55-4 19 0 0,-55-6 161 0 0,-218-36 967 0 0,317 41-1381 0 0,-1 1 1 0 0,0 1-1 0 0,0 2 1 0 0,1 1 0 0 0,-1 2-1 0 0,0 1 1 0 0,1 1 0 0 0,-56 20-1 0 0,49-12-5301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6:05.419"/>
    </inkml:context>
    <inkml:brush xml:id="br0">
      <inkml:brushProperty name="width" value="0.1" units="cm"/>
      <inkml:brushProperty name="height" value="0.1" units="cm"/>
      <inkml:brushProperty name="color" value="#F4F91B"/>
    </inkml:brush>
  </inkml:definitions>
  <inkml:trace contextRef="#ctx0" brushRef="#br0">4435 39 4895 0 0,'-9'-3'830'0'0,"20"-4"503"0"0,6-5-931 0 0,-16 12-387 0 0,-1-1-1 0 0,1 1 1 0 0,-1 0-1 0 0,1-1 1 0 0,-1 1-1 0 0,1-1 1 0 0,-1 1-1 0 0,0-1 1 0 0,1 1-1 0 0,-1-1 1 0 0,0 1-1 0 0,1-1 0 0 0,-1 1 1 0 0,0-1-1 0 0,0 1 1 0 0,0-1-1 0 0,1 1 1 0 0,-1-1-1 0 0,0 0 1 0 0,0 1-1 0 0,0-1 1 0 0,0 1-1 0 0,0-1 1 0 0,0 0-1 0 0,0 0 45 0 0,-1 1 0 0 0,1 0 0 0 0,-1-1 0 0 0,1 1 1 0 0,0 0-1 0 0,-1 0 0 0 0,1-1 0 0 0,-1 1 0 0 0,1 0 0 0 0,-1 0 0 0 0,1 0 0 0 0,-1 0 0 0 0,1 0 0 0 0,-1 0 1 0 0,1 0-1 0 0,-1-1 0 0 0,1 1 0 0 0,0 0 0 0 0,-1 1 0 0 0,1-1 0 0 0,-1 0 0 0 0,1 0 0 0 0,-1 0 1 0 0,1 0-1 0 0,-1 0 0 0 0,1 0 0 0 0,-1 1 0 0 0,1-1 0 0 0,0 0 0 0 0,-1 0 0 0 0,1 1 0 0 0,-1-1 0 0 0,-18 11 754 0 0,17-11-771 0 0,1 1-28 0 0,-9 6 169 0 0,-1 0 0 0 0,0-1-1 0 0,0-1 1 0 0,0 0-1 0 0,-1 0 1 0 0,0-1-1 0 0,0 0 1 0 0,-20 3 0 0 0,-11-3 489 0 0,-61 3 490 0 0,-15-2-511 0 0,112-5-603 0 0,1-1-1 0 0,-1 1 1 0 0,0-1-1 0 0,1 0 1 0 0,-1-1-1 0 0,1 0 1 0 0,-10-4 0 0 0,7 3 64 0 0,0 0 0 0 0,0 1 0 0 0,-13-2 0 0 0,-61-4 240 0 0,60 9-328 0 0,1 2 0 0 0,-1 0 0 0 0,-37 11 0 0 0,38-8 0 0 0,0-1 0 0 0,-1-1 0 0 0,-39 2 0 0 0,44-4 112 0 0,0 0-1 0 0,0 1 1 0 0,0 0-1 0 0,-24 9 1 0 0,17-5-95 0 0,-30 5 0 0 0,10-6-47 0 0,22-4 71 0 0,0 1 1 0 0,0 1 0 0 0,-37 12-1 0 0,42-10-45 0 0,1-2-1 0 0,-1-1 0 0 0,0 0 1 0 0,-19 0-1 0 0,-13 2 23 0 0,-28-2 11 0 0,49 2-51 0 0,2 0 11 0 0,1-1 0 0 0,-2-1 0 0 0,-42-1 0 0 0,46-4 41 0 0,-63-4 128 0 0,-108 7 0 0 0,83 0-70 0 0,78-2-85 0 0,1 1 0 0 0,-51 6-1 0 0,45 0 58 0 0,-1-3 0 0 0,1-1 0 0 0,-62-5 0 0 0,-12 3-68 0 0,62-3-14 0 0,24 2 142 0 0,0-2-1 0 0,-52-10 0 0 0,67 11-91 0 0,0 0 0 0 0,0 1-1 0 0,0 1 1 0 0,0 0-1 0 0,-18 2 1 0 0,-12 0-58 0 0,-3 0 4 0 0,-49 9 1 0 0,57-6 23 0 0,0-1 1 0 0,-55-1-1 0 0,41-6-12 0 0,-286-4 180 0 0,263 10-190 0 0,-56 5 0 0 0,106-6 11 0 0,-1-1-1 0 0,1-2 0 0 0,-36-4 1 0 0,-28-1 11 0 0,46 7-17 0 0,23 0 3 0 0,-1-1 0 0 0,1 0 0 0 0,-1-2 0 0 0,1 0 0 0 0,-20-5 1 0 0,27 4 13 0 0,-6-3 38 0 0,-1 0 0 0 0,1 2-1 0 0,-1 0 1 0 0,0 1 0 0 0,-27 0 0 0 0,37 4-161 0 0,0 0 0 0 0,0 1 0 0 0,1 0 0 0 0,-1 1 1 0 0,-11 4-1 0 0,-19 13-4941 0 0,5 4-1066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6:06.517"/>
    </inkml:context>
    <inkml:brush xml:id="br0">
      <inkml:brushProperty name="width" value="0.1" units="cm"/>
      <inkml:brushProperty name="height" value="0.1" units="cm"/>
      <inkml:brushProperty name="color" value="#F4F91B"/>
    </inkml:brush>
  </inkml:definitions>
  <inkml:trace contextRef="#ctx0" brushRef="#br0">1008 69 5671 0 0,'-6'-3'125'0'0,"0"1"-1"0"0,0 0 0 0 0,0 0 1 0 0,0 1-1 0 0,0 0 0 0 0,0 0 1 0 0,-11 0-1 0 0,-47 4 793 0 0,33-1-742 0 0,-10 0 707 0 0,-1-1 0 0 0,1-2 0 0 0,-65-10 0 0 0,82 5-230 0 0,-104-18 1196 0 0,-70 7-281 0 0,158 14-1417 0 0,17 2-348 0 0,-1 0 0 0 0,0 1 1 0 0,0 2-1 0 0,1 0 0 0 0,-1 2 0 0 0,-40 11 0 0 0,37-5-4897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6:07.447"/>
    </inkml:context>
    <inkml:brush xml:id="br0">
      <inkml:brushProperty name="width" value="0.1" units="cm"/>
      <inkml:brushProperty name="height" value="0.1" units="cm"/>
      <inkml:brushProperty name="color" value="#F4F91B"/>
    </inkml:brush>
  </inkml:definitions>
  <inkml:trace contextRef="#ctx0" brushRef="#br0">1225 242 455 0 0,'0'-3'353'0'0,"0"0"-1"0"0,-1 0 0 0 0,1 0 1 0 0,0 0-1 0 0,-1 0 0 0 0,0 1 0 0 0,0-1 1 0 0,0 0-1 0 0,0 0 0 0 0,0 1 0 0 0,0-1 1 0 0,-1 0-1 0 0,1 1 0 0 0,-1-1 0 0 0,0 1 1 0 0,1 0-1 0 0,-4-3 0 0 0,2 2-130 0 0,-1 0 0 0 0,0 0-1 0 0,0 1 1 0 0,0-1-1 0 0,-1 1 1 0 0,1 0 0 0 0,-1 0-1 0 0,1 0 1 0 0,-8-1 0 0 0,-4 0 115 0 0,1 1 0 0 0,0 0 0 0 0,-1 1 0 0 0,1 1 0 0 0,-26 2 0 0 0,-27 6 267 0 0,-64 4-213 0 0,87-10 183 0 0,-1-3 0 0 0,1-2 0 0 0,-75-14 0 0 0,51 7 181 0 0,45 7-380 0 0,-41-9 0 0 0,37 2 1 0 0,1-1-1 0 0,-1-1 1 0 0,-26-17-1 0 0,32 17-171 0 0,0 0-1 0 0,-1 2 1 0 0,0 0 0 0 0,0 2 0 0 0,-30-8-1 0 0,48 15-354 0 0,-4 0 223 0 0,0-1 0 0 0,1 1 0 0 0,-1 0 0 0 0,-9 1-1 0 0,-5 6-1396 0 0,19-4 535 0 0,1 0-1 0 0,0 0 0 0 0,0 0 0 0 0,0 0 1 0 0,-5 4-1 0 0,-6 10-4680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6:08.212"/>
    </inkml:context>
    <inkml:brush xml:id="br0">
      <inkml:brushProperty name="width" value="0.1" units="cm"/>
      <inkml:brushProperty name="height" value="0.1" units="cm"/>
      <inkml:brushProperty name="color" value="#F4F91B"/>
    </inkml:brush>
  </inkml:definitions>
  <inkml:trace contextRef="#ctx0" brushRef="#br0">2835 27 5871 0 0,'-1'-2'61'0'0,"-1"1"1"0"0,1 0-1 0 0,0-1 0 0 0,-1 1 0 0 0,1 0 0 0 0,0 0 0 0 0,-1 0 0 0 0,1 0 0 0 0,-1 0 0 0 0,1 0 0 0 0,-1 0 0 0 0,0 1 0 0 0,1-1 0 0 0,-4 0 0 0 0,2 1 18 0 0,0 1 0 0 0,0-1 0 0 0,1 1 0 0 0,-1 0-1 0 0,0 0 1 0 0,1 0 0 0 0,-1 0 0 0 0,1 0 0 0 0,-3 2-1 0 0,-11 4 10 0 0,-1 0-1 0 0,1-1 0 0 0,-1-1 0 0 0,0-1 0 0 0,0 0 0 0 0,-1-2 1 0 0,-29 2-1 0 0,-68 12 1762 0 0,101-13-1721 0 0,-113 25 274 0 0,-10 1-299 0 0,112-25 52 0 0,-1-1 0 0 0,0-2 0 0 0,-39-2 0 0 0,-239-25 1592 0 0,-24-23-116 0 0,25 2-765 0 0,-44 27-401 0 0,287 20-364 0 0,1 3 0 0 0,0 3-1 0 0,-109 24 1 0 0,-95 52-2700 0 0,157-47 214 0 0,23-8-2567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6:10.097"/>
    </inkml:context>
    <inkml:brush xml:id="br0">
      <inkml:brushProperty name="width" value="0.1" units="cm"/>
      <inkml:brushProperty name="height" value="0.1" units="cm"/>
      <inkml:brushProperty name="color" value="#F4F91B"/>
    </inkml:brush>
  </inkml:definitions>
  <inkml:trace contextRef="#ctx0" brushRef="#br0">1844 18 3679 0 0,'2'-14'1620'0'0,"-1"14"-1580"0"0,-1 0 1 0 0,0 0 0 0 0,0 0-1 0 0,0 0 1 0 0,0 0 0 0 0,0 0-1 0 0,0 0 1 0 0,0 0 0 0 0,0 0-1 0 0,1 0 1 0 0,-1 0 0 0 0,0 0 0 0 0,0 0-1 0 0,1 0 652 0 0,0 1-651 0 0,4-1 1653 0 0,-10 0-1539 0 0,-16 0 337 0 0,0 1 1 0 0,1 1-1 0 0,-1 1 0 0 0,-32 9 0 0 0,19-5-254 0 0,0-1 0 0 0,-1-2 0 0 0,0-1 0 0 0,-49-3 0 0 0,67 0-118 0 0,-61-3 658 0 0,-85-15 1 0 0,-47-4 186 0 0,-131 25-108 0 0,108 1-506 0 0,191-3-442 0 0,1 0 1 0 0,-1 3-1 0 0,1 2 0 0 0,0 1 0 0 0,0 2 0 0 0,1 2 0 0 0,-77 32 1 0 0,73-23-912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39:13.416"/>
    </inkml:context>
    <inkml:brush xml:id="br0">
      <inkml:brushProperty name="width" value="0.1" units="cm"/>
      <inkml:brushProperty name="height" value="0.1" units="cm"/>
      <inkml:brushProperty name="color" value="#66CC00"/>
    </inkml:brush>
  </inkml:definitions>
  <inkml:trace contextRef="#ctx0" brushRef="#br0">0 0 455 0 0,'4'0'189'0'0,"1"0"-1"0"0,-1 1 0 0 0,0-1 0 0 0,0 1 1 0 0,0 0-1 0 0,0 0 0 0 0,0 0 0 0 0,0 0 0 0 0,0 1 1 0 0,0-1-1 0 0,6 5 0 0 0,-5-2-98 0 0,1-1 0 0 0,1 0 0 0 0,-1 0 0 0 0,0 0 0 0 0,1-1 0 0 0,0 0 0 0 0,-1 0 0 0 0,1-1 0 0 0,0 0 0 0 0,0 0 0 0 0,0 0 0 0 0,0-1 0 0 0,0 0-1 0 0,11-1 1 0 0,25-2 740 0 0,-31 3-656 0 0,-1-1 1 0 0,22-3 0 0 0,-8-3-108 0 0,52-8 449 0 0,-67 14-466 0 0,-1 1 0 0 0,1-1 0 0 0,0 2 1 0 0,-1 0-1 0 0,1 0 0 0 0,11 3 0 0 0,17 3-50 0 0,-24-5 0 0 0,0 1 0 0 0,15 6 0 0 0,-22-8 16 0 0,0 1-1 0 0,0-1 0 0 0,0-1 1 0 0,0 1-1 0 0,0-1 0 0 0,0 0 1 0 0,14-2-1 0 0,18 0 68 0 0,-18 2 39 0 0,33-4 0 0 0,9-1 92 0 0,-24 6-183 0 0,46-2 66 0 0,-28 0-71 0 0,-34 1-7 0 0,27-3 0 0 0,-25 0-15 0 0,-2-1 8 0 0,-1 2 0 0 0,1 0 0 0 0,-1 1 0 0 0,37 4 0 0 0,-46 0 8 0 0,0 1-1 0 0,-1 0 1 0 0,20 9-1 0 0,-19-7-21 0 0,1 0 0 0 0,23 5 0 0 0,-7-3 2 0 0,-21-5 0 0 0,0 0 0 0 0,1-1 0 0 0,-1-1 0 0 0,14 2 0 0 0,68 6 0 0 0,17 6 0 0 0,-65-14 32 0 0,79-8 0 0 0,-82 4 16 0 0,0 1 0 0 0,0 1 0 0 0,55 7 0 0 0,-61-3-21 0 0,37-1-1 0 0,2-1-7 0 0,45 13-19 0 0,-77-8 0 0 0,0-2 0 0 0,69 0 0 0 0,-35-12 0 0 0,-52 4 0 0 0,0 2 0 0 0,1 0 0 0 0,-1 2 0 0 0,1 0 0 0 0,25 5 0 0 0,-28-3 0 0 0,0 0 0 0 0,41-3 0 0 0,-17 0 0 0 0,201-16 0 0 0,-21-17 0 0 0,-178 28 0 0 0,54-1 0 0 0,0 8-4 0 0,109-2 72 0 0,-44-17-68 0 0,-153 16 0 0 0,157-10 0 0 0,-40 6 0 0 0,-90 2 0 0 0,153-9 0 0 0,-92 16 0 0 0,50-4 0 0 0,-52-2 0 0 0,-41 2 0 0 0,53 1 0 0 0,-80 4-1 0 0,62 13 0 0 0,-36-4 57 0 0,-48-12-252 0 0,-1 1 0 0 0,0 1 1 0 0,0 0-1 0 0,0 0 1 0 0,0 0-1 0 0,0 1 0 0 0,-1 0 1 0 0,0 1-1 0 0,1-1 0 0 0,7 8 1 0 0,-4-1-2235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6:10.866"/>
    </inkml:context>
    <inkml:brush xml:id="br0">
      <inkml:brushProperty name="width" value="0.1" units="cm"/>
      <inkml:brushProperty name="height" value="0.1" units="cm"/>
      <inkml:brushProperty name="color" value="#F4F91B"/>
    </inkml:brush>
  </inkml:definitions>
  <inkml:trace contextRef="#ctx0" brushRef="#br0">1902 58 5551 0 0,'0'0'40'0'0,"0"-1"-1"0"0,1 1 0 0 0,-1 0 1 0 0,0-1-1 0 0,1 1 1 0 0,-1-1-1 0 0,0 1 0 0 0,0-1 1 0 0,0 1-1 0 0,0-1 0 0 0,0 1 1 0 0,0-1-1 0 0,1 0 0 0 0,-1 1 1 0 0,0-1-1 0 0,0 1 1 0 0,-1-1-1 0 0,1 1 0 0 0,0-1 1 0 0,0 1-1 0 0,0-1 0 0 0,0 1 1 0 0,0-1-1 0 0,0 1 0 0 0,-1-1 1 0 0,1 1-1 0 0,0-1 0 0 0,-1 0 1 0 0,0 0 29 0 0,0 0 1 0 0,-1 0-1 0 0,1-1 1 0 0,0 1-1 0 0,-1 0 1 0 0,1 1 0 0 0,0-1-1 0 0,-1 0 1 0 0,-1-1-1 0 0,-34-8 336 0 0,-7 1 100 0 0,32 5-320 0 0,0 2 1 0 0,0-1 0 0 0,0 2 0 0 0,-1 0-1 0 0,1 0 1 0 0,0 1 0 0 0,-15 2-1 0 0,-128 11 1351 0 0,41-6-736 0 0,57-2-188 0 0,-77-5 1 0 0,-57-13 404 0 0,7 0-416 0 0,113 13-488 0 0,-120 17 0 0 0,69-4-62 0 0,14-4-684 0 0,-182 39 0 0 0,214-27-4389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6:27.421"/>
    </inkml:context>
    <inkml:brush xml:id="br0">
      <inkml:brushProperty name="width" value="0.1" units="cm"/>
      <inkml:brushProperty name="height" value="0.1" units="cm"/>
      <inkml:brushProperty name="color" value="#F4F91B"/>
    </inkml:brush>
  </inkml:definitions>
  <inkml:trace contextRef="#ctx0" brushRef="#br0">1798 0 2071 0 0,'-26'15'2823'0'0,"-6"6"-1119"0"0,27-17-1453 0 0,-1 0 0 0 0,1 0 0 0 0,-1 0-1 0 0,0-1 1 0 0,-9 4 0 0 0,-1-1 110 0 0,4-1-21 0 0,0-1 0 0 0,0 0 0 0 0,-23 4 1 0 0,11-6 397 0 0,-25-1 1 0 0,-8 0 46 0 0,-117 5 1151 0 0,169-6-1889 0 0,-26-1 497 0 0,-61 9 0 0 0,48-1-325 0 0,0-3 1 0 0,-1-1-1 0 0,0-2 1 0 0,-68-7-1 0 0,32 0 59 0 0,-99 6 0 0 0,71 2 80 0 0,71-3-55 0 0,-1-2 1 0 0,-56-12-1 0 0,78 12-254 0 0,1 1-1 0 0,-1 1 0 0 0,0 1 1 0 0,1 0-1 0 0,-1 1 1 0 0,1 1-1 0 0,-23 5 0 0 0,8 1-726 0 0,0 1 0 0 0,-55 25 1 0 0,44-16-5253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6:27.970"/>
    </inkml:context>
    <inkml:brush xml:id="br0">
      <inkml:brushProperty name="width" value="0.1" units="cm"/>
      <inkml:brushProperty name="height" value="0.1" units="cm"/>
      <inkml:brushProperty name="color" value="#F4F91B"/>
    </inkml:brush>
  </inkml:definitions>
  <inkml:trace contextRef="#ctx0" brushRef="#br0">1288 48 5407 0 0,'-14'-5'220'0'0,"-1"1"0"0"0,1 1 0 0 0,-1 0 0 0 0,0 1 0 0 0,0 0 0 0 0,0 1 0 0 0,-24 3 0 0 0,-14-3 124 0 0,-107-12 1173 0 0,-22-2 525 0 0,76 15-1569 0 0,0 4 1 0 0,1 4-1 0 0,-181 39 0 0 0,177-23-1771 0 0,71-18 112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6:28.594"/>
    </inkml:context>
    <inkml:brush xml:id="br0">
      <inkml:brushProperty name="width" value="0.1" units="cm"/>
      <inkml:brushProperty name="height" value="0.1" units="cm"/>
      <inkml:brushProperty name="color" value="#F4F91B"/>
    </inkml:brush>
  </inkml:definitions>
  <inkml:trace contextRef="#ctx0" brushRef="#br0">1149 5 6127 0 0,'-25'-2'366'0'0,"1"0"-1"0"0,0 2 0 0 0,-39 4 1 0 0,-62 4 293 0 0,-151-9-1 0 0,186-2 570 0 0,61 2-1138 0 0,-289 6 1509 0 0,314-5-1599 0 0,-31 3-166 0 0,-46 10 0 0 0,55-8-626 0 0,-2-2-252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6:29.134"/>
    </inkml:context>
    <inkml:brush xml:id="br0">
      <inkml:brushProperty name="width" value="0.1" units="cm"/>
      <inkml:brushProperty name="height" value="0.1" units="cm"/>
      <inkml:brushProperty name="color" value="#F4F91B"/>
    </inkml:brush>
  </inkml:definitions>
  <inkml:trace contextRef="#ctx0" brushRef="#br0">1095 87 5063 0 0,'-8'-5'448'0'0,"6"2"-311"0"0,-1 2-1 0 0,0-1 1 0 0,1 0 0 0 0,-1 0-1 0 0,0 1 1 0 0,0-1-1 0 0,0 1 1 0 0,0 0 0 0 0,0 0-1 0 0,0 0 1 0 0,0 0-1 0 0,0 1 1 0 0,0-1 0 0 0,-1 1-1 0 0,-4 0 1 0 0,2 1 71 0 0,0-1 0 0 0,0 0 0 0 0,0 0 1 0 0,0 0-1 0 0,0 0 0 0 0,-7-2 0 0 0,-8-1 61 0 0,-292-27 1167 0 0,50 4-538 0 0,219 24-797 0 0,-1 1 0 0 0,1 3 1 0 0,-63 10-1 0 0,5 7-3506 0 0,56-10-361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6:29.822"/>
    </inkml:context>
    <inkml:brush xml:id="br0">
      <inkml:brushProperty name="width" value="0.1" units="cm"/>
      <inkml:brushProperty name="height" value="0.1" units="cm"/>
      <inkml:brushProperty name="color" value="#F4F91B"/>
    </inkml:brush>
  </inkml:definitions>
  <inkml:trace contextRef="#ctx0" brushRef="#br0">1733 44 2303 0 0,'-3'-4'311'0'0,"0"0"-1"0"0,0 1 0 0 0,-1-1 0 0 0,1 1 0 0 0,-1 0 0 0 0,0 0 0 0 0,0 1 0 0 0,0-1 1 0 0,0 1-1 0 0,0 0 0 0 0,0 0 0 0 0,-1 0 0 0 0,1 0 0 0 0,-1 1 0 0 0,1 0 1 0 0,-1 0-1 0 0,0 0 0 0 0,1 1 0 0 0,-1-1 0 0 0,0 1 0 0 0,-8 1 0 0 0,-2 0-106 0 0,1 0 1 0 0,-1 2-1 0 0,1 0 0 0 0,-1 0 0 0 0,-23 10 0 0 0,-2 2 78 0 0,0-2 1 0 0,-1-2-1 0 0,0-2 0 0 0,-62 7 0 0 0,-56 3 621 0 0,-27 3-655 0 0,136-19 91 0 0,-89-5 0 0 0,-106-18 677 0 0,199 17-880 0 0,1 2 0 0 0,-48 6 1 0 0,-91 17-226 0 0,130-14-129 0 0,-2 1-20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6:31.272"/>
    </inkml:context>
    <inkml:brush xml:id="br0">
      <inkml:brushProperty name="width" value="0.1" units="cm"/>
      <inkml:brushProperty name="height" value="0.1" units="cm"/>
      <inkml:brushProperty name="color" value="#F4F91B"/>
    </inkml:brush>
  </inkml:definitions>
  <inkml:trace contextRef="#ctx0" brushRef="#br0">921 91 455 0 0,'-1'-1'101'0'0,"-1"1"-1"0"0,1-1 1 0 0,0 0-1 0 0,0 1 1 0 0,0-1-1 0 0,0 0 1 0 0,0 0-1 0 0,0 0 0 0 0,0 0 1 0 0,0 0-1 0 0,0 0 1 0 0,0 0-1 0 0,0 0 1 0 0,-1-3-1 0 0,-9-9 1623 0 0,-16-1-1069 0 0,23 13-412 0 0,1 0 1 0 0,-1-1-1 0 0,1 1 1 0 0,0-1-1 0 0,0 0 1 0 0,0 0-1 0 0,-1 0 0 0 0,2-1 1 0 0,-5-3-1 0 0,4 3-92 0 0,0 1 0 0 0,0 0-1 0 0,0-1 1 0 0,0 1-1 0 0,0 0 1 0 0,-1 1 0 0 0,1-1-1 0 0,0 0 1 0 0,-1 1-1 0 0,1 0 1 0 0,-1 0-1 0 0,0 0 1 0 0,1 0 0 0 0,-1 1-1 0 0,0-1 1 0 0,0 1-1 0 0,1 0 1 0 0,-6 0 0 0 0,-9 1 283 0 0,-1 1-1 0 0,-25 6 1 0 0,33-5-218 0 0,-394 52 2985 0 0,224-36-3176 0 0,142-14-857 0 0,-3-4-294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6:32.721"/>
    </inkml:context>
    <inkml:brush xml:id="br0">
      <inkml:brushProperty name="width" value="0.1" units="cm"/>
      <inkml:brushProperty name="height" value="0.1" units="cm"/>
      <inkml:brushProperty name="color" value="#F4F91B"/>
    </inkml:brush>
  </inkml:definitions>
  <inkml:trace contextRef="#ctx0" brushRef="#br0">1737 38 3911 0 0,'0'-1'54'0'0,"1"1"0"0"0,-1-1 0 0 0,1 0 0 0 0,-1 1 0 0 0,0-1 0 0 0,1 0 1 0 0,-1 1-1 0 0,0-1 0 0 0,0 0 0 0 0,1 1 0 0 0,-1-1 0 0 0,0 0 0 0 0,0 1 0 0 0,0-1 0 0 0,0 0 0 0 0,0 0 0 0 0,0 1 0 0 0,0-1 0 0 0,0 0 0 0 0,0 0 0 0 0,0 1 0 0 0,0-1 0 0 0,-1 0 0 0 0,1 1 0 0 0,0-1 0 0 0,0 0 0 0 0,-1 1 0 0 0,1-1 0 0 0,0 0 0 0 0,-1 1 0 0 0,1-1 0 0 0,-1 1 0 0 0,1-1 0 0 0,-1 1 0 0 0,1-1 0 0 0,-1 1 0 0 0,0-2 0 0 0,-1 1 45 0 0,1 0 1 0 0,0 0 0 0 0,0 0-1 0 0,-1 0 1 0 0,1 0 0 0 0,0 0-1 0 0,-1 1 1 0 0,1-1 0 0 0,-1 0-1 0 0,1 1 1 0 0,-1-1 0 0 0,1 1-1 0 0,-1 0 1 0 0,0-1 0 0 0,1 1-1 0 0,-3 0 1 0 0,-24 2 670 0 0,20-2-545 0 0,0 0 0 0 0,1 1 1 0 0,-13 3-1 0 0,-103 18 1096 0 0,122-21-1317 0 0,-71 7 359 0 0,0-3 0 0 0,-80-4 0 0 0,-40 5 372 0 0,130-3-430 0 0,-78 8 347 0 0,-47 1 64 0 0,-152-30 134 0 0,261 12-804 0 0,38 4-127 0 0,0 3 0 0 0,-45 6 0 0 0,73-6-14 0 0,-28 3-143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6:33.501"/>
    </inkml:context>
    <inkml:brush xml:id="br0">
      <inkml:brushProperty name="width" value="0.1" units="cm"/>
      <inkml:brushProperty name="height" value="0.1" units="cm"/>
      <inkml:brushProperty name="color" value="#F4F91B"/>
    </inkml:brush>
  </inkml:definitions>
  <inkml:trace contextRef="#ctx0" brushRef="#br0">1438 79 7279 0 0,'0'-3'82'0'0,"0"1"0"0"0,0 0 0 0 0,-1-1 0 0 0,1 1 0 0 0,0 0-1 0 0,-1 0 1 0 0,0 0 0 0 0,0 0 0 0 0,1-1 0 0 0,-1 1 0 0 0,0 0 0 0 0,-1 0-1 0 0,1 0 1 0 0,0 1 0 0 0,-1-1 0 0 0,1 0 0 0 0,-1 0 0 0 0,1 1 0 0 0,-3-2-1 0 0,1 0 19 0 0,-1 1-1 0 0,0 0 0 0 0,1 0 0 0 0,-1 0 0 0 0,0 0 0 0 0,0 0 1 0 0,0 1-1 0 0,-1 0 0 0 0,1 0 0 0 0,-5-1 0 0 0,-19 0 202 0 0,1 1 1 0 0,-36 3-1 0 0,-13-1 118 0 0,-254 0 1328 0 0,282 2-1611 0 0,-202 6 194 0 0,126-9-308 0 0,-165-22 0 0 0,258 18-335 0 0,-42 1 0 0 0,43 3-241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6:34.045"/>
    </inkml:context>
    <inkml:brush xml:id="br0">
      <inkml:brushProperty name="width" value="0.1" units="cm"/>
      <inkml:brushProperty name="height" value="0.1" units="cm"/>
      <inkml:brushProperty name="color" value="#F4F91B"/>
    </inkml:brush>
  </inkml:definitions>
  <inkml:trace contextRef="#ctx0" brushRef="#br0">846 42 919 0 0,'-9'4'1023'0'0,"-1"-1"0"0"0,0 0-1 0 0,-11 2 1 0 0,4-4-262 0 0,1-1-1 0 0,-1 0 0 0 0,0-1 1 0 0,-29-6-1 0 0,6 1 110 0 0,-86-11 1325 0 0,-77-6-110 0 0,181 21-2035 0 0,0 1 0 0 0,0 1 1 0 0,-1 0-1 0 0,1 2 0 0 0,0 1 1 0 0,0 1-1 0 0,0 1 0 0 0,1 1 0 0 0,-31 12 1 0 0,8 2-1931 0 0,25-13 758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39:16.435"/>
    </inkml:context>
    <inkml:brush xml:id="br0">
      <inkml:brushProperty name="width" value="0.1" units="cm"/>
      <inkml:brushProperty name="height" value="0.1" units="cm"/>
      <inkml:brushProperty name="color" value="#66CC00"/>
    </inkml:brush>
  </inkml:definitions>
  <inkml:trace contextRef="#ctx0" brushRef="#br0">1 5 455 0 0,'13'-2'185'0'0,"0"1"0"0"0,1 0-1 0 0,-1 1 1 0 0,0 0 0 0 0,15 3-1 0 0,-27-3-175 0 0,189 24 470 0 0,-131-19-386 0 0,73-4 0 0 0,-60-7 185 0 0,-48 3-113 0 0,0 1 1 0 0,0 1-1 0 0,0 1 1 0 0,25 3-1 0 0,-5 2-47 0 0,-29-4-77 0 0,0 1 0 0 0,0 1 0 0 0,18 5-1 0 0,-12-3-40 0 0,0 0 0 0 0,34 3 0 0 0,3 0 0 0 0,139 24 65 0 0,-152-27 16 0 0,0-3-1 0 0,64-4 1 0 0,15-9 184 0 0,172-8 209 0 0,-194 17-338 0 0,0-4 0 0 0,107-21 0 0 0,-191 24-94 0 0,-1 0 1 0 0,1 1 0 0 0,27 1-1 0 0,48 9-18 0 0,39 1 16 0 0,111-21-40 0 0,-214 11 0 0 0,0 1 0 0 0,0 1 0 0 0,32 5 0 0 0,-29-2 0 0 0,0-2 0 0 0,36-1 0 0 0,-23-2 0 0 0,53 5 0 0 0,-65-1 0 0 0,78-1 0 0 0,-58-2 0 0 0,55 7 0 0 0,-58-1 9 0 0,77-3 1 0 0,50-13 22 0 0,-25 2-19 0 0,66 2 51 0 0,97-15-64 0 0,-298 20 0 0 0,37-4 0 0 0,1 3 0 0 0,85 9 0 0 0,-78-4 0 0 0,19 2 0 0 0,-70-4 0 0 0,-1 1 0 0 0,1 1 0 0 0,-1-1 0 0 0,0 2 0 0 0,16 6 0 0 0,-13-3 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6:35.350"/>
    </inkml:context>
    <inkml:brush xml:id="br0">
      <inkml:brushProperty name="width" value="0.1" units="cm"/>
      <inkml:brushProperty name="height" value="0.1" units="cm"/>
      <inkml:brushProperty name="color" value="#F4F91B"/>
    </inkml:brush>
  </inkml:definitions>
  <inkml:trace contextRef="#ctx0" brushRef="#br0">1953 127 1839 0 0,'-1'-4'53'0'0,"-1"0"-1"0"0,-1 1 0 0 0,1-1 0 0 0,0 1 0 0 0,-1 0 1 0 0,0 0-1 0 0,1 0 0 0 0,-1 0 0 0 0,0 1 0 0 0,-1-1 0 0 0,-4-3 1 0 0,-18-2 3578 0 0,-9 3-2827 0 0,0 2 1 0 0,-46 2 0 0 0,-25-1-274 0 0,-168-28 1342 0 0,-49-4-195 0 0,246 31-1332 0 0,-138 14 1 0 0,-74 29-176 0 0,81-9-189 0 0,54-4-694 0 0,91-10-3022 0 0,32-7-140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6:36.130"/>
    </inkml:context>
    <inkml:brush xml:id="br0">
      <inkml:brushProperty name="width" value="0.1" units="cm"/>
      <inkml:brushProperty name="height" value="0.1" units="cm"/>
      <inkml:brushProperty name="color" value="#F4F91B"/>
    </inkml:brush>
  </inkml:definitions>
  <inkml:trace contextRef="#ctx0" brushRef="#br0">3435 45 455 0 0,'0'-1'26'0'0,"1"1"-1"0"0,-1 0 1 0 0,0 0-1 0 0,1 0 1 0 0,-1 0-1 0 0,0 0 0 0 0,1 0 1 0 0,-1 0-1 0 0,0 0 1 0 0,0-1-1 0 0,1 1 0 0 0,-1 0 1 0 0,0 0-1 0 0,1 0 1 0 0,-1-1-1 0 0,0 1 0 0 0,0 0 1 0 0,0 0-1 0 0,1-1 1 0 0,-1 1-1 0 0,0 0 0 0 0,0-1 1 0 0,0 1-1 0 0,0 0 1 0 0,1-1-1 0 0,-1 1 0 0 0,0 0 1 0 0,0 0-1 0 0,0-1 1 0 0,0 1-1 0 0,0 0 0 0 0,0-1 1 0 0,0 1-1 0 0,0 0 1 0 0,0-1-1 0 0,-11-6 3213 0 0,-8 2-292 0 0,11 4-3826 0 0,-84-10 2212 0 0,55 6-570 0 0,-72-2 0 0 0,-74 28 163 0 0,57-5-633 0 0,-162 23 159 0 0,87-10 9 0 0,149-24-228 0 0,-1-2 0 0 0,-72-6 0 0 0,-105-24 401 0 0,118 16-467 0 0,-123 3 1 0 0,-15 0 3 0 0,225 6-144 0 0,-280-11 119 0 0,-247-10 185 0 0,524 21-323 0 0,-1 2 0 0 0,1 1-1 0 0,0 1 1 0 0,-41 7-1 0 0,-108 36-362 0 0,162-40 263 0 0,-40 10-387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9:07.324"/>
    </inkml:context>
    <inkml:brush xml:id="br0">
      <inkml:brushProperty name="width" value="0.1" units="cm"/>
      <inkml:brushProperty name="height" value="0.1" units="cm"/>
      <inkml:brushProperty name="color" value="#F4F91B"/>
    </inkml:brush>
  </inkml:definitions>
  <inkml:trace contextRef="#ctx0" brushRef="#br0">810 94 3679 0 0,'-7'-8'168'0'0,"0"2"-1"0"0,0-1 1 0 0,-1 1-1 0 0,0 0 1 0 0,0 1-1 0 0,0 0 1 0 0,-1 0-1 0 0,1 0 1 0 0,-1 1-1 0 0,0 1 1 0 0,-11-4-1 0 0,-8 0 449 0 0,1 1-1 0 0,-45-3 0 0 0,26 5-180 0 0,0 3 0 0 0,0 2-1 0 0,-80 12 1 0 0,64-2 185 0 0,0 3 0 0 0,-69 26 0 0 0,124-38-517 0 0,1 1-1 0 0,0 0 1 0 0,0 0 0 0 0,1 1-1 0 0,-9 5 1 0 0,13-8-90 0 0,0 0 1 0 0,0 0-1 0 0,0 0 0 0 0,0 0 1 0 0,0 0-1 0 0,1 0 0 0 0,-1 0 1 0 0,0 0-1 0 0,0 0 0 0 0,1 0 0 0 0,-1 1 1 0 0,1-1-1 0 0,-1 0 0 0 0,0 2 1 0 0,1-2-13 0 0,0 0 0 0 0,0 0 1 0 0,1 0-1 0 0,-1 0 1 0 0,0 0-1 0 0,0 0 0 0 0,1-1 1 0 0,-1 1-1 0 0,0 0 1 0 0,1 0-1 0 0,-1 0 0 0 0,1-1 1 0 0,-1 1-1 0 0,1 0 1 0 0,-1-1-1 0 0,1 1 0 0 0,-1 0 1 0 0,1-1-1 0 0,0 1 1 0 0,-1-1-1 0 0,1 1 0 0 0,0-1 1 0 0,0 1-1 0 0,-1-1 1 0 0,2 1-1 0 0,5 2 25 0 0,0 0 1 0 0,0 0-1 0 0,1 0 1 0 0,-1-1-1 0 0,1 0 1 0 0,-1-1-1 0 0,1 0 0 0 0,0 0 1 0 0,0 0-1 0 0,12-2 1 0 0,11-1 99 0 0,38-8 0 0 0,-64 10-117 0 0,66-12 58 0 0,2 3 1 0 0,-1 3-1 0 0,125 6 0 0 0,-137 5-57 0 0,27 3 49 0 0,118-5 0 0 0,-151-6-37 0 0,-1-2-1 0 0,65-14 0 0 0,-118 19-21 0 0,0 0 0 0 0,0 0 0 0 0,0 0 0 0 0,0 0 0 0 0,0 0 0 0 0,0 0 0 0 0,1 0 0 0 0,-1 0 0 0 0,0 0 0 0 0,0 0 0 0 0,0 0 0 0 0,0 0 0 0 0,0 0 0 0 0,0 0 0 0 0,0 0 0 0 0,0 0 0 0 0,0 0 0 0 0,0 0 0 0 0,0 0 0 0 0,0 0 0 0 0,0 0 0 0 0,0 0 0 0 0,1 0 0 0 0,-1 0 0 0 0,0 0 0 0 0,0 0 0 0 0,0 0 0 0 0,0 0 0 0 0,0 0 0 0 0,0-1 0 0 0,0 1 0 0 0,0 0 0 0 0,0 0 0 0 0,0 0 0 0 0,0 0 0 0 0,0 0 0 0 0,0 0 0 0 0,0 0 0 0 0,0 0 0 0 0,0 0 0 0 0,0 0-1 0 0,0 0 1 0 0,0 0 0 0 0,0 0 0 0 0,0 0 0 0 0,0 0 0 0 0,0 0 0 0 0,0-1 0 0 0,0 1 0 0 0,0 0 0 0 0,0 0 0 0 0,0 0 0 0 0,0 0 0 0 0,0 0 0 0 0,0 0 0 0 0,0 0 0 0 0,0 0 0 0 0,0 0 0 0 0,0 0 0 0 0,0 0 0 0 0,0 0 0 0 0,0 0 0 0 0,0 0 0 0 0,0 0 0 0 0,0 0 0 0 0,0-1 0 0 0,-7-1-1 0 0,-9-2 14 0 0,-2 2 100 0 0,1 2 1 0 0,-31 2-1 0 0,8 1 3 0 0,-46-1 93 0 0,1-4 1 0 0,-142-20-1 0 0,175 13 39 0 0,-99-4 0 0 0,124 13-216 0 0,0 1 1 0 0,0 2 0 0 0,0 0-1 0 0,0 2 1 0 0,-42 13 0 0 0,14 2-496 0 0,-2 4-181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59:22.647"/>
    </inkml:context>
    <inkml:brush xml:id="br0">
      <inkml:brushProperty name="width" value="0.1" units="cm"/>
      <inkml:brushProperty name="height" value="0.1" units="cm"/>
      <inkml:brushProperty name="color" value="#F4F91B"/>
    </inkml:brush>
  </inkml:definitions>
  <inkml:trace contextRef="#ctx0" brushRef="#br0">1727 10 3967 0 0,'-14'-4'323'0'0,"10"3"-304"0"0,1 0 0 0 0,-1 0 0 0 0,1 0 0 0 0,-1 1 0 0 0,0-1 0 0 0,1 1 0 0 0,-1 0-1 0 0,1 0 1 0 0,-1 0 0 0 0,-6 2 0 0 0,-32 4 397 0 0,1-2 0 0 0,-1-2-1 0 0,0-2 1 0 0,-43-4 0 0 0,-10 1 1058 0 0,-178 18 1 0 0,50 0-1050 0 0,164-13-173 0 0,-311 18 948 0 0,304-13-1409 0 0,1 3 0 0 0,0 2-1 0 0,-102 35 1 0 0,135-36-3590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3:37.011"/>
    </inkml:context>
    <inkml:brush xml:id="br0">
      <inkml:brushProperty name="width" value="0.1" units="cm"/>
      <inkml:brushProperty name="height" value="0.1" units="cm"/>
      <inkml:brushProperty name="color" value="#E71224"/>
    </inkml:brush>
  </inkml:definitions>
  <inkml:trace contextRef="#ctx0" brushRef="#br0">2560 7 3679 0 0,'6'-7'4849'0'0,"10"9"-4578"0"0,-19-1-71 0 0,0 0 0 0 0,0 0 0 0 0,0 0 0 0 0,0 0 0 0 0,0 1-1 0 0,1 0 1 0 0,-1-1 0 0 0,0 1 0 0 0,-2 3 0 0 0,-14 7 121 0 0,-1 2-13 0 0,17-12-272 0 0,0 0 1 0 0,0 0-1 0 0,0 0 1 0 0,0 0-1 0 0,0 0 1 0 0,-1-1-1 0 0,1 1 0 0 0,0-1 1 0 0,-5 1-1 0 0,6-1-3 0 0,-2 0 62 0 0,0-1 0 0 0,0 1 0 0 0,0 0 0 0 0,-1-1 1 0 0,1 0-1 0 0,0 0 0 0 0,0 0 0 0 0,0-1 0 0 0,-5 0 0 0 0,-3-1 220 0 0,0 1 0 0 0,-1 0-1 0 0,1 1 1 0 0,0 1 0 0 0,0 0-1 0 0,0 0 1 0 0,0 1 0 0 0,-22 7-1 0 0,-19 2-223 0 0,47-10-25 0 0,-1-1 0 0 0,1 0 1 0 0,-1 0-1 0 0,1-1 0 0 0,-1 0 0 0 0,1 0 0 0 0,-10-4 1 0 0,7 3 164 0 0,1 0-1 0 0,-1 0 1 0 0,-15-1 0 0 0,19 3-134 0 0,0-1 0 0 0,0 1-1 0 0,0-1 1 0 0,1-1 0 0 0,-11-2-1 0 0,-5-3 268 0 0,-12-4 6 0 0,-6-2 44 0 0,17 9-211 0 0,1 1-1 0 0,-1 1 0 0 0,1 0 1 0 0,-29 3-1 0 0,36-1-167 0 0,0-1 1 0 0,-1 1-1 0 0,-16-5 0 0 0,20 3 19 0 0,0 0-1 0 0,-1 1 1 0 0,1 1-1 0 0,0-1 1 0 0,-1 2 0 0 0,-15 1-1 0 0,-38 9 155 0 0,37-7-76 0 0,-30 8 0 0 0,35-7-62 0 0,0-1 0 0 0,-34 2-1 0 0,33-5 5 0 0,-1 2-1 0 0,-29 7 1 0 0,-79 24 92 0 0,108-30-83 0 0,-35 3 0 0 0,-11 1 129 0 0,-58 21 193 0 0,114-26-351 0 0,0-1 1 0 0,0 0-1 0 0,0-1 1 0 0,0-1-1 0 0,-1-1 1 0 0,-19-2-1 0 0,1-4 153 0 0,-60-7 22 0 0,-52 7-89 0 0,119 6-102 0 0,0 1 0 0 0,0 1 0 0 0,-42 8 0 0 0,8-2 2 0 0,-55-1 84 0 0,87-6-70 0 0,10-1 29 0 0,-34 4 0 0 0,34-1-26 0 0,-26-2-1 0 0,28 0-41 0 0,15 0-8 0 0,0 0-1 0 0,0-1 1 0 0,0 1-1 0 0,0 0 1 0 0,0 0-1 0 0,-1-1 1 0 0,1 1-1 0 0,0-1 1 0 0,0 1-1 0 0,0-1 1 0 0,0 0-1 0 0,0 1 1 0 0,1-1-1 0 0,-1 0 1 0 0,0 0-1 0 0,0 0 1 0 0,-1 0-1 0 0,2 0 2 0 0,0 1 0 0 0,0-1-1 0 0,-1 1 1 0 0,1 0-1 0 0,0 0 1 0 0,-1-1 0 0 0,1 1-1 0 0,0 0 1 0 0,-1-1-1 0 0,1 1 1 0 0,-1 0-1 0 0,1 0 1 0 0,0 0 0 0 0,-1-1-1 0 0,1 1 1 0 0,-1 0-1 0 0,1 0 1 0 0,0 0-1 0 0,-1 0 1 0 0,1 0 0 0 0,-1 0-1 0 0,1 0 1 0 0,-1 0-1 0 0,1 0 1 0 0,-1 0-1 0 0,1 0 1 0 0,0 0 0 0 0,-1 0-1 0 0,1 0 1 0 0,-1 1-1 0 0,1-1 1 0 0,-1 0-1 0 0,1 0 1 0 0,0 0 0 0 0,-1 1-1 0 0,1-1 1 0 0,0 0-1 0 0,-1 0 1 0 0,0 1-1 0 0,-5 12 32 0 0,-11 53-1207 0 0,8-22 469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3:37.845"/>
    </inkml:context>
    <inkml:brush xml:id="br0">
      <inkml:brushProperty name="width" value="0.1" units="cm"/>
      <inkml:brushProperty name="height" value="0.1" units="cm"/>
      <inkml:brushProperty name="color" value="#E71224"/>
    </inkml:brush>
  </inkml:definitions>
  <inkml:trace contextRef="#ctx0" brushRef="#br0">0 8 919 0 0,'0'-1'0'0'0,"0"-1"80"0"0,2 2-80 0 0,2-2 0 0 0,-1 2 1224 0 0,-1 0-1224 0 0,0 0-64 0 0,2-2-16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3:40.369"/>
    </inkml:context>
    <inkml:brush xml:id="br0">
      <inkml:brushProperty name="width" value="0.1" units="cm"/>
      <inkml:brushProperty name="height" value="0.1" units="cm"/>
      <inkml:brushProperty name="color" value="#E71224"/>
    </inkml:brush>
  </inkml:definitions>
  <inkml:trace contextRef="#ctx0" brushRef="#br0">4261 1187 7343 0 0,'0'-1'30'0'0,"0"0"-1"0"0,0 0 0 0 0,0 0 0 0 0,1 0 0 0 0,-1 0 1 0 0,0 0-1 0 0,1 0 0 0 0,-1 1 0 0 0,1-1 1 0 0,-1 0-1 0 0,1 0 0 0 0,-1 0 0 0 0,1 1 0 0 0,0-1 1 0 0,-1 0-1 0 0,1 0 0 0 0,0 1 0 0 0,-1-1 1 0 0,1 1-1 0 0,0-1 0 0 0,0 1 0 0 0,0-1 0 0 0,0 1 1 0 0,-1-1-1 0 0,1 1 0 0 0,0 0 0 0 0,0 0 1 0 0,0-1-1 0 0,0 1 0 0 0,0 0 0 0 0,0 0 0 0 0,0 0 1 0 0,0 0-1 0 0,0 0 0 0 0,0 0 0 0 0,0 0 1 0 0,0 0-1 0 0,0 0 0 0 0,0 1 0 0 0,0-1 0 0 0,-1 0 1 0 0,1 1-1 0 0,0-1 0 0 0,0 0 0 0 0,0 1 0 0 0,1 0 1 0 0,-2-1-18 0 0,0 0 0 0 0,0 1 0 0 0,0-1 0 0 0,1 0 0 0 0,-1 0 0 0 0,0 1 0 0 0,1-1 0 0 0,-1 0 0 0 0,0 0 0 0 0,0 0 0 0 0,1 0 0 0 0,-1 0 0 0 0,0 0 0 0 0,1 1 0 0 0,-1-1 0 0 0,0 0 0 0 0,1 0 0 0 0,-1 0 0 0 0,0 0 0 0 0,1 0 0 0 0,-1 0 0 0 0,0 0 0 0 0,1 0 0 0 0,-1 0 0 0 0,0-1 0 0 0,0 1 0 0 0,1 0 0 0 0,-1 0 0 0 0,0 0 0 0 0,1 0 0 0 0,-1 0 0 0 0,0 0 0 0 0,1-1 0 0 0,-1 1 0 0 0,0 0 0 0 0,-6 8 2109 0 0,4-3-2000 0 0,0 0 0 0 0,0-1 0 0 0,1 1 0 0 0,0 0 0 0 0,0 1 0 0 0,0 5 0 0 0,-3 17 2966 0 0,2-21-1866 0 0,2-7-1189 0 0,0 0 0 0 0,0 0 0 0 0,0 0 0 0 0,0 0 0 0 0,0 0 0 0 0,0 1 0 0 0,0-1 0 0 0,0 0 0 0 0,0 0 0 0 0,0 0 0 0 0,0 0 0 0 0,-1 0 0 0 0,1 0 0 0 0,0 0 0 0 0,0 0 0 0 0,0 0 0 0 0,0 0 0 0 0,0 0 0 0 0,0 0 0 0 0,0 0 0 0 0,0 0 0 0 0,-1 0 0 0 0,1 0 0 0 0,0 0 0 0 0,0 0 0 0 0,0 0 0 0 0,0 0 0 0 0,0 0 0 0 0,0 0 0 0 0,0 0 0 0 0,-1 0 0 0 0,1 0 0 0 0,0 0 0 0 0,0 0 0 0 0,0 0 0 0 0,0 0 0 0 0,0 0 0 0 0,0 0 0 0 0,0 0 0 0 0,-1 0 0 0 0,1 0 0 0 0,0 0 0 0 0,0 0 0 0 0,0 0 0 0 0,0 0 0 0 0,0 0 0 0 0,0-1 0 0 0,0 1 0 0 0,0 0 0 0 0,0 0 0 0 0,0 0 0 0 0,0 0 0 0 0,0 0 0 0 0,-2-2 118 0 0,1 0 1 0 0,0 1-1 0 0,0-1 1 0 0,0 0-1 0 0,1 0 1 0 0,-1 1-1 0 0,0-1 1 0 0,1 0-1 0 0,-1 0 1 0 0,1 0-1 0 0,-1 0 1 0 0,1 0-1 0 0,0 0 1 0 0,0 0-1 0 0,0 0 1 0 0,0 0-1 0 0,0 0 1 0 0,1 0 0 0 0,-1 0-1 0 0,1-2 1 0 0,1-12 348 0 0,3-8 145 0 0,-4 21-562 0 0,0 0 0 0 0,0-1 0 0 0,0 1 0 0 0,0 0 0 0 0,-1 0 0 0 0,1-4 0 0 0,0-2 55 0 0,0 1 0 0 0,0 0 0 0 0,1 0 1 0 0,0 1-1 0 0,4-10 0 0 0,1-4-32 0 0,11-34 169 0 0,-8 28-126 0 0,-2 1 0 0 0,-1-1 1 0 0,6-47-1 0 0,-10 44-47 0 0,1 0 0 0 0,1 0 1 0 0,1 0-1 0 0,2 1 0 0 0,14-36 1 0 0,-21 63-95 0 0,5-11 43 0 0,-1 0 0 0 0,0-1 0 0 0,-1 0 0 0 0,0 0 1 0 0,-1 0-1 0 0,-1 0 0 0 0,1-20 0 0 0,-10-108 299 0 0,7 106-339 0 0,1 12 8 0 0,-1-1 0 0 0,-5-31 0 0 0,0 38-18 0 0,4 16 0 0 0,0-1 0 0 0,0 0 0 0 0,0 0 0 0 0,0 0 0 0 0,1 0 0 0 0,-1-5 0 0 0,1 3 7 0 0,0 0 0 0 0,0-1 0 0 0,-1 1 0 0 0,0 0 0 0 0,0 0 0 0 0,-1-1 0 0 0,1 1 0 0 0,-1 0-1 0 0,0 0 1 0 0,0 0 0 0 0,-1 1 0 0 0,1-1 0 0 0,-1 1 0 0 0,0-1 0 0 0,0 1 0 0 0,-1 0 0 0 0,1 0 0 0 0,-1 0 0 0 0,-6-5 0 0 0,6 8 0 0 0,0-1 0 0 0,0 1 0 0 0,0 0 0 0 0,0 0 0 0 0,0 1-1 0 0,-8-1 1 0 0,6 0-2 0 0,-120-19 112 0 0,70 14-66 0 0,-1 2 0 0 0,0 3-1 0 0,-88 10 1 0 0,89-6-51 0 0,1-2 0 0 0,-98-11 0 0 0,68 4 71 0 0,-143 8 0 0 0,70 2-21 0 0,115-6-34 0 0,0-3 0 0 0,0-1 0 0 0,-80-23 0 0 0,104 25-16 0 0,0 1 0 0 0,0 1 0 0 0,-26 1 0 0 0,13 0 0 0 0,5 1 0 0 0,0 2 0 0 0,-27 5 0 0 0,-12 0 0 0 0,-147 16 0 0 0,182-19 0 0 0,-187 4 44 0 0,90-6-24 0 0,-2 11-20 0 0,97-9 0 0 0,0-1 0 0 0,-62-2 0 0 0,35-4 0 0 0,-108-20 0 0 0,85 11 0 0 0,38 6 0 0 0,-7-1 16 0 0,-1 3 0 0 0,1 2 0 0 0,-60 5 0 0 0,-5 9-16 0 0,-54 4 0 0 0,58-13 0 0 0,44-2 0 0 0,-106 15 0 0 0,161-14 0 0 0,1 0 0 0 0,0 1 0 0 0,0 1 0 0 0,0 0 0 0 0,0 1 0 0 0,1 0 0 0 0,0 1 0 0 0,0 0 0 0 0,0 1 0 0 0,1 0 0 0 0,0 1 0 0 0,-11 9 0 0 0,11-6-4 0 0,1 0-1 0 0,-1 0 0 0 0,2 1 1 0 0,0 0-1 0 0,0 1 1 0 0,1 0-1 0 0,1 0 1 0 0,0 1-1 0 0,1 0 0 0 0,0 0 1 0 0,1 1-1 0 0,1-1 1 0 0,-5 31-1 0 0,-53 387 5 0 0,35-149 0 0 0,-5 9 0 0 0,13-171 0 0 0,11-82 0 0 0,2 1 0 0 0,-2 53 0 0 0,8-89 5 0 0,0-1-1 0 0,1 1 1 0 0,-1 0-1 0 0,1 0 1 0 0,-1 0 0 0 0,1 0-1 0 0,0-1 1 0 0,1 1-1 0 0,-1 0 1 0 0,1-1-1 0 0,-1 1 1 0 0,1-1 0 0 0,4 6-1 0 0,-4-7-1 0 0,0 0 1 0 0,0 0-1 0 0,0 0 1 0 0,0 0-1 0 0,1-1 0 0 0,-1 1 1 0 0,0-1-1 0 0,1 1 0 0 0,0-1 1 0 0,-1 0-1 0 0,1 0 1 0 0,0 0-1 0 0,-1 0 0 0 0,1-1 1 0 0,0 1-1 0 0,0-1 0 0 0,0 1 1 0 0,5-1-1 0 0,32 0 8 0 0,-4 1 15 0 0,40-5 1 0 0,17 1-16 0 0,-2-1 26 0 0,-13 1-21 0 0,223-11-16 0 0,-94 6 0 0 0,-111 4 14 0 0,128-12 36 0 0,-159 8-50 0 0,0 3 0 0 0,69 4 0 0 0,-56-1 0 0 0,100-14 0 0 0,-15-1 0 0 0,-71 12 0 0 0,195-20 0 0 0,-146 3 32 0 0,237-8 0 0 0,-241 28-32 0 0,154-21 0 0 0,172-37 0 0 0,-433 54 29 0 0,52-17 0 0 0,-56 15-23 0 0,-26 8-6 0 0,4-2-34 0 0,0 1 1 0 0,-1 0 0 0 0,1 0-1 0 0,0 0 1 0 0,0 1-1 0 0,-1-1 1 0 0,1 1-1 0 0,4 0 1 0 0,-7 1 12 0 0,1-1 1 0 0,-1 1-1 0 0,0-1 1 0 0,0 1-1 0 0,1-1 1 0 0,-1 1-1 0 0,0 0 1 0 0,0 0-1 0 0,0 0 1 0 0,0 0-1 0 0,0 0 1 0 0,0 0-1 0 0,0 0 1 0 0,0 0-1 0 0,0 0 1 0 0,-1 0-1 0 0,1 0 0 0 0,0 0 1 0 0,-1 1-1 0 0,1-1 1 0 0,-1 0-1 0 0,1 0 1 0 0,-1 1-1 0 0,0-1 1 0 0,1 3-1 0 0,2 11-528 0 0,0 0 0 0 0,-2 0-1 0 0,1 16 1 0 0,-1-20 20 0 0,0 27-1382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3:43.031"/>
    </inkml:context>
    <inkml:brush xml:id="br0">
      <inkml:brushProperty name="width" value="0.1" units="cm"/>
      <inkml:brushProperty name="height" value="0.1" units="cm"/>
      <inkml:brushProperty name="color" value="#E71224"/>
    </inkml:brush>
  </inkml:definitions>
  <inkml:trace contextRef="#ctx0" brushRef="#br0">2570 212 919 0 0,'-8'-22'250'0'0,"8"22"-119"0"0,-1-1-1 0 0,1 0 0 0 0,0 1 0 0 0,-1-1 1 0 0,1 1-1 0 0,0-1 0 0 0,-1 1 0 0 0,1-1 0 0 0,0 1 1 0 0,-1-1-1 0 0,1 1 0 0 0,-1-1 0 0 0,1 1 0 0 0,-1 0 1 0 0,1-1-1 0 0,-1 1 0 0 0,1 0 0 0 0,-1-1 1 0 0,0 1-1 0 0,1 0 0 0 0,-1 0 0 0 0,1 0 0 0 0,-1-1 1 0 0,0 1-1 0 0,1 0 0 0 0,-1 0 0 0 0,0 0 0 0 0,1 0 1 0 0,-1 0-1 0 0,0 0 0 0 0,-2 1-111 0 0,0 0 1 0 0,0-1-1 0 0,0 1 1 0 0,1-1-1 0 0,-1 0 0 0 0,0 0 1 0 0,0 0-1 0 0,0 0 0 0 0,1-1 1 0 0,-1 1-1 0 0,0-1 1 0 0,0 1-1 0 0,1-1 0 0 0,-4-1 1 0 0,-4-3 727 0 0,0 0 0 0 0,-13-9 1 0 0,15 9 69 0 0,-1 0 1 0 0,-14-7-1 0 0,9 8-313 0 0,-1 1 0 0 0,0 0-1 0 0,0 0 1 0 0,-19 1 0 0 0,18 1-158 0 0,1-1 0 0 0,-1 0 1 0 0,-24-7-1 0 0,-41-14 1372 0 0,-139-21 0 0 0,127 36-1237 0 0,38 5-275 0 0,-33-3 181 0 0,-58-6 249 0 0,100 8-456 0 0,-1 2 0 0 0,1 2 1 0 0,-1 2-1 0 0,0 2 1 0 0,-50 12-1 0 0,-21 2-104 0 0,19-8 60 0 0,-136-3-1 0 0,229-7-131 0 0,-119-8 94 0 0,65 3-1 0 0,-51 6 150 0 0,74 0-165 0 0,-64-5-1 0 0,82 1-32 0 0,0 1 0 0 0,0 1 0 0 0,0 0 0 0 0,0 2 0 0 0,0 0 0 0 0,0 1 0 0 0,-30 7 0 0 0,27-3-38 0 0,13-4 2 0 0,0 0 0 0 0,0 0 0 0 0,0 1-1 0 0,1 1 1 0 0,-1 0 0 0 0,1 0 0 0 0,-1 0-1 0 0,1 1 1 0 0,-8 7 0 0 0,12-8-9 0 0,1 0 1 0 0,0 0-1 0 0,0 1 1 0 0,0-1-1 0 0,1 1 1 0 0,-1 0-1 0 0,1 0 0 0 0,0 0 1 0 0,1 0-1 0 0,-1 0 1 0 0,1 0-1 0 0,-1 8 1 0 0,0 8-8 0 0,1 39 0 0 0,1-37 15 0 0,8 166 205 0 0,-4-128-157 0 0,37 224 299 0 0,-40-281-355 0 0,15 65 133 0 0,-8-38-24 0 0,5 34-1 0 0,-3 2 6 0 0,4 42-17 0 0,-12-87-75 0 0,0 0 0 0 0,1 0 0 0 0,10 35 0 0 0,-11-50-19 0 0,0-1-1 0 0,0 1 1 0 0,1-1-1 0 0,0 1 1 0 0,1-1-1 0 0,-1 0 1 0 0,1 0-1 0 0,0 0 1 0 0,0-1-1 0 0,1 0 1 0 0,0 1-1 0 0,0-2 1 0 0,0 1-1 0 0,1 0 1 0 0,8 5-1 0 0,15 8 7 0 0,-20-13-3 0 0,-1 1 1 0 0,1-1-1 0 0,0 0 0 0 0,0-1 1 0 0,15 4-1 0 0,4-1 40 0 0,0-2 0 0 0,49 3 0 0 0,60-6 41 0 0,-24-2-15 0 0,-62 2-71 0 0,335 4 43 0 0,12-2 80 0 0,-277 4-114 0 0,55 0-17 0 0,-88-10 11 0 0,0 1 20 0 0,136-20 0 0 0,-217 20-15 0 0,1-1-1 0 0,-1 0 0 0 0,0 0 1 0 0,0-1-1 0 0,0 0 0 0 0,-1 0 1 0 0,1-1-1 0 0,-1 1 0 0 0,0-1 1 0 0,0-1-1 0 0,0 1 1 0 0,9-10-1 0 0,-7 6 33 0 0,-1-1 0 0 0,-1 0 0 0 0,0 0 0 0 0,0-1 0 0 0,-1 0 1 0 0,0 0-1 0 0,7-18 0 0 0,-4 0 53 0 0,-1-1 1 0 0,-1 0 0 0 0,-2 0-1 0 0,-1-1 1 0 0,-1-43-1 0 0,-3 10 145 0 0,-4 1-1 0 0,-2 0 1 0 0,-3 0-1 0 0,-3 0 1 0 0,-38-109-1 0 0,-77-219-2 0 0,127 386-591 0 0,0 0-1 0 0,0 1 1 0 0,-1-1-1 0 0,0 0 1 0 0,0 1-1 0 0,0-1 1 0 0,-4-5-1 0 0,5 8 123 0 0,0 1 1 0 0,0-1-1 0 0,0 0 0 0 0,0 0 1 0 0,0 0-1 0 0,0 1 0 0 0,0-1 0 0 0,0 0 1 0 0,0 1-1 0 0,0-1 0 0 0,-1 1 1 0 0,1-1-1 0 0,0 1 0 0 0,0 0 0 0 0,-1-1 1 0 0,1 1-1 0 0,0 0 0 0 0,-1 0 1 0 0,1 0-1 0 0,0 0 0 0 0,0 0 1 0 0,-1 0-1 0 0,1 1 0 0 0,0-1 0 0 0,-1 0 1 0 0,1 0-1 0 0,-2 2 0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6:47.671"/>
    </inkml:context>
    <inkml:brush xml:id="br0">
      <inkml:brushProperty name="width" value="0.1" units="cm"/>
      <inkml:brushProperty name="height" value="0.1" units="cm"/>
      <inkml:brushProperty name="color" value="#E71224"/>
    </inkml:brush>
  </inkml:definitions>
  <inkml:trace contextRef="#ctx0" brushRef="#br0">19 21 3511 0 0,'-1'-1'125'0'0,"0"-1"-79"0"0,0 1 0 0 0,0 0 0 0 0,0 0-1 0 0,0 0 1 0 0,0 0 0 0 0,0 0 0 0 0,0 0 0 0 0,-1 1 0 0 0,1-1 0 0 0,0 0 0 0 0,-5-5 2356 0 0,7 6-2354 0 0,-1 0-1 0 0,1-1 1 0 0,-1 1 0 0 0,1 0 0 0 0,-1-1-1 0 0,1 1 1 0 0,-1 0 0 0 0,1 0 0 0 0,-1 0-1 0 0,1-1 1 0 0,0 1 0 0 0,-1 0 0 0 0,1 0-1 0 0,-1 0 1 0 0,1 0 0 0 0,0 0 0 0 0,-1 0-1 0 0,2 0 1 0 0,226 11 1357 0 0,-166-6-1099 0 0,158 7 224 0 0,-154-10-454 0 0,-71-4 44 0 0,0 0 0 0 0,-1 0-1 0 0,1 0 1 0 0,0 1-1 0 0,-1-1 1 0 0,-7 1 0 0 0,5 1-688 0 0,-1 1 1 0 0,1 0-1 0 0,0 0 1 0 0,-16 5-1 0 0,0 3-2760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6:51.399"/>
    </inkml:context>
    <inkml:brush xml:id="br0">
      <inkml:brushProperty name="width" value="0.1" units="cm"/>
      <inkml:brushProperty name="height" value="0.1" units="cm"/>
      <inkml:brushProperty name="color" value="#F4F91B"/>
    </inkml:brush>
  </inkml:definitions>
  <inkml:trace contextRef="#ctx0" brushRef="#br0">657 45 455 0 0,'-1'-3'228'0'0,"0"1"-1"0"0,0-1 0 0 0,0 1 0 0 0,0-1 0 0 0,0 1 1 0 0,-1 0-1 0 0,1 0 0 0 0,-1 0 0 0 0,1 0 0 0 0,-1 0 1 0 0,0 0-1 0 0,0 0 0 0 0,0 0 0 0 0,0 0 1 0 0,0 1-1 0 0,0-1 0 0 0,0 1 0 0 0,-4-2 0 0 0,2 2-122 0 0,1 0 0 0 0,-1 0 0 0 0,0 0 0 0 0,1 1 0 0 0,-1-1 1 0 0,0 1-1 0 0,0 0 0 0 0,0 0 0 0 0,1 1 0 0 0,-1-1 0 0 0,-5 2 0 0 0,-6 2-115 0 0,0 1 1 0 0,0 1-1 0 0,1 0 1 0 0,0 1-1 0 0,-13 8 0 0 0,14-8 54 0 0,0-1 0 0 0,-15 4-1 0 0,-7 4 58 0 0,18-8 67 0 0,14-6-112 0 0,0 1 0 0 0,1 0 0 0 0,-1 0 0 0 0,1 0 0 0 0,-1 0 0 0 0,1 0 0 0 0,-1 0 0 0 0,1 1 0 0 0,-4 2 0 0 0,28-1 552 0 0,81-14 911 0 0,-36 8-1203 0 0,66 4 0 0 0,-30 2-243 0 0,-37-5-14 0 0,-32 0-57 0 0,53 4 1 0 0,-86-2-3 0 0,-1 0 0 0 0,1 0 0 0 0,0 0 0 0 0,0 0 0 0 0,-1 0 0 0 0,1 0 0 0 0,0 0 0 0 0,-1 0 0 0 0,1 0 0 0 0,0 1 0 0 0,-1-1 0 0 0,1 0 0 0 0,0 0 0 0 0,-1 1 0 0 0,1-1-1 0 0,-1 0 1 0 0,1 1 0 0 0,-1-1 0 0 0,1 1 0 0 0,0-1 0 0 0,-1 1 0 0 0,1-1 0 0 0,-1 1 0 0 0,1 0 0 0 0,-1 0 1 0 0,-1-1-1 0 0,1 1 1 0 0,-1-1 0 0 0,1 1 0 0 0,-1-1-1 0 0,1 1 1 0 0,-1-1 0 0 0,1 1-1 0 0,-1-1 1 0 0,0 1 0 0 0,1-1 0 0 0,-1 0-1 0 0,0 0 1 0 0,1 1 0 0 0,-1-1 0 0 0,0 0-1 0 0,1 0 1 0 0,-1 0 0 0 0,0 0-1 0 0,0 0 1 0 0,1 1 0 0 0,-1-1 0 0 0,-1-1-1 0 0,-21 3 140 0 0,0-2 0 0 0,-34-4 0 0 0,25 1-46 0 0,-11 0-52 0 0,-28-3 109 0 0,-136 8 1 0 0,-73 38 29 0 0,244-33-176 0 0,-7 0 33 0 0,-63 18-1 0 0,105-24-27 0 0,-1-1 0 0 0,0 1 0 0 0,0 0 0 0 0,1 0 0 0 0,-1 0-1 0 0,0 0 1 0 0,1 0 0 0 0,-1 0 0 0 0,1 0 0 0 0,-1 1 0 0 0,1-1 0 0 0,0 1-1 0 0,-1-1 1 0 0,1 1 0 0 0,0-1 0 0 0,0 1 0 0 0,0 0 0 0 0,0-1 0 0 0,0 1 0 0 0,1 0-1 0 0,-1 0 1 0 0,0 0 0 0 0,1-1 0 0 0,-1 1 0 0 0,1 0 0 0 0,0 0 0 0 0,0 0-1 0 0,0 0 1 0 0,0 0 0 0 0,0 0 0 0 0,0 2 0 0 0,1 1-69 0 0,0 0 0 0 0,0-1-1 0 0,0 1 1 0 0,1-1 0 0 0,-1 1 0 0 0,1-1 0 0 0,0 0 0 0 0,0 0 0 0 0,1 0-1 0 0,-1 0 1 0 0,1 0 0 0 0,3 4 0 0 0,9 7-3728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39:31.155"/>
    </inkml:context>
    <inkml:brush xml:id="br0">
      <inkml:brushProperty name="width" value="0.1" units="cm"/>
      <inkml:brushProperty name="height" value="0.1" units="cm"/>
      <inkml:brushProperty name="color" value="#66CC00"/>
    </inkml:brush>
  </inkml:definitions>
  <inkml:trace contextRef="#ctx0" brushRef="#br0">0 93 455 0 0,'13'0'533'0'0,"-1"-1"-1"0"0,1 0 1 0 0,-1-1-1 0 0,0-1 1 0 0,0 0-1 0 0,0 0 1 0 0,0-1-1 0 0,20-10 0 0 0,-19 7-359 0 0,-1 1 0 0 0,1 1 0 0 0,0 0 0 0 0,27-6-1 0 0,13-1-135 0 0,-35 8-14 0 0,1 0 0 0 0,0 1-1 0 0,24-1 1 0 0,-37 4-1 0 0,-1 1-1 0 0,0-1 0 0 0,1 2 1 0 0,6 1-1 0 0,-8-2-1 0 0,-1 1 0 0 0,1-1-1 0 0,0-1 1 0 0,-1 1 0 0 0,1 0 0 0 0,0-1 0 0 0,-1 0-1 0 0,1 0 1 0 0,0 0 0 0 0,0 0 0 0 0,3-1-1 0 0,7-3 74 0 0,0 2-1 0 0,0 0 1 0 0,0 0-1 0 0,23 1 1 0 0,57 8 348 0 0,-92-7-441 0 0,20 1 26 0 0,-1-1-1 0 0,23-3 0 0 0,16-1 37 0 0,-30 6 10 0 0,44 7 1 0 0,-48-5-68 0 0,0-1-1 0 0,44 0 0 0 0,76-16-4 0 0,-73 6 0 0 0,-63 7 17 0 0,0 0 0 0 0,0 1-1 0 0,0 0 1 0 0,17 4 0 0 0,17 3 27 0 0,-15-6-28 0 0,-9 0 20 0 0,1 0 0 0 0,24-3 0 0 0,-12 0-33 0 0,0 2 0 0 0,0 1 0 0 0,49 9 0 0 0,-28-2-3 0 0,-24-5 20 0 0,1-2 0 0 0,-1 0 0 0 0,0-2 0 0 0,1-1-1 0 0,-1-2 1 0 0,57-12 0 0 0,-60 9 19 0 0,1 1-1 0 0,-1 2 1 0 0,52-1-1 0 0,84 12 164 0 0,-101-3-177 0 0,227 20 39 0 0,-138-6 42 0 0,-20-2-20 0 0,108-12 34 0 0,-43-3-32 0 0,-41 3-54 0 0,-64-3 13 0 0,121 17 0 0 0,-191-17-36 0 0,1-1 0 0 0,0 0-1 0 0,-1-2 1 0 0,1-1 0 0 0,35-6 0 0 0,-37 5-12 0 0,62-6 55 0 0,-71 7-46 0 0,-6 0-8 0 0,0 1 0 0 0,0 0 1 0 0,1 0-1 0 0,-1 1 0 0 0,0-1 0 0 0,0 1 1 0 0,0 0-1 0 0,1 1 0 0 0,8 1 0 0 0,-3-2 10 0 0,-10-7 12 0 0,-2 6-19 0 0,1-1 0 0 0,-1 1-1 0 0,0-1 1 0 0,0 1 0 0 0,0-1-1 0 0,0 1 1 0 0,0 0 0 0 0,0-1-1 0 0,0 1 1 0 0,-1 0 0 0 0,-1-2-1 0 0,0 1-2 0 0,3 2 0 0 0,-1-1 0 0 0,0 1 0 0 0,1-1 0 0 0,-1 1 0 0 0,1-1 0 0 0,-1 1 0 0 0,0 0 0 0 0,1-1 0 0 0,-1 1 0 0 0,0 0 0 0 0,1 0 0 0 0,-1 0 0 0 0,0-1 0 0 0,0 1 0 0 0,1 0 0 0 0,-1 0 0 0 0,0 0 0 0 0,0 0 0 0 0,1 0 0 0 0,-1 0 0 0 0,0 0 0 0 0,1 0 0 0 0,-1 1 0 0 0,0-1 0 0 0,0 0 0 0 0,1 0 0 0 0,-1 1 0 0 0,-1 0 0 0 0,-3 15-2717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32.751"/>
    </inkml:context>
    <inkml:brush xml:id="br0">
      <inkml:brushProperty name="width" value="0.1" units="cm"/>
      <inkml:brushProperty name="height" value="0.1" units="cm"/>
      <inkml:brushProperty name="color" value="#F4F91B"/>
    </inkml:brush>
  </inkml:definitions>
  <inkml:trace contextRef="#ctx0" brushRef="#br0">1384 79 455 0 0,'-10'-5'-42'0'0,"-19"-12"2732"0"0,22 11-2422 0 0,0 2 0 0 0,-1-1 0 0 0,0 1-1 0 0,1 0 1 0 0,-1 1 0 0 0,-1-1-1 0 0,1 2 1 0 0,0-1 0 0 0,-1 1-1 0 0,1 0 1 0 0,-1 1 0 0 0,-15-1-1 0 0,-21 1 166 0 0,-66 6 0 0 0,-12 0 37 0 0,-87-17 246 0 0,122 5-481 0 0,1 3-1 0 0,-93 8 0 0 0,107 3-274 0 0,-197 24-744 0 0,232-25-2283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33.568"/>
    </inkml:context>
    <inkml:brush xml:id="br0">
      <inkml:brushProperty name="width" value="0.1" units="cm"/>
      <inkml:brushProperty name="height" value="0.1" units="cm"/>
      <inkml:brushProperty name="color" value="#F4F91B"/>
    </inkml:brush>
  </inkml:definitions>
  <inkml:trace contextRef="#ctx0" brushRef="#br0">2208 60 455 0 0,'-50'9'722'0'0,"1"-2"0"0"0,-1-3 0 0 0,-54-1 0 0 0,77-2-771 0 0,-172-10 1470 0 0,106 3-665 0 0,-159 3 751 0 0,158 4-1183 0 0,-25-6 28 0 0,37 1-119 0 0,51 1-164 0 0,0-1 0 0 0,-31-8 0 0 0,17 3-28 0 0,-22-3 215 0 0,-1 3 0 0 0,-120 1 0 0 0,60 8-85 0 0,-149 9 186 0 0,251-5-434 0 0,0 1-1 0 0,0 1 1 0 0,1 1-1 0 0,-30 12 0 0 0,21-5-174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41.023"/>
    </inkml:context>
    <inkml:brush xml:id="br0">
      <inkml:brushProperty name="width" value="0.1" units="cm"/>
      <inkml:brushProperty name="height" value="0.1" units="cm"/>
      <inkml:brushProperty name="color" value="#F4F91B"/>
    </inkml:brush>
  </inkml:definitions>
  <inkml:trace contextRef="#ctx0" brushRef="#br0">3214 1 2327 0 0,'0'0'102'0'0,"0"0"-1"0"0,0 2 106 0 0,0-2-159 0 0,0 1 0 0 0,-1-1 1 0 0,1 0-1 0 0,-1 1 0 0 0,1-1 0 0 0,0 1 1 0 0,-1-1-1 0 0,1 1 0 0 0,-1-1 0 0 0,1 0 1 0 0,-1 0-1 0 0,0 1 0 0 0,1-1 0 0 0,-1 0 1 0 0,1 0-1 0 0,-1 1 0 0 0,1-1 1 0 0,-1 0-1 0 0,0 0 0 0 0,1 0 0 0 0,-1 0 1 0 0,1 0-1 0 0,-1 0 0 0 0,0 0 0 0 0,-17 1 783 0 0,18-1-802 0 0,-116-6 2839 0 0,90 7-2452 0 0,-34 3 0 0 0,-71 10 315 0 0,-32 2-326 0 0,30-15-197 0 0,34 14-34 0 0,9 0-44 0 0,24-4-91 0 0,17-2-14 0 0,35-8-25 0 0,-11 3 60 0 0,-27 8-47 0 0,16-4-14 0 0,10-3 63 0 0,-1-1-1 0 0,-39 1 1 0 0,50-4-55 0 0,-8-1 119 0 0,0-1 0 0 0,0-1-1 0 0,-45-11 1 0 0,46 8-19 0 0,0 1 0 0 0,0 1 0 0 0,-1 1 0 0 0,-27 1 0 0 0,29 1-82 0 0,-1 0 1 0 0,0-1-1 0 0,1-2 1 0 0,-44-9 0 0 0,46 9-24 0 0,0 1 0 0 0,0 1-1 0 0,0 1 1 0 0,0 1 0 0 0,-39 6 0 0 0,20-2-3 0 0,31-4 1 0 0,-6 0 0 0 0,-1 1 0 0 0,0-2 0 0 0,0 0 0 0 0,-21-2 0 0 0,-1-3 0 0 0,0 2 0 0 0,0 1 0 0 0,-37 4 0 0 0,-41 3 0 0 0,-54-5 64 0 0,-24 4 11 0 0,69-3 316 0 0,28-2-105 0 0,37 0-180 0 0,38 0-68 0 0,-1 1-1 0 0,-37 5 1 0 0,20 2-2495 0 0,-77 25-1 0 0,68-14-342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42.847"/>
    </inkml:context>
    <inkml:brush xml:id="br0">
      <inkml:brushProperty name="width" value="0.1" units="cm"/>
      <inkml:brushProperty name="height" value="0.1" units="cm"/>
      <inkml:brushProperty name="color" value="#F4F91B"/>
    </inkml:brush>
  </inkml:definitions>
  <inkml:trace contextRef="#ctx0" brushRef="#br0">49 0 455 0 0,'-9'0'0'0'0,"-4"2"0"0"0,1 2 0 0 0,3-1 0 0 0,4-1 88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43.381"/>
    </inkml:context>
    <inkml:brush xml:id="br0">
      <inkml:brushProperty name="width" value="0.1" units="cm"/>
      <inkml:brushProperty name="height" value="0.1" units="cm"/>
      <inkml:brushProperty name="color" value="#F4F91B"/>
    </inkml:brush>
  </inkml:definitions>
  <inkml:trace contextRef="#ctx0" brushRef="#br0">3115 94 919 0 0,'-37'-5'2347'0'0,"-70"-2"-1"0"0,83 6-2311 0 0,-140-1 845 0 0,68-9-113 0 0,-3 0 226 0 0,-8 8-250 0 0,-196-13 250 0 0,-85-11-121 0 0,225 20-717 0 0,-397 3 642 0 0,343 16-760 0 0,-365 40 104 0 0,404-22-673 0 0,89-17 30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54.414"/>
    </inkml:context>
    <inkml:brush xml:id="br0">
      <inkml:brushProperty name="width" value="0.1" units="cm"/>
      <inkml:brushProperty name="height" value="0.1" units="cm"/>
      <inkml:brushProperty name="color" value="#F4F91B"/>
    </inkml:brush>
  </inkml:definitions>
  <inkml:trace contextRef="#ctx0" brushRef="#br0">4510 172 2959 0 0,'0'-2'80'0'0,"-1"1"0"0"0,0-1 0 0 0,1 1 0 0 0,-1 0 0 0 0,0-1 0 0 0,0 1 0 0 0,0 0 0 0 0,0 0 0 0 0,0 0 0 0 0,0 0 0 0 0,0 0 0 0 0,0 0 0 0 0,0 0 0 0 0,-1 0 0 0 0,1 0 0 0 0,0 0 0 0 0,-1 1 0 0 0,1-1 0 0 0,0 0 0 0 0,-3 0 0 0 0,-3-1 154 0 0,1 1 1 0 0,-1 0-1 0 0,-11 0 1 0 0,13 0-136 0 0,-1 1 1 0 0,0-1-1 0 0,1 0 1 0 0,-7-2-1 0 0,1 1 52 0 0,1 0-1 0 0,-1 1 1 0 0,0 0 0 0 0,0 0-1 0 0,1 1 1 0 0,-1 1-1 0 0,-21 3 1 0 0,11-2-123 0 0,-100 10 96 0 0,97-12 67 0 0,0 0-1 0 0,-43-6 0 0 0,31 5-86 0 0,30 2-100 0 0,0-1 0 0 0,0 0-1 0 0,0-1 1 0 0,1 1-1 0 0,-1-1 1 0 0,0 0 0 0 0,-10-4-1 0 0,2-1 88 0 0,-1 1-1 0 0,-28-6 1 0 0,37 10-52 0 0,-1 0 0 0 0,1 1 0 0 0,-1-1 0 0 0,0 2 0 0 0,1-1 0 0 0,-1 1 0 0 0,1 0 0 0 0,-1 0 0 0 0,-8 3 0 0 0,3-1-24 0 0,0-1-1 0 0,0 0 1 0 0,-1-1 0 0 0,1 0 0 0 0,0-1 0 0 0,0 0 0 0 0,-1-1 0 0 0,1 0 0 0 0,-17-5 0 0 0,8 3 198 0 0,8 2-184 0 0,0 0-1 0 0,0 2 1 0 0,0 0 0 0 0,0 0-1 0 0,0 1 1 0 0,-19 5-1 0 0,12-2 8 0 0,-34 3 0 0 0,8-7 102 0 0,-80-7 0 0 0,79 7 121 0 0,12 1-138 0 0,19-2-113 0 0,10 1 0 0 0,-1-1 0 0 0,0 0 0 0 0,0-1 0 0 0,1 1 0 0 0,-1-1 0 0 0,-9-3 0 0 0,1 1 74 0 0,1 0 0 0 0,-1 1 0 0 0,0 1-1 0 0,0 0 1 0 0,0 1 0 0 0,0 1 0 0 0,0 0 0 0 0,-20 5-1 0 0,-8 0-46 0 0,0-1 0 0 0,0-2-1 0 0,-74-6 1 0 0,49 2 217 0 0,-88 11 1 0 0,36-1-65 0 0,-23-13-188 0 0,71 1 0 0 0,14 1 55 0 0,-138-3 322 0 0,-56 0-105 0 0,84 3-166 0 0,-100 1 108 0 0,-82 18-86 0 0,305-18-80 0 0,1-1 0 0 0,-1-2 0 0 0,-71-15 0 0 0,97 14 47 0 0,14 3-47 0 0,0 1 1 0 0,1 0 0 0 0,-1 0 0 0 0,-10 0 0 0 0,77 13 44 0 0,189-12 372 0 0,-37-2-434 0 0,-143 3-13 0 0,-1-3 0 0 0,104-16 0 0 0,-111 10-16 0 0,-1 3 0 0 0,1 2 0 0 0,0 3 0 0 0,73 10 0 0 0,-130-10-2 0 0,-1 1 0 0 0,1 0 0 0 0,-1 1 0 0 0,1-1 0 0 0,-1 1 0 0 0,0 0 0 0 0,0 0 0 0 0,8 5 0 0 0,-21-12 47 0 0,-1 0 0 0 0,-1 0 0 0 0,1 1 0 0 0,-1 1 0 0 0,1 0 0 0 0,-1 0 0 0 0,-15-2 0 0 0,-61-9 44 0 0,-88-9 72 0 0,-111-2 112 0 0,-14 0 4 0 0,232 26-256 0 0,0 2-1 0 0,-74 14 1 0 0,75-7 0 0 0,0-3-1 0 0,-80-2 1 0 0,-85-7-23 0 0,216 3 0 0 0,-1 2 0 0 0,-23 5 0 0 0,25-5 0 0 0,1 0 0 0 0,-1 0 0 0 0,-20 0 0 0 0,25-5 0 0 0,15-1 0 0 0,12-1 0 0 0,20-2 67 0 0,0 2 0 0 0,0 1-1 0 0,0 2 1 0 0,44 5 0 0 0,84-4 65 0 0,-105-2-126 0 0,135-12 17 0 0,-121 6-2 0 0,137 3-1 0 0,-5 24 1 0 0,139 4 22 0 0,-180-20-43 0 0,58-1 0 0 0,1-19 0 0 0,-117 5 0 0 0,0 6 0 0 0,132 8 0 0 0,-143-5 0 0 0,-19-1 0 0 0,91-2 0 0 0,16 2 0 0 0,-138 4 0 0 0,-11-1 0 0 0,-1 1 0 0 0,60 9 0 0 0,-50-2 0 0 0,67-1 0 0 0,-63-4 0 0 0,41-2 0 0 0,9 0 0 0 0,47 15 0 0 0,-12 10 0 0 0,-54-26 0 0 0,-47 2 13 0 0,-1 0 0 0 0,0-2 0 0 0,0-2-1 0 0,40-7 1 0 0,-36-1-13 0 0,-29 8 0 0 0,0 1 0 0 0,0 0 0 0 0,1 0 0 0 0,-1 1 0 0 0,11-1 0 0 0,-18 2-4 0 0,0 0 0 0 0,1 0 0 0 0,-1 0 0 0 0,0 0 0 0 0,0 0 0 0 0,0 0 0 0 0,0 0 0 0 0,1 0 0 0 0,-1 0 0 0 0,0 0-1 0 0,0 0 1 0 0,0 0 0 0 0,1 0 0 0 0,-1 0 0 0 0,0 0 0 0 0,0 0 0 0 0,0 0 0 0 0,0 0 0 0 0,1 0 0 0 0,-1 0 0 0 0,0 1 0 0 0,0-1 0 0 0,0 0-1 0 0,0 0 1 0 0,0 0 0 0 0,0 0 0 0 0,1 0 0 0 0,-1 1 0 0 0,0-1 0 0 0,0 0 0 0 0,0 0 0 0 0,0 0 0 0 0,0 0 0 0 0,0 1 0 0 0,0-1 0 0 0,0 0 0 0 0,0 0-1 0 0,0 1 1 0 0,-3 7-161 0 0,-9 8-319 0 0,-1-3-566 0 0,-4-1-308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58.200"/>
    </inkml:context>
    <inkml:brush xml:id="br0">
      <inkml:brushProperty name="width" value="0.1" units="cm"/>
      <inkml:brushProperty name="height" value="0.1" units="cm"/>
      <inkml:brushProperty name="color" value="#F4F91B"/>
    </inkml:brush>
  </inkml:definitions>
  <inkml:trace contextRef="#ctx0" brushRef="#br0">2239 43 455 0 0,'3'-5'-531'0'0,"2"-3"2352"0"0,10 6 615 0 0,-14 2-2392 0 0,8 0 87 0 0,-1-1 0 0 0,1 0 1 0 0,0-1-1 0 0,-1 0 0 0 0,0 0 0 0 0,17-8 1 0 0,1 1 1025 0 0,-67 25 1098 0 0,18-7-1585 0 0,-48 14-1 0 0,-27 6-293 0 0,3-1 80 0 0,88-26-415 0 0,-49 10 205 0 0,-61 6 1 0 0,91-15-253 0 0,-32 2 262 0 0,-73-2 0 0 0,-101-6 700 0 0,134 4-712 0 0,59-3-71 0 0,0-2-1 0 0,-60-14 1 0 0,18 3 3 0 0,-11-1 13 0 0,-120-14 642 0 0,-2 16 119 0 0,99-1-699 0 0,-12-2 186 0 0,112 17-404 0 0,0 0 1 0 0,0 0-1 0 0,1 1 0 0 0,-1 1 0 0 0,0 1 0 0 0,-21 6 0 0 0,22-3-519 0 0,0 0-1 0 0,1 1 0 0 0,0 1 1 0 0,0 0-1 0 0,1 1 0 0 0,0 0 1 0 0,0 1-1 0 0,1 0 0 0 0,-18 21 1 0 0,3 2-4536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46.819"/>
    </inkml:context>
    <inkml:brush xml:id="br0">
      <inkml:brushProperty name="width" value="0.1" units="cm"/>
      <inkml:brushProperty name="height" value="0.1" units="cm"/>
      <inkml:brushProperty name="color" value="#F4F91B"/>
    </inkml:brush>
  </inkml:definitions>
  <inkml:trace contextRef="#ctx0" brushRef="#br0">1412 206 367 0 0,'-16'-7'430'0'0,"1"2"0"0"0,-1 0 0 0 0,-28-6 0 0 0,12 4-122 0 0,22 5-259 0 0,0 1-1 0 0,0 0 0 0 0,0 1 0 0 0,0 0 1 0 0,0 0-1 0 0,-15 4 0 0 0,16-3 190 0 0,1 0-1 0 0,0 0 0 0 0,0 0 0 0 0,0-1 1 0 0,-1 0-1 0 0,1-1 0 0 0,0 0 1 0 0,0 0-1 0 0,0-1 0 0 0,0 0 0 0 0,-8-3 1 0 0,-40-22 1394 0 0,-38-17-366 0 0,60 33-869 0 0,-1 0 0 0 0,0 2 0 0 0,-63-7 0 0 0,-2 2 305 0 0,54 6-182 0 0,-77-2 0 0 0,6 3 12 0 0,72 3-358 0 0,-68 2-1 0 0,98 3-171 0 0,1 1 0 0 0,0 0 0 0 0,0 1-1 0 0,0 0 1 0 0,0 1 0 0 0,0 1 0 0 0,1 0 0 0 0,-25 13 0 0 0,13-2-296 0 0,-2-1-134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47.786"/>
    </inkml:context>
    <inkml:brush xml:id="br0">
      <inkml:brushProperty name="width" value="0.1" units="cm"/>
      <inkml:brushProperty name="height" value="0.1" units="cm"/>
      <inkml:brushProperty name="color" value="#F4F91B"/>
    </inkml:brush>
  </inkml:definitions>
  <inkml:trace contextRef="#ctx0" brushRef="#br0">1698 122 2303 0 0,'-36'-3'2418'0'0,"26"2"-2046"0"0,1 0 1 0 0,-18 0-1 0 0,-143 6 813 0 0,140-7-832 0 0,0-1-1 0 0,1-1 0 0 0,-40-11 1 0 0,32 6 262 0 0,-46-5 0 0 0,-131 1 490 0 0,73 5-482 0 0,-29-17 286 0 0,125 15-567 0 0,0 3 1 0 0,-90-3-1 0 0,94 10-260 0 0,1 2-1 0 0,-1 2 1 0 0,1 2 0 0 0,-53 14-1 0 0,-33 30-1462 0 0,90-35-3078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8:49.041"/>
    </inkml:context>
    <inkml:brush xml:id="br0">
      <inkml:brushProperty name="width" value="0.1" units="cm"/>
      <inkml:brushProperty name="height" value="0.1" units="cm"/>
      <inkml:brushProperty name="color" value="#F4F91B"/>
    </inkml:brush>
  </inkml:definitions>
  <inkml:trace contextRef="#ctx0" brushRef="#br0">2281 175 4575 0 0,'-2'0'164'0'0,"-1"-1"0"0"0,1 0 0 0 0,-1 1 0 0 0,0-1 0 0 0,1 1-1 0 0,-1 0 1 0 0,1 0 0 0 0,-1 0 0 0 0,0 0 0 0 0,1 1 0 0 0,-5 0-1 0 0,-19 1 418 0 0,-19-2 196 0 0,34 1-448 0 0,0-1 0 0 0,-19-2 0 0 0,-153-12 1363 0 0,7 1-639 0 0,-41-2 182 0 0,17 2-462 0 0,-30-33 44 0 0,37 5-355 0 0,39 24-228 0 0,-185 2 0 0 0,311 15-285 0 0,-135 3 195 0 0,143-1-290 0 0,1 1 0 0 0,0 1 0 0 0,0 0 1 0 0,1 1-1 0 0,-1 1 0 0 0,-24 12 0 0 0,2 4-3379 0 0,-1 2-1177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2:39:47.944"/>
    </inkml:context>
    <inkml:brush xml:id="br0">
      <inkml:brushProperty name="width" value="0.1" units="cm"/>
      <inkml:brushProperty name="height" value="0.1" units="cm"/>
      <inkml:brushProperty name="color" value="#66CC00"/>
    </inkml:brush>
  </inkml:definitions>
  <inkml:trace contextRef="#ctx0" brushRef="#br0">0 147 2071 0 0,'2'2'45'0'0,"0"-1"0"0"0,1 1-1 0 0,-1 0 1 0 0,0 0 0 0 0,1-1-1 0 0,-1 0 1 0 0,1 1-1 0 0,0-1 1 0 0,-1 0 0 0 0,1 0-1 0 0,0 0 1 0 0,0-1-1 0 0,-1 1 1 0 0,1-1 0 0 0,0 1-1 0 0,0-1 1 0 0,0 0-1 0 0,0 0 1 0 0,0 0 0 0 0,2-1-1 0 0,6-1 229 0 0,-1-1 0 0 0,0 0 0 0 0,0 0 0 0 0,10-6 0 0 0,-14 7-136 0 0,14-4 87 0 0,0 0 0 0 0,0 1 0 0 0,1 1 0 0 0,27-1 0 0 0,10-3-57 0 0,-46 6-152 0 0,195-29 314 0 0,-113 28-198 0 0,-8 0-41 0 0,47 1 88 0 0,-79 3-57 0 0,-20-2 7 0 0,91 5 122 0 0,-114-4-234 0 0,0 0-1 0 0,0-1 1 0 0,0 0-1 0 0,0 0 0 0 0,-1-2 1 0 0,1 1-1 0 0,-1-1 1 0 0,18-7-1 0 0,-22 8 7 0 0,1 0 1 0 0,0 1-1 0 0,1 0 1 0 0,-1 0-1 0 0,10 0 0 0 0,13-1 57 0 0,-2-2-69 0 0,0 1-1 0 0,0 2 0 0 0,0 1 0 0 0,0 1 0 0 0,-1 1 0 0 0,39 9 0 0 0,-37-7 56 0 0,45 1 0 0 0,-27-2-13 0 0,38-5 30 0 0,-19 2-23 0 0,121-16 0 0 0,-142 10-10 0 0,-1 2 0 0 0,1 3 0 0 0,0 1 0 0 0,73 10 0 0 0,-84-7-26 0 0,1-2-1 0 0,0-1 1 0 0,41-6 0 0 0,104-22 66 0 0,-157 24-88 0 0,-16 2 7 0 0,-3 1 4 0 0,0 0 0 0 0,0 0 0 0 0,0 1 0 0 0,0-1 0 0 0,0 1 0 0 0,0 0 0 0 0,0 0 0 0 0,1 0 0 0 0,5 2 0 0 0,0-1 93 0 0,-3-2-74 0 0,-6 1-28 0 0,0 1 0 0 0,1-1 0 0 0,-1 1 0 0 0,0 0 0 0 0,1 0 0 0 0,-1-1 0 0 0,0 1 0 0 0,0 0 0 0 0,1 0 0 0 0,-1 0 0 0 0,0 0 0 0 0,0 0 0 0 0,0 1-1 0 0,-1-1 1 0 0,3 2 0 0 0,12 21-532 0 0,-15-23 446 0 0,8 12-2744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9:07.132"/>
    </inkml:context>
    <inkml:brush xml:id="br0">
      <inkml:brushProperty name="width" value="0.1" units="cm"/>
      <inkml:brushProperty name="height" value="0.1" units="cm"/>
      <inkml:brushProperty name="color" value="#F4F91B"/>
    </inkml:brush>
  </inkml:definitions>
  <inkml:trace contextRef="#ctx0" brushRef="#br0">112 115 4111 0 0,'-9'-2'582'0'0,"1"-1"-1"0"0,-1 0 0 0 0,-12-7 1 0 0,0 1 227 0 0,16 7-515 0 0,0 0 1 0 0,0 0-1 0 0,0 0 0 0 0,1-1 0 0 0,-1 1 0 0 0,1-1 0 0 0,-7-6 223 0 0,12 9-388 0 0,1 0 1 0 0,-1-1-1 0 0,0 1 1 0 0,0 0-1 0 0,0-1 0 0 0,0 0 1 0 0,0 1-1 0 0,0-1 0 0 0,0 0 1 0 0,0 1-1 0 0,2-2 1 0 0,-2 0-67 0 0,1 1 1 0 0,-1 0 0 0 0,1 0 0 0 0,0 0 0 0 0,0 0-1 0 0,0 0 1 0 0,-1 0 0 0 0,1 0 0 0 0,4-1 0 0 0,101-16 943 0 0,63-7-420 0 0,-141 24-514 0 0,0 2 1 0 0,0 1-1 0 0,0 2 0 0 0,47 11 0 0 0,16 2-36 0 0,51-2 18 0 0,-65-8 35 0 0,89 19 0 0 0,-77-9 46 0 0,9 2-59 0 0,-99-19-74 0 0,1 0-1 0 0,-1 0 1 0 0,1 0 0 0 0,0 0-1 0 0,-1 0 1 0 0,1 0 0 0 0,-1 0-1 0 0,1 0 1 0 0,-1 0 0 0 0,1 1 0 0 0,-1-1-1 0 0,1 0 1 0 0,-1 0 0 0 0,1 1-1 0 0,-1-1 1 0 0,1 0 0 0 0,-1 1-1 0 0,1-1 1 0 0,-1 1 0 0 0,0-1 0 0 0,1 0-1 0 0,-1 1 1 0 0,0-1 0 0 0,1 1-1 0 0,-1-1 1 0 0,0 1 0 0 0,1-1-1 0 0,-1 1 1 0 0,0-1 0 0 0,0 1-1 0 0,0-1 1 0 0,0 1 0 0 0,1 0 0 0 0,-1-1-1 0 0,0 1 1 0 0,0-1 0 0 0,0 1-1 0 0,0 0 1 0 0,-1 0-3 0 0,1-1 1 0 0,-1 1-1 0 0,1 0 1 0 0,-1-1-1 0 0,1 1 1 0 0,-1-1-1 0 0,1 1 1 0 0,-1-1-1 0 0,0 1 0 0 0,1-1 1 0 0,-1 0-1 0 0,1 1 1 0 0,-1-1-1 0 0,0 0 1 0 0,0 1-1 0 0,1-1 0 0 0,-1 0 1 0 0,0 0-1 0 0,0 0 1 0 0,1 1-1 0 0,-1-1 1 0 0,0 0-1 0 0,0 0 1 0 0,1 0-1 0 0,-1 0 0 0 0,0 0 1 0 0,-1-1-1 0 0,-14 0 73 0 0,-31 2 0 0 0,-2 0 29 0 0,-55-13 41 0 0,-6-1 50 0 0,-44 17 253 0 0,78 0-316 0 0,39-2-44 0 0,20-1-20 0 0,0 0 0 0 0,0-1 0 0 0,0 0 0 0 0,-27-5 0 0 0,42 5-51 0 0,-1-1 60 0 0,-1 0 0 0 0,1 0 0 0 0,0 0 0 0 0,-1 0 1 0 0,1 0-1 0 0,0-1 0 0 0,-6-2 0 0 0,13 6-15 0 0,0 1 0 0 0,1-1 0 0 0,-1 0 0 0 0,1 0 0 0 0,-1 0 0 0 0,1-1 0 0 0,0 0 0 0 0,0 0 0 0 0,-1 0 0 0 0,8 0-1 0 0,59 4-110 0 0,-16-8 99 0 0,1-3 0 0 0,85-19-1 0 0,29-3-127 0 0,-143 25 1 0 0,0 1 0 0 0,41 3 0 0 0,-55 1-166 0 0,0-1 0 0 0,0 2 0 0 0,0 0 0 0 0,0 1 0 0 0,-1 0 1 0 0,1 0-1 0 0,12 8 0 0 0,-5-1-1044 0 0,-2-2-57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9:07.648"/>
    </inkml:context>
    <inkml:brush xml:id="br0">
      <inkml:brushProperty name="width" value="0.1" units="cm"/>
      <inkml:brushProperty name="height" value="0.1" units="cm"/>
      <inkml:brushProperty name="color" value="#F4F91B"/>
    </inkml:brush>
  </inkml:definitions>
  <inkml:trace contextRef="#ctx0" brushRef="#br0">0 0 719 0 0,'2'2'0'0'0,"-2"-4"64"0"0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9:08.209"/>
    </inkml:context>
    <inkml:brush xml:id="br0">
      <inkml:brushProperty name="width" value="0.1" units="cm"/>
      <inkml:brushProperty name="height" value="0.1" units="cm"/>
      <inkml:brushProperty name="color" value="#F4F91B"/>
    </inkml:brush>
  </inkml:definitions>
  <inkml:trace contextRef="#ctx0" brushRef="#br0">1876 85 3223 0 0,'-35'-5'55'0'0,"12"2"1595"0"0,-1 1 1 0 0,-34 0-1 0 0,-91 22-724 0 0,20-2-883 0 0,104-16 35 0 0,1-1-1 0 0,-1-2 1 0 0,-33-4 0 0 0,-171-35 1919 0 0,205 36-1813 0 0,-31-2 0 0 0,27 4-149 0 0,-3 1 24 0 0,-1 1-1 0 0,-50 7 1 0 0,50-4 49 0 0,-1 0-1 0 0,-48-3 0 0 0,-28-13 262 0 0,-37-2 118 0 0,105 12-412 0 0,3 0 92 0 0,-66 3-1 0 0,-64 8 181 0 0,157-6-302 0 0,0 0 0 0 0,0 1 0 0 0,-1 0 0 0 0,2 0 0 0 0,-1 1 0 0 0,-15 9 0 0 0,38-14 51 0 0,33-4 40 0 0,-16-1-71 0 0,-1 2 1 0 0,1 0 0 0 0,0 2-1 0 0,52 3 1 0 0,-34-1-61 0 0,12 3 38 0 0,64 11 0 0 0,-13-1-12 0 0,76-8-31 0 0,3 1 0 0 0,-153-1 14 0 0,-1 2 0 0 0,37 11 0 0 0,19 4 8 0 0,-76-19-20 0 0,22 3 60 0 0,-37-8-66 0 0,-7-2 29 0 0,-8-3 29 0 0,-54-14 148 0 0,15 5-16 0 0,17 5 62 0 0,-73-13-1 0 0,-42 4 1370 0 0,40 6-762 0 0,-193-19-1653 0 0,289 33 889 0 0,1 0-1 0 0,0 0 0 0 0,-1 2 1 0 0,1 0-1 0 0,0 1 1 0 0,0 0-1 0 0,1 1 0 0 0,-25 10 1 0 0,21-6-247 0 0,0 1 0 0 0,-30 21 0 0 0,-4 10-3584 0 0,22-14-2410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9:09.745"/>
    </inkml:context>
    <inkml:brush xml:id="br0">
      <inkml:brushProperty name="width" value="0.1" units="cm"/>
      <inkml:brushProperty name="height" value="0.1" units="cm"/>
      <inkml:brushProperty name="color" value="#F4F91B"/>
    </inkml:brush>
  </inkml:definitions>
  <inkml:trace contextRef="#ctx0" brushRef="#br0">1887 134 2759 0 0,'-2'-1'351'0'0,"-1"0"0"0"0,1 1 0 0 0,0-1 0 0 0,-1 1 0 0 0,1 0 0 0 0,0 0 0 0 0,-1 0 0 0 0,1 0 0 0 0,-1 0-1 0 0,-3 1 1 0 0,1 0-52 0 0,4 0-269 0 0,0-1 1 0 0,1 0-1 0 0,-1 0 1 0 0,0 0-1 0 0,1 1 1 0 0,-1-1 0 0 0,0 0-1 0 0,1 0 1 0 0,-1 0-1 0 0,0 0 1 0 0,0 0 0 0 0,1 0-1 0 0,-1-1 1 0 0,0 1-1 0 0,1 0 1 0 0,-1 0-1 0 0,0 0 1 0 0,1-1 0 0 0,-1 1-1 0 0,0 0 1 0 0,1 0-1 0 0,-1-1 1 0 0,1 1 0 0 0,-1-1-1 0 0,0 0 1 0 0,-7-3 454 0 0,-4-2-170 0 0,10 2-181 0 0,-1 0 0 0 0,0 0 0 0 0,0 1 1 0 0,-1-1-1 0 0,1 1 0 0 0,-1 0 0 0 0,0 0 1 0 0,0 0-1 0 0,0 1 0 0 0,0-1 0 0 0,0 1 1 0 0,0 0-1 0 0,-1 0 0 0 0,1 0 0 0 0,-1 1 1 0 0,0 0-1 0 0,1-1 0 0 0,-10 1 0 0 0,-145 1 1586 0 0,127 1-1437 0 0,-41 8-1 0 0,42-5-288 0 0,-43 2-1 0 0,-23-10 145 0 0,-49 2 480 0 0,132 2-563 0 0,0 0-1 0 0,-26-5 0 0 0,-18-1 107 0 0,9 6 9 0 0,-179-3 760 0 0,171-2-736 0 0,0-2-1 0 0,-90-24 0 0 0,113 23-146 0 0,-1 1-1 0 0,1 1 0 0 0,-1 2 1 0 0,-70 2-1 0 0,93 3-58 0 0,1 0 0 0 0,-1 1 0 0 0,0 1-1 0 0,1 0 1 0 0,-21 9 0 0 0,5 0-845 0 0,-29 19 1 0 0,18-8-4398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9:10.904"/>
    </inkml:context>
    <inkml:brush xml:id="br0">
      <inkml:brushProperty name="width" value="0.1" units="cm"/>
      <inkml:brushProperty name="height" value="0.1" units="cm"/>
      <inkml:brushProperty name="color" value="#F4F91B"/>
    </inkml:brush>
  </inkml:definitions>
  <inkml:trace contextRef="#ctx0" brushRef="#br0">2315 183 1375 0 0,'2'0'114'0'0,"-1"1"0"0"0,0-1-1 0 0,0 0 1 0 0,0 0-1 0 0,0-1 1 0 0,0 1 0 0 0,0 0-1 0 0,0 0 1 0 0,0 0-1 0 0,1-1 1 0 0,-1 1 0 0 0,0-1-1 0 0,0 1 1 0 0,0-1-1 0 0,0 1 1 0 0,0-1 0 0 0,-1 1-1 0 0,1-1 1 0 0,0 0-1 0 0,0 0 1 0 0,0 1 0 0 0,-1-1-1 0 0,1 0 1 0 0,1-1-1 0 0,-2 1 12 0 0,0-1 0 0 0,1 1 0 0 0,-1 0 0 0 0,0-1-1 0 0,1 1 1 0 0,-1-1 0 0 0,0 1 0 0 0,0-1 0 0 0,0 1 0 0 0,0 0-1 0 0,-1-1 1 0 0,1 1 0 0 0,0-1 0 0 0,0 1 0 0 0,-1-1-1 0 0,0 0 1 0 0,0-2 72 0 0,-1 1 0 0 0,1 0-1 0 0,-1 0 1 0 0,1 0 0 0 0,-1 0-1 0 0,0 0 1 0 0,-1 0 0 0 0,1 0-1 0 0,0 1 1 0 0,-1-1 0 0 0,1 1-1 0 0,-1 0 1 0 0,0 0 0 0 0,-5-4-1 0 0,-1 4-37 0 0,0 0-1 0 0,0 1 0 0 0,0 0 0 0 0,0 0 0 0 0,0 1 1 0 0,-14 1-1 0 0,-15-1-84 0 0,8 1 42 0 0,0 1 1 0 0,0 1-1 0 0,0 1 1 0 0,-45 13-1 0 0,4-1 104 0 0,45-11-182 0 0,-24 5 167 0 0,-83 6 0 0 0,77-14-10 0 0,-131 7 442 0 0,145-6-342 0 0,0-2-1 0 0,1-1 0 0 0,-1-3 1 0 0,-76-14-1 0 0,80 9-59 0 0,-39-8 360 0 0,-86-31-1 0 0,-71-26-5 0 0,205 66-558 0 0,0 2 0 0 0,-1 1 0 0 0,0 1 0 0 0,0 1 0 0 0,0 2 0 0 0,-36 4 0 0 0,-190 47-432 0 0,149-21-4026 0 0,42-10-487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9:13.688"/>
    </inkml:context>
    <inkml:brush xml:id="br0">
      <inkml:brushProperty name="width" value="0.1" units="cm"/>
      <inkml:brushProperty name="height" value="0.1" units="cm"/>
      <inkml:brushProperty name="color" value="#F4F91B"/>
    </inkml:brush>
  </inkml:definitions>
  <inkml:trace contextRef="#ctx0" brushRef="#br0">2004 62 2959 0 0,'-3'-12'-34'0'0,"3"10"138"0"0,-1-1 1 0 0,1 0 0 0 0,-1 0 0 0 0,0 1 0 0 0,0-1 0 0 0,0 1 0 0 0,-2-4 0 0 0,2 5-75 0 0,0 0 1 0 0,0 0-1 0 0,0 0 1 0 0,0 0-1 0 0,0 0 1 0 0,0 0-1 0 0,0 1 1 0 0,-1-1-1 0 0,1 0 1 0 0,0 1-1 0 0,0-1 1 0 0,-1 1-1 0 0,1-1 1 0 0,0 1-1 0 0,-1 0 1 0 0,1-1-1 0 0,0 1 1 0 0,-3 0-1 0 0,-33-4 414 0 0,3 0 585 0 0,-1 0-1 0 0,1 3 0 0 0,-1 1 0 0 0,-51 6 1 0 0,-22 14-187 0 0,-138 19-63 0 0,1-7-346 0 0,-77 4-137 0 0,194-32-324 0 0,-174 12 421 0 0,241-9-704 0 0,1 2 1 0 0,0 3-1 0 0,-57 19 1 0 0,60-11-3797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9:15.208"/>
    </inkml:context>
    <inkml:brush xml:id="br0">
      <inkml:brushProperty name="width" value="0.1" units="cm"/>
      <inkml:brushProperty name="height" value="0.1" units="cm"/>
      <inkml:brushProperty name="color" value="#F4F91B"/>
    </inkml:brush>
  </inkml:definitions>
  <inkml:trace contextRef="#ctx0" brushRef="#br0">2224 163 3079 0 0,'-19'-7'1688'0'0,"-2"0"-829"0"0,10 2-374 0 0,-1 1-1 0 0,0 1 1 0 0,0 0 0 0 0,-14-1 0 0 0,-9 0 203 0 0,21 1-470 0 0,0 2 0 0 0,-22 0-1 0 0,-36 6 64 0 0,20-1-89 0 0,-54-2 1 0 0,-198-34 716 0 0,177 21-614 0 0,33 4 27 0 0,-65 1 251 0 0,25 2-194 0 0,-114-30 399 0 0,162 19-303 0 0,-164-8 0 0 0,190 24-451 0 0,0 2 0 0 0,-67 12-1 0 0,93-8-2169 0 0,-35 11 0 0 0,39-8-2177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9:17.902"/>
    </inkml:context>
    <inkml:brush xml:id="br0">
      <inkml:brushProperty name="width" value="0.1" units="cm"/>
      <inkml:brushProperty name="height" value="0.1" units="cm"/>
      <inkml:brushProperty name="color" value="#F4F91B"/>
    </inkml:brush>
  </inkml:definitions>
  <inkml:trace contextRef="#ctx0" brushRef="#br0">2503 114 919 0 0,'-2'-1'22'0'0,"1"1"0"0"0,-1 0 0 0 0,1-1 0 0 0,0 1 0 0 0,-1 0 0 0 0,1 0-1 0 0,-1 0 1 0 0,1 0 0 0 0,-1 0 0 0 0,1 0 0 0 0,0 0 0 0 0,-3 1-1 0 0,-7 0 1906 0 0,10-1-1868 0 0,-1-1 0 0 0,1 1 0 0 0,-1 0 0 0 0,1-1 0 0 0,-1 1 0 0 0,1-1 0 0 0,0 0 0 0 0,-1 1 0 0 0,1-1 0 0 0,0 0 1 0 0,-1 0-1 0 0,1 0 0 0 0,0 0 0 0 0,-2-2 0 0 0,-17-20 1185 0 0,9 10-185 0 0,8 10-910 0 0,-1 0-1 0 0,1 0 1 0 0,0 0-1 0 0,-1 1 0 0 0,1-1 1 0 0,-1 1-1 0 0,0 0 1 0 0,0 0-1 0 0,0 0 0 0 0,0 1 1 0 0,0-1-1 0 0,0 1 1 0 0,0 0-1 0 0,-1 0 0 0 0,1 0 1 0 0,0 1-1 0 0,-1 0 1 0 0,1 0-1 0 0,-6 0 0 0 0,-133 0 646 0 0,113 2-265 0 0,-61 10 0 0 0,63-7-327 0 0,1-1-1 0 0,-55 1 0 0 0,18-9 98 0 0,13 1-25 0 0,1 2 0 0 0,-53 5-1 0 0,-231 28 671 0 0,300-29-805 0 0,0-1 0 0 0,-1-2-1 0 0,-39-6 1 0 0,-104-21 663 0 0,7 1 25 0 0,-186 1 188 0 0,216 17-958 0 0,116 6-614 0 0,1 1 0 0 0,0 1 0 0 0,0 2 0 0 0,0 0-1 0 0,0 1 1 0 0,0 2 0 0 0,1 0 0 0 0,-46 17 0 0 0,24 1-4629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9:18.843"/>
    </inkml:context>
    <inkml:brush xml:id="br0">
      <inkml:brushProperty name="width" value="0.1" units="cm"/>
      <inkml:brushProperty name="height" value="0.1" units="cm"/>
      <inkml:brushProperty name="color" value="#F4F91B"/>
    </inkml:brush>
  </inkml:definitions>
  <inkml:trace contextRef="#ctx0" brushRef="#br0">1388 36 3711 0 0,'0'-1'123'0'0,"0"0"0"0"0,0-1 0 0 0,0 1 0 0 0,0 0 0 0 0,0-1 0 0 0,-1 1 0 0 0,1 0 0 0 0,0-1-1 0 0,-1 1 1 0 0,1 0 0 0 0,-1-1 0 0 0,0 1 0 0 0,1 0 0 0 0,-1 0 0 0 0,0 0 0 0 0,0 0 0 0 0,1 0 0 0 0,-1 0-1 0 0,0 0 1 0 0,0 0 0 0 0,-2-1 0 0 0,1 0 40 0 0,-1 1 0 0 0,1 0 0 0 0,0 0 0 0 0,-1 0 0 0 0,1 1 0 0 0,-1-1 0 0 0,1 0 0 0 0,-1 1 1 0 0,1 0-1 0 0,-6 0 0 0 0,-5 0 229 0 0,0 2 0 0 0,0-1 0 0 0,-21 7 0 0 0,25-6-315 0 0,-31 8 213 0 0,-1-2 1 0 0,0-1-1 0 0,0-3 1 0 0,0-1-1 0 0,-1-2 1 0 0,-78-8-1 0 0,25-6 96 0 0,-1 4 0 0 0,1 4-1 0 0,-1 5 1 0 0,-138 16-1 0 0,211-12-438 0 0,-1 0-1 0 0,1 2 1 0 0,-1 1-1 0 0,2 0 1 0 0,-1 2-1 0 0,1 0 1 0 0,-39 24-1 0 0,32-16-1055 0 0,2 0-3338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23:09:21.019"/>
    </inkml:context>
    <inkml:brush xml:id="br0">
      <inkml:brushProperty name="width" value="0.1" units="cm"/>
      <inkml:brushProperty name="height" value="0.1" units="cm"/>
      <inkml:brushProperty name="color" value="#F4F91B"/>
    </inkml:brush>
  </inkml:definitions>
  <inkml:trace contextRef="#ctx0" brushRef="#br0">1122 101 919 0 0,'-45'-13'764'0'0,"25"7"976"0"0,-1 1 0 0 0,-27-4 0 0 0,-133 3-846 0 0,-12-1 359 0 0,49-17 22 0 0,-28-2-201 0 0,142 23-1014 0 0,1 2 0 0 0,0 1 0 0 0,-59 8 0 0 0,63-3-1701 0 0,-30 9 0 0 0,13 0-1957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969079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497721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59515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279785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110570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813829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763971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1515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790905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873850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a:solidFill>
                <a:schemeClr val="bg1"/>
              </a:solidFill>
              <a:cs typeface="+mj-cs"/>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334223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8/2/2023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8/2/2023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8/2/2023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8/2/2023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8/2/2023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8/2/2023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8/2/2023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8/2/2023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8/2/2023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8/2/2023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8/2/2023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8/2/2023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youtube.com/user/MATSAT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matsati.com/" TargetMode="External"/><Relationship Id="rId5" Type="http://schemas.openxmlformats.org/officeDocument/2006/relationships/hyperlink" Target="https://youtube.com/c/HebrewLiteracy"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36.xml"/><Relationship Id="rId13" Type="http://schemas.openxmlformats.org/officeDocument/2006/relationships/image" Target="../media/image242.png"/><Relationship Id="rId18" Type="http://schemas.openxmlformats.org/officeDocument/2006/relationships/customXml" Target="../ink/ink241.xml"/><Relationship Id="rId3" Type="http://schemas.openxmlformats.org/officeDocument/2006/relationships/image" Target="../media/image1.png"/><Relationship Id="rId21" Type="http://schemas.openxmlformats.org/officeDocument/2006/relationships/image" Target="../media/image246.png"/><Relationship Id="rId7" Type="http://schemas.openxmlformats.org/officeDocument/2006/relationships/image" Target="../media/image239.png"/><Relationship Id="rId12" Type="http://schemas.openxmlformats.org/officeDocument/2006/relationships/customXml" Target="../ink/ink238.xml"/><Relationship Id="rId17" Type="http://schemas.openxmlformats.org/officeDocument/2006/relationships/image" Target="../media/image244.png"/><Relationship Id="rId2" Type="http://schemas.openxmlformats.org/officeDocument/2006/relationships/notesSlide" Target="../notesSlides/notesSlide10.xml"/><Relationship Id="rId16" Type="http://schemas.openxmlformats.org/officeDocument/2006/relationships/customXml" Target="../ink/ink240.xml"/><Relationship Id="rId20" Type="http://schemas.openxmlformats.org/officeDocument/2006/relationships/customXml" Target="../ink/ink242.xml"/><Relationship Id="rId1" Type="http://schemas.openxmlformats.org/officeDocument/2006/relationships/slideLayout" Target="../slideLayouts/slideLayout1.xml"/><Relationship Id="rId6" Type="http://schemas.openxmlformats.org/officeDocument/2006/relationships/customXml" Target="../ink/ink235.xml"/><Relationship Id="rId11" Type="http://schemas.openxmlformats.org/officeDocument/2006/relationships/image" Target="../media/image241.png"/><Relationship Id="rId5" Type="http://schemas.openxmlformats.org/officeDocument/2006/relationships/image" Target="../media/image238.png"/><Relationship Id="rId15" Type="http://schemas.openxmlformats.org/officeDocument/2006/relationships/image" Target="../media/image243.png"/><Relationship Id="rId23" Type="http://schemas.openxmlformats.org/officeDocument/2006/relationships/image" Target="../media/image247.png"/><Relationship Id="rId10" Type="http://schemas.openxmlformats.org/officeDocument/2006/relationships/customXml" Target="../ink/ink237.xml"/><Relationship Id="rId19" Type="http://schemas.openxmlformats.org/officeDocument/2006/relationships/image" Target="../media/image245.png"/><Relationship Id="rId4" Type="http://schemas.openxmlformats.org/officeDocument/2006/relationships/customXml" Target="../ink/ink234.xml"/><Relationship Id="rId9" Type="http://schemas.openxmlformats.org/officeDocument/2006/relationships/image" Target="../media/image240.png"/><Relationship Id="rId14" Type="http://schemas.openxmlformats.org/officeDocument/2006/relationships/customXml" Target="../ink/ink239.xml"/><Relationship Id="rId22" Type="http://schemas.openxmlformats.org/officeDocument/2006/relationships/customXml" Target="../ink/ink24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customXml" Target="../ink/ink246.xml"/><Relationship Id="rId13" Type="http://schemas.openxmlformats.org/officeDocument/2006/relationships/image" Target="../media/image252.png"/><Relationship Id="rId18" Type="http://schemas.openxmlformats.org/officeDocument/2006/relationships/customXml" Target="../ink/ink251.xml"/><Relationship Id="rId3" Type="http://schemas.openxmlformats.org/officeDocument/2006/relationships/image" Target="../media/image1.png"/><Relationship Id="rId21" Type="http://schemas.openxmlformats.org/officeDocument/2006/relationships/image" Target="../media/image256.png"/><Relationship Id="rId7" Type="http://schemas.openxmlformats.org/officeDocument/2006/relationships/image" Target="../media/image249.png"/><Relationship Id="rId12" Type="http://schemas.openxmlformats.org/officeDocument/2006/relationships/customXml" Target="../ink/ink248.xml"/><Relationship Id="rId17" Type="http://schemas.openxmlformats.org/officeDocument/2006/relationships/image" Target="../media/image254.png"/><Relationship Id="rId2" Type="http://schemas.openxmlformats.org/officeDocument/2006/relationships/notesSlide" Target="../notesSlides/notesSlide12.xml"/><Relationship Id="rId16" Type="http://schemas.openxmlformats.org/officeDocument/2006/relationships/customXml" Target="../ink/ink250.xml"/><Relationship Id="rId20" Type="http://schemas.openxmlformats.org/officeDocument/2006/relationships/customXml" Target="../ink/ink252.xml"/><Relationship Id="rId1" Type="http://schemas.openxmlformats.org/officeDocument/2006/relationships/slideLayout" Target="../slideLayouts/slideLayout1.xml"/><Relationship Id="rId6" Type="http://schemas.openxmlformats.org/officeDocument/2006/relationships/customXml" Target="../ink/ink245.xml"/><Relationship Id="rId11" Type="http://schemas.openxmlformats.org/officeDocument/2006/relationships/image" Target="../media/image251.png"/><Relationship Id="rId5" Type="http://schemas.openxmlformats.org/officeDocument/2006/relationships/image" Target="../media/image248.png"/><Relationship Id="rId15" Type="http://schemas.openxmlformats.org/officeDocument/2006/relationships/image" Target="../media/image253.png"/><Relationship Id="rId23" Type="http://schemas.openxmlformats.org/officeDocument/2006/relationships/image" Target="../media/image257.png"/><Relationship Id="rId10" Type="http://schemas.openxmlformats.org/officeDocument/2006/relationships/customXml" Target="../ink/ink247.xml"/><Relationship Id="rId19" Type="http://schemas.openxmlformats.org/officeDocument/2006/relationships/image" Target="../media/image255.png"/><Relationship Id="rId4" Type="http://schemas.openxmlformats.org/officeDocument/2006/relationships/customXml" Target="../ink/ink244.xml"/><Relationship Id="rId9" Type="http://schemas.openxmlformats.org/officeDocument/2006/relationships/image" Target="../media/image250.png"/><Relationship Id="rId14" Type="http://schemas.openxmlformats.org/officeDocument/2006/relationships/customXml" Target="../ink/ink249.xml"/><Relationship Id="rId22" Type="http://schemas.openxmlformats.org/officeDocument/2006/relationships/customXml" Target="../ink/ink253.xml"/></Relationships>
</file>

<file path=ppt/slides/_rels/slide13.xml.rels><?xml version="1.0" encoding="UTF-8" standalone="yes"?>
<Relationships xmlns="http://schemas.openxmlformats.org/package/2006/relationships"><Relationship Id="rId13" Type="http://schemas.openxmlformats.org/officeDocument/2006/relationships/image" Target="../media/image262.png"/><Relationship Id="rId18" Type="http://schemas.openxmlformats.org/officeDocument/2006/relationships/customXml" Target="../ink/ink261.xml"/><Relationship Id="rId26" Type="http://schemas.openxmlformats.org/officeDocument/2006/relationships/customXml" Target="../ink/ink265.xml"/><Relationship Id="rId3" Type="http://schemas.openxmlformats.org/officeDocument/2006/relationships/image" Target="../media/image1.png"/><Relationship Id="rId21" Type="http://schemas.openxmlformats.org/officeDocument/2006/relationships/image" Target="../media/image266.png"/><Relationship Id="rId7" Type="http://schemas.openxmlformats.org/officeDocument/2006/relationships/image" Target="../media/image259.png"/><Relationship Id="rId12" Type="http://schemas.openxmlformats.org/officeDocument/2006/relationships/customXml" Target="../ink/ink258.xml"/><Relationship Id="rId17" Type="http://schemas.openxmlformats.org/officeDocument/2006/relationships/image" Target="../media/image264.png"/><Relationship Id="rId25" Type="http://schemas.openxmlformats.org/officeDocument/2006/relationships/image" Target="../media/image268.png"/><Relationship Id="rId33" Type="http://schemas.openxmlformats.org/officeDocument/2006/relationships/image" Target="../media/image272.png"/><Relationship Id="rId2" Type="http://schemas.openxmlformats.org/officeDocument/2006/relationships/notesSlide" Target="../notesSlides/notesSlide13.xml"/><Relationship Id="rId16" Type="http://schemas.openxmlformats.org/officeDocument/2006/relationships/customXml" Target="../ink/ink260.xml"/><Relationship Id="rId20" Type="http://schemas.openxmlformats.org/officeDocument/2006/relationships/customXml" Target="../ink/ink262.xml"/><Relationship Id="rId29" Type="http://schemas.openxmlformats.org/officeDocument/2006/relationships/image" Target="../media/image270.png"/><Relationship Id="rId1" Type="http://schemas.openxmlformats.org/officeDocument/2006/relationships/slideLayout" Target="../slideLayouts/slideLayout1.xml"/><Relationship Id="rId6" Type="http://schemas.openxmlformats.org/officeDocument/2006/relationships/customXml" Target="../ink/ink255.xml"/><Relationship Id="rId11" Type="http://schemas.openxmlformats.org/officeDocument/2006/relationships/image" Target="../media/image261.png"/><Relationship Id="rId24" Type="http://schemas.openxmlformats.org/officeDocument/2006/relationships/customXml" Target="../ink/ink264.xml"/><Relationship Id="rId32" Type="http://schemas.openxmlformats.org/officeDocument/2006/relationships/customXml" Target="../ink/ink268.xml"/><Relationship Id="rId5" Type="http://schemas.openxmlformats.org/officeDocument/2006/relationships/image" Target="../media/image258.png"/><Relationship Id="rId15" Type="http://schemas.openxmlformats.org/officeDocument/2006/relationships/image" Target="../media/image263.png"/><Relationship Id="rId23" Type="http://schemas.openxmlformats.org/officeDocument/2006/relationships/image" Target="../media/image267.png"/><Relationship Id="rId28" Type="http://schemas.openxmlformats.org/officeDocument/2006/relationships/customXml" Target="../ink/ink266.xml"/><Relationship Id="rId10" Type="http://schemas.openxmlformats.org/officeDocument/2006/relationships/customXml" Target="../ink/ink257.xml"/><Relationship Id="rId19" Type="http://schemas.openxmlformats.org/officeDocument/2006/relationships/image" Target="../media/image265.png"/><Relationship Id="rId31" Type="http://schemas.openxmlformats.org/officeDocument/2006/relationships/image" Target="../media/image271.png"/><Relationship Id="rId4" Type="http://schemas.openxmlformats.org/officeDocument/2006/relationships/customXml" Target="../ink/ink254.xml"/><Relationship Id="rId9" Type="http://schemas.openxmlformats.org/officeDocument/2006/relationships/image" Target="../media/image260.png"/><Relationship Id="rId14" Type="http://schemas.openxmlformats.org/officeDocument/2006/relationships/customXml" Target="../ink/ink259.xml"/><Relationship Id="rId22" Type="http://schemas.openxmlformats.org/officeDocument/2006/relationships/customXml" Target="../ink/ink263.xml"/><Relationship Id="rId27" Type="http://schemas.openxmlformats.org/officeDocument/2006/relationships/image" Target="../media/image269.png"/><Relationship Id="rId30" Type="http://schemas.openxmlformats.org/officeDocument/2006/relationships/customXml" Target="../ink/ink267.xml"/><Relationship Id="rId8" Type="http://schemas.openxmlformats.org/officeDocument/2006/relationships/customXml" Target="../ink/ink256.xml"/></Relationships>
</file>

<file path=ppt/slides/_rels/slide14.xml.rels><?xml version="1.0" encoding="UTF-8" standalone="yes"?>
<Relationships xmlns="http://schemas.openxmlformats.org/package/2006/relationships"><Relationship Id="rId26" Type="http://schemas.openxmlformats.org/officeDocument/2006/relationships/customXml" Target="../ink/ink280.xml"/><Relationship Id="rId21" Type="http://schemas.openxmlformats.org/officeDocument/2006/relationships/image" Target="../media/image281.png"/><Relationship Id="rId34" Type="http://schemas.openxmlformats.org/officeDocument/2006/relationships/customXml" Target="../ink/ink284.xml"/><Relationship Id="rId42" Type="http://schemas.openxmlformats.org/officeDocument/2006/relationships/customXml" Target="../ink/ink288.xml"/><Relationship Id="rId47" Type="http://schemas.openxmlformats.org/officeDocument/2006/relationships/image" Target="../media/image294.png"/><Relationship Id="rId50" Type="http://schemas.openxmlformats.org/officeDocument/2006/relationships/customXml" Target="../ink/ink292.xml"/><Relationship Id="rId55" Type="http://schemas.openxmlformats.org/officeDocument/2006/relationships/image" Target="../media/image298.png"/><Relationship Id="rId63" Type="http://schemas.openxmlformats.org/officeDocument/2006/relationships/image" Target="../media/image302.png"/><Relationship Id="rId7" Type="http://schemas.openxmlformats.org/officeDocument/2006/relationships/image" Target="../media/image274.png"/><Relationship Id="rId2" Type="http://schemas.openxmlformats.org/officeDocument/2006/relationships/notesSlide" Target="../notesSlides/notesSlide14.xml"/><Relationship Id="rId16" Type="http://schemas.openxmlformats.org/officeDocument/2006/relationships/customXml" Target="../ink/ink275.xml"/><Relationship Id="rId29" Type="http://schemas.openxmlformats.org/officeDocument/2006/relationships/image" Target="../media/image285.png"/><Relationship Id="rId11" Type="http://schemas.openxmlformats.org/officeDocument/2006/relationships/image" Target="../media/image276.png"/><Relationship Id="rId24" Type="http://schemas.openxmlformats.org/officeDocument/2006/relationships/customXml" Target="../ink/ink279.xml"/><Relationship Id="rId32" Type="http://schemas.openxmlformats.org/officeDocument/2006/relationships/customXml" Target="../ink/ink283.xml"/><Relationship Id="rId37" Type="http://schemas.openxmlformats.org/officeDocument/2006/relationships/image" Target="../media/image289.png"/><Relationship Id="rId40" Type="http://schemas.openxmlformats.org/officeDocument/2006/relationships/customXml" Target="../ink/ink287.xml"/><Relationship Id="rId45" Type="http://schemas.openxmlformats.org/officeDocument/2006/relationships/image" Target="../media/image293.png"/><Relationship Id="rId53" Type="http://schemas.openxmlformats.org/officeDocument/2006/relationships/image" Target="../media/image297.png"/><Relationship Id="rId58" Type="http://schemas.openxmlformats.org/officeDocument/2006/relationships/customXml" Target="../ink/ink296.xml"/><Relationship Id="rId5" Type="http://schemas.openxmlformats.org/officeDocument/2006/relationships/image" Target="../media/image273.png"/><Relationship Id="rId61" Type="http://schemas.openxmlformats.org/officeDocument/2006/relationships/image" Target="../media/image301.png"/><Relationship Id="rId19" Type="http://schemas.openxmlformats.org/officeDocument/2006/relationships/image" Target="../media/image280.png"/><Relationship Id="rId14" Type="http://schemas.openxmlformats.org/officeDocument/2006/relationships/customXml" Target="../ink/ink274.xml"/><Relationship Id="rId22" Type="http://schemas.openxmlformats.org/officeDocument/2006/relationships/customXml" Target="../ink/ink278.xml"/><Relationship Id="rId27" Type="http://schemas.openxmlformats.org/officeDocument/2006/relationships/image" Target="../media/image284.png"/><Relationship Id="rId30" Type="http://schemas.openxmlformats.org/officeDocument/2006/relationships/customXml" Target="../ink/ink282.xml"/><Relationship Id="rId35" Type="http://schemas.openxmlformats.org/officeDocument/2006/relationships/image" Target="../media/image288.png"/><Relationship Id="rId43" Type="http://schemas.openxmlformats.org/officeDocument/2006/relationships/image" Target="../media/image292.png"/><Relationship Id="rId48" Type="http://schemas.openxmlformats.org/officeDocument/2006/relationships/customXml" Target="../ink/ink291.xml"/><Relationship Id="rId56" Type="http://schemas.openxmlformats.org/officeDocument/2006/relationships/customXml" Target="../ink/ink295.xml"/><Relationship Id="rId64" Type="http://schemas.openxmlformats.org/officeDocument/2006/relationships/customXml" Target="../ink/ink299.xml"/><Relationship Id="rId8" Type="http://schemas.openxmlformats.org/officeDocument/2006/relationships/customXml" Target="../ink/ink271.xml"/><Relationship Id="rId51" Type="http://schemas.openxmlformats.org/officeDocument/2006/relationships/image" Target="../media/image296.png"/><Relationship Id="rId3" Type="http://schemas.openxmlformats.org/officeDocument/2006/relationships/image" Target="../media/image1.png"/><Relationship Id="rId12" Type="http://schemas.openxmlformats.org/officeDocument/2006/relationships/customXml" Target="../ink/ink273.xml"/><Relationship Id="rId17" Type="http://schemas.openxmlformats.org/officeDocument/2006/relationships/image" Target="../media/image279.png"/><Relationship Id="rId25" Type="http://schemas.openxmlformats.org/officeDocument/2006/relationships/image" Target="../media/image283.png"/><Relationship Id="rId33" Type="http://schemas.openxmlformats.org/officeDocument/2006/relationships/image" Target="../media/image287.png"/><Relationship Id="rId38" Type="http://schemas.openxmlformats.org/officeDocument/2006/relationships/customXml" Target="../ink/ink286.xml"/><Relationship Id="rId46" Type="http://schemas.openxmlformats.org/officeDocument/2006/relationships/customXml" Target="../ink/ink290.xml"/><Relationship Id="rId59" Type="http://schemas.openxmlformats.org/officeDocument/2006/relationships/image" Target="../media/image300.png"/><Relationship Id="rId20" Type="http://schemas.openxmlformats.org/officeDocument/2006/relationships/customXml" Target="../ink/ink277.xml"/><Relationship Id="rId41" Type="http://schemas.openxmlformats.org/officeDocument/2006/relationships/image" Target="../media/image291.png"/><Relationship Id="rId54" Type="http://schemas.openxmlformats.org/officeDocument/2006/relationships/customXml" Target="../ink/ink294.xml"/><Relationship Id="rId62" Type="http://schemas.openxmlformats.org/officeDocument/2006/relationships/customXml" Target="../ink/ink298.xml"/><Relationship Id="rId1" Type="http://schemas.openxmlformats.org/officeDocument/2006/relationships/slideLayout" Target="../slideLayouts/slideLayout1.xml"/><Relationship Id="rId6" Type="http://schemas.openxmlformats.org/officeDocument/2006/relationships/customXml" Target="../ink/ink270.xml"/><Relationship Id="rId15" Type="http://schemas.openxmlformats.org/officeDocument/2006/relationships/image" Target="../media/image278.png"/><Relationship Id="rId23" Type="http://schemas.openxmlformats.org/officeDocument/2006/relationships/image" Target="../media/image282.png"/><Relationship Id="rId28" Type="http://schemas.openxmlformats.org/officeDocument/2006/relationships/customXml" Target="../ink/ink281.xml"/><Relationship Id="rId36" Type="http://schemas.openxmlformats.org/officeDocument/2006/relationships/customXml" Target="../ink/ink285.xml"/><Relationship Id="rId49" Type="http://schemas.openxmlformats.org/officeDocument/2006/relationships/image" Target="../media/image295.png"/><Relationship Id="rId57" Type="http://schemas.openxmlformats.org/officeDocument/2006/relationships/image" Target="../media/image299.png"/><Relationship Id="rId10" Type="http://schemas.openxmlformats.org/officeDocument/2006/relationships/customXml" Target="../ink/ink272.xml"/><Relationship Id="rId31" Type="http://schemas.openxmlformats.org/officeDocument/2006/relationships/image" Target="../media/image286.png"/><Relationship Id="rId44" Type="http://schemas.openxmlformats.org/officeDocument/2006/relationships/customXml" Target="../ink/ink289.xml"/><Relationship Id="rId52" Type="http://schemas.openxmlformats.org/officeDocument/2006/relationships/customXml" Target="../ink/ink293.xml"/><Relationship Id="rId60" Type="http://schemas.openxmlformats.org/officeDocument/2006/relationships/customXml" Target="../ink/ink297.xml"/><Relationship Id="rId65" Type="http://schemas.openxmlformats.org/officeDocument/2006/relationships/image" Target="../media/image303.png"/><Relationship Id="rId4" Type="http://schemas.openxmlformats.org/officeDocument/2006/relationships/customXml" Target="../ink/ink269.xml"/><Relationship Id="rId9" Type="http://schemas.openxmlformats.org/officeDocument/2006/relationships/image" Target="../media/image275.png"/><Relationship Id="rId13" Type="http://schemas.openxmlformats.org/officeDocument/2006/relationships/image" Target="../media/image277.png"/><Relationship Id="rId18" Type="http://schemas.openxmlformats.org/officeDocument/2006/relationships/customXml" Target="../ink/ink276.xml"/><Relationship Id="rId39" Type="http://schemas.openxmlformats.org/officeDocument/2006/relationships/image" Target="../media/image290.png"/></Relationships>
</file>

<file path=ppt/slides/_rels/slide15.xml.rels><?xml version="1.0" encoding="UTF-8" standalone="yes"?>
<Relationships xmlns="http://schemas.openxmlformats.org/package/2006/relationships"><Relationship Id="rId8" Type="http://schemas.openxmlformats.org/officeDocument/2006/relationships/customXml" Target="../ink/ink302.xml"/><Relationship Id="rId13" Type="http://schemas.openxmlformats.org/officeDocument/2006/relationships/image" Target="../media/image308.png"/><Relationship Id="rId3" Type="http://schemas.openxmlformats.org/officeDocument/2006/relationships/image" Target="../media/image1.png"/><Relationship Id="rId7" Type="http://schemas.openxmlformats.org/officeDocument/2006/relationships/image" Target="../media/image305.png"/><Relationship Id="rId12" Type="http://schemas.openxmlformats.org/officeDocument/2006/relationships/customXml" Target="../ink/ink304.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301.xml"/><Relationship Id="rId11" Type="http://schemas.openxmlformats.org/officeDocument/2006/relationships/image" Target="../media/image307.png"/><Relationship Id="rId5" Type="http://schemas.openxmlformats.org/officeDocument/2006/relationships/image" Target="../media/image304.png"/><Relationship Id="rId15" Type="http://schemas.openxmlformats.org/officeDocument/2006/relationships/image" Target="../media/image309.png"/><Relationship Id="rId10" Type="http://schemas.openxmlformats.org/officeDocument/2006/relationships/customXml" Target="../ink/ink303.xml"/><Relationship Id="rId4" Type="http://schemas.openxmlformats.org/officeDocument/2006/relationships/customXml" Target="../ink/ink300.xml"/><Relationship Id="rId9" Type="http://schemas.openxmlformats.org/officeDocument/2006/relationships/image" Target="../media/image306.png"/><Relationship Id="rId14" Type="http://schemas.openxmlformats.org/officeDocument/2006/relationships/customXml" Target="../ink/ink305.xml"/></Relationships>
</file>

<file path=ppt/slides/_rels/slide16.xml.rels><?xml version="1.0" encoding="UTF-8" standalone="yes"?>
<Relationships xmlns="http://schemas.openxmlformats.org/package/2006/relationships"><Relationship Id="rId8" Type="http://schemas.openxmlformats.org/officeDocument/2006/relationships/customXml" Target="../ink/ink308.xml"/><Relationship Id="rId13" Type="http://schemas.openxmlformats.org/officeDocument/2006/relationships/image" Target="../media/image314.png"/><Relationship Id="rId18" Type="http://schemas.openxmlformats.org/officeDocument/2006/relationships/customXml" Target="../ink/ink313.xml"/><Relationship Id="rId26" Type="http://schemas.openxmlformats.org/officeDocument/2006/relationships/customXml" Target="../ink/ink317.xml"/><Relationship Id="rId3" Type="http://schemas.openxmlformats.org/officeDocument/2006/relationships/image" Target="../media/image1.png"/><Relationship Id="rId21" Type="http://schemas.openxmlformats.org/officeDocument/2006/relationships/image" Target="../media/image318.png"/><Relationship Id="rId7" Type="http://schemas.openxmlformats.org/officeDocument/2006/relationships/image" Target="../media/image311.png"/><Relationship Id="rId12" Type="http://schemas.openxmlformats.org/officeDocument/2006/relationships/customXml" Target="../ink/ink310.xml"/><Relationship Id="rId17" Type="http://schemas.openxmlformats.org/officeDocument/2006/relationships/image" Target="../media/image316.png"/><Relationship Id="rId25" Type="http://schemas.openxmlformats.org/officeDocument/2006/relationships/image" Target="../media/image320.png"/><Relationship Id="rId2" Type="http://schemas.openxmlformats.org/officeDocument/2006/relationships/notesSlide" Target="../notesSlides/notesSlide16.xml"/><Relationship Id="rId16" Type="http://schemas.openxmlformats.org/officeDocument/2006/relationships/customXml" Target="../ink/ink312.xml"/><Relationship Id="rId20" Type="http://schemas.openxmlformats.org/officeDocument/2006/relationships/customXml" Target="../ink/ink314.xml"/><Relationship Id="rId29" Type="http://schemas.openxmlformats.org/officeDocument/2006/relationships/image" Target="../media/image322.png"/><Relationship Id="rId1" Type="http://schemas.openxmlformats.org/officeDocument/2006/relationships/slideLayout" Target="../slideLayouts/slideLayout1.xml"/><Relationship Id="rId6" Type="http://schemas.openxmlformats.org/officeDocument/2006/relationships/customXml" Target="../ink/ink307.xml"/><Relationship Id="rId11" Type="http://schemas.openxmlformats.org/officeDocument/2006/relationships/image" Target="../media/image313.png"/><Relationship Id="rId24" Type="http://schemas.openxmlformats.org/officeDocument/2006/relationships/customXml" Target="../ink/ink316.xml"/><Relationship Id="rId5" Type="http://schemas.openxmlformats.org/officeDocument/2006/relationships/image" Target="../media/image310.png"/><Relationship Id="rId15" Type="http://schemas.openxmlformats.org/officeDocument/2006/relationships/image" Target="../media/image315.png"/><Relationship Id="rId23" Type="http://schemas.openxmlformats.org/officeDocument/2006/relationships/image" Target="../media/image319.png"/><Relationship Id="rId28" Type="http://schemas.openxmlformats.org/officeDocument/2006/relationships/customXml" Target="../ink/ink318.xml"/><Relationship Id="rId10" Type="http://schemas.openxmlformats.org/officeDocument/2006/relationships/customXml" Target="../ink/ink309.xml"/><Relationship Id="rId19" Type="http://schemas.openxmlformats.org/officeDocument/2006/relationships/image" Target="../media/image317.png"/><Relationship Id="rId31" Type="http://schemas.openxmlformats.org/officeDocument/2006/relationships/image" Target="../media/image323.png"/><Relationship Id="rId4" Type="http://schemas.openxmlformats.org/officeDocument/2006/relationships/customXml" Target="../ink/ink306.xml"/><Relationship Id="rId9" Type="http://schemas.openxmlformats.org/officeDocument/2006/relationships/image" Target="../media/image312.png"/><Relationship Id="rId14" Type="http://schemas.openxmlformats.org/officeDocument/2006/relationships/customXml" Target="../ink/ink311.xml"/><Relationship Id="rId22" Type="http://schemas.openxmlformats.org/officeDocument/2006/relationships/customXml" Target="../ink/ink315.xml"/><Relationship Id="rId27" Type="http://schemas.openxmlformats.org/officeDocument/2006/relationships/image" Target="../media/image321.png"/><Relationship Id="rId30" Type="http://schemas.openxmlformats.org/officeDocument/2006/relationships/customXml" Target="../ink/ink319.xml"/></Relationships>
</file>

<file path=ppt/slides/_rels/slide17.xml.rels><?xml version="1.0" encoding="UTF-8" standalone="yes"?>
<Relationships xmlns="http://schemas.openxmlformats.org/package/2006/relationships"><Relationship Id="rId26" Type="http://schemas.openxmlformats.org/officeDocument/2006/relationships/customXml" Target="../ink/ink331.xml"/><Relationship Id="rId21" Type="http://schemas.openxmlformats.org/officeDocument/2006/relationships/image" Target="../media/image332.png"/><Relationship Id="rId42" Type="http://schemas.openxmlformats.org/officeDocument/2006/relationships/customXml" Target="../ink/ink339.xml"/><Relationship Id="rId47" Type="http://schemas.openxmlformats.org/officeDocument/2006/relationships/image" Target="../media/image345.png"/><Relationship Id="rId63" Type="http://schemas.openxmlformats.org/officeDocument/2006/relationships/image" Target="../media/image353.png"/><Relationship Id="rId68" Type="http://schemas.openxmlformats.org/officeDocument/2006/relationships/customXml" Target="../ink/ink352.xml"/><Relationship Id="rId84" Type="http://schemas.openxmlformats.org/officeDocument/2006/relationships/customXml" Target="../ink/ink360.xml"/><Relationship Id="rId89" Type="http://schemas.openxmlformats.org/officeDocument/2006/relationships/image" Target="../media/image366.png"/><Relationship Id="rId16" Type="http://schemas.openxmlformats.org/officeDocument/2006/relationships/customXml" Target="../ink/ink326.xml"/><Relationship Id="rId11" Type="http://schemas.openxmlformats.org/officeDocument/2006/relationships/image" Target="../media/image327.png"/><Relationship Id="rId32" Type="http://schemas.openxmlformats.org/officeDocument/2006/relationships/customXml" Target="../ink/ink334.xml"/><Relationship Id="rId37" Type="http://schemas.openxmlformats.org/officeDocument/2006/relationships/image" Target="../media/image340.png"/><Relationship Id="rId53" Type="http://schemas.openxmlformats.org/officeDocument/2006/relationships/image" Target="../media/image348.png"/><Relationship Id="rId58" Type="http://schemas.openxmlformats.org/officeDocument/2006/relationships/customXml" Target="../ink/ink347.xml"/><Relationship Id="rId74" Type="http://schemas.openxmlformats.org/officeDocument/2006/relationships/customXml" Target="../ink/ink355.xml"/><Relationship Id="rId79" Type="http://schemas.openxmlformats.org/officeDocument/2006/relationships/image" Target="../media/image361.png"/><Relationship Id="rId102" Type="http://schemas.openxmlformats.org/officeDocument/2006/relationships/customXml" Target="../ink/ink369.xml"/><Relationship Id="rId5" Type="http://schemas.openxmlformats.org/officeDocument/2006/relationships/image" Target="../media/image324.png"/><Relationship Id="rId90" Type="http://schemas.openxmlformats.org/officeDocument/2006/relationships/customXml" Target="../ink/ink363.xml"/><Relationship Id="rId95" Type="http://schemas.openxmlformats.org/officeDocument/2006/relationships/image" Target="../media/image369.png"/><Relationship Id="rId22" Type="http://schemas.openxmlformats.org/officeDocument/2006/relationships/customXml" Target="../ink/ink329.xml"/><Relationship Id="rId27" Type="http://schemas.openxmlformats.org/officeDocument/2006/relationships/image" Target="../media/image335.png"/><Relationship Id="rId43" Type="http://schemas.openxmlformats.org/officeDocument/2006/relationships/image" Target="../media/image343.png"/><Relationship Id="rId48" Type="http://schemas.openxmlformats.org/officeDocument/2006/relationships/customXml" Target="../ink/ink342.xml"/><Relationship Id="rId64" Type="http://schemas.openxmlformats.org/officeDocument/2006/relationships/customXml" Target="../ink/ink350.xml"/><Relationship Id="rId69" Type="http://schemas.openxmlformats.org/officeDocument/2006/relationships/image" Target="../media/image356.png"/><Relationship Id="rId80" Type="http://schemas.openxmlformats.org/officeDocument/2006/relationships/customXml" Target="../ink/ink358.xml"/><Relationship Id="rId85" Type="http://schemas.openxmlformats.org/officeDocument/2006/relationships/image" Target="../media/image364.png"/><Relationship Id="rId12" Type="http://schemas.openxmlformats.org/officeDocument/2006/relationships/customXml" Target="../ink/ink324.xml"/><Relationship Id="rId17" Type="http://schemas.openxmlformats.org/officeDocument/2006/relationships/image" Target="../media/image330.png"/><Relationship Id="rId25" Type="http://schemas.openxmlformats.org/officeDocument/2006/relationships/image" Target="../media/image334.png"/><Relationship Id="rId33" Type="http://schemas.openxmlformats.org/officeDocument/2006/relationships/image" Target="../media/image338.png"/><Relationship Id="rId38" Type="http://schemas.openxmlformats.org/officeDocument/2006/relationships/customXml" Target="../ink/ink337.xml"/><Relationship Id="rId46" Type="http://schemas.openxmlformats.org/officeDocument/2006/relationships/customXml" Target="../ink/ink341.xml"/><Relationship Id="rId59" Type="http://schemas.openxmlformats.org/officeDocument/2006/relationships/image" Target="../media/image351.png"/><Relationship Id="rId67" Type="http://schemas.openxmlformats.org/officeDocument/2006/relationships/image" Target="../media/image355.png"/><Relationship Id="rId103" Type="http://schemas.openxmlformats.org/officeDocument/2006/relationships/image" Target="../media/image373.png"/><Relationship Id="rId20" Type="http://schemas.openxmlformats.org/officeDocument/2006/relationships/customXml" Target="../ink/ink328.xml"/><Relationship Id="rId41" Type="http://schemas.openxmlformats.org/officeDocument/2006/relationships/image" Target="../media/image342.png"/><Relationship Id="rId54" Type="http://schemas.openxmlformats.org/officeDocument/2006/relationships/customXml" Target="../ink/ink345.xml"/><Relationship Id="rId62" Type="http://schemas.openxmlformats.org/officeDocument/2006/relationships/customXml" Target="../ink/ink349.xml"/><Relationship Id="rId70" Type="http://schemas.openxmlformats.org/officeDocument/2006/relationships/customXml" Target="../ink/ink353.xml"/><Relationship Id="rId75" Type="http://schemas.openxmlformats.org/officeDocument/2006/relationships/image" Target="../media/image359.png"/><Relationship Id="rId83" Type="http://schemas.openxmlformats.org/officeDocument/2006/relationships/image" Target="../media/image363.png"/><Relationship Id="rId88" Type="http://schemas.openxmlformats.org/officeDocument/2006/relationships/customXml" Target="../ink/ink362.xml"/><Relationship Id="rId91" Type="http://schemas.openxmlformats.org/officeDocument/2006/relationships/image" Target="../media/image367.png"/><Relationship Id="rId96" Type="http://schemas.openxmlformats.org/officeDocument/2006/relationships/customXml" Target="../ink/ink366.xml"/><Relationship Id="rId1" Type="http://schemas.openxmlformats.org/officeDocument/2006/relationships/slideLayout" Target="../slideLayouts/slideLayout1.xml"/><Relationship Id="rId6" Type="http://schemas.openxmlformats.org/officeDocument/2006/relationships/customXml" Target="../ink/ink321.xml"/><Relationship Id="rId15" Type="http://schemas.openxmlformats.org/officeDocument/2006/relationships/image" Target="../media/image329.png"/><Relationship Id="rId23" Type="http://schemas.openxmlformats.org/officeDocument/2006/relationships/image" Target="../media/image333.png"/><Relationship Id="rId28" Type="http://schemas.openxmlformats.org/officeDocument/2006/relationships/customXml" Target="../ink/ink332.xml"/><Relationship Id="rId36" Type="http://schemas.openxmlformats.org/officeDocument/2006/relationships/customXml" Target="../ink/ink336.xml"/><Relationship Id="rId49" Type="http://schemas.openxmlformats.org/officeDocument/2006/relationships/image" Target="../media/image346.png"/><Relationship Id="rId57" Type="http://schemas.openxmlformats.org/officeDocument/2006/relationships/image" Target="../media/image350.png"/><Relationship Id="rId10" Type="http://schemas.openxmlformats.org/officeDocument/2006/relationships/customXml" Target="../ink/ink323.xml"/><Relationship Id="rId31" Type="http://schemas.openxmlformats.org/officeDocument/2006/relationships/image" Target="../media/image337.png"/><Relationship Id="rId44" Type="http://schemas.openxmlformats.org/officeDocument/2006/relationships/customXml" Target="../ink/ink340.xml"/><Relationship Id="rId52" Type="http://schemas.openxmlformats.org/officeDocument/2006/relationships/customXml" Target="../ink/ink344.xml"/><Relationship Id="rId60" Type="http://schemas.openxmlformats.org/officeDocument/2006/relationships/customXml" Target="../ink/ink348.xml"/><Relationship Id="rId65" Type="http://schemas.openxmlformats.org/officeDocument/2006/relationships/image" Target="../media/image354.png"/><Relationship Id="rId73" Type="http://schemas.openxmlformats.org/officeDocument/2006/relationships/image" Target="../media/image358.png"/><Relationship Id="rId78" Type="http://schemas.openxmlformats.org/officeDocument/2006/relationships/customXml" Target="../ink/ink357.xml"/><Relationship Id="rId81" Type="http://schemas.openxmlformats.org/officeDocument/2006/relationships/image" Target="../media/image362.png"/><Relationship Id="rId86" Type="http://schemas.openxmlformats.org/officeDocument/2006/relationships/customXml" Target="../ink/ink361.xml"/><Relationship Id="rId94" Type="http://schemas.openxmlformats.org/officeDocument/2006/relationships/customXml" Target="../ink/ink365.xml"/><Relationship Id="rId99" Type="http://schemas.openxmlformats.org/officeDocument/2006/relationships/image" Target="../media/image371.png"/><Relationship Id="rId101" Type="http://schemas.openxmlformats.org/officeDocument/2006/relationships/image" Target="../media/image372.png"/><Relationship Id="rId4" Type="http://schemas.openxmlformats.org/officeDocument/2006/relationships/customXml" Target="../ink/ink320.xml"/><Relationship Id="rId9" Type="http://schemas.openxmlformats.org/officeDocument/2006/relationships/image" Target="../media/image326.png"/><Relationship Id="rId13" Type="http://schemas.openxmlformats.org/officeDocument/2006/relationships/image" Target="../media/image328.png"/><Relationship Id="rId18" Type="http://schemas.openxmlformats.org/officeDocument/2006/relationships/customXml" Target="../ink/ink327.xml"/><Relationship Id="rId39" Type="http://schemas.openxmlformats.org/officeDocument/2006/relationships/image" Target="../media/image341.png"/><Relationship Id="rId34" Type="http://schemas.openxmlformats.org/officeDocument/2006/relationships/customXml" Target="../ink/ink335.xml"/><Relationship Id="rId50" Type="http://schemas.openxmlformats.org/officeDocument/2006/relationships/customXml" Target="../ink/ink343.xml"/><Relationship Id="rId55" Type="http://schemas.openxmlformats.org/officeDocument/2006/relationships/image" Target="../media/image349.png"/><Relationship Id="rId76" Type="http://schemas.openxmlformats.org/officeDocument/2006/relationships/customXml" Target="../ink/ink356.xml"/><Relationship Id="rId97" Type="http://schemas.openxmlformats.org/officeDocument/2006/relationships/image" Target="../media/image370.png"/><Relationship Id="rId7" Type="http://schemas.openxmlformats.org/officeDocument/2006/relationships/image" Target="../media/image325.png"/><Relationship Id="rId71" Type="http://schemas.openxmlformats.org/officeDocument/2006/relationships/image" Target="../media/image357.png"/><Relationship Id="rId92" Type="http://schemas.openxmlformats.org/officeDocument/2006/relationships/customXml" Target="../ink/ink364.xml"/><Relationship Id="rId2" Type="http://schemas.openxmlformats.org/officeDocument/2006/relationships/notesSlide" Target="../notesSlides/notesSlide17.xml"/><Relationship Id="rId29" Type="http://schemas.openxmlformats.org/officeDocument/2006/relationships/image" Target="../media/image336.png"/><Relationship Id="rId24" Type="http://schemas.openxmlformats.org/officeDocument/2006/relationships/customXml" Target="../ink/ink330.xml"/><Relationship Id="rId40" Type="http://schemas.openxmlformats.org/officeDocument/2006/relationships/customXml" Target="../ink/ink338.xml"/><Relationship Id="rId45" Type="http://schemas.openxmlformats.org/officeDocument/2006/relationships/image" Target="../media/image344.png"/><Relationship Id="rId66" Type="http://schemas.openxmlformats.org/officeDocument/2006/relationships/customXml" Target="../ink/ink351.xml"/><Relationship Id="rId87" Type="http://schemas.openxmlformats.org/officeDocument/2006/relationships/image" Target="../media/image365.png"/><Relationship Id="rId61" Type="http://schemas.openxmlformats.org/officeDocument/2006/relationships/image" Target="../media/image352.png"/><Relationship Id="rId82" Type="http://schemas.openxmlformats.org/officeDocument/2006/relationships/customXml" Target="../ink/ink359.xml"/><Relationship Id="rId19" Type="http://schemas.openxmlformats.org/officeDocument/2006/relationships/image" Target="../media/image331.png"/><Relationship Id="rId14" Type="http://schemas.openxmlformats.org/officeDocument/2006/relationships/customXml" Target="../ink/ink325.xml"/><Relationship Id="rId30" Type="http://schemas.openxmlformats.org/officeDocument/2006/relationships/customXml" Target="../ink/ink333.xml"/><Relationship Id="rId35" Type="http://schemas.openxmlformats.org/officeDocument/2006/relationships/image" Target="../media/image339.png"/><Relationship Id="rId56" Type="http://schemas.openxmlformats.org/officeDocument/2006/relationships/customXml" Target="../ink/ink346.xml"/><Relationship Id="rId77" Type="http://schemas.openxmlformats.org/officeDocument/2006/relationships/image" Target="../media/image360.png"/><Relationship Id="rId100" Type="http://schemas.openxmlformats.org/officeDocument/2006/relationships/customXml" Target="../ink/ink368.xml"/><Relationship Id="rId8" Type="http://schemas.openxmlformats.org/officeDocument/2006/relationships/customXml" Target="../ink/ink322.xml"/><Relationship Id="rId51" Type="http://schemas.openxmlformats.org/officeDocument/2006/relationships/image" Target="../media/image347.png"/><Relationship Id="rId72" Type="http://schemas.openxmlformats.org/officeDocument/2006/relationships/customXml" Target="../ink/ink354.xml"/><Relationship Id="rId93" Type="http://schemas.openxmlformats.org/officeDocument/2006/relationships/image" Target="../media/image368.png"/><Relationship Id="rId98" Type="http://schemas.openxmlformats.org/officeDocument/2006/relationships/customXml" Target="../ink/ink367.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biblia.com/bible/kjv1900/Matt%2024.35" TargetMode="External"/><Relationship Id="rId13" Type="http://schemas.openxmlformats.org/officeDocument/2006/relationships/customXml" Target="../ink/ink1.xml"/><Relationship Id="rId18" Type="http://schemas.openxmlformats.org/officeDocument/2006/relationships/image" Target="../media/image7.png"/><Relationship Id="rId26" Type="http://schemas.openxmlformats.org/officeDocument/2006/relationships/image" Target="../media/image11.png"/><Relationship Id="rId3" Type="http://schemas.openxmlformats.org/officeDocument/2006/relationships/image" Target="../media/image1.png"/><Relationship Id="rId21" Type="http://schemas.openxmlformats.org/officeDocument/2006/relationships/customXml" Target="../ink/ink5.xml"/><Relationship Id="rId7" Type="http://schemas.openxmlformats.org/officeDocument/2006/relationships/hyperlink" Target="https://www.matsati.com/index.php/tehillim-psalms-102-part-2-poor-living-stones/" TargetMode="External"/><Relationship Id="rId12" Type="http://schemas.openxmlformats.org/officeDocument/2006/relationships/hyperlink" Target="https://biblia.com/bible/kjv1900/Rev%2022.13" TargetMode="External"/><Relationship Id="rId17" Type="http://schemas.openxmlformats.org/officeDocument/2006/relationships/customXml" Target="../ink/ink3.xml"/><Relationship Id="rId25" Type="http://schemas.openxmlformats.org/officeDocument/2006/relationships/customXml" Target="../ink/ink7.xml"/><Relationship Id="rId2" Type="http://schemas.openxmlformats.org/officeDocument/2006/relationships/notesSlide" Target="../notesSlides/notesSlide4.xml"/><Relationship Id="rId16" Type="http://schemas.openxmlformats.org/officeDocument/2006/relationships/image" Target="../media/image6.png"/><Relationship Id="rId20" Type="http://schemas.openxmlformats.org/officeDocument/2006/relationships/image" Target="../media/image8.png"/><Relationship Id="rId29"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hyperlink" Target="https://biblia.com/bible/kjv1900/Isa%2040.8" TargetMode="External"/><Relationship Id="rId11" Type="http://schemas.openxmlformats.org/officeDocument/2006/relationships/hyperlink" Target="https://biblia.com/bible/kjv1900/Isa%2044.6" TargetMode="External"/><Relationship Id="rId24" Type="http://schemas.openxmlformats.org/officeDocument/2006/relationships/image" Target="../media/image10.png"/><Relationship Id="rId32" Type="http://schemas.openxmlformats.org/officeDocument/2006/relationships/image" Target="../media/image14.png"/><Relationship Id="rId5" Type="http://schemas.openxmlformats.org/officeDocument/2006/relationships/hyperlink" Target="https://biblia.com/bible/kjv1900/Num%2023.19" TargetMode="External"/><Relationship Id="rId15" Type="http://schemas.openxmlformats.org/officeDocument/2006/relationships/customXml" Target="../ink/ink2.xml"/><Relationship Id="rId23" Type="http://schemas.openxmlformats.org/officeDocument/2006/relationships/customXml" Target="../ink/ink6.xml"/><Relationship Id="rId28" Type="http://schemas.openxmlformats.org/officeDocument/2006/relationships/image" Target="../media/image12.png"/><Relationship Id="rId10" Type="http://schemas.openxmlformats.org/officeDocument/2006/relationships/hyperlink" Target="https://biblia.com/bible/kjv1900/Ps%2090.2" TargetMode="External"/><Relationship Id="rId19" Type="http://schemas.openxmlformats.org/officeDocument/2006/relationships/customXml" Target="../ink/ink4.xml"/><Relationship Id="rId31" Type="http://schemas.openxmlformats.org/officeDocument/2006/relationships/customXml" Target="../ink/ink10.xml"/><Relationship Id="rId4" Type="http://schemas.openxmlformats.org/officeDocument/2006/relationships/hyperlink" Target="https://biblia.com/bible/kjv1900/Mal%203.6" TargetMode="External"/><Relationship Id="rId9" Type="http://schemas.openxmlformats.org/officeDocument/2006/relationships/hyperlink" Target="https://biblia.com/bible/kjv1900/Isa%2040.28" TargetMode="External"/><Relationship Id="rId14" Type="http://schemas.openxmlformats.org/officeDocument/2006/relationships/image" Target="../media/image5.png"/><Relationship Id="rId22" Type="http://schemas.openxmlformats.org/officeDocument/2006/relationships/image" Target="../media/image9.png"/><Relationship Id="rId27" Type="http://schemas.openxmlformats.org/officeDocument/2006/relationships/customXml" Target="../ink/ink8.xml"/><Relationship Id="rId30"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12.xml"/><Relationship Id="rId5" Type="http://schemas.openxmlformats.org/officeDocument/2006/relationships/image" Target="../media/image15.png"/><Relationship Id="rId4" Type="http://schemas.openxmlformats.org/officeDocument/2006/relationships/customXml" Target="../ink/ink11.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74.png"/><Relationship Id="rId21" Type="http://schemas.openxmlformats.org/officeDocument/2006/relationships/image" Target="../media/image26.png"/><Relationship Id="rId63" Type="http://schemas.openxmlformats.org/officeDocument/2006/relationships/image" Target="../media/image47.png"/><Relationship Id="rId159" Type="http://schemas.openxmlformats.org/officeDocument/2006/relationships/image" Target="../media/image95.png"/><Relationship Id="rId170" Type="http://schemas.openxmlformats.org/officeDocument/2006/relationships/customXml" Target="../ink/ink97.xml"/><Relationship Id="rId226" Type="http://schemas.openxmlformats.org/officeDocument/2006/relationships/customXml" Target="../ink/ink125.xml"/><Relationship Id="rId268" Type="http://schemas.openxmlformats.org/officeDocument/2006/relationships/customXml" Target="../ink/ink146.xml"/><Relationship Id="rId32" Type="http://schemas.openxmlformats.org/officeDocument/2006/relationships/customXml" Target="../ink/ink28.xml"/><Relationship Id="rId74" Type="http://schemas.openxmlformats.org/officeDocument/2006/relationships/customXml" Target="../ink/ink49.xml"/><Relationship Id="rId128" Type="http://schemas.openxmlformats.org/officeDocument/2006/relationships/customXml" Target="../ink/ink76.xml"/><Relationship Id="rId5" Type="http://schemas.openxmlformats.org/officeDocument/2006/relationships/image" Target="../media/image18.png"/><Relationship Id="rId181" Type="http://schemas.openxmlformats.org/officeDocument/2006/relationships/image" Target="../media/image106.png"/><Relationship Id="rId237" Type="http://schemas.openxmlformats.org/officeDocument/2006/relationships/image" Target="../media/image134.png"/><Relationship Id="rId279" Type="http://schemas.openxmlformats.org/officeDocument/2006/relationships/image" Target="../media/image155.png"/><Relationship Id="rId43" Type="http://schemas.openxmlformats.org/officeDocument/2006/relationships/image" Target="../media/image37.png"/><Relationship Id="rId139" Type="http://schemas.openxmlformats.org/officeDocument/2006/relationships/image" Target="../media/image85.png"/><Relationship Id="rId85" Type="http://schemas.openxmlformats.org/officeDocument/2006/relationships/image" Target="../media/image58.png"/><Relationship Id="rId150" Type="http://schemas.openxmlformats.org/officeDocument/2006/relationships/customXml" Target="../ink/ink87.xml"/><Relationship Id="rId171" Type="http://schemas.openxmlformats.org/officeDocument/2006/relationships/image" Target="../media/image101.png"/><Relationship Id="rId192" Type="http://schemas.openxmlformats.org/officeDocument/2006/relationships/customXml" Target="../ink/ink108.xml"/><Relationship Id="rId206" Type="http://schemas.openxmlformats.org/officeDocument/2006/relationships/customXml" Target="../ink/ink115.xml"/><Relationship Id="rId227" Type="http://schemas.openxmlformats.org/officeDocument/2006/relationships/image" Target="../media/image129.png"/><Relationship Id="rId248" Type="http://schemas.openxmlformats.org/officeDocument/2006/relationships/customXml" Target="../ink/ink136.xml"/><Relationship Id="rId269" Type="http://schemas.openxmlformats.org/officeDocument/2006/relationships/image" Target="../media/image150.png"/><Relationship Id="rId12" Type="http://schemas.openxmlformats.org/officeDocument/2006/relationships/customXml" Target="../ink/ink18.xml"/><Relationship Id="rId33" Type="http://schemas.openxmlformats.org/officeDocument/2006/relationships/image" Target="../media/image32.png"/><Relationship Id="rId108" Type="http://schemas.openxmlformats.org/officeDocument/2006/relationships/customXml" Target="../ink/ink66.xml"/><Relationship Id="rId129" Type="http://schemas.openxmlformats.org/officeDocument/2006/relationships/image" Target="../media/image80.png"/><Relationship Id="rId280" Type="http://schemas.openxmlformats.org/officeDocument/2006/relationships/customXml" Target="../ink/ink152.xml"/><Relationship Id="rId54" Type="http://schemas.openxmlformats.org/officeDocument/2006/relationships/customXml" Target="../ink/ink39.xml"/><Relationship Id="rId75" Type="http://schemas.openxmlformats.org/officeDocument/2006/relationships/image" Target="../media/image53.png"/><Relationship Id="rId96" Type="http://schemas.openxmlformats.org/officeDocument/2006/relationships/customXml" Target="../ink/ink60.xml"/><Relationship Id="rId140" Type="http://schemas.openxmlformats.org/officeDocument/2006/relationships/customXml" Target="../ink/ink82.xml"/><Relationship Id="rId161" Type="http://schemas.openxmlformats.org/officeDocument/2006/relationships/image" Target="../media/image96.png"/><Relationship Id="rId182" Type="http://schemas.openxmlformats.org/officeDocument/2006/relationships/customXml" Target="../ink/ink103.xml"/><Relationship Id="rId217" Type="http://schemas.openxmlformats.org/officeDocument/2006/relationships/image" Target="../media/image124.png"/><Relationship Id="rId6" Type="http://schemas.openxmlformats.org/officeDocument/2006/relationships/customXml" Target="../ink/ink15.xml"/><Relationship Id="rId238" Type="http://schemas.openxmlformats.org/officeDocument/2006/relationships/customXml" Target="../ink/ink131.xml"/><Relationship Id="rId259" Type="http://schemas.openxmlformats.org/officeDocument/2006/relationships/image" Target="../media/image145.png"/><Relationship Id="rId23" Type="http://schemas.openxmlformats.org/officeDocument/2006/relationships/image" Target="../media/image27.png"/><Relationship Id="rId119" Type="http://schemas.openxmlformats.org/officeDocument/2006/relationships/image" Target="../media/image75.png"/><Relationship Id="rId270" Type="http://schemas.openxmlformats.org/officeDocument/2006/relationships/customXml" Target="../ink/ink147.xml"/><Relationship Id="rId44" Type="http://schemas.openxmlformats.org/officeDocument/2006/relationships/customXml" Target="../ink/ink34.xml"/><Relationship Id="rId65" Type="http://schemas.openxmlformats.org/officeDocument/2006/relationships/image" Target="../media/image48.png"/><Relationship Id="rId86" Type="http://schemas.openxmlformats.org/officeDocument/2006/relationships/customXml" Target="../ink/ink55.xml"/><Relationship Id="rId130" Type="http://schemas.openxmlformats.org/officeDocument/2006/relationships/customXml" Target="../ink/ink77.xml"/><Relationship Id="rId151" Type="http://schemas.openxmlformats.org/officeDocument/2006/relationships/image" Target="../media/image91.png"/><Relationship Id="rId172" Type="http://schemas.openxmlformats.org/officeDocument/2006/relationships/customXml" Target="../ink/ink98.xml"/><Relationship Id="rId193" Type="http://schemas.openxmlformats.org/officeDocument/2006/relationships/image" Target="../media/image112.png"/><Relationship Id="rId207" Type="http://schemas.openxmlformats.org/officeDocument/2006/relationships/image" Target="../media/image119.png"/><Relationship Id="rId228" Type="http://schemas.openxmlformats.org/officeDocument/2006/relationships/customXml" Target="../ink/ink126.xml"/><Relationship Id="rId249" Type="http://schemas.openxmlformats.org/officeDocument/2006/relationships/image" Target="../media/image140.png"/><Relationship Id="rId13" Type="http://schemas.openxmlformats.org/officeDocument/2006/relationships/image" Target="../media/image22.png"/><Relationship Id="rId109" Type="http://schemas.openxmlformats.org/officeDocument/2006/relationships/image" Target="../media/image70.png"/><Relationship Id="rId260" Type="http://schemas.openxmlformats.org/officeDocument/2006/relationships/customXml" Target="../ink/ink142.xml"/><Relationship Id="rId281" Type="http://schemas.openxmlformats.org/officeDocument/2006/relationships/image" Target="../media/image156.png"/><Relationship Id="rId34" Type="http://schemas.openxmlformats.org/officeDocument/2006/relationships/customXml" Target="../ink/ink29.xml"/><Relationship Id="rId55" Type="http://schemas.openxmlformats.org/officeDocument/2006/relationships/image" Target="../media/image43.png"/><Relationship Id="rId76" Type="http://schemas.openxmlformats.org/officeDocument/2006/relationships/customXml" Target="../ink/ink50.xml"/><Relationship Id="rId97" Type="http://schemas.openxmlformats.org/officeDocument/2006/relationships/image" Target="../media/image64.png"/><Relationship Id="rId120" Type="http://schemas.openxmlformats.org/officeDocument/2006/relationships/customXml" Target="../ink/ink72.xml"/><Relationship Id="rId141" Type="http://schemas.openxmlformats.org/officeDocument/2006/relationships/image" Target="../media/image86.png"/><Relationship Id="rId7" Type="http://schemas.openxmlformats.org/officeDocument/2006/relationships/image" Target="../media/image19.png"/><Relationship Id="rId162" Type="http://schemas.openxmlformats.org/officeDocument/2006/relationships/customXml" Target="../ink/ink93.xml"/><Relationship Id="rId183" Type="http://schemas.openxmlformats.org/officeDocument/2006/relationships/image" Target="../media/image107.png"/><Relationship Id="rId218" Type="http://schemas.openxmlformats.org/officeDocument/2006/relationships/customXml" Target="../ink/ink121.xml"/><Relationship Id="rId239" Type="http://schemas.openxmlformats.org/officeDocument/2006/relationships/image" Target="../media/image135.png"/><Relationship Id="rId250" Type="http://schemas.openxmlformats.org/officeDocument/2006/relationships/customXml" Target="../ink/ink137.xml"/><Relationship Id="rId271" Type="http://schemas.openxmlformats.org/officeDocument/2006/relationships/image" Target="../media/image151.png"/><Relationship Id="rId24" Type="http://schemas.openxmlformats.org/officeDocument/2006/relationships/customXml" Target="../ink/ink24.xml"/><Relationship Id="rId45" Type="http://schemas.openxmlformats.org/officeDocument/2006/relationships/image" Target="../media/image38.png"/><Relationship Id="rId66" Type="http://schemas.openxmlformats.org/officeDocument/2006/relationships/customXml" Target="../ink/ink45.xml"/><Relationship Id="rId87" Type="http://schemas.openxmlformats.org/officeDocument/2006/relationships/image" Target="../media/image59.png"/><Relationship Id="rId110" Type="http://schemas.openxmlformats.org/officeDocument/2006/relationships/customXml" Target="../ink/ink67.xml"/><Relationship Id="rId131" Type="http://schemas.openxmlformats.org/officeDocument/2006/relationships/image" Target="../media/image81.png"/><Relationship Id="rId152" Type="http://schemas.openxmlformats.org/officeDocument/2006/relationships/customXml" Target="../ink/ink88.xml"/><Relationship Id="rId173" Type="http://schemas.openxmlformats.org/officeDocument/2006/relationships/image" Target="../media/image102.png"/><Relationship Id="rId194" Type="http://schemas.openxmlformats.org/officeDocument/2006/relationships/customXml" Target="../ink/ink109.xml"/><Relationship Id="rId208" Type="http://schemas.openxmlformats.org/officeDocument/2006/relationships/customXml" Target="../ink/ink116.xml"/><Relationship Id="rId229" Type="http://schemas.openxmlformats.org/officeDocument/2006/relationships/image" Target="../media/image130.png"/><Relationship Id="rId240" Type="http://schemas.openxmlformats.org/officeDocument/2006/relationships/customXml" Target="../ink/ink132.xml"/><Relationship Id="rId261" Type="http://schemas.openxmlformats.org/officeDocument/2006/relationships/image" Target="../media/image146.png"/><Relationship Id="rId14" Type="http://schemas.openxmlformats.org/officeDocument/2006/relationships/customXml" Target="../ink/ink19.xml"/><Relationship Id="rId35" Type="http://schemas.openxmlformats.org/officeDocument/2006/relationships/image" Target="../media/image33.png"/><Relationship Id="rId56" Type="http://schemas.openxmlformats.org/officeDocument/2006/relationships/customXml" Target="../ink/ink40.xml"/><Relationship Id="rId77" Type="http://schemas.openxmlformats.org/officeDocument/2006/relationships/image" Target="../media/image54.png"/><Relationship Id="rId100" Type="http://schemas.openxmlformats.org/officeDocument/2006/relationships/customXml" Target="../ink/ink62.xml"/><Relationship Id="rId282" Type="http://schemas.openxmlformats.org/officeDocument/2006/relationships/customXml" Target="../ink/ink153.xml"/><Relationship Id="rId8" Type="http://schemas.openxmlformats.org/officeDocument/2006/relationships/customXml" Target="../ink/ink16.xml"/><Relationship Id="rId98" Type="http://schemas.openxmlformats.org/officeDocument/2006/relationships/customXml" Target="../ink/ink61.xml"/><Relationship Id="rId121" Type="http://schemas.openxmlformats.org/officeDocument/2006/relationships/image" Target="../media/image76.png"/><Relationship Id="rId142" Type="http://schemas.openxmlformats.org/officeDocument/2006/relationships/customXml" Target="../ink/ink83.xml"/><Relationship Id="rId163" Type="http://schemas.openxmlformats.org/officeDocument/2006/relationships/image" Target="../media/image97.png"/><Relationship Id="rId184" Type="http://schemas.openxmlformats.org/officeDocument/2006/relationships/customXml" Target="../ink/ink104.xml"/><Relationship Id="rId219" Type="http://schemas.openxmlformats.org/officeDocument/2006/relationships/image" Target="../media/image125.png"/><Relationship Id="rId230" Type="http://schemas.openxmlformats.org/officeDocument/2006/relationships/customXml" Target="../ink/ink127.xml"/><Relationship Id="rId251" Type="http://schemas.openxmlformats.org/officeDocument/2006/relationships/image" Target="../media/image141.png"/><Relationship Id="rId25" Type="http://schemas.openxmlformats.org/officeDocument/2006/relationships/image" Target="../media/image28.png"/><Relationship Id="rId46" Type="http://schemas.openxmlformats.org/officeDocument/2006/relationships/customXml" Target="../ink/ink35.xml"/><Relationship Id="rId67" Type="http://schemas.openxmlformats.org/officeDocument/2006/relationships/image" Target="../media/image49.png"/><Relationship Id="rId272" Type="http://schemas.openxmlformats.org/officeDocument/2006/relationships/customXml" Target="../ink/ink148.xml"/><Relationship Id="rId88" Type="http://schemas.openxmlformats.org/officeDocument/2006/relationships/customXml" Target="../ink/ink56.xml"/><Relationship Id="rId111" Type="http://schemas.openxmlformats.org/officeDocument/2006/relationships/image" Target="../media/image71.png"/><Relationship Id="rId132" Type="http://schemas.openxmlformats.org/officeDocument/2006/relationships/customXml" Target="../ink/ink78.xml"/><Relationship Id="rId153" Type="http://schemas.openxmlformats.org/officeDocument/2006/relationships/image" Target="../media/image92.png"/><Relationship Id="rId174" Type="http://schemas.openxmlformats.org/officeDocument/2006/relationships/customXml" Target="../ink/ink99.xml"/><Relationship Id="rId195" Type="http://schemas.openxmlformats.org/officeDocument/2006/relationships/image" Target="../media/image113.png"/><Relationship Id="rId209" Type="http://schemas.openxmlformats.org/officeDocument/2006/relationships/image" Target="../media/image120.png"/><Relationship Id="rId220" Type="http://schemas.openxmlformats.org/officeDocument/2006/relationships/customXml" Target="../ink/ink122.xml"/><Relationship Id="rId241" Type="http://schemas.openxmlformats.org/officeDocument/2006/relationships/image" Target="../media/image136.png"/><Relationship Id="rId15" Type="http://schemas.openxmlformats.org/officeDocument/2006/relationships/image" Target="../media/image23.png"/><Relationship Id="rId36" Type="http://schemas.openxmlformats.org/officeDocument/2006/relationships/customXml" Target="../ink/ink30.xml"/><Relationship Id="rId57" Type="http://schemas.openxmlformats.org/officeDocument/2006/relationships/image" Target="../media/image44.png"/><Relationship Id="rId262" Type="http://schemas.openxmlformats.org/officeDocument/2006/relationships/customXml" Target="../ink/ink143.xml"/><Relationship Id="rId283" Type="http://schemas.openxmlformats.org/officeDocument/2006/relationships/image" Target="../media/image157.png"/><Relationship Id="rId78" Type="http://schemas.openxmlformats.org/officeDocument/2006/relationships/customXml" Target="../ink/ink51.xml"/><Relationship Id="rId99" Type="http://schemas.openxmlformats.org/officeDocument/2006/relationships/image" Target="../media/image65.png"/><Relationship Id="rId101" Type="http://schemas.openxmlformats.org/officeDocument/2006/relationships/image" Target="../media/image66.png"/><Relationship Id="rId122" Type="http://schemas.openxmlformats.org/officeDocument/2006/relationships/customXml" Target="../ink/ink73.xml"/><Relationship Id="rId143" Type="http://schemas.openxmlformats.org/officeDocument/2006/relationships/image" Target="../media/image87.png"/><Relationship Id="rId164" Type="http://schemas.openxmlformats.org/officeDocument/2006/relationships/customXml" Target="../ink/ink94.xml"/><Relationship Id="rId185" Type="http://schemas.openxmlformats.org/officeDocument/2006/relationships/image" Target="../media/image108.png"/><Relationship Id="rId9" Type="http://schemas.openxmlformats.org/officeDocument/2006/relationships/image" Target="../media/image20.png"/><Relationship Id="rId210" Type="http://schemas.openxmlformats.org/officeDocument/2006/relationships/customXml" Target="../ink/ink117.xml"/><Relationship Id="rId26" Type="http://schemas.openxmlformats.org/officeDocument/2006/relationships/customXml" Target="../ink/ink25.xml"/><Relationship Id="rId231" Type="http://schemas.openxmlformats.org/officeDocument/2006/relationships/image" Target="../media/image131.png"/><Relationship Id="rId252" Type="http://schemas.openxmlformats.org/officeDocument/2006/relationships/customXml" Target="../ink/ink138.xml"/><Relationship Id="rId273" Type="http://schemas.openxmlformats.org/officeDocument/2006/relationships/image" Target="../media/image152.png"/><Relationship Id="rId47" Type="http://schemas.openxmlformats.org/officeDocument/2006/relationships/image" Target="../media/image39.png"/><Relationship Id="rId68" Type="http://schemas.openxmlformats.org/officeDocument/2006/relationships/customXml" Target="../ink/ink46.xml"/><Relationship Id="rId89" Type="http://schemas.openxmlformats.org/officeDocument/2006/relationships/image" Target="../media/image60.png"/><Relationship Id="rId112" Type="http://schemas.openxmlformats.org/officeDocument/2006/relationships/customXml" Target="../ink/ink68.xml"/><Relationship Id="rId133" Type="http://schemas.openxmlformats.org/officeDocument/2006/relationships/image" Target="../media/image82.png"/><Relationship Id="rId154" Type="http://schemas.openxmlformats.org/officeDocument/2006/relationships/customXml" Target="../ink/ink89.xml"/><Relationship Id="rId175" Type="http://schemas.openxmlformats.org/officeDocument/2006/relationships/image" Target="../media/image103.png"/><Relationship Id="rId196" Type="http://schemas.openxmlformats.org/officeDocument/2006/relationships/customXml" Target="../ink/ink110.xml"/><Relationship Id="rId200" Type="http://schemas.openxmlformats.org/officeDocument/2006/relationships/customXml" Target="../ink/ink112.xml"/><Relationship Id="rId16" Type="http://schemas.openxmlformats.org/officeDocument/2006/relationships/customXml" Target="../ink/ink20.xml"/><Relationship Id="rId221" Type="http://schemas.openxmlformats.org/officeDocument/2006/relationships/image" Target="../media/image126.png"/><Relationship Id="rId242" Type="http://schemas.openxmlformats.org/officeDocument/2006/relationships/customXml" Target="../ink/ink133.xml"/><Relationship Id="rId263" Type="http://schemas.openxmlformats.org/officeDocument/2006/relationships/image" Target="../media/image147.png"/><Relationship Id="rId284" Type="http://schemas.openxmlformats.org/officeDocument/2006/relationships/customXml" Target="../ink/ink154.xml"/><Relationship Id="rId37" Type="http://schemas.openxmlformats.org/officeDocument/2006/relationships/image" Target="../media/image34.png"/><Relationship Id="rId58" Type="http://schemas.openxmlformats.org/officeDocument/2006/relationships/customXml" Target="../ink/ink41.xml"/><Relationship Id="rId79" Type="http://schemas.openxmlformats.org/officeDocument/2006/relationships/image" Target="../media/image55.png"/><Relationship Id="rId102" Type="http://schemas.openxmlformats.org/officeDocument/2006/relationships/customXml" Target="../ink/ink63.xml"/><Relationship Id="rId123" Type="http://schemas.openxmlformats.org/officeDocument/2006/relationships/image" Target="../media/image77.png"/><Relationship Id="rId144" Type="http://schemas.openxmlformats.org/officeDocument/2006/relationships/customXml" Target="../ink/ink84.xml"/><Relationship Id="rId90" Type="http://schemas.openxmlformats.org/officeDocument/2006/relationships/customXml" Target="../ink/ink57.xml"/><Relationship Id="rId165" Type="http://schemas.openxmlformats.org/officeDocument/2006/relationships/image" Target="../media/image98.png"/><Relationship Id="rId186" Type="http://schemas.openxmlformats.org/officeDocument/2006/relationships/customXml" Target="../ink/ink105.xml"/><Relationship Id="rId211" Type="http://schemas.openxmlformats.org/officeDocument/2006/relationships/image" Target="../media/image121.png"/><Relationship Id="rId232" Type="http://schemas.openxmlformats.org/officeDocument/2006/relationships/customXml" Target="../ink/ink128.xml"/><Relationship Id="rId253" Type="http://schemas.openxmlformats.org/officeDocument/2006/relationships/image" Target="../media/image142.png"/><Relationship Id="rId274" Type="http://schemas.openxmlformats.org/officeDocument/2006/relationships/customXml" Target="../ink/ink149.xml"/><Relationship Id="rId27" Type="http://schemas.openxmlformats.org/officeDocument/2006/relationships/image" Target="../media/image29.png"/><Relationship Id="rId48" Type="http://schemas.openxmlformats.org/officeDocument/2006/relationships/customXml" Target="../ink/ink36.xml"/><Relationship Id="rId69" Type="http://schemas.openxmlformats.org/officeDocument/2006/relationships/image" Target="../media/image50.png"/><Relationship Id="rId113" Type="http://schemas.openxmlformats.org/officeDocument/2006/relationships/image" Target="../media/image72.png"/><Relationship Id="rId134" Type="http://schemas.openxmlformats.org/officeDocument/2006/relationships/customXml" Target="../ink/ink79.xml"/><Relationship Id="rId80" Type="http://schemas.openxmlformats.org/officeDocument/2006/relationships/customXml" Target="../ink/ink52.xml"/><Relationship Id="rId155" Type="http://schemas.openxmlformats.org/officeDocument/2006/relationships/image" Target="../media/image93.png"/><Relationship Id="rId176" Type="http://schemas.openxmlformats.org/officeDocument/2006/relationships/customXml" Target="../ink/ink100.xml"/><Relationship Id="rId197" Type="http://schemas.openxmlformats.org/officeDocument/2006/relationships/image" Target="../media/image114.png"/><Relationship Id="rId201" Type="http://schemas.openxmlformats.org/officeDocument/2006/relationships/image" Target="../media/image116.png"/><Relationship Id="rId222" Type="http://schemas.openxmlformats.org/officeDocument/2006/relationships/customXml" Target="../ink/ink123.xml"/><Relationship Id="rId243" Type="http://schemas.openxmlformats.org/officeDocument/2006/relationships/image" Target="../media/image137.png"/><Relationship Id="rId264" Type="http://schemas.openxmlformats.org/officeDocument/2006/relationships/customXml" Target="../ink/ink144.xml"/><Relationship Id="rId285" Type="http://schemas.openxmlformats.org/officeDocument/2006/relationships/image" Target="../media/image158.png"/><Relationship Id="rId17" Type="http://schemas.openxmlformats.org/officeDocument/2006/relationships/image" Target="../media/image24.png"/><Relationship Id="rId38" Type="http://schemas.openxmlformats.org/officeDocument/2006/relationships/customXml" Target="../ink/ink31.xml"/><Relationship Id="rId59" Type="http://schemas.openxmlformats.org/officeDocument/2006/relationships/image" Target="../media/image45.png"/><Relationship Id="rId103" Type="http://schemas.openxmlformats.org/officeDocument/2006/relationships/image" Target="../media/image67.png"/><Relationship Id="rId124" Type="http://schemas.openxmlformats.org/officeDocument/2006/relationships/customXml" Target="../ink/ink74.xml"/><Relationship Id="rId70" Type="http://schemas.openxmlformats.org/officeDocument/2006/relationships/customXml" Target="../ink/ink47.xml"/><Relationship Id="rId91" Type="http://schemas.openxmlformats.org/officeDocument/2006/relationships/image" Target="../media/image61.png"/><Relationship Id="rId145" Type="http://schemas.openxmlformats.org/officeDocument/2006/relationships/image" Target="../media/image88.png"/><Relationship Id="rId166" Type="http://schemas.openxmlformats.org/officeDocument/2006/relationships/customXml" Target="../ink/ink95.xml"/><Relationship Id="rId187" Type="http://schemas.openxmlformats.org/officeDocument/2006/relationships/image" Target="../media/image109.png"/><Relationship Id="rId1" Type="http://schemas.openxmlformats.org/officeDocument/2006/relationships/slideLayout" Target="../slideLayouts/slideLayout1.xml"/><Relationship Id="rId212" Type="http://schemas.openxmlformats.org/officeDocument/2006/relationships/customXml" Target="../ink/ink118.xml"/><Relationship Id="rId233" Type="http://schemas.openxmlformats.org/officeDocument/2006/relationships/image" Target="../media/image132.png"/><Relationship Id="rId254" Type="http://schemas.openxmlformats.org/officeDocument/2006/relationships/customXml" Target="../ink/ink139.xml"/><Relationship Id="rId28" Type="http://schemas.openxmlformats.org/officeDocument/2006/relationships/customXml" Target="../ink/ink26.xml"/><Relationship Id="rId49" Type="http://schemas.openxmlformats.org/officeDocument/2006/relationships/image" Target="../media/image40.png"/><Relationship Id="rId114" Type="http://schemas.openxmlformats.org/officeDocument/2006/relationships/customXml" Target="../ink/ink69.xml"/><Relationship Id="rId275" Type="http://schemas.openxmlformats.org/officeDocument/2006/relationships/image" Target="../media/image153.png"/><Relationship Id="rId60" Type="http://schemas.openxmlformats.org/officeDocument/2006/relationships/customXml" Target="../ink/ink42.xml"/><Relationship Id="rId81" Type="http://schemas.openxmlformats.org/officeDocument/2006/relationships/image" Target="../media/image56.png"/><Relationship Id="rId135" Type="http://schemas.openxmlformats.org/officeDocument/2006/relationships/image" Target="../media/image83.png"/><Relationship Id="rId156" Type="http://schemas.openxmlformats.org/officeDocument/2006/relationships/customXml" Target="../ink/ink90.xml"/><Relationship Id="rId177" Type="http://schemas.openxmlformats.org/officeDocument/2006/relationships/image" Target="../media/image104.png"/><Relationship Id="rId198" Type="http://schemas.openxmlformats.org/officeDocument/2006/relationships/customXml" Target="../ink/ink111.xml"/><Relationship Id="rId202" Type="http://schemas.openxmlformats.org/officeDocument/2006/relationships/customXml" Target="../ink/ink113.xml"/><Relationship Id="rId223" Type="http://schemas.openxmlformats.org/officeDocument/2006/relationships/image" Target="../media/image127.png"/><Relationship Id="rId244" Type="http://schemas.openxmlformats.org/officeDocument/2006/relationships/customXml" Target="../ink/ink134.xml"/><Relationship Id="rId18" Type="http://schemas.openxmlformats.org/officeDocument/2006/relationships/customXml" Target="../ink/ink21.xml"/><Relationship Id="rId39" Type="http://schemas.openxmlformats.org/officeDocument/2006/relationships/image" Target="../media/image35.png"/><Relationship Id="rId265" Type="http://schemas.openxmlformats.org/officeDocument/2006/relationships/image" Target="../media/image148.png"/><Relationship Id="rId50" Type="http://schemas.openxmlformats.org/officeDocument/2006/relationships/customXml" Target="../ink/ink37.xml"/><Relationship Id="rId104" Type="http://schemas.openxmlformats.org/officeDocument/2006/relationships/customXml" Target="../ink/ink64.xml"/><Relationship Id="rId125" Type="http://schemas.openxmlformats.org/officeDocument/2006/relationships/image" Target="../media/image78.png"/><Relationship Id="rId146" Type="http://schemas.openxmlformats.org/officeDocument/2006/relationships/customXml" Target="../ink/ink85.xml"/><Relationship Id="rId167" Type="http://schemas.openxmlformats.org/officeDocument/2006/relationships/image" Target="../media/image99.png"/><Relationship Id="rId188" Type="http://schemas.openxmlformats.org/officeDocument/2006/relationships/customXml" Target="../ink/ink106.xml"/><Relationship Id="rId71" Type="http://schemas.openxmlformats.org/officeDocument/2006/relationships/image" Target="../media/image51.png"/><Relationship Id="rId92" Type="http://schemas.openxmlformats.org/officeDocument/2006/relationships/customXml" Target="../ink/ink58.xml"/><Relationship Id="rId213" Type="http://schemas.openxmlformats.org/officeDocument/2006/relationships/image" Target="../media/image122.png"/><Relationship Id="rId234" Type="http://schemas.openxmlformats.org/officeDocument/2006/relationships/customXml" Target="../ink/ink129.xml"/><Relationship Id="rId2" Type="http://schemas.openxmlformats.org/officeDocument/2006/relationships/notesSlide" Target="../notesSlides/notesSlide7.xml"/><Relationship Id="rId29" Type="http://schemas.openxmlformats.org/officeDocument/2006/relationships/image" Target="../media/image30.png"/><Relationship Id="rId255" Type="http://schemas.openxmlformats.org/officeDocument/2006/relationships/image" Target="../media/image143.png"/><Relationship Id="rId276" Type="http://schemas.openxmlformats.org/officeDocument/2006/relationships/customXml" Target="../ink/ink150.xml"/><Relationship Id="rId40" Type="http://schemas.openxmlformats.org/officeDocument/2006/relationships/customXml" Target="../ink/ink32.xml"/><Relationship Id="rId115" Type="http://schemas.openxmlformats.org/officeDocument/2006/relationships/image" Target="../media/image73.png"/><Relationship Id="rId136" Type="http://schemas.openxmlformats.org/officeDocument/2006/relationships/customXml" Target="../ink/ink80.xml"/><Relationship Id="rId157" Type="http://schemas.openxmlformats.org/officeDocument/2006/relationships/image" Target="../media/image94.png"/><Relationship Id="rId178" Type="http://schemas.openxmlformats.org/officeDocument/2006/relationships/customXml" Target="../ink/ink101.xml"/><Relationship Id="rId61" Type="http://schemas.openxmlformats.org/officeDocument/2006/relationships/image" Target="../media/image46.png"/><Relationship Id="rId82" Type="http://schemas.openxmlformats.org/officeDocument/2006/relationships/customXml" Target="../ink/ink53.xml"/><Relationship Id="rId199" Type="http://schemas.openxmlformats.org/officeDocument/2006/relationships/image" Target="../media/image115.png"/><Relationship Id="rId203" Type="http://schemas.openxmlformats.org/officeDocument/2006/relationships/image" Target="../media/image117.png"/><Relationship Id="rId19" Type="http://schemas.openxmlformats.org/officeDocument/2006/relationships/image" Target="../media/image25.png"/><Relationship Id="rId224" Type="http://schemas.openxmlformats.org/officeDocument/2006/relationships/customXml" Target="../ink/ink124.xml"/><Relationship Id="rId245" Type="http://schemas.openxmlformats.org/officeDocument/2006/relationships/image" Target="../media/image138.png"/><Relationship Id="rId266" Type="http://schemas.openxmlformats.org/officeDocument/2006/relationships/customXml" Target="../ink/ink145.xml"/><Relationship Id="rId30" Type="http://schemas.openxmlformats.org/officeDocument/2006/relationships/customXml" Target="../ink/ink27.xml"/><Relationship Id="rId105" Type="http://schemas.openxmlformats.org/officeDocument/2006/relationships/image" Target="../media/image68.png"/><Relationship Id="rId126" Type="http://schemas.openxmlformats.org/officeDocument/2006/relationships/customXml" Target="../ink/ink75.xml"/><Relationship Id="rId147" Type="http://schemas.openxmlformats.org/officeDocument/2006/relationships/image" Target="../media/image89.png"/><Relationship Id="rId168" Type="http://schemas.openxmlformats.org/officeDocument/2006/relationships/customXml" Target="../ink/ink96.xml"/><Relationship Id="rId51" Type="http://schemas.openxmlformats.org/officeDocument/2006/relationships/image" Target="../media/image41.png"/><Relationship Id="rId72" Type="http://schemas.openxmlformats.org/officeDocument/2006/relationships/customXml" Target="../ink/ink48.xml"/><Relationship Id="rId93" Type="http://schemas.openxmlformats.org/officeDocument/2006/relationships/image" Target="../media/image62.png"/><Relationship Id="rId189" Type="http://schemas.openxmlformats.org/officeDocument/2006/relationships/image" Target="../media/image110.png"/><Relationship Id="rId3" Type="http://schemas.openxmlformats.org/officeDocument/2006/relationships/image" Target="../media/image1.png"/><Relationship Id="rId214" Type="http://schemas.openxmlformats.org/officeDocument/2006/relationships/customXml" Target="../ink/ink119.xml"/><Relationship Id="rId235" Type="http://schemas.openxmlformats.org/officeDocument/2006/relationships/image" Target="../media/image133.png"/><Relationship Id="rId256" Type="http://schemas.openxmlformats.org/officeDocument/2006/relationships/customXml" Target="../ink/ink140.xml"/><Relationship Id="rId277" Type="http://schemas.openxmlformats.org/officeDocument/2006/relationships/image" Target="../media/image154.png"/><Relationship Id="rId116" Type="http://schemas.openxmlformats.org/officeDocument/2006/relationships/customXml" Target="../ink/ink70.xml"/><Relationship Id="rId137" Type="http://schemas.openxmlformats.org/officeDocument/2006/relationships/image" Target="../media/image84.png"/><Relationship Id="rId158" Type="http://schemas.openxmlformats.org/officeDocument/2006/relationships/customXml" Target="../ink/ink91.xml"/><Relationship Id="rId20" Type="http://schemas.openxmlformats.org/officeDocument/2006/relationships/customXml" Target="../ink/ink22.xml"/><Relationship Id="rId41" Type="http://schemas.openxmlformats.org/officeDocument/2006/relationships/image" Target="../media/image36.png"/><Relationship Id="rId62" Type="http://schemas.openxmlformats.org/officeDocument/2006/relationships/customXml" Target="../ink/ink43.xml"/><Relationship Id="rId83" Type="http://schemas.openxmlformats.org/officeDocument/2006/relationships/image" Target="../media/image57.png"/><Relationship Id="rId179" Type="http://schemas.openxmlformats.org/officeDocument/2006/relationships/image" Target="../media/image105.png"/><Relationship Id="rId190" Type="http://schemas.openxmlformats.org/officeDocument/2006/relationships/customXml" Target="../ink/ink107.xml"/><Relationship Id="rId204" Type="http://schemas.openxmlformats.org/officeDocument/2006/relationships/customXml" Target="../ink/ink114.xml"/><Relationship Id="rId225" Type="http://schemas.openxmlformats.org/officeDocument/2006/relationships/image" Target="../media/image128.png"/><Relationship Id="rId246" Type="http://schemas.openxmlformats.org/officeDocument/2006/relationships/customXml" Target="../ink/ink135.xml"/><Relationship Id="rId267" Type="http://schemas.openxmlformats.org/officeDocument/2006/relationships/image" Target="../media/image149.png"/><Relationship Id="rId106" Type="http://schemas.openxmlformats.org/officeDocument/2006/relationships/customXml" Target="../ink/ink65.xml"/><Relationship Id="rId127" Type="http://schemas.openxmlformats.org/officeDocument/2006/relationships/image" Target="../media/image79.png"/><Relationship Id="rId10" Type="http://schemas.openxmlformats.org/officeDocument/2006/relationships/customXml" Target="../ink/ink17.xml"/><Relationship Id="rId31" Type="http://schemas.openxmlformats.org/officeDocument/2006/relationships/image" Target="../media/image31.png"/><Relationship Id="rId52" Type="http://schemas.openxmlformats.org/officeDocument/2006/relationships/customXml" Target="../ink/ink38.xml"/><Relationship Id="rId73" Type="http://schemas.openxmlformats.org/officeDocument/2006/relationships/image" Target="../media/image52.png"/><Relationship Id="rId94" Type="http://schemas.openxmlformats.org/officeDocument/2006/relationships/customXml" Target="../ink/ink59.xml"/><Relationship Id="rId148" Type="http://schemas.openxmlformats.org/officeDocument/2006/relationships/customXml" Target="../ink/ink86.xml"/><Relationship Id="rId169" Type="http://schemas.openxmlformats.org/officeDocument/2006/relationships/image" Target="../media/image100.png"/><Relationship Id="rId4" Type="http://schemas.openxmlformats.org/officeDocument/2006/relationships/customXml" Target="../ink/ink14.xml"/><Relationship Id="rId180" Type="http://schemas.openxmlformats.org/officeDocument/2006/relationships/customXml" Target="../ink/ink102.xml"/><Relationship Id="rId215" Type="http://schemas.openxmlformats.org/officeDocument/2006/relationships/image" Target="../media/image123.png"/><Relationship Id="rId236" Type="http://schemas.openxmlformats.org/officeDocument/2006/relationships/customXml" Target="../ink/ink130.xml"/><Relationship Id="rId257" Type="http://schemas.openxmlformats.org/officeDocument/2006/relationships/image" Target="../media/image144.png"/><Relationship Id="rId278" Type="http://schemas.openxmlformats.org/officeDocument/2006/relationships/customXml" Target="../ink/ink151.xml"/><Relationship Id="rId42" Type="http://schemas.openxmlformats.org/officeDocument/2006/relationships/customXml" Target="../ink/ink33.xml"/><Relationship Id="rId84" Type="http://schemas.openxmlformats.org/officeDocument/2006/relationships/customXml" Target="../ink/ink54.xml"/><Relationship Id="rId138" Type="http://schemas.openxmlformats.org/officeDocument/2006/relationships/customXml" Target="../ink/ink81.xml"/><Relationship Id="rId191" Type="http://schemas.openxmlformats.org/officeDocument/2006/relationships/image" Target="../media/image111.png"/><Relationship Id="rId205" Type="http://schemas.openxmlformats.org/officeDocument/2006/relationships/image" Target="../media/image118.png"/><Relationship Id="rId247" Type="http://schemas.openxmlformats.org/officeDocument/2006/relationships/image" Target="../media/image139.png"/><Relationship Id="rId107" Type="http://schemas.openxmlformats.org/officeDocument/2006/relationships/image" Target="../media/image69.png"/><Relationship Id="rId11" Type="http://schemas.openxmlformats.org/officeDocument/2006/relationships/image" Target="../media/image21.png"/><Relationship Id="rId53" Type="http://schemas.openxmlformats.org/officeDocument/2006/relationships/image" Target="../media/image42.png"/><Relationship Id="rId149" Type="http://schemas.openxmlformats.org/officeDocument/2006/relationships/image" Target="../media/image90.png"/><Relationship Id="rId95" Type="http://schemas.openxmlformats.org/officeDocument/2006/relationships/image" Target="../media/image63.png"/><Relationship Id="rId160" Type="http://schemas.openxmlformats.org/officeDocument/2006/relationships/customXml" Target="../ink/ink92.xml"/><Relationship Id="rId216" Type="http://schemas.openxmlformats.org/officeDocument/2006/relationships/customXml" Target="../ink/ink120.xml"/><Relationship Id="rId258" Type="http://schemas.openxmlformats.org/officeDocument/2006/relationships/customXml" Target="../ink/ink141.xml"/><Relationship Id="rId22" Type="http://schemas.openxmlformats.org/officeDocument/2006/relationships/customXml" Target="../ink/ink23.xml"/><Relationship Id="rId64" Type="http://schemas.openxmlformats.org/officeDocument/2006/relationships/customXml" Target="../ink/ink44.xml"/><Relationship Id="rId118" Type="http://schemas.openxmlformats.org/officeDocument/2006/relationships/customXml" Target="../ink/ink71.xml"/></Relationships>
</file>

<file path=ppt/slides/_rels/slide8.xml.rels><?xml version="1.0" encoding="UTF-8" standalone="yes"?>
<Relationships xmlns="http://schemas.openxmlformats.org/package/2006/relationships"><Relationship Id="rId117" Type="http://schemas.openxmlformats.org/officeDocument/2006/relationships/image" Target="../media/image215.png"/><Relationship Id="rId21" Type="http://schemas.openxmlformats.org/officeDocument/2006/relationships/image" Target="../media/image167.png"/><Relationship Id="rId42" Type="http://schemas.openxmlformats.org/officeDocument/2006/relationships/customXml" Target="../ink/ink174.xml"/><Relationship Id="rId63" Type="http://schemas.openxmlformats.org/officeDocument/2006/relationships/image" Target="../media/image188.png"/><Relationship Id="rId84" Type="http://schemas.openxmlformats.org/officeDocument/2006/relationships/customXml" Target="../ink/ink195.xml"/><Relationship Id="rId138" Type="http://schemas.openxmlformats.org/officeDocument/2006/relationships/customXml" Target="../ink/ink222.xml"/><Relationship Id="rId107" Type="http://schemas.openxmlformats.org/officeDocument/2006/relationships/image" Target="../media/image210.png"/><Relationship Id="rId11" Type="http://schemas.openxmlformats.org/officeDocument/2006/relationships/image" Target="../media/image162.png"/><Relationship Id="rId32" Type="http://schemas.openxmlformats.org/officeDocument/2006/relationships/customXml" Target="../ink/ink169.xml"/><Relationship Id="rId53" Type="http://schemas.openxmlformats.org/officeDocument/2006/relationships/image" Target="../media/image183.png"/><Relationship Id="rId74" Type="http://schemas.openxmlformats.org/officeDocument/2006/relationships/customXml" Target="../ink/ink190.xml"/><Relationship Id="rId128" Type="http://schemas.openxmlformats.org/officeDocument/2006/relationships/customXml" Target="../ink/ink217.xml"/><Relationship Id="rId149" Type="http://schemas.openxmlformats.org/officeDocument/2006/relationships/image" Target="../media/image231.png"/><Relationship Id="rId5" Type="http://schemas.openxmlformats.org/officeDocument/2006/relationships/image" Target="../media/image159.png"/><Relationship Id="rId95" Type="http://schemas.openxmlformats.org/officeDocument/2006/relationships/image" Target="../media/image204.png"/><Relationship Id="rId22" Type="http://schemas.openxmlformats.org/officeDocument/2006/relationships/customXml" Target="../ink/ink164.xml"/><Relationship Id="rId27" Type="http://schemas.openxmlformats.org/officeDocument/2006/relationships/image" Target="../media/image170.png"/><Relationship Id="rId43" Type="http://schemas.openxmlformats.org/officeDocument/2006/relationships/image" Target="../media/image178.png"/><Relationship Id="rId48" Type="http://schemas.openxmlformats.org/officeDocument/2006/relationships/customXml" Target="../ink/ink177.xml"/><Relationship Id="rId64" Type="http://schemas.openxmlformats.org/officeDocument/2006/relationships/customXml" Target="../ink/ink185.xml"/><Relationship Id="rId69" Type="http://schemas.openxmlformats.org/officeDocument/2006/relationships/image" Target="../media/image191.png"/><Relationship Id="rId113" Type="http://schemas.openxmlformats.org/officeDocument/2006/relationships/image" Target="../media/image213.png"/><Relationship Id="rId118" Type="http://schemas.openxmlformats.org/officeDocument/2006/relationships/customXml" Target="../ink/ink212.xml"/><Relationship Id="rId134" Type="http://schemas.openxmlformats.org/officeDocument/2006/relationships/customXml" Target="../ink/ink220.xml"/><Relationship Id="rId139" Type="http://schemas.openxmlformats.org/officeDocument/2006/relationships/image" Target="../media/image226.png"/><Relationship Id="rId80" Type="http://schemas.openxmlformats.org/officeDocument/2006/relationships/customXml" Target="../ink/ink193.xml"/><Relationship Id="rId85" Type="http://schemas.openxmlformats.org/officeDocument/2006/relationships/image" Target="../media/image199.png"/><Relationship Id="rId12" Type="http://schemas.openxmlformats.org/officeDocument/2006/relationships/customXml" Target="../ink/ink159.xml"/><Relationship Id="rId17" Type="http://schemas.openxmlformats.org/officeDocument/2006/relationships/image" Target="../media/image165.png"/><Relationship Id="rId33" Type="http://schemas.openxmlformats.org/officeDocument/2006/relationships/image" Target="../media/image173.png"/><Relationship Id="rId38" Type="http://schemas.openxmlformats.org/officeDocument/2006/relationships/customXml" Target="../ink/ink172.xml"/><Relationship Id="rId59" Type="http://schemas.openxmlformats.org/officeDocument/2006/relationships/image" Target="../media/image186.png"/><Relationship Id="rId103" Type="http://schemas.openxmlformats.org/officeDocument/2006/relationships/image" Target="../media/image208.png"/><Relationship Id="rId108" Type="http://schemas.openxmlformats.org/officeDocument/2006/relationships/customXml" Target="../ink/ink207.xml"/><Relationship Id="rId124" Type="http://schemas.openxmlformats.org/officeDocument/2006/relationships/customXml" Target="../ink/ink215.xml"/><Relationship Id="rId129" Type="http://schemas.openxmlformats.org/officeDocument/2006/relationships/image" Target="../media/image221.png"/><Relationship Id="rId54" Type="http://schemas.openxmlformats.org/officeDocument/2006/relationships/customXml" Target="../ink/ink180.xml"/><Relationship Id="rId70" Type="http://schemas.openxmlformats.org/officeDocument/2006/relationships/customXml" Target="../ink/ink188.xml"/><Relationship Id="rId75" Type="http://schemas.openxmlformats.org/officeDocument/2006/relationships/image" Target="../media/image194.png"/><Relationship Id="rId91" Type="http://schemas.openxmlformats.org/officeDocument/2006/relationships/image" Target="../media/image202.png"/><Relationship Id="rId96" Type="http://schemas.openxmlformats.org/officeDocument/2006/relationships/customXml" Target="../ink/ink201.xml"/><Relationship Id="rId140" Type="http://schemas.openxmlformats.org/officeDocument/2006/relationships/customXml" Target="../ink/ink223.xml"/><Relationship Id="rId145" Type="http://schemas.openxmlformats.org/officeDocument/2006/relationships/image" Target="../media/image229.png"/><Relationship Id="rId1" Type="http://schemas.openxmlformats.org/officeDocument/2006/relationships/slideLayout" Target="../slideLayouts/slideLayout1.xml"/><Relationship Id="rId6" Type="http://schemas.openxmlformats.org/officeDocument/2006/relationships/customXml" Target="../ink/ink156.xml"/><Relationship Id="rId23" Type="http://schemas.openxmlformats.org/officeDocument/2006/relationships/image" Target="../media/image168.png"/><Relationship Id="rId28" Type="http://schemas.openxmlformats.org/officeDocument/2006/relationships/customXml" Target="../ink/ink167.xml"/><Relationship Id="rId49" Type="http://schemas.openxmlformats.org/officeDocument/2006/relationships/image" Target="../media/image181.png"/><Relationship Id="rId114" Type="http://schemas.openxmlformats.org/officeDocument/2006/relationships/customXml" Target="../ink/ink210.xml"/><Relationship Id="rId119" Type="http://schemas.openxmlformats.org/officeDocument/2006/relationships/image" Target="../media/image216.png"/><Relationship Id="rId44" Type="http://schemas.openxmlformats.org/officeDocument/2006/relationships/customXml" Target="../ink/ink175.xml"/><Relationship Id="rId60" Type="http://schemas.openxmlformats.org/officeDocument/2006/relationships/customXml" Target="../ink/ink183.xml"/><Relationship Id="rId65" Type="http://schemas.openxmlformats.org/officeDocument/2006/relationships/image" Target="../media/image189.png"/><Relationship Id="rId81" Type="http://schemas.openxmlformats.org/officeDocument/2006/relationships/image" Target="../media/image197.png"/><Relationship Id="rId86" Type="http://schemas.openxmlformats.org/officeDocument/2006/relationships/customXml" Target="../ink/ink196.xml"/><Relationship Id="rId130" Type="http://schemas.openxmlformats.org/officeDocument/2006/relationships/customXml" Target="../ink/ink218.xml"/><Relationship Id="rId135" Type="http://schemas.openxmlformats.org/officeDocument/2006/relationships/image" Target="../media/image224.png"/><Relationship Id="rId13" Type="http://schemas.openxmlformats.org/officeDocument/2006/relationships/image" Target="../media/image163.png"/><Relationship Id="rId18" Type="http://schemas.openxmlformats.org/officeDocument/2006/relationships/customXml" Target="../ink/ink162.xml"/><Relationship Id="rId39" Type="http://schemas.openxmlformats.org/officeDocument/2006/relationships/image" Target="../media/image176.png"/><Relationship Id="rId109" Type="http://schemas.openxmlformats.org/officeDocument/2006/relationships/image" Target="../media/image211.png"/><Relationship Id="rId34" Type="http://schemas.openxmlformats.org/officeDocument/2006/relationships/customXml" Target="../ink/ink170.xml"/><Relationship Id="rId50" Type="http://schemas.openxmlformats.org/officeDocument/2006/relationships/customXml" Target="../ink/ink178.xml"/><Relationship Id="rId55" Type="http://schemas.openxmlformats.org/officeDocument/2006/relationships/image" Target="../media/image184.png"/><Relationship Id="rId76" Type="http://schemas.openxmlformats.org/officeDocument/2006/relationships/customXml" Target="../ink/ink191.xml"/><Relationship Id="rId97" Type="http://schemas.openxmlformats.org/officeDocument/2006/relationships/image" Target="../media/image205.png"/><Relationship Id="rId104" Type="http://schemas.openxmlformats.org/officeDocument/2006/relationships/customXml" Target="../ink/ink205.xml"/><Relationship Id="rId120" Type="http://schemas.openxmlformats.org/officeDocument/2006/relationships/customXml" Target="../ink/ink213.xml"/><Relationship Id="rId125" Type="http://schemas.openxmlformats.org/officeDocument/2006/relationships/image" Target="../media/image219.png"/><Relationship Id="rId141" Type="http://schemas.openxmlformats.org/officeDocument/2006/relationships/image" Target="../media/image227.png"/><Relationship Id="rId146" Type="http://schemas.openxmlformats.org/officeDocument/2006/relationships/customXml" Target="../ink/ink226.xml"/><Relationship Id="rId7" Type="http://schemas.openxmlformats.org/officeDocument/2006/relationships/image" Target="../media/image160.png"/><Relationship Id="rId71" Type="http://schemas.openxmlformats.org/officeDocument/2006/relationships/image" Target="../media/image192.png"/><Relationship Id="rId92" Type="http://schemas.openxmlformats.org/officeDocument/2006/relationships/customXml" Target="../ink/ink199.xml"/><Relationship Id="rId2" Type="http://schemas.openxmlformats.org/officeDocument/2006/relationships/notesSlide" Target="../notesSlides/notesSlide8.xml"/><Relationship Id="rId29" Type="http://schemas.openxmlformats.org/officeDocument/2006/relationships/image" Target="../media/image171.png"/><Relationship Id="rId24" Type="http://schemas.openxmlformats.org/officeDocument/2006/relationships/customXml" Target="../ink/ink165.xml"/><Relationship Id="rId40" Type="http://schemas.openxmlformats.org/officeDocument/2006/relationships/customXml" Target="../ink/ink173.xml"/><Relationship Id="rId45" Type="http://schemas.openxmlformats.org/officeDocument/2006/relationships/image" Target="../media/image179.png"/><Relationship Id="rId66" Type="http://schemas.openxmlformats.org/officeDocument/2006/relationships/customXml" Target="../ink/ink186.xml"/><Relationship Id="rId87" Type="http://schemas.openxmlformats.org/officeDocument/2006/relationships/image" Target="../media/image200.png"/><Relationship Id="rId110" Type="http://schemas.openxmlformats.org/officeDocument/2006/relationships/customXml" Target="../ink/ink208.xml"/><Relationship Id="rId115" Type="http://schemas.openxmlformats.org/officeDocument/2006/relationships/image" Target="../media/image214.png"/><Relationship Id="rId131" Type="http://schemas.openxmlformats.org/officeDocument/2006/relationships/image" Target="../media/image222.png"/><Relationship Id="rId136" Type="http://schemas.openxmlformats.org/officeDocument/2006/relationships/customXml" Target="../ink/ink221.xml"/><Relationship Id="rId61" Type="http://schemas.openxmlformats.org/officeDocument/2006/relationships/image" Target="../media/image187.png"/><Relationship Id="rId82" Type="http://schemas.openxmlformats.org/officeDocument/2006/relationships/customXml" Target="../ink/ink194.xml"/><Relationship Id="rId19" Type="http://schemas.openxmlformats.org/officeDocument/2006/relationships/image" Target="../media/image166.png"/><Relationship Id="rId14" Type="http://schemas.openxmlformats.org/officeDocument/2006/relationships/customXml" Target="../ink/ink160.xml"/><Relationship Id="rId30" Type="http://schemas.openxmlformats.org/officeDocument/2006/relationships/customXml" Target="../ink/ink168.xml"/><Relationship Id="rId35" Type="http://schemas.openxmlformats.org/officeDocument/2006/relationships/image" Target="../media/image174.png"/><Relationship Id="rId56" Type="http://schemas.openxmlformats.org/officeDocument/2006/relationships/customXml" Target="../ink/ink181.xml"/><Relationship Id="rId77" Type="http://schemas.openxmlformats.org/officeDocument/2006/relationships/image" Target="../media/image195.png"/><Relationship Id="rId100" Type="http://schemas.openxmlformats.org/officeDocument/2006/relationships/customXml" Target="../ink/ink203.xml"/><Relationship Id="rId105" Type="http://schemas.openxmlformats.org/officeDocument/2006/relationships/image" Target="../media/image209.png"/><Relationship Id="rId126" Type="http://schemas.openxmlformats.org/officeDocument/2006/relationships/customXml" Target="../ink/ink216.xml"/><Relationship Id="rId147" Type="http://schemas.openxmlformats.org/officeDocument/2006/relationships/image" Target="../media/image230.png"/><Relationship Id="rId8" Type="http://schemas.openxmlformats.org/officeDocument/2006/relationships/customXml" Target="../ink/ink157.xml"/><Relationship Id="rId51" Type="http://schemas.openxmlformats.org/officeDocument/2006/relationships/image" Target="../media/image182.png"/><Relationship Id="rId72" Type="http://schemas.openxmlformats.org/officeDocument/2006/relationships/customXml" Target="../ink/ink189.xml"/><Relationship Id="rId93" Type="http://schemas.openxmlformats.org/officeDocument/2006/relationships/image" Target="../media/image203.png"/><Relationship Id="rId98" Type="http://schemas.openxmlformats.org/officeDocument/2006/relationships/customXml" Target="../ink/ink202.xml"/><Relationship Id="rId121" Type="http://schemas.openxmlformats.org/officeDocument/2006/relationships/image" Target="../media/image217.png"/><Relationship Id="rId142" Type="http://schemas.openxmlformats.org/officeDocument/2006/relationships/customXml" Target="../ink/ink224.xml"/><Relationship Id="rId3" Type="http://schemas.openxmlformats.org/officeDocument/2006/relationships/image" Target="../media/image1.png"/><Relationship Id="rId25" Type="http://schemas.openxmlformats.org/officeDocument/2006/relationships/image" Target="../media/image169.png"/><Relationship Id="rId46" Type="http://schemas.openxmlformats.org/officeDocument/2006/relationships/customXml" Target="../ink/ink176.xml"/><Relationship Id="rId67" Type="http://schemas.openxmlformats.org/officeDocument/2006/relationships/image" Target="../media/image190.png"/><Relationship Id="rId116" Type="http://schemas.openxmlformats.org/officeDocument/2006/relationships/customXml" Target="../ink/ink211.xml"/><Relationship Id="rId137" Type="http://schemas.openxmlformats.org/officeDocument/2006/relationships/image" Target="../media/image225.png"/><Relationship Id="rId20" Type="http://schemas.openxmlformats.org/officeDocument/2006/relationships/customXml" Target="../ink/ink163.xml"/><Relationship Id="rId41" Type="http://schemas.openxmlformats.org/officeDocument/2006/relationships/image" Target="../media/image177.png"/><Relationship Id="rId62" Type="http://schemas.openxmlformats.org/officeDocument/2006/relationships/customXml" Target="../ink/ink184.xml"/><Relationship Id="rId83" Type="http://schemas.openxmlformats.org/officeDocument/2006/relationships/image" Target="../media/image198.png"/><Relationship Id="rId88" Type="http://schemas.openxmlformats.org/officeDocument/2006/relationships/customXml" Target="../ink/ink197.xml"/><Relationship Id="rId111" Type="http://schemas.openxmlformats.org/officeDocument/2006/relationships/image" Target="../media/image212.png"/><Relationship Id="rId132" Type="http://schemas.openxmlformats.org/officeDocument/2006/relationships/customXml" Target="../ink/ink219.xml"/><Relationship Id="rId15" Type="http://schemas.openxmlformats.org/officeDocument/2006/relationships/image" Target="../media/image164.png"/><Relationship Id="rId36" Type="http://schemas.openxmlformats.org/officeDocument/2006/relationships/customXml" Target="../ink/ink171.xml"/><Relationship Id="rId57" Type="http://schemas.openxmlformats.org/officeDocument/2006/relationships/image" Target="../media/image185.png"/><Relationship Id="rId106" Type="http://schemas.openxmlformats.org/officeDocument/2006/relationships/customXml" Target="../ink/ink206.xml"/><Relationship Id="rId127" Type="http://schemas.openxmlformats.org/officeDocument/2006/relationships/image" Target="../media/image220.png"/><Relationship Id="rId10" Type="http://schemas.openxmlformats.org/officeDocument/2006/relationships/customXml" Target="../ink/ink158.xml"/><Relationship Id="rId31" Type="http://schemas.openxmlformats.org/officeDocument/2006/relationships/image" Target="../media/image172.png"/><Relationship Id="rId52" Type="http://schemas.openxmlformats.org/officeDocument/2006/relationships/customXml" Target="../ink/ink179.xml"/><Relationship Id="rId73" Type="http://schemas.openxmlformats.org/officeDocument/2006/relationships/image" Target="../media/image193.png"/><Relationship Id="rId78" Type="http://schemas.openxmlformats.org/officeDocument/2006/relationships/customXml" Target="../ink/ink192.xml"/><Relationship Id="rId94" Type="http://schemas.openxmlformats.org/officeDocument/2006/relationships/customXml" Target="../ink/ink200.xml"/><Relationship Id="rId99" Type="http://schemas.openxmlformats.org/officeDocument/2006/relationships/image" Target="../media/image206.png"/><Relationship Id="rId101" Type="http://schemas.openxmlformats.org/officeDocument/2006/relationships/image" Target="../media/image207.png"/><Relationship Id="rId122" Type="http://schemas.openxmlformats.org/officeDocument/2006/relationships/customXml" Target="../ink/ink214.xml"/><Relationship Id="rId143" Type="http://schemas.openxmlformats.org/officeDocument/2006/relationships/image" Target="../media/image228.png"/><Relationship Id="rId148" Type="http://schemas.openxmlformats.org/officeDocument/2006/relationships/customXml" Target="../ink/ink227.xml"/><Relationship Id="rId4" Type="http://schemas.openxmlformats.org/officeDocument/2006/relationships/customXml" Target="../ink/ink155.xml"/><Relationship Id="rId9" Type="http://schemas.openxmlformats.org/officeDocument/2006/relationships/image" Target="../media/image161.png"/><Relationship Id="rId26" Type="http://schemas.openxmlformats.org/officeDocument/2006/relationships/customXml" Target="../ink/ink166.xml"/><Relationship Id="rId47" Type="http://schemas.openxmlformats.org/officeDocument/2006/relationships/image" Target="../media/image180.png"/><Relationship Id="rId68" Type="http://schemas.openxmlformats.org/officeDocument/2006/relationships/customXml" Target="../ink/ink187.xml"/><Relationship Id="rId89" Type="http://schemas.openxmlformats.org/officeDocument/2006/relationships/image" Target="../media/image201.png"/><Relationship Id="rId112" Type="http://schemas.openxmlformats.org/officeDocument/2006/relationships/customXml" Target="../ink/ink209.xml"/><Relationship Id="rId133" Type="http://schemas.openxmlformats.org/officeDocument/2006/relationships/image" Target="../media/image223.png"/><Relationship Id="rId16" Type="http://schemas.openxmlformats.org/officeDocument/2006/relationships/customXml" Target="../ink/ink161.xml"/><Relationship Id="rId37" Type="http://schemas.openxmlformats.org/officeDocument/2006/relationships/image" Target="../media/image175.png"/><Relationship Id="rId58" Type="http://schemas.openxmlformats.org/officeDocument/2006/relationships/customXml" Target="../ink/ink182.xml"/><Relationship Id="rId79" Type="http://schemas.openxmlformats.org/officeDocument/2006/relationships/image" Target="../media/image196.png"/><Relationship Id="rId102" Type="http://schemas.openxmlformats.org/officeDocument/2006/relationships/customXml" Target="../ink/ink204.xml"/><Relationship Id="rId123" Type="http://schemas.openxmlformats.org/officeDocument/2006/relationships/image" Target="../media/image218.png"/><Relationship Id="rId144" Type="http://schemas.openxmlformats.org/officeDocument/2006/relationships/customXml" Target="../ink/ink225.xml"/><Relationship Id="rId90" Type="http://schemas.openxmlformats.org/officeDocument/2006/relationships/customXml" Target="../ink/ink198.xml"/></Relationships>
</file>

<file path=ppt/slides/_rels/slide9.xml.rels><?xml version="1.0" encoding="UTF-8" standalone="yes"?>
<Relationships xmlns="http://schemas.openxmlformats.org/package/2006/relationships"><Relationship Id="rId8" Type="http://schemas.openxmlformats.org/officeDocument/2006/relationships/customXml" Target="../ink/ink230.xml"/><Relationship Id="rId13" Type="http://schemas.openxmlformats.org/officeDocument/2006/relationships/image" Target="../media/image236.png"/><Relationship Id="rId3" Type="http://schemas.openxmlformats.org/officeDocument/2006/relationships/image" Target="../media/image1.png"/><Relationship Id="rId7" Type="http://schemas.openxmlformats.org/officeDocument/2006/relationships/image" Target="../media/image233.png"/><Relationship Id="rId12" Type="http://schemas.openxmlformats.org/officeDocument/2006/relationships/customXml" Target="../ink/ink23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229.xml"/><Relationship Id="rId11" Type="http://schemas.openxmlformats.org/officeDocument/2006/relationships/image" Target="../media/image235.png"/><Relationship Id="rId5" Type="http://schemas.openxmlformats.org/officeDocument/2006/relationships/image" Target="../media/image232.png"/><Relationship Id="rId15" Type="http://schemas.openxmlformats.org/officeDocument/2006/relationships/image" Target="../media/image237.png"/><Relationship Id="rId10" Type="http://schemas.openxmlformats.org/officeDocument/2006/relationships/customXml" Target="../ink/ink231.xml"/><Relationship Id="rId4" Type="http://schemas.openxmlformats.org/officeDocument/2006/relationships/customXml" Target="../ink/ink228.xml"/><Relationship Id="rId9" Type="http://schemas.openxmlformats.org/officeDocument/2006/relationships/image" Target="../media/image234.png"/><Relationship Id="rId14" Type="http://schemas.openxmlformats.org/officeDocument/2006/relationships/customXml" Target="../ink/ink23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484524" y="4781074"/>
            <a:ext cx="3217302" cy="1849449"/>
          </a:xfrm>
          <a:prstGeom prst="rect">
            <a:avLst/>
          </a:prstGeom>
          <a:solidFill>
            <a:schemeClr val="tx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865" y="4841134"/>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393567"/>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1261884"/>
          </a:xfrm>
          <a:prstGeom prst="rect">
            <a:avLst/>
          </a:prstGeom>
          <a:noFill/>
        </p:spPr>
        <p:txBody>
          <a:bodyPr wrap="square">
            <a:spAutoFit/>
          </a:bodyPr>
          <a:lstStyle/>
          <a:p>
            <a:r>
              <a:rPr lang="en-US" sz="2000" b="1">
                <a:solidFill>
                  <a:srgbClr val="92D050"/>
                </a:solidFill>
              </a:rPr>
              <a:t>Torah for Messiah </a:t>
            </a:r>
            <a:r>
              <a:rPr lang="en-US">
                <a:solidFill>
                  <a:srgbClr val="00B0F0"/>
                </a:solidFill>
              </a:rPr>
              <a:t>https://t.me/TorahforMessiah</a:t>
            </a:r>
            <a:br>
              <a:rPr lang="en-US">
                <a:solidFill>
                  <a:srgbClr val="00B0F0"/>
                </a:solidFill>
              </a:rPr>
            </a:br>
            <a:r>
              <a:rPr lang="en-US" sz="2000" b="1">
                <a:solidFill>
                  <a:srgbClr val="92D050"/>
                </a:solidFill>
              </a:rPr>
              <a:t>Messianics</a:t>
            </a:r>
            <a:br>
              <a:rPr lang="en-US">
                <a:solidFill>
                  <a:srgbClr val="00B0F0"/>
                </a:solidFill>
              </a:rPr>
            </a:br>
            <a:r>
              <a:rPr lang="en-US">
                <a:solidFill>
                  <a:srgbClr val="00B0F0"/>
                </a:solidFill>
              </a:rPr>
              <a:t>https://t.me/MessianicChat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22966" y="343778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82979"/>
            <a:ext cx="4317810" cy="1292662"/>
          </a:xfrm>
          <a:prstGeom prst="rect">
            <a:avLst/>
          </a:prstGeom>
          <a:noFill/>
        </p:spPr>
        <p:txBody>
          <a:bodyPr wrap="square">
            <a:spAutoFit/>
          </a:bodyPr>
          <a:lstStyle/>
          <a:p>
            <a:r>
              <a:rPr lang="en-US" sz="2400" b="1">
                <a:solidFill>
                  <a:srgbClr val="FFFF00"/>
                </a:solidFill>
              </a:rPr>
              <a:t>Hebrew Language Studies</a:t>
            </a:r>
          </a:p>
          <a:p>
            <a:r>
              <a:rPr lang="en-US" b="1">
                <a:solidFill>
                  <a:srgbClr val="FFFF00"/>
                </a:solidFill>
              </a:rPr>
              <a:t>– </a:t>
            </a:r>
            <a:r>
              <a:rPr lang="en-US" b="1">
                <a:solidFill>
                  <a:srgbClr val="FF0000"/>
                </a:solidFill>
              </a:rPr>
              <a:t>Hebrew Language Labs</a:t>
            </a:r>
            <a:r>
              <a:rPr lang="en-US" b="1">
                <a:solidFill>
                  <a:srgbClr val="FFFF00"/>
                </a:solidFill>
              </a:rPr>
              <a:t>:</a:t>
            </a:r>
            <a:r>
              <a:rPr lang="en-US">
                <a:solidFill>
                  <a:srgbClr val="FFFF00"/>
                </a:solidFill>
              </a:rPr>
              <a:t> FREE</a:t>
            </a:r>
          </a:p>
          <a:p>
            <a:r>
              <a:rPr lang="en-US" b="1">
                <a:solidFill>
                  <a:srgbClr val="FFFF00"/>
                </a:solidFill>
              </a:rPr>
              <a:t>– </a:t>
            </a:r>
            <a:r>
              <a:rPr lang="en-US" b="1">
                <a:solidFill>
                  <a:srgbClr val="FF0000"/>
                </a:solidFill>
              </a:rPr>
              <a:t>Daily Hebrew Word Shorts</a:t>
            </a:r>
            <a:r>
              <a:rPr lang="en-US" b="1">
                <a:solidFill>
                  <a:srgbClr val="FFFF00"/>
                </a:solidFill>
              </a:rPr>
              <a:t>:</a:t>
            </a:r>
            <a:r>
              <a:rPr lang="en-US">
                <a:solidFill>
                  <a:srgbClr val="FFFF00"/>
                </a:solidFill>
              </a:rPr>
              <a:t> FREE</a:t>
            </a:r>
          </a:p>
          <a:p>
            <a:endParaRPr lang="en-US">
              <a:solidFill>
                <a:srgbClr val="FFFF00"/>
              </a:solidFill>
            </a:endParaRP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572503"/>
            <a:ext cx="4298802" cy="646331"/>
          </a:xfrm>
          <a:prstGeom prst="rect">
            <a:avLst/>
          </a:prstGeom>
          <a:noFill/>
        </p:spPr>
        <p:txBody>
          <a:bodyPr wrap="square">
            <a:spAutoFit/>
          </a:bodyPr>
          <a:lstStyle/>
          <a:p>
            <a:r>
              <a:rPr lang="en-US" b="1">
                <a:solidFill>
                  <a:srgbClr val="FFFF00"/>
                </a:solidFill>
              </a:rPr>
              <a:t>YouTube Channels</a:t>
            </a:r>
          </a:p>
          <a:p>
            <a:r>
              <a:rPr lang="en-US">
                <a:solidFill>
                  <a:srgbClr val="00B0F0"/>
                </a:solidFill>
                <a:hlinkClick r:id="rId5">
                  <a:extLst>
                    <a:ext uri="{A12FA001-AC4F-418D-AE19-62706E023703}">
                      <ahyp:hlinkClr xmlns:ahyp="http://schemas.microsoft.com/office/drawing/2018/hyperlinkcolor" val="tx"/>
                    </a:ext>
                  </a:extLst>
                </a:hlinkClick>
              </a:rPr>
              <a:t>https://YouTube.com/c/HebrewLiteracy</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516757" y="1122411"/>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לז:כה-ל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37:25-30</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6">
                  <a:extLst>
                    <a:ext uri="{A12FA001-AC4F-418D-AE19-62706E023703}">
                      <ahyp:hlinkClr xmlns:ahyp="http://schemas.microsoft.com/office/drawing/2018/hyperlinkcolor" val="tx"/>
                    </a:ext>
                  </a:extLst>
                </a:hlinkClick>
              </a:rPr>
              <a:t> </a:t>
            </a:r>
            <a:r>
              <a:rPr lang="en-US" sz="1800">
                <a:solidFill>
                  <a:srgbClr val="00B0F0"/>
                </a:solidFill>
                <a:hlinkClick r:id="rId6">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7">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3866370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9400" y="241790"/>
            <a:ext cx="9200959" cy="6001643"/>
          </a:xfrm>
          <a:prstGeom prst="rect">
            <a:avLst/>
          </a:prstGeom>
          <a:noFill/>
        </p:spPr>
        <p:txBody>
          <a:bodyPr wrap="square" rtlCol="0">
            <a:spAutoFit/>
          </a:bodyPr>
          <a:lstStyle/>
          <a:p>
            <a:pPr algn="ctr"/>
            <a:r>
              <a:rPr lang="en-US" sz="2800" b="1">
                <a:solidFill>
                  <a:srgbClr val="92D050"/>
                </a:solidFill>
                <a:cs typeface="+mj-cs"/>
              </a:rPr>
              <a:t>God Choosing a Place to Establish His Name</a:t>
            </a:r>
          </a:p>
          <a:p>
            <a:pPr algn="ctr"/>
            <a:r>
              <a:rPr lang="en-US" sz="2800" b="1">
                <a:solidFill>
                  <a:srgbClr val="FFFF00"/>
                </a:solidFill>
                <a:cs typeface="+mj-cs"/>
              </a:rPr>
              <a:t>Several verses in the Torah speak of this:</a:t>
            </a:r>
          </a:p>
          <a:p>
            <a:pPr algn="ctr"/>
            <a:endParaRPr lang="en-US" sz="2000">
              <a:solidFill>
                <a:srgbClr val="FFFF00"/>
              </a:solidFill>
              <a:cs typeface="+mj-cs"/>
            </a:endParaRPr>
          </a:p>
          <a:p>
            <a:pPr marL="342900" indent="-342900">
              <a:buFont typeface="Arial" panose="020B0604020202020204" pitchFamily="34" charset="0"/>
              <a:buChar char="•"/>
            </a:pPr>
            <a:r>
              <a:rPr lang="en-US" sz="2000">
                <a:solidFill>
                  <a:srgbClr val="00B0F0"/>
                </a:solidFill>
                <a:cs typeface="+mj-cs"/>
              </a:rPr>
              <a:t>Devarim / Deuteronomy 12:5</a:t>
            </a:r>
            <a:r>
              <a:rPr lang="en-US" sz="2000">
                <a:solidFill>
                  <a:srgbClr val="FFC000"/>
                </a:solidFill>
                <a:cs typeface="+mj-cs"/>
              </a:rPr>
              <a:t>: But you shall seek the place that the Lord your God will choose out of all your tribes to put his name and make his habitation there. There you shall go (</a:t>
            </a:r>
            <a:r>
              <a:rPr lang="he-IL" sz="2400">
                <a:solidFill>
                  <a:srgbClr val="FFFF00"/>
                </a:solidFill>
                <a:cs typeface="+mj-cs"/>
              </a:rPr>
              <a:t>כִּי אִם אֶל הַמָּקוֹם אֲשֶׁר יִבְחַר יְהוָה אֱלֹהֵיכֶם מִכׇל שִׁבְטֵיכֶם לָשׂוּם אֶת שְׁמו שָׁם לשיכנו תדרשו ובאת שמה</a:t>
            </a:r>
            <a:r>
              <a:rPr lang="he-IL" sz="2000">
                <a:solidFill>
                  <a:srgbClr val="FFC000"/>
                </a:solidFill>
                <a:cs typeface="+mj-cs"/>
              </a:rPr>
              <a:t>).</a:t>
            </a:r>
          </a:p>
          <a:p>
            <a:pPr marL="342900" indent="-342900">
              <a:buFont typeface="Arial" panose="020B0604020202020204" pitchFamily="34" charset="0"/>
              <a:buChar char="•"/>
            </a:pPr>
            <a:r>
              <a:rPr lang="en-US" sz="2000">
                <a:solidFill>
                  <a:srgbClr val="00B0F0"/>
                </a:solidFill>
                <a:cs typeface="+mj-cs"/>
              </a:rPr>
              <a:t>Devarim / Deuteronomy 14:23</a:t>
            </a:r>
            <a:r>
              <a:rPr lang="en-US" sz="2000">
                <a:solidFill>
                  <a:srgbClr val="FFC000"/>
                </a:solidFill>
                <a:cs typeface="+mj-cs"/>
              </a:rPr>
              <a:t>: And before the Lord your God, in the place that he will choose, to make his name dwell there, you shall eat the tithe of your grain, of your wine, and of your oil, and the firstborn of your herd and flock, that you may learn to fear the Lord your God always (</a:t>
            </a:r>
            <a:r>
              <a:rPr lang="he-IL" sz="2400">
                <a:solidFill>
                  <a:srgbClr val="FFFF00"/>
                </a:solidFill>
                <a:cs typeface="+mj-cs"/>
              </a:rPr>
              <a:t>ו אכלת לפני יהוה אלהיך במקום אשר יבחר לשכן שמו שם מעשר דגנך תירשך ויצהרך ובכרת בקרך וצאנך למען תלמד ליראה את יהוה אלהיך כל הימים</a:t>
            </a:r>
            <a:r>
              <a:rPr lang="he-IL" sz="2000">
                <a:solidFill>
                  <a:srgbClr val="FFC000"/>
                </a:solidFill>
                <a:cs typeface="+mj-cs"/>
              </a:rPr>
              <a:t>).</a:t>
            </a:r>
          </a:p>
          <a:p>
            <a:pPr marL="342900" indent="-342900">
              <a:buFont typeface="Arial" panose="020B0604020202020204" pitchFamily="34" charset="0"/>
              <a:buChar char="•"/>
            </a:pPr>
            <a:r>
              <a:rPr lang="en-US" sz="2000">
                <a:solidFill>
                  <a:srgbClr val="00B0F0"/>
                </a:solidFill>
                <a:cs typeface="+mj-cs"/>
              </a:rPr>
              <a:t>Devarim / Deuteronomy 16:6</a:t>
            </a:r>
            <a:r>
              <a:rPr lang="en-US" sz="2000">
                <a:solidFill>
                  <a:srgbClr val="FFC000"/>
                </a:solidFill>
                <a:cs typeface="+mj-cs"/>
              </a:rPr>
              <a:t>: But at the place that the Lord your God will choose, to make his name dwell in it, there you shall offer the Passover sacrifice, in the evening at sunset, at the time you came out of Egypt (</a:t>
            </a:r>
            <a:r>
              <a:rPr lang="he-IL" sz="2400">
                <a:solidFill>
                  <a:srgbClr val="FFFF00"/>
                </a:solidFill>
                <a:cs typeface="+mj-cs"/>
              </a:rPr>
              <a:t>אבל במקום אשר יבחר יהוה אלהיך לשומ שמו שמ השחת הפשח בערב כבוא השמש מועד צאת ממעריץ</a:t>
            </a:r>
            <a:r>
              <a:rPr lang="he-IL" sz="2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ACEDCFB6-0534-404C-830D-27CBC3A43D5C}"/>
              </a:ext>
            </a:extLst>
          </p:cNvPr>
          <p:cNvGrpSpPr/>
          <p:nvPr/>
        </p:nvGrpSpPr>
        <p:grpSpPr>
          <a:xfrm>
            <a:off x="4985880" y="2469790"/>
            <a:ext cx="2968200" cy="48240"/>
            <a:chOff x="4985880" y="2469790"/>
            <a:chExt cx="2968200" cy="482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6A50DDE-C674-C82E-ED9F-B6A4A12B3F3A}"/>
                    </a:ext>
                  </a:extLst>
                </p14:cNvPr>
                <p14:cNvContentPartPr/>
                <p14:nvPr/>
              </p14:nvContentPartPr>
              <p14:xfrm>
                <a:off x="6228240" y="2469790"/>
                <a:ext cx="1725840" cy="38160"/>
              </p14:xfrm>
            </p:contentPart>
          </mc:Choice>
          <mc:Fallback>
            <p:pic>
              <p:nvPicPr>
                <p:cNvPr id="2" name="Ink 1">
                  <a:extLst>
                    <a:ext uri="{FF2B5EF4-FFF2-40B4-BE49-F238E27FC236}">
                      <a16:creationId xmlns:a16="http://schemas.microsoft.com/office/drawing/2014/main" id="{A6A50DDE-C674-C82E-ED9F-B6A4A12B3F3A}"/>
                    </a:ext>
                  </a:extLst>
                </p:cNvPr>
                <p:cNvPicPr/>
                <p:nvPr/>
              </p:nvPicPr>
              <p:blipFill>
                <a:blip r:embed="rId5"/>
                <a:stretch>
                  <a:fillRect/>
                </a:stretch>
              </p:blipFill>
              <p:spPr>
                <a:xfrm>
                  <a:off x="6210600" y="2451790"/>
                  <a:ext cx="1761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3348B7D-BEE9-577D-A6E9-B943943B9403}"/>
                    </a:ext>
                  </a:extLst>
                </p14:cNvPr>
                <p14:cNvContentPartPr/>
                <p14:nvPr/>
              </p14:nvContentPartPr>
              <p14:xfrm>
                <a:off x="4985880" y="2470870"/>
                <a:ext cx="1132200" cy="47160"/>
              </p14:xfrm>
            </p:contentPart>
          </mc:Choice>
          <mc:Fallback>
            <p:pic>
              <p:nvPicPr>
                <p:cNvPr id="4" name="Ink 3">
                  <a:extLst>
                    <a:ext uri="{FF2B5EF4-FFF2-40B4-BE49-F238E27FC236}">
                      <a16:creationId xmlns:a16="http://schemas.microsoft.com/office/drawing/2014/main" id="{A3348B7D-BEE9-577D-A6E9-B943943B9403}"/>
                    </a:ext>
                  </a:extLst>
                </p:cNvPr>
                <p:cNvPicPr/>
                <p:nvPr/>
              </p:nvPicPr>
              <p:blipFill>
                <a:blip r:embed="rId7"/>
                <a:stretch>
                  <a:fillRect/>
                </a:stretch>
              </p:blipFill>
              <p:spPr>
                <a:xfrm>
                  <a:off x="4967880" y="2452870"/>
                  <a:ext cx="1167840" cy="8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885427B-833B-6665-EB55-F46A2BE3C9B2}"/>
                  </a:ext>
                </a:extLst>
              </p14:cNvPr>
              <p14:cNvContentPartPr/>
              <p14:nvPr/>
            </p14:nvContentPartPr>
            <p14:xfrm>
              <a:off x="3302520" y="3095110"/>
              <a:ext cx="351000" cy="17640"/>
            </p14:xfrm>
          </p:contentPart>
        </mc:Choice>
        <mc:Fallback>
          <p:pic>
            <p:nvPicPr>
              <p:cNvPr id="7" name="Ink 6">
                <a:extLst>
                  <a:ext uri="{FF2B5EF4-FFF2-40B4-BE49-F238E27FC236}">
                    <a16:creationId xmlns:a16="http://schemas.microsoft.com/office/drawing/2014/main" id="{F885427B-833B-6665-EB55-F46A2BE3C9B2}"/>
                  </a:ext>
                </a:extLst>
              </p:cNvPr>
              <p:cNvPicPr/>
              <p:nvPr/>
            </p:nvPicPr>
            <p:blipFill>
              <a:blip r:embed="rId9"/>
              <a:stretch>
                <a:fillRect/>
              </a:stretch>
            </p:blipFill>
            <p:spPr>
              <a:xfrm>
                <a:off x="3284520" y="3077110"/>
                <a:ext cx="3866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302C1E3-AE34-C6BF-5C7E-6F1020D8C434}"/>
                  </a:ext>
                </a:extLst>
              </p14:cNvPr>
              <p14:cNvContentPartPr/>
              <p14:nvPr/>
            </p14:nvContentPartPr>
            <p14:xfrm>
              <a:off x="7251720" y="3097270"/>
              <a:ext cx="1709280" cy="71280"/>
            </p14:xfrm>
          </p:contentPart>
        </mc:Choice>
        <mc:Fallback>
          <p:pic>
            <p:nvPicPr>
              <p:cNvPr id="9" name="Ink 8">
                <a:extLst>
                  <a:ext uri="{FF2B5EF4-FFF2-40B4-BE49-F238E27FC236}">
                    <a16:creationId xmlns:a16="http://schemas.microsoft.com/office/drawing/2014/main" id="{2302C1E3-AE34-C6BF-5C7E-6F1020D8C434}"/>
                  </a:ext>
                </a:extLst>
              </p:cNvPr>
              <p:cNvPicPr/>
              <p:nvPr/>
            </p:nvPicPr>
            <p:blipFill>
              <a:blip r:embed="rId11"/>
              <a:stretch>
                <a:fillRect/>
              </a:stretch>
            </p:blipFill>
            <p:spPr>
              <a:xfrm>
                <a:off x="7234080" y="3079270"/>
                <a:ext cx="1744920" cy="106920"/>
              </a:xfrm>
              <a:prstGeom prst="rect">
                <a:avLst/>
              </a:prstGeom>
            </p:spPr>
          </p:pic>
        </mc:Fallback>
      </mc:AlternateContent>
      <p:grpSp>
        <p:nvGrpSpPr>
          <p:cNvPr id="13" name="Group 12">
            <a:extLst>
              <a:ext uri="{FF2B5EF4-FFF2-40B4-BE49-F238E27FC236}">
                <a16:creationId xmlns:a16="http://schemas.microsoft.com/office/drawing/2014/main" id="{02CA37F5-23D7-B991-ABC0-8C8A85744536}"/>
              </a:ext>
            </a:extLst>
          </p:cNvPr>
          <p:cNvGrpSpPr/>
          <p:nvPr/>
        </p:nvGrpSpPr>
        <p:grpSpPr>
          <a:xfrm>
            <a:off x="756960" y="3393190"/>
            <a:ext cx="4168440" cy="105480"/>
            <a:chOff x="756960" y="3393190"/>
            <a:chExt cx="4168440" cy="10548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509BF165-F752-9DC8-9DB4-C0A8FAD41C64}"/>
                    </a:ext>
                  </a:extLst>
                </p14:cNvPr>
                <p14:cNvContentPartPr/>
                <p14:nvPr/>
              </p14:nvContentPartPr>
              <p14:xfrm>
                <a:off x="756960" y="3455110"/>
                <a:ext cx="1059480" cy="27720"/>
              </p14:xfrm>
            </p:contentPart>
          </mc:Choice>
          <mc:Fallback>
            <p:pic>
              <p:nvPicPr>
                <p:cNvPr id="11" name="Ink 10">
                  <a:extLst>
                    <a:ext uri="{FF2B5EF4-FFF2-40B4-BE49-F238E27FC236}">
                      <a16:creationId xmlns:a16="http://schemas.microsoft.com/office/drawing/2014/main" id="{509BF165-F752-9DC8-9DB4-C0A8FAD41C64}"/>
                    </a:ext>
                  </a:extLst>
                </p:cNvPr>
                <p:cNvPicPr/>
                <p:nvPr/>
              </p:nvPicPr>
              <p:blipFill>
                <a:blip r:embed="rId13"/>
                <a:stretch>
                  <a:fillRect/>
                </a:stretch>
              </p:blipFill>
              <p:spPr>
                <a:xfrm>
                  <a:off x="739320" y="3437470"/>
                  <a:ext cx="10951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DA72E2F1-D04F-66C5-1A1E-4ABCEE501FF0}"/>
                    </a:ext>
                  </a:extLst>
                </p14:cNvPr>
                <p14:cNvContentPartPr/>
                <p14:nvPr/>
              </p14:nvContentPartPr>
              <p14:xfrm>
                <a:off x="2254920" y="3393190"/>
                <a:ext cx="2670480" cy="105480"/>
              </p14:xfrm>
            </p:contentPart>
          </mc:Choice>
          <mc:Fallback>
            <p:pic>
              <p:nvPicPr>
                <p:cNvPr id="12" name="Ink 11">
                  <a:extLst>
                    <a:ext uri="{FF2B5EF4-FFF2-40B4-BE49-F238E27FC236}">
                      <a16:creationId xmlns:a16="http://schemas.microsoft.com/office/drawing/2014/main" id="{DA72E2F1-D04F-66C5-1A1E-4ABCEE501FF0}"/>
                    </a:ext>
                  </a:extLst>
                </p:cNvPr>
                <p:cNvPicPr/>
                <p:nvPr/>
              </p:nvPicPr>
              <p:blipFill>
                <a:blip r:embed="rId15"/>
                <a:stretch>
                  <a:fillRect/>
                </a:stretch>
              </p:blipFill>
              <p:spPr>
                <a:xfrm>
                  <a:off x="2236920" y="3375550"/>
                  <a:ext cx="2706120" cy="141120"/>
                </a:xfrm>
                <a:prstGeom prst="rect">
                  <a:avLst/>
                </a:prstGeom>
              </p:spPr>
            </p:pic>
          </mc:Fallback>
        </mc:AlternateContent>
      </p:grpSp>
      <p:grpSp>
        <p:nvGrpSpPr>
          <p:cNvPr id="17" name="Group 16">
            <a:extLst>
              <a:ext uri="{FF2B5EF4-FFF2-40B4-BE49-F238E27FC236}">
                <a16:creationId xmlns:a16="http://schemas.microsoft.com/office/drawing/2014/main" id="{4C33ABCA-0296-5D1A-A1B5-D8FF6D40018F}"/>
              </a:ext>
            </a:extLst>
          </p:cNvPr>
          <p:cNvGrpSpPr/>
          <p:nvPr/>
        </p:nvGrpSpPr>
        <p:grpSpPr>
          <a:xfrm>
            <a:off x="3291720" y="5113630"/>
            <a:ext cx="5624640" cy="92520"/>
            <a:chOff x="3291720" y="5113630"/>
            <a:chExt cx="5624640" cy="92520"/>
          </a:xfrm>
        </p:grpSpPr>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CF77F389-2CF9-2693-DF4F-23FDCE922231}"/>
                    </a:ext>
                  </a:extLst>
                </p14:cNvPr>
                <p14:cNvContentPartPr/>
                <p14:nvPr/>
              </p14:nvContentPartPr>
              <p14:xfrm>
                <a:off x="3291720" y="5113630"/>
                <a:ext cx="317520" cy="38520"/>
              </p14:xfrm>
            </p:contentPart>
          </mc:Choice>
          <mc:Fallback>
            <p:pic>
              <p:nvPicPr>
                <p:cNvPr id="14" name="Ink 13">
                  <a:extLst>
                    <a:ext uri="{FF2B5EF4-FFF2-40B4-BE49-F238E27FC236}">
                      <a16:creationId xmlns:a16="http://schemas.microsoft.com/office/drawing/2014/main" id="{CF77F389-2CF9-2693-DF4F-23FDCE922231}"/>
                    </a:ext>
                  </a:extLst>
                </p:cNvPr>
                <p:cNvPicPr/>
                <p:nvPr/>
              </p:nvPicPr>
              <p:blipFill>
                <a:blip r:embed="rId17"/>
                <a:stretch>
                  <a:fillRect/>
                </a:stretch>
              </p:blipFill>
              <p:spPr>
                <a:xfrm>
                  <a:off x="3274080" y="5095990"/>
                  <a:ext cx="353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F142539E-2D1A-B51F-8558-9E31ACD043F3}"/>
                    </a:ext>
                  </a:extLst>
                </p14:cNvPr>
                <p14:cNvContentPartPr/>
                <p14:nvPr/>
              </p14:nvContentPartPr>
              <p14:xfrm>
                <a:off x="5071920" y="5185630"/>
                <a:ext cx="33120" cy="20520"/>
              </p14:xfrm>
            </p:contentPart>
          </mc:Choice>
          <mc:Fallback>
            <p:pic>
              <p:nvPicPr>
                <p:cNvPr id="15" name="Ink 14">
                  <a:extLst>
                    <a:ext uri="{FF2B5EF4-FFF2-40B4-BE49-F238E27FC236}">
                      <a16:creationId xmlns:a16="http://schemas.microsoft.com/office/drawing/2014/main" id="{F142539E-2D1A-B51F-8558-9E31ACD043F3}"/>
                    </a:ext>
                  </a:extLst>
                </p:cNvPr>
                <p:cNvPicPr/>
                <p:nvPr/>
              </p:nvPicPr>
              <p:blipFill>
                <a:blip r:embed="rId19"/>
                <a:stretch>
                  <a:fillRect/>
                </a:stretch>
              </p:blipFill>
              <p:spPr>
                <a:xfrm>
                  <a:off x="5053920" y="5167990"/>
                  <a:ext cx="687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72C121B5-0F81-C3B0-218F-504BDA954A35}"/>
                    </a:ext>
                  </a:extLst>
                </p14:cNvPr>
                <p14:cNvContentPartPr/>
                <p14:nvPr/>
              </p14:nvContentPartPr>
              <p14:xfrm>
                <a:off x="4757280" y="5134510"/>
                <a:ext cx="4159080" cy="51840"/>
              </p14:xfrm>
            </p:contentPart>
          </mc:Choice>
          <mc:Fallback>
            <p:pic>
              <p:nvPicPr>
                <p:cNvPr id="16" name="Ink 15">
                  <a:extLst>
                    <a:ext uri="{FF2B5EF4-FFF2-40B4-BE49-F238E27FC236}">
                      <a16:creationId xmlns:a16="http://schemas.microsoft.com/office/drawing/2014/main" id="{72C121B5-0F81-C3B0-218F-504BDA954A35}"/>
                    </a:ext>
                  </a:extLst>
                </p:cNvPr>
                <p:cNvPicPr/>
                <p:nvPr/>
              </p:nvPicPr>
              <p:blipFill>
                <a:blip r:embed="rId21"/>
                <a:stretch>
                  <a:fillRect/>
                </a:stretch>
              </p:blipFill>
              <p:spPr>
                <a:xfrm>
                  <a:off x="4739640" y="5116510"/>
                  <a:ext cx="4194720" cy="8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EC7220CE-FBA0-5843-A6D4-C997DBD191C1}"/>
                  </a:ext>
                </a:extLst>
              </p14:cNvPr>
              <p14:cNvContentPartPr/>
              <p14:nvPr/>
            </p14:nvContentPartPr>
            <p14:xfrm>
              <a:off x="951360" y="5338270"/>
              <a:ext cx="2522880" cy="92880"/>
            </p14:xfrm>
          </p:contentPart>
        </mc:Choice>
        <mc:Fallback>
          <p:pic>
            <p:nvPicPr>
              <p:cNvPr id="18" name="Ink 17">
                <a:extLst>
                  <a:ext uri="{FF2B5EF4-FFF2-40B4-BE49-F238E27FC236}">
                    <a16:creationId xmlns:a16="http://schemas.microsoft.com/office/drawing/2014/main" id="{EC7220CE-FBA0-5843-A6D4-C997DBD191C1}"/>
                  </a:ext>
                </a:extLst>
              </p:cNvPr>
              <p:cNvPicPr/>
              <p:nvPr/>
            </p:nvPicPr>
            <p:blipFill>
              <a:blip r:embed="rId23"/>
              <a:stretch>
                <a:fillRect/>
              </a:stretch>
            </p:blipFill>
            <p:spPr>
              <a:xfrm>
                <a:off x="933720" y="5320630"/>
                <a:ext cx="2558520" cy="128520"/>
              </a:xfrm>
              <a:prstGeom prst="rect">
                <a:avLst/>
              </a:prstGeom>
            </p:spPr>
          </p:pic>
        </mc:Fallback>
      </mc:AlternateContent>
    </p:spTree>
    <p:extLst>
      <p:ext uri="{BB962C8B-B14F-4D97-AF65-F5344CB8AC3E}">
        <p14:creationId xmlns:p14="http://schemas.microsoft.com/office/powerpoint/2010/main" val="2062352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99616"/>
            <a:ext cx="9404350" cy="5693866"/>
          </a:xfrm>
          <a:prstGeom prst="rect">
            <a:avLst/>
          </a:prstGeom>
          <a:noFill/>
        </p:spPr>
        <p:txBody>
          <a:bodyPr wrap="square" rtlCol="0">
            <a:spAutoFit/>
          </a:bodyPr>
          <a:lstStyle/>
          <a:p>
            <a:r>
              <a:rPr lang="en-US" sz="2800" b="1">
                <a:solidFill>
                  <a:srgbClr val="FFC000"/>
                </a:solidFill>
                <a:cs typeface="+mj-cs"/>
              </a:rPr>
              <a:t>Targum Jonathan son of Uziel Isaiah 37:31-38</a:t>
            </a:r>
          </a:p>
          <a:p>
            <a:r>
              <a:rPr lang="en-US" sz="2100">
                <a:solidFill>
                  <a:srgbClr val="FFC000"/>
                </a:solidFill>
                <a:cs typeface="+mj-cs"/>
              </a:rPr>
              <a:t>37:31 And again the escaped of the house of Judah that are left shall be like a tree which sends forth its roots downwards, and lifts its branches upwards. </a:t>
            </a:r>
            <a:r>
              <a:rPr lang="en-US" sz="2100">
                <a:solidFill>
                  <a:srgbClr val="92D050"/>
                </a:solidFill>
                <a:cs typeface="+mj-cs"/>
              </a:rPr>
              <a:t>37:32 For the remnant of the righteous shall go forth from Jerusalem, and the escaped of them that establish the law from mount Zion: by the WORD of the Lord of hosts shall this be done.</a:t>
            </a:r>
            <a:r>
              <a:rPr lang="en-US" sz="2100">
                <a:solidFill>
                  <a:srgbClr val="FFC000"/>
                </a:solidFill>
                <a:cs typeface="+mj-cs"/>
              </a:rPr>
              <a:t> </a:t>
            </a:r>
            <a:r>
              <a:rPr lang="en-US" sz="2100">
                <a:solidFill>
                  <a:srgbClr val="00B0F0"/>
                </a:solidFill>
                <a:cs typeface="+mj-cs"/>
              </a:rPr>
              <a:t>37:33 Therefore thus saith the Lord concerning the king of Assyria, He shall not come into this city, nor shoot an arrow there, nor come before it with shields, nor shall he cast up a mound against it. </a:t>
            </a:r>
            <a:r>
              <a:rPr lang="en-US" sz="2100">
                <a:solidFill>
                  <a:srgbClr val="FFC000"/>
                </a:solidFill>
                <a:cs typeface="+mj-cs"/>
              </a:rPr>
              <a:t>37:34 By the way that he came, by the same he shall return, and he shall not come into this city, saith the Lord. 37:35 For I will defend this city to save it, for the sake of my WORD, and for the sake of David my servant. 37:36 Then the angel of the Lord went forth, and slew in the camp of the Assyrians a hundred and four score and five thousand: and when they arose early in the morning, behold, they were all of them dead corpses. 37:37 Then Sennacherib king of Assyria departed, and went away, and returned and dwelt at Nineveh. 37:38 And it came to pass, as he was worshipping in the temple of Nisroch his god, that Adramelech and Sharezer his sons slew him with the sword, and they escaped into the land of Kardu: and Eserhaddon his son reigned in his stead.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BF17985-9D76-61C2-433F-8AB2AC96E133}"/>
                  </a:ext>
                </a:extLst>
              </p14:cNvPr>
              <p14:cNvContentPartPr/>
              <p14:nvPr/>
            </p14:nvContentPartPr>
            <p14:xfrm>
              <a:off x="2855040" y="1494550"/>
              <a:ext cx="1401120" cy="57600"/>
            </p14:xfrm>
          </p:contentPart>
        </mc:Choice>
        <mc:Fallback>
          <p:pic>
            <p:nvPicPr>
              <p:cNvPr id="2" name="Ink 1">
                <a:extLst>
                  <a:ext uri="{FF2B5EF4-FFF2-40B4-BE49-F238E27FC236}">
                    <a16:creationId xmlns:a16="http://schemas.microsoft.com/office/drawing/2014/main" id="{6BF17985-9D76-61C2-433F-8AB2AC96E133}"/>
                  </a:ext>
                </a:extLst>
              </p:cNvPr>
              <p:cNvPicPr/>
              <p:nvPr/>
            </p:nvPicPr>
            <p:blipFill>
              <a:blip r:embed="rId5"/>
              <a:stretch>
                <a:fillRect/>
              </a:stretch>
            </p:blipFill>
            <p:spPr>
              <a:xfrm>
                <a:off x="2837400" y="1476550"/>
                <a:ext cx="1436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3521D76-D53C-717D-D93D-1979053D4715}"/>
                  </a:ext>
                </a:extLst>
              </p14:cNvPr>
              <p14:cNvContentPartPr/>
              <p14:nvPr/>
            </p14:nvContentPartPr>
            <p14:xfrm>
              <a:off x="6082800" y="1508230"/>
              <a:ext cx="1667520" cy="77040"/>
            </p14:xfrm>
          </p:contentPart>
        </mc:Choice>
        <mc:Fallback>
          <p:pic>
            <p:nvPicPr>
              <p:cNvPr id="4" name="Ink 3">
                <a:extLst>
                  <a:ext uri="{FF2B5EF4-FFF2-40B4-BE49-F238E27FC236}">
                    <a16:creationId xmlns:a16="http://schemas.microsoft.com/office/drawing/2014/main" id="{F3521D76-D53C-717D-D93D-1979053D4715}"/>
                  </a:ext>
                </a:extLst>
              </p:cNvPr>
              <p:cNvPicPr/>
              <p:nvPr/>
            </p:nvPicPr>
            <p:blipFill>
              <a:blip r:embed="rId7"/>
              <a:stretch>
                <a:fillRect/>
              </a:stretch>
            </p:blipFill>
            <p:spPr>
              <a:xfrm>
                <a:off x="6065160" y="1490230"/>
                <a:ext cx="17031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F35E308-9FAA-4307-B842-F2FFE3521F2D}"/>
                  </a:ext>
                </a:extLst>
              </p14:cNvPr>
              <p14:cNvContentPartPr/>
              <p14:nvPr/>
            </p14:nvContentPartPr>
            <p14:xfrm>
              <a:off x="990960" y="2102590"/>
              <a:ext cx="3460320" cy="98640"/>
            </p14:xfrm>
          </p:contentPart>
        </mc:Choice>
        <mc:Fallback>
          <p:pic>
            <p:nvPicPr>
              <p:cNvPr id="5" name="Ink 4">
                <a:extLst>
                  <a:ext uri="{FF2B5EF4-FFF2-40B4-BE49-F238E27FC236}">
                    <a16:creationId xmlns:a16="http://schemas.microsoft.com/office/drawing/2014/main" id="{7F35E308-9FAA-4307-B842-F2FFE3521F2D}"/>
                  </a:ext>
                </a:extLst>
              </p:cNvPr>
              <p:cNvPicPr/>
              <p:nvPr/>
            </p:nvPicPr>
            <p:blipFill>
              <a:blip r:embed="rId9"/>
              <a:stretch>
                <a:fillRect/>
              </a:stretch>
            </p:blipFill>
            <p:spPr>
              <a:xfrm>
                <a:off x="972960" y="2084950"/>
                <a:ext cx="34959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FED6C7C-FB49-1030-6EF1-1534542D65C5}"/>
                  </a:ext>
                </a:extLst>
              </p14:cNvPr>
              <p14:cNvContentPartPr/>
              <p14:nvPr/>
            </p14:nvContentPartPr>
            <p14:xfrm>
              <a:off x="1767480" y="4378510"/>
              <a:ext cx="4487040" cy="88560"/>
            </p14:xfrm>
          </p:contentPart>
        </mc:Choice>
        <mc:Fallback>
          <p:pic>
            <p:nvPicPr>
              <p:cNvPr id="7" name="Ink 6">
                <a:extLst>
                  <a:ext uri="{FF2B5EF4-FFF2-40B4-BE49-F238E27FC236}">
                    <a16:creationId xmlns:a16="http://schemas.microsoft.com/office/drawing/2014/main" id="{0FED6C7C-FB49-1030-6EF1-1534542D65C5}"/>
                  </a:ext>
                </a:extLst>
              </p:cNvPr>
              <p:cNvPicPr/>
              <p:nvPr/>
            </p:nvPicPr>
            <p:blipFill>
              <a:blip r:embed="rId11"/>
              <a:stretch>
                <a:fillRect/>
              </a:stretch>
            </p:blipFill>
            <p:spPr>
              <a:xfrm>
                <a:off x="1749480" y="4360510"/>
                <a:ext cx="4522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0D9F76B-EE34-094E-AAF1-1D3BF06A29FA}"/>
                  </a:ext>
                </a:extLst>
              </p14:cNvPr>
              <p14:cNvContentPartPr/>
              <p14:nvPr/>
            </p14:nvContentPartPr>
            <p14:xfrm>
              <a:off x="1802040" y="5095630"/>
              <a:ext cx="7560" cy="37800"/>
            </p14:xfrm>
          </p:contentPart>
        </mc:Choice>
        <mc:Fallback>
          <p:pic>
            <p:nvPicPr>
              <p:cNvPr id="9" name="Ink 8">
                <a:extLst>
                  <a:ext uri="{FF2B5EF4-FFF2-40B4-BE49-F238E27FC236}">
                    <a16:creationId xmlns:a16="http://schemas.microsoft.com/office/drawing/2014/main" id="{C0D9F76B-EE34-094E-AAF1-1D3BF06A29FA}"/>
                  </a:ext>
                </a:extLst>
              </p:cNvPr>
              <p:cNvPicPr/>
              <p:nvPr/>
            </p:nvPicPr>
            <p:blipFill>
              <a:blip r:embed="rId13"/>
              <a:stretch>
                <a:fillRect/>
              </a:stretch>
            </p:blipFill>
            <p:spPr>
              <a:xfrm>
                <a:off x="1784400" y="5077990"/>
                <a:ext cx="432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6958CC4-0B75-0382-07A9-F88EF0610A2E}"/>
                  </a:ext>
                </a:extLst>
              </p14:cNvPr>
              <p14:cNvContentPartPr/>
              <p14:nvPr/>
            </p14:nvContentPartPr>
            <p14:xfrm>
              <a:off x="314520" y="5038750"/>
              <a:ext cx="2329560" cy="365040"/>
            </p14:xfrm>
          </p:contentPart>
        </mc:Choice>
        <mc:Fallback>
          <p:pic>
            <p:nvPicPr>
              <p:cNvPr id="11" name="Ink 10">
                <a:extLst>
                  <a:ext uri="{FF2B5EF4-FFF2-40B4-BE49-F238E27FC236}">
                    <a16:creationId xmlns:a16="http://schemas.microsoft.com/office/drawing/2014/main" id="{16958CC4-0B75-0382-07A9-F88EF0610A2E}"/>
                  </a:ext>
                </a:extLst>
              </p:cNvPr>
              <p:cNvPicPr/>
              <p:nvPr/>
            </p:nvPicPr>
            <p:blipFill>
              <a:blip r:embed="rId15"/>
              <a:stretch>
                <a:fillRect/>
              </a:stretch>
            </p:blipFill>
            <p:spPr>
              <a:xfrm>
                <a:off x="296880" y="5021110"/>
                <a:ext cx="236520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59575B3-ED54-8165-0E11-15DCA2494C0C}"/>
                  </a:ext>
                </a:extLst>
              </p14:cNvPr>
              <p14:cNvContentPartPr/>
              <p14:nvPr/>
            </p14:nvContentPartPr>
            <p14:xfrm>
              <a:off x="2580720" y="1127350"/>
              <a:ext cx="891000" cy="52920"/>
            </p14:xfrm>
          </p:contentPart>
        </mc:Choice>
        <mc:Fallback>
          <p:pic>
            <p:nvPicPr>
              <p:cNvPr id="12" name="Ink 11">
                <a:extLst>
                  <a:ext uri="{FF2B5EF4-FFF2-40B4-BE49-F238E27FC236}">
                    <a16:creationId xmlns:a16="http://schemas.microsoft.com/office/drawing/2014/main" id="{F59575B3-ED54-8165-0E11-15DCA2494C0C}"/>
                  </a:ext>
                </a:extLst>
              </p:cNvPr>
              <p:cNvPicPr/>
              <p:nvPr/>
            </p:nvPicPr>
            <p:blipFill>
              <a:blip r:embed="rId17"/>
              <a:stretch>
                <a:fillRect/>
              </a:stretch>
            </p:blipFill>
            <p:spPr>
              <a:xfrm>
                <a:off x="2562720" y="1109350"/>
                <a:ext cx="9266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A13ABB1-F1D8-B148-1CAA-CC6D15E02866}"/>
                  </a:ext>
                </a:extLst>
              </p14:cNvPr>
              <p14:cNvContentPartPr/>
              <p14:nvPr/>
            </p14:nvContentPartPr>
            <p14:xfrm>
              <a:off x="5346240" y="1168030"/>
              <a:ext cx="640080" cy="39600"/>
            </p14:xfrm>
          </p:contentPart>
        </mc:Choice>
        <mc:Fallback>
          <p:pic>
            <p:nvPicPr>
              <p:cNvPr id="13" name="Ink 12">
                <a:extLst>
                  <a:ext uri="{FF2B5EF4-FFF2-40B4-BE49-F238E27FC236}">
                    <a16:creationId xmlns:a16="http://schemas.microsoft.com/office/drawing/2014/main" id="{FA13ABB1-F1D8-B148-1CAA-CC6D15E02866}"/>
                  </a:ext>
                </a:extLst>
              </p:cNvPr>
              <p:cNvPicPr/>
              <p:nvPr/>
            </p:nvPicPr>
            <p:blipFill>
              <a:blip r:embed="rId19"/>
              <a:stretch>
                <a:fillRect/>
              </a:stretch>
            </p:blipFill>
            <p:spPr>
              <a:xfrm>
                <a:off x="5328240" y="1150390"/>
                <a:ext cx="6757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5772A07-683F-A9F3-5D13-1AFED1A327FB}"/>
                  </a:ext>
                </a:extLst>
              </p14:cNvPr>
              <p14:cNvContentPartPr/>
              <p14:nvPr/>
            </p14:nvContentPartPr>
            <p14:xfrm>
              <a:off x="8068200" y="1218790"/>
              <a:ext cx="1159200" cy="21240"/>
            </p14:xfrm>
          </p:contentPart>
        </mc:Choice>
        <mc:Fallback>
          <p:pic>
            <p:nvPicPr>
              <p:cNvPr id="14" name="Ink 13">
                <a:extLst>
                  <a:ext uri="{FF2B5EF4-FFF2-40B4-BE49-F238E27FC236}">
                    <a16:creationId xmlns:a16="http://schemas.microsoft.com/office/drawing/2014/main" id="{05772A07-683F-A9F3-5D13-1AFED1A327FB}"/>
                  </a:ext>
                </a:extLst>
              </p:cNvPr>
              <p:cNvPicPr/>
              <p:nvPr/>
            </p:nvPicPr>
            <p:blipFill>
              <a:blip r:embed="rId21"/>
              <a:stretch>
                <a:fillRect/>
              </a:stretch>
            </p:blipFill>
            <p:spPr>
              <a:xfrm>
                <a:off x="8050200" y="1201150"/>
                <a:ext cx="11948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F8D6F054-3BD8-93F2-B1EB-636076F7673E}"/>
                  </a:ext>
                </a:extLst>
              </p14:cNvPr>
              <p14:cNvContentPartPr/>
              <p14:nvPr/>
            </p14:nvContentPartPr>
            <p14:xfrm>
              <a:off x="9331800" y="2809270"/>
              <a:ext cx="383760" cy="2997360"/>
            </p14:xfrm>
          </p:contentPart>
        </mc:Choice>
        <mc:Fallback>
          <p:pic>
            <p:nvPicPr>
              <p:cNvPr id="15" name="Ink 14">
                <a:extLst>
                  <a:ext uri="{FF2B5EF4-FFF2-40B4-BE49-F238E27FC236}">
                    <a16:creationId xmlns:a16="http://schemas.microsoft.com/office/drawing/2014/main" id="{F8D6F054-3BD8-93F2-B1EB-636076F7673E}"/>
                  </a:ext>
                </a:extLst>
              </p:cNvPr>
              <p:cNvPicPr/>
              <p:nvPr/>
            </p:nvPicPr>
            <p:blipFill>
              <a:blip r:embed="rId23"/>
              <a:stretch>
                <a:fillRect/>
              </a:stretch>
            </p:blipFill>
            <p:spPr>
              <a:xfrm>
                <a:off x="9314160" y="2791630"/>
                <a:ext cx="419400" cy="3033000"/>
              </a:xfrm>
              <a:prstGeom prst="rect">
                <a:avLst/>
              </a:prstGeom>
            </p:spPr>
          </p:pic>
        </mc:Fallback>
      </mc:AlternateContent>
    </p:spTree>
    <p:extLst>
      <p:ext uri="{BB962C8B-B14F-4D97-AF65-F5344CB8AC3E}">
        <p14:creationId xmlns:p14="http://schemas.microsoft.com/office/powerpoint/2010/main" val="2787890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99616"/>
            <a:ext cx="9404350" cy="5078313"/>
          </a:xfrm>
          <a:prstGeom prst="rect">
            <a:avLst/>
          </a:prstGeom>
          <a:noFill/>
        </p:spPr>
        <p:txBody>
          <a:bodyPr wrap="square" rtlCol="0">
            <a:spAutoFit/>
          </a:bodyPr>
          <a:lstStyle/>
          <a:p>
            <a:r>
              <a:rPr lang="en-US" sz="2800" b="1">
                <a:solidFill>
                  <a:srgbClr val="FFC000"/>
                </a:solidFill>
                <a:cs typeface="+mj-cs"/>
              </a:rPr>
              <a:t>Jeremiah 17:7-8</a:t>
            </a:r>
          </a:p>
          <a:p>
            <a:r>
              <a:rPr lang="en-US" sz="2400">
                <a:solidFill>
                  <a:srgbClr val="FFC000"/>
                </a:solidFill>
                <a:cs typeface="+mj-cs"/>
              </a:rPr>
              <a:t>“But blessed is the one who trusts in the Lord, whose confidence is in him. They will be like a tree planted by the water that sends out its roots by the stream. It does not fear when heat comes; its leaves are always green. It has no worries in a year of drought and never fails to bear fruit.” (NIV, </a:t>
            </a:r>
            <a:r>
              <a:rPr lang="he-IL" sz="2400">
                <a:solidFill>
                  <a:srgbClr val="FFFF00"/>
                </a:solidFill>
                <a:cs typeface="+mj-cs"/>
              </a:rPr>
              <a:t>בָּר֣וּךְ הַגֶּ֔בֶר אֲשֶׁ֥ר יִבְטַ֖ח בַּֽיהוָ֑ה וְהָיָ֥ה יְהוָ֖ה מִבְטַחֽוֹ׃ וְהָיָ֞ה כְּעֵ֣ץ׀ שָׁת֣וּל עַל־מַ֗יִם וְעַל־יוּבַל֙ יְשַׁלַּ֣ח שָֽׁרָשָׁ֔יו וְלֹ֤א יִרָא כִּֽי־יָבֹ֣א חֹ֔ם וְהָיָ֥ה עָלֵ֖הוּ רַֽעֲנָ֑ן וּבִשְׁנַ֤ת בַּצֹּ֙רֶת֙ לֹ֣א יִדְאָ֔ג וְלֹ֥א יָמִ֖ישׁ מֵעֲשׂ֥וֹת פֶּֽרִי</a:t>
            </a:r>
            <a:r>
              <a:rPr lang="he-IL" sz="2400">
                <a:solidFill>
                  <a:srgbClr val="FFC000"/>
                </a:solidFill>
                <a:cs typeface="+mj-cs"/>
              </a:rPr>
              <a:t>׃)</a:t>
            </a:r>
          </a:p>
          <a:p>
            <a:endParaRPr lang="he-IL" sz="2800" b="1">
              <a:solidFill>
                <a:srgbClr val="FFC000"/>
              </a:solidFill>
              <a:cs typeface="+mj-cs"/>
            </a:endParaRPr>
          </a:p>
          <a:p>
            <a:r>
              <a:rPr lang="en-US" sz="2800" b="1">
                <a:solidFill>
                  <a:srgbClr val="FFC000"/>
                </a:solidFill>
                <a:cs typeface="+mj-cs"/>
              </a:rPr>
              <a:t>Tehillim / Psalm 1:3 </a:t>
            </a:r>
          </a:p>
          <a:p>
            <a:r>
              <a:rPr lang="en-US" sz="2400">
                <a:solidFill>
                  <a:srgbClr val="FFC000"/>
                </a:solidFill>
                <a:cs typeface="+mj-cs"/>
              </a:rPr>
              <a:t>“That person is like a tree planted by streams of water, which yields its fruit in season and whose leaf does not wither— whatever they do prospers.” (NIV, </a:t>
            </a:r>
            <a:r>
              <a:rPr lang="he-IL" sz="2400">
                <a:solidFill>
                  <a:srgbClr val="FFFF00"/>
                </a:solidFill>
                <a:cs typeface="+mj-cs"/>
              </a:rPr>
              <a:t>וְֽהָיָ֗ה כְּעֵץ֮ שָׁת֪וּל עַֽל־פַּלְגֵ֫י מָ֥יִם אֲשֶׁ֤ר פִּרְיֹ֨ו׀ יִתֵּ֬ן בְּעִתּ֗וֹ וְעָלֵ֥הוּ לֹֽא־יִבּ֑וֹל וְכֹ֖ל אֲשֶׁר־יַעֲשֶׂ֣ה יַצְלִֽיחַ</a:t>
            </a:r>
            <a:r>
              <a:rPr lang="he-IL"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FE211BF7-9D56-1F57-C013-CC21AA556A96}"/>
              </a:ext>
            </a:extLst>
          </p:cNvPr>
          <p:cNvGrpSpPr/>
          <p:nvPr/>
        </p:nvGrpSpPr>
        <p:grpSpPr>
          <a:xfrm>
            <a:off x="632760" y="1198270"/>
            <a:ext cx="8711640" cy="133920"/>
            <a:chOff x="632760" y="1198270"/>
            <a:chExt cx="8711640" cy="1339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273306F-E1DC-4B01-08AD-B6A57B582C59}"/>
                    </a:ext>
                  </a:extLst>
                </p14:cNvPr>
                <p14:cNvContentPartPr/>
                <p14:nvPr/>
              </p14:nvContentPartPr>
              <p14:xfrm>
                <a:off x="632760" y="1198270"/>
                <a:ext cx="5149440" cy="133920"/>
              </p14:xfrm>
            </p:contentPart>
          </mc:Choice>
          <mc:Fallback>
            <p:pic>
              <p:nvPicPr>
                <p:cNvPr id="2" name="Ink 1">
                  <a:extLst>
                    <a:ext uri="{FF2B5EF4-FFF2-40B4-BE49-F238E27FC236}">
                      <a16:creationId xmlns:a16="http://schemas.microsoft.com/office/drawing/2014/main" id="{B273306F-E1DC-4B01-08AD-B6A57B582C59}"/>
                    </a:ext>
                  </a:extLst>
                </p:cNvPr>
                <p:cNvPicPr/>
                <p:nvPr/>
              </p:nvPicPr>
              <p:blipFill>
                <a:blip r:embed="rId5"/>
                <a:stretch>
                  <a:fillRect/>
                </a:stretch>
              </p:blipFill>
              <p:spPr>
                <a:xfrm>
                  <a:off x="615120" y="1180270"/>
                  <a:ext cx="51850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B1E5D56-0CDD-0D7D-1133-C86C0770EACD}"/>
                    </a:ext>
                  </a:extLst>
                </p14:cNvPr>
                <p14:cNvContentPartPr/>
                <p14:nvPr/>
              </p14:nvContentPartPr>
              <p14:xfrm>
                <a:off x="6475200" y="1232830"/>
                <a:ext cx="2869200" cy="91440"/>
              </p14:xfrm>
            </p:contentPart>
          </mc:Choice>
          <mc:Fallback>
            <p:pic>
              <p:nvPicPr>
                <p:cNvPr id="4" name="Ink 3">
                  <a:extLst>
                    <a:ext uri="{FF2B5EF4-FFF2-40B4-BE49-F238E27FC236}">
                      <a16:creationId xmlns:a16="http://schemas.microsoft.com/office/drawing/2014/main" id="{9B1E5D56-0CDD-0D7D-1133-C86C0770EACD}"/>
                    </a:ext>
                  </a:extLst>
                </p:cNvPr>
                <p:cNvPicPr/>
                <p:nvPr/>
              </p:nvPicPr>
              <p:blipFill>
                <a:blip r:embed="rId7"/>
                <a:stretch>
                  <a:fillRect/>
                </a:stretch>
              </p:blipFill>
              <p:spPr>
                <a:xfrm>
                  <a:off x="6457560" y="1214830"/>
                  <a:ext cx="2904840" cy="127080"/>
                </a:xfrm>
                <a:prstGeom prst="rect">
                  <a:avLst/>
                </a:prstGeom>
              </p:spPr>
            </p:pic>
          </mc:Fallback>
        </mc:AlternateContent>
      </p:grpSp>
      <p:grpSp>
        <p:nvGrpSpPr>
          <p:cNvPr id="11" name="Group 10">
            <a:extLst>
              <a:ext uri="{FF2B5EF4-FFF2-40B4-BE49-F238E27FC236}">
                <a16:creationId xmlns:a16="http://schemas.microsoft.com/office/drawing/2014/main" id="{E67F22C8-1D25-C532-523A-CCC9ABB842D5}"/>
              </a:ext>
            </a:extLst>
          </p:cNvPr>
          <p:cNvGrpSpPr/>
          <p:nvPr/>
        </p:nvGrpSpPr>
        <p:grpSpPr>
          <a:xfrm>
            <a:off x="1736160" y="1578070"/>
            <a:ext cx="7561440" cy="89280"/>
            <a:chOff x="1736160" y="1578070"/>
            <a:chExt cx="7561440" cy="8928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A17E0D2-E891-C92F-9F25-7010B70C75E0}"/>
                    </a:ext>
                  </a:extLst>
                </p14:cNvPr>
                <p14:cNvContentPartPr/>
                <p14:nvPr/>
              </p14:nvContentPartPr>
              <p14:xfrm>
                <a:off x="1736160" y="1578070"/>
                <a:ext cx="3958560" cy="83880"/>
              </p14:xfrm>
            </p:contentPart>
          </mc:Choice>
          <mc:Fallback>
            <p:pic>
              <p:nvPicPr>
                <p:cNvPr id="7" name="Ink 6">
                  <a:extLst>
                    <a:ext uri="{FF2B5EF4-FFF2-40B4-BE49-F238E27FC236}">
                      <a16:creationId xmlns:a16="http://schemas.microsoft.com/office/drawing/2014/main" id="{3A17E0D2-E891-C92F-9F25-7010B70C75E0}"/>
                    </a:ext>
                  </a:extLst>
                </p:cNvPr>
                <p:cNvPicPr/>
                <p:nvPr/>
              </p:nvPicPr>
              <p:blipFill>
                <a:blip r:embed="rId9"/>
                <a:stretch>
                  <a:fillRect/>
                </a:stretch>
              </p:blipFill>
              <p:spPr>
                <a:xfrm>
                  <a:off x="1718160" y="1560430"/>
                  <a:ext cx="3994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89ACBD66-C965-E147-62A8-6CA6AC20739A}"/>
                    </a:ext>
                  </a:extLst>
                </p14:cNvPr>
                <p14:cNvContentPartPr/>
                <p14:nvPr/>
              </p14:nvContentPartPr>
              <p14:xfrm>
                <a:off x="6964080" y="1596790"/>
                <a:ext cx="2333520" cy="70560"/>
              </p14:xfrm>
            </p:contentPart>
          </mc:Choice>
          <mc:Fallback>
            <p:pic>
              <p:nvPicPr>
                <p:cNvPr id="9" name="Ink 8">
                  <a:extLst>
                    <a:ext uri="{FF2B5EF4-FFF2-40B4-BE49-F238E27FC236}">
                      <a16:creationId xmlns:a16="http://schemas.microsoft.com/office/drawing/2014/main" id="{89ACBD66-C965-E147-62A8-6CA6AC20739A}"/>
                    </a:ext>
                  </a:extLst>
                </p:cNvPr>
                <p:cNvPicPr/>
                <p:nvPr/>
              </p:nvPicPr>
              <p:blipFill>
                <a:blip r:embed="rId11"/>
                <a:stretch>
                  <a:fillRect/>
                </a:stretch>
              </p:blipFill>
              <p:spPr>
                <a:xfrm>
                  <a:off x="6946440" y="1578790"/>
                  <a:ext cx="2369160" cy="106200"/>
                </a:xfrm>
                <a:prstGeom prst="rect">
                  <a:avLst/>
                </a:prstGeom>
              </p:spPr>
            </p:pic>
          </mc:Fallback>
        </mc:AlternateContent>
      </p:grpSp>
      <p:grpSp>
        <p:nvGrpSpPr>
          <p:cNvPr id="14" name="Group 13">
            <a:extLst>
              <a:ext uri="{FF2B5EF4-FFF2-40B4-BE49-F238E27FC236}">
                <a16:creationId xmlns:a16="http://schemas.microsoft.com/office/drawing/2014/main" id="{0F3C9636-1701-94C0-567E-8ECB4862B559}"/>
              </a:ext>
            </a:extLst>
          </p:cNvPr>
          <p:cNvGrpSpPr/>
          <p:nvPr/>
        </p:nvGrpSpPr>
        <p:grpSpPr>
          <a:xfrm>
            <a:off x="546000" y="1990990"/>
            <a:ext cx="4485600" cy="57960"/>
            <a:chOff x="546000" y="1990990"/>
            <a:chExt cx="4485600" cy="57960"/>
          </a:xfrm>
        </p:grpSpPr>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C32386B7-B474-96E7-466F-EB411F0D0FE0}"/>
                    </a:ext>
                  </a:extLst>
                </p14:cNvPr>
                <p14:cNvContentPartPr/>
                <p14:nvPr/>
              </p14:nvContentPartPr>
              <p14:xfrm>
                <a:off x="546000" y="2004670"/>
                <a:ext cx="405000" cy="44280"/>
              </p14:xfrm>
            </p:contentPart>
          </mc:Choice>
          <mc:Fallback>
            <p:pic>
              <p:nvPicPr>
                <p:cNvPr id="12" name="Ink 11">
                  <a:extLst>
                    <a:ext uri="{FF2B5EF4-FFF2-40B4-BE49-F238E27FC236}">
                      <a16:creationId xmlns:a16="http://schemas.microsoft.com/office/drawing/2014/main" id="{C32386B7-B474-96E7-466F-EB411F0D0FE0}"/>
                    </a:ext>
                  </a:extLst>
                </p:cNvPr>
                <p:cNvPicPr/>
                <p:nvPr/>
              </p:nvPicPr>
              <p:blipFill>
                <a:blip r:embed="rId13"/>
                <a:stretch>
                  <a:fillRect/>
                </a:stretch>
              </p:blipFill>
              <p:spPr>
                <a:xfrm>
                  <a:off x="528360" y="1987030"/>
                  <a:ext cx="440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53D8E1B0-4E54-5065-63E5-BE51A88C852A}"/>
                    </a:ext>
                  </a:extLst>
                </p14:cNvPr>
                <p14:cNvContentPartPr/>
                <p14:nvPr/>
              </p14:nvContentPartPr>
              <p14:xfrm>
                <a:off x="1766760" y="1990990"/>
                <a:ext cx="3264840" cy="51840"/>
              </p14:xfrm>
            </p:contentPart>
          </mc:Choice>
          <mc:Fallback>
            <p:pic>
              <p:nvPicPr>
                <p:cNvPr id="13" name="Ink 12">
                  <a:extLst>
                    <a:ext uri="{FF2B5EF4-FFF2-40B4-BE49-F238E27FC236}">
                      <a16:creationId xmlns:a16="http://schemas.microsoft.com/office/drawing/2014/main" id="{53D8E1B0-4E54-5065-63E5-BE51A88C852A}"/>
                    </a:ext>
                  </a:extLst>
                </p:cNvPr>
                <p:cNvPicPr/>
                <p:nvPr/>
              </p:nvPicPr>
              <p:blipFill>
                <a:blip r:embed="rId15"/>
                <a:stretch>
                  <a:fillRect/>
                </a:stretch>
              </p:blipFill>
              <p:spPr>
                <a:xfrm>
                  <a:off x="1748760" y="1972990"/>
                  <a:ext cx="3300480" cy="8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66256A27-15F9-72C3-B22E-571EBA5A66CE}"/>
                  </a:ext>
                </a:extLst>
              </p14:cNvPr>
              <p14:cNvContentPartPr/>
              <p14:nvPr/>
            </p14:nvContentPartPr>
            <p14:xfrm>
              <a:off x="5879760" y="1942390"/>
              <a:ext cx="2790000" cy="86040"/>
            </p14:xfrm>
          </p:contentPart>
        </mc:Choice>
        <mc:Fallback>
          <p:pic>
            <p:nvPicPr>
              <p:cNvPr id="15" name="Ink 14">
                <a:extLst>
                  <a:ext uri="{FF2B5EF4-FFF2-40B4-BE49-F238E27FC236}">
                    <a16:creationId xmlns:a16="http://schemas.microsoft.com/office/drawing/2014/main" id="{66256A27-15F9-72C3-B22E-571EBA5A66CE}"/>
                  </a:ext>
                </a:extLst>
              </p:cNvPr>
              <p:cNvPicPr/>
              <p:nvPr/>
            </p:nvPicPr>
            <p:blipFill>
              <a:blip r:embed="rId17"/>
              <a:stretch>
                <a:fillRect/>
              </a:stretch>
            </p:blipFill>
            <p:spPr>
              <a:xfrm>
                <a:off x="5862120" y="1924390"/>
                <a:ext cx="2825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A17A94F2-9581-18A2-8F37-EC32BF872127}"/>
                  </a:ext>
                </a:extLst>
              </p14:cNvPr>
              <p14:cNvContentPartPr/>
              <p14:nvPr/>
            </p14:nvContentPartPr>
            <p14:xfrm>
              <a:off x="6153720" y="2280430"/>
              <a:ext cx="11160" cy="8280"/>
            </p14:xfrm>
          </p:contentPart>
        </mc:Choice>
        <mc:Fallback>
          <p:pic>
            <p:nvPicPr>
              <p:cNvPr id="16" name="Ink 15">
                <a:extLst>
                  <a:ext uri="{FF2B5EF4-FFF2-40B4-BE49-F238E27FC236}">
                    <a16:creationId xmlns:a16="http://schemas.microsoft.com/office/drawing/2014/main" id="{A17A94F2-9581-18A2-8F37-EC32BF872127}"/>
                  </a:ext>
                </a:extLst>
              </p:cNvPr>
              <p:cNvPicPr/>
              <p:nvPr/>
            </p:nvPicPr>
            <p:blipFill>
              <a:blip r:embed="rId19"/>
              <a:stretch>
                <a:fillRect/>
              </a:stretch>
            </p:blipFill>
            <p:spPr>
              <a:xfrm>
                <a:off x="6135720" y="2262790"/>
                <a:ext cx="468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5763D862-FD2C-C0E2-C0C3-1293AD608E7C}"/>
                  </a:ext>
                </a:extLst>
              </p14:cNvPr>
              <p14:cNvContentPartPr/>
              <p14:nvPr/>
            </p14:nvContentPartPr>
            <p14:xfrm>
              <a:off x="1476960" y="4252870"/>
              <a:ext cx="13680" cy="2880"/>
            </p14:xfrm>
          </p:contentPart>
        </mc:Choice>
        <mc:Fallback>
          <p:pic>
            <p:nvPicPr>
              <p:cNvPr id="17" name="Ink 16">
                <a:extLst>
                  <a:ext uri="{FF2B5EF4-FFF2-40B4-BE49-F238E27FC236}">
                    <a16:creationId xmlns:a16="http://schemas.microsoft.com/office/drawing/2014/main" id="{5763D862-FD2C-C0E2-C0C3-1293AD608E7C}"/>
                  </a:ext>
                </a:extLst>
              </p:cNvPr>
              <p:cNvPicPr/>
              <p:nvPr/>
            </p:nvPicPr>
            <p:blipFill>
              <a:blip r:embed="rId21"/>
              <a:stretch>
                <a:fillRect/>
              </a:stretch>
            </p:blipFill>
            <p:spPr>
              <a:xfrm>
                <a:off x="1458960" y="4235230"/>
                <a:ext cx="49320" cy="38520"/>
              </a:xfrm>
              <a:prstGeom prst="rect">
                <a:avLst/>
              </a:prstGeom>
            </p:spPr>
          </p:pic>
        </mc:Fallback>
      </mc:AlternateContent>
      <p:grpSp>
        <p:nvGrpSpPr>
          <p:cNvPr id="23" name="Group 22">
            <a:extLst>
              <a:ext uri="{FF2B5EF4-FFF2-40B4-BE49-F238E27FC236}">
                <a16:creationId xmlns:a16="http://schemas.microsoft.com/office/drawing/2014/main" id="{679B6480-A053-9409-73CA-8ED8EA1D48BA}"/>
              </a:ext>
            </a:extLst>
          </p:cNvPr>
          <p:cNvGrpSpPr/>
          <p:nvPr/>
        </p:nvGrpSpPr>
        <p:grpSpPr>
          <a:xfrm>
            <a:off x="681000" y="4195270"/>
            <a:ext cx="8298720" cy="145440"/>
            <a:chOff x="681000" y="4195270"/>
            <a:chExt cx="8298720" cy="145440"/>
          </a:xfrm>
        </p:grpSpPr>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DB5CCDD4-996C-E07C-63DF-10E67EF9F4B1}"/>
                    </a:ext>
                  </a:extLst>
                </p14:cNvPr>
                <p14:cNvContentPartPr/>
                <p14:nvPr/>
              </p14:nvContentPartPr>
              <p14:xfrm>
                <a:off x="681000" y="4284190"/>
                <a:ext cx="6228720" cy="56520"/>
              </p14:xfrm>
            </p:contentPart>
          </mc:Choice>
          <mc:Fallback>
            <p:pic>
              <p:nvPicPr>
                <p:cNvPr id="18" name="Ink 17">
                  <a:extLst>
                    <a:ext uri="{FF2B5EF4-FFF2-40B4-BE49-F238E27FC236}">
                      <a16:creationId xmlns:a16="http://schemas.microsoft.com/office/drawing/2014/main" id="{DB5CCDD4-996C-E07C-63DF-10E67EF9F4B1}"/>
                    </a:ext>
                  </a:extLst>
                </p:cNvPr>
                <p:cNvPicPr/>
                <p:nvPr/>
              </p:nvPicPr>
              <p:blipFill>
                <a:blip r:embed="rId23"/>
                <a:stretch>
                  <a:fillRect/>
                </a:stretch>
              </p:blipFill>
              <p:spPr>
                <a:xfrm>
                  <a:off x="663000" y="4266550"/>
                  <a:ext cx="6264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3C2ED78A-ED1A-AF36-4223-0BBC8C390935}"/>
                    </a:ext>
                  </a:extLst>
                </p14:cNvPr>
                <p14:cNvContentPartPr/>
                <p14:nvPr/>
              </p14:nvContentPartPr>
              <p14:xfrm>
                <a:off x="8007720" y="4195270"/>
                <a:ext cx="972000" cy="75240"/>
              </p14:xfrm>
            </p:contentPart>
          </mc:Choice>
          <mc:Fallback>
            <p:pic>
              <p:nvPicPr>
                <p:cNvPr id="19" name="Ink 18">
                  <a:extLst>
                    <a:ext uri="{FF2B5EF4-FFF2-40B4-BE49-F238E27FC236}">
                      <a16:creationId xmlns:a16="http://schemas.microsoft.com/office/drawing/2014/main" id="{3C2ED78A-ED1A-AF36-4223-0BBC8C390935}"/>
                    </a:ext>
                  </a:extLst>
                </p:cNvPr>
                <p:cNvPicPr/>
                <p:nvPr/>
              </p:nvPicPr>
              <p:blipFill>
                <a:blip r:embed="rId25"/>
                <a:stretch>
                  <a:fillRect/>
                </a:stretch>
              </p:blipFill>
              <p:spPr>
                <a:xfrm>
                  <a:off x="7990080" y="4177630"/>
                  <a:ext cx="1007640" cy="110880"/>
                </a:xfrm>
                <a:prstGeom prst="rect">
                  <a:avLst/>
                </a:prstGeom>
              </p:spPr>
            </p:pic>
          </mc:Fallback>
        </mc:AlternateContent>
      </p:grpSp>
      <p:grpSp>
        <p:nvGrpSpPr>
          <p:cNvPr id="22" name="Group 21">
            <a:extLst>
              <a:ext uri="{FF2B5EF4-FFF2-40B4-BE49-F238E27FC236}">
                <a16:creationId xmlns:a16="http://schemas.microsoft.com/office/drawing/2014/main" id="{972D288A-4C2B-E8F3-98DF-2179CE695ABA}"/>
              </a:ext>
            </a:extLst>
          </p:cNvPr>
          <p:cNvGrpSpPr/>
          <p:nvPr/>
        </p:nvGrpSpPr>
        <p:grpSpPr>
          <a:xfrm>
            <a:off x="595320" y="4653190"/>
            <a:ext cx="1166040" cy="100800"/>
            <a:chOff x="595320" y="4653190"/>
            <a:chExt cx="1166040" cy="100800"/>
          </a:xfrm>
        </p:grpSpPr>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85003F61-41A8-F8D7-F1A4-3BE381A9160E}"/>
                    </a:ext>
                  </a:extLst>
                </p14:cNvPr>
                <p14:cNvContentPartPr/>
                <p14:nvPr/>
              </p14:nvContentPartPr>
              <p14:xfrm>
                <a:off x="595320" y="4700350"/>
                <a:ext cx="114840" cy="53640"/>
              </p14:xfrm>
            </p:contentPart>
          </mc:Choice>
          <mc:Fallback>
            <p:pic>
              <p:nvPicPr>
                <p:cNvPr id="20" name="Ink 19">
                  <a:extLst>
                    <a:ext uri="{FF2B5EF4-FFF2-40B4-BE49-F238E27FC236}">
                      <a16:creationId xmlns:a16="http://schemas.microsoft.com/office/drawing/2014/main" id="{85003F61-41A8-F8D7-F1A4-3BE381A9160E}"/>
                    </a:ext>
                  </a:extLst>
                </p:cNvPr>
                <p:cNvPicPr/>
                <p:nvPr/>
              </p:nvPicPr>
              <p:blipFill>
                <a:blip r:embed="rId27"/>
                <a:stretch>
                  <a:fillRect/>
                </a:stretch>
              </p:blipFill>
              <p:spPr>
                <a:xfrm>
                  <a:off x="577320" y="4682710"/>
                  <a:ext cx="150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C2364266-FAE0-3A84-131D-1AB55A8086E4}"/>
                    </a:ext>
                  </a:extLst>
                </p14:cNvPr>
                <p14:cNvContentPartPr/>
                <p14:nvPr/>
              </p14:nvContentPartPr>
              <p14:xfrm>
                <a:off x="1506480" y="4653190"/>
                <a:ext cx="254880" cy="27360"/>
              </p14:xfrm>
            </p:contentPart>
          </mc:Choice>
          <mc:Fallback>
            <p:pic>
              <p:nvPicPr>
                <p:cNvPr id="21" name="Ink 20">
                  <a:extLst>
                    <a:ext uri="{FF2B5EF4-FFF2-40B4-BE49-F238E27FC236}">
                      <a16:creationId xmlns:a16="http://schemas.microsoft.com/office/drawing/2014/main" id="{C2364266-FAE0-3A84-131D-1AB55A8086E4}"/>
                    </a:ext>
                  </a:extLst>
                </p:cNvPr>
                <p:cNvPicPr/>
                <p:nvPr/>
              </p:nvPicPr>
              <p:blipFill>
                <a:blip r:embed="rId29"/>
                <a:stretch>
                  <a:fillRect/>
                </a:stretch>
              </p:blipFill>
              <p:spPr>
                <a:xfrm>
                  <a:off x="1488480" y="4635190"/>
                  <a:ext cx="290520" cy="6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C77CA49D-D63F-5C28-C049-00B7F4954899}"/>
                  </a:ext>
                </a:extLst>
              </p14:cNvPr>
              <p14:cNvContentPartPr/>
              <p14:nvPr/>
            </p14:nvContentPartPr>
            <p14:xfrm>
              <a:off x="6474840" y="4240630"/>
              <a:ext cx="2446560" cy="461160"/>
            </p14:xfrm>
          </p:contentPart>
        </mc:Choice>
        <mc:Fallback>
          <p:pic>
            <p:nvPicPr>
              <p:cNvPr id="24" name="Ink 23">
                <a:extLst>
                  <a:ext uri="{FF2B5EF4-FFF2-40B4-BE49-F238E27FC236}">
                    <a16:creationId xmlns:a16="http://schemas.microsoft.com/office/drawing/2014/main" id="{C77CA49D-D63F-5C28-C049-00B7F4954899}"/>
                  </a:ext>
                </a:extLst>
              </p:cNvPr>
              <p:cNvPicPr/>
              <p:nvPr/>
            </p:nvPicPr>
            <p:blipFill>
              <a:blip r:embed="rId31"/>
              <a:stretch>
                <a:fillRect/>
              </a:stretch>
            </p:blipFill>
            <p:spPr>
              <a:xfrm>
                <a:off x="6456840" y="4222990"/>
                <a:ext cx="2482200" cy="496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04330C7D-2059-D699-556E-9855A2602DBB}"/>
                  </a:ext>
                </a:extLst>
              </p14:cNvPr>
              <p14:cNvContentPartPr/>
              <p14:nvPr/>
            </p14:nvContentPartPr>
            <p14:xfrm>
              <a:off x="254400" y="4682350"/>
              <a:ext cx="1362600" cy="385200"/>
            </p14:xfrm>
          </p:contentPart>
        </mc:Choice>
        <mc:Fallback>
          <p:pic>
            <p:nvPicPr>
              <p:cNvPr id="25" name="Ink 24">
                <a:extLst>
                  <a:ext uri="{FF2B5EF4-FFF2-40B4-BE49-F238E27FC236}">
                    <a16:creationId xmlns:a16="http://schemas.microsoft.com/office/drawing/2014/main" id="{04330C7D-2059-D699-556E-9855A2602DBB}"/>
                  </a:ext>
                </a:extLst>
              </p:cNvPr>
              <p:cNvPicPr/>
              <p:nvPr/>
            </p:nvPicPr>
            <p:blipFill>
              <a:blip r:embed="rId33"/>
              <a:stretch>
                <a:fillRect/>
              </a:stretch>
            </p:blipFill>
            <p:spPr>
              <a:xfrm>
                <a:off x="236400" y="4664350"/>
                <a:ext cx="1398240" cy="420840"/>
              </a:xfrm>
              <a:prstGeom prst="rect">
                <a:avLst/>
              </a:prstGeom>
            </p:spPr>
          </p:pic>
        </mc:Fallback>
      </mc:AlternateContent>
    </p:spTree>
    <p:extLst>
      <p:ext uri="{BB962C8B-B14F-4D97-AF65-F5344CB8AC3E}">
        <p14:creationId xmlns:p14="http://schemas.microsoft.com/office/powerpoint/2010/main" val="2684301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19396" y="538935"/>
            <a:ext cx="9671050" cy="5139869"/>
          </a:xfrm>
          <a:prstGeom prst="rect">
            <a:avLst/>
          </a:prstGeom>
          <a:noFill/>
        </p:spPr>
        <p:txBody>
          <a:bodyPr wrap="square" rtlCol="0">
            <a:spAutoFit/>
          </a:bodyPr>
          <a:lstStyle/>
          <a:p>
            <a:pPr algn="ctr"/>
            <a:r>
              <a:rPr lang="en-US" sz="3200" b="1">
                <a:solidFill>
                  <a:srgbClr val="92D050"/>
                </a:solidFill>
                <a:cs typeface="+mj-cs"/>
              </a:rPr>
              <a:t>Scripture that Speak of God’s Prospering Us</a:t>
            </a:r>
          </a:p>
          <a:p>
            <a:pPr algn="ctr"/>
            <a:endParaRPr lang="en-US" sz="1000" b="1">
              <a:solidFill>
                <a:srgbClr val="92D050"/>
              </a:solidFill>
              <a:cs typeface="+mj-cs"/>
            </a:endParaRPr>
          </a:p>
          <a:p>
            <a:pPr marL="457200" indent="-457200">
              <a:buFont typeface="Arial" panose="020B0604020202020204" pitchFamily="34" charset="0"/>
              <a:buChar char="•"/>
            </a:pPr>
            <a:r>
              <a:rPr lang="en-US" sz="2600">
                <a:solidFill>
                  <a:srgbClr val="FFC000"/>
                </a:solidFill>
                <a:cs typeface="+mj-cs"/>
              </a:rPr>
              <a:t>God plans to prosper his people and not harm them, plans to give them hope and a future (</a:t>
            </a:r>
            <a:r>
              <a:rPr lang="en-US" sz="2600">
                <a:solidFill>
                  <a:srgbClr val="00B0F0"/>
                </a:solidFill>
                <a:cs typeface="+mj-cs"/>
              </a:rPr>
              <a:t>Jeremiah 29:11</a:t>
            </a:r>
            <a:r>
              <a:rPr lang="en-US" sz="2600">
                <a:solidFill>
                  <a:srgbClr val="FFC000"/>
                </a:solidFill>
                <a:cs typeface="+mj-cs"/>
              </a:rPr>
              <a:t>).</a:t>
            </a:r>
          </a:p>
          <a:p>
            <a:pPr marL="457200" indent="-457200">
              <a:buFont typeface="Arial" panose="020B0604020202020204" pitchFamily="34" charset="0"/>
              <a:buChar char="•"/>
            </a:pPr>
            <a:r>
              <a:rPr lang="en-US" sz="2600">
                <a:solidFill>
                  <a:srgbClr val="FFC000"/>
                </a:solidFill>
                <a:cs typeface="+mj-cs"/>
              </a:rPr>
              <a:t>God told Jacob to go back home and he would prosper (</a:t>
            </a:r>
            <a:r>
              <a:rPr lang="en-US" sz="2600">
                <a:solidFill>
                  <a:srgbClr val="00B0F0"/>
                </a:solidFill>
                <a:cs typeface="+mj-cs"/>
              </a:rPr>
              <a:t>Bereshit / Genesis 32:9</a:t>
            </a:r>
            <a:r>
              <a:rPr lang="en-US" sz="2600">
                <a:solidFill>
                  <a:srgbClr val="FFC000"/>
                </a:solidFill>
                <a:cs typeface="+mj-cs"/>
              </a:rPr>
              <a:t>).</a:t>
            </a:r>
          </a:p>
          <a:p>
            <a:pPr marL="457200" indent="-457200">
              <a:buFont typeface="Arial" panose="020B0604020202020204" pitchFamily="34" charset="0"/>
              <a:buChar char="•"/>
            </a:pPr>
            <a:r>
              <a:rPr lang="en-US" sz="2600">
                <a:solidFill>
                  <a:srgbClr val="FFC000"/>
                </a:solidFill>
                <a:cs typeface="+mj-cs"/>
              </a:rPr>
              <a:t>Obey God that we may live long and prosper (</a:t>
            </a:r>
            <a:r>
              <a:rPr lang="en-US" sz="2600">
                <a:solidFill>
                  <a:srgbClr val="00B0F0"/>
                </a:solidFill>
                <a:cs typeface="+mj-cs"/>
              </a:rPr>
              <a:t>Devarim / Deuteronomy 5:33</a:t>
            </a:r>
            <a:r>
              <a:rPr lang="en-US" sz="2600">
                <a:solidFill>
                  <a:srgbClr val="FFC000"/>
                </a:solidFill>
                <a:cs typeface="+mj-cs"/>
              </a:rPr>
              <a:t>).</a:t>
            </a:r>
          </a:p>
          <a:p>
            <a:pPr marL="457200" indent="-457200">
              <a:buFont typeface="Arial" panose="020B0604020202020204" pitchFamily="34" charset="0"/>
              <a:buChar char="•"/>
            </a:pPr>
            <a:r>
              <a:rPr lang="en-US" sz="2600">
                <a:solidFill>
                  <a:srgbClr val="FFC000"/>
                </a:solidFill>
                <a:cs typeface="+mj-cs"/>
              </a:rPr>
              <a:t>Walk in obedience with God and do all he says so that you will prosper in everything you do and everywhere you go (</a:t>
            </a:r>
            <a:r>
              <a:rPr lang="en-US" sz="2600">
                <a:solidFill>
                  <a:srgbClr val="00B0F0"/>
                </a:solidFill>
                <a:cs typeface="+mj-cs"/>
              </a:rPr>
              <a:t>1 Kings 2:3</a:t>
            </a:r>
            <a:r>
              <a:rPr lang="en-US" sz="2600">
                <a:solidFill>
                  <a:srgbClr val="FFC000"/>
                </a:solidFill>
                <a:cs typeface="+mj-cs"/>
              </a:rPr>
              <a:t>).</a:t>
            </a:r>
          </a:p>
          <a:p>
            <a:pPr marL="457200" indent="-457200">
              <a:buFont typeface="Arial" panose="020B0604020202020204" pitchFamily="34" charset="0"/>
              <a:buChar char="•"/>
            </a:pPr>
            <a:r>
              <a:rPr lang="en-US" sz="2600">
                <a:solidFill>
                  <a:srgbClr val="FFC000"/>
                </a:solidFill>
                <a:cs typeface="+mj-cs"/>
              </a:rPr>
              <a:t>You will prosper more, and then you will know that I am your Lord (</a:t>
            </a:r>
            <a:r>
              <a:rPr lang="en-US" sz="2600">
                <a:solidFill>
                  <a:srgbClr val="00B0F0"/>
                </a:solidFill>
                <a:cs typeface="+mj-cs"/>
              </a:rPr>
              <a:t>Ezekiel 36:11</a:t>
            </a:r>
            <a:r>
              <a:rPr lang="en-US" sz="2600">
                <a:solidFill>
                  <a:srgbClr val="FFC000"/>
                </a:solidFill>
                <a:cs typeface="+mj-cs"/>
              </a:rPr>
              <a:t>).</a:t>
            </a:r>
          </a:p>
          <a:p>
            <a:pPr marL="457200" indent="-457200">
              <a:buFont typeface="Arial" panose="020B0604020202020204" pitchFamily="34" charset="0"/>
              <a:buChar char="•"/>
            </a:pPr>
            <a:r>
              <a:rPr lang="en-US" sz="2600">
                <a:solidFill>
                  <a:srgbClr val="FFC000"/>
                </a:solidFill>
                <a:cs typeface="+mj-cs"/>
              </a:rPr>
              <a:t>God made his people prosper while they were in Egypt (</a:t>
            </a:r>
            <a:r>
              <a:rPr lang="en-US" sz="2600">
                <a:solidFill>
                  <a:srgbClr val="00B0F0"/>
                </a:solidFill>
                <a:cs typeface="+mj-cs"/>
              </a:rPr>
              <a:t>Acts 13:17</a:t>
            </a:r>
            <a:r>
              <a:rPr lang="en-US" sz="26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A920D68-8603-E018-DDAA-9971ABE9DBA6}"/>
                  </a:ext>
                </a:extLst>
              </p14:cNvPr>
              <p14:cNvContentPartPr/>
              <p14:nvPr/>
            </p14:nvContentPartPr>
            <p14:xfrm>
              <a:off x="6484920" y="1651510"/>
              <a:ext cx="23760" cy="5040"/>
            </p14:xfrm>
          </p:contentPart>
        </mc:Choice>
        <mc:Fallback>
          <p:pic>
            <p:nvPicPr>
              <p:cNvPr id="2" name="Ink 1">
                <a:extLst>
                  <a:ext uri="{FF2B5EF4-FFF2-40B4-BE49-F238E27FC236}">
                    <a16:creationId xmlns:a16="http://schemas.microsoft.com/office/drawing/2014/main" id="{6A920D68-8603-E018-DDAA-9971ABE9DBA6}"/>
                  </a:ext>
                </a:extLst>
              </p:cNvPr>
              <p:cNvPicPr/>
              <p:nvPr/>
            </p:nvPicPr>
            <p:blipFill>
              <a:blip r:embed="rId5"/>
              <a:stretch>
                <a:fillRect/>
              </a:stretch>
            </p:blipFill>
            <p:spPr>
              <a:xfrm>
                <a:off x="6466920" y="1633510"/>
                <a:ext cx="594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A1F6AC6-05A6-D58D-6CDC-F94FF85CE744}"/>
                  </a:ext>
                </a:extLst>
              </p14:cNvPr>
              <p14:cNvContentPartPr/>
              <p14:nvPr/>
            </p14:nvContentPartPr>
            <p14:xfrm>
              <a:off x="6939600" y="1596790"/>
              <a:ext cx="326880" cy="38520"/>
            </p14:xfrm>
          </p:contentPart>
        </mc:Choice>
        <mc:Fallback>
          <p:pic>
            <p:nvPicPr>
              <p:cNvPr id="4" name="Ink 3">
                <a:extLst>
                  <a:ext uri="{FF2B5EF4-FFF2-40B4-BE49-F238E27FC236}">
                    <a16:creationId xmlns:a16="http://schemas.microsoft.com/office/drawing/2014/main" id="{3A1F6AC6-05A6-D58D-6CDC-F94FF85CE744}"/>
                  </a:ext>
                </a:extLst>
              </p:cNvPr>
              <p:cNvPicPr/>
              <p:nvPr/>
            </p:nvPicPr>
            <p:blipFill>
              <a:blip r:embed="rId7"/>
              <a:stretch>
                <a:fillRect/>
              </a:stretch>
            </p:blipFill>
            <p:spPr>
              <a:xfrm>
                <a:off x="6921600" y="1578790"/>
                <a:ext cx="3625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D51AF57-725A-EDC0-B863-0C360DDCBB18}"/>
                  </a:ext>
                </a:extLst>
              </p14:cNvPr>
              <p14:cNvContentPartPr/>
              <p14:nvPr/>
            </p14:nvContentPartPr>
            <p14:xfrm>
              <a:off x="3015240" y="2098270"/>
              <a:ext cx="16920" cy="11880"/>
            </p14:xfrm>
          </p:contentPart>
        </mc:Choice>
        <mc:Fallback>
          <p:pic>
            <p:nvPicPr>
              <p:cNvPr id="5" name="Ink 4">
                <a:extLst>
                  <a:ext uri="{FF2B5EF4-FFF2-40B4-BE49-F238E27FC236}">
                    <a16:creationId xmlns:a16="http://schemas.microsoft.com/office/drawing/2014/main" id="{8D51AF57-725A-EDC0-B863-0C360DDCBB18}"/>
                  </a:ext>
                </a:extLst>
              </p:cNvPr>
              <p:cNvPicPr/>
              <p:nvPr/>
            </p:nvPicPr>
            <p:blipFill>
              <a:blip r:embed="rId9"/>
              <a:stretch>
                <a:fillRect/>
              </a:stretch>
            </p:blipFill>
            <p:spPr>
              <a:xfrm>
                <a:off x="2997600" y="2080270"/>
                <a:ext cx="525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CEE707A-E986-7A4D-5A8C-123DAA9A08B3}"/>
                  </a:ext>
                </a:extLst>
              </p14:cNvPr>
              <p14:cNvContentPartPr/>
              <p14:nvPr/>
            </p14:nvContentPartPr>
            <p14:xfrm>
              <a:off x="1955760" y="2754190"/>
              <a:ext cx="421560" cy="49680"/>
            </p14:xfrm>
          </p:contentPart>
        </mc:Choice>
        <mc:Fallback>
          <p:pic>
            <p:nvPicPr>
              <p:cNvPr id="7" name="Ink 6">
                <a:extLst>
                  <a:ext uri="{FF2B5EF4-FFF2-40B4-BE49-F238E27FC236}">
                    <a16:creationId xmlns:a16="http://schemas.microsoft.com/office/drawing/2014/main" id="{2CEE707A-E986-7A4D-5A8C-123DAA9A08B3}"/>
                  </a:ext>
                </a:extLst>
              </p:cNvPr>
              <p:cNvPicPr/>
              <p:nvPr/>
            </p:nvPicPr>
            <p:blipFill>
              <a:blip r:embed="rId11"/>
              <a:stretch>
                <a:fillRect/>
              </a:stretch>
            </p:blipFill>
            <p:spPr>
              <a:xfrm>
                <a:off x="1938120" y="2736550"/>
                <a:ext cx="457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31FBC6E-ABDE-72B5-DF9A-3C83D8C535F0}"/>
                  </a:ext>
                </a:extLst>
              </p14:cNvPr>
              <p14:cNvContentPartPr/>
              <p14:nvPr/>
            </p14:nvContentPartPr>
            <p14:xfrm>
              <a:off x="4998480" y="2424790"/>
              <a:ext cx="17640" cy="12240"/>
            </p14:xfrm>
          </p:contentPart>
        </mc:Choice>
        <mc:Fallback>
          <p:pic>
            <p:nvPicPr>
              <p:cNvPr id="9" name="Ink 8">
                <a:extLst>
                  <a:ext uri="{FF2B5EF4-FFF2-40B4-BE49-F238E27FC236}">
                    <a16:creationId xmlns:a16="http://schemas.microsoft.com/office/drawing/2014/main" id="{131FBC6E-ABDE-72B5-DF9A-3C83D8C535F0}"/>
                  </a:ext>
                </a:extLst>
              </p:cNvPr>
              <p:cNvPicPr/>
              <p:nvPr/>
            </p:nvPicPr>
            <p:blipFill>
              <a:blip r:embed="rId13"/>
              <a:stretch>
                <a:fillRect/>
              </a:stretch>
            </p:blipFill>
            <p:spPr>
              <a:xfrm>
                <a:off x="4980480" y="2406790"/>
                <a:ext cx="532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95E3D35-BDBD-FDD1-EC26-4B7B1A1C9B74}"/>
                  </a:ext>
                </a:extLst>
              </p14:cNvPr>
              <p14:cNvContentPartPr/>
              <p14:nvPr/>
            </p14:nvContentPartPr>
            <p14:xfrm>
              <a:off x="7541160" y="2373310"/>
              <a:ext cx="75960" cy="33120"/>
            </p14:xfrm>
          </p:contentPart>
        </mc:Choice>
        <mc:Fallback>
          <p:pic>
            <p:nvPicPr>
              <p:cNvPr id="11" name="Ink 10">
                <a:extLst>
                  <a:ext uri="{FF2B5EF4-FFF2-40B4-BE49-F238E27FC236}">
                    <a16:creationId xmlns:a16="http://schemas.microsoft.com/office/drawing/2014/main" id="{095E3D35-BDBD-FDD1-EC26-4B7B1A1C9B74}"/>
                  </a:ext>
                </a:extLst>
              </p:cNvPr>
              <p:cNvPicPr/>
              <p:nvPr/>
            </p:nvPicPr>
            <p:blipFill>
              <a:blip r:embed="rId15"/>
              <a:stretch>
                <a:fillRect/>
              </a:stretch>
            </p:blipFill>
            <p:spPr>
              <a:xfrm>
                <a:off x="7523160" y="2355670"/>
                <a:ext cx="111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6AAA113-0807-65DD-C615-7A066EAF818F}"/>
                  </a:ext>
                </a:extLst>
              </p14:cNvPr>
              <p14:cNvContentPartPr/>
              <p14:nvPr/>
            </p14:nvContentPartPr>
            <p14:xfrm>
              <a:off x="2662080" y="3536110"/>
              <a:ext cx="577440" cy="33840"/>
            </p14:xfrm>
          </p:contentPart>
        </mc:Choice>
        <mc:Fallback>
          <p:pic>
            <p:nvPicPr>
              <p:cNvPr id="12" name="Ink 11">
                <a:extLst>
                  <a:ext uri="{FF2B5EF4-FFF2-40B4-BE49-F238E27FC236}">
                    <a16:creationId xmlns:a16="http://schemas.microsoft.com/office/drawing/2014/main" id="{F6AAA113-0807-65DD-C615-7A066EAF818F}"/>
                  </a:ext>
                </a:extLst>
              </p:cNvPr>
              <p:cNvPicPr/>
              <p:nvPr/>
            </p:nvPicPr>
            <p:blipFill>
              <a:blip r:embed="rId17"/>
              <a:stretch>
                <a:fillRect/>
              </a:stretch>
            </p:blipFill>
            <p:spPr>
              <a:xfrm>
                <a:off x="2644440" y="3518110"/>
                <a:ext cx="6130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23F8A40-E0E4-1EC0-9AA2-915C4FE0B5E5}"/>
                  </a:ext>
                </a:extLst>
              </p14:cNvPr>
              <p14:cNvContentPartPr/>
              <p14:nvPr/>
            </p14:nvContentPartPr>
            <p14:xfrm>
              <a:off x="4254720" y="3221830"/>
              <a:ext cx="5760" cy="8280"/>
            </p14:xfrm>
          </p:contentPart>
        </mc:Choice>
        <mc:Fallback>
          <p:pic>
            <p:nvPicPr>
              <p:cNvPr id="13" name="Ink 12">
                <a:extLst>
                  <a:ext uri="{FF2B5EF4-FFF2-40B4-BE49-F238E27FC236}">
                    <a16:creationId xmlns:a16="http://schemas.microsoft.com/office/drawing/2014/main" id="{823F8A40-E0E4-1EC0-9AA2-915C4FE0B5E5}"/>
                  </a:ext>
                </a:extLst>
              </p:cNvPr>
              <p:cNvPicPr/>
              <p:nvPr/>
            </p:nvPicPr>
            <p:blipFill>
              <a:blip r:embed="rId19"/>
              <a:stretch>
                <a:fillRect/>
              </a:stretch>
            </p:blipFill>
            <p:spPr>
              <a:xfrm>
                <a:off x="4236720" y="3204190"/>
                <a:ext cx="414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F226A156-DB9A-4064-45C4-65FE719129F5}"/>
                  </a:ext>
                </a:extLst>
              </p14:cNvPr>
              <p14:cNvContentPartPr/>
              <p14:nvPr/>
            </p14:nvContentPartPr>
            <p14:xfrm>
              <a:off x="6036720" y="3172510"/>
              <a:ext cx="58320" cy="61200"/>
            </p14:xfrm>
          </p:contentPart>
        </mc:Choice>
        <mc:Fallback>
          <p:pic>
            <p:nvPicPr>
              <p:cNvPr id="14" name="Ink 13">
                <a:extLst>
                  <a:ext uri="{FF2B5EF4-FFF2-40B4-BE49-F238E27FC236}">
                    <a16:creationId xmlns:a16="http://schemas.microsoft.com/office/drawing/2014/main" id="{F226A156-DB9A-4064-45C4-65FE719129F5}"/>
                  </a:ext>
                </a:extLst>
              </p:cNvPr>
              <p:cNvPicPr/>
              <p:nvPr/>
            </p:nvPicPr>
            <p:blipFill>
              <a:blip r:embed="rId21"/>
              <a:stretch>
                <a:fillRect/>
              </a:stretch>
            </p:blipFill>
            <p:spPr>
              <a:xfrm>
                <a:off x="6019080" y="3154870"/>
                <a:ext cx="939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3FE91406-C519-F3FE-C38E-B0A4EFE6EA32}"/>
                  </a:ext>
                </a:extLst>
              </p14:cNvPr>
              <p14:cNvContentPartPr/>
              <p14:nvPr/>
            </p14:nvContentPartPr>
            <p14:xfrm>
              <a:off x="6488880" y="3124630"/>
              <a:ext cx="20880" cy="34560"/>
            </p14:xfrm>
          </p:contentPart>
        </mc:Choice>
        <mc:Fallback>
          <p:pic>
            <p:nvPicPr>
              <p:cNvPr id="15" name="Ink 14">
                <a:extLst>
                  <a:ext uri="{FF2B5EF4-FFF2-40B4-BE49-F238E27FC236}">
                    <a16:creationId xmlns:a16="http://schemas.microsoft.com/office/drawing/2014/main" id="{3FE91406-C519-F3FE-C38E-B0A4EFE6EA32}"/>
                  </a:ext>
                </a:extLst>
              </p:cNvPr>
              <p:cNvPicPr/>
              <p:nvPr/>
            </p:nvPicPr>
            <p:blipFill>
              <a:blip r:embed="rId23"/>
              <a:stretch>
                <a:fillRect/>
              </a:stretch>
            </p:blipFill>
            <p:spPr>
              <a:xfrm>
                <a:off x="6470880" y="3106630"/>
                <a:ext cx="56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411219E2-4617-7BFB-AC0B-A8B71023535F}"/>
                  </a:ext>
                </a:extLst>
              </p14:cNvPr>
              <p14:cNvContentPartPr/>
              <p14:nvPr/>
            </p14:nvContentPartPr>
            <p14:xfrm>
              <a:off x="8103840" y="4386790"/>
              <a:ext cx="1170360" cy="56880"/>
            </p14:xfrm>
          </p:contentPart>
        </mc:Choice>
        <mc:Fallback>
          <p:pic>
            <p:nvPicPr>
              <p:cNvPr id="16" name="Ink 15">
                <a:extLst>
                  <a:ext uri="{FF2B5EF4-FFF2-40B4-BE49-F238E27FC236}">
                    <a16:creationId xmlns:a16="http://schemas.microsoft.com/office/drawing/2014/main" id="{411219E2-4617-7BFB-AC0B-A8B71023535F}"/>
                  </a:ext>
                </a:extLst>
              </p:cNvPr>
              <p:cNvPicPr/>
              <p:nvPr/>
            </p:nvPicPr>
            <p:blipFill>
              <a:blip r:embed="rId25"/>
              <a:stretch>
                <a:fillRect/>
              </a:stretch>
            </p:blipFill>
            <p:spPr>
              <a:xfrm>
                <a:off x="8086200" y="4368790"/>
                <a:ext cx="1206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CBE60015-D6F4-40CF-5E3D-52432D66F76A}"/>
                  </a:ext>
                </a:extLst>
              </p14:cNvPr>
              <p14:cNvContentPartPr/>
              <p14:nvPr/>
            </p14:nvContentPartPr>
            <p14:xfrm>
              <a:off x="1255200" y="4505950"/>
              <a:ext cx="34920" cy="24480"/>
            </p14:xfrm>
          </p:contentPart>
        </mc:Choice>
        <mc:Fallback>
          <p:pic>
            <p:nvPicPr>
              <p:cNvPr id="17" name="Ink 16">
                <a:extLst>
                  <a:ext uri="{FF2B5EF4-FFF2-40B4-BE49-F238E27FC236}">
                    <a16:creationId xmlns:a16="http://schemas.microsoft.com/office/drawing/2014/main" id="{CBE60015-D6F4-40CF-5E3D-52432D66F76A}"/>
                  </a:ext>
                </a:extLst>
              </p:cNvPr>
              <p:cNvPicPr/>
              <p:nvPr/>
            </p:nvPicPr>
            <p:blipFill>
              <a:blip r:embed="rId27"/>
              <a:stretch>
                <a:fillRect/>
              </a:stretch>
            </p:blipFill>
            <p:spPr>
              <a:xfrm>
                <a:off x="1237560" y="4488310"/>
                <a:ext cx="705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9F000DAD-CA51-7264-403B-51CBDD6D4D04}"/>
                  </a:ext>
                </a:extLst>
              </p14:cNvPr>
              <p14:cNvContentPartPr/>
              <p14:nvPr/>
            </p14:nvContentPartPr>
            <p14:xfrm>
              <a:off x="5664840" y="4411990"/>
              <a:ext cx="641520" cy="48960"/>
            </p14:xfrm>
          </p:contentPart>
        </mc:Choice>
        <mc:Fallback>
          <p:pic>
            <p:nvPicPr>
              <p:cNvPr id="20" name="Ink 19">
                <a:extLst>
                  <a:ext uri="{FF2B5EF4-FFF2-40B4-BE49-F238E27FC236}">
                    <a16:creationId xmlns:a16="http://schemas.microsoft.com/office/drawing/2014/main" id="{9F000DAD-CA51-7264-403B-51CBDD6D4D04}"/>
                  </a:ext>
                </a:extLst>
              </p:cNvPr>
              <p:cNvPicPr/>
              <p:nvPr/>
            </p:nvPicPr>
            <p:blipFill>
              <a:blip r:embed="rId29"/>
              <a:stretch>
                <a:fillRect/>
              </a:stretch>
            </p:blipFill>
            <p:spPr>
              <a:xfrm>
                <a:off x="5646840" y="4393990"/>
                <a:ext cx="677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4EF88E17-E216-C5D9-0950-A89630D267EA}"/>
                  </a:ext>
                </a:extLst>
              </p14:cNvPr>
              <p14:cNvContentPartPr/>
              <p14:nvPr/>
            </p14:nvContentPartPr>
            <p14:xfrm>
              <a:off x="7338120" y="4359070"/>
              <a:ext cx="24480" cy="71640"/>
            </p14:xfrm>
          </p:contentPart>
        </mc:Choice>
        <mc:Fallback>
          <p:pic>
            <p:nvPicPr>
              <p:cNvPr id="21" name="Ink 20">
                <a:extLst>
                  <a:ext uri="{FF2B5EF4-FFF2-40B4-BE49-F238E27FC236}">
                    <a16:creationId xmlns:a16="http://schemas.microsoft.com/office/drawing/2014/main" id="{4EF88E17-E216-C5D9-0950-A89630D267EA}"/>
                  </a:ext>
                </a:extLst>
              </p:cNvPr>
              <p:cNvPicPr/>
              <p:nvPr/>
            </p:nvPicPr>
            <p:blipFill>
              <a:blip r:embed="rId31"/>
              <a:stretch>
                <a:fillRect/>
              </a:stretch>
            </p:blipFill>
            <p:spPr>
              <a:xfrm>
                <a:off x="7320120" y="4341430"/>
                <a:ext cx="601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24BACF7D-BECC-2503-7D33-49E0C470EC18}"/>
                  </a:ext>
                </a:extLst>
              </p14:cNvPr>
              <p14:cNvContentPartPr/>
              <p14:nvPr/>
            </p14:nvContentPartPr>
            <p14:xfrm>
              <a:off x="1043520" y="4746430"/>
              <a:ext cx="10440" cy="13680"/>
            </p14:xfrm>
          </p:contentPart>
        </mc:Choice>
        <mc:Fallback>
          <p:pic>
            <p:nvPicPr>
              <p:cNvPr id="22" name="Ink 21">
                <a:extLst>
                  <a:ext uri="{FF2B5EF4-FFF2-40B4-BE49-F238E27FC236}">
                    <a16:creationId xmlns:a16="http://schemas.microsoft.com/office/drawing/2014/main" id="{24BACF7D-BECC-2503-7D33-49E0C470EC18}"/>
                  </a:ext>
                </a:extLst>
              </p:cNvPr>
              <p:cNvPicPr/>
              <p:nvPr/>
            </p:nvPicPr>
            <p:blipFill>
              <a:blip r:embed="rId33"/>
              <a:stretch>
                <a:fillRect/>
              </a:stretch>
            </p:blipFill>
            <p:spPr>
              <a:xfrm>
                <a:off x="1025880" y="4728430"/>
                <a:ext cx="460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515A31DB-92E8-D284-EA0D-9210B2D42D67}"/>
                  </a:ext>
                </a:extLst>
              </p14:cNvPr>
              <p14:cNvContentPartPr/>
              <p14:nvPr/>
            </p14:nvContentPartPr>
            <p14:xfrm>
              <a:off x="3872040" y="4817350"/>
              <a:ext cx="43920" cy="43200"/>
            </p14:xfrm>
          </p:contentPart>
        </mc:Choice>
        <mc:Fallback>
          <p:pic>
            <p:nvPicPr>
              <p:cNvPr id="23" name="Ink 22">
                <a:extLst>
                  <a:ext uri="{FF2B5EF4-FFF2-40B4-BE49-F238E27FC236}">
                    <a16:creationId xmlns:a16="http://schemas.microsoft.com/office/drawing/2014/main" id="{515A31DB-92E8-D284-EA0D-9210B2D42D67}"/>
                  </a:ext>
                </a:extLst>
              </p:cNvPr>
              <p:cNvPicPr/>
              <p:nvPr/>
            </p:nvPicPr>
            <p:blipFill>
              <a:blip r:embed="rId35"/>
              <a:stretch>
                <a:fillRect/>
              </a:stretch>
            </p:blipFill>
            <p:spPr>
              <a:xfrm>
                <a:off x="3854040" y="4799350"/>
                <a:ext cx="795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100F79A9-C2ED-9AAA-FDC5-FBE40F0DB34E}"/>
                  </a:ext>
                </a:extLst>
              </p14:cNvPr>
              <p14:cNvContentPartPr/>
              <p14:nvPr/>
            </p14:nvContentPartPr>
            <p14:xfrm>
              <a:off x="7324080" y="4860190"/>
              <a:ext cx="63360" cy="17280"/>
            </p14:xfrm>
          </p:contentPart>
        </mc:Choice>
        <mc:Fallback>
          <p:pic>
            <p:nvPicPr>
              <p:cNvPr id="27" name="Ink 26">
                <a:extLst>
                  <a:ext uri="{FF2B5EF4-FFF2-40B4-BE49-F238E27FC236}">
                    <a16:creationId xmlns:a16="http://schemas.microsoft.com/office/drawing/2014/main" id="{100F79A9-C2ED-9AAA-FDC5-FBE40F0DB34E}"/>
                  </a:ext>
                </a:extLst>
              </p:cNvPr>
              <p:cNvPicPr/>
              <p:nvPr/>
            </p:nvPicPr>
            <p:blipFill>
              <a:blip r:embed="rId37"/>
              <a:stretch>
                <a:fillRect/>
              </a:stretch>
            </p:blipFill>
            <p:spPr>
              <a:xfrm>
                <a:off x="7306080" y="4842550"/>
                <a:ext cx="990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9D858609-506C-5CC6-55C8-872AF01A0FDE}"/>
                  </a:ext>
                </a:extLst>
              </p14:cNvPr>
              <p14:cNvContentPartPr/>
              <p14:nvPr/>
            </p14:nvContentPartPr>
            <p14:xfrm>
              <a:off x="9013560" y="4861270"/>
              <a:ext cx="87120" cy="13680"/>
            </p14:xfrm>
          </p:contentPart>
        </mc:Choice>
        <mc:Fallback>
          <p:pic>
            <p:nvPicPr>
              <p:cNvPr id="28" name="Ink 27">
                <a:extLst>
                  <a:ext uri="{FF2B5EF4-FFF2-40B4-BE49-F238E27FC236}">
                    <a16:creationId xmlns:a16="http://schemas.microsoft.com/office/drawing/2014/main" id="{9D858609-506C-5CC6-55C8-872AF01A0FDE}"/>
                  </a:ext>
                </a:extLst>
              </p:cNvPr>
              <p:cNvPicPr/>
              <p:nvPr/>
            </p:nvPicPr>
            <p:blipFill>
              <a:blip r:embed="rId39"/>
              <a:stretch>
                <a:fillRect/>
              </a:stretch>
            </p:blipFill>
            <p:spPr>
              <a:xfrm>
                <a:off x="8995560" y="4843270"/>
                <a:ext cx="122760" cy="49320"/>
              </a:xfrm>
              <a:prstGeom prst="rect">
                <a:avLst/>
              </a:prstGeom>
            </p:spPr>
          </p:pic>
        </mc:Fallback>
      </mc:AlternateContent>
      <p:grpSp>
        <p:nvGrpSpPr>
          <p:cNvPr id="30" name="Group 29">
            <a:extLst>
              <a:ext uri="{FF2B5EF4-FFF2-40B4-BE49-F238E27FC236}">
                <a16:creationId xmlns:a16="http://schemas.microsoft.com/office/drawing/2014/main" id="{77E2E621-F8B9-0D9E-5E0E-E30088CE8F22}"/>
              </a:ext>
            </a:extLst>
          </p:cNvPr>
          <p:cNvGrpSpPr/>
          <p:nvPr/>
        </p:nvGrpSpPr>
        <p:grpSpPr>
          <a:xfrm>
            <a:off x="4520400" y="4784590"/>
            <a:ext cx="1774440" cy="106200"/>
            <a:chOff x="4520400" y="4784590"/>
            <a:chExt cx="1774440" cy="106200"/>
          </a:xfrm>
        </p:grpSpPr>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090109E7-0242-954E-46B8-D662C1087684}"/>
                    </a:ext>
                  </a:extLst>
                </p14:cNvPr>
                <p14:cNvContentPartPr/>
                <p14:nvPr/>
              </p14:nvContentPartPr>
              <p14:xfrm>
                <a:off x="5003160" y="4854430"/>
                <a:ext cx="11160" cy="3600"/>
              </p14:xfrm>
            </p:contentPart>
          </mc:Choice>
          <mc:Fallback>
            <p:pic>
              <p:nvPicPr>
                <p:cNvPr id="24" name="Ink 23">
                  <a:extLst>
                    <a:ext uri="{FF2B5EF4-FFF2-40B4-BE49-F238E27FC236}">
                      <a16:creationId xmlns:a16="http://schemas.microsoft.com/office/drawing/2014/main" id="{090109E7-0242-954E-46B8-D662C1087684}"/>
                    </a:ext>
                  </a:extLst>
                </p:cNvPr>
                <p:cNvPicPr/>
                <p:nvPr/>
              </p:nvPicPr>
              <p:blipFill>
                <a:blip r:embed="rId41"/>
                <a:stretch>
                  <a:fillRect/>
                </a:stretch>
              </p:blipFill>
              <p:spPr>
                <a:xfrm>
                  <a:off x="4985160" y="4836790"/>
                  <a:ext cx="468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4E8A8136-5701-7C47-27A6-5A52860EE13B}"/>
                    </a:ext>
                  </a:extLst>
                </p14:cNvPr>
                <p14:cNvContentPartPr/>
                <p14:nvPr/>
              </p14:nvContentPartPr>
              <p14:xfrm>
                <a:off x="5728200" y="4866670"/>
                <a:ext cx="15120" cy="7200"/>
              </p14:xfrm>
            </p:contentPart>
          </mc:Choice>
          <mc:Fallback>
            <p:pic>
              <p:nvPicPr>
                <p:cNvPr id="25" name="Ink 24">
                  <a:extLst>
                    <a:ext uri="{FF2B5EF4-FFF2-40B4-BE49-F238E27FC236}">
                      <a16:creationId xmlns:a16="http://schemas.microsoft.com/office/drawing/2014/main" id="{4E8A8136-5701-7C47-27A6-5A52860EE13B}"/>
                    </a:ext>
                  </a:extLst>
                </p:cNvPr>
                <p:cNvPicPr/>
                <p:nvPr/>
              </p:nvPicPr>
              <p:blipFill>
                <a:blip r:embed="rId43"/>
                <a:stretch>
                  <a:fillRect/>
                </a:stretch>
              </p:blipFill>
              <p:spPr>
                <a:xfrm>
                  <a:off x="5710560" y="4848670"/>
                  <a:ext cx="507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Ink 25">
                  <a:extLst>
                    <a:ext uri="{FF2B5EF4-FFF2-40B4-BE49-F238E27FC236}">
                      <a16:creationId xmlns:a16="http://schemas.microsoft.com/office/drawing/2014/main" id="{E4DE32F3-E053-93AE-D966-780C3EC9889E}"/>
                    </a:ext>
                  </a:extLst>
                </p14:cNvPr>
                <p14:cNvContentPartPr/>
                <p14:nvPr/>
              </p14:nvContentPartPr>
              <p14:xfrm>
                <a:off x="6246240" y="4883230"/>
                <a:ext cx="48600" cy="7560"/>
              </p14:xfrm>
            </p:contentPart>
          </mc:Choice>
          <mc:Fallback>
            <p:pic>
              <p:nvPicPr>
                <p:cNvPr id="26" name="Ink 25">
                  <a:extLst>
                    <a:ext uri="{FF2B5EF4-FFF2-40B4-BE49-F238E27FC236}">
                      <a16:creationId xmlns:a16="http://schemas.microsoft.com/office/drawing/2014/main" id="{E4DE32F3-E053-93AE-D966-780C3EC9889E}"/>
                    </a:ext>
                  </a:extLst>
                </p:cNvPr>
                <p:cNvPicPr/>
                <p:nvPr/>
              </p:nvPicPr>
              <p:blipFill>
                <a:blip r:embed="rId45"/>
                <a:stretch>
                  <a:fillRect/>
                </a:stretch>
              </p:blipFill>
              <p:spPr>
                <a:xfrm>
                  <a:off x="6228600" y="4865590"/>
                  <a:ext cx="84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FB937FB7-8DE2-5A81-9CD5-6B5B9008FBA9}"/>
                    </a:ext>
                  </a:extLst>
                </p14:cNvPr>
                <p14:cNvContentPartPr/>
                <p14:nvPr/>
              </p14:nvContentPartPr>
              <p14:xfrm>
                <a:off x="4520400" y="4784590"/>
                <a:ext cx="1658880" cy="59760"/>
              </p14:xfrm>
            </p:contentPart>
          </mc:Choice>
          <mc:Fallback>
            <p:pic>
              <p:nvPicPr>
                <p:cNvPr id="29" name="Ink 28">
                  <a:extLst>
                    <a:ext uri="{FF2B5EF4-FFF2-40B4-BE49-F238E27FC236}">
                      <a16:creationId xmlns:a16="http://schemas.microsoft.com/office/drawing/2014/main" id="{FB937FB7-8DE2-5A81-9CD5-6B5B9008FBA9}"/>
                    </a:ext>
                  </a:extLst>
                </p:cNvPr>
                <p:cNvPicPr/>
                <p:nvPr/>
              </p:nvPicPr>
              <p:blipFill>
                <a:blip r:embed="rId47"/>
                <a:stretch>
                  <a:fillRect/>
                </a:stretch>
              </p:blipFill>
              <p:spPr>
                <a:xfrm>
                  <a:off x="4502400" y="4766950"/>
                  <a:ext cx="1694520" cy="9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9FB32201-3D29-0DD4-4CFF-0CEA5FCDAC97}"/>
                  </a:ext>
                </a:extLst>
              </p14:cNvPr>
              <p14:cNvContentPartPr/>
              <p14:nvPr/>
            </p14:nvContentPartPr>
            <p14:xfrm>
              <a:off x="8516760" y="5623390"/>
              <a:ext cx="793080" cy="48240"/>
            </p14:xfrm>
          </p:contentPart>
        </mc:Choice>
        <mc:Fallback>
          <p:pic>
            <p:nvPicPr>
              <p:cNvPr id="31" name="Ink 30">
                <a:extLst>
                  <a:ext uri="{FF2B5EF4-FFF2-40B4-BE49-F238E27FC236}">
                    <a16:creationId xmlns:a16="http://schemas.microsoft.com/office/drawing/2014/main" id="{9FB32201-3D29-0DD4-4CFF-0CEA5FCDAC97}"/>
                  </a:ext>
                </a:extLst>
              </p:cNvPr>
              <p:cNvPicPr/>
              <p:nvPr/>
            </p:nvPicPr>
            <p:blipFill>
              <a:blip r:embed="rId49"/>
              <a:stretch>
                <a:fillRect/>
              </a:stretch>
            </p:blipFill>
            <p:spPr>
              <a:xfrm>
                <a:off x="8498760" y="5605750"/>
                <a:ext cx="8287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FCDF46C3-3685-937B-86D0-B4F4F2206034}"/>
                  </a:ext>
                </a:extLst>
              </p14:cNvPr>
              <p14:cNvContentPartPr/>
              <p14:nvPr/>
            </p14:nvContentPartPr>
            <p14:xfrm>
              <a:off x="980160" y="5620510"/>
              <a:ext cx="4320" cy="3600"/>
            </p14:xfrm>
          </p:contentPart>
        </mc:Choice>
        <mc:Fallback>
          <p:pic>
            <p:nvPicPr>
              <p:cNvPr id="32" name="Ink 31">
                <a:extLst>
                  <a:ext uri="{FF2B5EF4-FFF2-40B4-BE49-F238E27FC236}">
                    <a16:creationId xmlns:a16="http://schemas.microsoft.com/office/drawing/2014/main" id="{FCDF46C3-3685-937B-86D0-B4F4F2206034}"/>
                  </a:ext>
                </a:extLst>
              </p:cNvPr>
              <p:cNvPicPr/>
              <p:nvPr/>
            </p:nvPicPr>
            <p:blipFill>
              <a:blip r:embed="rId51"/>
              <a:stretch>
                <a:fillRect/>
              </a:stretch>
            </p:blipFill>
            <p:spPr>
              <a:xfrm>
                <a:off x="962160" y="5602510"/>
                <a:ext cx="399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Ink 32">
                <a:extLst>
                  <a:ext uri="{FF2B5EF4-FFF2-40B4-BE49-F238E27FC236}">
                    <a16:creationId xmlns:a16="http://schemas.microsoft.com/office/drawing/2014/main" id="{25F5E54E-3406-7E7D-3B86-6E44EDC9C52C}"/>
                  </a:ext>
                </a:extLst>
              </p14:cNvPr>
              <p14:cNvContentPartPr/>
              <p14:nvPr/>
            </p14:nvContentPartPr>
            <p14:xfrm>
              <a:off x="1814280" y="5597110"/>
              <a:ext cx="1335240" cy="22320"/>
            </p14:xfrm>
          </p:contentPart>
        </mc:Choice>
        <mc:Fallback>
          <p:pic>
            <p:nvPicPr>
              <p:cNvPr id="33" name="Ink 32">
                <a:extLst>
                  <a:ext uri="{FF2B5EF4-FFF2-40B4-BE49-F238E27FC236}">
                    <a16:creationId xmlns:a16="http://schemas.microsoft.com/office/drawing/2014/main" id="{25F5E54E-3406-7E7D-3B86-6E44EDC9C52C}"/>
                  </a:ext>
                </a:extLst>
              </p:cNvPr>
              <p:cNvPicPr/>
              <p:nvPr/>
            </p:nvPicPr>
            <p:blipFill>
              <a:blip r:embed="rId53"/>
              <a:stretch>
                <a:fillRect/>
              </a:stretch>
            </p:blipFill>
            <p:spPr>
              <a:xfrm>
                <a:off x="1796280" y="5579110"/>
                <a:ext cx="13708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Ink 33">
                <a:extLst>
                  <a:ext uri="{FF2B5EF4-FFF2-40B4-BE49-F238E27FC236}">
                    <a16:creationId xmlns:a16="http://schemas.microsoft.com/office/drawing/2014/main" id="{0ED403B9-9383-907A-BF85-D3672A0B8187}"/>
                  </a:ext>
                </a:extLst>
              </p14:cNvPr>
              <p14:cNvContentPartPr/>
              <p14:nvPr/>
            </p14:nvContentPartPr>
            <p14:xfrm>
              <a:off x="3921360" y="5615470"/>
              <a:ext cx="513000" cy="59040"/>
            </p14:xfrm>
          </p:contentPart>
        </mc:Choice>
        <mc:Fallback>
          <p:pic>
            <p:nvPicPr>
              <p:cNvPr id="34" name="Ink 33">
                <a:extLst>
                  <a:ext uri="{FF2B5EF4-FFF2-40B4-BE49-F238E27FC236}">
                    <a16:creationId xmlns:a16="http://schemas.microsoft.com/office/drawing/2014/main" id="{0ED403B9-9383-907A-BF85-D3672A0B8187}"/>
                  </a:ext>
                </a:extLst>
              </p:cNvPr>
              <p:cNvPicPr/>
              <p:nvPr/>
            </p:nvPicPr>
            <p:blipFill>
              <a:blip r:embed="rId55"/>
              <a:stretch>
                <a:fillRect/>
              </a:stretch>
            </p:blipFill>
            <p:spPr>
              <a:xfrm>
                <a:off x="3903720" y="5597830"/>
                <a:ext cx="548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Ink 34">
                <a:extLst>
                  <a:ext uri="{FF2B5EF4-FFF2-40B4-BE49-F238E27FC236}">
                    <a16:creationId xmlns:a16="http://schemas.microsoft.com/office/drawing/2014/main" id="{9E2CC27F-C90D-396A-29B5-71EDC77EF23B}"/>
                  </a:ext>
                </a:extLst>
              </p14:cNvPr>
              <p14:cNvContentPartPr/>
              <p14:nvPr/>
            </p14:nvContentPartPr>
            <p14:xfrm>
              <a:off x="966840" y="3942190"/>
              <a:ext cx="3421800" cy="127800"/>
            </p14:xfrm>
          </p:contentPart>
        </mc:Choice>
        <mc:Fallback>
          <p:pic>
            <p:nvPicPr>
              <p:cNvPr id="35" name="Ink 34">
                <a:extLst>
                  <a:ext uri="{FF2B5EF4-FFF2-40B4-BE49-F238E27FC236}">
                    <a16:creationId xmlns:a16="http://schemas.microsoft.com/office/drawing/2014/main" id="{9E2CC27F-C90D-396A-29B5-71EDC77EF23B}"/>
                  </a:ext>
                </a:extLst>
              </p:cNvPr>
              <p:cNvPicPr/>
              <p:nvPr/>
            </p:nvPicPr>
            <p:blipFill>
              <a:blip r:embed="rId57"/>
              <a:stretch>
                <a:fillRect/>
              </a:stretch>
            </p:blipFill>
            <p:spPr>
              <a:xfrm>
                <a:off x="949200" y="3924190"/>
                <a:ext cx="3457440" cy="163440"/>
              </a:xfrm>
              <a:prstGeom prst="rect">
                <a:avLst/>
              </a:prstGeom>
            </p:spPr>
          </p:pic>
        </mc:Fallback>
      </mc:AlternateContent>
      <p:grpSp>
        <p:nvGrpSpPr>
          <p:cNvPr id="37" name="Group 36">
            <a:extLst>
              <a:ext uri="{FF2B5EF4-FFF2-40B4-BE49-F238E27FC236}">
                <a16:creationId xmlns:a16="http://schemas.microsoft.com/office/drawing/2014/main" id="{8AFD4B20-F7AA-DFA6-FBF4-05CE578377C4}"/>
              </a:ext>
            </a:extLst>
          </p:cNvPr>
          <p:cNvGrpSpPr/>
          <p:nvPr/>
        </p:nvGrpSpPr>
        <p:grpSpPr>
          <a:xfrm>
            <a:off x="2437800" y="4364470"/>
            <a:ext cx="2059920" cy="144000"/>
            <a:chOff x="2437800" y="4364470"/>
            <a:chExt cx="2059920" cy="144000"/>
          </a:xfrm>
        </p:grpSpPr>
        <mc:AlternateContent xmlns:mc="http://schemas.openxmlformats.org/markup-compatibility/2006">
          <mc:Choice xmlns:p14="http://schemas.microsoft.com/office/powerpoint/2010/main" Requires="p14">
            <p:contentPart p14:bwMode="auto" r:id="rId58">
              <p14:nvContentPartPr>
                <p14:cNvPr id="18" name="Ink 17">
                  <a:extLst>
                    <a:ext uri="{FF2B5EF4-FFF2-40B4-BE49-F238E27FC236}">
                      <a16:creationId xmlns:a16="http://schemas.microsoft.com/office/drawing/2014/main" id="{D549434B-2068-7E43-FC6C-39D780C65B1D}"/>
                    </a:ext>
                  </a:extLst>
                </p14:cNvPr>
                <p14:cNvContentPartPr/>
                <p14:nvPr/>
              </p14:nvContentPartPr>
              <p14:xfrm>
                <a:off x="3014520" y="4364470"/>
                <a:ext cx="89280" cy="48600"/>
              </p14:xfrm>
            </p:contentPart>
          </mc:Choice>
          <mc:Fallback>
            <p:pic>
              <p:nvPicPr>
                <p:cNvPr id="18" name="Ink 17">
                  <a:extLst>
                    <a:ext uri="{FF2B5EF4-FFF2-40B4-BE49-F238E27FC236}">
                      <a16:creationId xmlns:a16="http://schemas.microsoft.com/office/drawing/2014/main" id="{D549434B-2068-7E43-FC6C-39D780C65B1D}"/>
                    </a:ext>
                  </a:extLst>
                </p:cNvPr>
                <p:cNvPicPr/>
                <p:nvPr/>
              </p:nvPicPr>
              <p:blipFill>
                <a:blip r:embed="rId59"/>
                <a:stretch>
                  <a:fillRect/>
                </a:stretch>
              </p:blipFill>
              <p:spPr>
                <a:xfrm>
                  <a:off x="2996880" y="4346470"/>
                  <a:ext cx="1249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9" name="Ink 18">
                  <a:extLst>
                    <a:ext uri="{FF2B5EF4-FFF2-40B4-BE49-F238E27FC236}">
                      <a16:creationId xmlns:a16="http://schemas.microsoft.com/office/drawing/2014/main" id="{9C41D831-AEED-A506-35DF-26404F97D080}"/>
                    </a:ext>
                  </a:extLst>
                </p14:cNvPr>
                <p14:cNvContentPartPr/>
                <p14:nvPr/>
              </p14:nvContentPartPr>
              <p14:xfrm>
                <a:off x="4334640" y="4422430"/>
                <a:ext cx="14400" cy="19800"/>
              </p14:xfrm>
            </p:contentPart>
          </mc:Choice>
          <mc:Fallback>
            <p:pic>
              <p:nvPicPr>
                <p:cNvPr id="19" name="Ink 18">
                  <a:extLst>
                    <a:ext uri="{FF2B5EF4-FFF2-40B4-BE49-F238E27FC236}">
                      <a16:creationId xmlns:a16="http://schemas.microsoft.com/office/drawing/2014/main" id="{9C41D831-AEED-A506-35DF-26404F97D080}"/>
                    </a:ext>
                  </a:extLst>
                </p:cNvPr>
                <p:cNvPicPr/>
                <p:nvPr/>
              </p:nvPicPr>
              <p:blipFill>
                <a:blip r:embed="rId61"/>
                <a:stretch>
                  <a:fillRect/>
                </a:stretch>
              </p:blipFill>
              <p:spPr>
                <a:xfrm>
                  <a:off x="4317000" y="4404790"/>
                  <a:ext cx="500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Ink 35">
                  <a:extLst>
                    <a:ext uri="{FF2B5EF4-FFF2-40B4-BE49-F238E27FC236}">
                      <a16:creationId xmlns:a16="http://schemas.microsoft.com/office/drawing/2014/main" id="{2B9831AA-0FBC-00B8-614D-750B9DEFB9C9}"/>
                    </a:ext>
                  </a:extLst>
                </p14:cNvPr>
                <p14:cNvContentPartPr/>
                <p14:nvPr/>
              </p14:nvContentPartPr>
              <p14:xfrm>
                <a:off x="2437800" y="4379590"/>
                <a:ext cx="2059920" cy="128880"/>
              </p14:xfrm>
            </p:contentPart>
          </mc:Choice>
          <mc:Fallback>
            <p:pic>
              <p:nvPicPr>
                <p:cNvPr id="36" name="Ink 35">
                  <a:extLst>
                    <a:ext uri="{FF2B5EF4-FFF2-40B4-BE49-F238E27FC236}">
                      <a16:creationId xmlns:a16="http://schemas.microsoft.com/office/drawing/2014/main" id="{2B9831AA-0FBC-00B8-614D-750B9DEFB9C9}"/>
                    </a:ext>
                  </a:extLst>
                </p:cNvPr>
                <p:cNvPicPr/>
                <p:nvPr/>
              </p:nvPicPr>
              <p:blipFill>
                <a:blip r:embed="rId63"/>
                <a:stretch>
                  <a:fillRect/>
                </a:stretch>
              </p:blipFill>
              <p:spPr>
                <a:xfrm>
                  <a:off x="2419800" y="4361950"/>
                  <a:ext cx="2095560" cy="16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38" name="Ink 37">
                <a:extLst>
                  <a:ext uri="{FF2B5EF4-FFF2-40B4-BE49-F238E27FC236}">
                    <a16:creationId xmlns:a16="http://schemas.microsoft.com/office/drawing/2014/main" id="{21C440B9-3536-4A42-4D49-712DF27AFB49}"/>
                  </a:ext>
                </a:extLst>
              </p14:cNvPr>
              <p14:cNvContentPartPr/>
              <p14:nvPr/>
            </p14:nvContentPartPr>
            <p14:xfrm>
              <a:off x="5762040" y="4388950"/>
              <a:ext cx="1803960" cy="84240"/>
            </p14:xfrm>
          </p:contentPart>
        </mc:Choice>
        <mc:Fallback>
          <p:pic>
            <p:nvPicPr>
              <p:cNvPr id="38" name="Ink 37">
                <a:extLst>
                  <a:ext uri="{FF2B5EF4-FFF2-40B4-BE49-F238E27FC236}">
                    <a16:creationId xmlns:a16="http://schemas.microsoft.com/office/drawing/2014/main" id="{21C440B9-3536-4A42-4D49-712DF27AFB49}"/>
                  </a:ext>
                </a:extLst>
              </p:cNvPr>
              <p:cNvPicPr/>
              <p:nvPr/>
            </p:nvPicPr>
            <p:blipFill>
              <a:blip r:embed="rId65"/>
              <a:stretch>
                <a:fillRect/>
              </a:stretch>
            </p:blipFill>
            <p:spPr>
              <a:xfrm>
                <a:off x="5744400" y="4370950"/>
                <a:ext cx="1839600" cy="119880"/>
              </a:xfrm>
              <a:prstGeom prst="rect">
                <a:avLst/>
              </a:prstGeom>
            </p:spPr>
          </p:pic>
        </mc:Fallback>
      </mc:AlternateContent>
    </p:spTree>
    <p:extLst>
      <p:ext uri="{BB962C8B-B14F-4D97-AF65-F5344CB8AC3E}">
        <p14:creationId xmlns:p14="http://schemas.microsoft.com/office/powerpoint/2010/main" val="3909416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41014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99616"/>
            <a:ext cx="9404350" cy="3108543"/>
          </a:xfrm>
          <a:prstGeom prst="rect">
            <a:avLst/>
          </a:prstGeom>
          <a:noFill/>
        </p:spPr>
        <p:txBody>
          <a:bodyPr wrap="square" rtlCol="0">
            <a:spAutoFit/>
          </a:bodyPr>
          <a:lstStyle/>
          <a:p>
            <a:r>
              <a:rPr lang="en-US" sz="3200" b="1">
                <a:solidFill>
                  <a:srgbClr val="FFC000"/>
                </a:solidFill>
                <a:cs typeface="+mj-cs"/>
              </a:rPr>
              <a:t>Rashi on Isaiah 37:32 Part 1</a:t>
            </a:r>
          </a:p>
          <a:p>
            <a:pPr algn="r"/>
            <a:r>
              <a:rPr lang="he-IL" sz="4000">
                <a:solidFill>
                  <a:srgbClr val="FFFF00"/>
                </a:solidFill>
                <a:cs typeface="+mj-cs"/>
              </a:rPr>
              <a:t>קנאת ה' צבאות. שיקנא לשמו ולא מחמת זכות שבידכם למדנו שתמה זכות אבות:</a:t>
            </a:r>
          </a:p>
          <a:p>
            <a:r>
              <a:rPr lang="en-US" sz="2800">
                <a:solidFill>
                  <a:srgbClr val="FFC000"/>
                </a:solidFill>
                <a:cs typeface="+mj-cs"/>
              </a:rPr>
              <a:t>the zeal of the Lord of Hosts that He will be zealous for His Name and not because of the merit you possess. We learn that the merit of the Patriarchs has been depleted.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3608835-9887-3855-4FE8-67AE57EBDD30}"/>
                  </a:ext>
                </a:extLst>
              </p14:cNvPr>
              <p14:cNvContentPartPr/>
              <p14:nvPr/>
            </p14:nvContentPartPr>
            <p14:xfrm>
              <a:off x="6952920" y="1530550"/>
              <a:ext cx="2649960" cy="106920"/>
            </p14:xfrm>
          </p:contentPart>
        </mc:Choice>
        <mc:Fallback>
          <p:pic>
            <p:nvPicPr>
              <p:cNvPr id="2" name="Ink 1">
                <a:extLst>
                  <a:ext uri="{FF2B5EF4-FFF2-40B4-BE49-F238E27FC236}">
                    <a16:creationId xmlns:a16="http://schemas.microsoft.com/office/drawing/2014/main" id="{73608835-9887-3855-4FE8-67AE57EBDD30}"/>
                  </a:ext>
                </a:extLst>
              </p:cNvPr>
              <p:cNvPicPr/>
              <p:nvPr/>
            </p:nvPicPr>
            <p:blipFill>
              <a:blip r:embed="rId5"/>
              <a:stretch>
                <a:fillRect/>
              </a:stretch>
            </p:blipFill>
            <p:spPr>
              <a:xfrm>
                <a:off x="6934920" y="1512550"/>
                <a:ext cx="2685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28D45B6-5D70-74D6-C658-6328356A675A}"/>
                  </a:ext>
                </a:extLst>
              </p14:cNvPr>
              <p14:cNvContentPartPr/>
              <p14:nvPr/>
            </p14:nvContentPartPr>
            <p14:xfrm>
              <a:off x="614760" y="2478070"/>
              <a:ext cx="3632760" cy="92520"/>
            </p14:xfrm>
          </p:contentPart>
        </mc:Choice>
        <mc:Fallback>
          <p:pic>
            <p:nvPicPr>
              <p:cNvPr id="4" name="Ink 3">
                <a:extLst>
                  <a:ext uri="{FF2B5EF4-FFF2-40B4-BE49-F238E27FC236}">
                    <a16:creationId xmlns:a16="http://schemas.microsoft.com/office/drawing/2014/main" id="{028D45B6-5D70-74D6-C658-6328356A675A}"/>
                  </a:ext>
                </a:extLst>
              </p:cNvPr>
              <p:cNvPicPr/>
              <p:nvPr/>
            </p:nvPicPr>
            <p:blipFill>
              <a:blip r:embed="rId7"/>
              <a:stretch>
                <a:fillRect/>
              </a:stretch>
            </p:blipFill>
            <p:spPr>
              <a:xfrm>
                <a:off x="597120" y="2460430"/>
                <a:ext cx="3668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B450653-BF34-D4F7-FD3E-16BD746CD044}"/>
                  </a:ext>
                </a:extLst>
              </p14:cNvPr>
              <p14:cNvContentPartPr/>
              <p14:nvPr/>
            </p14:nvContentPartPr>
            <p14:xfrm>
              <a:off x="6813960" y="2999350"/>
              <a:ext cx="59040" cy="35280"/>
            </p14:xfrm>
          </p:contentPart>
        </mc:Choice>
        <mc:Fallback>
          <p:pic>
            <p:nvPicPr>
              <p:cNvPr id="5" name="Ink 4">
                <a:extLst>
                  <a:ext uri="{FF2B5EF4-FFF2-40B4-BE49-F238E27FC236}">
                    <a16:creationId xmlns:a16="http://schemas.microsoft.com/office/drawing/2014/main" id="{1B450653-BF34-D4F7-FD3E-16BD746CD044}"/>
                  </a:ext>
                </a:extLst>
              </p:cNvPr>
              <p:cNvPicPr/>
              <p:nvPr/>
            </p:nvPicPr>
            <p:blipFill>
              <a:blip r:embed="rId9"/>
              <a:stretch>
                <a:fillRect/>
              </a:stretch>
            </p:blipFill>
            <p:spPr>
              <a:xfrm>
                <a:off x="6795960" y="2981710"/>
                <a:ext cx="94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A6C530A-B862-A2CA-49D4-A3C8C9DC75DD}"/>
                  </a:ext>
                </a:extLst>
              </p14:cNvPr>
              <p14:cNvContentPartPr/>
              <p14:nvPr/>
            </p14:nvContentPartPr>
            <p14:xfrm>
              <a:off x="1619880" y="3532510"/>
              <a:ext cx="5040" cy="29160"/>
            </p14:xfrm>
          </p:contentPart>
        </mc:Choice>
        <mc:Fallback>
          <p:pic>
            <p:nvPicPr>
              <p:cNvPr id="7" name="Ink 6">
                <a:extLst>
                  <a:ext uri="{FF2B5EF4-FFF2-40B4-BE49-F238E27FC236}">
                    <a16:creationId xmlns:a16="http://schemas.microsoft.com/office/drawing/2014/main" id="{CA6C530A-B862-A2CA-49D4-A3C8C9DC75DD}"/>
                  </a:ext>
                </a:extLst>
              </p:cNvPr>
              <p:cNvPicPr/>
              <p:nvPr/>
            </p:nvPicPr>
            <p:blipFill>
              <a:blip r:embed="rId11"/>
              <a:stretch>
                <a:fillRect/>
              </a:stretch>
            </p:blipFill>
            <p:spPr>
              <a:xfrm>
                <a:off x="1601880" y="3514510"/>
                <a:ext cx="406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E032F58-B4B3-4EF7-47EE-0AB3E5F5D10D}"/>
                  </a:ext>
                </a:extLst>
              </p14:cNvPr>
              <p14:cNvContentPartPr/>
              <p14:nvPr/>
            </p14:nvContentPartPr>
            <p14:xfrm>
              <a:off x="5936640" y="3490390"/>
              <a:ext cx="779400" cy="26640"/>
            </p14:xfrm>
          </p:contentPart>
        </mc:Choice>
        <mc:Fallback>
          <p:pic>
            <p:nvPicPr>
              <p:cNvPr id="9" name="Ink 8">
                <a:extLst>
                  <a:ext uri="{FF2B5EF4-FFF2-40B4-BE49-F238E27FC236}">
                    <a16:creationId xmlns:a16="http://schemas.microsoft.com/office/drawing/2014/main" id="{DE032F58-B4B3-4EF7-47EE-0AB3E5F5D10D}"/>
                  </a:ext>
                </a:extLst>
              </p:cNvPr>
              <p:cNvPicPr/>
              <p:nvPr/>
            </p:nvPicPr>
            <p:blipFill>
              <a:blip r:embed="rId13"/>
              <a:stretch>
                <a:fillRect/>
              </a:stretch>
            </p:blipFill>
            <p:spPr>
              <a:xfrm>
                <a:off x="5919000" y="3472750"/>
                <a:ext cx="8150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042E163-C730-9DA8-E0EB-6FCEF139DBB8}"/>
                  </a:ext>
                </a:extLst>
              </p14:cNvPr>
              <p14:cNvContentPartPr/>
              <p14:nvPr/>
            </p14:nvContentPartPr>
            <p14:xfrm>
              <a:off x="1209120" y="3429550"/>
              <a:ext cx="2585880" cy="79200"/>
            </p14:xfrm>
          </p:contentPart>
        </mc:Choice>
        <mc:Fallback>
          <p:pic>
            <p:nvPicPr>
              <p:cNvPr id="11" name="Ink 10">
                <a:extLst>
                  <a:ext uri="{FF2B5EF4-FFF2-40B4-BE49-F238E27FC236}">
                    <a16:creationId xmlns:a16="http://schemas.microsoft.com/office/drawing/2014/main" id="{0042E163-C730-9DA8-E0EB-6FCEF139DBB8}"/>
                  </a:ext>
                </a:extLst>
              </p:cNvPr>
              <p:cNvPicPr/>
              <p:nvPr/>
            </p:nvPicPr>
            <p:blipFill>
              <a:blip r:embed="rId15"/>
              <a:stretch>
                <a:fillRect/>
              </a:stretch>
            </p:blipFill>
            <p:spPr>
              <a:xfrm>
                <a:off x="1191480" y="3411550"/>
                <a:ext cx="2621520" cy="114840"/>
              </a:xfrm>
              <a:prstGeom prst="rect">
                <a:avLst/>
              </a:prstGeom>
            </p:spPr>
          </p:pic>
        </mc:Fallback>
      </mc:AlternateContent>
    </p:spTree>
    <p:extLst>
      <p:ext uri="{BB962C8B-B14F-4D97-AF65-F5344CB8AC3E}">
        <p14:creationId xmlns:p14="http://schemas.microsoft.com/office/powerpoint/2010/main" val="238882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382250"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1300" y="194568"/>
            <a:ext cx="9899650" cy="6001643"/>
          </a:xfrm>
          <a:prstGeom prst="rect">
            <a:avLst/>
          </a:prstGeom>
          <a:noFill/>
        </p:spPr>
        <p:txBody>
          <a:bodyPr wrap="square" rtlCol="0">
            <a:spAutoFit/>
          </a:bodyPr>
          <a:lstStyle/>
          <a:p>
            <a:r>
              <a:rPr lang="en-US" sz="2400" b="1">
                <a:solidFill>
                  <a:srgbClr val="FFC000"/>
                </a:solidFill>
                <a:cs typeface="+mj-cs"/>
              </a:rPr>
              <a:t>Rashi on Isaiah 37:33, Parts 1-3</a:t>
            </a:r>
          </a:p>
          <a:p>
            <a:pPr algn="r"/>
            <a:r>
              <a:rPr lang="he-IL" sz="2000">
                <a:solidFill>
                  <a:srgbClr val="FFFF00"/>
                </a:solidFill>
                <a:cs typeface="+mj-cs"/>
              </a:rPr>
              <a:t>ולא יקדמנה מגן. לא יערוך לפניך מגן כדמתרגם לפני קדם:</a:t>
            </a:r>
          </a:p>
          <a:p>
            <a:r>
              <a:rPr lang="en-US" sz="2000">
                <a:solidFill>
                  <a:srgbClr val="FFC000"/>
                </a:solidFill>
                <a:cs typeface="+mj-cs"/>
              </a:rPr>
              <a:t>nor shall he advance upon it with a shield (Heb. </a:t>
            </a:r>
            <a:r>
              <a:rPr lang="he-IL" sz="2000">
                <a:solidFill>
                  <a:srgbClr val="FFFF00"/>
                </a:solidFill>
                <a:cs typeface="+mj-cs"/>
              </a:rPr>
              <a:t>יְקַדְּמֶנָּה</a:t>
            </a:r>
            <a:r>
              <a:rPr lang="he-IL" sz="2000">
                <a:solidFill>
                  <a:srgbClr val="FFC000"/>
                </a:solidFill>
                <a:cs typeface="+mj-cs"/>
              </a:rPr>
              <a:t>.) </a:t>
            </a:r>
            <a:r>
              <a:rPr lang="en-US" sz="2000">
                <a:solidFill>
                  <a:srgbClr val="FFC000"/>
                </a:solidFill>
                <a:cs typeface="+mj-cs"/>
              </a:rPr>
              <a:t> He shall not set a shield before it, since the Aramaic of </a:t>
            </a:r>
            <a:r>
              <a:rPr lang="en-US" sz="2000">
                <a:solidFill>
                  <a:srgbClr val="00B0F0"/>
                </a:solidFill>
                <a:cs typeface="+mj-cs"/>
              </a:rPr>
              <a:t>“before” </a:t>
            </a:r>
            <a:r>
              <a:rPr lang="en-US" sz="2000">
                <a:solidFill>
                  <a:srgbClr val="FFC000"/>
                </a:solidFill>
                <a:cs typeface="+mj-cs"/>
              </a:rPr>
              <a:t>is </a:t>
            </a:r>
            <a:r>
              <a:rPr lang="he-IL" sz="2000">
                <a:solidFill>
                  <a:srgbClr val="FFFF00"/>
                </a:solidFill>
                <a:cs typeface="+mj-cs"/>
              </a:rPr>
              <a:t>קֳדָם</a:t>
            </a:r>
            <a:r>
              <a:rPr lang="he-IL" sz="2000">
                <a:solidFill>
                  <a:srgbClr val="FFC000"/>
                </a:solidFill>
                <a:cs typeface="+mj-cs"/>
              </a:rPr>
              <a:t>.</a:t>
            </a:r>
          </a:p>
          <a:p>
            <a:pPr algn="r"/>
            <a:r>
              <a:rPr lang="he-IL" sz="2000">
                <a:solidFill>
                  <a:srgbClr val="FFFF00"/>
                </a:solidFill>
                <a:cs typeface="+mj-cs"/>
              </a:rPr>
              <a:t>ולא ישפך עליה סוללה. לא יצבור עליה מליתא, אומר אני הוא ששופכין עפר וצוברין לפני החומה והמגדלות לבנות עליה כרכום:</a:t>
            </a:r>
          </a:p>
          <a:p>
            <a:r>
              <a:rPr lang="en-US" sz="2000">
                <a:solidFill>
                  <a:srgbClr val="FFC000"/>
                </a:solidFill>
                <a:cs typeface="+mj-cs"/>
              </a:rPr>
              <a:t>nor shall he pile up a siege mound against it [Targum renders:] He should not pile up against it a landfill. I say that they pour out earth and pile it up against the walls and towers so that they can build a rampart.</a:t>
            </a:r>
          </a:p>
          <a:p>
            <a:pPr algn="r"/>
            <a:r>
              <a:rPr lang="he-IL" sz="2000">
                <a:solidFill>
                  <a:srgbClr val="FFFF00"/>
                </a:solidFill>
                <a:cs typeface="+mj-cs"/>
              </a:rPr>
              <a:t>סוללה. ע"ש שסוללים וכובשין אותה במקבות כדי שיתקשה ותרגומו מליתא על שם שעושין לו מתחילה שני מחיצות גדר קני' ושופכים העפר ביניהם וכובשין אותו שם לאחר שמלאו את המחיצות ושמעתי שסותרין אותו זריקת האבנים גדולו' שקורין פורייר"א בלע"ז אבל אין באבנים ל' שפיכה ולא ל' סלילה ואין ל' התרגום נופל על פתרון זה:</a:t>
            </a:r>
          </a:p>
          <a:p>
            <a:r>
              <a:rPr lang="en-US" sz="2000">
                <a:solidFill>
                  <a:srgbClr val="FFC000"/>
                </a:solidFill>
                <a:cs typeface="+mj-cs"/>
              </a:rPr>
              <a:t>a siege mound (</a:t>
            </a:r>
            <a:r>
              <a:rPr lang="he-IL" sz="2000">
                <a:solidFill>
                  <a:srgbClr val="FFFF00"/>
                </a:solidFill>
                <a:cs typeface="+mj-cs"/>
              </a:rPr>
              <a:t>סֹלְלָה</a:t>
            </a:r>
            <a:r>
              <a:rPr lang="he-IL" sz="2000">
                <a:solidFill>
                  <a:srgbClr val="FFC000"/>
                </a:solidFill>
                <a:cs typeface="+mj-cs"/>
              </a:rPr>
              <a:t>) </a:t>
            </a:r>
            <a:r>
              <a:rPr lang="en-US" sz="2000">
                <a:solidFill>
                  <a:srgbClr val="FFC000"/>
                </a:solidFill>
                <a:cs typeface="+mj-cs"/>
              </a:rPr>
              <a:t> since it is trodden (</a:t>
            </a:r>
            <a:r>
              <a:rPr lang="he-IL" sz="2000">
                <a:solidFill>
                  <a:srgbClr val="FFFF00"/>
                </a:solidFill>
                <a:cs typeface="+mj-cs"/>
              </a:rPr>
              <a:t>סוֹלְלִים</a:t>
            </a:r>
            <a:r>
              <a:rPr lang="he-IL" sz="2000">
                <a:solidFill>
                  <a:srgbClr val="FFC000"/>
                </a:solidFill>
                <a:cs typeface="+mj-cs"/>
              </a:rPr>
              <a:t>) </a:t>
            </a:r>
            <a:r>
              <a:rPr lang="en-US" sz="2000">
                <a:solidFill>
                  <a:srgbClr val="FFC000"/>
                </a:solidFill>
                <a:cs typeface="+mj-cs"/>
              </a:rPr>
              <a:t> and pressed down with sledge hammers in order that it harden. The Targum renders: </a:t>
            </a:r>
            <a:r>
              <a:rPr lang="he-IL" sz="2000">
                <a:solidFill>
                  <a:srgbClr val="FFFF00"/>
                </a:solidFill>
                <a:cs typeface="+mj-cs"/>
              </a:rPr>
              <a:t>מִלֵּיתָא</a:t>
            </a:r>
            <a:r>
              <a:rPr lang="he-IL" sz="2000">
                <a:solidFill>
                  <a:srgbClr val="FFC000"/>
                </a:solidFill>
                <a:cs typeface="+mj-cs"/>
              </a:rPr>
              <a:t>, </a:t>
            </a:r>
            <a:r>
              <a:rPr lang="en-US" sz="2000">
                <a:solidFill>
                  <a:srgbClr val="FFC000"/>
                </a:solidFill>
                <a:cs typeface="+mj-cs"/>
              </a:rPr>
              <a:t> since they first make for it two walls of a fence of reeds and pour the earth between them and press it down there after they have filled (</a:t>
            </a:r>
            <a:r>
              <a:rPr lang="he-IL" sz="2000">
                <a:solidFill>
                  <a:srgbClr val="FFFF00"/>
                </a:solidFill>
                <a:cs typeface="+mj-cs"/>
              </a:rPr>
              <a:t>מִלְאוּ</a:t>
            </a:r>
            <a:r>
              <a:rPr lang="he-IL" sz="2000">
                <a:solidFill>
                  <a:srgbClr val="FFC000"/>
                </a:solidFill>
                <a:cs typeface="+mj-cs"/>
              </a:rPr>
              <a:t>) </a:t>
            </a:r>
            <a:r>
              <a:rPr lang="en-US" sz="2000">
                <a:solidFill>
                  <a:srgbClr val="FFC000"/>
                </a:solidFill>
                <a:cs typeface="+mj-cs"/>
              </a:rPr>
              <a:t> the walls. And I heard that they interpret it as the throwing of huge stones, called perere in O.F., but the expression of piling up, lit., spilling, does not apply to stones, neither is the expression of pressing down, nor the rendering of the Targum, appropriately for this interpretation.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9820AB3-0668-AF3F-089C-D017F14A78B1}"/>
                  </a:ext>
                </a:extLst>
              </p14:cNvPr>
              <p14:cNvContentPartPr/>
              <p14:nvPr/>
            </p14:nvContentPartPr>
            <p14:xfrm>
              <a:off x="3699600" y="1500670"/>
              <a:ext cx="306720" cy="55800"/>
            </p14:xfrm>
          </p:contentPart>
        </mc:Choice>
        <mc:Fallback>
          <p:pic>
            <p:nvPicPr>
              <p:cNvPr id="2" name="Ink 1">
                <a:extLst>
                  <a:ext uri="{FF2B5EF4-FFF2-40B4-BE49-F238E27FC236}">
                    <a16:creationId xmlns:a16="http://schemas.microsoft.com/office/drawing/2014/main" id="{69820AB3-0668-AF3F-089C-D017F14A78B1}"/>
                  </a:ext>
                </a:extLst>
              </p:cNvPr>
              <p:cNvPicPr/>
              <p:nvPr/>
            </p:nvPicPr>
            <p:blipFill>
              <a:blip r:embed="rId5"/>
              <a:stretch>
                <a:fillRect/>
              </a:stretch>
            </p:blipFill>
            <p:spPr>
              <a:xfrm>
                <a:off x="3681960" y="1483030"/>
                <a:ext cx="342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E59089E-71F8-B2E1-BCA7-6E047BDB995B}"/>
                  </a:ext>
                </a:extLst>
              </p14:cNvPr>
              <p14:cNvContentPartPr/>
              <p14:nvPr/>
            </p14:nvContentPartPr>
            <p14:xfrm>
              <a:off x="6309960" y="2399230"/>
              <a:ext cx="21600" cy="4320"/>
            </p14:xfrm>
          </p:contentPart>
        </mc:Choice>
        <mc:Fallback>
          <p:pic>
            <p:nvPicPr>
              <p:cNvPr id="4" name="Ink 3">
                <a:extLst>
                  <a:ext uri="{FF2B5EF4-FFF2-40B4-BE49-F238E27FC236}">
                    <a16:creationId xmlns:a16="http://schemas.microsoft.com/office/drawing/2014/main" id="{FE59089E-71F8-B2E1-BCA7-6E047BDB995B}"/>
                  </a:ext>
                </a:extLst>
              </p:cNvPr>
              <p:cNvPicPr/>
              <p:nvPr/>
            </p:nvPicPr>
            <p:blipFill>
              <a:blip r:embed="rId7"/>
              <a:stretch>
                <a:fillRect/>
              </a:stretch>
            </p:blipFill>
            <p:spPr>
              <a:xfrm>
                <a:off x="6291960" y="2381590"/>
                <a:ext cx="572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9AF6480-CF57-0A49-77E4-34AE4E7FDCE7}"/>
                  </a:ext>
                </a:extLst>
              </p14:cNvPr>
              <p14:cNvContentPartPr/>
              <p14:nvPr/>
            </p14:nvContentPartPr>
            <p14:xfrm>
              <a:off x="481920" y="2726470"/>
              <a:ext cx="565200" cy="42840"/>
            </p14:xfrm>
          </p:contentPart>
        </mc:Choice>
        <mc:Fallback>
          <p:pic>
            <p:nvPicPr>
              <p:cNvPr id="5" name="Ink 4">
                <a:extLst>
                  <a:ext uri="{FF2B5EF4-FFF2-40B4-BE49-F238E27FC236}">
                    <a16:creationId xmlns:a16="http://schemas.microsoft.com/office/drawing/2014/main" id="{49AF6480-CF57-0A49-77E4-34AE4E7FDCE7}"/>
                  </a:ext>
                </a:extLst>
              </p:cNvPr>
              <p:cNvPicPr/>
              <p:nvPr/>
            </p:nvPicPr>
            <p:blipFill>
              <a:blip r:embed="rId9"/>
              <a:stretch>
                <a:fillRect/>
              </a:stretch>
            </p:blipFill>
            <p:spPr>
              <a:xfrm>
                <a:off x="463920" y="2708830"/>
                <a:ext cx="6008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37908AD-8BBA-FF43-1742-B2B797698C49}"/>
                  </a:ext>
                </a:extLst>
              </p14:cNvPr>
              <p14:cNvContentPartPr/>
              <p14:nvPr/>
            </p14:nvContentPartPr>
            <p14:xfrm>
              <a:off x="2937840" y="4274830"/>
              <a:ext cx="14400" cy="13320"/>
            </p14:xfrm>
          </p:contentPart>
        </mc:Choice>
        <mc:Fallback>
          <p:pic>
            <p:nvPicPr>
              <p:cNvPr id="7" name="Ink 6">
                <a:extLst>
                  <a:ext uri="{FF2B5EF4-FFF2-40B4-BE49-F238E27FC236}">
                    <a16:creationId xmlns:a16="http://schemas.microsoft.com/office/drawing/2014/main" id="{637908AD-8BBA-FF43-1742-B2B797698C49}"/>
                  </a:ext>
                </a:extLst>
              </p:cNvPr>
              <p:cNvPicPr/>
              <p:nvPr/>
            </p:nvPicPr>
            <p:blipFill>
              <a:blip r:embed="rId11"/>
              <a:stretch>
                <a:fillRect/>
              </a:stretch>
            </p:blipFill>
            <p:spPr>
              <a:xfrm>
                <a:off x="2920200" y="4256830"/>
                <a:ext cx="500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D8B3E21-D21D-974D-9F09-35C8D06A717B}"/>
                  </a:ext>
                </a:extLst>
              </p14:cNvPr>
              <p14:cNvContentPartPr/>
              <p14:nvPr/>
            </p14:nvContentPartPr>
            <p14:xfrm>
              <a:off x="4324200" y="4352590"/>
              <a:ext cx="6480" cy="5040"/>
            </p14:xfrm>
          </p:contentPart>
        </mc:Choice>
        <mc:Fallback>
          <p:pic>
            <p:nvPicPr>
              <p:cNvPr id="9" name="Ink 8">
                <a:extLst>
                  <a:ext uri="{FF2B5EF4-FFF2-40B4-BE49-F238E27FC236}">
                    <a16:creationId xmlns:a16="http://schemas.microsoft.com/office/drawing/2014/main" id="{AD8B3E21-D21D-974D-9F09-35C8D06A717B}"/>
                  </a:ext>
                </a:extLst>
              </p:cNvPr>
              <p:cNvPicPr/>
              <p:nvPr/>
            </p:nvPicPr>
            <p:blipFill>
              <a:blip r:embed="rId13"/>
              <a:stretch>
                <a:fillRect/>
              </a:stretch>
            </p:blipFill>
            <p:spPr>
              <a:xfrm>
                <a:off x="4306200" y="4334590"/>
                <a:ext cx="421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B80B259-143C-C57E-D57A-C5876DE5DCD0}"/>
                  </a:ext>
                </a:extLst>
              </p14:cNvPr>
              <p14:cNvContentPartPr/>
              <p14:nvPr/>
            </p14:nvContentPartPr>
            <p14:xfrm>
              <a:off x="5849880" y="4366630"/>
              <a:ext cx="21240" cy="30960"/>
            </p14:xfrm>
          </p:contentPart>
        </mc:Choice>
        <mc:Fallback>
          <p:pic>
            <p:nvPicPr>
              <p:cNvPr id="11" name="Ink 10">
                <a:extLst>
                  <a:ext uri="{FF2B5EF4-FFF2-40B4-BE49-F238E27FC236}">
                    <a16:creationId xmlns:a16="http://schemas.microsoft.com/office/drawing/2014/main" id="{0B80B259-143C-C57E-D57A-C5876DE5DCD0}"/>
                  </a:ext>
                </a:extLst>
              </p:cNvPr>
              <p:cNvPicPr/>
              <p:nvPr/>
            </p:nvPicPr>
            <p:blipFill>
              <a:blip r:embed="rId15"/>
              <a:stretch>
                <a:fillRect/>
              </a:stretch>
            </p:blipFill>
            <p:spPr>
              <a:xfrm>
                <a:off x="5831880" y="4348630"/>
                <a:ext cx="568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07A43EF-52F0-9B46-7833-38A61A65B6DE}"/>
                  </a:ext>
                </a:extLst>
              </p14:cNvPr>
              <p14:cNvContentPartPr/>
              <p14:nvPr/>
            </p14:nvContentPartPr>
            <p14:xfrm>
              <a:off x="6908640" y="4298950"/>
              <a:ext cx="1532160" cy="43920"/>
            </p14:xfrm>
          </p:contentPart>
        </mc:Choice>
        <mc:Fallback>
          <p:pic>
            <p:nvPicPr>
              <p:cNvPr id="12" name="Ink 11">
                <a:extLst>
                  <a:ext uri="{FF2B5EF4-FFF2-40B4-BE49-F238E27FC236}">
                    <a16:creationId xmlns:a16="http://schemas.microsoft.com/office/drawing/2014/main" id="{D07A43EF-52F0-9B46-7833-38A61A65B6DE}"/>
                  </a:ext>
                </a:extLst>
              </p:cNvPr>
              <p:cNvPicPr/>
              <p:nvPr/>
            </p:nvPicPr>
            <p:blipFill>
              <a:blip r:embed="rId17"/>
              <a:stretch>
                <a:fillRect/>
              </a:stretch>
            </p:blipFill>
            <p:spPr>
              <a:xfrm>
                <a:off x="6891000" y="4281310"/>
                <a:ext cx="15678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D930A38D-4060-08EC-AED7-6775987EEFA6}"/>
                  </a:ext>
                </a:extLst>
              </p14:cNvPr>
              <p14:cNvContentPartPr/>
              <p14:nvPr/>
            </p14:nvContentPartPr>
            <p14:xfrm>
              <a:off x="8944800" y="4280950"/>
              <a:ext cx="30240" cy="23760"/>
            </p14:xfrm>
          </p:contentPart>
        </mc:Choice>
        <mc:Fallback>
          <p:pic>
            <p:nvPicPr>
              <p:cNvPr id="13" name="Ink 12">
                <a:extLst>
                  <a:ext uri="{FF2B5EF4-FFF2-40B4-BE49-F238E27FC236}">
                    <a16:creationId xmlns:a16="http://schemas.microsoft.com/office/drawing/2014/main" id="{D930A38D-4060-08EC-AED7-6775987EEFA6}"/>
                  </a:ext>
                </a:extLst>
              </p:cNvPr>
              <p:cNvPicPr/>
              <p:nvPr/>
            </p:nvPicPr>
            <p:blipFill>
              <a:blip r:embed="rId19"/>
              <a:stretch>
                <a:fillRect/>
              </a:stretch>
            </p:blipFill>
            <p:spPr>
              <a:xfrm>
                <a:off x="8926800" y="4263310"/>
                <a:ext cx="658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80160F72-FC39-BA7F-235C-5FFBD210796B}"/>
                  </a:ext>
                </a:extLst>
              </p14:cNvPr>
              <p14:cNvContentPartPr/>
              <p14:nvPr/>
            </p14:nvContentPartPr>
            <p14:xfrm>
              <a:off x="1448880" y="4710430"/>
              <a:ext cx="7560" cy="6480"/>
            </p14:xfrm>
          </p:contentPart>
        </mc:Choice>
        <mc:Fallback>
          <p:pic>
            <p:nvPicPr>
              <p:cNvPr id="14" name="Ink 13">
                <a:extLst>
                  <a:ext uri="{FF2B5EF4-FFF2-40B4-BE49-F238E27FC236}">
                    <a16:creationId xmlns:a16="http://schemas.microsoft.com/office/drawing/2014/main" id="{80160F72-FC39-BA7F-235C-5FFBD210796B}"/>
                  </a:ext>
                </a:extLst>
              </p:cNvPr>
              <p:cNvPicPr/>
              <p:nvPr/>
            </p:nvPicPr>
            <p:blipFill>
              <a:blip r:embed="rId21"/>
              <a:stretch>
                <a:fillRect/>
              </a:stretch>
            </p:blipFill>
            <p:spPr>
              <a:xfrm>
                <a:off x="1430880" y="4692430"/>
                <a:ext cx="432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2622A982-DEC8-DC2D-AF84-54A06A9D8387}"/>
                  </a:ext>
                </a:extLst>
              </p14:cNvPr>
              <p14:cNvContentPartPr/>
              <p14:nvPr/>
            </p14:nvContentPartPr>
            <p14:xfrm>
              <a:off x="1997160" y="4666150"/>
              <a:ext cx="15840" cy="30960"/>
            </p14:xfrm>
          </p:contentPart>
        </mc:Choice>
        <mc:Fallback>
          <p:pic>
            <p:nvPicPr>
              <p:cNvPr id="15" name="Ink 14">
                <a:extLst>
                  <a:ext uri="{FF2B5EF4-FFF2-40B4-BE49-F238E27FC236}">
                    <a16:creationId xmlns:a16="http://schemas.microsoft.com/office/drawing/2014/main" id="{2622A982-DEC8-DC2D-AF84-54A06A9D8387}"/>
                  </a:ext>
                </a:extLst>
              </p:cNvPr>
              <p:cNvPicPr/>
              <p:nvPr/>
            </p:nvPicPr>
            <p:blipFill>
              <a:blip r:embed="rId23"/>
              <a:stretch>
                <a:fillRect/>
              </a:stretch>
            </p:blipFill>
            <p:spPr>
              <a:xfrm>
                <a:off x="1979160" y="4648510"/>
                <a:ext cx="514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930121EE-6F2C-9338-B7FE-BA558D7ED9F7}"/>
                  </a:ext>
                </a:extLst>
              </p14:cNvPr>
              <p14:cNvContentPartPr/>
              <p14:nvPr/>
            </p14:nvContentPartPr>
            <p14:xfrm>
              <a:off x="3160320" y="4610710"/>
              <a:ext cx="29160" cy="18360"/>
            </p14:xfrm>
          </p:contentPart>
        </mc:Choice>
        <mc:Fallback>
          <p:pic>
            <p:nvPicPr>
              <p:cNvPr id="16" name="Ink 15">
                <a:extLst>
                  <a:ext uri="{FF2B5EF4-FFF2-40B4-BE49-F238E27FC236}">
                    <a16:creationId xmlns:a16="http://schemas.microsoft.com/office/drawing/2014/main" id="{930121EE-6F2C-9338-B7FE-BA558D7ED9F7}"/>
                  </a:ext>
                </a:extLst>
              </p:cNvPr>
              <p:cNvPicPr/>
              <p:nvPr/>
            </p:nvPicPr>
            <p:blipFill>
              <a:blip r:embed="rId25"/>
              <a:stretch>
                <a:fillRect/>
              </a:stretch>
            </p:blipFill>
            <p:spPr>
              <a:xfrm>
                <a:off x="3142320" y="4593070"/>
                <a:ext cx="648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1CA6E0BB-843B-5E63-895D-CB8360F98DB4}"/>
                  </a:ext>
                </a:extLst>
              </p14:cNvPr>
              <p14:cNvContentPartPr/>
              <p14:nvPr/>
            </p14:nvContentPartPr>
            <p14:xfrm>
              <a:off x="4057800" y="4592710"/>
              <a:ext cx="93240" cy="34560"/>
            </p14:xfrm>
          </p:contentPart>
        </mc:Choice>
        <mc:Fallback>
          <p:pic>
            <p:nvPicPr>
              <p:cNvPr id="17" name="Ink 16">
                <a:extLst>
                  <a:ext uri="{FF2B5EF4-FFF2-40B4-BE49-F238E27FC236}">
                    <a16:creationId xmlns:a16="http://schemas.microsoft.com/office/drawing/2014/main" id="{1CA6E0BB-843B-5E63-895D-CB8360F98DB4}"/>
                  </a:ext>
                </a:extLst>
              </p:cNvPr>
              <p:cNvPicPr/>
              <p:nvPr/>
            </p:nvPicPr>
            <p:blipFill>
              <a:blip r:embed="rId27"/>
              <a:stretch>
                <a:fillRect/>
              </a:stretch>
            </p:blipFill>
            <p:spPr>
              <a:xfrm>
                <a:off x="4039800" y="4575070"/>
                <a:ext cx="128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C2029500-7D8D-3925-9B65-B369FEC9A4F8}"/>
                  </a:ext>
                </a:extLst>
              </p14:cNvPr>
              <p14:cNvContentPartPr/>
              <p14:nvPr/>
            </p14:nvContentPartPr>
            <p14:xfrm>
              <a:off x="4837560" y="4588030"/>
              <a:ext cx="521280" cy="35640"/>
            </p14:xfrm>
          </p:contentPart>
        </mc:Choice>
        <mc:Fallback>
          <p:pic>
            <p:nvPicPr>
              <p:cNvPr id="18" name="Ink 17">
                <a:extLst>
                  <a:ext uri="{FF2B5EF4-FFF2-40B4-BE49-F238E27FC236}">
                    <a16:creationId xmlns:a16="http://schemas.microsoft.com/office/drawing/2014/main" id="{C2029500-7D8D-3925-9B65-B369FEC9A4F8}"/>
                  </a:ext>
                </a:extLst>
              </p:cNvPr>
              <p:cNvPicPr/>
              <p:nvPr/>
            </p:nvPicPr>
            <p:blipFill>
              <a:blip r:embed="rId29"/>
              <a:stretch>
                <a:fillRect/>
              </a:stretch>
            </p:blipFill>
            <p:spPr>
              <a:xfrm>
                <a:off x="4819560" y="4570390"/>
                <a:ext cx="5569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36BDC998-80C0-B5C2-B18A-F5B56BA88B4E}"/>
                  </a:ext>
                </a:extLst>
              </p14:cNvPr>
              <p14:cNvContentPartPr/>
              <p14:nvPr/>
            </p14:nvContentPartPr>
            <p14:xfrm>
              <a:off x="6742680" y="4579390"/>
              <a:ext cx="14400" cy="9720"/>
            </p14:xfrm>
          </p:contentPart>
        </mc:Choice>
        <mc:Fallback>
          <p:pic>
            <p:nvPicPr>
              <p:cNvPr id="19" name="Ink 18">
                <a:extLst>
                  <a:ext uri="{FF2B5EF4-FFF2-40B4-BE49-F238E27FC236}">
                    <a16:creationId xmlns:a16="http://schemas.microsoft.com/office/drawing/2014/main" id="{36BDC998-80C0-B5C2-B18A-F5B56BA88B4E}"/>
                  </a:ext>
                </a:extLst>
              </p:cNvPr>
              <p:cNvPicPr/>
              <p:nvPr/>
            </p:nvPicPr>
            <p:blipFill>
              <a:blip r:embed="rId31"/>
              <a:stretch>
                <a:fillRect/>
              </a:stretch>
            </p:blipFill>
            <p:spPr>
              <a:xfrm>
                <a:off x="6724680" y="4561750"/>
                <a:ext cx="50040" cy="45360"/>
              </a:xfrm>
              <a:prstGeom prst="rect">
                <a:avLst/>
              </a:prstGeom>
            </p:spPr>
          </p:pic>
        </mc:Fallback>
      </mc:AlternateContent>
    </p:spTree>
    <p:extLst>
      <p:ext uri="{BB962C8B-B14F-4D97-AF65-F5344CB8AC3E}">
        <p14:creationId xmlns:p14="http://schemas.microsoft.com/office/powerpoint/2010/main" val="2725362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99616"/>
            <a:ext cx="9404350" cy="5447645"/>
          </a:xfrm>
          <a:prstGeom prst="rect">
            <a:avLst/>
          </a:prstGeom>
          <a:noFill/>
        </p:spPr>
        <p:txBody>
          <a:bodyPr wrap="square" rtlCol="0">
            <a:spAutoFit/>
          </a:bodyPr>
          <a:lstStyle/>
          <a:p>
            <a:r>
              <a:rPr lang="en-US" sz="2800" b="1">
                <a:solidFill>
                  <a:srgbClr val="FFC000"/>
                </a:solidFill>
                <a:cs typeface="+mj-cs"/>
              </a:rPr>
              <a:t>Midrash Bamidbar Rabbah 20:13</a:t>
            </a:r>
          </a:p>
          <a:p>
            <a:r>
              <a:rPr lang="en-US" sz="2000">
                <a:solidFill>
                  <a:srgbClr val="00B0F0"/>
                </a:solidFill>
                <a:cs typeface="+mj-cs"/>
              </a:rPr>
              <a:t>(Numb. 22:22</a:t>
            </a:r>
            <a:r>
              <a:rPr lang="en-US" sz="2000">
                <a:solidFill>
                  <a:srgbClr val="FFC000"/>
                </a:solidFill>
                <a:cs typeface="+mj-cs"/>
              </a:rPr>
              <a:t>) </a:t>
            </a:r>
            <a:r>
              <a:rPr lang="en-US" sz="2000">
                <a:solidFill>
                  <a:srgbClr val="00B0F0"/>
                </a:solidFill>
                <a:cs typeface="+mj-cs"/>
              </a:rPr>
              <a:t>“But God's anger was kindled because he was going, and the angel of the Lord took a stand [in the road as his adversary (satan)]”</a:t>
            </a:r>
            <a:r>
              <a:rPr lang="en-US" sz="2000">
                <a:solidFill>
                  <a:srgbClr val="FFC000"/>
                </a:solidFill>
                <a:cs typeface="+mj-cs"/>
              </a:rPr>
              <a:t>: He was an angel of mercy, but to [Balaam] he had become an adversary (satan). (</a:t>
            </a:r>
            <a:r>
              <a:rPr lang="en-US" sz="2000">
                <a:solidFill>
                  <a:srgbClr val="00B0F0"/>
                </a:solidFill>
                <a:cs typeface="+mj-cs"/>
              </a:rPr>
              <a:t>Numb. 22:22</a:t>
            </a:r>
            <a:r>
              <a:rPr lang="en-US" sz="2000">
                <a:solidFill>
                  <a:srgbClr val="FFC000"/>
                </a:solidFill>
                <a:cs typeface="+mj-cs"/>
              </a:rPr>
              <a:t>, cont.) </a:t>
            </a:r>
            <a:r>
              <a:rPr lang="en-US" sz="2000">
                <a:solidFill>
                  <a:srgbClr val="00B0F0"/>
                </a:solidFill>
                <a:cs typeface="+mj-cs"/>
              </a:rPr>
              <a:t>“And two of his servant boys were with him”</a:t>
            </a:r>
            <a:r>
              <a:rPr lang="en-US" sz="2000">
                <a:solidFill>
                  <a:srgbClr val="FFC000"/>
                </a:solidFill>
                <a:cs typeface="+mj-cs"/>
              </a:rPr>
              <a:t>: This is customary for one going out on the road. It is necessary for two to attend him. Then in turn they attend each other. (</a:t>
            </a:r>
            <a:r>
              <a:rPr lang="en-US" sz="2000">
                <a:solidFill>
                  <a:srgbClr val="00B0F0"/>
                </a:solidFill>
                <a:cs typeface="+mj-cs"/>
              </a:rPr>
              <a:t>Numb. 22:23</a:t>
            </a:r>
            <a:r>
              <a:rPr lang="en-US" sz="2000">
                <a:solidFill>
                  <a:srgbClr val="FFC000"/>
                </a:solidFill>
                <a:cs typeface="+mj-cs"/>
              </a:rPr>
              <a:t>) </a:t>
            </a:r>
            <a:r>
              <a:rPr lang="en-US" sz="2000">
                <a:solidFill>
                  <a:srgbClr val="00B0F0"/>
                </a:solidFill>
                <a:cs typeface="+mj-cs"/>
              </a:rPr>
              <a:t>“Now the she-ass saw the angel of the Lord [and a sword was drawn in his hand]”</a:t>
            </a:r>
            <a:r>
              <a:rPr lang="en-US" sz="2000">
                <a:solidFill>
                  <a:srgbClr val="FFC000"/>
                </a:solidFill>
                <a:cs typeface="+mj-cs"/>
              </a:rPr>
              <a:t>: Was not the angel able to breathe on him and take away his spirit unless he drew his sword? And look at what is written about Sennacherib (in </a:t>
            </a:r>
            <a:r>
              <a:rPr lang="en-US" sz="2000">
                <a:solidFill>
                  <a:srgbClr val="00B0F0"/>
                </a:solidFill>
                <a:cs typeface="+mj-cs"/>
              </a:rPr>
              <a:t>II Kings 19:35 = Is. 37:36 // II Chron. 32:21</a:t>
            </a:r>
            <a:r>
              <a:rPr lang="en-US" sz="2000">
                <a:solidFill>
                  <a:srgbClr val="FFC000"/>
                </a:solidFill>
                <a:cs typeface="+mj-cs"/>
              </a:rPr>
              <a:t>.), </a:t>
            </a:r>
            <a:r>
              <a:rPr lang="en-US" sz="2000">
                <a:solidFill>
                  <a:srgbClr val="00B0F0"/>
                </a:solidFill>
                <a:cs typeface="+mj-cs"/>
              </a:rPr>
              <a:t>“the angel of the Lord went out and smote [one hundred and eighty-five thousand] in the camp of Assyria.”</a:t>
            </a:r>
            <a:r>
              <a:rPr lang="en-US" sz="2000">
                <a:solidFill>
                  <a:srgbClr val="FFC000"/>
                </a:solidFill>
                <a:cs typeface="+mj-cs"/>
              </a:rPr>
              <a:t> It is also written (in </a:t>
            </a:r>
            <a:r>
              <a:rPr lang="en-US" sz="2000">
                <a:solidFill>
                  <a:srgbClr val="00B0F0"/>
                </a:solidFill>
                <a:cs typeface="+mj-cs"/>
              </a:rPr>
              <a:t>Is. 40:24</a:t>
            </a:r>
            <a:r>
              <a:rPr lang="en-US" sz="2000">
                <a:solidFill>
                  <a:srgbClr val="FFC000"/>
                </a:solidFill>
                <a:cs typeface="+mj-cs"/>
              </a:rPr>
              <a:t>), </a:t>
            </a:r>
            <a:r>
              <a:rPr lang="en-US" sz="2000">
                <a:solidFill>
                  <a:srgbClr val="00B0F0"/>
                </a:solidFill>
                <a:cs typeface="+mj-cs"/>
              </a:rPr>
              <a:t>“he blows on them and they wither.”</a:t>
            </a:r>
            <a:r>
              <a:rPr lang="en-US" sz="2000">
                <a:solidFill>
                  <a:srgbClr val="FFC000"/>
                </a:solidFill>
                <a:cs typeface="+mj-cs"/>
              </a:rPr>
              <a:t> However, he said to him, “[Skill with] the mouth was given to Jacob, as stated (in </a:t>
            </a:r>
            <a:r>
              <a:rPr lang="en-US" sz="2000">
                <a:solidFill>
                  <a:srgbClr val="00B0F0"/>
                </a:solidFill>
                <a:cs typeface="+mj-cs"/>
              </a:rPr>
              <a:t>Gen. 27:22</a:t>
            </a:r>
            <a:r>
              <a:rPr lang="en-US" sz="2000">
                <a:solidFill>
                  <a:srgbClr val="FFC000"/>
                </a:solidFill>
                <a:cs typeface="+mj-cs"/>
              </a:rPr>
              <a:t>), ‘The voice is the voice of Jacob, but the hands are the hands of Esau.’ And it is written (in </a:t>
            </a:r>
            <a:r>
              <a:rPr lang="en-US" sz="2000">
                <a:solidFill>
                  <a:srgbClr val="00B0F0"/>
                </a:solidFill>
                <a:cs typeface="+mj-cs"/>
              </a:rPr>
              <a:t>Gen. 27:40</a:t>
            </a:r>
            <a:r>
              <a:rPr lang="en-US" sz="2000">
                <a:solidFill>
                  <a:srgbClr val="FFC000"/>
                </a:solidFill>
                <a:cs typeface="+mj-cs"/>
              </a:rPr>
              <a:t>), ‘Upon your sword shall you live.’ All the nations all live by the sword. Now you are trading off your craft and coming against them with their [craft]. I also am coming against you with your own [craft].” Hence it is written (in </a:t>
            </a:r>
            <a:r>
              <a:rPr lang="en-US" sz="2000">
                <a:solidFill>
                  <a:srgbClr val="00B0F0"/>
                </a:solidFill>
                <a:cs typeface="+mj-cs"/>
              </a:rPr>
              <a:t>Numb. 22:23</a:t>
            </a:r>
            <a:r>
              <a:rPr lang="en-US" sz="2000">
                <a:solidFill>
                  <a:srgbClr val="FFC000"/>
                </a:solidFill>
                <a:cs typeface="+mj-cs"/>
              </a:rPr>
              <a:t>) </a:t>
            </a:r>
            <a:r>
              <a:rPr lang="en-US" sz="2000">
                <a:solidFill>
                  <a:srgbClr val="00B0F0"/>
                </a:solidFill>
                <a:cs typeface="+mj-cs"/>
              </a:rPr>
              <a:t>“and a sword was drawn in his hand.”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FF5F139-9B25-C2AC-EA55-C76212D75174}"/>
                  </a:ext>
                </a:extLst>
              </p14:cNvPr>
              <p14:cNvContentPartPr/>
              <p14:nvPr/>
            </p14:nvContentPartPr>
            <p14:xfrm>
              <a:off x="611520" y="1106470"/>
              <a:ext cx="1152000" cy="55800"/>
            </p14:xfrm>
          </p:contentPart>
        </mc:Choice>
        <mc:Fallback>
          <p:pic>
            <p:nvPicPr>
              <p:cNvPr id="2" name="Ink 1">
                <a:extLst>
                  <a:ext uri="{FF2B5EF4-FFF2-40B4-BE49-F238E27FC236}">
                    <a16:creationId xmlns:a16="http://schemas.microsoft.com/office/drawing/2014/main" id="{DFF5F139-9B25-C2AC-EA55-C76212D75174}"/>
                  </a:ext>
                </a:extLst>
              </p:cNvPr>
              <p:cNvPicPr/>
              <p:nvPr/>
            </p:nvPicPr>
            <p:blipFill>
              <a:blip r:embed="rId5"/>
              <a:stretch>
                <a:fillRect/>
              </a:stretch>
            </p:blipFill>
            <p:spPr>
              <a:xfrm>
                <a:off x="593880" y="1088830"/>
                <a:ext cx="1187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8DDB13B-6CB0-7456-9830-FD4976D9D9DA}"/>
                  </a:ext>
                </a:extLst>
              </p14:cNvPr>
              <p14:cNvContentPartPr/>
              <p14:nvPr/>
            </p14:nvContentPartPr>
            <p14:xfrm>
              <a:off x="4567920" y="1547470"/>
              <a:ext cx="15840" cy="5040"/>
            </p14:xfrm>
          </p:contentPart>
        </mc:Choice>
        <mc:Fallback>
          <p:pic>
            <p:nvPicPr>
              <p:cNvPr id="4" name="Ink 3">
                <a:extLst>
                  <a:ext uri="{FF2B5EF4-FFF2-40B4-BE49-F238E27FC236}">
                    <a16:creationId xmlns:a16="http://schemas.microsoft.com/office/drawing/2014/main" id="{F8DDB13B-6CB0-7456-9830-FD4976D9D9DA}"/>
                  </a:ext>
                </a:extLst>
              </p:cNvPr>
              <p:cNvPicPr/>
              <p:nvPr/>
            </p:nvPicPr>
            <p:blipFill>
              <a:blip r:embed="rId7"/>
              <a:stretch>
                <a:fillRect/>
              </a:stretch>
            </p:blipFill>
            <p:spPr>
              <a:xfrm>
                <a:off x="4549920" y="1529470"/>
                <a:ext cx="51480" cy="40680"/>
              </a:xfrm>
              <a:prstGeom prst="rect">
                <a:avLst/>
              </a:prstGeom>
            </p:spPr>
          </p:pic>
        </mc:Fallback>
      </mc:AlternateContent>
      <p:grpSp>
        <p:nvGrpSpPr>
          <p:cNvPr id="9" name="Group 8">
            <a:extLst>
              <a:ext uri="{FF2B5EF4-FFF2-40B4-BE49-F238E27FC236}">
                <a16:creationId xmlns:a16="http://schemas.microsoft.com/office/drawing/2014/main" id="{152E6D9B-88AB-1153-C5FE-9A6C0B7D3886}"/>
              </a:ext>
            </a:extLst>
          </p:cNvPr>
          <p:cNvGrpSpPr/>
          <p:nvPr/>
        </p:nvGrpSpPr>
        <p:grpSpPr>
          <a:xfrm>
            <a:off x="5538120" y="1504990"/>
            <a:ext cx="144360" cy="28800"/>
            <a:chOff x="5538120" y="1504990"/>
            <a:chExt cx="144360" cy="2880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677B501-6C54-F6CE-08B0-4CC8634425A1}"/>
                    </a:ext>
                  </a:extLst>
                </p14:cNvPr>
                <p14:cNvContentPartPr/>
                <p14:nvPr/>
              </p14:nvContentPartPr>
              <p14:xfrm>
                <a:off x="5538120" y="1504990"/>
                <a:ext cx="73800" cy="28800"/>
              </p14:xfrm>
            </p:contentPart>
          </mc:Choice>
          <mc:Fallback>
            <p:pic>
              <p:nvPicPr>
                <p:cNvPr id="5" name="Ink 4">
                  <a:extLst>
                    <a:ext uri="{FF2B5EF4-FFF2-40B4-BE49-F238E27FC236}">
                      <a16:creationId xmlns:a16="http://schemas.microsoft.com/office/drawing/2014/main" id="{2677B501-6C54-F6CE-08B0-4CC8634425A1}"/>
                    </a:ext>
                  </a:extLst>
                </p:cNvPr>
                <p:cNvPicPr/>
                <p:nvPr/>
              </p:nvPicPr>
              <p:blipFill>
                <a:blip r:embed="rId9"/>
                <a:stretch>
                  <a:fillRect/>
                </a:stretch>
              </p:blipFill>
              <p:spPr>
                <a:xfrm>
                  <a:off x="5520120" y="1486990"/>
                  <a:ext cx="109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E371A4A-3B1E-CB39-B6C7-9FDDE7EB4B4C}"/>
                    </a:ext>
                  </a:extLst>
                </p14:cNvPr>
                <p14:cNvContentPartPr/>
                <p14:nvPr/>
              </p14:nvContentPartPr>
              <p14:xfrm>
                <a:off x="5671320" y="1521190"/>
                <a:ext cx="11160" cy="4320"/>
              </p14:xfrm>
            </p:contentPart>
          </mc:Choice>
          <mc:Fallback>
            <p:pic>
              <p:nvPicPr>
                <p:cNvPr id="7" name="Ink 6">
                  <a:extLst>
                    <a:ext uri="{FF2B5EF4-FFF2-40B4-BE49-F238E27FC236}">
                      <a16:creationId xmlns:a16="http://schemas.microsoft.com/office/drawing/2014/main" id="{9E371A4A-3B1E-CB39-B6C7-9FDDE7EB4B4C}"/>
                    </a:ext>
                  </a:extLst>
                </p:cNvPr>
                <p:cNvPicPr/>
                <p:nvPr/>
              </p:nvPicPr>
              <p:blipFill>
                <a:blip r:embed="rId11"/>
                <a:stretch>
                  <a:fillRect/>
                </a:stretch>
              </p:blipFill>
              <p:spPr>
                <a:xfrm>
                  <a:off x="5653680" y="1503550"/>
                  <a:ext cx="46800" cy="3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F20DEDD5-22BD-A754-A6AF-759AFFB33D6A}"/>
                  </a:ext>
                </a:extLst>
              </p14:cNvPr>
              <p14:cNvContentPartPr/>
              <p14:nvPr/>
            </p14:nvContentPartPr>
            <p14:xfrm>
              <a:off x="4782120" y="1533430"/>
              <a:ext cx="8280" cy="18360"/>
            </p14:xfrm>
          </p:contentPart>
        </mc:Choice>
        <mc:Fallback>
          <p:pic>
            <p:nvPicPr>
              <p:cNvPr id="11" name="Ink 10">
                <a:extLst>
                  <a:ext uri="{FF2B5EF4-FFF2-40B4-BE49-F238E27FC236}">
                    <a16:creationId xmlns:a16="http://schemas.microsoft.com/office/drawing/2014/main" id="{F20DEDD5-22BD-A754-A6AF-759AFFB33D6A}"/>
                  </a:ext>
                </a:extLst>
              </p:cNvPr>
              <p:cNvPicPr/>
              <p:nvPr/>
            </p:nvPicPr>
            <p:blipFill>
              <a:blip r:embed="rId13"/>
              <a:stretch>
                <a:fillRect/>
              </a:stretch>
            </p:blipFill>
            <p:spPr>
              <a:xfrm>
                <a:off x="4764120" y="1515430"/>
                <a:ext cx="439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630A4D32-4975-A7ED-0BC2-2FDEB7B608AA}"/>
                  </a:ext>
                </a:extLst>
              </p14:cNvPr>
              <p14:cNvContentPartPr/>
              <p14:nvPr/>
            </p14:nvContentPartPr>
            <p14:xfrm>
              <a:off x="3526080" y="1834390"/>
              <a:ext cx="93960" cy="11160"/>
            </p14:xfrm>
          </p:contentPart>
        </mc:Choice>
        <mc:Fallback>
          <p:pic>
            <p:nvPicPr>
              <p:cNvPr id="12" name="Ink 11">
                <a:extLst>
                  <a:ext uri="{FF2B5EF4-FFF2-40B4-BE49-F238E27FC236}">
                    <a16:creationId xmlns:a16="http://schemas.microsoft.com/office/drawing/2014/main" id="{630A4D32-4975-A7ED-0BC2-2FDEB7B608AA}"/>
                  </a:ext>
                </a:extLst>
              </p:cNvPr>
              <p:cNvPicPr/>
              <p:nvPr/>
            </p:nvPicPr>
            <p:blipFill>
              <a:blip r:embed="rId15"/>
              <a:stretch>
                <a:fillRect/>
              </a:stretch>
            </p:blipFill>
            <p:spPr>
              <a:xfrm>
                <a:off x="3508440" y="1816390"/>
                <a:ext cx="1296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DF7B2015-07A2-2D48-E8E0-5927F4D558F0}"/>
                  </a:ext>
                </a:extLst>
              </p14:cNvPr>
              <p14:cNvContentPartPr/>
              <p14:nvPr/>
            </p14:nvContentPartPr>
            <p14:xfrm>
              <a:off x="4411680" y="1829710"/>
              <a:ext cx="78480" cy="10800"/>
            </p14:xfrm>
          </p:contentPart>
        </mc:Choice>
        <mc:Fallback>
          <p:pic>
            <p:nvPicPr>
              <p:cNvPr id="13" name="Ink 12">
                <a:extLst>
                  <a:ext uri="{FF2B5EF4-FFF2-40B4-BE49-F238E27FC236}">
                    <a16:creationId xmlns:a16="http://schemas.microsoft.com/office/drawing/2014/main" id="{DF7B2015-07A2-2D48-E8E0-5927F4D558F0}"/>
                  </a:ext>
                </a:extLst>
              </p:cNvPr>
              <p:cNvPicPr/>
              <p:nvPr/>
            </p:nvPicPr>
            <p:blipFill>
              <a:blip r:embed="rId17"/>
              <a:stretch>
                <a:fillRect/>
              </a:stretch>
            </p:blipFill>
            <p:spPr>
              <a:xfrm>
                <a:off x="4393680" y="1812070"/>
                <a:ext cx="1141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F99A5203-7565-46B0-FD01-551165E16CBC}"/>
                  </a:ext>
                </a:extLst>
              </p14:cNvPr>
              <p14:cNvContentPartPr/>
              <p14:nvPr/>
            </p14:nvContentPartPr>
            <p14:xfrm>
              <a:off x="4728840" y="1851310"/>
              <a:ext cx="93240" cy="28080"/>
            </p14:xfrm>
          </p:contentPart>
        </mc:Choice>
        <mc:Fallback>
          <p:pic>
            <p:nvPicPr>
              <p:cNvPr id="14" name="Ink 13">
                <a:extLst>
                  <a:ext uri="{FF2B5EF4-FFF2-40B4-BE49-F238E27FC236}">
                    <a16:creationId xmlns:a16="http://schemas.microsoft.com/office/drawing/2014/main" id="{F99A5203-7565-46B0-FD01-551165E16CBC}"/>
                  </a:ext>
                </a:extLst>
              </p:cNvPr>
              <p:cNvPicPr/>
              <p:nvPr/>
            </p:nvPicPr>
            <p:blipFill>
              <a:blip r:embed="rId19"/>
              <a:stretch>
                <a:fillRect/>
              </a:stretch>
            </p:blipFill>
            <p:spPr>
              <a:xfrm>
                <a:off x="4710840" y="1833670"/>
                <a:ext cx="1288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A9AC2DBE-94D4-18F4-8708-7C54D22A0A23}"/>
                  </a:ext>
                </a:extLst>
              </p14:cNvPr>
              <p14:cNvContentPartPr/>
              <p14:nvPr/>
            </p14:nvContentPartPr>
            <p14:xfrm>
              <a:off x="7742760" y="1800910"/>
              <a:ext cx="6480" cy="7200"/>
            </p14:xfrm>
          </p:contentPart>
        </mc:Choice>
        <mc:Fallback>
          <p:pic>
            <p:nvPicPr>
              <p:cNvPr id="15" name="Ink 14">
                <a:extLst>
                  <a:ext uri="{FF2B5EF4-FFF2-40B4-BE49-F238E27FC236}">
                    <a16:creationId xmlns:a16="http://schemas.microsoft.com/office/drawing/2014/main" id="{A9AC2DBE-94D4-18F4-8708-7C54D22A0A23}"/>
                  </a:ext>
                </a:extLst>
              </p:cNvPr>
              <p:cNvPicPr/>
              <p:nvPr/>
            </p:nvPicPr>
            <p:blipFill>
              <a:blip r:embed="rId21"/>
              <a:stretch>
                <a:fillRect/>
              </a:stretch>
            </p:blipFill>
            <p:spPr>
              <a:xfrm>
                <a:off x="7724760" y="1783270"/>
                <a:ext cx="421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73A3DD48-DF48-FE90-591D-B279377E14D6}"/>
                  </a:ext>
                </a:extLst>
              </p14:cNvPr>
              <p14:cNvContentPartPr/>
              <p14:nvPr/>
            </p14:nvContentPartPr>
            <p14:xfrm>
              <a:off x="1071600" y="2185750"/>
              <a:ext cx="30240" cy="7200"/>
            </p14:xfrm>
          </p:contentPart>
        </mc:Choice>
        <mc:Fallback>
          <p:pic>
            <p:nvPicPr>
              <p:cNvPr id="16" name="Ink 15">
                <a:extLst>
                  <a:ext uri="{FF2B5EF4-FFF2-40B4-BE49-F238E27FC236}">
                    <a16:creationId xmlns:a16="http://schemas.microsoft.com/office/drawing/2014/main" id="{73A3DD48-DF48-FE90-591D-B279377E14D6}"/>
                  </a:ext>
                </a:extLst>
              </p:cNvPr>
              <p:cNvPicPr/>
              <p:nvPr/>
            </p:nvPicPr>
            <p:blipFill>
              <a:blip r:embed="rId23"/>
              <a:stretch>
                <a:fillRect/>
              </a:stretch>
            </p:blipFill>
            <p:spPr>
              <a:xfrm>
                <a:off x="1053960" y="2167750"/>
                <a:ext cx="658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F07A0D67-E17F-F032-8546-736D41A53A9F}"/>
                  </a:ext>
                </a:extLst>
              </p14:cNvPr>
              <p14:cNvContentPartPr/>
              <p14:nvPr/>
            </p14:nvContentPartPr>
            <p14:xfrm>
              <a:off x="2137200" y="2091430"/>
              <a:ext cx="23040" cy="2880"/>
            </p14:xfrm>
          </p:contentPart>
        </mc:Choice>
        <mc:Fallback>
          <p:pic>
            <p:nvPicPr>
              <p:cNvPr id="17" name="Ink 16">
                <a:extLst>
                  <a:ext uri="{FF2B5EF4-FFF2-40B4-BE49-F238E27FC236}">
                    <a16:creationId xmlns:a16="http://schemas.microsoft.com/office/drawing/2014/main" id="{F07A0D67-E17F-F032-8546-736D41A53A9F}"/>
                  </a:ext>
                </a:extLst>
              </p:cNvPr>
              <p:cNvPicPr/>
              <p:nvPr/>
            </p:nvPicPr>
            <p:blipFill>
              <a:blip r:embed="rId25"/>
              <a:stretch>
                <a:fillRect/>
              </a:stretch>
            </p:blipFill>
            <p:spPr>
              <a:xfrm>
                <a:off x="2119560" y="2073790"/>
                <a:ext cx="58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8D5390E7-F8C0-C409-54DE-AC5B844E4D6F}"/>
                  </a:ext>
                </a:extLst>
              </p14:cNvPr>
              <p14:cNvContentPartPr/>
              <p14:nvPr/>
            </p14:nvContentPartPr>
            <p14:xfrm>
              <a:off x="1950360" y="3535750"/>
              <a:ext cx="53280" cy="71640"/>
            </p14:xfrm>
          </p:contentPart>
        </mc:Choice>
        <mc:Fallback>
          <p:pic>
            <p:nvPicPr>
              <p:cNvPr id="18" name="Ink 17">
                <a:extLst>
                  <a:ext uri="{FF2B5EF4-FFF2-40B4-BE49-F238E27FC236}">
                    <a16:creationId xmlns:a16="http://schemas.microsoft.com/office/drawing/2014/main" id="{8D5390E7-F8C0-C409-54DE-AC5B844E4D6F}"/>
                  </a:ext>
                </a:extLst>
              </p:cNvPr>
              <p:cNvPicPr/>
              <p:nvPr/>
            </p:nvPicPr>
            <p:blipFill>
              <a:blip r:embed="rId27"/>
              <a:stretch>
                <a:fillRect/>
              </a:stretch>
            </p:blipFill>
            <p:spPr>
              <a:xfrm>
                <a:off x="1932360" y="3518110"/>
                <a:ext cx="889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48E38D84-BF0D-0D4E-FD21-FA95DBC9752E}"/>
                  </a:ext>
                </a:extLst>
              </p14:cNvPr>
              <p14:cNvContentPartPr/>
              <p14:nvPr/>
            </p14:nvContentPartPr>
            <p14:xfrm>
              <a:off x="4134480" y="4013830"/>
              <a:ext cx="15120" cy="9000"/>
            </p14:xfrm>
          </p:contentPart>
        </mc:Choice>
        <mc:Fallback>
          <p:pic>
            <p:nvPicPr>
              <p:cNvPr id="19" name="Ink 18">
                <a:extLst>
                  <a:ext uri="{FF2B5EF4-FFF2-40B4-BE49-F238E27FC236}">
                    <a16:creationId xmlns:a16="http://schemas.microsoft.com/office/drawing/2014/main" id="{48E38D84-BF0D-0D4E-FD21-FA95DBC9752E}"/>
                  </a:ext>
                </a:extLst>
              </p:cNvPr>
              <p:cNvPicPr/>
              <p:nvPr/>
            </p:nvPicPr>
            <p:blipFill>
              <a:blip r:embed="rId29"/>
              <a:stretch>
                <a:fillRect/>
              </a:stretch>
            </p:blipFill>
            <p:spPr>
              <a:xfrm>
                <a:off x="4116480" y="3996190"/>
                <a:ext cx="507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1ACDB238-18E5-69BA-121F-C9F05B7655E8}"/>
                  </a:ext>
                </a:extLst>
              </p14:cNvPr>
              <p14:cNvContentPartPr/>
              <p14:nvPr/>
            </p14:nvContentPartPr>
            <p14:xfrm>
              <a:off x="4841520" y="3980710"/>
              <a:ext cx="492480" cy="25560"/>
            </p14:xfrm>
          </p:contentPart>
        </mc:Choice>
        <mc:Fallback>
          <p:pic>
            <p:nvPicPr>
              <p:cNvPr id="20" name="Ink 19">
                <a:extLst>
                  <a:ext uri="{FF2B5EF4-FFF2-40B4-BE49-F238E27FC236}">
                    <a16:creationId xmlns:a16="http://schemas.microsoft.com/office/drawing/2014/main" id="{1ACDB238-18E5-69BA-121F-C9F05B7655E8}"/>
                  </a:ext>
                </a:extLst>
              </p:cNvPr>
              <p:cNvPicPr/>
              <p:nvPr/>
            </p:nvPicPr>
            <p:blipFill>
              <a:blip r:embed="rId31"/>
              <a:stretch>
                <a:fillRect/>
              </a:stretch>
            </p:blipFill>
            <p:spPr>
              <a:xfrm>
                <a:off x="4823880" y="3962710"/>
                <a:ext cx="5281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2972CD8D-F8C9-8555-2299-70BD46B2933D}"/>
                  </a:ext>
                </a:extLst>
              </p14:cNvPr>
              <p14:cNvContentPartPr/>
              <p14:nvPr/>
            </p14:nvContentPartPr>
            <p14:xfrm>
              <a:off x="6374760" y="3915910"/>
              <a:ext cx="427680" cy="35640"/>
            </p14:xfrm>
          </p:contentPart>
        </mc:Choice>
        <mc:Fallback>
          <p:pic>
            <p:nvPicPr>
              <p:cNvPr id="21" name="Ink 20">
                <a:extLst>
                  <a:ext uri="{FF2B5EF4-FFF2-40B4-BE49-F238E27FC236}">
                    <a16:creationId xmlns:a16="http://schemas.microsoft.com/office/drawing/2014/main" id="{2972CD8D-F8C9-8555-2299-70BD46B2933D}"/>
                  </a:ext>
                </a:extLst>
              </p:cNvPr>
              <p:cNvPicPr/>
              <p:nvPr/>
            </p:nvPicPr>
            <p:blipFill>
              <a:blip r:embed="rId33"/>
              <a:stretch>
                <a:fillRect/>
              </a:stretch>
            </p:blipFill>
            <p:spPr>
              <a:xfrm>
                <a:off x="6356760" y="3897910"/>
                <a:ext cx="4633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3CCE4326-F6F2-1147-F351-EE3A20C35078}"/>
                  </a:ext>
                </a:extLst>
              </p14:cNvPr>
              <p14:cNvContentPartPr/>
              <p14:nvPr/>
            </p14:nvContentPartPr>
            <p14:xfrm>
              <a:off x="7594440" y="3914470"/>
              <a:ext cx="1800" cy="1800"/>
            </p14:xfrm>
          </p:contentPart>
        </mc:Choice>
        <mc:Fallback>
          <p:pic>
            <p:nvPicPr>
              <p:cNvPr id="22" name="Ink 21">
                <a:extLst>
                  <a:ext uri="{FF2B5EF4-FFF2-40B4-BE49-F238E27FC236}">
                    <a16:creationId xmlns:a16="http://schemas.microsoft.com/office/drawing/2014/main" id="{3CCE4326-F6F2-1147-F351-EE3A20C35078}"/>
                  </a:ext>
                </a:extLst>
              </p:cNvPr>
              <p:cNvPicPr/>
              <p:nvPr/>
            </p:nvPicPr>
            <p:blipFill>
              <a:blip r:embed="rId35"/>
              <a:stretch>
                <a:fillRect/>
              </a:stretch>
            </p:blipFill>
            <p:spPr>
              <a:xfrm>
                <a:off x="7576800" y="3896470"/>
                <a:ext cx="37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358E71D9-7819-9453-7169-612D92C52564}"/>
                  </a:ext>
                </a:extLst>
              </p14:cNvPr>
              <p14:cNvContentPartPr/>
              <p14:nvPr/>
            </p14:nvContentPartPr>
            <p14:xfrm>
              <a:off x="3796440" y="4266190"/>
              <a:ext cx="15840" cy="2520"/>
            </p14:xfrm>
          </p:contentPart>
        </mc:Choice>
        <mc:Fallback>
          <p:pic>
            <p:nvPicPr>
              <p:cNvPr id="23" name="Ink 22">
                <a:extLst>
                  <a:ext uri="{FF2B5EF4-FFF2-40B4-BE49-F238E27FC236}">
                    <a16:creationId xmlns:a16="http://schemas.microsoft.com/office/drawing/2014/main" id="{358E71D9-7819-9453-7169-612D92C52564}"/>
                  </a:ext>
                </a:extLst>
              </p:cNvPr>
              <p:cNvPicPr/>
              <p:nvPr/>
            </p:nvPicPr>
            <p:blipFill>
              <a:blip r:embed="rId37"/>
              <a:stretch>
                <a:fillRect/>
              </a:stretch>
            </p:blipFill>
            <p:spPr>
              <a:xfrm>
                <a:off x="3778800" y="4248550"/>
                <a:ext cx="51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7A42D62D-B5BD-AF6A-35DC-9D92577A353F}"/>
                  </a:ext>
                </a:extLst>
              </p14:cNvPr>
              <p14:cNvContentPartPr/>
              <p14:nvPr/>
            </p14:nvContentPartPr>
            <p14:xfrm>
              <a:off x="4993080" y="4269790"/>
              <a:ext cx="9720" cy="15840"/>
            </p14:xfrm>
          </p:contentPart>
        </mc:Choice>
        <mc:Fallback>
          <p:pic>
            <p:nvPicPr>
              <p:cNvPr id="24" name="Ink 23">
                <a:extLst>
                  <a:ext uri="{FF2B5EF4-FFF2-40B4-BE49-F238E27FC236}">
                    <a16:creationId xmlns:a16="http://schemas.microsoft.com/office/drawing/2014/main" id="{7A42D62D-B5BD-AF6A-35DC-9D92577A353F}"/>
                  </a:ext>
                </a:extLst>
              </p:cNvPr>
              <p:cNvPicPr/>
              <p:nvPr/>
            </p:nvPicPr>
            <p:blipFill>
              <a:blip r:embed="rId39"/>
              <a:stretch>
                <a:fillRect/>
              </a:stretch>
            </p:blipFill>
            <p:spPr>
              <a:xfrm>
                <a:off x="4975440" y="4251790"/>
                <a:ext cx="453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C0EA03B4-FFEE-F6BF-1895-49661043C362}"/>
                  </a:ext>
                </a:extLst>
              </p14:cNvPr>
              <p14:cNvContentPartPr/>
              <p14:nvPr/>
            </p14:nvContentPartPr>
            <p14:xfrm>
              <a:off x="5607240" y="4250350"/>
              <a:ext cx="2880" cy="19800"/>
            </p14:xfrm>
          </p:contentPart>
        </mc:Choice>
        <mc:Fallback>
          <p:pic>
            <p:nvPicPr>
              <p:cNvPr id="25" name="Ink 24">
                <a:extLst>
                  <a:ext uri="{FF2B5EF4-FFF2-40B4-BE49-F238E27FC236}">
                    <a16:creationId xmlns:a16="http://schemas.microsoft.com/office/drawing/2014/main" id="{C0EA03B4-FFEE-F6BF-1895-49661043C362}"/>
                  </a:ext>
                </a:extLst>
              </p:cNvPr>
              <p:cNvPicPr/>
              <p:nvPr/>
            </p:nvPicPr>
            <p:blipFill>
              <a:blip r:embed="rId41"/>
              <a:stretch>
                <a:fillRect/>
              </a:stretch>
            </p:blipFill>
            <p:spPr>
              <a:xfrm>
                <a:off x="5589600" y="4232350"/>
                <a:ext cx="385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FCCA0082-3EB3-4AA8-5225-30B0131AF508}"/>
                  </a:ext>
                </a:extLst>
              </p14:cNvPr>
              <p14:cNvContentPartPr/>
              <p14:nvPr/>
            </p14:nvContentPartPr>
            <p14:xfrm>
              <a:off x="6331200" y="4288870"/>
              <a:ext cx="1018800" cy="26280"/>
            </p14:xfrm>
          </p:contentPart>
        </mc:Choice>
        <mc:Fallback>
          <p:pic>
            <p:nvPicPr>
              <p:cNvPr id="26" name="Ink 25">
                <a:extLst>
                  <a:ext uri="{FF2B5EF4-FFF2-40B4-BE49-F238E27FC236}">
                    <a16:creationId xmlns:a16="http://schemas.microsoft.com/office/drawing/2014/main" id="{FCCA0082-3EB3-4AA8-5225-30B0131AF508}"/>
                  </a:ext>
                </a:extLst>
              </p:cNvPr>
              <p:cNvPicPr/>
              <p:nvPr/>
            </p:nvPicPr>
            <p:blipFill>
              <a:blip r:embed="rId43"/>
              <a:stretch>
                <a:fillRect/>
              </a:stretch>
            </p:blipFill>
            <p:spPr>
              <a:xfrm>
                <a:off x="6313200" y="4271230"/>
                <a:ext cx="10544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B890E17C-CB6D-B335-1911-4FB1594ED220}"/>
                  </a:ext>
                </a:extLst>
              </p14:cNvPr>
              <p14:cNvContentPartPr/>
              <p14:nvPr/>
            </p14:nvContentPartPr>
            <p14:xfrm>
              <a:off x="9201840" y="4272310"/>
              <a:ext cx="2880" cy="11160"/>
            </p14:xfrm>
          </p:contentPart>
        </mc:Choice>
        <mc:Fallback>
          <p:pic>
            <p:nvPicPr>
              <p:cNvPr id="27" name="Ink 26">
                <a:extLst>
                  <a:ext uri="{FF2B5EF4-FFF2-40B4-BE49-F238E27FC236}">
                    <a16:creationId xmlns:a16="http://schemas.microsoft.com/office/drawing/2014/main" id="{B890E17C-CB6D-B335-1911-4FB1594ED220}"/>
                  </a:ext>
                </a:extLst>
              </p:cNvPr>
              <p:cNvPicPr/>
              <p:nvPr/>
            </p:nvPicPr>
            <p:blipFill>
              <a:blip r:embed="rId45"/>
              <a:stretch>
                <a:fillRect/>
              </a:stretch>
            </p:blipFill>
            <p:spPr>
              <a:xfrm>
                <a:off x="9183840" y="4254670"/>
                <a:ext cx="38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Ink 27">
                <a:extLst>
                  <a:ext uri="{FF2B5EF4-FFF2-40B4-BE49-F238E27FC236}">
                    <a16:creationId xmlns:a16="http://schemas.microsoft.com/office/drawing/2014/main" id="{7EA84E06-A85B-5997-E643-493230102EDD}"/>
                  </a:ext>
                </a:extLst>
              </p14:cNvPr>
              <p14:cNvContentPartPr/>
              <p14:nvPr/>
            </p14:nvContentPartPr>
            <p14:xfrm>
              <a:off x="1943160" y="4522150"/>
              <a:ext cx="587160" cy="30240"/>
            </p14:xfrm>
          </p:contentPart>
        </mc:Choice>
        <mc:Fallback>
          <p:pic>
            <p:nvPicPr>
              <p:cNvPr id="28" name="Ink 27">
                <a:extLst>
                  <a:ext uri="{FF2B5EF4-FFF2-40B4-BE49-F238E27FC236}">
                    <a16:creationId xmlns:a16="http://schemas.microsoft.com/office/drawing/2014/main" id="{7EA84E06-A85B-5997-E643-493230102EDD}"/>
                  </a:ext>
                </a:extLst>
              </p:cNvPr>
              <p:cNvPicPr/>
              <p:nvPr/>
            </p:nvPicPr>
            <p:blipFill>
              <a:blip r:embed="rId47"/>
              <a:stretch>
                <a:fillRect/>
              </a:stretch>
            </p:blipFill>
            <p:spPr>
              <a:xfrm>
                <a:off x="1925160" y="4504150"/>
                <a:ext cx="6228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Ink 28">
                <a:extLst>
                  <a:ext uri="{FF2B5EF4-FFF2-40B4-BE49-F238E27FC236}">
                    <a16:creationId xmlns:a16="http://schemas.microsoft.com/office/drawing/2014/main" id="{E76268A1-4C93-ECD2-84C9-CC4B7B797836}"/>
                  </a:ext>
                </a:extLst>
              </p14:cNvPr>
              <p14:cNvContentPartPr/>
              <p14:nvPr/>
            </p14:nvContentPartPr>
            <p14:xfrm>
              <a:off x="4375320" y="4522150"/>
              <a:ext cx="16920" cy="11880"/>
            </p14:xfrm>
          </p:contentPart>
        </mc:Choice>
        <mc:Fallback>
          <p:pic>
            <p:nvPicPr>
              <p:cNvPr id="29" name="Ink 28">
                <a:extLst>
                  <a:ext uri="{FF2B5EF4-FFF2-40B4-BE49-F238E27FC236}">
                    <a16:creationId xmlns:a16="http://schemas.microsoft.com/office/drawing/2014/main" id="{E76268A1-4C93-ECD2-84C9-CC4B7B797836}"/>
                  </a:ext>
                </a:extLst>
              </p:cNvPr>
              <p:cNvPicPr/>
              <p:nvPr/>
            </p:nvPicPr>
            <p:blipFill>
              <a:blip r:embed="rId49"/>
              <a:stretch>
                <a:fillRect/>
              </a:stretch>
            </p:blipFill>
            <p:spPr>
              <a:xfrm>
                <a:off x="4357680" y="4504150"/>
                <a:ext cx="525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Ink 29">
                <a:extLst>
                  <a:ext uri="{FF2B5EF4-FFF2-40B4-BE49-F238E27FC236}">
                    <a16:creationId xmlns:a16="http://schemas.microsoft.com/office/drawing/2014/main" id="{C0E4856E-21AB-708E-4137-7C2931C7D9DF}"/>
                  </a:ext>
                </a:extLst>
              </p14:cNvPr>
              <p14:cNvContentPartPr/>
              <p14:nvPr/>
            </p14:nvContentPartPr>
            <p14:xfrm>
              <a:off x="5100000" y="4566790"/>
              <a:ext cx="759960" cy="37800"/>
            </p14:xfrm>
          </p:contentPart>
        </mc:Choice>
        <mc:Fallback>
          <p:pic>
            <p:nvPicPr>
              <p:cNvPr id="30" name="Ink 29">
                <a:extLst>
                  <a:ext uri="{FF2B5EF4-FFF2-40B4-BE49-F238E27FC236}">
                    <a16:creationId xmlns:a16="http://schemas.microsoft.com/office/drawing/2014/main" id="{C0E4856E-21AB-708E-4137-7C2931C7D9DF}"/>
                  </a:ext>
                </a:extLst>
              </p:cNvPr>
              <p:cNvPicPr/>
              <p:nvPr/>
            </p:nvPicPr>
            <p:blipFill>
              <a:blip r:embed="rId51"/>
              <a:stretch>
                <a:fillRect/>
              </a:stretch>
            </p:blipFill>
            <p:spPr>
              <a:xfrm>
                <a:off x="5082000" y="4549150"/>
                <a:ext cx="795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Ink 30">
                <a:extLst>
                  <a:ext uri="{FF2B5EF4-FFF2-40B4-BE49-F238E27FC236}">
                    <a16:creationId xmlns:a16="http://schemas.microsoft.com/office/drawing/2014/main" id="{D7693B3D-28D7-6E00-E80C-540BDC8C3B6A}"/>
                  </a:ext>
                </a:extLst>
              </p14:cNvPr>
              <p14:cNvContentPartPr/>
              <p14:nvPr/>
            </p14:nvContentPartPr>
            <p14:xfrm>
              <a:off x="376440" y="4801150"/>
              <a:ext cx="47880" cy="11880"/>
            </p14:xfrm>
          </p:contentPart>
        </mc:Choice>
        <mc:Fallback>
          <p:pic>
            <p:nvPicPr>
              <p:cNvPr id="31" name="Ink 30">
                <a:extLst>
                  <a:ext uri="{FF2B5EF4-FFF2-40B4-BE49-F238E27FC236}">
                    <a16:creationId xmlns:a16="http://schemas.microsoft.com/office/drawing/2014/main" id="{D7693B3D-28D7-6E00-E80C-540BDC8C3B6A}"/>
                  </a:ext>
                </a:extLst>
              </p:cNvPr>
              <p:cNvPicPr/>
              <p:nvPr/>
            </p:nvPicPr>
            <p:blipFill>
              <a:blip r:embed="rId53"/>
              <a:stretch>
                <a:fillRect/>
              </a:stretch>
            </p:blipFill>
            <p:spPr>
              <a:xfrm>
                <a:off x="358800" y="4783510"/>
                <a:ext cx="835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Ink 31">
                <a:extLst>
                  <a:ext uri="{FF2B5EF4-FFF2-40B4-BE49-F238E27FC236}">
                    <a16:creationId xmlns:a16="http://schemas.microsoft.com/office/drawing/2014/main" id="{540EDDCA-822F-353E-7444-8C8D85C17EC8}"/>
                  </a:ext>
                </a:extLst>
              </p14:cNvPr>
              <p14:cNvContentPartPr/>
              <p14:nvPr/>
            </p14:nvContentPartPr>
            <p14:xfrm>
              <a:off x="1424760" y="4851190"/>
              <a:ext cx="32400" cy="16920"/>
            </p14:xfrm>
          </p:contentPart>
        </mc:Choice>
        <mc:Fallback>
          <p:pic>
            <p:nvPicPr>
              <p:cNvPr id="32" name="Ink 31">
                <a:extLst>
                  <a:ext uri="{FF2B5EF4-FFF2-40B4-BE49-F238E27FC236}">
                    <a16:creationId xmlns:a16="http://schemas.microsoft.com/office/drawing/2014/main" id="{540EDDCA-822F-353E-7444-8C8D85C17EC8}"/>
                  </a:ext>
                </a:extLst>
              </p:cNvPr>
              <p:cNvPicPr/>
              <p:nvPr/>
            </p:nvPicPr>
            <p:blipFill>
              <a:blip r:embed="rId55"/>
              <a:stretch>
                <a:fillRect/>
              </a:stretch>
            </p:blipFill>
            <p:spPr>
              <a:xfrm>
                <a:off x="1407120" y="4833550"/>
                <a:ext cx="680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Ink 32">
                <a:extLst>
                  <a:ext uri="{FF2B5EF4-FFF2-40B4-BE49-F238E27FC236}">
                    <a16:creationId xmlns:a16="http://schemas.microsoft.com/office/drawing/2014/main" id="{D8238BFC-E825-E746-84B3-028A4927065E}"/>
                  </a:ext>
                </a:extLst>
              </p14:cNvPr>
              <p14:cNvContentPartPr/>
              <p14:nvPr/>
            </p14:nvContentPartPr>
            <p14:xfrm>
              <a:off x="2276880" y="4878550"/>
              <a:ext cx="16920" cy="13680"/>
            </p14:xfrm>
          </p:contentPart>
        </mc:Choice>
        <mc:Fallback>
          <p:pic>
            <p:nvPicPr>
              <p:cNvPr id="33" name="Ink 32">
                <a:extLst>
                  <a:ext uri="{FF2B5EF4-FFF2-40B4-BE49-F238E27FC236}">
                    <a16:creationId xmlns:a16="http://schemas.microsoft.com/office/drawing/2014/main" id="{D8238BFC-E825-E746-84B3-028A4927065E}"/>
                  </a:ext>
                </a:extLst>
              </p:cNvPr>
              <p:cNvPicPr/>
              <p:nvPr/>
            </p:nvPicPr>
            <p:blipFill>
              <a:blip r:embed="rId57"/>
              <a:stretch>
                <a:fillRect/>
              </a:stretch>
            </p:blipFill>
            <p:spPr>
              <a:xfrm>
                <a:off x="2258880" y="4860910"/>
                <a:ext cx="525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Ink 33">
                <a:extLst>
                  <a:ext uri="{FF2B5EF4-FFF2-40B4-BE49-F238E27FC236}">
                    <a16:creationId xmlns:a16="http://schemas.microsoft.com/office/drawing/2014/main" id="{E8D95754-BD40-0469-797A-1FF274780688}"/>
                  </a:ext>
                </a:extLst>
              </p14:cNvPr>
              <p14:cNvContentPartPr/>
              <p14:nvPr/>
            </p14:nvContentPartPr>
            <p14:xfrm>
              <a:off x="3623640" y="4839310"/>
              <a:ext cx="433800" cy="34920"/>
            </p14:xfrm>
          </p:contentPart>
        </mc:Choice>
        <mc:Fallback>
          <p:pic>
            <p:nvPicPr>
              <p:cNvPr id="34" name="Ink 33">
                <a:extLst>
                  <a:ext uri="{FF2B5EF4-FFF2-40B4-BE49-F238E27FC236}">
                    <a16:creationId xmlns:a16="http://schemas.microsoft.com/office/drawing/2014/main" id="{E8D95754-BD40-0469-797A-1FF274780688}"/>
                  </a:ext>
                </a:extLst>
              </p:cNvPr>
              <p:cNvPicPr/>
              <p:nvPr/>
            </p:nvPicPr>
            <p:blipFill>
              <a:blip r:embed="rId59"/>
              <a:stretch>
                <a:fillRect/>
              </a:stretch>
            </p:blipFill>
            <p:spPr>
              <a:xfrm>
                <a:off x="3605640" y="4821310"/>
                <a:ext cx="4694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Ink 34">
                <a:extLst>
                  <a:ext uri="{FF2B5EF4-FFF2-40B4-BE49-F238E27FC236}">
                    <a16:creationId xmlns:a16="http://schemas.microsoft.com/office/drawing/2014/main" id="{64809C49-F95A-D55E-6B8A-8BCCB4327373}"/>
                  </a:ext>
                </a:extLst>
              </p14:cNvPr>
              <p14:cNvContentPartPr/>
              <p14:nvPr/>
            </p14:nvContentPartPr>
            <p14:xfrm>
              <a:off x="5071920" y="4851910"/>
              <a:ext cx="19080" cy="7200"/>
            </p14:xfrm>
          </p:contentPart>
        </mc:Choice>
        <mc:Fallback>
          <p:pic>
            <p:nvPicPr>
              <p:cNvPr id="35" name="Ink 34">
                <a:extLst>
                  <a:ext uri="{FF2B5EF4-FFF2-40B4-BE49-F238E27FC236}">
                    <a16:creationId xmlns:a16="http://schemas.microsoft.com/office/drawing/2014/main" id="{64809C49-F95A-D55E-6B8A-8BCCB4327373}"/>
                  </a:ext>
                </a:extLst>
              </p:cNvPr>
              <p:cNvPicPr/>
              <p:nvPr/>
            </p:nvPicPr>
            <p:blipFill>
              <a:blip r:embed="rId61"/>
              <a:stretch>
                <a:fillRect/>
              </a:stretch>
            </p:blipFill>
            <p:spPr>
              <a:xfrm>
                <a:off x="5053920" y="4834270"/>
                <a:ext cx="547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Ink 35">
                <a:extLst>
                  <a:ext uri="{FF2B5EF4-FFF2-40B4-BE49-F238E27FC236}">
                    <a16:creationId xmlns:a16="http://schemas.microsoft.com/office/drawing/2014/main" id="{48605AC9-7EDC-E9BC-C537-63BC8DFF7350}"/>
                  </a:ext>
                </a:extLst>
              </p14:cNvPr>
              <p14:cNvContentPartPr/>
              <p14:nvPr/>
            </p14:nvContentPartPr>
            <p14:xfrm>
              <a:off x="6014040" y="4859830"/>
              <a:ext cx="30960" cy="5760"/>
            </p14:xfrm>
          </p:contentPart>
        </mc:Choice>
        <mc:Fallback>
          <p:pic>
            <p:nvPicPr>
              <p:cNvPr id="36" name="Ink 35">
                <a:extLst>
                  <a:ext uri="{FF2B5EF4-FFF2-40B4-BE49-F238E27FC236}">
                    <a16:creationId xmlns:a16="http://schemas.microsoft.com/office/drawing/2014/main" id="{48605AC9-7EDC-E9BC-C537-63BC8DFF7350}"/>
                  </a:ext>
                </a:extLst>
              </p:cNvPr>
              <p:cNvPicPr/>
              <p:nvPr/>
            </p:nvPicPr>
            <p:blipFill>
              <a:blip r:embed="rId63"/>
              <a:stretch>
                <a:fillRect/>
              </a:stretch>
            </p:blipFill>
            <p:spPr>
              <a:xfrm>
                <a:off x="5996040" y="4842190"/>
                <a:ext cx="666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Ink 36">
                <a:extLst>
                  <a:ext uri="{FF2B5EF4-FFF2-40B4-BE49-F238E27FC236}">
                    <a16:creationId xmlns:a16="http://schemas.microsoft.com/office/drawing/2014/main" id="{A0144C78-C66C-F381-A1A7-18F2C4553623}"/>
                  </a:ext>
                </a:extLst>
              </p14:cNvPr>
              <p14:cNvContentPartPr/>
              <p14:nvPr/>
            </p14:nvContentPartPr>
            <p14:xfrm>
              <a:off x="7173960" y="4876030"/>
              <a:ext cx="459720" cy="16920"/>
            </p14:xfrm>
          </p:contentPart>
        </mc:Choice>
        <mc:Fallback>
          <p:pic>
            <p:nvPicPr>
              <p:cNvPr id="37" name="Ink 36">
                <a:extLst>
                  <a:ext uri="{FF2B5EF4-FFF2-40B4-BE49-F238E27FC236}">
                    <a16:creationId xmlns:a16="http://schemas.microsoft.com/office/drawing/2014/main" id="{A0144C78-C66C-F381-A1A7-18F2C4553623}"/>
                  </a:ext>
                </a:extLst>
              </p:cNvPr>
              <p:cNvPicPr/>
              <p:nvPr/>
            </p:nvPicPr>
            <p:blipFill>
              <a:blip r:embed="rId65"/>
              <a:stretch>
                <a:fillRect/>
              </a:stretch>
            </p:blipFill>
            <p:spPr>
              <a:xfrm>
                <a:off x="7155960" y="4858390"/>
                <a:ext cx="4953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Ink 37">
                <a:extLst>
                  <a:ext uri="{FF2B5EF4-FFF2-40B4-BE49-F238E27FC236}">
                    <a16:creationId xmlns:a16="http://schemas.microsoft.com/office/drawing/2014/main" id="{3BDC8C51-D40D-AF88-B50A-2B7F367C0060}"/>
                  </a:ext>
                </a:extLst>
              </p14:cNvPr>
              <p14:cNvContentPartPr/>
              <p14:nvPr/>
            </p14:nvContentPartPr>
            <p14:xfrm>
              <a:off x="8249640" y="4810510"/>
              <a:ext cx="1257120" cy="60480"/>
            </p14:xfrm>
          </p:contentPart>
        </mc:Choice>
        <mc:Fallback>
          <p:pic>
            <p:nvPicPr>
              <p:cNvPr id="38" name="Ink 37">
                <a:extLst>
                  <a:ext uri="{FF2B5EF4-FFF2-40B4-BE49-F238E27FC236}">
                    <a16:creationId xmlns:a16="http://schemas.microsoft.com/office/drawing/2014/main" id="{3BDC8C51-D40D-AF88-B50A-2B7F367C0060}"/>
                  </a:ext>
                </a:extLst>
              </p:cNvPr>
              <p:cNvPicPr/>
              <p:nvPr/>
            </p:nvPicPr>
            <p:blipFill>
              <a:blip r:embed="rId67"/>
              <a:stretch>
                <a:fillRect/>
              </a:stretch>
            </p:blipFill>
            <p:spPr>
              <a:xfrm>
                <a:off x="8231640" y="4792870"/>
                <a:ext cx="1292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Ink 38">
                <a:extLst>
                  <a:ext uri="{FF2B5EF4-FFF2-40B4-BE49-F238E27FC236}">
                    <a16:creationId xmlns:a16="http://schemas.microsoft.com/office/drawing/2014/main" id="{03825B0E-14DB-4190-C6E1-D3D5A6834FB7}"/>
                  </a:ext>
                </a:extLst>
              </p14:cNvPr>
              <p14:cNvContentPartPr/>
              <p14:nvPr/>
            </p14:nvContentPartPr>
            <p14:xfrm>
              <a:off x="1676400" y="5118310"/>
              <a:ext cx="7560" cy="14400"/>
            </p14:xfrm>
          </p:contentPart>
        </mc:Choice>
        <mc:Fallback>
          <p:pic>
            <p:nvPicPr>
              <p:cNvPr id="39" name="Ink 38">
                <a:extLst>
                  <a:ext uri="{FF2B5EF4-FFF2-40B4-BE49-F238E27FC236}">
                    <a16:creationId xmlns:a16="http://schemas.microsoft.com/office/drawing/2014/main" id="{03825B0E-14DB-4190-C6E1-D3D5A6834FB7}"/>
                  </a:ext>
                </a:extLst>
              </p:cNvPr>
              <p:cNvPicPr/>
              <p:nvPr/>
            </p:nvPicPr>
            <p:blipFill>
              <a:blip r:embed="rId69"/>
              <a:stretch>
                <a:fillRect/>
              </a:stretch>
            </p:blipFill>
            <p:spPr>
              <a:xfrm>
                <a:off x="1658760" y="5100670"/>
                <a:ext cx="432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Ink 39">
                <a:extLst>
                  <a:ext uri="{FF2B5EF4-FFF2-40B4-BE49-F238E27FC236}">
                    <a16:creationId xmlns:a16="http://schemas.microsoft.com/office/drawing/2014/main" id="{D17AECA2-B6AA-AD26-8101-2AA69D589B5C}"/>
                  </a:ext>
                </a:extLst>
              </p14:cNvPr>
              <p14:cNvContentPartPr/>
              <p14:nvPr/>
            </p14:nvContentPartPr>
            <p14:xfrm>
              <a:off x="2614560" y="5157190"/>
              <a:ext cx="5040" cy="5760"/>
            </p14:xfrm>
          </p:contentPart>
        </mc:Choice>
        <mc:Fallback>
          <p:pic>
            <p:nvPicPr>
              <p:cNvPr id="40" name="Ink 39">
                <a:extLst>
                  <a:ext uri="{FF2B5EF4-FFF2-40B4-BE49-F238E27FC236}">
                    <a16:creationId xmlns:a16="http://schemas.microsoft.com/office/drawing/2014/main" id="{D17AECA2-B6AA-AD26-8101-2AA69D589B5C}"/>
                  </a:ext>
                </a:extLst>
              </p:cNvPr>
              <p:cNvPicPr/>
              <p:nvPr/>
            </p:nvPicPr>
            <p:blipFill>
              <a:blip r:embed="rId71"/>
              <a:stretch>
                <a:fillRect/>
              </a:stretch>
            </p:blipFill>
            <p:spPr>
              <a:xfrm>
                <a:off x="2596920" y="5139190"/>
                <a:ext cx="406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Ink 40">
                <a:extLst>
                  <a:ext uri="{FF2B5EF4-FFF2-40B4-BE49-F238E27FC236}">
                    <a16:creationId xmlns:a16="http://schemas.microsoft.com/office/drawing/2014/main" id="{AF77F648-B19B-5BF1-2EDE-CF7644D2400B}"/>
                  </a:ext>
                </a:extLst>
              </p14:cNvPr>
              <p14:cNvContentPartPr/>
              <p14:nvPr/>
            </p14:nvContentPartPr>
            <p14:xfrm>
              <a:off x="4094880" y="5251150"/>
              <a:ext cx="27000" cy="11160"/>
            </p14:xfrm>
          </p:contentPart>
        </mc:Choice>
        <mc:Fallback>
          <p:pic>
            <p:nvPicPr>
              <p:cNvPr id="41" name="Ink 40">
                <a:extLst>
                  <a:ext uri="{FF2B5EF4-FFF2-40B4-BE49-F238E27FC236}">
                    <a16:creationId xmlns:a16="http://schemas.microsoft.com/office/drawing/2014/main" id="{AF77F648-B19B-5BF1-2EDE-CF7644D2400B}"/>
                  </a:ext>
                </a:extLst>
              </p:cNvPr>
              <p:cNvPicPr/>
              <p:nvPr/>
            </p:nvPicPr>
            <p:blipFill>
              <a:blip r:embed="rId73"/>
              <a:stretch>
                <a:fillRect/>
              </a:stretch>
            </p:blipFill>
            <p:spPr>
              <a:xfrm>
                <a:off x="4077240" y="5233510"/>
                <a:ext cx="626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Ink 41">
                <a:extLst>
                  <a:ext uri="{FF2B5EF4-FFF2-40B4-BE49-F238E27FC236}">
                    <a16:creationId xmlns:a16="http://schemas.microsoft.com/office/drawing/2014/main" id="{97674FFF-2A41-7684-932B-9C66964EE2FA}"/>
                  </a:ext>
                </a:extLst>
              </p14:cNvPr>
              <p14:cNvContentPartPr/>
              <p14:nvPr/>
            </p14:nvContentPartPr>
            <p14:xfrm>
              <a:off x="5701560" y="5180950"/>
              <a:ext cx="25560" cy="10440"/>
            </p14:xfrm>
          </p:contentPart>
        </mc:Choice>
        <mc:Fallback>
          <p:pic>
            <p:nvPicPr>
              <p:cNvPr id="42" name="Ink 41">
                <a:extLst>
                  <a:ext uri="{FF2B5EF4-FFF2-40B4-BE49-F238E27FC236}">
                    <a16:creationId xmlns:a16="http://schemas.microsoft.com/office/drawing/2014/main" id="{97674FFF-2A41-7684-932B-9C66964EE2FA}"/>
                  </a:ext>
                </a:extLst>
              </p:cNvPr>
              <p:cNvPicPr/>
              <p:nvPr/>
            </p:nvPicPr>
            <p:blipFill>
              <a:blip r:embed="rId75"/>
              <a:stretch>
                <a:fillRect/>
              </a:stretch>
            </p:blipFill>
            <p:spPr>
              <a:xfrm>
                <a:off x="5683560" y="5163310"/>
                <a:ext cx="612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 name="Ink 42">
                <a:extLst>
                  <a:ext uri="{FF2B5EF4-FFF2-40B4-BE49-F238E27FC236}">
                    <a16:creationId xmlns:a16="http://schemas.microsoft.com/office/drawing/2014/main" id="{65CDBAA0-BF90-6583-9302-2BC240CF7942}"/>
                  </a:ext>
                </a:extLst>
              </p14:cNvPr>
              <p14:cNvContentPartPr/>
              <p14:nvPr/>
            </p14:nvContentPartPr>
            <p14:xfrm>
              <a:off x="7914840" y="5205070"/>
              <a:ext cx="326160" cy="5760"/>
            </p14:xfrm>
          </p:contentPart>
        </mc:Choice>
        <mc:Fallback>
          <p:pic>
            <p:nvPicPr>
              <p:cNvPr id="43" name="Ink 42">
                <a:extLst>
                  <a:ext uri="{FF2B5EF4-FFF2-40B4-BE49-F238E27FC236}">
                    <a16:creationId xmlns:a16="http://schemas.microsoft.com/office/drawing/2014/main" id="{65CDBAA0-BF90-6583-9302-2BC240CF7942}"/>
                  </a:ext>
                </a:extLst>
              </p:cNvPr>
              <p:cNvPicPr/>
              <p:nvPr/>
            </p:nvPicPr>
            <p:blipFill>
              <a:blip r:embed="rId77"/>
              <a:stretch>
                <a:fillRect/>
              </a:stretch>
            </p:blipFill>
            <p:spPr>
              <a:xfrm>
                <a:off x="7897200" y="5187430"/>
                <a:ext cx="3618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4" name="Ink 43">
                <a:extLst>
                  <a:ext uri="{FF2B5EF4-FFF2-40B4-BE49-F238E27FC236}">
                    <a16:creationId xmlns:a16="http://schemas.microsoft.com/office/drawing/2014/main" id="{0B42F2B1-ADE5-0941-0D5A-59FD0A134C9A}"/>
                  </a:ext>
                </a:extLst>
              </p14:cNvPr>
              <p14:cNvContentPartPr/>
              <p14:nvPr/>
            </p14:nvContentPartPr>
            <p14:xfrm>
              <a:off x="9403440" y="5116870"/>
              <a:ext cx="32400" cy="11160"/>
            </p14:xfrm>
          </p:contentPart>
        </mc:Choice>
        <mc:Fallback>
          <p:pic>
            <p:nvPicPr>
              <p:cNvPr id="44" name="Ink 43">
                <a:extLst>
                  <a:ext uri="{FF2B5EF4-FFF2-40B4-BE49-F238E27FC236}">
                    <a16:creationId xmlns:a16="http://schemas.microsoft.com/office/drawing/2014/main" id="{0B42F2B1-ADE5-0941-0D5A-59FD0A134C9A}"/>
                  </a:ext>
                </a:extLst>
              </p:cNvPr>
              <p:cNvPicPr/>
              <p:nvPr/>
            </p:nvPicPr>
            <p:blipFill>
              <a:blip r:embed="rId79"/>
              <a:stretch>
                <a:fillRect/>
              </a:stretch>
            </p:blipFill>
            <p:spPr>
              <a:xfrm>
                <a:off x="9385440" y="5099230"/>
                <a:ext cx="680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5" name="Ink 44">
                <a:extLst>
                  <a:ext uri="{FF2B5EF4-FFF2-40B4-BE49-F238E27FC236}">
                    <a16:creationId xmlns:a16="http://schemas.microsoft.com/office/drawing/2014/main" id="{DBD06649-A1E7-14AA-2424-95684B65F4AA}"/>
                  </a:ext>
                </a:extLst>
              </p14:cNvPr>
              <p14:cNvContentPartPr/>
              <p14:nvPr/>
            </p14:nvContentPartPr>
            <p14:xfrm>
              <a:off x="2119200" y="5439430"/>
              <a:ext cx="6480" cy="12240"/>
            </p14:xfrm>
          </p:contentPart>
        </mc:Choice>
        <mc:Fallback>
          <p:pic>
            <p:nvPicPr>
              <p:cNvPr id="45" name="Ink 44">
                <a:extLst>
                  <a:ext uri="{FF2B5EF4-FFF2-40B4-BE49-F238E27FC236}">
                    <a16:creationId xmlns:a16="http://schemas.microsoft.com/office/drawing/2014/main" id="{DBD06649-A1E7-14AA-2424-95684B65F4AA}"/>
                  </a:ext>
                </a:extLst>
              </p:cNvPr>
              <p:cNvPicPr/>
              <p:nvPr/>
            </p:nvPicPr>
            <p:blipFill>
              <a:blip r:embed="rId81"/>
              <a:stretch>
                <a:fillRect/>
              </a:stretch>
            </p:blipFill>
            <p:spPr>
              <a:xfrm>
                <a:off x="2101560" y="5421790"/>
                <a:ext cx="421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6" name="Ink 45">
                <a:extLst>
                  <a:ext uri="{FF2B5EF4-FFF2-40B4-BE49-F238E27FC236}">
                    <a16:creationId xmlns:a16="http://schemas.microsoft.com/office/drawing/2014/main" id="{9A515DED-0525-9D53-11C1-A39F2E20530D}"/>
                  </a:ext>
                </a:extLst>
              </p14:cNvPr>
              <p14:cNvContentPartPr/>
              <p14:nvPr/>
            </p14:nvContentPartPr>
            <p14:xfrm>
              <a:off x="2679360" y="5449510"/>
              <a:ext cx="758880" cy="33120"/>
            </p14:xfrm>
          </p:contentPart>
        </mc:Choice>
        <mc:Fallback>
          <p:pic>
            <p:nvPicPr>
              <p:cNvPr id="46" name="Ink 45">
                <a:extLst>
                  <a:ext uri="{FF2B5EF4-FFF2-40B4-BE49-F238E27FC236}">
                    <a16:creationId xmlns:a16="http://schemas.microsoft.com/office/drawing/2014/main" id="{9A515DED-0525-9D53-11C1-A39F2E20530D}"/>
                  </a:ext>
                </a:extLst>
              </p:cNvPr>
              <p:cNvPicPr/>
              <p:nvPr/>
            </p:nvPicPr>
            <p:blipFill>
              <a:blip r:embed="rId83"/>
              <a:stretch>
                <a:fillRect/>
              </a:stretch>
            </p:blipFill>
            <p:spPr>
              <a:xfrm>
                <a:off x="2661720" y="5431870"/>
                <a:ext cx="7945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7" name="Ink 46">
                <a:extLst>
                  <a:ext uri="{FF2B5EF4-FFF2-40B4-BE49-F238E27FC236}">
                    <a16:creationId xmlns:a16="http://schemas.microsoft.com/office/drawing/2014/main" id="{7ADB694B-2FDC-8D98-54C3-7951A341C296}"/>
                  </a:ext>
                </a:extLst>
              </p14:cNvPr>
              <p14:cNvContentPartPr/>
              <p14:nvPr/>
            </p14:nvContentPartPr>
            <p14:xfrm>
              <a:off x="4787520" y="5452750"/>
              <a:ext cx="1160280" cy="48600"/>
            </p14:xfrm>
          </p:contentPart>
        </mc:Choice>
        <mc:Fallback>
          <p:pic>
            <p:nvPicPr>
              <p:cNvPr id="47" name="Ink 46">
                <a:extLst>
                  <a:ext uri="{FF2B5EF4-FFF2-40B4-BE49-F238E27FC236}">
                    <a16:creationId xmlns:a16="http://schemas.microsoft.com/office/drawing/2014/main" id="{7ADB694B-2FDC-8D98-54C3-7951A341C296}"/>
                  </a:ext>
                </a:extLst>
              </p:cNvPr>
              <p:cNvPicPr/>
              <p:nvPr/>
            </p:nvPicPr>
            <p:blipFill>
              <a:blip r:embed="rId85"/>
              <a:stretch>
                <a:fillRect/>
              </a:stretch>
            </p:blipFill>
            <p:spPr>
              <a:xfrm>
                <a:off x="4769520" y="5435110"/>
                <a:ext cx="11959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8" name="Ink 47">
                <a:extLst>
                  <a:ext uri="{FF2B5EF4-FFF2-40B4-BE49-F238E27FC236}">
                    <a16:creationId xmlns:a16="http://schemas.microsoft.com/office/drawing/2014/main" id="{84374767-3D1D-1D5B-28A4-502CD37B6722}"/>
                  </a:ext>
                </a:extLst>
              </p14:cNvPr>
              <p14:cNvContentPartPr/>
              <p14:nvPr/>
            </p14:nvContentPartPr>
            <p14:xfrm>
              <a:off x="8170800" y="5512870"/>
              <a:ext cx="54360" cy="23760"/>
            </p14:xfrm>
          </p:contentPart>
        </mc:Choice>
        <mc:Fallback>
          <p:pic>
            <p:nvPicPr>
              <p:cNvPr id="48" name="Ink 47">
                <a:extLst>
                  <a:ext uri="{FF2B5EF4-FFF2-40B4-BE49-F238E27FC236}">
                    <a16:creationId xmlns:a16="http://schemas.microsoft.com/office/drawing/2014/main" id="{84374767-3D1D-1D5B-28A4-502CD37B6722}"/>
                  </a:ext>
                </a:extLst>
              </p:cNvPr>
              <p:cNvPicPr/>
              <p:nvPr/>
            </p:nvPicPr>
            <p:blipFill>
              <a:blip r:embed="rId87"/>
              <a:stretch>
                <a:fillRect/>
              </a:stretch>
            </p:blipFill>
            <p:spPr>
              <a:xfrm>
                <a:off x="8152800" y="5495230"/>
                <a:ext cx="900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9" name="Ink 48">
                <a:extLst>
                  <a:ext uri="{FF2B5EF4-FFF2-40B4-BE49-F238E27FC236}">
                    <a16:creationId xmlns:a16="http://schemas.microsoft.com/office/drawing/2014/main" id="{1C8888BC-CBF1-7140-B3A8-CB61B7B36177}"/>
                  </a:ext>
                </a:extLst>
              </p14:cNvPr>
              <p14:cNvContentPartPr/>
              <p14:nvPr/>
            </p14:nvContentPartPr>
            <p14:xfrm>
              <a:off x="9316680" y="5538430"/>
              <a:ext cx="15120" cy="41760"/>
            </p14:xfrm>
          </p:contentPart>
        </mc:Choice>
        <mc:Fallback>
          <p:pic>
            <p:nvPicPr>
              <p:cNvPr id="49" name="Ink 48">
                <a:extLst>
                  <a:ext uri="{FF2B5EF4-FFF2-40B4-BE49-F238E27FC236}">
                    <a16:creationId xmlns:a16="http://schemas.microsoft.com/office/drawing/2014/main" id="{1C8888BC-CBF1-7140-B3A8-CB61B7B36177}"/>
                  </a:ext>
                </a:extLst>
              </p:cNvPr>
              <p:cNvPicPr/>
              <p:nvPr/>
            </p:nvPicPr>
            <p:blipFill>
              <a:blip r:embed="rId89"/>
              <a:stretch>
                <a:fillRect/>
              </a:stretch>
            </p:blipFill>
            <p:spPr>
              <a:xfrm>
                <a:off x="9298680" y="5520430"/>
                <a:ext cx="50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0" name="Ink 49">
                <a:extLst>
                  <a:ext uri="{FF2B5EF4-FFF2-40B4-BE49-F238E27FC236}">
                    <a16:creationId xmlns:a16="http://schemas.microsoft.com/office/drawing/2014/main" id="{0949D25F-F183-3681-747A-3E4940421BF0}"/>
                  </a:ext>
                </a:extLst>
              </p14:cNvPr>
              <p14:cNvContentPartPr/>
              <p14:nvPr/>
            </p14:nvContentPartPr>
            <p14:xfrm>
              <a:off x="908160" y="5765590"/>
              <a:ext cx="7200" cy="3960"/>
            </p14:xfrm>
          </p:contentPart>
        </mc:Choice>
        <mc:Fallback>
          <p:pic>
            <p:nvPicPr>
              <p:cNvPr id="50" name="Ink 49">
                <a:extLst>
                  <a:ext uri="{FF2B5EF4-FFF2-40B4-BE49-F238E27FC236}">
                    <a16:creationId xmlns:a16="http://schemas.microsoft.com/office/drawing/2014/main" id="{0949D25F-F183-3681-747A-3E4940421BF0}"/>
                  </a:ext>
                </a:extLst>
              </p:cNvPr>
              <p:cNvPicPr/>
              <p:nvPr/>
            </p:nvPicPr>
            <p:blipFill>
              <a:blip r:embed="rId91"/>
              <a:stretch>
                <a:fillRect/>
              </a:stretch>
            </p:blipFill>
            <p:spPr>
              <a:xfrm>
                <a:off x="890160" y="5747950"/>
                <a:ext cx="428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1" name="Ink 50">
                <a:extLst>
                  <a:ext uri="{FF2B5EF4-FFF2-40B4-BE49-F238E27FC236}">
                    <a16:creationId xmlns:a16="http://schemas.microsoft.com/office/drawing/2014/main" id="{3DBED512-18CD-1DBA-F442-F293873E613D}"/>
                  </a:ext>
                </a:extLst>
              </p14:cNvPr>
              <p14:cNvContentPartPr/>
              <p14:nvPr/>
            </p14:nvContentPartPr>
            <p14:xfrm>
              <a:off x="2301720" y="5754790"/>
              <a:ext cx="40320" cy="20520"/>
            </p14:xfrm>
          </p:contentPart>
        </mc:Choice>
        <mc:Fallback>
          <p:pic>
            <p:nvPicPr>
              <p:cNvPr id="51" name="Ink 50">
                <a:extLst>
                  <a:ext uri="{FF2B5EF4-FFF2-40B4-BE49-F238E27FC236}">
                    <a16:creationId xmlns:a16="http://schemas.microsoft.com/office/drawing/2014/main" id="{3DBED512-18CD-1DBA-F442-F293873E613D}"/>
                  </a:ext>
                </a:extLst>
              </p:cNvPr>
              <p:cNvPicPr/>
              <p:nvPr/>
            </p:nvPicPr>
            <p:blipFill>
              <a:blip r:embed="rId93"/>
              <a:stretch>
                <a:fillRect/>
              </a:stretch>
            </p:blipFill>
            <p:spPr>
              <a:xfrm>
                <a:off x="2283720" y="5736790"/>
                <a:ext cx="759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2" name="Ink 51">
                <a:extLst>
                  <a:ext uri="{FF2B5EF4-FFF2-40B4-BE49-F238E27FC236}">
                    <a16:creationId xmlns:a16="http://schemas.microsoft.com/office/drawing/2014/main" id="{DEC628D5-0227-8D7B-DFE5-68ADA113B8D6}"/>
                  </a:ext>
                </a:extLst>
              </p14:cNvPr>
              <p14:cNvContentPartPr/>
              <p14:nvPr/>
            </p14:nvContentPartPr>
            <p14:xfrm>
              <a:off x="3561000" y="5859550"/>
              <a:ext cx="79200" cy="38520"/>
            </p14:xfrm>
          </p:contentPart>
        </mc:Choice>
        <mc:Fallback>
          <p:pic>
            <p:nvPicPr>
              <p:cNvPr id="52" name="Ink 51">
                <a:extLst>
                  <a:ext uri="{FF2B5EF4-FFF2-40B4-BE49-F238E27FC236}">
                    <a16:creationId xmlns:a16="http://schemas.microsoft.com/office/drawing/2014/main" id="{DEC628D5-0227-8D7B-DFE5-68ADA113B8D6}"/>
                  </a:ext>
                </a:extLst>
              </p:cNvPr>
              <p:cNvPicPr/>
              <p:nvPr/>
            </p:nvPicPr>
            <p:blipFill>
              <a:blip r:embed="rId95"/>
              <a:stretch>
                <a:fillRect/>
              </a:stretch>
            </p:blipFill>
            <p:spPr>
              <a:xfrm>
                <a:off x="3543000" y="5841550"/>
                <a:ext cx="114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3" name="Ink 52">
                <a:extLst>
                  <a:ext uri="{FF2B5EF4-FFF2-40B4-BE49-F238E27FC236}">
                    <a16:creationId xmlns:a16="http://schemas.microsoft.com/office/drawing/2014/main" id="{F7E79AE7-4346-B458-EFE8-0FA5636E223C}"/>
                  </a:ext>
                </a:extLst>
              </p14:cNvPr>
              <p14:cNvContentPartPr/>
              <p14:nvPr/>
            </p14:nvContentPartPr>
            <p14:xfrm>
              <a:off x="7222920" y="3335590"/>
              <a:ext cx="917280" cy="54000"/>
            </p14:xfrm>
          </p:contentPart>
        </mc:Choice>
        <mc:Fallback>
          <p:pic>
            <p:nvPicPr>
              <p:cNvPr id="53" name="Ink 52">
                <a:extLst>
                  <a:ext uri="{FF2B5EF4-FFF2-40B4-BE49-F238E27FC236}">
                    <a16:creationId xmlns:a16="http://schemas.microsoft.com/office/drawing/2014/main" id="{F7E79AE7-4346-B458-EFE8-0FA5636E223C}"/>
                  </a:ext>
                </a:extLst>
              </p:cNvPr>
              <p:cNvPicPr/>
              <p:nvPr/>
            </p:nvPicPr>
            <p:blipFill>
              <a:blip r:embed="rId97"/>
              <a:stretch>
                <a:fillRect/>
              </a:stretch>
            </p:blipFill>
            <p:spPr>
              <a:xfrm>
                <a:off x="7205280" y="3317590"/>
                <a:ext cx="952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4" name="Ink 53">
                <a:extLst>
                  <a:ext uri="{FF2B5EF4-FFF2-40B4-BE49-F238E27FC236}">
                    <a16:creationId xmlns:a16="http://schemas.microsoft.com/office/drawing/2014/main" id="{286DCA05-C47D-B542-76D2-0FD24D6DB566}"/>
                  </a:ext>
                </a:extLst>
              </p14:cNvPr>
              <p14:cNvContentPartPr/>
              <p14:nvPr/>
            </p14:nvContentPartPr>
            <p14:xfrm>
              <a:off x="5670600" y="3288430"/>
              <a:ext cx="1155960" cy="93600"/>
            </p14:xfrm>
          </p:contentPart>
        </mc:Choice>
        <mc:Fallback>
          <p:pic>
            <p:nvPicPr>
              <p:cNvPr id="54" name="Ink 53">
                <a:extLst>
                  <a:ext uri="{FF2B5EF4-FFF2-40B4-BE49-F238E27FC236}">
                    <a16:creationId xmlns:a16="http://schemas.microsoft.com/office/drawing/2014/main" id="{286DCA05-C47D-B542-76D2-0FD24D6DB566}"/>
                  </a:ext>
                </a:extLst>
              </p:cNvPr>
              <p:cNvPicPr/>
              <p:nvPr/>
            </p:nvPicPr>
            <p:blipFill>
              <a:blip r:embed="rId99"/>
              <a:stretch>
                <a:fillRect/>
              </a:stretch>
            </p:blipFill>
            <p:spPr>
              <a:xfrm>
                <a:off x="5652600" y="3270430"/>
                <a:ext cx="1191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5" name="Ink 54">
                <a:extLst>
                  <a:ext uri="{FF2B5EF4-FFF2-40B4-BE49-F238E27FC236}">
                    <a16:creationId xmlns:a16="http://schemas.microsoft.com/office/drawing/2014/main" id="{25CE2F04-CCE4-2F4F-E6AF-FF6AF160F110}"/>
                  </a:ext>
                </a:extLst>
              </p14:cNvPr>
              <p14:cNvContentPartPr/>
              <p14:nvPr/>
            </p14:nvContentPartPr>
            <p14:xfrm>
              <a:off x="8462400" y="3386350"/>
              <a:ext cx="660240" cy="51840"/>
            </p14:xfrm>
          </p:contentPart>
        </mc:Choice>
        <mc:Fallback>
          <p:pic>
            <p:nvPicPr>
              <p:cNvPr id="55" name="Ink 54">
                <a:extLst>
                  <a:ext uri="{FF2B5EF4-FFF2-40B4-BE49-F238E27FC236}">
                    <a16:creationId xmlns:a16="http://schemas.microsoft.com/office/drawing/2014/main" id="{25CE2F04-CCE4-2F4F-E6AF-FF6AF160F110}"/>
                  </a:ext>
                </a:extLst>
              </p:cNvPr>
              <p:cNvPicPr/>
              <p:nvPr/>
            </p:nvPicPr>
            <p:blipFill>
              <a:blip r:embed="rId101"/>
              <a:stretch>
                <a:fillRect/>
              </a:stretch>
            </p:blipFill>
            <p:spPr>
              <a:xfrm>
                <a:off x="8444760" y="3368350"/>
                <a:ext cx="6958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6" name="Ink 55">
                <a:extLst>
                  <a:ext uri="{FF2B5EF4-FFF2-40B4-BE49-F238E27FC236}">
                    <a16:creationId xmlns:a16="http://schemas.microsoft.com/office/drawing/2014/main" id="{A8946148-5676-09F0-DC1E-60CD9F73E167}"/>
                  </a:ext>
                </a:extLst>
              </p14:cNvPr>
              <p14:cNvContentPartPr/>
              <p14:nvPr/>
            </p14:nvContentPartPr>
            <p14:xfrm>
              <a:off x="471480" y="3592630"/>
              <a:ext cx="420840" cy="52560"/>
            </p14:xfrm>
          </p:contentPart>
        </mc:Choice>
        <mc:Fallback>
          <p:pic>
            <p:nvPicPr>
              <p:cNvPr id="56" name="Ink 55">
                <a:extLst>
                  <a:ext uri="{FF2B5EF4-FFF2-40B4-BE49-F238E27FC236}">
                    <a16:creationId xmlns:a16="http://schemas.microsoft.com/office/drawing/2014/main" id="{A8946148-5676-09F0-DC1E-60CD9F73E167}"/>
                  </a:ext>
                </a:extLst>
              </p:cNvPr>
              <p:cNvPicPr/>
              <p:nvPr/>
            </p:nvPicPr>
            <p:blipFill>
              <a:blip r:embed="rId103"/>
              <a:stretch>
                <a:fillRect/>
              </a:stretch>
            </p:blipFill>
            <p:spPr>
              <a:xfrm>
                <a:off x="453480" y="3574630"/>
                <a:ext cx="456480" cy="88200"/>
              </a:xfrm>
              <a:prstGeom prst="rect">
                <a:avLst/>
              </a:prstGeom>
            </p:spPr>
          </p:pic>
        </mc:Fallback>
      </mc:AlternateContent>
    </p:spTree>
    <p:extLst>
      <p:ext uri="{BB962C8B-B14F-4D97-AF65-F5344CB8AC3E}">
        <p14:creationId xmlns:p14="http://schemas.microsoft.com/office/powerpoint/2010/main" val="2085325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437668"/>
          </a:xfrm>
          <a:prstGeom prst="rect">
            <a:avLst/>
          </a:prstGeom>
          <a:solidFill>
            <a:schemeClr val="tx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37:31-38</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לז:לא-לח</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959725" y="4546588"/>
            <a:ext cx="6272550" cy="1200329"/>
          </a:xfrm>
          <a:prstGeom prst="rect">
            <a:avLst/>
          </a:prstGeom>
          <a:noFill/>
        </p:spPr>
        <p:txBody>
          <a:bodyPr wrap="none" rtlCol="0">
            <a:spAutoFit/>
          </a:bodyPr>
          <a:lstStyle/>
          <a:p>
            <a:pPr algn="ctr"/>
            <a:r>
              <a:rPr lang="en-US" sz="3600">
                <a:solidFill>
                  <a:srgbClr val="FFFF00"/>
                </a:solidFill>
              </a:rPr>
              <a:t>Miracles Do Not Always Happen </a:t>
            </a:r>
          </a:p>
          <a:p>
            <a:pPr algn="ctr"/>
            <a:r>
              <a:rPr lang="en-US" sz="3600">
                <a:solidFill>
                  <a:srgbClr val="FFFF00"/>
                </a:solidFill>
              </a:rPr>
              <a:t>in Rapid Succession</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80303"/>
            <a:ext cx="9200959" cy="5632311"/>
          </a:xfrm>
          <a:prstGeom prst="rect">
            <a:avLst/>
          </a:prstGeom>
          <a:noFill/>
        </p:spPr>
        <p:txBody>
          <a:bodyPr wrap="square" rtlCol="0">
            <a:spAutoFit/>
          </a:bodyPr>
          <a:lstStyle/>
          <a:p>
            <a:pPr algn="ctr"/>
            <a:r>
              <a:rPr lang="en-US" sz="2400" b="1" i="0">
                <a:solidFill>
                  <a:srgbClr val="92D050"/>
                </a:solidFill>
                <a:effectLst/>
                <a:latin typeface="Roboto" panose="02000000000000000000" pitchFamily="2" charset="0"/>
              </a:rPr>
              <a:t>Scriptures that show that God never changes</a:t>
            </a:r>
            <a:endParaRPr lang="en-US" sz="2400" b="0" i="0">
              <a:solidFill>
                <a:srgbClr val="92D050"/>
              </a:solidFill>
              <a:effectLst/>
              <a:latin typeface="Roboto" panose="02000000000000000000" pitchFamily="2" charset="0"/>
            </a:endParaRPr>
          </a:p>
          <a:p>
            <a:pPr marL="285750" indent="-285750" algn="l">
              <a:buFont typeface="Arial" panose="020B0604020202020204" pitchFamily="34" charset="0"/>
              <a:buChar char="•"/>
            </a:pPr>
            <a:r>
              <a:rPr lang="en-US" sz="1600" b="0" i="0">
                <a:solidFill>
                  <a:srgbClr val="FFC000"/>
                </a:solidFill>
                <a:effectLst/>
                <a:latin typeface="Verdana" panose="020B0604030504040204" pitchFamily="34" charset="0"/>
              </a:rPr>
              <a:t>For I the Lord do not change; therefore you, O children of Jacob, are not consumed. (</a:t>
            </a:r>
            <a:r>
              <a:rPr lang="en-US" sz="1600" b="0" i="0" u="none" strike="noStrike">
                <a:solidFill>
                  <a:srgbClr val="00B0F0"/>
                </a:solidFill>
                <a:effectLst/>
                <a:latin typeface="Verdana" panose="020B0604030504040204" pitchFamily="34" charset="0"/>
                <a:hlinkClick r:id="rId4">
                  <a:extLst>
                    <a:ext uri="{A12FA001-AC4F-418D-AE19-62706E023703}">
                      <ahyp:hlinkClr xmlns:ahyp="http://schemas.microsoft.com/office/drawing/2018/hyperlinkcolor" val="tx"/>
                    </a:ext>
                  </a:extLst>
                </a:hlinkClick>
              </a:rPr>
              <a:t>Malachi 3:6</a:t>
            </a:r>
            <a:r>
              <a:rPr lang="en-US" sz="1600" b="0" i="0">
                <a:solidFill>
                  <a:srgbClr val="FFC000"/>
                </a:solidFill>
                <a:effectLst/>
                <a:latin typeface="Verdana" panose="020B0604030504040204" pitchFamily="34" charset="0"/>
              </a:rPr>
              <a:t>)</a:t>
            </a:r>
          </a:p>
          <a:p>
            <a:pPr marL="285750" indent="-285750" algn="l">
              <a:buFont typeface="Arial" panose="020B0604020202020204" pitchFamily="34" charset="0"/>
              <a:buChar char="•"/>
            </a:pPr>
            <a:r>
              <a:rPr lang="en-US" sz="1600" b="0" i="0">
                <a:solidFill>
                  <a:srgbClr val="FFC000"/>
                </a:solidFill>
                <a:effectLst/>
                <a:latin typeface="Verdana" panose="020B0604030504040204" pitchFamily="34" charset="0"/>
              </a:rPr>
              <a:t>God is not man, that he should lie, or a son of man, that he should change his mind. Has he said, and will he not do it? Or has he spoken, and will he not fulfill it? (</a:t>
            </a:r>
            <a:r>
              <a:rPr lang="en-US" sz="1600" b="0" i="0">
                <a:solidFill>
                  <a:srgbClr val="00B0F0"/>
                </a:solidFill>
                <a:effectLst/>
                <a:latin typeface="Verdana" panose="020B0604030504040204" pitchFamily="34" charset="0"/>
              </a:rPr>
              <a:t>Bamidbar / </a:t>
            </a:r>
            <a:r>
              <a:rPr lang="en-US" sz="1600" b="0" i="0" u="none" strike="noStrike">
                <a:solidFill>
                  <a:srgbClr val="00B0F0"/>
                </a:solidFill>
                <a:effectLst/>
                <a:latin typeface="Verdana" panose="020B0604030504040204" pitchFamily="34" charset="0"/>
                <a:hlinkClick r:id="rId5">
                  <a:extLst>
                    <a:ext uri="{A12FA001-AC4F-418D-AE19-62706E023703}">
                      <ahyp:hlinkClr xmlns:ahyp="http://schemas.microsoft.com/office/drawing/2018/hyperlinkcolor" val="tx"/>
                    </a:ext>
                  </a:extLst>
                </a:hlinkClick>
              </a:rPr>
              <a:t>Numbers 23:19</a:t>
            </a:r>
            <a:r>
              <a:rPr lang="en-US" sz="1600" b="0" i="0">
                <a:solidFill>
                  <a:srgbClr val="FFC000"/>
                </a:solidFill>
                <a:effectLst/>
                <a:latin typeface="Verdana" panose="020B0604030504040204" pitchFamily="34" charset="0"/>
              </a:rPr>
              <a:t>)</a:t>
            </a:r>
          </a:p>
          <a:p>
            <a:pPr marL="285750" indent="-285750" algn="l">
              <a:buFont typeface="Arial" panose="020B0604020202020204" pitchFamily="34" charset="0"/>
              <a:buChar char="•"/>
            </a:pPr>
            <a:r>
              <a:rPr lang="en-US" sz="1600" b="0" i="0">
                <a:solidFill>
                  <a:srgbClr val="FFC000"/>
                </a:solidFill>
                <a:effectLst/>
                <a:latin typeface="Verdana" panose="020B0604030504040204" pitchFamily="34" charset="0"/>
              </a:rPr>
              <a:t>The grass withers, the flower fades, but the word of our God will stand forever. (</a:t>
            </a:r>
            <a:r>
              <a:rPr lang="en-US" sz="1600" b="0" i="0" u="none" strike="noStrike">
                <a:solidFill>
                  <a:srgbClr val="00B0F0"/>
                </a:solidFill>
                <a:effectLst/>
                <a:latin typeface="Verdana" panose="020B0604030504040204" pitchFamily="34" charset="0"/>
                <a:hlinkClick r:id="rId6">
                  <a:extLst>
                    <a:ext uri="{A12FA001-AC4F-418D-AE19-62706E023703}">
                      <ahyp:hlinkClr xmlns:ahyp="http://schemas.microsoft.com/office/drawing/2018/hyperlinkcolor" val="tx"/>
                    </a:ext>
                  </a:extLst>
                </a:hlinkClick>
              </a:rPr>
              <a:t>Isaiah 40:8</a:t>
            </a:r>
            <a:r>
              <a:rPr lang="en-US" sz="1600" b="0" i="0">
                <a:solidFill>
                  <a:srgbClr val="FFC000"/>
                </a:solidFill>
                <a:effectLst/>
                <a:latin typeface="Verdana" panose="020B0604030504040204" pitchFamily="34" charset="0"/>
              </a:rPr>
              <a:t>)</a:t>
            </a:r>
          </a:p>
          <a:p>
            <a:pPr marL="285750" indent="-285750" algn="l">
              <a:buFont typeface="Arial" panose="020B0604020202020204" pitchFamily="34" charset="0"/>
              <a:buChar char="•"/>
            </a:pPr>
            <a:r>
              <a:rPr lang="en-US" sz="1600" b="0" i="0">
                <a:solidFill>
                  <a:srgbClr val="FFC000"/>
                </a:solidFill>
                <a:effectLst/>
                <a:latin typeface="Verdana" panose="020B0604030504040204" pitchFamily="34" charset="0"/>
              </a:rPr>
              <a:t>Of old you laid the foundation of the earth, and the heavens are the work of your hands. They will perish, but you will remain; they will all wear out like a garment. You will change them like a robe, and they will pass away, but you are the same, and your years have no end. (</a:t>
            </a:r>
            <a:r>
              <a:rPr lang="en-US" sz="1600" b="0" i="0" u="none" strike="noStrike">
                <a:solidFill>
                  <a:srgbClr val="00B0F0"/>
                </a:solidFill>
                <a:effectLst/>
                <a:latin typeface="Verdana" panose="020B0604030504040204" pitchFamily="34" charset="0"/>
                <a:hlinkClick r:id="rId7">
                  <a:extLst>
                    <a:ext uri="{A12FA001-AC4F-418D-AE19-62706E023703}">
                      <ahyp:hlinkClr xmlns:ahyp="http://schemas.microsoft.com/office/drawing/2018/hyperlinkcolor" val="tx"/>
                    </a:ext>
                  </a:extLst>
                </a:hlinkClick>
              </a:rPr>
              <a:t>Tehillim / Psalm 102:25-27</a:t>
            </a:r>
            <a:r>
              <a:rPr lang="en-US" sz="1600" b="0" i="0">
                <a:solidFill>
                  <a:srgbClr val="FFC000"/>
                </a:solidFill>
                <a:effectLst/>
                <a:latin typeface="Verdana" panose="020B0604030504040204" pitchFamily="34" charset="0"/>
              </a:rPr>
              <a:t>)</a:t>
            </a:r>
          </a:p>
          <a:p>
            <a:pPr marL="285750" indent="-285750" algn="l">
              <a:buFont typeface="Arial" panose="020B0604020202020204" pitchFamily="34" charset="0"/>
              <a:buChar char="•"/>
            </a:pPr>
            <a:r>
              <a:rPr lang="en-US" sz="1600" b="0" i="0">
                <a:solidFill>
                  <a:srgbClr val="FFC000"/>
                </a:solidFill>
                <a:effectLst/>
                <a:latin typeface="Verdana" panose="020B0604030504040204" pitchFamily="34" charset="0"/>
              </a:rPr>
              <a:t>Heaven and earth will pass away, but my words will not pass away. (</a:t>
            </a:r>
            <a:r>
              <a:rPr lang="en-US" sz="1600" b="0" i="0" u="none" strike="noStrike">
                <a:solidFill>
                  <a:srgbClr val="00B0F0"/>
                </a:solidFill>
                <a:effectLst/>
                <a:latin typeface="Verdana" panose="020B0604030504040204" pitchFamily="34" charset="0"/>
                <a:hlinkClick r:id="rId8">
                  <a:extLst>
                    <a:ext uri="{A12FA001-AC4F-418D-AE19-62706E023703}">
                      <ahyp:hlinkClr xmlns:ahyp="http://schemas.microsoft.com/office/drawing/2018/hyperlinkcolor" val="tx"/>
                    </a:ext>
                  </a:extLst>
                </a:hlinkClick>
              </a:rPr>
              <a:t>Matthew 24:35</a:t>
            </a:r>
            <a:r>
              <a:rPr lang="en-US" sz="1600" b="0" i="0">
                <a:solidFill>
                  <a:srgbClr val="FFC000"/>
                </a:solidFill>
                <a:effectLst/>
                <a:latin typeface="Verdana" panose="020B0604030504040204" pitchFamily="34" charset="0"/>
              </a:rPr>
              <a:t>)</a:t>
            </a:r>
          </a:p>
          <a:p>
            <a:pPr marL="285750" indent="-285750" algn="l">
              <a:buFont typeface="Arial" panose="020B0604020202020204" pitchFamily="34" charset="0"/>
              <a:buChar char="•"/>
            </a:pPr>
            <a:r>
              <a:rPr lang="en-US" sz="1600" b="0" i="0">
                <a:solidFill>
                  <a:srgbClr val="FFC000"/>
                </a:solidFill>
                <a:effectLst/>
                <a:latin typeface="Verdana" panose="020B0604030504040204" pitchFamily="34" charset="0"/>
              </a:rPr>
              <a:t>Have you not known? Have you not heard? The Lord is the everlasting God, the Creator of the ends of the earth. He does not faint or grow weary; his understanding is unsearchable. (</a:t>
            </a:r>
            <a:r>
              <a:rPr lang="en-US" sz="1600" b="0" i="0" u="none" strike="noStrike">
                <a:solidFill>
                  <a:srgbClr val="00B0F0"/>
                </a:solidFill>
                <a:effectLst/>
                <a:latin typeface="Verdana" panose="020B0604030504040204" pitchFamily="34" charset="0"/>
                <a:hlinkClick r:id="rId9">
                  <a:extLst>
                    <a:ext uri="{A12FA001-AC4F-418D-AE19-62706E023703}">
                      <ahyp:hlinkClr xmlns:ahyp="http://schemas.microsoft.com/office/drawing/2018/hyperlinkcolor" val="tx"/>
                    </a:ext>
                  </a:extLst>
                </a:hlinkClick>
              </a:rPr>
              <a:t>Isaiah 40:28</a:t>
            </a:r>
            <a:r>
              <a:rPr lang="en-US" sz="1600" b="0" i="0">
                <a:solidFill>
                  <a:srgbClr val="FFC000"/>
                </a:solidFill>
                <a:effectLst/>
                <a:latin typeface="Verdana" panose="020B0604030504040204" pitchFamily="34" charset="0"/>
              </a:rPr>
              <a:t>)</a:t>
            </a:r>
          </a:p>
          <a:p>
            <a:pPr marL="285750" indent="-285750" algn="l">
              <a:buFont typeface="Arial" panose="020B0604020202020204" pitchFamily="34" charset="0"/>
              <a:buChar char="•"/>
            </a:pPr>
            <a:r>
              <a:rPr lang="en-US" sz="1600" b="0" i="0">
                <a:solidFill>
                  <a:srgbClr val="FFC000"/>
                </a:solidFill>
                <a:effectLst/>
                <a:latin typeface="Verdana" panose="020B0604030504040204" pitchFamily="34" charset="0"/>
              </a:rPr>
              <a:t>Before the mountains were brought forth, or ever you had formed the earth and the world, from everlasting to everlasting you are God. (</a:t>
            </a:r>
            <a:r>
              <a:rPr lang="en-US" sz="1600" b="0" i="0" u="none" strike="noStrike">
                <a:solidFill>
                  <a:srgbClr val="00B0F0"/>
                </a:solidFill>
                <a:effectLst/>
                <a:latin typeface="Verdana" panose="020B0604030504040204" pitchFamily="34" charset="0"/>
                <a:hlinkClick r:id="rId10">
                  <a:extLst>
                    <a:ext uri="{A12FA001-AC4F-418D-AE19-62706E023703}">
                      <ahyp:hlinkClr xmlns:ahyp="http://schemas.microsoft.com/office/drawing/2018/hyperlinkcolor" val="tx"/>
                    </a:ext>
                  </a:extLst>
                </a:hlinkClick>
              </a:rPr>
              <a:t>Psalm 90:2</a:t>
            </a:r>
            <a:r>
              <a:rPr lang="en-US" sz="1600" b="0" i="0">
                <a:solidFill>
                  <a:srgbClr val="FFC000"/>
                </a:solidFill>
                <a:effectLst/>
                <a:latin typeface="Verdana" panose="020B0604030504040204" pitchFamily="34" charset="0"/>
              </a:rPr>
              <a:t>)</a:t>
            </a:r>
          </a:p>
          <a:p>
            <a:pPr marL="285750" indent="-285750" algn="l">
              <a:buFont typeface="Arial" panose="020B0604020202020204" pitchFamily="34" charset="0"/>
              <a:buChar char="•"/>
            </a:pPr>
            <a:r>
              <a:rPr lang="en-US" sz="1600" b="0" i="0">
                <a:solidFill>
                  <a:srgbClr val="FFC000"/>
                </a:solidFill>
                <a:effectLst/>
                <a:latin typeface="Verdana" panose="020B0604030504040204" pitchFamily="34" charset="0"/>
              </a:rPr>
              <a:t>Thus says the Lord, the King of Israel and his Redeemer, the Lord of hosts: </a:t>
            </a:r>
            <a:r>
              <a:rPr lang="en-US" sz="1600" b="0" i="1">
                <a:solidFill>
                  <a:srgbClr val="FFC000"/>
                </a:solidFill>
                <a:effectLst/>
                <a:latin typeface="Verdana" panose="020B0604030504040204" pitchFamily="34" charset="0"/>
              </a:rPr>
              <a:t>“I am the first and I am the last; besides me there is no god.”</a:t>
            </a:r>
            <a:r>
              <a:rPr lang="en-US" sz="1600" b="0" i="0">
                <a:solidFill>
                  <a:srgbClr val="FFC000"/>
                </a:solidFill>
                <a:effectLst/>
                <a:latin typeface="Verdana" panose="020B0604030504040204" pitchFamily="34" charset="0"/>
              </a:rPr>
              <a:t> (</a:t>
            </a:r>
            <a:r>
              <a:rPr lang="en-US" sz="1600" b="0" i="0" u="none" strike="noStrike">
                <a:solidFill>
                  <a:srgbClr val="00B0F0"/>
                </a:solidFill>
                <a:effectLst/>
                <a:latin typeface="Verdana" panose="020B0604030504040204" pitchFamily="34" charset="0"/>
                <a:hlinkClick r:id="rId11">
                  <a:extLst>
                    <a:ext uri="{A12FA001-AC4F-418D-AE19-62706E023703}">
                      <ahyp:hlinkClr xmlns:ahyp="http://schemas.microsoft.com/office/drawing/2018/hyperlinkcolor" val="tx"/>
                    </a:ext>
                  </a:extLst>
                </a:hlinkClick>
              </a:rPr>
              <a:t>Isaiah 44:6</a:t>
            </a:r>
            <a:r>
              <a:rPr lang="en-US" sz="1600" b="0" i="0">
                <a:solidFill>
                  <a:srgbClr val="FFC000"/>
                </a:solidFill>
                <a:effectLst/>
                <a:latin typeface="Verdana" panose="020B0604030504040204" pitchFamily="34" charset="0"/>
              </a:rPr>
              <a:t>)</a:t>
            </a:r>
          </a:p>
          <a:p>
            <a:pPr marL="285750" indent="-285750" algn="l">
              <a:buFont typeface="Arial" panose="020B0604020202020204" pitchFamily="34" charset="0"/>
              <a:buChar char="•"/>
            </a:pPr>
            <a:r>
              <a:rPr lang="en-US" sz="1600" b="0" i="0">
                <a:solidFill>
                  <a:srgbClr val="FFC000"/>
                </a:solidFill>
                <a:effectLst/>
                <a:latin typeface="Verdana" panose="020B0604030504040204" pitchFamily="34" charset="0"/>
              </a:rPr>
              <a:t>I am the Alpha and the Omega, the first and the last, the beginning and the end.” (</a:t>
            </a:r>
            <a:r>
              <a:rPr lang="en-US" sz="1600" b="0" i="0" u="none" strike="noStrike">
                <a:solidFill>
                  <a:srgbClr val="00B0F0"/>
                </a:solidFill>
                <a:effectLst/>
                <a:latin typeface="Verdana" panose="020B0604030504040204" pitchFamily="34" charset="0"/>
                <a:hlinkClick r:id="rId12">
                  <a:extLst>
                    <a:ext uri="{A12FA001-AC4F-418D-AE19-62706E023703}">
                      <ahyp:hlinkClr xmlns:ahyp="http://schemas.microsoft.com/office/drawing/2018/hyperlinkcolor" val="tx"/>
                    </a:ext>
                  </a:extLst>
                </a:hlinkClick>
              </a:rPr>
              <a:t>Revelation 22:13</a:t>
            </a:r>
            <a:r>
              <a:rPr lang="en-US" sz="1600" b="0" i="0">
                <a:solidFill>
                  <a:srgbClr val="FFC000"/>
                </a:solidFill>
                <a:effectLst/>
                <a:latin typeface="Verdana" panose="020B0604030504040204" pitchFamily="34" charset="0"/>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13">
            <p14:nvContentPartPr>
              <p14:cNvPr id="2" name="Ink 1">
                <a:extLst>
                  <a:ext uri="{FF2B5EF4-FFF2-40B4-BE49-F238E27FC236}">
                    <a16:creationId xmlns:a16="http://schemas.microsoft.com/office/drawing/2014/main" id="{306EECF7-6CB9-277B-472A-F5677FB67918}"/>
                  </a:ext>
                </a:extLst>
              </p14:cNvPr>
              <p14:cNvContentPartPr/>
              <p14:nvPr/>
            </p14:nvContentPartPr>
            <p14:xfrm>
              <a:off x="2321520" y="1169500"/>
              <a:ext cx="1308960" cy="47520"/>
            </p14:xfrm>
          </p:contentPart>
        </mc:Choice>
        <mc:Fallback>
          <p:pic>
            <p:nvPicPr>
              <p:cNvPr id="2" name="Ink 1">
                <a:extLst>
                  <a:ext uri="{FF2B5EF4-FFF2-40B4-BE49-F238E27FC236}">
                    <a16:creationId xmlns:a16="http://schemas.microsoft.com/office/drawing/2014/main" id="{306EECF7-6CB9-277B-472A-F5677FB67918}"/>
                  </a:ext>
                </a:extLst>
              </p:cNvPr>
              <p:cNvPicPr/>
              <p:nvPr/>
            </p:nvPicPr>
            <p:blipFill>
              <a:blip r:embed="rId14"/>
              <a:stretch>
                <a:fillRect/>
              </a:stretch>
            </p:blipFill>
            <p:spPr>
              <a:xfrm>
                <a:off x="2303880" y="1151860"/>
                <a:ext cx="1344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 name="Ink 3">
                <a:extLst>
                  <a:ext uri="{FF2B5EF4-FFF2-40B4-BE49-F238E27FC236}">
                    <a16:creationId xmlns:a16="http://schemas.microsoft.com/office/drawing/2014/main" id="{5E80CD0D-E72C-AC8E-E111-C27C6B7F17B5}"/>
                  </a:ext>
                </a:extLst>
              </p14:cNvPr>
              <p14:cNvContentPartPr/>
              <p14:nvPr/>
            </p14:nvContentPartPr>
            <p14:xfrm>
              <a:off x="7873080" y="1183900"/>
              <a:ext cx="1337760" cy="59040"/>
            </p14:xfrm>
          </p:contentPart>
        </mc:Choice>
        <mc:Fallback>
          <p:pic>
            <p:nvPicPr>
              <p:cNvPr id="4" name="Ink 3">
                <a:extLst>
                  <a:ext uri="{FF2B5EF4-FFF2-40B4-BE49-F238E27FC236}">
                    <a16:creationId xmlns:a16="http://schemas.microsoft.com/office/drawing/2014/main" id="{5E80CD0D-E72C-AC8E-E111-C27C6B7F17B5}"/>
                  </a:ext>
                </a:extLst>
              </p:cNvPr>
              <p:cNvPicPr/>
              <p:nvPr/>
            </p:nvPicPr>
            <p:blipFill>
              <a:blip r:embed="rId16"/>
              <a:stretch>
                <a:fillRect/>
              </a:stretch>
            </p:blipFill>
            <p:spPr>
              <a:xfrm>
                <a:off x="7855080" y="1165900"/>
                <a:ext cx="1373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 name="Ink 4">
                <a:extLst>
                  <a:ext uri="{FF2B5EF4-FFF2-40B4-BE49-F238E27FC236}">
                    <a16:creationId xmlns:a16="http://schemas.microsoft.com/office/drawing/2014/main" id="{91A3DEFD-C5CA-C95C-CF2E-20B7277EEFBE}"/>
                  </a:ext>
                </a:extLst>
              </p14:cNvPr>
              <p14:cNvContentPartPr/>
              <p14:nvPr/>
            </p14:nvContentPartPr>
            <p14:xfrm>
              <a:off x="7905840" y="1658380"/>
              <a:ext cx="1261800" cy="83880"/>
            </p14:xfrm>
          </p:contentPart>
        </mc:Choice>
        <mc:Fallback>
          <p:pic>
            <p:nvPicPr>
              <p:cNvPr id="5" name="Ink 4">
                <a:extLst>
                  <a:ext uri="{FF2B5EF4-FFF2-40B4-BE49-F238E27FC236}">
                    <a16:creationId xmlns:a16="http://schemas.microsoft.com/office/drawing/2014/main" id="{91A3DEFD-C5CA-C95C-CF2E-20B7277EEFBE}"/>
                  </a:ext>
                </a:extLst>
              </p:cNvPr>
              <p:cNvPicPr/>
              <p:nvPr/>
            </p:nvPicPr>
            <p:blipFill>
              <a:blip r:embed="rId18"/>
              <a:stretch>
                <a:fillRect/>
              </a:stretch>
            </p:blipFill>
            <p:spPr>
              <a:xfrm>
                <a:off x="7887840" y="1640740"/>
                <a:ext cx="1297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 name="Ink 6">
                <a:extLst>
                  <a:ext uri="{FF2B5EF4-FFF2-40B4-BE49-F238E27FC236}">
                    <a16:creationId xmlns:a16="http://schemas.microsoft.com/office/drawing/2014/main" id="{DCA0B045-E2CC-71CA-C83E-286A851E8EEE}"/>
                  </a:ext>
                </a:extLst>
              </p14:cNvPr>
              <p14:cNvContentPartPr/>
              <p14:nvPr/>
            </p14:nvContentPartPr>
            <p14:xfrm>
              <a:off x="2080320" y="2353540"/>
              <a:ext cx="285480" cy="224640"/>
            </p14:xfrm>
          </p:contentPart>
        </mc:Choice>
        <mc:Fallback>
          <p:pic>
            <p:nvPicPr>
              <p:cNvPr id="7" name="Ink 6">
                <a:extLst>
                  <a:ext uri="{FF2B5EF4-FFF2-40B4-BE49-F238E27FC236}">
                    <a16:creationId xmlns:a16="http://schemas.microsoft.com/office/drawing/2014/main" id="{DCA0B045-E2CC-71CA-C83E-286A851E8EEE}"/>
                  </a:ext>
                </a:extLst>
              </p:cNvPr>
              <p:cNvPicPr/>
              <p:nvPr/>
            </p:nvPicPr>
            <p:blipFill>
              <a:blip r:embed="rId20"/>
              <a:stretch>
                <a:fillRect/>
              </a:stretch>
            </p:blipFill>
            <p:spPr>
              <a:xfrm>
                <a:off x="2062320" y="2335540"/>
                <a:ext cx="3211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 name="Ink 8">
                <a:extLst>
                  <a:ext uri="{FF2B5EF4-FFF2-40B4-BE49-F238E27FC236}">
                    <a16:creationId xmlns:a16="http://schemas.microsoft.com/office/drawing/2014/main" id="{DB67A9B2-E092-6116-0EC0-7DDBB655F102}"/>
                  </a:ext>
                </a:extLst>
              </p14:cNvPr>
              <p14:cNvContentPartPr/>
              <p14:nvPr/>
            </p14:nvContentPartPr>
            <p14:xfrm>
              <a:off x="3364440" y="3069220"/>
              <a:ext cx="1676880" cy="74160"/>
            </p14:xfrm>
          </p:contentPart>
        </mc:Choice>
        <mc:Fallback>
          <p:pic>
            <p:nvPicPr>
              <p:cNvPr id="9" name="Ink 8">
                <a:extLst>
                  <a:ext uri="{FF2B5EF4-FFF2-40B4-BE49-F238E27FC236}">
                    <a16:creationId xmlns:a16="http://schemas.microsoft.com/office/drawing/2014/main" id="{DB67A9B2-E092-6116-0EC0-7DDBB655F102}"/>
                  </a:ext>
                </a:extLst>
              </p:cNvPr>
              <p:cNvPicPr/>
              <p:nvPr/>
            </p:nvPicPr>
            <p:blipFill>
              <a:blip r:embed="rId22"/>
              <a:stretch>
                <a:fillRect/>
              </a:stretch>
            </p:blipFill>
            <p:spPr>
              <a:xfrm>
                <a:off x="3346800" y="3051220"/>
                <a:ext cx="17125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Ink 10">
                <a:extLst>
                  <a:ext uri="{FF2B5EF4-FFF2-40B4-BE49-F238E27FC236}">
                    <a16:creationId xmlns:a16="http://schemas.microsoft.com/office/drawing/2014/main" id="{67A778D2-72B6-6F58-1E85-622F35EB52EB}"/>
                  </a:ext>
                </a:extLst>
              </p14:cNvPr>
              <p14:cNvContentPartPr/>
              <p14:nvPr/>
            </p14:nvContentPartPr>
            <p14:xfrm>
              <a:off x="7100520" y="3353260"/>
              <a:ext cx="1924200" cy="48240"/>
            </p14:xfrm>
          </p:contentPart>
        </mc:Choice>
        <mc:Fallback>
          <p:pic>
            <p:nvPicPr>
              <p:cNvPr id="11" name="Ink 10">
                <a:extLst>
                  <a:ext uri="{FF2B5EF4-FFF2-40B4-BE49-F238E27FC236}">
                    <a16:creationId xmlns:a16="http://schemas.microsoft.com/office/drawing/2014/main" id="{67A778D2-72B6-6F58-1E85-622F35EB52EB}"/>
                  </a:ext>
                </a:extLst>
              </p:cNvPr>
              <p:cNvPicPr/>
              <p:nvPr/>
            </p:nvPicPr>
            <p:blipFill>
              <a:blip r:embed="rId24"/>
              <a:stretch>
                <a:fillRect/>
              </a:stretch>
            </p:blipFill>
            <p:spPr>
              <a:xfrm>
                <a:off x="7082520" y="3335260"/>
                <a:ext cx="19598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Ink 11">
                <a:extLst>
                  <a:ext uri="{FF2B5EF4-FFF2-40B4-BE49-F238E27FC236}">
                    <a16:creationId xmlns:a16="http://schemas.microsoft.com/office/drawing/2014/main" id="{E91AAA5D-8DFD-3E6E-0E0A-C40A4B9955D2}"/>
                  </a:ext>
                </a:extLst>
              </p14:cNvPr>
              <p14:cNvContentPartPr/>
              <p14:nvPr/>
            </p14:nvContentPartPr>
            <p14:xfrm>
              <a:off x="1792680" y="3573220"/>
              <a:ext cx="1811880" cy="39240"/>
            </p14:xfrm>
          </p:contentPart>
        </mc:Choice>
        <mc:Fallback>
          <p:pic>
            <p:nvPicPr>
              <p:cNvPr id="12" name="Ink 11">
                <a:extLst>
                  <a:ext uri="{FF2B5EF4-FFF2-40B4-BE49-F238E27FC236}">
                    <a16:creationId xmlns:a16="http://schemas.microsoft.com/office/drawing/2014/main" id="{E91AAA5D-8DFD-3E6E-0E0A-C40A4B9955D2}"/>
                  </a:ext>
                </a:extLst>
              </p:cNvPr>
              <p:cNvPicPr/>
              <p:nvPr/>
            </p:nvPicPr>
            <p:blipFill>
              <a:blip r:embed="rId26"/>
              <a:stretch>
                <a:fillRect/>
              </a:stretch>
            </p:blipFill>
            <p:spPr>
              <a:xfrm>
                <a:off x="1775040" y="3555580"/>
                <a:ext cx="18475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Ink 12">
                <a:extLst>
                  <a:ext uri="{FF2B5EF4-FFF2-40B4-BE49-F238E27FC236}">
                    <a16:creationId xmlns:a16="http://schemas.microsoft.com/office/drawing/2014/main" id="{10859E01-2D25-8350-92F3-E1D964728112}"/>
                  </a:ext>
                </a:extLst>
              </p14:cNvPr>
              <p14:cNvContentPartPr/>
              <p14:nvPr/>
            </p14:nvContentPartPr>
            <p14:xfrm>
              <a:off x="6791280" y="4073620"/>
              <a:ext cx="1500120" cy="45720"/>
            </p14:xfrm>
          </p:contentPart>
        </mc:Choice>
        <mc:Fallback>
          <p:pic>
            <p:nvPicPr>
              <p:cNvPr id="13" name="Ink 12">
                <a:extLst>
                  <a:ext uri="{FF2B5EF4-FFF2-40B4-BE49-F238E27FC236}">
                    <a16:creationId xmlns:a16="http://schemas.microsoft.com/office/drawing/2014/main" id="{10859E01-2D25-8350-92F3-E1D964728112}"/>
                  </a:ext>
                </a:extLst>
              </p:cNvPr>
              <p:cNvPicPr/>
              <p:nvPr/>
            </p:nvPicPr>
            <p:blipFill>
              <a:blip r:embed="rId28"/>
              <a:stretch>
                <a:fillRect/>
              </a:stretch>
            </p:blipFill>
            <p:spPr>
              <a:xfrm>
                <a:off x="6773280" y="4055980"/>
                <a:ext cx="1535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Ink 13">
                <a:extLst>
                  <a:ext uri="{FF2B5EF4-FFF2-40B4-BE49-F238E27FC236}">
                    <a16:creationId xmlns:a16="http://schemas.microsoft.com/office/drawing/2014/main" id="{20FA6D4B-A591-0BAD-6389-63A53DBA8064}"/>
                  </a:ext>
                </a:extLst>
              </p14:cNvPr>
              <p14:cNvContentPartPr/>
              <p14:nvPr/>
            </p14:nvContentPartPr>
            <p14:xfrm>
              <a:off x="4879680" y="5065420"/>
              <a:ext cx="996480" cy="60120"/>
            </p14:xfrm>
          </p:contentPart>
        </mc:Choice>
        <mc:Fallback>
          <p:pic>
            <p:nvPicPr>
              <p:cNvPr id="14" name="Ink 13">
                <a:extLst>
                  <a:ext uri="{FF2B5EF4-FFF2-40B4-BE49-F238E27FC236}">
                    <a16:creationId xmlns:a16="http://schemas.microsoft.com/office/drawing/2014/main" id="{20FA6D4B-A591-0BAD-6389-63A53DBA8064}"/>
                  </a:ext>
                </a:extLst>
              </p:cNvPr>
              <p:cNvPicPr/>
              <p:nvPr/>
            </p:nvPicPr>
            <p:blipFill>
              <a:blip r:embed="rId30"/>
              <a:stretch>
                <a:fillRect/>
              </a:stretch>
            </p:blipFill>
            <p:spPr>
              <a:xfrm>
                <a:off x="4861680" y="5047420"/>
                <a:ext cx="1032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5" name="Ink 14">
                <a:extLst>
                  <a:ext uri="{FF2B5EF4-FFF2-40B4-BE49-F238E27FC236}">
                    <a16:creationId xmlns:a16="http://schemas.microsoft.com/office/drawing/2014/main" id="{7174E3A8-A9EB-A4ED-62B2-076D8C4DA33B}"/>
                  </a:ext>
                </a:extLst>
              </p14:cNvPr>
              <p14:cNvContentPartPr/>
              <p14:nvPr/>
            </p14:nvContentPartPr>
            <p14:xfrm>
              <a:off x="982680" y="5489860"/>
              <a:ext cx="5269320" cy="93240"/>
            </p14:xfrm>
          </p:contentPart>
        </mc:Choice>
        <mc:Fallback>
          <p:pic>
            <p:nvPicPr>
              <p:cNvPr id="15" name="Ink 14">
                <a:extLst>
                  <a:ext uri="{FF2B5EF4-FFF2-40B4-BE49-F238E27FC236}">
                    <a16:creationId xmlns:a16="http://schemas.microsoft.com/office/drawing/2014/main" id="{7174E3A8-A9EB-A4ED-62B2-076D8C4DA33B}"/>
                  </a:ext>
                </a:extLst>
              </p:cNvPr>
              <p:cNvPicPr/>
              <p:nvPr/>
            </p:nvPicPr>
            <p:blipFill>
              <a:blip r:embed="rId32"/>
              <a:stretch>
                <a:fillRect/>
              </a:stretch>
            </p:blipFill>
            <p:spPr>
              <a:xfrm>
                <a:off x="965040" y="5472220"/>
                <a:ext cx="5304960" cy="128880"/>
              </a:xfrm>
              <a:prstGeom prst="rect">
                <a:avLst/>
              </a:prstGeom>
            </p:spPr>
          </p:pic>
        </mc:Fallback>
      </mc:AlternateContent>
    </p:spTree>
    <p:extLst>
      <p:ext uri="{BB962C8B-B14F-4D97-AF65-F5344CB8AC3E}">
        <p14:creationId xmlns:p14="http://schemas.microsoft.com/office/powerpoint/2010/main" val="111233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41790"/>
            <a:ext cx="9429750" cy="5847755"/>
          </a:xfrm>
          <a:prstGeom prst="rect">
            <a:avLst/>
          </a:prstGeom>
          <a:noFill/>
        </p:spPr>
        <p:txBody>
          <a:bodyPr wrap="square" rtlCol="0">
            <a:spAutoFit/>
          </a:bodyPr>
          <a:lstStyle/>
          <a:p>
            <a:r>
              <a:rPr lang="en-US" sz="2400" b="1" i="0">
                <a:solidFill>
                  <a:srgbClr val="FFC000"/>
                </a:solidFill>
                <a:effectLst/>
                <a:latin typeface="Roboto" panose="02000000000000000000" pitchFamily="2" charset="0"/>
              </a:rPr>
              <a:t>2 Timothy 3:1–8  </a:t>
            </a:r>
          </a:p>
          <a:p>
            <a:r>
              <a:rPr lang="en-US" sz="2000" i="0">
                <a:solidFill>
                  <a:srgbClr val="FFC000"/>
                </a:solidFill>
                <a:effectLst/>
                <a:latin typeface="Roboto" panose="02000000000000000000" pitchFamily="2" charset="0"/>
              </a:rPr>
              <a:t>3:1 This know also, that in the last days perilous times shall come. 3:2 For men shall be lovers of their own selves, covetous, boasters, proud, blasphemers, disobedient to parents, unthankful, unholy, 3:3 Without natural affection, trucebreakers, false accusers, incontinent, fierce, despisers of those that are good, 3:4 Traitors, heady, highminded, lovers of pleasures more than lovers of God; 3:5 Having a form of godliness, but denying the power thereof: from such turn away. 3:6 For of this sort are they which creep into houses, and lead captive silly women laden with sins, led away with divers lusts, 3:7 Ever learning, and never able to come to the knowledge of the truth. 3:8 Now as Jannes and Jambres withstood Moses, so do these also resist the truth: men of corrupt minds, reprobate concerning the faith. (KJV</a:t>
            </a:r>
            <a:r>
              <a:rPr lang="en-US" i="0">
                <a:solidFill>
                  <a:srgbClr val="FFC000"/>
                </a:solidFill>
                <a:effectLst/>
                <a:latin typeface="Roboto" panose="02000000000000000000" pitchFamily="2" charset="0"/>
              </a:rPr>
              <a:t> </a:t>
            </a:r>
            <a:r>
              <a:rPr lang="en-US" sz="1600" i="0">
                <a:solidFill>
                  <a:srgbClr val="00B0F0"/>
                </a:solidFill>
                <a:effectLst/>
                <a:latin typeface="Roboto" panose="02000000000000000000" pitchFamily="2" charset="0"/>
              </a:rPr>
              <a:t>*3 </a:t>
            </a:r>
            <a:r>
              <a:rPr lang="el-GR" sz="1600" i="0">
                <a:solidFill>
                  <a:srgbClr val="00B0F0"/>
                </a:solidFill>
                <a:effectLst/>
                <a:latin typeface="Roboto" panose="02000000000000000000" pitchFamily="2" charset="0"/>
              </a:rPr>
              <a:t>Τοῦτο δὲ ⸀γίνωσκε,* ὅτι ἐν ἐσχάταις ἡμέραις ἐνστήσονται καιροὶ χαλεποί· 2 ἔσονται γὰρ οἱ ἄνθρωποι φίλαυτοι φιλάργυροι ἀλαζόνες ὑπερήφανοι βλάσφημοι,* γονεῦσιν ἀπειθεῖς, ⸀ἀχάριστοι ἀνόσιοι 3 ⸂ἄστοργοι ἄσπονδοι⸃ διάβολοι ἀκρατεῖς ἀνήμεροι ἀφιλάγαθοι 4 προδόται προπετεῖς τετυφωμένοι,* φιλήδονοι μᾶλλον ἢ φιλόθεοι, 5 ἔχοντες μόρφωσιν εὐσεβείας τὴν δὲ δύναμιν αὐτῆς ἠρνημένοι·* καὶ τούτους ἀποτρέπου.* 6 Ἐκ τούτων γάρ εἰσιν οἱ ἐνδύνοντες εἰς τὰς οἰκίας καὶ ⸀αἰχμαλωτίζοντες γυναικάρια σεσωρευμένα ἁμαρτίαις,* ἀγόμενα ἐπιθυμίαις ⸆ ποικίλαις, 7 πάντοτε μανθάνοντα καὶ μηδέποτε εἰς ἐπίγνωσιν ἀληθείας ἐλθεῖν δυνάμενα.* 8 ὃν τρόπον δὲ Ἰάννης καὶ ⸀Ἰαμβρῆς ἀντέστησαν Μωϋσεῖ,* οὕτως καὶ οὗτοι ἀνθίστανται τῇ ἀληθείᾳ,* ἄνθρωποι κατεφθαρμένοι τὸν νοῦν, ἀδόκιμοι περὶ τὴν πίστιν.</a:t>
            </a:r>
            <a:r>
              <a:rPr lang="el-GR" i="0">
                <a:solidFill>
                  <a:srgbClr val="00B0F0"/>
                </a:solidFill>
                <a:effectLst/>
                <a:latin typeface="Roboto" panose="02000000000000000000" pitchFamily="2" charset="0"/>
              </a:rPr>
              <a:t>*</a:t>
            </a:r>
            <a:r>
              <a:rPr lang="el-GR" sz="2000" i="0">
                <a:solidFill>
                  <a:srgbClr val="FFC000"/>
                </a:solidFill>
                <a:effectLst/>
                <a:latin typeface="Roboto" panose="02000000000000000000" pitchFamily="2" charset="0"/>
              </a:rPr>
              <a:t>)</a:t>
            </a:r>
            <a:endParaRPr lang="el-GR" i="0">
              <a:solidFill>
                <a:srgbClr val="FFC000"/>
              </a:solidFill>
              <a:effectLst/>
              <a:latin typeface="Roboto" panose="02000000000000000000" pitchFamily="2" charset="0"/>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EB82CECC-4ECA-AB62-3975-D22F38E61518}"/>
              </a:ext>
            </a:extLst>
          </p:cNvPr>
          <p:cNvGrpSpPr/>
          <p:nvPr/>
        </p:nvGrpSpPr>
        <p:grpSpPr>
          <a:xfrm>
            <a:off x="1437720" y="2451820"/>
            <a:ext cx="7475760" cy="91800"/>
            <a:chOff x="1437720" y="2451820"/>
            <a:chExt cx="7475760" cy="918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3342A89-2F0D-9C6B-3F8B-C10EB0C70659}"/>
                    </a:ext>
                  </a:extLst>
                </p14:cNvPr>
                <p14:cNvContentPartPr/>
                <p14:nvPr/>
              </p14:nvContentPartPr>
              <p14:xfrm>
                <a:off x="1437720" y="2451820"/>
                <a:ext cx="6535080" cy="85320"/>
              </p14:xfrm>
            </p:contentPart>
          </mc:Choice>
          <mc:Fallback>
            <p:pic>
              <p:nvPicPr>
                <p:cNvPr id="2" name="Ink 1">
                  <a:extLst>
                    <a:ext uri="{FF2B5EF4-FFF2-40B4-BE49-F238E27FC236}">
                      <a16:creationId xmlns:a16="http://schemas.microsoft.com/office/drawing/2014/main" id="{D3342A89-2F0D-9C6B-3F8B-C10EB0C70659}"/>
                    </a:ext>
                  </a:extLst>
                </p:cNvPr>
                <p:cNvPicPr/>
                <p:nvPr/>
              </p:nvPicPr>
              <p:blipFill>
                <a:blip r:embed="rId5"/>
                <a:stretch>
                  <a:fillRect/>
                </a:stretch>
              </p:blipFill>
              <p:spPr>
                <a:xfrm>
                  <a:off x="1419720" y="2433820"/>
                  <a:ext cx="6570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8552614-5100-20FA-064C-0BF7F338E442}"/>
                    </a:ext>
                  </a:extLst>
                </p14:cNvPr>
                <p14:cNvContentPartPr/>
                <p14:nvPr/>
              </p14:nvContentPartPr>
              <p14:xfrm>
                <a:off x="8172600" y="2468380"/>
                <a:ext cx="740880" cy="75240"/>
              </p14:xfrm>
            </p:contentPart>
          </mc:Choice>
          <mc:Fallback>
            <p:pic>
              <p:nvPicPr>
                <p:cNvPr id="4" name="Ink 3">
                  <a:extLst>
                    <a:ext uri="{FF2B5EF4-FFF2-40B4-BE49-F238E27FC236}">
                      <a16:creationId xmlns:a16="http://schemas.microsoft.com/office/drawing/2014/main" id="{08552614-5100-20FA-064C-0BF7F338E442}"/>
                    </a:ext>
                  </a:extLst>
                </p:cNvPr>
                <p:cNvPicPr/>
                <p:nvPr/>
              </p:nvPicPr>
              <p:blipFill>
                <a:blip r:embed="rId7"/>
                <a:stretch>
                  <a:fillRect/>
                </a:stretch>
              </p:blipFill>
              <p:spPr>
                <a:xfrm>
                  <a:off x="8154960" y="2450380"/>
                  <a:ext cx="776520" cy="11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31F8AFB-BC23-C83D-A91B-9542C6044674}"/>
                  </a:ext>
                </a:extLst>
              </p14:cNvPr>
              <p14:cNvContentPartPr/>
              <p14:nvPr/>
            </p14:nvContentPartPr>
            <p14:xfrm>
              <a:off x="523320" y="2752420"/>
              <a:ext cx="751680" cy="43920"/>
            </p14:xfrm>
          </p:contentPart>
        </mc:Choice>
        <mc:Fallback>
          <p:pic>
            <p:nvPicPr>
              <p:cNvPr id="5" name="Ink 4">
                <a:extLst>
                  <a:ext uri="{FF2B5EF4-FFF2-40B4-BE49-F238E27FC236}">
                    <a16:creationId xmlns:a16="http://schemas.microsoft.com/office/drawing/2014/main" id="{031F8AFB-BC23-C83D-A91B-9542C6044674}"/>
                  </a:ext>
                </a:extLst>
              </p:cNvPr>
              <p:cNvPicPr/>
              <p:nvPr/>
            </p:nvPicPr>
            <p:blipFill>
              <a:blip r:embed="rId9"/>
              <a:stretch>
                <a:fillRect/>
              </a:stretch>
            </p:blipFill>
            <p:spPr>
              <a:xfrm>
                <a:off x="505680" y="2734780"/>
                <a:ext cx="787320" cy="79560"/>
              </a:xfrm>
              <a:prstGeom prst="rect">
                <a:avLst/>
              </a:prstGeom>
            </p:spPr>
          </p:pic>
        </mc:Fallback>
      </mc:AlternateContent>
    </p:spTree>
    <p:extLst>
      <p:ext uri="{BB962C8B-B14F-4D97-AF65-F5344CB8AC3E}">
        <p14:creationId xmlns:p14="http://schemas.microsoft.com/office/powerpoint/2010/main" val="2485710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8985"/>
            <a:ext cx="9200959" cy="5955476"/>
          </a:xfrm>
          <a:prstGeom prst="rect">
            <a:avLst/>
          </a:prstGeom>
          <a:noFill/>
        </p:spPr>
        <p:txBody>
          <a:bodyPr wrap="square" rtlCol="0">
            <a:spAutoFit/>
          </a:bodyPr>
          <a:lstStyle/>
          <a:p>
            <a:pPr algn="r"/>
            <a:r>
              <a:rPr lang="he-IL" sz="4000" b="1" dirty="0">
                <a:solidFill>
                  <a:schemeClr val="bg1"/>
                </a:solidFill>
                <a:cs typeface="+mj-cs"/>
              </a:rPr>
              <a:t>﻿</a:t>
            </a:r>
            <a:r>
              <a:rPr lang="he-IL" sz="4000" b="1" dirty="0">
                <a:solidFill>
                  <a:srgbClr val="FFFF00"/>
                </a:solidFill>
                <a:cs typeface="+mj-cs"/>
              </a:rPr>
              <a:t>ספר ישעיה </a:t>
            </a:r>
            <a:r>
              <a:rPr lang="he-IL" sz="4000" b="1">
                <a:solidFill>
                  <a:srgbClr val="FFFF00"/>
                </a:solidFill>
                <a:cs typeface="+mj-cs"/>
              </a:rPr>
              <a:t>פרק לז</a:t>
            </a:r>
            <a:endParaRPr lang="he-IL" sz="4000" b="1" dirty="0">
              <a:solidFill>
                <a:srgbClr val="FFFF00"/>
              </a:solidFill>
              <a:cs typeface="+mj-cs"/>
            </a:endParaRPr>
          </a:p>
          <a:p>
            <a:pPr algn="r"/>
            <a:r>
              <a:rPr lang="he-IL" sz="3100">
                <a:solidFill>
                  <a:srgbClr val="FFFF00"/>
                </a:solidFill>
                <a:cs typeface="+mj-cs"/>
              </a:rPr>
              <a:t>לא   וְיָסְפָה פְּלֵיטַת בֵּית-יְהוּדָה הַנִּשְׁאָרָה שֹׁרֶשׁ לְמָטָּה וְעָשָֹה פְרִי לְמָעְלָה: לב   כִּי מִירוּשָׁלַם תֵּצֵא שְׁאֵרִית וּפְלֵיטָה מֵהַר צִיּוֹן קִנְאַת יְהֹוָה צְבָאוֹת תַּעֲשֶֹה-זֹּאת:       </a:t>
            </a:r>
            <a:r>
              <a:rPr lang="he-IL" sz="3100">
                <a:solidFill>
                  <a:srgbClr val="FFC000"/>
                </a:solidFill>
                <a:cs typeface="+mj-cs"/>
              </a:rPr>
              <a:t>לג   לָכֵן כֹּה-אָמַר יְהֹוָה אֶל-מֶלֶךְ אַשּׁוּר לֹא יָבוֹא אֶל-הָעִיר הַזֹּאת וְלֹא-יוֹרֶה שָׁם חֵץ וְלֹא-יְקַדְּמֶנָּה מָגֵן וְלֹא-יִשְׁפֹּךְ עָלֶיהָ סֹלְלָה: לד   בַּדֶּרֶךְ אֲשֶׁר-בָּא בָּהּ יָשׁוּב וְאֶל-הָעִיר הַזֹּאת לֹא יָבוֹא נְאֻם-יְהֹוָה:</a:t>
            </a:r>
            <a:r>
              <a:rPr lang="he-IL" sz="3100">
                <a:solidFill>
                  <a:schemeClr val="bg1"/>
                </a:solidFill>
                <a:cs typeface="+mj-cs"/>
              </a:rPr>
              <a:t> </a:t>
            </a:r>
            <a:r>
              <a:rPr lang="he-IL" sz="3100">
                <a:solidFill>
                  <a:srgbClr val="92D050"/>
                </a:solidFill>
                <a:cs typeface="+mj-cs"/>
              </a:rPr>
              <a:t>לה   וְגַנּוֹתִי עַל-הָעִיר הַזֹּאת לְהוֹשִׁיעָהּ לְמַעֲנִי וּלְמַעַן דָּוִד עַבְדִּי:      </a:t>
            </a:r>
            <a:r>
              <a:rPr lang="he-IL" sz="3100">
                <a:solidFill>
                  <a:schemeClr val="bg1"/>
                </a:solidFill>
                <a:cs typeface="+mj-cs"/>
              </a:rPr>
              <a:t> </a:t>
            </a:r>
            <a:r>
              <a:rPr lang="he-IL" sz="3100">
                <a:solidFill>
                  <a:srgbClr val="00B0F0"/>
                </a:solidFill>
                <a:cs typeface="+mj-cs"/>
              </a:rPr>
              <a:t>לו   וַיֵּצֵא | מַלְאַךְ יְהֹוָה וַיַּכֶּה בְּמַחֲנֵה אַשּׁוּר מֵאָה וּשְׁמֹנִים וַחֲמִשָּׁה אָלֶף וַיַּשְׁכִּימוּ בַבֹּקֶר וְהִנֵּה כֻלָּם פְּגָרִים מֵתִים: לז   וַיִּסַּע וַיֵּלֶךְ וַיָּשָׁב סַנְחֵרִיב מֶלֶךְ-אַשּׁוּר וַיֵּשֶׁב בְּנִינְוֵה: לח   וַיְהִי הוּא מִשְׁתַּחֲוֶה בֵּית | נִסְרֹךְ אֱלֹהָיו וְאַדְרַמֶּלֶךְ וְשַֹרְאֶצֶר בָּנָיו הִכֻּהוּ בַחֶרֶב וְהֵמָּה נִמְלְטוּ אֶרֶץ אֲרָרָט וַיִּמְלֹךְ אֵסַר-חַדֹּן בְּנוֹ תַּחְתָּיו:</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3" name="Ink 42">
                <a:extLst>
                  <a:ext uri="{FF2B5EF4-FFF2-40B4-BE49-F238E27FC236}">
                    <a16:creationId xmlns:a16="http://schemas.microsoft.com/office/drawing/2014/main" id="{46C2D6A6-05BA-1072-5E0A-3727EE4D29C0}"/>
                  </a:ext>
                </a:extLst>
              </p14:cNvPr>
              <p14:cNvContentPartPr/>
              <p14:nvPr/>
            </p14:nvContentPartPr>
            <p14:xfrm>
              <a:off x="1989960" y="1795870"/>
              <a:ext cx="92880" cy="58680"/>
            </p14:xfrm>
          </p:contentPart>
        </mc:Choice>
        <mc:Fallback>
          <p:pic>
            <p:nvPicPr>
              <p:cNvPr id="43" name="Ink 42">
                <a:extLst>
                  <a:ext uri="{FF2B5EF4-FFF2-40B4-BE49-F238E27FC236}">
                    <a16:creationId xmlns:a16="http://schemas.microsoft.com/office/drawing/2014/main" id="{46C2D6A6-05BA-1072-5E0A-3727EE4D29C0}"/>
                  </a:ext>
                </a:extLst>
              </p:cNvPr>
              <p:cNvPicPr/>
              <p:nvPr/>
            </p:nvPicPr>
            <p:blipFill>
              <a:blip r:embed="rId5"/>
              <a:stretch>
                <a:fillRect/>
              </a:stretch>
            </p:blipFill>
            <p:spPr>
              <a:xfrm>
                <a:off x="1972320" y="1778230"/>
                <a:ext cx="128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5" name="Ink 44">
                <a:extLst>
                  <a:ext uri="{FF2B5EF4-FFF2-40B4-BE49-F238E27FC236}">
                    <a16:creationId xmlns:a16="http://schemas.microsoft.com/office/drawing/2014/main" id="{79667164-A596-D600-F4BD-FAB7B3B2129B}"/>
                  </a:ext>
                </a:extLst>
              </p14:cNvPr>
              <p14:cNvContentPartPr/>
              <p14:nvPr/>
            </p14:nvContentPartPr>
            <p14:xfrm>
              <a:off x="503880" y="1326790"/>
              <a:ext cx="1664280" cy="584640"/>
            </p14:xfrm>
          </p:contentPart>
        </mc:Choice>
        <mc:Fallback>
          <p:pic>
            <p:nvPicPr>
              <p:cNvPr id="45" name="Ink 44">
                <a:extLst>
                  <a:ext uri="{FF2B5EF4-FFF2-40B4-BE49-F238E27FC236}">
                    <a16:creationId xmlns:a16="http://schemas.microsoft.com/office/drawing/2014/main" id="{79667164-A596-D600-F4BD-FAB7B3B2129B}"/>
                  </a:ext>
                </a:extLst>
              </p:cNvPr>
              <p:cNvPicPr/>
              <p:nvPr/>
            </p:nvPicPr>
            <p:blipFill>
              <a:blip r:embed="rId7"/>
              <a:stretch>
                <a:fillRect/>
              </a:stretch>
            </p:blipFill>
            <p:spPr>
              <a:xfrm>
                <a:off x="486240" y="1309150"/>
                <a:ext cx="1699920" cy="620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7" name="Ink 46">
                <a:extLst>
                  <a:ext uri="{FF2B5EF4-FFF2-40B4-BE49-F238E27FC236}">
                    <a16:creationId xmlns:a16="http://schemas.microsoft.com/office/drawing/2014/main" id="{DFE5322E-6F2E-F42C-7094-7742B2504767}"/>
                  </a:ext>
                </a:extLst>
              </p14:cNvPr>
              <p14:cNvContentPartPr/>
              <p14:nvPr/>
            </p14:nvContentPartPr>
            <p14:xfrm>
              <a:off x="6820440" y="1809550"/>
              <a:ext cx="2862360" cy="522360"/>
            </p14:xfrm>
          </p:contentPart>
        </mc:Choice>
        <mc:Fallback>
          <p:pic>
            <p:nvPicPr>
              <p:cNvPr id="47" name="Ink 46">
                <a:extLst>
                  <a:ext uri="{FF2B5EF4-FFF2-40B4-BE49-F238E27FC236}">
                    <a16:creationId xmlns:a16="http://schemas.microsoft.com/office/drawing/2014/main" id="{DFE5322E-6F2E-F42C-7094-7742B2504767}"/>
                  </a:ext>
                </a:extLst>
              </p:cNvPr>
              <p:cNvPicPr/>
              <p:nvPr/>
            </p:nvPicPr>
            <p:blipFill>
              <a:blip r:embed="rId9"/>
              <a:stretch>
                <a:fillRect/>
              </a:stretch>
            </p:blipFill>
            <p:spPr>
              <a:xfrm>
                <a:off x="6802440" y="1791910"/>
                <a:ext cx="2898000" cy="558000"/>
              </a:xfrm>
              <a:prstGeom prst="rect">
                <a:avLst/>
              </a:prstGeom>
            </p:spPr>
          </p:pic>
        </mc:Fallback>
      </mc:AlternateContent>
      <p:grpSp>
        <p:nvGrpSpPr>
          <p:cNvPr id="55" name="Group 54">
            <a:extLst>
              <a:ext uri="{FF2B5EF4-FFF2-40B4-BE49-F238E27FC236}">
                <a16:creationId xmlns:a16="http://schemas.microsoft.com/office/drawing/2014/main" id="{C9078C1B-27EB-745F-8935-C6A3611D3A1C}"/>
              </a:ext>
            </a:extLst>
          </p:cNvPr>
          <p:cNvGrpSpPr/>
          <p:nvPr/>
        </p:nvGrpSpPr>
        <p:grpSpPr>
          <a:xfrm>
            <a:off x="637080" y="847630"/>
            <a:ext cx="9052560" cy="5180400"/>
            <a:chOff x="637080" y="847630"/>
            <a:chExt cx="9052560" cy="518040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6061F7C-021B-06C7-EAFC-9ABDBE1FF52F}"/>
                    </a:ext>
                  </a:extLst>
                </p14:cNvPr>
                <p14:cNvContentPartPr/>
                <p14:nvPr/>
              </p14:nvContentPartPr>
              <p14:xfrm>
                <a:off x="9512520" y="3738070"/>
                <a:ext cx="123840" cy="419040"/>
              </p14:xfrm>
            </p:contentPart>
          </mc:Choice>
          <mc:Fallback>
            <p:pic>
              <p:nvPicPr>
                <p:cNvPr id="9" name="Ink 8">
                  <a:extLst>
                    <a:ext uri="{FF2B5EF4-FFF2-40B4-BE49-F238E27FC236}">
                      <a16:creationId xmlns:a16="http://schemas.microsoft.com/office/drawing/2014/main" id="{56061F7C-021B-06C7-EAFC-9ABDBE1FF52F}"/>
                    </a:ext>
                  </a:extLst>
                </p:cNvPr>
                <p:cNvPicPr/>
                <p:nvPr/>
              </p:nvPicPr>
              <p:blipFill>
                <a:blip r:embed="rId11"/>
                <a:stretch>
                  <a:fillRect/>
                </a:stretch>
              </p:blipFill>
              <p:spPr>
                <a:xfrm>
                  <a:off x="9494520" y="3720070"/>
                  <a:ext cx="15948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34060DA6-2389-662A-F62A-85A2584FD6BF}"/>
                    </a:ext>
                  </a:extLst>
                </p14:cNvPr>
                <p14:cNvContentPartPr/>
                <p14:nvPr/>
              </p14:nvContentPartPr>
              <p14:xfrm>
                <a:off x="9487680" y="4269430"/>
                <a:ext cx="173160" cy="1758600"/>
              </p14:xfrm>
            </p:contentPart>
          </mc:Choice>
          <mc:Fallback>
            <p:pic>
              <p:nvPicPr>
                <p:cNvPr id="11" name="Ink 10">
                  <a:extLst>
                    <a:ext uri="{FF2B5EF4-FFF2-40B4-BE49-F238E27FC236}">
                      <a16:creationId xmlns:a16="http://schemas.microsoft.com/office/drawing/2014/main" id="{34060DA6-2389-662A-F62A-85A2584FD6BF}"/>
                    </a:ext>
                  </a:extLst>
                </p:cNvPr>
                <p:cNvPicPr/>
                <p:nvPr/>
              </p:nvPicPr>
              <p:blipFill>
                <a:blip r:embed="rId13"/>
                <a:stretch>
                  <a:fillRect/>
                </a:stretch>
              </p:blipFill>
              <p:spPr>
                <a:xfrm>
                  <a:off x="9469680" y="4251430"/>
                  <a:ext cx="208800" cy="1794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 name="Ink 1">
                  <a:extLst>
                    <a:ext uri="{FF2B5EF4-FFF2-40B4-BE49-F238E27FC236}">
                      <a16:creationId xmlns:a16="http://schemas.microsoft.com/office/drawing/2014/main" id="{017A6F88-0BC7-B8C8-2409-B5DE07C7E7A3}"/>
                    </a:ext>
                  </a:extLst>
                </p14:cNvPr>
                <p14:cNvContentPartPr/>
                <p14:nvPr/>
              </p14:nvContentPartPr>
              <p14:xfrm>
                <a:off x="9121920" y="1327510"/>
                <a:ext cx="256680" cy="45360"/>
              </p14:xfrm>
            </p:contentPart>
          </mc:Choice>
          <mc:Fallback>
            <p:pic>
              <p:nvPicPr>
                <p:cNvPr id="2" name="Ink 1">
                  <a:extLst>
                    <a:ext uri="{FF2B5EF4-FFF2-40B4-BE49-F238E27FC236}">
                      <a16:creationId xmlns:a16="http://schemas.microsoft.com/office/drawing/2014/main" id="{017A6F88-0BC7-B8C8-2409-B5DE07C7E7A3}"/>
                    </a:ext>
                  </a:extLst>
                </p:cNvPr>
                <p:cNvPicPr/>
                <p:nvPr/>
              </p:nvPicPr>
              <p:blipFill>
                <a:blip r:embed="rId15"/>
                <a:stretch>
                  <a:fillRect/>
                </a:stretch>
              </p:blipFill>
              <p:spPr>
                <a:xfrm>
                  <a:off x="9103920" y="1309870"/>
                  <a:ext cx="2923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 name="Ink 3">
                  <a:extLst>
                    <a:ext uri="{FF2B5EF4-FFF2-40B4-BE49-F238E27FC236}">
                      <a16:creationId xmlns:a16="http://schemas.microsoft.com/office/drawing/2014/main" id="{5A5346C9-D72B-1E8D-8DE7-CDC1768982FA}"/>
                    </a:ext>
                  </a:extLst>
                </p14:cNvPr>
                <p14:cNvContentPartPr/>
                <p14:nvPr/>
              </p14:nvContentPartPr>
              <p14:xfrm>
                <a:off x="7979280" y="1867510"/>
                <a:ext cx="226800" cy="54720"/>
              </p14:xfrm>
            </p:contentPart>
          </mc:Choice>
          <mc:Fallback>
            <p:pic>
              <p:nvPicPr>
                <p:cNvPr id="4" name="Ink 3">
                  <a:extLst>
                    <a:ext uri="{FF2B5EF4-FFF2-40B4-BE49-F238E27FC236}">
                      <a16:creationId xmlns:a16="http://schemas.microsoft.com/office/drawing/2014/main" id="{5A5346C9-D72B-1E8D-8DE7-CDC1768982FA}"/>
                    </a:ext>
                  </a:extLst>
                </p:cNvPr>
                <p:cNvPicPr/>
                <p:nvPr/>
              </p:nvPicPr>
              <p:blipFill>
                <a:blip r:embed="rId17"/>
                <a:stretch>
                  <a:fillRect/>
                </a:stretch>
              </p:blipFill>
              <p:spPr>
                <a:xfrm>
                  <a:off x="7961280" y="1849870"/>
                  <a:ext cx="262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 name="Ink 4">
                  <a:extLst>
                    <a:ext uri="{FF2B5EF4-FFF2-40B4-BE49-F238E27FC236}">
                      <a16:creationId xmlns:a16="http://schemas.microsoft.com/office/drawing/2014/main" id="{0F34877C-26BD-09B4-D38B-CB96D0A5F9F6}"/>
                    </a:ext>
                  </a:extLst>
                </p14:cNvPr>
                <p14:cNvContentPartPr/>
                <p14:nvPr/>
              </p14:nvContentPartPr>
              <p14:xfrm>
                <a:off x="9500280" y="924310"/>
                <a:ext cx="161640" cy="1361880"/>
              </p14:xfrm>
            </p:contentPart>
          </mc:Choice>
          <mc:Fallback>
            <p:pic>
              <p:nvPicPr>
                <p:cNvPr id="5" name="Ink 4">
                  <a:extLst>
                    <a:ext uri="{FF2B5EF4-FFF2-40B4-BE49-F238E27FC236}">
                      <a16:creationId xmlns:a16="http://schemas.microsoft.com/office/drawing/2014/main" id="{0F34877C-26BD-09B4-D38B-CB96D0A5F9F6}"/>
                    </a:ext>
                  </a:extLst>
                </p:cNvPr>
                <p:cNvPicPr/>
                <p:nvPr/>
              </p:nvPicPr>
              <p:blipFill>
                <a:blip r:embed="rId19"/>
                <a:stretch>
                  <a:fillRect/>
                </a:stretch>
              </p:blipFill>
              <p:spPr>
                <a:xfrm>
                  <a:off x="9482280" y="906670"/>
                  <a:ext cx="197280" cy="1397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 name="Ink 6">
                  <a:extLst>
                    <a:ext uri="{FF2B5EF4-FFF2-40B4-BE49-F238E27FC236}">
                      <a16:creationId xmlns:a16="http://schemas.microsoft.com/office/drawing/2014/main" id="{CCB8A704-7A24-1C8F-2799-C9E0A7E87013}"/>
                    </a:ext>
                  </a:extLst>
                </p14:cNvPr>
                <p14:cNvContentPartPr/>
                <p14:nvPr/>
              </p14:nvContentPartPr>
              <p14:xfrm>
                <a:off x="9552120" y="2390950"/>
                <a:ext cx="137520" cy="1193400"/>
              </p14:xfrm>
            </p:contentPart>
          </mc:Choice>
          <mc:Fallback>
            <p:pic>
              <p:nvPicPr>
                <p:cNvPr id="7" name="Ink 6">
                  <a:extLst>
                    <a:ext uri="{FF2B5EF4-FFF2-40B4-BE49-F238E27FC236}">
                      <a16:creationId xmlns:a16="http://schemas.microsoft.com/office/drawing/2014/main" id="{CCB8A704-7A24-1C8F-2799-C9E0A7E87013}"/>
                    </a:ext>
                  </a:extLst>
                </p:cNvPr>
                <p:cNvPicPr/>
                <p:nvPr/>
              </p:nvPicPr>
              <p:blipFill>
                <a:blip r:embed="rId21"/>
                <a:stretch>
                  <a:fillRect/>
                </a:stretch>
              </p:blipFill>
              <p:spPr>
                <a:xfrm>
                  <a:off x="9534480" y="2372950"/>
                  <a:ext cx="173160" cy="1229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5" name="Ink 24">
                  <a:extLst>
                    <a:ext uri="{FF2B5EF4-FFF2-40B4-BE49-F238E27FC236}">
                      <a16:creationId xmlns:a16="http://schemas.microsoft.com/office/drawing/2014/main" id="{B30E288E-1D0B-5BF1-3CC2-612653EA9B94}"/>
                    </a:ext>
                  </a:extLst>
                </p14:cNvPr>
                <p14:cNvContentPartPr/>
                <p14:nvPr/>
              </p14:nvContentPartPr>
              <p14:xfrm>
                <a:off x="8701440" y="1819270"/>
                <a:ext cx="840960" cy="89280"/>
              </p14:xfrm>
            </p:contentPart>
          </mc:Choice>
          <mc:Fallback>
            <p:pic>
              <p:nvPicPr>
                <p:cNvPr id="25" name="Ink 24">
                  <a:extLst>
                    <a:ext uri="{FF2B5EF4-FFF2-40B4-BE49-F238E27FC236}">
                      <a16:creationId xmlns:a16="http://schemas.microsoft.com/office/drawing/2014/main" id="{B30E288E-1D0B-5BF1-3CC2-612653EA9B94}"/>
                    </a:ext>
                  </a:extLst>
                </p:cNvPr>
                <p:cNvPicPr/>
                <p:nvPr/>
              </p:nvPicPr>
              <p:blipFill>
                <a:blip r:embed="rId23"/>
                <a:stretch>
                  <a:fillRect/>
                </a:stretch>
              </p:blipFill>
              <p:spPr>
                <a:xfrm>
                  <a:off x="8683800" y="1801270"/>
                  <a:ext cx="8766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9" name="Ink 38">
                  <a:extLst>
                    <a:ext uri="{FF2B5EF4-FFF2-40B4-BE49-F238E27FC236}">
                      <a16:creationId xmlns:a16="http://schemas.microsoft.com/office/drawing/2014/main" id="{B052DE2F-56E3-C7CE-1B43-FCAA2928EF73}"/>
                    </a:ext>
                  </a:extLst>
                </p14:cNvPr>
                <p14:cNvContentPartPr/>
                <p14:nvPr/>
              </p14:nvContentPartPr>
              <p14:xfrm>
                <a:off x="8748240" y="2293390"/>
                <a:ext cx="793440" cy="56160"/>
              </p14:xfrm>
            </p:contentPart>
          </mc:Choice>
          <mc:Fallback>
            <p:pic>
              <p:nvPicPr>
                <p:cNvPr id="39" name="Ink 38">
                  <a:extLst>
                    <a:ext uri="{FF2B5EF4-FFF2-40B4-BE49-F238E27FC236}">
                      <a16:creationId xmlns:a16="http://schemas.microsoft.com/office/drawing/2014/main" id="{B052DE2F-56E3-C7CE-1B43-FCAA2928EF73}"/>
                    </a:ext>
                  </a:extLst>
                </p:cNvPr>
                <p:cNvPicPr/>
                <p:nvPr/>
              </p:nvPicPr>
              <p:blipFill>
                <a:blip r:embed="rId25"/>
                <a:stretch>
                  <a:fillRect/>
                </a:stretch>
              </p:blipFill>
              <p:spPr>
                <a:xfrm>
                  <a:off x="8730600" y="2275390"/>
                  <a:ext cx="829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0" name="Ink 39">
                  <a:extLst>
                    <a:ext uri="{FF2B5EF4-FFF2-40B4-BE49-F238E27FC236}">
                      <a16:creationId xmlns:a16="http://schemas.microsoft.com/office/drawing/2014/main" id="{7DE1C8EB-F099-88D9-4710-DEB4AC40B1A7}"/>
                    </a:ext>
                  </a:extLst>
                </p14:cNvPr>
                <p14:cNvContentPartPr/>
                <p14:nvPr/>
              </p14:nvContentPartPr>
              <p14:xfrm>
                <a:off x="7871640" y="2313190"/>
                <a:ext cx="756720" cy="43560"/>
              </p14:xfrm>
            </p:contentPart>
          </mc:Choice>
          <mc:Fallback>
            <p:pic>
              <p:nvPicPr>
                <p:cNvPr id="40" name="Ink 39">
                  <a:extLst>
                    <a:ext uri="{FF2B5EF4-FFF2-40B4-BE49-F238E27FC236}">
                      <a16:creationId xmlns:a16="http://schemas.microsoft.com/office/drawing/2014/main" id="{7DE1C8EB-F099-88D9-4710-DEB4AC40B1A7}"/>
                    </a:ext>
                  </a:extLst>
                </p:cNvPr>
                <p:cNvPicPr/>
                <p:nvPr/>
              </p:nvPicPr>
              <p:blipFill>
                <a:blip r:embed="rId27"/>
                <a:stretch>
                  <a:fillRect/>
                </a:stretch>
              </p:blipFill>
              <p:spPr>
                <a:xfrm>
                  <a:off x="7853640" y="2295550"/>
                  <a:ext cx="7923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1" name="Ink 40">
                  <a:extLst>
                    <a:ext uri="{FF2B5EF4-FFF2-40B4-BE49-F238E27FC236}">
                      <a16:creationId xmlns:a16="http://schemas.microsoft.com/office/drawing/2014/main" id="{ABEE3565-F028-8949-E690-0EC75F0C60E6}"/>
                    </a:ext>
                  </a:extLst>
                </p14:cNvPr>
                <p14:cNvContentPartPr/>
                <p14:nvPr/>
              </p14:nvContentPartPr>
              <p14:xfrm>
                <a:off x="7042200" y="2302390"/>
                <a:ext cx="550440" cy="34560"/>
              </p14:xfrm>
            </p:contentPart>
          </mc:Choice>
          <mc:Fallback>
            <p:pic>
              <p:nvPicPr>
                <p:cNvPr id="41" name="Ink 40">
                  <a:extLst>
                    <a:ext uri="{FF2B5EF4-FFF2-40B4-BE49-F238E27FC236}">
                      <a16:creationId xmlns:a16="http://schemas.microsoft.com/office/drawing/2014/main" id="{ABEE3565-F028-8949-E690-0EC75F0C60E6}"/>
                    </a:ext>
                  </a:extLst>
                </p:cNvPr>
                <p:cNvPicPr/>
                <p:nvPr/>
              </p:nvPicPr>
              <p:blipFill>
                <a:blip r:embed="rId29"/>
                <a:stretch>
                  <a:fillRect/>
                </a:stretch>
              </p:blipFill>
              <p:spPr>
                <a:xfrm>
                  <a:off x="7024560" y="2284750"/>
                  <a:ext cx="5860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7" name="Ink 26">
                  <a:extLst>
                    <a:ext uri="{FF2B5EF4-FFF2-40B4-BE49-F238E27FC236}">
                      <a16:creationId xmlns:a16="http://schemas.microsoft.com/office/drawing/2014/main" id="{AEE69C5F-325E-17DC-F90D-B8968D49F62A}"/>
                    </a:ext>
                  </a:extLst>
                </p14:cNvPr>
                <p14:cNvContentPartPr/>
                <p14:nvPr/>
              </p14:nvContentPartPr>
              <p14:xfrm>
                <a:off x="6375120" y="1798030"/>
                <a:ext cx="1371960" cy="26280"/>
              </p14:xfrm>
            </p:contentPart>
          </mc:Choice>
          <mc:Fallback>
            <p:pic>
              <p:nvPicPr>
                <p:cNvPr id="27" name="Ink 26">
                  <a:extLst>
                    <a:ext uri="{FF2B5EF4-FFF2-40B4-BE49-F238E27FC236}">
                      <a16:creationId xmlns:a16="http://schemas.microsoft.com/office/drawing/2014/main" id="{AEE69C5F-325E-17DC-F90D-B8968D49F62A}"/>
                    </a:ext>
                  </a:extLst>
                </p:cNvPr>
                <p:cNvPicPr/>
                <p:nvPr/>
              </p:nvPicPr>
              <p:blipFill>
                <a:blip r:embed="rId31"/>
                <a:stretch>
                  <a:fillRect/>
                </a:stretch>
              </p:blipFill>
              <p:spPr>
                <a:xfrm>
                  <a:off x="6357480" y="1780030"/>
                  <a:ext cx="1407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8" name="Ink 27">
                  <a:extLst>
                    <a:ext uri="{FF2B5EF4-FFF2-40B4-BE49-F238E27FC236}">
                      <a16:creationId xmlns:a16="http://schemas.microsoft.com/office/drawing/2014/main" id="{B1538F8C-8D15-E176-D9F9-F0DF0FFAE217}"/>
                    </a:ext>
                  </a:extLst>
                </p14:cNvPr>
                <p14:cNvContentPartPr/>
                <p14:nvPr/>
              </p14:nvContentPartPr>
              <p14:xfrm>
                <a:off x="5566560" y="1888030"/>
                <a:ext cx="557280" cy="25560"/>
              </p14:xfrm>
            </p:contentPart>
          </mc:Choice>
          <mc:Fallback>
            <p:pic>
              <p:nvPicPr>
                <p:cNvPr id="28" name="Ink 27">
                  <a:extLst>
                    <a:ext uri="{FF2B5EF4-FFF2-40B4-BE49-F238E27FC236}">
                      <a16:creationId xmlns:a16="http://schemas.microsoft.com/office/drawing/2014/main" id="{B1538F8C-8D15-E176-D9F9-F0DF0FFAE217}"/>
                    </a:ext>
                  </a:extLst>
                </p:cNvPr>
                <p:cNvPicPr/>
                <p:nvPr/>
              </p:nvPicPr>
              <p:blipFill>
                <a:blip r:embed="rId33"/>
                <a:stretch>
                  <a:fillRect/>
                </a:stretch>
              </p:blipFill>
              <p:spPr>
                <a:xfrm>
                  <a:off x="5548920" y="1870030"/>
                  <a:ext cx="5929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Ink 28">
                  <a:extLst>
                    <a:ext uri="{FF2B5EF4-FFF2-40B4-BE49-F238E27FC236}">
                      <a16:creationId xmlns:a16="http://schemas.microsoft.com/office/drawing/2014/main" id="{A628330A-9BAA-04AB-B8EB-8DBF15A9F9D2}"/>
                    </a:ext>
                  </a:extLst>
                </p14:cNvPr>
                <p14:cNvContentPartPr/>
                <p14:nvPr/>
              </p14:nvContentPartPr>
              <p14:xfrm>
                <a:off x="4446960" y="1879030"/>
                <a:ext cx="988560" cy="77400"/>
              </p14:xfrm>
            </p:contentPart>
          </mc:Choice>
          <mc:Fallback>
            <p:pic>
              <p:nvPicPr>
                <p:cNvPr id="29" name="Ink 28">
                  <a:extLst>
                    <a:ext uri="{FF2B5EF4-FFF2-40B4-BE49-F238E27FC236}">
                      <a16:creationId xmlns:a16="http://schemas.microsoft.com/office/drawing/2014/main" id="{A628330A-9BAA-04AB-B8EB-8DBF15A9F9D2}"/>
                    </a:ext>
                  </a:extLst>
                </p:cNvPr>
                <p:cNvPicPr/>
                <p:nvPr/>
              </p:nvPicPr>
              <p:blipFill>
                <a:blip r:embed="rId35"/>
                <a:stretch>
                  <a:fillRect/>
                </a:stretch>
              </p:blipFill>
              <p:spPr>
                <a:xfrm>
                  <a:off x="4428960" y="1861390"/>
                  <a:ext cx="1024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Ink 30">
                  <a:extLst>
                    <a:ext uri="{FF2B5EF4-FFF2-40B4-BE49-F238E27FC236}">
                      <a16:creationId xmlns:a16="http://schemas.microsoft.com/office/drawing/2014/main" id="{FF53DD4A-E365-6FB8-8832-B3535D02C922}"/>
                    </a:ext>
                  </a:extLst>
                </p14:cNvPr>
                <p14:cNvContentPartPr/>
                <p14:nvPr/>
              </p14:nvContentPartPr>
              <p14:xfrm>
                <a:off x="3368400" y="1871470"/>
                <a:ext cx="1064520" cy="40320"/>
              </p14:xfrm>
            </p:contentPart>
          </mc:Choice>
          <mc:Fallback>
            <p:pic>
              <p:nvPicPr>
                <p:cNvPr id="31" name="Ink 30">
                  <a:extLst>
                    <a:ext uri="{FF2B5EF4-FFF2-40B4-BE49-F238E27FC236}">
                      <a16:creationId xmlns:a16="http://schemas.microsoft.com/office/drawing/2014/main" id="{FF53DD4A-E365-6FB8-8832-B3535D02C922}"/>
                    </a:ext>
                  </a:extLst>
                </p:cNvPr>
                <p:cNvPicPr/>
                <p:nvPr/>
              </p:nvPicPr>
              <p:blipFill>
                <a:blip r:embed="rId37"/>
                <a:stretch>
                  <a:fillRect/>
                </a:stretch>
              </p:blipFill>
              <p:spPr>
                <a:xfrm>
                  <a:off x="3350760" y="1853830"/>
                  <a:ext cx="11001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3" name="Ink 32">
                  <a:extLst>
                    <a:ext uri="{FF2B5EF4-FFF2-40B4-BE49-F238E27FC236}">
                      <a16:creationId xmlns:a16="http://schemas.microsoft.com/office/drawing/2014/main" id="{3B223618-B150-B260-470B-5BB9E4935E8B}"/>
                    </a:ext>
                  </a:extLst>
                </p14:cNvPr>
                <p14:cNvContentPartPr/>
                <p14:nvPr/>
              </p14:nvContentPartPr>
              <p14:xfrm>
                <a:off x="3305040" y="1881910"/>
                <a:ext cx="360" cy="3600"/>
              </p14:xfrm>
            </p:contentPart>
          </mc:Choice>
          <mc:Fallback>
            <p:pic>
              <p:nvPicPr>
                <p:cNvPr id="33" name="Ink 32">
                  <a:extLst>
                    <a:ext uri="{FF2B5EF4-FFF2-40B4-BE49-F238E27FC236}">
                      <a16:creationId xmlns:a16="http://schemas.microsoft.com/office/drawing/2014/main" id="{3B223618-B150-B260-470B-5BB9E4935E8B}"/>
                    </a:ext>
                  </a:extLst>
                </p:cNvPr>
                <p:cNvPicPr/>
                <p:nvPr/>
              </p:nvPicPr>
              <p:blipFill>
                <a:blip r:embed="rId39"/>
                <a:stretch>
                  <a:fillRect/>
                </a:stretch>
              </p:blipFill>
              <p:spPr>
                <a:xfrm>
                  <a:off x="3287400" y="1863910"/>
                  <a:ext cx="360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4" name="Ink 33">
                  <a:extLst>
                    <a:ext uri="{FF2B5EF4-FFF2-40B4-BE49-F238E27FC236}">
                      <a16:creationId xmlns:a16="http://schemas.microsoft.com/office/drawing/2014/main" id="{DA2C9916-9BEC-541C-F6A1-61A81333156C}"/>
                    </a:ext>
                  </a:extLst>
                </p14:cNvPr>
                <p14:cNvContentPartPr/>
                <p14:nvPr/>
              </p14:nvContentPartPr>
              <p14:xfrm>
                <a:off x="2804280" y="1803790"/>
                <a:ext cx="479880" cy="76320"/>
              </p14:xfrm>
            </p:contentPart>
          </mc:Choice>
          <mc:Fallback>
            <p:pic>
              <p:nvPicPr>
                <p:cNvPr id="34" name="Ink 33">
                  <a:extLst>
                    <a:ext uri="{FF2B5EF4-FFF2-40B4-BE49-F238E27FC236}">
                      <a16:creationId xmlns:a16="http://schemas.microsoft.com/office/drawing/2014/main" id="{DA2C9916-9BEC-541C-F6A1-61A81333156C}"/>
                    </a:ext>
                  </a:extLst>
                </p:cNvPr>
                <p:cNvPicPr/>
                <p:nvPr/>
              </p:nvPicPr>
              <p:blipFill>
                <a:blip r:embed="rId41"/>
                <a:stretch>
                  <a:fillRect/>
                </a:stretch>
              </p:blipFill>
              <p:spPr>
                <a:xfrm>
                  <a:off x="2786640" y="1786150"/>
                  <a:ext cx="515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5" name="Ink 34">
                  <a:extLst>
                    <a:ext uri="{FF2B5EF4-FFF2-40B4-BE49-F238E27FC236}">
                      <a16:creationId xmlns:a16="http://schemas.microsoft.com/office/drawing/2014/main" id="{2C36F950-A253-88E1-7347-D0270F279A76}"/>
                    </a:ext>
                  </a:extLst>
                </p14:cNvPr>
                <p14:cNvContentPartPr/>
                <p14:nvPr/>
              </p14:nvContentPartPr>
              <p14:xfrm>
                <a:off x="2230080" y="1817110"/>
                <a:ext cx="576720" cy="48600"/>
              </p14:xfrm>
            </p:contentPart>
          </mc:Choice>
          <mc:Fallback>
            <p:pic>
              <p:nvPicPr>
                <p:cNvPr id="35" name="Ink 34">
                  <a:extLst>
                    <a:ext uri="{FF2B5EF4-FFF2-40B4-BE49-F238E27FC236}">
                      <a16:creationId xmlns:a16="http://schemas.microsoft.com/office/drawing/2014/main" id="{2C36F950-A253-88E1-7347-D0270F279A76}"/>
                    </a:ext>
                  </a:extLst>
                </p:cNvPr>
                <p:cNvPicPr/>
                <p:nvPr/>
              </p:nvPicPr>
              <p:blipFill>
                <a:blip r:embed="rId43"/>
                <a:stretch>
                  <a:fillRect/>
                </a:stretch>
              </p:blipFill>
              <p:spPr>
                <a:xfrm>
                  <a:off x="2212440" y="1799110"/>
                  <a:ext cx="6123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 name="Ink 35">
                  <a:extLst>
                    <a:ext uri="{FF2B5EF4-FFF2-40B4-BE49-F238E27FC236}">
                      <a16:creationId xmlns:a16="http://schemas.microsoft.com/office/drawing/2014/main" id="{845176E5-E01E-A6B9-D81B-82FE3B0C1E32}"/>
                    </a:ext>
                  </a:extLst>
                </p14:cNvPr>
                <p14:cNvContentPartPr/>
                <p14:nvPr/>
              </p14:nvContentPartPr>
              <p14:xfrm>
                <a:off x="1446360" y="1839070"/>
                <a:ext cx="603360" cy="36000"/>
              </p14:xfrm>
            </p:contentPart>
          </mc:Choice>
          <mc:Fallback>
            <p:pic>
              <p:nvPicPr>
                <p:cNvPr id="36" name="Ink 35">
                  <a:extLst>
                    <a:ext uri="{FF2B5EF4-FFF2-40B4-BE49-F238E27FC236}">
                      <a16:creationId xmlns:a16="http://schemas.microsoft.com/office/drawing/2014/main" id="{845176E5-E01E-A6B9-D81B-82FE3B0C1E32}"/>
                    </a:ext>
                  </a:extLst>
                </p:cNvPr>
                <p:cNvPicPr/>
                <p:nvPr/>
              </p:nvPicPr>
              <p:blipFill>
                <a:blip r:embed="rId45"/>
                <a:stretch>
                  <a:fillRect/>
                </a:stretch>
              </p:blipFill>
              <p:spPr>
                <a:xfrm>
                  <a:off x="1428360" y="1821070"/>
                  <a:ext cx="6390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8" name="Ink 37">
                  <a:extLst>
                    <a:ext uri="{FF2B5EF4-FFF2-40B4-BE49-F238E27FC236}">
                      <a16:creationId xmlns:a16="http://schemas.microsoft.com/office/drawing/2014/main" id="{961F4006-6B1A-5FCD-38E8-B245B3BA141A}"/>
                    </a:ext>
                  </a:extLst>
                </p14:cNvPr>
                <p14:cNvContentPartPr/>
                <p14:nvPr/>
              </p14:nvContentPartPr>
              <p14:xfrm>
                <a:off x="637080" y="1846630"/>
                <a:ext cx="691560" cy="81720"/>
              </p14:xfrm>
            </p:contentPart>
          </mc:Choice>
          <mc:Fallback>
            <p:pic>
              <p:nvPicPr>
                <p:cNvPr id="38" name="Ink 37">
                  <a:extLst>
                    <a:ext uri="{FF2B5EF4-FFF2-40B4-BE49-F238E27FC236}">
                      <a16:creationId xmlns:a16="http://schemas.microsoft.com/office/drawing/2014/main" id="{961F4006-6B1A-5FCD-38E8-B245B3BA141A}"/>
                    </a:ext>
                  </a:extLst>
                </p:cNvPr>
                <p:cNvPicPr/>
                <p:nvPr/>
              </p:nvPicPr>
              <p:blipFill>
                <a:blip r:embed="rId47"/>
                <a:stretch>
                  <a:fillRect/>
                </a:stretch>
              </p:blipFill>
              <p:spPr>
                <a:xfrm>
                  <a:off x="619080" y="1828630"/>
                  <a:ext cx="727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3" name="Ink 12">
                  <a:extLst>
                    <a:ext uri="{FF2B5EF4-FFF2-40B4-BE49-F238E27FC236}">
                      <a16:creationId xmlns:a16="http://schemas.microsoft.com/office/drawing/2014/main" id="{0D641207-61F3-AEB5-043C-7EFD2698DC2B}"/>
                    </a:ext>
                  </a:extLst>
                </p14:cNvPr>
                <p14:cNvContentPartPr/>
                <p14:nvPr/>
              </p14:nvContentPartPr>
              <p14:xfrm>
                <a:off x="8343600" y="1359190"/>
                <a:ext cx="545760" cy="45720"/>
              </p14:xfrm>
            </p:contentPart>
          </mc:Choice>
          <mc:Fallback>
            <p:pic>
              <p:nvPicPr>
                <p:cNvPr id="13" name="Ink 12">
                  <a:extLst>
                    <a:ext uri="{FF2B5EF4-FFF2-40B4-BE49-F238E27FC236}">
                      <a16:creationId xmlns:a16="http://schemas.microsoft.com/office/drawing/2014/main" id="{0D641207-61F3-AEB5-043C-7EFD2698DC2B}"/>
                    </a:ext>
                  </a:extLst>
                </p:cNvPr>
                <p:cNvPicPr/>
                <p:nvPr/>
              </p:nvPicPr>
              <p:blipFill>
                <a:blip r:embed="rId49"/>
                <a:stretch>
                  <a:fillRect/>
                </a:stretch>
              </p:blipFill>
              <p:spPr>
                <a:xfrm>
                  <a:off x="8325960" y="1341550"/>
                  <a:ext cx="581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4" name="Ink 13">
                  <a:extLst>
                    <a:ext uri="{FF2B5EF4-FFF2-40B4-BE49-F238E27FC236}">
                      <a16:creationId xmlns:a16="http://schemas.microsoft.com/office/drawing/2014/main" id="{73FF1BEC-477F-749D-FB04-A5C6EBC2262A}"/>
                    </a:ext>
                  </a:extLst>
                </p14:cNvPr>
                <p14:cNvContentPartPr/>
                <p14:nvPr/>
              </p14:nvContentPartPr>
              <p14:xfrm>
                <a:off x="7295280" y="1385110"/>
                <a:ext cx="819000" cy="54720"/>
              </p14:xfrm>
            </p:contentPart>
          </mc:Choice>
          <mc:Fallback>
            <p:pic>
              <p:nvPicPr>
                <p:cNvPr id="14" name="Ink 13">
                  <a:extLst>
                    <a:ext uri="{FF2B5EF4-FFF2-40B4-BE49-F238E27FC236}">
                      <a16:creationId xmlns:a16="http://schemas.microsoft.com/office/drawing/2014/main" id="{73FF1BEC-477F-749D-FB04-A5C6EBC2262A}"/>
                    </a:ext>
                  </a:extLst>
                </p:cNvPr>
                <p:cNvPicPr/>
                <p:nvPr/>
              </p:nvPicPr>
              <p:blipFill>
                <a:blip r:embed="rId51"/>
                <a:stretch>
                  <a:fillRect/>
                </a:stretch>
              </p:blipFill>
              <p:spPr>
                <a:xfrm>
                  <a:off x="7277640" y="1367470"/>
                  <a:ext cx="854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6" name="Ink 15">
                  <a:extLst>
                    <a:ext uri="{FF2B5EF4-FFF2-40B4-BE49-F238E27FC236}">
                      <a16:creationId xmlns:a16="http://schemas.microsoft.com/office/drawing/2014/main" id="{A0FB7C35-0ED4-F6AF-44AE-5931F3002DC9}"/>
                    </a:ext>
                  </a:extLst>
                </p14:cNvPr>
                <p14:cNvContentPartPr/>
                <p14:nvPr/>
              </p14:nvContentPartPr>
              <p14:xfrm>
                <a:off x="5795160" y="1350550"/>
                <a:ext cx="1286280" cy="79560"/>
              </p14:xfrm>
            </p:contentPart>
          </mc:Choice>
          <mc:Fallback>
            <p:pic>
              <p:nvPicPr>
                <p:cNvPr id="16" name="Ink 15">
                  <a:extLst>
                    <a:ext uri="{FF2B5EF4-FFF2-40B4-BE49-F238E27FC236}">
                      <a16:creationId xmlns:a16="http://schemas.microsoft.com/office/drawing/2014/main" id="{A0FB7C35-0ED4-F6AF-44AE-5931F3002DC9}"/>
                    </a:ext>
                  </a:extLst>
                </p:cNvPr>
                <p:cNvPicPr/>
                <p:nvPr/>
              </p:nvPicPr>
              <p:blipFill>
                <a:blip r:embed="rId53"/>
                <a:stretch>
                  <a:fillRect/>
                </a:stretch>
              </p:blipFill>
              <p:spPr>
                <a:xfrm>
                  <a:off x="5777160" y="1332550"/>
                  <a:ext cx="1321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7" name="Ink 16">
                  <a:extLst>
                    <a:ext uri="{FF2B5EF4-FFF2-40B4-BE49-F238E27FC236}">
                      <a16:creationId xmlns:a16="http://schemas.microsoft.com/office/drawing/2014/main" id="{2BEC5F9B-A6C7-0B69-FFA2-23B87C37E1E4}"/>
                    </a:ext>
                  </a:extLst>
                </p14:cNvPr>
                <p14:cNvContentPartPr/>
                <p14:nvPr/>
              </p14:nvContentPartPr>
              <p14:xfrm>
                <a:off x="4416360" y="1403470"/>
                <a:ext cx="1229760" cy="70920"/>
              </p14:xfrm>
            </p:contentPart>
          </mc:Choice>
          <mc:Fallback>
            <p:pic>
              <p:nvPicPr>
                <p:cNvPr id="17" name="Ink 16">
                  <a:extLst>
                    <a:ext uri="{FF2B5EF4-FFF2-40B4-BE49-F238E27FC236}">
                      <a16:creationId xmlns:a16="http://schemas.microsoft.com/office/drawing/2014/main" id="{2BEC5F9B-A6C7-0B69-FFA2-23B87C37E1E4}"/>
                    </a:ext>
                  </a:extLst>
                </p:cNvPr>
                <p:cNvPicPr/>
                <p:nvPr/>
              </p:nvPicPr>
              <p:blipFill>
                <a:blip r:embed="rId55"/>
                <a:stretch>
                  <a:fillRect/>
                </a:stretch>
              </p:blipFill>
              <p:spPr>
                <a:xfrm>
                  <a:off x="4398360" y="1385830"/>
                  <a:ext cx="1265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9" name="Ink 18">
                  <a:extLst>
                    <a:ext uri="{FF2B5EF4-FFF2-40B4-BE49-F238E27FC236}">
                      <a16:creationId xmlns:a16="http://schemas.microsoft.com/office/drawing/2014/main" id="{3B96CC24-B59B-5C3A-258E-46748AE679FE}"/>
                    </a:ext>
                  </a:extLst>
                </p14:cNvPr>
                <p14:cNvContentPartPr/>
                <p14:nvPr/>
              </p14:nvContentPartPr>
              <p14:xfrm>
                <a:off x="3769080" y="1359910"/>
                <a:ext cx="712800" cy="28800"/>
              </p14:xfrm>
            </p:contentPart>
          </mc:Choice>
          <mc:Fallback>
            <p:pic>
              <p:nvPicPr>
                <p:cNvPr id="19" name="Ink 18">
                  <a:extLst>
                    <a:ext uri="{FF2B5EF4-FFF2-40B4-BE49-F238E27FC236}">
                      <a16:creationId xmlns:a16="http://schemas.microsoft.com/office/drawing/2014/main" id="{3B96CC24-B59B-5C3A-258E-46748AE679FE}"/>
                    </a:ext>
                  </a:extLst>
                </p:cNvPr>
                <p:cNvPicPr/>
                <p:nvPr/>
              </p:nvPicPr>
              <p:blipFill>
                <a:blip r:embed="rId57"/>
                <a:stretch>
                  <a:fillRect/>
                </a:stretch>
              </p:blipFill>
              <p:spPr>
                <a:xfrm>
                  <a:off x="3751440" y="1342270"/>
                  <a:ext cx="748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0" name="Ink 19">
                  <a:extLst>
                    <a:ext uri="{FF2B5EF4-FFF2-40B4-BE49-F238E27FC236}">
                      <a16:creationId xmlns:a16="http://schemas.microsoft.com/office/drawing/2014/main" id="{1F61A98D-F31A-DD79-048C-E3CA6FC56F88}"/>
                    </a:ext>
                  </a:extLst>
                </p14:cNvPr>
                <p14:cNvContentPartPr/>
                <p14:nvPr/>
              </p14:nvContentPartPr>
              <p14:xfrm>
                <a:off x="2857920" y="1363870"/>
                <a:ext cx="810360" cy="113760"/>
              </p14:xfrm>
            </p:contentPart>
          </mc:Choice>
          <mc:Fallback>
            <p:pic>
              <p:nvPicPr>
                <p:cNvPr id="20" name="Ink 19">
                  <a:extLst>
                    <a:ext uri="{FF2B5EF4-FFF2-40B4-BE49-F238E27FC236}">
                      <a16:creationId xmlns:a16="http://schemas.microsoft.com/office/drawing/2014/main" id="{1F61A98D-F31A-DD79-048C-E3CA6FC56F88}"/>
                    </a:ext>
                  </a:extLst>
                </p:cNvPr>
                <p:cNvPicPr/>
                <p:nvPr/>
              </p:nvPicPr>
              <p:blipFill>
                <a:blip r:embed="rId59"/>
                <a:stretch>
                  <a:fillRect/>
                </a:stretch>
              </p:blipFill>
              <p:spPr>
                <a:xfrm>
                  <a:off x="2839920" y="1345870"/>
                  <a:ext cx="8460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2" name="Ink 21">
                  <a:extLst>
                    <a:ext uri="{FF2B5EF4-FFF2-40B4-BE49-F238E27FC236}">
                      <a16:creationId xmlns:a16="http://schemas.microsoft.com/office/drawing/2014/main" id="{2FE98ABD-06B6-7290-413C-19A657A62C4B}"/>
                    </a:ext>
                  </a:extLst>
                </p14:cNvPr>
                <p14:cNvContentPartPr/>
                <p14:nvPr/>
              </p14:nvContentPartPr>
              <p14:xfrm>
                <a:off x="2053680" y="1378270"/>
                <a:ext cx="808920" cy="52560"/>
              </p14:xfrm>
            </p:contentPart>
          </mc:Choice>
          <mc:Fallback>
            <p:pic>
              <p:nvPicPr>
                <p:cNvPr id="22" name="Ink 21">
                  <a:extLst>
                    <a:ext uri="{FF2B5EF4-FFF2-40B4-BE49-F238E27FC236}">
                      <a16:creationId xmlns:a16="http://schemas.microsoft.com/office/drawing/2014/main" id="{2FE98ABD-06B6-7290-413C-19A657A62C4B}"/>
                    </a:ext>
                  </a:extLst>
                </p:cNvPr>
                <p:cNvPicPr/>
                <p:nvPr/>
              </p:nvPicPr>
              <p:blipFill>
                <a:blip r:embed="rId61"/>
                <a:stretch>
                  <a:fillRect/>
                </a:stretch>
              </p:blipFill>
              <p:spPr>
                <a:xfrm>
                  <a:off x="2036040" y="1360630"/>
                  <a:ext cx="8445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3" name="Ink 22">
                  <a:extLst>
                    <a:ext uri="{FF2B5EF4-FFF2-40B4-BE49-F238E27FC236}">
                      <a16:creationId xmlns:a16="http://schemas.microsoft.com/office/drawing/2014/main" id="{5EC818E8-AA8B-89B6-B060-0B53111C655F}"/>
                    </a:ext>
                  </a:extLst>
                </p14:cNvPr>
                <p14:cNvContentPartPr/>
                <p14:nvPr/>
              </p14:nvContentPartPr>
              <p14:xfrm>
                <a:off x="1483440" y="1395550"/>
                <a:ext cx="536040" cy="19440"/>
              </p14:xfrm>
            </p:contentPart>
          </mc:Choice>
          <mc:Fallback>
            <p:pic>
              <p:nvPicPr>
                <p:cNvPr id="23" name="Ink 22">
                  <a:extLst>
                    <a:ext uri="{FF2B5EF4-FFF2-40B4-BE49-F238E27FC236}">
                      <a16:creationId xmlns:a16="http://schemas.microsoft.com/office/drawing/2014/main" id="{5EC818E8-AA8B-89B6-B060-0B53111C655F}"/>
                    </a:ext>
                  </a:extLst>
                </p:cNvPr>
                <p:cNvPicPr/>
                <p:nvPr/>
              </p:nvPicPr>
              <p:blipFill>
                <a:blip r:embed="rId63"/>
                <a:stretch>
                  <a:fillRect/>
                </a:stretch>
              </p:blipFill>
              <p:spPr>
                <a:xfrm>
                  <a:off x="1465800" y="1377550"/>
                  <a:ext cx="5716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9" name="Ink 48">
                  <a:extLst>
                    <a:ext uri="{FF2B5EF4-FFF2-40B4-BE49-F238E27FC236}">
                      <a16:creationId xmlns:a16="http://schemas.microsoft.com/office/drawing/2014/main" id="{397114FA-EF02-DAB9-1305-8154B54A4E7A}"/>
                    </a:ext>
                  </a:extLst>
                </p14:cNvPr>
                <p14:cNvContentPartPr/>
                <p14:nvPr/>
              </p14:nvContentPartPr>
              <p14:xfrm>
                <a:off x="2603400" y="1297630"/>
                <a:ext cx="19800" cy="2520"/>
              </p14:xfrm>
            </p:contentPart>
          </mc:Choice>
          <mc:Fallback>
            <p:pic>
              <p:nvPicPr>
                <p:cNvPr id="49" name="Ink 48">
                  <a:extLst>
                    <a:ext uri="{FF2B5EF4-FFF2-40B4-BE49-F238E27FC236}">
                      <a16:creationId xmlns:a16="http://schemas.microsoft.com/office/drawing/2014/main" id="{397114FA-EF02-DAB9-1305-8154B54A4E7A}"/>
                    </a:ext>
                  </a:extLst>
                </p:cNvPr>
                <p:cNvPicPr/>
                <p:nvPr/>
              </p:nvPicPr>
              <p:blipFill>
                <a:blip r:embed="rId65"/>
                <a:stretch>
                  <a:fillRect/>
                </a:stretch>
              </p:blipFill>
              <p:spPr>
                <a:xfrm>
                  <a:off x="2585400" y="1279630"/>
                  <a:ext cx="55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1" name="Ink 50">
                  <a:extLst>
                    <a:ext uri="{FF2B5EF4-FFF2-40B4-BE49-F238E27FC236}">
                      <a16:creationId xmlns:a16="http://schemas.microsoft.com/office/drawing/2014/main" id="{D2FEF9AA-69A3-0863-C6CB-7506A46070E4}"/>
                    </a:ext>
                  </a:extLst>
                </p14:cNvPr>
                <p14:cNvContentPartPr/>
                <p14:nvPr/>
              </p14:nvContentPartPr>
              <p14:xfrm>
                <a:off x="2558760" y="1275670"/>
                <a:ext cx="26280" cy="141840"/>
              </p14:xfrm>
            </p:contentPart>
          </mc:Choice>
          <mc:Fallback>
            <p:pic>
              <p:nvPicPr>
                <p:cNvPr id="51" name="Ink 50">
                  <a:extLst>
                    <a:ext uri="{FF2B5EF4-FFF2-40B4-BE49-F238E27FC236}">
                      <a16:creationId xmlns:a16="http://schemas.microsoft.com/office/drawing/2014/main" id="{D2FEF9AA-69A3-0863-C6CB-7506A46070E4}"/>
                    </a:ext>
                  </a:extLst>
                </p:cNvPr>
                <p:cNvPicPr/>
                <p:nvPr/>
              </p:nvPicPr>
              <p:blipFill>
                <a:blip r:embed="rId67"/>
                <a:stretch>
                  <a:fillRect/>
                </a:stretch>
              </p:blipFill>
              <p:spPr>
                <a:xfrm>
                  <a:off x="2540760" y="1257670"/>
                  <a:ext cx="619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2" name="Ink 51">
                  <a:extLst>
                    <a:ext uri="{FF2B5EF4-FFF2-40B4-BE49-F238E27FC236}">
                      <a16:creationId xmlns:a16="http://schemas.microsoft.com/office/drawing/2014/main" id="{A0616D1C-6569-FFE6-6FA9-0A68267C7008}"/>
                    </a:ext>
                  </a:extLst>
                </p14:cNvPr>
                <p14:cNvContentPartPr/>
                <p14:nvPr/>
              </p14:nvContentPartPr>
              <p14:xfrm>
                <a:off x="1400640" y="847630"/>
                <a:ext cx="1499040" cy="585000"/>
              </p14:xfrm>
            </p:contentPart>
          </mc:Choice>
          <mc:Fallback>
            <p:pic>
              <p:nvPicPr>
                <p:cNvPr id="52" name="Ink 51">
                  <a:extLst>
                    <a:ext uri="{FF2B5EF4-FFF2-40B4-BE49-F238E27FC236}">
                      <a16:creationId xmlns:a16="http://schemas.microsoft.com/office/drawing/2014/main" id="{A0616D1C-6569-FFE6-6FA9-0A68267C7008}"/>
                    </a:ext>
                  </a:extLst>
                </p:cNvPr>
                <p:cNvPicPr/>
                <p:nvPr/>
              </p:nvPicPr>
              <p:blipFill>
                <a:blip r:embed="rId69"/>
                <a:stretch>
                  <a:fillRect/>
                </a:stretch>
              </p:blipFill>
              <p:spPr>
                <a:xfrm>
                  <a:off x="1383000" y="829990"/>
                  <a:ext cx="1534680" cy="620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4" name="Ink 53">
                  <a:extLst>
                    <a:ext uri="{FF2B5EF4-FFF2-40B4-BE49-F238E27FC236}">
                      <a16:creationId xmlns:a16="http://schemas.microsoft.com/office/drawing/2014/main" id="{A0D932F1-F7F9-08B8-F5E8-C5C805326E4C}"/>
                    </a:ext>
                  </a:extLst>
                </p14:cNvPr>
                <p14:cNvContentPartPr/>
                <p14:nvPr/>
              </p14:nvContentPartPr>
              <p14:xfrm>
                <a:off x="8410200" y="1353790"/>
                <a:ext cx="1242000" cy="585720"/>
              </p14:xfrm>
            </p:contentPart>
          </mc:Choice>
          <mc:Fallback>
            <p:pic>
              <p:nvPicPr>
                <p:cNvPr id="54" name="Ink 53">
                  <a:extLst>
                    <a:ext uri="{FF2B5EF4-FFF2-40B4-BE49-F238E27FC236}">
                      <a16:creationId xmlns:a16="http://schemas.microsoft.com/office/drawing/2014/main" id="{A0D932F1-F7F9-08B8-F5E8-C5C805326E4C}"/>
                    </a:ext>
                  </a:extLst>
                </p:cNvPr>
                <p:cNvPicPr/>
                <p:nvPr/>
              </p:nvPicPr>
              <p:blipFill>
                <a:blip r:embed="rId71"/>
                <a:stretch>
                  <a:fillRect/>
                </a:stretch>
              </p:blipFill>
              <p:spPr>
                <a:xfrm>
                  <a:off x="8392200" y="1335790"/>
                  <a:ext cx="1277640" cy="62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56" name="Ink 55">
                <a:extLst>
                  <a:ext uri="{FF2B5EF4-FFF2-40B4-BE49-F238E27FC236}">
                    <a16:creationId xmlns:a16="http://schemas.microsoft.com/office/drawing/2014/main" id="{500F488B-1CA5-D01A-FC18-2031DB166368}"/>
                  </a:ext>
                </a:extLst>
              </p14:cNvPr>
              <p14:cNvContentPartPr/>
              <p14:nvPr/>
            </p14:nvContentPartPr>
            <p14:xfrm>
              <a:off x="2700600" y="800110"/>
              <a:ext cx="1747440" cy="615960"/>
            </p14:xfrm>
          </p:contentPart>
        </mc:Choice>
        <mc:Fallback>
          <p:pic>
            <p:nvPicPr>
              <p:cNvPr id="56" name="Ink 55">
                <a:extLst>
                  <a:ext uri="{FF2B5EF4-FFF2-40B4-BE49-F238E27FC236}">
                    <a16:creationId xmlns:a16="http://schemas.microsoft.com/office/drawing/2014/main" id="{500F488B-1CA5-D01A-FC18-2031DB166368}"/>
                  </a:ext>
                </a:extLst>
              </p:cNvPr>
              <p:cNvPicPr/>
              <p:nvPr/>
            </p:nvPicPr>
            <p:blipFill>
              <a:blip r:embed="rId73"/>
              <a:stretch>
                <a:fillRect/>
              </a:stretch>
            </p:blipFill>
            <p:spPr>
              <a:xfrm>
                <a:off x="2682960" y="782470"/>
                <a:ext cx="1783080" cy="651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4">
            <p14:nvContentPartPr>
              <p14:cNvPr id="57" name="Ink 56">
                <a:extLst>
                  <a:ext uri="{FF2B5EF4-FFF2-40B4-BE49-F238E27FC236}">
                    <a16:creationId xmlns:a16="http://schemas.microsoft.com/office/drawing/2014/main" id="{233D8B9C-31D3-D9AB-C340-1F26B630188C}"/>
                  </a:ext>
                </a:extLst>
              </p14:cNvPr>
              <p14:cNvContentPartPr/>
              <p14:nvPr/>
            </p14:nvContentPartPr>
            <p14:xfrm>
              <a:off x="1380840" y="818830"/>
              <a:ext cx="1513440" cy="599400"/>
            </p14:xfrm>
          </p:contentPart>
        </mc:Choice>
        <mc:Fallback>
          <p:pic>
            <p:nvPicPr>
              <p:cNvPr id="57" name="Ink 56">
                <a:extLst>
                  <a:ext uri="{FF2B5EF4-FFF2-40B4-BE49-F238E27FC236}">
                    <a16:creationId xmlns:a16="http://schemas.microsoft.com/office/drawing/2014/main" id="{233D8B9C-31D3-D9AB-C340-1F26B630188C}"/>
                  </a:ext>
                </a:extLst>
              </p:cNvPr>
              <p:cNvPicPr/>
              <p:nvPr/>
            </p:nvPicPr>
            <p:blipFill>
              <a:blip r:embed="rId75"/>
              <a:stretch>
                <a:fillRect/>
              </a:stretch>
            </p:blipFill>
            <p:spPr>
              <a:xfrm>
                <a:off x="1363200" y="800830"/>
                <a:ext cx="1549080" cy="635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8" name="Ink 57">
                <a:extLst>
                  <a:ext uri="{FF2B5EF4-FFF2-40B4-BE49-F238E27FC236}">
                    <a16:creationId xmlns:a16="http://schemas.microsoft.com/office/drawing/2014/main" id="{E51AC252-B344-DBFD-3E15-0226588F66CD}"/>
                  </a:ext>
                </a:extLst>
              </p14:cNvPr>
              <p14:cNvContentPartPr/>
              <p14:nvPr/>
            </p14:nvContentPartPr>
            <p14:xfrm>
              <a:off x="1533120" y="2288350"/>
              <a:ext cx="4205520" cy="122040"/>
            </p14:xfrm>
          </p:contentPart>
        </mc:Choice>
        <mc:Fallback>
          <p:pic>
            <p:nvPicPr>
              <p:cNvPr id="58" name="Ink 57">
                <a:extLst>
                  <a:ext uri="{FF2B5EF4-FFF2-40B4-BE49-F238E27FC236}">
                    <a16:creationId xmlns:a16="http://schemas.microsoft.com/office/drawing/2014/main" id="{E51AC252-B344-DBFD-3E15-0226588F66CD}"/>
                  </a:ext>
                </a:extLst>
              </p:cNvPr>
              <p:cNvPicPr/>
              <p:nvPr/>
            </p:nvPicPr>
            <p:blipFill>
              <a:blip r:embed="rId77"/>
              <a:stretch>
                <a:fillRect/>
              </a:stretch>
            </p:blipFill>
            <p:spPr>
              <a:xfrm>
                <a:off x="1515120" y="2270350"/>
                <a:ext cx="42411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9" name="Ink 58">
                <a:extLst>
                  <a:ext uri="{FF2B5EF4-FFF2-40B4-BE49-F238E27FC236}">
                    <a16:creationId xmlns:a16="http://schemas.microsoft.com/office/drawing/2014/main" id="{6A2FDB69-4BFC-8017-B3F8-EE70CE7156FB}"/>
                  </a:ext>
                </a:extLst>
              </p14:cNvPr>
              <p14:cNvContentPartPr/>
              <p14:nvPr/>
            </p14:nvContentPartPr>
            <p14:xfrm>
              <a:off x="822480" y="2281510"/>
              <a:ext cx="541800" cy="21600"/>
            </p14:xfrm>
          </p:contentPart>
        </mc:Choice>
        <mc:Fallback>
          <p:pic>
            <p:nvPicPr>
              <p:cNvPr id="59" name="Ink 58">
                <a:extLst>
                  <a:ext uri="{FF2B5EF4-FFF2-40B4-BE49-F238E27FC236}">
                    <a16:creationId xmlns:a16="http://schemas.microsoft.com/office/drawing/2014/main" id="{6A2FDB69-4BFC-8017-B3F8-EE70CE7156FB}"/>
                  </a:ext>
                </a:extLst>
              </p:cNvPr>
              <p:cNvPicPr/>
              <p:nvPr/>
            </p:nvPicPr>
            <p:blipFill>
              <a:blip r:embed="rId79"/>
              <a:stretch>
                <a:fillRect/>
              </a:stretch>
            </p:blipFill>
            <p:spPr>
              <a:xfrm>
                <a:off x="804840" y="2263510"/>
                <a:ext cx="5774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0" name="Ink 59">
                <a:extLst>
                  <a:ext uri="{FF2B5EF4-FFF2-40B4-BE49-F238E27FC236}">
                    <a16:creationId xmlns:a16="http://schemas.microsoft.com/office/drawing/2014/main" id="{0885AA10-8DB6-A1B7-CDF1-806021A8DAA9}"/>
                  </a:ext>
                </a:extLst>
              </p14:cNvPr>
              <p14:cNvContentPartPr/>
              <p14:nvPr/>
            </p14:nvContentPartPr>
            <p14:xfrm>
              <a:off x="7823040" y="2714590"/>
              <a:ext cx="1623960" cy="49680"/>
            </p14:xfrm>
          </p:contentPart>
        </mc:Choice>
        <mc:Fallback>
          <p:pic>
            <p:nvPicPr>
              <p:cNvPr id="60" name="Ink 59">
                <a:extLst>
                  <a:ext uri="{FF2B5EF4-FFF2-40B4-BE49-F238E27FC236}">
                    <a16:creationId xmlns:a16="http://schemas.microsoft.com/office/drawing/2014/main" id="{0885AA10-8DB6-A1B7-CDF1-806021A8DAA9}"/>
                  </a:ext>
                </a:extLst>
              </p:cNvPr>
              <p:cNvPicPr/>
              <p:nvPr/>
            </p:nvPicPr>
            <p:blipFill>
              <a:blip r:embed="rId81"/>
              <a:stretch>
                <a:fillRect/>
              </a:stretch>
            </p:blipFill>
            <p:spPr>
              <a:xfrm>
                <a:off x="7805040" y="2696590"/>
                <a:ext cx="1659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1" name="Ink 60">
                <a:extLst>
                  <a:ext uri="{FF2B5EF4-FFF2-40B4-BE49-F238E27FC236}">
                    <a16:creationId xmlns:a16="http://schemas.microsoft.com/office/drawing/2014/main" id="{34927AFC-3DDE-6603-2088-986DFAA48517}"/>
                  </a:ext>
                </a:extLst>
              </p14:cNvPr>
              <p14:cNvContentPartPr/>
              <p14:nvPr/>
            </p14:nvContentPartPr>
            <p14:xfrm>
              <a:off x="6960120" y="2756350"/>
              <a:ext cx="560520" cy="19440"/>
            </p14:xfrm>
          </p:contentPart>
        </mc:Choice>
        <mc:Fallback>
          <p:pic>
            <p:nvPicPr>
              <p:cNvPr id="61" name="Ink 60">
                <a:extLst>
                  <a:ext uri="{FF2B5EF4-FFF2-40B4-BE49-F238E27FC236}">
                    <a16:creationId xmlns:a16="http://schemas.microsoft.com/office/drawing/2014/main" id="{34927AFC-3DDE-6603-2088-986DFAA48517}"/>
                  </a:ext>
                </a:extLst>
              </p:cNvPr>
              <p:cNvPicPr/>
              <p:nvPr/>
            </p:nvPicPr>
            <p:blipFill>
              <a:blip r:embed="rId83"/>
              <a:stretch>
                <a:fillRect/>
              </a:stretch>
            </p:blipFill>
            <p:spPr>
              <a:xfrm>
                <a:off x="6942480" y="2738350"/>
                <a:ext cx="5961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2" name="Ink 61">
                <a:extLst>
                  <a:ext uri="{FF2B5EF4-FFF2-40B4-BE49-F238E27FC236}">
                    <a16:creationId xmlns:a16="http://schemas.microsoft.com/office/drawing/2014/main" id="{C0169141-15FE-CF5F-089E-1E66EFA00662}"/>
                  </a:ext>
                </a:extLst>
              </p14:cNvPr>
              <p14:cNvContentPartPr/>
              <p14:nvPr/>
            </p14:nvContentPartPr>
            <p14:xfrm>
              <a:off x="4540560" y="2758870"/>
              <a:ext cx="2219760" cy="59760"/>
            </p14:xfrm>
          </p:contentPart>
        </mc:Choice>
        <mc:Fallback>
          <p:pic>
            <p:nvPicPr>
              <p:cNvPr id="62" name="Ink 61">
                <a:extLst>
                  <a:ext uri="{FF2B5EF4-FFF2-40B4-BE49-F238E27FC236}">
                    <a16:creationId xmlns:a16="http://schemas.microsoft.com/office/drawing/2014/main" id="{C0169141-15FE-CF5F-089E-1E66EFA00662}"/>
                  </a:ext>
                </a:extLst>
              </p:cNvPr>
              <p:cNvPicPr/>
              <p:nvPr/>
            </p:nvPicPr>
            <p:blipFill>
              <a:blip r:embed="rId85"/>
              <a:stretch>
                <a:fillRect/>
              </a:stretch>
            </p:blipFill>
            <p:spPr>
              <a:xfrm>
                <a:off x="4522560" y="2741230"/>
                <a:ext cx="2255400" cy="95400"/>
              </a:xfrm>
              <a:prstGeom prst="rect">
                <a:avLst/>
              </a:prstGeom>
            </p:spPr>
          </p:pic>
        </mc:Fallback>
      </mc:AlternateContent>
      <p:grpSp>
        <p:nvGrpSpPr>
          <p:cNvPr id="67" name="Group 66">
            <a:extLst>
              <a:ext uri="{FF2B5EF4-FFF2-40B4-BE49-F238E27FC236}">
                <a16:creationId xmlns:a16="http://schemas.microsoft.com/office/drawing/2014/main" id="{5E5AF30D-E38E-568C-8171-60B467D7F2E0}"/>
              </a:ext>
            </a:extLst>
          </p:cNvPr>
          <p:cNvGrpSpPr/>
          <p:nvPr/>
        </p:nvGrpSpPr>
        <p:grpSpPr>
          <a:xfrm>
            <a:off x="795840" y="2718190"/>
            <a:ext cx="3665880" cy="135000"/>
            <a:chOff x="795840" y="2718190"/>
            <a:chExt cx="3665880" cy="135000"/>
          </a:xfrm>
        </p:grpSpPr>
        <mc:AlternateContent xmlns:mc="http://schemas.openxmlformats.org/markup-compatibility/2006">
          <mc:Choice xmlns:p14="http://schemas.microsoft.com/office/powerpoint/2010/main" Requires="p14">
            <p:contentPart p14:bwMode="auto" r:id="rId86">
              <p14:nvContentPartPr>
                <p14:cNvPr id="63" name="Ink 62">
                  <a:extLst>
                    <a:ext uri="{FF2B5EF4-FFF2-40B4-BE49-F238E27FC236}">
                      <a16:creationId xmlns:a16="http://schemas.microsoft.com/office/drawing/2014/main" id="{CB2E5DDF-A328-7C27-9080-65B0ADF813E8}"/>
                    </a:ext>
                  </a:extLst>
                </p14:cNvPr>
                <p14:cNvContentPartPr/>
                <p14:nvPr/>
              </p14:nvContentPartPr>
              <p14:xfrm>
                <a:off x="2855760" y="2718190"/>
                <a:ext cx="1605960" cy="84240"/>
              </p14:xfrm>
            </p:contentPart>
          </mc:Choice>
          <mc:Fallback>
            <p:pic>
              <p:nvPicPr>
                <p:cNvPr id="63" name="Ink 62">
                  <a:extLst>
                    <a:ext uri="{FF2B5EF4-FFF2-40B4-BE49-F238E27FC236}">
                      <a16:creationId xmlns:a16="http://schemas.microsoft.com/office/drawing/2014/main" id="{CB2E5DDF-A328-7C27-9080-65B0ADF813E8}"/>
                    </a:ext>
                  </a:extLst>
                </p:cNvPr>
                <p:cNvPicPr/>
                <p:nvPr/>
              </p:nvPicPr>
              <p:blipFill>
                <a:blip r:embed="rId87"/>
                <a:stretch>
                  <a:fillRect/>
                </a:stretch>
              </p:blipFill>
              <p:spPr>
                <a:xfrm>
                  <a:off x="2837760" y="2700190"/>
                  <a:ext cx="16416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4" name="Ink 63">
                  <a:extLst>
                    <a:ext uri="{FF2B5EF4-FFF2-40B4-BE49-F238E27FC236}">
                      <a16:creationId xmlns:a16="http://schemas.microsoft.com/office/drawing/2014/main" id="{787AEDD9-1169-5D64-A286-BD7A5E78D9EC}"/>
                    </a:ext>
                  </a:extLst>
                </p14:cNvPr>
                <p14:cNvContentPartPr/>
                <p14:nvPr/>
              </p14:nvContentPartPr>
              <p14:xfrm>
                <a:off x="2413680" y="2776150"/>
                <a:ext cx="362880" cy="25200"/>
              </p14:xfrm>
            </p:contentPart>
          </mc:Choice>
          <mc:Fallback>
            <p:pic>
              <p:nvPicPr>
                <p:cNvPr id="64" name="Ink 63">
                  <a:extLst>
                    <a:ext uri="{FF2B5EF4-FFF2-40B4-BE49-F238E27FC236}">
                      <a16:creationId xmlns:a16="http://schemas.microsoft.com/office/drawing/2014/main" id="{787AEDD9-1169-5D64-A286-BD7A5E78D9EC}"/>
                    </a:ext>
                  </a:extLst>
                </p:cNvPr>
                <p:cNvPicPr/>
                <p:nvPr/>
              </p:nvPicPr>
              <p:blipFill>
                <a:blip r:embed="rId89"/>
                <a:stretch>
                  <a:fillRect/>
                </a:stretch>
              </p:blipFill>
              <p:spPr>
                <a:xfrm>
                  <a:off x="2396040" y="2758150"/>
                  <a:ext cx="3985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5" name="Ink 64">
                  <a:extLst>
                    <a:ext uri="{FF2B5EF4-FFF2-40B4-BE49-F238E27FC236}">
                      <a16:creationId xmlns:a16="http://schemas.microsoft.com/office/drawing/2014/main" id="{695525FC-F100-A5F6-638A-23F48FB1F629}"/>
                    </a:ext>
                  </a:extLst>
                </p14:cNvPr>
                <p14:cNvContentPartPr/>
                <p14:nvPr/>
              </p14:nvContentPartPr>
              <p14:xfrm>
                <a:off x="1908240" y="2725750"/>
                <a:ext cx="441000" cy="87480"/>
              </p14:xfrm>
            </p:contentPart>
          </mc:Choice>
          <mc:Fallback>
            <p:pic>
              <p:nvPicPr>
                <p:cNvPr id="65" name="Ink 64">
                  <a:extLst>
                    <a:ext uri="{FF2B5EF4-FFF2-40B4-BE49-F238E27FC236}">
                      <a16:creationId xmlns:a16="http://schemas.microsoft.com/office/drawing/2014/main" id="{695525FC-F100-A5F6-638A-23F48FB1F629}"/>
                    </a:ext>
                  </a:extLst>
                </p:cNvPr>
                <p:cNvPicPr/>
                <p:nvPr/>
              </p:nvPicPr>
              <p:blipFill>
                <a:blip r:embed="rId91"/>
                <a:stretch>
                  <a:fillRect/>
                </a:stretch>
              </p:blipFill>
              <p:spPr>
                <a:xfrm>
                  <a:off x="1890600" y="2707750"/>
                  <a:ext cx="476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6" name="Ink 65">
                  <a:extLst>
                    <a:ext uri="{FF2B5EF4-FFF2-40B4-BE49-F238E27FC236}">
                      <a16:creationId xmlns:a16="http://schemas.microsoft.com/office/drawing/2014/main" id="{03EA4AB1-E8E6-68FE-4283-0199DAA2D549}"/>
                    </a:ext>
                  </a:extLst>
                </p14:cNvPr>
                <p14:cNvContentPartPr/>
                <p14:nvPr/>
              </p14:nvContentPartPr>
              <p14:xfrm>
                <a:off x="795840" y="2786590"/>
                <a:ext cx="1020600" cy="66600"/>
              </p14:xfrm>
            </p:contentPart>
          </mc:Choice>
          <mc:Fallback>
            <p:pic>
              <p:nvPicPr>
                <p:cNvPr id="66" name="Ink 65">
                  <a:extLst>
                    <a:ext uri="{FF2B5EF4-FFF2-40B4-BE49-F238E27FC236}">
                      <a16:creationId xmlns:a16="http://schemas.microsoft.com/office/drawing/2014/main" id="{03EA4AB1-E8E6-68FE-4283-0199DAA2D549}"/>
                    </a:ext>
                  </a:extLst>
                </p:cNvPr>
                <p:cNvPicPr/>
                <p:nvPr/>
              </p:nvPicPr>
              <p:blipFill>
                <a:blip r:embed="rId93"/>
                <a:stretch>
                  <a:fillRect/>
                </a:stretch>
              </p:blipFill>
              <p:spPr>
                <a:xfrm>
                  <a:off x="778200" y="2768950"/>
                  <a:ext cx="1056240" cy="102240"/>
                </a:xfrm>
                <a:prstGeom prst="rect">
                  <a:avLst/>
                </a:prstGeom>
              </p:spPr>
            </p:pic>
          </mc:Fallback>
        </mc:AlternateContent>
      </p:grpSp>
      <p:grpSp>
        <p:nvGrpSpPr>
          <p:cNvPr id="70" name="Group 69">
            <a:extLst>
              <a:ext uri="{FF2B5EF4-FFF2-40B4-BE49-F238E27FC236}">
                <a16:creationId xmlns:a16="http://schemas.microsoft.com/office/drawing/2014/main" id="{5AB76BE4-BE48-A1E0-ABE2-893D37019CED}"/>
              </a:ext>
            </a:extLst>
          </p:cNvPr>
          <p:cNvGrpSpPr/>
          <p:nvPr/>
        </p:nvGrpSpPr>
        <p:grpSpPr>
          <a:xfrm>
            <a:off x="8026440" y="3206350"/>
            <a:ext cx="1421640" cy="69840"/>
            <a:chOff x="8026440" y="3206350"/>
            <a:chExt cx="1421640" cy="69840"/>
          </a:xfrm>
        </p:grpSpPr>
        <mc:AlternateContent xmlns:mc="http://schemas.openxmlformats.org/markup-compatibility/2006">
          <mc:Choice xmlns:p14="http://schemas.microsoft.com/office/powerpoint/2010/main" Requires="p14">
            <p:contentPart p14:bwMode="auto" r:id="rId94">
              <p14:nvContentPartPr>
                <p14:cNvPr id="68" name="Ink 67">
                  <a:extLst>
                    <a:ext uri="{FF2B5EF4-FFF2-40B4-BE49-F238E27FC236}">
                      <a16:creationId xmlns:a16="http://schemas.microsoft.com/office/drawing/2014/main" id="{53C1BB60-CF57-D146-9A04-9578C1116C5B}"/>
                    </a:ext>
                  </a:extLst>
                </p14:cNvPr>
                <p14:cNvContentPartPr/>
                <p14:nvPr/>
              </p14:nvContentPartPr>
              <p14:xfrm>
                <a:off x="8780280" y="3206350"/>
                <a:ext cx="667800" cy="39600"/>
              </p14:xfrm>
            </p:contentPart>
          </mc:Choice>
          <mc:Fallback>
            <p:pic>
              <p:nvPicPr>
                <p:cNvPr id="68" name="Ink 67">
                  <a:extLst>
                    <a:ext uri="{FF2B5EF4-FFF2-40B4-BE49-F238E27FC236}">
                      <a16:creationId xmlns:a16="http://schemas.microsoft.com/office/drawing/2014/main" id="{53C1BB60-CF57-D146-9A04-9578C1116C5B}"/>
                    </a:ext>
                  </a:extLst>
                </p:cNvPr>
                <p:cNvPicPr/>
                <p:nvPr/>
              </p:nvPicPr>
              <p:blipFill>
                <a:blip r:embed="rId95"/>
                <a:stretch>
                  <a:fillRect/>
                </a:stretch>
              </p:blipFill>
              <p:spPr>
                <a:xfrm>
                  <a:off x="8762640" y="3188350"/>
                  <a:ext cx="703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9" name="Ink 68">
                  <a:extLst>
                    <a:ext uri="{FF2B5EF4-FFF2-40B4-BE49-F238E27FC236}">
                      <a16:creationId xmlns:a16="http://schemas.microsoft.com/office/drawing/2014/main" id="{20731411-5DC6-BFE1-086E-D5C735A87490}"/>
                    </a:ext>
                  </a:extLst>
                </p14:cNvPr>
                <p14:cNvContentPartPr/>
                <p14:nvPr/>
              </p14:nvContentPartPr>
              <p14:xfrm>
                <a:off x="8026440" y="3236590"/>
                <a:ext cx="685800" cy="39600"/>
              </p14:xfrm>
            </p:contentPart>
          </mc:Choice>
          <mc:Fallback>
            <p:pic>
              <p:nvPicPr>
                <p:cNvPr id="69" name="Ink 68">
                  <a:extLst>
                    <a:ext uri="{FF2B5EF4-FFF2-40B4-BE49-F238E27FC236}">
                      <a16:creationId xmlns:a16="http://schemas.microsoft.com/office/drawing/2014/main" id="{20731411-5DC6-BFE1-086E-D5C735A87490}"/>
                    </a:ext>
                  </a:extLst>
                </p:cNvPr>
                <p:cNvPicPr/>
                <p:nvPr/>
              </p:nvPicPr>
              <p:blipFill>
                <a:blip r:embed="rId97"/>
                <a:stretch>
                  <a:fillRect/>
                </a:stretch>
              </p:blipFill>
              <p:spPr>
                <a:xfrm>
                  <a:off x="8008800" y="3218950"/>
                  <a:ext cx="721440" cy="75240"/>
                </a:xfrm>
                <a:prstGeom prst="rect">
                  <a:avLst/>
                </a:prstGeom>
              </p:spPr>
            </p:pic>
          </mc:Fallback>
        </mc:AlternateContent>
      </p:grpSp>
      <p:grpSp>
        <p:nvGrpSpPr>
          <p:cNvPr id="85" name="Group 84">
            <a:extLst>
              <a:ext uri="{FF2B5EF4-FFF2-40B4-BE49-F238E27FC236}">
                <a16:creationId xmlns:a16="http://schemas.microsoft.com/office/drawing/2014/main" id="{5EFFEC81-7551-D84E-293E-F0521E362C67}"/>
              </a:ext>
            </a:extLst>
          </p:cNvPr>
          <p:cNvGrpSpPr/>
          <p:nvPr/>
        </p:nvGrpSpPr>
        <p:grpSpPr>
          <a:xfrm>
            <a:off x="677040" y="3235870"/>
            <a:ext cx="6518520" cy="164520"/>
            <a:chOff x="677040" y="3235870"/>
            <a:chExt cx="6518520" cy="164520"/>
          </a:xfrm>
        </p:grpSpPr>
        <mc:AlternateContent xmlns:mc="http://schemas.openxmlformats.org/markup-compatibility/2006">
          <mc:Choice xmlns:p14="http://schemas.microsoft.com/office/powerpoint/2010/main" Requires="p14">
            <p:contentPart p14:bwMode="auto" r:id="rId98">
              <p14:nvContentPartPr>
                <p14:cNvPr id="71" name="Ink 70">
                  <a:extLst>
                    <a:ext uri="{FF2B5EF4-FFF2-40B4-BE49-F238E27FC236}">
                      <a16:creationId xmlns:a16="http://schemas.microsoft.com/office/drawing/2014/main" id="{C8DEE6EF-5D3B-EA86-23B4-1DF502B76546}"/>
                    </a:ext>
                  </a:extLst>
                </p14:cNvPr>
                <p14:cNvContentPartPr/>
                <p14:nvPr/>
              </p14:nvContentPartPr>
              <p14:xfrm>
                <a:off x="6548280" y="3294190"/>
                <a:ext cx="647280" cy="59760"/>
              </p14:xfrm>
            </p:contentPart>
          </mc:Choice>
          <mc:Fallback>
            <p:pic>
              <p:nvPicPr>
                <p:cNvPr id="71" name="Ink 70">
                  <a:extLst>
                    <a:ext uri="{FF2B5EF4-FFF2-40B4-BE49-F238E27FC236}">
                      <a16:creationId xmlns:a16="http://schemas.microsoft.com/office/drawing/2014/main" id="{C8DEE6EF-5D3B-EA86-23B4-1DF502B76546}"/>
                    </a:ext>
                  </a:extLst>
                </p:cNvPr>
                <p:cNvPicPr/>
                <p:nvPr/>
              </p:nvPicPr>
              <p:blipFill>
                <a:blip r:embed="rId99"/>
                <a:stretch>
                  <a:fillRect/>
                </a:stretch>
              </p:blipFill>
              <p:spPr>
                <a:xfrm>
                  <a:off x="6530280" y="3276190"/>
                  <a:ext cx="682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2" name="Ink 71">
                  <a:extLst>
                    <a:ext uri="{FF2B5EF4-FFF2-40B4-BE49-F238E27FC236}">
                      <a16:creationId xmlns:a16="http://schemas.microsoft.com/office/drawing/2014/main" id="{E9D0CE33-BEAF-B721-1726-92F82965D4FF}"/>
                    </a:ext>
                  </a:extLst>
                </p14:cNvPr>
                <p14:cNvContentPartPr/>
                <p14:nvPr/>
              </p14:nvContentPartPr>
              <p14:xfrm>
                <a:off x="5842320" y="3367990"/>
                <a:ext cx="463680" cy="32400"/>
              </p14:xfrm>
            </p:contentPart>
          </mc:Choice>
          <mc:Fallback>
            <p:pic>
              <p:nvPicPr>
                <p:cNvPr id="72" name="Ink 71">
                  <a:extLst>
                    <a:ext uri="{FF2B5EF4-FFF2-40B4-BE49-F238E27FC236}">
                      <a16:creationId xmlns:a16="http://schemas.microsoft.com/office/drawing/2014/main" id="{E9D0CE33-BEAF-B721-1726-92F82965D4FF}"/>
                    </a:ext>
                  </a:extLst>
                </p:cNvPr>
                <p:cNvPicPr/>
                <p:nvPr/>
              </p:nvPicPr>
              <p:blipFill>
                <a:blip r:embed="rId101"/>
                <a:stretch>
                  <a:fillRect/>
                </a:stretch>
              </p:blipFill>
              <p:spPr>
                <a:xfrm>
                  <a:off x="5824680" y="3350350"/>
                  <a:ext cx="4993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3" name="Ink 72">
                  <a:extLst>
                    <a:ext uri="{FF2B5EF4-FFF2-40B4-BE49-F238E27FC236}">
                      <a16:creationId xmlns:a16="http://schemas.microsoft.com/office/drawing/2014/main" id="{8B935F1F-EEC3-7F1A-C012-CD2B72903969}"/>
                    </a:ext>
                  </a:extLst>
                </p14:cNvPr>
                <p14:cNvContentPartPr/>
                <p14:nvPr/>
              </p14:nvContentPartPr>
              <p14:xfrm>
                <a:off x="5246160" y="3366550"/>
                <a:ext cx="413640" cy="13320"/>
              </p14:xfrm>
            </p:contentPart>
          </mc:Choice>
          <mc:Fallback>
            <p:pic>
              <p:nvPicPr>
                <p:cNvPr id="73" name="Ink 72">
                  <a:extLst>
                    <a:ext uri="{FF2B5EF4-FFF2-40B4-BE49-F238E27FC236}">
                      <a16:creationId xmlns:a16="http://schemas.microsoft.com/office/drawing/2014/main" id="{8B935F1F-EEC3-7F1A-C012-CD2B72903969}"/>
                    </a:ext>
                  </a:extLst>
                </p:cNvPr>
                <p:cNvPicPr/>
                <p:nvPr/>
              </p:nvPicPr>
              <p:blipFill>
                <a:blip r:embed="rId103"/>
                <a:stretch>
                  <a:fillRect/>
                </a:stretch>
              </p:blipFill>
              <p:spPr>
                <a:xfrm>
                  <a:off x="5228520" y="3348910"/>
                  <a:ext cx="4492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4" name="Ink 73">
                  <a:extLst>
                    <a:ext uri="{FF2B5EF4-FFF2-40B4-BE49-F238E27FC236}">
                      <a16:creationId xmlns:a16="http://schemas.microsoft.com/office/drawing/2014/main" id="{F3927AD8-4E60-F8DB-37FD-FE4A9ACE39D7}"/>
                    </a:ext>
                  </a:extLst>
                </p14:cNvPr>
                <p14:cNvContentPartPr/>
                <p14:nvPr/>
              </p14:nvContentPartPr>
              <p14:xfrm>
                <a:off x="4766640" y="3301750"/>
                <a:ext cx="394200" cy="31320"/>
              </p14:xfrm>
            </p:contentPart>
          </mc:Choice>
          <mc:Fallback>
            <p:pic>
              <p:nvPicPr>
                <p:cNvPr id="74" name="Ink 73">
                  <a:extLst>
                    <a:ext uri="{FF2B5EF4-FFF2-40B4-BE49-F238E27FC236}">
                      <a16:creationId xmlns:a16="http://schemas.microsoft.com/office/drawing/2014/main" id="{F3927AD8-4E60-F8DB-37FD-FE4A9ACE39D7}"/>
                    </a:ext>
                  </a:extLst>
                </p:cNvPr>
                <p:cNvPicPr/>
                <p:nvPr/>
              </p:nvPicPr>
              <p:blipFill>
                <a:blip r:embed="rId105"/>
                <a:stretch>
                  <a:fillRect/>
                </a:stretch>
              </p:blipFill>
              <p:spPr>
                <a:xfrm>
                  <a:off x="4749000" y="3283750"/>
                  <a:ext cx="4298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5" name="Ink 74">
                  <a:extLst>
                    <a:ext uri="{FF2B5EF4-FFF2-40B4-BE49-F238E27FC236}">
                      <a16:creationId xmlns:a16="http://schemas.microsoft.com/office/drawing/2014/main" id="{6D2BF55B-4B30-5B87-34B7-381972596866}"/>
                    </a:ext>
                  </a:extLst>
                </p14:cNvPr>
                <p14:cNvContentPartPr/>
                <p14:nvPr/>
              </p14:nvContentPartPr>
              <p14:xfrm>
                <a:off x="4096320" y="3235870"/>
                <a:ext cx="623880" cy="54720"/>
              </p14:xfrm>
            </p:contentPart>
          </mc:Choice>
          <mc:Fallback>
            <p:pic>
              <p:nvPicPr>
                <p:cNvPr id="75" name="Ink 74">
                  <a:extLst>
                    <a:ext uri="{FF2B5EF4-FFF2-40B4-BE49-F238E27FC236}">
                      <a16:creationId xmlns:a16="http://schemas.microsoft.com/office/drawing/2014/main" id="{6D2BF55B-4B30-5B87-34B7-381972596866}"/>
                    </a:ext>
                  </a:extLst>
                </p:cNvPr>
                <p:cNvPicPr/>
                <p:nvPr/>
              </p:nvPicPr>
              <p:blipFill>
                <a:blip r:embed="rId107"/>
                <a:stretch>
                  <a:fillRect/>
                </a:stretch>
              </p:blipFill>
              <p:spPr>
                <a:xfrm>
                  <a:off x="4078680" y="3217870"/>
                  <a:ext cx="659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7" name="Ink 76">
                  <a:extLst>
                    <a:ext uri="{FF2B5EF4-FFF2-40B4-BE49-F238E27FC236}">
                      <a16:creationId xmlns:a16="http://schemas.microsoft.com/office/drawing/2014/main" id="{D1E48465-46F5-9C08-F501-3F8FA2D2C1FF}"/>
                    </a:ext>
                  </a:extLst>
                </p14:cNvPr>
                <p14:cNvContentPartPr/>
                <p14:nvPr/>
              </p14:nvContentPartPr>
              <p14:xfrm>
                <a:off x="3708960" y="3286270"/>
                <a:ext cx="331560" cy="34200"/>
              </p14:xfrm>
            </p:contentPart>
          </mc:Choice>
          <mc:Fallback>
            <p:pic>
              <p:nvPicPr>
                <p:cNvPr id="77" name="Ink 76">
                  <a:extLst>
                    <a:ext uri="{FF2B5EF4-FFF2-40B4-BE49-F238E27FC236}">
                      <a16:creationId xmlns:a16="http://schemas.microsoft.com/office/drawing/2014/main" id="{D1E48465-46F5-9C08-F501-3F8FA2D2C1FF}"/>
                    </a:ext>
                  </a:extLst>
                </p:cNvPr>
                <p:cNvPicPr/>
                <p:nvPr/>
              </p:nvPicPr>
              <p:blipFill>
                <a:blip r:embed="rId109"/>
                <a:stretch>
                  <a:fillRect/>
                </a:stretch>
              </p:blipFill>
              <p:spPr>
                <a:xfrm>
                  <a:off x="3691320" y="3268630"/>
                  <a:ext cx="3672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9" name="Ink 78">
                  <a:extLst>
                    <a:ext uri="{FF2B5EF4-FFF2-40B4-BE49-F238E27FC236}">
                      <a16:creationId xmlns:a16="http://schemas.microsoft.com/office/drawing/2014/main" id="{CCB062B5-9F33-F7D9-A62F-93630205E9BB}"/>
                    </a:ext>
                  </a:extLst>
                </p14:cNvPr>
                <p14:cNvContentPartPr/>
                <p14:nvPr/>
              </p14:nvContentPartPr>
              <p14:xfrm>
                <a:off x="2771520" y="3260710"/>
                <a:ext cx="626760" cy="27720"/>
              </p14:xfrm>
            </p:contentPart>
          </mc:Choice>
          <mc:Fallback>
            <p:pic>
              <p:nvPicPr>
                <p:cNvPr id="79" name="Ink 78">
                  <a:extLst>
                    <a:ext uri="{FF2B5EF4-FFF2-40B4-BE49-F238E27FC236}">
                      <a16:creationId xmlns:a16="http://schemas.microsoft.com/office/drawing/2014/main" id="{CCB062B5-9F33-F7D9-A62F-93630205E9BB}"/>
                    </a:ext>
                  </a:extLst>
                </p:cNvPr>
                <p:cNvPicPr/>
                <p:nvPr/>
              </p:nvPicPr>
              <p:blipFill>
                <a:blip r:embed="rId111"/>
                <a:stretch>
                  <a:fillRect/>
                </a:stretch>
              </p:blipFill>
              <p:spPr>
                <a:xfrm>
                  <a:off x="2753880" y="3243070"/>
                  <a:ext cx="6624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0" name="Ink 79">
                  <a:extLst>
                    <a:ext uri="{FF2B5EF4-FFF2-40B4-BE49-F238E27FC236}">
                      <a16:creationId xmlns:a16="http://schemas.microsoft.com/office/drawing/2014/main" id="{8C6636C5-DF06-7AA9-4EDD-42229F5939AF}"/>
                    </a:ext>
                  </a:extLst>
                </p14:cNvPr>
                <p14:cNvContentPartPr/>
                <p14:nvPr/>
              </p14:nvContentPartPr>
              <p14:xfrm>
                <a:off x="2073120" y="3255310"/>
                <a:ext cx="517680" cy="28440"/>
              </p14:xfrm>
            </p:contentPart>
          </mc:Choice>
          <mc:Fallback>
            <p:pic>
              <p:nvPicPr>
                <p:cNvPr id="80" name="Ink 79">
                  <a:extLst>
                    <a:ext uri="{FF2B5EF4-FFF2-40B4-BE49-F238E27FC236}">
                      <a16:creationId xmlns:a16="http://schemas.microsoft.com/office/drawing/2014/main" id="{8C6636C5-DF06-7AA9-4EDD-42229F5939AF}"/>
                    </a:ext>
                  </a:extLst>
                </p:cNvPr>
                <p:cNvPicPr/>
                <p:nvPr/>
              </p:nvPicPr>
              <p:blipFill>
                <a:blip r:embed="rId113"/>
                <a:stretch>
                  <a:fillRect/>
                </a:stretch>
              </p:blipFill>
              <p:spPr>
                <a:xfrm>
                  <a:off x="2055480" y="3237670"/>
                  <a:ext cx="5533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1" name="Ink 80">
                  <a:extLst>
                    <a:ext uri="{FF2B5EF4-FFF2-40B4-BE49-F238E27FC236}">
                      <a16:creationId xmlns:a16="http://schemas.microsoft.com/office/drawing/2014/main" id="{28D673B0-FA7F-F808-329F-B3BBBC5C41CB}"/>
                    </a:ext>
                  </a:extLst>
                </p14:cNvPr>
                <p14:cNvContentPartPr/>
                <p14:nvPr/>
              </p14:nvContentPartPr>
              <p14:xfrm>
                <a:off x="1466160" y="3288430"/>
                <a:ext cx="304920" cy="24120"/>
              </p14:xfrm>
            </p:contentPart>
          </mc:Choice>
          <mc:Fallback>
            <p:pic>
              <p:nvPicPr>
                <p:cNvPr id="81" name="Ink 80">
                  <a:extLst>
                    <a:ext uri="{FF2B5EF4-FFF2-40B4-BE49-F238E27FC236}">
                      <a16:creationId xmlns:a16="http://schemas.microsoft.com/office/drawing/2014/main" id="{28D673B0-FA7F-F808-329F-B3BBBC5C41CB}"/>
                    </a:ext>
                  </a:extLst>
                </p:cNvPr>
                <p:cNvPicPr/>
                <p:nvPr/>
              </p:nvPicPr>
              <p:blipFill>
                <a:blip r:embed="rId115"/>
                <a:stretch>
                  <a:fillRect/>
                </a:stretch>
              </p:blipFill>
              <p:spPr>
                <a:xfrm>
                  <a:off x="1448520" y="3270790"/>
                  <a:ext cx="340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3" name="Ink 82">
                  <a:extLst>
                    <a:ext uri="{FF2B5EF4-FFF2-40B4-BE49-F238E27FC236}">
                      <a16:creationId xmlns:a16="http://schemas.microsoft.com/office/drawing/2014/main" id="{4E3717D6-3348-1028-D022-7B0AE97EDA4E}"/>
                    </a:ext>
                  </a:extLst>
                </p14:cNvPr>
                <p14:cNvContentPartPr/>
                <p14:nvPr/>
              </p14:nvContentPartPr>
              <p14:xfrm>
                <a:off x="677040" y="3288790"/>
                <a:ext cx="703440" cy="49320"/>
              </p14:xfrm>
            </p:contentPart>
          </mc:Choice>
          <mc:Fallback>
            <p:pic>
              <p:nvPicPr>
                <p:cNvPr id="83" name="Ink 82">
                  <a:extLst>
                    <a:ext uri="{FF2B5EF4-FFF2-40B4-BE49-F238E27FC236}">
                      <a16:creationId xmlns:a16="http://schemas.microsoft.com/office/drawing/2014/main" id="{4E3717D6-3348-1028-D022-7B0AE97EDA4E}"/>
                    </a:ext>
                  </a:extLst>
                </p:cNvPr>
                <p:cNvPicPr/>
                <p:nvPr/>
              </p:nvPicPr>
              <p:blipFill>
                <a:blip r:embed="rId117"/>
                <a:stretch>
                  <a:fillRect/>
                </a:stretch>
              </p:blipFill>
              <p:spPr>
                <a:xfrm>
                  <a:off x="659040" y="3270790"/>
                  <a:ext cx="739080" cy="84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8">
            <p14:nvContentPartPr>
              <p14:cNvPr id="84" name="Ink 83">
                <a:extLst>
                  <a:ext uri="{FF2B5EF4-FFF2-40B4-BE49-F238E27FC236}">
                    <a16:creationId xmlns:a16="http://schemas.microsoft.com/office/drawing/2014/main" id="{D89FAC61-7305-8FA8-7747-007D7F83F0A3}"/>
                  </a:ext>
                </a:extLst>
              </p14:cNvPr>
              <p14:cNvContentPartPr/>
              <p14:nvPr/>
            </p14:nvContentPartPr>
            <p14:xfrm>
              <a:off x="8213640" y="3773710"/>
              <a:ext cx="1239480" cy="40680"/>
            </p14:xfrm>
          </p:contentPart>
        </mc:Choice>
        <mc:Fallback>
          <p:pic>
            <p:nvPicPr>
              <p:cNvPr id="84" name="Ink 83">
                <a:extLst>
                  <a:ext uri="{FF2B5EF4-FFF2-40B4-BE49-F238E27FC236}">
                    <a16:creationId xmlns:a16="http://schemas.microsoft.com/office/drawing/2014/main" id="{D89FAC61-7305-8FA8-7747-007D7F83F0A3}"/>
                  </a:ext>
                </a:extLst>
              </p:cNvPr>
              <p:cNvPicPr/>
              <p:nvPr/>
            </p:nvPicPr>
            <p:blipFill>
              <a:blip r:embed="rId119"/>
              <a:stretch>
                <a:fillRect/>
              </a:stretch>
            </p:blipFill>
            <p:spPr>
              <a:xfrm>
                <a:off x="8195640" y="3755710"/>
                <a:ext cx="1275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6" name="Ink 85">
                <a:extLst>
                  <a:ext uri="{FF2B5EF4-FFF2-40B4-BE49-F238E27FC236}">
                    <a16:creationId xmlns:a16="http://schemas.microsoft.com/office/drawing/2014/main" id="{28FDFFE7-D50C-2439-84CE-023138993222}"/>
                  </a:ext>
                </a:extLst>
              </p14:cNvPr>
              <p14:cNvContentPartPr/>
              <p14:nvPr/>
            </p14:nvContentPartPr>
            <p14:xfrm>
              <a:off x="7614960" y="3695950"/>
              <a:ext cx="434160" cy="57600"/>
            </p14:xfrm>
          </p:contentPart>
        </mc:Choice>
        <mc:Fallback>
          <p:pic>
            <p:nvPicPr>
              <p:cNvPr id="86" name="Ink 85">
                <a:extLst>
                  <a:ext uri="{FF2B5EF4-FFF2-40B4-BE49-F238E27FC236}">
                    <a16:creationId xmlns:a16="http://schemas.microsoft.com/office/drawing/2014/main" id="{28FDFFE7-D50C-2439-84CE-023138993222}"/>
                  </a:ext>
                </a:extLst>
              </p:cNvPr>
              <p:cNvPicPr/>
              <p:nvPr/>
            </p:nvPicPr>
            <p:blipFill>
              <a:blip r:embed="rId121"/>
              <a:stretch>
                <a:fillRect/>
              </a:stretch>
            </p:blipFill>
            <p:spPr>
              <a:xfrm>
                <a:off x="7596960" y="3677950"/>
                <a:ext cx="469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8" name="Ink 97">
                <a:extLst>
                  <a:ext uri="{FF2B5EF4-FFF2-40B4-BE49-F238E27FC236}">
                    <a16:creationId xmlns:a16="http://schemas.microsoft.com/office/drawing/2014/main" id="{B7243CAB-539A-FA18-AF83-E977A8C45684}"/>
                  </a:ext>
                </a:extLst>
              </p14:cNvPr>
              <p14:cNvContentPartPr/>
              <p14:nvPr/>
            </p14:nvContentPartPr>
            <p14:xfrm>
              <a:off x="8857320" y="4178710"/>
              <a:ext cx="622080" cy="52920"/>
            </p14:xfrm>
          </p:contentPart>
        </mc:Choice>
        <mc:Fallback>
          <p:pic>
            <p:nvPicPr>
              <p:cNvPr id="98" name="Ink 97">
                <a:extLst>
                  <a:ext uri="{FF2B5EF4-FFF2-40B4-BE49-F238E27FC236}">
                    <a16:creationId xmlns:a16="http://schemas.microsoft.com/office/drawing/2014/main" id="{B7243CAB-539A-FA18-AF83-E977A8C45684}"/>
                  </a:ext>
                </a:extLst>
              </p:cNvPr>
              <p:cNvPicPr/>
              <p:nvPr/>
            </p:nvPicPr>
            <p:blipFill>
              <a:blip r:embed="rId123"/>
              <a:stretch>
                <a:fillRect/>
              </a:stretch>
            </p:blipFill>
            <p:spPr>
              <a:xfrm>
                <a:off x="8839320" y="4161070"/>
                <a:ext cx="657720" cy="88560"/>
              </a:xfrm>
              <a:prstGeom prst="rect">
                <a:avLst/>
              </a:prstGeom>
            </p:spPr>
          </p:pic>
        </mc:Fallback>
      </mc:AlternateContent>
      <p:grpSp>
        <p:nvGrpSpPr>
          <p:cNvPr id="102" name="Group 101">
            <a:extLst>
              <a:ext uri="{FF2B5EF4-FFF2-40B4-BE49-F238E27FC236}">
                <a16:creationId xmlns:a16="http://schemas.microsoft.com/office/drawing/2014/main" id="{1D9EB68F-F48D-29B5-F9A8-22077AD264AE}"/>
              </a:ext>
            </a:extLst>
          </p:cNvPr>
          <p:cNvGrpSpPr/>
          <p:nvPr/>
        </p:nvGrpSpPr>
        <p:grpSpPr>
          <a:xfrm>
            <a:off x="834000" y="3250990"/>
            <a:ext cx="2263320" cy="625680"/>
            <a:chOff x="834000" y="3250990"/>
            <a:chExt cx="2263320" cy="625680"/>
          </a:xfrm>
        </p:grpSpPr>
        <mc:AlternateContent xmlns:mc="http://schemas.openxmlformats.org/markup-compatibility/2006">
          <mc:Choice xmlns:p14="http://schemas.microsoft.com/office/powerpoint/2010/main" Requires="p14">
            <p:contentPart p14:bwMode="auto" r:id="rId124">
              <p14:nvContentPartPr>
                <p14:cNvPr id="99" name="Ink 98">
                  <a:extLst>
                    <a:ext uri="{FF2B5EF4-FFF2-40B4-BE49-F238E27FC236}">
                      <a16:creationId xmlns:a16="http://schemas.microsoft.com/office/drawing/2014/main" id="{9DAA1C2A-FD97-CE8F-603E-C125EA544EF4}"/>
                    </a:ext>
                  </a:extLst>
                </p14:cNvPr>
                <p14:cNvContentPartPr/>
                <p14:nvPr/>
              </p14:nvContentPartPr>
              <p14:xfrm>
                <a:off x="2167440" y="3672910"/>
                <a:ext cx="929880" cy="95040"/>
              </p14:xfrm>
            </p:contentPart>
          </mc:Choice>
          <mc:Fallback>
            <p:pic>
              <p:nvPicPr>
                <p:cNvPr id="99" name="Ink 98">
                  <a:extLst>
                    <a:ext uri="{FF2B5EF4-FFF2-40B4-BE49-F238E27FC236}">
                      <a16:creationId xmlns:a16="http://schemas.microsoft.com/office/drawing/2014/main" id="{9DAA1C2A-FD97-CE8F-603E-C125EA544EF4}"/>
                    </a:ext>
                  </a:extLst>
                </p:cNvPr>
                <p:cNvPicPr/>
                <p:nvPr/>
              </p:nvPicPr>
              <p:blipFill>
                <a:blip r:embed="rId125"/>
                <a:stretch>
                  <a:fillRect/>
                </a:stretch>
              </p:blipFill>
              <p:spPr>
                <a:xfrm>
                  <a:off x="2149440" y="3654910"/>
                  <a:ext cx="9655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0" name="Ink 99">
                  <a:extLst>
                    <a:ext uri="{FF2B5EF4-FFF2-40B4-BE49-F238E27FC236}">
                      <a16:creationId xmlns:a16="http://schemas.microsoft.com/office/drawing/2014/main" id="{3D03737F-51C7-39AA-CD15-D56546D67386}"/>
                    </a:ext>
                  </a:extLst>
                </p14:cNvPr>
                <p14:cNvContentPartPr/>
                <p14:nvPr/>
              </p14:nvContentPartPr>
              <p14:xfrm>
                <a:off x="2365080" y="3667870"/>
                <a:ext cx="6480" cy="2880"/>
              </p14:xfrm>
            </p:contentPart>
          </mc:Choice>
          <mc:Fallback>
            <p:pic>
              <p:nvPicPr>
                <p:cNvPr id="100" name="Ink 99">
                  <a:extLst>
                    <a:ext uri="{FF2B5EF4-FFF2-40B4-BE49-F238E27FC236}">
                      <a16:creationId xmlns:a16="http://schemas.microsoft.com/office/drawing/2014/main" id="{3D03737F-51C7-39AA-CD15-D56546D67386}"/>
                    </a:ext>
                  </a:extLst>
                </p:cNvPr>
                <p:cNvPicPr/>
                <p:nvPr/>
              </p:nvPicPr>
              <p:blipFill>
                <a:blip r:embed="rId127"/>
                <a:stretch>
                  <a:fillRect/>
                </a:stretch>
              </p:blipFill>
              <p:spPr>
                <a:xfrm>
                  <a:off x="2347080" y="3650230"/>
                  <a:ext cx="421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1" name="Ink 100">
                  <a:extLst>
                    <a:ext uri="{FF2B5EF4-FFF2-40B4-BE49-F238E27FC236}">
                      <a16:creationId xmlns:a16="http://schemas.microsoft.com/office/drawing/2014/main" id="{3AD08583-2EF5-355C-1B8D-2713DE7E9459}"/>
                    </a:ext>
                  </a:extLst>
                </p14:cNvPr>
                <p14:cNvContentPartPr/>
                <p14:nvPr/>
              </p14:nvContentPartPr>
              <p14:xfrm>
                <a:off x="834000" y="3250990"/>
                <a:ext cx="1599480" cy="625680"/>
              </p14:xfrm>
            </p:contentPart>
          </mc:Choice>
          <mc:Fallback>
            <p:pic>
              <p:nvPicPr>
                <p:cNvPr id="101" name="Ink 100">
                  <a:extLst>
                    <a:ext uri="{FF2B5EF4-FFF2-40B4-BE49-F238E27FC236}">
                      <a16:creationId xmlns:a16="http://schemas.microsoft.com/office/drawing/2014/main" id="{3AD08583-2EF5-355C-1B8D-2713DE7E9459}"/>
                    </a:ext>
                  </a:extLst>
                </p:cNvPr>
                <p:cNvPicPr/>
                <p:nvPr/>
              </p:nvPicPr>
              <p:blipFill>
                <a:blip r:embed="rId129"/>
                <a:stretch>
                  <a:fillRect/>
                </a:stretch>
              </p:blipFill>
              <p:spPr>
                <a:xfrm>
                  <a:off x="816000" y="3232990"/>
                  <a:ext cx="1635120" cy="66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0">
            <p14:nvContentPartPr>
              <p14:cNvPr id="103" name="Ink 102">
                <a:extLst>
                  <a:ext uri="{FF2B5EF4-FFF2-40B4-BE49-F238E27FC236}">
                    <a16:creationId xmlns:a16="http://schemas.microsoft.com/office/drawing/2014/main" id="{25275D21-EB3B-C96B-A39E-4351DD368A4F}"/>
                  </a:ext>
                </a:extLst>
              </p14:cNvPr>
              <p14:cNvContentPartPr/>
              <p14:nvPr/>
            </p14:nvContentPartPr>
            <p14:xfrm>
              <a:off x="8677320" y="3673990"/>
              <a:ext cx="925200" cy="529920"/>
            </p14:xfrm>
          </p:contentPart>
        </mc:Choice>
        <mc:Fallback>
          <p:pic>
            <p:nvPicPr>
              <p:cNvPr id="103" name="Ink 102">
                <a:extLst>
                  <a:ext uri="{FF2B5EF4-FFF2-40B4-BE49-F238E27FC236}">
                    <a16:creationId xmlns:a16="http://schemas.microsoft.com/office/drawing/2014/main" id="{25275D21-EB3B-C96B-A39E-4351DD368A4F}"/>
                  </a:ext>
                </a:extLst>
              </p:cNvPr>
              <p:cNvPicPr/>
              <p:nvPr/>
            </p:nvPicPr>
            <p:blipFill>
              <a:blip r:embed="rId131"/>
              <a:stretch>
                <a:fillRect/>
              </a:stretch>
            </p:blipFill>
            <p:spPr>
              <a:xfrm>
                <a:off x="8659680" y="3656350"/>
                <a:ext cx="960840" cy="5655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4" name="Ink 103">
                <a:extLst>
                  <a:ext uri="{FF2B5EF4-FFF2-40B4-BE49-F238E27FC236}">
                    <a16:creationId xmlns:a16="http://schemas.microsoft.com/office/drawing/2014/main" id="{F2713F78-678E-A54A-3E06-E030F765C746}"/>
                  </a:ext>
                </a:extLst>
              </p14:cNvPr>
              <p14:cNvContentPartPr/>
              <p14:nvPr/>
            </p14:nvContentPartPr>
            <p14:xfrm>
              <a:off x="7780200" y="4130830"/>
              <a:ext cx="212040" cy="12960"/>
            </p14:xfrm>
          </p:contentPart>
        </mc:Choice>
        <mc:Fallback>
          <p:pic>
            <p:nvPicPr>
              <p:cNvPr id="104" name="Ink 103">
                <a:extLst>
                  <a:ext uri="{FF2B5EF4-FFF2-40B4-BE49-F238E27FC236}">
                    <a16:creationId xmlns:a16="http://schemas.microsoft.com/office/drawing/2014/main" id="{F2713F78-678E-A54A-3E06-E030F765C746}"/>
                  </a:ext>
                </a:extLst>
              </p:cNvPr>
              <p:cNvPicPr/>
              <p:nvPr/>
            </p:nvPicPr>
            <p:blipFill>
              <a:blip r:embed="rId133"/>
              <a:stretch>
                <a:fillRect/>
              </a:stretch>
            </p:blipFill>
            <p:spPr>
              <a:xfrm>
                <a:off x="7762200" y="4112830"/>
                <a:ext cx="2476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5" name="Ink 104">
                <a:extLst>
                  <a:ext uri="{FF2B5EF4-FFF2-40B4-BE49-F238E27FC236}">
                    <a16:creationId xmlns:a16="http://schemas.microsoft.com/office/drawing/2014/main" id="{5A737BDD-14CE-E48B-7241-A4EF6AEB63FC}"/>
                  </a:ext>
                </a:extLst>
              </p14:cNvPr>
              <p14:cNvContentPartPr/>
              <p14:nvPr/>
            </p14:nvContentPartPr>
            <p14:xfrm>
              <a:off x="7666800" y="4122910"/>
              <a:ext cx="348840" cy="107640"/>
            </p14:xfrm>
          </p:contentPart>
        </mc:Choice>
        <mc:Fallback>
          <p:pic>
            <p:nvPicPr>
              <p:cNvPr id="105" name="Ink 104">
                <a:extLst>
                  <a:ext uri="{FF2B5EF4-FFF2-40B4-BE49-F238E27FC236}">
                    <a16:creationId xmlns:a16="http://schemas.microsoft.com/office/drawing/2014/main" id="{5A737BDD-14CE-E48B-7241-A4EF6AEB63FC}"/>
                  </a:ext>
                </a:extLst>
              </p:cNvPr>
              <p:cNvPicPr/>
              <p:nvPr/>
            </p:nvPicPr>
            <p:blipFill>
              <a:blip r:embed="rId135"/>
              <a:stretch>
                <a:fillRect/>
              </a:stretch>
            </p:blipFill>
            <p:spPr>
              <a:xfrm>
                <a:off x="7649160" y="4104910"/>
                <a:ext cx="384480" cy="143280"/>
              </a:xfrm>
              <a:prstGeom prst="rect">
                <a:avLst/>
              </a:prstGeom>
            </p:spPr>
          </p:pic>
        </mc:Fallback>
      </mc:AlternateContent>
      <p:grpSp>
        <p:nvGrpSpPr>
          <p:cNvPr id="157" name="Group 156">
            <a:extLst>
              <a:ext uri="{FF2B5EF4-FFF2-40B4-BE49-F238E27FC236}">
                <a16:creationId xmlns:a16="http://schemas.microsoft.com/office/drawing/2014/main" id="{5E09372A-2E2A-D7A3-9D5E-05F28C2876F1}"/>
              </a:ext>
            </a:extLst>
          </p:cNvPr>
          <p:cNvGrpSpPr/>
          <p:nvPr/>
        </p:nvGrpSpPr>
        <p:grpSpPr>
          <a:xfrm>
            <a:off x="8032560" y="5582350"/>
            <a:ext cx="1404000" cy="45000"/>
            <a:chOff x="8032560" y="5582350"/>
            <a:chExt cx="1404000" cy="45000"/>
          </a:xfrm>
        </p:grpSpPr>
        <mc:AlternateContent xmlns:mc="http://schemas.openxmlformats.org/markup-compatibility/2006">
          <mc:Choice xmlns:p14="http://schemas.microsoft.com/office/powerpoint/2010/main" Requires="p14">
            <p:contentPart p14:bwMode="auto" r:id="rId136">
              <p14:nvContentPartPr>
                <p14:cNvPr id="155" name="Ink 154">
                  <a:extLst>
                    <a:ext uri="{FF2B5EF4-FFF2-40B4-BE49-F238E27FC236}">
                      <a16:creationId xmlns:a16="http://schemas.microsoft.com/office/drawing/2014/main" id="{018967B2-CDCC-F984-8BEC-94A9A65F2233}"/>
                    </a:ext>
                  </a:extLst>
                </p14:cNvPr>
                <p14:cNvContentPartPr/>
                <p14:nvPr/>
              </p14:nvContentPartPr>
              <p14:xfrm>
                <a:off x="8937960" y="5582350"/>
                <a:ext cx="498600" cy="28440"/>
              </p14:xfrm>
            </p:contentPart>
          </mc:Choice>
          <mc:Fallback>
            <p:pic>
              <p:nvPicPr>
                <p:cNvPr id="155" name="Ink 154">
                  <a:extLst>
                    <a:ext uri="{FF2B5EF4-FFF2-40B4-BE49-F238E27FC236}">
                      <a16:creationId xmlns:a16="http://schemas.microsoft.com/office/drawing/2014/main" id="{018967B2-CDCC-F984-8BEC-94A9A65F2233}"/>
                    </a:ext>
                  </a:extLst>
                </p:cNvPr>
                <p:cNvPicPr/>
                <p:nvPr/>
              </p:nvPicPr>
              <p:blipFill>
                <a:blip r:embed="rId137"/>
                <a:stretch>
                  <a:fillRect/>
                </a:stretch>
              </p:blipFill>
              <p:spPr>
                <a:xfrm>
                  <a:off x="8919960" y="5564710"/>
                  <a:ext cx="534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56" name="Ink 155">
                  <a:extLst>
                    <a:ext uri="{FF2B5EF4-FFF2-40B4-BE49-F238E27FC236}">
                      <a16:creationId xmlns:a16="http://schemas.microsoft.com/office/drawing/2014/main" id="{896136F7-6743-AB3C-D041-CE8768D82C7C}"/>
                    </a:ext>
                  </a:extLst>
                </p14:cNvPr>
                <p14:cNvContentPartPr/>
                <p14:nvPr/>
              </p14:nvContentPartPr>
              <p14:xfrm>
                <a:off x="8032560" y="5597110"/>
                <a:ext cx="794880" cy="30240"/>
              </p14:xfrm>
            </p:contentPart>
          </mc:Choice>
          <mc:Fallback>
            <p:pic>
              <p:nvPicPr>
                <p:cNvPr id="156" name="Ink 155">
                  <a:extLst>
                    <a:ext uri="{FF2B5EF4-FFF2-40B4-BE49-F238E27FC236}">
                      <a16:creationId xmlns:a16="http://schemas.microsoft.com/office/drawing/2014/main" id="{896136F7-6743-AB3C-D041-CE8768D82C7C}"/>
                    </a:ext>
                  </a:extLst>
                </p:cNvPr>
                <p:cNvPicPr/>
                <p:nvPr/>
              </p:nvPicPr>
              <p:blipFill>
                <a:blip r:embed="rId139"/>
                <a:stretch>
                  <a:fillRect/>
                </a:stretch>
              </p:blipFill>
              <p:spPr>
                <a:xfrm>
                  <a:off x="8014560" y="5579470"/>
                  <a:ext cx="830520" cy="6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0">
            <p14:nvContentPartPr>
              <p14:cNvPr id="159" name="Ink 158">
                <a:extLst>
                  <a:ext uri="{FF2B5EF4-FFF2-40B4-BE49-F238E27FC236}">
                    <a16:creationId xmlns:a16="http://schemas.microsoft.com/office/drawing/2014/main" id="{806CD623-E44A-4CC3-62EE-C35213DB54A1}"/>
                  </a:ext>
                </a:extLst>
              </p14:cNvPr>
              <p14:cNvContentPartPr/>
              <p14:nvPr/>
            </p14:nvContentPartPr>
            <p14:xfrm>
              <a:off x="6669240" y="5614390"/>
              <a:ext cx="1157400" cy="55080"/>
            </p14:xfrm>
          </p:contentPart>
        </mc:Choice>
        <mc:Fallback>
          <p:pic>
            <p:nvPicPr>
              <p:cNvPr id="159" name="Ink 158">
                <a:extLst>
                  <a:ext uri="{FF2B5EF4-FFF2-40B4-BE49-F238E27FC236}">
                    <a16:creationId xmlns:a16="http://schemas.microsoft.com/office/drawing/2014/main" id="{806CD623-E44A-4CC3-62EE-C35213DB54A1}"/>
                  </a:ext>
                </a:extLst>
              </p:cNvPr>
              <p:cNvPicPr/>
              <p:nvPr/>
            </p:nvPicPr>
            <p:blipFill>
              <a:blip r:embed="rId141"/>
              <a:stretch>
                <a:fillRect/>
              </a:stretch>
            </p:blipFill>
            <p:spPr>
              <a:xfrm>
                <a:off x="6651240" y="5596750"/>
                <a:ext cx="1193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60" name="Ink 159">
                <a:extLst>
                  <a:ext uri="{FF2B5EF4-FFF2-40B4-BE49-F238E27FC236}">
                    <a16:creationId xmlns:a16="http://schemas.microsoft.com/office/drawing/2014/main" id="{A957529C-8676-B368-F55D-E09E687BE40D}"/>
                  </a:ext>
                </a:extLst>
              </p14:cNvPr>
              <p14:cNvContentPartPr/>
              <p14:nvPr/>
            </p14:nvContentPartPr>
            <p14:xfrm>
              <a:off x="6634320" y="5676670"/>
              <a:ext cx="17640" cy="4320"/>
            </p14:xfrm>
          </p:contentPart>
        </mc:Choice>
        <mc:Fallback>
          <p:pic>
            <p:nvPicPr>
              <p:cNvPr id="160" name="Ink 159">
                <a:extLst>
                  <a:ext uri="{FF2B5EF4-FFF2-40B4-BE49-F238E27FC236}">
                    <a16:creationId xmlns:a16="http://schemas.microsoft.com/office/drawing/2014/main" id="{A957529C-8676-B368-F55D-E09E687BE40D}"/>
                  </a:ext>
                </a:extLst>
              </p:cNvPr>
              <p:cNvPicPr/>
              <p:nvPr/>
            </p:nvPicPr>
            <p:blipFill>
              <a:blip r:embed="rId143"/>
              <a:stretch>
                <a:fillRect/>
              </a:stretch>
            </p:blipFill>
            <p:spPr>
              <a:xfrm>
                <a:off x="6616680" y="5658670"/>
                <a:ext cx="532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61" name="Ink 160">
                <a:extLst>
                  <a:ext uri="{FF2B5EF4-FFF2-40B4-BE49-F238E27FC236}">
                    <a16:creationId xmlns:a16="http://schemas.microsoft.com/office/drawing/2014/main" id="{314ABDF6-551B-D43A-AE03-F6103595380C}"/>
                  </a:ext>
                </a:extLst>
              </p14:cNvPr>
              <p14:cNvContentPartPr/>
              <p14:nvPr/>
            </p14:nvContentPartPr>
            <p14:xfrm>
              <a:off x="5441640" y="5652910"/>
              <a:ext cx="1121400" cy="38880"/>
            </p14:xfrm>
          </p:contentPart>
        </mc:Choice>
        <mc:Fallback>
          <p:pic>
            <p:nvPicPr>
              <p:cNvPr id="161" name="Ink 160">
                <a:extLst>
                  <a:ext uri="{FF2B5EF4-FFF2-40B4-BE49-F238E27FC236}">
                    <a16:creationId xmlns:a16="http://schemas.microsoft.com/office/drawing/2014/main" id="{314ABDF6-551B-D43A-AE03-F6103595380C}"/>
                  </a:ext>
                </a:extLst>
              </p:cNvPr>
              <p:cNvPicPr/>
              <p:nvPr/>
            </p:nvPicPr>
            <p:blipFill>
              <a:blip r:embed="rId145"/>
              <a:stretch>
                <a:fillRect/>
              </a:stretch>
            </p:blipFill>
            <p:spPr>
              <a:xfrm>
                <a:off x="5424000" y="5634910"/>
                <a:ext cx="1157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67" name="Ink 166">
                <a:extLst>
                  <a:ext uri="{FF2B5EF4-FFF2-40B4-BE49-F238E27FC236}">
                    <a16:creationId xmlns:a16="http://schemas.microsoft.com/office/drawing/2014/main" id="{CC055073-2AB8-6886-A7C8-F6596BDCC438}"/>
                  </a:ext>
                </a:extLst>
              </p14:cNvPr>
              <p14:cNvContentPartPr/>
              <p14:nvPr/>
            </p14:nvContentPartPr>
            <p14:xfrm>
              <a:off x="4759800" y="5631670"/>
              <a:ext cx="1623960" cy="61920"/>
            </p14:xfrm>
          </p:contentPart>
        </mc:Choice>
        <mc:Fallback>
          <p:pic>
            <p:nvPicPr>
              <p:cNvPr id="167" name="Ink 166">
                <a:extLst>
                  <a:ext uri="{FF2B5EF4-FFF2-40B4-BE49-F238E27FC236}">
                    <a16:creationId xmlns:a16="http://schemas.microsoft.com/office/drawing/2014/main" id="{CC055073-2AB8-6886-A7C8-F6596BDCC438}"/>
                  </a:ext>
                </a:extLst>
              </p:cNvPr>
              <p:cNvPicPr/>
              <p:nvPr/>
            </p:nvPicPr>
            <p:blipFill>
              <a:blip r:embed="rId147"/>
              <a:stretch>
                <a:fillRect/>
              </a:stretch>
            </p:blipFill>
            <p:spPr>
              <a:xfrm>
                <a:off x="4741800" y="5614030"/>
                <a:ext cx="1659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69" name="Ink 168">
                <a:extLst>
                  <a:ext uri="{FF2B5EF4-FFF2-40B4-BE49-F238E27FC236}">
                    <a16:creationId xmlns:a16="http://schemas.microsoft.com/office/drawing/2014/main" id="{2B1685EF-5E33-5602-59DA-37B5CE54AB40}"/>
                  </a:ext>
                </a:extLst>
              </p14:cNvPr>
              <p14:cNvContentPartPr/>
              <p14:nvPr/>
            </p14:nvContentPartPr>
            <p14:xfrm>
              <a:off x="3936840" y="5637790"/>
              <a:ext cx="851760" cy="60480"/>
            </p14:xfrm>
          </p:contentPart>
        </mc:Choice>
        <mc:Fallback>
          <p:pic>
            <p:nvPicPr>
              <p:cNvPr id="169" name="Ink 168">
                <a:extLst>
                  <a:ext uri="{FF2B5EF4-FFF2-40B4-BE49-F238E27FC236}">
                    <a16:creationId xmlns:a16="http://schemas.microsoft.com/office/drawing/2014/main" id="{2B1685EF-5E33-5602-59DA-37B5CE54AB40}"/>
                  </a:ext>
                </a:extLst>
              </p:cNvPr>
              <p:cNvPicPr/>
              <p:nvPr/>
            </p:nvPicPr>
            <p:blipFill>
              <a:blip r:embed="rId149"/>
              <a:stretch>
                <a:fillRect/>
              </a:stretch>
            </p:blipFill>
            <p:spPr>
              <a:xfrm>
                <a:off x="3918840" y="5620150"/>
                <a:ext cx="887400" cy="96120"/>
              </a:xfrm>
              <a:prstGeom prst="rect">
                <a:avLst/>
              </a:prstGeom>
            </p:spPr>
          </p:pic>
        </mc:Fallback>
      </mc:AlternateContent>
      <p:grpSp>
        <p:nvGrpSpPr>
          <p:cNvPr id="179" name="Group 178">
            <a:extLst>
              <a:ext uri="{FF2B5EF4-FFF2-40B4-BE49-F238E27FC236}">
                <a16:creationId xmlns:a16="http://schemas.microsoft.com/office/drawing/2014/main" id="{A51DBC15-AFE1-A62A-AA4C-2C9CCBFA2D0B}"/>
              </a:ext>
            </a:extLst>
          </p:cNvPr>
          <p:cNvGrpSpPr/>
          <p:nvPr/>
        </p:nvGrpSpPr>
        <p:grpSpPr>
          <a:xfrm>
            <a:off x="859920" y="5585230"/>
            <a:ext cx="4436640" cy="156240"/>
            <a:chOff x="859920" y="5585230"/>
            <a:chExt cx="4436640" cy="156240"/>
          </a:xfrm>
        </p:grpSpPr>
        <mc:AlternateContent xmlns:mc="http://schemas.openxmlformats.org/markup-compatibility/2006">
          <mc:Choice xmlns:p14="http://schemas.microsoft.com/office/powerpoint/2010/main" Requires="p14">
            <p:contentPart p14:bwMode="auto" r:id="rId150">
              <p14:nvContentPartPr>
                <p14:cNvPr id="163" name="Ink 162">
                  <a:extLst>
                    <a:ext uri="{FF2B5EF4-FFF2-40B4-BE49-F238E27FC236}">
                      <a16:creationId xmlns:a16="http://schemas.microsoft.com/office/drawing/2014/main" id="{6669AC37-F9E6-4C4A-B9AB-5F5FB19F6054}"/>
                    </a:ext>
                  </a:extLst>
                </p14:cNvPr>
                <p14:cNvContentPartPr/>
                <p14:nvPr/>
              </p14:nvContentPartPr>
              <p14:xfrm>
                <a:off x="4788240" y="5585230"/>
                <a:ext cx="508320" cy="74160"/>
              </p14:xfrm>
            </p:contentPart>
          </mc:Choice>
          <mc:Fallback>
            <p:pic>
              <p:nvPicPr>
                <p:cNvPr id="163" name="Ink 162">
                  <a:extLst>
                    <a:ext uri="{FF2B5EF4-FFF2-40B4-BE49-F238E27FC236}">
                      <a16:creationId xmlns:a16="http://schemas.microsoft.com/office/drawing/2014/main" id="{6669AC37-F9E6-4C4A-B9AB-5F5FB19F6054}"/>
                    </a:ext>
                  </a:extLst>
                </p:cNvPr>
                <p:cNvPicPr/>
                <p:nvPr/>
              </p:nvPicPr>
              <p:blipFill>
                <a:blip r:embed="rId151"/>
                <a:stretch>
                  <a:fillRect/>
                </a:stretch>
              </p:blipFill>
              <p:spPr>
                <a:xfrm>
                  <a:off x="4770240" y="5567230"/>
                  <a:ext cx="543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64" name="Ink 163">
                  <a:extLst>
                    <a:ext uri="{FF2B5EF4-FFF2-40B4-BE49-F238E27FC236}">
                      <a16:creationId xmlns:a16="http://schemas.microsoft.com/office/drawing/2014/main" id="{7D51435F-4BD1-6A7E-8E53-183C8228C6AC}"/>
                    </a:ext>
                  </a:extLst>
                </p14:cNvPr>
                <p14:cNvContentPartPr/>
                <p14:nvPr/>
              </p14:nvContentPartPr>
              <p14:xfrm>
                <a:off x="4114320" y="5638870"/>
                <a:ext cx="611280" cy="43920"/>
              </p14:xfrm>
            </p:contentPart>
          </mc:Choice>
          <mc:Fallback>
            <p:pic>
              <p:nvPicPr>
                <p:cNvPr id="164" name="Ink 163">
                  <a:extLst>
                    <a:ext uri="{FF2B5EF4-FFF2-40B4-BE49-F238E27FC236}">
                      <a16:creationId xmlns:a16="http://schemas.microsoft.com/office/drawing/2014/main" id="{7D51435F-4BD1-6A7E-8E53-183C8228C6AC}"/>
                    </a:ext>
                  </a:extLst>
                </p:cNvPr>
                <p:cNvPicPr/>
                <p:nvPr/>
              </p:nvPicPr>
              <p:blipFill>
                <a:blip r:embed="rId153"/>
                <a:stretch>
                  <a:fillRect/>
                </a:stretch>
              </p:blipFill>
              <p:spPr>
                <a:xfrm>
                  <a:off x="4096680" y="5621230"/>
                  <a:ext cx="646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65" name="Ink 164">
                  <a:extLst>
                    <a:ext uri="{FF2B5EF4-FFF2-40B4-BE49-F238E27FC236}">
                      <a16:creationId xmlns:a16="http://schemas.microsoft.com/office/drawing/2014/main" id="{9714BAAA-A698-9F92-5FEE-134F1D0DDA1F}"/>
                    </a:ext>
                  </a:extLst>
                </p14:cNvPr>
                <p14:cNvContentPartPr/>
                <p14:nvPr/>
              </p14:nvContentPartPr>
              <p14:xfrm>
                <a:off x="3101640" y="5640310"/>
                <a:ext cx="821520" cy="63720"/>
              </p14:xfrm>
            </p:contentPart>
          </mc:Choice>
          <mc:Fallback>
            <p:pic>
              <p:nvPicPr>
                <p:cNvPr id="165" name="Ink 164">
                  <a:extLst>
                    <a:ext uri="{FF2B5EF4-FFF2-40B4-BE49-F238E27FC236}">
                      <a16:creationId xmlns:a16="http://schemas.microsoft.com/office/drawing/2014/main" id="{9714BAAA-A698-9F92-5FEE-134F1D0DDA1F}"/>
                    </a:ext>
                  </a:extLst>
                </p:cNvPr>
                <p:cNvPicPr/>
                <p:nvPr/>
              </p:nvPicPr>
              <p:blipFill>
                <a:blip r:embed="rId155"/>
                <a:stretch>
                  <a:fillRect/>
                </a:stretch>
              </p:blipFill>
              <p:spPr>
                <a:xfrm>
                  <a:off x="3083640" y="5622670"/>
                  <a:ext cx="857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71" name="Ink 170">
                  <a:extLst>
                    <a:ext uri="{FF2B5EF4-FFF2-40B4-BE49-F238E27FC236}">
                      <a16:creationId xmlns:a16="http://schemas.microsoft.com/office/drawing/2014/main" id="{27911EF5-36CE-C32B-72A5-3175E5549F1A}"/>
                    </a:ext>
                  </a:extLst>
                </p14:cNvPr>
                <p14:cNvContentPartPr/>
                <p14:nvPr/>
              </p14:nvContentPartPr>
              <p14:xfrm>
                <a:off x="4153200" y="5607190"/>
                <a:ext cx="451800" cy="52920"/>
              </p14:xfrm>
            </p:contentPart>
          </mc:Choice>
          <mc:Fallback>
            <p:pic>
              <p:nvPicPr>
                <p:cNvPr id="171" name="Ink 170">
                  <a:extLst>
                    <a:ext uri="{FF2B5EF4-FFF2-40B4-BE49-F238E27FC236}">
                      <a16:creationId xmlns:a16="http://schemas.microsoft.com/office/drawing/2014/main" id="{27911EF5-36CE-C32B-72A5-3175E5549F1A}"/>
                    </a:ext>
                  </a:extLst>
                </p:cNvPr>
                <p:cNvPicPr/>
                <p:nvPr/>
              </p:nvPicPr>
              <p:blipFill>
                <a:blip r:embed="rId157"/>
                <a:stretch>
                  <a:fillRect/>
                </a:stretch>
              </p:blipFill>
              <p:spPr>
                <a:xfrm>
                  <a:off x="4135200" y="5589190"/>
                  <a:ext cx="487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72" name="Ink 171">
                  <a:extLst>
                    <a:ext uri="{FF2B5EF4-FFF2-40B4-BE49-F238E27FC236}">
                      <a16:creationId xmlns:a16="http://schemas.microsoft.com/office/drawing/2014/main" id="{159901CA-E300-C2EA-A897-E8D9EE72253F}"/>
                    </a:ext>
                  </a:extLst>
                </p14:cNvPr>
                <p14:cNvContentPartPr/>
                <p14:nvPr/>
              </p14:nvContentPartPr>
              <p14:xfrm>
                <a:off x="4048440" y="5652550"/>
                <a:ext cx="1080" cy="1080"/>
              </p14:xfrm>
            </p:contentPart>
          </mc:Choice>
          <mc:Fallback>
            <p:pic>
              <p:nvPicPr>
                <p:cNvPr id="172" name="Ink 171">
                  <a:extLst>
                    <a:ext uri="{FF2B5EF4-FFF2-40B4-BE49-F238E27FC236}">
                      <a16:creationId xmlns:a16="http://schemas.microsoft.com/office/drawing/2014/main" id="{159901CA-E300-C2EA-A897-E8D9EE72253F}"/>
                    </a:ext>
                  </a:extLst>
                </p:cNvPr>
                <p:cNvPicPr/>
                <p:nvPr/>
              </p:nvPicPr>
              <p:blipFill>
                <a:blip r:embed="rId159"/>
                <a:stretch>
                  <a:fillRect/>
                </a:stretch>
              </p:blipFill>
              <p:spPr>
                <a:xfrm>
                  <a:off x="4030440" y="5634550"/>
                  <a:ext cx="36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73" name="Ink 172">
                  <a:extLst>
                    <a:ext uri="{FF2B5EF4-FFF2-40B4-BE49-F238E27FC236}">
                      <a16:creationId xmlns:a16="http://schemas.microsoft.com/office/drawing/2014/main" id="{26454166-A8D5-8BA4-D75F-C6B4EBBB57BC}"/>
                    </a:ext>
                  </a:extLst>
                </p14:cNvPr>
                <p14:cNvContentPartPr/>
                <p14:nvPr/>
              </p14:nvContentPartPr>
              <p14:xfrm>
                <a:off x="3342480" y="5621590"/>
                <a:ext cx="675360" cy="55080"/>
              </p14:xfrm>
            </p:contentPart>
          </mc:Choice>
          <mc:Fallback>
            <p:pic>
              <p:nvPicPr>
                <p:cNvPr id="173" name="Ink 172">
                  <a:extLst>
                    <a:ext uri="{FF2B5EF4-FFF2-40B4-BE49-F238E27FC236}">
                      <a16:creationId xmlns:a16="http://schemas.microsoft.com/office/drawing/2014/main" id="{26454166-A8D5-8BA4-D75F-C6B4EBBB57BC}"/>
                    </a:ext>
                  </a:extLst>
                </p:cNvPr>
                <p:cNvPicPr/>
                <p:nvPr/>
              </p:nvPicPr>
              <p:blipFill>
                <a:blip r:embed="rId161"/>
                <a:stretch>
                  <a:fillRect/>
                </a:stretch>
              </p:blipFill>
              <p:spPr>
                <a:xfrm>
                  <a:off x="3324840" y="5603950"/>
                  <a:ext cx="711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75" name="Ink 174">
                  <a:extLst>
                    <a:ext uri="{FF2B5EF4-FFF2-40B4-BE49-F238E27FC236}">
                      <a16:creationId xmlns:a16="http://schemas.microsoft.com/office/drawing/2014/main" id="{7A5BCFA4-AFA5-CD27-2F9C-075AB57B437C}"/>
                    </a:ext>
                  </a:extLst>
                </p14:cNvPr>
                <p14:cNvContentPartPr/>
                <p14:nvPr/>
              </p14:nvContentPartPr>
              <p14:xfrm>
                <a:off x="2513760" y="5635990"/>
                <a:ext cx="679320" cy="48600"/>
              </p14:xfrm>
            </p:contentPart>
          </mc:Choice>
          <mc:Fallback>
            <p:pic>
              <p:nvPicPr>
                <p:cNvPr id="175" name="Ink 174">
                  <a:extLst>
                    <a:ext uri="{FF2B5EF4-FFF2-40B4-BE49-F238E27FC236}">
                      <a16:creationId xmlns:a16="http://schemas.microsoft.com/office/drawing/2014/main" id="{7A5BCFA4-AFA5-CD27-2F9C-075AB57B437C}"/>
                    </a:ext>
                  </a:extLst>
                </p:cNvPr>
                <p:cNvPicPr/>
                <p:nvPr/>
              </p:nvPicPr>
              <p:blipFill>
                <a:blip r:embed="rId163"/>
                <a:stretch>
                  <a:fillRect/>
                </a:stretch>
              </p:blipFill>
              <p:spPr>
                <a:xfrm>
                  <a:off x="2496120" y="5618350"/>
                  <a:ext cx="7149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76" name="Ink 175">
                  <a:extLst>
                    <a:ext uri="{FF2B5EF4-FFF2-40B4-BE49-F238E27FC236}">
                      <a16:creationId xmlns:a16="http://schemas.microsoft.com/office/drawing/2014/main" id="{78250EB9-580E-87A3-7984-EF998E0D576A}"/>
                    </a:ext>
                  </a:extLst>
                </p14:cNvPr>
                <p14:cNvContentPartPr/>
                <p14:nvPr/>
              </p14:nvContentPartPr>
              <p14:xfrm>
                <a:off x="1576320" y="5614750"/>
                <a:ext cx="843480" cy="66960"/>
              </p14:xfrm>
            </p:contentPart>
          </mc:Choice>
          <mc:Fallback>
            <p:pic>
              <p:nvPicPr>
                <p:cNvPr id="176" name="Ink 175">
                  <a:extLst>
                    <a:ext uri="{FF2B5EF4-FFF2-40B4-BE49-F238E27FC236}">
                      <a16:creationId xmlns:a16="http://schemas.microsoft.com/office/drawing/2014/main" id="{78250EB9-580E-87A3-7984-EF998E0D576A}"/>
                    </a:ext>
                  </a:extLst>
                </p:cNvPr>
                <p:cNvPicPr/>
                <p:nvPr/>
              </p:nvPicPr>
              <p:blipFill>
                <a:blip r:embed="rId165"/>
                <a:stretch>
                  <a:fillRect/>
                </a:stretch>
              </p:blipFill>
              <p:spPr>
                <a:xfrm>
                  <a:off x="1558680" y="5596750"/>
                  <a:ext cx="879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78" name="Ink 177">
                  <a:extLst>
                    <a:ext uri="{FF2B5EF4-FFF2-40B4-BE49-F238E27FC236}">
                      <a16:creationId xmlns:a16="http://schemas.microsoft.com/office/drawing/2014/main" id="{C3F0801E-F3F7-F564-3819-A2C5163B87E5}"/>
                    </a:ext>
                  </a:extLst>
                </p14:cNvPr>
                <p14:cNvContentPartPr/>
                <p14:nvPr/>
              </p14:nvContentPartPr>
              <p14:xfrm>
                <a:off x="859920" y="5657590"/>
                <a:ext cx="721440" cy="83880"/>
              </p14:xfrm>
            </p:contentPart>
          </mc:Choice>
          <mc:Fallback>
            <p:pic>
              <p:nvPicPr>
                <p:cNvPr id="178" name="Ink 177">
                  <a:extLst>
                    <a:ext uri="{FF2B5EF4-FFF2-40B4-BE49-F238E27FC236}">
                      <a16:creationId xmlns:a16="http://schemas.microsoft.com/office/drawing/2014/main" id="{C3F0801E-F3F7-F564-3819-A2C5163B87E5}"/>
                    </a:ext>
                  </a:extLst>
                </p:cNvPr>
                <p:cNvPicPr/>
                <p:nvPr/>
              </p:nvPicPr>
              <p:blipFill>
                <a:blip r:embed="rId167"/>
                <a:stretch>
                  <a:fillRect/>
                </a:stretch>
              </p:blipFill>
              <p:spPr>
                <a:xfrm>
                  <a:off x="842280" y="5639950"/>
                  <a:ext cx="757080" cy="119520"/>
                </a:xfrm>
                <a:prstGeom prst="rect">
                  <a:avLst/>
                </a:prstGeom>
              </p:spPr>
            </p:pic>
          </mc:Fallback>
        </mc:AlternateContent>
      </p:grpSp>
      <p:grpSp>
        <p:nvGrpSpPr>
          <p:cNvPr id="189" name="Group 188">
            <a:extLst>
              <a:ext uri="{FF2B5EF4-FFF2-40B4-BE49-F238E27FC236}">
                <a16:creationId xmlns:a16="http://schemas.microsoft.com/office/drawing/2014/main" id="{9E6CA735-7FD2-29DD-1E2C-A0A58CDA9420}"/>
              </a:ext>
            </a:extLst>
          </p:cNvPr>
          <p:cNvGrpSpPr/>
          <p:nvPr/>
        </p:nvGrpSpPr>
        <p:grpSpPr>
          <a:xfrm>
            <a:off x="4963560" y="6072310"/>
            <a:ext cx="4505760" cy="159480"/>
            <a:chOff x="4963560" y="6072310"/>
            <a:chExt cx="4505760" cy="159480"/>
          </a:xfrm>
        </p:grpSpPr>
        <mc:AlternateContent xmlns:mc="http://schemas.openxmlformats.org/markup-compatibility/2006">
          <mc:Choice xmlns:p14="http://schemas.microsoft.com/office/powerpoint/2010/main" Requires="p14">
            <p:contentPart p14:bwMode="auto" r:id="rId168">
              <p14:nvContentPartPr>
                <p14:cNvPr id="180" name="Ink 179">
                  <a:extLst>
                    <a:ext uri="{FF2B5EF4-FFF2-40B4-BE49-F238E27FC236}">
                      <a16:creationId xmlns:a16="http://schemas.microsoft.com/office/drawing/2014/main" id="{F59910B2-16FD-B657-C3D0-7E73ECD3B6B7}"/>
                    </a:ext>
                  </a:extLst>
                </p14:cNvPr>
                <p14:cNvContentPartPr/>
                <p14:nvPr/>
              </p14:nvContentPartPr>
              <p14:xfrm>
                <a:off x="8668320" y="6127390"/>
                <a:ext cx="801000" cy="59040"/>
              </p14:xfrm>
            </p:contentPart>
          </mc:Choice>
          <mc:Fallback>
            <p:pic>
              <p:nvPicPr>
                <p:cNvPr id="180" name="Ink 179">
                  <a:extLst>
                    <a:ext uri="{FF2B5EF4-FFF2-40B4-BE49-F238E27FC236}">
                      <a16:creationId xmlns:a16="http://schemas.microsoft.com/office/drawing/2014/main" id="{F59910B2-16FD-B657-C3D0-7E73ECD3B6B7}"/>
                    </a:ext>
                  </a:extLst>
                </p:cNvPr>
                <p:cNvPicPr/>
                <p:nvPr/>
              </p:nvPicPr>
              <p:blipFill>
                <a:blip r:embed="rId169"/>
                <a:stretch>
                  <a:fillRect/>
                </a:stretch>
              </p:blipFill>
              <p:spPr>
                <a:xfrm>
                  <a:off x="8650320" y="6109390"/>
                  <a:ext cx="836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81" name="Ink 180">
                  <a:extLst>
                    <a:ext uri="{FF2B5EF4-FFF2-40B4-BE49-F238E27FC236}">
                      <a16:creationId xmlns:a16="http://schemas.microsoft.com/office/drawing/2014/main" id="{19A83385-EADC-8594-44C0-4DC24568292E}"/>
                    </a:ext>
                  </a:extLst>
                </p14:cNvPr>
                <p14:cNvContentPartPr/>
                <p14:nvPr/>
              </p14:nvContentPartPr>
              <p14:xfrm>
                <a:off x="7765440" y="6133870"/>
                <a:ext cx="901080" cy="41400"/>
              </p14:xfrm>
            </p:contentPart>
          </mc:Choice>
          <mc:Fallback>
            <p:pic>
              <p:nvPicPr>
                <p:cNvPr id="181" name="Ink 180">
                  <a:extLst>
                    <a:ext uri="{FF2B5EF4-FFF2-40B4-BE49-F238E27FC236}">
                      <a16:creationId xmlns:a16="http://schemas.microsoft.com/office/drawing/2014/main" id="{19A83385-EADC-8594-44C0-4DC24568292E}"/>
                    </a:ext>
                  </a:extLst>
                </p:cNvPr>
                <p:cNvPicPr/>
                <p:nvPr/>
              </p:nvPicPr>
              <p:blipFill>
                <a:blip r:embed="rId171"/>
                <a:stretch>
                  <a:fillRect/>
                </a:stretch>
              </p:blipFill>
              <p:spPr>
                <a:xfrm>
                  <a:off x="7747800" y="6115870"/>
                  <a:ext cx="9367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82" name="Ink 181">
                  <a:extLst>
                    <a:ext uri="{FF2B5EF4-FFF2-40B4-BE49-F238E27FC236}">
                      <a16:creationId xmlns:a16="http://schemas.microsoft.com/office/drawing/2014/main" id="{1DF85D70-3686-A068-8E4E-FA68D3D5FE30}"/>
                    </a:ext>
                  </a:extLst>
                </p14:cNvPr>
                <p14:cNvContentPartPr/>
                <p14:nvPr/>
              </p14:nvContentPartPr>
              <p14:xfrm>
                <a:off x="7245240" y="6072310"/>
                <a:ext cx="499680" cy="51480"/>
              </p14:xfrm>
            </p:contentPart>
          </mc:Choice>
          <mc:Fallback>
            <p:pic>
              <p:nvPicPr>
                <p:cNvPr id="182" name="Ink 181">
                  <a:extLst>
                    <a:ext uri="{FF2B5EF4-FFF2-40B4-BE49-F238E27FC236}">
                      <a16:creationId xmlns:a16="http://schemas.microsoft.com/office/drawing/2014/main" id="{1DF85D70-3686-A068-8E4E-FA68D3D5FE30}"/>
                    </a:ext>
                  </a:extLst>
                </p:cNvPr>
                <p:cNvPicPr/>
                <p:nvPr/>
              </p:nvPicPr>
              <p:blipFill>
                <a:blip r:embed="rId173"/>
                <a:stretch>
                  <a:fillRect/>
                </a:stretch>
              </p:blipFill>
              <p:spPr>
                <a:xfrm>
                  <a:off x="7227600" y="6054670"/>
                  <a:ext cx="5353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84" name="Ink 183">
                  <a:extLst>
                    <a:ext uri="{FF2B5EF4-FFF2-40B4-BE49-F238E27FC236}">
                      <a16:creationId xmlns:a16="http://schemas.microsoft.com/office/drawing/2014/main" id="{495F0D66-B3DE-559F-382E-63633CAEF16C}"/>
                    </a:ext>
                  </a:extLst>
                </p14:cNvPr>
                <p14:cNvContentPartPr/>
                <p14:nvPr/>
              </p14:nvContentPartPr>
              <p14:xfrm>
                <a:off x="6609120" y="6118390"/>
                <a:ext cx="404280" cy="36360"/>
              </p14:xfrm>
            </p:contentPart>
          </mc:Choice>
          <mc:Fallback>
            <p:pic>
              <p:nvPicPr>
                <p:cNvPr id="184" name="Ink 183">
                  <a:extLst>
                    <a:ext uri="{FF2B5EF4-FFF2-40B4-BE49-F238E27FC236}">
                      <a16:creationId xmlns:a16="http://schemas.microsoft.com/office/drawing/2014/main" id="{495F0D66-B3DE-559F-382E-63633CAEF16C}"/>
                    </a:ext>
                  </a:extLst>
                </p:cNvPr>
                <p:cNvPicPr/>
                <p:nvPr/>
              </p:nvPicPr>
              <p:blipFill>
                <a:blip r:embed="rId175"/>
                <a:stretch>
                  <a:fillRect/>
                </a:stretch>
              </p:blipFill>
              <p:spPr>
                <a:xfrm>
                  <a:off x="6591120" y="6100750"/>
                  <a:ext cx="439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85" name="Ink 184">
                  <a:extLst>
                    <a:ext uri="{FF2B5EF4-FFF2-40B4-BE49-F238E27FC236}">
                      <a16:creationId xmlns:a16="http://schemas.microsoft.com/office/drawing/2014/main" id="{B20DACE0-8410-DECE-93D2-EF888D05BD92}"/>
                    </a:ext>
                  </a:extLst>
                </p14:cNvPr>
                <p14:cNvContentPartPr/>
                <p14:nvPr/>
              </p14:nvContentPartPr>
              <p14:xfrm>
                <a:off x="6235800" y="6130270"/>
                <a:ext cx="287640" cy="23400"/>
              </p14:xfrm>
            </p:contentPart>
          </mc:Choice>
          <mc:Fallback>
            <p:pic>
              <p:nvPicPr>
                <p:cNvPr id="185" name="Ink 184">
                  <a:extLst>
                    <a:ext uri="{FF2B5EF4-FFF2-40B4-BE49-F238E27FC236}">
                      <a16:creationId xmlns:a16="http://schemas.microsoft.com/office/drawing/2014/main" id="{B20DACE0-8410-DECE-93D2-EF888D05BD92}"/>
                    </a:ext>
                  </a:extLst>
                </p:cNvPr>
                <p:cNvPicPr/>
                <p:nvPr/>
              </p:nvPicPr>
              <p:blipFill>
                <a:blip r:embed="rId177"/>
                <a:stretch>
                  <a:fillRect/>
                </a:stretch>
              </p:blipFill>
              <p:spPr>
                <a:xfrm>
                  <a:off x="6217800" y="6112270"/>
                  <a:ext cx="3232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86" name="Ink 185">
                  <a:extLst>
                    <a:ext uri="{FF2B5EF4-FFF2-40B4-BE49-F238E27FC236}">
                      <a16:creationId xmlns:a16="http://schemas.microsoft.com/office/drawing/2014/main" id="{6452C73B-616A-9A15-9872-4AF1563D75FC}"/>
                    </a:ext>
                  </a:extLst>
                </p14:cNvPr>
                <p14:cNvContentPartPr/>
                <p14:nvPr/>
              </p14:nvContentPartPr>
              <p14:xfrm>
                <a:off x="4963560" y="6146470"/>
                <a:ext cx="1062000" cy="85320"/>
              </p14:xfrm>
            </p:contentPart>
          </mc:Choice>
          <mc:Fallback>
            <p:pic>
              <p:nvPicPr>
                <p:cNvPr id="186" name="Ink 185">
                  <a:extLst>
                    <a:ext uri="{FF2B5EF4-FFF2-40B4-BE49-F238E27FC236}">
                      <a16:creationId xmlns:a16="http://schemas.microsoft.com/office/drawing/2014/main" id="{6452C73B-616A-9A15-9872-4AF1563D75FC}"/>
                    </a:ext>
                  </a:extLst>
                </p:cNvPr>
                <p:cNvPicPr/>
                <p:nvPr/>
              </p:nvPicPr>
              <p:blipFill>
                <a:blip r:embed="rId179"/>
                <a:stretch>
                  <a:fillRect/>
                </a:stretch>
              </p:blipFill>
              <p:spPr>
                <a:xfrm>
                  <a:off x="4945920" y="6128470"/>
                  <a:ext cx="1097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88" name="Ink 187">
                  <a:extLst>
                    <a:ext uri="{FF2B5EF4-FFF2-40B4-BE49-F238E27FC236}">
                      <a16:creationId xmlns:a16="http://schemas.microsoft.com/office/drawing/2014/main" id="{E3FC4F04-90EB-A035-E464-299F0DB43912}"/>
                    </a:ext>
                  </a:extLst>
                </p14:cNvPr>
                <p14:cNvContentPartPr/>
                <p14:nvPr/>
              </p14:nvContentPartPr>
              <p14:xfrm>
                <a:off x="8700720" y="6093550"/>
                <a:ext cx="666720" cy="89640"/>
              </p14:xfrm>
            </p:contentPart>
          </mc:Choice>
          <mc:Fallback>
            <p:pic>
              <p:nvPicPr>
                <p:cNvPr id="188" name="Ink 187">
                  <a:extLst>
                    <a:ext uri="{FF2B5EF4-FFF2-40B4-BE49-F238E27FC236}">
                      <a16:creationId xmlns:a16="http://schemas.microsoft.com/office/drawing/2014/main" id="{E3FC4F04-90EB-A035-E464-299F0DB43912}"/>
                    </a:ext>
                  </a:extLst>
                </p:cNvPr>
                <p:cNvPicPr/>
                <p:nvPr/>
              </p:nvPicPr>
              <p:blipFill>
                <a:blip r:embed="rId181"/>
                <a:stretch>
                  <a:fillRect/>
                </a:stretch>
              </p:blipFill>
              <p:spPr>
                <a:xfrm>
                  <a:off x="8682720" y="6075550"/>
                  <a:ext cx="702360" cy="125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2">
            <p14:nvContentPartPr>
              <p14:cNvPr id="106" name="Ink 105">
                <a:extLst>
                  <a:ext uri="{FF2B5EF4-FFF2-40B4-BE49-F238E27FC236}">
                    <a16:creationId xmlns:a16="http://schemas.microsoft.com/office/drawing/2014/main" id="{CA691B64-F573-4462-D765-2A4F648229FE}"/>
                  </a:ext>
                </a:extLst>
              </p14:cNvPr>
              <p14:cNvContentPartPr/>
              <p14:nvPr/>
            </p14:nvContentPartPr>
            <p14:xfrm>
              <a:off x="2348880" y="4611070"/>
              <a:ext cx="448560" cy="53280"/>
            </p14:xfrm>
          </p:contentPart>
        </mc:Choice>
        <mc:Fallback>
          <p:pic>
            <p:nvPicPr>
              <p:cNvPr id="106" name="Ink 105">
                <a:extLst>
                  <a:ext uri="{FF2B5EF4-FFF2-40B4-BE49-F238E27FC236}">
                    <a16:creationId xmlns:a16="http://schemas.microsoft.com/office/drawing/2014/main" id="{CA691B64-F573-4462-D765-2A4F648229FE}"/>
                  </a:ext>
                </a:extLst>
              </p:cNvPr>
              <p:cNvPicPr/>
              <p:nvPr/>
            </p:nvPicPr>
            <p:blipFill>
              <a:blip r:embed="rId183"/>
              <a:stretch>
                <a:fillRect/>
              </a:stretch>
            </p:blipFill>
            <p:spPr>
              <a:xfrm>
                <a:off x="2331240" y="4593070"/>
                <a:ext cx="4842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7" name="Ink 106">
                <a:extLst>
                  <a:ext uri="{FF2B5EF4-FFF2-40B4-BE49-F238E27FC236}">
                    <a16:creationId xmlns:a16="http://schemas.microsoft.com/office/drawing/2014/main" id="{6618653C-ABDC-98A8-B1DA-8D6BCA6DACEE}"/>
                  </a:ext>
                </a:extLst>
              </p14:cNvPr>
              <p14:cNvContentPartPr/>
              <p14:nvPr/>
            </p14:nvContentPartPr>
            <p14:xfrm>
              <a:off x="4197840" y="5083030"/>
              <a:ext cx="236880" cy="43560"/>
            </p14:xfrm>
          </p:contentPart>
        </mc:Choice>
        <mc:Fallback>
          <p:pic>
            <p:nvPicPr>
              <p:cNvPr id="107" name="Ink 106">
                <a:extLst>
                  <a:ext uri="{FF2B5EF4-FFF2-40B4-BE49-F238E27FC236}">
                    <a16:creationId xmlns:a16="http://schemas.microsoft.com/office/drawing/2014/main" id="{6618653C-ABDC-98A8-B1DA-8D6BCA6DACEE}"/>
                  </a:ext>
                </a:extLst>
              </p:cNvPr>
              <p:cNvPicPr/>
              <p:nvPr/>
            </p:nvPicPr>
            <p:blipFill>
              <a:blip r:embed="rId185"/>
              <a:stretch>
                <a:fillRect/>
              </a:stretch>
            </p:blipFill>
            <p:spPr>
              <a:xfrm>
                <a:off x="4180200" y="5065030"/>
                <a:ext cx="2725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90" name="Ink 189">
                <a:extLst>
                  <a:ext uri="{FF2B5EF4-FFF2-40B4-BE49-F238E27FC236}">
                    <a16:creationId xmlns:a16="http://schemas.microsoft.com/office/drawing/2014/main" id="{4FD089E1-D2EC-1E29-B1FF-27BDA1B25C97}"/>
                  </a:ext>
                </a:extLst>
              </p14:cNvPr>
              <p14:cNvContentPartPr/>
              <p14:nvPr/>
            </p14:nvContentPartPr>
            <p14:xfrm>
              <a:off x="685320" y="4167190"/>
              <a:ext cx="2103480" cy="600480"/>
            </p14:xfrm>
          </p:contentPart>
        </mc:Choice>
        <mc:Fallback>
          <p:pic>
            <p:nvPicPr>
              <p:cNvPr id="190" name="Ink 189">
                <a:extLst>
                  <a:ext uri="{FF2B5EF4-FFF2-40B4-BE49-F238E27FC236}">
                    <a16:creationId xmlns:a16="http://schemas.microsoft.com/office/drawing/2014/main" id="{4FD089E1-D2EC-1E29-B1FF-27BDA1B25C97}"/>
                  </a:ext>
                </a:extLst>
              </p:cNvPr>
              <p:cNvPicPr/>
              <p:nvPr/>
            </p:nvPicPr>
            <p:blipFill>
              <a:blip r:embed="rId187"/>
              <a:stretch>
                <a:fillRect/>
              </a:stretch>
            </p:blipFill>
            <p:spPr>
              <a:xfrm>
                <a:off x="667680" y="4149190"/>
                <a:ext cx="2139120" cy="6361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2" name="Ink 131">
                <a:extLst>
                  <a:ext uri="{FF2B5EF4-FFF2-40B4-BE49-F238E27FC236}">
                    <a16:creationId xmlns:a16="http://schemas.microsoft.com/office/drawing/2014/main" id="{B655E5F9-6562-4FF7-A17F-8ABA487A3ADD}"/>
                  </a:ext>
                </a:extLst>
              </p14:cNvPr>
              <p14:cNvContentPartPr/>
              <p14:nvPr/>
            </p14:nvContentPartPr>
            <p14:xfrm>
              <a:off x="6891360" y="4645630"/>
              <a:ext cx="917280" cy="26640"/>
            </p14:xfrm>
          </p:contentPart>
        </mc:Choice>
        <mc:Fallback>
          <p:pic>
            <p:nvPicPr>
              <p:cNvPr id="132" name="Ink 131">
                <a:extLst>
                  <a:ext uri="{FF2B5EF4-FFF2-40B4-BE49-F238E27FC236}">
                    <a16:creationId xmlns:a16="http://schemas.microsoft.com/office/drawing/2014/main" id="{B655E5F9-6562-4FF7-A17F-8ABA487A3ADD}"/>
                  </a:ext>
                </a:extLst>
              </p:cNvPr>
              <p:cNvPicPr/>
              <p:nvPr/>
            </p:nvPicPr>
            <p:blipFill>
              <a:blip r:embed="rId189"/>
              <a:stretch>
                <a:fillRect/>
              </a:stretch>
            </p:blipFill>
            <p:spPr>
              <a:xfrm>
                <a:off x="6873720" y="4627630"/>
                <a:ext cx="9529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3" name="Ink 132">
                <a:extLst>
                  <a:ext uri="{FF2B5EF4-FFF2-40B4-BE49-F238E27FC236}">
                    <a16:creationId xmlns:a16="http://schemas.microsoft.com/office/drawing/2014/main" id="{1A878BE5-971B-5BF4-CDB8-EC84BDFBEC6E}"/>
                  </a:ext>
                </a:extLst>
              </p14:cNvPr>
              <p14:cNvContentPartPr/>
              <p14:nvPr/>
            </p14:nvContentPartPr>
            <p14:xfrm>
              <a:off x="6110880" y="4654990"/>
              <a:ext cx="562320" cy="28080"/>
            </p14:xfrm>
          </p:contentPart>
        </mc:Choice>
        <mc:Fallback>
          <p:pic>
            <p:nvPicPr>
              <p:cNvPr id="133" name="Ink 132">
                <a:extLst>
                  <a:ext uri="{FF2B5EF4-FFF2-40B4-BE49-F238E27FC236}">
                    <a16:creationId xmlns:a16="http://schemas.microsoft.com/office/drawing/2014/main" id="{1A878BE5-971B-5BF4-CDB8-EC84BDFBEC6E}"/>
                  </a:ext>
                </a:extLst>
              </p:cNvPr>
              <p:cNvPicPr/>
              <p:nvPr/>
            </p:nvPicPr>
            <p:blipFill>
              <a:blip r:embed="rId191"/>
              <a:stretch>
                <a:fillRect/>
              </a:stretch>
            </p:blipFill>
            <p:spPr>
              <a:xfrm>
                <a:off x="6092880" y="4637350"/>
                <a:ext cx="597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4" name="Ink 133">
                <a:extLst>
                  <a:ext uri="{FF2B5EF4-FFF2-40B4-BE49-F238E27FC236}">
                    <a16:creationId xmlns:a16="http://schemas.microsoft.com/office/drawing/2014/main" id="{A46C9A7C-4906-CED5-76CB-AB882312ABCC}"/>
                  </a:ext>
                </a:extLst>
              </p14:cNvPr>
              <p14:cNvContentPartPr/>
              <p14:nvPr/>
            </p14:nvContentPartPr>
            <p14:xfrm>
              <a:off x="5301600" y="4647430"/>
              <a:ext cx="621000" cy="49320"/>
            </p14:xfrm>
          </p:contentPart>
        </mc:Choice>
        <mc:Fallback>
          <p:pic>
            <p:nvPicPr>
              <p:cNvPr id="134" name="Ink 133">
                <a:extLst>
                  <a:ext uri="{FF2B5EF4-FFF2-40B4-BE49-F238E27FC236}">
                    <a16:creationId xmlns:a16="http://schemas.microsoft.com/office/drawing/2014/main" id="{A46C9A7C-4906-CED5-76CB-AB882312ABCC}"/>
                  </a:ext>
                </a:extLst>
              </p:cNvPr>
              <p:cNvPicPr/>
              <p:nvPr/>
            </p:nvPicPr>
            <p:blipFill>
              <a:blip r:embed="rId193"/>
              <a:stretch>
                <a:fillRect/>
              </a:stretch>
            </p:blipFill>
            <p:spPr>
              <a:xfrm>
                <a:off x="5283600" y="4629790"/>
                <a:ext cx="6566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5" name="Ink 134">
                <a:extLst>
                  <a:ext uri="{FF2B5EF4-FFF2-40B4-BE49-F238E27FC236}">
                    <a16:creationId xmlns:a16="http://schemas.microsoft.com/office/drawing/2014/main" id="{8FF67881-54DA-F4BF-C6AC-36E86BAF47B3}"/>
                  </a:ext>
                </a:extLst>
              </p14:cNvPr>
              <p14:cNvContentPartPr/>
              <p14:nvPr/>
            </p14:nvContentPartPr>
            <p14:xfrm>
              <a:off x="4738200" y="4676230"/>
              <a:ext cx="553320" cy="39240"/>
            </p14:xfrm>
          </p:contentPart>
        </mc:Choice>
        <mc:Fallback>
          <p:pic>
            <p:nvPicPr>
              <p:cNvPr id="135" name="Ink 134">
                <a:extLst>
                  <a:ext uri="{FF2B5EF4-FFF2-40B4-BE49-F238E27FC236}">
                    <a16:creationId xmlns:a16="http://schemas.microsoft.com/office/drawing/2014/main" id="{8FF67881-54DA-F4BF-C6AC-36E86BAF47B3}"/>
                  </a:ext>
                </a:extLst>
              </p:cNvPr>
              <p:cNvPicPr/>
              <p:nvPr/>
            </p:nvPicPr>
            <p:blipFill>
              <a:blip r:embed="rId195"/>
              <a:stretch>
                <a:fillRect/>
              </a:stretch>
            </p:blipFill>
            <p:spPr>
              <a:xfrm>
                <a:off x="4720200" y="4658230"/>
                <a:ext cx="5889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6" name="Ink 135">
                <a:extLst>
                  <a:ext uri="{FF2B5EF4-FFF2-40B4-BE49-F238E27FC236}">
                    <a16:creationId xmlns:a16="http://schemas.microsoft.com/office/drawing/2014/main" id="{5E1A62B5-2BB2-79C6-6FDF-4F867983AB61}"/>
                  </a:ext>
                </a:extLst>
              </p14:cNvPr>
              <p14:cNvContentPartPr/>
              <p14:nvPr/>
            </p14:nvContentPartPr>
            <p14:xfrm>
              <a:off x="3946920" y="4690270"/>
              <a:ext cx="644760" cy="36360"/>
            </p14:xfrm>
          </p:contentPart>
        </mc:Choice>
        <mc:Fallback>
          <p:pic>
            <p:nvPicPr>
              <p:cNvPr id="136" name="Ink 135">
                <a:extLst>
                  <a:ext uri="{FF2B5EF4-FFF2-40B4-BE49-F238E27FC236}">
                    <a16:creationId xmlns:a16="http://schemas.microsoft.com/office/drawing/2014/main" id="{5E1A62B5-2BB2-79C6-6FDF-4F867983AB61}"/>
                  </a:ext>
                </a:extLst>
              </p:cNvPr>
              <p:cNvPicPr/>
              <p:nvPr/>
            </p:nvPicPr>
            <p:blipFill>
              <a:blip r:embed="rId197"/>
              <a:stretch>
                <a:fillRect/>
              </a:stretch>
            </p:blipFill>
            <p:spPr>
              <a:xfrm>
                <a:off x="3928920" y="4672630"/>
                <a:ext cx="6804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8" name="Ink 137">
                <a:extLst>
                  <a:ext uri="{FF2B5EF4-FFF2-40B4-BE49-F238E27FC236}">
                    <a16:creationId xmlns:a16="http://schemas.microsoft.com/office/drawing/2014/main" id="{95D396FC-1481-DF31-98CB-1B92FA83C08F}"/>
                  </a:ext>
                </a:extLst>
              </p14:cNvPr>
              <p14:cNvContentPartPr/>
              <p14:nvPr/>
            </p14:nvContentPartPr>
            <p14:xfrm>
              <a:off x="2859000" y="4694950"/>
              <a:ext cx="712080" cy="20880"/>
            </p14:xfrm>
          </p:contentPart>
        </mc:Choice>
        <mc:Fallback>
          <p:pic>
            <p:nvPicPr>
              <p:cNvPr id="138" name="Ink 137">
                <a:extLst>
                  <a:ext uri="{FF2B5EF4-FFF2-40B4-BE49-F238E27FC236}">
                    <a16:creationId xmlns:a16="http://schemas.microsoft.com/office/drawing/2014/main" id="{95D396FC-1481-DF31-98CB-1B92FA83C08F}"/>
                  </a:ext>
                </a:extLst>
              </p:cNvPr>
              <p:cNvPicPr/>
              <p:nvPr/>
            </p:nvPicPr>
            <p:blipFill>
              <a:blip r:embed="rId199"/>
              <a:stretch>
                <a:fillRect/>
              </a:stretch>
            </p:blipFill>
            <p:spPr>
              <a:xfrm>
                <a:off x="2841360" y="4677310"/>
                <a:ext cx="747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0" name="Ink 139">
                <a:extLst>
                  <a:ext uri="{FF2B5EF4-FFF2-40B4-BE49-F238E27FC236}">
                    <a16:creationId xmlns:a16="http://schemas.microsoft.com/office/drawing/2014/main" id="{1EDFC27C-8448-B0F1-93D2-1CC8996CD6CA}"/>
                  </a:ext>
                </a:extLst>
              </p14:cNvPr>
              <p14:cNvContentPartPr/>
              <p14:nvPr/>
            </p14:nvContentPartPr>
            <p14:xfrm>
              <a:off x="1580280" y="4693150"/>
              <a:ext cx="579240" cy="40320"/>
            </p14:xfrm>
          </p:contentPart>
        </mc:Choice>
        <mc:Fallback>
          <p:pic>
            <p:nvPicPr>
              <p:cNvPr id="140" name="Ink 139">
                <a:extLst>
                  <a:ext uri="{FF2B5EF4-FFF2-40B4-BE49-F238E27FC236}">
                    <a16:creationId xmlns:a16="http://schemas.microsoft.com/office/drawing/2014/main" id="{1EDFC27C-8448-B0F1-93D2-1CC8996CD6CA}"/>
                  </a:ext>
                </a:extLst>
              </p:cNvPr>
              <p:cNvPicPr/>
              <p:nvPr/>
            </p:nvPicPr>
            <p:blipFill>
              <a:blip r:embed="rId201"/>
              <a:stretch>
                <a:fillRect/>
              </a:stretch>
            </p:blipFill>
            <p:spPr>
              <a:xfrm>
                <a:off x="1562640" y="4675150"/>
                <a:ext cx="6148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1" name="Ink 140">
                <a:extLst>
                  <a:ext uri="{FF2B5EF4-FFF2-40B4-BE49-F238E27FC236}">
                    <a16:creationId xmlns:a16="http://schemas.microsoft.com/office/drawing/2014/main" id="{F7B4A2DD-27EE-4C6E-635F-64F8E8FC731C}"/>
                  </a:ext>
                </a:extLst>
              </p14:cNvPr>
              <p14:cNvContentPartPr/>
              <p14:nvPr/>
            </p14:nvContentPartPr>
            <p14:xfrm>
              <a:off x="823200" y="4695670"/>
              <a:ext cx="708840" cy="105120"/>
            </p14:xfrm>
          </p:contentPart>
        </mc:Choice>
        <mc:Fallback>
          <p:pic>
            <p:nvPicPr>
              <p:cNvPr id="141" name="Ink 140">
                <a:extLst>
                  <a:ext uri="{FF2B5EF4-FFF2-40B4-BE49-F238E27FC236}">
                    <a16:creationId xmlns:a16="http://schemas.microsoft.com/office/drawing/2014/main" id="{F7B4A2DD-27EE-4C6E-635F-64F8E8FC731C}"/>
                  </a:ext>
                </a:extLst>
              </p:cNvPr>
              <p:cNvPicPr/>
              <p:nvPr/>
            </p:nvPicPr>
            <p:blipFill>
              <a:blip r:embed="rId203"/>
              <a:stretch>
                <a:fillRect/>
              </a:stretch>
            </p:blipFill>
            <p:spPr>
              <a:xfrm>
                <a:off x="805560" y="4677670"/>
                <a:ext cx="744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3" name="Ink 142">
                <a:extLst>
                  <a:ext uri="{FF2B5EF4-FFF2-40B4-BE49-F238E27FC236}">
                    <a16:creationId xmlns:a16="http://schemas.microsoft.com/office/drawing/2014/main" id="{64965F48-F657-2EB8-D035-69A56B91C1CD}"/>
                  </a:ext>
                </a:extLst>
              </p14:cNvPr>
              <p14:cNvContentPartPr/>
              <p14:nvPr/>
            </p14:nvContentPartPr>
            <p14:xfrm>
              <a:off x="8872440" y="5181670"/>
              <a:ext cx="659520" cy="42480"/>
            </p14:xfrm>
          </p:contentPart>
        </mc:Choice>
        <mc:Fallback>
          <p:pic>
            <p:nvPicPr>
              <p:cNvPr id="143" name="Ink 142">
                <a:extLst>
                  <a:ext uri="{FF2B5EF4-FFF2-40B4-BE49-F238E27FC236}">
                    <a16:creationId xmlns:a16="http://schemas.microsoft.com/office/drawing/2014/main" id="{64965F48-F657-2EB8-D035-69A56B91C1CD}"/>
                  </a:ext>
                </a:extLst>
              </p:cNvPr>
              <p:cNvPicPr/>
              <p:nvPr/>
            </p:nvPicPr>
            <p:blipFill>
              <a:blip r:embed="rId205"/>
              <a:stretch>
                <a:fillRect/>
              </a:stretch>
            </p:blipFill>
            <p:spPr>
              <a:xfrm>
                <a:off x="8854800" y="5164030"/>
                <a:ext cx="6951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4" name="Ink 143">
                <a:extLst>
                  <a:ext uri="{FF2B5EF4-FFF2-40B4-BE49-F238E27FC236}">
                    <a16:creationId xmlns:a16="http://schemas.microsoft.com/office/drawing/2014/main" id="{CCFE6819-A11F-5E31-EA95-8044EE1F142A}"/>
                  </a:ext>
                </a:extLst>
              </p14:cNvPr>
              <p14:cNvContentPartPr/>
              <p14:nvPr/>
            </p14:nvContentPartPr>
            <p14:xfrm>
              <a:off x="7992960" y="5140990"/>
              <a:ext cx="765720" cy="40320"/>
            </p14:xfrm>
          </p:contentPart>
        </mc:Choice>
        <mc:Fallback>
          <p:pic>
            <p:nvPicPr>
              <p:cNvPr id="144" name="Ink 143">
                <a:extLst>
                  <a:ext uri="{FF2B5EF4-FFF2-40B4-BE49-F238E27FC236}">
                    <a16:creationId xmlns:a16="http://schemas.microsoft.com/office/drawing/2014/main" id="{CCFE6819-A11F-5E31-EA95-8044EE1F142A}"/>
                  </a:ext>
                </a:extLst>
              </p:cNvPr>
              <p:cNvPicPr/>
              <p:nvPr/>
            </p:nvPicPr>
            <p:blipFill>
              <a:blip r:embed="rId207"/>
              <a:stretch>
                <a:fillRect/>
              </a:stretch>
            </p:blipFill>
            <p:spPr>
              <a:xfrm>
                <a:off x="7975320" y="5123350"/>
                <a:ext cx="801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5" name="Ink 144">
                <a:extLst>
                  <a:ext uri="{FF2B5EF4-FFF2-40B4-BE49-F238E27FC236}">
                    <a16:creationId xmlns:a16="http://schemas.microsoft.com/office/drawing/2014/main" id="{09603565-4EDF-48F5-AA11-6F2A6EEE4BAE}"/>
                  </a:ext>
                </a:extLst>
              </p14:cNvPr>
              <p14:cNvContentPartPr/>
              <p14:nvPr/>
            </p14:nvContentPartPr>
            <p14:xfrm>
              <a:off x="7209240" y="5148550"/>
              <a:ext cx="546480" cy="55800"/>
            </p14:xfrm>
          </p:contentPart>
        </mc:Choice>
        <mc:Fallback>
          <p:pic>
            <p:nvPicPr>
              <p:cNvPr id="145" name="Ink 144">
                <a:extLst>
                  <a:ext uri="{FF2B5EF4-FFF2-40B4-BE49-F238E27FC236}">
                    <a16:creationId xmlns:a16="http://schemas.microsoft.com/office/drawing/2014/main" id="{09603565-4EDF-48F5-AA11-6F2A6EEE4BAE}"/>
                  </a:ext>
                </a:extLst>
              </p:cNvPr>
              <p:cNvPicPr/>
              <p:nvPr/>
            </p:nvPicPr>
            <p:blipFill>
              <a:blip r:embed="rId209"/>
              <a:stretch>
                <a:fillRect/>
              </a:stretch>
            </p:blipFill>
            <p:spPr>
              <a:xfrm>
                <a:off x="7191600" y="5130550"/>
                <a:ext cx="582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6" name="Ink 145">
                <a:extLst>
                  <a:ext uri="{FF2B5EF4-FFF2-40B4-BE49-F238E27FC236}">
                    <a16:creationId xmlns:a16="http://schemas.microsoft.com/office/drawing/2014/main" id="{C771D01D-F49C-01A7-DFDC-35D2E813A4AF}"/>
                  </a:ext>
                </a:extLst>
              </p14:cNvPr>
              <p14:cNvContentPartPr/>
              <p14:nvPr/>
            </p14:nvContentPartPr>
            <p14:xfrm>
              <a:off x="6417960" y="5160430"/>
              <a:ext cx="604800" cy="24480"/>
            </p14:xfrm>
          </p:contentPart>
        </mc:Choice>
        <mc:Fallback>
          <p:pic>
            <p:nvPicPr>
              <p:cNvPr id="146" name="Ink 145">
                <a:extLst>
                  <a:ext uri="{FF2B5EF4-FFF2-40B4-BE49-F238E27FC236}">
                    <a16:creationId xmlns:a16="http://schemas.microsoft.com/office/drawing/2014/main" id="{C771D01D-F49C-01A7-DFDC-35D2E813A4AF}"/>
                  </a:ext>
                </a:extLst>
              </p:cNvPr>
              <p:cNvPicPr/>
              <p:nvPr/>
            </p:nvPicPr>
            <p:blipFill>
              <a:blip r:embed="rId211"/>
              <a:stretch>
                <a:fillRect/>
              </a:stretch>
            </p:blipFill>
            <p:spPr>
              <a:xfrm>
                <a:off x="6400320" y="5142430"/>
                <a:ext cx="6404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7" name="Ink 146">
                <a:extLst>
                  <a:ext uri="{FF2B5EF4-FFF2-40B4-BE49-F238E27FC236}">
                    <a16:creationId xmlns:a16="http://schemas.microsoft.com/office/drawing/2014/main" id="{65C59C40-59A2-4400-EF6A-7C0FB2BFF4EF}"/>
                  </a:ext>
                </a:extLst>
              </p14:cNvPr>
              <p14:cNvContentPartPr/>
              <p14:nvPr/>
            </p14:nvContentPartPr>
            <p14:xfrm>
              <a:off x="5429760" y="5149270"/>
              <a:ext cx="700920" cy="39600"/>
            </p14:xfrm>
          </p:contentPart>
        </mc:Choice>
        <mc:Fallback>
          <p:pic>
            <p:nvPicPr>
              <p:cNvPr id="147" name="Ink 146">
                <a:extLst>
                  <a:ext uri="{FF2B5EF4-FFF2-40B4-BE49-F238E27FC236}">
                    <a16:creationId xmlns:a16="http://schemas.microsoft.com/office/drawing/2014/main" id="{65C59C40-59A2-4400-EF6A-7C0FB2BFF4EF}"/>
                  </a:ext>
                </a:extLst>
              </p:cNvPr>
              <p:cNvPicPr/>
              <p:nvPr/>
            </p:nvPicPr>
            <p:blipFill>
              <a:blip r:embed="rId213"/>
              <a:stretch>
                <a:fillRect/>
              </a:stretch>
            </p:blipFill>
            <p:spPr>
              <a:xfrm>
                <a:off x="5412120" y="5131630"/>
                <a:ext cx="736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8" name="Ink 147">
                <a:extLst>
                  <a:ext uri="{FF2B5EF4-FFF2-40B4-BE49-F238E27FC236}">
                    <a16:creationId xmlns:a16="http://schemas.microsoft.com/office/drawing/2014/main" id="{D9D52BBB-A925-0F2E-F7B6-8654467C9AC2}"/>
                  </a:ext>
                </a:extLst>
              </p14:cNvPr>
              <p14:cNvContentPartPr/>
              <p14:nvPr/>
            </p14:nvContentPartPr>
            <p14:xfrm>
              <a:off x="4581240" y="5162590"/>
              <a:ext cx="895680" cy="51120"/>
            </p14:xfrm>
          </p:contentPart>
        </mc:Choice>
        <mc:Fallback>
          <p:pic>
            <p:nvPicPr>
              <p:cNvPr id="148" name="Ink 147">
                <a:extLst>
                  <a:ext uri="{FF2B5EF4-FFF2-40B4-BE49-F238E27FC236}">
                    <a16:creationId xmlns:a16="http://schemas.microsoft.com/office/drawing/2014/main" id="{D9D52BBB-A925-0F2E-F7B6-8654467C9AC2}"/>
                  </a:ext>
                </a:extLst>
              </p:cNvPr>
              <p:cNvPicPr/>
              <p:nvPr/>
            </p:nvPicPr>
            <p:blipFill>
              <a:blip r:embed="rId215"/>
              <a:stretch>
                <a:fillRect/>
              </a:stretch>
            </p:blipFill>
            <p:spPr>
              <a:xfrm>
                <a:off x="4563240" y="5144590"/>
                <a:ext cx="9313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0" name="Ink 149">
                <a:extLst>
                  <a:ext uri="{FF2B5EF4-FFF2-40B4-BE49-F238E27FC236}">
                    <a16:creationId xmlns:a16="http://schemas.microsoft.com/office/drawing/2014/main" id="{385648B0-ED34-3C72-2708-30EE25DEC222}"/>
                  </a:ext>
                </a:extLst>
              </p14:cNvPr>
              <p14:cNvContentPartPr/>
              <p14:nvPr/>
            </p14:nvContentPartPr>
            <p14:xfrm>
              <a:off x="3314400" y="5151790"/>
              <a:ext cx="439560" cy="34200"/>
            </p14:xfrm>
          </p:contentPart>
        </mc:Choice>
        <mc:Fallback>
          <p:pic>
            <p:nvPicPr>
              <p:cNvPr id="150" name="Ink 149">
                <a:extLst>
                  <a:ext uri="{FF2B5EF4-FFF2-40B4-BE49-F238E27FC236}">
                    <a16:creationId xmlns:a16="http://schemas.microsoft.com/office/drawing/2014/main" id="{385648B0-ED34-3C72-2708-30EE25DEC222}"/>
                  </a:ext>
                </a:extLst>
              </p:cNvPr>
              <p:cNvPicPr/>
              <p:nvPr/>
            </p:nvPicPr>
            <p:blipFill>
              <a:blip r:embed="rId217"/>
              <a:stretch>
                <a:fillRect/>
              </a:stretch>
            </p:blipFill>
            <p:spPr>
              <a:xfrm>
                <a:off x="3296760" y="5133790"/>
                <a:ext cx="4752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1" name="Ink 150">
                <a:extLst>
                  <a:ext uri="{FF2B5EF4-FFF2-40B4-BE49-F238E27FC236}">
                    <a16:creationId xmlns:a16="http://schemas.microsoft.com/office/drawing/2014/main" id="{8A69A2E2-A054-537F-29BA-934EBD4D24DE}"/>
                  </a:ext>
                </a:extLst>
              </p14:cNvPr>
              <p14:cNvContentPartPr/>
              <p14:nvPr/>
            </p14:nvContentPartPr>
            <p14:xfrm>
              <a:off x="2717520" y="5152510"/>
              <a:ext cx="325440" cy="12960"/>
            </p14:xfrm>
          </p:contentPart>
        </mc:Choice>
        <mc:Fallback>
          <p:pic>
            <p:nvPicPr>
              <p:cNvPr id="151" name="Ink 150">
                <a:extLst>
                  <a:ext uri="{FF2B5EF4-FFF2-40B4-BE49-F238E27FC236}">
                    <a16:creationId xmlns:a16="http://schemas.microsoft.com/office/drawing/2014/main" id="{8A69A2E2-A054-537F-29BA-934EBD4D24DE}"/>
                  </a:ext>
                </a:extLst>
              </p:cNvPr>
              <p:cNvPicPr/>
              <p:nvPr/>
            </p:nvPicPr>
            <p:blipFill>
              <a:blip r:embed="rId219"/>
              <a:stretch>
                <a:fillRect/>
              </a:stretch>
            </p:blipFill>
            <p:spPr>
              <a:xfrm>
                <a:off x="2699880" y="5134870"/>
                <a:ext cx="3610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2" name="Ink 151">
                <a:extLst>
                  <a:ext uri="{FF2B5EF4-FFF2-40B4-BE49-F238E27FC236}">
                    <a16:creationId xmlns:a16="http://schemas.microsoft.com/office/drawing/2014/main" id="{196D610D-F5AC-6EFB-5141-48373B9F36A8}"/>
                  </a:ext>
                </a:extLst>
              </p14:cNvPr>
              <p14:cNvContentPartPr/>
              <p14:nvPr/>
            </p14:nvContentPartPr>
            <p14:xfrm>
              <a:off x="1237200" y="5116150"/>
              <a:ext cx="1379160" cy="65160"/>
            </p14:xfrm>
          </p:contentPart>
        </mc:Choice>
        <mc:Fallback>
          <p:pic>
            <p:nvPicPr>
              <p:cNvPr id="152" name="Ink 151">
                <a:extLst>
                  <a:ext uri="{FF2B5EF4-FFF2-40B4-BE49-F238E27FC236}">
                    <a16:creationId xmlns:a16="http://schemas.microsoft.com/office/drawing/2014/main" id="{196D610D-F5AC-6EFB-5141-48373B9F36A8}"/>
                  </a:ext>
                </a:extLst>
              </p:cNvPr>
              <p:cNvPicPr/>
              <p:nvPr/>
            </p:nvPicPr>
            <p:blipFill>
              <a:blip r:embed="rId221"/>
              <a:stretch>
                <a:fillRect/>
              </a:stretch>
            </p:blipFill>
            <p:spPr>
              <a:xfrm>
                <a:off x="1219560" y="5098150"/>
                <a:ext cx="14148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4" name="Ink 153">
                <a:extLst>
                  <a:ext uri="{FF2B5EF4-FFF2-40B4-BE49-F238E27FC236}">
                    <a16:creationId xmlns:a16="http://schemas.microsoft.com/office/drawing/2014/main" id="{29BD666D-0027-E8C9-B16F-E595A3138F8B}"/>
                  </a:ext>
                </a:extLst>
              </p14:cNvPr>
              <p14:cNvContentPartPr/>
              <p14:nvPr/>
            </p14:nvContentPartPr>
            <p14:xfrm>
              <a:off x="826440" y="5133790"/>
              <a:ext cx="420480" cy="18360"/>
            </p14:xfrm>
          </p:contentPart>
        </mc:Choice>
        <mc:Fallback>
          <p:pic>
            <p:nvPicPr>
              <p:cNvPr id="154" name="Ink 153">
                <a:extLst>
                  <a:ext uri="{FF2B5EF4-FFF2-40B4-BE49-F238E27FC236}">
                    <a16:creationId xmlns:a16="http://schemas.microsoft.com/office/drawing/2014/main" id="{29BD666D-0027-E8C9-B16F-E595A3138F8B}"/>
                  </a:ext>
                </a:extLst>
              </p:cNvPr>
              <p:cNvPicPr/>
              <p:nvPr/>
            </p:nvPicPr>
            <p:blipFill>
              <a:blip r:embed="rId223"/>
              <a:stretch>
                <a:fillRect/>
              </a:stretch>
            </p:blipFill>
            <p:spPr>
              <a:xfrm>
                <a:off x="808800" y="5115790"/>
                <a:ext cx="4561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91" name="Ink 190">
                <a:extLst>
                  <a:ext uri="{FF2B5EF4-FFF2-40B4-BE49-F238E27FC236}">
                    <a16:creationId xmlns:a16="http://schemas.microsoft.com/office/drawing/2014/main" id="{EBE48937-EF93-B2F3-84A6-8474A319A068}"/>
                  </a:ext>
                </a:extLst>
              </p14:cNvPr>
              <p14:cNvContentPartPr/>
              <p14:nvPr/>
            </p14:nvContentPartPr>
            <p14:xfrm>
              <a:off x="4482600" y="4642390"/>
              <a:ext cx="5076720" cy="592200"/>
            </p14:xfrm>
          </p:contentPart>
        </mc:Choice>
        <mc:Fallback>
          <p:pic>
            <p:nvPicPr>
              <p:cNvPr id="191" name="Ink 190">
                <a:extLst>
                  <a:ext uri="{FF2B5EF4-FFF2-40B4-BE49-F238E27FC236}">
                    <a16:creationId xmlns:a16="http://schemas.microsoft.com/office/drawing/2014/main" id="{EBE48937-EF93-B2F3-84A6-8474A319A068}"/>
                  </a:ext>
                </a:extLst>
              </p:cNvPr>
              <p:cNvPicPr/>
              <p:nvPr/>
            </p:nvPicPr>
            <p:blipFill>
              <a:blip r:embed="rId225"/>
              <a:stretch>
                <a:fillRect/>
              </a:stretch>
            </p:blipFill>
            <p:spPr>
              <a:xfrm>
                <a:off x="4464960" y="4624750"/>
                <a:ext cx="5112360" cy="627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94" name="Ink 193">
                <a:extLst>
                  <a:ext uri="{FF2B5EF4-FFF2-40B4-BE49-F238E27FC236}">
                    <a16:creationId xmlns:a16="http://schemas.microsoft.com/office/drawing/2014/main" id="{CDD6B0FD-2FE5-113A-522A-909BF57E8947}"/>
                  </a:ext>
                </a:extLst>
              </p14:cNvPr>
              <p14:cNvContentPartPr/>
              <p14:nvPr/>
            </p14:nvContentPartPr>
            <p14:xfrm>
              <a:off x="1478400" y="4138750"/>
              <a:ext cx="849600" cy="594000"/>
            </p14:xfrm>
          </p:contentPart>
        </mc:Choice>
        <mc:Fallback>
          <p:pic>
            <p:nvPicPr>
              <p:cNvPr id="194" name="Ink 193">
                <a:extLst>
                  <a:ext uri="{FF2B5EF4-FFF2-40B4-BE49-F238E27FC236}">
                    <a16:creationId xmlns:a16="http://schemas.microsoft.com/office/drawing/2014/main" id="{CDD6B0FD-2FE5-113A-522A-909BF57E8947}"/>
                  </a:ext>
                </a:extLst>
              </p:cNvPr>
              <p:cNvPicPr/>
              <p:nvPr/>
            </p:nvPicPr>
            <p:blipFill>
              <a:blip r:embed="rId227"/>
              <a:stretch>
                <a:fillRect/>
              </a:stretch>
            </p:blipFill>
            <p:spPr>
              <a:xfrm>
                <a:off x="1460400" y="4120750"/>
                <a:ext cx="885240" cy="6296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95" name="Ink 194">
                <a:extLst>
                  <a:ext uri="{FF2B5EF4-FFF2-40B4-BE49-F238E27FC236}">
                    <a16:creationId xmlns:a16="http://schemas.microsoft.com/office/drawing/2014/main" id="{588C2D42-9473-3E79-CDA3-236973660551}"/>
                  </a:ext>
                </a:extLst>
              </p14:cNvPr>
              <p14:cNvContentPartPr/>
              <p14:nvPr/>
            </p14:nvContentPartPr>
            <p14:xfrm>
              <a:off x="813840" y="4173670"/>
              <a:ext cx="741600" cy="501480"/>
            </p14:xfrm>
          </p:contentPart>
        </mc:Choice>
        <mc:Fallback>
          <p:pic>
            <p:nvPicPr>
              <p:cNvPr id="195" name="Ink 194">
                <a:extLst>
                  <a:ext uri="{FF2B5EF4-FFF2-40B4-BE49-F238E27FC236}">
                    <a16:creationId xmlns:a16="http://schemas.microsoft.com/office/drawing/2014/main" id="{588C2D42-9473-3E79-CDA3-236973660551}"/>
                  </a:ext>
                </a:extLst>
              </p:cNvPr>
              <p:cNvPicPr/>
              <p:nvPr/>
            </p:nvPicPr>
            <p:blipFill>
              <a:blip r:embed="rId229"/>
              <a:stretch>
                <a:fillRect/>
              </a:stretch>
            </p:blipFill>
            <p:spPr>
              <a:xfrm>
                <a:off x="796200" y="4156030"/>
                <a:ext cx="777240" cy="5371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96" name="Ink 195">
                <a:extLst>
                  <a:ext uri="{FF2B5EF4-FFF2-40B4-BE49-F238E27FC236}">
                    <a16:creationId xmlns:a16="http://schemas.microsoft.com/office/drawing/2014/main" id="{F825692C-E56A-24FE-F228-0C34EF14F02B}"/>
                  </a:ext>
                </a:extLst>
              </p14:cNvPr>
              <p14:cNvContentPartPr/>
              <p14:nvPr/>
            </p14:nvContentPartPr>
            <p14:xfrm>
              <a:off x="8797200" y="4649590"/>
              <a:ext cx="816120" cy="564120"/>
            </p14:xfrm>
          </p:contentPart>
        </mc:Choice>
        <mc:Fallback>
          <p:pic>
            <p:nvPicPr>
              <p:cNvPr id="196" name="Ink 195">
                <a:extLst>
                  <a:ext uri="{FF2B5EF4-FFF2-40B4-BE49-F238E27FC236}">
                    <a16:creationId xmlns:a16="http://schemas.microsoft.com/office/drawing/2014/main" id="{F825692C-E56A-24FE-F228-0C34EF14F02B}"/>
                  </a:ext>
                </a:extLst>
              </p:cNvPr>
              <p:cNvPicPr/>
              <p:nvPr/>
            </p:nvPicPr>
            <p:blipFill>
              <a:blip r:embed="rId231"/>
              <a:stretch>
                <a:fillRect/>
              </a:stretch>
            </p:blipFill>
            <p:spPr>
              <a:xfrm>
                <a:off x="8779200" y="4631950"/>
                <a:ext cx="851760" cy="5997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97" name="Ink 196">
                <a:extLst>
                  <a:ext uri="{FF2B5EF4-FFF2-40B4-BE49-F238E27FC236}">
                    <a16:creationId xmlns:a16="http://schemas.microsoft.com/office/drawing/2014/main" id="{70950C35-ED65-12EB-6637-F3F8567C265B}"/>
                  </a:ext>
                </a:extLst>
              </p14:cNvPr>
              <p14:cNvContentPartPr/>
              <p14:nvPr/>
            </p14:nvContentPartPr>
            <p14:xfrm>
              <a:off x="2310360" y="4178710"/>
              <a:ext cx="493560" cy="534240"/>
            </p14:xfrm>
          </p:contentPart>
        </mc:Choice>
        <mc:Fallback>
          <p:pic>
            <p:nvPicPr>
              <p:cNvPr id="197" name="Ink 196">
                <a:extLst>
                  <a:ext uri="{FF2B5EF4-FFF2-40B4-BE49-F238E27FC236}">
                    <a16:creationId xmlns:a16="http://schemas.microsoft.com/office/drawing/2014/main" id="{70950C35-ED65-12EB-6637-F3F8567C265B}"/>
                  </a:ext>
                </a:extLst>
              </p:cNvPr>
              <p:cNvPicPr/>
              <p:nvPr/>
            </p:nvPicPr>
            <p:blipFill>
              <a:blip r:embed="rId233"/>
              <a:stretch>
                <a:fillRect/>
              </a:stretch>
            </p:blipFill>
            <p:spPr>
              <a:xfrm>
                <a:off x="2292360" y="4160710"/>
                <a:ext cx="529200" cy="5698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98" name="Ink 197">
                <a:extLst>
                  <a:ext uri="{FF2B5EF4-FFF2-40B4-BE49-F238E27FC236}">
                    <a16:creationId xmlns:a16="http://schemas.microsoft.com/office/drawing/2014/main" id="{2C881597-66AC-56F2-C33A-E540692906E6}"/>
                  </a:ext>
                </a:extLst>
              </p14:cNvPr>
              <p14:cNvContentPartPr/>
              <p14:nvPr/>
            </p14:nvContentPartPr>
            <p14:xfrm>
              <a:off x="3867360" y="4598470"/>
              <a:ext cx="695520" cy="556560"/>
            </p14:xfrm>
          </p:contentPart>
        </mc:Choice>
        <mc:Fallback>
          <p:pic>
            <p:nvPicPr>
              <p:cNvPr id="198" name="Ink 197">
                <a:extLst>
                  <a:ext uri="{FF2B5EF4-FFF2-40B4-BE49-F238E27FC236}">
                    <a16:creationId xmlns:a16="http://schemas.microsoft.com/office/drawing/2014/main" id="{2C881597-66AC-56F2-C33A-E540692906E6}"/>
                  </a:ext>
                </a:extLst>
              </p:cNvPr>
              <p:cNvPicPr/>
              <p:nvPr/>
            </p:nvPicPr>
            <p:blipFill>
              <a:blip r:embed="rId235"/>
              <a:stretch>
                <a:fillRect/>
              </a:stretch>
            </p:blipFill>
            <p:spPr>
              <a:xfrm>
                <a:off x="3849360" y="4580470"/>
                <a:ext cx="731160" cy="592200"/>
              </a:xfrm>
              <a:prstGeom prst="rect">
                <a:avLst/>
              </a:prstGeom>
            </p:spPr>
          </p:pic>
        </mc:Fallback>
      </mc:AlternateContent>
      <p:grpSp>
        <p:nvGrpSpPr>
          <p:cNvPr id="200" name="Group 199">
            <a:extLst>
              <a:ext uri="{FF2B5EF4-FFF2-40B4-BE49-F238E27FC236}">
                <a16:creationId xmlns:a16="http://schemas.microsoft.com/office/drawing/2014/main" id="{2EDEDAEC-F73C-EFDB-4652-7B96A861D543}"/>
              </a:ext>
            </a:extLst>
          </p:cNvPr>
          <p:cNvGrpSpPr/>
          <p:nvPr/>
        </p:nvGrpSpPr>
        <p:grpSpPr>
          <a:xfrm>
            <a:off x="724560" y="3694870"/>
            <a:ext cx="6676560" cy="621000"/>
            <a:chOff x="724560" y="3694870"/>
            <a:chExt cx="6676560" cy="621000"/>
          </a:xfrm>
        </p:grpSpPr>
        <mc:AlternateContent xmlns:mc="http://schemas.openxmlformats.org/markup-compatibility/2006">
          <mc:Choice xmlns:p14="http://schemas.microsoft.com/office/powerpoint/2010/main" Requires="p14">
            <p:contentPart p14:bwMode="auto" r:id="rId236">
              <p14:nvContentPartPr>
                <p14:cNvPr id="87" name="Ink 86">
                  <a:extLst>
                    <a:ext uri="{FF2B5EF4-FFF2-40B4-BE49-F238E27FC236}">
                      <a16:creationId xmlns:a16="http://schemas.microsoft.com/office/drawing/2014/main" id="{3015F6C6-24D0-9E61-F05B-1D1BAA8A16BC}"/>
                    </a:ext>
                  </a:extLst>
                </p14:cNvPr>
                <p14:cNvContentPartPr/>
                <p14:nvPr/>
              </p14:nvContentPartPr>
              <p14:xfrm>
                <a:off x="6702360" y="3709990"/>
                <a:ext cx="557640" cy="68040"/>
              </p14:xfrm>
            </p:contentPart>
          </mc:Choice>
          <mc:Fallback>
            <p:pic>
              <p:nvPicPr>
                <p:cNvPr id="87" name="Ink 86">
                  <a:extLst>
                    <a:ext uri="{FF2B5EF4-FFF2-40B4-BE49-F238E27FC236}">
                      <a16:creationId xmlns:a16="http://schemas.microsoft.com/office/drawing/2014/main" id="{3015F6C6-24D0-9E61-F05B-1D1BAA8A16BC}"/>
                    </a:ext>
                  </a:extLst>
                </p:cNvPr>
                <p:cNvPicPr/>
                <p:nvPr/>
              </p:nvPicPr>
              <p:blipFill>
                <a:blip r:embed="rId237"/>
                <a:stretch>
                  <a:fillRect/>
                </a:stretch>
              </p:blipFill>
              <p:spPr>
                <a:xfrm>
                  <a:off x="6684720" y="3691990"/>
                  <a:ext cx="593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88" name="Ink 87">
                  <a:extLst>
                    <a:ext uri="{FF2B5EF4-FFF2-40B4-BE49-F238E27FC236}">
                      <a16:creationId xmlns:a16="http://schemas.microsoft.com/office/drawing/2014/main" id="{DA24E7A1-2C74-1422-C91C-25591617B886}"/>
                    </a:ext>
                  </a:extLst>
                </p14:cNvPr>
                <p14:cNvContentPartPr/>
                <p14:nvPr/>
              </p14:nvContentPartPr>
              <p14:xfrm>
                <a:off x="5372520" y="3730150"/>
                <a:ext cx="1084680" cy="41400"/>
              </p14:xfrm>
            </p:contentPart>
          </mc:Choice>
          <mc:Fallback>
            <p:pic>
              <p:nvPicPr>
                <p:cNvPr id="88" name="Ink 87">
                  <a:extLst>
                    <a:ext uri="{FF2B5EF4-FFF2-40B4-BE49-F238E27FC236}">
                      <a16:creationId xmlns:a16="http://schemas.microsoft.com/office/drawing/2014/main" id="{DA24E7A1-2C74-1422-C91C-25591617B886}"/>
                    </a:ext>
                  </a:extLst>
                </p:cNvPr>
                <p:cNvPicPr/>
                <p:nvPr/>
              </p:nvPicPr>
              <p:blipFill>
                <a:blip r:embed="rId239"/>
                <a:stretch>
                  <a:fillRect/>
                </a:stretch>
              </p:blipFill>
              <p:spPr>
                <a:xfrm>
                  <a:off x="5354520" y="3712150"/>
                  <a:ext cx="11203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90" name="Ink 89">
                  <a:extLst>
                    <a:ext uri="{FF2B5EF4-FFF2-40B4-BE49-F238E27FC236}">
                      <a16:creationId xmlns:a16="http://schemas.microsoft.com/office/drawing/2014/main" id="{4B06B1A7-3DC2-27F2-BAA9-5D7F76D45339}"/>
                    </a:ext>
                  </a:extLst>
                </p14:cNvPr>
                <p14:cNvContentPartPr/>
                <p14:nvPr/>
              </p14:nvContentPartPr>
              <p14:xfrm>
                <a:off x="4657200" y="3710710"/>
                <a:ext cx="622800" cy="41760"/>
              </p14:xfrm>
            </p:contentPart>
          </mc:Choice>
          <mc:Fallback>
            <p:pic>
              <p:nvPicPr>
                <p:cNvPr id="90" name="Ink 89">
                  <a:extLst>
                    <a:ext uri="{FF2B5EF4-FFF2-40B4-BE49-F238E27FC236}">
                      <a16:creationId xmlns:a16="http://schemas.microsoft.com/office/drawing/2014/main" id="{4B06B1A7-3DC2-27F2-BAA9-5D7F76D45339}"/>
                    </a:ext>
                  </a:extLst>
                </p:cNvPr>
                <p:cNvPicPr/>
                <p:nvPr/>
              </p:nvPicPr>
              <p:blipFill>
                <a:blip r:embed="rId241"/>
                <a:stretch>
                  <a:fillRect/>
                </a:stretch>
              </p:blipFill>
              <p:spPr>
                <a:xfrm>
                  <a:off x="4639560" y="3692710"/>
                  <a:ext cx="6584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92" name="Ink 91">
                  <a:extLst>
                    <a:ext uri="{FF2B5EF4-FFF2-40B4-BE49-F238E27FC236}">
                      <a16:creationId xmlns:a16="http://schemas.microsoft.com/office/drawing/2014/main" id="{F78E0219-E828-AAE7-7C7C-EF15D9CD0989}"/>
                    </a:ext>
                  </a:extLst>
                </p14:cNvPr>
                <p14:cNvContentPartPr/>
                <p14:nvPr/>
              </p14:nvContentPartPr>
              <p14:xfrm>
                <a:off x="3432120" y="3694870"/>
                <a:ext cx="1089360" cy="34200"/>
              </p14:xfrm>
            </p:contentPart>
          </mc:Choice>
          <mc:Fallback>
            <p:pic>
              <p:nvPicPr>
                <p:cNvPr id="92" name="Ink 91">
                  <a:extLst>
                    <a:ext uri="{FF2B5EF4-FFF2-40B4-BE49-F238E27FC236}">
                      <a16:creationId xmlns:a16="http://schemas.microsoft.com/office/drawing/2014/main" id="{F78E0219-E828-AAE7-7C7C-EF15D9CD0989}"/>
                    </a:ext>
                  </a:extLst>
                </p:cNvPr>
                <p:cNvPicPr/>
                <p:nvPr/>
              </p:nvPicPr>
              <p:blipFill>
                <a:blip r:embed="rId243"/>
                <a:stretch>
                  <a:fillRect/>
                </a:stretch>
              </p:blipFill>
              <p:spPr>
                <a:xfrm>
                  <a:off x="3414120" y="3677230"/>
                  <a:ext cx="1125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94" name="Ink 93">
                  <a:extLst>
                    <a:ext uri="{FF2B5EF4-FFF2-40B4-BE49-F238E27FC236}">
                      <a16:creationId xmlns:a16="http://schemas.microsoft.com/office/drawing/2014/main" id="{2609D318-A87F-3706-ECDF-383CCA4A5235}"/>
                    </a:ext>
                  </a:extLst>
                </p14:cNvPr>
                <p14:cNvContentPartPr/>
                <p14:nvPr/>
              </p14:nvContentPartPr>
              <p14:xfrm>
                <a:off x="2437080" y="3711070"/>
                <a:ext cx="838800" cy="41760"/>
              </p14:xfrm>
            </p:contentPart>
          </mc:Choice>
          <mc:Fallback>
            <p:pic>
              <p:nvPicPr>
                <p:cNvPr id="94" name="Ink 93">
                  <a:extLst>
                    <a:ext uri="{FF2B5EF4-FFF2-40B4-BE49-F238E27FC236}">
                      <a16:creationId xmlns:a16="http://schemas.microsoft.com/office/drawing/2014/main" id="{2609D318-A87F-3706-ECDF-383CCA4A5235}"/>
                    </a:ext>
                  </a:extLst>
                </p:cNvPr>
                <p:cNvPicPr/>
                <p:nvPr/>
              </p:nvPicPr>
              <p:blipFill>
                <a:blip r:embed="rId245"/>
                <a:stretch>
                  <a:fillRect/>
                </a:stretch>
              </p:blipFill>
              <p:spPr>
                <a:xfrm>
                  <a:off x="2419440" y="3693070"/>
                  <a:ext cx="8744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95" name="Ink 94">
                  <a:extLst>
                    <a:ext uri="{FF2B5EF4-FFF2-40B4-BE49-F238E27FC236}">
                      <a16:creationId xmlns:a16="http://schemas.microsoft.com/office/drawing/2014/main" id="{B7B80B4C-277C-BE4B-9A88-1AA1CC40B226}"/>
                    </a:ext>
                  </a:extLst>
                </p14:cNvPr>
                <p14:cNvContentPartPr/>
                <p14:nvPr/>
              </p14:nvContentPartPr>
              <p14:xfrm>
                <a:off x="1501800" y="3735550"/>
                <a:ext cx="892440" cy="50400"/>
              </p14:xfrm>
            </p:contentPart>
          </mc:Choice>
          <mc:Fallback>
            <p:pic>
              <p:nvPicPr>
                <p:cNvPr id="95" name="Ink 94">
                  <a:extLst>
                    <a:ext uri="{FF2B5EF4-FFF2-40B4-BE49-F238E27FC236}">
                      <a16:creationId xmlns:a16="http://schemas.microsoft.com/office/drawing/2014/main" id="{B7B80B4C-277C-BE4B-9A88-1AA1CC40B226}"/>
                    </a:ext>
                  </a:extLst>
                </p:cNvPr>
                <p:cNvPicPr/>
                <p:nvPr/>
              </p:nvPicPr>
              <p:blipFill>
                <a:blip r:embed="rId247"/>
                <a:stretch>
                  <a:fillRect/>
                </a:stretch>
              </p:blipFill>
              <p:spPr>
                <a:xfrm>
                  <a:off x="1483800" y="3717550"/>
                  <a:ext cx="928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96" name="Ink 95">
                  <a:extLst>
                    <a:ext uri="{FF2B5EF4-FFF2-40B4-BE49-F238E27FC236}">
                      <a16:creationId xmlns:a16="http://schemas.microsoft.com/office/drawing/2014/main" id="{BC6FB23A-44C1-BF4A-E030-F574DB682223}"/>
                    </a:ext>
                  </a:extLst>
                </p14:cNvPr>
                <p14:cNvContentPartPr/>
                <p14:nvPr/>
              </p14:nvContentPartPr>
              <p14:xfrm>
                <a:off x="901320" y="3728350"/>
                <a:ext cx="601200" cy="73080"/>
              </p14:xfrm>
            </p:contentPart>
          </mc:Choice>
          <mc:Fallback>
            <p:pic>
              <p:nvPicPr>
                <p:cNvPr id="96" name="Ink 95">
                  <a:extLst>
                    <a:ext uri="{FF2B5EF4-FFF2-40B4-BE49-F238E27FC236}">
                      <a16:creationId xmlns:a16="http://schemas.microsoft.com/office/drawing/2014/main" id="{BC6FB23A-44C1-BF4A-E030-F574DB682223}"/>
                    </a:ext>
                  </a:extLst>
                </p:cNvPr>
                <p:cNvPicPr/>
                <p:nvPr/>
              </p:nvPicPr>
              <p:blipFill>
                <a:blip r:embed="rId249"/>
                <a:stretch>
                  <a:fillRect/>
                </a:stretch>
              </p:blipFill>
              <p:spPr>
                <a:xfrm>
                  <a:off x="883680" y="3710350"/>
                  <a:ext cx="6368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08" name="Ink 107">
                  <a:extLst>
                    <a:ext uri="{FF2B5EF4-FFF2-40B4-BE49-F238E27FC236}">
                      <a16:creationId xmlns:a16="http://schemas.microsoft.com/office/drawing/2014/main" id="{2309BFB1-AC54-8564-C46D-C4A46C7730BC}"/>
                    </a:ext>
                  </a:extLst>
                </p14:cNvPr>
                <p14:cNvContentPartPr/>
                <p14:nvPr/>
              </p14:nvContentPartPr>
              <p14:xfrm>
                <a:off x="7001520" y="4165750"/>
                <a:ext cx="399600" cy="11520"/>
              </p14:xfrm>
            </p:contentPart>
          </mc:Choice>
          <mc:Fallback>
            <p:pic>
              <p:nvPicPr>
                <p:cNvPr id="108" name="Ink 107">
                  <a:extLst>
                    <a:ext uri="{FF2B5EF4-FFF2-40B4-BE49-F238E27FC236}">
                      <a16:creationId xmlns:a16="http://schemas.microsoft.com/office/drawing/2014/main" id="{2309BFB1-AC54-8564-C46D-C4A46C7730BC}"/>
                    </a:ext>
                  </a:extLst>
                </p:cNvPr>
                <p:cNvPicPr/>
                <p:nvPr/>
              </p:nvPicPr>
              <p:blipFill>
                <a:blip r:embed="rId251"/>
                <a:stretch>
                  <a:fillRect/>
                </a:stretch>
              </p:blipFill>
              <p:spPr>
                <a:xfrm>
                  <a:off x="6983880" y="4147750"/>
                  <a:ext cx="4352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09" name="Ink 108">
                  <a:extLst>
                    <a:ext uri="{FF2B5EF4-FFF2-40B4-BE49-F238E27FC236}">
                      <a16:creationId xmlns:a16="http://schemas.microsoft.com/office/drawing/2014/main" id="{87EBF634-08D9-911E-282B-D013638299C6}"/>
                    </a:ext>
                  </a:extLst>
                </p14:cNvPr>
                <p14:cNvContentPartPr/>
                <p14:nvPr/>
              </p14:nvContentPartPr>
              <p14:xfrm>
                <a:off x="6018000" y="4235230"/>
                <a:ext cx="559800" cy="69840"/>
              </p14:xfrm>
            </p:contentPart>
          </mc:Choice>
          <mc:Fallback>
            <p:pic>
              <p:nvPicPr>
                <p:cNvPr id="109" name="Ink 108">
                  <a:extLst>
                    <a:ext uri="{FF2B5EF4-FFF2-40B4-BE49-F238E27FC236}">
                      <a16:creationId xmlns:a16="http://schemas.microsoft.com/office/drawing/2014/main" id="{87EBF634-08D9-911E-282B-D013638299C6}"/>
                    </a:ext>
                  </a:extLst>
                </p:cNvPr>
                <p:cNvPicPr/>
                <p:nvPr/>
              </p:nvPicPr>
              <p:blipFill>
                <a:blip r:embed="rId253"/>
                <a:stretch>
                  <a:fillRect/>
                </a:stretch>
              </p:blipFill>
              <p:spPr>
                <a:xfrm>
                  <a:off x="6000360" y="4217230"/>
                  <a:ext cx="595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10" name="Ink 109">
                  <a:extLst>
                    <a:ext uri="{FF2B5EF4-FFF2-40B4-BE49-F238E27FC236}">
                      <a16:creationId xmlns:a16="http://schemas.microsoft.com/office/drawing/2014/main" id="{4CD43044-9E19-4373-10EA-F647CC8B452F}"/>
                    </a:ext>
                  </a:extLst>
                </p14:cNvPr>
                <p14:cNvContentPartPr/>
                <p14:nvPr/>
              </p14:nvContentPartPr>
              <p14:xfrm>
                <a:off x="5091360" y="4199590"/>
                <a:ext cx="719640" cy="43560"/>
              </p14:xfrm>
            </p:contentPart>
          </mc:Choice>
          <mc:Fallback>
            <p:pic>
              <p:nvPicPr>
                <p:cNvPr id="110" name="Ink 109">
                  <a:extLst>
                    <a:ext uri="{FF2B5EF4-FFF2-40B4-BE49-F238E27FC236}">
                      <a16:creationId xmlns:a16="http://schemas.microsoft.com/office/drawing/2014/main" id="{4CD43044-9E19-4373-10EA-F647CC8B452F}"/>
                    </a:ext>
                  </a:extLst>
                </p:cNvPr>
                <p:cNvPicPr/>
                <p:nvPr/>
              </p:nvPicPr>
              <p:blipFill>
                <a:blip r:embed="rId255"/>
                <a:stretch>
                  <a:fillRect/>
                </a:stretch>
              </p:blipFill>
              <p:spPr>
                <a:xfrm>
                  <a:off x="5073360" y="4181950"/>
                  <a:ext cx="7552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11" name="Ink 110">
                  <a:extLst>
                    <a:ext uri="{FF2B5EF4-FFF2-40B4-BE49-F238E27FC236}">
                      <a16:creationId xmlns:a16="http://schemas.microsoft.com/office/drawing/2014/main" id="{EF9E0136-EAE7-32F2-5BB2-0BCDD5AD529A}"/>
                    </a:ext>
                  </a:extLst>
                </p14:cNvPr>
                <p14:cNvContentPartPr/>
                <p14:nvPr/>
              </p14:nvContentPartPr>
              <p14:xfrm>
                <a:off x="4615080" y="4268710"/>
                <a:ext cx="524520" cy="47160"/>
              </p14:xfrm>
            </p:contentPart>
          </mc:Choice>
          <mc:Fallback>
            <p:pic>
              <p:nvPicPr>
                <p:cNvPr id="111" name="Ink 110">
                  <a:extLst>
                    <a:ext uri="{FF2B5EF4-FFF2-40B4-BE49-F238E27FC236}">
                      <a16:creationId xmlns:a16="http://schemas.microsoft.com/office/drawing/2014/main" id="{EF9E0136-EAE7-32F2-5BB2-0BCDD5AD529A}"/>
                    </a:ext>
                  </a:extLst>
                </p:cNvPr>
                <p:cNvPicPr/>
                <p:nvPr/>
              </p:nvPicPr>
              <p:blipFill>
                <a:blip r:embed="rId257"/>
                <a:stretch>
                  <a:fillRect/>
                </a:stretch>
              </p:blipFill>
              <p:spPr>
                <a:xfrm>
                  <a:off x="4597440" y="4250710"/>
                  <a:ext cx="560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13" name="Ink 112">
                  <a:extLst>
                    <a:ext uri="{FF2B5EF4-FFF2-40B4-BE49-F238E27FC236}">
                      <a16:creationId xmlns:a16="http://schemas.microsoft.com/office/drawing/2014/main" id="{F951DEAD-64A0-FEA5-28A6-14E542CA2C19}"/>
                    </a:ext>
                  </a:extLst>
                </p14:cNvPr>
                <p14:cNvContentPartPr/>
                <p14:nvPr/>
              </p14:nvContentPartPr>
              <p14:xfrm>
                <a:off x="3685560" y="4206430"/>
                <a:ext cx="711000" cy="48600"/>
              </p14:xfrm>
            </p:contentPart>
          </mc:Choice>
          <mc:Fallback>
            <p:pic>
              <p:nvPicPr>
                <p:cNvPr id="113" name="Ink 112">
                  <a:extLst>
                    <a:ext uri="{FF2B5EF4-FFF2-40B4-BE49-F238E27FC236}">
                      <a16:creationId xmlns:a16="http://schemas.microsoft.com/office/drawing/2014/main" id="{F951DEAD-64A0-FEA5-28A6-14E542CA2C19}"/>
                    </a:ext>
                  </a:extLst>
                </p:cNvPr>
                <p:cNvPicPr/>
                <p:nvPr/>
              </p:nvPicPr>
              <p:blipFill>
                <a:blip r:embed="rId259"/>
                <a:stretch>
                  <a:fillRect/>
                </a:stretch>
              </p:blipFill>
              <p:spPr>
                <a:xfrm>
                  <a:off x="3667920" y="4188790"/>
                  <a:ext cx="746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15" name="Ink 114">
                  <a:extLst>
                    <a:ext uri="{FF2B5EF4-FFF2-40B4-BE49-F238E27FC236}">
                      <a16:creationId xmlns:a16="http://schemas.microsoft.com/office/drawing/2014/main" id="{CB35767C-CFB7-64EC-1481-CB32F2A65AC4}"/>
                    </a:ext>
                  </a:extLst>
                </p14:cNvPr>
                <p14:cNvContentPartPr/>
                <p14:nvPr/>
              </p14:nvContentPartPr>
              <p14:xfrm>
                <a:off x="2829120" y="4180150"/>
                <a:ext cx="604080" cy="40680"/>
              </p14:xfrm>
            </p:contentPart>
          </mc:Choice>
          <mc:Fallback>
            <p:pic>
              <p:nvPicPr>
                <p:cNvPr id="115" name="Ink 114">
                  <a:extLst>
                    <a:ext uri="{FF2B5EF4-FFF2-40B4-BE49-F238E27FC236}">
                      <a16:creationId xmlns:a16="http://schemas.microsoft.com/office/drawing/2014/main" id="{CB35767C-CFB7-64EC-1481-CB32F2A65AC4}"/>
                    </a:ext>
                  </a:extLst>
                </p:cNvPr>
                <p:cNvPicPr/>
                <p:nvPr/>
              </p:nvPicPr>
              <p:blipFill>
                <a:blip r:embed="rId261"/>
                <a:stretch>
                  <a:fillRect/>
                </a:stretch>
              </p:blipFill>
              <p:spPr>
                <a:xfrm>
                  <a:off x="2811120" y="4162150"/>
                  <a:ext cx="639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16" name="Ink 115">
                  <a:extLst>
                    <a:ext uri="{FF2B5EF4-FFF2-40B4-BE49-F238E27FC236}">
                      <a16:creationId xmlns:a16="http://schemas.microsoft.com/office/drawing/2014/main" id="{8BB985AC-2820-8A6B-01EE-CD892542D9BF}"/>
                    </a:ext>
                  </a:extLst>
                </p14:cNvPr>
                <p14:cNvContentPartPr/>
                <p14:nvPr/>
              </p14:nvContentPartPr>
              <p14:xfrm>
                <a:off x="2141160" y="4193110"/>
                <a:ext cx="542520" cy="79560"/>
              </p14:xfrm>
            </p:contentPart>
          </mc:Choice>
          <mc:Fallback>
            <p:pic>
              <p:nvPicPr>
                <p:cNvPr id="116" name="Ink 115">
                  <a:extLst>
                    <a:ext uri="{FF2B5EF4-FFF2-40B4-BE49-F238E27FC236}">
                      <a16:creationId xmlns:a16="http://schemas.microsoft.com/office/drawing/2014/main" id="{8BB985AC-2820-8A6B-01EE-CD892542D9BF}"/>
                    </a:ext>
                  </a:extLst>
                </p:cNvPr>
                <p:cNvPicPr/>
                <p:nvPr/>
              </p:nvPicPr>
              <p:blipFill>
                <a:blip r:embed="rId263"/>
                <a:stretch>
                  <a:fillRect/>
                </a:stretch>
              </p:blipFill>
              <p:spPr>
                <a:xfrm>
                  <a:off x="2123520" y="4175110"/>
                  <a:ext cx="5781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17" name="Ink 116">
                  <a:extLst>
                    <a:ext uri="{FF2B5EF4-FFF2-40B4-BE49-F238E27FC236}">
                      <a16:creationId xmlns:a16="http://schemas.microsoft.com/office/drawing/2014/main" id="{89760455-38B6-7E26-EF3C-B62EEB535D39}"/>
                    </a:ext>
                  </a:extLst>
                </p14:cNvPr>
                <p14:cNvContentPartPr/>
                <p14:nvPr/>
              </p14:nvContentPartPr>
              <p14:xfrm>
                <a:off x="828600" y="4175830"/>
                <a:ext cx="1164960" cy="67680"/>
              </p14:xfrm>
            </p:contentPart>
          </mc:Choice>
          <mc:Fallback>
            <p:pic>
              <p:nvPicPr>
                <p:cNvPr id="117" name="Ink 116">
                  <a:extLst>
                    <a:ext uri="{FF2B5EF4-FFF2-40B4-BE49-F238E27FC236}">
                      <a16:creationId xmlns:a16="http://schemas.microsoft.com/office/drawing/2014/main" id="{89760455-38B6-7E26-EF3C-B62EEB535D39}"/>
                    </a:ext>
                  </a:extLst>
                </p:cNvPr>
                <p:cNvPicPr/>
                <p:nvPr/>
              </p:nvPicPr>
              <p:blipFill>
                <a:blip r:embed="rId265"/>
                <a:stretch>
                  <a:fillRect/>
                </a:stretch>
              </p:blipFill>
              <p:spPr>
                <a:xfrm>
                  <a:off x="810600" y="4157830"/>
                  <a:ext cx="1200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22" name="Ink 121">
                  <a:extLst>
                    <a:ext uri="{FF2B5EF4-FFF2-40B4-BE49-F238E27FC236}">
                      <a16:creationId xmlns:a16="http://schemas.microsoft.com/office/drawing/2014/main" id="{92D2A248-7EDA-3EE8-37B5-D1DCF8EBCA16}"/>
                    </a:ext>
                  </a:extLst>
                </p14:cNvPr>
                <p14:cNvContentPartPr/>
                <p14:nvPr/>
              </p14:nvContentPartPr>
              <p14:xfrm>
                <a:off x="3606000" y="4192030"/>
                <a:ext cx="641880" cy="95400"/>
              </p14:xfrm>
            </p:contentPart>
          </mc:Choice>
          <mc:Fallback>
            <p:pic>
              <p:nvPicPr>
                <p:cNvPr id="122" name="Ink 121">
                  <a:extLst>
                    <a:ext uri="{FF2B5EF4-FFF2-40B4-BE49-F238E27FC236}">
                      <a16:creationId xmlns:a16="http://schemas.microsoft.com/office/drawing/2014/main" id="{92D2A248-7EDA-3EE8-37B5-D1DCF8EBCA16}"/>
                    </a:ext>
                  </a:extLst>
                </p:cNvPr>
                <p:cNvPicPr/>
                <p:nvPr/>
              </p:nvPicPr>
              <p:blipFill>
                <a:blip r:embed="rId267"/>
                <a:stretch>
                  <a:fillRect/>
                </a:stretch>
              </p:blipFill>
              <p:spPr>
                <a:xfrm>
                  <a:off x="3588000" y="4174030"/>
                  <a:ext cx="6775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23" name="Ink 122">
                  <a:extLst>
                    <a:ext uri="{FF2B5EF4-FFF2-40B4-BE49-F238E27FC236}">
                      <a16:creationId xmlns:a16="http://schemas.microsoft.com/office/drawing/2014/main" id="{8A9FDD6E-B59C-91F6-DCE5-9448D2E520BB}"/>
                    </a:ext>
                  </a:extLst>
                </p14:cNvPr>
                <p14:cNvContentPartPr/>
                <p14:nvPr/>
              </p14:nvContentPartPr>
              <p14:xfrm>
                <a:off x="2797800" y="4199950"/>
                <a:ext cx="639720" cy="54360"/>
              </p14:xfrm>
            </p:contentPart>
          </mc:Choice>
          <mc:Fallback>
            <p:pic>
              <p:nvPicPr>
                <p:cNvPr id="123" name="Ink 122">
                  <a:extLst>
                    <a:ext uri="{FF2B5EF4-FFF2-40B4-BE49-F238E27FC236}">
                      <a16:creationId xmlns:a16="http://schemas.microsoft.com/office/drawing/2014/main" id="{8A9FDD6E-B59C-91F6-DCE5-9448D2E520BB}"/>
                    </a:ext>
                  </a:extLst>
                </p:cNvPr>
                <p:cNvPicPr/>
                <p:nvPr/>
              </p:nvPicPr>
              <p:blipFill>
                <a:blip r:embed="rId269"/>
                <a:stretch>
                  <a:fillRect/>
                </a:stretch>
              </p:blipFill>
              <p:spPr>
                <a:xfrm>
                  <a:off x="2779800" y="4182310"/>
                  <a:ext cx="675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25" name="Ink 124">
                  <a:extLst>
                    <a:ext uri="{FF2B5EF4-FFF2-40B4-BE49-F238E27FC236}">
                      <a16:creationId xmlns:a16="http://schemas.microsoft.com/office/drawing/2014/main" id="{516DBE94-A4DC-3829-5C8B-B47E5C3494AB}"/>
                    </a:ext>
                  </a:extLst>
                </p14:cNvPr>
                <p14:cNvContentPartPr/>
                <p14:nvPr/>
              </p14:nvContentPartPr>
              <p14:xfrm>
                <a:off x="2006520" y="4194910"/>
                <a:ext cx="607320" cy="73080"/>
              </p14:xfrm>
            </p:contentPart>
          </mc:Choice>
          <mc:Fallback>
            <p:pic>
              <p:nvPicPr>
                <p:cNvPr id="125" name="Ink 124">
                  <a:extLst>
                    <a:ext uri="{FF2B5EF4-FFF2-40B4-BE49-F238E27FC236}">
                      <a16:creationId xmlns:a16="http://schemas.microsoft.com/office/drawing/2014/main" id="{516DBE94-A4DC-3829-5C8B-B47E5C3494AB}"/>
                    </a:ext>
                  </a:extLst>
                </p:cNvPr>
                <p:cNvPicPr/>
                <p:nvPr/>
              </p:nvPicPr>
              <p:blipFill>
                <a:blip r:embed="rId271"/>
                <a:stretch>
                  <a:fillRect/>
                </a:stretch>
              </p:blipFill>
              <p:spPr>
                <a:xfrm>
                  <a:off x="1988520" y="4176910"/>
                  <a:ext cx="642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26" name="Ink 125">
                  <a:extLst>
                    <a:ext uri="{FF2B5EF4-FFF2-40B4-BE49-F238E27FC236}">
                      <a16:creationId xmlns:a16="http://schemas.microsoft.com/office/drawing/2014/main" id="{0B0FAE67-8D6B-5D86-3BB7-3C8720385EF8}"/>
                    </a:ext>
                  </a:extLst>
                </p14:cNvPr>
                <p14:cNvContentPartPr/>
                <p14:nvPr/>
              </p14:nvContentPartPr>
              <p14:xfrm>
                <a:off x="724560" y="4162870"/>
                <a:ext cx="1314720" cy="42480"/>
              </p14:xfrm>
            </p:contentPart>
          </mc:Choice>
          <mc:Fallback>
            <p:pic>
              <p:nvPicPr>
                <p:cNvPr id="126" name="Ink 125">
                  <a:extLst>
                    <a:ext uri="{FF2B5EF4-FFF2-40B4-BE49-F238E27FC236}">
                      <a16:creationId xmlns:a16="http://schemas.microsoft.com/office/drawing/2014/main" id="{0B0FAE67-8D6B-5D86-3BB7-3C8720385EF8}"/>
                    </a:ext>
                  </a:extLst>
                </p:cNvPr>
                <p:cNvPicPr/>
                <p:nvPr/>
              </p:nvPicPr>
              <p:blipFill>
                <a:blip r:embed="rId273"/>
                <a:stretch>
                  <a:fillRect/>
                </a:stretch>
              </p:blipFill>
              <p:spPr>
                <a:xfrm>
                  <a:off x="706560" y="4144870"/>
                  <a:ext cx="13503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9" name="Ink 198">
                  <a:extLst>
                    <a:ext uri="{FF2B5EF4-FFF2-40B4-BE49-F238E27FC236}">
                      <a16:creationId xmlns:a16="http://schemas.microsoft.com/office/drawing/2014/main" id="{A0F3FC48-12F4-2341-B30A-A1B9B0DA9BDB}"/>
                    </a:ext>
                  </a:extLst>
                </p14:cNvPr>
                <p14:cNvContentPartPr/>
                <p14:nvPr/>
              </p14:nvContentPartPr>
              <p14:xfrm>
                <a:off x="848760" y="3697030"/>
                <a:ext cx="1174320" cy="489960"/>
              </p14:xfrm>
            </p:contentPart>
          </mc:Choice>
          <mc:Fallback>
            <p:pic>
              <p:nvPicPr>
                <p:cNvPr id="199" name="Ink 198">
                  <a:extLst>
                    <a:ext uri="{FF2B5EF4-FFF2-40B4-BE49-F238E27FC236}">
                      <a16:creationId xmlns:a16="http://schemas.microsoft.com/office/drawing/2014/main" id="{A0F3FC48-12F4-2341-B30A-A1B9B0DA9BDB}"/>
                    </a:ext>
                  </a:extLst>
                </p:cNvPr>
                <p:cNvPicPr/>
                <p:nvPr/>
              </p:nvPicPr>
              <p:blipFill>
                <a:blip r:embed="rId275"/>
                <a:stretch>
                  <a:fillRect/>
                </a:stretch>
              </p:blipFill>
              <p:spPr>
                <a:xfrm>
                  <a:off x="830760" y="3679390"/>
                  <a:ext cx="1209960" cy="525600"/>
                </a:xfrm>
                <a:prstGeom prst="rect">
                  <a:avLst/>
                </a:prstGeom>
              </p:spPr>
            </p:pic>
          </mc:Fallback>
        </mc:AlternateContent>
      </p:grpSp>
      <p:grpSp>
        <p:nvGrpSpPr>
          <p:cNvPr id="202" name="Group 201">
            <a:extLst>
              <a:ext uri="{FF2B5EF4-FFF2-40B4-BE49-F238E27FC236}">
                <a16:creationId xmlns:a16="http://schemas.microsoft.com/office/drawing/2014/main" id="{42968441-41A5-9A40-1D92-E46E0CE28C84}"/>
              </a:ext>
            </a:extLst>
          </p:cNvPr>
          <p:cNvGrpSpPr/>
          <p:nvPr/>
        </p:nvGrpSpPr>
        <p:grpSpPr>
          <a:xfrm>
            <a:off x="7946520" y="4205350"/>
            <a:ext cx="1617120" cy="525960"/>
            <a:chOff x="7946520" y="4205350"/>
            <a:chExt cx="1617120" cy="525960"/>
          </a:xfrm>
        </p:grpSpPr>
        <mc:AlternateContent xmlns:mc="http://schemas.openxmlformats.org/markup-compatibility/2006">
          <mc:Choice xmlns:p14="http://schemas.microsoft.com/office/powerpoint/2010/main" Requires="p14">
            <p:contentPart p14:bwMode="auto" r:id="rId276">
              <p14:nvContentPartPr>
                <p14:cNvPr id="119" name="Ink 118">
                  <a:extLst>
                    <a:ext uri="{FF2B5EF4-FFF2-40B4-BE49-F238E27FC236}">
                      <a16:creationId xmlns:a16="http://schemas.microsoft.com/office/drawing/2014/main" id="{4A05B390-6203-A3C5-9B28-C5C3D9D58C60}"/>
                    </a:ext>
                  </a:extLst>
                </p14:cNvPr>
                <p14:cNvContentPartPr/>
                <p14:nvPr/>
              </p14:nvContentPartPr>
              <p14:xfrm>
                <a:off x="8688840" y="4637710"/>
                <a:ext cx="803520" cy="37440"/>
              </p14:xfrm>
            </p:contentPart>
          </mc:Choice>
          <mc:Fallback>
            <p:pic>
              <p:nvPicPr>
                <p:cNvPr id="119" name="Ink 118">
                  <a:extLst>
                    <a:ext uri="{FF2B5EF4-FFF2-40B4-BE49-F238E27FC236}">
                      <a16:creationId xmlns:a16="http://schemas.microsoft.com/office/drawing/2014/main" id="{4A05B390-6203-A3C5-9B28-C5C3D9D58C60}"/>
                    </a:ext>
                  </a:extLst>
                </p:cNvPr>
                <p:cNvPicPr/>
                <p:nvPr/>
              </p:nvPicPr>
              <p:blipFill>
                <a:blip r:embed="rId277"/>
                <a:stretch>
                  <a:fillRect/>
                </a:stretch>
              </p:blipFill>
              <p:spPr>
                <a:xfrm>
                  <a:off x="8671200" y="4619710"/>
                  <a:ext cx="839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20" name="Ink 119">
                  <a:extLst>
                    <a:ext uri="{FF2B5EF4-FFF2-40B4-BE49-F238E27FC236}">
                      <a16:creationId xmlns:a16="http://schemas.microsoft.com/office/drawing/2014/main" id="{3715E440-59B4-5C92-25AA-8AD18C8CFC53}"/>
                    </a:ext>
                  </a:extLst>
                </p14:cNvPr>
                <p14:cNvContentPartPr/>
                <p14:nvPr/>
              </p14:nvContentPartPr>
              <p14:xfrm>
                <a:off x="7946520" y="4685590"/>
                <a:ext cx="571320" cy="45720"/>
              </p14:xfrm>
            </p:contentPart>
          </mc:Choice>
          <mc:Fallback>
            <p:pic>
              <p:nvPicPr>
                <p:cNvPr id="120" name="Ink 119">
                  <a:extLst>
                    <a:ext uri="{FF2B5EF4-FFF2-40B4-BE49-F238E27FC236}">
                      <a16:creationId xmlns:a16="http://schemas.microsoft.com/office/drawing/2014/main" id="{3715E440-59B4-5C92-25AA-8AD18C8CFC53}"/>
                    </a:ext>
                  </a:extLst>
                </p:cNvPr>
                <p:cNvPicPr/>
                <p:nvPr/>
              </p:nvPicPr>
              <p:blipFill>
                <a:blip r:embed="rId279"/>
                <a:stretch>
                  <a:fillRect/>
                </a:stretch>
              </p:blipFill>
              <p:spPr>
                <a:xfrm>
                  <a:off x="7928520" y="4667950"/>
                  <a:ext cx="606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28" name="Ink 127">
                  <a:extLst>
                    <a:ext uri="{FF2B5EF4-FFF2-40B4-BE49-F238E27FC236}">
                      <a16:creationId xmlns:a16="http://schemas.microsoft.com/office/drawing/2014/main" id="{537F3C7B-6ACA-C996-A252-2E7CB293FC07}"/>
                    </a:ext>
                  </a:extLst>
                </p14:cNvPr>
                <p14:cNvContentPartPr/>
                <p14:nvPr/>
              </p14:nvContentPartPr>
              <p14:xfrm>
                <a:off x="8817720" y="4610710"/>
                <a:ext cx="643320" cy="45000"/>
              </p14:xfrm>
            </p:contentPart>
          </mc:Choice>
          <mc:Fallback>
            <p:pic>
              <p:nvPicPr>
                <p:cNvPr id="128" name="Ink 127">
                  <a:extLst>
                    <a:ext uri="{FF2B5EF4-FFF2-40B4-BE49-F238E27FC236}">
                      <a16:creationId xmlns:a16="http://schemas.microsoft.com/office/drawing/2014/main" id="{537F3C7B-6ACA-C996-A252-2E7CB293FC07}"/>
                    </a:ext>
                  </a:extLst>
                </p:cNvPr>
                <p:cNvPicPr/>
                <p:nvPr/>
              </p:nvPicPr>
              <p:blipFill>
                <a:blip r:embed="rId281"/>
                <a:stretch>
                  <a:fillRect/>
                </a:stretch>
              </p:blipFill>
              <p:spPr>
                <a:xfrm>
                  <a:off x="8800080" y="4592710"/>
                  <a:ext cx="6789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30" name="Ink 129">
                  <a:extLst>
                    <a:ext uri="{FF2B5EF4-FFF2-40B4-BE49-F238E27FC236}">
                      <a16:creationId xmlns:a16="http://schemas.microsoft.com/office/drawing/2014/main" id="{008A9E2A-FA9E-05C0-8475-734E7F6A5EC7}"/>
                    </a:ext>
                  </a:extLst>
                </p14:cNvPr>
                <p14:cNvContentPartPr/>
                <p14:nvPr/>
              </p14:nvContentPartPr>
              <p14:xfrm>
                <a:off x="7973160" y="4691350"/>
                <a:ext cx="422280" cy="17640"/>
              </p14:xfrm>
            </p:contentPart>
          </mc:Choice>
          <mc:Fallback>
            <p:pic>
              <p:nvPicPr>
                <p:cNvPr id="130" name="Ink 129">
                  <a:extLst>
                    <a:ext uri="{FF2B5EF4-FFF2-40B4-BE49-F238E27FC236}">
                      <a16:creationId xmlns:a16="http://schemas.microsoft.com/office/drawing/2014/main" id="{008A9E2A-FA9E-05C0-8475-734E7F6A5EC7}"/>
                    </a:ext>
                  </a:extLst>
                </p:cNvPr>
                <p:cNvPicPr/>
                <p:nvPr/>
              </p:nvPicPr>
              <p:blipFill>
                <a:blip r:embed="rId283"/>
                <a:stretch>
                  <a:fillRect/>
                </a:stretch>
              </p:blipFill>
              <p:spPr>
                <a:xfrm>
                  <a:off x="7955520" y="4673710"/>
                  <a:ext cx="4579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01" name="Ink 200">
                  <a:extLst>
                    <a:ext uri="{FF2B5EF4-FFF2-40B4-BE49-F238E27FC236}">
                      <a16:creationId xmlns:a16="http://schemas.microsoft.com/office/drawing/2014/main" id="{4B1439F3-CE6C-8FBD-E305-C3C88F1AD8BA}"/>
                    </a:ext>
                  </a:extLst>
                </p14:cNvPr>
                <p14:cNvContentPartPr/>
                <p14:nvPr/>
              </p14:nvContentPartPr>
              <p14:xfrm>
                <a:off x="8471400" y="4205350"/>
                <a:ext cx="1092240" cy="446760"/>
              </p14:xfrm>
            </p:contentPart>
          </mc:Choice>
          <mc:Fallback>
            <p:pic>
              <p:nvPicPr>
                <p:cNvPr id="201" name="Ink 200">
                  <a:extLst>
                    <a:ext uri="{FF2B5EF4-FFF2-40B4-BE49-F238E27FC236}">
                      <a16:creationId xmlns:a16="http://schemas.microsoft.com/office/drawing/2014/main" id="{4B1439F3-CE6C-8FBD-E305-C3C88F1AD8BA}"/>
                    </a:ext>
                  </a:extLst>
                </p:cNvPr>
                <p:cNvPicPr/>
                <p:nvPr/>
              </p:nvPicPr>
              <p:blipFill>
                <a:blip r:embed="rId285"/>
                <a:stretch>
                  <a:fillRect/>
                </a:stretch>
              </p:blipFill>
              <p:spPr>
                <a:xfrm>
                  <a:off x="8453400" y="4187350"/>
                  <a:ext cx="1127880" cy="48240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9200959" cy="5509200"/>
          </a:xfrm>
          <a:prstGeom prst="rect">
            <a:avLst/>
          </a:prstGeom>
          <a:noFill/>
        </p:spPr>
        <p:txBody>
          <a:bodyPr wrap="square" rtlCol="0">
            <a:spAutoFit/>
          </a:bodyPr>
          <a:lstStyle/>
          <a:p>
            <a:pPr algn="r"/>
            <a:r>
              <a:rPr lang="he-IL" sz="3200" b="1">
                <a:solidFill>
                  <a:srgbClr val="FFFF00"/>
                </a:solidFill>
                <a:cs typeface="+mj-cs"/>
              </a:rPr>
              <a:t>ספר ישעיה פרק י</a:t>
            </a:r>
          </a:p>
          <a:p>
            <a:pPr algn="r"/>
            <a:r>
              <a:rPr lang="he-IL" sz="3200">
                <a:solidFill>
                  <a:srgbClr val="FFFF00"/>
                </a:solidFill>
                <a:cs typeface="+mj-cs"/>
              </a:rPr>
              <a:t>כ   וְהָיָה | בַּיּוֹם הַהוּא לֹא-יוֹסִיף עוֹד שְׁאָר יִשְֹרָאֵל וּפְלֵיטַת בֵּית-יַעֲקֹב לְהִשָּׁעֵן עַל-מַכֵּהוּ וְנִשְׁעַן עַל-יְהֹוָה קְדוֹשׁ יִשְֹרָאֵל בֶּאֱמֶת: </a:t>
            </a:r>
          </a:p>
          <a:p>
            <a:pPr algn="r"/>
            <a:endParaRPr lang="en-US" sz="3200">
              <a:solidFill>
                <a:srgbClr val="FFFF00"/>
              </a:solidFill>
              <a:cs typeface="+mj-cs"/>
            </a:endParaRPr>
          </a:p>
          <a:p>
            <a:pPr algn="r"/>
            <a:r>
              <a:rPr lang="en-US" sz="3200" b="1">
                <a:solidFill>
                  <a:srgbClr val="FFFF00"/>
                </a:solidFill>
                <a:cs typeface="+mj-cs"/>
              </a:rPr>
              <a:t>﻿</a:t>
            </a:r>
            <a:r>
              <a:rPr lang="he-IL" sz="3200" b="1">
                <a:solidFill>
                  <a:srgbClr val="FFC000"/>
                </a:solidFill>
                <a:cs typeface="+mj-cs"/>
              </a:rPr>
              <a:t>ספר ישעיה פרק יא</a:t>
            </a:r>
          </a:p>
          <a:p>
            <a:pPr algn="r"/>
            <a:r>
              <a:rPr lang="he-IL" sz="3200">
                <a:solidFill>
                  <a:srgbClr val="FFC000"/>
                </a:solidFill>
                <a:cs typeface="+mj-cs"/>
              </a:rPr>
              <a:t>יא   וְהָיָה | בַּיּוֹם הַהוּא יוֹסִיף אֲדֹנָי | שֵׁנִית יָדוֹ לִקְנוֹת אֶת-שְׁאָר עַמּוֹ אֲשֶׁר יִשָּׁאֵר מֵאַשּׁוּר וּמִמִּצְרַיִם וּמִפַּתְרוֹס וּמִכּוּשׁ וּמֵעֵילָם וּמִשִּׁנְעָר וּמֵחֲמָת וּמֵאִיֵּי הַיָּם: </a:t>
            </a:r>
          </a:p>
          <a:p>
            <a:pPr algn="r"/>
            <a:endParaRPr lang="he-IL" sz="3200">
              <a:solidFill>
                <a:srgbClr val="FFC000"/>
              </a:solidFill>
              <a:cs typeface="+mj-cs"/>
            </a:endParaRPr>
          </a:p>
          <a:p>
            <a:pPr algn="r"/>
            <a:r>
              <a:rPr lang="he-IL" sz="3200">
                <a:solidFill>
                  <a:srgbClr val="92D050"/>
                </a:solidFill>
                <a:cs typeface="+mj-cs"/>
              </a:rPr>
              <a:t> טז   וְהָיְתָה מְסִלָּה לִשְׁאָר עַמּוֹ אֲשֶׁר יִשָּׁאֵר מֵאַשּׁוּר כַּאֲשֶׁר הָיְתָה לְיִשְֹרָאֵל בְּיוֹם עֲלֹתוֹ מֵאֶרֶץ מִצְרָיִם: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2" name="Ink 1">
                <a:extLst>
                  <a:ext uri="{FF2B5EF4-FFF2-40B4-BE49-F238E27FC236}">
                    <a16:creationId xmlns:a16="http://schemas.microsoft.com/office/drawing/2014/main" id="{84C07A46-F46C-635D-A9F1-FDB8EA8FA571}"/>
                  </a:ext>
                </a:extLst>
              </p14:cNvPr>
              <p14:cNvContentPartPr/>
              <p14:nvPr/>
            </p14:nvContentPartPr>
            <p14:xfrm>
              <a:off x="9558600" y="520030"/>
              <a:ext cx="140760" cy="873720"/>
            </p14:xfrm>
          </p:contentPart>
        </mc:Choice>
        <mc:Fallback>
          <p:pic>
            <p:nvPicPr>
              <p:cNvPr id="2" name="Ink 1">
                <a:extLst>
                  <a:ext uri="{FF2B5EF4-FFF2-40B4-BE49-F238E27FC236}">
                    <a16:creationId xmlns:a16="http://schemas.microsoft.com/office/drawing/2014/main" id="{84C07A46-F46C-635D-A9F1-FDB8EA8FA571}"/>
                  </a:ext>
                </a:extLst>
              </p:cNvPr>
              <p:cNvPicPr/>
              <p:nvPr/>
            </p:nvPicPr>
            <p:blipFill>
              <a:blip r:embed="rId5"/>
              <a:stretch>
                <a:fillRect/>
              </a:stretch>
            </p:blipFill>
            <p:spPr>
              <a:xfrm>
                <a:off x="9540600" y="502390"/>
                <a:ext cx="176400" cy="909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A5C1B2A-DB54-3870-0387-3DD1AFF40566}"/>
                  </a:ext>
                </a:extLst>
              </p14:cNvPr>
              <p14:cNvContentPartPr/>
              <p14:nvPr/>
            </p14:nvContentPartPr>
            <p14:xfrm>
              <a:off x="9543840" y="516070"/>
              <a:ext cx="222120" cy="1148760"/>
            </p14:xfrm>
          </p:contentPart>
        </mc:Choice>
        <mc:Fallback>
          <p:pic>
            <p:nvPicPr>
              <p:cNvPr id="4" name="Ink 3">
                <a:extLst>
                  <a:ext uri="{FF2B5EF4-FFF2-40B4-BE49-F238E27FC236}">
                    <a16:creationId xmlns:a16="http://schemas.microsoft.com/office/drawing/2014/main" id="{CA5C1B2A-DB54-3870-0387-3DD1AFF40566}"/>
                  </a:ext>
                </a:extLst>
              </p:cNvPr>
              <p:cNvPicPr/>
              <p:nvPr/>
            </p:nvPicPr>
            <p:blipFill>
              <a:blip r:embed="rId7"/>
              <a:stretch>
                <a:fillRect/>
              </a:stretch>
            </p:blipFill>
            <p:spPr>
              <a:xfrm>
                <a:off x="9525840" y="498430"/>
                <a:ext cx="257760" cy="1184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E28AFB2-90E7-FF43-8789-D9962D8C7B78}"/>
                  </a:ext>
                </a:extLst>
              </p14:cNvPr>
              <p14:cNvContentPartPr/>
              <p14:nvPr/>
            </p14:nvContentPartPr>
            <p14:xfrm>
              <a:off x="9565440" y="2488510"/>
              <a:ext cx="264240" cy="1525680"/>
            </p14:xfrm>
          </p:contentPart>
        </mc:Choice>
        <mc:Fallback>
          <p:pic>
            <p:nvPicPr>
              <p:cNvPr id="5" name="Ink 4">
                <a:extLst>
                  <a:ext uri="{FF2B5EF4-FFF2-40B4-BE49-F238E27FC236}">
                    <a16:creationId xmlns:a16="http://schemas.microsoft.com/office/drawing/2014/main" id="{6E28AFB2-90E7-FF43-8789-D9962D8C7B78}"/>
                  </a:ext>
                </a:extLst>
              </p:cNvPr>
              <p:cNvPicPr/>
              <p:nvPr/>
            </p:nvPicPr>
            <p:blipFill>
              <a:blip r:embed="rId9"/>
              <a:stretch>
                <a:fillRect/>
              </a:stretch>
            </p:blipFill>
            <p:spPr>
              <a:xfrm>
                <a:off x="9547800" y="2470510"/>
                <a:ext cx="299880" cy="1561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F204122-6658-BFBC-3E30-E778B19AF71F}"/>
                  </a:ext>
                </a:extLst>
              </p14:cNvPr>
              <p14:cNvContentPartPr/>
              <p14:nvPr/>
            </p14:nvContentPartPr>
            <p14:xfrm>
              <a:off x="9462840" y="4823830"/>
              <a:ext cx="194400" cy="811080"/>
            </p14:xfrm>
          </p:contentPart>
        </mc:Choice>
        <mc:Fallback>
          <p:pic>
            <p:nvPicPr>
              <p:cNvPr id="7" name="Ink 6">
                <a:extLst>
                  <a:ext uri="{FF2B5EF4-FFF2-40B4-BE49-F238E27FC236}">
                    <a16:creationId xmlns:a16="http://schemas.microsoft.com/office/drawing/2014/main" id="{3F204122-6658-BFBC-3E30-E778B19AF71F}"/>
                  </a:ext>
                </a:extLst>
              </p:cNvPr>
              <p:cNvPicPr/>
              <p:nvPr/>
            </p:nvPicPr>
            <p:blipFill>
              <a:blip r:embed="rId11"/>
              <a:stretch>
                <a:fillRect/>
              </a:stretch>
            </p:blipFill>
            <p:spPr>
              <a:xfrm>
                <a:off x="9444840" y="4805830"/>
                <a:ext cx="230040" cy="846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5" name="Ink 34">
                <a:extLst>
                  <a:ext uri="{FF2B5EF4-FFF2-40B4-BE49-F238E27FC236}">
                    <a16:creationId xmlns:a16="http://schemas.microsoft.com/office/drawing/2014/main" id="{C6AE5D92-9CB8-6244-98AC-97AACC8EE350}"/>
                  </a:ext>
                </a:extLst>
              </p14:cNvPr>
              <p14:cNvContentPartPr/>
              <p14:nvPr/>
            </p14:nvContentPartPr>
            <p14:xfrm>
              <a:off x="3008760" y="776710"/>
              <a:ext cx="1769040" cy="720000"/>
            </p14:xfrm>
          </p:contentPart>
        </mc:Choice>
        <mc:Fallback>
          <p:pic>
            <p:nvPicPr>
              <p:cNvPr id="35" name="Ink 34">
                <a:extLst>
                  <a:ext uri="{FF2B5EF4-FFF2-40B4-BE49-F238E27FC236}">
                    <a16:creationId xmlns:a16="http://schemas.microsoft.com/office/drawing/2014/main" id="{C6AE5D92-9CB8-6244-98AC-97AACC8EE350}"/>
                  </a:ext>
                </a:extLst>
              </p:cNvPr>
              <p:cNvPicPr/>
              <p:nvPr/>
            </p:nvPicPr>
            <p:blipFill>
              <a:blip r:embed="rId13"/>
              <a:stretch>
                <a:fillRect/>
              </a:stretch>
            </p:blipFill>
            <p:spPr>
              <a:xfrm>
                <a:off x="2990760" y="759070"/>
                <a:ext cx="1804680" cy="755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Ink 22">
                <a:extLst>
                  <a:ext uri="{FF2B5EF4-FFF2-40B4-BE49-F238E27FC236}">
                    <a16:creationId xmlns:a16="http://schemas.microsoft.com/office/drawing/2014/main" id="{9B5E0CEA-4BA8-E4B6-9B12-47F0A39D660D}"/>
                  </a:ext>
                </a:extLst>
              </p14:cNvPr>
              <p14:cNvContentPartPr/>
              <p14:nvPr/>
            </p14:nvContentPartPr>
            <p14:xfrm>
              <a:off x="8636640" y="1896670"/>
              <a:ext cx="858600" cy="24480"/>
            </p14:xfrm>
          </p:contentPart>
        </mc:Choice>
        <mc:Fallback>
          <p:pic>
            <p:nvPicPr>
              <p:cNvPr id="23" name="Ink 22">
                <a:extLst>
                  <a:ext uri="{FF2B5EF4-FFF2-40B4-BE49-F238E27FC236}">
                    <a16:creationId xmlns:a16="http://schemas.microsoft.com/office/drawing/2014/main" id="{9B5E0CEA-4BA8-E4B6-9B12-47F0A39D660D}"/>
                  </a:ext>
                </a:extLst>
              </p:cNvPr>
              <p:cNvPicPr/>
              <p:nvPr/>
            </p:nvPicPr>
            <p:blipFill>
              <a:blip r:embed="rId15"/>
              <a:stretch>
                <a:fillRect/>
              </a:stretch>
            </p:blipFill>
            <p:spPr>
              <a:xfrm>
                <a:off x="8619000" y="1878670"/>
                <a:ext cx="8942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Ink 23">
                <a:extLst>
                  <a:ext uri="{FF2B5EF4-FFF2-40B4-BE49-F238E27FC236}">
                    <a16:creationId xmlns:a16="http://schemas.microsoft.com/office/drawing/2014/main" id="{F002EAA0-33C4-0948-167C-3F5230E39CEB}"/>
                  </a:ext>
                </a:extLst>
              </p14:cNvPr>
              <p14:cNvContentPartPr/>
              <p14:nvPr/>
            </p14:nvContentPartPr>
            <p14:xfrm>
              <a:off x="8143440" y="1948870"/>
              <a:ext cx="230040" cy="27720"/>
            </p14:xfrm>
          </p:contentPart>
        </mc:Choice>
        <mc:Fallback>
          <p:pic>
            <p:nvPicPr>
              <p:cNvPr id="24" name="Ink 23">
                <a:extLst>
                  <a:ext uri="{FF2B5EF4-FFF2-40B4-BE49-F238E27FC236}">
                    <a16:creationId xmlns:a16="http://schemas.microsoft.com/office/drawing/2014/main" id="{F002EAA0-33C4-0948-167C-3F5230E39CEB}"/>
                  </a:ext>
                </a:extLst>
              </p:cNvPr>
              <p:cNvPicPr/>
              <p:nvPr/>
            </p:nvPicPr>
            <p:blipFill>
              <a:blip r:embed="rId17"/>
              <a:stretch>
                <a:fillRect/>
              </a:stretch>
            </p:blipFill>
            <p:spPr>
              <a:xfrm>
                <a:off x="8125440" y="1931230"/>
                <a:ext cx="2656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Ink 24">
                <a:extLst>
                  <a:ext uri="{FF2B5EF4-FFF2-40B4-BE49-F238E27FC236}">
                    <a16:creationId xmlns:a16="http://schemas.microsoft.com/office/drawing/2014/main" id="{EFA22C9A-E703-FB5E-DD50-A7A9CEEADC7F}"/>
                  </a:ext>
                </a:extLst>
              </p14:cNvPr>
              <p14:cNvContentPartPr/>
              <p14:nvPr/>
            </p14:nvContentPartPr>
            <p14:xfrm>
              <a:off x="7324800" y="1887670"/>
              <a:ext cx="684000" cy="29160"/>
            </p14:xfrm>
          </p:contentPart>
        </mc:Choice>
        <mc:Fallback>
          <p:pic>
            <p:nvPicPr>
              <p:cNvPr id="25" name="Ink 24">
                <a:extLst>
                  <a:ext uri="{FF2B5EF4-FFF2-40B4-BE49-F238E27FC236}">
                    <a16:creationId xmlns:a16="http://schemas.microsoft.com/office/drawing/2014/main" id="{EFA22C9A-E703-FB5E-DD50-A7A9CEEADC7F}"/>
                  </a:ext>
                </a:extLst>
              </p:cNvPr>
              <p:cNvPicPr/>
              <p:nvPr/>
            </p:nvPicPr>
            <p:blipFill>
              <a:blip r:embed="rId19"/>
              <a:stretch>
                <a:fillRect/>
              </a:stretch>
            </p:blipFill>
            <p:spPr>
              <a:xfrm>
                <a:off x="7306800" y="1870030"/>
                <a:ext cx="7196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 name="Ink 26">
                <a:extLst>
                  <a:ext uri="{FF2B5EF4-FFF2-40B4-BE49-F238E27FC236}">
                    <a16:creationId xmlns:a16="http://schemas.microsoft.com/office/drawing/2014/main" id="{B405BED3-4DCF-F1DC-5822-9BD0732052FE}"/>
                  </a:ext>
                </a:extLst>
              </p14:cNvPr>
              <p14:cNvContentPartPr/>
              <p14:nvPr/>
            </p14:nvContentPartPr>
            <p14:xfrm>
              <a:off x="6482040" y="1867870"/>
              <a:ext cx="600120" cy="63000"/>
            </p14:xfrm>
          </p:contentPart>
        </mc:Choice>
        <mc:Fallback>
          <p:pic>
            <p:nvPicPr>
              <p:cNvPr id="27" name="Ink 26">
                <a:extLst>
                  <a:ext uri="{FF2B5EF4-FFF2-40B4-BE49-F238E27FC236}">
                    <a16:creationId xmlns:a16="http://schemas.microsoft.com/office/drawing/2014/main" id="{B405BED3-4DCF-F1DC-5822-9BD0732052FE}"/>
                  </a:ext>
                </a:extLst>
              </p:cNvPr>
              <p:cNvPicPr/>
              <p:nvPr/>
            </p:nvPicPr>
            <p:blipFill>
              <a:blip r:embed="rId21"/>
              <a:stretch>
                <a:fillRect/>
              </a:stretch>
            </p:blipFill>
            <p:spPr>
              <a:xfrm>
                <a:off x="6464400" y="1850230"/>
                <a:ext cx="635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8" name="Ink 27">
                <a:extLst>
                  <a:ext uri="{FF2B5EF4-FFF2-40B4-BE49-F238E27FC236}">
                    <a16:creationId xmlns:a16="http://schemas.microsoft.com/office/drawing/2014/main" id="{634D3C1A-A3EF-31D7-DB2E-756B16E8301C}"/>
                  </a:ext>
                </a:extLst>
              </p14:cNvPr>
              <p14:cNvContentPartPr/>
              <p14:nvPr/>
            </p14:nvContentPartPr>
            <p14:xfrm>
              <a:off x="5921880" y="1881910"/>
              <a:ext cx="395640" cy="66600"/>
            </p14:xfrm>
          </p:contentPart>
        </mc:Choice>
        <mc:Fallback>
          <p:pic>
            <p:nvPicPr>
              <p:cNvPr id="28" name="Ink 27">
                <a:extLst>
                  <a:ext uri="{FF2B5EF4-FFF2-40B4-BE49-F238E27FC236}">
                    <a16:creationId xmlns:a16="http://schemas.microsoft.com/office/drawing/2014/main" id="{634D3C1A-A3EF-31D7-DB2E-756B16E8301C}"/>
                  </a:ext>
                </a:extLst>
              </p:cNvPr>
              <p:cNvPicPr/>
              <p:nvPr/>
            </p:nvPicPr>
            <p:blipFill>
              <a:blip r:embed="rId23"/>
              <a:stretch>
                <a:fillRect/>
              </a:stretch>
            </p:blipFill>
            <p:spPr>
              <a:xfrm>
                <a:off x="5904240" y="1863910"/>
                <a:ext cx="431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9" name="Ink 28">
                <a:extLst>
                  <a:ext uri="{FF2B5EF4-FFF2-40B4-BE49-F238E27FC236}">
                    <a16:creationId xmlns:a16="http://schemas.microsoft.com/office/drawing/2014/main" id="{644B537F-9461-963C-BCD8-8E8DD4783E6F}"/>
                  </a:ext>
                </a:extLst>
              </p14:cNvPr>
              <p14:cNvContentPartPr/>
              <p14:nvPr/>
            </p14:nvContentPartPr>
            <p14:xfrm>
              <a:off x="5319600" y="1897750"/>
              <a:ext cx="440280" cy="46440"/>
            </p14:xfrm>
          </p:contentPart>
        </mc:Choice>
        <mc:Fallback>
          <p:pic>
            <p:nvPicPr>
              <p:cNvPr id="29" name="Ink 28">
                <a:extLst>
                  <a:ext uri="{FF2B5EF4-FFF2-40B4-BE49-F238E27FC236}">
                    <a16:creationId xmlns:a16="http://schemas.microsoft.com/office/drawing/2014/main" id="{644B537F-9461-963C-BCD8-8E8DD4783E6F}"/>
                  </a:ext>
                </a:extLst>
              </p:cNvPr>
              <p:cNvPicPr/>
              <p:nvPr/>
            </p:nvPicPr>
            <p:blipFill>
              <a:blip r:embed="rId25"/>
              <a:stretch>
                <a:fillRect/>
              </a:stretch>
            </p:blipFill>
            <p:spPr>
              <a:xfrm>
                <a:off x="5301960" y="1880110"/>
                <a:ext cx="475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 name="Ink 29">
                <a:extLst>
                  <a:ext uri="{FF2B5EF4-FFF2-40B4-BE49-F238E27FC236}">
                    <a16:creationId xmlns:a16="http://schemas.microsoft.com/office/drawing/2014/main" id="{D3A1C4BE-25DD-9668-644E-8C348C08A749}"/>
                  </a:ext>
                </a:extLst>
              </p14:cNvPr>
              <p14:cNvContentPartPr/>
              <p14:nvPr/>
            </p14:nvContentPartPr>
            <p14:xfrm>
              <a:off x="4444080" y="1868950"/>
              <a:ext cx="579960" cy="47520"/>
            </p14:xfrm>
          </p:contentPart>
        </mc:Choice>
        <mc:Fallback>
          <p:pic>
            <p:nvPicPr>
              <p:cNvPr id="30" name="Ink 29">
                <a:extLst>
                  <a:ext uri="{FF2B5EF4-FFF2-40B4-BE49-F238E27FC236}">
                    <a16:creationId xmlns:a16="http://schemas.microsoft.com/office/drawing/2014/main" id="{D3A1C4BE-25DD-9668-644E-8C348C08A749}"/>
                  </a:ext>
                </a:extLst>
              </p:cNvPr>
              <p:cNvPicPr/>
              <p:nvPr/>
            </p:nvPicPr>
            <p:blipFill>
              <a:blip r:embed="rId27"/>
              <a:stretch>
                <a:fillRect/>
              </a:stretch>
            </p:blipFill>
            <p:spPr>
              <a:xfrm>
                <a:off x="4426440" y="1850950"/>
                <a:ext cx="615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2" name="Ink 31">
                <a:extLst>
                  <a:ext uri="{FF2B5EF4-FFF2-40B4-BE49-F238E27FC236}">
                    <a16:creationId xmlns:a16="http://schemas.microsoft.com/office/drawing/2014/main" id="{8EE5A65A-7BC5-7E47-1008-FBA7E22C1616}"/>
                  </a:ext>
                </a:extLst>
              </p14:cNvPr>
              <p14:cNvContentPartPr/>
              <p14:nvPr/>
            </p14:nvContentPartPr>
            <p14:xfrm>
              <a:off x="3530760" y="1862470"/>
              <a:ext cx="702000" cy="52200"/>
            </p14:xfrm>
          </p:contentPart>
        </mc:Choice>
        <mc:Fallback>
          <p:pic>
            <p:nvPicPr>
              <p:cNvPr id="32" name="Ink 31">
                <a:extLst>
                  <a:ext uri="{FF2B5EF4-FFF2-40B4-BE49-F238E27FC236}">
                    <a16:creationId xmlns:a16="http://schemas.microsoft.com/office/drawing/2014/main" id="{8EE5A65A-7BC5-7E47-1008-FBA7E22C1616}"/>
                  </a:ext>
                </a:extLst>
              </p:cNvPr>
              <p:cNvPicPr/>
              <p:nvPr/>
            </p:nvPicPr>
            <p:blipFill>
              <a:blip r:embed="rId29"/>
              <a:stretch>
                <a:fillRect/>
              </a:stretch>
            </p:blipFill>
            <p:spPr>
              <a:xfrm>
                <a:off x="3513120" y="1844830"/>
                <a:ext cx="7376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3" name="Ink 32">
                <a:extLst>
                  <a:ext uri="{FF2B5EF4-FFF2-40B4-BE49-F238E27FC236}">
                    <a16:creationId xmlns:a16="http://schemas.microsoft.com/office/drawing/2014/main" id="{B498F500-053B-2D31-972E-CF3EDBD11C89}"/>
                  </a:ext>
                </a:extLst>
              </p14:cNvPr>
              <p14:cNvContentPartPr/>
              <p14:nvPr/>
            </p14:nvContentPartPr>
            <p14:xfrm>
              <a:off x="2504400" y="1871110"/>
              <a:ext cx="707400" cy="49320"/>
            </p14:xfrm>
          </p:contentPart>
        </mc:Choice>
        <mc:Fallback>
          <p:pic>
            <p:nvPicPr>
              <p:cNvPr id="33" name="Ink 32">
                <a:extLst>
                  <a:ext uri="{FF2B5EF4-FFF2-40B4-BE49-F238E27FC236}">
                    <a16:creationId xmlns:a16="http://schemas.microsoft.com/office/drawing/2014/main" id="{B498F500-053B-2D31-972E-CF3EDBD11C89}"/>
                  </a:ext>
                </a:extLst>
              </p:cNvPr>
              <p:cNvPicPr/>
              <p:nvPr/>
            </p:nvPicPr>
            <p:blipFill>
              <a:blip r:embed="rId31"/>
              <a:stretch>
                <a:fillRect/>
              </a:stretch>
            </p:blipFill>
            <p:spPr>
              <a:xfrm>
                <a:off x="2486760" y="1853110"/>
                <a:ext cx="7430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7" name="Ink 36">
                <a:extLst>
                  <a:ext uri="{FF2B5EF4-FFF2-40B4-BE49-F238E27FC236}">
                    <a16:creationId xmlns:a16="http://schemas.microsoft.com/office/drawing/2014/main" id="{0B19D7DB-4526-7F6C-B10B-36D28231F569}"/>
                  </a:ext>
                </a:extLst>
              </p14:cNvPr>
              <p14:cNvContentPartPr/>
              <p14:nvPr/>
            </p14:nvContentPartPr>
            <p14:xfrm>
              <a:off x="2215320" y="1296190"/>
              <a:ext cx="1128960" cy="668880"/>
            </p14:xfrm>
          </p:contentPart>
        </mc:Choice>
        <mc:Fallback>
          <p:pic>
            <p:nvPicPr>
              <p:cNvPr id="37" name="Ink 36">
                <a:extLst>
                  <a:ext uri="{FF2B5EF4-FFF2-40B4-BE49-F238E27FC236}">
                    <a16:creationId xmlns:a16="http://schemas.microsoft.com/office/drawing/2014/main" id="{0B19D7DB-4526-7F6C-B10B-36D28231F569}"/>
                  </a:ext>
                </a:extLst>
              </p:cNvPr>
              <p:cNvPicPr/>
              <p:nvPr/>
            </p:nvPicPr>
            <p:blipFill>
              <a:blip r:embed="rId33"/>
              <a:stretch>
                <a:fillRect/>
              </a:stretch>
            </p:blipFill>
            <p:spPr>
              <a:xfrm>
                <a:off x="2197680" y="1278190"/>
                <a:ext cx="1164600" cy="704520"/>
              </a:xfrm>
              <a:prstGeom prst="rect">
                <a:avLst/>
              </a:prstGeom>
            </p:spPr>
          </p:pic>
        </mc:Fallback>
      </mc:AlternateContent>
      <p:grpSp>
        <p:nvGrpSpPr>
          <p:cNvPr id="48" name="Group 47">
            <a:extLst>
              <a:ext uri="{FF2B5EF4-FFF2-40B4-BE49-F238E27FC236}">
                <a16:creationId xmlns:a16="http://schemas.microsoft.com/office/drawing/2014/main" id="{7CF2EF92-ABB2-CB50-CB22-811F16DF184D}"/>
              </a:ext>
            </a:extLst>
          </p:cNvPr>
          <p:cNvGrpSpPr/>
          <p:nvPr/>
        </p:nvGrpSpPr>
        <p:grpSpPr>
          <a:xfrm>
            <a:off x="551400" y="1276750"/>
            <a:ext cx="8433000" cy="219600"/>
            <a:chOff x="551400" y="1276750"/>
            <a:chExt cx="8433000" cy="219600"/>
          </a:xfrm>
        </p:grpSpPr>
        <mc:AlternateContent xmlns:mc="http://schemas.openxmlformats.org/markup-compatibility/2006">
          <mc:Choice xmlns:p14="http://schemas.microsoft.com/office/powerpoint/2010/main" Requires="p14">
            <p:contentPart p14:bwMode="auto" r:id="rId34">
              <p14:nvContentPartPr>
                <p14:cNvPr id="9" name="Ink 8">
                  <a:extLst>
                    <a:ext uri="{FF2B5EF4-FFF2-40B4-BE49-F238E27FC236}">
                      <a16:creationId xmlns:a16="http://schemas.microsoft.com/office/drawing/2014/main" id="{7BDBC6CB-1ADA-B7B4-662F-29B6A4956764}"/>
                    </a:ext>
                  </a:extLst>
                </p14:cNvPr>
                <p14:cNvContentPartPr/>
                <p14:nvPr/>
              </p14:nvContentPartPr>
              <p14:xfrm>
                <a:off x="7087560" y="1296190"/>
                <a:ext cx="1896840" cy="103320"/>
              </p14:xfrm>
            </p:contentPart>
          </mc:Choice>
          <mc:Fallback>
            <p:pic>
              <p:nvPicPr>
                <p:cNvPr id="9" name="Ink 8">
                  <a:extLst>
                    <a:ext uri="{FF2B5EF4-FFF2-40B4-BE49-F238E27FC236}">
                      <a16:creationId xmlns:a16="http://schemas.microsoft.com/office/drawing/2014/main" id="{7BDBC6CB-1ADA-B7B4-662F-29B6A4956764}"/>
                    </a:ext>
                  </a:extLst>
                </p:cNvPr>
                <p:cNvPicPr/>
                <p:nvPr/>
              </p:nvPicPr>
              <p:blipFill>
                <a:blip r:embed="rId35"/>
                <a:stretch>
                  <a:fillRect/>
                </a:stretch>
              </p:blipFill>
              <p:spPr>
                <a:xfrm>
                  <a:off x="7069920" y="1278190"/>
                  <a:ext cx="19324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1" name="Ink 10">
                  <a:extLst>
                    <a:ext uri="{FF2B5EF4-FFF2-40B4-BE49-F238E27FC236}">
                      <a16:creationId xmlns:a16="http://schemas.microsoft.com/office/drawing/2014/main" id="{D4AAE17E-B597-8577-0F79-7CA64B6086E4}"/>
                    </a:ext>
                  </a:extLst>
                </p14:cNvPr>
                <p14:cNvContentPartPr/>
                <p14:nvPr/>
              </p14:nvContentPartPr>
              <p14:xfrm>
                <a:off x="6596160" y="1276750"/>
                <a:ext cx="676080" cy="83520"/>
              </p14:xfrm>
            </p:contentPart>
          </mc:Choice>
          <mc:Fallback>
            <p:pic>
              <p:nvPicPr>
                <p:cNvPr id="11" name="Ink 10">
                  <a:extLst>
                    <a:ext uri="{FF2B5EF4-FFF2-40B4-BE49-F238E27FC236}">
                      <a16:creationId xmlns:a16="http://schemas.microsoft.com/office/drawing/2014/main" id="{D4AAE17E-B597-8577-0F79-7CA64B6086E4}"/>
                    </a:ext>
                  </a:extLst>
                </p:cNvPr>
                <p:cNvPicPr/>
                <p:nvPr/>
              </p:nvPicPr>
              <p:blipFill>
                <a:blip r:embed="rId37"/>
                <a:stretch>
                  <a:fillRect/>
                </a:stretch>
              </p:blipFill>
              <p:spPr>
                <a:xfrm>
                  <a:off x="6578520" y="1258750"/>
                  <a:ext cx="7117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2" name="Ink 11">
                  <a:extLst>
                    <a:ext uri="{FF2B5EF4-FFF2-40B4-BE49-F238E27FC236}">
                      <a16:creationId xmlns:a16="http://schemas.microsoft.com/office/drawing/2014/main" id="{D283E5B8-DEC0-C659-481B-FD229FDDF127}"/>
                    </a:ext>
                  </a:extLst>
                </p14:cNvPr>
                <p14:cNvContentPartPr/>
                <p14:nvPr/>
              </p14:nvContentPartPr>
              <p14:xfrm>
                <a:off x="6118080" y="1296550"/>
                <a:ext cx="486360" cy="76320"/>
              </p14:xfrm>
            </p:contentPart>
          </mc:Choice>
          <mc:Fallback>
            <p:pic>
              <p:nvPicPr>
                <p:cNvPr id="12" name="Ink 11">
                  <a:extLst>
                    <a:ext uri="{FF2B5EF4-FFF2-40B4-BE49-F238E27FC236}">
                      <a16:creationId xmlns:a16="http://schemas.microsoft.com/office/drawing/2014/main" id="{D283E5B8-DEC0-C659-481B-FD229FDDF127}"/>
                    </a:ext>
                  </a:extLst>
                </p:cNvPr>
                <p:cNvPicPr/>
                <p:nvPr/>
              </p:nvPicPr>
              <p:blipFill>
                <a:blip r:embed="rId39"/>
                <a:stretch>
                  <a:fillRect/>
                </a:stretch>
              </p:blipFill>
              <p:spPr>
                <a:xfrm>
                  <a:off x="6100440" y="1278550"/>
                  <a:ext cx="522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3" name="Ink 12">
                  <a:extLst>
                    <a:ext uri="{FF2B5EF4-FFF2-40B4-BE49-F238E27FC236}">
                      <a16:creationId xmlns:a16="http://schemas.microsoft.com/office/drawing/2014/main" id="{4609C594-69D0-893B-8941-59FEE9042445}"/>
                    </a:ext>
                  </a:extLst>
                </p14:cNvPr>
                <p14:cNvContentPartPr/>
                <p14:nvPr/>
              </p14:nvContentPartPr>
              <p14:xfrm>
                <a:off x="5421120" y="1323550"/>
                <a:ext cx="684000" cy="64800"/>
              </p14:xfrm>
            </p:contentPart>
          </mc:Choice>
          <mc:Fallback>
            <p:pic>
              <p:nvPicPr>
                <p:cNvPr id="13" name="Ink 12">
                  <a:extLst>
                    <a:ext uri="{FF2B5EF4-FFF2-40B4-BE49-F238E27FC236}">
                      <a16:creationId xmlns:a16="http://schemas.microsoft.com/office/drawing/2014/main" id="{4609C594-69D0-893B-8941-59FEE9042445}"/>
                    </a:ext>
                  </a:extLst>
                </p:cNvPr>
                <p:cNvPicPr/>
                <p:nvPr/>
              </p:nvPicPr>
              <p:blipFill>
                <a:blip r:embed="rId41"/>
                <a:stretch>
                  <a:fillRect/>
                </a:stretch>
              </p:blipFill>
              <p:spPr>
                <a:xfrm>
                  <a:off x="5403120" y="1305550"/>
                  <a:ext cx="7196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5" name="Ink 14">
                  <a:extLst>
                    <a:ext uri="{FF2B5EF4-FFF2-40B4-BE49-F238E27FC236}">
                      <a16:creationId xmlns:a16="http://schemas.microsoft.com/office/drawing/2014/main" id="{FACE1770-2DE4-BD73-CDDA-157D8C6F2029}"/>
                    </a:ext>
                  </a:extLst>
                </p14:cNvPr>
                <p14:cNvContentPartPr/>
                <p14:nvPr/>
              </p14:nvContentPartPr>
              <p14:xfrm>
                <a:off x="4851600" y="1343710"/>
                <a:ext cx="465840" cy="24840"/>
              </p14:xfrm>
            </p:contentPart>
          </mc:Choice>
          <mc:Fallback>
            <p:pic>
              <p:nvPicPr>
                <p:cNvPr id="15" name="Ink 14">
                  <a:extLst>
                    <a:ext uri="{FF2B5EF4-FFF2-40B4-BE49-F238E27FC236}">
                      <a16:creationId xmlns:a16="http://schemas.microsoft.com/office/drawing/2014/main" id="{FACE1770-2DE4-BD73-CDDA-157D8C6F2029}"/>
                    </a:ext>
                  </a:extLst>
                </p:cNvPr>
                <p:cNvPicPr/>
                <p:nvPr/>
              </p:nvPicPr>
              <p:blipFill>
                <a:blip r:embed="rId43"/>
                <a:stretch>
                  <a:fillRect/>
                </a:stretch>
              </p:blipFill>
              <p:spPr>
                <a:xfrm>
                  <a:off x="4833600" y="1326070"/>
                  <a:ext cx="5014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6" name="Ink 15">
                  <a:extLst>
                    <a:ext uri="{FF2B5EF4-FFF2-40B4-BE49-F238E27FC236}">
                      <a16:creationId xmlns:a16="http://schemas.microsoft.com/office/drawing/2014/main" id="{45010F38-7E08-2A13-EB83-0224CB30DF46}"/>
                    </a:ext>
                  </a:extLst>
                </p14:cNvPr>
                <p14:cNvContentPartPr/>
                <p14:nvPr/>
              </p14:nvContentPartPr>
              <p14:xfrm>
                <a:off x="4155000" y="1333630"/>
                <a:ext cx="563760" cy="49680"/>
              </p14:xfrm>
            </p:contentPart>
          </mc:Choice>
          <mc:Fallback>
            <p:pic>
              <p:nvPicPr>
                <p:cNvPr id="16" name="Ink 15">
                  <a:extLst>
                    <a:ext uri="{FF2B5EF4-FFF2-40B4-BE49-F238E27FC236}">
                      <a16:creationId xmlns:a16="http://schemas.microsoft.com/office/drawing/2014/main" id="{45010F38-7E08-2A13-EB83-0224CB30DF46}"/>
                    </a:ext>
                  </a:extLst>
                </p:cNvPr>
                <p:cNvPicPr/>
                <p:nvPr/>
              </p:nvPicPr>
              <p:blipFill>
                <a:blip r:embed="rId45"/>
                <a:stretch>
                  <a:fillRect/>
                </a:stretch>
              </p:blipFill>
              <p:spPr>
                <a:xfrm>
                  <a:off x="4137360" y="1315630"/>
                  <a:ext cx="5994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8" name="Ink 17">
                  <a:extLst>
                    <a:ext uri="{FF2B5EF4-FFF2-40B4-BE49-F238E27FC236}">
                      <a16:creationId xmlns:a16="http://schemas.microsoft.com/office/drawing/2014/main" id="{9DE0E187-AACE-BD31-9F4C-ADBF89AE6D8F}"/>
                    </a:ext>
                  </a:extLst>
                </p14:cNvPr>
                <p14:cNvContentPartPr/>
                <p14:nvPr/>
              </p14:nvContentPartPr>
              <p14:xfrm>
                <a:off x="3239520" y="1363510"/>
                <a:ext cx="840240" cy="68760"/>
              </p14:xfrm>
            </p:contentPart>
          </mc:Choice>
          <mc:Fallback>
            <p:pic>
              <p:nvPicPr>
                <p:cNvPr id="18" name="Ink 17">
                  <a:extLst>
                    <a:ext uri="{FF2B5EF4-FFF2-40B4-BE49-F238E27FC236}">
                      <a16:creationId xmlns:a16="http://schemas.microsoft.com/office/drawing/2014/main" id="{9DE0E187-AACE-BD31-9F4C-ADBF89AE6D8F}"/>
                    </a:ext>
                  </a:extLst>
                </p:cNvPr>
                <p:cNvPicPr/>
                <p:nvPr/>
              </p:nvPicPr>
              <p:blipFill>
                <a:blip r:embed="rId47"/>
                <a:stretch>
                  <a:fillRect/>
                </a:stretch>
              </p:blipFill>
              <p:spPr>
                <a:xfrm>
                  <a:off x="3221880" y="1345510"/>
                  <a:ext cx="8758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9" name="Ink 18">
                  <a:extLst>
                    <a:ext uri="{FF2B5EF4-FFF2-40B4-BE49-F238E27FC236}">
                      <a16:creationId xmlns:a16="http://schemas.microsoft.com/office/drawing/2014/main" id="{23FD51C6-E07A-7AD5-88D9-DD658FAE59D2}"/>
                    </a:ext>
                  </a:extLst>
                </p14:cNvPr>
                <p14:cNvContentPartPr/>
                <p14:nvPr/>
              </p14:nvContentPartPr>
              <p14:xfrm>
                <a:off x="2145480" y="1346590"/>
                <a:ext cx="853560" cy="68400"/>
              </p14:xfrm>
            </p:contentPart>
          </mc:Choice>
          <mc:Fallback>
            <p:pic>
              <p:nvPicPr>
                <p:cNvPr id="19" name="Ink 18">
                  <a:extLst>
                    <a:ext uri="{FF2B5EF4-FFF2-40B4-BE49-F238E27FC236}">
                      <a16:creationId xmlns:a16="http://schemas.microsoft.com/office/drawing/2014/main" id="{23FD51C6-E07A-7AD5-88D9-DD658FAE59D2}"/>
                    </a:ext>
                  </a:extLst>
                </p:cNvPr>
                <p:cNvPicPr/>
                <p:nvPr/>
              </p:nvPicPr>
              <p:blipFill>
                <a:blip r:embed="rId49"/>
                <a:stretch>
                  <a:fillRect/>
                </a:stretch>
              </p:blipFill>
              <p:spPr>
                <a:xfrm>
                  <a:off x="2127480" y="1328590"/>
                  <a:ext cx="8892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1" name="Ink 20">
                  <a:extLst>
                    <a:ext uri="{FF2B5EF4-FFF2-40B4-BE49-F238E27FC236}">
                      <a16:creationId xmlns:a16="http://schemas.microsoft.com/office/drawing/2014/main" id="{ED90AA4F-5FFC-576E-C462-4C14B0C6E52F}"/>
                    </a:ext>
                  </a:extLst>
                </p14:cNvPr>
                <p14:cNvContentPartPr/>
                <p14:nvPr/>
              </p14:nvContentPartPr>
              <p14:xfrm>
                <a:off x="551400" y="1349830"/>
                <a:ext cx="1296360" cy="138960"/>
              </p14:xfrm>
            </p:contentPart>
          </mc:Choice>
          <mc:Fallback>
            <p:pic>
              <p:nvPicPr>
                <p:cNvPr id="21" name="Ink 20">
                  <a:extLst>
                    <a:ext uri="{FF2B5EF4-FFF2-40B4-BE49-F238E27FC236}">
                      <a16:creationId xmlns:a16="http://schemas.microsoft.com/office/drawing/2014/main" id="{ED90AA4F-5FFC-576E-C462-4C14B0C6E52F}"/>
                    </a:ext>
                  </a:extLst>
                </p:cNvPr>
                <p:cNvPicPr/>
                <p:nvPr/>
              </p:nvPicPr>
              <p:blipFill>
                <a:blip r:embed="rId51"/>
                <a:stretch>
                  <a:fillRect/>
                </a:stretch>
              </p:blipFill>
              <p:spPr>
                <a:xfrm>
                  <a:off x="533760" y="1331830"/>
                  <a:ext cx="13320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4" name="Ink 43">
                  <a:extLst>
                    <a:ext uri="{FF2B5EF4-FFF2-40B4-BE49-F238E27FC236}">
                      <a16:creationId xmlns:a16="http://schemas.microsoft.com/office/drawing/2014/main" id="{D29AF65A-5AE0-6BC2-AF75-1F1F300EE970}"/>
                    </a:ext>
                  </a:extLst>
                </p14:cNvPr>
                <p14:cNvContentPartPr/>
                <p14:nvPr/>
              </p14:nvContentPartPr>
              <p14:xfrm>
                <a:off x="6596160" y="1407430"/>
                <a:ext cx="119160" cy="88920"/>
              </p14:xfrm>
            </p:contentPart>
          </mc:Choice>
          <mc:Fallback>
            <p:pic>
              <p:nvPicPr>
                <p:cNvPr id="44" name="Ink 43">
                  <a:extLst>
                    <a:ext uri="{FF2B5EF4-FFF2-40B4-BE49-F238E27FC236}">
                      <a16:creationId xmlns:a16="http://schemas.microsoft.com/office/drawing/2014/main" id="{D29AF65A-5AE0-6BC2-AF75-1F1F300EE970}"/>
                    </a:ext>
                  </a:extLst>
                </p:cNvPr>
                <p:cNvPicPr/>
                <p:nvPr/>
              </p:nvPicPr>
              <p:blipFill>
                <a:blip r:embed="rId53"/>
                <a:stretch>
                  <a:fillRect/>
                </a:stretch>
              </p:blipFill>
              <p:spPr>
                <a:xfrm>
                  <a:off x="6578520" y="1389430"/>
                  <a:ext cx="1548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5" name="Ink 44">
                  <a:extLst>
                    <a:ext uri="{FF2B5EF4-FFF2-40B4-BE49-F238E27FC236}">
                      <a16:creationId xmlns:a16="http://schemas.microsoft.com/office/drawing/2014/main" id="{38AF115C-4F29-573E-4287-C2083139D768}"/>
                    </a:ext>
                  </a:extLst>
                </p14:cNvPr>
                <p14:cNvContentPartPr/>
                <p14:nvPr/>
              </p14:nvContentPartPr>
              <p14:xfrm>
                <a:off x="6573840" y="1300870"/>
                <a:ext cx="2385000" cy="122040"/>
              </p14:xfrm>
            </p:contentPart>
          </mc:Choice>
          <mc:Fallback>
            <p:pic>
              <p:nvPicPr>
                <p:cNvPr id="45" name="Ink 44">
                  <a:extLst>
                    <a:ext uri="{FF2B5EF4-FFF2-40B4-BE49-F238E27FC236}">
                      <a16:creationId xmlns:a16="http://schemas.microsoft.com/office/drawing/2014/main" id="{38AF115C-4F29-573E-4287-C2083139D768}"/>
                    </a:ext>
                  </a:extLst>
                </p:cNvPr>
                <p:cNvPicPr/>
                <p:nvPr/>
              </p:nvPicPr>
              <p:blipFill>
                <a:blip r:embed="rId55"/>
                <a:stretch>
                  <a:fillRect/>
                </a:stretch>
              </p:blipFill>
              <p:spPr>
                <a:xfrm>
                  <a:off x="6555840" y="1283230"/>
                  <a:ext cx="2420640" cy="157680"/>
                </a:xfrm>
                <a:prstGeom prst="rect">
                  <a:avLst/>
                </a:prstGeom>
              </p:spPr>
            </p:pic>
          </mc:Fallback>
        </mc:AlternateContent>
      </p:grpSp>
      <p:grpSp>
        <p:nvGrpSpPr>
          <p:cNvPr id="47" name="Group 46">
            <a:extLst>
              <a:ext uri="{FF2B5EF4-FFF2-40B4-BE49-F238E27FC236}">
                <a16:creationId xmlns:a16="http://schemas.microsoft.com/office/drawing/2014/main" id="{98CCD1A5-3EC4-381A-1033-268F3ED90EC3}"/>
              </a:ext>
            </a:extLst>
          </p:cNvPr>
          <p:cNvGrpSpPr/>
          <p:nvPr/>
        </p:nvGrpSpPr>
        <p:grpSpPr>
          <a:xfrm>
            <a:off x="5104680" y="3177550"/>
            <a:ext cx="3710160" cy="225720"/>
            <a:chOff x="5104680" y="3177550"/>
            <a:chExt cx="3710160" cy="225720"/>
          </a:xfrm>
        </p:grpSpPr>
        <mc:AlternateContent xmlns:mc="http://schemas.openxmlformats.org/markup-compatibility/2006">
          <mc:Choice xmlns:p14="http://schemas.microsoft.com/office/powerpoint/2010/main" Requires="p14">
            <p:contentPart p14:bwMode="auto" r:id="rId56">
              <p14:nvContentPartPr>
                <p14:cNvPr id="39" name="Ink 38">
                  <a:extLst>
                    <a:ext uri="{FF2B5EF4-FFF2-40B4-BE49-F238E27FC236}">
                      <a16:creationId xmlns:a16="http://schemas.microsoft.com/office/drawing/2014/main" id="{44143A85-AFD4-1A92-7083-E8C62FC4A09A}"/>
                    </a:ext>
                  </a:extLst>
                </p14:cNvPr>
                <p14:cNvContentPartPr/>
                <p14:nvPr/>
              </p14:nvContentPartPr>
              <p14:xfrm>
                <a:off x="7441080" y="3256750"/>
                <a:ext cx="1346400" cy="43560"/>
              </p14:xfrm>
            </p:contentPart>
          </mc:Choice>
          <mc:Fallback>
            <p:pic>
              <p:nvPicPr>
                <p:cNvPr id="39" name="Ink 38">
                  <a:extLst>
                    <a:ext uri="{FF2B5EF4-FFF2-40B4-BE49-F238E27FC236}">
                      <a16:creationId xmlns:a16="http://schemas.microsoft.com/office/drawing/2014/main" id="{44143A85-AFD4-1A92-7083-E8C62FC4A09A}"/>
                    </a:ext>
                  </a:extLst>
                </p:cNvPr>
                <p:cNvPicPr/>
                <p:nvPr/>
              </p:nvPicPr>
              <p:blipFill>
                <a:blip r:embed="rId57"/>
                <a:stretch>
                  <a:fillRect/>
                </a:stretch>
              </p:blipFill>
              <p:spPr>
                <a:xfrm>
                  <a:off x="7423080" y="3239110"/>
                  <a:ext cx="1382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Ink 39">
                  <a:extLst>
                    <a:ext uri="{FF2B5EF4-FFF2-40B4-BE49-F238E27FC236}">
                      <a16:creationId xmlns:a16="http://schemas.microsoft.com/office/drawing/2014/main" id="{5999585D-C86D-66CE-EA31-76F81D3D1F5D}"/>
                    </a:ext>
                  </a:extLst>
                </p14:cNvPr>
                <p14:cNvContentPartPr/>
                <p14:nvPr/>
              </p14:nvContentPartPr>
              <p14:xfrm>
                <a:off x="6772560" y="3273310"/>
                <a:ext cx="485640" cy="54360"/>
              </p14:xfrm>
            </p:contentPart>
          </mc:Choice>
          <mc:Fallback>
            <p:pic>
              <p:nvPicPr>
                <p:cNvPr id="40" name="Ink 39">
                  <a:extLst>
                    <a:ext uri="{FF2B5EF4-FFF2-40B4-BE49-F238E27FC236}">
                      <a16:creationId xmlns:a16="http://schemas.microsoft.com/office/drawing/2014/main" id="{5999585D-C86D-66CE-EA31-76F81D3D1F5D}"/>
                    </a:ext>
                  </a:extLst>
                </p:cNvPr>
                <p:cNvPicPr/>
                <p:nvPr/>
              </p:nvPicPr>
              <p:blipFill>
                <a:blip r:embed="rId59"/>
                <a:stretch>
                  <a:fillRect/>
                </a:stretch>
              </p:blipFill>
              <p:spPr>
                <a:xfrm>
                  <a:off x="6754560" y="3255310"/>
                  <a:ext cx="521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Ink 40">
                  <a:extLst>
                    <a:ext uri="{FF2B5EF4-FFF2-40B4-BE49-F238E27FC236}">
                      <a16:creationId xmlns:a16="http://schemas.microsoft.com/office/drawing/2014/main" id="{FD27C021-ADC6-FC4F-1045-806791686632}"/>
                    </a:ext>
                  </a:extLst>
                </p14:cNvPr>
                <p14:cNvContentPartPr/>
                <p14:nvPr/>
              </p14:nvContentPartPr>
              <p14:xfrm>
                <a:off x="5855280" y="3298150"/>
                <a:ext cx="687960" cy="33120"/>
              </p14:xfrm>
            </p:contentPart>
          </mc:Choice>
          <mc:Fallback>
            <p:pic>
              <p:nvPicPr>
                <p:cNvPr id="41" name="Ink 40">
                  <a:extLst>
                    <a:ext uri="{FF2B5EF4-FFF2-40B4-BE49-F238E27FC236}">
                      <a16:creationId xmlns:a16="http://schemas.microsoft.com/office/drawing/2014/main" id="{FD27C021-ADC6-FC4F-1045-806791686632}"/>
                    </a:ext>
                  </a:extLst>
                </p:cNvPr>
                <p:cNvPicPr/>
                <p:nvPr/>
              </p:nvPicPr>
              <p:blipFill>
                <a:blip r:embed="rId61"/>
                <a:stretch>
                  <a:fillRect/>
                </a:stretch>
              </p:blipFill>
              <p:spPr>
                <a:xfrm>
                  <a:off x="5837280" y="3280150"/>
                  <a:ext cx="723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Ink 41">
                  <a:extLst>
                    <a:ext uri="{FF2B5EF4-FFF2-40B4-BE49-F238E27FC236}">
                      <a16:creationId xmlns:a16="http://schemas.microsoft.com/office/drawing/2014/main" id="{8EA75E85-041D-F460-E7BD-4BB67404C6EF}"/>
                    </a:ext>
                  </a:extLst>
                </p14:cNvPr>
                <p14:cNvContentPartPr/>
                <p14:nvPr/>
              </p14:nvContentPartPr>
              <p14:xfrm>
                <a:off x="5104680" y="3350710"/>
                <a:ext cx="536400" cy="52560"/>
              </p14:xfrm>
            </p:contentPart>
          </mc:Choice>
          <mc:Fallback>
            <p:pic>
              <p:nvPicPr>
                <p:cNvPr id="42" name="Ink 41">
                  <a:extLst>
                    <a:ext uri="{FF2B5EF4-FFF2-40B4-BE49-F238E27FC236}">
                      <a16:creationId xmlns:a16="http://schemas.microsoft.com/office/drawing/2014/main" id="{8EA75E85-041D-F460-E7BD-4BB67404C6EF}"/>
                    </a:ext>
                  </a:extLst>
                </p:cNvPr>
                <p:cNvPicPr/>
                <p:nvPr/>
              </p:nvPicPr>
              <p:blipFill>
                <a:blip r:embed="rId63"/>
                <a:stretch>
                  <a:fillRect/>
                </a:stretch>
              </p:blipFill>
              <p:spPr>
                <a:xfrm>
                  <a:off x="5086680" y="3333070"/>
                  <a:ext cx="572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Ink 45">
                  <a:extLst>
                    <a:ext uri="{FF2B5EF4-FFF2-40B4-BE49-F238E27FC236}">
                      <a16:creationId xmlns:a16="http://schemas.microsoft.com/office/drawing/2014/main" id="{7A334174-8524-8E78-955C-06CC65067E68}"/>
                    </a:ext>
                  </a:extLst>
                </p14:cNvPr>
                <p14:cNvContentPartPr/>
                <p14:nvPr/>
              </p14:nvContentPartPr>
              <p14:xfrm>
                <a:off x="5841600" y="3177550"/>
                <a:ext cx="2973240" cy="142200"/>
              </p14:xfrm>
            </p:contentPart>
          </mc:Choice>
          <mc:Fallback>
            <p:pic>
              <p:nvPicPr>
                <p:cNvPr id="46" name="Ink 45">
                  <a:extLst>
                    <a:ext uri="{FF2B5EF4-FFF2-40B4-BE49-F238E27FC236}">
                      <a16:creationId xmlns:a16="http://schemas.microsoft.com/office/drawing/2014/main" id="{7A334174-8524-8E78-955C-06CC65067E68}"/>
                    </a:ext>
                  </a:extLst>
                </p:cNvPr>
                <p:cNvPicPr/>
                <p:nvPr/>
              </p:nvPicPr>
              <p:blipFill>
                <a:blip r:embed="rId65"/>
                <a:stretch>
                  <a:fillRect/>
                </a:stretch>
              </p:blipFill>
              <p:spPr>
                <a:xfrm>
                  <a:off x="5823960" y="3159910"/>
                  <a:ext cx="3008880" cy="177840"/>
                </a:xfrm>
                <a:prstGeom prst="rect">
                  <a:avLst/>
                </a:prstGeom>
              </p:spPr>
            </p:pic>
          </mc:Fallback>
        </mc:AlternateContent>
      </p:grpSp>
      <p:grpSp>
        <p:nvGrpSpPr>
          <p:cNvPr id="55" name="Group 54">
            <a:extLst>
              <a:ext uri="{FF2B5EF4-FFF2-40B4-BE49-F238E27FC236}">
                <a16:creationId xmlns:a16="http://schemas.microsoft.com/office/drawing/2014/main" id="{9EF392FF-BE5F-424C-D17D-B8C00AAE08EC}"/>
              </a:ext>
            </a:extLst>
          </p:cNvPr>
          <p:cNvGrpSpPr/>
          <p:nvPr/>
        </p:nvGrpSpPr>
        <p:grpSpPr>
          <a:xfrm>
            <a:off x="715560" y="3258910"/>
            <a:ext cx="4048200" cy="105840"/>
            <a:chOff x="715560" y="3258910"/>
            <a:chExt cx="4048200" cy="105840"/>
          </a:xfrm>
        </p:grpSpPr>
        <mc:AlternateContent xmlns:mc="http://schemas.openxmlformats.org/markup-compatibility/2006">
          <mc:Choice xmlns:p14="http://schemas.microsoft.com/office/powerpoint/2010/main" Requires="p14">
            <p:contentPart p14:bwMode="auto" r:id="rId66">
              <p14:nvContentPartPr>
                <p14:cNvPr id="49" name="Ink 48">
                  <a:extLst>
                    <a:ext uri="{FF2B5EF4-FFF2-40B4-BE49-F238E27FC236}">
                      <a16:creationId xmlns:a16="http://schemas.microsoft.com/office/drawing/2014/main" id="{64DB5DB7-9209-7F81-2078-670DE681DDA1}"/>
                    </a:ext>
                  </a:extLst>
                </p14:cNvPr>
                <p14:cNvContentPartPr/>
                <p14:nvPr/>
              </p14:nvContentPartPr>
              <p14:xfrm>
                <a:off x="4231320" y="3266110"/>
                <a:ext cx="532440" cy="52200"/>
              </p14:xfrm>
            </p:contentPart>
          </mc:Choice>
          <mc:Fallback>
            <p:pic>
              <p:nvPicPr>
                <p:cNvPr id="49" name="Ink 48">
                  <a:extLst>
                    <a:ext uri="{FF2B5EF4-FFF2-40B4-BE49-F238E27FC236}">
                      <a16:creationId xmlns:a16="http://schemas.microsoft.com/office/drawing/2014/main" id="{64DB5DB7-9209-7F81-2078-670DE681DDA1}"/>
                    </a:ext>
                  </a:extLst>
                </p:cNvPr>
                <p:cNvPicPr/>
                <p:nvPr/>
              </p:nvPicPr>
              <p:blipFill>
                <a:blip r:embed="rId67"/>
                <a:stretch>
                  <a:fillRect/>
                </a:stretch>
              </p:blipFill>
              <p:spPr>
                <a:xfrm>
                  <a:off x="4213320" y="3248470"/>
                  <a:ext cx="5680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0" name="Ink 49">
                  <a:extLst>
                    <a:ext uri="{FF2B5EF4-FFF2-40B4-BE49-F238E27FC236}">
                      <a16:creationId xmlns:a16="http://schemas.microsoft.com/office/drawing/2014/main" id="{9247953F-47B6-3B5F-80C2-B8B03EF11A49}"/>
                    </a:ext>
                  </a:extLst>
                </p14:cNvPr>
                <p14:cNvContentPartPr/>
                <p14:nvPr/>
              </p14:nvContentPartPr>
              <p14:xfrm>
                <a:off x="3562080" y="3294910"/>
                <a:ext cx="551160" cy="36360"/>
              </p14:xfrm>
            </p:contentPart>
          </mc:Choice>
          <mc:Fallback>
            <p:pic>
              <p:nvPicPr>
                <p:cNvPr id="50" name="Ink 49">
                  <a:extLst>
                    <a:ext uri="{FF2B5EF4-FFF2-40B4-BE49-F238E27FC236}">
                      <a16:creationId xmlns:a16="http://schemas.microsoft.com/office/drawing/2014/main" id="{9247953F-47B6-3B5F-80C2-B8B03EF11A49}"/>
                    </a:ext>
                  </a:extLst>
                </p:cNvPr>
                <p:cNvPicPr/>
                <p:nvPr/>
              </p:nvPicPr>
              <p:blipFill>
                <a:blip r:embed="rId69"/>
                <a:stretch>
                  <a:fillRect/>
                </a:stretch>
              </p:blipFill>
              <p:spPr>
                <a:xfrm>
                  <a:off x="3544440" y="3277270"/>
                  <a:ext cx="586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1" name="Ink 50">
                  <a:extLst>
                    <a:ext uri="{FF2B5EF4-FFF2-40B4-BE49-F238E27FC236}">
                      <a16:creationId xmlns:a16="http://schemas.microsoft.com/office/drawing/2014/main" id="{2444E0EB-3F89-5BBA-CCE6-A3D8A8802BD4}"/>
                    </a:ext>
                  </a:extLst>
                </p14:cNvPr>
                <p14:cNvContentPartPr/>
                <p14:nvPr/>
              </p14:nvContentPartPr>
              <p14:xfrm>
                <a:off x="2623560" y="3285190"/>
                <a:ext cx="837720" cy="21960"/>
              </p14:xfrm>
            </p:contentPart>
          </mc:Choice>
          <mc:Fallback>
            <p:pic>
              <p:nvPicPr>
                <p:cNvPr id="51" name="Ink 50">
                  <a:extLst>
                    <a:ext uri="{FF2B5EF4-FFF2-40B4-BE49-F238E27FC236}">
                      <a16:creationId xmlns:a16="http://schemas.microsoft.com/office/drawing/2014/main" id="{2444E0EB-3F89-5BBA-CCE6-A3D8A8802BD4}"/>
                    </a:ext>
                  </a:extLst>
                </p:cNvPr>
                <p:cNvPicPr/>
                <p:nvPr/>
              </p:nvPicPr>
              <p:blipFill>
                <a:blip r:embed="rId71"/>
                <a:stretch>
                  <a:fillRect/>
                </a:stretch>
              </p:blipFill>
              <p:spPr>
                <a:xfrm>
                  <a:off x="2605560" y="3267550"/>
                  <a:ext cx="8733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2" name="Ink 51">
                  <a:extLst>
                    <a:ext uri="{FF2B5EF4-FFF2-40B4-BE49-F238E27FC236}">
                      <a16:creationId xmlns:a16="http://schemas.microsoft.com/office/drawing/2014/main" id="{C85FE56C-8066-AE5E-596E-F4A90933DDFC}"/>
                    </a:ext>
                  </a:extLst>
                </p14:cNvPr>
                <p14:cNvContentPartPr/>
                <p14:nvPr/>
              </p14:nvContentPartPr>
              <p14:xfrm>
                <a:off x="2340240" y="3258910"/>
                <a:ext cx="339480" cy="55440"/>
              </p14:xfrm>
            </p:contentPart>
          </mc:Choice>
          <mc:Fallback>
            <p:pic>
              <p:nvPicPr>
                <p:cNvPr id="52" name="Ink 51">
                  <a:extLst>
                    <a:ext uri="{FF2B5EF4-FFF2-40B4-BE49-F238E27FC236}">
                      <a16:creationId xmlns:a16="http://schemas.microsoft.com/office/drawing/2014/main" id="{C85FE56C-8066-AE5E-596E-F4A90933DDFC}"/>
                    </a:ext>
                  </a:extLst>
                </p:cNvPr>
                <p:cNvPicPr/>
                <p:nvPr/>
              </p:nvPicPr>
              <p:blipFill>
                <a:blip r:embed="rId73"/>
                <a:stretch>
                  <a:fillRect/>
                </a:stretch>
              </p:blipFill>
              <p:spPr>
                <a:xfrm>
                  <a:off x="2322600" y="3241270"/>
                  <a:ext cx="3751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4" name="Ink 53">
                  <a:extLst>
                    <a:ext uri="{FF2B5EF4-FFF2-40B4-BE49-F238E27FC236}">
                      <a16:creationId xmlns:a16="http://schemas.microsoft.com/office/drawing/2014/main" id="{9D640C92-FF24-5C74-4F54-E32700B4DE47}"/>
                    </a:ext>
                  </a:extLst>
                </p14:cNvPr>
                <p14:cNvContentPartPr/>
                <p14:nvPr/>
              </p14:nvContentPartPr>
              <p14:xfrm>
                <a:off x="715560" y="3267910"/>
                <a:ext cx="1388520" cy="96840"/>
              </p14:xfrm>
            </p:contentPart>
          </mc:Choice>
          <mc:Fallback>
            <p:pic>
              <p:nvPicPr>
                <p:cNvPr id="54" name="Ink 53">
                  <a:extLst>
                    <a:ext uri="{FF2B5EF4-FFF2-40B4-BE49-F238E27FC236}">
                      <a16:creationId xmlns:a16="http://schemas.microsoft.com/office/drawing/2014/main" id="{9D640C92-FF24-5C74-4F54-E32700B4DE47}"/>
                    </a:ext>
                  </a:extLst>
                </p:cNvPr>
                <p:cNvPicPr/>
                <p:nvPr/>
              </p:nvPicPr>
              <p:blipFill>
                <a:blip r:embed="rId75"/>
                <a:stretch>
                  <a:fillRect/>
                </a:stretch>
              </p:blipFill>
              <p:spPr>
                <a:xfrm>
                  <a:off x="697920" y="3249910"/>
                  <a:ext cx="1424160" cy="132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69" name="Ink 68">
                <a:extLst>
                  <a:ext uri="{FF2B5EF4-FFF2-40B4-BE49-F238E27FC236}">
                    <a16:creationId xmlns:a16="http://schemas.microsoft.com/office/drawing/2014/main" id="{F37BF921-330E-5C13-054E-DA96B621E4FB}"/>
                  </a:ext>
                </a:extLst>
              </p14:cNvPr>
              <p14:cNvContentPartPr/>
              <p14:nvPr/>
            </p14:nvContentPartPr>
            <p14:xfrm>
              <a:off x="1030200" y="3802870"/>
              <a:ext cx="1164960" cy="68760"/>
            </p14:xfrm>
          </p:contentPart>
        </mc:Choice>
        <mc:Fallback>
          <p:pic>
            <p:nvPicPr>
              <p:cNvPr id="69" name="Ink 68">
                <a:extLst>
                  <a:ext uri="{FF2B5EF4-FFF2-40B4-BE49-F238E27FC236}">
                    <a16:creationId xmlns:a16="http://schemas.microsoft.com/office/drawing/2014/main" id="{F37BF921-330E-5C13-054E-DA96B621E4FB}"/>
                  </a:ext>
                </a:extLst>
              </p:cNvPr>
              <p:cNvPicPr/>
              <p:nvPr/>
            </p:nvPicPr>
            <p:blipFill>
              <a:blip r:embed="rId77"/>
              <a:stretch>
                <a:fillRect/>
              </a:stretch>
            </p:blipFill>
            <p:spPr>
              <a:xfrm>
                <a:off x="1012560" y="3784870"/>
                <a:ext cx="1200600" cy="104400"/>
              </a:xfrm>
              <a:prstGeom prst="rect">
                <a:avLst/>
              </a:prstGeom>
            </p:spPr>
          </p:pic>
        </mc:Fallback>
      </mc:AlternateContent>
      <p:grpSp>
        <p:nvGrpSpPr>
          <p:cNvPr id="74" name="Group 73">
            <a:extLst>
              <a:ext uri="{FF2B5EF4-FFF2-40B4-BE49-F238E27FC236}">
                <a16:creationId xmlns:a16="http://schemas.microsoft.com/office/drawing/2014/main" id="{F39D1768-F71A-B822-EE31-142BFA1AECC6}"/>
              </a:ext>
            </a:extLst>
          </p:cNvPr>
          <p:cNvGrpSpPr/>
          <p:nvPr/>
        </p:nvGrpSpPr>
        <p:grpSpPr>
          <a:xfrm>
            <a:off x="7108440" y="4310830"/>
            <a:ext cx="2386800" cy="83880"/>
            <a:chOff x="7108440" y="4310830"/>
            <a:chExt cx="2386800" cy="83880"/>
          </a:xfrm>
        </p:grpSpPr>
        <mc:AlternateContent xmlns:mc="http://schemas.openxmlformats.org/markup-compatibility/2006">
          <mc:Choice xmlns:p14="http://schemas.microsoft.com/office/powerpoint/2010/main" Requires="p14">
            <p:contentPart p14:bwMode="auto" r:id="rId78">
              <p14:nvContentPartPr>
                <p14:cNvPr id="70" name="Ink 69">
                  <a:extLst>
                    <a:ext uri="{FF2B5EF4-FFF2-40B4-BE49-F238E27FC236}">
                      <a16:creationId xmlns:a16="http://schemas.microsoft.com/office/drawing/2014/main" id="{70CC6CFB-980C-BB59-10EE-7D0A7F50A222}"/>
                    </a:ext>
                  </a:extLst>
                </p14:cNvPr>
                <p14:cNvContentPartPr/>
                <p14:nvPr/>
              </p14:nvContentPartPr>
              <p14:xfrm>
                <a:off x="8643480" y="4310830"/>
                <a:ext cx="851760" cy="83880"/>
              </p14:xfrm>
            </p:contentPart>
          </mc:Choice>
          <mc:Fallback>
            <p:pic>
              <p:nvPicPr>
                <p:cNvPr id="70" name="Ink 69">
                  <a:extLst>
                    <a:ext uri="{FF2B5EF4-FFF2-40B4-BE49-F238E27FC236}">
                      <a16:creationId xmlns:a16="http://schemas.microsoft.com/office/drawing/2014/main" id="{70CC6CFB-980C-BB59-10EE-7D0A7F50A222}"/>
                    </a:ext>
                  </a:extLst>
                </p:cNvPr>
                <p:cNvPicPr/>
                <p:nvPr/>
              </p:nvPicPr>
              <p:blipFill>
                <a:blip r:embed="rId79"/>
                <a:stretch>
                  <a:fillRect/>
                </a:stretch>
              </p:blipFill>
              <p:spPr>
                <a:xfrm>
                  <a:off x="8625840" y="4293190"/>
                  <a:ext cx="8874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1" name="Ink 70">
                  <a:extLst>
                    <a:ext uri="{FF2B5EF4-FFF2-40B4-BE49-F238E27FC236}">
                      <a16:creationId xmlns:a16="http://schemas.microsoft.com/office/drawing/2014/main" id="{866CF495-ABE0-2C55-316A-659A7A643BF0}"/>
                    </a:ext>
                  </a:extLst>
                </p14:cNvPr>
                <p14:cNvContentPartPr/>
                <p14:nvPr/>
              </p14:nvContentPartPr>
              <p14:xfrm>
                <a:off x="7689840" y="4320910"/>
                <a:ext cx="734760" cy="45360"/>
              </p14:xfrm>
            </p:contentPart>
          </mc:Choice>
          <mc:Fallback>
            <p:pic>
              <p:nvPicPr>
                <p:cNvPr id="71" name="Ink 70">
                  <a:extLst>
                    <a:ext uri="{FF2B5EF4-FFF2-40B4-BE49-F238E27FC236}">
                      <a16:creationId xmlns:a16="http://schemas.microsoft.com/office/drawing/2014/main" id="{866CF495-ABE0-2C55-316A-659A7A643BF0}"/>
                    </a:ext>
                  </a:extLst>
                </p:cNvPr>
                <p:cNvPicPr/>
                <p:nvPr/>
              </p:nvPicPr>
              <p:blipFill>
                <a:blip r:embed="rId81"/>
                <a:stretch>
                  <a:fillRect/>
                </a:stretch>
              </p:blipFill>
              <p:spPr>
                <a:xfrm>
                  <a:off x="7672200" y="4302910"/>
                  <a:ext cx="770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3" name="Ink 72">
                  <a:extLst>
                    <a:ext uri="{FF2B5EF4-FFF2-40B4-BE49-F238E27FC236}">
                      <a16:creationId xmlns:a16="http://schemas.microsoft.com/office/drawing/2014/main" id="{56845463-CB6B-B03B-3E89-BF42FE831561}"/>
                    </a:ext>
                  </a:extLst>
                </p14:cNvPr>
                <p14:cNvContentPartPr/>
                <p14:nvPr/>
              </p14:nvContentPartPr>
              <p14:xfrm>
                <a:off x="7108440" y="4335310"/>
                <a:ext cx="539280" cy="37440"/>
              </p14:xfrm>
            </p:contentPart>
          </mc:Choice>
          <mc:Fallback>
            <p:pic>
              <p:nvPicPr>
                <p:cNvPr id="73" name="Ink 72">
                  <a:extLst>
                    <a:ext uri="{FF2B5EF4-FFF2-40B4-BE49-F238E27FC236}">
                      <a16:creationId xmlns:a16="http://schemas.microsoft.com/office/drawing/2014/main" id="{56845463-CB6B-B03B-3E89-BF42FE831561}"/>
                    </a:ext>
                  </a:extLst>
                </p:cNvPr>
                <p:cNvPicPr/>
                <p:nvPr/>
              </p:nvPicPr>
              <p:blipFill>
                <a:blip r:embed="rId83"/>
                <a:stretch>
                  <a:fillRect/>
                </a:stretch>
              </p:blipFill>
              <p:spPr>
                <a:xfrm>
                  <a:off x="7090440" y="4317670"/>
                  <a:ext cx="574920" cy="73080"/>
                </a:xfrm>
                <a:prstGeom prst="rect">
                  <a:avLst/>
                </a:prstGeom>
              </p:spPr>
            </p:pic>
          </mc:Fallback>
        </mc:AlternateContent>
      </p:grpSp>
      <p:grpSp>
        <p:nvGrpSpPr>
          <p:cNvPr id="76" name="Group 75">
            <a:extLst>
              <a:ext uri="{FF2B5EF4-FFF2-40B4-BE49-F238E27FC236}">
                <a16:creationId xmlns:a16="http://schemas.microsoft.com/office/drawing/2014/main" id="{FEBB8137-D3E8-CAC3-CB34-AB0E5CB63BA0}"/>
              </a:ext>
            </a:extLst>
          </p:cNvPr>
          <p:cNvGrpSpPr/>
          <p:nvPr/>
        </p:nvGrpSpPr>
        <p:grpSpPr>
          <a:xfrm>
            <a:off x="2302800" y="3641950"/>
            <a:ext cx="7183080" cy="267840"/>
            <a:chOff x="2302800" y="3641950"/>
            <a:chExt cx="7183080" cy="267840"/>
          </a:xfrm>
        </p:grpSpPr>
        <mc:AlternateContent xmlns:mc="http://schemas.openxmlformats.org/markup-compatibility/2006">
          <mc:Choice xmlns:p14="http://schemas.microsoft.com/office/powerpoint/2010/main" Requires="p14">
            <p:contentPart p14:bwMode="auto" r:id="rId84">
              <p14:nvContentPartPr>
                <p14:cNvPr id="56" name="Ink 55">
                  <a:extLst>
                    <a:ext uri="{FF2B5EF4-FFF2-40B4-BE49-F238E27FC236}">
                      <a16:creationId xmlns:a16="http://schemas.microsoft.com/office/drawing/2014/main" id="{8001AD0D-EA7B-6EF3-3188-7932CD044023}"/>
                    </a:ext>
                  </a:extLst>
                </p14:cNvPr>
                <p14:cNvContentPartPr/>
                <p14:nvPr/>
              </p14:nvContentPartPr>
              <p14:xfrm>
                <a:off x="9030120" y="3641950"/>
                <a:ext cx="455760" cy="87120"/>
              </p14:xfrm>
            </p:contentPart>
          </mc:Choice>
          <mc:Fallback>
            <p:pic>
              <p:nvPicPr>
                <p:cNvPr id="56" name="Ink 55">
                  <a:extLst>
                    <a:ext uri="{FF2B5EF4-FFF2-40B4-BE49-F238E27FC236}">
                      <a16:creationId xmlns:a16="http://schemas.microsoft.com/office/drawing/2014/main" id="{8001AD0D-EA7B-6EF3-3188-7932CD044023}"/>
                    </a:ext>
                  </a:extLst>
                </p:cNvPr>
                <p:cNvPicPr/>
                <p:nvPr/>
              </p:nvPicPr>
              <p:blipFill>
                <a:blip r:embed="rId85"/>
                <a:stretch>
                  <a:fillRect/>
                </a:stretch>
              </p:blipFill>
              <p:spPr>
                <a:xfrm>
                  <a:off x="9012120" y="3624310"/>
                  <a:ext cx="491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7" name="Ink 56">
                  <a:extLst>
                    <a:ext uri="{FF2B5EF4-FFF2-40B4-BE49-F238E27FC236}">
                      <a16:creationId xmlns:a16="http://schemas.microsoft.com/office/drawing/2014/main" id="{19F5FFCA-4DA8-DC0E-4FCF-01A320601367}"/>
                    </a:ext>
                  </a:extLst>
                </p14:cNvPr>
                <p14:cNvContentPartPr/>
                <p14:nvPr/>
              </p14:nvContentPartPr>
              <p14:xfrm>
                <a:off x="8030040" y="3740230"/>
                <a:ext cx="887760" cy="71640"/>
              </p14:xfrm>
            </p:contentPart>
          </mc:Choice>
          <mc:Fallback>
            <p:pic>
              <p:nvPicPr>
                <p:cNvPr id="57" name="Ink 56">
                  <a:extLst>
                    <a:ext uri="{FF2B5EF4-FFF2-40B4-BE49-F238E27FC236}">
                      <a16:creationId xmlns:a16="http://schemas.microsoft.com/office/drawing/2014/main" id="{19F5FFCA-4DA8-DC0E-4FCF-01A320601367}"/>
                    </a:ext>
                  </a:extLst>
                </p:cNvPr>
                <p:cNvPicPr/>
                <p:nvPr/>
              </p:nvPicPr>
              <p:blipFill>
                <a:blip r:embed="rId87"/>
                <a:stretch>
                  <a:fillRect/>
                </a:stretch>
              </p:blipFill>
              <p:spPr>
                <a:xfrm>
                  <a:off x="8012040" y="3722230"/>
                  <a:ext cx="9234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9" name="Ink 58">
                  <a:extLst>
                    <a:ext uri="{FF2B5EF4-FFF2-40B4-BE49-F238E27FC236}">
                      <a16:creationId xmlns:a16="http://schemas.microsoft.com/office/drawing/2014/main" id="{FB90D0DD-3E86-7AF6-8480-7E3301FE411B}"/>
                    </a:ext>
                  </a:extLst>
                </p14:cNvPr>
                <p14:cNvContentPartPr/>
                <p14:nvPr/>
              </p14:nvContentPartPr>
              <p14:xfrm>
                <a:off x="6874080" y="3824830"/>
                <a:ext cx="986400" cy="60480"/>
              </p14:xfrm>
            </p:contentPart>
          </mc:Choice>
          <mc:Fallback>
            <p:pic>
              <p:nvPicPr>
                <p:cNvPr id="59" name="Ink 58">
                  <a:extLst>
                    <a:ext uri="{FF2B5EF4-FFF2-40B4-BE49-F238E27FC236}">
                      <a16:creationId xmlns:a16="http://schemas.microsoft.com/office/drawing/2014/main" id="{FB90D0DD-3E86-7AF6-8480-7E3301FE411B}"/>
                    </a:ext>
                  </a:extLst>
                </p:cNvPr>
                <p:cNvPicPr/>
                <p:nvPr/>
              </p:nvPicPr>
              <p:blipFill>
                <a:blip r:embed="rId89"/>
                <a:stretch>
                  <a:fillRect/>
                </a:stretch>
              </p:blipFill>
              <p:spPr>
                <a:xfrm>
                  <a:off x="6856080" y="3807190"/>
                  <a:ext cx="1022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1" name="Ink 60">
                  <a:extLst>
                    <a:ext uri="{FF2B5EF4-FFF2-40B4-BE49-F238E27FC236}">
                      <a16:creationId xmlns:a16="http://schemas.microsoft.com/office/drawing/2014/main" id="{CD826176-9835-F9A5-78A3-43D340430442}"/>
                    </a:ext>
                  </a:extLst>
                </p14:cNvPr>
                <p14:cNvContentPartPr/>
                <p14:nvPr/>
              </p14:nvContentPartPr>
              <p14:xfrm>
                <a:off x="5889840" y="3801070"/>
                <a:ext cx="978480" cy="51120"/>
              </p14:xfrm>
            </p:contentPart>
          </mc:Choice>
          <mc:Fallback>
            <p:pic>
              <p:nvPicPr>
                <p:cNvPr id="61" name="Ink 60">
                  <a:extLst>
                    <a:ext uri="{FF2B5EF4-FFF2-40B4-BE49-F238E27FC236}">
                      <a16:creationId xmlns:a16="http://schemas.microsoft.com/office/drawing/2014/main" id="{CD826176-9835-F9A5-78A3-43D340430442}"/>
                    </a:ext>
                  </a:extLst>
                </p:cNvPr>
                <p:cNvPicPr/>
                <p:nvPr/>
              </p:nvPicPr>
              <p:blipFill>
                <a:blip r:embed="rId91"/>
                <a:stretch>
                  <a:fillRect/>
                </a:stretch>
              </p:blipFill>
              <p:spPr>
                <a:xfrm>
                  <a:off x="5871840" y="3783070"/>
                  <a:ext cx="1014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3" name="Ink 62">
                  <a:extLst>
                    <a:ext uri="{FF2B5EF4-FFF2-40B4-BE49-F238E27FC236}">
                      <a16:creationId xmlns:a16="http://schemas.microsoft.com/office/drawing/2014/main" id="{238253A3-254E-AFEF-5948-25852C520730}"/>
                    </a:ext>
                  </a:extLst>
                </p14:cNvPr>
                <p14:cNvContentPartPr/>
                <p14:nvPr/>
              </p14:nvContentPartPr>
              <p14:xfrm>
                <a:off x="4268040" y="3848950"/>
                <a:ext cx="1221120" cy="60840"/>
              </p14:xfrm>
            </p:contentPart>
          </mc:Choice>
          <mc:Fallback>
            <p:pic>
              <p:nvPicPr>
                <p:cNvPr id="63" name="Ink 62">
                  <a:extLst>
                    <a:ext uri="{FF2B5EF4-FFF2-40B4-BE49-F238E27FC236}">
                      <a16:creationId xmlns:a16="http://schemas.microsoft.com/office/drawing/2014/main" id="{238253A3-254E-AFEF-5948-25852C520730}"/>
                    </a:ext>
                  </a:extLst>
                </p:cNvPr>
                <p:cNvPicPr/>
                <p:nvPr/>
              </p:nvPicPr>
              <p:blipFill>
                <a:blip r:embed="rId93"/>
                <a:stretch>
                  <a:fillRect/>
                </a:stretch>
              </p:blipFill>
              <p:spPr>
                <a:xfrm>
                  <a:off x="4250040" y="3831310"/>
                  <a:ext cx="12567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5" name="Ink 64">
                  <a:extLst>
                    <a:ext uri="{FF2B5EF4-FFF2-40B4-BE49-F238E27FC236}">
                      <a16:creationId xmlns:a16="http://schemas.microsoft.com/office/drawing/2014/main" id="{F8986891-CF3C-6360-650F-5E70C0740F1B}"/>
                    </a:ext>
                  </a:extLst>
                </p14:cNvPr>
                <p14:cNvContentPartPr/>
                <p14:nvPr/>
              </p14:nvContentPartPr>
              <p14:xfrm>
                <a:off x="3440040" y="3862630"/>
                <a:ext cx="791640" cy="28080"/>
              </p14:xfrm>
            </p:contentPart>
          </mc:Choice>
          <mc:Fallback>
            <p:pic>
              <p:nvPicPr>
                <p:cNvPr id="65" name="Ink 64">
                  <a:extLst>
                    <a:ext uri="{FF2B5EF4-FFF2-40B4-BE49-F238E27FC236}">
                      <a16:creationId xmlns:a16="http://schemas.microsoft.com/office/drawing/2014/main" id="{F8986891-CF3C-6360-650F-5E70C0740F1B}"/>
                    </a:ext>
                  </a:extLst>
                </p:cNvPr>
                <p:cNvPicPr/>
                <p:nvPr/>
              </p:nvPicPr>
              <p:blipFill>
                <a:blip r:embed="rId95"/>
                <a:stretch>
                  <a:fillRect/>
                </a:stretch>
              </p:blipFill>
              <p:spPr>
                <a:xfrm>
                  <a:off x="3422040" y="3844630"/>
                  <a:ext cx="8272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7" name="Ink 66">
                  <a:extLst>
                    <a:ext uri="{FF2B5EF4-FFF2-40B4-BE49-F238E27FC236}">
                      <a16:creationId xmlns:a16="http://schemas.microsoft.com/office/drawing/2014/main" id="{A831B7AF-0ECF-17AF-5806-7419211009F0}"/>
                    </a:ext>
                  </a:extLst>
                </p14:cNvPr>
                <p14:cNvContentPartPr/>
                <p14:nvPr/>
              </p14:nvContentPartPr>
              <p14:xfrm>
                <a:off x="2302800" y="3811870"/>
                <a:ext cx="1023840" cy="69840"/>
              </p14:xfrm>
            </p:contentPart>
          </mc:Choice>
          <mc:Fallback>
            <p:pic>
              <p:nvPicPr>
                <p:cNvPr id="67" name="Ink 66">
                  <a:extLst>
                    <a:ext uri="{FF2B5EF4-FFF2-40B4-BE49-F238E27FC236}">
                      <a16:creationId xmlns:a16="http://schemas.microsoft.com/office/drawing/2014/main" id="{A831B7AF-0ECF-17AF-5806-7419211009F0}"/>
                    </a:ext>
                  </a:extLst>
                </p:cNvPr>
                <p:cNvPicPr/>
                <p:nvPr/>
              </p:nvPicPr>
              <p:blipFill>
                <a:blip r:embed="rId97"/>
                <a:stretch>
                  <a:fillRect/>
                </a:stretch>
              </p:blipFill>
              <p:spPr>
                <a:xfrm>
                  <a:off x="2285160" y="3794230"/>
                  <a:ext cx="1059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5" name="Ink 74">
                  <a:extLst>
                    <a:ext uri="{FF2B5EF4-FFF2-40B4-BE49-F238E27FC236}">
                      <a16:creationId xmlns:a16="http://schemas.microsoft.com/office/drawing/2014/main" id="{8758AC54-109D-8663-6F38-A3D0EB0D4148}"/>
                    </a:ext>
                  </a:extLst>
                </p14:cNvPr>
                <p14:cNvContentPartPr/>
                <p14:nvPr/>
              </p14:nvContentPartPr>
              <p14:xfrm>
                <a:off x="7053720" y="3790990"/>
                <a:ext cx="731520" cy="95760"/>
              </p14:xfrm>
            </p:contentPart>
          </mc:Choice>
          <mc:Fallback>
            <p:pic>
              <p:nvPicPr>
                <p:cNvPr id="75" name="Ink 74">
                  <a:extLst>
                    <a:ext uri="{FF2B5EF4-FFF2-40B4-BE49-F238E27FC236}">
                      <a16:creationId xmlns:a16="http://schemas.microsoft.com/office/drawing/2014/main" id="{8758AC54-109D-8663-6F38-A3D0EB0D4148}"/>
                    </a:ext>
                  </a:extLst>
                </p:cNvPr>
                <p:cNvPicPr/>
                <p:nvPr/>
              </p:nvPicPr>
              <p:blipFill>
                <a:blip r:embed="rId99"/>
                <a:stretch>
                  <a:fillRect/>
                </a:stretch>
              </p:blipFill>
              <p:spPr>
                <a:xfrm>
                  <a:off x="7035720" y="3772990"/>
                  <a:ext cx="767160" cy="131400"/>
                </a:xfrm>
                <a:prstGeom prst="rect">
                  <a:avLst/>
                </a:prstGeom>
              </p:spPr>
            </p:pic>
          </mc:Fallback>
        </mc:AlternateContent>
      </p:grpSp>
      <p:grpSp>
        <p:nvGrpSpPr>
          <p:cNvPr id="85" name="Group 84">
            <a:extLst>
              <a:ext uri="{FF2B5EF4-FFF2-40B4-BE49-F238E27FC236}">
                <a16:creationId xmlns:a16="http://schemas.microsoft.com/office/drawing/2014/main" id="{B6842753-3BF6-FFCF-9025-CE7140700750}"/>
              </a:ext>
            </a:extLst>
          </p:cNvPr>
          <p:cNvGrpSpPr/>
          <p:nvPr/>
        </p:nvGrpSpPr>
        <p:grpSpPr>
          <a:xfrm>
            <a:off x="2383800" y="3763630"/>
            <a:ext cx="5514840" cy="279360"/>
            <a:chOff x="2383800" y="3763630"/>
            <a:chExt cx="5514840" cy="279360"/>
          </a:xfrm>
        </p:grpSpPr>
        <mc:AlternateContent xmlns:mc="http://schemas.openxmlformats.org/markup-compatibility/2006">
          <mc:Choice xmlns:p14="http://schemas.microsoft.com/office/powerpoint/2010/main" Requires="p14">
            <p:contentPart p14:bwMode="auto" r:id="rId100">
              <p14:nvContentPartPr>
                <p14:cNvPr id="77" name="Ink 76">
                  <a:extLst>
                    <a:ext uri="{FF2B5EF4-FFF2-40B4-BE49-F238E27FC236}">
                      <a16:creationId xmlns:a16="http://schemas.microsoft.com/office/drawing/2014/main" id="{41000397-53AE-84A2-F2EC-2DCA34FC5A57}"/>
                    </a:ext>
                  </a:extLst>
                </p14:cNvPr>
                <p14:cNvContentPartPr/>
                <p14:nvPr/>
              </p14:nvContentPartPr>
              <p14:xfrm>
                <a:off x="7011600" y="3780190"/>
                <a:ext cx="887040" cy="75960"/>
              </p14:xfrm>
            </p:contentPart>
          </mc:Choice>
          <mc:Fallback>
            <p:pic>
              <p:nvPicPr>
                <p:cNvPr id="77" name="Ink 76">
                  <a:extLst>
                    <a:ext uri="{FF2B5EF4-FFF2-40B4-BE49-F238E27FC236}">
                      <a16:creationId xmlns:a16="http://schemas.microsoft.com/office/drawing/2014/main" id="{41000397-53AE-84A2-F2EC-2DCA34FC5A57}"/>
                    </a:ext>
                  </a:extLst>
                </p:cNvPr>
                <p:cNvPicPr/>
                <p:nvPr/>
              </p:nvPicPr>
              <p:blipFill>
                <a:blip r:embed="rId101"/>
                <a:stretch>
                  <a:fillRect/>
                </a:stretch>
              </p:blipFill>
              <p:spPr>
                <a:xfrm>
                  <a:off x="6993960" y="3762550"/>
                  <a:ext cx="922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8" name="Ink 77">
                  <a:extLst>
                    <a:ext uri="{FF2B5EF4-FFF2-40B4-BE49-F238E27FC236}">
                      <a16:creationId xmlns:a16="http://schemas.microsoft.com/office/drawing/2014/main" id="{90162921-F33E-0D4A-1B0E-D05FD841A8DB}"/>
                    </a:ext>
                  </a:extLst>
                </p14:cNvPr>
                <p14:cNvContentPartPr/>
                <p14:nvPr/>
              </p14:nvContentPartPr>
              <p14:xfrm>
                <a:off x="5802360" y="3763630"/>
                <a:ext cx="905040" cy="113040"/>
              </p14:xfrm>
            </p:contentPart>
          </mc:Choice>
          <mc:Fallback>
            <p:pic>
              <p:nvPicPr>
                <p:cNvPr id="78" name="Ink 77">
                  <a:extLst>
                    <a:ext uri="{FF2B5EF4-FFF2-40B4-BE49-F238E27FC236}">
                      <a16:creationId xmlns:a16="http://schemas.microsoft.com/office/drawing/2014/main" id="{90162921-F33E-0D4A-1B0E-D05FD841A8DB}"/>
                    </a:ext>
                  </a:extLst>
                </p:cNvPr>
                <p:cNvPicPr/>
                <p:nvPr/>
              </p:nvPicPr>
              <p:blipFill>
                <a:blip r:embed="rId103"/>
                <a:stretch>
                  <a:fillRect/>
                </a:stretch>
              </p:blipFill>
              <p:spPr>
                <a:xfrm>
                  <a:off x="5784720" y="3745990"/>
                  <a:ext cx="940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0" name="Ink 79">
                  <a:extLst>
                    <a:ext uri="{FF2B5EF4-FFF2-40B4-BE49-F238E27FC236}">
                      <a16:creationId xmlns:a16="http://schemas.microsoft.com/office/drawing/2014/main" id="{46E429E6-311F-A138-8995-D3FAB7F89165}"/>
                    </a:ext>
                  </a:extLst>
                </p14:cNvPr>
                <p14:cNvContentPartPr/>
                <p14:nvPr/>
              </p14:nvContentPartPr>
              <p14:xfrm>
                <a:off x="4483680" y="3790270"/>
                <a:ext cx="895680" cy="86040"/>
              </p14:xfrm>
            </p:contentPart>
          </mc:Choice>
          <mc:Fallback>
            <p:pic>
              <p:nvPicPr>
                <p:cNvPr id="80" name="Ink 79">
                  <a:extLst>
                    <a:ext uri="{FF2B5EF4-FFF2-40B4-BE49-F238E27FC236}">
                      <a16:creationId xmlns:a16="http://schemas.microsoft.com/office/drawing/2014/main" id="{46E429E6-311F-A138-8995-D3FAB7F89165}"/>
                    </a:ext>
                  </a:extLst>
                </p:cNvPr>
                <p:cNvPicPr/>
                <p:nvPr/>
              </p:nvPicPr>
              <p:blipFill>
                <a:blip r:embed="rId105"/>
                <a:stretch>
                  <a:fillRect/>
                </a:stretch>
              </p:blipFill>
              <p:spPr>
                <a:xfrm>
                  <a:off x="4465680" y="3772270"/>
                  <a:ext cx="931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2" name="Ink 81">
                  <a:extLst>
                    <a:ext uri="{FF2B5EF4-FFF2-40B4-BE49-F238E27FC236}">
                      <a16:creationId xmlns:a16="http://schemas.microsoft.com/office/drawing/2014/main" id="{7F1DC1B3-1787-9499-EDC2-02AA726F8318}"/>
                    </a:ext>
                  </a:extLst>
                </p14:cNvPr>
                <p14:cNvContentPartPr/>
                <p14:nvPr/>
              </p14:nvContentPartPr>
              <p14:xfrm>
                <a:off x="3383880" y="3826990"/>
                <a:ext cx="662760" cy="216000"/>
              </p14:xfrm>
            </p:contentPart>
          </mc:Choice>
          <mc:Fallback>
            <p:pic>
              <p:nvPicPr>
                <p:cNvPr id="82" name="Ink 81">
                  <a:extLst>
                    <a:ext uri="{FF2B5EF4-FFF2-40B4-BE49-F238E27FC236}">
                      <a16:creationId xmlns:a16="http://schemas.microsoft.com/office/drawing/2014/main" id="{7F1DC1B3-1787-9499-EDC2-02AA726F8318}"/>
                    </a:ext>
                  </a:extLst>
                </p:cNvPr>
                <p:cNvPicPr/>
                <p:nvPr/>
              </p:nvPicPr>
              <p:blipFill>
                <a:blip r:embed="rId107"/>
                <a:stretch>
                  <a:fillRect/>
                </a:stretch>
              </p:blipFill>
              <p:spPr>
                <a:xfrm>
                  <a:off x="3366240" y="3808990"/>
                  <a:ext cx="6984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4" name="Ink 83">
                  <a:extLst>
                    <a:ext uri="{FF2B5EF4-FFF2-40B4-BE49-F238E27FC236}">
                      <a16:creationId xmlns:a16="http://schemas.microsoft.com/office/drawing/2014/main" id="{2C671067-9D22-E4FF-84B5-A53D3371D6B1}"/>
                    </a:ext>
                  </a:extLst>
                </p14:cNvPr>
                <p14:cNvContentPartPr/>
                <p14:nvPr/>
              </p14:nvContentPartPr>
              <p14:xfrm>
                <a:off x="2383800" y="3775510"/>
                <a:ext cx="704880" cy="214200"/>
              </p14:xfrm>
            </p:contentPart>
          </mc:Choice>
          <mc:Fallback>
            <p:pic>
              <p:nvPicPr>
                <p:cNvPr id="84" name="Ink 83">
                  <a:extLst>
                    <a:ext uri="{FF2B5EF4-FFF2-40B4-BE49-F238E27FC236}">
                      <a16:creationId xmlns:a16="http://schemas.microsoft.com/office/drawing/2014/main" id="{2C671067-9D22-E4FF-84B5-A53D3371D6B1}"/>
                    </a:ext>
                  </a:extLst>
                </p:cNvPr>
                <p:cNvPicPr/>
                <p:nvPr/>
              </p:nvPicPr>
              <p:blipFill>
                <a:blip r:embed="rId109"/>
                <a:stretch>
                  <a:fillRect/>
                </a:stretch>
              </p:blipFill>
              <p:spPr>
                <a:xfrm>
                  <a:off x="2365800" y="3757510"/>
                  <a:ext cx="740520" cy="24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
            <p14:nvContentPartPr>
              <p14:cNvPr id="86" name="Ink 85">
                <a:extLst>
                  <a:ext uri="{FF2B5EF4-FFF2-40B4-BE49-F238E27FC236}">
                    <a16:creationId xmlns:a16="http://schemas.microsoft.com/office/drawing/2014/main" id="{9CDC2B38-CA76-01D5-2AB7-B7DFDE86365E}"/>
                  </a:ext>
                </a:extLst>
              </p14:cNvPr>
              <p14:cNvContentPartPr/>
              <p14:nvPr/>
            </p14:nvContentPartPr>
            <p14:xfrm>
              <a:off x="1245840" y="3802870"/>
              <a:ext cx="754200" cy="253440"/>
            </p14:xfrm>
          </p:contentPart>
        </mc:Choice>
        <mc:Fallback>
          <p:pic>
            <p:nvPicPr>
              <p:cNvPr id="86" name="Ink 85">
                <a:extLst>
                  <a:ext uri="{FF2B5EF4-FFF2-40B4-BE49-F238E27FC236}">
                    <a16:creationId xmlns:a16="http://schemas.microsoft.com/office/drawing/2014/main" id="{9CDC2B38-CA76-01D5-2AB7-B7DFDE86365E}"/>
                  </a:ext>
                </a:extLst>
              </p:cNvPr>
              <p:cNvPicPr/>
              <p:nvPr/>
            </p:nvPicPr>
            <p:blipFill>
              <a:blip r:embed="rId111"/>
              <a:stretch>
                <a:fillRect/>
              </a:stretch>
            </p:blipFill>
            <p:spPr>
              <a:xfrm>
                <a:off x="1228200" y="3785230"/>
                <a:ext cx="7898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7" name="Ink 86">
                <a:extLst>
                  <a:ext uri="{FF2B5EF4-FFF2-40B4-BE49-F238E27FC236}">
                    <a16:creationId xmlns:a16="http://schemas.microsoft.com/office/drawing/2014/main" id="{630CEB73-79B7-98B0-B5F6-0919FD48BD43}"/>
                  </a:ext>
                </a:extLst>
              </p14:cNvPr>
              <p14:cNvContentPartPr/>
              <p14:nvPr/>
            </p14:nvContentPartPr>
            <p14:xfrm>
              <a:off x="8568600" y="4291030"/>
              <a:ext cx="759960" cy="98640"/>
            </p14:xfrm>
          </p:contentPart>
        </mc:Choice>
        <mc:Fallback>
          <p:pic>
            <p:nvPicPr>
              <p:cNvPr id="87" name="Ink 86">
                <a:extLst>
                  <a:ext uri="{FF2B5EF4-FFF2-40B4-BE49-F238E27FC236}">
                    <a16:creationId xmlns:a16="http://schemas.microsoft.com/office/drawing/2014/main" id="{630CEB73-79B7-98B0-B5F6-0919FD48BD43}"/>
                  </a:ext>
                </a:extLst>
              </p:cNvPr>
              <p:cNvPicPr/>
              <p:nvPr/>
            </p:nvPicPr>
            <p:blipFill>
              <a:blip r:embed="rId113"/>
              <a:stretch>
                <a:fillRect/>
              </a:stretch>
            </p:blipFill>
            <p:spPr>
              <a:xfrm>
                <a:off x="8550960" y="4273030"/>
                <a:ext cx="7956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8" name="Ink 87">
                <a:extLst>
                  <a:ext uri="{FF2B5EF4-FFF2-40B4-BE49-F238E27FC236}">
                    <a16:creationId xmlns:a16="http://schemas.microsoft.com/office/drawing/2014/main" id="{2C193B3E-91AE-6D07-A080-FB3D7CB7E2C7}"/>
                  </a:ext>
                </a:extLst>
              </p14:cNvPr>
              <p14:cNvContentPartPr/>
              <p14:nvPr/>
            </p14:nvContentPartPr>
            <p14:xfrm>
              <a:off x="7004400" y="4338190"/>
              <a:ext cx="1330560" cy="46440"/>
            </p14:xfrm>
          </p:contentPart>
        </mc:Choice>
        <mc:Fallback>
          <p:pic>
            <p:nvPicPr>
              <p:cNvPr id="88" name="Ink 87">
                <a:extLst>
                  <a:ext uri="{FF2B5EF4-FFF2-40B4-BE49-F238E27FC236}">
                    <a16:creationId xmlns:a16="http://schemas.microsoft.com/office/drawing/2014/main" id="{2C193B3E-91AE-6D07-A080-FB3D7CB7E2C7}"/>
                  </a:ext>
                </a:extLst>
              </p:cNvPr>
              <p:cNvPicPr/>
              <p:nvPr/>
            </p:nvPicPr>
            <p:blipFill>
              <a:blip r:embed="rId115"/>
              <a:stretch>
                <a:fillRect/>
              </a:stretch>
            </p:blipFill>
            <p:spPr>
              <a:xfrm>
                <a:off x="6986400" y="4320550"/>
                <a:ext cx="1366200" cy="82080"/>
              </a:xfrm>
              <a:prstGeom prst="rect">
                <a:avLst/>
              </a:prstGeom>
            </p:spPr>
          </p:pic>
        </mc:Fallback>
      </mc:AlternateContent>
      <p:grpSp>
        <p:nvGrpSpPr>
          <p:cNvPr id="112" name="Group 111">
            <a:extLst>
              <a:ext uri="{FF2B5EF4-FFF2-40B4-BE49-F238E27FC236}">
                <a16:creationId xmlns:a16="http://schemas.microsoft.com/office/drawing/2014/main" id="{19DED65B-3A62-B860-96D3-160FBF456F32}"/>
              </a:ext>
            </a:extLst>
          </p:cNvPr>
          <p:cNvGrpSpPr/>
          <p:nvPr/>
        </p:nvGrpSpPr>
        <p:grpSpPr>
          <a:xfrm>
            <a:off x="1255920" y="5189230"/>
            <a:ext cx="7427520" cy="179640"/>
            <a:chOff x="1255920" y="5189230"/>
            <a:chExt cx="7427520" cy="179640"/>
          </a:xfrm>
        </p:grpSpPr>
        <mc:AlternateContent xmlns:mc="http://schemas.openxmlformats.org/markup-compatibility/2006">
          <mc:Choice xmlns:p14="http://schemas.microsoft.com/office/powerpoint/2010/main" Requires="p14">
            <p:contentPart p14:bwMode="auto" r:id="rId116">
              <p14:nvContentPartPr>
                <p14:cNvPr id="89" name="Ink 88">
                  <a:extLst>
                    <a:ext uri="{FF2B5EF4-FFF2-40B4-BE49-F238E27FC236}">
                      <a16:creationId xmlns:a16="http://schemas.microsoft.com/office/drawing/2014/main" id="{2BB99E12-6A65-21CC-C6FB-91CC4563D4CB}"/>
                    </a:ext>
                  </a:extLst>
                </p14:cNvPr>
                <p14:cNvContentPartPr/>
                <p14:nvPr/>
              </p14:nvContentPartPr>
              <p14:xfrm>
                <a:off x="8172240" y="5223070"/>
                <a:ext cx="511200" cy="23400"/>
              </p14:xfrm>
            </p:contentPart>
          </mc:Choice>
          <mc:Fallback>
            <p:pic>
              <p:nvPicPr>
                <p:cNvPr id="89" name="Ink 88">
                  <a:extLst>
                    <a:ext uri="{FF2B5EF4-FFF2-40B4-BE49-F238E27FC236}">
                      <a16:creationId xmlns:a16="http://schemas.microsoft.com/office/drawing/2014/main" id="{2BB99E12-6A65-21CC-C6FB-91CC4563D4CB}"/>
                    </a:ext>
                  </a:extLst>
                </p:cNvPr>
                <p:cNvPicPr/>
                <p:nvPr/>
              </p:nvPicPr>
              <p:blipFill>
                <a:blip r:embed="rId117"/>
                <a:stretch>
                  <a:fillRect/>
                </a:stretch>
              </p:blipFill>
              <p:spPr>
                <a:xfrm>
                  <a:off x="8154240" y="5205430"/>
                  <a:ext cx="5468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0" name="Ink 89">
                  <a:extLst>
                    <a:ext uri="{FF2B5EF4-FFF2-40B4-BE49-F238E27FC236}">
                      <a16:creationId xmlns:a16="http://schemas.microsoft.com/office/drawing/2014/main" id="{A8D20C68-897E-ECA2-C08F-CFABD8EEA80B}"/>
                    </a:ext>
                  </a:extLst>
                </p14:cNvPr>
                <p14:cNvContentPartPr/>
                <p14:nvPr/>
              </p14:nvContentPartPr>
              <p14:xfrm>
                <a:off x="7112400" y="5239630"/>
                <a:ext cx="729000" cy="53280"/>
              </p14:xfrm>
            </p:contentPart>
          </mc:Choice>
          <mc:Fallback>
            <p:pic>
              <p:nvPicPr>
                <p:cNvPr id="90" name="Ink 89">
                  <a:extLst>
                    <a:ext uri="{FF2B5EF4-FFF2-40B4-BE49-F238E27FC236}">
                      <a16:creationId xmlns:a16="http://schemas.microsoft.com/office/drawing/2014/main" id="{A8D20C68-897E-ECA2-C08F-CFABD8EEA80B}"/>
                    </a:ext>
                  </a:extLst>
                </p:cNvPr>
                <p:cNvPicPr/>
                <p:nvPr/>
              </p:nvPicPr>
              <p:blipFill>
                <a:blip r:embed="rId119"/>
                <a:stretch>
                  <a:fillRect/>
                </a:stretch>
              </p:blipFill>
              <p:spPr>
                <a:xfrm>
                  <a:off x="7094760" y="5221630"/>
                  <a:ext cx="7646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1" name="Ink 90">
                  <a:extLst>
                    <a:ext uri="{FF2B5EF4-FFF2-40B4-BE49-F238E27FC236}">
                      <a16:creationId xmlns:a16="http://schemas.microsoft.com/office/drawing/2014/main" id="{33872D96-CF4A-6B47-ED93-2BAD55D8817B}"/>
                    </a:ext>
                  </a:extLst>
                </p14:cNvPr>
                <p14:cNvContentPartPr/>
                <p14:nvPr/>
              </p14:nvContentPartPr>
              <p14:xfrm>
                <a:off x="6293760" y="5251150"/>
                <a:ext cx="587160" cy="75600"/>
              </p14:xfrm>
            </p:contentPart>
          </mc:Choice>
          <mc:Fallback>
            <p:pic>
              <p:nvPicPr>
                <p:cNvPr id="91" name="Ink 90">
                  <a:extLst>
                    <a:ext uri="{FF2B5EF4-FFF2-40B4-BE49-F238E27FC236}">
                      <a16:creationId xmlns:a16="http://schemas.microsoft.com/office/drawing/2014/main" id="{33872D96-CF4A-6B47-ED93-2BAD55D8817B}"/>
                    </a:ext>
                  </a:extLst>
                </p:cNvPr>
                <p:cNvPicPr/>
                <p:nvPr/>
              </p:nvPicPr>
              <p:blipFill>
                <a:blip r:embed="rId121"/>
                <a:stretch>
                  <a:fillRect/>
                </a:stretch>
              </p:blipFill>
              <p:spPr>
                <a:xfrm>
                  <a:off x="6276120" y="5233510"/>
                  <a:ext cx="622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3" name="Ink 92">
                  <a:extLst>
                    <a:ext uri="{FF2B5EF4-FFF2-40B4-BE49-F238E27FC236}">
                      <a16:creationId xmlns:a16="http://schemas.microsoft.com/office/drawing/2014/main" id="{AB16E6BA-4D41-554E-18E7-261D8BE2CFB9}"/>
                    </a:ext>
                  </a:extLst>
                </p14:cNvPr>
                <p14:cNvContentPartPr/>
                <p14:nvPr/>
              </p14:nvContentPartPr>
              <p14:xfrm>
                <a:off x="5627400" y="5192110"/>
                <a:ext cx="457920" cy="54720"/>
              </p14:xfrm>
            </p:contentPart>
          </mc:Choice>
          <mc:Fallback>
            <p:pic>
              <p:nvPicPr>
                <p:cNvPr id="93" name="Ink 92">
                  <a:extLst>
                    <a:ext uri="{FF2B5EF4-FFF2-40B4-BE49-F238E27FC236}">
                      <a16:creationId xmlns:a16="http://schemas.microsoft.com/office/drawing/2014/main" id="{AB16E6BA-4D41-554E-18E7-261D8BE2CFB9}"/>
                    </a:ext>
                  </a:extLst>
                </p:cNvPr>
                <p:cNvPicPr/>
                <p:nvPr/>
              </p:nvPicPr>
              <p:blipFill>
                <a:blip r:embed="rId123"/>
                <a:stretch>
                  <a:fillRect/>
                </a:stretch>
              </p:blipFill>
              <p:spPr>
                <a:xfrm>
                  <a:off x="5609760" y="5174110"/>
                  <a:ext cx="493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4" name="Ink 93">
                  <a:extLst>
                    <a:ext uri="{FF2B5EF4-FFF2-40B4-BE49-F238E27FC236}">
                      <a16:creationId xmlns:a16="http://schemas.microsoft.com/office/drawing/2014/main" id="{FFBDAA0D-ADBF-8785-8F18-82F6936DD3AD}"/>
                    </a:ext>
                  </a:extLst>
                </p14:cNvPr>
                <p14:cNvContentPartPr/>
                <p14:nvPr/>
              </p14:nvContentPartPr>
              <p14:xfrm>
                <a:off x="5061840" y="5189230"/>
                <a:ext cx="471240" cy="59760"/>
              </p14:xfrm>
            </p:contentPart>
          </mc:Choice>
          <mc:Fallback>
            <p:pic>
              <p:nvPicPr>
                <p:cNvPr id="94" name="Ink 93">
                  <a:extLst>
                    <a:ext uri="{FF2B5EF4-FFF2-40B4-BE49-F238E27FC236}">
                      <a16:creationId xmlns:a16="http://schemas.microsoft.com/office/drawing/2014/main" id="{FFBDAA0D-ADBF-8785-8F18-82F6936DD3AD}"/>
                    </a:ext>
                  </a:extLst>
                </p:cNvPr>
                <p:cNvPicPr/>
                <p:nvPr/>
              </p:nvPicPr>
              <p:blipFill>
                <a:blip r:embed="rId125"/>
                <a:stretch>
                  <a:fillRect/>
                </a:stretch>
              </p:blipFill>
              <p:spPr>
                <a:xfrm>
                  <a:off x="5044200" y="5171230"/>
                  <a:ext cx="5068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5" name="Ink 94">
                  <a:extLst>
                    <a:ext uri="{FF2B5EF4-FFF2-40B4-BE49-F238E27FC236}">
                      <a16:creationId xmlns:a16="http://schemas.microsoft.com/office/drawing/2014/main" id="{D18AA816-E776-E4A2-BB39-7A9EFBDDD6EF}"/>
                    </a:ext>
                  </a:extLst>
                </p14:cNvPr>
                <p14:cNvContentPartPr/>
                <p14:nvPr/>
              </p14:nvContentPartPr>
              <p14:xfrm>
                <a:off x="3979680" y="5262670"/>
                <a:ext cx="784080" cy="82440"/>
              </p14:xfrm>
            </p:contentPart>
          </mc:Choice>
          <mc:Fallback>
            <p:pic>
              <p:nvPicPr>
                <p:cNvPr id="95" name="Ink 94">
                  <a:extLst>
                    <a:ext uri="{FF2B5EF4-FFF2-40B4-BE49-F238E27FC236}">
                      <a16:creationId xmlns:a16="http://schemas.microsoft.com/office/drawing/2014/main" id="{D18AA816-E776-E4A2-BB39-7A9EFBDDD6EF}"/>
                    </a:ext>
                  </a:extLst>
                </p:cNvPr>
                <p:cNvPicPr/>
                <p:nvPr/>
              </p:nvPicPr>
              <p:blipFill>
                <a:blip r:embed="rId127"/>
                <a:stretch>
                  <a:fillRect/>
                </a:stretch>
              </p:blipFill>
              <p:spPr>
                <a:xfrm>
                  <a:off x="3961680" y="5245030"/>
                  <a:ext cx="819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7" name="Ink 96">
                  <a:extLst>
                    <a:ext uri="{FF2B5EF4-FFF2-40B4-BE49-F238E27FC236}">
                      <a16:creationId xmlns:a16="http://schemas.microsoft.com/office/drawing/2014/main" id="{E5D0627C-E748-2D13-6E4B-17D5DB5F37EA}"/>
                    </a:ext>
                  </a:extLst>
                </p14:cNvPr>
                <p14:cNvContentPartPr/>
                <p14:nvPr/>
              </p14:nvContentPartPr>
              <p14:xfrm>
                <a:off x="2851080" y="5233510"/>
                <a:ext cx="1011240" cy="108000"/>
              </p14:xfrm>
            </p:contentPart>
          </mc:Choice>
          <mc:Fallback>
            <p:pic>
              <p:nvPicPr>
                <p:cNvPr id="97" name="Ink 96">
                  <a:extLst>
                    <a:ext uri="{FF2B5EF4-FFF2-40B4-BE49-F238E27FC236}">
                      <a16:creationId xmlns:a16="http://schemas.microsoft.com/office/drawing/2014/main" id="{E5D0627C-E748-2D13-6E4B-17D5DB5F37EA}"/>
                    </a:ext>
                  </a:extLst>
                </p:cNvPr>
                <p:cNvPicPr/>
                <p:nvPr/>
              </p:nvPicPr>
              <p:blipFill>
                <a:blip r:embed="rId129"/>
                <a:stretch>
                  <a:fillRect/>
                </a:stretch>
              </p:blipFill>
              <p:spPr>
                <a:xfrm>
                  <a:off x="2833080" y="5215870"/>
                  <a:ext cx="1046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8" name="Ink 97">
                  <a:extLst>
                    <a:ext uri="{FF2B5EF4-FFF2-40B4-BE49-F238E27FC236}">
                      <a16:creationId xmlns:a16="http://schemas.microsoft.com/office/drawing/2014/main" id="{2D9EBA8B-A6E8-FACC-C245-7AFD155377AB}"/>
                    </a:ext>
                  </a:extLst>
                </p14:cNvPr>
                <p14:cNvContentPartPr/>
                <p14:nvPr/>
              </p14:nvContentPartPr>
              <p14:xfrm>
                <a:off x="2295600" y="5247550"/>
                <a:ext cx="573120" cy="41400"/>
              </p14:xfrm>
            </p:contentPart>
          </mc:Choice>
          <mc:Fallback>
            <p:pic>
              <p:nvPicPr>
                <p:cNvPr id="98" name="Ink 97">
                  <a:extLst>
                    <a:ext uri="{FF2B5EF4-FFF2-40B4-BE49-F238E27FC236}">
                      <a16:creationId xmlns:a16="http://schemas.microsoft.com/office/drawing/2014/main" id="{2D9EBA8B-A6E8-FACC-C245-7AFD155377AB}"/>
                    </a:ext>
                  </a:extLst>
                </p:cNvPr>
                <p:cNvPicPr/>
                <p:nvPr/>
              </p:nvPicPr>
              <p:blipFill>
                <a:blip r:embed="rId131"/>
                <a:stretch>
                  <a:fillRect/>
                </a:stretch>
              </p:blipFill>
              <p:spPr>
                <a:xfrm>
                  <a:off x="2277600" y="5229550"/>
                  <a:ext cx="608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0" name="Ink 99">
                  <a:extLst>
                    <a:ext uri="{FF2B5EF4-FFF2-40B4-BE49-F238E27FC236}">
                      <a16:creationId xmlns:a16="http://schemas.microsoft.com/office/drawing/2014/main" id="{C934F3A4-3054-D5DD-F73D-82838E476940}"/>
                    </a:ext>
                  </a:extLst>
                </p14:cNvPr>
                <p14:cNvContentPartPr/>
                <p14:nvPr/>
              </p14:nvContentPartPr>
              <p14:xfrm>
                <a:off x="1255920" y="5255830"/>
                <a:ext cx="768240" cy="59760"/>
              </p14:xfrm>
            </p:contentPart>
          </mc:Choice>
          <mc:Fallback>
            <p:pic>
              <p:nvPicPr>
                <p:cNvPr id="100" name="Ink 99">
                  <a:extLst>
                    <a:ext uri="{FF2B5EF4-FFF2-40B4-BE49-F238E27FC236}">
                      <a16:creationId xmlns:a16="http://schemas.microsoft.com/office/drawing/2014/main" id="{C934F3A4-3054-D5DD-F73D-82838E476940}"/>
                    </a:ext>
                  </a:extLst>
                </p:cNvPr>
                <p:cNvPicPr/>
                <p:nvPr/>
              </p:nvPicPr>
              <p:blipFill>
                <a:blip r:embed="rId133"/>
                <a:stretch>
                  <a:fillRect/>
                </a:stretch>
              </p:blipFill>
              <p:spPr>
                <a:xfrm>
                  <a:off x="1237920" y="5238190"/>
                  <a:ext cx="8038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0" name="Ink 109">
                  <a:extLst>
                    <a:ext uri="{FF2B5EF4-FFF2-40B4-BE49-F238E27FC236}">
                      <a16:creationId xmlns:a16="http://schemas.microsoft.com/office/drawing/2014/main" id="{5DE2826B-7187-00C9-B8DE-EEE41442FD82}"/>
                    </a:ext>
                  </a:extLst>
                </p14:cNvPr>
                <p14:cNvContentPartPr/>
                <p14:nvPr/>
              </p14:nvContentPartPr>
              <p14:xfrm>
                <a:off x="3035760" y="5232070"/>
                <a:ext cx="733680" cy="118800"/>
              </p14:xfrm>
            </p:contentPart>
          </mc:Choice>
          <mc:Fallback>
            <p:pic>
              <p:nvPicPr>
                <p:cNvPr id="110" name="Ink 109">
                  <a:extLst>
                    <a:ext uri="{FF2B5EF4-FFF2-40B4-BE49-F238E27FC236}">
                      <a16:creationId xmlns:a16="http://schemas.microsoft.com/office/drawing/2014/main" id="{5DE2826B-7187-00C9-B8DE-EEE41442FD82}"/>
                    </a:ext>
                  </a:extLst>
                </p:cNvPr>
                <p:cNvPicPr/>
                <p:nvPr/>
              </p:nvPicPr>
              <p:blipFill>
                <a:blip r:embed="rId135"/>
                <a:stretch>
                  <a:fillRect/>
                </a:stretch>
              </p:blipFill>
              <p:spPr>
                <a:xfrm>
                  <a:off x="3018120" y="5214430"/>
                  <a:ext cx="7693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1" name="Ink 110">
                  <a:extLst>
                    <a:ext uri="{FF2B5EF4-FFF2-40B4-BE49-F238E27FC236}">
                      <a16:creationId xmlns:a16="http://schemas.microsoft.com/office/drawing/2014/main" id="{08BEAE88-E986-0991-5FA7-FE5B322E5CC0}"/>
                    </a:ext>
                  </a:extLst>
                </p14:cNvPr>
                <p14:cNvContentPartPr/>
                <p14:nvPr/>
              </p14:nvContentPartPr>
              <p14:xfrm>
                <a:off x="2992920" y="5223790"/>
                <a:ext cx="1767960" cy="145080"/>
              </p14:xfrm>
            </p:contentPart>
          </mc:Choice>
          <mc:Fallback>
            <p:pic>
              <p:nvPicPr>
                <p:cNvPr id="111" name="Ink 110">
                  <a:extLst>
                    <a:ext uri="{FF2B5EF4-FFF2-40B4-BE49-F238E27FC236}">
                      <a16:creationId xmlns:a16="http://schemas.microsoft.com/office/drawing/2014/main" id="{08BEAE88-E986-0991-5FA7-FE5B322E5CC0}"/>
                    </a:ext>
                  </a:extLst>
                </p:cNvPr>
                <p:cNvPicPr/>
                <p:nvPr/>
              </p:nvPicPr>
              <p:blipFill>
                <a:blip r:embed="rId137"/>
                <a:stretch>
                  <a:fillRect/>
                </a:stretch>
              </p:blipFill>
              <p:spPr>
                <a:xfrm>
                  <a:off x="2974920" y="5206150"/>
                  <a:ext cx="1803600" cy="180720"/>
                </a:xfrm>
                <a:prstGeom prst="rect">
                  <a:avLst/>
                </a:prstGeom>
              </p:spPr>
            </p:pic>
          </mc:Fallback>
        </mc:AlternateContent>
      </p:grpSp>
      <p:grpSp>
        <p:nvGrpSpPr>
          <p:cNvPr id="114" name="Group 113">
            <a:extLst>
              <a:ext uri="{FF2B5EF4-FFF2-40B4-BE49-F238E27FC236}">
                <a16:creationId xmlns:a16="http://schemas.microsoft.com/office/drawing/2014/main" id="{0B096E2C-61CA-90A8-4450-C7B2D5F94437}"/>
              </a:ext>
            </a:extLst>
          </p:cNvPr>
          <p:cNvGrpSpPr/>
          <p:nvPr/>
        </p:nvGrpSpPr>
        <p:grpSpPr>
          <a:xfrm>
            <a:off x="4962480" y="5714470"/>
            <a:ext cx="4410000" cy="123480"/>
            <a:chOff x="4962480" y="5714470"/>
            <a:chExt cx="4410000" cy="123480"/>
          </a:xfrm>
        </p:grpSpPr>
        <mc:AlternateContent xmlns:mc="http://schemas.openxmlformats.org/markup-compatibility/2006">
          <mc:Choice xmlns:p14="http://schemas.microsoft.com/office/powerpoint/2010/main" Requires="p14">
            <p:contentPart p14:bwMode="auto" r:id="rId138">
              <p14:nvContentPartPr>
                <p14:cNvPr id="101" name="Ink 100">
                  <a:extLst>
                    <a:ext uri="{FF2B5EF4-FFF2-40B4-BE49-F238E27FC236}">
                      <a16:creationId xmlns:a16="http://schemas.microsoft.com/office/drawing/2014/main" id="{6AEA37EC-0E9B-0CE8-C5AF-6543DECFA9AF}"/>
                    </a:ext>
                  </a:extLst>
                </p14:cNvPr>
                <p14:cNvContentPartPr/>
                <p14:nvPr/>
              </p14:nvContentPartPr>
              <p14:xfrm>
                <a:off x="8648880" y="5744710"/>
                <a:ext cx="723600" cy="44640"/>
              </p14:xfrm>
            </p:contentPart>
          </mc:Choice>
          <mc:Fallback>
            <p:pic>
              <p:nvPicPr>
                <p:cNvPr id="101" name="Ink 100">
                  <a:extLst>
                    <a:ext uri="{FF2B5EF4-FFF2-40B4-BE49-F238E27FC236}">
                      <a16:creationId xmlns:a16="http://schemas.microsoft.com/office/drawing/2014/main" id="{6AEA37EC-0E9B-0CE8-C5AF-6543DECFA9AF}"/>
                    </a:ext>
                  </a:extLst>
                </p:cNvPr>
                <p:cNvPicPr/>
                <p:nvPr/>
              </p:nvPicPr>
              <p:blipFill>
                <a:blip r:embed="rId139"/>
                <a:stretch>
                  <a:fillRect/>
                </a:stretch>
              </p:blipFill>
              <p:spPr>
                <a:xfrm>
                  <a:off x="8630880" y="5726710"/>
                  <a:ext cx="7592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2" name="Ink 101">
                  <a:extLst>
                    <a:ext uri="{FF2B5EF4-FFF2-40B4-BE49-F238E27FC236}">
                      <a16:creationId xmlns:a16="http://schemas.microsoft.com/office/drawing/2014/main" id="{348872F9-AFE5-8164-5795-D2EC55DD3549}"/>
                    </a:ext>
                  </a:extLst>
                </p14:cNvPr>
                <p14:cNvContentPartPr/>
                <p14:nvPr/>
              </p14:nvContentPartPr>
              <p14:xfrm>
                <a:off x="7913040" y="5743270"/>
                <a:ext cx="385560" cy="46080"/>
              </p14:xfrm>
            </p:contentPart>
          </mc:Choice>
          <mc:Fallback>
            <p:pic>
              <p:nvPicPr>
                <p:cNvPr id="102" name="Ink 101">
                  <a:extLst>
                    <a:ext uri="{FF2B5EF4-FFF2-40B4-BE49-F238E27FC236}">
                      <a16:creationId xmlns:a16="http://schemas.microsoft.com/office/drawing/2014/main" id="{348872F9-AFE5-8164-5795-D2EC55DD3549}"/>
                    </a:ext>
                  </a:extLst>
                </p:cNvPr>
                <p:cNvPicPr/>
                <p:nvPr/>
              </p:nvPicPr>
              <p:blipFill>
                <a:blip r:embed="rId141"/>
                <a:stretch>
                  <a:fillRect/>
                </a:stretch>
              </p:blipFill>
              <p:spPr>
                <a:xfrm>
                  <a:off x="7895040" y="5725630"/>
                  <a:ext cx="4212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5" name="Ink 104">
                  <a:extLst>
                    <a:ext uri="{FF2B5EF4-FFF2-40B4-BE49-F238E27FC236}">
                      <a16:creationId xmlns:a16="http://schemas.microsoft.com/office/drawing/2014/main" id="{6FB5CF2C-5B95-2D2C-34AB-9C84F14DA2ED}"/>
                    </a:ext>
                  </a:extLst>
                </p14:cNvPr>
                <p14:cNvContentPartPr/>
                <p14:nvPr/>
              </p14:nvContentPartPr>
              <p14:xfrm>
                <a:off x="6802440" y="5747230"/>
                <a:ext cx="772920" cy="36000"/>
              </p14:xfrm>
            </p:contentPart>
          </mc:Choice>
          <mc:Fallback>
            <p:pic>
              <p:nvPicPr>
                <p:cNvPr id="105" name="Ink 104">
                  <a:extLst>
                    <a:ext uri="{FF2B5EF4-FFF2-40B4-BE49-F238E27FC236}">
                      <a16:creationId xmlns:a16="http://schemas.microsoft.com/office/drawing/2014/main" id="{6FB5CF2C-5B95-2D2C-34AB-9C84F14DA2ED}"/>
                    </a:ext>
                  </a:extLst>
                </p:cNvPr>
                <p:cNvPicPr/>
                <p:nvPr/>
              </p:nvPicPr>
              <p:blipFill>
                <a:blip r:embed="rId143"/>
                <a:stretch>
                  <a:fillRect/>
                </a:stretch>
              </p:blipFill>
              <p:spPr>
                <a:xfrm>
                  <a:off x="6784800" y="5729230"/>
                  <a:ext cx="8085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6" name="Ink 105">
                  <a:extLst>
                    <a:ext uri="{FF2B5EF4-FFF2-40B4-BE49-F238E27FC236}">
                      <a16:creationId xmlns:a16="http://schemas.microsoft.com/office/drawing/2014/main" id="{AD4486CC-A016-A317-FD85-FFAB56BC7239}"/>
                    </a:ext>
                  </a:extLst>
                </p14:cNvPr>
                <p14:cNvContentPartPr/>
                <p14:nvPr/>
              </p14:nvContentPartPr>
              <p14:xfrm>
                <a:off x="6103680" y="5738590"/>
                <a:ext cx="636120" cy="47160"/>
              </p14:xfrm>
            </p:contentPart>
          </mc:Choice>
          <mc:Fallback>
            <p:pic>
              <p:nvPicPr>
                <p:cNvPr id="106" name="Ink 105">
                  <a:extLst>
                    <a:ext uri="{FF2B5EF4-FFF2-40B4-BE49-F238E27FC236}">
                      <a16:creationId xmlns:a16="http://schemas.microsoft.com/office/drawing/2014/main" id="{AD4486CC-A016-A317-FD85-FFAB56BC7239}"/>
                    </a:ext>
                  </a:extLst>
                </p:cNvPr>
                <p:cNvPicPr/>
                <p:nvPr/>
              </p:nvPicPr>
              <p:blipFill>
                <a:blip r:embed="rId145"/>
                <a:stretch>
                  <a:fillRect/>
                </a:stretch>
              </p:blipFill>
              <p:spPr>
                <a:xfrm>
                  <a:off x="6085680" y="5720950"/>
                  <a:ext cx="671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8" name="Ink 107">
                  <a:extLst>
                    <a:ext uri="{FF2B5EF4-FFF2-40B4-BE49-F238E27FC236}">
                      <a16:creationId xmlns:a16="http://schemas.microsoft.com/office/drawing/2014/main" id="{7DBB518F-34D4-18A3-78BC-FEF2D20474EE}"/>
                    </a:ext>
                  </a:extLst>
                </p14:cNvPr>
                <p14:cNvContentPartPr/>
                <p14:nvPr/>
              </p14:nvContentPartPr>
              <p14:xfrm>
                <a:off x="4962480" y="5797270"/>
                <a:ext cx="866880" cy="40680"/>
              </p14:xfrm>
            </p:contentPart>
          </mc:Choice>
          <mc:Fallback>
            <p:pic>
              <p:nvPicPr>
                <p:cNvPr id="108" name="Ink 107">
                  <a:extLst>
                    <a:ext uri="{FF2B5EF4-FFF2-40B4-BE49-F238E27FC236}">
                      <a16:creationId xmlns:a16="http://schemas.microsoft.com/office/drawing/2014/main" id="{7DBB518F-34D4-18A3-78BC-FEF2D20474EE}"/>
                    </a:ext>
                  </a:extLst>
                </p:cNvPr>
                <p:cNvPicPr/>
                <p:nvPr/>
              </p:nvPicPr>
              <p:blipFill>
                <a:blip r:embed="rId147"/>
                <a:stretch>
                  <a:fillRect/>
                </a:stretch>
              </p:blipFill>
              <p:spPr>
                <a:xfrm>
                  <a:off x="4944480" y="5779630"/>
                  <a:ext cx="9025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3" name="Ink 112">
                  <a:extLst>
                    <a:ext uri="{FF2B5EF4-FFF2-40B4-BE49-F238E27FC236}">
                      <a16:creationId xmlns:a16="http://schemas.microsoft.com/office/drawing/2014/main" id="{2E36594E-FB7C-167D-5E77-782A592794FD}"/>
                    </a:ext>
                  </a:extLst>
                </p14:cNvPr>
                <p14:cNvContentPartPr/>
                <p14:nvPr/>
              </p14:nvContentPartPr>
              <p14:xfrm>
                <a:off x="6881280" y="5714470"/>
                <a:ext cx="664200" cy="81360"/>
              </p14:xfrm>
            </p:contentPart>
          </mc:Choice>
          <mc:Fallback>
            <p:pic>
              <p:nvPicPr>
                <p:cNvPr id="113" name="Ink 112">
                  <a:extLst>
                    <a:ext uri="{FF2B5EF4-FFF2-40B4-BE49-F238E27FC236}">
                      <a16:creationId xmlns:a16="http://schemas.microsoft.com/office/drawing/2014/main" id="{2E36594E-FB7C-167D-5E77-782A592794FD}"/>
                    </a:ext>
                  </a:extLst>
                </p:cNvPr>
                <p:cNvPicPr/>
                <p:nvPr/>
              </p:nvPicPr>
              <p:blipFill>
                <a:blip r:embed="rId149"/>
                <a:stretch>
                  <a:fillRect/>
                </a:stretch>
              </p:blipFill>
              <p:spPr>
                <a:xfrm>
                  <a:off x="6863640" y="5696830"/>
                  <a:ext cx="699840" cy="117000"/>
                </a:xfrm>
                <a:prstGeom prst="rect">
                  <a:avLst/>
                </a:prstGeom>
              </p:spPr>
            </p:pic>
          </mc:Fallback>
        </mc:AlternateContent>
      </p:grpSp>
    </p:spTree>
    <p:extLst>
      <p:ext uri="{BB962C8B-B14F-4D97-AF65-F5344CB8AC3E}">
        <p14:creationId xmlns:p14="http://schemas.microsoft.com/office/powerpoint/2010/main" val="635751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470470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9200959" cy="3785652"/>
          </a:xfrm>
          <a:prstGeom prst="rect">
            <a:avLst/>
          </a:prstGeom>
          <a:noFill/>
        </p:spPr>
        <p:txBody>
          <a:bodyPr wrap="square" rtlCol="0">
            <a:spAutoFit/>
          </a:bodyPr>
          <a:lstStyle/>
          <a:p>
            <a:pPr algn="r"/>
            <a:r>
              <a:rPr lang="he-IL" sz="4800" b="1">
                <a:solidFill>
                  <a:srgbClr val="FFFF00"/>
                </a:solidFill>
                <a:cs typeface="+mj-cs"/>
              </a:rPr>
              <a:t>ספר ישעיה פרק ט</a:t>
            </a:r>
          </a:p>
          <a:p>
            <a:pPr algn="r"/>
            <a:r>
              <a:rPr lang="he-IL" sz="4800">
                <a:solidFill>
                  <a:srgbClr val="FFFF00"/>
                </a:solidFill>
                <a:cs typeface="+mj-cs"/>
              </a:rPr>
              <a:t>ו    לְםַרְבֵּה [לְמַרְבֵּה] הַמִּשְֹרָה וּלְשָׁלוֹם אֵין-קֵץ עַל-כִּסֵּא דָוִד וְעַל-מַמְלַכְתּוֹ לְהָכִין אֹתָהּ וּלְסַעֲדָהּ בְּמִשְׁפָּט וּבִצְדָקָה מֵעַתָּה וְעַד-עוֹלָם קִנְאַת יְהֹוָה צְבָאוֹת תַּעֲשֶֹה-זֹּאת: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0957A23-5541-3DD2-7712-4A3C8BD89994}"/>
                  </a:ext>
                </a:extLst>
              </p14:cNvPr>
              <p14:cNvContentPartPr/>
              <p14:nvPr/>
            </p14:nvContentPartPr>
            <p14:xfrm>
              <a:off x="3046560" y="3231190"/>
              <a:ext cx="6577200" cy="966600"/>
            </p14:xfrm>
          </p:contentPart>
        </mc:Choice>
        <mc:Fallback>
          <p:pic>
            <p:nvPicPr>
              <p:cNvPr id="2" name="Ink 1">
                <a:extLst>
                  <a:ext uri="{FF2B5EF4-FFF2-40B4-BE49-F238E27FC236}">
                    <a16:creationId xmlns:a16="http://schemas.microsoft.com/office/drawing/2014/main" id="{20957A23-5541-3DD2-7712-4A3C8BD89994}"/>
                  </a:ext>
                </a:extLst>
              </p:cNvPr>
              <p:cNvPicPr/>
              <p:nvPr/>
            </p:nvPicPr>
            <p:blipFill>
              <a:blip r:embed="rId5"/>
              <a:stretch>
                <a:fillRect/>
              </a:stretch>
            </p:blipFill>
            <p:spPr>
              <a:xfrm>
                <a:off x="3028920" y="3213550"/>
                <a:ext cx="6612840" cy="1002240"/>
              </a:xfrm>
              <a:prstGeom prst="rect">
                <a:avLst/>
              </a:prstGeom>
            </p:spPr>
          </p:pic>
        </mc:Fallback>
      </mc:AlternateContent>
      <p:grpSp>
        <p:nvGrpSpPr>
          <p:cNvPr id="11" name="Group 10">
            <a:extLst>
              <a:ext uri="{FF2B5EF4-FFF2-40B4-BE49-F238E27FC236}">
                <a16:creationId xmlns:a16="http://schemas.microsoft.com/office/drawing/2014/main" id="{70F55A5F-4204-2D38-7AF0-4CFE235BBC0D}"/>
              </a:ext>
            </a:extLst>
          </p:cNvPr>
          <p:cNvGrpSpPr/>
          <p:nvPr/>
        </p:nvGrpSpPr>
        <p:grpSpPr>
          <a:xfrm>
            <a:off x="3773040" y="2508310"/>
            <a:ext cx="4821480" cy="167040"/>
            <a:chOff x="3773040" y="2508310"/>
            <a:chExt cx="4821480" cy="16704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EC26B93-C047-03EE-D36F-E0261778042C}"/>
                    </a:ext>
                  </a:extLst>
                </p14:cNvPr>
                <p14:cNvContentPartPr/>
                <p14:nvPr/>
              </p14:nvContentPartPr>
              <p14:xfrm>
                <a:off x="3864120" y="2564110"/>
                <a:ext cx="3030120" cy="94320"/>
              </p14:xfrm>
            </p:contentPart>
          </mc:Choice>
          <mc:Fallback>
            <p:pic>
              <p:nvPicPr>
                <p:cNvPr id="4" name="Ink 3">
                  <a:extLst>
                    <a:ext uri="{FF2B5EF4-FFF2-40B4-BE49-F238E27FC236}">
                      <a16:creationId xmlns:a16="http://schemas.microsoft.com/office/drawing/2014/main" id="{DEC26B93-C047-03EE-D36F-E0261778042C}"/>
                    </a:ext>
                  </a:extLst>
                </p:cNvPr>
                <p:cNvPicPr/>
                <p:nvPr/>
              </p:nvPicPr>
              <p:blipFill>
                <a:blip r:embed="rId7"/>
                <a:stretch>
                  <a:fillRect/>
                </a:stretch>
              </p:blipFill>
              <p:spPr>
                <a:xfrm>
                  <a:off x="3846480" y="2546110"/>
                  <a:ext cx="3065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CBAE2D7-AF09-BF23-080F-2145054002C9}"/>
                    </a:ext>
                  </a:extLst>
                </p14:cNvPr>
                <p14:cNvContentPartPr/>
                <p14:nvPr/>
              </p14:nvContentPartPr>
              <p14:xfrm>
                <a:off x="7444320" y="2650510"/>
                <a:ext cx="16920" cy="9000"/>
              </p14:xfrm>
            </p:contentPart>
          </mc:Choice>
          <mc:Fallback>
            <p:pic>
              <p:nvPicPr>
                <p:cNvPr id="5" name="Ink 4">
                  <a:extLst>
                    <a:ext uri="{FF2B5EF4-FFF2-40B4-BE49-F238E27FC236}">
                      <a16:creationId xmlns:a16="http://schemas.microsoft.com/office/drawing/2014/main" id="{8CBAE2D7-AF09-BF23-080F-2145054002C9}"/>
                    </a:ext>
                  </a:extLst>
                </p:cNvPr>
                <p:cNvPicPr/>
                <p:nvPr/>
              </p:nvPicPr>
              <p:blipFill>
                <a:blip r:embed="rId9"/>
                <a:stretch>
                  <a:fillRect/>
                </a:stretch>
              </p:blipFill>
              <p:spPr>
                <a:xfrm>
                  <a:off x="7426320" y="2632510"/>
                  <a:ext cx="525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438C4D0-EA1D-58CD-9F9F-C3CEACF7D241}"/>
                    </a:ext>
                  </a:extLst>
                </p14:cNvPr>
                <p14:cNvContentPartPr/>
                <p14:nvPr/>
              </p14:nvContentPartPr>
              <p14:xfrm>
                <a:off x="6379440" y="2508310"/>
                <a:ext cx="2215080" cy="119880"/>
              </p14:xfrm>
            </p:contentPart>
          </mc:Choice>
          <mc:Fallback>
            <p:pic>
              <p:nvPicPr>
                <p:cNvPr id="7" name="Ink 6">
                  <a:extLst>
                    <a:ext uri="{FF2B5EF4-FFF2-40B4-BE49-F238E27FC236}">
                      <a16:creationId xmlns:a16="http://schemas.microsoft.com/office/drawing/2014/main" id="{8438C4D0-EA1D-58CD-9F9F-C3CEACF7D241}"/>
                    </a:ext>
                  </a:extLst>
                </p:cNvPr>
                <p:cNvPicPr/>
                <p:nvPr/>
              </p:nvPicPr>
              <p:blipFill>
                <a:blip r:embed="rId11"/>
                <a:stretch>
                  <a:fillRect/>
                </a:stretch>
              </p:blipFill>
              <p:spPr>
                <a:xfrm>
                  <a:off x="6361800" y="2490310"/>
                  <a:ext cx="22507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EAEA7FD5-538E-8F0B-9892-BF0DF3A07EC3}"/>
                    </a:ext>
                  </a:extLst>
                </p14:cNvPr>
                <p14:cNvContentPartPr/>
                <p14:nvPr/>
              </p14:nvContentPartPr>
              <p14:xfrm>
                <a:off x="3773040" y="2579590"/>
                <a:ext cx="1439280" cy="95760"/>
              </p14:xfrm>
            </p:contentPart>
          </mc:Choice>
          <mc:Fallback>
            <p:pic>
              <p:nvPicPr>
                <p:cNvPr id="9" name="Ink 8">
                  <a:extLst>
                    <a:ext uri="{FF2B5EF4-FFF2-40B4-BE49-F238E27FC236}">
                      <a16:creationId xmlns:a16="http://schemas.microsoft.com/office/drawing/2014/main" id="{EAEA7FD5-538E-8F0B-9892-BF0DF3A07EC3}"/>
                    </a:ext>
                  </a:extLst>
                </p:cNvPr>
                <p:cNvPicPr/>
                <p:nvPr/>
              </p:nvPicPr>
              <p:blipFill>
                <a:blip r:embed="rId13"/>
                <a:stretch>
                  <a:fillRect/>
                </a:stretch>
              </p:blipFill>
              <p:spPr>
                <a:xfrm>
                  <a:off x="3755400" y="2561950"/>
                  <a:ext cx="1474920" cy="13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05AA63B9-3B79-8A13-EC22-03823E986C66}"/>
                  </a:ext>
                </a:extLst>
              </p14:cNvPr>
              <p14:cNvContentPartPr/>
              <p14:nvPr/>
            </p14:nvContentPartPr>
            <p14:xfrm>
              <a:off x="912840" y="3267910"/>
              <a:ext cx="2072520" cy="132840"/>
            </p14:xfrm>
          </p:contentPart>
        </mc:Choice>
        <mc:Fallback>
          <p:pic>
            <p:nvPicPr>
              <p:cNvPr id="12" name="Ink 11">
                <a:extLst>
                  <a:ext uri="{FF2B5EF4-FFF2-40B4-BE49-F238E27FC236}">
                    <a16:creationId xmlns:a16="http://schemas.microsoft.com/office/drawing/2014/main" id="{05AA63B9-3B79-8A13-EC22-03823E986C66}"/>
                  </a:ext>
                </a:extLst>
              </p:cNvPr>
              <p:cNvPicPr/>
              <p:nvPr/>
            </p:nvPicPr>
            <p:blipFill>
              <a:blip r:embed="rId15"/>
              <a:stretch>
                <a:fillRect/>
              </a:stretch>
            </p:blipFill>
            <p:spPr>
              <a:xfrm>
                <a:off x="894840" y="3250270"/>
                <a:ext cx="2108160" cy="168480"/>
              </a:xfrm>
              <a:prstGeom prst="rect">
                <a:avLst/>
              </a:prstGeom>
            </p:spPr>
          </p:pic>
        </mc:Fallback>
      </mc:AlternateContent>
    </p:spTree>
    <p:extLst>
      <p:ext uri="{BB962C8B-B14F-4D97-AF65-F5344CB8AC3E}">
        <p14:creationId xmlns:p14="http://schemas.microsoft.com/office/powerpoint/2010/main" val="3358536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18960</TotalTime>
  <Words>2684</Words>
  <Application>Microsoft Office PowerPoint</Application>
  <PresentationFormat>Widescreen</PresentationFormat>
  <Paragraphs>136</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Black</vt:lpstr>
      <vt:lpstr>Calibri</vt:lpstr>
      <vt:lpstr>Calibri Light</vt:lpstr>
      <vt:lpstr>Futura Condensed Extra</vt:lpstr>
      <vt:lpstr>Roboto</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103</cp:revision>
  <dcterms:created xsi:type="dcterms:W3CDTF">2021-02-18T19:11:41Z</dcterms:created>
  <dcterms:modified xsi:type="dcterms:W3CDTF">2023-08-02T23:53:32Z</dcterms:modified>
</cp:coreProperties>
</file>