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notesSlides/notesSlide5.xml" ContentType="application/vnd.openxmlformats-officedocument.presentationml.notesSlide+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notesSlides/notesSlide6.xml" ContentType="application/vnd.openxmlformats-officedocument.presentationml.notesSlide+xml"/>
  <Override PartName="/ppt/ink/ink58.xml" ContentType="application/inkml+xml"/>
  <Override PartName="/ppt/ink/ink59.xml" ContentType="application/inkml+xml"/>
  <Override PartName="/ppt/ink/ink60.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notesSlides/notesSlide9.xml" ContentType="application/vnd.openxmlformats-officedocument.presentationml.notesSlide+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notesSlides/notesSlide10.xml" ContentType="application/vnd.openxmlformats-officedocument.presentationml.notesSlide+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notesSlides/notesSlide11.xml" ContentType="application/vnd.openxmlformats-officedocument.presentationml.notesSlide+xml"/>
  <Override PartName="/ppt/ink/ink168.xml" ContentType="application/inkml+xml"/>
  <Override PartName="/ppt/ink/ink169.xml" ContentType="application/inkml+xml"/>
  <Override PartName="/ppt/ink/ink170.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notesSlides/notesSlide14.xml" ContentType="application/vnd.openxmlformats-officedocument.presentationml.notesSlide+xml"/>
  <Override PartName="/ppt/ink/ink184.xml" ContentType="application/inkml+xml"/>
  <Override PartName="/ppt/ink/ink185.xml" ContentType="application/inkml+xml"/>
  <Override PartName="/ppt/notesSlides/notesSlide15.xml" ContentType="application/vnd.openxmlformats-officedocument.presentationml.notesSlide+xml"/>
  <Override PartName="/ppt/ink/ink186.xml" ContentType="application/inkml+xml"/>
  <Override PartName="/ppt/ink/ink187.xml" ContentType="application/inkml+xml"/>
  <Override PartName="/ppt/ink/ink188.xml" ContentType="application/inkml+xml"/>
  <Override PartName="/ppt/notesSlides/notesSlide16.xml" ContentType="application/vnd.openxmlformats-officedocument.presentationml.notesSlide+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9" r:id="rId2"/>
    <p:sldId id="265" r:id="rId3"/>
    <p:sldId id="268" r:id="rId4"/>
    <p:sldId id="273" r:id="rId5"/>
    <p:sldId id="274" r:id="rId6"/>
    <p:sldId id="275" r:id="rId7"/>
    <p:sldId id="272" r:id="rId8"/>
    <p:sldId id="270" r:id="rId9"/>
    <p:sldId id="276" r:id="rId10"/>
    <p:sldId id="277" r:id="rId11"/>
    <p:sldId id="278" r:id="rId12"/>
    <p:sldId id="271" r:id="rId13"/>
    <p:sldId id="279" r:id="rId14"/>
    <p:sldId id="280" r:id="rId15"/>
    <p:sldId id="281" r:id="rId16"/>
    <p:sldId id="28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A79E79-A209-4B6F-9E17-C0A140CBC29D}" v="3" dt="2023-07-26T23:44:18.3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9" autoAdjust="0"/>
    <p:restoredTop sz="75135" autoAdjust="0"/>
  </p:normalViewPr>
  <p:slideViewPr>
    <p:cSldViewPr snapToGrid="0">
      <p:cViewPr varScale="1">
        <p:scale>
          <a:sx n="86" d="100"/>
          <a:sy n="86" d="100"/>
        </p:scale>
        <p:origin x="699" y="34"/>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89A79E79-A209-4B6F-9E17-C0A140CBC29D}"/>
    <pc:docChg chg="modSld">
      <pc:chgData name="Duane Miller" userId="086b8d4e5ca37aec" providerId="LiveId" clId="{89A79E79-A209-4B6F-9E17-C0A140CBC29D}" dt="2023-07-27T12:41:56.709" v="626" actId="6549"/>
      <pc:docMkLst>
        <pc:docMk/>
      </pc:docMkLst>
      <pc:sldChg chg="setBg modNotesTx">
        <pc:chgData name="Duane Miller" userId="086b8d4e5ca37aec" providerId="LiveId" clId="{89A79E79-A209-4B6F-9E17-C0A140CBC29D}" dt="2023-07-27T12:41:48.832" v="624" actId="6549"/>
        <pc:sldMkLst>
          <pc:docMk/>
          <pc:sldMk cId="2832398454" sldId="265"/>
        </pc:sldMkLst>
      </pc:sldChg>
      <pc:sldChg chg="modSp mod setBg">
        <pc:chgData name="Duane Miller" userId="086b8d4e5ca37aec" providerId="LiveId" clId="{89A79E79-A209-4B6F-9E17-C0A140CBC29D}" dt="2023-07-26T23:45:01.058" v="202" actId="207"/>
        <pc:sldMkLst>
          <pc:docMk/>
          <pc:sldMk cId="2153912712" sldId="268"/>
        </pc:sldMkLst>
        <pc:spChg chg="mod">
          <ac:chgData name="Duane Miller" userId="086b8d4e5ca37aec" providerId="LiveId" clId="{89A79E79-A209-4B6F-9E17-C0A140CBC29D}" dt="2023-07-26T23:45:01.058" v="202" actId="207"/>
          <ac:spMkLst>
            <pc:docMk/>
            <pc:sldMk cId="2153912712" sldId="268"/>
            <ac:spMk id="7" creationId="{4426F626-7A1A-43A8-B380-D11D76D34155}"/>
          </ac:spMkLst>
        </pc:spChg>
      </pc:sldChg>
      <pc:sldChg chg="modSp mod setBg">
        <pc:chgData name="Duane Miller" userId="086b8d4e5ca37aec" providerId="LiveId" clId="{89A79E79-A209-4B6F-9E17-C0A140CBC29D}" dt="2023-07-26T23:44:53.787" v="174" actId="207"/>
        <pc:sldMkLst>
          <pc:docMk/>
          <pc:sldMk cId="1401913461" sldId="269"/>
        </pc:sldMkLst>
        <pc:spChg chg="mod">
          <ac:chgData name="Duane Miller" userId="086b8d4e5ca37aec" providerId="LiveId" clId="{89A79E79-A209-4B6F-9E17-C0A140CBC29D}" dt="2023-07-26T23:44:53.787" v="174" actId="207"/>
          <ac:spMkLst>
            <pc:docMk/>
            <pc:sldMk cId="1401913461" sldId="269"/>
            <ac:spMk id="2" creationId="{A82910D8-665B-1B19-D73F-036F5E5074D1}"/>
          </ac:spMkLst>
        </pc:spChg>
        <pc:spChg chg="mod">
          <ac:chgData name="Duane Miller" userId="086b8d4e5ca37aec" providerId="LiveId" clId="{89A79E79-A209-4B6F-9E17-C0A140CBC29D}" dt="2023-07-26T23:44:38.962" v="118" actId="207"/>
          <ac:spMkLst>
            <pc:docMk/>
            <pc:sldMk cId="1401913461" sldId="269"/>
            <ac:spMk id="5" creationId="{14070648-3D51-FD0E-BE45-4AFD21085D84}"/>
          </ac:spMkLst>
        </pc:spChg>
        <pc:spChg chg="mod">
          <ac:chgData name="Duane Miller" userId="086b8d4e5ca37aec" providerId="LiveId" clId="{89A79E79-A209-4B6F-9E17-C0A140CBC29D}" dt="2023-07-26T23:44:48.121" v="148" actId="207"/>
          <ac:spMkLst>
            <pc:docMk/>
            <pc:sldMk cId="1401913461" sldId="269"/>
            <ac:spMk id="6" creationId="{94500F26-2003-233D-8CCA-33492F8758AC}"/>
          </ac:spMkLst>
        </pc:spChg>
        <pc:spChg chg="mod">
          <ac:chgData name="Duane Miller" userId="086b8d4e5ca37aec" providerId="LiveId" clId="{89A79E79-A209-4B6F-9E17-C0A140CBC29D}" dt="2023-07-26T23:44:33.566" v="86" actId="207"/>
          <ac:spMkLst>
            <pc:docMk/>
            <pc:sldMk cId="1401913461" sldId="269"/>
            <ac:spMk id="17" creationId="{25EE7535-0D5A-BC99-B18B-231450F6451D}"/>
          </ac:spMkLst>
        </pc:spChg>
        <pc:spChg chg="mod">
          <ac:chgData name="Duane Miller" userId="086b8d4e5ca37aec" providerId="LiveId" clId="{89A79E79-A209-4B6F-9E17-C0A140CBC29D}" dt="2023-07-26T23:44:25.516" v="35" actId="207"/>
          <ac:spMkLst>
            <pc:docMk/>
            <pc:sldMk cId="1401913461" sldId="269"/>
            <ac:spMk id="26" creationId="{E254BE68-5838-85EB-B3E9-29998A371D1B}"/>
          </ac:spMkLst>
        </pc:spChg>
      </pc:sldChg>
      <pc:sldChg chg="modSp mod setBg modNotesTx">
        <pc:chgData name="Duane Miller" userId="086b8d4e5ca37aec" providerId="LiveId" clId="{89A79E79-A209-4B6F-9E17-C0A140CBC29D}" dt="2023-07-27T12:41:56.709" v="626" actId="6549"/>
        <pc:sldMkLst>
          <pc:docMk/>
          <pc:sldMk cId="906262494" sldId="270"/>
        </pc:sldMkLst>
        <pc:spChg chg="mod">
          <ac:chgData name="Duane Miller" userId="086b8d4e5ca37aec" providerId="LiveId" clId="{89A79E79-A209-4B6F-9E17-C0A140CBC29D}" dt="2023-07-26T23:48:40.088" v="367" actId="207"/>
          <ac:spMkLst>
            <pc:docMk/>
            <pc:sldMk cId="906262494" sldId="270"/>
            <ac:spMk id="6" creationId="{B2FD387F-92CC-4779-81C3-06BBC90B104F}"/>
          </ac:spMkLst>
        </pc:spChg>
      </pc:sldChg>
      <pc:sldChg chg="modSp mod setBg">
        <pc:chgData name="Duane Miller" userId="086b8d4e5ca37aec" providerId="LiveId" clId="{89A79E79-A209-4B6F-9E17-C0A140CBC29D}" dt="2023-07-26T23:49:10.123" v="498" actId="207"/>
        <pc:sldMkLst>
          <pc:docMk/>
          <pc:sldMk cId="1512310284" sldId="271"/>
        </pc:sldMkLst>
        <pc:spChg chg="mod">
          <ac:chgData name="Duane Miller" userId="086b8d4e5ca37aec" providerId="LiveId" clId="{89A79E79-A209-4B6F-9E17-C0A140CBC29D}" dt="2023-07-26T23:49:10.123" v="498" actId="207"/>
          <ac:spMkLst>
            <pc:docMk/>
            <pc:sldMk cId="1512310284" sldId="271"/>
            <ac:spMk id="7" creationId="{4426F626-7A1A-43A8-B380-D11D76D34155}"/>
          </ac:spMkLst>
        </pc:spChg>
      </pc:sldChg>
      <pc:sldChg chg="modSp mod setBg">
        <pc:chgData name="Duane Miller" userId="086b8d4e5ca37aec" providerId="LiveId" clId="{89A79E79-A209-4B6F-9E17-C0A140CBC29D}" dt="2023-07-26T23:48:33.057" v="328" actId="207"/>
        <pc:sldMkLst>
          <pc:docMk/>
          <pc:sldMk cId="2799131102" sldId="272"/>
        </pc:sldMkLst>
        <pc:spChg chg="mod">
          <ac:chgData name="Duane Miller" userId="086b8d4e5ca37aec" providerId="LiveId" clId="{89A79E79-A209-4B6F-9E17-C0A140CBC29D}" dt="2023-07-26T23:48:33.057" v="328" actId="207"/>
          <ac:spMkLst>
            <pc:docMk/>
            <pc:sldMk cId="2799131102" sldId="272"/>
            <ac:spMk id="7" creationId="{4426F626-7A1A-43A8-B380-D11D76D34155}"/>
          </ac:spMkLst>
        </pc:spChg>
      </pc:sldChg>
      <pc:sldChg chg="modSp mod setBg modNotesTx">
        <pc:chgData name="Duane Miller" userId="086b8d4e5ca37aec" providerId="LiveId" clId="{89A79E79-A209-4B6F-9E17-C0A140CBC29D}" dt="2023-07-27T12:41:52.594" v="625" actId="6549"/>
        <pc:sldMkLst>
          <pc:docMk/>
          <pc:sldMk cId="1182392707" sldId="273"/>
        </pc:sldMkLst>
        <pc:spChg chg="mod">
          <ac:chgData name="Duane Miller" userId="086b8d4e5ca37aec" providerId="LiveId" clId="{89A79E79-A209-4B6F-9E17-C0A140CBC29D}" dt="2023-07-26T23:45:06.608" v="232" actId="207"/>
          <ac:spMkLst>
            <pc:docMk/>
            <pc:sldMk cId="1182392707" sldId="273"/>
            <ac:spMk id="6" creationId="{B2FD387F-92CC-4779-81C3-06BBC90B104F}"/>
          </ac:spMkLst>
        </pc:spChg>
      </pc:sldChg>
      <pc:sldChg chg="modSp mod setBg">
        <pc:chgData name="Duane Miller" userId="086b8d4e5ca37aec" providerId="LiveId" clId="{89A79E79-A209-4B6F-9E17-C0A140CBC29D}" dt="2023-07-26T23:45:13.013" v="265" actId="207"/>
        <pc:sldMkLst>
          <pc:docMk/>
          <pc:sldMk cId="2343714185" sldId="274"/>
        </pc:sldMkLst>
        <pc:spChg chg="mod">
          <ac:chgData name="Duane Miller" userId="086b8d4e5ca37aec" providerId="LiveId" clId="{89A79E79-A209-4B6F-9E17-C0A140CBC29D}" dt="2023-07-26T23:45:13.013" v="265" actId="207"/>
          <ac:spMkLst>
            <pc:docMk/>
            <pc:sldMk cId="2343714185" sldId="274"/>
            <ac:spMk id="6" creationId="{B2FD387F-92CC-4779-81C3-06BBC90B104F}"/>
          </ac:spMkLst>
        </pc:spChg>
      </pc:sldChg>
      <pc:sldChg chg="modSp mod setBg">
        <pc:chgData name="Duane Miller" userId="086b8d4e5ca37aec" providerId="LiveId" clId="{89A79E79-A209-4B6F-9E17-C0A140CBC29D}" dt="2023-07-26T23:45:20.350" v="295" actId="207"/>
        <pc:sldMkLst>
          <pc:docMk/>
          <pc:sldMk cId="2126861857" sldId="275"/>
        </pc:sldMkLst>
        <pc:spChg chg="mod">
          <ac:chgData name="Duane Miller" userId="086b8d4e5ca37aec" providerId="LiveId" clId="{89A79E79-A209-4B6F-9E17-C0A140CBC29D}" dt="2023-07-26T23:45:20.350" v="295" actId="207"/>
          <ac:spMkLst>
            <pc:docMk/>
            <pc:sldMk cId="2126861857" sldId="275"/>
            <ac:spMk id="6" creationId="{B2FD387F-92CC-4779-81C3-06BBC90B104F}"/>
          </ac:spMkLst>
        </pc:spChg>
      </pc:sldChg>
      <pc:sldChg chg="modSp mod setBg">
        <pc:chgData name="Duane Miller" userId="086b8d4e5ca37aec" providerId="LiveId" clId="{89A79E79-A209-4B6F-9E17-C0A140CBC29D}" dt="2023-07-26T23:48:46.139" v="396" actId="207"/>
        <pc:sldMkLst>
          <pc:docMk/>
          <pc:sldMk cId="747818989" sldId="276"/>
        </pc:sldMkLst>
        <pc:spChg chg="mod">
          <ac:chgData name="Duane Miller" userId="086b8d4e5ca37aec" providerId="LiveId" clId="{89A79E79-A209-4B6F-9E17-C0A140CBC29D}" dt="2023-07-26T23:48:46.139" v="396" actId="207"/>
          <ac:spMkLst>
            <pc:docMk/>
            <pc:sldMk cId="747818989" sldId="276"/>
            <ac:spMk id="6" creationId="{B2FD387F-92CC-4779-81C3-06BBC90B104F}"/>
          </ac:spMkLst>
        </pc:spChg>
      </pc:sldChg>
      <pc:sldChg chg="modSp mod setBg">
        <pc:chgData name="Duane Miller" userId="086b8d4e5ca37aec" providerId="LiveId" clId="{89A79E79-A209-4B6F-9E17-C0A140CBC29D}" dt="2023-07-26T23:48:53.601" v="426" actId="207"/>
        <pc:sldMkLst>
          <pc:docMk/>
          <pc:sldMk cId="1887756421" sldId="277"/>
        </pc:sldMkLst>
        <pc:spChg chg="mod">
          <ac:chgData name="Duane Miller" userId="086b8d4e5ca37aec" providerId="LiveId" clId="{89A79E79-A209-4B6F-9E17-C0A140CBC29D}" dt="2023-07-26T23:48:53.601" v="426" actId="207"/>
          <ac:spMkLst>
            <pc:docMk/>
            <pc:sldMk cId="1887756421" sldId="277"/>
            <ac:spMk id="6" creationId="{B2FD387F-92CC-4779-81C3-06BBC90B104F}"/>
          </ac:spMkLst>
        </pc:spChg>
      </pc:sldChg>
      <pc:sldChg chg="modSp mod setBg">
        <pc:chgData name="Duane Miller" userId="086b8d4e5ca37aec" providerId="LiveId" clId="{89A79E79-A209-4B6F-9E17-C0A140CBC29D}" dt="2023-07-26T23:49:02.982" v="467" actId="207"/>
        <pc:sldMkLst>
          <pc:docMk/>
          <pc:sldMk cId="277470474" sldId="278"/>
        </pc:sldMkLst>
        <pc:spChg chg="mod">
          <ac:chgData name="Duane Miller" userId="086b8d4e5ca37aec" providerId="LiveId" clId="{89A79E79-A209-4B6F-9E17-C0A140CBC29D}" dt="2023-07-26T23:49:02.982" v="467" actId="207"/>
          <ac:spMkLst>
            <pc:docMk/>
            <pc:sldMk cId="277470474" sldId="278"/>
            <ac:spMk id="6" creationId="{B2FD387F-92CC-4779-81C3-06BBC90B104F}"/>
          </ac:spMkLst>
        </pc:spChg>
      </pc:sldChg>
      <pc:sldChg chg="modSp mod setBg">
        <pc:chgData name="Duane Miller" userId="086b8d4e5ca37aec" providerId="LiveId" clId="{89A79E79-A209-4B6F-9E17-C0A140CBC29D}" dt="2023-07-26T23:49:16.778" v="529" actId="207"/>
        <pc:sldMkLst>
          <pc:docMk/>
          <pc:sldMk cId="255197209" sldId="279"/>
        </pc:sldMkLst>
        <pc:spChg chg="mod">
          <ac:chgData name="Duane Miller" userId="086b8d4e5ca37aec" providerId="LiveId" clId="{89A79E79-A209-4B6F-9E17-C0A140CBC29D}" dt="2023-07-26T23:49:16.778" v="529" actId="207"/>
          <ac:spMkLst>
            <pc:docMk/>
            <pc:sldMk cId="255197209" sldId="279"/>
            <ac:spMk id="6" creationId="{B2FD387F-92CC-4779-81C3-06BBC90B104F}"/>
          </ac:spMkLst>
        </pc:spChg>
      </pc:sldChg>
      <pc:sldChg chg="modSp mod setBg">
        <pc:chgData name="Duane Miller" userId="086b8d4e5ca37aec" providerId="LiveId" clId="{89A79E79-A209-4B6F-9E17-C0A140CBC29D}" dt="2023-07-26T23:49:22.364" v="559" actId="207"/>
        <pc:sldMkLst>
          <pc:docMk/>
          <pc:sldMk cId="8474401" sldId="280"/>
        </pc:sldMkLst>
        <pc:spChg chg="mod">
          <ac:chgData name="Duane Miller" userId="086b8d4e5ca37aec" providerId="LiveId" clId="{89A79E79-A209-4B6F-9E17-C0A140CBC29D}" dt="2023-07-26T23:49:22.364" v="559" actId="207"/>
          <ac:spMkLst>
            <pc:docMk/>
            <pc:sldMk cId="8474401" sldId="280"/>
            <ac:spMk id="6" creationId="{B2FD387F-92CC-4779-81C3-06BBC90B104F}"/>
          </ac:spMkLst>
        </pc:spChg>
      </pc:sldChg>
      <pc:sldChg chg="modSp mod setBg">
        <pc:chgData name="Duane Miller" userId="086b8d4e5ca37aec" providerId="LiveId" clId="{89A79E79-A209-4B6F-9E17-C0A140CBC29D}" dt="2023-07-26T23:49:30.686" v="590" actId="207"/>
        <pc:sldMkLst>
          <pc:docMk/>
          <pc:sldMk cId="2723239079" sldId="281"/>
        </pc:sldMkLst>
        <pc:spChg chg="mod">
          <ac:chgData name="Duane Miller" userId="086b8d4e5ca37aec" providerId="LiveId" clId="{89A79E79-A209-4B6F-9E17-C0A140CBC29D}" dt="2023-07-26T23:49:30.686" v="590" actId="207"/>
          <ac:spMkLst>
            <pc:docMk/>
            <pc:sldMk cId="2723239079" sldId="281"/>
            <ac:spMk id="6" creationId="{B2FD387F-92CC-4779-81C3-06BBC90B104F}"/>
          </ac:spMkLst>
        </pc:spChg>
      </pc:sldChg>
      <pc:sldChg chg="modSp mod setBg">
        <pc:chgData name="Duane Miller" userId="086b8d4e5ca37aec" providerId="LiveId" clId="{89A79E79-A209-4B6F-9E17-C0A140CBC29D}" dt="2023-07-26T23:49:38.908" v="623" actId="207"/>
        <pc:sldMkLst>
          <pc:docMk/>
          <pc:sldMk cId="1741655645" sldId="282"/>
        </pc:sldMkLst>
        <pc:spChg chg="mod">
          <ac:chgData name="Duane Miller" userId="086b8d4e5ca37aec" providerId="LiveId" clId="{89A79E79-A209-4B6F-9E17-C0A140CBC29D}" dt="2023-07-26T23:49:38.908" v="623" actId="207"/>
          <ac:spMkLst>
            <pc:docMk/>
            <pc:sldMk cId="1741655645" sldId="282"/>
            <ac:spMk id="6" creationId="{B2FD387F-92CC-4779-81C3-06BBC90B104F}"/>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33:38.396"/>
    </inkml:context>
    <inkml:brush xml:id="br0">
      <inkml:brushProperty name="width" value="0.1" units="cm"/>
      <inkml:brushProperty name="height" value="0.1" units="cm"/>
      <inkml:brushProperty name="color" value="#E71224"/>
    </inkml:brush>
  </inkml:definitions>
  <inkml:trace contextRef="#ctx0" brushRef="#br0">1 61 1375 0 0,'0'-1'237'0'0,"0"0"0"0"0,0-1-1 0 0,0 1 1 0 0,0 0-1 0 0,0-1 1 0 0,0 1-1 0 0,0 0 1 0 0,1 0-1 0 0,-1-1 1 0 0,0 1-1 0 0,1 0 1 0 0,-1 0-1 0 0,1-1 1 0 0,-1 1-1 0 0,1 0 1 0 0,0 0-1 0 0,-1 0 1 0 0,1 0-1 0 0,0 0 1 0 0,0 0-1 0 0,0 0 1 0 0,0 0-1 0 0,0 0 1 0 0,0 0-1 0 0,0 1 1 0 0,0-1-1 0 0,0 0 1 0 0,0 1-1 0 0,0-1 1 0 0,2 0-1 0 0,4-2 88 0 0,1 0 0 0 0,-1 0-1 0 0,12-2 1 0 0,-17 4-267 0 0,22-3 364 0 0,0 0 0 0 0,0 1 0 0 0,0 2 0 0 0,0 0-1 0 0,0 2 1 0 0,32 4 0 0 0,141 35 851 0 0,-128-23-1184 0 0,12 3 8 0 0,112 43 0 0 0,-168-53-225 0 0,-1 2 0 0 0,0 1 0 0 0,-1 1 0 0 0,0 1 0 0 0,-1 0 0 0 0,-1 2 0 0 0,30 31 0 0 0,-23-17-437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33:46.783"/>
    </inkml:context>
    <inkml:brush xml:id="br0">
      <inkml:brushProperty name="width" value="0.1" units="cm"/>
      <inkml:brushProperty name="height" value="0.1" units="cm"/>
      <inkml:brushProperty name="color" value="#E71224"/>
    </inkml:brush>
  </inkml:definitions>
  <inkml:trace contextRef="#ctx0" brushRef="#br0">3033 202 3511 0 0,'-8'-5'127'0'0,"0"0"-1"0"0,-1 1 1 0 0,0 0-1 0 0,0 0 0 0 0,0 1 1 0 0,0 0-1 0 0,0 1 1 0 0,0 0-1 0 0,-14-1 0 0 0,6 0 48 0 0,-27-8-1 0 0,25 5-44 0 0,-43-17 550 0 0,-2 3 0 0 0,-92-17-1 0 0,18 12 162 0 0,67 11-452 0 0,-89-7-1 0 0,-348 14 602 0 0,319 8-578 0 0,-295 14 186 0 0,198-4-353 0 0,141-5-1248 0 0,0 6 0 0 0,-237 51 0 0 0,322-47-2504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58:20.517"/>
    </inkml:context>
    <inkml:brush xml:id="br0">
      <inkml:brushProperty name="width" value="0.1" units="cm"/>
      <inkml:brushProperty name="height" value="0.1" units="cm"/>
      <inkml:brushProperty name="color" value="#66CC00"/>
    </inkml:brush>
  </inkml:definitions>
  <inkml:trace contextRef="#ctx0" brushRef="#br0">2319 109 5063 0 0,'0'-1'139'0'0,"0"-1"0"0"0,-1 1-1 0 0,1-1 1 0 0,-1 1-1 0 0,0-1 1 0 0,1 1-1 0 0,-1-1 1 0 0,0 1 0 0 0,0 0-1 0 0,0 0 1 0 0,0-1-1 0 0,0 1 1 0 0,0 0-1 0 0,0 0 1 0 0,0 0 0 0 0,0 0-1 0 0,-1 0 1 0 0,1 0-1 0 0,0 0 1 0 0,-1 0-1 0 0,1 1 1 0 0,0-1 0 0 0,-1 1-1 0 0,1-1 1 0 0,-1 1-1 0 0,1-1 1 0 0,-1 1-1 0 0,-2-1 1 0 0,-7-2-141 0 0,-1 0 0 0 0,1-2-1 0 0,1 1 1 0 0,-21-13 0 0 0,18 10 242 0 0,0 0 1 0 0,-21-7 0 0 0,15 8 111 0 0,0 2 1 0 0,0 1 0 0 0,-1 0 0 0 0,1 1-1 0 0,0 1 1 0 0,-31 2 0 0 0,-116 23 392 0 0,20-2-561 0 0,-127-9 309 0 0,-39 3 366 0 0,212-5-571 0 0,-116 11 208 0 0,132-15-418 0 0,0 3-1 0 0,1 4 0 0 0,-116 36 1 0 0,103-19-124 0 0,-52 16-4320 0 0,70-24-460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58:21.894"/>
    </inkml:context>
    <inkml:brush xml:id="br0">
      <inkml:brushProperty name="width" value="0.1" units="cm"/>
      <inkml:brushProperty name="height" value="0.1" units="cm"/>
      <inkml:brushProperty name="color" value="#66CC00"/>
    </inkml:brush>
  </inkml:definitions>
  <inkml:trace contextRef="#ctx0" brushRef="#br0">2141 89 1375 0 0,'11'-17'4295'0'0,"-16"16"-4257"0"0,0 0 1 0 0,1 0-1 0 0,-1 0 0 0 0,1-1 1 0 0,-8-3-1 0 0,-5-2-221 0 0,-26-13 625 0 0,33 15 31 0 0,0 1-1 0 0,1 0 0 0 0,-2 0 0 0 0,-10-3 1 0 0,-2 3 92 0 0,1 2-1 0 0,-1 0 1 0 0,0 1 0 0 0,-38 3 0 0 0,-92 21 172 0 0,-12 0-306 0 0,75-21 39 0 0,-114-13 1 0 0,1-1 250 0 0,158 11-600 0 0,-369-15 646 0 0,346 11-762 0 0,1 2 0 0 0,-1 4-1 0 0,-112 15 1 0 0,89-1-786 0 0,-5-1-289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58:23.149"/>
    </inkml:context>
    <inkml:brush xml:id="br0">
      <inkml:brushProperty name="width" value="0.1" units="cm"/>
      <inkml:brushProperty name="height" value="0.1" units="cm"/>
      <inkml:brushProperty name="color" value="#66CC00"/>
    </inkml:brush>
  </inkml:definitions>
  <inkml:trace contextRef="#ctx0" brushRef="#br0">2949 84 4575 0 0,'0'-2'65'0'0,"0"-1"-1"0"0,0 1 0 0 0,0 0 0 0 0,-1 0 1 0 0,1-1-1 0 0,-1 1 0 0 0,1 0 0 0 0,-1 0 1 0 0,0 0-1 0 0,0 0 0 0 0,0 0 0 0 0,0 0 1 0 0,0 0-1 0 0,-1 0 0 0 0,-1-1 0 0 0,0-1 41 0 0,-1 0 0 0 0,-1 0-1 0 0,1 1 1 0 0,0 0 0 0 0,-8-4-1 0 0,4 3 88 0 0,-1 0-1 0 0,0 1 1 0 0,1 0-1 0 0,-1 0 1 0 0,-1 1-1 0 0,1 1 1 0 0,0-1-1 0 0,-16 0 1 0 0,-9 2 794 0 0,-34 4 0 0 0,-2 3-112 0 0,15-1-197 0 0,0-2-1 0 0,-110-8 1 0 0,92-2-128 0 0,-82 3 0 0 0,-74 14 132 0 0,-41 0-140 0 0,-273 21 394 0 0,298-9-814 0 0,-173 26 63 0 0,71 15-1814 0 0,266-46 692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58:25.842"/>
    </inkml:context>
    <inkml:brush xml:id="br0">
      <inkml:brushProperty name="width" value="0.1" units="cm"/>
      <inkml:brushProperty name="height" value="0.1" units="cm"/>
      <inkml:brushProperty name="color" value="#66CC00"/>
    </inkml:brush>
  </inkml:definitions>
  <inkml:trace contextRef="#ctx0" brushRef="#br0">2240 61 2303 0 0,'0'-2'143'0'0,"1"1"-1"0"0,-1 0 1 0 0,1 0-1 0 0,0-1 1 0 0,0 1-1 0 0,0 0 0 0 0,-1 0 1 0 0,1 0-1 0 0,0 0 1 0 0,0 0-1 0 0,1 0 1 0 0,-1 1-1 0 0,0-1 0 0 0,0 0 1 0 0,0 0-1 0 0,0 1 1 0 0,1-1-1 0 0,-1 1 1 0 0,0-1-1 0 0,1 1 0 0 0,-1 0 1 0 0,0-1-1 0 0,1 1 1 0 0,-1 0-1 0 0,0 0 0 0 0,1 0 1 0 0,-1 0-1 0 0,1 0 1 0 0,-1 0-1 0 0,0 0 1 0 0,3 1-1 0 0,6 1 18 0 0,0 0-1 0 0,1 1 1 0 0,12 4 0 0 0,-4-1-734 0 0,-15-4 124 0 0,1-1 0 0 0,0 0-1 0 0,0 0 1 0 0,0-1 0 0 0,0 1 0 0 0,8-2 0 0 0,-13 1 352 0 0,1 0 0 0 0,-1 0 0 0 0,1 0 0 0 0,0 0 0 0 0,-1 0 0 0 0,1 0 0 0 0,-1-1 0 0 0,1 1 0 0 0,-1 0 0 0 0,1 0 0 0 0,-1-1 0 0 0,1 1 0 0 0,-1 0 0 0 0,1-1 0 0 0,-1 1 0 0 0,1-1 0 0 0,-1 1 0 0 0,0-1 0 0 0,1 1 0 0 0,-1 0 0 0 0,1-1 0 0 0,-1 1 0 0 0,0-2 0 0 0,1 1 125 0 0,-1 0 0 0 0,0 0 0 0 0,0-1 0 0 0,0 1 0 0 0,0 0 0 0 0,0 0 0 0 0,-1 0 0 0 0,1-1 0 0 0,0 1 0 0 0,-1 0 0 0 0,1 0 0 0 0,0 0 0 0 0,-1 0 0 0 0,0 0 0 0 0,1-1 0 0 0,-2 0 0 0 0,0-1 330 0 0,1 0-1 0 0,-1 1 1 0 0,0-1 0 0 0,-1 1-1 0 0,1 0 1 0 0,0-1-1 0 0,-1 1 1 0 0,1 0 0 0 0,-1 0-1 0 0,0 0 1 0 0,1 1-1 0 0,-1-1 1 0 0,0 1 0 0 0,0-1-1 0 0,0 1 1 0 0,0 0-1 0 0,-1 0 1 0 0,1 1 0 0 0,0-1-1 0 0,0 1 1 0 0,-7-1 0 0 0,-4 1-76 0 0,-1 1 0 0 0,1 0 0 0 0,-26 6 0 0 0,6-1 18 0 0,-44 0 263 0 0,0-3 0 0 0,-110-10-1 0 0,26-1 230 0 0,-427 4 600 0 0,-17 39-1134 0 0,507-24-482 0 0,-107 26-1 0 0,80-2-3776 0 0,42-6-653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58:27.739"/>
    </inkml:context>
    <inkml:brush xml:id="br0">
      <inkml:brushProperty name="width" value="0.1" units="cm"/>
      <inkml:brushProperty name="height" value="0.1" units="cm"/>
      <inkml:brushProperty name="color" value="#66CC00"/>
    </inkml:brush>
  </inkml:definitions>
  <inkml:trace contextRef="#ctx0" brushRef="#br0">1993 3 919 0 0,'-25'-1'-16'0'0,"19"0"559"0"0,-1 0 0 0 0,1 1 0 0 0,-1 0 1 0 0,1 1-1 0 0,-11 1 0 0 0,-200 31 526 0 0,142-28 301 0 0,-111-7-1 0 0,19-1 408 0 0,54 8-1035 0 0,-100-1 200 0 0,-13-26-189 0 0,148 12-452 0 0,0 2 0 0 0,-89 5 0 0 0,-74 29-80 0 0,138-10-3875 0 0,49-7-489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58:28.684"/>
    </inkml:context>
    <inkml:brush xml:id="br0">
      <inkml:brushProperty name="width" value="0.1" units="cm"/>
      <inkml:brushProperty name="height" value="0.1" units="cm"/>
      <inkml:brushProperty name="color" value="#66CC00"/>
    </inkml:brush>
  </inkml:definitions>
  <inkml:trace contextRef="#ctx0" brushRef="#br0">2417 74 2303 0 0,'0'0'64'0'0,"0"-1"0"0"0,0 0 0 0 0,0 1-1 0 0,0-1 1 0 0,0 0 0 0 0,0 0 0 0 0,0 1-1 0 0,0-1 1 0 0,0 0 0 0 0,0 1 0 0 0,0-1-1 0 0,0 0 1 0 0,-1 1 0 0 0,1-1 0 0 0,0 0-1 0 0,-1 1 1 0 0,1-1 0 0 0,0 1 0 0 0,-1-1-1 0 0,1 0 1 0 0,-1 1 0 0 0,1-1 0 0 0,-1 1-1 0 0,1-1 1 0 0,-2 0 0 0 0,1 1 218 0 0,-1 0-1 0 0,1 0 1 0 0,0-1 0 0 0,-1 1-1 0 0,1 0 1 0 0,-1 1 0 0 0,1-1-1 0 0,-1 0 1 0 0,1 0 0 0 0,-2 1 0 0 0,-11 1-580 0 0,-51 5 474 0 0,-30 0-123 0 0,-71-16 848 0 0,107 3 412 0 0,-115 5 0 0 0,87 9-536 0 0,-133-6-1 0 0,-375-40 1456 0 0,443 25-1758 0 0,42 2-196 0 0,-118 5 0 0 0,14 24-236 0 0,74-5-540 0 0,66-9 156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58:29.667"/>
    </inkml:context>
    <inkml:brush xml:id="br0">
      <inkml:brushProperty name="width" value="0.1" units="cm"/>
      <inkml:brushProperty name="height" value="0.1" units="cm"/>
      <inkml:brushProperty name="color" value="#66CC00"/>
    </inkml:brush>
  </inkml:definitions>
  <inkml:trace contextRef="#ctx0" brushRef="#br0">3515 31 2303 0 0,'-84'10'2216'0'0,"41"-12"-1059"0"0,0-2 0 0 0,-71-15 0 0 0,74 13-456 0 0,0 1 0 0 0,-70 1 0 0 0,-82 14 76 0 0,-12 1-252 0 0,45-14-59 0 0,-73 0-25 0 0,-289 5 712 0 0,138 0-322 0 0,102-2-333 0 0,163-3-269 0 0,-132 14 0 0 0,-197 48-270 0 0,278-27-4221 0 0,84-8-438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58:49.676"/>
    </inkml:context>
    <inkml:brush xml:id="br0">
      <inkml:brushProperty name="width" value="0.1" units="cm"/>
      <inkml:brushProperty name="height" value="0.1" units="cm"/>
      <inkml:brushProperty name="color" value="#66CC00"/>
    </inkml:brush>
  </inkml:definitions>
  <inkml:trace contextRef="#ctx0" brushRef="#br0">2135 7 3223 0 0,'-2'-1'23'0'0,"1"0"18"0"0,0 0-1 0 0,0 1 1 0 0,0-1 0 0 0,0 1 0 0 0,0 0 0 0 0,1-1 0 0 0,-1 1 0 0 0,0 0 0 0 0,0-1 0 0 0,0 1 0 0 0,0 0-1 0 0,0 0 1 0 0,0 0 0 0 0,0 0 0 0 0,0 0 0 0 0,0 0 0 0 0,0 0 0 0 0,0 0 0 0 0,0 0 0 0 0,0 1 0 0 0,-1-1 0 0 0,0 1-36 0 0,-68 18 989 0 0,-7 1 208 0 0,37-10-1021 0 0,28-6-117 0 0,-1-1-1 0 0,0-1 1 0 0,-15 2 0 0 0,-34-3 756 0 0,-98-8 0 0 0,118 2-528 0 0,-1 2 0 0 0,0 2 0 0 0,0 2-1 0 0,-63 9 1 0 0,0 12-246 0 0,-31 5 39 0 0,91-23-40 0 0,0-2-1 0 0,-53-4 1 0 0,48 0 229 0 0,-72 6-1 0 0,3 2-50 0 0,18-1-71 0 0,-50 10 226 0 0,149-14-364 0 0,1-1 0 0 0,0 0 1 0 0,0 1-1 0 0,-1-1 0 0 0,1 1 0 0 0,0 0 0 0 0,0 0 0 0 0,0 0 0 0 0,-1 0 0 0 0,-2 2 0 0 0,5-3-11 0 0,0 0 0 0 0,0 1 1 0 0,1-1-1 0 0,-1 0 0 0 0,0 1 0 0 0,0-1 1 0 0,0 0-1 0 0,0 1 0 0 0,0-1 0 0 0,1 0 1 0 0,-1 0-1 0 0,0 1 0 0 0,0-1 0 0 0,1 0 1 0 0,-1 0-1 0 0,0 1 0 0 0,0-1 0 0 0,1 0 0 0 0,-1 0 1 0 0,0 0-1 0 0,0 1 0 0 0,1-1 0 0 0,-1 0 1 0 0,0 0-1 0 0,1 0 0 0 0,-1 0 0 0 0,0 0 1 0 0,1 0-1 0 0,-1 0 0 0 0,0 0 0 0 0,1 1 0 0 0,0-2 1 0 0,12 6 60 0 0,15-1 69 0 0,-1-2 0 0 0,1 0 0 0 0,-1-2 1 0 0,32-3-1 0 0,-14 1-31 0 0,74-5 89 0 0,95-1 124 0 0,83 2-176 0 0,-80-2-70 0 0,-54 4 9 0 0,-82 3 38 0 0,-1-3 1 0 0,82-15-1 0 0,-85 9-57 0 0,96-1-1 0 0,-170 11-64 0 0,32 0 77 0 0,-29-1-1 0 0,-22-1-9 0 0,-62-1 333 0 0,-111 10 0 0 0,-58-1-143 0 0,243-6-247 0 0,-118-7 170 0 0,-185 11 0 0 0,60 11-87 0 0,-121 15 39 0 0,140 20-91 0 0,25-5-6 0 0,142-36-31 0 0,35-6 6 0 0,0 2-1 0 0,0 0 0 0 0,-30 11 0 0 0,56-16-2 0 0,0 0 0 0 0,0 0 1 0 0,-1 0-1 0 0,1 0 0 0 0,0 0 0 0 0,0 0 1 0 0,-1 0-1 0 0,1 0 0 0 0,0 0 0 0 0,0 0 1 0 0,0 0-1 0 0,-1 0 0 0 0,1 0 0 0 0,0 0 1 0 0,0 0-1 0 0,-1 1 0 0 0,1-1 0 0 0,0 0 1 0 0,0 0-1 0 0,0 0 0 0 0,0 0 0 0 0,-1 1 1 0 0,1-1-1 0 0,0 0 0 0 0,0 0 0 0 0,0 0 1 0 0,0 0-1 0 0,0 1 0 0 0,0-1 0 0 0,-1 0 1 0 0,1 0-1 0 0,0 1 0 0 0,0-1 0 0 0,0 0 1 0 0,0 0-1 0 0,0 0 0 0 0,0 1 0 0 0,10 2 9 0 0,25-1 5 0 0,-27-2 20 0 0,96 4 65 0 0,181-14 0 0 0,186-31-26 0 0,-198 17-13 0 0,131-5-58 0 0,-113 10-3 0 0,-43-23 129 0 0,-209 35-34 0 0,-30 5-24 0 0,18-3 43 0 0,-26 5-99 0 0,0 0 0 0 0,0-1 0 0 0,0 1 0 0 0,0 0 0 0 0,0-1 0 0 0,0 1 0 0 0,0-1 0 0 0,0 1 0 0 0,0-1 0 0 0,-1 1 0 0 0,1-1 0 0 0,0 1 0 0 0,0-1 0 0 0,-1 0 0 0 0,1 1 0 0 0,0-1 0 0 0,-1 0 0 0 0,1 0 0 0 0,0 0 0 0 0,0-1 0 0 0,-1 2 42 0 0,0-1-1 0 0,0 1 0 0 0,-1-1 1 0 0,1 1-1 0 0,0-1 1 0 0,0 1-1 0 0,0-1 0 0 0,0 1 1 0 0,-1 0-1 0 0,1-1 0 0 0,0 1 1 0 0,0-1-1 0 0,-1 1 1 0 0,1 0-1 0 0,0-1 0 0 0,-1 1 1 0 0,1 0-1 0 0,0-1 0 0 0,-1 1 1 0 0,1 0-1 0 0,0-1 1 0 0,-1 1-1 0 0,1 0 0 0 0,-1 0 1 0 0,1 0-1 0 0,-1-1 0 0 0,1 1 1 0 0,-1 0-1 0 0,1 0 1 0 0,0 0-1 0 0,-1 0 0 0 0,0 0 1 0 0,-21-4-123 0 0,16 3-186 0 0,-55-8 282 0 0,0 3 0 0 0,-118 4 0 0 0,5 0-227 0 0,142 1 236 0 0,-175-8 25 0 0,1 18-7 0 0,146-3-52 0 0,-260 27 54 0 0,293-31-59 0 0,-1 0 0 0 0,1 2 0 0 0,0 1 0 0 0,0 1 0 0 0,-35 14 0 0 0,60-20 0 0 0,1 1 0 0 0,-1 0 0 0 0,0 0 0 0 0,0 0 0 0 0,1 0 0 0 0,-1 0 0 0 0,1 0 0 0 0,-1 1 0 0 0,1-1 0 0 0,0 0 0 0 0,-1 1 0 0 0,1-1 0 0 0,0 1 0 0 0,0 0 0 0 0,-1 1 0 0 0,2-2 0 0 0,0-1 0 0 0,-1 1 0 0 0,1 0 0 0 0,0 0 0 0 0,0 0 0 0 0,0-1 0 0 0,0 1 0 0 0,0 0 0 0 0,0 0 0 0 0,1-1 0 0 0,-1 1 0 0 0,0 0 0 0 0,0 0 0 0 0,0 0 0 0 0,1-1 0 0 0,-1 1 0 0 0,0 0 0 0 0,1-1 0 0 0,-1 1 0 0 0,1 0 0 0 0,-1-1 0 0 0,1 1 0 0 0,-1-1 0 0 0,1 1 0 0 0,-1 0 0 0 0,1-1 0 0 0,0 1 0 0 0,-1-1 0 0 0,1 0 0 0 0,-1 1 0 0 0,1-1 0 0 0,0 1 0 0 0,0-1 0 0 0,-1 0 0 0 0,1 0 0 0 0,0 1 0 0 0,1-1 0 0 0,15 6 14 0 0,1-2 0 0 0,0 1 1 0 0,35 2-1 0 0,-24-3-7 0 0,47 5 41 0 0,102-2-1 0 0,75-16 57 0 0,-234 8-103 0 0,215 0 22 0 0,-135 3-3 0 0,156-17 1 0 0,-208 9-16 0 0,21-3 24 0 0,105-27 1 0 0,-169 35-28 0 0,-1 0 0 0 0,0 0 1 0 0,0-1-1 0 0,0 1 0 0 0,0-1 0 0 0,0 1 0 0 0,5-5 0 0 0,-8 6-1 0 0,0-1 1 0 0,0 1-1 0 0,1 0 0 0 0,-1 0 0 0 0,0-1 0 0 0,0 1 1 0 0,1 0-1 0 0,-1 0 0 0 0,0-1 0 0 0,0 1 0 0 0,0 0 0 0 0,0-1 1 0 0,0 1-1 0 0,0 0 0 0 0,1-1 0 0 0,-1 1 0 0 0,0 0 1 0 0,0 0-1 0 0,0-1 0 0 0,0 1 0 0 0,0 0 0 0 0,0-1 1 0 0,0 1-1 0 0,0 0 0 0 0,0-1 0 0 0,0 1 0 0 0,-1 0 1 0 0,1-1-1 0 0,0 0 0 0 0,-1 0 0 0 0,0 1 0 0 0,0-1-1 0 0,1 0 1 0 0,-1 0 0 0 0,0 1 0 0 0,0-1 0 0 0,0 0-1 0 0,0 1 1 0 0,0-1 0 0 0,-1 1 0 0 0,1 0 0 0 0,0-1-1 0 0,-2 0 1 0 0,-25-4 27 0 0,-1 1-1 0 0,0 1 1 0 0,1 1-1 0 0,-36 2 1 0 0,37 0-26 0 0,-239 5 110 0 0,135-1 11 0 0,15 1-37 0 0,-183 33 1 0 0,-108 61-123 0 0,298-62-705 0 0,-120 59 0 0 0,94-35-785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59:00.264"/>
    </inkml:context>
    <inkml:brush xml:id="br0">
      <inkml:brushProperty name="width" value="0.1" units="cm"/>
      <inkml:brushProperty name="height" value="0.1" units="cm"/>
      <inkml:brushProperty name="color" value="#66CC00"/>
    </inkml:brush>
  </inkml:definitions>
  <inkml:trace contextRef="#ctx0" brushRef="#br0">2454 41 919 0 0,'0'-6'863'0'0,"0"1"-1"0"0,-1 0 1 0 0,0-1-1 0 0,0 1 1 0 0,-3-9-1 0 0,-26 16 1257 0 0,-19 18-1168 0 0,29-11-673 0 0,-24 6-1 0 0,-2-1 52 0 0,-40 9 174 0 0,-85 0 594 0 0,-8 1-14 0 0,98-10-584 0 0,-1-4 1 0 0,0-3-1 0 0,0-3 0 0 0,-101-10 0 0 0,139 3-345 0 0,-166-5 528 0 0,-76 21-66 0 0,219-11-536 0 0,-76-8 0 0 0,25-1-40 0 0,91 7-47 0 0,1 0-1 0 0,0 1 0 0 0,0 2 1 0 0,0 1-1 0 0,1 1 1 0 0,-1 1-1 0 0,1 1 0 0 0,0 1 1 0 0,-33 16-1 0 0,-41 30-1721 0 0,45-23 678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59:02.075"/>
    </inkml:context>
    <inkml:brush xml:id="br0">
      <inkml:brushProperty name="width" value="0.1" units="cm"/>
      <inkml:brushProperty name="height" value="0.1" units="cm"/>
      <inkml:brushProperty name="color" value="#66CC00"/>
    </inkml:brush>
  </inkml:definitions>
  <inkml:trace contextRef="#ctx0" brushRef="#br0">3152 182 3023 0 0,'-1'-1'42'0'0,"0"-1"-1"0"0,0 1 1 0 0,0 0-1 0 0,0 0 1 0 0,-1 0-1 0 0,1-1 1 0 0,0 1-1 0 0,-1 1 1 0 0,1-1-1 0 0,-1 0 1 0 0,1 0-1 0 0,-1 0 0 0 0,1 1 1 0 0,-1-1-1 0 0,1 1 1 0 0,-3-1-1 0 0,-32-10 745 0 0,-35-2 687 0 0,0 3-1 0 0,-73 0 1 0 0,-143 11 84 0 0,158 5-1008 0 0,48-1-44 0 0,-153-11-1 0 0,120-4-117 0 0,0 5 0 0 0,-144 13-1 0 0,185-5-151 0 0,-91-8 1 0 0,-74-18 458 0 0,148 12-419 0 0,-185-18 465 0 0,133 4-471 0 0,93 14-184 0 0,-94-7 0 0 0,115 17-90 0 0,1 1 1 0 0,-1 1 0 0 0,1 1-1 0 0,0 1 1 0 0,-52 14-1 0 0,-36 23-868 0 0,103-35 658 0 0,-58 21-953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33:47.933"/>
    </inkml:context>
    <inkml:brush xml:id="br0">
      <inkml:brushProperty name="width" value="0.1" units="cm"/>
      <inkml:brushProperty name="height" value="0.1" units="cm"/>
      <inkml:brushProperty name="color" value="#E71224"/>
    </inkml:brush>
  </inkml:definitions>
  <inkml:trace contextRef="#ctx0" brushRef="#br0">1493 0 1839 0 0,'-4'15'2624'0'0,"3"-12"-2550"0"0,-1 0 0 0 0,-1 0 0 0 0,1 0 0 0 0,0-1 0 0 0,-1 1 0 0 0,1 0 0 0 0,-1-1-1 0 0,0 0 1 0 0,1 0 0 0 0,-1 0 0 0 0,-1 0 0 0 0,1 0 0 0 0,0 0 0 0 0,0-1 0 0 0,0 0 0 0 0,-5 2-1 0 0,-37 9 593 0 0,-1-1 0 0 0,0-3 0 0 0,-47 3 0 0 0,-418 11 1430 0 0,184-32-1219 0 0,52-1-1214 0 0,224 13-2312 0 0,6 1-946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59:06.440"/>
    </inkml:context>
    <inkml:brush xml:id="br0">
      <inkml:brushProperty name="width" value="0.1" units="cm"/>
      <inkml:brushProperty name="height" value="0.1" units="cm"/>
      <inkml:brushProperty name="color" value="#66CC00"/>
    </inkml:brush>
  </inkml:definitions>
  <inkml:trace contextRef="#ctx0" brushRef="#br0">2170 18 455 0 0,'-2'-2'165'0'0,"0"0"-1"0"0,-1 1 0 0 0,0-1 0 0 0,1 0 1 0 0,-1 1-1 0 0,0-1 0 0 0,0 1 0 0 0,0 0 1 0 0,0 0-1 0 0,0 0 0 0 0,0 1 0 0 0,0-1 0 0 0,0 1 1 0 0,0-1-1 0 0,-1 1 0 0 0,1 0 0 0 0,-3 1 1 0 0,-9 0 1252 0 0,1 1 1 0 0,-21 5 0 0 0,10-1-2468 0 0,-176 22 1662 0 0,161-26-159 0 0,0 3 1 0 0,0 1-1 0 0,1 2 0 0 0,0 1 0 0 0,-74 29 0 0 0,70-21-350 0 0,0-1 0 0 0,-1-3 1 0 0,-71 12-1 0 0,49-16 609 0 0,-121 2 0 0 0,121-10-361 0 0,1 2 1 0 0,-93 18-1 0 0,98-8-289 0 0,-2-4 0 0 0,1-2 1 0 0,-1-3-1 0 0,-105-7 1 0 0,30-5 52 0 0,114 8-151 0 0,1 1 0 0 0,0 1 0 0 0,-1 1 1 0 0,-24 7-1 0 0,6 3-106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59:07.816"/>
    </inkml:context>
    <inkml:brush xml:id="br0">
      <inkml:brushProperty name="width" value="0.1" units="cm"/>
      <inkml:brushProperty name="height" value="0.1" units="cm"/>
      <inkml:brushProperty name="color" value="#66CC00"/>
    </inkml:brush>
  </inkml:definitions>
  <inkml:trace contextRef="#ctx0" brushRef="#br0">2850 71 2959 0 0,'-3'-2'48'0'0,"0"-1"0"0"0,0 1 0 0 0,0 0 0 0 0,0 0-1 0 0,0 0 1 0 0,-1 1 0 0 0,1-1 0 0 0,-1 1-1 0 0,1-1 1 0 0,-5 0 0 0 0,-41-5 570 0 0,12 1-314 0 0,-18-6 1128 0 0,-1 2 0 0 0,-75-4 0 0 0,2 15-336 0 0,-25 0-424 0 0,-208 0 815 0 0,-3 0-62 0 0,-53 9-812 0 0,363-7-528 0 0,-162-5 333 0 0,142-1-208 0 0,-102 7 0 0 0,129 1-197 0 0,0 2 0 0 0,1 3-1 0 0,-83 26 1 0 0,-61 39-1294 0 0,126-52-57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59:09.205"/>
    </inkml:context>
    <inkml:brush xml:id="br0">
      <inkml:brushProperty name="width" value="0.1" units="cm"/>
      <inkml:brushProperty name="height" value="0.1" units="cm"/>
      <inkml:brushProperty name="color" value="#66CC00"/>
    </inkml:brush>
  </inkml:definitions>
  <inkml:trace contextRef="#ctx0" brushRef="#br0">1629 71 6647 0 0,'0'-1'30'0'0,"0"-1"48"0"0,-1 0 0 0 0,1-1 0 0 0,-1 1-1 0 0,1 0 1 0 0,-1 0 0 0 0,0-1 0 0 0,0 1 0 0 0,0 0 0 0 0,0 0 0 0 0,0 0-1 0 0,0 0 1 0 0,-1 0 0 0 0,1 1 0 0 0,-1-1 0 0 0,1 0 0 0 0,-1 1 0 0 0,0-1-1 0 0,0 1 1 0 0,1-1 0 0 0,-1 1 0 0 0,0 0 0 0 0,0 0 0 0 0,0-1 0 0 0,-4 0-1 0 0,-7-3 73 0 0,-1 1 1 0 0,0 0-1 0 0,0 1 0 0 0,0 0 0 0 0,0 1 0 0 0,0 0 0 0 0,-16 2 0 0 0,-104 9 413 0 0,53-1-31 0 0,-150 14 668 0 0,-47 2-289 0 0,13 20-675 0 0,106-22-167 0 0,103-17-220 0 0,0 3 0 0 0,-77 21 0 0 0,98-17-756 0 0,-2 0-285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59:09.828"/>
    </inkml:context>
    <inkml:brush xml:id="br0">
      <inkml:brushProperty name="width" value="0.1" units="cm"/>
      <inkml:brushProperty name="height" value="0.1" units="cm"/>
      <inkml:brushProperty name="color" value="#66CC00"/>
    </inkml:brush>
  </inkml:definitions>
  <inkml:trace contextRef="#ctx0" brushRef="#br0">3300 57 3679 0 0,'0'0'2'0'0,"-1"-5"23"0"0,-1 0 0 0 0,1 0 0 0 0,-1 0 1 0 0,0 0-1 0 0,-5-8 0 0 0,6 12 66 0 0,0-1 1 0 0,-1 1-1 0 0,1 0 0 0 0,-1-1 1 0 0,1 1-1 0 0,-1 0 0 0 0,1 0 0 0 0,-1 0 1 0 0,0 0-1 0 0,1 0 0 0 0,-1 0 1 0 0,0 0-1 0 0,0 1 0 0 0,0-1 1 0 0,1 1-1 0 0,-1-1 0 0 0,0 1 0 0 0,0 0 1 0 0,-3 0-1 0 0,-37-1 1259 0 0,-71 8 0 0 0,68-3-1097 0 0,-60-2 1 0 0,67-4-76 0 0,-177-5 1102 0 0,160 8-792 0 0,-104 15 0 0 0,85-2-343 0 0,-11 2 25 0 0,-119 8-1 0 0,-122-4 631 0 0,126 4-301 0 0,-50 2 26 0 0,155-24-331 0 0,-494-9 1092 0 0,347-3-999 0 0,202 11-286 0 0,1 2 0 0 0,0 2 1 0 0,0 1-1 0 0,-43 13 1 0 0,-31 20-580 0 0,53-19 198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59:12.243"/>
    </inkml:context>
    <inkml:brush xml:id="br0">
      <inkml:brushProperty name="width" value="0.1" units="cm"/>
      <inkml:brushProperty name="height" value="0.1" units="cm"/>
      <inkml:brushProperty name="color" value="#66CC00"/>
    </inkml:brush>
  </inkml:definitions>
  <inkml:trace contextRef="#ctx0" brushRef="#br0">1621 2 1839 0 0,'-39'-2'776'0'0,"0"2"-1"0"0,0 2 1 0 0,-47 8-1 0 0,-2 0 1523 0 0,-411-1 158 0 0,430-10-2096 0 0,-452 10 1032 0 0,482-5-2446 0 0,0 1-1 0 0,-66 16 0 0 0,47-3-2509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59:27.216"/>
    </inkml:context>
    <inkml:brush xml:id="br0">
      <inkml:brushProperty name="width" value="0.1" units="cm"/>
      <inkml:brushProperty name="height" value="0.1" units="cm"/>
      <inkml:brushProperty name="color" value="#66CC00"/>
    </inkml:brush>
  </inkml:definitions>
  <inkml:trace contextRef="#ctx0" brushRef="#br0">1205 95 1839 0 0,'-10'-8'555'0'0,"0"1"-1"0"0,-1 0 0 0 0,1 0 0 0 0,-1 1 0 0 0,0 1 0 0 0,-15-5 0 0 0,0-2-315 0 0,10 6 254 0 0,-1 0 0 0 0,1 1 0 0 0,-1 0 0 0 0,0 2 0 0 0,0 0 0 0 0,-31-2 0 0 0,-106 9 1093 0 0,105-1-1165 0 0,-270 12 1513 0 0,275-12-2035 0 0,-1 1 1 0 0,1 3-1 0 0,1 1 1 0 0,-1 3 0 0 0,1 1-1 0 0,-72 31 1 0 0,74-23-4435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59:28.310"/>
    </inkml:context>
    <inkml:brush xml:id="br0">
      <inkml:brushProperty name="width" value="0.1" units="cm"/>
      <inkml:brushProperty name="height" value="0.1" units="cm"/>
      <inkml:brushProperty name="color" value="#66CC00"/>
    </inkml:brush>
  </inkml:definitions>
  <inkml:trace contextRef="#ctx0" brushRef="#br0">3360 43 919 0 0,'-11'-4'1177'0'0,"0"1"-1"0"0,1-1 1 0 0,-1 2-1 0 0,-19-3 1 0 0,6 1-1050 0 0,-40-5 498 0 0,-109-1 0 0 0,119 8-534 0 0,-69 3 1356 0 0,-159 22 1 0 0,201-18-1166 0 0,-1-4 0 0 0,-85-11 1 0 0,-82 1 864 0 0,-242 0-296 0 0,125 12-244 0 0,82 2-321 0 0,58 2-106 0 0,174-2-128 0 0,0 3 0 0 0,-65 19 0 0 0,-178 61-882 0 0,243-69-2680 0 0,0 5-1182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59:30.140"/>
    </inkml:context>
    <inkml:brush xml:id="br0">
      <inkml:brushProperty name="width" value="0.1" units="cm"/>
      <inkml:brushProperty name="height" value="0.1" units="cm"/>
      <inkml:brushProperty name="color" value="#66CC00"/>
    </inkml:brush>
  </inkml:definitions>
  <inkml:trace contextRef="#ctx0" brushRef="#br0">1276 89 919 0 0,'4'-3'26'0'0,"0"1"0"0"0,-1-1 0 0 0,0 1 0 0 0,1-1-1 0 0,-1 0 1 0 0,0 0 0 0 0,-1 0 0 0 0,1-1-1 0 0,0 1 1 0 0,-1-1 0 0 0,0 0 0 0 0,0 1 0 0 0,0-1-1 0 0,0 0 1 0 0,-1 0 0 0 0,1 0 0 0 0,0-5-1 0 0,-2 8 71 0 0,0 0-1 0 0,-1 0 1 0 0,1 0-1 0 0,0 0 1 0 0,-1 0-1 0 0,1 0 1 0 0,0 0-1 0 0,-1 0 0 0 0,1 0 1 0 0,-1 0-1 0 0,1 0 1 0 0,-1 0-1 0 0,0 0 1 0 0,0 0-1 0 0,1 0 0 0 0,-1 0 1 0 0,0 1-1 0 0,0-1 1 0 0,0 0-1 0 0,0 1 1 0 0,1-1-1 0 0,-1 1 1 0 0,0-1-1 0 0,0 1 0 0 0,0-1 1 0 0,-1 1-1 0 0,1-1 1 0 0,0 1-1 0 0,0 0 1 0 0,0 0-1 0 0,0 0 0 0 0,0-1 1 0 0,0 1-1 0 0,0 0 1 0 0,0 1-1 0 0,-2-1 1 0 0,-6 0 318 0 0,0 1 1 0 0,0 0 0 0 0,-12 2 0 0 0,15-2-342 0 0,-51 13 501 0 0,-18 2 92 0 0,69-15-607 0 0,-260 26 2490 0 0,96-26-1395 0 0,-98 5-254 0 0,20 15-643 0 0,143-4-3802 0 0,61-9-429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59:31.258"/>
    </inkml:context>
    <inkml:brush xml:id="br0">
      <inkml:brushProperty name="width" value="0.1" units="cm"/>
      <inkml:brushProperty name="height" value="0.1" units="cm"/>
      <inkml:brushProperty name="color" value="#66CC00"/>
    </inkml:brush>
  </inkml:definitions>
  <inkml:trace contextRef="#ctx0" brushRef="#br0">3988 21 1375 0 0,'-1'-1'264'0'0,"0"-1"-1"0"0,0 1 0 0 0,0-1 0 0 0,0 1 0 0 0,-1 0 0 0 0,1 0 0 0 0,0-1 1 0 0,-1 1-1 0 0,1 0 0 0 0,-1 0 0 0 0,1 0 0 0 0,-1 1 0 0 0,0-1 0 0 0,1 0 1 0 0,-1 1-1 0 0,0-1 0 0 0,1 1 0 0 0,-1-1 0 0 0,0 1 0 0 0,0 0 0 0 0,-2 0 1 0 0,-7-1-480 0 0,0 1 0 0 0,-16 2 0 0 0,3-1 794 0 0,-1 0-156 0 0,1 1 0 0 0,-1 1 0 0 0,1 1 0 0 0,0 1 0 0 0,-39 13 0 0 0,17-5-257 0 0,-1-2 0 0 0,-83 9 0 0 0,-3 0 512 0 0,40-3-131 0 0,-49 10-76 0 0,60-12-155 0 0,0-3 0 0 0,-146 1-1 0 0,112-7-77 0 0,-31 1 30 0 0,31-5-24 0 0,-150-7 490 0 0,139-6-229 0 0,-255 9 0 0 0,23 5-79 0 0,210-7-330 0 0,-247 28 169 0 0,238-9-192 0 0,101-9-131 0 0,0 2 0 0 0,0 3-1 0 0,-99 33 1 0 0,70-14-298 0 0,4-2-25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59:33.235"/>
    </inkml:context>
    <inkml:brush xml:id="br0">
      <inkml:brushProperty name="width" value="0.1" units="cm"/>
      <inkml:brushProperty name="height" value="0.1" units="cm"/>
      <inkml:brushProperty name="color" value="#66CC00"/>
    </inkml:brush>
  </inkml:definitions>
  <inkml:trace contextRef="#ctx0" brushRef="#br0">1529 87 455 0 0,'-12'2'292'0'0,"0"0"0"0"0,0-2-1 0 0,-1 1 1 0 0,1-2-1 0 0,-21-2 1 0 0,-62-18 3780 0 0,23 5-3070 0 0,-4 6 435 0 0,-120-1-1 0 0,1 2-342 0 0,140 3-864 0 0,-15-3-5 0 0,0 4 0 0 0,-89 5 0 0 0,71 9-290 0 0,1 5 0 0 0,-120 34-1 0 0,142-31-258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33:48.546"/>
    </inkml:context>
    <inkml:brush xml:id="br0">
      <inkml:brushProperty name="width" value="0.1" units="cm"/>
      <inkml:brushProperty name="height" value="0.1" units="cm"/>
      <inkml:brushProperty name="color" value="#E71224"/>
    </inkml:brush>
  </inkml:definitions>
  <inkml:trace contextRef="#ctx0" brushRef="#br0">2008 67 3711 0 0,'-9'-4'201'0'0,"0"0"-1"0"0,0 1 1 0 0,0 0-1 0 0,0 0 0 0 0,0 1 1 0 0,-17-2-1 0 0,6 4 223 0 0,0-1 0 0 0,-24 4 0 0 0,-86 15 226 0 0,78-9-480 0 0,0-3 0 0 0,-80 0 0 0 0,-304-48 1907 0 0,266 20-1128 0 0,-234 1 0 0 0,363 21-916 0 0,-1 2 0 0 0,1 2 0 0 0,0 1 0 0 0,0 2 0 0 0,-50 16 0 0 0,-23 16-178 0 0,58-19 20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59:34.449"/>
    </inkml:context>
    <inkml:brush xml:id="br0">
      <inkml:brushProperty name="width" value="0.1" units="cm"/>
      <inkml:brushProperty name="height" value="0.1" units="cm"/>
      <inkml:brushProperty name="color" value="#66CC00"/>
    </inkml:brush>
  </inkml:definitions>
  <inkml:trace contextRef="#ctx0" brushRef="#br0">2215 90 3511 0 0,'3'-4'205'0'0,"-2"3"-196"0"0,-1 0 1 0 0,0 0-1 0 0,1 1 0 0 0,0-1 0 0 0,-1 1 0 0 0,1-1 0 0 0,-1 0 0 0 0,1 1 0 0 0,0-1 1 0 0,-1 1-1 0 0,1-1 0 0 0,0 1 0 0 0,0 0 0 0 0,-1-1 0 0 0,1 1 0 0 0,1-1 0 0 0,2 0 28 0 0,-1 0 0 0 0,1-1 0 0 0,0 1 0 0 0,-1-1 0 0 0,1 0 0 0 0,-1 0 0 0 0,5-3 0 0 0,18-19 431 0 0,-25 23-437 0 0,0 0 0 0 0,0 0 0 0 0,0 0 0 0 0,0 0-1 0 0,0 0 1 0 0,-1 0 0 0 0,1-1 0 0 0,0 1 0 0 0,-1 0 0 0 0,1 0-1 0 0,-1-1 1 0 0,1 1 0 0 0,-1 0 0 0 0,1-1 0 0 0,-1 1 0 0 0,0 0 0 0 0,0-1-1 0 0,0 1 1 0 0,0 0 0 0 0,0-1 0 0 0,0 1 0 0 0,0-3 0 0 0,-1 3 58 0 0,1 1 0 0 0,-1-1 1 0 0,1 1-1 0 0,-1 0 0 0 0,1-1 0 0 0,-1 1 1 0 0,0 0-1 0 0,1-1 0 0 0,-1 1 1 0 0,1 0-1 0 0,-1 0 0 0 0,0 0 0 0 0,1-1 1 0 0,-1 1-1 0 0,0 0 0 0 0,1 0 1 0 0,-1 0-1 0 0,0 0 0 0 0,1 0 0 0 0,-1 0 1 0 0,1 0-1 0 0,-1 0 0 0 0,0 0 1 0 0,1 1-1 0 0,-1-1 0 0 0,0 0 0 0 0,1 0 1 0 0,-1 0-1 0 0,-1 1 0 0 0,-22 10 243 0 0,20-8-149 0 0,-16 5 119 0 0,1 0 1 0 0,-1 0-1 0 0,-33 6 1 0 0,-65 6 127 0 0,51-10-231 0 0,-320 38 247 0 0,92-13-71 0 0,66-7-68 0 0,3-18 96 0 0,-44 5 47 0 0,4 36-215 0 0,117-19-829 0 0,80-17-2286 0 0,5 1-1032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59:37.173"/>
    </inkml:context>
    <inkml:brush xml:id="br0">
      <inkml:brushProperty name="width" value="0.1" units="cm"/>
      <inkml:brushProperty name="height" value="0.1" units="cm"/>
      <inkml:brushProperty name="color" value="#66CC00"/>
    </inkml:brush>
  </inkml:definitions>
  <inkml:trace contextRef="#ctx0" brushRef="#br0">3323 68 919 0 0,'-59'-32'5064'0'0,"39"24"-4691"0"0,0 2 0 0 0,0 0 0 0 0,-1 1 0 0 0,1 1 0 0 0,-1 1 0 0 0,0 1 0 0 0,0 1 0 0 0,0 1 0 0 0,0 0 0 0 0,-28 5 0 0 0,-206 27 484 0 0,46-6-71 0 0,-100 11 148 0 0,62-26-409 0 0,-3 0-82 0 0,-44-6 27 0 0,2-26 4 0 0,-283 1 73 0 0,498 22-593 0 0,1 4 0 0 0,0 3 0 0 0,0 3 0 0 0,-89 28 1 0 0,58-10-161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59:38.721"/>
    </inkml:context>
    <inkml:brush xml:id="br0">
      <inkml:brushProperty name="width" value="0.1" units="cm"/>
      <inkml:brushProperty name="height" value="0.1" units="cm"/>
      <inkml:brushProperty name="color" value="#66CC00"/>
    </inkml:brush>
  </inkml:definitions>
  <inkml:trace contextRef="#ctx0" brushRef="#br0">1531 124 2615 0 0,'0'-3'57'0'0,"0"1"0"0"0,0 0 0 0 0,-1 0 0 0 0,1-1 0 0 0,-1 1 0 0 0,1 0 0 0 0,-1 0 1 0 0,0 0-1 0 0,0 0 0 0 0,0 0 0 0 0,0 0 0 0 0,0 0 0 0 0,-1 0 0 0 0,1 0 0 0 0,-2-2 0 0 0,-2 0 135 0 0,0-1 0 0 0,0 1-1 0 0,0 0 1 0 0,-7-4 0 0 0,-4-2 188 0 0,-1 2-1 0 0,1 0 1 0 0,-1 1-1 0 0,-1 0 1 0 0,1 2-1 0 0,-1 0 1 0 0,0 1 0 0 0,0 0-1 0 0,-1 2 1 0 0,1 0-1 0 0,-1 1 1 0 0,-24 2-1 0 0,-19 5 119 0 0,0 3-1 0 0,-80 22 1 0 0,40-8-397 0 0,-367 86 718 0 0,355-77-777 0 0,-30 8-19 0 0,50-10-3259 0 0,53-15-492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59:40.551"/>
    </inkml:context>
    <inkml:brush xml:id="br0">
      <inkml:brushProperty name="width" value="0.1" units="cm"/>
      <inkml:brushProperty name="height" value="0.1" units="cm"/>
      <inkml:brushProperty name="color" value="#66CC00"/>
    </inkml:brush>
  </inkml:definitions>
  <inkml:trace contextRef="#ctx0" brushRef="#br0">3011 81 2303 0 0,'0'-11'221'0'0,"0"7"-124"0"0,1 0-1 0 0,-1 1 0 0 0,0-1 0 0 0,0 0 1 0 0,-1 0-1 0 0,1 1 0 0 0,-1-1 1 0 0,0 0-1 0 0,0 1 0 0 0,-2-6 0 0 0,2 7 209 0 0,-1 0-1 0 0,0 0 0 0 0,0 1 0 0 0,0-1 0 0 0,0 1 1 0 0,0-1-1 0 0,0 1 0 0 0,0 0 0 0 0,0 0 0 0 0,-1-1 1 0 0,1 2-1 0 0,0-1 0 0 0,-1 0 0 0 0,1 0 0 0 0,-1 1 1 0 0,-2-1-1 0 0,-44-2-527 0 0,44 3 465 0 0,-45 3 81 0 0,-98 17-1 0 0,41-3 154 0 0,-184 35 775 0 0,-52 6-742 0 0,80-46-237 0 0,-2 0 16 0 0,-44-1 80 0 0,289-11-343 0 0,-558-1 441 0 0,454 6-459 0 0,28-1-391 0 0,-147 24 0 0 0,168-12-618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59:43.871"/>
    </inkml:context>
    <inkml:brush xml:id="br0">
      <inkml:brushProperty name="width" value="0.1" units="cm"/>
      <inkml:brushProperty name="height" value="0.1" units="cm"/>
      <inkml:brushProperty name="color" value="#66CC00"/>
    </inkml:brush>
  </inkml:definitions>
  <inkml:trace contextRef="#ctx0" brushRef="#br0">1818 159 2959 0 0,'-14'1'172'0'0,"-26"4"-1"0"0,31-3-166 0 0,0 0-1 0 0,0-1 1 0 0,0 0 0 0 0,0-1 0 0 0,0 0 0 0 0,-18-3-1 0 0,9-1 548 0 0,-1-2-1 0 0,-24-12 0 0 0,26 11-26 0 0,0 1-1 0 0,0 0 0 0 0,-20-4 0 0 0,-3 5-102 0 0,0 2 0 0 0,-81 5 1 0 0,7 0 79 0 0,-59-9 801 0 0,-264-45 0 0 0,223 17-757 0 0,156 28-466 0 0,-100 1 0 0 0,52 17-3448 0 0,53-4-416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59:44.665"/>
    </inkml:context>
    <inkml:brush xml:id="br0">
      <inkml:brushProperty name="width" value="0.1" units="cm"/>
      <inkml:brushProperty name="height" value="0.1" units="cm"/>
      <inkml:brushProperty name="color" value="#66CC00"/>
    </inkml:brush>
  </inkml:definitions>
  <inkml:trace contextRef="#ctx0" brushRef="#br0">3403 79 919 0 0,'-48'7'2066'0'0,"4"-1"-2046"0"0,11-7 781 0 0,0-1 1 0 0,1-2-1 0 0,-1-1 0 0 0,-47-14 1 0 0,-32-6 665 0 0,35 15-779 0 0,0 2 0 0 0,-145 6 0 0 0,-341-1 473 0 0,262-4-442 0 0,85 2-292 0 0,-229 4 290 0 0,252 10-569 0 0,-165 12 0 0 0,7 35-342 0 0,282-43-177 0 0,-47 8-344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59:47.056"/>
    </inkml:context>
    <inkml:brush xml:id="br0">
      <inkml:brushProperty name="width" value="0.1" units="cm"/>
      <inkml:brushProperty name="height" value="0.1" units="cm"/>
      <inkml:brushProperty name="color" value="#66CC00"/>
    </inkml:brush>
  </inkml:definitions>
  <inkml:trace contextRef="#ctx0" brushRef="#br0">4005 16 919 0 0,'0'-1'22'0'0,"-1"1"0"0"0,1-1 0 0 0,-1 1 0 0 0,1-1-1 0 0,0 1 1 0 0,-1-1 0 0 0,1 1 0 0 0,-1 0 0 0 0,0-1-1 0 0,1 1 1 0 0,-1 0 0 0 0,1-1 0 0 0,-1 1 0 0 0,1 0-1 0 0,-1 0 1 0 0,0-1 0 0 0,1 1 0 0 0,-1 0 0 0 0,0 0-1 0 0,1 0 1 0 0,-1 0 0 0 0,0 0 0 0 0,1 0 0 0 0,-1 0-1 0 0,0 0 1 0 0,1 0 0 0 0,-1 0 0 0 0,0 1 0 0 0,-21 1 2012 0 0,-5 3-1705 0 0,1-1 0 0 0,-41 1-1 0 0,5-1 750 0 0,-106 1 1622 0 0,30-2-1563 0 0,-128 3-138 0 0,17-2-462 0 0,-150-11 34 0 0,238 0-435 0 0,-40 7-31 0 0,-68-4 35 0 0,130-8-119 0 0,-94-5 22 0 0,-510 29 75 0 0,629-4-108 0 0,-164 9-10 0 0,186-13-217 0 0,-171 28 0 0 0,193-16-37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59:49.470"/>
    </inkml:context>
    <inkml:brush xml:id="br0">
      <inkml:brushProperty name="width" value="0.1" units="cm"/>
      <inkml:brushProperty name="height" value="0.1" units="cm"/>
      <inkml:brushProperty name="color" value="#66CC00"/>
    </inkml:brush>
  </inkml:definitions>
  <inkml:trace contextRef="#ctx0" brushRef="#br0">1772 64 5239 0 0,'-95'-20'1956'0'0,"61"12"-1009"0"0,-47-6 0 0 0,-244 4 222 0 0,45 5 60 0 0,189 0-982 0 0,1 4 0 0 0,0 4 0 0 0,-121 20 0 0 0,-10 5 127 0 0,28-4-4212 0 0,133-15-38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59:50.312"/>
    </inkml:context>
    <inkml:brush xml:id="br0">
      <inkml:brushProperty name="width" value="0.1" units="cm"/>
      <inkml:brushProperty name="height" value="0.1" units="cm"/>
      <inkml:brushProperty name="color" value="#66CC00"/>
    </inkml:brush>
  </inkml:definitions>
  <inkml:trace contextRef="#ctx0" brushRef="#br0">1943 90 4431 0 0,'0'-1'44'0'0,"0"0"0"0"0,0 0 0 0 0,0 0 0 0 0,0 0 0 0 0,0 0 0 0 0,-1 1 0 0 0,1-1 0 0 0,0 0 0 0 0,0 0 0 0 0,-1 0 0 0 0,1 0 0 0 0,0 0 0 0 0,-1 0 0 0 0,1 0 0 0 0,-1 0 0 0 0,0 0 0 0 0,1 1 0 0 0,-1-1 0 0 0,-1-1 0 0 0,0 1-25 0 0,0 0 0 0 0,0-1 0 0 0,0 1 0 0 0,-1 0 0 0 0,1 0 0 0 0,-1 1 0 0 0,-2-2 0 0 0,-13-4 286 0 0,-27-12 0 0 0,29 11 378 0 0,1 0 1 0 0,-33-8-1 0 0,26 11-274 0 0,1 2-1 0 0,-1 0 0 0 0,0 1 0 0 0,-32 3 1 0 0,-89 17 72 0 0,-16 2-332 0 0,-59-19 196 0 0,13 0 122 0 0,11 3-12 0 0,-221 16 50 0 0,366-14-692 0 0,-70 17 1 0 0,49-3-2918 0 0,12-1-811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59:50.930"/>
    </inkml:context>
    <inkml:brush xml:id="br0">
      <inkml:brushProperty name="width" value="0.1" units="cm"/>
      <inkml:brushProperty name="height" value="0.1" units="cm"/>
      <inkml:brushProperty name="color" value="#66CC00"/>
    </inkml:brush>
  </inkml:definitions>
  <inkml:trace contextRef="#ctx0" brushRef="#br0">1783 50 2759 0 0,'-4'-3'200'0'0,"-1"-1"0"0"0,1 1 0 0 0,-1 0 0 0 0,0 0 0 0 0,0 1-1 0 0,0 0 1 0 0,-1 0 0 0 0,1 0 0 0 0,0 0 0 0 0,-1 1 0 0 0,-7-2-1 0 0,-10 0 938 0 0,-31-1 0 0 0,-276 1-369 0 0,85-6 726 0 0,182 8-1012 0 0,-89 12 1 0 0,-59 20-215 0 0,-63 7-216 0 0,266-38-45 0 0,-47 4 0 0 0,-1 2 0 0 0,-85 21 0 0 0,90-12-130 0 0,0 0-9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33:48.986"/>
    </inkml:context>
    <inkml:brush xml:id="br0">
      <inkml:brushProperty name="width" value="0.1" units="cm"/>
      <inkml:brushProperty name="height" value="0.1" units="cm"/>
      <inkml:brushProperty name="color" value="#E71224"/>
    </inkml:brush>
  </inkml:definitions>
  <inkml:trace contextRef="#ctx0" brushRef="#br0">1381 103 4431 0 0,'-27'-9'645'0'0,"1"2"-1"0"0,-1 0 1 0 0,-40-4-1 0 0,-82 1 113 0 0,73 6-364 0 0,-166-21 1125 0 0,-11-1-610 0 0,201 23-765 0 0,0 3 1 0 0,-96 12-1 0 0,98-2-144 0 0,-77 27 0 0 0,113-33-26 0 0,-56 19-136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59:51.873"/>
    </inkml:context>
    <inkml:brush xml:id="br0">
      <inkml:brushProperty name="width" value="0.1" units="cm"/>
      <inkml:brushProperty name="height" value="0.1" units="cm"/>
      <inkml:brushProperty name="color" value="#66CC00"/>
    </inkml:brush>
  </inkml:definitions>
  <inkml:trace contextRef="#ctx0" brushRef="#br0">1416 134 919 0 0,'0'-2'107'0'0,"1"0"-1"0"0,-1 0 0 0 0,1 0 1 0 0,0 0-1 0 0,0 0 0 0 0,0 0 1 0 0,0 0-1 0 0,0 1 0 0 0,0-1 1 0 0,0 0-1 0 0,0 1 0 0 0,1-1 1 0 0,1-2-1 0 0,8-7 981 0 0,-11 10-1086 0 0,0 1 0 0 0,0-1 0 0 0,0 1-1 0 0,0 0 1 0 0,0-1 0 0 0,0 1-1 0 0,0-1 1 0 0,0 1 0 0 0,0-1 0 0 0,0 1-1 0 0,0-1 1 0 0,0 1 0 0 0,0 0-1 0 0,0-1 1 0 0,0 1 0 0 0,0-1 0 0 0,0 1-1 0 0,0 0 1 0 0,-1-1 0 0 0,1 1-1 0 0,0-1 1 0 0,0 1 0 0 0,-1 0 0 0 0,1-1-1 0 0,0 1 1 0 0,0 0 0 0 0,-1-1-1 0 0,1 1 1 0 0,0 0 0 0 0,-1 0 0 0 0,1-1-1 0 0,-1 1 1 0 0,1 0 0 0 0,0 0-1 0 0,-1 0 1 0 0,1-1 0 0 0,-1 1 0 0 0,0 0-1 0 0,-20-9-108 0 0,18 8 94 0 0,-48-22 61 0 0,35 15 539 0 0,0 0 0 0 0,-1 1 0 0 0,0 2 0 0 0,-27-7 0 0 0,16 8-6 0 0,-1 2 0 0 0,1 1-1 0 0,0 1 1 0 0,-47 6 0 0 0,-112 29 548 0 0,53-8-791 0 0,47-13-280 0 0,-147 27 161 0 0,174-27-155 0 0,-107 40 0 0 0,41-4-3161 0 0,61-23-364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3:00:12.932"/>
    </inkml:context>
    <inkml:brush xml:id="br0">
      <inkml:brushProperty name="width" value="0.1" units="cm"/>
      <inkml:brushProperty name="height" value="0.1" units="cm"/>
      <inkml:brushProperty name="color" value="#66CC00"/>
    </inkml:brush>
  </inkml:definitions>
  <inkml:trace contextRef="#ctx0" brushRef="#br0">8837 198 919 0 0,'-17'-9'1347'0'0,"4"5"-711"0"0,1 1 0 0 0,0-2-1 0 0,1 0 1 0 0,-19-10 0 0 0,17 8 28 0 0,1 1 0 0 0,-2 0 1 0 0,-20-6-1 0 0,-164-33 2114 0 0,149 37-2328 0 0,-1 2 1 0 0,-55 0-1 0 0,-129 12 446 0 0,42 3-438 0 0,135-6-210 0 0,0 2 0 0 0,-60 14 0 0 0,-44 6-7 0 0,59-18 114 0 0,-1-3-1 0 0,-104-11 1 0 0,79 2-194 0 0,-163 15 0 0 0,158-3-110 0 0,87-7-29 0 0,1-1-1 0 0,-66-12 0 0 0,83 7 133 0 0,27 6-141 0 0,-1-1 0 0 0,1 1-1 0 0,-1 0 1 0 0,1-1 0 0 0,-1 0-1 0 0,1 1 1 0 0,-1-1 0 0 0,1 0-1 0 0,0 0 1 0 0,-1 0 0 0 0,1 0-1 0 0,0 0 1 0 0,0 0 0 0 0,-2-2-1 0 0,3 3-3 0 0,0 0 0 0 0,0 0 0 0 0,0-1-1 0 0,0 1 1 0 0,-1 0 0 0 0,1 0 0 0 0,0 0-1 0 0,0-1 1 0 0,0 1 0 0 0,0 0 0 0 0,0 0 0 0 0,0 0-1 0 0,0-1 1 0 0,0 1 0 0 0,0 0 0 0 0,0 0-1 0 0,0 0 1 0 0,0-1 0 0 0,1 1 0 0 0,-1 0-1 0 0,0 0 1 0 0,0 0 0 0 0,0-1 0 0 0,0 1 0 0 0,0 0-1 0 0,0 0 1 0 0,0 0 0 0 0,1-1 0 0 0,-1 1-1 0 0,0 0 1 0 0,0 0 0 0 0,0 0 0 0 0,0 0-1 0 0,0 0 1 0 0,1-1 0 0 0,-1 1 0 0 0,11-3 144 0 0,15 1-63 0 0,-24 2-74 0 0,5 0-7 0 0,109 5 100 0 0,87 9-47 0 0,-118-10-50 0 0,57-3 49 0 0,2 0 17 0 0,-81 3-15 0 0,295 5 282 0 0,259-11 55 0 0,-387-6-192 0 0,-185 5-211 0 0,-15 2-5 0 0,78-8 38 0 0,-92 7-11 0 0,-1-1 0 0 0,0 0 0 0 0,0-2 1 0 0,25-9-1 0 0,-38 13-4 0 0,0 1-1 0 0,0-1 1 0 0,-1 0 0 0 0,1 0 0 0 0,0 0 0 0 0,-1-1 0 0 0,1 1 0 0 0,0 0 0 0 0,-1-1 0 0 0,0 1 0 0 0,1-1 0 0 0,-1 1 0 0 0,0-1 0 0 0,0 0 0 0 0,0 1 0 0 0,1-3 0 0 0,-1 3-4 0 0,-1 1 0 0 0,0-1-1 0 0,0 1 1 0 0,0-1 0 0 0,0 1 0 0 0,0-1-1 0 0,0 0 1 0 0,0 1 0 0 0,0-1 0 0 0,0 1 0 0 0,0-1-1 0 0,-1 1 1 0 0,1-1 0 0 0,0 1 0 0 0,0-1-1 0 0,0 1 1 0 0,-1-1 0 0 0,1 1 0 0 0,0-1 0 0 0,0 1-1 0 0,-1-1 1 0 0,0 0 0 0 0,0 0 10 0 0,0 0-1 0 0,-1 0 1 0 0,1 0 0 0 0,-1 0 0 0 0,1 1-1 0 0,-1-1 1 0 0,1 0 0 0 0,-1 1 0 0 0,1-1-1 0 0,-4 0 1 0 0,-48-9 254 0 0,-76-6-1 0 0,-54 7-249 0 0,103 7 13 0 0,-490-2 150 0 0,525 6-187 0 0,-358 20 33 0 0,2 28-5 0 0,-141 19-29 0 0,412-58 0 0 0,-143 7 0 0 0,247-21 0 0 0,22 2 0 0 0,-1 0 0 0 0,1 1 0 0 0,0 0 0 0 0,-1-1 0 0 0,1 1 0 0 0,-1 1 0 0 0,-7 0 0 0 0,71-2 0 0 0,229-27 0 0 0,22 28 0 0 0,-3 0 0 0 0,177-18 0 0 0,-65 16 0 0 0,-324 5 0 0 0,-61-1 0 0 0,65-3 0 0 0,-82 2 0 0 0,-60-8 21 0 0,2 0 12 0 0,-200 8 67 0 0,97 3-62 0 0,-46-11-10 0 0,-38 1 8 0 0,62 13-36 0 0,-154-3 0 0 0,50-16 59 0 0,-1 19 10 0 0,53-4-26 0 0,-1-18-10 0 0,-126-1 111 0 0,156 15-38 0 0,-100 5-77 0 0,-108 15 88 0 0,214-10-39 0 0,48-1-28 0 0,-81 7 12 0 0,67-3-60 0 0,82-11 88 0 0,1-3 1 0 0,-101-17-1 0 0,88 8 184 0 0,-88 0 0 0 0,111 11-177 0 0,0-1 0 0 0,1-4 1 0 0,-87-17-1 0 0,46 2-11 0 0,-17-4 39 0 0,89 18-91 0 0,-1 1 1 0 0,1 2-1 0 0,-47-1 1 0 0,-75 10 41 0 0,-16 0-45 0 0,67-7-31 0 0,-122 15 0 0 0,-91 34 0 0 0,217-33 0 0 0,-161 7 0 0 0,105-17 0 0 0,-268 46 0 0 0,353-40 0 0 0,-1-3 0 0 0,-93 1 0 0 0,130-10 0 0 0,-32-6 0 0 0,9 1 0 0 0,-2 5 0 0 0,64-1 0 0 0,2 3 0 0 0,-1 1 0 0 0,1-2 0 0 0,0 0 0 0 0,0-1 0 0 0,0-1 0 0 0,14-2 0 0 0,3-1 0 0 0,-24 5 0 0 0,0 0 0 0 0,0 0 0 0 0,13 2 0 0 0,12 1 0 0 0,-6-1 0 0 0,0 0 0 0 0,33 8 0 0 0,11 2 0 0 0,-12-7 0 0 0,-37-12 0 0 0,-21 7 0 0 0,0-1 0 0 0,-1 1 0 0 0,1-1 0 0 0,0 1 0 0 0,0-1 0 0 0,0 1 0 0 0,-1-1 0 0 0,1 1 0 0 0,0-1 0 0 0,0 0 0 0 0,-1 1 0 0 0,1-1 0 0 0,-1 0 0 0 0,1 0 0 0 0,0 1 0 0 0,-1-1 0 0 0,1 0 0 0 0,-1 0 0 0 0,1-1 0 0 0,-1 1 0 0 0,-1 0 0 0 0,1 1 0 0 0,0-1 0 0 0,-1 1 0 0 0,1-1 0 0 0,0 1 0 0 0,-1-1 0 0 0,1 1 0 0 0,-1 0 0 0 0,1-1 0 0 0,0 1 0 0 0,-1-1 0 0 0,1 1 0 0 0,-1 0 0 0 0,1-1 0 0 0,-1 1 0 0 0,0 0 0 0 0,1 0 0 0 0,-1 0 0 0 0,0-1 0 0 0,-18-5 0 0 0,13 4 0 0 0,-2-1 0 0 0,1 1 0 0 0,0 0 0 0 0,-1 0 0 0 0,1 0 0 0 0,-1 1 0 0 0,1 0 0 0 0,-1 0 0 0 0,0 1 0 0 0,1 0 0 0 0,-1 1 0 0 0,-8 0 0 0 0,7 1 0 0 0,-1 0 0 0 0,0-1 0 0 0,0 0 0 0 0,-20-1 0 0 0,-10 0 0 0 0,28 1 0 0 0,1-1 0 0 0,-1 0 0 0 0,1 0 0 0 0,-1-1 0 0 0,1-1 0 0 0,-20-5 0 0 0,30 7 0 0 0,-1-1 0 0 0,1 1 0 0 0,-1-1 0 0 0,1 1 0 0 0,0-1 0 0 0,-1 1 0 0 0,1-1 0 0 0,0 0 0 0 0,0 0 0 0 0,0 0 0 0 0,0 0 0 0 0,0 0 0 0 0,-2-1 0 0 0,3 2 2 0 0,0 0-1 0 0,-1 0 1 0 0,1-1-1 0 0,0 1 1 0 0,0 0-1 0 0,0 0 1 0 0,-1 0-1 0 0,1 0 1 0 0,0-1-1 0 0,0 1 1 0 0,0 0-1 0 0,-1 0 1 0 0,1 0-1 0 0,0-1 1 0 0,0 1-1 0 0,0 0 1 0 0,0 0-1 0 0,0-1 1 0 0,0 1-1 0 0,0 0 1 0 0,-1 0-1 0 0,1-1 1 0 0,0 1-1 0 0,0 0 1 0 0,0 0-1 0 0,0-1 1 0 0,0 1-1 0 0,0 0 1 0 0,0 0-1 0 0,0-1 1 0 0,0 1-1 0 0,0 0 1 0 0,1 0-1 0 0,-1-1 1 0 0,0 1-1 0 0,0 0 1 0 0,0 0-1 0 0,0-1 1 0 0,0 1-1 0 0,13-3 9 0 0,16 7-16 0 0,-10 1 6 0 0,0-2 0 0 0,0 0 0 0 0,0-1 0 0 0,0-1 0 0 0,1-1 0 0 0,21-2 0 0 0,-34 1 13 0 0,172-17 102 0 0,-24 2-115 0 0,-6 2 0 0 0,166-15 0 0 0,-305 29-26 0 0,0 0 0 0 0,0 0 0 0 0,0 1 0 0 0,0 0-1 0 0,0 1 1 0 0,0 0 0 0 0,19 7 0 0 0,-23-6-26 0 0,-1 0 0 0 0,1 0 0 0 0,0 0 0 0 0,-1 1 0 0 0,0-1 0 0 0,0 1 0 0 0,0 1 0 0 0,0-1 0 0 0,-1 1 0 0 0,1-1 0 0 0,-1 1 0 0 0,0 1 0 0 0,4 7 0 0 0,1 6-535 0 0,-1 0 1 0 0,-1 0 0 0 0,0 1-1 0 0,-2 0 1 0 0,6 35-1 0 0,-2-2-989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3:02:58.202"/>
    </inkml:context>
    <inkml:brush xml:id="br0">
      <inkml:brushProperty name="width" value="0.1" units="cm"/>
      <inkml:brushProperty name="height" value="0.1" units="cm"/>
      <inkml:brushProperty name="color" value="#F4F91B"/>
    </inkml:brush>
  </inkml:definitions>
  <inkml:trace contextRef="#ctx0" brushRef="#br0">2382 50 79 0 0,'1'-12'589'0'0,"-1"10"-253"0"0,0 0 1 0 0,0 0-1 0 0,0 0 1 0 0,0 0-1 0 0,0 0 0 0 0,0 0 1 0 0,0 0-1 0 0,-1-3 1 0 0,0 4-248 0 0,1 1 1 0 0,-1-1-1 0 0,1 0 1 0 0,-1 0-1 0 0,0 1 1 0 0,1-1 0 0 0,-1 0-1 0 0,0 1 1 0 0,1-1-1 0 0,-1 0 1 0 0,0 1-1 0 0,0-1 1 0 0,1 1-1 0 0,-1 0 1 0 0,0-1 0 0 0,0 1-1 0 0,0-1 1 0 0,0 1-1 0 0,0 0 1 0 0,0 0-1 0 0,0 0 1 0 0,-1-1-1 0 0,-6 1 199 0 0,1-1 0 0 0,0 1-1 0 0,0 1 1 0 0,-11 1 0 0 0,12-1-141 0 0,-1 0 0 0 0,1-1 0 0 0,-1 0 0 0 0,1 0 0 0 0,-1 0 0 0 0,-10-2 0 0 0,3-1 101 0 0,0 1 0 0 0,0 1-1 0 0,0 1 1 0 0,0 0 0 0 0,-27 3-1 0 0,1 0 123 0 0,-79 8 324 0 0,71-5-340 0 0,-89-1 0 0 0,126-5-306 0 0,-318-7 1374 0 0,225 12-1117 0 0,1 1 39 0 0,-136-9-1 0 0,-370-9 132 0 0,523 15-759 0 0,0 3 1 0 0,-96 21-1 0 0,126-15-748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3:03:17.209"/>
    </inkml:context>
    <inkml:brush xml:id="br0">
      <inkml:brushProperty name="width" value="0.1" units="cm"/>
      <inkml:brushProperty name="height" value="0.1" units="cm"/>
      <inkml:brushProperty name="color" value="#F4F91B"/>
    </inkml:brush>
  </inkml:definitions>
  <inkml:trace contextRef="#ctx0" brushRef="#br0">1 188 1375 0 0,'7'-49'2026'0'0,"-7"48"-1947"0"0,0 1 1 0 0,0-1-1 0 0,0 0 1 0 0,0 1-1 0 0,1-1 0 0 0,-1 0 1 0 0,0 1-1 0 0,0-1 1 0 0,1 0-1 0 0,-1 1 1 0 0,0-1-1 0 0,1 1 0 0 0,-1-1 1 0 0,0 1-1 0 0,1-1 1 0 0,-1 0-1 0 0,1 1 1 0 0,-1 0-1 0 0,1-1 1 0 0,-1 1-1 0 0,1-1 0 0 0,-1 1 1 0 0,1 0-1 0 0,-1-1 1 0 0,1 1-1 0 0,0 0 1 0 0,-1-1-1 0 0,1 1 0 0 0,-1 0 1 0 0,1 0-1 0 0,0 0 1 0 0,-1 0-1 0 0,1 0 1 0 0,0-1-1 0 0,-1 1 1 0 0,1 0-1 0 0,0 1 0 0 0,-1-1 1 0 0,1 0-1 0 0,0 0 1 0 0,-1 0-1 0 0,1 0 1 0 0,0 0-1 0 0,-1 1 0 0 0,2-1 1 0 0,29 12 655 0 0,-6 1-355 0 0,-15-7-269 0 0,0-1 0 0 0,0 0 0 0 0,1 0 0 0 0,-1-1 0 0 0,1-1 0 0 0,0 0 0 0 0,0 0 0 0 0,12 1 0 0 0,64-3 857 0 0,-55-2-373 0 0,61 7 0 0 0,173 27-64 0 0,-126-33-192 0 0,-106-2-241 0 0,-4-1 50 0 0,0-1-1 0 0,51-16 0 0 0,-40 10 11 0 0,12-3 50 0 0,-10 1 41 0 0,1 2 1 0 0,1 2-1 0 0,80-4 1 0 0,129 2-16 0 0,-30 0 44 0 0,-133 8-185 0 0,-17 0-39 0 0,112-7 69 0 0,-65 0 125 0 0,-16 3 36 0 0,161-15 52 0 0,-55 13-205 0 0,119-8 141 0 0,-259 11-191 0 0,95 6 1 0 0,69 18 104 0 0,-188-14-178 0 0,274 10 173 0 0,-224-13-140 0 0,44 13 160 0 0,-73-6-116 0 0,20 1 29 0 0,162-3 0 0 0,154-6 2116 0 0,-232 9-4093 0 0,36-4 1916 0 0,2 1 7 0 0,99 13 15 0 0,-218-19 30 0 0,140-16 1 0 0,-70 2-101 0 0,160 1 192 0 0,-143-12-76 0 0,-67 6-46 0 0,139 6 105 0 0,-103 8-108 0 0,56-18 31 0 0,-124 12-78 0 0,-54 5-13 0 0,-20 3 32 0 0,-17 1 18 0 0,-238-7 296 0 0,193 4-336 0 0,-121-6 32 0 0,61 8-35 0 0,-91 2 26 0 0,-72 1-7 0 0,77-2-1 0 0,-488 14 80 0 0,383 3-106 0 0,-81 0 42 0 0,87-14-12 0 0,-56-1-18 0 0,-112 7-23 0 0,-28 7 0 0 0,443-15 0 0 0,-124 5 55 0 0,-153-7-46 0 0,309 0-11 0 0,-368-18 68 0 0,-43 18-66 0 0,14 16 55 0 0,207-2-46 0 0,146-8 0 0 0,0 2 0 0 0,0 3 0 0 0,1 3 0 0 0,0 3 0 0 0,-83 31 0 0 0,-187 104-1960 0 0,248-101-2492 0 0,0 5-1401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3:02:32.761"/>
    </inkml:context>
    <inkml:brush xml:id="br0">
      <inkml:brushProperty name="width" value="0.1" units="cm"/>
      <inkml:brushProperty name="height" value="0.1" units="cm"/>
      <inkml:brushProperty name="color" value="#F4F91B"/>
    </inkml:brush>
  </inkml:definitions>
  <inkml:trace contextRef="#ctx0" brushRef="#br0">1761 16 4175 0 0,'-11'-9'400'0'0,"11"9"-327"0"0,0-1 1 0 0,-1 1 0 0 0,1-1 0 0 0,0 1 0 0 0,-1-1 0 0 0,1 1 0 0 0,-1 0-1 0 0,1-1 1 0 0,-1 1 0 0 0,1 0 0 0 0,-1-1 0 0 0,0 1 0 0 0,1 0 0 0 0,-1 0 0 0 0,1-1-1 0 0,-1 1 1 0 0,1 0 0 0 0,-1 0 0 0 0,0 0 0 0 0,1 0 0 0 0,-1 0 0 0 0,0 0 0 0 0,1 0-1 0 0,-1 0 1 0 0,1 0 0 0 0,-1 0 0 0 0,0 0 0 0 0,1 0 0 0 0,-1 1 0 0 0,1-1-1 0 0,-1 0 1 0 0,0 0 0 0 0,0 1 0 0 0,-28 1 1096 0 0,3 0-517 0 0,-91 17 1204 0 0,-9 2-1024 0 0,78-12-329 0 0,1-1-1 0 0,-55 0 0 0 0,-97-7 1708 0 0,102-2-1308 0 0,-353-16 1416 0 0,402 13-2208 0 0,-60 1 0 0 0,87 4-114 0 0,0 1 1 0 0,0 1 0 0 0,0 1 0 0 0,0 1-1 0 0,-28 10 1 0 0,19-2-622 0 0,0 2 0 0 0,-41 27 0 0 0,23-13-5463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3:02:33.531"/>
    </inkml:context>
    <inkml:brush xml:id="br0">
      <inkml:brushProperty name="width" value="0.1" units="cm"/>
      <inkml:brushProperty name="height" value="0.1" units="cm"/>
      <inkml:brushProperty name="color" value="#F4F91B"/>
    </inkml:brush>
  </inkml:definitions>
  <inkml:trace contextRef="#ctx0" brushRef="#br0">2082 50 4487 0 0,'0'0'20'0'0,"0"-1"-1"0"0,0 1 1 0 0,0 0-1 0 0,0 0 1 0 0,0 0-1 0 0,0 0 1 0 0,0-1-1 0 0,0 1 1 0 0,0 0-1 0 0,0 0 1 0 0,0 0-1 0 0,-1-1 0 0 0,1 1 1 0 0,0 0-1 0 0,0 0 1 0 0,0 0-1 0 0,0 0 1 0 0,0 0-1 0 0,0-1 1 0 0,0 1-1 0 0,0 0 1 0 0,-1 0-1 0 0,1 0 1 0 0,0 0-1 0 0,0 0 1 0 0,0 0-1 0 0,0-1 0 0 0,0 1 1 0 0,-1 0-1 0 0,1 0 1 0 0,0 0-1 0 0,0 0 1 0 0,0 0-1 0 0,-1 0 1 0 0,1 0-1 0 0,0 0 1 0 0,-14-4 406 0 0,-22-1-193 0 0,26 4-277 0 0,-42-4 1108 0 0,1 2 0 0 0,-2 3 0 0 0,-87 10 0 0 0,36-1 104 0 0,0-5-1 0 0,-160-13 1 0 0,-34-4 376 0 0,3 0-783 0 0,260 10-707 0 0,-142-8 140 0 0,135 10-183 0 0,-1 3 0 0 0,-49 7-1 0 0,-120 37-1846 0 0,157-33-3344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3:02:34.839"/>
    </inkml:context>
    <inkml:brush xml:id="br0">
      <inkml:brushProperty name="width" value="0.1" units="cm"/>
      <inkml:brushProperty name="height" value="0.1" units="cm"/>
      <inkml:brushProperty name="color" value="#F4F91B"/>
    </inkml:brush>
  </inkml:definitions>
  <inkml:trace contextRef="#ctx0" brushRef="#br0">2324 16 919 0 0,'1'0'-2'0'0,"-1"-1"-1"0"0,1 1 0 0 0,-1 0 0 0 0,0-1 0 0 0,1 1 0 0 0,-1 0 0 0 0,1-1 1 0 0,-1 1-1 0 0,0-1 0 0 0,1 1 0 0 0,-1-1 0 0 0,0 1 0 0 0,0-1 0 0 0,1 1 1 0 0,-1-1-1 0 0,0 1 0 0 0,0-1 0 0 0,0 0 0 0 0,0 1 0 0 0,0-2 0 0 0,1 2 29 0 0,-1 0 1 0 0,0 0-1 0 0,0 0 0 0 0,0 0 0 0 0,0 0 0 0 0,0 0 0 0 0,0 0 0 0 0,0 0 0 0 0,0-1 1 0 0,0 1-1 0 0,0 0 0 0 0,0 0 0 0 0,0 0 0 0 0,0 0 0 0 0,0 0 0 0 0,0 0 0 0 0,0-1 1 0 0,0 1-1 0 0,0 0 0 0 0,0 0 0 0 0,0 0 0 0 0,0 0 0 0 0,0 0 0 0 0,0 0 0 0 0,0 0 1 0 0,0-1-1 0 0,0 1 0 0 0,0 0 0 0 0,0 0 0 0 0,0 0 0 0 0,0 0 0 0 0,0 0 0 0 0,0 0 1 0 0,0 0-1 0 0,0 0 0 0 0,-1 0 0 0 0,1-1 0 0 0,0 1 0 0 0,0 0 0 0 0,0 0 0 0 0,0 0 1 0 0,0 0-1 0 0,0 0 0 0 0,0 0 0 0 0,0 0 0 0 0,-1 0 0 0 0,1 0 0 0 0,0 0 0 0 0,0 0 0 0 0,0 0 1 0 0,0 0-1 0 0,0 0 0 0 0,0 0 0 0 0,0 0 0 0 0,-1 0 0 0 0,1 0 0 0 0,0 0 0 0 0,0 0 1 0 0,0 0-1 0 0,0 0 0 0 0,0 0 0 0 0,0 0 0 0 0,0 0 0 0 0,-1 0 0 0 0,1 0 0 0 0,-1 1 39 0 0,0-1-1 0 0,0 1 0 0 0,0-1 0 0 0,0 0 0 0 0,0 1 0 0 0,-1-1 0 0 0,1 0 0 0 0,0 0 1 0 0,0 0-1 0 0,0 0 0 0 0,0 0 0 0 0,-1 0 0 0 0,1 0 0 0 0,-2-1 0 0 0,-11 1 146 0 0,-104 24 2923 0 0,44-11-2228 0 0,-260 42 437 0 0,263-46-896 0 0,-470 64 2098 0 0,466-63-2056 0 0,-93 0 0 0 0,-75-16 352 0 0,152 4-636 0 0,-102 11 1 0 0,-89 24-1130 0 0,230-25-2350 0 0,0 1-1092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3:02:36.024"/>
    </inkml:context>
    <inkml:brush xml:id="br0">
      <inkml:brushProperty name="width" value="0.1" units="cm"/>
      <inkml:brushProperty name="height" value="0.1" units="cm"/>
      <inkml:brushProperty name="color" value="#F4F91B"/>
    </inkml:brush>
  </inkml:definitions>
  <inkml:trace contextRef="#ctx0" brushRef="#br0">2842 1 2527 0 0,'-18'4'341'0'0,"1"-1"-1"0"0,0 0 1 0 0,-31 0-1 0 0,27-1 188 0 0,6-1-235 0 0,-210 9 2663 0 0,-142-21-763 0 0,146 8-1218 0 0,44-2-207 0 0,69 0-395 0 0,-369 13 775 0 0,216-9-956 0 0,162-2-127 0 0,-174 16 0 0 0,-142 53-1240 0 0,332-47-3240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3:02:38.961"/>
    </inkml:context>
    <inkml:brush xml:id="br0">
      <inkml:brushProperty name="width" value="0.1" units="cm"/>
      <inkml:brushProperty name="height" value="0.1" units="cm"/>
      <inkml:brushProperty name="color" value="#F4F91B"/>
    </inkml:brush>
  </inkml:definitions>
  <inkml:trace contextRef="#ctx0" brushRef="#br0">2276 115 1375 0 0,'-1'-1'19'0'0,"0"-1"0"0"0,0 1 0 0 0,0-1 0 0 0,0 1-1 0 0,0-1 1 0 0,-1 1 0 0 0,1 0 0 0 0,0 0 0 0 0,-1-1-1 0 0,1 1 1 0 0,-1 0 0 0 0,1 0 0 0 0,-1 0 0 0 0,0 1-1 0 0,1-1 1 0 0,-3 0 0 0 0,-9-7 613 0 0,-1-7-241 0 0,-18-6 207 0 0,25 15-253 0 0,-1 1 1 0 0,0-1 0 0 0,-1 1 0 0 0,1 1 0 0 0,-1-1-1 0 0,0 2 1 0 0,0-1 0 0 0,-1 1 0 0 0,1 0 0 0 0,-18-2-1 0 0,-25 3 185 0 0,0 3 0 0 0,-62 7-1 0 0,21 0 18 0 0,-299 31 1313 0 0,257-23-1456 0 0,-96 2 241 0 0,175-18-292 0 0,0-2 0 0 0,-63-11 0 0 0,30-2 81 0 0,-165-21 44 0 0,209 32-446 0 0,0 3 0 0 0,-1 1 0 0 0,-74 11 0 0 0,39 4-501 0 0,26-2-3120 0 0,11 2-801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3:02:39.870"/>
    </inkml:context>
    <inkml:brush xml:id="br0">
      <inkml:brushProperty name="width" value="0.1" units="cm"/>
      <inkml:brushProperty name="height" value="0.1" units="cm"/>
      <inkml:brushProperty name="color" value="#F4F91B"/>
    </inkml:brush>
  </inkml:definitions>
  <inkml:trace contextRef="#ctx0" brushRef="#br0">3202 32 455 0 0,'-3'-1'125'0'0,"1"0"-1"0"0,-1 0 1 0 0,1 0-1 0 0,-1 0 1 0 0,0 1-1 0 0,1-1 0 0 0,-1 1 1 0 0,0 0-1 0 0,1-1 1 0 0,-4 2-1 0 0,-12-3 1909 0 0,-27-7-1013 0 0,-1 2 1 0 0,-1 2-1 0 0,1 3 1 0 0,-85 5-1 0 0,-181 29 492 0 0,-118-11-96 0 0,64-21-99 0 0,23-1-506 0 0,-98-15-105 0 0,272 6-590 0 0,67 4-116 0 0,-150-4 218 0 0,0 19-980 0 0,169 0-105 0 0,-3 2-48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33:49.842"/>
    </inkml:context>
    <inkml:brush xml:id="br0">
      <inkml:brushProperty name="width" value="0.1" units="cm"/>
      <inkml:brushProperty name="height" value="0.1" units="cm"/>
      <inkml:brushProperty name="color" value="#E71224"/>
    </inkml:brush>
  </inkml:definitions>
  <inkml:trace contextRef="#ctx0" brushRef="#br0">3005 65 3423 0 0,'-8'-5'2'0'0,"-2"-2"396"0"0,0 0 1 0 0,-1 0 0 0 0,0 1-1 0 0,-1 1 1 0 0,-20-8 0 0 0,14 9-205 0 0,-1 0-1 0 0,1 1 1 0 0,0 1 0 0 0,-34 1 0 0 0,-74 11-50 0 0,47-2 39 0 0,-155-2 651 0 0,-23 1 220 0 0,-91 1 55 0 0,172-9-694 0 0,-585-4 363 0 0,529 1-732 0 0,-239 27-1 0 0,370-12-200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3:02:41.595"/>
    </inkml:context>
    <inkml:brush xml:id="br0">
      <inkml:brushProperty name="width" value="0.1" units="cm"/>
      <inkml:brushProperty name="height" value="0.1" units="cm"/>
      <inkml:brushProperty name="color" value="#F4F91B"/>
    </inkml:brush>
  </inkml:definitions>
  <inkml:trace contextRef="#ctx0" brushRef="#br0">3006 24 1375 0 0,'-20'-6'1909'0'0,"1"1"-1"0"0,-35-5 0 0 0,31 8-1619 0 0,0 1 0 0 0,0 1-1 0 0,0 1 1 0 0,-27 5-1 0 0,-107 13 528 0 0,-10 3-230 0 0,-224 22 235 0 0,-212-42 1028 0 0,74-26-702 0 0,1 37-918 0 0,296 16-451 0 0,134-8-3524 0 0,33-4-558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3:02:44.033"/>
    </inkml:context>
    <inkml:brush xml:id="br0">
      <inkml:brushProperty name="width" value="0.1" units="cm"/>
      <inkml:brushProperty name="height" value="0.1" units="cm"/>
      <inkml:brushProperty name="color" value="#F4F91B"/>
    </inkml:brush>
  </inkml:definitions>
  <inkml:trace contextRef="#ctx0" brushRef="#br0">3128 30 3911 0 0,'-17'0'1096'0'0,"1"-1"-321"0"0,0 0-1 0 0,1-2 0 0 0,-27-7 1 0 0,26 6-382 0 0,1 1 1 0 0,-1 0 0 0 0,-28-1-1 0 0,-25 7 152 0 0,-130 24-1 0 0,78-8-249 0 0,-455 44 1128 0 0,92-48-896 0 0,336-13-341 0 0,-192-13 197 0 0,141 2-230 0 0,-169 7-298 0 0,277 6 33 0 0,0 4 0 0 0,-92 22 0 0 0,122-16-271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3:02:45.124"/>
    </inkml:context>
    <inkml:brush xml:id="br0">
      <inkml:brushProperty name="width" value="0.1" units="cm"/>
      <inkml:brushProperty name="height" value="0.1" units="cm"/>
      <inkml:brushProperty name="color" value="#F4F91B"/>
    </inkml:brush>
  </inkml:definitions>
  <inkml:trace contextRef="#ctx0" brushRef="#br0">3834 158 2671 0 0,'-4'-2'24'0'0,"-1"1"-1"0"0,1 0 0 0 0,0 0 0 0 0,-1 0 0 0 0,1 0 1 0 0,-1 1-1 0 0,1-1 0 0 0,-1 1 0 0 0,1 1 0 0 0,-1-1 0 0 0,1 1 1 0 0,-1-1-1 0 0,-5 3 0 0 0,-23 1-162 0 0,-14-4-58 0 0,-1-3 0 0 0,-51-9 0 0 0,45 4 1368 0 0,-65 0 1 0 0,-15 11 404 0 0,-170 26 1 0 0,224-20-1105 0 0,0-4 0 0 0,0-3 0 0 0,-111-11 0 0 0,-92-3 845 0 0,30 1-645 0 0,40-19-157 0 0,19 1-6 0 0,93 20-283 0 0,-299-37 152 0 0,312 33-348 0 0,0 4-1 0 0,-1 3 1 0 0,0 5 0 0 0,-143 15-1 0 0,-168 53-4130 0 0,333-51 90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3:02:47.842"/>
    </inkml:context>
    <inkml:brush xml:id="br0">
      <inkml:brushProperty name="width" value="0.1" units="cm"/>
      <inkml:brushProperty name="height" value="0.1" units="cm"/>
      <inkml:brushProperty name="color" value="#F4F91B"/>
    </inkml:brush>
  </inkml:definitions>
  <inkml:trace contextRef="#ctx0" brushRef="#br0">1497 41 1839 0 0,'2'-2'114'0'0,"-1"-1"-1"0"0,0 1 1 0 0,0-1-1 0 0,0 1 1 0 0,-1-1-1 0 0,1 1 1 0 0,0-5-1 0 0,-2 6 187 0 0,-1 0 0 0 0,1 1-1 0 0,0-1 1 0 0,-1 0 0 0 0,1 1-1 0 0,-1-1 1 0 0,1 1 0 0 0,-1 0-1 0 0,1-1 1 0 0,-1 1 0 0 0,1 0 0 0 0,-3 0-1 0 0,-5-2 177 0 0,0 0-198 0 0,0 0 0 0 0,1 0 0 0 0,-1 1 0 0 0,0 0 0 0 0,0 1 0 0 0,0 0 0 0 0,-10 1 0 0 0,-65 12 743 0 0,52-7-859 0 0,-73 7 429 0 0,-145-1 1 0 0,249-12-587 0 0,-285-3 1476 0 0,195 1-1079 0 0,-55-8 28 0 0,91 4-307 0 0,0 3 0 0 0,-88 5 1 0 0,130 0-226 0 0,1 1-1 0 0,0 0 1 0 0,0 0 0 0 0,1 1 0 0 0,-1 1 0 0 0,1 0 0 0 0,0 1 0 0 0,-16 10 0 0 0,3-2-961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3:02:49.710"/>
    </inkml:context>
    <inkml:brush xml:id="br0">
      <inkml:brushProperty name="width" value="0.1" units="cm"/>
      <inkml:brushProperty name="height" value="0.1" units="cm"/>
      <inkml:brushProperty name="color" value="#F4F91B"/>
    </inkml:brush>
  </inkml:definitions>
  <inkml:trace contextRef="#ctx0" brushRef="#br0">1929 102 455 0 0,'-4'-9'1499'0'0,"-1"-1"0"0"0,-1 1 0 0 0,-11-15 0 0 0,15 22-1328 0 0,-1-1-1 0 0,1 0 0 0 0,-1 1 0 0 0,0 0 0 0 0,0-1 1 0 0,0 1-1 0 0,0 0 0 0 0,0 1 0 0 0,-1-1 1 0 0,1 0-1 0 0,0 1 0 0 0,-1 0 0 0 0,1 0 0 0 0,-7-1 1 0 0,-77-9 886 0 0,-128 1 0 0 0,-156 28 184 0 0,-1 0-874 0 0,272-19-207 0 0,-414 21 236 0 0,378 2-1732 0 0,86-13-2972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3:02:51.375"/>
    </inkml:context>
    <inkml:brush xml:id="br0">
      <inkml:brushProperty name="width" value="0.1" units="cm"/>
      <inkml:brushProperty name="height" value="0.1" units="cm"/>
      <inkml:brushProperty name="color" value="#F4F91B"/>
    </inkml:brush>
  </inkml:definitions>
  <inkml:trace contextRef="#ctx0" brushRef="#br0">1938 77 2303 0 0,'0'-1'19'0'0,"0"1"-1"0"0,0 0 0 0 0,0-1 0 0 0,0 1 0 0 0,-1-1 1 0 0,1 1-1 0 0,0 0 0 0 0,-1-1 0 0 0,1 1 0 0 0,0 0 0 0 0,0-1 1 0 0,-1 1-1 0 0,1 0 0 0 0,-1-1 0 0 0,1 1 0 0 0,0 0 1 0 0,-1 0-1 0 0,1-1 0 0 0,-1 1 0 0 0,1 0 0 0 0,0 0 1 0 0,-1 0-1 0 0,1 0 0 0 0,-1 0 0 0 0,1-1 0 0 0,-1 1 0 0 0,1 0 1 0 0,-1 0-1 0 0,1 0 0 0 0,0 0 0 0 0,-1 0 0 0 0,1 0 1 0 0,-1 1-1 0 0,1-1 0 0 0,-1 0 0 0 0,0 0 0 0 0,-25 5 978 0 0,16-3-785 0 0,-6-1 50 0 0,0-1 0 0 0,0-1 0 0 0,0 0 0 0 0,0-1 0 0 0,1-1 0 0 0,-20-5-1 0 0,-26-4 469 0 0,8 4-39 0 0,0 2 0 0 0,-67 3-1 0 0,-74-4-132 0 0,65 0 134 0 0,20 5-138 0 0,-125-6 160 0 0,132 1-620 0 0,0 5 0 0 0,-1 4 1 0 0,-193 29-1 0 0,166-9-414 0 0,58-14 115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3:02:52.750"/>
    </inkml:context>
    <inkml:brush xml:id="br0">
      <inkml:brushProperty name="width" value="0.1" units="cm"/>
      <inkml:brushProperty name="height" value="0.1" units="cm"/>
      <inkml:brushProperty name="color" value="#F4F91B"/>
    </inkml:brush>
  </inkml:definitions>
  <inkml:trace contextRef="#ctx0" brushRef="#br0">2709 241 919 0 0,'-1'-1'80'0'0,"0"0"0"0"0,0-1-1 0 0,1 1 1 0 0,-1 0 0 0 0,0 0-1 0 0,0 0 1 0 0,-1 0 0 0 0,1 0 0 0 0,0 0-1 0 0,0 0 1 0 0,0 0 0 0 0,-1 1-1 0 0,1-1 1 0 0,0 0 0 0 0,-1 1-1 0 0,1-1 1 0 0,-1 1 0 0 0,1-1-1 0 0,0 1 1 0 0,-1 0 0 0 0,1 0-1 0 0,-1 0 1 0 0,1-1 0 0 0,-3 2-1 0 0,-5-1 706 0 0,1 1 1 0 0,-1 0-1 0 0,-11 4 0 0 0,-3 0-754 0 0,-16 1 1724 0 0,17-3-1051 0 0,0 0-1 0 0,-45-1 1 0 0,-237-14 1100 0 0,44 2-870 0 0,188 2-628 0 0,1-3 0 0 0,-100-29-1 0 0,-20-3 170 0 0,43 19-154 0 0,-62-11 22 0 0,119 16-308 0 0,-98-18 39 0 0,148 32-63 0 0,0 1 1 0 0,-68 3 0 0 0,50 5-579 0 0,0 2 0 0 0,0 4 0 0 0,1 1 0 0 0,0 4-1 0 0,1 1 1 0 0,1 4 0 0 0,-54 26 0 0 0,68-23-3888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3:02:54.260"/>
    </inkml:context>
    <inkml:brush xml:id="br0">
      <inkml:brushProperty name="width" value="0.1" units="cm"/>
      <inkml:brushProperty name="height" value="0.1" units="cm"/>
      <inkml:brushProperty name="color" value="#F4F91B"/>
    </inkml:brush>
  </inkml:definitions>
  <inkml:trace contextRef="#ctx0" brushRef="#br0">2586 86 1375 0 0,'0'-1'14'0'0,"0"1"0"0"0,0 0 0 0 0,1-1 0 0 0,-1 1 0 0 0,0 0 0 0 0,0-1 0 0 0,0 1 0 0 0,0 0 0 0 0,0-1-1 0 0,0 1 1 0 0,0 0 0 0 0,0-1 0 0 0,0 1 0 0 0,0 0 0 0 0,0 0 0 0 0,0-1 0 0 0,0 1 0 0 0,0 0 0 0 0,0-1-1 0 0,-1 1 1 0 0,1 0 0 0 0,0-1 0 0 0,0 1 0 0 0,0 0 0 0 0,0 0 0 0 0,-1-1 0 0 0,1 1 0 0 0,0 0 0 0 0,0 0-1 0 0,0-1 1 0 0,-1 1 0 0 0,1 0 0 0 0,-1 0 0 0 0,-13-2 1029 0 0,-23 10 1133 0 0,26-5-1844 0 0,-14 1 76 0 0,0-1 0 0 0,0-1 0 0 0,-37-2 0 0 0,-76-13 1670 0 0,113 10-1981 0 0,-170-29 1200 0 0,-149 4 199 0 0,221 20-1248 0 0,-10-2-120 0 0,-159 23 175 0 0,76 0-94 0 0,145-11-122 0 0,-180 6 94 0 0,1 19-81 0 0,206-19-90 0 0,-205 41-204 0 0,196-33 34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3:03:50.657"/>
    </inkml:context>
    <inkml:brush xml:id="br0">
      <inkml:brushProperty name="width" value="0.1" units="cm"/>
      <inkml:brushProperty name="height" value="0.1" units="cm"/>
      <inkml:brushProperty name="color" value="#F4F91B"/>
    </inkml:brush>
  </inkml:definitions>
  <inkml:trace contextRef="#ctx0" brushRef="#br0">24693 359 5063 0 0,'-42'-12'3949'0'0,"-53"-8"-1"0"0,47 11-4054 0 0,24 5 1758 0 0,-1 1 1 0 0,1 1-1 0 0,0 1 1 0 0,-48 5-1 0 0,-95 25 1105 0 0,165-28-2751 0 0,-35 5 439 0 0,-1-1 0 0 0,1-1 0 0 0,-1-2-1 0 0,-65-6 1 0 0,-23-2 564 0 0,65 5-437 0 0,-111-18-1 0 0,-31-6 14 0 0,7 2-87 0 0,148 14-409 0 0,0 2 0 0 0,-69-1 1 0 0,-215 8 491 0 0,235-1-503 0 0,-168 5 224 0 0,70 13-18 0 0,-152 18-45 0 0,-137 19 90 0 0,-5-19-88 0 0,278-30-195 0 0,-46 2-17 0 0,191-2-42 0 0,-309 16 90 0 0,-116-16-77 0 0,230-19 0 0 0,1 0 0 0 0,131 13 0 0 0,-71 0 0 0 0,-23-1 0 0 0,7-1 0 0 0,202 3 3 0 0,-629 11-70 0 0,458-5 67 0 0,-1 1 0 0 0,-54-14 0 0 0,16-3 0 0 0,101 6 0 0 0,-123-20 0 0 0,3-8 0 0 0,166 24 0 0 0,-1 5 0 0 0,-110 7 0 0 0,73 0 0 0 0,-576 31 0 0 0,635-31 0 0 0,-887 61 0 0 0,702-41 0 0 0,-92 4 0 0 0,-88-30 0 0 0,136-2 0 0 0,-319 10 0 0 0,419-4 0 0 0,-220-6 0 0 0,-26 3 0 0 0,191 6 0 0 0,-425-17 0 0 0,-11 13 0 0 0,392 6 0 0 0,125-7 20 0 0,-52 1 24 0 0,34 3-44 0 0,-33 1 0 0 0,-35 0 0 0 0,106-3 0 0 0,-117-1 0 0 0,78 1 0 0 0,-241 12 0 0 0,139 4 0 0 0,67-14-5 0 0,50-2 63 0 0,59 3-47 0 0,-121 3-11 0 0,-40-23 0 0 0,203 14 0 0 0,-1 2 0 0 0,-78 12 0 0 0,60-5 0 0 0,-156 0 64 0 0,73-14-64 0 0,-34 0 0 0 0,-384-21 0 0 0,368 16 0 0 0,-75-9 0 0 0,-106-10 38 0 0,83 10-12 0 0,156 13-26 0 0,-3-1 0 0 0,-62-14 0 0 0,108 9 0 0 0,-2 4 0 0 0,-183 11 0 0 0,42 6 0 0 0,65-4 0 0 0,-127 12 0 0 0,226-14 21 0 0,0-5 1 0 0,-178-29-1 0 0,61-20-21 0 0,57 12 0 0 0,79 25 0 0 0,-90-7 0 0 0,148 21 0 0 0,-1 1 0 0 0,-23 2 0 0 0,34-2 0 0 0,0 1 0 0 0,-1 0 0 0 0,1 0 0 0 0,0 1 0 0 0,0-1 0 0 0,0 1 0 0 0,0 0 0 0 0,0 1 0 0 0,0-1 0 0 0,-7 6 0 0 0,9-5 0 0 0,1 0 0 0 0,0 0 0 0 0,0-1 0 0 0,0 1 0 0 0,0 1 0 0 0,1-1 0 0 0,-1 0 0 0 0,1 0 0 0 0,0 1 0 0 0,0-1 0 0 0,-1 5 0 0 0,-6 39 0 0 0,4 300-1 0 0,7-246-9 0 0,58 738-43 0 0,-26-600 53 0 0,-22-173 0 0 0,9 28 0 0 0,-1 1 0 0 0,2-3 0 0 0,3-2 0 0 0,0-7 0 0 0,4 1 0 0 0,6-6 0 0 0,7-8 0 0 0,-31-53 0 0 0,27 31 0 0 0,-19-29 0 0 0,36 30 0 0 0,18 1-11 0 0,-40-31-31 0 0,57 26 31 0 0,-63-33 11 0 0,39 11 0 0 0,28-1 0 0 0,-2-5 0 0 0,-2-3 0 0 0,-2-1 0 0 0,5-2 0 0 0,1-1 0 0 0,2-1 0 0 0,4-2 0 0 0,2-2 0 0 0,-9-2 0 0 0,-3 2 0 0 0,6 3 0 0 0,3 0-11 0 0,3 1-31 0 0,4 1 31 0 0,1-2 11 0 0,-6-3 0 0 0,-5-4 0 0 0,6-2 0 0 0,-1 0 0 0 0,0 3 0 0 0,5 0 0 0 0,-2-1 0 0 0,-5 1 0 0 0,-7 0 0 0 0,-3 1 0 0 0,1 2 0 0 0,-7-2 0 0 0,3-1 0 0 0,5 2 0 0 0,1 2 0 0 0,0 1 0 0 0,-1 3 0 0 0,8 4 0 0 0,-12 1 0 0 0,18 1 0 0 0,8 5 0 0 0,2-1 0 0 0,0-2 0 0 0,-10-1 0 0 0,0-2 0 0 0,0-4 0 0 0,2 1 0 0 0,0-2 0 0 0,7-2 0 0 0,5 1 0 0 0,-6-2 0 0 0,-9-1 0 0 0,5-2 0 0 0,-3 0 0 0 0,1 4 0 0 0,5 2 0 0 0,0 0 0 0 0,-4 2 0 0 0,-9-3 0 0 0,-14-6 0 0 0,16-2 0 0 0,4 0 0 0 0,5-2 0 0 0,8 1 0 0 0,1 2 0 0 0,-4-2 0 0 0,2-3 0 0 0,-1-1 0 0 0,-5 2 0 0 0,-21 0 0 0 0,-2 0 0 0 0,0-2 0 0 0,17-4 0 0 0,-19 1 0 0 0,2-5 0 0 0,22 0 0 0 0,-3 4 0 0 0,7 7 0 0 0,3 4 0 0 0,-7 5 0 0 0,5-3 0 0 0,3-5 0 0 0,0-6 0 0 0,3-1 0 0 0,-5 5 0 0 0,-7 5 0 0 0,-7 4 0 0 0,-13-3 0 0 0,23-1 0 0 0,9-5 0 0 0,3-6 0 0 0,-28 1 0 0 0,-13 4 0 0 0,-2 0 0 0 0,6-2 0 0 0,6 0 0 0 0,19-3 0 0 0,-13 2 0 0 0,-2 2 0 0 0,0 3 0 0 0,16 2 0 0 0,-15 3 0 0 0,-6-2 0 0 0,7-2 0 0 0,26-3 0 0 0,-20 0 0 0 0,-8 2 0 0 0,-3 4 0 0 0,-5-1 0 0 0,2-2 0 0 0,3-2 0 0 0,2 0 0 0 0,1 0 0 0 0,6-3 0 0 0,-2 1 0 0 0,-5 1 0 0 0,1-4 0 0 0,4-4 0 0 0,-1-1 0 0 0,-5 0 0 0 0,2 2 0 0 0,-3 0 0 0 0,2-1 0 0 0,-8 1 0 0 0,-2 4 0 0 0,4 1 0 0 0,-3 0 0 0 0,2-2 0 0 0,3-1 0 0 0,0-3 0 0 0,-4 2 0 0 0,1 2 0 0 0,17-2 0 0 0,8 1 0 0 0,3 4 0 0 0,0 1 0 0 0,0 1 0 0 0,-22 2 0 0 0,15 1 0 0 0,-1 1 0 0 0,-3 1 0 0 0,-1 0 0 0 0,5 2 0 0 0,2 0 0 0 0,-2 1 0 0 0,-9 0 0 0 0,2 1 0 0 0,7-1 0 0 0,-1-1 0 0 0,-5-1 0 0 0,2-1 0 0 0,-2 1 0 0 0,-6-2 0 0 0,-1 0 0 0 0,6-2 0 0 0,-1 0 0 0 0,2-2 0 0 0,6 1 0 0 0,-3 1 0 0 0,-1 4 0 0 0,-4 1 0 0 0,2-2 0 0 0,5 0 0 0 0,-4 0 0 0 0,9-1 0 0 0,1 1 0 0 0,1-1 0 0 0,-3-1 0 0 0,2-2 0 0 0,5 0 0 0 0,1 1 0 0 0,-6 0 0 0 0,-22 2 0 0 0,-10-1 11 0 0,-48 0 31 0 0,59 0-31 0 0,25 0-11 0 0,3 0 0 0 0,-6 0 0 0 0,-18-1 0 0 0,13 4 0 0 0,3-3 0 0 0,4 1 0 0 0,0 4 0 0 0,1-2 0 0 0,5-4 0 0 0,-3-2 0 0 0,-7-1 0 0 0,0-2 0 0 0,0 5 0 0 0,2 2 0 0 0,2 2 0 0 0,0-2 0 0 0,-5-4 0 0 0,0-4 0 0 0,-1-3 0 0 0,-5 5 0 0 0,-7 4 0 0 0,2 1 0 0 0,1 2 0 0 0,-3-1 0 0 0,-8-1 0 0 0,1-1 0 0 0,6 2 0 0 0,13 5 0 0 0,0-1 0 0 0,-18-1 0 0 0,-9-1 0 0 0,0-2 0 0 0,12-3 0 0 0,7 0 0 0 0,0 4 0 0 0,-4-1 0 0 0,-1 2 0 0 0,1 3 0 0 0,4 0 0 0 0,-5-4 0 0 0,4-4 0 0 0,6-1 0 0 0,0 2 0 0 0,-1 3 0 0 0,-3 1 0 0 0,-6-1 0 0 0,-6 1 0 0 0,-2-3 0 0 0,-5-2 0 0 0,8 0 0 0 0,2-4 0 0 0,3-6 0 0 0,2-4 0 0 0,-10-2 0 0 0,-16-5 0 0 0,-9-3 0 0 0,-2 0 0 0 0,-54 20 0 0 0,8-2 0 0 0,0-1 0 0 0,34-22 0 0 0,-35 17 4 0 0,-1-1 0 0 0,0-1 0 0 0,-2-1 0 0 0,1 0 0 0 0,-2-1 0 0 0,0-1 0 0 0,17-28 0 0 0,-12 13 4 0 0,-1-2 0 0 0,-2 0 0 0 0,17-55 0 0 0,-21 45-8 0 0,-2 0 0 0 0,3-53 0 0 0,-7 57 0 0 0,5-56 21 0 0,10-61 22 0 0,-18 140-43 0 0,36-181 0 0 0,-27 146 0 0 0,-2-1 0 0 0,-3 0 0 0 0,-2-1 0 0 0,-3-93 0 0 0,-6 101 0 0 0,-2 0 0 0 0,-2 0 0 0 0,-2 1 0 0 0,-2 0 0 0 0,-1 1 0 0 0,-22-46 0 0 0,23 60 3 0 0,1-1 1 0 0,1-1-1 0 0,2 0 1 0 0,-5-41-1 0 0,-4-136 29 0 0,2 11-17 0 0,9 162-15 0 0,-1 0 0 0 0,-17-48 0 0 0,-34-68 0 0 0,54 142 0 0 0,-9-25-631 0 0,1-1-1 0 0,2-1 1 0 0,2 0 0 0 0,1 0-1 0 0,2 0 1 0 0,2-1 0 0 0,2-54-1 0 0,2 35-1813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52:06.716"/>
    </inkml:context>
    <inkml:brush xml:id="br0">
      <inkml:brushProperty name="width" value="0.1" units="cm"/>
      <inkml:brushProperty name="height" value="0.1" units="cm"/>
      <inkml:brushProperty name="color" value="#E71224"/>
    </inkml:brush>
  </inkml:definitions>
  <inkml:trace contextRef="#ctx0" brushRef="#br0">1 17 1375 0 0,'13'-2'128'0'0,"0"0"-128"0"0,3-1 0 0 0,1-1 0 0 0,3 4 176 0 0,-5-4 16 0 0,-4 2 0 0 0,-3 2 0 0 0,-5 0-192 0 0,3 2 0 0 0,3 0 0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34:03.860"/>
    </inkml:context>
    <inkml:brush xml:id="br0">
      <inkml:brushProperty name="width" value="0.1" units="cm"/>
      <inkml:brushProperty name="height" value="0.1" units="cm"/>
      <inkml:brushProperty name="color" value="#E71224"/>
    </inkml:brush>
  </inkml:definitions>
  <inkml:trace contextRef="#ctx0" brushRef="#br0">8312 2074 1839 0 0,'6'-6'362'0'0,"-1"0"0"0"0,0 0 0 0 0,0-1 0 0 0,0 0-1 0 0,3-7 1 0 0,-8 13-217 0 0,0 1 0 0 0,1-1 0 0 0,-1 0 0 0 0,0 1 0 0 0,1-1 0 0 0,-1 0-1 0 0,0 1 1 0 0,0-1 0 0 0,0 0 0 0 0,1 1 0 0 0,-1-1 0 0 0,0 0 0 0 0,0 0 0 0 0,0 1 0 0 0,0-1 0 0 0,0 0-1 0 0,0 1 1 0 0,-1-1 0 0 0,1-1 0 0 0,0 2-95 0 0,-1-1 0 0 0,1 1 1 0 0,0-1-1 0 0,-1 1 0 0 0,1 0 0 0 0,-1 0 0 0 0,1-1 0 0 0,-1 1 0 0 0,1 0 1 0 0,0 0-1 0 0,-1-1 0 0 0,1 1 0 0 0,-1 0 0 0 0,1 0 0 0 0,-1 0 0 0 0,1 0 1 0 0,-1 0-1 0 0,1 0 0 0 0,-1 0 0 0 0,1 0 0 0 0,-1 0 0 0 0,-5 0-76 0 0,0 1 0 0 0,0 0 0 0 0,1 1 0 0 0,-6 1 1 0 0,1 0 214 0 0,-71 9 219 0 0,43-7 80 0 0,0 2 0 0 0,-67 20 0 0 0,-41 20-344 0 0,119-40 35 0 0,1-1-1 0 0,-1-1 0 0 0,0-1 0 0 0,0-1 1 0 0,0-2-1 0 0,-44-3 0 0 0,42 1 0 0 0,0 1 0 0 0,1 1-1 0 0,-1 1 1 0 0,-31 7-1 0 0,30-4 23 0 0,-1-1 0 0 0,-1-2 0 0 0,1-1 0 0 0,0-1 0 0 0,-47-6 0 0 0,31 3 158 0 0,0 2 0 0 0,-85 9 0 0 0,32 0-24 0 0,73-8 8 0 0,0-1 0 0 0,-31-6 1 0 0,27 3 107 0 0,-32 0 1 0 0,-18 0 23 0 0,-81-13 1 0 0,82 6-60 0 0,-81 0 0 0 0,14 5-270 0 0,-42 1 9 0 0,16 18 269 0 0,-12 0-124 0 0,-99 8 180 0 0,-40 21 274 0 0,120-38-249 0 0,22-2-96 0 0,-108 7 27 0 0,134-23-112 0 0,98 7-128 0 0,-1 2-1 0 0,-87 5 0 0 0,-83 24-63 0 0,187-21-27 0 0,-66-4-1 0 0,35-1-14 0 0,-108-2 180 0 0,139 4-263 0 0,-184-3 187 0 0,192 3-149 0 0,0 2-1 0 0,1 2 0 0 0,-47 10 1 0 0,37-6-29 0 0,-54 3 0 0 0,66-10-8 0 0,-13 2 28 0 0,-61-5 0 0 0,-229-20 603 0 0,256 20-565 0 0,33 1-41 0 0,0-1 1 0 0,-47-9-1 0 0,-140-16 267 0 0,123 17 1313 0 0,-108-4-3114 0 0,208 14 1496 0 0,-168-2 7 0 0,129 2 10 0 0,-7-1 58 0 0,-5 0-37 0 0,-80 10-1 0 0,-62 15-31 0 0,141-17 12 0 0,26-2 5 0 0,-1-2 1 0 0,-59-1-1 0 0,85-4 9 0 0,1 0-1 0 0,-1 0 1 0 0,1-1 0 0 0,-13-5-1 0 0,-16-5 71 0 0,32 11-67 0 0,1 0 0 0 0,-1 0 0 0 0,1-1 0 0 0,0 0 0 0 0,0 0 0 0 0,0 0 1 0 0,0 0-1 0 0,0-1 0 0 0,1 0 0 0 0,-1 0 0 0 0,1 0 0 0 0,0-1 0 0 0,1 1 0 0 0,-6-8 0 0 0,-3-8 141 0 0,0-1 0 0 0,-11-28 0 0 0,14 30-65 0 0,-11-22 15 0 0,-40-100 168 0 0,48 106-247 0 0,4 15 5 0 0,1-1-1 0 0,1 1 1 0 0,1-1-1 0 0,-3-32 1 0 0,5 4-25 0 0,1 0 1 0 0,7-52-1 0 0,1 48-8 0 0,36-233 166 0 0,-36 261-179 0 0,-4 12 0 0 0,1 0 0 0 0,1 0 0 0 0,0 0 0 0 0,7-14 0 0 0,-2 7 0 0 0,0-1 0 0 0,-2 0 0 0 0,-1 0 0 0 0,6-33 0 0 0,-6 19 0 0 0,-3 0 0 0 0,1-37 0 0 0,-7 21 35 0 0,-8-54 1 0 0,-2-12 1 0 0,12 95-16 0 0,1 0 0 0 0,1-1 0 0 0,5-28 0 0 0,1-15-21 0 0,-5 40 0 0 0,9-43 0 0 0,-10 62 0 0 0,1 0 0 0 0,1 0 0 0 0,-1 1 0 0 0,1-1 0 0 0,0 0 0 0 0,0 1 0 0 0,1 0 0 0 0,0 0 0 0 0,0 0 0 0 0,8-9 0 0 0,-5 10-1 0 0,-1-1 1 0 0,1 1-1 0 0,1 1 1 0 0,-1-1-1 0 0,0 1 0 0 0,1 0 1 0 0,0 1-1 0 0,0 0 1 0 0,0 0-1 0 0,0 1 0 0 0,1 0 1 0 0,11-2-1 0 0,13 1-28 0 0,62 0-1 0 0,-64 4 25 0 0,254-19 10 0 0,55 1-74 0 0,-144 40 69 0 0,-45-4 0 0 0,-114-15 0 0 0,189 7 0 0 0,172 1-48 0 0,-12 0 32 0 0,-213-16 2 0 0,228-2-36 0 0,-163-3 50 0 0,38 0 0 0 0,87 6 0 0 0,6 0 0 0 0,186-8 0 0 0,-299 14 0 0 0,-122 2 0 0 0,336-3 0 0 0,112 15 0 0 0,-58 9 0 0 0,-315-4 0 0 0,-89-6 0 0 0,142-7 0 0 0,-135-9 0 0 0,-66 1 0 0 0,93 4 0 0 0,828-1 0 0 0,-825-20 0 0 0,-16 0 0 0 0,-91 12 0 0 0,5 0 0 0 0,80 3 0 0 0,99 8-64 0 0,-180-8 57 0 0,-27 0-7 0 0,-1 0 1 0 0,1 2-1 0 0,-1 1 1 0 0,49 10-1 0 0,-65-9-19 0 0,-4-2 25 0 0,-1 0 1 0 0,1 1 0 0 0,-1 0 0 0 0,0 0-1 0 0,1 0 1 0 0,-1 1 0 0 0,0-1-1 0 0,0 1 1 0 0,8 7 0 0 0,2 3-1 0 0,3 4-37 0 0,-1 0 0 0 0,17 20 0 0 0,-22-20-4 0 0,0 0 1 0 0,-2 1-1 0 0,0 0 0 0 0,0 0 0 0 0,-2 1 1 0 0,0 1-1 0 0,-2 0 0 0 0,7 26 0 0 0,11 54 9 0 0,52 266-181 0 0,-41 87 119 0 0,-24-274 65 0 0,-8 2-21 0 0,-4-153 59 0 0,-1 0 0 0 0,-2-1 0 0 0,-1 1 0 0 0,-13 39 0 0 0,12-50-1 0 0,-2-1 0 0 0,0 0 1 0 0,0 0-1 0 0,-2 0 0 0 0,0-1 0 0 0,-24 27 0 0 0,-85 73-5 0 0,50-51-27 0 0,64-60 21 0 0,-242 253-4343 0 0,182-178 2475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52:12.448"/>
    </inkml:context>
    <inkml:brush xml:id="br0">
      <inkml:brushProperty name="width" value="0.1" units="cm"/>
      <inkml:brushProperty name="height" value="0.1" units="cm"/>
      <inkml:brushProperty name="color" value="#E71224"/>
    </inkml:brush>
  </inkml:definitions>
  <inkml:trace contextRef="#ctx0" brushRef="#br0">0 21 455 0 0,'6'-7'0'0'0,"-3"1"0"0"0,1 2 0 0 0,-2 4 0 0 0,-2 2 272 0 0,2-2 16 0 0,2-2 0 0 0,1 0 0 0 0,3 1-160 0 0,-3 2-24 0 0,1 1-8 0 0,-4 4 0 0 0,-2-1-184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52:13.372"/>
    </inkml:context>
    <inkml:brush xml:id="br0">
      <inkml:brushProperty name="width" value="0.1" units="cm"/>
      <inkml:brushProperty name="height" value="0.1" units="cm"/>
      <inkml:brushProperty name="color" value="#E71224"/>
    </inkml:brush>
  </inkml:definitions>
  <inkml:trace contextRef="#ctx0" brushRef="#br0">0 88 919 0 0,'8'-7'80'0'0,"1"-3"-80"0"0,-1 3 0 0 0,-3 1 0 0 0,-3 3 224 0 0,0 1 24 0 0,0 0 8 0 0,1-2 0 0 0,3-5 0 0 0,1 1 0 0 0,1-1 0 0 0,-1 0 0 0 0,2 3-184 0 0,-3 1-72 0 0,3 5 64 0 0,-1 0-1312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52:16.053"/>
    </inkml:context>
    <inkml:brush xml:id="br0">
      <inkml:brushProperty name="width" value="0.1" units="cm"/>
      <inkml:brushProperty name="height" value="0.1" units="cm"/>
      <inkml:brushProperty name="color" value="#E71224"/>
    </inkml:brush>
  </inkml:definitions>
  <inkml:trace contextRef="#ctx0" brushRef="#br0">1 210 2471 0 0,'9'1'49'0'0,"-1"0"0"0"0,1 0-1 0 0,0 1 1 0 0,15 5-1 0 0,9 2-51 0 0,-23-7 96 0 0,-1 0 0 0 0,0-1 0 0 0,0 0 0 0 0,1 0 0 0 0,-1-1 0 0 0,1 0 0 0 0,-1-1 0 0 0,0 0 0 0 0,1 0 0 0 0,-1-1 0 0 0,0 0 0 0 0,15-6-1 0 0,20-8 317 0 0,0 3 0 0 0,1 1 0 0 0,1 2-1 0 0,0 2 1 0 0,0 2 0 0 0,87 1 0 0 0,-124 5-396 0 0,35 0 80 0 0,83-10-1 0 0,-40-8 11 0 0,25-5 52 0 0,115 5 343 0 0,-198 17-425 0 0,0 3 0 0 0,46 6 0 0 0,29 5 35 0 0,-13-3-99 0 0,-40-3 7 0 0,1-1 0 0 0,0-3 0 0 0,90-6 0 0 0,-98 1 56 0 0,83 8 0 0 0,-11 0 30 0 0,-35-3-67 0 0,-42-1 21 0 0,44-2-1 0 0,82-8-55 0 0,210 12 64 0 0,-343-2-64 0 0,105 2 0 0 0,405 8 128 0 0,-484-10-101 0 0,77-5-1 0 0,58-16 91 0 0,-100 7-32 0 0,175 2-1 0 0,-187 14-57 0 0,150-12-1 0 0,143-20 38 0 0,-256 26-21 0 0,153-8-11 0 0,-104-11 23 0 0,116-7 99 0 0,-81 30-11 0 0,59-2-135 0 0,-219-2 26 0 0,222-4-15 0 0,52 7-19 0 0,-261-3 0 0 0,120 0 0 0 0,-114 7 29 0 0,87 19 1 0 0,-102-16-25 0 0,-9-1-5 0 0,-4 0 0 0 0,57 3 0 0 0,-68-9 0 0 0,366 24 0 0 0,-182-7 0 0 0,-138-13 0 0 0,1-3 0 0 0,92-9 0 0 0,-34 0 0 0 0,65-2 0 0 0,-60 13 0 0 0,-70-1 0 0 0,125-8 0 0 0,-7-14 0 0 0,-131 15 0 0 0,1 1 0 0 0,0 3 0 0 0,51 7 0 0 0,-17-2 0 0 0,-1-3 0 0 0,0-4 0 0 0,99-14 0 0 0,-142 12 11 0 0,0 2-1 0 0,43 3 1 0 0,79 13 49 0 0,16 1-24 0 0,-146-13-36 0 0,0-3 0 0 0,47-5 0 0 0,94-10 74 0 0,-116 13-84 0 0,-2-1 42 0 0,0 3 0 0 0,0 2 0 0 0,87 13 0 0 0,-108-9-32 0 0,0-3 0 0 0,61-2 0 0 0,-87-1 0 0 0,109-10 33 0 0,0-1-2 0 0,-56 9-6 0 0,-24 0 20 0 0,0 2 0 0 0,71 8 0 0 0,163 18 9 0 0,-195-26-48 0 0,101-15-1 0 0,-106 8-5 0 0,133 0-1 0 0,-158 11 4 0 0,53 2 28 0 0,116-7-1 0 0,82-31 43 0 0,-178 17-82 0 0,-1 9 9 0 0,-46 3 0 0 0,94 1 0 0 0,-28 1 0 0 0,-106 2 6 0 0,0 0 0 0 0,52 9-1 0 0,61 21 27 0 0,-7-2-17 0 0,-42-8-496 0 0,-60-13 186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52:17.272"/>
    </inkml:context>
    <inkml:brush xml:id="br0">
      <inkml:brushProperty name="width" value="0.1" units="cm"/>
      <inkml:brushProperty name="height" value="0.1" units="cm"/>
      <inkml:brushProperty name="color" value="#E71224"/>
    </inkml:brush>
  </inkml:definitions>
  <inkml:trace contextRef="#ctx0" brushRef="#br0">1 177 3623 0 0,'5'-6'146'0'0,"-4"6"-138"0"0,-1-1 0 0 0,0 1 0 0 0,0-1 0 0 0,1 1 0 0 0,-1 0 0 0 0,0-1 0 0 0,1 1 0 0 0,-1 0 0 0 0,0-1 0 0 0,1 1 0 0 0,-1 0 0 0 0,1 0-1 0 0,-1-1 1 0 0,0 1 0 0 0,1 0 0 0 0,-1 0 0 0 0,1 0 0 0 0,-1-1 0 0 0,1 1 0 0 0,-1 0 0 0 0,1 0 0 0 0,-1 0 0 0 0,1 0 0 0 0,-1 0 0 0 0,1 0-1 0 0,20-6 803 0 0,-13 3-538 0 0,16-2-180 0 0,0 0-1 0 0,0 2 1 0 0,1 0 0 0 0,34 2-1 0 0,44-4 89 0 0,183-32 1172 0 0,-193 33-1046 0 0,-25 2-164 0 0,290-11-14 0 0,-101 8-128 0 0,-248 5 0 0 0,5 0-6 0 0,107-4 99 0 0,154-15 306 0 0,-82 8-197 0 0,-51 4-112 0 0,41-4-36 0 0,574-9 14 0 0,-1 62 0 0 0,-755-42-68 0 0,25 2-15 0 0,41 2-750 0 0,0 3-1 0 0,76 18 0 0 0,-90-9-1930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52:18.240"/>
    </inkml:context>
    <inkml:brush xml:id="br0">
      <inkml:brushProperty name="width" value="0.1" units="cm"/>
      <inkml:brushProperty name="height" value="0.1" units="cm"/>
      <inkml:brushProperty name="color" value="#E71224"/>
    </inkml:brush>
  </inkml:definitions>
  <inkml:trace contextRef="#ctx0" brushRef="#br0">0 236 2471 0 0,'4'-2'73'0'0,"-1"0"0"0"0,1 0-1 0 0,-1 1 1 0 0,1-1 0 0 0,0 1-1 0 0,0 0 1 0 0,0 0-1 0 0,0 0 1 0 0,-1 1 0 0 0,1 0-1 0 0,0-1 1 0 0,0 1 0 0 0,0 0-1 0 0,0 1 1 0 0,0-1-1 0 0,5 2 1 0 0,97 21 127 0 0,26 5-43 0 0,-109-26 72 0 0,0-2 0 0 0,0 0-1 0 0,0-1 1 0 0,0-2-1 0 0,37-7 1 0 0,38-5 462 0 0,228-17 372 0 0,-99 8-874 0 0,139-7 20 0 0,82-8-13 0 0,-211 21-168 0 0,52-5 8 0 0,537-31 218 0 0,-663 47-178 0 0,61-2-3 0 0,73-3 108 0 0,-141 13-55 0 0,-150-1-125 0 0,1 0 0 0 0,-1 1 0 0 0,0 0 0 0 0,1 1 0 0 0,-1 0 0 0 0,0-1-1 0 0,0 2 1 0 0,0-1 0 0 0,0 1 0 0 0,6 4 0 0 0,1 2-1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52:25.646"/>
    </inkml:context>
    <inkml:brush xml:id="br0">
      <inkml:brushProperty name="width" value="0.1" units="cm"/>
      <inkml:brushProperty name="height" value="0.1" units="cm"/>
      <inkml:brushProperty name="color" value="#66CC00"/>
    </inkml:brush>
  </inkml:definitions>
  <inkml:trace contextRef="#ctx0" brushRef="#br0">0 80 2527 0 0,'3'-4'97'0'0,"0"-1"-1"0"0,0 1 1 0 0,1 0-1 0 0,-1 0 0 0 0,9-7 1 0 0,7-9 472 0 0,-17 17-259 0 0,1 1-1 0 0,-1-1 1 0 0,1 0-1 0 0,0 1 1 0 0,0-1-1 0 0,0 1 1 0 0,0 0-1 0 0,1 0 0 0 0,-1 0 1 0 0,5-2-1 0 0,3 30 659 0 0,-8-23-949 0 0,0-1-1 0 0,0 0 1 0 0,0 0-1 0 0,0-1 0 0 0,0 1 1 0 0,0-1-1 0 0,1 1 1 0 0,-1-1-1 0 0,0 0 1 0 0,1 0-1 0 0,-1-1 0 0 0,1 1 1 0 0,4 0-1 0 0,9 0 152 0 0,27-2-1 0 0,-18 0 26 0 0,19-2 88 0 0,8 0-30 0 0,-5 3 159 0 0,50-6-1 0 0,20-1 38 0 0,-36 9-131 0 0,116 15-1 0 0,-163-14-214 0 0,0-1 0 0 0,44-3 0 0 0,-11-1 73 0 0,-27 1-79 0 0,-9 0-4 0 0,41 5 0 0 0,171 17 94 0 0,-189-19-107 0 0,-1-3 0 0 0,81-12 0 0 0,-68 6 10 0 0,1 3 0 0 0,69 4 0 0 0,-45 2-40 0 0,29 2 28 0 0,-63 0-16 0 0,72-5 0 0 0,-27-2-13 0 0,6-1 20 0 0,-32 1-1 0 0,110 9 1 0 0,-186-6-68 0 0,186 22-1 0 0,-6-1 0 0 0,-139-18 5 0 0,13 0 24 0 0,105 19 1 0 0,-53 2 178 0 0,2-5-1 0 0,162 9 1 0 0,-81-23 768 0 0,-170-4-791 0 0,-16-1-123 0 0,1 1-1 0 0,0-1 0 0 0,-1 0 1 0 0,1 0-1 0 0,0-1 0 0 0,-1 0 1 0 0,7-1-1 0 0,-11 2-58 0 0,0 0 1 0 0,1 0-1 0 0,-1 0 0 0 0,0 0 0 0 0,1 0 1 0 0,-1 0-1 0 0,0 0 0 0 0,1 1 1 0 0,-1-1-1 0 0,0 0 0 0 0,0 0 1 0 0,1 0-1 0 0,-1 0 0 0 0,0 0 1 0 0,1 0-1 0 0,-1 1 0 0 0,0-1 1 0 0,0 0-1 0 0,0 0 0 0 0,1 0 0 0 0,-1 1 1 0 0,0-1-1 0 0,0 0 0 0 0,0 0 1 0 0,1 1-1 0 0,-1-1 0 0 0,0 0 1 0 0,0 1-1 0 0,0-1 0 0 0,0 0 1 0 0,0 0-1 0 0,0 1 0 0 0,1-1 1 0 0,-1 0-1 0 0,0 1 0 0 0,0-1 0 0 0,0 0 1 0 0,0 1-1 0 0,0-1 0 0 0,0 0 1 0 0,0 1-1 0 0,0-1 0 0 0,-1 0 1 0 0,1 0-1 0 0,0 1 0 0 0,0-1 1 0 0,0 0-1 0 0,0 1 0 0 0,-4 26-24 0 0,1-12-139 0 0,1 8-750 0 0,2 3-300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52:28.348"/>
    </inkml:context>
    <inkml:brush xml:id="br0">
      <inkml:brushProperty name="width" value="0.1" units="cm"/>
      <inkml:brushProperty name="height" value="0.1" units="cm"/>
      <inkml:brushProperty name="color" value="#66CC00"/>
    </inkml:brush>
  </inkml:definitions>
  <inkml:trace contextRef="#ctx0" brushRef="#br0">6 288 1375 0 0,'-2'-7'345'0'0,"-2"-10"-832"0"0,4 17 592 0 0,0 0 0 0 0,0-1 0 0 0,0 1 0 0 0,0-1 1 0 0,0 1-1 0 0,1 0 0 0 0,-1-1 0 0 0,0 1 0 0 0,0-1 0 0 0,0 1 0 0 0,0 0 0 0 0,0-1 0 0 0,0 1 1 0 0,1 0-1 0 0,-1-1 0 0 0,0 1 0 0 0,0 0 0 0 0,1-1 0 0 0,-1 1 0 0 0,0 0 0 0 0,0 0 0 0 0,1-1 0 0 0,-1 1 1 0 0,0 0-1 0 0,1 0 0 0 0,-1-1 0 0 0,0 1 0 0 0,1 0 0 0 0,-1 0 0 0 0,1 0 0 0 0,-1 0 0 0 0,0-1 0 0 0,1 1 1 0 0,-1 0-1 0 0,1 0 0 0 0,36-7 494 0 0,-21 4-562 0 0,0 0 0 0 0,25 0 0 0 0,-33 2 197 0 0,0 0 0 0 0,-1 0 0 0 0,1-1-1 0 0,-1 0 1 0 0,1 0 0 0 0,13-6 0 0 0,-14 4 64 0 0,1 1 1 0 0,-1 0-1 0 0,1 1 1 0 0,0 0 0 0 0,0 0-1 0 0,15 0 1 0 0,136 6 1158 0 0,-83-4-737 0 0,89-10 0 0 0,-139 8-609 0 0,25-1 248 0 0,56 4 1 0 0,-79-1-218 0 0,49-6 0 0 0,-5-1 96 0 0,36-2 194 0 0,-63 3-245 0 0,-1 3 0 0 0,51 3-1 0 0,82 9 90 0 0,-133-8-130 0 0,0-2 0 0 0,67-10-1 0 0,22-2 248 0 0,197 22-155 0 0,-256-8-85 0 0,124-13 0 0 0,-34-1-11 0 0,237-20 281 0 0,-255 18-334 0 0,-64 8-54 0 0,74-8-6 0 0,-72 6 129 0 0,164 6-1 0 0,-124 5-88 0 0,36-10 20 0 0,3 0 68 0 0,-7 19-72 0 0,-25 0-32 0 0,243-8 86 0 0,-153 4 11 0 0,-45 0-55 0 0,396-6 97 0 0,-203-8-128 0 0,-149-7-33 0 0,101-4 56 0 0,-107 3 65 0 0,-73 3-42 0 0,131 7 20 0 0,-205 10-119 0 0,66 2-12 0 0,4-10 92 0 0,116 4-54 0 0,396 10 27 0 0,-559-14-32 0 0,154 12 0 0 0,-155-3-32 0 0,0-4 0 0 0,-1-4 0 0 0,101-15 0 0 0,-125 12 28 0 0,95 3 1 0 0,63 18 40 0 0,-183-13-67 0 0,169 1-2 0 0,-132-6 0 0 0,90 10 0 0 0,51 8 0 0 0,3 1 0 0 0,-176-13 0 0 0,76-5 0 0 0,-92 0 0 0 0,154-12 43 0 0,42-1 32 0 0,-165 11-69 0 0,58-10 0 0 0,-26 3-8 0 0,-2-4 44 0 0,-30 4-20 0 0,-57 10-22 0 0,-1-1 0 0 0,0 1 0 0 0,0 0-1 0 0,1 0 1 0 0,-1 0 0 0 0,0 1 0 0 0,1-1-1 0 0,-1 0 1 0 0,0 0 0 0 0,0 1 0 0 0,1-1-1 0 0,-1 1 1 0 0,0-1 0 0 0,0 1 0 0 0,0-1 0 0 0,0 1-1 0 0,0 0 1 0 0,0-1 0 0 0,0 1 0 0 0,0 0-1 0 0,0 0 1 0 0,0 0 0 0 0,0 0 0 0 0,0 0-1 0 0,0 0 1 0 0,-1 0 0 0 0,1 0 0 0 0,0 0 0 0 0,-1 0-1 0 0,1 1 1 0 0,-1-1 0 0 0,1 0 0 0 0,-1 0-1 0 0,1 2 1 0 0,0 4-113 0 0,0-1 1 0 0,0 1-1 0 0,0 0 0 0 0,0 12 0 0 0,-1 11-1871 0 0,1-12-4180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54:49.927"/>
    </inkml:context>
    <inkml:brush xml:id="br0">
      <inkml:brushProperty name="width" value="0.1" units="cm"/>
      <inkml:brushProperty name="height" value="0.1" units="cm"/>
      <inkml:brushProperty name="color" value="#66CC00"/>
    </inkml:brush>
  </inkml:definitions>
  <inkml:trace contextRef="#ctx0" brushRef="#br0">1 30 1927 0 0,'14'5'389'0'0,"0"0"0"0"0,0 0 0 0 0,26 3 0 0 0,-22-4-241 0 0,20 2 489 0 0,1-2 0 0 0,67-1 0 0 0,-105-3-636 0 0,104-1 625 0 0,-20-1-27 0 0,127 13 0 0 0,14 13 185 0 0,-172-20-635 0 0,1-2 0 0 0,102-10 0 0 0,-35 0 60 0 0,134-10 535 0 0,-177 13-541 0 0,11-1-46 0 0,-22-4-11 0 0,205-26 780 0 0,-220 33-795 0 0,0 3 1 0 0,75 8-1 0 0,-52-2-109 0 0,-19-6 6 0 0,-1-1 0 0 0,68-12 0 0 0,-7 1 128 0 0,-93 11-77 0 0,0 1-1 0 0,-1 1 0 0 0,29 5 1 0 0,69 19 68 0 0,-31-6-144 0 0,-48-11 11 0 0,109 15 36 0 0,149 9 14 0 0,-89-3-32 0 0,-147-24-16 0 0,84-2 0 0 0,28-18 59 0 0,-84 6-48 0 0,-60 5-18 0 0,0 1-1 0 0,54 3 1 0 0,190 13 55 0 0,-104-14-64 0 0,-131-1 0 0 0,33-1 3 0 0,125 0 48 0 0,-170 4-45 0 0,152 1 72 0 0,-142-3-60 0 0,-1-2 0 0 0,64-14 0 0 0,10-17 113 0 0,-8 2 10 0 0,-82 27-72 0 0,1 2-1 0 0,0 1 0 0 0,46 1 0 0 0,-47 1-37 0 0,-7-1-16 0 0,0 0-1 0 0,19-5 1 0 0,-6 1 16 0 0,40 3 326 0 0,-62 2-345 0 0,0 0 0 0 0,0 0 0 0 0,0 0 1 0 0,0 1-1 0 0,12 2 0 0 0,19 3 21 0 0,-35-6-31 0 0,1 0-1 0 0,-1 0 1 0 0,0-1-1 0 0,1 1 1 0 0,-1 0 0 0 0,0-1-1 0 0,0 1 1 0 0,0-1-1 0 0,1 0 1 0 0,-1 0 0 0 0,0 0-1 0 0,0 0 1 0 0,2-2-1 0 0,-3 3 0 0 0,-1-1 0 0 0,1 1 0 0 0,-1-1 0 0 0,1 1 1 0 0,-1 0-1 0 0,1-1 0 0 0,0 1 0 0 0,-1 0 0 0 0,1-1 0 0 0,0 1 0 0 0,-1 0 0 0 0,1 0 0 0 0,0 0 0 0 0,-1 0 0 0 0,1 0 0 0 0,0 0 0 0 0,-1 0 0 0 0,1 0 0 0 0,0 0 0 0 0,-1 0 0 0 0,1 0 0 0 0,0 0 0 0 0,-1 0 0 0 0,1 0 1 0 0,0 0-1 0 0,-1 1 0 0 0,1-1 0 0 0,0 0 0 0 0,-1 1 0 0 0,1-1 0 0 0,-1 0 0 0 0,1 1 0 0 0,-1-1 0 0 0,1 1 0 0 0,-1-1 0 0 0,1 1 0 0 0,-1-1 0 0 0,1 1 0 0 0,-1-1 0 0 0,1 1 0 0 0,-1-1 0 0 0,0 1 0 0 0,1 0 0 0 0,-1-1 0 0 0,0 1 1 0 0,0-1-1 0 0,1 1 0 0 0,-1 0 0 0 0,0-1 0 0 0,0 1 0 0 0,0 0 0 0 0,0-1 0 0 0,0 1 0 0 0,0 0 0 0 0,0 0 0 0 0,0-1 0 0 0,0 1 0 0 0,0 0 0 0 0,0-1 0 0 0,-1 2 0 0 0,-2 11-529 0 0,0 1-1 0 0,-10 22 1 0 0,3-16-783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54:59.739"/>
    </inkml:context>
    <inkml:brush xml:id="br0">
      <inkml:brushProperty name="width" value="0.1" units="cm"/>
      <inkml:brushProperty name="height" value="0.1" units="cm"/>
      <inkml:brushProperty name="color" value="#66CC00"/>
    </inkml:brush>
  </inkml:definitions>
  <inkml:trace contextRef="#ctx0" brushRef="#br0">1 37 919 0 0,'16'-6'479'0'0,"1"0"-1"0"0,0 1 0 0 0,0 1 0 0 0,0 1 0 0 0,0 0 0 0 0,1 1 0 0 0,-1 1 0 0 0,23 1 0 0 0,4 4-249 0 0,0 1 0 0 0,46 13 0 0 0,-38-9 67 0 0,0-2 1 0 0,0-3-1 0 0,1-1 1 0 0,-1-3-1 0 0,65-8 0 0 0,114-11 544 0 0,-189 17-779 0 0,0 2-1 0 0,65 7 0 0 0,-37-1 21 0 0,30 0 157 0 0,105-7 1 0 0,85-20 6 0 0,-230 16-149 0 0,112 7 0 0 0,-36 1 10 0 0,-117-3-94 0 0,215-12 66 0 0,-44-1-71 0 0,-74 17 112 0 0,-70-1-10 0 0,45-2-1 0 0,72 0 13 0 0,-108 2-98 0 0,342 31 66 0 0,-375-32-71 0 0,247 20-8 0 0,-133-21 40 0 0,51 2 28 0 0,9 9-14 0 0,-192-12-64 0 0,153-1 64 0 0,185-12 0 0 0,-156 20-38 0 0,54-2 12 0 0,-147-10-38 0 0,121 2 0 0 0,-38 21 13 0 0,93 3 28 0 0,-255-21-47 0 0,371 3 396 0 0,-128 3-177 0 0,-62-11-116 0 0,-82 1-66 0 0,-51 2-19 0 0,230 4 29 0 0,-102 1-41 0 0,-15 0 0 0 0,71 6 36 0 0,-37-2-8 0 0,-141-6 72 0 0,92-12-1 0 0,-60 3-42 0 0,-5 1-28 0 0,120-5 70 0 0,138-8-35 0 0,-295 14-64 0 0,76 2 0 0 0,58 13 0 0 0,22-1 0 0 0,-84-10 15 0 0,-42-1 9 0 0,118 12 1 0 0,-146-2-21 0 0,27 5 16 0 0,0-5 0 0 0,102-3 0 0 0,-11-8 30 0 0,48-4 39 0 0,-135 4 5 0 0,-52 3-47 0 0,-1-1 0 0 0,44-9 0 0 0,-72 9-72 0 0,-1-1 55 0 0,0 1 1 0 0,0 1-1 0 0,18-1 1 0 0,-26 1-42 0 0,0 1 1 0 0,0 0 0 0 0,1 0 0 0 0,-1 0-1 0 0,0 0 1 0 0,0 1 0 0 0,0-1 0 0 0,1 0-1 0 0,-1 0 1 0 0,0 1 0 0 0,0-1 0 0 0,0 1-1 0 0,1-1 1 0 0,-1 1 0 0 0,0-1 0 0 0,0 1-1 0 0,0 0 1 0 0,0 0 0 0 0,0-1 0 0 0,0 1-1 0 0,-1 0 1 0 0,1 0 0 0 0,0 0 0 0 0,0 0-1 0 0,0 0 1 0 0,-1 0 0 0 0,1 0 0 0 0,-1 0-1 0 0,1 0 1 0 0,-1 0 0 0 0,1 1 0 0 0,-1-1-1 0 0,1 0 1 0 0,-1 0 0 0 0,0 3 0 0 0,1 12-196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55:01.277"/>
    </inkml:context>
    <inkml:brush xml:id="br0">
      <inkml:brushProperty name="width" value="0.1" units="cm"/>
      <inkml:brushProperty name="height" value="0.1" units="cm"/>
      <inkml:brushProperty name="color" value="#66CC00"/>
    </inkml:brush>
  </inkml:definitions>
  <inkml:trace contextRef="#ctx0" brushRef="#br0">2 1 455 0 0,'0'1'138'0'0,"0"0"0"0"0,-1 0 0 0 0,1 0 0 0 0,0 0-1 0 0,0 0 1 0 0,0 0 0 0 0,0 1 0 0 0,0-1 0 0 0,0 0-1 0 0,0 0 1 0 0,0 0 0 0 0,1 0 0 0 0,-1 0-1 0 0,0 0 1 0 0,1 1 0 0 0,-1-1 0 0 0,1 0 0 0 0,-1 0-1 0 0,2 1 1 0 0,-1 0 6 0 0,1 1 0 0 0,0-1-1 0 0,0 0 1 0 0,0 0 0 0 0,0-1 0 0 0,1 1 0 0 0,3 3-1 0 0,0-2 43 0 0,-1 0 0 0 0,1-1 0 0 0,0 1 0 0 0,0-1-1 0 0,0 0 1 0 0,11 2 0 0 0,158 6 1812 0 0,-23-2-1573 0 0,-105-3-375 0 0,26 3 46 0 0,141-2 0 0 0,-148-11-69 0 0,55-3 169 0 0,131 8 0 0 0,-107 5 133 0 0,185-17 1 0 0,-207 7-253 0 0,142 15 1 0 0,-134-3-87 0 0,53-11 50 0 0,33 3-18 0 0,-29 20-25 0 0,74 5 58 0 0,-215-21-34 0 0,50 9 1 0 0,-78-9-18 0 0,-1 2 0 0 0,0 0 0 0 0,0 0 0 0 0,-1 2-1 0 0,29 14 1 0 0,-38-15-56 0 0,1-1 0 0 0,-1 1-1 0 0,8 8 1 0 0,-1 3-208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34:06.795"/>
    </inkml:context>
    <inkml:brush xml:id="br0">
      <inkml:brushProperty name="width" value="0.1" units="cm"/>
      <inkml:brushProperty name="height" value="0.1" units="cm"/>
      <inkml:brushProperty name="color" value="#E71224"/>
    </inkml:brush>
  </inkml:definitions>
  <inkml:trace contextRef="#ctx0" brushRef="#br0">606 2216 2415 0 0,'-67'38'228'0'0,"38"-23"-170"0"0,26-13-45 0 0,-15 8 14 0 0,-1-1 0 0 0,0 0 0 0 0,-34 10 0 0 0,47-18 205 0 0,1 0 0 0 0,-1 0-1 0 0,1 0 1 0 0,-1 0 0 0 0,0-1 0 0 0,1 0-1 0 0,-1 0 1 0 0,1-1 0 0 0,-1 1 0 0 0,0-1-1 0 0,1-1 1 0 0,-1 1 0 0 0,1-1-1 0 0,0 0 1 0 0,0 0 0 0 0,0 0 0 0 0,0-1-1 0 0,0 1 1 0 0,-5-5 0 0 0,4 3 387 0 0,0-1 0 0 0,0 0 0 0 0,1 0 1 0 0,0-1-1 0 0,0 1 0 0 0,-5-8 1 0 0,9 12-547 0 0,0-1 0 0 0,0 1 1 0 0,0-1-1 0 0,1 1 1 0 0,-1-1-1 0 0,0 1 0 0 0,1-1 1 0 0,-1 0-1 0 0,1 1 1 0 0,-1-1-1 0 0,1 0 0 0 0,0 0 1 0 0,0 1-1 0 0,0-1 1 0 0,0 0-1 0 0,0 0 0 0 0,0 1 1 0 0,0-1-1 0 0,0 0 1 0 0,1 0-1 0 0,-1 1 0 0 0,1-1 1 0 0,0 0-1 0 0,-1 1 1 0 0,1-1-1 0 0,0 1 1 0 0,0-1-1 0 0,0 1 0 0 0,0-1 1 0 0,0 1-1 0 0,0 0 1 0 0,1-2-1 0 0,122-134 1393 0 0,-44 46-747 0 0,-74 84-651 0 0,0-1 0 0 0,-1-1 0 0 0,0 1 1 0 0,0-1-1 0 0,5-11 0 0 0,-1 0 702 0 0,-7 19-622 0 0,0 1 0 0 0,0 0 0 0 0,1 0 0 0 0,-1 0 0 0 0,0 0 0 0 0,0 1 0 0 0,0-1 0 0 0,0 0 0 0 0,0 1 0 0 0,0 0 0 0 0,0-1 0 0 0,0 1 0 0 0,3 1 0 0 0,36 15 355 0 0,-23-8-413 0 0,0-1 0 0 0,0-1 0 0 0,1-1 0 0 0,0-1 0 0 0,0 0 0 0 0,0-2 0 0 0,29 3 0 0 0,-27-4 84 0 0,0 1 1 0 0,0 2-1 0 0,-1 0 1 0 0,25 10 0 0 0,10 2-58 0 0,-21-9 11 0 0,1-2 0 0 0,-1-1 0 0 0,1-2 0 0 0,46-2 0 0 0,-59 0-55 0 0,0 0 0 0 0,-1 2 1 0 0,1 0-1 0 0,-1 1 0 0 0,0 2 0 0 0,40 14 0 0 0,-46-14-49 0 0,1-1 0 0 0,-1-1 0 0 0,1 0 0 0 0,0-1 0 0 0,30 1 0 0 0,83-7 268 0 0,-94 1-225 0 0,0 1 0 0 0,1 1 0 0 0,44 7 0 0 0,-2 6-22 0 0,0-4 1 0 0,139-1-1 0 0,-132-11-20 0 0,219 1 150 0 0,-48 6-111 0 0,-227-7-37 0 0,0-1 1 0 0,-1-2-1 0 0,1 0 0 0 0,48-20 0 0 0,-51 16 35 0 0,0-2-1 0 0,0-1 1 0 0,38-26-1 0 0,66-58 224 0 0,-98 71-252 0 0,35-38 1 0 0,-57 54-13 0 0,0-1 0 0 0,-2-1 0 0 0,1 0 0 0 0,-1 0 0 0 0,-1-1 0 0 0,0 1-1 0 0,5-17 1 0 0,-4 4 33 0 0,-1 1 0 0 0,-1-1 0 0 0,-1 0 0 0 0,-2 0 0 0 0,0 0-1 0 0,-2-1 1 0 0,-2-29 0 0 0,6-336 262 0 0,-3 359-296 0 0,-2 1 0 0 0,-1 0 0 0 0,-1 0-1 0 0,-2 0 1 0 0,-1 0 0 0 0,-18-57 0 0 0,-6-3 7 0 0,-19-49 31 0 0,38 116-50 0 0,0 1 0 0 0,-2 1 0 0 0,-25-37 0 0 0,23 41-8 0 0,-1 1 0 0 0,-1 0 0 0 0,-1 2 0 0 0,-21-17 0 0 0,3 6 0 0 0,-48-26 0 0 0,53 37 0 0 0,-2 1 0 0 0,-41-13 0 0 0,58 22 0 0 0,-80-22 0 0 0,-174-27 0 0 0,145 33 0 0 0,-231-21 0 0 0,-1 30 0 0 0,-214 5 0 0 0,450 6 0 0 0,-212-30 0 0 0,267 24 0 0 0,-124 1 0 0 0,148 6 0 0 0,-196-8 0 0 0,232 8 0 0 0,0 0 0 0 0,0 0 0 0 0,0 1 0 0 0,0-1 0 0 0,0 1 0 0 0,0 0 0 0 0,-8 4 0 0 0,10-4 0 0 0,1 1 0 0 0,-1-1 0 0 0,1 1 0 0 0,0 0 0 0 0,-1-1 0 0 0,1 1 0 0 0,0 0 0 0 0,0 1 0 0 0,1-1 0 0 0,-1 0 0 0 0,0 0 0 0 0,1 1 0 0 0,-1-1 0 0 0,1 1 0 0 0,-2 3 0 0 0,0 5-4 0 0,0 0 0 0 0,0 0 0 0 0,1 1 0 0 0,1-1 0 0 0,0 1 0 0 0,0-1 0 0 0,1 1 0 0 0,1-1 0 0 0,2 14 0 0 0,-2-8-2 0 0,0-1 0 0 0,-1 1 0 0 0,-3 26 0 0 0,-8 18 6 0 0,0-5 0 0 0,-6 86 0 0 0,-7 200-64 0 0,12-170 64 0 0,13-143 0 0 0,1 0 0 0 0,1 0 0 0 0,13 55 0 0 0,4-1 0 0 0,-3 0 0 0 0,11 137 0 0 0,-28-206 8 0 0,1 0-1 0 0,1 0 1 0 0,0 0 0 0 0,0-1-1 0 0,2 1 1 0 0,8 24-1 0 0,-9-33-35 0 0,-1 0 0 0 0,-1 1 0 0 0,1 0 0 0 0,-1-1 0 0 0,0 1 0 0 0,0 0 0 0 0,0 0 0 0 0,-1-1 0 0 0,0 1 0 0 0,0 0 0 0 0,-1 0 0 0 0,-1 8 0 0 0,-3 8-800 0 0,-14 41-1 0 0,8-30 149 0 0,-3 15-909 0 0,-1 4-326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55:04.323"/>
    </inkml:context>
    <inkml:brush xml:id="br0">
      <inkml:brushProperty name="width" value="0.1" units="cm"/>
      <inkml:brushProperty name="height" value="0.1" units="cm"/>
      <inkml:brushProperty name="color" value="#66CC00"/>
    </inkml:brush>
  </inkml:definitions>
  <inkml:trace contextRef="#ctx0" brushRef="#br0">1 93 3023 0 0,'0'-1'15'0'0,"0"1"0"0"0,0-1 0 0 0,0 0 0 0 0,0 1 0 0 0,0-1 0 0 0,0 0-1 0 0,1 1 1 0 0,-1-1 0 0 0,0 1 0 0 0,1-1 0 0 0,-1 0 0 0 0,0 1 0 0 0,1-1-1 0 0,-1 1 1 0 0,1-1 0 0 0,-1 1 0 0 0,0-1 0 0 0,1 1 0 0 0,-1-1 0 0 0,1 1-1 0 0,0 0 1 0 0,-1-1 0 0 0,1 1 0 0 0,-1 0 0 0 0,1-1 0 0 0,0 1 0 0 0,-1 0-1 0 0,1 0 1 0 0,-1-1 0 0 0,1 1 0 0 0,0 0 0 0 0,-1 0 0 0 0,1 0 0 0 0,0 0-1 0 0,-1 0 1 0 0,1 0 0 0 0,1 0 0 0 0,33 5 342 0 0,-20-3-439 0 0,36 4 105 0 0,-33-3 198 0 0,0-1 0 0 0,29-1 0 0 0,-16-3 217 0 0,68-5 654 0 0,-67 5-926 0 0,0 2 0 0 0,0 1-1 0 0,0 1 1 0 0,44 9-1 0 0,-18 0-64 0 0,49 7-19 0 0,37-2 97 0 0,192 12 271 0 0,-45-41-82 0 0,-108 0 39 0 0,-60 5-176 0 0,694-5 75 0 0,-492 6-263 0 0,-141 1-11 0 0,121-12 316 0 0,-63 1-216 0 0,166 4-25 0 0,-178-5-99 0 0,73-1 48 0 0,45 3-18 0 0,-227 8-2 0 0,133 14 4 0 0,-23 1-16 0 0,-88-15-24 0 0,133-1 0 0 0,-61 25 0 0 0,47 1 0 0 0,160 4 64 0 0,-125-8-64 0 0,-54-5 0 0 0,38 22 0 0 0,-4 0 0 0 0,-169-23 0 0 0,179 16 0 0 0,329 8 0 0 0,-520-31 0 0 0,186-6 0 0 0,-68-17 0 0 0,304-19 0 0 0,-358 39 0 0 0,470-22 0 0 0,-558 19 8 0 0,189-19 48 0 0,47 8-56 0 0,-189 14 0 0 0,34-8 0 0 0,-55 2 0 0 0,317-9 118 0 0,-287 14-108 0 0,-93 5 46 0 0,18 0 48 0 0,-42-1-104 0 0,1 1 0 0 0,-1 0 0 0 0,18 4 0 0 0,-2-1 0 0 0,117 19 70 0 0,20 3-76 0 0,26-11 6 0 0,-169-14 0 0 0,308 2 71 0 0,-177-5-78 0 0,8 1 7 0 0,180 2 0 0 0,-27 0 0 0 0,-9-2 0 0 0,-165 2 0 0 0,133 6 0 0 0,-141 4 0 0 0,238 12 0 0 0,106-12 11 0 0,820-24 565 0 0,-1174 12-539 0 0,143-5 43 0 0,360-1 112 0 0,-227 3-124 0 0,-97-1-72 0 0,250 0 68 0 0,-50-10-64 0 0,-420 9 0 0 0,99 6 0 0 0,188 7 0 0 0,-327-7 0 0 0,496 19 64 0 0,-308-9-64 0 0,-179-9 0 0 0,-10 0 0 0 0,217 3 0 0 0,-1-20 0 0 0,187-11 0 0 0,-20 8 11 0 0,-171-1 42 0 0,56 17-53 0 0,-68 4 0 0 0,-195-3-11 0 0,54 6 0 0 0,-78-2-2 0 0,-1 1-1 0 0,0 1 1 0 0,0 0-1 0 0,-1 2 1 0 0,23 9 0 0 0,-18-3-118 0 0,-2 3-12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55:05.304"/>
    </inkml:context>
    <inkml:brush xml:id="br0">
      <inkml:brushProperty name="width" value="0.1" units="cm"/>
      <inkml:brushProperty name="height" value="0.1" units="cm"/>
      <inkml:brushProperty name="color" value="#66CC00"/>
    </inkml:brush>
  </inkml:definitions>
  <inkml:trace contextRef="#ctx0" brushRef="#br0">1 24 2815 0 0,'5'0'118'0'0,"1"1"0"0"0,-1 0 0 0 0,1 0 0 0 0,-1 1 0 0 0,10 3 0 0 0,10 3 742 0 0,36 5-205 0 0,1-3 0 0 0,65 2-1 0 0,204 1-252 0 0,0-30 472 0 0,-59-28-177 0 0,-237 39-578 0 0,13-3 122 0 0,49-2 0 0 0,-80 10-179 0 0,-1 1-1 0 0,1 0 1 0 0,0 2-1 0 0,0 0 1 0 0,-1 0-1 0 0,27 9 0 0 0,-38-9-54 0 0,0 1-1 0 0,-1-1 1 0 0,1 1-1 0 0,0 0 0 0 0,-1 1 1 0 0,0-1-1 0 0,1 1 1 0 0,4 6-1 0 0,5 3-633 0 0,2 1-2540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55:09.508"/>
    </inkml:context>
    <inkml:brush xml:id="br0">
      <inkml:brushProperty name="width" value="0.1" units="cm"/>
      <inkml:brushProperty name="height" value="0.1" units="cm"/>
      <inkml:brushProperty name="color" value="#66CC00"/>
    </inkml:brush>
  </inkml:definitions>
  <inkml:trace contextRef="#ctx0" brushRef="#br0">1 48 455 0 0,'6'-18'0'0'0,"-5"5"0"0"0,3 4 0 0 0,-2 3 0 0 0,2 4 336 0 0,-1 2 24 0 0,3 0 8 0 0,-1 0 0 0 0,7 0-304 0 0,2 0-64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55:12.232"/>
    </inkml:context>
    <inkml:brush xml:id="br0">
      <inkml:brushProperty name="width" value="0.1" units="cm"/>
      <inkml:brushProperty name="height" value="0.1" units="cm"/>
      <inkml:brushProperty name="color" value="#66CC00"/>
    </inkml:brush>
  </inkml:definitions>
  <inkml:trace contextRef="#ctx0" brushRef="#br0">1 74 3623 0 0,'10'1'70'0'0,"0"0"0"0"0,0 0-1 0 0,1-1 1 0 0,-1 0-1 0 0,12-2 1 0 0,6 0 140 0 0,207-16 1434 0 0,17 0-668 0 0,-19 26-686 0 0,-140-2-188 0 0,102-7 0 0 0,-13-7 251 0 0,-117 8-182 0 0,83 10 0 0 0,2 0-21 0 0,172-14 21 0 0,15 5-97 0 0,-284 1-79 0 0,-1 1 54 0 0,51-5 1 0 0,-74 0-30 0 0,216-15 184 0 0,0 18-52 0 0,186 3-6 0 0,-141 5-147 0 0,-166-2 56 0 0,-8-7-5 0 0,145-18 0 0 0,-151 8-1 0 0,84 5 61 0 0,-96 5-49 0 0,311-5 85 0 0,-211 7-123 0 0,89-5 18 0 0,-160-6-41 0 0,194-7 0 0 0,-144 28 0 0 0,26 0 0 0 0,-139-12 0 0 0,1 2 0 0 0,0 4 0 0 0,76 17 0 0 0,-127-20 0 0 0,191 50 0 0 0,-177-46 0 0 0,0-2 0 0 0,0 0 0 0 0,0-2 0 0 0,35-1 0 0 0,20 3 0 0 0,14 3 0 0 0,-32-4 0 0 0,70 14 0 0 0,205 23 0 0 0,-225-34 0 0 0,178 18 0 0 0,-120-5 0 0 0,-126-16 0 0 0,82-6 0 0 0,330-15 64 0 0,-18-16 0 0 0,-122 10-64 0 0,-255 22-10 0 0,-5 1 54 0 0,91-13 0 0 0,-91 2 60 0 0,38-6 370 0 0,-95 17-466 0 0,-1 0-1 0 0,1 0 1 0 0,0 0-1 0 0,0 0 1 0 0,0 0 0 0 0,-1 1-1 0 0,1-1 1 0 0,0 0-1 0 0,0 1 1 0 0,-1-1-1 0 0,1 1 1 0 0,0 0-1 0 0,-1 0 1 0 0,1 0-1 0 0,-1 0 1 0 0,1 0-1 0 0,-1 0 1 0 0,1 0-1 0 0,-1 0 1 0 0,0 0-1 0 0,1 0 1 0 0,-1 1-1 0 0,0-1 1 0 0,0 1 0 0 0,0-1-1 0 0,0 1 1 0 0,0-1-1 0 0,1 4 1 0 0,1 2-87 0 0,-1 1 1 0 0,1 0 0 0 0,-1 0-1 0 0,2 16 1 0 0,-3-11-341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55:13.890"/>
    </inkml:context>
    <inkml:brush xml:id="br0">
      <inkml:brushProperty name="width" value="0.1" units="cm"/>
      <inkml:brushProperty name="height" value="0.1" units="cm"/>
      <inkml:brushProperty name="color" value="#66CC00"/>
    </inkml:brush>
  </inkml:definitions>
  <inkml:trace contextRef="#ctx0" brushRef="#br0">1 0 4831 0 0,'17'4'536'0'0,"126"23"529"0"0,-32-4-994 0 0,-2-7 469 0 0,218 1 0 0 0,-155-16-152 0 0,420-13 108 0 0,312-8-116 0 0,-782 24-363 0 0,120-1 30 0 0,346-8 25 0 0,-434 10-5 0 0,153-1-16 0 0,-167-9-41 0 0,243-14-10 0 0,-270 14 0 0 0,143 11 0 0 0,50-8 0 0 0,55 4 0 0 0,-208 5 0 0 0,173-14 0 0 0,-224 2 0 0 0,152 15-1 0 0,-74 1 13 0 0,-77-10 36 0 0,131 7 112 0 0,-23-3 244 0 0,-67-5 27 0 0,-94 4-456 0 0,0 2 1 0 0,74 18-1 0 0,-92-17-307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55:15.690"/>
    </inkml:context>
    <inkml:brush xml:id="br0">
      <inkml:brushProperty name="width" value="0.1" units="cm"/>
      <inkml:brushProperty name="height" value="0.1" units="cm"/>
      <inkml:brushProperty name="color" value="#66CC00"/>
    </inkml:brush>
  </inkml:definitions>
  <inkml:trace contextRef="#ctx0" brushRef="#br0">1 83 1375 0 0,'39'-7'107'0'0,"-31"6"-36"0"0,1 0-1 0 0,0-1 0 0 0,9-3 0 0 0,-10 2 104 0 0,1 1 0 0 0,0 1 0 0 0,0 0 0 0 0,-1 0 0 0 0,12 0 0 0 0,9 0-31 0 0,372-27 633 0 0,2 6 243 0 0,-339 17-555 0 0,77 4 0 0 0,65 14 8 0 0,-55-3-402 0 0,74-2 155 0 0,77 4 414 0 0,61-6-148 0 0,-66-4-13 0 0,54-2-188 0 0,195-8-42 0 0,-489 8-243 0 0,350-15 59 0 0,-137 21 156 0 0,-185-1-172 0 0,144 14 295 0 0,-206-18-132 0 0,-20-2-186 0 0,-1 1 0 0 0,1 0-1 0 0,0 0 1 0 0,-1 0-1 0 0,1 1 1 0 0,-1-1 0 0 0,1 0-1 0 0,0 1 1 0 0,-1 0-1 0 0,1 0 1 0 0,-1-1-1 0 0,1 1 1 0 0,-1 1 0 0 0,1-1-1 0 0,-1 0 1 0 0,3 3-1 0 0,-2-2-26 0 0,-2-2 6 0 0,-1 0-1 0 0,1 0 1 0 0,-1 1-1 0 0,1-1 1 0 0,-1 0-1 0 0,1 0 1 0 0,-1 1-1 0 0,0-1 1 0 0,1 1-1 0 0,-1-1 1 0 0,1 0-1 0 0,-1 1 1 0 0,0-1-1 0 0,1 1 1 0 0,-1-1-1 0 0,0 1 1 0 0,1-1-1 0 0,-1 1 1 0 0,0-1-1 0 0,0 1 1 0 0,1 0-1 0 0,-1-4 74 0 0,1 7 73 0 0,1 8 60 0 0,-2-11-210 0 0,0-1 0 0 0,0 1 0 0 0,0-1 0 0 0,0 1 0 0 0,0-1 0 0 0,0 1 0 0 0,0-1 0 0 0,0 0 0 0 0,0 1 0 0 0,0-1 0 0 0,1 1 0 0 0,-1-1 0 0 0,0 1 0 0 0,0-1 0 0 0,0 1 0 0 0,1-1 0 0 0,-1 0 0 0 0,0 1 0 0 0,0-1 0 0 0,1 1 0 0 0,-1-1 0 0 0,0 0 0 0 0,1 1 0 0 0,-1-1 0 0 0,0 0 0 0 0,1 0 0 0 0,-1 1 0 0 0,1-1 0 0 0,-1 0 0 0 0,1 0 0 0 0,-1 1 0 0 0,0-1 0 0 0,1 0 0 0 0,-1 0 0 0 0,2 0 0 0 0,3 34-2868 0 0,-5-21-368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55:18.907"/>
    </inkml:context>
    <inkml:brush xml:id="br0">
      <inkml:brushProperty name="width" value="0.1" units="cm"/>
      <inkml:brushProperty name="height" value="0.1" units="cm"/>
      <inkml:brushProperty name="color" value="#66CC00"/>
    </inkml:brush>
  </inkml:definitions>
  <inkml:trace contextRef="#ctx0" brushRef="#br0">1 42 455 0 0,'24'-17'0'0'0,"-8"6"0"0"0,1 1 0 0 0,-6 7 0 0 0,-3 3 0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55:20.539"/>
    </inkml:context>
    <inkml:brush xml:id="br0">
      <inkml:brushProperty name="width" value="0.1" units="cm"/>
      <inkml:brushProperty name="height" value="0.1" units="cm"/>
      <inkml:brushProperty name="color" value="#66CC00"/>
    </inkml:brush>
  </inkml:definitions>
  <inkml:trace contextRef="#ctx0" brushRef="#br0">0 74 1839 0 0,'1'1'106'0'0,"-1"0"0"0"0,0 0 0 0 0,1 0 0 0 0,-1 0 0 0 0,0 0 0 0 0,1 0 0 0 0,-1 0 0 0 0,1 0 0 0 0,0 0 0 0 0,-1 0 0 0 0,1 0 1 0 0,0-1-1 0 0,-1 1 0 0 0,1 0 0 0 0,0-1 0 0 0,0 1 0 0 0,0 0 0 0 0,-1-1 0 0 0,1 1 0 0 0,0-1 0 0 0,0 1 0 0 0,0-1 0 0 0,0 1 0 0 0,0-1 0 0 0,0 0 0 0 0,0 0 0 0 0,0 1 0 0 0,0-1 0 0 0,2 0 0 0 0,33 3 409 0 0,-34-3-451 0 0,57-2 244 0 0,85-13 0 0 0,29-17 271 0 0,-128 26-417 0 0,1 2-1 0 0,-1 2 1 0 0,87 8-1 0 0,-73-3-116 0 0,79 14-3 0 0,-94-9-20 0 0,78 2-1 0 0,162-26 403 0 0,-68 2-155 0 0,100-16-205 0 0,-305 29-64 0 0,59-5 19 0 0,129 8-1 0 0,-19 1 9 0 0,-54-12 41 0 0,-67 4-40 0 0,73 1 0 0 0,-119 6-13 0 0,0 0 1 0 0,0 0-1 0 0,-1 1 0 0 0,1 0 0 0 0,-1 1 0 0 0,0 1 0 0 0,23 12 0 0 0,-23-11-814 0 0,-1 1 0 0 0,12 10 0 0 0,-5-1-1873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3:04:36.860"/>
    </inkml:context>
    <inkml:brush xml:id="br0">
      <inkml:brushProperty name="width" value="0.1" units="cm"/>
      <inkml:brushProperty name="height" value="0.1" units="cm"/>
      <inkml:brushProperty name="color" value="#F4F91B"/>
    </inkml:brush>
  </inkml:definitions>
  <inkml:trace contextRef="#ctx0" brushRef="#br0">1 52 1375 0 0,'3'-1'93'0'0,"0"0"0"0"0,0 0 0 0 0,0 1-1 0 0,0-1 1 0 0,0 1 0 0 0,0-1 0 0 0,1 1-1 0 0,-1 0 1 0 0,0 0 0 0 0,0 0 0 0 0,0 1-1 0 0,5 0 1 0 0,40 13 839 0 0,-38-10-927 0 0,16 5 537 0 0,0-1-1 0 0,0-2 1 0 0,0 0-1 0 0,1-2 1 0 0,49 2-1 0 0,20-4 251 0 0,-41 0-443 0 0,-39 0-268 0 0,-1-2 0 0 0,20 0 0 0 0,183-32 573 0 0,-26 19-310 0 0,-148 12-290 0 0,97 4 41 0 0,-59 3 81 0 0,129-6 0 0 0,-38-18-5 0 0,-112 13-82 0 0,1 2 0 0 0,78 8 0 0 0,-70-1-25 0 0,91-6-1 0 0,-93-5-80 0 0,316-12 245 0 0,-342 20-214 0 0,193-2 89 0 0,-129-9-94 0 0,-14-1 18 0 0,178 4 1 0 0,-167 14-28 0 0,119-8 0 0 0,-82-7 32 0 0,224 18 0 0 0,-116-1-32 0 0,-182-11 22 0 0,0 2-1 0 0,85 11 0 0 0,-57 0-21 0 0,-31-2 0 0 0,0-3 0 0 0,125-5 0 0 0,-92-2 0 0 0,-29 4 0 0 0,105 19 0 0 0,-168-21 0 0 0,109 14 0 0 0,-82-11 0 0 0,0 0 0 0 0,0-2 0 0 0,0-1 0 0 0,34-4 0 0 0,-63 3-1 0 0,0 0 0 0 0,0 0 0 0 0,0 0 0 0 0,0 0 1 0 0,0 0-1 0 0,0 1 0 0 0,0-1 0 0 0,-1 1 0 0 0,1-1 0 0 0,0 1 0 0 0,0 0 0 0 0,-1 0 0 0 0,1 0 0 0 0,0 0 0 0 0,-1 0 0 0 0,1 0 0 0 0,-1 0 0 0 0,1 1 0 0 0,-1-1 0 0 0,0 0 0 0 0,1 1 0 0 0,-1-1 0 0 0,0 1 0 0 0,0 0 0 0 0,0-1 0 0 0,0 1 0 0 0,0 0 0 0 0,0 2 0 0 0,3 5-35 0 0,-2-1 0 0 0,1 1 0 0 0,-1 0 0 0 0,1 15 0 0 0,0-2-300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3:04:45.808"/>
    </inkml:context>
    <inkml:brush xml:id="br0">
      <inkml:brushProperty name="width" value="0.1" units="cm"/>
      <inkml:brushProperty name="height" value="0.1" units="cm"/>
      <inkml:brushProperty name="color" value="#F4F91B"/>
    </inkml:brush>
  </inkml:definitions>
  <inkml:trace contextRef="#ctx0" brushRef="#br0">1 78 919 0 0,'28'-1'1585'0'0,"34"-7"-1"0"0,4 0-1149 0 0,-20 6-309 0 0,-24 2 80 0 0,30-5 1 0 0,-13 0 155 0 0,1 2 1 0 0,-1 1-1 0 0,48 4 0 0 0,2-2-139 0 0,-34-1-112 0 0,85-7 256 0 0,-50 2-92 0 0,-80 6-237 0 0,377-6 484 0 0,-236 24-522 0 0,-2 1 0 0 0,66 4 210 0 0,6 1-25 0 0,-27-30 135 0 0,-41 0-205 0 0,-137 6-111 0 0,217-5 74 0 0,-100 6-6 0 0,75-13-48 0 0,86-2 16 0 0,-165 19-40 0 0,39-1 0 0 0,29-4-1 0 0,-80 2 13 0 0,167 7 40 0 0,-160-3-51 0 0,188-4 61 0 0,-193-2-6 0 0,-39-2-44 0 0,62 2-14 0 0,4 9 2 0 0,63 6 0 0 0,-168-11 2 0 0,140 13 33 0 0,-135-15-21 0 0,89-8-1 0 0,72-5-13 0 0,345 0 0 0 0,-513 10 0 0 0,33-1 0 0 0,76-12 0 0 0,211-23 64 0 0,-233 28-64 0 0,-17 1 0 0 0,143 6 0 0 0,-87 4 0 0 0,121 0 0 0 0,-171 1 0 0 0,122 11 0 0 0,-193-11 0 0 0,0-2 0 0 0,65-5 0 0 0,-41 0 0 0 0,-21 0 0 0 0,48-11 0 0 0,-3 0 0 0 0,-73 12 40 0 0,29-8-1 0 0,-22 4 72 0 0,-25 7-110 0 0,-1 0 0 0 0,1 0 0 0 0,-1 0 0 0 0,1 0 1 0 0,-1 0-1 0 0,1 0 0 0 0,-1 0 0 0 0,1 0 0 0 0,-1 0 1 0 0,1 1-1 0 0,-1-1 0 0 0,1 0 0 0 0,-1 0 0 0 0,1 1 1 0 0,-1-1-1 0 0,1 0 0 0 0,-1 1 0 0 0,0-1 0 0 0,1 0 1 0 0,-1 1-1 0 0,1-1 0 0 0,-1 1 0 0 0,0-1 0 0 0,0 0 1 0 0,1 1-1 0 0,-1-1 0 0 0,0 1 0 0 0,0-1 0 0 0,1 1 0 0 0,-1-1 1 0 0,0 1-1 0 0,0-1 0 0 0,0 1 0 0 0,0-1 0 0 0,0 1 1 0 0,0-1-1 0 0,0 2 0 0 0,2 20 28 0 0,-2 5-2698 0 0,0-14-342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34:18.663"/>
    </inkml:context>
    <inkml:brush xml:id="br0">
      <inkml:brushProperty name="width" value="0.1" units="cm"/>
      <inkml:brushProperty name="height" value="0.1" units="cm"/>
      <inkml:brushProperty name="color" value="#E71224"/>
    </inkml:brush>
  </inkml:definitions>
  <inkml:trace contextRef="#ctx0" brushRef="#br0">354 2071 2759 0 0,'1'-8'3578'0'0,"4"12"-2047"0"0,5 5-1281 0 0,-3-5-97 0 0,0 1 1 0 0,0-2-1 0 0,1 1 1 0 0,0-1-1 0 0,0-1 0 0 0,0 1 1 0 0,0-1-1 0 0,10 1 1 0 0,8 0 835 0 0,35-2 1 0 0,-53 0-799 0 0,0 0 0 0 0,1 1 1 0 0,-1-1-1 0 0,0 2 0 0 0,0-1 0 0 0,7 4 0 0 0,-7-3-91 0 0,0 0-1 0 0,1 0 0 0 0,-1-1 0 0 0,0 0 1 0 0,1-1-1 0 0,8 1 0 0 0,-3-2 180 0 0,0 0 0 0 0,0-1-1 0 0,0-1 1 0 0,-1 0 0 0 0,24-7-1 0 0,-30 7-149 0 0,0 0-1 0 0,0 1 1 0 0,0 0-1 0 0,0 1 1 0 0,0-1-1 0 0,0 1 0 0 0,14 2 1 0 0,51 13 84 0 0,-36-7-168 0 0,128 33 621 0 0,-153-38-642 0 0,64 12 190 0 0,-37-9-137 0 0,-7-3 77 0 0,1 0 1 0 0,0-2 0 0 0,-1-2-1 0 0,59-7 1 0 0,-53 4-13 0 0,0 2-80 0 0,1 2 1 0 0,-1 2 0 0 0,1 1 0 0 0,41 9 0 0 0,97 2 169 0 0,-15-2 23 0 0,-92-2-95 0 0,0-2 1 0 0,81-2-1 0 0,-3-13 71 0 0,-1-1 138 0 0,-14 10-228 0 0,-100 0-119 0 0,0-1 0 0 0,1-1 0 0 0,54-8 1 0 0,103-14 341 0 0,-134 17-244 0 0,81 1 38 0 0,-14 0-158 0 0,-40 3 0 0 0,8-2 60 0 0,170-14 144 0 0,-45-1-121 0 0,-108 12 15 0 0,8 1-33 0 0,46-5 17 0 0,-100 2-74 0 0,-22 2 8 0 0,1 2 1 0 0,-1 1 0 0 0,49 3 0 0 0,98 6 78 0 0,-181-6-84 0 0,109-9 55 0 0,0 1 68 0 0,13-2-122 0 0,-89 5-12 0 0,76 0-1 0 0,-31 10-7 0 0,-7 1 54 0 0,-1-4-1 0 0,104-9 0 0 0,-111-2-51 0 0,168-16 76 0 0,-155 20-7 0 0,61-1 82 0 0,135-3-17 0 0,-178-2-127 0 0,180-9 62 0 0,-57 27 65 0 0,-196-6-85 0 0,18 2 36 0 0,75-6-1 0 0,-96 1-41 0 0,138-12 286 0 0,-123 13-264 0 0,0 1 0 0 0,44 6-1 0 0,147 28-58 0 0,-186-28 0 0 0,-24-2 0 0 0,39 1 0 0 0,-42-4 0 0 0,-1 1 0 0 0,24 5 0 0 0,12 1 0 0 0,22 1 0 0 0,-25-2 0 0 0,52 0 0 0 0,11 2-6 0 0,-21 0 76 0 0,18 4-13 0 0,-32-2-50 0 0,-65-10-7 0 0,163 13 0 0 0,-79-12 21 0 0,60 3 22 0 0,-103 0-29 0 0,193 12 153 0 0,-227-18-132 0 0,1-1-1 0 0,23-6 0 0 0,-32 6-9 0 0,50-13 155 0 0,-2-3 0 0 0,84-36-1 0 0,-122 46-80 0 0,-1-2 1 0 0,-1 0-1 0 0,30-20 0 0 0,-39 22-57 0 0,0-1 1 0 0,0 1-1 0 0,0-2 1 0 0,-1 1-1 0 0,-1-1 0 0 0,0 0 1 0 0,10-17-1 0 0,-1-5 18 0 0,-1 0-1 0 0,-2-1 0 0 0,-1-1 1 0 0,-2-1-1 0 0,13-63 0 0 0,-12 21-1 0 0,4-128 0 0 0,-18 65-63 0 0,0 113 20 0 0,-1 0-1 0 0,-2 0 1 0 0,-8-28-1 0 0,0 20-10 0 0,-2 1 0 0 0,-34-59-1 0 0,-4-9-3 0 0,12-13 0 0 0,28 76 0 0 0,2 2 0 0 0,3 13 0 0 0,-19-45 0 0 0,24 63 0 0 0,1 0 0 0 0,-2 1 0 0 0,1-1 0 0 0,-1 0 0 0 0,0 1 0 0 0,0 0 0 0 0,0 0 0 0 0,-1 0 0 0 0,0 1 0 0 0,0 0 0 0 0,0-1 0 0 0,0 2 0 0 0,0-1 0 0 0,-1 0 0 0 0,0 1 0 0 0,-11-4 0 0 0,-27-4-36 0 0,0 1 0 0 0,-1 3 0 0 0,-58-3 0 0 0,-77-9 36 0 0,44 2 0 0 0,-203-2-64 0 0,-13-2 64 0 0,-167-2 0 0 0,136 2 0 0 0,106 3 0 0 0,-194 17 0 0 0,144 3 0 0 0,-109 2 0 0 0,67 3 0 0 0,-174-12 0 0 0,346 1 0 0 0,-199-16 0 0 0,91 3 0 0 0,-319-23 0 0 0,495 28 0 0 0,-99-10 0 0 0,-258-9 0 0 0,317 25 0 0 0,107 3 0 0 0,-223-16 0 0 0,-41-3 0 0 0,244 19 0 0 0,-304-35 0 0 0,113 13 0 0 0,-70-10 0 0 0,240 21 0 0 0,-162-1 0 0 0,242 15 0 0 0,-39 1 0 0 0,-81 12 0 0 0,-3 1 0 0 0,30-1 0 0 0,113-12-3 0 0,0 0 1 0 0,0 0-1 0 0,1 0 0 0 0,-1 0 1 0 0,0 1-1 0 0,1-1 0 0 0,-1 1 1 0 0,1 0-1 0 0,-1 0 0 0 0,1-1 1 0 0,0 2-1 0 0,0-1 0 0 0,0 0 1 0 0,0 0-1 0 0,0 1 0 0 0,0-1 0 0 0,1 1 1 0 0,-1-1-1 0 0,1 1 0 0 0,0 0 1 0 0,-2 5-1 0 0,-2 6-14 0 0,1 0 0 0 0,1 1 0 0 0,-2 16 0 0 0,4-24 16 0 0,-2 4 1 0 0,1 0 0 0 0,-2 0 0 0 0,-5 14 0 0 0,4-15 0 0 0,1 1 0 0 0,1-1 0 0 0,0 0 0 0 0,-1 12 0 0 0,-7 43 0 0 0,-34 118 0 0 0,39-159 1 0 0,1 0-1 0 0,1 0 1 0 0,-2 45 0 0 0,9 75-10 0 0,-2-117 4 0 0,-10 203-33 0 0,0-45 23 0 0,11-106 15 0 0,0-35 0 0 0,-5 58 0 0 0,1-88 0 0 0,0 1 0 0 0,-1 0 0 0 0,-1-1 0 0 0,0 1 0 0 0,0-1 0 0 0,-2 0 0 0 0,-13 24 0 0 0,13-28-2 0 0,0 1 0 0 0,1 0-1 0 0,0 1 1 0 0,0-1 0 0 0,1 1 0 0 0,1-1 0 0 0,0 1-1 0 0,-3 23 1 0 0,4 11-1026 0 0,1-1-1 0 0,9 71 1 0 0,0-51-531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3:05:07.706"/>
    </inkml:context>
    <inkml:brush xml:id="br0">
      <inkml:brushProperty name="width" value="0.1" units="cm"/>
      <inkml:brushProperty name="height" value="0.1" units="cm"/>
      <inkml:brushProperty name="color" value="#F4F91B"/>
    </inkml:brush>
  </inkml:definitions>
  <inkml:trace contextRef="#ctx0" brushRef="#br0">1 64 1583 0 0,'49'-9'209'0'0,"-21"4"-8"0"0,176-36 1061 0 0,-192 38-1220 0 0,-1 1-1 0 0,0 0 1 0 0,0 1-1 0 0,1 0 1 0 0,-1 1-1 0 0,0 1 1 0 0,1-1-1 0 0,-1 2 1 0 0,0-1-1 0 0,0 2 1 0 0,0-1-1 0 0,0 2 1 0 0,0-1-1 0 0,0 1 1 0 0,11 7-1 0 0,-6-5-33 0 0,1 0-1 0 0,-1-1 0 0 0,1-1 0 0 0,0 0 0 0 0,29 2 0 0 0,34 7 14 0 0,-54-7-4 0 0,1-1-1 0 0,0-2 0 0 0,51 1 0 0 0,82-13 109 0 0,-2 0-41 0 0,-115 9 73 0 0,58 8 0 0 0,-37 1-138 0 0,1-3 0 0 0,-1-3 0 0 0,66-4 0 0 0,0-11 77 0 0,78-4 642 0 0,-115 7-679 0 0,-54 4 128 0 0,43-1 0 0 0,-70 7-391 0 0,1-1-1 0 0,-1 1 0 0 0,1 1 0 0 0,-1 0 0 0 0,0 1 0 0 0,0 0 0 0 0,19 9 0 0 0,-12-3-1623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3:09:09.761"/>
    </inkml:context>
    <inkml:brush xml:id="br0">
      <inkml:brushProperty name="width" value="0.1" units="cm"/>
      <inkml:brushProperty name="height" value="0.1" units="cm"/>
      <inkml:brushProperty name="color" value="#F4F91B"/>
    </inkml:brush>
  </inkml:definitions>
  <inkml:trace contextRef="#ctx0" brushRef="#br0">0 94 3367 0 0,'7'-3'198'0'0,"0"1"-1"0"0,0-1 1 0 0,0 1-1 0 0,0 1 1 0 0,0-1-1 0 0,10 0 0 0 0,48 1 106 0 0,-20 0-225 0 0,84-14 430 0 0,-80 8-91 0 0,20-4 301 0 0,-47 6-582 0 0,1 1-1 0 0,0 1 0 0 0,0 1 0 0 0,0 1 0 0 0,0 1 0 0 0,25 3 0 0 0,12 7-105 0 0,0-3-1 0 0,0-3 0 0 0,74-4 1 0 0,-11-11 2 0 0,90-4 10 0 0,0 27-10 0 0,0 0 0 0 0,-49-20 16 0 0,-57 1-24 0 0,27 6-24 0 0,201 24 0 0 0,-167-12 0 0 0,-46-5 0 0 0,-37 0 0 0 0,220 27 0 0 0,-238-24 0 0 0,112 1 0 0 0,-41-4 0 0 0,-6-5 0 0 0,-103 0 0 0 0,38-4 0 0 0,-2 0 0 0 0,69 4 0 0 0,-20-5 0 0 0,-2-1 0 0 0,10 0 89 0 0,-58 1-39 0 0,156-2 185 0 0,20-12-52 0 0,-8 0-137 0 0,-96 21 12 0 0,-2-1-63 0 0,-49-3 2 0 0,122-9 70 0 0,245-24 293 0 0,-113 5-285 0 0,-297 25-48 0 0,-1 2-1 0 0,1 1 1 0 0,75 10 0 0 0,-89-5-21 0 0,35 11 1 0 0,9 1-10 0 0,-28-7 3 0 0,-24-5 0 0 0,1 0 0 0 0,37 1 0 0 0,126 1 0 0 0,-165-7 85 0 0,0-1-1 0 0,30-7 1 0 0,15-2 91 0 0,-39 7-122 0 0,-21 3-28 0 0,1 0 1 0 0,-1 0 0 0 0,1 1 0 0 0,0-1 0 0 0,-1 1 0 0 0,9 1-1 0 0,-11-1-21 0 0,-1 0-1 0 0,0 1 0 0 0,1-1 1 0 0,-1 1-1 0 0,1 0 0 0 0,-1-1 1 0 0,0 1-1 0 0,0 0 1 0 0,1 0-1 0 0,-1 0 0 0 0,0 0 1 0 0,0 0-1 0 0,0 0 0 0 0,0 0 1 0 0,0 0-1 0 0,0 1 0 0 0,-1-1 1 0 0,1 0-1 0 0,0 0 0 0 0,0 1 1 0 0,-1-1-1 0 0,1 1 0 0 0,-1-1 1 0 0,1 0-1 0 0,-1 3 0 0 0,6 33-360 0 0,-6-24-80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3:09:37.205"/>
    </inkml:context>
    <inkml:brush xml:id="br0">
      <inkml:brushProperty name="width" value="0.1" units="cm"/>
      <inkml:brushProperty name="height" value="0.1" units="cm"/>
      <inkml:brushProperty name="color" value="#F4F91B"/>
    </inkml:brush>
  </inkml:definitions>
  <inkml:trace contextRef="#ctx0" brushRef="#br0">1 0 143 0 0,'2'0'0'0'0,"0"2"0"0"0,1 4 0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3:09:48.389"/>
    </inkml:context>
    <inkml:brush xml:id="br0">
      <inkml:brushProperty name="width" value="0.1" units="cm"/>
      <inkml:brushProperty name="height" value="0.1" units="cm"/>
      <inkml:brushProperty name="color" value="#F4F91B"/>
    </inkml:brush>
  </inkml:definitions>
  <inkml:trace contextRef="#ctx0" brushRef="#br0">1 145 919 0 0,'3'-6'-20'0'0,"-2"5"72"0"0,-1 0 1 0 0,1 0-1 0 0,-1 0 1 0 0,1 0 0 0 0,-1 0-1 0 0,1 0 1 0 0,0 0-1 0 0,-1 0 1 0 0,1 0-1 0 0,0 0 1 0 0,0 1 0 0 0,0-1-1 0 0,-1 0 1 0 0,1 1-1 0 0,0-1 1 0 0,0 0 0 0 0,0 1-1 0 0,0-1 1 0 0,0 1-1 0 0,0-1 1 0 0,2 1-1 0 0,5-2 63 0 0,0 1 0 0 0,1 1-1 0 0,-1 0 1 0 0,0 0 0 0 0,0 0-1 0 0,9 2 1 0 0,84 21 158 0 0,47 6 651 0 0,-90-25-564 0 0,-1-4-1 0 0,64-6 0 0 0,-29 1-255 0 0,-42 2-94 0 0,101 0-10 0 0,110 5 0 0 0,-201-4 0 0 0,0-2 0 0 0,82-17 0 0 0,5 0 0 0 0,-106 17 8 0 0,266-24 231 0 0,-265 26-143 0 0,66-6 47 0 0,172-29 41 0 0,-215 32-181 0 0,-1 3 1 0 0,80 8-1 0 0,-40-1-3 0 0,148-10 0 0 0,-141 0 0 0 0,-10 10-1 0 0,-33-1 13 0 0,55 2 46 0 0,73 1-63 0 0,-148-7 5 0 0,258 3 0 0 0,-296-2 0 0 0,54 1 0 0 0,103 16 0 0 0,-90-2 0 0 0,-33-5 0 0 0,1-3 0 0 0,0-1 0 0 0,71 1 0 0 0,169 1 42 0 0,-195-3-24 0 0,-6 1 67 0 0,-37-3-45 0 0,0-1 0 0 0,54-4-1 0 0,417-31 369 0 0,-277 7-237 0 0,-104 6-150 0 0,142-13 43 0 0,-155 15-64 0 0,-57 5 0 0 0,1 4 0 0 0,99 0 0 0 0,84 14 80 0 0,-247-6-68 0 0,0 1 0 0 0,-1-1 0 0 0,1 0 0 0 0,0 1 0 0 0,-1 0-1 0 0,1 0 1 0 0,0 0 0 0 0,-1 0 0 0 0,1 1 0 0 0,-1-1-1 0 0,0 1 1 0 0,1 0 0 0 0,-1 0 0 0 0,0 0 0 0 0,0 0 0 0 0,0 1-1 0 0,-1-1 1 0 0,1 1 0 0 0,0 0 0 0 0,-1-1 0 0 0,0 1 0 0 0,3 4-1 0 0,2 7-11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3:10:25.051"/>
    </inkml:context>
    <inkml:brush xml:id="br0">
      <inkml:brushProperty name="width" value="0.1" units="cm"/>
      <inkml:brushProperty name="height" value="0.1" units="cm"/>
      <inkml:brushProperty name="color" value="#66CC00"/>
    </inkml:brush>
  </inkml:definitions>
  <inkml:trace contextRef="#ctx0" brushRef="#br0">0 85 2471 0 0,'0'0'110'0'0,"0"0"-2"0"0,2 0-86 0 0,9-1 3308 0 0,-8 0-3128 0 0,-1 1 1 0 0,1 0-1 0 0,0-1 1 0 0,0 1-1 0 0,-1 0 1 0 0,7 1-1 0 0,-6 0-115 0 0,1 0 0 0 0,0 0-1 0 0,-1-1 1 0 0,1 1 0 0 0,0-1 0 0 0,0 0-1 0 0,0 0 1 0 0,0-1 0 0 0,-1 1 0 0 0,1-1 0 0 0,0 1-1 0 0,6-3 1 0 0,10-3 352 0 0,-1 2 0 0 0,23-3 0 0 0,8-2 161 0 0,-38 7-489 0 0,0 0 0 0 0,0 0-1 0 0,0 2 1 0 0,0-1 0 0 0,0 1-1 0 0,0 1 1 0 0,16 3 0 0 0,-6 2 24 0 0,-16-3-105 0 0,0-1 0 0 0,0-1 0 0 0,0 1 0 0 0,0-1 0 0 0,1 0 0 0 0,-1-1 0 0 0,0 0 0 0 0,8 0 0 0 0,114-10 1007 0 0,-41 9-642 0 0,-46 1-280 0 0,-22 1 4 0 0,-1 1 1 0 0,28 6-1 0 0,-30-4-3 0 0,-1-2 0 0 0,0 0 0 0 0,1 0 0 0 0,25-2 0 0 0,21-7 278 0 0,71-3 55 0 0,-107 9-398 0 0,1-2 0 0 0,35-8 1 0 0,23-2 114 0 0,3 7 3 0 0,42-4 35 0 0,-71 4-42 0 0,60 4-1 0 0,6-1 28 0 0,-81 2-167 0 0,0 2-1 0 0,66 10 0 0 0,51-5 173 0 0,-49-3-84 0 0,-64-3-67 0 0,1-2 0 0 0,62-10 0 0 0,19-2-44 0 0,-87 14 19 0 0,0 2 1 0 0,74 13-1 0 0,-67-7-13 0 0,75 2-1 0 0,25-3-4 0 0,-70-2 0 0 0,35 2 0 0 0,159 1 0 0 0,-148-7 156 0 0,18-1-40 0 0,-120-3-81 0 0,32-9 0 0 0,15-1 23 0 0,-67 12-204 0 0,1 1 0 0 0,-1-1-1 0 0,0 1 1 0 0,1 0 0 0 0,-1 1-1 0 0,0-1 1 0 0,1 1 0 0 0,5 1 0 0 0,-10-2 84 0 0,1 1 1 0 0,0-1 0 0 0,0 1 0 0 0,0-1-1 0 0,-1 1 1 0 0,1-1 0 0 0,0 1 0 0 0,0-1 0 0 0,-1 1-1 0 0,1-1 1 0 0,-1 1 0 0 0,1 0 0 0 0,0 0-1 0 0,-1-1 1 0 0,1 1 0 0 0,-1 0 0 0 0,1 1 0 0 0,0 0-5 0 0,-1 0 1 0 0,0-1 0 0 0,0 1-1 0 0,0 0 1 0 0,0-1 0 0 0,0 1-1 0 0,0 0 1 0 0,0-1 0 0 0,0 1-1 0 0,0 0 1 0 0,-1-1 0 0 0,1 1-1 0 0,-2 1 1 0 0,-3 8-1394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3:10:28.526"/>
    </inkml:context>
    <inkml:brush xml:id="br0">
      <inkml:brushProperty name="width" value="0.1" units="cm"/>
      <inkml:brushProperty name="height" value="0.1" units="cm"/>
      <inkml:brushProperty name="color" value="#66CC00"/>
    </inkml:brush>
  </inkml:definitions>
  <inkml:trace contextRef="#ctx0" brushRef="#br0">0 155 719 0 0,'9'-2'310'0'0,"-1"2"-1"0"0,1-1 0 0 0,-1 2 0 0 0,1-1 0 0 0,-1 1 1 0 0,1 0-1 0 0,8 3 0 0 0,15 0 1468 0 0,-10 0-660 0 0,1 1-1 0 0,35 12 1 0 0,-3-1-518 0 0,-24-10-297 0 0,1 0 0 0 0,-1-3 0 0 0,36 1 0 0 0,96-8 974 0 0,-149 3-1192 0 0,312-35 1359 0 0,-101 8-830 0 0,-76 10-261 0 0,51-3 80 0 0,-69 7-298 0 0,-63 5 5 0 0,116 2-1 0 0,251 7 107 0 0,-282-8-149 0 0,-124 9-72 0 0,0 1 0 0 0,0 1 0 0 0,37 8 0 0 0,-19-2-3 0 0,2-3-1 0 0,68 2 0 0 0,-86-7-17 0 0,45 1 36 0 0,95 9 112 0 0,-118-6-105 0 0,0-2 0 0 0,68-5 0 0 0,16-9-26 0 0,-65 4 2 0 0,89 2 0 0 0,82 4-22 0 0,4-2 52 0 0,-153 4-29 0 0,86 13 29 0 0,-100-6-51 0 0,267 29-1 0 0,-248-26 0 0 0,141 10 0 0 0,-80-22 46 0 0,46 4 154 0 0,-76 0-126 0 0,80-14 117 0 0,-28 0-38 0 0,358-17 39 0 0,-476 21-178 0 0,266-15 183 0 0,97 2-15 0 0,-417 19-183 0 0,116-9 445 0 0,136-6 670 0 0,-144 14-1861 0 0,135-22 0 0 0,-59 4 2422 0 0,-143 18-2524 0 0,92 7-1 0 0,-35 5 989 0 0,1-6 0 0 0,181-14 1 0 0,-212 6 122 0 0,105 7 1 0 0,-37 2-1142 0 0,125-16 879 0 0,-208 8 0 0 0,270-15 0 0 0,-270 14 0 0 0,190-6 0 0 0,-77 14 0 0 0,-152-3 0 0 0,128-1 0 0 0,-44-3 0 0 0,-72 3 0 0 0,58 8 0 0 0,17 0 0 0 0,217 3 1823 0 0,-116-16-3502 0 0,-189 6 1652 0 0,-18 0 17 0 0,1 0 0 0 0,-1-1 0 0 0,0 0 0 0 0,1 0-1 0 0,7-2 1 0 0,28-2 38 0 0,7-2 8 0 0,-45 6-33 0 0,1 0-1 0 0,0 0 0 0 0,-1 0 1 0 0,1 1-1 0 0,-1-1 1 0 0,1 1-1 0 0,-1 0 0 0 0,1 0 1 0 0,-1 0-1 0 0,6 3 1 0 0,16 5 34 0 0,13-5-109 0 0,-31-1 72 0 0,-6-3 0 0 0,-1 1 0 0 0,0-1 0 0 0,0 0 0 0 0,1 0 0 0 0,-1 1 0 0 0,0-1 0 0 0,0 0 0 0 0,1 0 0 0 0,-1 0 0 0 0,0 1 0 0 0,0-1 0 0 0,1 0 0 0 0,-1 0 0 0 0,0 0 0 0 0,1 0 0 0 0,-1 0 0 0 0,0 0 0 0 0,1 1 0 0 0,-1-1 0 0 0,0 0 0 0 0,1 0 0 0 0,-1 0 0 0 0,0 0 0 0 0,1 0 0 0 0,-1 0 0 0 0,0 0 0 0 0,1-1 0 0 0,-1 1 0 0 0,0 0 0 0 0,0 0 0 0 0,1 0 0 0 0,-1 0 0 0 0,0 0 0 0 0,1 0 0 0 0,-1-1 0 0 0,0 1 0 0 0,1 0 0 0 0,-1 0 0 0 0,0 0 0 0 0,0-1 0 0 0,1 1 0 0 0,-1 0 0 0 0,0 0 0 0 0,0-1 0 0 0,0 1 0 0 0,1 0 0 0 0,-1 0 0 0 0,0-1 0 0 0,0 1 0 0 0,-47 50-2326 0 0,29-36 1100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3:10:46.379"/>
    </inkml:context>
    <inkml:brush xml:id="br0">
      <inkml:brushProperty name="width" value="0.1" units="cm"/>
      <inkml:brushProperty name="height" value="0.1" units="cm"/>
      <inkml:brushProperty name="color" value="#66CC00"/>
    </inkml:brush>
  </inkml:definitions>
  <inkml:trace contextRef="#ctx0" brushRef="#br0">11 3 1375 0 0,'-1'-2'1269'0'0,"-2"5"-458"0"0,-2 11 62 0 0,4-14-806 0 0,1 1-1 0 0,0 0 0 0 0,0 0 0 0 0,-1-1 0 0 0,1 1 1 0 0,0 0-1 0 0,0 0 0 0 0,0-1 0 0 0,0 1 0 0 0,0 0 1 0 0,0 0-1 0 0,0-1 0 0 0,1 1 0 0 0,-1 0 0 0 0,0 0 0 0 0,0-1 1 0 0,1 1-1 0 0,-1 0 0 0 0,0-1 0 0 0,1 1 0 0 0,-1 0 1 0 0,0-1-1 0 0,1 1 0 0 0,-1 0 0 0 0,1-1 0 0 0,-1 1 1 0 0,1-1-1 0 0,-1 1 0 0 0,1-1 0 0 0,0 1 0 0 0,-1-1 1 0 0,1 1-1 0 0,0-1 0 0 0,-1 0 0 0 0,1 1 0 0 0,0-1 0 0 0,-1 0 1 0 0,1 0-1 0 0,0 0 0 0 0,0 1 0 0 0,-1-1 0 0 0,1 0 1 0 0,0 0-1 0 0,0 0 0 0 0,-1 0 0 0 0,2 0 0 0 0,41 3 1278 0 0,-9-4-799 0 0,-20 0-315 0 0,-1 0 1 0 0,0 2 0 0 0,0-1-1 0 0,17 4 1 0 0,-18 0-84 0 0,0-1-1 0 0,18 10 1 0 0,-20-9-106 0 0,-5-2 47 0 0,0-1-1 0 0,1 0 1 0 0,-1 0-1 0 0,0-1 1 0 0,0 0-1 0 0,1 0 1 0 0,-1 0-1 0 0,0 0 1 0 0,1-1-1 0 0,-1 0 1 0 0,0 0 0 0 0,8-2-1 0 0,-6 1 58 0 0,0 0 0 0 0,0 1 0 0 0,0 0-1 0 0,0 1 1 0 0,0-1 0 0 0,9 2 0 0 0,-3 1-98 0 0,23 3 144 0 0,51 1 0 0 0,-75-5-131 0 0,0 1-1 0 0,1 0 1 0 0,-1 0 0 0 0,0 2-1 0 0,18 6 1 0 0,29 8-34 0 0,-24-13 72 0 0,1-1 0 0 0,63-2-1 0 0,-77-2-48 0 0,111 7 196 0 0,0 1-160 0 0,140-8-21 0 0,-88 8-2 0 0,-119-3-60 0 0,207 0 318 0 0,-86-13-202 0 0,-161 7-95 0 0,-1 1 0 0 0,41 5 0 0 0,-40-2-18 0 0,164 10 59 0 0,-128-12-10 0 0,1-2 0 0 0,120-19-1 0 0,-78 7-11 0 0,136 3 87 0 0,4 1-13 0 0,-157 3-45 0 0,162 11 0 0 0,-61 1-13 0 0,-57-2-4 0 0,-54-1 15 0 0,92-8 0 0 0,-111-2-73 0 0,63-4 126 0 0,-109 11-110 0 0,0 0 0 0 0,0 1 1 0 0,-1 0-1 0 0,1 1 1 0 0,20 6-1 0 0,-28-6-12 0 0,0-1 0 0 0,0-1 0 0 0,0 1 0 0 0,1-1 0 0 0,6 0 0 0 0,-5 0 0 0 0,1-1 17 0 0,-7 1-14 0 0,0-1-1 0 0,0 1 1 0 0,0 0 0 0 0,0 0 0 0 0,0 0 0 0 0,0 0-1 0 0,0 0 1 0 0,0 0 0 0 0,0 0 0 0 0,0 0 0 0 0,-1 0-1 0 0,1 0 1 0 0,0 0 0 0 0,0 1 0 0 0,0-1-1 0 0,2 1 1 0 0,2 2-3 0 0,-4-2 0 0 0,0 0 0 0 0,1-1 0 0 0,-1 1 0 0 0,0 0 0 0 0,1-1 0 0 0,-1 1 0 0 0,1-1 0 0 0,-1 1 0 0 0,1-1 0 0 0,-1 0 0 0 0,1 1 0 0 0,2-1 0 0 0,33 11 0 0 0,-35-11-3 0 0,0 0 0 0 0,-1 0 0 0 0,1 0-1 0 0,0 0 1 0 0,0 0 0 0 0,0 1 0 0 0,0-1-1 0 0,-1 1 1 0 0,1 0 0 0 0,0-1 0 0 0,0 1-1 0 0,1 1 1 0 0,-2-1-1 0 0,0 0-1 0 0,-1-1 1 0 0,1 1-1 0 0,-1-1 1 0 0,1 1 0 0 0,-1 0-1 0 0,1 0 1 0 0,-1-1-1 0 0,0 1 1 0 0,1 0-1 0 0,-1 0 1 0 0,0-1 0 0 0,0 1-1 0 0,1 0 1 0 0,-1 0-1 0 0,0 0 1 0 0,0-1-1 0 0,0 1 1 0 0,0 0 0 0 0,0 0-1 0 0,0 0 1 0 0,0-1-1 0 0,0 1 1 0 0,-1 0-1 0 0,1 0 1 0 0,0 0-1 0 0,0-1 1 0 0,-1 1 0 0 0,1 0-1 0 0,0 0 1 0 0,-1 0-1 0 0,-2 4-238 0 0,1-1 0 0 0,-1 0 0 0 0,0 0 0 0 0,0 0 0 0 0,-6 5 0 0 0,-10 9-5075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3:10:51.271"/>
    </inkml:context>
    <inkml:brush xml:id="br0">
      <inkml:brushProperty name="width" value="0.1" units="cm"/>
      <inkml:brushProperty name="height" value="0.1" units="cm"/>
      <inkml:brushProperty name="color" value="#E71224"/>
    </inkml:brush>
  </inkml:definitions>
  <inkml:trace contextRef="#ctx0" brushRef="#br0">0 80 1375 0 0,'7'0'132'0'0,"8"-8"4465"0"0,-2 1-2223 0 0,0 6-1948 0 0,0 0 1 0 0,0 1-1 0 0,26 4 1 0 0,-29-2-305 0 0,0-1 0 0 0,0 0 0 0 0,0-1 0 0 0,0 0 0 0 0,0-1-1 0 0,0 1 1 0 0,15-5 0 0 0,-16 4 9 0 0,-1 0 1 0 0,1 0-1 0 0,-1 1 0 0 0,1 0 0 0 0,0 0 0 0 0,-1 1 0 0 0,1 0 0 0 0,-1 1 0 0 0,1 0 0 0 0,-1 0 1 0 0,13 6-1 0 0,31 18 77 0 0,-32-19 155 0 0,0-1 0 0 0,39 7 0 0 0,-10-2-162 0 0,-28-8-65 0 0,-1 0 1 0 0,1-2-1 0 0,34 0 0 0 0,-31-2 63 0 0,110 12 538 0 0,2 1-510 0 0,-55-16-1 0 0,131-23 0 0 0,-209 26-226 0 0,177-21 256 0 0,-155 18-217 0 0,1 1-1 0 0,0 1 0 0 0,0 2 1 0 0,36 3-1 0 0,86 14 37 0 0,-122-15-45 0 0,0-1-1 0 0,0-1 1 0 0,0-1 0 0 0,26-5-1 0 0,48-1 68 0 0,-75 6-31 0 0,0-2 0 0 0,33-7 0 0 0,23-2 51 0 0,-4 13 44 0 0,-5-1-125 0 0,195-5 156 0 0,-163-6-96 0 0,-52 4-64 0 0,49-1 32 0 0,-83 6-65 0 0,27 1-1 0 0,-9 0 59 0 0,1-2-30 0 0,-20 1-12 0 0,-1 1 1 0 0,31 2 0 0 0,28 1 24 0 0,-22-1-16 0 0,-30-1-13 0 0,1-1 1 0 0,24-4-1 0 0,31-1 30 0 0,-47 5 14 0 0,-16 0-56 0 0,31 3 0 0 0,75 5 1 0 0,-16-7 99 0 0,-70-2-21 0 0,73 8 1 0 0,-1 10-15 0 0,-27-9-64 0 0,-40-5 0 0 0,63 6 64 0 0,-71-5-63 0 0,95 3 9 0 0,-22-1 82 0 0,40-2-3 0 0,-29 1-93 0 0,-84-2 27 0 0,0 0-1 0 0,42-5 1 0 0,-12-5-12 0 0,-23 3 7 0 0,0 0-1 0 0,58 3 1 0 0,26 2-23 0 0,-5 0 64 0 0,-52 1-48 0 0,27 2-12 0 0,-59 0 1 0 0,-1 0 0 0 0,0-2 0 0 0,38-5 0 0 0,107-8 64 0 0,-148 11-64 0 0,-1 3 0 0 0,1 0 0 0 0,56 13 0 0 0,-39-6 0 0 0,2-1 0 0 0,64 0 0 0 0,-76-6 0 0 0,73 16 64 0 0,73-19-64 0 0,-69-2 0 0 0,-73 3 0 0 0,117-4 0 0 0,-80 2 30 0 0,10-2 4 0 0,182-21-34 0 0,-100 10 0 0 0,-103 12 0 0 0,135 10 0 0 0,-161-4 0 0 0,-18-3 0 0 0,1-1 0 0 0,43-7 0 0 0,-45 5 0 0 0,1 0 0 0 0,47 1 0 0 0,-36 3 0 0 0,60-5 0 0 0,-30-4 0 0 0,-21 4 0 0 0,69 2 0 0 0,-62 3 0 0 0,-6 1 0 0 0,-31 0 0 0 0,0-1 0 0 0,0-1 0 0 0,16-2 0 0 0,122-7 0 0 0,-86 1 32 0 0,72-1 0 0 0,-24 15-32 0 0,-73-3 0 0 0,1-1 0 0 0,67-7 0 0 0,34-14 0 0 0,156-11 64 0 0,-285 29-64 0 0,28 2-21 0 0,-39-1 19 0 0,-1 0-1 0 0,1 0 0 0 0,-1 0 1 0 0,0 1-1 0 0,1 0 1 0 0,-1-1-1 0 0,0 1 0 0 0,1 0 1 0 0,-1 0-1 0 0,0 0 1 0 0,0 0-1 0 0,0 0 0 0 0,0 1 1 0 0,3 2-1 0 0,-4-3-24 0 0,-1 0 0 0 0,1 0 0 0 0,-1 0 1 0 0,0 0-1 0 0,0 0 0 0 0,0 0 0 0 0,1-1 0 0 0,-1 1 0 0 0,0 0 0 0 0,0 0 0 0 0,0 0 0 0 0,0 0 0 0 0,-1 0 0 0 0,1 0 0 0 0,0 0 0 0 0,0 0 1 0 0,-1 0-1 0 0,1 0 0 0 0,0 0 0 0 0,-1 0 0 0 0,0 1 0 0 0,-12 20-1354 0 0,13-21 1289 0 0,-13 17-983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3:10:53.902"/>
    </inkml:context>
    <inkml:brush xml:id="br0">
      <inkml:brushProperty name="width" value="0.1" units="cm"/>
      <inkml:brushProperty name="height" value="0.1" units="cm"/>
      <inkml:brushProperty name="color" value="#E71224"/>
    </inkml:brush>
  </inkml:definitions>
  <inkml:trace contextRef="#ctx0" brushRef="#br0">59 14 4143 0 0,'-1'-1'139'0'0,"-1"-1"0"0"0,1 1 0 0 0,-1 0-1 0 0,1-1 1 0 0,-1 1 0 0 0,0 0 0 0 0,1 0-1 0 0,-1 0 1 0 0,-4-1 0 0 0,6 2-62 0 0,-1 0-1 0 0,0 0 1 0 0,1 0 0 0 0,-1 0 0 0 0,1 0 0 0 0,-1 0-1 0 0,1 0 1 0 0,-1 0 0 0 0,0 0 0 0 0,1 1 0 0 0,-1-1-1 0 0,1 0 1 0 0,-1 0 0 0 0,1 1 0 0 0,-1-1 0 0 0,1 0-1 0 0,-1 1 1 0 0,1-1 0 0 0,-1 0 0 0 0,1 1 0 0 0,0-1-1 0 0,-1 1 1 0 0,1-1 0 0 0,-1 1 0 0 0,1-1 0 0 0,0 1-1 0 0,-1-1 1 0 0,1 1 0 0 0,0-1 0 0 0,0 1 0 0 0,0-1-1 0 0,-1 1 1 0 0,1-1 0 0 0,0 1 0 0 0,0 0 0 0 0,0-1-1 0 0,0 1 1 0 0,0 0 0 0 0,-10 29 14 0 0,7-23-90 0 0,1 0 0 0 0,0 0 0 0 0,0 0 0 0 0,0 0 0 0 0,1 0 0 0 0,0 0 0 0 0,0 0 0 0 0,1 15 0 0 0,0-21 38 0 0,0-1 0 0 0,1 1 0 0 0,-1 0 0 0 0,0-1 0 0 0,0 1 0 0 0,1-1 0 0 0,-1 1 0 0 0,0-1 0 0 0,1 1 0 0 0,-1-1 0 0 0,0 1 0 0 0,1-1 0 0 0,-1 1 0 0 0,1-1 0 0 0,-1 1 0 0 0,1-1 0 0 0,-1 0 0 0 0,1 1 0 0 0,-1-1 0 0 0,1 0 0 0 0,-1 1 0 0 0,1-1 0 0 0,0 0 1 0 0,-1 0-1 0 0,1 1 0 0 0,-1-1 0 0 0,1 0 0 0 0,0 0 0 0 0,-1 0 0 0 0,1 0 0 0 0,0 0 0 0 0,-1 0 0 0 0,2 0 0 0 0,26-5 1220 0 0,-16 2-778 0 0,2 3-352 0 0,-1 0 0 0 0,0 1 1 0 0,0 1-1 0 0,0 0 0 0 0,0 1 0 0 0,0 0 1 0 0,16 7-1 0 0,-11-4-106 0 0,0-1 0 0 0,31 4 1 0 0,2-3-22 0 0,-27-2 195 0 0,-1-1 0 0 0,1-2 0 0 0,1 0 0 0 0,35-4 1 0 0,101-13 248 0 0,-136 13-355 0 0,0 1 0 0 0,0 0-1 0 0,1 2 1 0 0,28 4 0 0 0,7-1 9 0 0,9 2 2 0 0,96 13 16 0 0,31-3 157 0 0,-17-2 56 0 0,-29-6-229 0 0,-99-7 11 0 0,80 11 0 0 0,-46 2 57 0 0,156 2 0 0 0,-241-15-169 0 0,310 7 388 0 0,-240-3-268 0 0,0-4 1 0 0,0-2-1 0 0,0-4 1 0 0,70-15 0 0 0,-104 16 202 0 0,0 2 1 0 0,1 2 0 0 0,54 4 0 0 0,2 1 842 0 0,19-3-1595 0 0,141-4-1048 0 0,-199 2 1476 0 0,106 11 0 0 0,-77-3 0 0 0,43 7 0 0 0,14 1 0 0 0,87-17 30 0 0,21 1 4 0 0,-126 15-34 0 0,44 2 0 0 0,-128-15 0 0 0,0-1 0 0 0,51-6 0 0 0,157-11 26 0 0,1 20 10 0 0,-179-1-34 0 0,130-14 41 0 0,-72 0-22 0 0,204 12-21 0 0,-267 2 0 0 0,-1-3 0 0 0,0-3 0 0 0,115-21 0 0 0,-92 9 49 0 0,0 4 0 0 0,1 3 0 0 0,0 4 0 0 0,96 7 1 0 0,-150-1-34 0 0,1-1 1 0 0,51-8 0 0 0,64-18-71 0 0,-47 7 68 0 0,-53 14 2 0 0,1 1 1 0 0,93 7-1 0 0,-29 1-1 0 0,-55-4-22 0 0,173-6-50 0 0,-163 3 57 0 0,0 3 0 0 0,109 14 0 0 0,-27-6 64 0 0,-87-4-77 0 0,0-3 0 0 0,91-10 1 0 0,60 0-14 0 0,-194 10 26 0 0,332 7 0 0 0,-125-19 23 0 0,-136 3-2 0 0,152 9-1 0 0,20 17-20 0 0,-128-17 0 0 0,-70-2 0 0 0,-66 1 0 0 0,3 0-8 0 0,1 0-1 0 0,0 0 0 0 0,-1 0 0 0 0,1 1 1 0 0,-1 0-1 0 0,6 1 0 0 0,-9-2 6 0 0,1 0-1 0 0,-1 0 0 0 0,1 0 0 0 0,-1 1 0 0 0,1-1 1 0 0,-1 0-1 0 0,0 1 0 0 0,1-1 0 0 0,-1 0 1 0 0,0 1-1 0 0,1-1 0 0 0,-1 0 0 0 0,0 1 0 0 0,1-1 1 0 0,-1 1-1 0 0,0-1 0 0 0,0 0 0 0 0,1 1 0 0 0,-1-1 1 0 0,0 1-1 0 0,0 0 0 0 0,0 0-4 0 0,0 0-1 0 0,0 0 1 0 0,0 0 0 0 0,0 0-1 0 0,0 0 1 0 0,-1 0 0 0 0,1 1-1 0 0,0-1 1 0 0,-1 0 0 0 0,1 0-1 0 0,-1-1 1 0 0,1 1 0 0 0,-1 0-1 0 0,0 1 1 0 0,-21 26-1776 0 0,8-10-4115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3:12:46.809"/>
    </inkml:context>
    <inkml:brush xml:id="br0">
      <inkml:brushProperty name="width" value="0.2" units="cm"/>
      <inkml:brushProperty name="height" value="1.2" units="cm"/>
      <inkml:brushProperty name="color" value="#33CCFF"/>
      <inkml:brushProperty name="inkEffects" value="pencil"/>
    </inkml:brush>
  </inkml:definitions>
  <inkml:trace contextRef="#ctx0" brushRef="#br0">399 3 455 207854 66826,'-3'0'0'0'0,"-4"0"0"0"0,-3-1 864 0 0,1 1 136 0 0,0 0 24 0 0,1-1 8 0 0,0 1-584 0 0,-1-1-128 0 0,0 2-16 0 0,-4 0 152 0 0,-1 0-328 0 0,0 1-8 0 0,0 0 0 0 0,1 0-32 0 0,3 0-88 0 0,1 0 80 0 0,1 1-80 0 0,1 1 64 0 0,2-1-64 0 0,1 2 0 0 0,0-1 0 0 0,1 0 64 0 0,-1 1-64 0 0,0-1 0 0 0,0 1 0 0 0,-2 0 0 0 0,0 0 0 0 0,0 1 0 0 0,-1-1 0 0 0,0 0 64 0 0,-1 0 0 0 0,2 0-64 0 0,-1-1 96 0 0,-1 1 168 0 0,-1 0-40 0 0,0 0 8 0 0,0-1 0 0 0,1 0 24 0 0,1-1 0 0 0,0-1 0 0 0,1-1 320 0 0,0-1-248 0 0,1-1 8 0 0,-1-1 408 0 0,1 1-328 0 0,0-1 8 0 0,0 0 0 0 0,0 0-56 0 0,1 1-16 0 0,-1 0 0 0 0,1 1 0 0 0,-1 0-16 0 0,1 1-8 0 0,0 0 0 0 0,-1 0 0 0 0,2 0-8 0 0,0 0 304 0 0,1 0-312 0 0,0 0-24 0 0,1-1-8 0 0,1-1 0 0 0,0 1 0 0 0,1 0-48 0 0,-1 0-8 0 0,0 0 0 0 0,-1 0 0 0 0,1 0 80 0 0,0 0 16 0 0,-1 1 0 0 0,1-1 0 0 0,0 1 48 0 0,0 0 400 0 0,0 1-384 0 0,1 0-40 0 0,1 1-8 0 0,1-1 0 0 0,1 0 224 0 0,2 1-352 0 0,0-1-8 0 0,1-1 0 0 0,0 1-8 0 0,-1-1 0 0 0,0 0 0 0 0,0 1 184 0 0,0 0-200 0 0,-1 1 0 0 0,0 0 0 0 0,1 1-16 0 0,0 1 160 0 0,3 1-16 0 0,0 0-168 0 0,1 1 0 0 0,-1-2 0 0 0,-1 1-16 0 0,1-1 104 0 0,0 0-112 0 0,0-1 8 0 0,0 0 0 0 0,0 0 0 0 0,0-1 0 0 0,-1 0-16 0 0,1 0 0 0 0,-1 0 0 0 0,2 1 72 0 0,0-1-112 0 0,-1 2 0 0 0,0-1 0 0 0,0 2 0 0 0,-2-1 0 0 0,1 0 0 0 0,-1 0 64 0 0,1 1-128 0 0,0 1 96 0 0,0 0-32 0 0,0 0 0 0 0,0 1-64 0 0,0-1 96 0 0,3 3 32 0 0,0-1-128 0 0,1 0 96 0 0,0-1-32 0 0,0-1-64 0 0,-1 1 64 0 0,0-1-64 0 0,0 0 64 0 0,0 0-64 0 0,0 0 0 0 0,0 1 72 0 0,0 0-72 0 0,1 1 64 0 0,2 2 0 0 0,1 1-64 0 0,2 2 64 0 0,-1 0-64 0 0,-1-1 64 0 0,-2-2-64 0 0,-1-1 64 0 0,0-1 0 0 0,0-1-64 0 0,0-1 64 0 0,-2 0-64 0 0,0 1 64 0 0,-1-1-64 0 0,-2 0 64 0 0,1 3 8 0 0,0 1-72 0 0,-1 1 96 0 0,0 0-96 0 0,-1-1 80 0 0,0 1-80 0 0,0 1 64 0 0,0 2 0 0 0,0 4-64 0 0,1 1 64 0 0,-1-1-64 0 0,-1 0 0 0 0,-1-2 0 0 0,0-1 64 0 0,-1 0-64 0 0,0 0 0 0 0,0-1 72 0 0,0 0-72 0 0,0 0 0 0 0,0 2 72 0 0,0 2-72 0 0,0 0 72 0 0,0-1-72 0 0,-1-1 0 0 0,-1-1 72 0 0,1-1-72 0 0,-2 2 72 0 0,1 3-72 0 0,0 0 72 0 0,0 0-72 0 0,0-2 0 0 0,0 0 0 0 0,-1-2 0 0 0,0-2 0 0 0,0 3 80 0 0,-1 2-80 0 0,1-1 64 0 0,-1 4-64 0 0,0 0 64 0 0,-1 1-64 0 0,1 1 0 0 0,-1 0 0 0 0,0-1 64 0 0,0 1-64 0 0,0 3 0 0 0,-1-2 0 0 0,2-2 0 0 0,-1 0 64 0 0,1-2-64 0 0,0-2 0 0 0,0-2 0 0 0,0-2 0 0 0,0 0 0 0 0,0-1 0 0 0,0 1 0 0 0,-1 0 64 0 0,0 0-64 0 0,0 0 0 0 0,0 1 0 0 0,0 0 0 0 0,-1 3 0 0 0,-1 2 0 0 0,0-1 0 0 0,0 1 0 0 0,1-1 0 0 0,-1 0 0 0 0,0 0 64 0 0,-2 3-64 0 0,0 2 0 0 0,0-1 0 0 0,0-1 0 0 0,1-1 0 0 0,-2 3 0 0 0,1 2 0 0 0,-1-1 0 0 0,1-2 0-520 0,-1-1 0 520 0,0-3 0-486 3,1-2 0 486-3,0-1 0-498-7,1-2 64 498 7,-1-1-64 0 0,2-1 0 0 0,0-1 0-507 3,1-1 0 507-3,-1-1 0 0 0,0 0 0 0 0,-1 1 64 0 0,-2 0-64 0 0,0 0 0 0 0,1 0 0 0 0,0 0 0-507 2,0-1 0 507-2,2 0 0 0 0,-1 0 0 0 0,1 0 64 0 0,0 0-64 0 0,0 1 0 0 0,-1-1 0 0 0,-1 0 0 0 0,0 0 0 0 0,0-1 0 0 0,-1-1 0 0 0,0-1 0 0 0,0-1 0-484-4,0 0 0 484 4,0 0 0 0 0,-1-1 0 0 0,0 1 0 0 0,-1 0 0 0 0,0-1 0 0 0,0 1 0 0 0,0 0 0 0 0,1 0 0-506-2,-3 1 0 12 8,-1 1 64-34-8,-3 1-64 35 4,0 1 0 493-2,0-1 0-494 0,3-1 0 494 0,1-2 0 0 0,3-1 0 0 0,2-1 0 0 0,1 0 0-538 5,1-2 0 538-5,1 0 0 0 0,1 0 0 0 0,0 0 0 0 0,1-1 0 0 0,0-1 0 0 0,1 0 0 0 0,-1 0 0 0 0,2 0 0 0 0,0 0 0-492-4,-1 0 0 492 4,2 0 0 0 0,1-1 0 0 0,1-2 0 0 0,1 0 0 0 0,-1 0 0 0 0,2-3 0 0 0,0 0 0 0 0,2-1 0 0 0,0 0 0 0 0,1-1 0 0 0,0-1 0 0 0,0 1-64 0 0,0 0 64 0 0,0-1 0 0 0,-1 1 0 0 0,-1-1 0 0 0,1 0 0 0 0,0 1 0 0 0,1-1 0 0 0,-1 0 0 0 0,1-1 0 0 0,-1 0 0 0 0,1-1 0 0 0,0 0 0 0 0,1-2 0 0 0,-1-1 0 0 0,1-1 0 0 0,-1-1 0 0 0,0-2 0 0 0,-1 1 0 0 0,0-1 0 0 0,-1 0 0 0 0,0-1 0 0 0,-1 0 0 0 0,2-3 0 0 0,0-2 0 0 0,-1 1 0 0 0,2-5 0 0 0,0 0 0 0 0,1-1 0 0 0,0 3 0 0 0,0 0 0 0 0,1-2 0 0 0,1-1 0 0 0,-1 1 0 0 0,0 1 0 0 0,-1 2 0 0 0,-1 2 0 0 0,-2 2 0 0 0,0 0 0 0 0,-1 2 0 0 0,0 0 0 0 0,-1 1 0 0 0,1-3 0 0 0,0-1 0 0 0,-1 0 0 0 0,0 0 0 0 0,0 1 0 0 0,-2 1 0 0 0,1-1 0 0 0,-2 0 0 0 0,-1 0 0 0 0,0-4 0 0 0,-1-6 0 0 0,-1 0 0 0 0,0 0 0 0 0,0 2 0 0 0,0 3 0 0 0,0 1 0 0 0,1 2 0 0 0,-1 1 0 0 0,1-1 0 0 0,0 1 0 0 0,0 0 0 0 0,1-1 0 0 0,1 0 0 0 0,0-1 0 0 0,0-1 0 0 0,0-1 0 0 0,0 0 0 0 0,-1-1 0 0 0,0 0 0 0 0,-1-3 0 0 0,-1 1 0 0 0,0 1 0 0 0,-1 3 0 0 0,0 1 0 0 0,-1 3 0 0 0,-1 2 0 0 0,-1-2 0 0 0,0 1 0 0 0,-1-1 0 0 0,1 2 0 0 0,-1 0 0 0 0,1 0 0 0 0,1-1 0 0 0,-1-4 0 0 0,0-2 0 0 0,0-1 0 0 0,0-1 0 0 0,0 1 0 0 0,0-1 0 0 0,0 2 0 0 0,0 0 0 0 0,-1 1 0 0 0,0 1 0 0 0,0 2 0 0 0,-2-3 0 0 0,-1 1 0 0 0,-1 2 0 0 0,1 3 0 0 0,0 2 0 0 0,0 1 0 0 0,1 2 0 0 0,-1-1 0 0 0,0 1 0 0 0,1 0 0 0 0,-2-1 0 0 0,1 1 0 0 0,-1 2 0 0 0,-1-1 0 0 0,-2 1 0 0 0,1 2 0 0 0,-1 2 0 0 0,0 1 0 0 0,1 2 0 0 0,0 1 0 0 0,0 0 0 0 0,2 2 0 0 0,0 0 0 0 0,2 2-64 0 0,1-1 64 515 1,1 1 0-515-1,2 0 0 515-2,0 0 0-515 2,1 1 0 548 2,1 1 0-54-4,0 1-72 33 4,1 2 72-527-2,1 2 0 0 0,1 1 0 0 0,0 2-64 0 0,2 2 64 506 3,0 0 0-506-3,1 1 0 0 0,0-1 0 0 0,1 0 0 0 0,0 0 0 495-7,2 0-64-495 7,1 1 64 0 0,1 0 0 0 0,0-1 0 0 0,1 4 0 0 0,2 0 0 0 0,-1 1 0 0 0,0 2 0 0 0,0 0 0 0 0,-2 1 0 0 0,-2-2 0 0 0,-1 0 0 0 0,0-2 0 0 0,-1-1 0 0 0,1 3 0 506-1,0 1 0-506 1,0 1 0 0 0,0-1 0 0 0,0-1 0 0 0,0-1 0 0 0,-1 1 0 0 0,1-1 0 0 0,-1 2 0 0 0,0 1 0 0 0,0 1 0 0 0,-1 1 0 0 0,0 1 0 0 0,1 6 0 0 0,-1 1 0 0 0,1 1 0 0 0,-1 0 0 0 0,-1-2 0 0 0,0 0 0 0 0,0-1 0 0 0,-1 0 0 0 0,0 1 0 0 0,0 0 0 0 0,-1 0 0 0 0,0 6 0 0 0,0 3 0 0 0,0 0 0 0 0,0 0 0 0 0,0 0 0 0 0,-1-1 0 0 0,-1-1 0 0 0,1-1 0 0 0,-2 0 0 0 0,-1 0 0 0 0,-1 0 0 0 0,0 1 0 0 0,-2 0 0 0 0,0 0 0 0 0,-1 1 0 0 0,1 0 0 0 0,-1 1 0 0 0,-2 7 0 0 0,0 1 0 0 0,1-1 0 0 0,0-1 0 0 0,1-3 0 0 0,1-3 0 0 0,1-1 0 0 0,0-3 0 0 0,1-2 0 0 0,1-2 0 0 0,0 0 0 0 0,0 2 0 0 0,-1-1 0 0 0,0-2 0 0 0,-1-2 0 0 0,-1-2 0 0 0,0-3 0 0 0,0-2 0 0 0,0 1 0 0 0,-1 0 0 0 0,1-1 0 0 0,1-2 0 0 0,0-1 0 0 0,1-1 0 0 0,1-2 0 0 0,0 1 0 0 0,1 0 0 0 0,0-2 0 0 0,0-2 0 0 0,2-1 0 0 0,0-1 0 0 0,0-1 0 0 0,1-1 0 0 0,0-1 0 0 0,0-2 0 0 0,0 0 0 0 0,2-1 0 0 0,-1-1 0 0 0,1-1 0 0 0,0-1 0 0 0,0 0 0 0 0,0 0 0 0 0,0-1 0 0 0,0-1 0 0 0,0 0 0 0 0,0-1 0 0 0,1 1 64 0 0,0-2-64 0 0,-1 1 0 0 0,1-1 0 0 0,0 0 0 0 0,0 0 0 0 0,-1-1 0 0 0,0 1 0 0 0,1-1 0 0 0,0 0 0 0 0,-1-1 0 0 0,1 0 0 0 0,-2-1 0 0 0,0 0 0 0 0,0 0 0 0 0,-1 1 0 0 0,0-1 0 0 0,0 0 0 0 0,0-2 0 0 0,0 0 0 0 0,0 0 0 0 0,0 0 0 0 0,0 0 64 0 0,1 0-64 0 0,-1 0 0 0 0,0 0 0 0 0,0-3 0 0 0,0 0 0 0 0,-1-1 0 0 0,1 1 0 0 0,-1 0 0 0 0,-1 1 0 0 0,0 0 64 0 0,-1-1-64 0 0,-1-1 0 0 0,0 1 64 0 0,-2-1-64-484-3,-1 0 72 484 3,-1 2-72 0 0,0 0 0 0 0,-2 2 0 0 0,1 2 64 0 0,-1 0-64 0 0,-1 2 0 0 0,-1 2 0 0 0,0 1 64 0 0,-1 1-64 0 0,0 2-128 0 0,0 1 32 0 0,-4 4-1560 0 0,-1 3-216 0 0,3 0-24911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34:26.532"/>
    </inkml:context>
    <inkml:brush xml:id="br0">
      <inkml:brushProperty name="width" value="0.1" units="cm"/>
      <inkml:brushProperty name="height" value="0.1" units="cm"/>
      <inkml:brushProperty name="color" value="#66CC00"/>
    </inkml:brush>
  </inkml:definitions>
  <inkml:trace contextRef="#ctx0" brushRef="#br0">3586 226 455 0 0,'-13'-9'950'0'0,"11"8"-453"0"0,1 0 0 0 0,0 0 0 0 0,0 1 0 0 0,-1-1 0 0 0,1 0 0 0 0,0 1 0 0 0,-1-1 0 0 0,1 1 0 0 0,0 0-1 0 0,-3-1 1 0 0,-12-1-296 0 0,1 0 0 0 0,-1-1 0 0 0,1 0 0 0 0,0-1 0 0 0,0-1 0 0 0,0-1 0 0 0,1 0-1 0 0,-17-10 1 0 0,18 7 143 0 0,1 1-1 0 0,-1 1 1 0 0,-1 0-1 0 0,1 0 0 0 0,-1 1 1 0 0,0 1-1 0 0,-1 0 0 0 0,1 1 1 0 0,-1 1-1 0 0,-19-3 1 0 0,-24 5 101 0 0,-79 7 0 0 0,82-2-78 0 0,-99-5 0 0 0,13-8 452 0 0,47 5-410 0 0,-76-1-36 0 0,85 3-134 0 0,-76-4 511 0 0,-52-12 267 0 0,-132-10-399 0 0,-22 11-99 0 0,364 17-519 0 0,-304-14 260 0 0,216 14-151 0 0,-126 16 0 0 0,101 2-348 0 0,1 4 0 0 0,-147 50 0 0 0,191-46-946 0 0,1 3-353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3:20:01.568"/>
    </inkml:context>
    <inkml:brush xml:id="br0">
      <inkml:brushProperty name="width" value="0.2" units="cm"/>
      <inkml:brushProperty name="height" value="1.2" units="cm"/>
      <inkml:brushProperty name="color" value="#33CCFF"/>
      <inkml:brushProperty name="inkEffects" value="pencil"/>
    </inkml:brush>
  </inkml:definitions>
  <inkml:trace contextRef="#ctx0" brushRef="#br0">1614 286 919 209204 73508,'-2'0'80'0'0,"-5"-1"-80"0"0,-3 1 2080 0 0,-1 0 408 0 0,1-1 72 0 0,1 1 24 0 0,1 0-1824 0 0,-2 0-368 0 0,-1 1-72 0 0,0-1-8 0 0,-2 0-224 0 0,2 0-88 0 0,-1 0 64 0 0,1-1-64 0 0,0-1 0 0 0,0-1 0 0 0,0 0 0 0 0,-6-2 96 0 0,-8-1 280 0 0,-11-1 336 0 0,-6-1-144 0 0,-3 1 8 0 0,0 1 8 0 0,1 0-32 0 0,-4 0 536 0 0,1 1-544 0 0,1 0-128 0 0,-1 2 360 0 0,0 0-392 0 0,3 1-80 0 0,3 0-16 0 0,3 0-8 0 0,3 0 0 0 0,1 1-112 0 0,2 0-16 0 0,2-1-8 0 0,-6 1 0 0 0,-3-1-80 0 0,-2 0-64 0 0,0 0 0 0 0,-1 1 64 0 0,1 1-64 0 0,0 0 0 0 0,3 0 0 0 0,1 2 136 0 0,-3 1 136 0 0,-2 0-136 0 0,3 1-136 0 0,2 0 0 0 0,3-1 0 0 0,4 0 0 0 0,5-1 232 0 0,0-1 280 0 0,3-1-192 0 0,3-2-320 0 0,5-1 0 0 0,4-1 72 0 0,5 1-72 0 0,2-2 0 0 0,3 1 0 0 0,2-1 0 0 0,2-1 0 0 0,2 0 0 0 0,1-1 0 0 0,1 2 0 0 0,1 0 0 0 0,0 0 0 0 0,1 2 0 0 0,1 0 0 0 0,1 1 0 0 0,1 0 0 0 0,2 1 0 0 0,0 0 0 0 0,3 1 0 0 0,1 0 0 0 0,6 0 0 0 0,11-1 0 0 0,11 0 64 0 0,13-2 0 0 0,15 0 0 0 0,8 0 32 0 0,-2 1 0 0 0,-8 1-32 0 0,-9 2-64 0 0,-8 1 96 0 0,-5 1-32 0 0,-4-1-64 0 0,-3 1 64 0 0,0 0-64 0 0,0-1 64 0 0,1-1-64 0 0,9-1 64 0 0,6 0 0 0 0,-1-2 0 0 0,-1 1 0 0 0,-4 0 0 0 0,-5 0 0 0 0,-6 0 16 0 0,-4 1 0 0 0,-6 0 0 0 0,-3 0 0 0 0,-3 0 16 0 0,0 0 112 0 0,-1 0-104 0 0,-4 0 24 0 0,-1 0 128 0 0,-3 1-128 0 0,-4-1 0 0 0,-3 1 8 0 0,-2-1 0 0 0,-4 1 0 0 0,-1-1-40 0 0,-1 0 88 0 0,-3 0-96 0 0,-1 0 0 0 0,-2 0 0 0 0,-1 0 0 0 0,-2-1 0 0 0,-1 0-8 0 0,-4 0 80 0 0,-3 0-80 0 0,-2 0-16 0 0,-4-2 64 0 0,-8 1-64 0 0,-3-1 32 0 0,0 0-96 0 0,0 0 96 0 0,1 0-96 0 0,-6-1 96 0 0,-4-1 0 0 0,0 0-96 0 0,0 0 80 0 0,2 1-80 0 0,0-1 80 0 0,2 1-80 0 0,-4-1 80 0 0,-1 0 0 0 0,1 0-80 0 0,2 0 64 0 0,1 0-64 0 0,2 1 64 0 0,2-1-64 0 0,-3 2 0 0 0,-1-1 64 0 0,1 1-64 0 0,2 0 0 0 0,3 1 0 0 0,2 0 64 0 0,2 1-64 0 0,-3 1 0 0 0,-2-1 0 0 0,2 1 0 0 0,1 0 0 0 0,1 0 0 0 0,3 0 0 0 0,1 0 0 0 0,2 0 0 0 0,1 1 0 0 0,1 1 0 0 0,2 0 0 0 0,2 1 0 0 0,3 0 0 0 0,2 1 0 0 0,1 0 0 0 0,4 0 0 0 0,3 1 0 0 0,2 0 0 0 0,2 0-64 0 0,4 1 64 0 0,3-1 0 0 0,6 1-72 0 0,4 0 72 0 0,4 0 0 0 0,3-2 0 0 0,2 0 0 0 0,2-1 0 0 0,1 0 0 0 0,8 0-64 0 0,5-1 64 0 0,0 1 0 0 0,0-1 0 0 0,-1-1 0 0 0,1-1 0 0 0,1 0 0 0 0,7 0 0 0 0,3 0 0 0 0,0-1 0 0 0,-1-1 0 0 0,-2 0 0 0 0,0 0 0 0 0,-1 0 0 0 0,7 0 0 0 0,6 1 0 0 0,6 0 0 0 0,2 0 0 0 0,-5 1 0 0 0,-9 0 0 0 0,-9-1 0 0 0,-8 1 0 0 0,-6-1 0 0 0,-5 0 0 0 0,-4 0 0 0 0,-3 0 0 0 0,-3 0 0 0 0,-2 0 0 0 0,-1 0 0 0 0,-1 0 0 0 0,-3 1 0 0 0,-3-1 72 0 0,-2 0-72 0 0,-3 0 64 0 0,-2 0-64 0 0,-1 1 64 0 0,-3-1 16 0 0,-2 0 80 0 0,-4-1-16 0 0,-7 1-48 0 0,-6-2-32 0 0,-4 0 0 0 0,-1 1-64 0 0,-6-1 64 0 0,-1 0-64 0 0,-2-1 72 0 0,1 0-72 0 0,-1-1 0 0 0,0 0 72 0 0,0 0-72 0 0,0-1 0 0 0,0 1 80 0 0,-3-1-80 0 0,-2 0 64 0 0,-8 0 8 0 0,-4 0-72 0 0,-1 1 80 0 0,0 1-80 0 0,3 0 64 0 0,2 1-64 0 0,2 1 0 0 0,2 0 72 0 0,1 0-72 0 0,1 2 0 0 0,1 0 0 0 0,-6 1 64 0 0,-1 1-64 0 0,-1 1 0 0 0,2 0 0 0 0,2 1 0 0 0,-6 2 0 0 0,-1 0 0 0 0,2 1 0 0 0,4 0 0 0 0,5 0 0 0 0,0 2 0 0 0,-1 0 0 0 0,3 0 0 0 0,5-1 0 0 0,6-1 0 0 0,3 0 0 0 0,5-2 0 0 0,4 1-64 0 0,2-1 64 0 0,3 1 0 0 0,3-1 0 515 0,3-1 0-515 0,2 0 0 0 0,2 0-80 0 0,2-1 80 0 0,2 0 0 0 0,1-1-72 0 0,2 1 72 0 0,3 0-72 0 0,7 1 72 0 0,6-1 0 0 0,5 0 0 0 0,2-1-64 0 0,0 0 64 0 0,0-1 0 0 0,1 0 0 0 0,0-1 0 0 0,1 0 0 0 0,0-1 0 0 0,1-1 0 0 0,-1 1 0 0 0,-1 1 0 0 0,0 0 0 0 0,-2 1 0 0 0,-1 1 0 0 0,-2 0 0 0 0,-2 0-72 0 0,-3 0 72 0 0,-3 1-160 0 0,-3 1-8 0 0,-2 0 0 0 0,-1 3-1528 0 0,-4 2-96 0 0,-1 0-23151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3:20:04.963"/>
    </inkml:context>
    <inkml:brush xml:id="br0">
      <inkml:brushProperty name="width" value="0.2" units="cm"/>
      <inkml:brushProperty name="height" value="1.2" units="cm"/>
      <inkml:brushProperty name="color" value="#33CCFF"/>
      <inkml:brushProperty name="inkEffects" value="pencil"/>
    </inkml:brush>
  </inkml:definitions>
  <inkml:trace contextRef="#ctx0" brushRef="#br0">1759 0 4831 209383 72413,'-1'2'504'0'0,"1"2"-504"0"0,-1 0 232 0 0,0 0 280 0 0,1-1 32 0 0,0 1 40 0 0,-2 1 96 0 0,-1-1 112 0 0,-2 0 32 0 0,-1 0-392 0 0,-1-1 0 0 0,-1 0 432 0 0,-3-1 0 0 0,-3 0-40 0 0,0 1-440 0 0,-1-1 0 0 0,-2 1 344 0 0,-1 0-400 0 0,1 1 0 0 0,1 0 0 0 0,1 1-8 0 0,-2-1 304 0 0,-2 0-40 0 0,0-1-320 0 0,-1 0 0 0 0,1-1 0 0 0,-1-1-40 0 0,0 0 0 0 0,0 0-8 0 0,-2 0 0 0 0,0 1 8 0 0,-1-1 8 0 0,0 0 0 0 0,-2 1 0 0 0,0-1 8 0 0,-1 0 0 0 0,0 1 0 0 0,1-1 0 0 0,-1 0-16 0 0,-5 1 224 0 0,-3 0-224 0 0,0 0-40 0 0,-5 0 152 0 0,1 0-168 0 0,1-1-8 0 0,-2 0 160 0 0,-1 0-160 0 0,3-1-16 0 0,-2 0 128 0 0,-1 0-136 0 0,2 0 0 0 0,-4 0 136 0 0,-1 1-136 0 0,2 0-24 0 0,2-1-8 0 0,3 1 0 0 0,3 0 0 0 0,3 0-8 0 0,1 0-8 0 0,3-1 0 0 0,-3 0 72 0 0,2-1-88 0 0,1 0 0 0 0,0-1 0 0 0,-1-1 8 0 0,2-1 0 0 0,4 1-80 0 0,5 0 0 0 0,4 0 0 0 0,4 0 0 0 0,2 2 0 0 0,2-1 0 0 0,2 1 0 0 0,2 2 0 0 0,2-1-80 0 0,1 1 80 0 0,1 0 0 0 0,2 1-72 0 0,3 2 72 0 0,2 2-64 0 0,2 1 64 0 0,2 1 0 0 0,1 1 0 0 0,6 1 0 0 0,3 1 0 0 0,3 0 0 0 0,0 0-64 0 0,2 0 64 0 0,5 0 0 0 0,4 1 0 0 0,0-1 0 0 0,1-1 0 0 0,-2-1 0 0 0,6 1 0 0 0,6 1 64 0 0,0 0-64 0 0,-3-1 0 0 0,1-1 64 0 0,4 1-64 0 0,-2-3 64 0 0,-4-1-64 0 0,-4-2 0 0 0,-4-1 0 0 0,1-3 72 0 0,4-3 8 0 0,2-2-16 0 0,0-2 0 0 0,-4 0-64 0 0,-7 1 0 0 0,-4-1 136 0 0,-6 1 8 0 0,-4 0 16 0 0,-7 0-72 0 0,-5 0 0 0 0,-6 0 128 0 0,-3 0-88 0 0,-4 0 8 0 0,-6-2 128 0 0,-3 1-144 0 0,-3-1 0 0 0,-6 1 72 0 0,-2 0-128 0 0,-2 0 0 0 0,-1 0 0 0 0,-1 1-64 0 0,-6 0 80 0 0,-2 0 0 0 0,-2 0-80 0 0,2 1 96 0 0,1-1-96 0 0,-5 0 96 0 0,0 0-96 0 0,0 1 0 0 0,1 0 64 0 0,1 0-64 0 0,1 1 0 0 0,0 0 0 0 0,-1 2 0 0 0,-1 0 0 0 0,-2 0 64 0 0,-1 2-64 0 0,0 1 0 0 0,-1 0 0 0 0,1 1 64 0 0,2 1-64 0 0,1 0 0 0 0,3 0 0 0 0,1 0 0 0 0,4 0 0 0 0,2 0 0 0 0,1 0 0 0 0,-4 1 64 0 0,-3 0-64 0 0,0 1 0 0 0,1 0 0 0 0,4 1 0 0 0,7-1 0 0 0,7 0 0 0 0,6-1 0 0 0,6 1 0 0 0,4 0 0 0 0,2 0 0 0 0,3 1 0 0 0,3 0-88 0 0,1 0 88 0 0,5 1-72 0 0,2 1 72 0 0,3-1 0 0 0,1 0 0 0 0,2-1 0 0 0,3 1 0 0 0,0-2-64 0 0,7 1 64 0 0,2 0 0 0 0,2-1 0 0 0,1 1 0 0 0,0-1 0 0 0,0 0 0 0 0,0-1 0 0 0,2 0 0 0 0,0 0 0 0 0,1 0 0 0 0,2-1 0 0 0,8 0 0 0 0,3-1 0 0 0,0-1 0 0 0,-3-1 0 0 0,-2-1 0 0 0,5-1 0 0 0,0-2 0 0 0,-3 0 0 0 0,6-1 0 0 0,-2 0 0 0 0,-2-1 0 0 0,-4 1 0 0 0,-3-1 0 0 0,-3 1 0 0 0,-2 0 0 0 0,-3 0 0 0 0,-2 1 0 0 0,2-2 0 0 0,-1 1 0 0 0,-2 0 0 0 0,-5 0 0 0 0,-4 1 72 0 0,-5 0-72 0 0,-3 0 64 0 0,-5 1-64 0 0,-3-1 64 0 0,-3 0 8 0 0,-2-1 24 0 0,-4 0-96 0 0,-3-1 112 0 0,-1 1-32 0 0,-2-1-8 0 0,-5-2 0 0 0,-3 0 8 0 0,-4 0-80 0 0,-9-2 80 0 0,-5-1-80 0 0,-5 1 72 0 0,-7-2-72 0 0,-3 1 64 0 0,-1 0-64 0 0,2 1 0 0 0,2 2 64 0 0,-5 0 0 0 0,-1 1-64 0 0,1 2 64 0 0,3 1-64 0 0,2 2 64 0 0,3 1-64 0 0,2 1 0 0 0,-3 1 0 0 0,-7 1 64 0 0,1 1-64 0 0,2 0 0 0 0,5 0 0 0 0,3 0 0 0 0,4-1 0 0 0,3 1 0 0 0,4 0 0 0 0,3-1 0 0 0,3 2 0 0 0,2-1 0 0 0,2 1 0 0 0,2-1 0 0 0,3 1 0 0 0,1 1 0 0 0,1-1-64 0 0,2 1 64 0 0,1 1 0 0 0,3 0-64 0 0,3 2-8 0 0,5 0 72 0 0,5 1-72 0 0,2-1 72 0 0,3-1 0 0 0,2-1 0 0 0,2 0-64 0 0,2-2 64 0 0,3 0 0 0 0,3-1 0 0 0,2 0 0 0 0,2-1-64 0 0,2 0 64 0 0,3 0 0 0 0,3 1 0 0 0,2-1 0 0 0,0 1 0 0 0,2 0 0 0 0,0-1 0 0 0,0 0 0 0 0,1 0 0 0 0,1-2 0 0 0,7 0 0 0 0,11-3 0 0 0,12-1 0 0 0,11-1 0 0 0,1-1 0 0 0,-8 2 0 0 0,-2-1 0 0 0,-7 1 0 0 0,-10 1 0 0 0,0-1 0 0 0,-6 1 0 0 0,-6-1 0 0 0,-5 0 0 0 0,-7 0 0 0 0,0-1 0 0 0,-4 0 0 0 0,-4-1 0 0 0,-2 1-80 0 0,-4-1-816 0 0,-6 0-1184 0 0,-8 2-8216 0 0,-5 1-4863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3:20:07.178"/>
    </inkml:context>
    <inkml:brush xml:id="br0">
      <inkml:brushProperty name="width" value="0.2" units="cm"/>
      <inkml:brushProperty name="height" value="1.2" units="cm"/>
      <inkml:brushProperty name="color" value="#33CCFF"/>
      <inkml:brushProperty name="inkEffects" value="pencil"/>
    </inkml:brush>
  </inkml:definitions>
  <inkml:trace contextRef="#ctx0" brushRef="#br0">1661 100 9415 202885 72786,'-2'-2'1016'0'0,"-1"-1"-1016"0"0,-1-1 0 0 0,1 1 280 0 0,1 0 32 0 0,0 2 8 0 0,1 0 0 0 0,0 0-128 0 0,-1 1-32 0 0,1 0 0 0 0,-1 0 128 0 0,-1 0-176 0 0,-1 0 0 0 0,-1 0 376 0 0,-2 0 376 0 0,-5 0 592 0 0,-1 1-328 0 0,-2-1 24 0 0,-1 1 8 0 0,0 0-960 0 0,0 0-200 0 0,0 1 0 0 0,0-1 0 0 0,-1 1 136 0 0,-3 0 320 0 0,-2 0-216 0 0,-2 1-64 0 0,-1 0-16 0 0,-3 1 0 0 0,-1 0 0 0 0,-1-1 32 0 0,-1-1 0 0 0,-1-1 0 0 0,-7-2 256 0 0,-1-2-184 0 0,0-1 8 0 0,3 0 0 0 0,2-2-48 0 0,2 0-16 0 0,0-1 0 0 0,-5 1 1016 0 0,-1 1-48 0 0,1 1 32 0 0,2 0 8 0 0,-2 2-1472 0 0,0 0-48 0 0,-1 2-408 0 0,-13 5-552 0 0,-6 2 1264 0 0,4 1 0 0 0,8-1 0 0 0,8-1 64 0 0,7-1-64 0 0,7-1 0 0 0,7 0 352 0 0,8-3 592 0 0,8 0-392 0 0,7-2-552 0 0,3 0 0 0 0,4-1-80 0 0,3 0 80 0 0,4-1 0 0 0,3 2-64 0 0,0 0 64 0 0,6 1-72 0 0,1 0 72 0 0,0 1 0 0 0,-2 1 0 0 0,-1-1 0 0 0,-1 0 0 0 0,-1 0 0 0 0,0 0 0 0 0,1-1 0 0 0,0 1 0 0 0,0 0 0 0 0,7 0 0 0 0,8 1-472 0 0,17 3-1152 0 0,11 2 1624 0 0,3 1 0 0 0,0-1 0 0 0,-3-2 0 0 0,-8-2 0 0 0,-10-1 0 0 0,-10-3 0 0 0,-7 0 408 0 0,-8-1 104 0 0,-4-1 16 0 0,-1 0 120 0 0,-2-2-648 0 0,-3 1 0 0 0,0-2 64 0 0,-3 1-64 0 0,-1 0 64 0 0,-2-1 0 0 0,-3 1-64 0 0,-3-1-264 0 0,-7 1-1008 0 0,-8-1 1336 0 0,-5 0 0 0 0,-2 1-64 0 0,-6 2 96 0 0,-2 1 0 0 0,-3 0-32 0 0,0 1-64 0 0,0 0 96 0 0,0 0-32 0 0,0 0-64 0 0,-2-1 96 0 0,-1-2-96 0 0,-2-1 96 0 0,0 1-96 0 0,-1 0 80 0 0,1 0-80 0 0,1 1 80 0 0,0 0-80 0 0,1-2 0 0 0,-1 0 72 0 0,-1 0-72 0 0,1 0 0 0 0,1 1 64 0 0,-1 1-64 0 0,-4 0 64 0 0,-1 1-64 0 0,2 1 80 0 0,-4 2-16 0 0,1 1-64 0 0,1 0 0 0 0,2 1 0 0 0,3 1 0 0 0,2-1 0 0 0,3-1 0 0 0,-2 0 0 0 0,2 1 64 0 0,2-1-64 0 0,4 0 0 0 0,1 1 0 0 0,5-1 0 0 0,3 0 0 0 0,5 0 0 0 0,3 0 0 0 0,3 0 0 0 0,2 0 0 0 0,3 0-80 0 0,1 1 80 0 0,1 1-64 0 0,4-1 64 0 0,1 2 0 0 0,2 0-72 0 0,4 0 72 0 0,3 0 0 0 0,8 2-72 0 0,4 1 72 0 0,3 0 0 0 0,7 0-64 0 0,2 0 64 0 0,-2-1 0 0 0,-1-1 0 0 0,-3-1 0 0 0,6-1 0 0 0,8 0 0 0 0,11-2 0 0 0,9-1 0 0 0,8 0-464 0 0,21-1-752 0 0,1 0 1688 0 0,-11-1 32 0 0,-14 0 8 0 0,-16 0-408 0 0,-13 0-104 0 0,-9 0 0 0 0,-7-1 0 0 0,-5 1 0 0 0,-4 0 0 0 0,-2 1 0 0 0,-2 0 0 0 0,-1-1 0 0 0,1 1 64 0 0,-1 0-64 0 0,-2 1 0 0 0,-3-1 64 0 0,-2 0-64 0 0,-3 0-344 0 0,-5 0-1064 0 0,-4-1 1792 0 0,-6 0 744 0 0,-5-1-536 0 0,-3 0-432 0 0,-6 0-16 0 0,-8-1-64 0 0,-10-2-16 0 0,-3 1-64 0 0,-2-1 88 0 0,0 1-24 0 0,0 1-64 0 0,0 0 96 0 0,-2 0-32 0 0,-9 0 0 0 0,-3-1 32 0 0,1 1-32 0 0,1 0-64 0 0,4 1 88 0 0,1 0-88 0 0,2 2 72 0 0,-5 1-72 0 0,-7 3 72 0 0,-1 2-72 0 0,3 0 0 0 0,-5 1 0 0 0,-8 1 64 0 0,1 0-64 0 0,6 0 0 0 0,10-1 0 0 0,8-1 0 0 0,8-1 64 0 0,5 0-64 0 0,3-1 0 0 0,4 1 0 0 0,2-2 64 0 0,3 1-64 0 0,-2 1 0 0 0,1 0 0 0 0,3-1 0 0 0,0 2 0 0 0,3 0 0 0 0,3-1 0 0 0,4 0 0 0 0,4 0-88 0 0,5-1 88 0 0,3 0-64 0 0,4-1 64 0 0,3 1-64 0 0,3 0 64 0 0,3 0-64 0 0,6 2 64 0 0,9 0-64 0 0,12 1 64 0 0,3 1 0 0 0,1-1 0 0 0,5 0-64 0 0,2 0 64 0 0,0-2 0 0 0,-1 0-64 0 0,-9-1 64 0 0,13-1 0 0 0,13 0 0 0 0,2-1 0 0 0,-5-1 0 0 0,-5-2 0 0 0,-6 0 0 0 0,-6-1 0 0 0,-3 0 0 0 0,-3 1 0 0 0,-1-1 0 0 0,6-1 0 0 0,1-1 0 0 0,1 0 0 0 0,2-2 0 0 0,5-1 0 0 0,-3 0 0 0 0,-6 0 0 0 0,-8 1 0 0 0,-7 0 0 0 0,-7 0 0 0 0,-6 1 0 0 0,-2-1 64 0 0,-4 0-64 0 0,-3 1 0 0 0,-2 1 0 0 0,-4 0 72 0 0,-3 0 0 0 0,-4 0-72 0 0,-3 1 0 0 0,-1 0 72 0 0,-2 1-72 0 0,-2-1 0 0 0,-1 1 72 0 0,-2-1-72 0 0,-2 1 0 0 0,-3-1 64 0 0,-4 0-64 0 0,-2 1 0 0 0,-4-1 0 0 0,-11 0 0 0 0,-11 0 64 0 0,-12-1 0 0 0,-8 0 8 0 0,1 1-72 0 0,4 1 96 0 0,7 2-96 0 0,7 0 80 0 0,-2 3-16 0 0,2 1-64 0 0,4 1 64 0 0,4 0-64 0 0,2-1 0 0 0,-4 1 64 0 0,0-1-64 0 0,2-1 0 0 0,-1 0-96 0 0,-1 2-160 0 0,-1 1-952 0 0,2 2-1344 0 0,2 4-12176 0 0,7 0 4569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3:24:13.771"/>
    </inkml:context>
    <inkml:brush xml:id="br0">
      <inkml:brushProperty name="width" value="0.1" units="cm"/>
      <inkml:brushProperty name="height" value="0.1" units="cm"/>
      <inkml:brushProperty name="color" value="#F4F91B"/>
    </inkml:brush>
  </inkml:definitions>
  <inkml:trace contextRef="#ctx0" brushRef="#br0">852 15 4607 0 0,'-28'-1'656'0'0,"-11"-9"5536"0"0,36 10-5863 0 0,0-1 1 0 0,0 0-1 0 0,0 0 0 0 0,-1 1 0 0 0,1 0 0 0 0,0 0 0 0 0,0 0 0 0 0,0 0 0 0 0,0 0 0 0 0,0 0 0 0 0,0 1 1 0 0,0 0-1 0 0,0-1 0 0 0,0 1 0 0 0,0 0 0 0 0,-4 3 0 0 0,5-4-193 0 0,1 1-1 0 0,-1 0 1 0 0,1 0 0 0 0,0 0-1 0 0,0 1 1 0 0,-1-1-1 0 0,1 0 1 0 0,0 0 0 0 0,0 1-1 0 0,0-1 1 0 0,0 0 0 0 0,1 1-1 0 0,-1-1 1 0 0,0 1-1 0 0,1-1 1 0 0,-1 1 0 0 0,1-1-1 0 0,-1 1 1 0 0,1 0 0 0 0,-1-1-1 0 0,1 1 1 0 0,0 0 0 0 0,0-1-1 0 0,0 1 1 0 0,0 0-1 0 0,0-1 1 0 0,1 1 0 0 0,-1 0-1 0 0,0-1 1 0 0,1 1 0 0 0,-1-1-1 0 0,2 3 1 0 0,-1-2-46 0 0,0-1 0 0 0,0 1 0 0 0,0 0 1 0 0,1-1-1 0 0,-1 1 0 0 0,1-1 0 0 0,-1 0 0 0 0,1 1 1 0 0,0-1-1 0 0,0 0 0 0 0,-1 0 0 0 0,1 0 0 0 0,0 0 1 0 0,0 0-1 0 0,0-1 0 0 0,0 1 0 0 0,0 0 0 0 0,3-1 0 0 0,-2 1 17 0 0,1 1-1 0 0,-1-1 0 0 0,0 0 0 0 0,1 1 1 0 0,-1 0-1 0 0,4 2 0 0 0,3 5 124 0 0,6 4 107 0 0,0 1 0 0 0,20 24 0 0 0,-10-5 21 0 0,-4-7-154 0 0,-1 2 0 0 0,19 32 0 0 0,73 111 35 0 0,-25-41 43 0 0,-68-97-235 0 0,-2 1-1 0 0,16 38 1 0 0,11 33 2 0 0,15 41 30 0 0,7 27 170 0 0,-42-93-14 0 0,17 98 0 0 0,-39-162-201 0 0,40 237 330 0 0,-36-186-216 0 0,0 122 0 0 0,-11-72-15 0 0,-6 121 209 0 0,-29 111-77 0 0,19-190-186 0 0,-11 56-7 0 0,12-89-27 0 0,-10 27 47 0 0,19-101-101 0 0,0-15 26 0 0,-1-1 0 0 0,-2-1 1 0 0,-26 50-1 0 0,12-25-22 0 0,14-32 6 0 0,-132 270 62 0 0,61-174 32 0 0,60-93-73 0 0,1-2 2 0 0,-2-2 0 0 0,-39 36 0 0 0,43-44-21 0 0,-61 47-3 0 0,42-35 0 0 0,-19 9 0 0 0,39-28 0 0 0,-31 27 0 0 0,-77 66 32 0 0,0 1 0 0 0,-56 45 299 0 0,169-138-302 0 0,-1-1 0 0 0,0-1 1 0 0,-18 10-1 0 0,17-10 38 0 0,14-9-64 0 0,1 0 0 0 0,-1 0 1 0 0,0 0-1 0 0,1-1 0 0 0,-1 1 0 0 0,0-1 1 0 0,0 1-1 0 0,0-1 0 0 0,0 0 0 0 0,0 0 1 0 0,-1 0-1 0 0,1-1 0 0 0,0 1 0 0 0,0-1 1 0 0,-1 0-1 0 0,1 0 0 0 0,-4 0 0 0 0,6-1-42 0 0,0 1 0 0 0,0-1 0 0 0,0 1-1 0 0,0-1 1 0 0,0 0 0 0 0,0 1-1 0 0,0-1 1 0 0,0 0 0 0 0,0 0 0 0 0,0 0-1 0 0,0 1 1 0 0,1-1 0 0 0,-1 0-1 0 0,0 0 1 0 0,1 0 0 0 0,-1-1 0 0 0,0 1-1 0 0,1 0 1 0 0,-1 0 0 0 0,1 0 0 0 0,0 0-1 0 0,-1 0 1 0 0,1-3 0 0 0,-3-33-4983 0 0,2 24 1133 0 0,-1-19-4951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3:14:35.743"/>
    </inkml:context>
    <inkml:brush xml:id="br0">
      <inkml:brushProperty name="width" value="0.1" units="cm"/>
      <inkml:brushProperty name="height" value="0.1" units="cm"/>
      <inkml:brushProperty name="color" value="#E71224"/>
    </inkml:brush>
  </inkml:definitions>
  <inkml:trace contextRef="#ctx0" brushRef="#br0">54 144 455 0 0,'-1'0'111'0'0,"0"0"0"0"0,0 0-1 0 0,0-1 1 0 0,0 1-1 0 0,-1 0 1 0 0,1 0-1 0 0,0 0 1 0 0,0 0-1 0 0,0 0 1 0 0,0 1-1 0 0,-1-1 1 0 0,1 0-1 0 0,0 0 1 0 0,0 1-1 0 0,0-1 1 0 0,0 1-1 0 0,0-1 1 0 0,0 1-1 0 0,0-1 1 0 0,0 1-1 0 0,0 0 1 0 0,0 0-1 0 0,-1 0 1 0 0,-1 2 196 0 0,0-1 0 0 0,0 1-1 0 0,1 0 1 0 0,-1 0 0 0 0,-3 6 0 0 0,5-8-286 0 0,0-1 1 0 0,1 1 0 0 0,-1 0 0 0 0,0 0-1 0 0,1 0 1 0 0,-1 0 0 0 0,1 0 0 0 0,0 0-1 0 0,-1 0 1 0 0,1 0 0 0 0,0 0 0 0 0,-1 0-1 0 0,1 0 1 0 0,0 0 0 0 0,0 1 0 0 0,0-1-1 0 0,0 0 1 0 0,0 0 0 0 0,0 0 0 0 0,0 0-1 0 0,1 0 1 0 0,0 2 0 0 0,0-2 75 0 0,0 0 1 0 0,0 0 0 0 0,0 0 0 0 0,0 0-1 0 0,0 0 1 0 0,0-1 0 0 0,1 1 0 0 0,-1 0-1 0 0,0-1 1 0 0,1 1 0 0 0,-1-1-1 0 0,0 0 1 0 0,1 1 0 0 0,-1-1 0 0 0,0 0-1 0 0,3 1 1 0 0,0 0 43 0 0,0 1 1 0 0,0 0-1 0 0,0 0 1 0 0,0 0-1 0 0,-1 0 0 0 0,6 5 1 0 0,7 4 67 0 0,-10-7-141 0 0,1 0 0 0 0,-1-1 1 0 0,1 0-1 0 0,0 0 1 0 0,-1 0-1 0 0,1-1 0 0 0,1 0 1 0 0,-1 0-1 0 0,0-1 1 0 0,0 0-1 0 0,0 0 0 0 0,1-1 1 0 0,-1 0-1 0 0,0 0 1 0 0,1-1-1 0 0,10-1 0 0 0,29-10 498 0 0,-14 3-261 0 0,1 2-1 0 0,1 1 1 0 0,50-3-1 0 0,-72 10-252 0 0,0 0-1 0 0,0 1 0 0 0,14 4 0 0 0,-16-3 0 0 0,-1-1 0 0 0,1 0-1 0 0,-1-1 1 0 0,1 0 0 0 0,-1 0 0 0 0,16-2-1 0 0,133-19 686 0 0,28 14-325 0 0,-2 0-299 0 0,-154 2 12 0 0,42-13 0 0 0,-47 11-11 0 0,1 0 0 0 0,41-4 0 0 0,32 5-23 0 0,178-7 150 0 0,-208 7-244 0 0,-12-1 68 0 0,73-8 52 0 0,-77 7-92 0 0,35-3 134 0 0,1 4-1 0 0,152 10 0 0 0,-180-1-112 0 0,93-7-1 0 0,61-19 129 0 0,-173 18-125 0 0,156-12 137 0 0,22-2-93 0 0,-3-14 36 0 0,-155 28-64 0 0,-1 3 0 0 0,83 8 0 0 0,60-1 53 0 0,-157-9-76 0 0,-25 1 14 0 0,1 2-1 0 0,36 2 0 0 0,-53 0-45 0 0,0 1 1 0 0,0 0-1 0 0,-1 0 0 0 0,1 0 0 0 0,-1 1 0 0 0,1 0 0 0 0,-1 0 1 0 0,0 0-1 0 0,9 7 0 0 0,7 7-543 0 0,21 21 0 0 0,-27-24-268 0 0,14 13-248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3:14:37.975"/>
    </inkml:context>
    <inkml:brush xml:id="br0">
      <inkml:brushProperty name="width" value="0.1" units="cm"/>
      <inkml:brushProperty name="height" value="0.1" units="cm"/>
      <inkml:brushProperty name="color" value="#E71224"/>
    </inkml:brush>
  </inkml:definitions>
  <inkml:trace contextRef="#ctx0" brushRef="#br0">0 120 2879 0 0,'60'0'214'0'0,"69"-1"724"0"0,3-10-84 0 0,152-5 1088 0 0,-111 19-1401 0 0,-57 1-137 0 0,147-15-1 0 0,-165 5-182 0 0,-38 3-90 0 0,11 2 31 0 0,109 11 0 0 0,-107-4-8 0 0,99-3 0 0 0,18-19 32 0 0,146-3 364 0 0,-59 15-269 0 0,136 6-2 0 0,-364 2-224 0 0,27 4 71 0 0,-1-4 0 0 0,95-7-1 0 0,-75-5 41 0 0,0 4-1 0 0,153 15 0 0 0,-186-4-126 0 0,0-3 0 0 0,1-3-1 0 0,86-8 1 0 0,-34-7 20 0 0,120 0-1 0 0,228-4 6 0 0,-82 5-17 0 0,-186 12-30 0 0,-29-7-2 0 0,-80 2 2 0 0,-1 3-1 0 0,102 11 0 0 0,-176-6-16 0 0,55 5 0 0 0,87 1 0 0 0,45-8 0 0 0,251 33 0 0 0,-231-21 0 0 0,-34-4 0 0 0,-110-2 0 0 0,90 10 0 0 0,-77-7 0 0 0,88-3 0 0 0,88-16 0 0 0,-25 11 17 0 0,34-3 20 0 0,142-14 73 0 0,-224 12-82 0 0,146-32 41 0 0,-31 0-10 0 0,-290 35-58 0 0,151-4 66 0 0,-122 5-37 0 0,77 12 0 0 0,-115-12-55 0 0,1 2 0 0 0,0-1 0 0 0,-1 1 0 0 0,1 0 0 0 0,-1 0 0 0 0,0 1 0 0 0,0-1 0 0 0,1 1-1 0 0,-2 1 1 0 0,1-1 0 0 0,0 1 0 0 0,-1 0 0 0 0,0 1 0 0 0,0-1 0 0 0,0 1 0 0 0,5 6 0 0 0,6 13-261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3:21:14.736"/>
    </inkml:context>
    <inkml:brush xml:id="br0">
      <inkml:brushProperty name="width" value="0.1" units="cm"/>
      <inkml:brushProperty name="height" value="0.1" units="cm"/>
      <inkml:brushProperty name="color" value="#F4F91B"/>
    </inkml:brush>
  </inkml:definitions>
  <inkml:trace contextRef="#ctx0" brushRef="#br0">1 159 455 0 0,'3'0'214'0'0,"0"-1"0"0"0,0 1 0 0 0,0-1 0 0 0,-1 0 0 0 0,1 0 0 0 0,0 0 0 0 0,0 0 0 0 0,0 0 0 0 0,3-3-1 0 0,-3 2 30 0 0,0 1 0 0 0,-1-1 0 0 0,1 1 0 0 0,0 0 0 0 0,0 0 0 0 0,0 0 0 0 0,0 0 0 0 0,0 1 0 0 0,5-1-1 0 0,10-1 153 0 0,0 0-1 0 0,-1-1 1 0 0,1-1-1 0 0,-1-1 0 0 0,0 0 1 0 0,26-13-1 0 0,-42 18-371 0 0,10-4 104 0 0,0 1 0 0 0,1 1-1 0 0,-1-1 1 0 0,1 2 0 0 0,-1 0-1 0 0,16 0 1 0 0,28-2 210 0 0,-46 2-230 0 0,1 1 0 0 0,17 2 0 0 0,-26-2-106 0 0,40 7 339 0 0,-25-4-276 0 0,0-1 0 0 0,20 1 0 0 0,-2-3 24 0 0,4-1 140 0 0,42 6 0 0 0,-46-3-191 0 0,39-1 0 0 0,-41-1 17 0 0,79-10-44 0 0,-60 4-10 0 0,22-4 58 0 0,-29 4-55 0 0,55-2 0 0 0,-80 9-3 0 0,26 4 0 0 0,-27-2 0 0 0,26 0 0 0 0,101 2 64 0 0,-28 2 0 0 0,208-18 0 0 0,-166 14 16 0 0,-46 1-32 0 0,115-13 16 0 0,-81-6-64 0 0,-81 10 0 0 0,1 3 0 0 0,-1 4 0 0 0,106 14 0 0 0,-150-14 0 0 0,9 3 0 0 0,0-2 0 0 0,32-2 0 0 0,25 2 58 0 0,-19 0-52 0 0,87-2-6 0 0,41 15 0 0 0,-114-2 0 0 0,-29-9 16 0 0,61 3 32 0 0,18-12-48 0 0,47 0 0 0 0,-101 8 6 0 0,21 1 23 0 0,162-12 0 0 0,-134-4-29 0 0,182 6 0 0 0,-254 9 0 0 0,37 0 0 0 0,173-7 0 0 0,-47-4 0 0 0,-132 7 0 0 0,121 14 0 0 0,-202-14 0 0 0,68 4 0 0 0,-60-3 0 0 0,-1-1 0 0 0,1 0 0 0 0,17-4 0 0 0,18 1 0 0 0,-21 1 0 0 0,41-6 0 0 0,-31 2 0 0 0,5 0 0 0 0,-8 0 0 0 0,46 0 0 0 0,86 9 64 0 0,-111-1-64 0 0,31 2 0 0 0,-58-3 0 0 0,6 1 0 0 0,-22 0 20 0 0,0-1 1 0 0,1 0-1 0 0,-1-1 0 0 0,17-2 0 0 0,-13 1-3 0 0,116-1 56 0 0,14-2-8 0 0,-91 2-39 0 0,-1 3 0 0 0,1 1-1 0 0,-1 4 1 0 0,64 13-1 0 0,-93-15-25 0 0,0-1 0 0 0,25-1 0 0 0,11 2 0 0 0,-39-4 0 0 0,0 0 0 0 0,23-3 0 0 0,33 0 0 0 0,58 0 64 0 0,-103 4-57 0 0,3 1 22 0 0,56 8-1 0 0,-24-1-6 0 0,1-2-1 0 0,128-4 0 0 0,-80-2 43 0 0,222 31 0 0 0,-261-25 0 0 0,124-5-1 0 0,-28-2 13 0 0,-92 10-15 0 0,-58-5-33 0 0,44 0 0 0 0,-6-4-15 0 0,93-3 38 0 0,-118 1-32 0 0,-22 1-4 0 0,0-1 0 0 0,22-3 0 0 0,100-15-15 0 0,-77 12 0 0 0,46-8 64 0 0,-78 13-64 0 0,14-2 0 0 0,50 3 0 0 0,159 13 0 0 0,52-7 38 0 0,-287-5-22 0 0,67-1-4 0 0,77 1-14 0 0,-12 1 120 0 0,-57-5-105 0 0,23 0-16 0 0,-35 2 3 0 0,-23 0 0 0 0,24 0 37 0 0,37 0 44 0 0,-89 2-69 0 0,1-1 0 0 0,47-9 0 0 0,20-1 26 0 0,-71 9-21 0 0,38-9 0 0 0,-9 1 13 0 0,82-10 34 0 0,-90 11-48 0 0,0 2 0 0 0,0 2 0 0 0,68 0 0 0 0,-81 6-16 0 0,59-9 0 0 0,-12 1 0 0 0,15-1 0 0 0,38-1 0 0 0,65 9 0 0 0,-186 0 0 0 0,31 0 0 0 0,65 8 0 0 0,-69-3 22 0 0,1-2-1 0 0,55-3 0 0 0,79-16 43 0 0,-145 13-62 0 0,329-25 124 0 0,-283 23-126 0 0,-49 3 0 0 0,-1 0 0 0 0,33 4 0 0 0,-40 0 0 0 0,2 0 0 0 0,1 0 0 0 0,41-3 0 0 0,-44 0 0 0 0,33 3 0 0 0,-32-1 0 0 0,28-1 0 0 0,29-6 32 0 0,128 8 0 0 0,-147-1-12 0 0,-41-2-9 0 0,0 1 0 0 0,0 1 0 0 0,30 6 0 0 0,-47-7-12 0 0,0 0-1 0 0,1 0 1 0 0,-1 1-1 0 0,1-1 1 0 0,-1 0-1 0 0,0 0 1 0 0,1 1-1 0 0,-1-1 1 0 0,0 0-1 0 0,1 1 1 0 0,-1-1 0 0 0,0 1-1 0 0,1-1 1 0 0,-1 0-1 0 0,0 1 1 0 0,0-1-1 0 0,0 1 1 0 0,1-1-1 0 0,-1 1 1 0 0,0-1-1 0 0,0 0 1 0 0,0 1-1 0 0,0-1 1 0 0,0 1-1 0 0,0-1 1 0 0,0 1-1 0 0,0-1 1 0 0,0 1-1 0 0,0-1 1 0 0,0 1-1 0 0,0-1 1 0 0,0 1-1 0 0,0-1 1 0 0,-1 0-1 0 0,1 1 1 0 0,0-1-1 0 0,0 1 1 0 0,0-1-1 0 0,-1 1 1 0 0,1-1-1 0 0,0 0 1 0 0,0 1 0 0 0,-1-1-1 0 0,1 0 1 0 0,-1 1-1 0 0,-14 20-216 0 0,14-20 184 0 0,-23 21-1464 0 0,8-10-2732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3:21:49.991"/>
    </inkml:context>
    <inkml:brush xml:id="br0">
      <inkml:brushProperty name="width" value="0.1" units="cm"/>
      <inkml:brushProperty name="height" value="0.1" units="cm"/>
      <inkml:brushProperty name="color" value="#F4F91B"/>
    </inkml:brush>
  </inkml:definitions>
  <inkml:trace contextRef="#ctx0" brushRef="#br0">0 92 919 0 0,'9'-1'420'0'0,"-8"1"-278"0"0,0 0 1 0 0,0-1-1 0 0,0 1 0 0 0,0 0 1 0 0,-1 0-1 0 0,1 0 1 0 0,0 1-1 0 0,0-1 1 0 0,0 0-1 0 0,0 0 0 0 0,0 0 1 0 0,-1 1-1 0 0,1-1 1 0 0,0 0-1 0 0,0 1 1 0 0,0-1-1 0 0,-1 1 0 0 0,2 0 1 0 0,3 1-110 0 0,-1 0 1 0 0,1 0 0 0 0,-1 0 0 0 0,1-1-1 0 0,0 1 1 0 0,0-1 0 0 0,-1-1 0 0 0,1 1-1 0 0,0 0 1 0 0,0-1 0 0 0,5-1-1 0 0,5 0 319 0 0,0 0-1 0 0,19-6 0 0 0,-19 5-187 0 0,-1 1 0 0 0,0 0-1 0 0,16 1 1 0 0,-10 0-19 0 0,75 2 226 0 0,93-3 162 0 0,-160-1-431 0 0,-16 2-25 0 0,0-1-1 0 0,0 0 0 0 0,0-1 0 0 0,22-6 0 0 0,-22 5-37 0 0,-1 1 1 0 0,1 0-1 0 0,-1 1 0 0 0,16-1 0 0 0,-7 1-14 0 0,57-2 17 0 0,26-3 40 0 0,142-3 197 0 0,-230 9-290 0 0,211-2 153 0 0,-206 3-116 0 0,54-4 78 0 0,-36 3-77 0 0,-30 0-18 0 0,1 1 1 0 0,0-2-1 0 0,13-1 0 0 0,-10 0-3 0 0,14-4 77 0 0,0 2-1 0 0,43-2 1 0 0,74 9 55 0 0,-1-15-97 0 0,-45 2-18 0 0,-49 6-23 0 0,-17 1 0 0 0,0 1 0 0 0,51 4 0 0 0,20 10 11 0 0,220 15 42 0 0,-244-28-53 0 0,-6-1 0 0 0,113 13 0 0 0,-39 8 0 0 0,24 0 0 0 0,-7-13 0 0 0,-76-5 0 0 0,111-1-4 0 0,-82-2 62 0 0,53-6 101 0 0,-58 1-116 0 0,-33 3-43 0 0,-12 0 0 0 0,75 5 0 0 0,-111 1 8 0 0,-6-1 20 0 0,45 9 0 0 0,22 5-28 0 0,147 22 80 0 0,-121-29-80 0 0,-69-6 0 0 0,-1 2 0 0 0,85 18 0 0 0,227 48 0 0 0,-323-67 0 0 0,1-2 0 0 0,0-1 0 0 0,62-8 0 0 0,79-5 0 0 0,-153 12 0 0 0,0 0 0 0 0,32 4 0 0 0,-19 0 0 0 0,42-2 27 0 0,138-15 0 0 0,-189 10-17 0 0,49-4-10 0 0,26-2 0 0 0,-3 1 0 0 0,87 8 0 0 0,153 2 0 0 0,-65-3 0 0 0,11-1 0 0 0,-232 1 0 0 0,85-8-5 0 0,-29 0 64 0 0,-17 4-40 0 0,137-3 180 0 0,10-1-151 0 0,-78 0-32 0 0,4 5 38 0 0,119 5-33 0 0,-186 0-2 0 0,165-4 15 0 0,-161 1-34 0 0,165 17 0 0 0,-241-12 0 0 0,92 11 0 0 0,25 2 0 0 0,-51-8-2 0 0,37 3 15 0 0,-56-7 11 0 0,74 1 5 0 0,124-14 49 0 0,208-4 122 0 0,-253-1-189 0 0,-36 2-12 0 0,93 12 1 0 0,136 3 0 0 0,-200-5 0 0 0,271 12 0 0 0,-359-8 0 0 0,9 0 0 0 0,-7 0 48 0 0,-67-2-32 0 0,311-9-16 0 0,-294 9 0 0 0,129 5 0 0 0,104-2 0 0 0,-47-4 0 0 0,-31 1 0 0 0,-104-3 0 0 0,113-6 0 0 0,67-1 0 0 0,-175 10 0 0 0,133 1 0 0 0,-215 2 0 0 0,-11-2 0 0 0,63 10 0 0 0,-58-4 0 0 0,61-1 0 0 0,-52-3 0 0 0,266 1 64 0 0,-197-1-64 0 0,-72-3 0 0 0,-1 2 0 0 0,108 18 0 0 0,-112-11-2 0 0,1-2 0 0 0,101-2 1 0 0,19 0 70 0 0,-128 1-69 0 0,58 12 0 0 0,-72-11 0 0 0,60 2 0 0 0,-50-5 0 0 0,-12-3 0 0 0,44-4 0 0 0,-43 2 0 0 0,119-19 0 0 0,-98 11 0 0 0,63-3 0 0 0,-43 11 0 0 0,167-14 0 0 0,-151 3 0 0 0,124 0 0 0 0,-124 9 0 0 0,-63 4 0 0 0,15 1 0 0 0,-10 3-25 0 0,-26-4-10 0 0,1 0-1 0 0,0 0 0 0 0,-1 1 1 0 0,1 0-1 0 0,-1 0 1 0 0,1 0-1 0 0,-1 1 0 0 0,0 0 1 0 0,1 0-1 0 0,-1 0 0 0 0,0 1 1 0 0,0 0-1 0 0,5 3 0 0 0,-2 2-448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3:21:53.286"/>
    </inkml:context>
    <inkml:brush xml:id="br0">
      <inkml:brushProperty name="width" value="0.1" units="cm"/>
      <inkml:brushProperty name="height" value="0.1" units="cm"/>
      <inkml:brushProperty name="color" value="#F4F91B"/>
    </inkml:brush>
  </inkml:definitions>
  <inkml:trace contextRef="#ctx0" brushRef="#br0">6 21 2759 0 0,'-3'12'411'0'0,"2"-12"-370"0"0,1 1 1 0 0,0-1-1 0 0,0 1 1 0 0,-1-1-1 0 0,1 1 1 0 0,0-1-1 0 0,0 1 1 0 0,0-1-1 0 0,0 1 1 0 0,-1-1-1 0 0,1 1 1 0 0,0-1 0 0 0,0 1-1 0 0,0-1 1 0 0,0 1-1 0 0,0-1 1 0 0,0 1-1 0 0,0-1 1 0 0,1 1-1 0 0,-1-1 1 0 0,0 1-1 0 0,0-1 1 0 0,0 1-1 0 0,0-1 1 0 0,1 1-1 0 0,-1-1 1 0 0,0 1 0 0 0,1 0-1 0 0,1 1 25 0 0,0 0 0 0 0,0-1 0 0 0,0 1 0 0 0,1 0 0 0 0,-1-1 0 0 0,1 1 0 0 0,-1-1 0 0 0,1 0 0 0 0,-1 0 0 0 0,1 0 0 0 0,3 1 0 0 0,34 6 130 0 0,-6-2-69 0 0,-23-4-73 0 0,0 0 0 0 0,16 0-1 0 0,-12-2 34 0 0,37-2 318 0 0,36-6 213 0 0,21-2-224 0 0,117-7 15 0 0,-150 13-255 0 0,4 5-38 0 0,-50 0-45 0 0,42-3 0 0 0,56-17 220 0 0,9-1 48 0 0,-98 17-310 0 0,1 1 0 0 0,-1 2 0 0 0,1 1 0 0 0,0 3-1 0 0,-1 1 1 0 0,42 11 0 0 0,-16 2-29 0 0,107 24 0 0 0,-115-28 0 0 0,-23-4 0 0 0,-25-7 0 0 0,0 0 0 0 0,17 3 0 0 0,59 10 70 0 0,-53-9-73 0 0,46 4 0 0 0,-22-8 59 0 0,161 14-36 0 0,-172-13 0 0 0,2-1 0 0 0,62-5 0 0 0,12-11-8 0 0,42-3 21 0 0,-121 14-23 0 0,78 6-1 0 0,31-1-9 0 0,-51-3 0 0 0,-2-5 0 0 0,-50 1 0 0 0,-33 3 0 0 0,303-5 0 0 0,-230 13-11 0 0,-29-2 36 0 0,-1-2 0 0 0,83-6 0 0 0,-60-6-25 0 0,188-11 0 0 0,-238 20 0 0 0,-5-1 0 0 0,32 4 0 0 0,94 6 0 0 0,-83 0 0 0 0,-32-4 0 0 0,50 1 0 0 0,207 3 0 0 0,-193-4 0 0 0,-20 5 0 0 0,-12 0 0 0 0,-68-10 0 0 0,42 3 0 0 0,62-2 0 0 0,36-5 48 0 0,-43 2-32 0 0,65 4-16 0 0,-150-2 0 0 0,82 7 0 0 0,19 1 0 0 0,-91-8 0 0 0,94-4 0 0 0,28-5 0 0 0,33-4 11 0 0,-149 11 8 0 0,1 2-1 0 0,55 6 1 0 0,14 1-22 0 0,54-16 3 0 0,-102 5 0 0 0,56-8 27 0 0,26-1 10 0 0,-104 8-37 0 0,4 0 0 0 0,-8 4 0 0 0,5 1 0 0 0,0 1 0 0 0,52 8 0 0 0,-69-8 10 0 0,0 1-1 0 0,1-2 0 0 0,-1 0 0 0 0,18-2 1 0 0,15 0 7 0 0,-20 4-17 0 0,8 1 0 0 0,35-5 0 0 0,-40 3 0 0 0,39-6 0 0 0,-65 5 0 0 0,56-9 32 0 0,71-1 0 0 0,-101 12-32 0 0,37 5-1 0 0,5 1 13 0 0,76 9 120 0 0,-96-8-155 0 0,19-1 23 0 0,-44-8 1 0 0,-19 1 0 0 0,1-1 0 0 0,-1 1 1 0 0,1-2-1 0 0,-1 1 0 0 0,0-1 0 0 0,1 0 1 0 0,10-4-1 0 0,-3 1 55 0 0,7-3-59 0 0,-14 2 28 0 0,0-1 0 0 0,-1 0 0 0 0,1 0 0 0 0,-1-1 0 0 0,0 0 0 0 0,-1 0 0 0 0,0 0-1 0 0,6-11 1 0 0,-7 13 18 0 0,-4 3-37 0 0,0 1-1 0 0,0-1 1 0 0,0 1-1 0 0,0-1 1 0 0,1 1-1 0 0,-1 0 1 0 0,1-1-1 0 0,-1 1 1 0 0,1 0 0 0 0,0 0-1 0 0,1-1 1 0 0,-3 2-5 0 0,1 0 0 0 0,-1 0 0 0 0,0 0 0 0 0,0 0 1 0 0,1 0-1 0 0,-1 0 0 0 0,0 0 0 0 0,0 0 0 0 0,1 0 0 0 0,-1 0 1 0 0,0 0-1 0 0,0 0 0 0 0,1 0 0 0 0,-1 0 0 0 0,0 1 1 0 0,0-1-1 0 0,1 0 0 0 0,-1 0 0 0 0,0 0 0 0 0,0 0 0 0 0,0 0 1 0 0,1 0-1 0 0,-1 1 0 0 0,0-1 0 0 0,0 0 0 0 0,0 0 0 0 0,0 0 1 0 0,1 1-1 0 0,-1-1 0 0 0,3 14 14 0 0,-6 30-572 0 0,0-31 74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3:25:29.447"/>
    </inkml:context>
    <inkml:brush xml:id="br0">
      <inkml:brushProperty name="width" value="0.1" units="cm"/>
      <inkml:brushProperty name="height" value="0.1" units="cm"/>
      <inkml:brushProperty name="color" value="#F4F91B"/>
    </inkml:brush>
  </inkml:definitions>
  <inkml:trace contextRef="#ctx0" brushRef="#br0">0 113 919 0 0,'5'-11'-261'0'0,"4"-6"1784"0"0,-7 16-1059 0 0,-1 0 0 0 0,0 0 0 0 0,0 0 0 0 0,1-1 0 0 0,-1 1 0 0 0,0 1 0 0 0,1-1 0 0 0,-1 0 0 0 0,1 0 0 0 0,2 0 0 0 0,5-3-325 0 0,-1 1 0 0 0,1 0 0 0 0,0 0 0 0 0,1 1 0 0 0,-1 0 0 0 0,18 0 0 0 0,-10 1 76 0 0,-1-1-1 0 0,0 0 1 0 0,24-8 0 0 0,25-3 990 0 0,-11 7-406 0 0,125-12 852 0 0,-127 16-1053 0 0,75 4-1 0 0,-38 7-254 0 0,102 5-244 0 0,29 2 503 0 0,-37-1-363 0 0,-44-16 44 0 0,-41-1-2 0 0,-41 3-98 0 0,77 13 0 0 0,56 21 287 0 0,-176-32-425 0 0,-6-2-12 0 0,-1 0 0 0 0,1-1 0 0 0,0 0 0 0 0,8-1 0 0 0,-11 0-14 0 0,1 1 0 0 0,0 0-1 0 0,-1 0 1 0 0,1 0 0 0 0,0 0 0 0 0,-1 1-1 0 0,1 0 1 0 0,6 2 0 0 0,-11-2-33 0 0,2 0-62 0 0,1 0 1 0 0,-1 0-1 0 0,1 1 0 0 0,-1-1 0 0 0,0 1 0 0 0,1 0 0 0 0,-1 0 1 0 0,0 0-1 0 0,0 0 0 0 0,-1 1 0 0 0,1-1 0 0 0,0 1 0 0 0,-1 0 1 0 0,0-1-1 0 0,4 6 0 0 0,1 5-1311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34:27.912"/>
    </inkml:context>
    <inkml:brush xml:id="br0">
      <inkml:brushProperty name="width" value="0.1" units="cm"/>
      <inkml:brushProperty name="height" value="0.1" units="cm"/>
      <inkml:brushProperty name="color" value="#66CC00"/>
    </inkml:brush>
  </inkml:definitions>
  <inkml:trace contextRef="#ctx0" brushRef="#br0">4417 91 6703 0 0,'0'-3'70'0'0,"-1"0"0"0"0,1 0 0 0 0,-1 0-1 0 0,1 0 1 0 0,-1 0 0 0 0,0 0-1 0 0,0 0 1 0 0,-1 0 0 0 0,1 1 0 0 0,-1-1-1 0 0,1 0 1 0 0,-1 1 0 0 0,0-1 0 0 0,0 1-1 0 0,0 0 1 0 0,0-1 0 0 0,0 1 0 0 0,0 0-1 0 0,-1 0 1 0 0,1 1 0 0 0,-1-1-1 0 0,0 0 1 0 0,1 1 0 0 0,-1-1 0 0 0,0 1-1 0 0,-5-1 1 0 0,-7-4 271 0 0,-1 2 0 0 0,0 0 0 0 0,-27-3 0 0 0,36 6-212 0 0,-23-2 349 0 0,0 2-1 0 0,-1 0 0 0 0,-31 4 1 0 0,-92 18 909 0 0,0 0-465 0 0,-10-9-211 0 0,-215 23 231 0 0,-147 12-395 0 0,336-40-367 0 0,-191-5 461 0 0,-31-28 257 0 0,9-8-333 0 0,217 15-396 0 0,-145 8 15 0 0,252 11-154 0 0,-41-1-391 0 0,1 6 0 0 0,-170 28 0 0 0,177-10-4039 0 0,-3 2-1483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3:25:43.019"/>
    </inkml:context>
    <inkml:brush xml:id="br0">
      <inkml:brushProperty name="width" value="0.1" units="cm"/>
      <inkml:brushProperty name="height" value="0.1" units="cm"/>
      <inkml:brushProperty name="color" value="#F4F91B"/>
    </inkml:brush>
  </inkml:definitions>
  <inkml:trace contextRef="#ctx0" brushRef="#br0">0 72 1839 0 0,'6'-18'160'0'0,"1"-1"-160"0"0,2 6 0 0 0,4 2 0 0 0,2 4 0 0 0,2 3 0 0 0,-1 6 0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3:25:54.511"/>
    </inkml:context>
    <inkml:brush xml:id="br0">
      <inkml:brushProperty name="width" value="0.1" units="cm"/>
      <inkml:brushProperty name="height" value="0.1" units="cm"/>
      <inkml:brushProperty name="color" value="#F4F91B"/>
    </inkml:brush>
  </inkml:definitions>
  <inkml:trace contextRef="#ctx0" brushRef="#br0">0 0 719 0 0,'4'2'34'0'0,"0"-1"-1"0"0,-1 0 0 0 0,1 0 1 0 0,0-1-1 0 0,0 1 0 0 0,0-1 1 0 0,0 0-1 0 0,5 0 0 0 0,33-3 267 0 0,-30 2-294 0 0,0 1 0 0 0,1 1 0 0 0,-1 0 0 0 0,0 1 0 0 0,0 0 0 0 0,16 5 0 0 0,-14-3 2 0 0,2-1-1 0 0,-1 0 1 0 0,22 0-1 0 0,102 5-7 0 0,1-1 0 0 0,121 3 0 0 0,-198-7 0 0 0,1 3 0 0 0,78 18 0 0 0,-86-13 0 0 0,-11-6 0 0 0,62 2 0 0 0,-16-3 0 0 0,18-3 0 0 0,-59-1 0 0 0,-38 0 0 0 0,64-1 0 0 0,128 16 0 0 0,-174-11 0 0 0,0-1 0 0 0,1-2 0 0 0,-1 0 0 0 0,1-3 0 0 0,-1 0 0 0 0,32-8 0 0 0,-50 9 8 0 0,0 0-1 0 0,1 0 1 0 0,23 4-1 0 0,-29-3 17 0 0,4 2-14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3:25:55.482"/>
    </inkml:context>
    <inkml:brush xml:id="br0">
      <inkml:brushProperty name="width" value="0.1" units="cm"/>
      <inkml:brushProperty name="height" value="0.1" units="cm"/>
      <inkml:brushProperty name="color" value="#F4F91B"/>
    </inkml:brush>
  </inkml:definitions>
  <inkml:trace contextRef="#ctx0" brushRef="#br0">0 10 1583 0 0,'4'-4'64'0'0,"-2"0"24"0"0,2 3-88 0 0,-3 1 0 0 0,3 0 0 0 0,-2 1 0 0 0,0-1 0 0 0,2 2 0 0 0,3 2 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33:39.172"/>
    </inkml:context>
    <inkml:brush xml:id="br0">
      <inkml:brushProperty name="width" value="0.1" units="cm"/>
      <inkml:brushProperty name="height" value="0.1" units="cm"/>
      <inkml:brushProperty name="color" value="#E71224"/>
    </inkml:brush>
  </inkml:definitions>
  <inkml:trace contextRef="#ctx0" brushRef="#br0">30 147 1375 0 0,'-6'-13'1113'0'0,"0"0"0"0"0,-6-24 0 0 0,10 33-908 0 0,1 0-1 0 0,0-1 0 0 0,1 1 1 0 0,-1 0-1 0 0,1 0 1 0 0,-1 0-1 0 0,1-1 0 0 0,1 1 1 0 0,-1 0-1 0 0,1 0 0 0 0,-1 0 1 0 0,1 0-1 0 0,3-8 0 0 0,-3 11-145 0 0,0-1 0 0 0,0 1-1 0 0,0 0 1 0 0,0 0-1 0 0,0 0 1 0 0,1 0 0 0 0,-1 0-1 0 0,0 0 1 0 0,1 0-1 0 0,-1 0 1 0 0,1 1 0 0 0,-1-1-1 0 0,1 0 1 0 0,-1 1-1 0 0,1-1 1 0 0,-1 1 0 0 0,1 0-1 0 0,-1-1 1 0 0,3 1 0 0 0,35-2 623 0 0,-31 3-527 0 0,82 1 1193 0 0,92 16 0 0 0,-136-11-1032 0 0,67 18 0 0 0,-92-19-1165 0 0,-1 2-1 0 0,-1-1 0 0 0,1 2 1 0 0,-1 1-1 0 0,28 19 0 0 0,-13-2-1966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34:29.587"/>
    </inkml:context>
    <inkml:brush xml:id="br0">
      <inkml:brushProperty name="width" value="0.1" units="cm"/>
      <inkml:brushProperty name="height" value="0.1" units="cm"/>
      <inkml:brushProperty name="color" value="#66CC00"/>
    </inkml:brush>
  </inkml:definitions>
  <inkml:trace contextRef="#ctx0" brushRef="#br0">5570 115 4895 0 0,'1'-4'92'0'0,"-1"-1"0"0"0,2 0 0 0 0,-1 1-1 0 0,0-1 1 0 0,1 1 0 0 0,0-1 0 0 0,0 1-1 0 0,0 0 1 0 0,0 0 0 0 0,1 0-1 0 0,-1 0 1 0 0,1 0 0 0 0,0 1 0 0 0,7-7-1 0 0,12-7 165 0 0,-18 15-227 0 0,0-1-1 0 0,0 0 1 0 0,0 0-1 0 0,0 0 1 0 0,-1 0 0 0 0,4-5-1 0 0,-6 8-26 0 0,-1 0-1 0 0,0-1 1 0 0,0 1-1 0 0,0 0 0 0 0,0 0 1 0 0,0 0-1 0 0,0 0 0 0 0,0 0 1 0 0,0 0-1 0 0,0 0 1 0 0,0 0-1 0 0,0 0 0 0 0,0 0 1 0 0,0-1-1 0 0,0 1 1 0 0,0 0-1 0 0,0 0 0 0 0,0 0 1 0 0,0 0-1 0 0,0 0 0 0 0,0 0 1 0 0,0 0-1 0 0,0 0 1 0 0,0 0-1 0 0,0-1 0 0 0,0 1 1 0 0,0 0-1 0 0,-1 0 1 0 0,1 0-1 0 0,0 0 0 0 0,0 0 1 0 0,0 0-1 0 0,0 0 0 0 0,0 0 1 0 0,0 0-1 0 0,0 0 1 0 0,0 0-1 0 0,0 0 0 0 0,0 0 1 0 0,0 0-1 0 0,0 0 0 0 0,-1 0 1 0 0,1 0-1 0 0,0-1 1 0 0,0 1-1 0 0,0 0 0 0 0,0 0 1 0 0,0 0-1 0 0,0 0 1 0 0,0 0-1 0 0,0 0 0 0 0,0 0 1 0 0,-1 0-1 0 0,-8 0 180 0 0,-9 2 238 0 0,-466 116 5110 0 0,408-99-5262 0 0,0-4-1 0 0,0-3 0 0 0,-1-3 1 0 0,-83-2-1 0 0,-105 11 206 0 0,-3-1-144 0 0,187-16-227 0 0,-399 13 209 0 0,166-7-156 0 0,13-1 49 0 0,300-6-201 0 0,-446 17 268 0 0,-81 0 109 0 0,195-3 154 0 0,83 4-233 0 0,143-7-42 0 0,-187-7 0 0 0,172-14-195 0 0,-93-5 114 0 0,-111 17 9 0 0,303-2-168 0 0,-19 2-100 0 0,0 1 0 0 0,0 2 0 0 0,0 3 0 0 0,-50 14 0 0 0,27-3-6240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34:23.326"/>
    </inkml:context>
    <inkml:brush xml:id="br0">
      <inkml:brushProperty name="width" value="0.1" units="cm"/>
      <inkml:brushProperty name="height" value="0.1" units="cm"/>
      <inkml:brushProperty name="color" value="#66CC00"/>
    </inkml:brush>
  </inkml:definitions>
  <inkml:trace contextRef="#ctx0" brushRef="#br0">4554 101 919 0 0,'-10'-39'5319'0'0,"11"38"-5319"0"0,-1 1 0 0 0,0 0 0 0 0,0-1 0 0 0,1 1 0 0 0,-1 0-1 0 0,0-1 1 0 0,0 1 0 0 0,0 0 0 0 0,0-1 0 0 0,0 1 0 0 0,0 0 0 0 0,0-1 0 0 0,1 1-1 0 0,-1 0 1 0 0,0-1 0 0 0,0 1 0 0 0,0-1 0 0 0,0 1 0 0 0,-1 0 0 0 0,1-1 0 0 0,0 1-1 0 0,0 0 1 0 0,0-1 0 0 0,0 1 0 0 0,0 0 0 0 0,0-1 0 0 0,0 1 0 0 0,-1 0 0 0 0,1-1-1 0 0,0 1 1 0 0,0 0 0 0 0,-1-1 0 0 0,-5-8-70 0 0,3 4 558 0 0,-1 1 0 0 0,1-1 0 0 0,-1 1 1 0 0,0 0-1 0 0,0 0 0 0 0,-7-5 0 0 0,10 8-365 0 0,-1 0 0 0 0,0 0 0 0 0,1 1-1 0 0,-1-1 1 0 0,1 1 0 0 0,-1-1-1 0 0,0 1 1 0 0,1-1 0 0 0,-1 1 0 0 0,0 0-1 0 0,1 0 1 0 0,-1 0 0 0 0,0 0 0 0 0,1 0-1 0 0,-1 1 1 0 0,0-1 0 0 0,1 0 0 0 0,-1 1-1 0 0,1-1 1 0 0,-1 1 0 0 0,0-1 0 0 0,1 1-1 0 0,-1 0 1 0 0,1 0 0 0 0,0 0-1 0 0,-1 0 1 0 0,-1 1 0 0 0,-5 4-25 0 0,0-2 0 0 0,0 1 0 0 0,0-1 0 0 0,-1 0-1 0 0,0 0 1 0 0,1-1 0 0 0,-1-1 0 0 0,-14 3 0 0 0,7-3 194 0 0,0 0 0 0 0,0-2 0 0 0,-1 0 0 0 0,-18-2 0 0 0,-43-2 360 0 0,-1 4 0 0 0,-92 11 0 0 0,75-4-456 0 0,-91-2 243 0 0,70-3-243 0 0,59-1-126 0 0,-109 4 267 0 0,-179 28 0 0 0,171-1-224 0 0,-21 4-15 0 0,-188 8 36 0 0,227-39 236 0 0,-5 0-109 0 0,9 10-201 0 0,-83 4 59 0 0,185-18 59 0 0,-81-11 1 0 0,-51-18 171 0 0,9 1-79 0 0,-198-3 192 0 0,323 30-638 0 0,-1 2 0 0 0,0 3-1 0 0,1 1 1 0 0,0 2 0 0 0,-71 23 0 0 0,-29 25-3013 0 0,70-26-3188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34:24.842"/>
    </inkml:context>
    <inkml:brush xml:id="br0">
      <inkml:brushProperty name="width" value="0.1" units="cm"/>
      <inkml:brushProperty name="height" value="0.1" units="cm"/>
      <inkml:brushProperty name="color" value="#66CC00"/>
    </inkml:brush>
  </inkml:definitions>
  <inkml:trace contextRef="#ctx0" brushRef="#br0">4426 310 1375 0 0,'-40'-33'5908'0'0,"38"33"-5802"0"0,0 1 0 0 0,0-1-1 0 0,-1 1 1 0 0,1-1-1 0 0,0 1 1 0 0,0 0 0 0 0,0 0-1 0 0,-2 2 1 0 0,-8 7 10 0 0,10-7-99 0 0,0-1 0 0 0,0 0 0 0 0,0 0 0 0 0,-1 0 0 0 0,1 0 0 0 0,-1 0 0 0 0,1 0-1 0 0,-1-1 1 0 0,0 1 0 0 0,1-1 0 0 0,-1 0 0 0 0,0 0 0 0 0,0 0 0 0 0,0 0 0 0 0,0 0 0 0 0,0-1 0 0 0,0 1 0 0 0,0-1 0 0 0,-5 0 0 0 0,-60-3 2318 0 0,-74 7 0 0 0,-68 16-618 0 0,174-16-1546 0 0,-272 4 1177 0 0,38-3-357 0 0,-20 1-228 0 0,1-23-57 0 0,40 7-206 0 0,1 1-120 0 0,-179-7-11 0 0,377 15-330 0 0,-21-3 112 0 0,-1-3 0 0 0,1-3-1 0 0,1-3 1 0 0,-126-41 0 0 0,76 15 105 0 0,-179-62 318 0 0,250 83-508 0 0,0 1-1 0 0,-1 3 1 0 0,0 1-1 0 0,-62-5 1 0 0,86 15-166 0 0,1 2 1 0 0,-1 1-1 0 0,0 1 0 0 0,1 1 1 0 0,-1 1-1 0 0,1 1 1 0 0,0 2-1 0 0,0 0 0 0 0,1 2 1 0 0,-37 16-1 0 0,25-5-1075 0 0,-47 33 0 0 0,17-8-1051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34:41.397"/>
    </inkml:context>
    <inkml:brush xml:id="br0">
      <inkml:brushProperty name="width" value="0.1" units="cm"/>
      <inkml:brushProperty name="height" value="0.1" units="cm"/>
      <inkml:brushProperty name="color" value="#66CC00"/>
    </inkml:brush>
  </inkml:definitions>
  <inkml:trace contextRef="#ctx0" brushRef="#br0">1230 2365 455 0 0,'18'-16'-54'0'0,"-15"14"117"0"0,0 0 0 0 0,0-1 0 0 0,0 0-1 0 0,0 0 1 0 0,0 0 0 0 0,0 0-1 0 0,-1 0 1 0 0,0 0 0 0 0,0-1 0 0 0,3-5-1 0 0,-1 0-64 0 0,18-54 14152 0 0,-22 67-13870 0 0,0 4-30 0 0,0 0 1 0 0,1-1-1 0 0,2 13 0 0 0,-3-18-207 0 0,0 0 1 0 0,1 0-1 0 0,0 0 0 0 0,0 0 1 0 0,-1 0-1 0 0,1 0 0 0 0,0-1 1 0 0,1 1-1 0 0,-1 0 0 0 0,0-1 1 0 0,0 1-1 0 0,1-1 0 0 0,-1 1 1 0 0,1-1-1 0 0,-1 0 0 0 0,1 1 1 0 0,-1-1-1 0 0,4 2 0 0 0,3 0 212 0 0,3 3 35 0 0,0 0 1 0 0,17 4-1 0 0,-23-8-246 0 0,0-1-1 0 0,0 0 0 0 0,0-1 1 0 0,0 1-1 0 0,0-1 1 0 0,0 0-1 0 0,1 0 0 0 0,-1-1 1 0 0,6-1-1 0 0,5 0 147 0 0,0 1-1 0 0,1 0 1 0 0,-1 1-1 0 0,20 3 1 0 0,-17-2-30 0 0,0 0-1 0 0,35-3 1 0 0,-9-5 24 0 0,0 2 0 0 0,63 2 0 0 0,-70 6-124 0 0,-1 2 1 0 0,44 12-1 0 0,-74-16-55 0 0,1 1 0 0 0,-1-2-1 0 0,0 1 1 0 0,1-1 0 0 0,-1 0-1 0 0,15-3 1 0 0,44-12 70 0 0,-36 7-32 0 0,20-5 110 0 0,-9 3 57 0 0,42-6-1 0 0,-40 12-131 0 0,46 3 0 0 0,-57 2-65 0 0,0-2-1 0 0,0-1 0 0 0,49-9 0 0 0,-63 7-5 0 0,-1 0 0 0 0,1 1 0 0 0,0 1 1 0 0,-1 1-1 0 0,1 1 0 0 0,0 0 0 0 0,0 1 0 0 0,28 6 0 0 0,-28-4-7 0 0,1-2 0 0 0,-1 1 0 0 0,26-3 0 0 0,-10 0 0 0 0,8 0 0 0 0,-24 0 0 0 0,1 1 0 0 0,0 0 0 0 0,-1 2 0 0 0,1 0 0 0 0,21 5 0 0 0,107 26 0 0 0,-76-19 0 0 0,30 11 68 0 0,-61-14-70 0 0,1-1 1 0 0,78 7 0 0 0,-74-17 47 0 0,0-2 0 0 0,54-9 0 0 0,-98 11-45 0 0,63-5 142 0 0,0 3 0 0 0,66 7 0 0 0,-76-3-113 0 0,204 0 44 0 0,-12-15-10 0 0,-191 12 4 0 0,0 3-1 0 0,101 15 1 0 0,-112-11-52 0 0,0-3 1 0 0,59-2 0 0 0,-56-2-14 0 0,64-3 25 0 0,-68 1 2 0 0,1 2 0 0 0,77 7-1 0 0,-37 5-16 0 0,47 8-15 0 0,-84-11 2 0 0,0-3 0 0 0,65-1 0 0 0,-70-2 0 0 0,-26-1 0 0 0,0 0 0 0 0,18-2 0 0 0,-6 0 0 0 0,53 3 0 0 0,-12 1 0 0 0,-8 1 0 0 0,86 14 0 0 0,-142-17 0 0 0,117 26 25 0 0,-84-17-12 0 0,0-1 0 0 0,55 4 0 0 0,-66-10 41 0 0,-1 1 0 0 0,47 12 0 0 0,49 24-21 0 0,-116-38-47 0 0,15 4-41 0 0,-1-2-1 0 0,37 5 0 0 0,-1 0 58 0 0,0 1-2 0 0,74 4 0 0 0,-96-12 0 0 0,0-3 0 0 0,1 0 0 0 0,49-10 0 0 0,-47 7 0 0 0,0 0 0 0 0,58 4 0 0 0,-49 0 0 0 0,209-2 0 0 0,-193 0 38 0 0,79-15 1 0 0,-93 10-52 0 0,-4-1 34 0 0,0-3 0 0 0,46-16 0 0 0,20-7-20 0 0,-56 19-1 0 0,-25 7 0 0 0,54-10 0 0 0,-71 16 5 0 0,0-2 0 0 0,-1 0 0 0 0,1 0 0 0 0,-1-1 0 0 0,0 0 0 0 0,0-1 0 0 0,0 0 0 0 0,12-10 0 0 0,24-13 67 0 0,-26 18-44 0 0,0-1 0 0 0,-1-1 0 0 0,0 0-1 0 0,35-33 1 0 0,-29 20 40 0 0,37-49 0 0 0,-49 56-28 0 0,-2 3 43 0 0,15-24 0 0 0,-24 34-71 0 0,0 0 1 0 0,-1 0-1 0 0,1 0 0 0 0,-1 0 1 0 0,0-1-1 0 0,-1 1 1 0 0,1-1-1 0 0,-1-7 0 0 0,2-10 58 0 0,8-33-1 0 0,-1 5 14 0 0,-5 1-1 0 0,-2-96-1 0 0,-5 96-8 0 0,11-94 0 0 0,13 37 60 0 0,-18 90-126 0 0,0-1-1 0 0,-2 0 0 0 0,0 0 0 0 0,-1 1 1 0 0,-3-38-1 0 0,-22-94-73 0 0,16 110 67 0 0,3 9 0 0 0,-13-42 0 0 0,16 67 1 0 0,-2-8 12 0 0,-1 0 0 0 0,0 0 0 0 0,-1 0-1 0 0,0 1 1 0 0,-1 0 0 0 0,0 0 0 0 0,-1 1 0 0 0,-13-16 0 0 0,-6 2-11 0 0,-1 1 0 0 0,-1 2 0 0 0,-1 1 0 0 0,-1 1-1 0 0,-35-17 1 0 0,-113-50-2 0 0,36 27 0 0 0,8 5 0 0 0,67 22 16 0 0,0 4 0 0 0,-2 2 0 0 0,-96-23 0 0 0,57 24-16 0 0,-263-51 0 0 0,176 45 1415 0 0,-34-4-1111 0 0,136 23-1465 0 0,-126-12 731 0 0,137 23 430 0 0,-147-9 0 0 0,17-23-4 0 0,136 20 33 0 0,-84-7-1 0 0,-18 14-16 0 0,-113-10-13 0 0,196 10 414 0 0,-1 3 1 0 0,1 5-1 0 0,-121 15 0 0 0,117-7-470 0 0,-1-5-1 0 0,-120-10 0 0 0,117 5-604 0 0,-137 14-1 0 0,-12 2 604 0 0,-213 17 59 0 0,168-18 0 0 0,193-11 0 0 0,-150 22 0 0 0,52-6 0 0 0,134-18 22 0 0,-104-14 0 0 0,30 1-2 0 0,-71 13 24 0 0,86 3-24 0 0,79-6-20 0 0,-97-17 0 0 0,-13-1 0 0 0,115 21 0 0 0,-1 2 0 0 0,1 2 0 0 0,-49 11 0 0 0,32-4 0 0 0,42-8 0 0 0,-43 7 0 0 0,-1-3 0 0 0,-83 0 0 0 0,29-13 0 0 0,53 1 0 0 0,0 3 0 0 0,-65 6 0 0 0,-69 8 0 0 0,30-4 0 0 0,158-7 0 0 0,0 0 0 0 0,-1 0 0 0 0,1 1 0 0 0,0 0 0 0 0,0 1 0 0 0,0 0 0 0 0,0 1 0 0 0,1 0 0 0 0,-1 0 0 0 0,1 1 0 0 0,0 1 0 0 0,-10 7 0 0 0,8-5 0 0 0,1 0 0 0 0,-1 0 0 0 0,2 2 0 0 0,-1-1 0 0 0,2 1 0 0 0,-1 0 0 0 0,1 1 0 0 0,1 0 0 0 0,0 0 0 0 0,0 1 0 0 0,1 0 0 0 0,0 0 0 0 0,1 0 0 0 0,1 1 0 0 0,0-1 0 0 0,1 1 0 0 0,0 0 0 0 0,-1 15 0 0 0,-8 152 0 0 0,0-44-29 0 0,1 19-6 0 0,9-93 35 0 0,-1 115 0 0 0,4-129 0 0 0,13 80 0 0 0,-6-78-12 0 0,-5-24 48 0 0,11 39 0 0 0,7 20-82 0 0,11 92 0 0 0,-31-173 46 0 0,8 68 0 0 0,-3-28 0 0 0,1 0 0 0 0,14 45 0 0 0,-4-38 0 0 0,2-1 0 0 0,3 0 0 0 0,45 76 0 0 0,-54-106 0 0 0,1-1 0 0 0,0 0 0 0 0,1 0 0 0 0,28 26 0 0 0,-34-37 0 0 0,1-1 0 0 0,0 1 0 0 0,0-2 0 0 0,0 1 0 0 0,1-1 0 0 0,-1-1 0 0 0,2 0 0 0 0,-1 0 0 0 0,0-1 0 0 0,23 4 0 0 0,338 39 0 0 0,-355-46 3 0 0,1 1-1 0 0,-1 1 0 0 0,-1 0 1 0 0,1 2-1 0 0,21 7 1 0 0,-33-10-14 0 0,0 1 1 0 0,0-1 0 0 0,0 1-1 0 0,-1 0 1 0 0,1 0 0 0 0,-1 1-1 0 0,0-1 1 0 0,0 1 0 0 0,0 0-1 0 0,0 0 1 0 0,-1 0 0 0 0,1 1-1 0 0,-1-1 1 0 0,0 1 0 0 0,0 0-1 0 0,-1-1 1 0 0,0 1-1 0 0,0 1 1 0 0,0-1 0 0 0,2 8-1 0 0,-2-4-252 0 0,-1 0-1 0 0,0 1 0 0 0,-1-1 0 0 0,0 0 0 0 0,0 1 1 0 0,-1-1-1 0 0,0 1 0 0 0,-3 10 0 0 0,-3 5-3067 0 0,-18 44-1 0 0,-9 10-3604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34:53.837"/>
    </inkml:context>
    <inkml:brush xml:id="br0">
      <inkml:brushProperty name="width" value="0.1" units="cm"/>
      <inkml:brushProperty name="height" value="0.1" units="cm"/>
      <inkml:brushProperty name="color" value="#E71224"/>
    </inkml:brush>
  </inkml:definitions>
  <inkml:trace contextRef="#ctx0" brushRef="#br0">2451 188 3679 0 0,'-5'-4'316'0'0,"5"3"-261"0"0,-1 1 1 0 0,1-1 0 0 0,-1 0-1 0 0,0 1 1 0 0,1-1 0 0 0,-1 0-1 0 0,0 1 1 0 0,0-1 0 0 0,0 1-1 0 0,1-1 1 0 0,-1 1 0 0 0,0 0-1 0 0,0-1 1 0 0,0 1 0 0 0,0 0 0 0 0,0 0-1 0 0,0 0 1 0 0,0-1 0 0 0,0 1-1 0 0,0 0 1 0 0,0 0 0 0 0,0 0-1 0 0,0 0 1 0 0,1 1 0 0 0,-1-1-1 0 0,0 0 1 0 0,0 0 0 0 0,0 0-1 0 0,0 1 1 0 0,-2 0 0 0 0,-42 16 673 0 0,38-14-707 0 0,0 0-1 0 0,0 0 1 0 0,-1-1 0 0 0,1 0-1 0 0,-1 0 1 0 0,1-1-1 0 0,-1 0 1 0 0,1 0 0 0 0,-1-1-1 0 0,0 0 1 0 0,1 0-1 0 0,-1-1 1 0 0,1 0 0 0 0,-1 0-1 0 0,1-1 1 0 0,-1 0-1 0 0,1-1 1 0 0,-14-5 0 0 0,9 2 191 0 0,-115-44 2552 0 0,111 45-2595 0 0,0 1 1 0 0,0 0-1 0 0,-1 1 0 0 0,0 1 1 0 0,1 1-1 0 0,-20 0 0 0 0,-4 1-119 0 0,1-2 0 0 0,0-2 0 0 0,-39-9 0 0 0,-8 0 649 0 0,84 13-675 0 0,-148-13 1164 0 0,-175-1-841 0 0,288 12-151 0 0,1 1 0 0 0,-40 5 0 0 0,6 0 138 0 0,12-1-54 0 0,1-1 150 0 0,-110-8 0 0 0,136 2-330 0 0,0 0 65 0 0,-55-13-1 0 0,49 6 561 0 0,-2 2 0 0 0,-67-7 0 0 0,86 14-670 0 0,0 2-1 0 0,0 0 0 0 0,0 1 1 0 0,0 1-1 0 0,0 1 0 0 0,1 1 1 0 0,-27 9-1 0 0,-61 32-6063 0 0,45-15 556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34:54.223"/>
    </inkml:context>
    <inkml:brush xml:id="br0">
      <inkml:brushProperty name="width" value="0.1" units="cm"/>
      <inkml:brushProperty name="height" value="0.1" units="cm"/>
      <inkml:brushProperty name="color" value="#E71224"/>
    </inkml:brush>
  </inkml:definitions>
  <inkml:trace contextRef="#ctx0" brushRef="#br0">1 0 511 0 0,'13'2'0'0'0,"-2"0"0"0"0,-2 0 0 0 0,-3-2 0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34:54.645"/>
    </inkml:context>
    <inkml:brush xml:id="br0">
      <inkml:brushProperty name="width" value="0.1" units="cm"/>
      <inkml:brushProperty name="height" value="0.1" units="cm"/>
      <inkml:brushProperty name="color" value="#E71224"/>
    </inkml:brush>
  </inkml:definitions>
  <inkml:trace contextRef="#ctx0" brushRef="#br0">4730 87 3679 0 0,'-14'-6'969'0'0,"0"0"-1"0"0,-1 1 0 0 0,0 1 0 0 0,-25-4 0 0 0,-63-4 261 0 0,90 11-1113 0 0,-49-1 222 0 0,-85 7 0 0 0,39 1-37 0 0,-221-21 870 0 0,226 9-883 0 0,1 5 0 0 0,-172 19 0 0 0,167-11-271 0 0,-194-12 0 0 0,41-3 146 0 0,-107-6 494 0 0,4 1-221 0 0,283 14-369 0 0,-243-6 136 0 0,184-2 63 0 0,-161 14 1 0 0,148-1-136 0 0,-96-15-51 0 0,62 0 2 0 0,136 9-62 0 0,-87 11 0 0 0,-162 52-1513 0 0,221-43 634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35:35.654"/>
    </inkml:context>
    <inkml:brush xml:id="br0">
      <inkml:brushProperty name="width" value="0.1" units="cm"/>
      <inkml:brushProperty name="height" value="0.1" units="cm"/>
      <inkml:brushProperty name="color" value="#E71224"/>
    </inkml:brush>
  </inkml:definitions>
  <inkml:trace contextRef="#ctx0" brushRef="#br0">991 1990 2303 0 0,'-15'-3'359'0'0,"1"1"-1"0"0,-1 0 0 0 0,0 1 0 0 0,1 1 0 0 0,-1 0 0 0 0,0 1 1 0 0,-15 2-1 0 0,-15 1-160 0 0,9-1 121 0 0,25-2 210 0 0,0 0 1 0 0,0 0 0 0 0,0-1 0 0 0,-1 0-1 0 0,1-1 1 0 0,-18-4 0 0 0,27 5-410 0 0,0-1 0 0 0,0 1 0 0 0,-1 0 1 0 0,1 0-1 0 0,0 0 0 0 0,0 0 0 0 0,0 0 0 0 0,-1 1 0 0 0,1-1 1 0 0,0 1-1 0 0,0-1 0 0 0,-4 2 0 0 0,5-1-67 0 0,0-1 1 0 0,0 1-1 0 0,0-1 0 0 0,0 1 0 0 0,0-1 1 0 0,0 1-1 0 0,0 0 0 0 0,0-1 0 0 0,0 1 1 0 0,1 0-1 0 0,-1 0 0 0 0,0 0 0 0 0,0-1 1 0 0,1 1-1 0 0,-1 0 0 0 0,0 0 0 0 0,1 0 1 0 0,-1 0-1 0 0,1 0 0 0 0,-1 0 0 0 0,1 0 1 0 0,0 1-1 0 0,-1-1 0 0 0,1 2 0 0 0,0-3-8 0 0,0 1-1 0 0,0-1 0 0 0,1 0 1 0 0,-1 1-1 0 0,0-1 0 0 0,0 1 1 0 0,1-1-1 0 0,-1 0 1 0 0,0 0-1 0 0,1 1 0 0 0,-1-1 1 0 0,0 0-1 0 0,1 1 0 0 0,-1-1 1 0 0,0 0-1 0 0,1 0 0 0 0,-1 0 1 0 0,0 1-1 0 0,1-1 1 0 0,-1 0-1 0 0,1 0 0 0 0,-1 0 1 0 0,1 0-1 0 0,-1 0 0 0 0,1 0 1 0 0,16 3 487 0 0,-11-3-258 0 0,9 3 87 0 0,0-2 0 0 0,0 0 0 0 0,20-1 0 0 0,-17 0-63 0 0,36 3 0 0 0,17 5 523 0 0,0-3 0 0 0,1-3 0 0 0,107-12 0 0 0,-123 9-1564 0 0,109 11-1 0 0,-90-4 894 0 0,48 1 171 0 0,183-15 1 0 0,61 2 19 0 0,-7 8-106 0 0,-190 2 43 0 0,-84 0-143 0 0,63 6-51 0 0,-61-2-19 0 0,-1-5 121 0 0,136-12 0 0 0,-28 2 104 0 0,-8 1-64 0 0,-96 1-186 0 0,63-6 48 0 0,23-8 6 0 0,15-2 12 0 0,-184 20-72 0 0,0-1 1 0 0,0-1-1 0 0,0 1 0 0 0,0-1 0 0 0,-1-1 0 0 0,1 0 1 0 0,-1 0-1 0 0,0 0 0 0 0,0-1 0 0 0,11-9 1 0 0,3-6 311 0 0,33-39 0 0 0,-30 31-127 0 0,-14 16-158 0 0,0 0 0 0 0,0-1 0 0 0,-1 1 0 0 0,-1-2 0 0 0,0 1 0 0 0,-1-1 0 0 0,0 0 0 0 0,-2-1 0 0 0,1 1 0 0 0,-2-1 0 0 0,0 0 0 0 0,0-1 0 0 0,-2 1 0 0 0,0-1 0 0 0,0-20 0 0 0,0-9 8 0 0,1 0 1 0 0,13-62-1 0 0,-13 83-49 0 0,0-1 0 0 0,-2 1 0 0 0,-1 0 0 0 0,0 0 0 0 0,-2 0 0 0 0,-1 0 0 0 0,-1 0 0 0 0,-1 0 0 0 0,-8-25 0 0 0,-13-24 80 0 0,-51-103 0 0 0,77 176-100 0 0,-65-164 128 0 0,51 121-129 0 0,3 10 52 0 0,-1 0 0 0 0,-23-44 0 0 0,18 50-51 0 0,0 1 0 0 0,-2 1 0 0 0,-1 1 0 0 0,-1 0 0 0 0,-1 2 0 0 0,-36-29 0 0 0,48 43 0 0 0,-96-77 0 0 0,90 75 0 0 0,0-1 0 0 0,-1 2 0 0 0,0 0 0 0 0,0 1 0 0 0,-20-6 0 0 0,-391-96 0 0 0,136 83 0 0 0,198 22 0 0 0,75 4 0 0 0,-265-23 0 0 0,8 6 0 0 0,-1 22 0 0 0,51-1 0 0 0,-473 31 0 0 0,338-16 0 0 0,112-9 0 0 0,246-8 0 0 0,-437 19 0 0 0,268-11 0 0 0,75-13 0 0 0,38 0 0 0 0,51 3 0 0 0,1 1 1 0 0,-1 0-1 0 0,1 1 0 0 0,-1 0 0 0 0,1 0 0 0 0,0 0 1 0 0,-1 1-1 0 0,1 0 0 0 0,-11 5 0 0 0,15-5-3 0 0,0-1 0 0 0,0 1-1 0 0,1 0 1 0 0,-1 0 0 0 0,1 0-1 0 0,0 0 1 0 0,-1 0 0 0 0,1 1 0 0 0,0-1-1 0 0,0 1 1 0 0,1-1 0 0 0,-1 1 0 0 0,0 0-1 0 0,1 0 1 0 0,0 0 0 0 0,0 0-1 0 0,0 0 1 0 0,0 0 0 0 0,0 0 0 0 0,0 0-1 0 0,1 0 1 0 0,-1 0 0 0 0,1 0-1 0 0,0 6 1 0 0,2 6-8 0 0,0 0 0 0 0,1 0 0 0 0,1-1 0 0 0,0 1 0 0 0,1-1 0 0 0,11 24 0 0 0,-4-9 24 0 0,9 21-13 0 0,-2 1 0 0 0,-3 0 0 0 0,19 108 0 0 0,-16 336-64 0 0,-14-417 64 0 0,3-1 0 0 0,25 113 0 0 0,-25-150 0 0 0,1 0 0 0 0,3 0 0 0 0,0-2 0 0 0,3 1 0 0 0,33 61 0 0 0,-3-13 0 0 0,-5-6 0 0 0,-27-67 6 0 0,-10-13 73 0 0,-9-8 124 0 0,4 5-190 0 0,2 3-9 0 0,0-1-1 0 0,0 0 1 0 0,0 0-1 0 0,0 0 1 0 0,0 0-1 0 0,0 0 1 0 0,0 0-1 0 0,0 0 1 0 0,0 1-1 0 0,0-1 1 0 0,-1 0 0 0 0,1 0-1 0 0,0 0 1 0 0,0 0-1 0 0,0 0 1 0 0,0 0-1 0 0,0 0 1 0 0,0 0-1 0 0,0 0 1 0 0,0 0-1 0 0,0 0 1 0 0,-1 0-1 0 0,1 1 1 0 0,0-1-1 0 0,0 0 1 0 0,0 0 0 0 0,0 0-1 0 0,0 0 1 0 0,0 0-1 0 0,0 0 1 0 0,-1 0-1 0 0,1 0 1 0 0,0 0-1 0 0,0 0 1 0 0,0 0-1 0 0,0 0 1 0 0,0 0-1 0 0,0 0 1 0 0,-1 0-1 0 0,1 0 1 0 0,0-1 0 0 0,0 1-1 0 0,0 0 1 0 0,0 0-1 0 0,0 0 1 0 0,0 0-1 0 0,0 0 1 0 0,0 0-1 0 0,0 0 1 0 0,-1 0-1 0 0,0 7 20 0 0,-18 105-3605 0 0,7-62-4108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35:43.007"/>
    </inkml:context>
    <inkml:brush xml:id="br0">
      <inkml:brushProperty name="width" value="0.1" units="cm"/>
      <inkml:brushProperty name="height" value="0.1" units="cm"/>
      <inkml:brushProperty name="color" value="#E71224"/>
    </inkml:brush>
  </inkml:definitions>
  <inkml:trace contextRef="#ctx0" brushRef="#br0">3651 275 2759 0 0,'-135'-42'347'0'0,"66"19"-152"0"0,-218-51 5159 0 0,263 71-4622 0 0,18 2-320 0 0,0 0 0 0 0,0 0-1 0 0,0 0 1 0 0,0-1 0 0 0,-11-7 1273 0 0,17 9-1663 0 0,0 0 0 0 0,0 0 0 0 0,0 0 0 0 0,0 0 0 0 0,8-1 629 0 0,9 1-376 0 0,163 15 1069 0 0,-3-7-443 0 0,-83-7-682 0 0,-23 0-43 0 0,43 2 30 0 0,381 23 143 0 0,-126-20 139 0 0,-335-4-426 0 0,7 1 10 0 0,56 10-1 0 0,-48 0-71 0 0,-29-7 0 0 0,37 5 0 0 0,-55-10 14 0 0,0-1 1 0 0,0 0-1 0 0,0 0 0 0 0,0 0 0 0 0,0 0 1 0 0,0 0-1 0 0,0-1 0 0 0,-1 1 0 0 0,1-1 0 0 0,0 1 1 0 0,0-1-1 0 0,3-1 0 0 0,-5 2-8 0 0,0 0 0 0 0,1 0 0 0 0,-1 0-1 0 0,0-1 1 0 0,0 1 0 0 0,0 0 0 0 0,0 0 0 0 0,0 0 0 0 0,1 0-1 0 0,-1 0 1 0 0,0-1 0 0 0,0 1 0 0 0,0 0 0 0 0,0 0-1 0 0,0 0 1 0 0,0-1 0 0 0,0 1 0 0 0,0 0 0 0 0,0 0-1 0 0,0 0 1 0 0,0-1 0 0 0,0 1 0 0 0,0 0 0 0 0,0 0 0 0 0,0 0-1 0 0,0-1 1 0 0,0 1 0 0 0,0 0 0 0 0,0 0 0 0 0,0 0-1 0 0,0-1 1 0 0,0 1 0 0 0,0 0 0 0 0,0 0 0 0 0,0 0-1 0 0,-1 0 1 0 0,1-1 0 0 0,-14-8 196 0 0,-4 3-125 0 0,0 0 0 0 0,0 2 0 0 0,-1 0 0 0 0,-29-1 1 0 0,-20-5-16 0 0,-141-26 77 0 0,-107 24 50 0 0,46 5-15 0 0,176-5-33 0 0,53 5-37 0 0,-64-1 0 0 0,-2 6-47 0 0,-79 2 35 0 0,112 1-70 0 0,-89-11 0 0 0,20 0-2 0 0,-11-2 53 0 0,-59 0 46 0 0,42 10-109 0 0,130 0 34 0 0,-328-15 30 0 0,112 19 355 0 0,175 2-354 0 0,35-2-59 0 0,1-2 0 0 0,-1-1 0 0 0,-65-12 0 0 0,74 6 7 0 0,0 3 0 0 0,-59-1 0 0 0,-75 13 81 0 0,144-6-95 0 0,-95 5 28 0 0,-161-10 0 0 0,-59-9-37 0 0,234 20 0 0 0,-2-1 0 0 0,87-7 0 0 0,0 1 0 0 0,1 1 0 0 0,-38 8 0 0 0,60-10 0 0 0,0 1 0 0 0,0-1 0 0 0,0 0 0 0 0,0 0 0 0 0,0 1 0 0 0,1-1 0 0 0,-1 0 0 0 0,0 1 0 0 0,0-1 0 0 0,0 1 0 0 0,0-1 0 0 0,1 1 0 0 0,-1-1 0 0 0,0 1 0 0 0,1 0 0 0 0,-1-1 0 0 0,0 2 0 0 0,1-2 0 0 0,-1 1 0 0 0,1-1 0 0 0,0 1 0 0 0,0-1 0 0 0,0 1 0 0 0,0-1 0 0 0,0 0 0 0 0,0 1 0 0 0,0-1 0 0 0,0 1 0 0 0,0-1 0 0 0,0 1 0 0 0,1-1 0 0 0,-1 0 0 0 0,0 1 0 0 0,0-1 0 0 0,0 1 0 0 0,0-1 0 0 0,1 0 0 0 0,-1 1 0 0 0,0-1 0 0 0,0 0 0 0 0,1 1 0 0 0,-1-1 0 0 0,1 1 0 0 0,0 0 0 0 0,1 1 0 0 0,0-1 0 0 0,0 1 0 0 0,0-1 0 0 0,0 0 0 0 0,0 1 0 0 0,0-1 0 0 0,0 0 0 0 0,1-1 0 0 0,-1 1 0 0 0,0 0 0 0 0,3 0 0 0 0,212 20 64 0 0,12-26 0 0 0,-132 1-64 0 0,-76 3-17 0 0,105-1 36 0 0,-98 3 8 0 0,-1 1 0 0 0,43 9 1 0 0,-58-8-48 0 0,-1 0 1 0 0,1 0-1 0 0,-1 1 0 0 0,0 0 1 0 0,0 1-1 0 0,0 1 1 0 0,-1-1-1 0 0,0 2 1 0 0,0-1-1 0 0,-1 2 1 0 0,1-1-1 0 0,-1 1 1 0 0,-1 0-1 0 0,0 1 0 0 0,0 0 1 0 0,-1 0-1 0 0,0 1 1 0 0,12 21-1 0 0,-12-17-637 0 0,9 28 0 0 0,-11-23-1681 0 0,5 25 1 0 0,0 33-4186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35:28.442"/>
    </inkml:context>
    <inkml:brush xml:id="br0">
      <inkml:brushProperty name="width" value="0.1" units="cm"/>
      <inkml:brushProperty name="height" value="0.1" units="cm"/>
      <inkml:brushProperty name="color" value="#E71224"/>
    </inkml:brush>
  </inkml:definitions>
  <inkml:trace contextRef="#ctx0" brushRef="#br0">2851 70 2303 0 0,'5'-41'1840'0'0,"-29"43"-704"0"0,8-3-705 0 0,1-1-1 0 0,-1 0 1 0 0,-25-8-1 0 0,26 6 62 0 0,-1 0 0 0 0,0 1 0 0 0,-27-1 0 0 0,23 5-197 0 0,1 0 0 0 0,0 1 0 0 0,-31 9 0 0 0,-54 21-87 0 0,17-5-174 0 0,-30 2-16 0 0,-1-5 0 0 0,-238 15-1 0 0,-244-49 538 0 0,372-5-315 0 0,-78-6-29 0 0,199 13-196 0 0,-191 10 1 0 0,186 8-195 0 0,-1-2-84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33:36.143"/>
    </inkml:context>
    <inkml:brush xml:id="br0">
      <inkml:brushProperty name="width" value="0.1" units="cm"/>
      <inkml:brushProperty name="height" value="0.1" units="cm"/>
      <inkml:brushProperty name="color" value="#E71224"/>
    </inkml:brush>
  </inkml:definitions>
  <inkml:trace contextRef="#ctx0" brushRef="#br0">43 92 455 0 0,'1'1'0'0'0,"-1"1"0"0"0,1-1 0 0 0,-1 0 0 0 0,0 1 0 0 0,1-1 0 0 0,-1 0 0 0 0,0 1 0 0 0,0-1 0 0 0,0 1 0 0 0,0-1 0 0 0,-1 2 0 0 0,1-3 0 0 0,-1 1 0 0 0,1-1 0 0 0,-1 1 0 0 0,1-1 0 0 0,-1 0 0 0 0,1 1 0 0 0,-1-1 0 0 0,0 0 0 0 0,1 1 0 0 0,-1-1 0 0 0,1 0 0 0 0,-1 0 0 0 0,0 0 0 0 0,1 0 0 0 0,-1 1 0 0 0,0-1 0 0 0,-1 0 0 0 0,-8 1 0 0 0,-1 0 4220 0 0,10-1-4166 0 0,1-1 0 0 0,-1 1 0 0 0,0 0 0 0 0,1 0 0 0 0,-1-1-1 0 0,1 1 1 0 0,-1 0 0 0 0,0-1 0 0 0,1 1 0 0 0,-1-1-1 0 0,1 1 1 0 0,-1-1 0 0 0,1 1 0 0 0,-1-1 0 0 0,1 1 0 0 0,0-1-1 0 0,-1 0 1 0 0,1 1 0 0 0,0-1 0 0 0,-1 1 0 0 0,1-1 0 0 0,0 0-1 0 0,0 1 1 0 0,0-1 0 0 0,-1 0 0 0 0,1 1 0 0 0,0-1 0 0 0,0 0-1 0 0,0 0 1 0 0,0 1 0 0 0,0-1 0 0 0,0 0 0 0 0,0 1 0 0 0,1-2-1 0 0,-1-1 142 0 0,0 0-1 0 0,0 1 0 0 0,1-1 0 0 0,-1 0 0 0 0,1 0 0 0 0,-1 1 0 0 0,1-1 1 0 0,0 0-1 0 0,0 1 0 0 0,1-1 0 0 0,-1 1 0 0 0,0-1 0 0 0,1 1 1 0 0,0 0-1 0 0,-1-1 0 0 0,5-2 0 0 0,-2 1 55 0 0,0 1 0 0 0,0-1 0 0 0,1 1 0 0 0,-1 0 0 0 0,1 1 0 0 0,0-1 0 0 0,0 1 0 0 0,6-2 0 0 0,6-1 89 0 0,0 1 0 0 0,0 1 0 0 0,0 1-1 0 0,26-1 1 0 0,-3 2-139 0 0,357-2 1249 0 0,-391 3-1484 0 0,15 1 106 0 0,-1 1 1 0 0,29 5 0 0 0,-44-6-170 0 0,0 1 0 0 0,0-1-1 0 0,0 1 1 0 0,0 0 0 0 0,0 0 0 0 0,-1 0 0 0 0,1 0-1 0 0,-1 1 1 0 0,0 0 0 0 0,0 0 0 0 0,0 0 0 0 0,0 0 0 0 0,0 1-1 0 0,-1 0 1 0 0,5 5 0 0 0,2 11-4952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34:57.641"/>
    </inkml:context>
    <inkml:brush xml:id="br0">
      <inkml:brushProperty name="width" value="0.1" units="cm"/>
      <inkml:brushProperty name="height" value="0.1" units="cm"/>
      <inkml:brushProperty name="color" value="#E71224"/>
    </inkml:brush>
  </inkml:definitions>
  <inkml:trace contextRef="#ctx0" brushRef="#br0">2133 89 3167 0 0,'11'-20'328'0'0,"-10"17"-159"0"0,1 0 0 0 0,-2 0-1 0 0,1 0 1 0 0,0 0-1 0 0,0 0 1 0 0,-1 0-1 0 0,0 0 1 0 0,1 0-1 0 0,-1 0 1 0 0,0 0-1 0 0,-1 0 1 0 0,1 0-1 0 0,-1 0 1 0 0,0-4 0 0 0,0 6-69 0 0,1-1 0 0 0,-1 1 1 0 0,0 0-1 0 0,0 0 0 0 0,0 0 1 0 0,1 0-1 0 0,-1 0 0 0 0,0 0 1 0 0,0 0-1 0 0,-1 0 0 0 0,1 0 1 0 0,0 0-1 0 0,0 0 1 0 0,0 0-1 0 0,-1 1 0 0 0,1-1 1 0 0,0 1-1 0 0,0-1 0 0 0,-1 1 1 0 0,1-1-1 0 0,-1 1 0 0 0,1 0 1 0 0,0 0-1 0 0,-1-1 0 0 0,1 1 1 0 0,-1 0-1 0 0,1 0 1 0 0,-1 1-1 0 0,1-1 0 0 0,0 0 1 0 0,-1 0-1 0 0,-1 1 0 0 0,-92 13 1744 0 0,-173 4-1 0 0,-17-26-602 0 0,25 8-344 0 0,222 1-754 0 0,-157 8 616 0 0,-127 0 66 0 0,224-12-553 0 0,-101 9 0 0 0,151-1-608 0 0,1 2 1 0 0,0 2 0 0 0,1 1-1 0 0,-55 21 1 0 0,43-7-548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34:58.481"/>
    </inkml:context>
    <inkml:brush xml:id="br0">
      <inkml:brushProperty name="width" value="0.1" units="cm"/>
      <inkml:brushProperty name="height" value="0.1" units="cm"/>
      <inkml:brushProperty name="color" value="#E71224"/>
    </inkml:brush>
  </inkml:definitions>
  <inkml:trace contextRef="#ctx0" brushRef="#br0">3127 102 455 0 0,'-2'-1'86'0'0,"0"-1"-1"0"0,-1 1 0 0 0,1-1 0 0 0,-1 1 0 0 0,1 0 0 0 0,-1 0 0 0 0,1 0 0 0 0,-1 0 0 0 0,0 1 0 0 0,0-1 0 0 0,1 1 0 0 0,-1-1 0 0 0,0 1 0 0 0,-5 0 0 0 0,-2 2 1013 0 0,-1-1 0 0 0,-17 6 0 0 0,14-4-1033 0 0,-14 4 445 0 0,-1-2 0 0 0,1 0 0 0 0,-1-2 1 0 0,1-2-1 0 0,-1 0 0 0 0,0-2 0 0 0,1-1 0 0 0,-1-2 0 0 0,-47-11 0 0 0,44 8 75 0 0,0 1-1 0 0,-46-2 0 0 0,-69 5 249 0 0,23 1-435 0 0,6-2 33 0 0,-171-12 628 0 0,24 5-3 0 0,-18-2-146 0 0,-266-14 365 0 0,428 24-1187 0 0,53 1 164 0 0,-1 3 0 0 0,1 3 1 0 0,0 4-1 0 0,-78 17 0 0 0,-5 14-1585 0 0,72-15-694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34:59.795"/>
    </inkml:context>
    <inkml:brush xml:id="br0">
      <inkml:brushProperty name="width" value="0.1" units="cm"/>
      <inkml:brushProperty name="height" value="0.1" units="cm"/>
      <inkml:brushProperty name="color" value="#E71224"/>
    </inkml:brush>
  </inkml:definitions>
  <inkml:trace contextRef="#ctx0" brushRef="#br0">4887 100 2759 0 0,'0'-3'58'0'0,"-2"-4"-6"0"0,0 0 0 0 0,-1 0 1 0 0,1 0-1 0 0,-1 0 1 0 0,-1 1-1 0 0,-5-10 0 0 0,7 15 443 0 0,0 0 0 0 0,-1-1 0 0 0,1 1 0 0 0,0 1 0 0 0,0-1 0 0 0,-1 0 0 0 0,1 1 0 0 0,0-1 0 0 0,-4 0 0 0 0,-3-1-443 0 0,3 2-40 0 0,-1-1 1 0 0,0 1 0 0 0,0 0-1 0 0,1 1 1 0 0,-1-1 0 0 0,0 1-1 0 0,0 1 1 0 0,1-1 0 0 0,-1 1 0 0 0,-6 3-1 0 0,-18 3-9 0 0,-2-3 367 0 0,0-2-1 0 0,-1 0 1 0 0,-33-4-1 0 0,25 1 796 0 0,-54 5 0 0 0,-197 23 546 0 0,-303-8 234 0 0,365-23-1465 0 0,-1 1-210 0 0,133 4-203 0 0,-205-3 111 0 0,-182-15 129 0 0,146-2 116 0 0,86 2-108 0 0,-128-11-40 0 0,-77-2-147 0 0,418 29-360 0 0,-261 3 742 0 0,152 10-1738 0 0,1 14-3397 0 0,56-3-827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35:01.095"/>
    </inkml:context>
    <inkml:brush xml:id="br0">
      <inkml:brushProperty name="width" value="0.1" units="cm"/>
      <inkml:brushProperty name="height" value="0.1" units="cm"/>
      <inkml:brushProperty name="color" value="#E71224"/>
    </inkml:brush>
  </inkml:definitions>
  <inkml:trace contextRef="#ctx0" brushRef="#br0">2334 82 455 0 0,'-6'-5'149'0'0,"1"0"-1"0"0,-1 0 1 0 0,-10-7-1 0 0,14 11 173 0 0,0 0 1 0 0,1 0-1 0 0,-1 0 1 0 0,0 0-1 0 0,0 0 1 0 0,0 1-1 0 0,0-1 1 0 0,0 1-1 0 0,0-1 1 0 0,0 1-1 0 0,0 0 0 0 0,0 0 1 0 0,0 0-1 0 0,0 0 1 0 0,0 0-1 0 0,0 0 1 0 0,0 1-1 0 0,-3 0 1 0 0,-143 42 736 0 0,112-33-926 0 0,-1 0 0 0 0,0-3 0 0 0,-1-1 0 0 0,-38 1 0 0 0,-155-7 2708 0 0,107-2-1384 0 0,0-1-230 0 0,-144-23-1 0 0,62-12-208 0 0,34 5-289 0 0,91 20-375 0 0,-95-3 0 0 0,145 16-244 0 0,1 1-1 0 0,0 1 1 0 0,0 1-1 0 0,0 2 1 0 0,0 1-1 0 0,-45 15 1 0 0,24 0-815 0 0,-87 51 0 0 0,76-37-1612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35:01.634"/>
    </inkml:context>
    <inkml:brush xml:id="br0">
      <inkml:brushProperty name="width" value="0.1" units="cm"/>
      <inkml:brushProperty name="height" value="0.1" units="cm"/>
      <inkml:brushProperty name="color" value="#E71224"/>
    </inkml:brush>
  </inkml:definitions>
  <inkml:trace contextRef="#ctx0" brushRef="#br0">3361 351 6391 0 0,'-1'-1'70'0'0,"-1"-1"-1"0"0,1 1 1 0 0,-1-1 0 0 0,1 1-1 0 0,-1-1 1 0 0,0 1-1 0 0,0 0 1 0 0,0 0-1 0 0,0 0 1 0 0,0 0-1 0 0,0 0 1 0 0,0 0-1 0 0,0 1 1 0 0,0-1-1 0 0,0 1 1 0 0,0-1-1 0 0,0 1 1 0 0,-5 0-1 0 0,-2 0 222 0 0,-1 0-1 0 0,0 1 1 0 0,-10 3-1 0 0,-4 0-261 0 0,-209 4 1876 0 0,-1-19 473 0 0,189 8-2062 0 0,-203-13 1125 0 0,164 13-1058 0 0,-146-8 408 0 0,1-18-53 0 0,-445-127 1254 0 0,544 121-1703 0 0,-1 6-1 0 0,-196-18 0 0 0,232 40-792 0 0,1 5 0 0 0,-1 4 0 0 0,1 4 0 0 0,-125 24 1 0 0,133-13-691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35:15.813"/>
    </inkml:context>
    <inkml:brush xml:id="br0">
      <inkml:brushProperty name="width" value="0.1" units="cm"/>
      <inkml:brushProperty name="height" value="0.1" units="cm"/>
      <inkml:brushProperty name="color" value="#E71224"/>
    </inkml:brush>
  </inkml:definitions>
  <inkml:trace contextRef="#ctx0" brushRef="#br0">3198 9 3079 0 0,'-3'2'26'0'0,"0"-1"-1"0"0,1 0 0 0 0,-1 0 0 0 0,0 0 1 0 0,0-1-1 0 0,0 1 0 0 0,0-1 0 0 0,1 1 1 0 0,-1-1-1 0 0,0 0 0 0 0,0 0 0 0 0,0 0 1 0 0,0 0-1 0 0,-5-2 0 0 0,-18 0 1668 0 0,10 2-1247 0 0,-16-3 220 0 0,0 1 1 0 0,0 2 0 0 0,-62 8-1 0 0,50-3-234 0 0,0-1 0 0 0,0-2 0 0 0,-1-3 0 0 0,-57-7 0 0 0,25 3 138 0 0,0 3 0 0 0,-110 11-1 0 0,102-4-318 0 0,-72-7 185 0 0,46-3-192 0 0,-71 12 117 0 0,-77-2 301 0 0,103-15-445 0 0,-216-5 353 0 0,170 13-251 0 0,89 0 69 0 0,-176 17-1 0 0,258-10-360 0 0,1 1-1 0 0,0 2 1 0 0,-35 14-1 0 0,-84 42-1402 0 0,143-61 1242 0 0,-55 25-5102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35:17.383"/>
    </inkml:context>
    <inkml:brush xml:id="br0">
      <inkml:brushProperty name="width" value="0.1" units="cm"/>
      <inkml:brushProperty name="height" value="0.1" units="cm"/>
      <inkml:brushProperty name="color" value="#E71224"/>
    </inkml:brush>
  </inkml:definitions>
  <inkml:trace contextRef="#ctx0" brushRef="#br0">6767 247 1375 0 0,'-1'-9'597'0'0,"1"1"0"0"0,0-1-1 0 0,1 1 1 0 0,0-1-1 0 0,0 1 1 0 0,1-1-1 0 0,4-11 1 0 0,4-26 1542 0 0,-10 43-2130 0 0,0 1-1 0 0,-1-1 0 0 0,1 1 1 0 0,-1-1-1 0 0,1 1 0 0 0,-1-1 0 0 0,0 1 1 0 0,0 0-1 0 0,0-1 0 0 0,0 1 1 0 0,0 0-1 0 0,-1 0 0 0 0,1 0 0 0 0,-3-3 1 0 0,-26-26 193 0 0,24 25 5 0 0,0 1-1 0 0,0 0 1 0 0,-1 0-1 0 0,0 1 0 0 0,0 0 1 0 0,0 0-1 0 0,-1 1 1 0 0,-14-6-1 0 0,12 7-30 0 0,0 0 0 0 0,-1 1 0 0 0,1 0 0 0 0,-1 0 0 0 0,1 1-1 0 0,-17 2 1 0 0,-23 6-135 0 0,1 2 0 0 0,-86 28-1 0 0,78-19 30 0 0,-88 15 0 0 0,82-27 326 0 0,-120-4 1 0 0,-5 0 267 0 0,17 15-281 0 0,57-6-227 0 0,-164-1 0 0 0,160-16-78 0 0,-172-3 246 0 0,149 10-202 0 0,-195 6 23 0 0,1 18-140 0 0,66-16 31 0 0,35-4-8 0 0,160 1-28 0 0,-306 20 0 0 0,-212-14 86 0 0,-16-39 699 0 0,577 24-736 0 0,-464-41 830 0 0,384 38-710 0 0,-127 10 0 0 0,-109 34-44 0 0,71 25-541 0 0,161-30-2330 0 0,76-22 1026 0 0,-75 23-3540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35:20.459"/>
    </inkml:context>
    <inkml:brush xml:id="br0">
      <inkml:brushProperty name="width" value="0.1" units="cm"/>
      <inkml:brushProperty name="height" value="0.1" units="cm"/>
      <inkml:brushProperty name="color" value="#E71224"/>
    </inkml:brush>
  </inkml:definitions>
  <inkml:trace contextRef="#ctx0" brushRef="#br0">2531 45 1375 0 0,'-3'0'323'0'0,"0"1"0"0"0,1-1 0 0 0,-1 1 0 0 0,1 0 0 0 0,-1 0 0 0 0,1 0 0 0 0,0 0 0 0 0,-1 0 0 0 0,1 1 0 0 0,-3 1 0 0 0,-18 9 944 0 0,8-8-986 0 0,0-1-1 0 0,0-1 0 0 0,0 0 1 0 0,0-1-1 0 0,0 0 0 0 0,0-2 1 0 0,0 0-1 0 0,-1 0 0 0 0,1-1 1 0 0,0-1-1 0 0,-16-5 0 0 0,14 3 5 0 0,-1 2-1 0 0,1 0 1 0 0,-28 0-1 0 0,-4 0 138 0 0,-33-3 184 0 0,-143 10 0 0 0,58 1-354 0 0,57-4-66 0 0,-147-4 356 0 0,-190-32 638 0 0,339 26-936 0 0,16 4-350 0 0,0 5-1 0 0,1 3 0 0 0,-1 4 1 0 0,-125 27-1 0 0,139-17-3353 0 0,2 3-1163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35:21.469"/>
    </inkml:context>
    <inkml:brush xml:id="br0">
      <inkml:brushProperty name="width" value="0.1" units="cm"/>
      <inkml:brushProperty name="height" value="0.1" units="cm"/>
      <inkml:brushProperty name="color" value="#E71224"/>
    </inkml:brush>
  </inkml:definitions>
  <inkml:trace contextRef="#ctx0" brushRef="#br0">2034 68 1375 0 0,'-2'-1'503'0'0,"0"1"-1"0"0,1-1 0 0 0,-1 1 0 0 0,0 0 0 0 0,0-1 1 0 0,0 1-1 0 0,1 0 0 0 0,-1 0 0 0 0,0 0 0 0 0,-3 1 0 0 0,-24 0 295 0 0,-1-1-1 0 0,-49-6 0 0 0,50 3-331 0 0,-125-21 1461 0 0,34 3-838 0 0,50 14-251 0 0,-90 2 0 0 0,-70 15 7 0 0,0 0-403 0 0,-14 4-248 0 0,185-7-159 0 0,0 3 0 0 0,-63 20 0 0 0,-154 64-988 0 0,214-68-2714 0 0,5 3-1228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35:22.447"/>
    </inkml:context>
    <inkml:brush xml:id="br0">
      <inkml:brushProperty name="width" value="0.1" units="cm"/>
      <inkml:brushProperty name="height" value="0.1" units="cm"/>
      <inkml:brushProperty name="color" value="#E71224"/>
    </inkml:brush>
  </inkml:definitions>
  <inkml:trace contextRef="#ctx0" brushRef="#br0">2234 45 455 0 0,'0'-7'57'0'0,"0"7"11"0"0,0-1 1 0 0,0 1-1 0 0,1 0 1 0 0,-1 0 0 0 0,0 0-1 0 0,0-1 1 0 0,0 1-1 0 0,0 0 1 0 0,0 0 0 0 0,0-1-1 0 0,0 1 1 0 0,0 0-1 0 0,0 0 1 0 0,0-1 0 0 0,0 1-1 0 0,0 0 1 0 0,0 0-1 0 0,0-1 1 0 0,0 1 0 0 0,0 0-1 0 0,0-1 1 0 0,0 1-1 0 0,0 0 1 0 0,0 0 0 0 0,0 0-1 0 0,-1-1 1 0 0,1 1-1 0 0,0 0 1 0 0,0 0 0 0 0,0-1-1 0 0,0 1 1 0 0,0 0-1 0 0,-1 0 1 0 0,1 0 0 0 0,0 0-1 0 0,0-1 1 0 0,0 1-1 0 0,-1 0 1 0 0,1 0 0 0 0,0 0-1 0 0,0 0 1 0 0,-1 0-1 0 0,1 0 1 0 0,0-1 0 0 0,0 1-1 0 0,-1 0 1 0 0,1 0-1 0 0,0 0 1 0 0,0 0 0 0 0,-1 0-1 0 0,1 0 1 0 0,0 0 0 0 0,0 0-1 0 0,-1 0 1 0 0,1 0-1 0 0,0 0 1 0 0,0 1 0 0 0,-1-1-1 0 0,1 0 1 0 0,-14-1-531 0 0,-99-10 2727 0 0,31 2-413 0 0,-106 2 0 0 0,-190 44 301 0 0,126-8-1491 0 0,30-11-143 0 0,-499 60 31 0 0,552-45-1728 0 0,82-15-3440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33:37.756"/>
    </inkml:context>
    <inkml:brush xml:id="br0">
      <inkml:brushProperty name="width" value="0.1" units="cm"/>
      <inkml:brushProperty name="height" value="0.1" units="cm"/>
      <inkml:brushProperty name="color" value="#E71224"/>
    </inkml:brush>
  </inkml:definitions>
  <inkml:trace contextRef="#ctx0" brushRef="#br0">90 64 5407 0 0,'-21'-19'555'0'0,"15"13"-463"0"0,-1 0-1 0 0,1 1 1 0 0,-1 0 0 0 0,0 0 0 0 0,0 0 0 0 0,-1 1 0 0 0,-8-4 0 0 0,11 7 903 0 0,18 4-320 0 0,67 6 737 0 0,-34-5-568 0 0,88 20 0 0 0,-43-5-344 0 0,241 36 687 0 0,-296-49-1149 0 0,139 16 122 0 0,-145-20-100 0 0,0-2 0 0 0,0-1 0 0 0,55-8-1 0 0,-43-2 38 0 0,-39 9-85 0 0,0 1 0 0 0,0 0 0 0 0,0-1 0 0 0,0 0 0 0 0,0 1 0 0 0,0-1-1 0 0,0 0 1 0 0,0-1 0 0 0,-1 1 0 0 0,3-3 0 0 0,-4 2-195 0 0,-5 4 18 0 0,-3 2-59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35:24.807"/>
    </inkml:context>
    <inkml:brush xml:id="br0">
      <inkml:brushProperty name="width" value="0.1" units="cm"/>
      <inkml:brushProperty name="height" value="0.1" units="cm"/>
      <inkml:brushProperty name="color" value="#E71224"/>
    </inkml:brush>
  </inkml:definitions>
  <inkml:trace contextRef="#ctx0" brushRef="#br0">3089 56 455 0 0,'8'-11'203'0'0,"14"-5"5058"0"0,-20 17-4959 0 0,11 5 559 0 0,-13-6-846 0 0,0 1 1 0 0,0-1 0 0 0,0 0 0 0 0,-1 0-1 0 0,1 0 1 0 0,0 0 0 0 0,0 1-1 0 0,0-1 1 0 0,0 0 0 0 0,0 0 0 0 0,0 0-1 0 0,0 0 1 0 0,0 0 0 0 0,0 0-1 0 0,0 1 1 0 0,-1-1 0 0 0,1 0 0 0 0,0 0-1 0 0,0 0 1 0 0,0 0 0 0 0,0 0 0 0 0,0 0-1 0 0,0 0 1 0 0,-1 0 0 0 0,1 0-1 0 0,0 1 1 0 0,0-1 0 0 0,0 0 0 0 0,0 0-1 0 0,-1 0 1 0 0,1 0 0 0 0,0 0-1 0 0,0 0 1 0 0,0 0 0 0 0,0 0 0 0 0,-1 0-1 0 0,1 0 1 0 0,0 0 0 0 0,0 0 0 0 0,-29-1 1088 0 0,-8-6-294 0 0,1 3-1 0 0,-1 1 1 0 0,0 2 0 0 0,0 1-1 0 0,-49 7 1 0 0,-199 19 313 0 0,-571-21 0 0 0,579-29-595 0 0,23 1-110 0 0,-47 9-164 0 0,0 29-162 0 0,48 22-628 0 0,85-4-3748 0 0,34 0-1052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35:26.740"/>
    </inkml:context>
    <inkml:brush xml:id="br0">
      <inkml:brushProperty name="width" value="0.1" units="cm"/>
      <inkml:brushProperty name="height" value="0.1" units="cm"/>
      <inkml:brushProperty name="color" value="#E71224"/>
    </inkml:brush>
  </inkml:definitions>
  <inkml:trace contextRef="#ctx0" brushRef="#br0">3994 149 5063 0 0,'-4'-7'46'0'0,"0"0"0"0"0,0 0-1 0 0,-1 1 1 0 0,-9-12 0 0 0,12 16 183 0 0,-1-1 0 0 0,1 1 0 0 0,-1 0 0 0 0,1 0 0 0 0,-1 0 1 0 0,0 0-1 0 0,0 1 0 0 0,0-1 0 0 0,0 1 0 0 0,0-1 0 0 0,0 1 0 0 0,0 0 0 0 0,0 1 1 0 0,-6-2-1 0 0,-141-6 233 0 0,-69-6-318 0 0,60 0 422 0 0,-106-11 910 0 0,147 13-309 0 0,-223 6 0 0 0,22 10-281 0 0,-45 2-132 0 0,-41 6-4 0 0,138-6 202 0 0,-241-9 461 0 0,404 2-1738 0 0,1 4 0 0 0,-1 4 1 0 0,1 5-1 0 0,-187 48 0 0 0,194-32-150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35:27.517"/>
    </inkml:context>
    <inkml:brush xml:id="br0">
      <inkml:brushProperty name="width" value="0.1" units="cm"/>
      <inkml:brushProperty name="height" value="0.1" units="cm"/>
      <inkml:brushProperty name="color" value="#E71224"/>
    </inkml:brush>
  </inkml:definitions>
  <inkml:trace contextRef="#ctx0" brushRef="#br0">3237 206 3223 0 0,'-83'-17'281'0'0,"-28"-5"621"0"0,-154-4 3759 0 0,-347-13-1939 0 0,93-12-1492 0 0,439 41-1043 0 0,-369-28 602 0 0,327 36-653 0 0,-207 21 0 0 0,-42 42-539 0 0,213-25-3148 0 0,20 1-891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35:55.033"/>
    </inkml:context>
    <inkml:brush xml:id="br0">
      <inkml:brushProperty name="width" value="0.1" units="cm"/>
      <inkml:brushProperty name="height" value="0.1" units="cm"/>
      <inkml:brushProperty name="color" value="#E71224"/>
    </inkml:brush>
  </inkml:definitions>
  <inkml:trace contextRef="#ctx0" brushRef="#br0">7249 2031 2759 0 0,'-4'1'202'0'0,"0"0"-1"0"0,0 1 1 0 0,0-1-1 0 0,0 1 0 0 0,1 0 1 0 0,-1 0-1 0 0,0 0 1 0 0,1 1-1 0 0,0-1 0 0 0,-1 1 1 0 0,1 0-1 0 0,-5 5 1 0 0,-8 6-119 0 0,0-2 867 0 0,0-2 0 0 0,-25 12 0 0 0,39-20-774 0 0,0-1-1 0 0,0 1 1 0 0,0 0-1 0 0,0-1 1 0 0,0 1-1 0 0,0 0 0 0 0,0 0 1 0 0,0 1-1 0 0,1-1 1 0 0,-1 0-1 0 0,-1 4 1 0 0,3-6-85 0 0,0 0 1 0 0,0 1-1 0 0,-1-1 1 0 0,1 0-1 0 0,0 1 0 0 0,-1-1 1 0 0,1 0-1 0 0,0 0 1 0 0,0 1-1 0 0,-1-1 1 0 0,1 0-1 0 0,-1 0 1 0 0,1 0-1 0 0,0 0 1 0 0,-1 1-1 0 0,1-1 0 0 0,0 0 1 0 0,-1 0-1 0 0,1 0 1 0 0,-1 0-1 0 0,1 0 1 0 0,0 0-1 0 0,-1 0 1 0 0,1 0-1 0 0,-1 0 1 0 0,1 0-1 0 0,0 0 1 0 0,-1 0-1 0 0,1-1 0 0 0,0 1 1 0 0,-1 0-1 0 0,1 0 1 0 0,-1 0-1 0 0,0-1 1 0 0,-14-5 2805 0 0,10-8-413 0 0,21-7-1593 0 0,-4 6-542 0 0,-10 12-289 0 0,0 0-1 0 0,0 1 1 0 0,1-1-1 0 0,-1 0 1 0 0,1 1-1 0 0,0-1 1 0 0,-1 1-1 0 0,1 0 1 0 0,0 0-1 0 0,0 0 1 0 0,1 1-1 0 0,-1-1 1 0 0,0 1-1 0 0,7-3 1 0 0,-5 2-97 0 0,1-1 107 0 0,0-1-1 0 0,0 0 1 0 0,0 0-1 0 0,-1 0 1 0 0,0 0-1 0 0,0-1 1 0 0,0 0-1 0 0,0 0 0 0 0,-1-1 1 0 0,5-6-1 0 0,7-9 242 0 0,-12 15-243 0 0,-1 0 1 0 0,1 0-1 0 0,-2 0 0 0 0,1 0 1 0 0,-1-1-1 0 0,0 1 0 0 0,0-1 1 0 0,1-12-1 0 0,4-11 274 0 0,0 11-217 0 0,0 1 1 0 0,1 0-1 0 0,1 0 0 0 0,1 1 1 0 0,18-24-1 0 0,-19 28-110 0 0,0 0-1 0 0,-1 0 1 0 0,0 0 0 0 0,-1-1-1 0 0,-1 0 1 0 0,0-1 0 0 0,-1 0-1 0 0,0 1 1 0 0,4-30 0 0 0,-2-64 222 0 0,-2 22-154 0 0,-1 55-17 0 0,9-32-1 0 0,4-24 142 0 0,-16 76-192 0 0,0 0 0 0 0,-1 0 1 0 0,0 0-1 0 0,-1 0 0 0 0,0 0 1 0 0,-4-13-1 0 0,-15-46 34 0 0,-6-26 30 0 0,15 28-79 0 0,9 44 0 0 0,-2 0 0 0 0,-1 1 0 0 0,-7-25 0 0 0,4 22 0 0 0,-6-34 0 0 0,10 42 0 0 0,0 0 0 0 0,0 0 0 0 0,-2 1 0 0 0,0-1 0 0 0,-11-20 0 0 0,1 13 34 0 0,-2 1 0 0 0,0 1 0 0 0,-34-34 0 0 0,27 31 2 0 0,-39-54 0 0 0,20 15-9 0 0,-83-91-1 0 0,119 148-20 0 0,0-1-1 0 0,-1 2 0 0 0,0-1 1 0 0,-1 1-1 0 0,0 1 0 0 0,0 0 1 0 0,0 0-1 0 0,-1 1 0 0 0,0 0 1 0 0,-20-6-1 0 0,8 6-2 0 0,0 0 1 0 0,0 2-1 0 0,0 1 0 0 0,-34 0 0 0 0,-216 12-3 0 0,-88 19 0 0 0,104-15 0 0 0,200-11 0 0 0,-145-2 97 0 0,106-2-66 0 0,39 2-10 0 0,0 2 1 0 0,-108 21-1 0 0,109-16-21 0 0,-1-1 0 0 0,0-3 0 0 0,-78-5 0 0 0,45-1 0 0 0,-145 22 114 0 0,38-1-28 0 0,182-18-71 0 0,-382 24 162 0 0,202-19-177 0 0,81-6 0 0 0,-246 7 192 0 0,-31-27-74 0 0,327 16-100 0 0,-255-3 39 0 0,233 7-50 0 0,-228 9-7 0 0,253-9 21 0 0,1-1 1 0 0,-93-16-1 0 0,102 13-21 0 0,0 2 0 0 0,1 2 0 0 0,-59 8 0 0 0,19-2 0 0 0,70-6 10 0 0,1-1-1 0 0,0-1 1 0 0,0-1-1 0 0,0-1 1 0 0,-35-12 0 0 0,24 8-7 0 0,-36-7 0 0 0,-27-6-3 0 0,65 13 0 0 0,-1 2 0 0 0,-46-5 0 0 0,-16 7 0 0 0,-91-8 0 0 0,112 4 0 0 0,37 4 0 0 0,24 3 0 0 0,1-1 0 0 0,0 1 0 0 0,-1 1 0 0 0,1 0 0 0 0,0 0 0 0 0,-1 0 0 0 0,1 1 0 0 0,-1 0 0 0 0,1 1 0 0 0,-12 3 0 0 0,6 0 0 0 0,0 0 0 0 0,0-2 0 0 0,-1 1 0 0 0,1-2 0 0 0,-1 0 0 0 0,1-1 0 0 0,-1 0 0 0 0,-15-2 0 0 0,-41 3 0 0 0,66-1 0 0 0,-1 0 0 0 0,1 1 0 0 0,-1-1 0 0 0,1 1 0 0 0,0 0 0 0 0,-1 0 0 0 0,1 0 0 0 0,0 1 0 0 0,0 0 0 0 0,-4 4 0 0 0,-5 4 0 0 0,-23 23 0 0 0,32-28 0 0 0,1-1-6 0 0,1 0 0 0 0,0 0 1 0 0,0 1-1 0 0,0 0 0 0 0,1 0 0 0 0,-3 11 0 0 0,-1-1-25 0 0,2-3 25 0 0,1 1-1 0 0,0 0 1 0 0,1 0-1 0 0,-1 18 1 0 0,2-18-2 0 0,0 1 0 0 0,-1-1 0 0 0,-8 28 0 0 0,-45 140 8 0 0,51-161 0 0 0,1 1 0 0 0,1 34 0 0 0,1-21 0 0 0,3 400 0 0 0,2-356 0 0 0,20 112 0 0 0,-13-142 0 0 0,2-1 0 0 0,20 47 0 0 0,-21-61 0 0 0,-7-21 0 0 0,-1 1 0 0 0,2-1 0 0 0,0-1 0 0 0,0 1 0 0 0,1-1 0 0 0,15 21 0 0 0,81 67-41 0 0,-33-36 18 0 0,-45-40 23 0 0,1-2 0 0 0,1 0 0 0 0,1-2 0 0 0,0-1 0 0 0,37 18 0 0 0,-3-11-26 0 0,-36-15 7 0 0,29 15 0 0 0,-30-12 19 0 0,194 118 0 0 0,-198-121 0 0 0,-1 0 0 0 0,1-2 0 0 0,1 0 0 0 0,0-1 0 0 0,40 9 0 0 0,4 2 0 0 0,217 62-32 0 0,-220-67 21 0 0,1-3 1 0 0,101 4-1 0 0,8-8 11 0 0,129 2 0 0 0,304-24 0 0 0,-506 10 0 0 0,119-9 0 0 0,280-16 0 0 0,-265 26 0 0 0,-70-7 0 0 0,-94 5 0 0 0,1 2 0 0 0,112 9 0 0 0,10 10 0 0 0,263-11 0 0 0,-223-1 0 0 0,39-1 0 0 0,-71-8 1 0 0,112-8-66 0 0,-195 3 65 0 0,211 7 0 0 0,-226 8 0 0 0,177-16 0 0 0,-200-3 0 0 0,-53 9 0 0 0,32-4 0 0 0,-57 10-3 0 0,0 0 0 0 0,0-1 0 0 0,0 1-1 0 0,0 0 1 0 0,0 0 0 0 0,0 1 0 0 0,0-1 0 0 0,0 0-1 0 0,0 1 1 0 0,0-1 0 0 0,0 1 0 0 0,0 0 0 0 0,0-1-1 0 0,0 1 1 0 0,0 0 0 0 0,0 0 0 0 0,0 1 0 0 0,-1-1-1 0 0,1 0 1 0 0,0 0 0 0 0,-1 1 0 0 0,3 2 0 0 0,-2 0-51 0 0,1 0 1 0 0,-1 1 0 0 0,0 0 0 0 0,0-1 0 0 0,0 1 0 0 0,-1 0-1 0 0,1 0 1 0 0,0 7 0 0 0,6 59-2366 0 0,0-1-4582 0 0,2-23 93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35:57.346"/>
    </inkml:context>
    <inkml:brush xml:id="br0">
      <inkml:brushProperty name="width" value="0.1" units="cm"/>
      <inkml:brushProperty name="height" value="0.1" units="cm"/>
      <inkml:brushProperty name="color" value="#E71224"/>
    </inkml:brush>
  </inkml:definitions>
  <inkml:trace contextRef="#ctx0" brushRef="#br0">4306 230 455 0 0,'-5'1'207'0'0,"1"0"-1"0"0,-1 0 1 0 0,1 1-1 0 0,-1-1 1 0 0,1 1-1 0 0,-1 0 0 0 0,1 0 1 0 0,0 1-1 0 0,0-1 1 0 0,-5 5-1 0 0,-16 8 1281 0 0,14-10-1128 0 0,1-1 0 0 0,-1-1-1 0 0,0 0 1 0 0,0 0 0 0 0,-1-1 0 0 0,1 0 0 0 0,0-1 0 0 0,-23-1 0 0 0,-1-3 1626 0 0,-54-10 1 0 0,-17-3-82 0 0,-81 7-543 0 0,-194-21 271 0 0,223 3-1038 0 0,-227-31 946 0 0,224 49-1221 0 0,-55-8-160 0 0,-82-15 365 0 0,130 16-52 0 0,-195-4 28 0 0,166 14-496 0 0,92-6 79 0 0,1 0 86 0 0,38 7-19 0 0,-39-2-18 0 0,37 9-86 0 0,0 3 0 0 0,-103 21 0 0 0,75-8-46 0 0,-70 15 0 0 0,133-24 0 0 0,1 1 0 0 0,-62 28 0 0 0,82-32 0 0 0,0 0 0 0 0,0 1 0 0 0,1 0 0 0 0,0 1 0 0 0,1 0 0 0 0,0 0 0 0 0,0 1 0 0 0,0 1 0 0 0,1 0 0 0 0,1 0 0 0 0,0 0 0 0 0,-9 15 0 0 0,-12 22 25 0 0,19-33-4 0 0,1 0-1 0 0,0 1 1 0 0,1 0 0 0 0,-7 20-1 0 0,-11 58 105 0 0,23-79-93 0 0,1 1 0 0 0,0 0 0 0 0,1-1 0 0 0,2 24 1 0 0,27 227 225 0 0,-28-261-258 0 0,55 302 117 0 0,-12-120 98 0 0,22 57-91 0 0,-53-196-105 0 0,2 0-1 0 0,1-1 1 0 0,3-1-1 0 0,2-1 1 0 0,2 0-1 0 0,2-1 1 0 0,29 39-1 0 0,-24-42 21 0 0,-14-16 0 0 0,2-2 1 0 0,1 0-1 0 0,33 33 0 0 0,-44-50-14 0 0,-1 0-1 0 0,1-1 1 0 0,0 0-1 0 0,0-1 1 0 0,1 1-1 0 0,9 2 1 0 0,50 13 253 0 0,-41-13-216 0 0,46 10 171 0 0,123 12-1 0 0,76-15-28 0 0,-65-16-140 0 0,66 2 11 0 0,-61 23-46 0 0,31 1 6 0 0,131 18-35 0 0,-271-28 4 0 0,1-4-1 0 0,120-5 1 0 0,47-27 84 0 0,-95 6-59 0 0,-127 12-18 0 0,82-20 0 0 0,43-23 36 0 0,0-1-52 0 0,-107 36 5 0 0,0 2 0 0 0,91-2 0 0 0,-147 12 5 0 0,-1 0 0 0 0,1-1 0 0 0,0-1 0 0 0,-1 0 0 0 0,0 0 0 0 0,1-1 1 0 0,-1 0-1 0 0,-1 0 0 0 0,1-1 0 0 0,-1 0 0 0 0,0-1 0 0 0,0 0 0 0 0,0 0 0 0 0,-1-1 0 0 0,9-9 0 0 0,-1-1 14 0 0,0-1-1 0 0,-1-1 1 0 0,0-1-1 0 0,-2 0 1 0 0,14-29-1 0 0,-15 23 13 0 0,-1 0 0 0 0,13-51 0 0 0,2-58 57 0 0,-4 19-77 0 0,17-153 29 0 0,-24-4 27 0 0,-5 83-46 0 0,-9 186-21 0 0,5-78 0 0 0,16-82 0 0 0,-18 147 0 0 0,0 0 0 0 0,0-26 0 0 0,-3 37 0 0 0,0 0 0 0 0,-1 0 0 0 0,0 0 0 0 0,0 0 0 0 0,0 0 0 0 0,-1 0 0 0 0,0 0 0 0 0,0 0 0 0 0,0 1 0 0 0,-6-11 0 0 0,-2 1 9 0 0,0 0 0 0 0,-1 1 1 0 0,-1 0-1 0 0,0 0 0 0 0,0 1 0 0 0,-29-22 0 0 0,11 13-24 0 0,0 2 0 0 0,-1 1 0 0 0,-2 1-1 0 0,1 1 1 0 0,-60-19 0 0 0,69 28-11 0 0,0 2 1 0 0,-1 1-1 0 0,1 1 0 0 0,-1 0 1 0 0,0 2-1 0 0,0 1 0 0 0,0 1 1 0 0,0 1-1 0 0,-41 7 0 0 0,48-4-190 0 0,1 1 0 0 0,-1 0-1 0 0,1 1 1 0 0,-23 13 0 0 0,-57 40-2819 0 0,52-30 1347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36:21.026"/>
    </inkml:context>
    <inkml:brush xml:id="br0">
      <inkml:brushProperty name="width" value="0.1" units="cm"/>
      <inkml:brushProperty name="height" value="0.1" units="cm"/>
      <inkml:brushProperty name="color" value="#F4F91B"/>
    </inkml:brush>
  </inkml:definitions>
  <inkml:trace contextRef="#ctx0" brushRef="#br0">816 1940 2527 0 0,'-10'-28'426'0'0,"10"27"-415"0"0,-3-5 428 0 0,0 0 0 0 0,0 0 0 0 0,0 1-1 0 0,-6-6 1 0 0,7 8-189 0 0,0 1-1 0 0,-1 0 1 0 0,0 0-1 0 0,1 0 1 0 0,-1 0 0 0 0,0 1-1 0 0,0-1 1 0 0,0 1-1 0 0,0 0 1 0 0,-4-2-1 0 0,3 2-22 0 0,1 0-1 0 0,-1 0 0 0 0,0 0 0 0 0,1 0 0 0 0,-1 1 1 0 0,0-1-1 0 0,0 1 0 0 0,1 0 0 0 0,-8 1 1 0 0,8-1-142 0 0,0 1 1 0 0,0 0 0 0 0,1 1 0 0 0,-1-1-1 0 0,0 0 1 0 0,1 1 0 0 0,-1-1 0 0 0,1 1-1 0 0,-1 0 1 0 0,1 0 0 0 0,0 0 0 0 0,0 0-1 0 0,-3 3 1 0 0,-1 2 47 0 0,0 0 0 0 0,1 1-1 0 0,0-1 1 0 0,0 1 0 0 0,1 0 0 0 0,-6 13-1 0 0,11-19 132 0 0,0-1 1 0 0,-1 0-1 0 0,1 0 0 0 0,0 0 0 0 0,0 0 0 0 0,0 0 0 0 0,0 0 0 0 0,0 0 1 0 0,0 0-1 0 0,0 0 0 0 0,1 0 0 0 0,-1-1 0 0 0,0 1 0 0 0,0 0 1 0 0,1-1-1 0 0,-1 1 0 0 0,2 0 0 0 0,33 15-546 0 0,-30-13 561 0 0,7 1 159 0 0,0 0 0 0 0,1 0 0 0 0,14 2-1 0 0,-13-4-148 0 0,0 2-1 0 0,18 6 0 0 0,19 11-109 0 0,-35-12-42 0 0,2-2 0 0 0,-1 0-1 0 0,1-1 1 0 0,0 0 0 0 0,1-2-1 0 0,29 4 1 0 0,220 12 1383 0 0,-205-16-1355 0 0,118-7-1 0 0,28 1 210 0 0,-66 20-310 0 0,-85-9-27 0 0,83 2-1 0 0,130-7 172 0 0,-187 1-129 0 0,61 0-14 0 0,30-5-1 0 0,115 13-64 0 0,-138-2 0 0 0,-101-7-3 0 0,-21-1 25 0 0,0-2 1 0 0,60-4-1 0 0,2-6 77 0 0,0 4-1 0 0,172 13 1 0 0,-188-3-83 0 0,1-4 0 0 0,0-4 0 0 0,96-14 0 0 0,-109 9 7 0 0,-1 2-1 0 0,82 5 1 0 0,129 23 45 0 0,-151-15-67 0 0,-38-3 62 0 0,-58-4-72 0 0,0-1-1 0 0,35-6 1 0 0,3 0 494 0 0,-30 6-240 0 0,1 1-1 0 0,40 6 1 0 0,70 17-1579 0 0,-19-3 1557 0 0,-83-16-239 0 0,79-4 0 0 0,-81-2 160 0 0,-1 2 1 0 0,58 8-1 0 0,114 30 1214 0 0,-122-28-2713 0 0,-8-3 951 0 0,-60-5 404 0 0,0-1 0 0 0,0-1 0 0 0,29-4 0 0 0,3 0 0 0 0,-2 2 174 0 0,0-1 432 0 0,-1 3 0 0 0,66 7 0 0 0,-115-7-712 0 0,166 17-1726 0 0,-150-17 1833 0 0,1 0 1 0 0,-1-2-1 0 0,1 0 1 0 0,-1-2-1 0 0,0 0 1 0 0,26-9-1 0 0,176-73 63 0 0,-124 51 1219 0 0,-68 26-1011 0 0,-1-1 1 0 0,41-20-1 0 0,52-43-2018 0 0,-107 62 1726 0 0,-1 0 0 0 0,0-1 0 0 0,-1-1 1 0 0,0 0-1 0 0,19-27 0 0 0,23-39 294 0 0,85-164 1 0 0,-129 218-252 0 0,-1-1-1 0 0,-1 0 0 0 0,-2 0 1 0 0,0-1-1 0 0,4-40 1 0 0,-7 17 23 0 0,-2-1 1 0 0,-5-52 0 0 0,2-40 87 0 0,0-18-29 0 0,-1 139-89 0 0,-1 0-1 0 0,0 0 1 0 0,-2 0 0 0 0,0 1-1 0 0,-11-25 1 0 0,2 17 29 0 0,-1 0 1 0 0,-1 1-1 0 0,-33-42 0 0 0,35 53 1 0 0,0 2-1 0 0,0 0 1 0 0,-1 0-1 0 0,-32-21 0 0 0,-74-41 35 0 0,97 62-77 0 0,-127-65 46 0 0,124 67-45 0 0,-21-9 6 0 0,-2 2 1 0 0,0 2-1 0 0,-103-22 0 0 0,-164-5 13 0 0,-244 25 41 0 0,436 19-64 0 0,-165 4 0 0 0,-746 63 11 0 0,772-53 47 0 0,-105 7-63 0 0,-96-2 5 0 0,213-12 21 0 0,125-1 0 0 0,-158-13 1 0 0,-163-18-22 0 0,301 19 27 0 0,-191-35-1 0 0,320 38-24 0 0,-512-108 7 0 0,466 94 12 0 0,0 3 1 0 0,-107-12-1 0 0,71 21-21 0 0,-188 13 0 0 0,233-2-24 0 0,0 2 0 0 0,-66 18 0 0 0,92-14 13 0 0,0 1 1 0 0,1 1-1 0 0,1 1 0 0 0,0 2 1 0 0,-27 20-1 0 0,9-4 0 0 0,2 3 1 0 0,2 1-1 0 0,1 2 0 0 0,1 1 1 0 0,-42 58-1 0 0,26-24 5 0 0,-54 94 1 0 0,89-130-6 0 0,1 0 1 0 0,2 1-1 0 0,1 1 1 0 0,-19 80-1 0 0,24-68-4 0 0,3 1 1 0 0,2 1-1 0 0,1 75 0 0 0,6-98-2 0 0,1-1 0 0 0,1 1 0 0 0,2-1 0 0 0,1 0 0 0 0,2 0-1 0 0,0-1 1 0 0,21 45 0 0 0,-19-55 9 0 0,0 0 0 0 0,1-1 0 0 0,1 0 0 0 0,1-1-1 0 0,0-1 1 0 0,30 28 0 0 0,4-4-1 0 0,52 33-1 0 0,-78-58 10 0 0,1-2 0 0 0,0 0 0 0 0,0-2 0 0 0,31 11 0 0 0,100 21 0 0 0,-153-42 0 0 0,25 7-34 0 0,0 1 0 0 0,0 1 0 0 0,0 0 0 0 0,-1 2 0 0 0,-1 1 0 0 0,0 1 0 0 0,-1 1 1 0 0,0 1-1 0 0,-1 1 0 0 0,-1 1 0 0 0,-1 1 0 0 0,28 31 0 0 0,-4 6-1021 0 0,46 76-1 0 0,-50-71-407 0 0,10 12-234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36:23.480"/>
    </inkml:context>
    <inkml:brush xml:id="br0">
      <inkml:brushProperty name="width" value="0.1" units="cm"/>
      <inkml:brushProperty name="height" value="0.1" units="cm"/>
      <inkml:brushProperty name="color" value="#F4F91B"/>
    </inkml:brush>
  </inkml:definitions>
  <inkml:trace contextRef="#ctx0" brushRef="#br0">6260 772 1839 0 0,'-19'0'959'0'0,"0"-1"0"0"0,0-1 0 0 0,0-1 0 0 0,0-1 1 0 0,1 0-1 0 0,-1-1 0 0 0,1-1 0 0 0,1-1 0 0 0,-1-1 0 0 0,-24-14 0 0 0,24 10-449 0 0,-1 0 0 0 0,2-2 1 0 0,0 0-1 0 0,0-1 1 0 0,-17-21-1 0 0,3 0-178 0 0,-2 1 0 0 0,-1 2-1 0 0,-38-29 1 0 0,-25-8 329 0 0,68 49-510 0 0,-1 2 0 0 0,0 0 0 0 0,-2 2 0 0 0,0 2 0 0 0,-44-16 0 0 0,35 18 19 0 0,0 2 1 0 0,-1 2 0 0 0,-1 1-1 0 0,-65-3 1 0 0,-388-43 750 0 0,397 40-694 0 0,-106-2 0 0 0,-151 17 74 0 0,137 0-261 0 0,-413-8 541 0 0,370 5-345 0 0,20 1-126 0 0,0-18-88 0 0,100 5 10 0 0,-181 4 0 0 0,82-5-32 0 0,73 2 0 0 0,-14-3 28 0 0,-32-1 8 0 0,-210 24-36 0 0,277-2 0 0 0,103-3 0 0 0,-52 7-1 0 0,80-6 3 0 0,1 0 0 0 0,-1 2-1 0 0,1-1 1 0 0,0 2 0 0 0,0 0-1 0 0,-23 13 1 0 0,25-11 44 0 0,0 1 0 0 0,1 0 0 0 0,-18 15 0 0 0,25-18-24 0 0,-1 0 0 0 0,1 0 1 0 0,0 1-1 0 0,1-1 0 0 0,0 1 0 0 0,0 0 0 0 0,0 0 1 0 0,-4 12-1 0 0,-58 235 349 0 0,43-150-158 0 0,-1-13-86 0 0,12-51-26 0 0,2-1 1 0 0,1 2-1 0 0,-4 64 0 0 0,7 329 244 0 0,7-393-273 0 0,1 0 0 0 0,11 52 0 0 0,-1-1 21 0 0,-11-77 38 0 0,1 0-1 0 0,1 0 1 0 0,0-1-1 0 0,1 1 1 0 0,0-1-1 0 0,1 0 1 0 0,1 0-1 0 0,0 0 1 0 0,1-1-1 0 0,1 0 1 0 0,0 0-1 0 0,0-1 1 0 0,1 0-1 0 0,1-1 1 0 0,19 18-1 0 0,-9-13-213 0 0,2 0 0 0 0,-1-2 0 0 0,2-1-1 0 0,0 0 1 0 0,1-2 0 0 0,0-1-1 0 0,0-1 1 0 0,1 0 0 0 0,0-2 0 0 0,1-2-1 0 0,0 0 1 0 0,0-1 0 0 0,0-2-1 0 0,34 0 1 0 0,11-1 126 0 0,1 4 0 0 0,102 19 0 0 0,-95-11-24 0 0,0-3 0 0 0,0-4-1 0 0,129-5 1 0 0,-113-6 13 0 0,139 12 0 0 0,-158 1-32 0 0,249 19 0 0 0,118-2-3 0 0,-213-12 59 0 0,78 22-44 0 0,-3 21-13 0 0,-9-13 1 0 0,-92-17 0 0 0,55 13 0 0 0,-133-20 0 0 0,162 32 0 0 0,-159-19 0 0 0,1-6 0 0 0,195 14 0 0 0,-320-39 4 0 0,294 5 47 0 0,-252-8-26 0 0,0-2 1 0 0,-1-2-1 0 0,1-3 0 0 0,59-17 0 0 0,-74 14-9 0 0,0-1-1 0 0,-1-1 1 0 0,-1-1-1 0 0,-1-2 0 0 0,0-1 1 0 0,-1-1-1 0 0,-1-2 1 0 0,34-32-1 0 0,0-8 36 0 0,-4-3-1 0 0,-2-3 1 0 0,54-85 0 0 0,-93 125-34 0 0,-1-1 0 0 0,-1-1 0 0 0,-2 0 0 0 0,-1 0 0 0 0,-1-2 0 0 0,7-37 0 0 0,20-192 121 0 0,-21 121-89 0 0,19-225 207 0 0,-34 344-254 0 0,-2 1 0 0 0,0 0 0 0 0,-1 0 0 0 0,-1 0 0 0 0,-7-27 0 0 0,7 37-2 0 0,0 0 0 0 0,-1 1 0 0 0,0-1 0 0 0,0 1 0 0 0,-1 0 0 0 0,0 0 0 0 0,0 0 0 0 0,-1 0-1 0 0,0 1 1 0 0,0 0 0 0 0,-1 1 0 0 0,1-1 0 0 0,-11-6 0 0 0,-13-7 0 0 0,-1 2 0 0 0,-1 1 0 0 0,-60-23 0 0 0,36 21 0 0 0,-90-20 0 0 0,-1 16 0 0 0,-178-6 0 0 0,226 22 0 0 0,-212 6 0 0 0,-1 30 0 0 0,175-10-216 0 0,2 6 0 0 0,-151 48-1 0 0,105-11-2288 0 0,3 10-3349 0 0,30-3-1658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40:26.063"/>
    </inkml:context>
    <inkml:brush xml:id="br0">
      <inkml:brushProperty name="width" value="0.1" units="cm"/>
      <inkml:brushProperty name="height" value="0.1" units="cm"/>
      <inkml:brushProperty name="color" value="#F4F91B"/>
    </inkml:brush>
  </inkml:definitions>
  <inkml:trace contextRef="#ctx0" brushRef="#br0">1 27 2879 0 0,'31'-14'2075'0'0,"-24"11"-1818"0"0,1 1 1 0 0,-1 0-1 0 0,0 0 0 0 0,1 1 0 0 0,-1 0 0 0 0,1 0 1 0 0,-1 1-1 0 0,1 0 0 0 0,-1 0 0 0 0,1 1 1 0 0,0-1-1 0 0,12 5 0 0 0,4-1-44 0 0,1-1-1 0 0,0-1 1 0 0,0-1-1 0 0,0-1 1 0 0,39-5-1 0 0,-33 2-48 0 0,-1 1-1 0 0,1 2 1 0 0,36 3-1 0 0,-65-2-158 0 0,237 40 906 0 0,-167-29-568 0 0,-16-4-110 0 0,-10-2-10 0 0,1-1 0 0 0,61-1 0 0 0,97-14 140 0 0,-127 5-296 0 0,-69 5-52 0 0,204-8 141 0 0,-104 12-116 0 0,25-1-6 0 0,214-1 30 0 0,-161 13 29 0 0,-107-7-2 0 0,116-3 0 0 0,-109-10 3 0 0,243-5 320 0 0,-208 18-134 0 0,25 1-60 0 0,-12-16-79 0 0,-78 2-74 0 0,70 4 0 0 0,1 20-23 0 0,-85-10-29 0 0,46 2 0 0 0,-53-9-15 0 0,0 1 0 0 0,69-5 0 0 0,85-25 64 0 0,-145 20-36 0 0,-1 1 0 0 0,60 1 1 0 0,89 11 99 0 0,-125-2-106 0 0,7-5 15 0 0,0-3 1 0 0,93-17 0 0 0,-120 14-34 0 0,283-15 228 0 0,-176 16-146 0 0,5-7-45 0 0,17-2 23 0 0,-129 14-47 0 0,83 8-1 0 0,-38 5-16 0 0,-23-1 0 0 0,0-4 0 0 0,96-2 0 0 0,340-9 0 0 0,-276 6 26 0 0,68 4 12 0 0,-239-1-38 0 0,25 3 0 0 0,127-5 0 0 0,-107-10 16 0 0,118-6 32 0 0,30 27-48 0 0,-26 0 0 0 0,248 12 0 0 0,-303-12 0 0 0,8-8 0 0 0,17 2 0 0 0,31 18 0 0 0,-112-12 0 0 0,-51-10 2 0 0,86-4-1 0 0,39 1 7 0 0,-165 1-54 0 0,-1 1 0 0 0,0 1 0 0 0,0 1 0 0 0,0 1 0 0 0,43 18 0 0 0,-38-9-1137 0 0,-4 1-3969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40:28.187"/>
    </inkml:context>
    <inkml:brush xml:id="br0">
      <inkml:brushProperty name="width" value="0.1" units="cm"/>
      <inkml:brushProperty name="height" value="0.1" units="cm"/>
      <inkml:brushProperty name="color" value="#F4F91B"/>
    </inkml:brush>
  </inkml:definitions>
  <inkml:trace contextRef="#ctx0" brushRef="#br0">3 53 3423 0 0,'-1'-12'307'0'0,"1"10"-252"0"0,-1 1 0 0 0,1 0 0 0 0,0-1 0 0 0,0 1 0 0 0,-1 0 0 0 0,1-1 0 0 0,0 1 0 0 0,0-1 1 0 0,0 1-1 0 0,1 0 0 0 0,-1-1 0 0 0,0 1 0 0 0,0 0 0 0 0,1-1 0 0 0,-1 1 0 0 0,1 0 0 0 0,-1-1 0 0 0,1 1 0 0 0,0 0 0 0 0,-1 0 0 0 0,1 0 1 0 0,0-1-1 0 0,0 1 0 0 0,0 0 0 0 0,0 0 0 0 0,0 0 0 0 0,0 0 0 0 0,0 1 0 0 0,2-3 0 0 0,-2 3 91 0 0,1 0 1 0 0,-1-1-1 0 0,0 1 1 0 0,1 0-1 0 0,-1 0 0 0 0,0 0 1 0 0,0 0-1 0 0,1 0 1 0 0,-1 0-1 0 0,0 0 0 0 0,1 1 1 0 0,-1-1-1 0 0,0 0 1 0 0,0 1-1 0 0,1-1 0 0 0,-1 1 1 0 0,0-1-1 0 0,0 1 1 0 0,0 0-1 0 0,0-1 1 0 0,2 3-1 0 0,26 21-65 0 0,-20-15 96 0 0,14 10-153 0 0,0-2 1 0 0,1 0 0 0 0,1-1-1 0 0,41 19 1 0 0,114 36 630 0 0,-145-61-479 0 0,0-1 0 0 0,0-1-1 0 0,55 4 1 0 0,111-5 501 0 0,-68-4-249 0 0,46 4 476 0 0,230-21 0 0 0,-118 6-696 0 0,-146 8-181 0 0,106-24 159 0 0,-166 13-22 0 0,116-1 1 0 0,-178 13-161 0 0,453-1 202 0 0,-14-6-142 0 0,-190-9-69 0 0,50 0 85 0 0,-215 22-43 0 0,-47-3 3 0 0,115-5 0 0 0,285-18 9 0 0,-241 15-34 0 0,-64-7 15 0 0,17 0 4 0 0,60 15-4 0 0,128-6 4 0 0,-236-5-34 0 0,243 18 0 0 0,-96 4 0 0 0,-132-7 0 0 0,54 6 0 0 0,-78-3 0 0 0,163-4 0 0 0,-185-9 0 0 0,183 21 0 0 0,-169-6 0 0 0,167 0 0 0 0,-52-13 0 0 0,-154 3 0 0 0,84 16 0 0 0,90 8 64 0 0,-51-5-64 0 0,-58-4 0 0 0,-49-7 0 0 0,48 4 0 0 0,244-9 60 0 0,-114-5-56 0 0,310-33 108 0 0,-404 16-96 0 0,34 6 24 0 0,-59 3-16 0 0,-71 3-15 0 0,175-5 46 0 0,-25 16 9 0 0,-175-7-54 0 0,-1-2-1 0 0,-1-2 1 0 0,76-16-1 0 0,-62 9 4 0 0,86-5 0 0 0,42 20-13 0 0,15 0 0 0 0,-11-19 0 0 0,-168 12 0 0 0,1 2 0 0 0,0 0 0 0 0,-1 2 0 0 0,1 0 0 0 0,24 5 0 0 0,-41-4-238 0 0,0 0 0 0 0,0 0-1 0 0,-1 0 1 0 0,1 1-1 0 0,-1 0 1 0 0,0 0 0 0 0,0 0-1 0 0,0 1 1 0 0,0 0 0 0 0,0 0-1 0 0,-1 1 1 0 0,0-1 0 0 0,0 1-1 0 0,0 0 1 0 0,0 1-1 0 0,-1-1 1 0 0,7 12 0 0 0,-2-1-4440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40:36.603"/>
    </inkml:context>
    <inkml:brush xml:id="br0">
      <inkml:brushProperty name="width" value="0.1" units="cm"/>
      <inkml:brushProperty name="height" value="0.1" units="cm"/>
      <inkml:brushProperty name="color" value="#F4F91B"/>
    </inkml:brush>
  </inkml:definitions>
  <inkml:trace contextRef="#ctx0" brushRef="#br0">0 0 1087 0 0,'98'6'160'0'0,"28"6"99"0"0,-33-2-30 0 0,-70-8-229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33:52.120"/>
    </inkml:context>
    <inkml:brush xml:id="br0">
      <inkml:brushProperty name="width" value="0.1" units="cm"/>
      <inkml:brushProperty name="height" value="0.1" units="cm"/>
      <inkml:brushProperty name="color" value="#E71224"/>
    </inkml:brush>
  </inkml:definitions>
  <inkml:trace contextRef="#ctx0" brushRef="#br0">3493 37 2879 0 0,'-1'-11'101'0'0,"1"9"-86"0"0,0 0 0 0 0,0 0 0 0 0,0 0 0 0 0,0 0 0 0 0,-1 0 0 0 0,1 0 0 0 0,-1 0 0 0 0,1 1 0 0 0,-1-1 0 0 0,0 0-1 0 0,-1-3 1 0 0,0 8 132 0 0,-1 0-1 0 0,1 0 0 0 0,-1-1 0 0 0,1 1 0 0 0,-1-1 0 0 0,0 1 0 0 0,0-1 1 0 0,0 0-1 0 0,-7 3 0 0 0,3-5-21 0 0,0 0 0 0 0,0 0 0 0 0,0-1 0 0 0,0 0 0 0 0,-11-3 0 0 0,-10-2 638 0 0,5 4-414 0 0,-1 1-1 0 0,1 1 1 0 0,0 1-1 0 0,-23 4 0 0 0,-92 22-302 0 0,52-9 101 0 0,30-9 9 0 0,-1-2 1 0 0,-108-2-1 0 0,-114-25 567 0 0,241 16-585 0 0,-213-5 616 0 0,-48-5-53 0 0,218 4-536 0 0,0 3 1 0 0,-118 6-1 0 0,189 1-155 0 0,-344 11 301 0 0,200-15-151 0 0,-155 18 0 0 0,-83 21 6 0 0,204-6-3486 0 0,94-5-470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40:46.412"/>
    </inkml:context>
    <inkml:brush xml:id="br0">
      <inkml:brushProperty name="width" value="0.1" units="cm"/>
      <inkml:brushProperty name="height" value="0.1" units="cm"/>
      <inkml:brushProperty name="color" value="#F4F91B"/>
    </inkml:brush>
  </inkml:definitions>
  <inkml:trace contextRef="#ctx0" brushRef="#br0">62 84 1839 0 0,'0'1'94'0'0,"-1"-1"0"0"0,1 1-1 0 0,-1-1 1 0 0,0 1 0 0 0,1-1-1 0 0,-1 1 1 0 0,1-1 0 0 0,-1 0-1 0 0,0 1 1 0 0,0-1 0 0 0,1 0-1 0 0,-1 1 1 0 0,0-1 0 0 0,1 0-1 0 0,-1 0 1 0 0,0 0 0 0 0,0 0-1 0 0,0 1 1 0 0,1-1 0 0 0,-1 0-1 0 0,0 0 1 0 0,0-1 0 0 0,1 1-1 0 0,-1 0 1 0 0,0 0 0 0 0,0 0-1 0 0,1 0 1 0 0,-1-1 0 0 0,0 1-1 0 0,0 0 1 0 0,1-1 0 0 0,-1 1-1 0 0,0 0 1 0 0,1-1 0 0 0,-1 1-1 0 0,1-1 1 0 0,-1 1 0 0 0,1-1-1 0 0,-1 1 1 0 0,0-1-1 0 0,1 0 1 0 0,0 1 0 0 0,-1-1-1 0 0,1 0 1 0 0,-1 1 0 0 0,1-1-1 0 0,0 0 1 0 0,0 1 0 0 0,-1-1-1 0 0,1 0 1 0 0,0 0 0 0 0,0-1-1 0 0,-2-2 91 0 0,0-3 317 0 0,0 1 0 0 0,0-1 0 0 0,-2-11 0 0 0,5 18-481 0 0,-1 0-1 0 0,0 0 0 0 0,0 0 0 0 0,0 0 0 0 0,0 0 1 0 0,0 0-1 0 0,0 0 0 0 0,0 0 0 0 0,0 0 1 0 0,0 0-1 0 0,0 0 0 0 0,0 0 0 0 0,0 0 0 0 0,0 0 1 0 0,1 0-1 0 0,-1 0 0 0 0,0 0 0 0 0,0 0 0 0 0,0 0 1 0 0,0 0-1 0 0,0 0 0 0 0,0 0 0 0 0,0 0 1 0 0,0 0-1 0 0,0 0 0 0 0,0 0 0 0 0,0 0 0 0 0,0 0 1 0 0,0 0-1 0 0,0 0 0 0 0,1 0 0 0 0,-1 0 0 0 0,0 0 1 0 0,0 0-1 0 0,0 0 0 0 0,0 0 0 0 0,0 0 1 0 0,0 0-1 0 0,0 0-12 0 0,0 0 0 0 0,0 0 0 0 0,0 1 1 0 0,0-1-1 0 0,0 0 0 0 0,0 0 0 0 0,-1 1 0 0 0,1-1 1 0 0,0 0-1 0 0,0 0 0 0 0,0 1 0 0 0,0-1 0 0 0,0 0 1 0 0,0 0-1 0 0,-1 1 0 0 0,1-1 0 0 0,0 0 0 0 0,0 0 1 0 0,0 0-1 0 0,-1 1 0 0 0,1-1 0 0 0,0 0 0 0 0,0 0 1 0 0,0 0-1 0 0,-1 0 0 0 0,1 0 0 0 0,0 0 0 0 0,-1 1 1 0 0,1-1-1 0 0,0 0 0 0 0,0 0 0 0 0,-1 0 1 0 0,1 0-1 0 0,0 0 0 0 0,0 0 0 0 0,-1 0 0 0 0,1 0 1 0 0,0 0-1 0 0,0 0 0 0 0,-1 0 0 0 0,1 0 0 0 0,-11-6 689 0 0,11 6-681 0 0,0 0 1 0 0,0 0 0 0 0,0 0-1 0 0,-1-1 1 0 0,1 1 0 0 0,0 0 0 0 0,0 0-1 0 0,0 0 1 0 0,0 0 0 0 0,0-1-1 0 0,-1 1 1 0 0,1 0 0 0 0,0 0 0 0 0,0 0-1 0 0,0-1 1 0 0,0 1 0 0 0,0 0 0 0 0,0 0-1 0 0,0-1 1 0 0,0 1 0 0 0,0 0-1 0 0,0 0 1 0 0,0 0 0 0 0,0-1 0 0 0,0 1-1 0 0,0 0 1 0 0,0 0 0 0 0,0-1-1 0 0,0 1 1 0 0,0 0 0 0 0,0 0 0 0 0,1 0-1 0 0,-1-1 1 0 0,0 1 0 0 0,0 0 0 0 0,0 0-1 0 0,0 0 1 0 0,0 0 0 0 0,0-1-1 0 0,1 1 1 0 0,-1 0 0 0 0,0 0 0 0 0,0 0-1 0 0,0 0 1 0 0,0 0 0 0 0,1-1-1 0 0,-1 1 1 0 0,0 0 0 0 0,1 0 0 0 0,-1 0 3 0 0,1-1 1 0 0,0 1 0 0 0,0-1 0 0 0,-1 1-1 0 0,1-1 1 0 0,-1 1 0 0 0,1-1-1 0 0,0 0 1 0 0,-1 1 0 0 0,1-1 0 0 0,-1 0-1 0 0,1 1 1 0 0,-1-1 0 0 0,0 0-1 0 0,1 0 1 0 0,-1 1 0 0 0,1-2-1 0 0,-1 1-5 0 0,0 1-1 0 0,0-1 0 0 0,1 0 0 0 0,-1 1 0 0 0,0-1 0 0 0,0 1 1 0 0,1-1-1 0 0,-1 1 0 0 0,0-1 0 0 0,1 1 0 0 0,-1-1 0 0 0,1 1 1 0 0,-1 0-1 0 0,1-1 0 0 0,-1 1 0 0 0,1-1 0 0 0,0 1-11 0 0,-1 0-1 0 0,0 0 1 0 0,1-1 0 0 0,-1 1-1 0 0,0 0 1 0 0,1 0-1 0 0,-1 0 1 0 0,1 0 0 0 0,-1 0-1 0 0,0 0 1 0 0,1 0-1 0 0,-1 0 1 0 0,0 0-1 0 0,1 0 1 0 0,-1 0 0 0 0,0 0-1 0 0,1 0 1 0 0,-1 0-1 0 0,1 0 1 0 0,-1 0 0 0 0,0 1-1 0 0,1-1 1 0 0,-1 0-1 0 0,0 0 1 0 0,1 0-1 0 0,-1 1 1 0 0,0-1 0 0 0,0 0-1 0 0,1 0 1 0 0,-1 1-1 0 0,7 13 35 0 0,-1 18-373 0 0,-6-31 311 0 0,2 15-376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40:49.215"/>
    </inkml:context>
    <inkml:brush xml:id="br0">
      <inkml:brushProperty name="width" value="0.1" units="cm"/>
      <inkml:brushProperty name="height" value="0.1" units="cm"/>
      <inkml:brushProperty name="color" value="#E71224"/>
    </inkml:brush>
  </inkml:definitions>
  <inkml:trace contextRef="#ctx0" brushRef="#br0">0 50 2303 0 0,'3'-3'662'0'0,"0"0"0"0"0,0 0-1 0 0,0 0 1 0 0,1 1-1 0 0,-1 0 1 0 0,1 0-1 0 0,-1 0 1 0 0,1 0 0 0 0,0 0-1 0 0,0 1 1 0 0,5-2-1 0 0,-6 2-650 0 0,0 1 1 0 0,0 0-1 0 0,0-1 0 0 0,0 1 0 0 0,0 1 0 0 0,4-1 1 0 0,9 2 487 0 0,-1-1 0 0 0,0-1 0 0 0,1-1 0 0 0,-1 0 0 0 0,1-1 0 0 0,23-6 0 0 0,-11 3 326 0 0,-1 1-313 0 0,1 2 0 0 0,-1 1 0 0 0,47 4 0 0 0,-5 9 6 0 0,-46-7-265 0 0,26 3 0 0 0,140 8 1139 0 0,163 13-338 0 0,-294-24-906 0 0,110-7 1 0 0,-2-1 12 0 0,-116 6 31 0 0,61 9 0 0 0,22 5-48 0 0,-107-15-145 0 0,0 0-1 0 0,-1-1 1 0 0,34-4-1 0 0,30 1 72 0 0,99 28-60 0 0,-12-2 44 0 0,-167-23-51 0 0,160 4 48 0 0,45-28 201 0 0,-150 14-159 0 0,159-13 118 0 0,-129 14-141 0 0,90-18 141 0 0,-82 10-147 0 0,-47 8-46 0 0,1 3-1 0 0,80 1 1 0 0,-85 5-18 0 0,40 4 0 0 0,56 7 53 0 0,10 13-42 0 0,-133-22 343 0 0,1 0 0 0 0,43-2 0 0 0,-38-1-50 0 0,37 4-1 0 0,16-2-475 0 0,-49 1 14 0 0,41 11 0 0 0,-54-8 6 0 0,0-2-1 0 0,0-1 0 0 0,1 0 0 0 0,0-2 1 0 0,-1 0-1 0 0,23-3 0 0 0,-12-1 169 0 0,0 0 0 0 0,0 2 0 0 0,39 4 0 0 0,-64-3-16 0 0,0 0 0 0 0,-1 0 0 0 0,1-1 0 0 0,-1 0 0 0 0,9-3 0 0 0,-10 3 0 0 0,0 0 0 0 0,1 0 0 0 0,-1 0 0 0 0,1 0 0 0 0,-1 1 0 0 0,1 0 0 0 0,9 1 0 0 0,0 5 0 0 0,-13-5 0 0 0,0 0 0 0 0,-1 0 0 0 0,1-1 0 0 0,0 1 0 0 0,0 0 0 0 0,-1-1 0 0 0,1 0 0 0 0,0 1 0 0 0,0-1 0 0 0,2 0 0 0 0,3 2 0 0 0,-6-2 0 0 0,-1 0 0 0 0,0 0 0 0 0,1 1 0 0 0,-1-1 0 0 0,1 0 0 0 0,-1 0 0 0 0,0 0 0 0 0,1 0 0 0 0,-1 0 0 0 0,1 0 0 0 0,-1 0 0 0 0,1 0 0 0 0,-1 0 0 0 0,1 0 0 0 0,-1 0 0 0 0,0 0 0 0 0,1 0 0 0 0,-1 0 0 0 0,1 0 0 0 0,-1 0 0 0 0,1-1 0 0 0,-1 1 0 0 0,0 0 0 0 0,1 0 0 0 0,-1 0 0 0 0,0-1 0 0 0,1 1 0 0 0,-1 0 0 0 0,1-1 0 0 0,-1 1 0 0 0,0 0 0 0 0,0-1 0 0 0,1 1 0 0 0,-1 0 0 0 0,0-1 0 0 0,0 1 0 0 0,1 0 0 0 0,-1-1 0 0 0,0 1 0 0 0,0-1 0 0 0,0 1 0 0 0,0-1 0 0 0,0 1 0 0 0,1 0 0 0 0,-1-2 0 0 0,10 53-112 0 0,-5-29-789 0 0,0 0 0 0 0,10 24-1 0 0,-1-9-554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40:51.324"/>
    </inkml:context>
    <inkml:brush xml:id="br0">
      <inkml:brushProperty name="width" value="0.1" units="cm"/>
      <inkml:brushProperty name="height" value="0.1" units="cm"/>
      <inkml:brushProperty name="color" value="#E71224"/>
    </inkml:brush>
  </inkml:definitions>
  <inkml:trace contextRef="#ctx0" brushRef="#br0">0 249 455 0 0,'18'-12'798'0'0,"2"-1"3594"0"0,-9 2-3658 0 0,3-4 157 0 0,0 1 0 0 0,1 1 0 0 0,0 0 0 0 0,32-19 0 0 0,22-3 672 0 0,-58 29-1267 0 0,1 0 0 0 0,0 1 0 0 0,1 1 0 0 0,-1 0 0 0 0,23-4 0 0 0,-6 4-46 0 0,0 2 0 0 0,0 1 0 0 0,0 2 0 0 0,53 6 0 0 0,-49-1-12 0 0,1-2 1 0 0,0-1-1 0 0,-1-2 0 0 0,61-5 0 0 0,167-43 358 0 0,-209 38-469 0 0,80-4-1 0 0,-104 13-89 0 0,-1 2 0 0 0,1 0 0 0 0,45 11 0 0 0,5 0 15 0 0,50-1 119 0 0,-65 1-106 0 0,-43-8-39 0 0,27 4 0 0 0,-8-7-12 0 0,0-1-1 0 0,49-6 0 0 0,19-1 22 0 0,-66 8-9 0 0,81 15 0 0 0,17 1 29 0 0,-105-16-48 0 0,186 2 7 0 0,-144-8 77 0 0,124 12-1 0 0,-91-1-90 0 0,45 6 0 0 0,-19-4 129 0 0,-51-5-66 0 0,-64-4-63 0 0,26-2 0 0 0,-35 1 0 0 0,0 0 0 0 0,0 1 0 0 0,0 0 0 0 0,0 1 0 0 0,0 0 0 0 0,0 0 0 0 0,0 1 0 0 0,13 5 0 0 0,-12-4 0 0 0,-1 0 0 0 0,1-1 0 0 0,0 0 0 0 0,0-1 0 0 0,15 0 0 0 0,36 1 118 0 0,-61-2-72 0 0,0 0 0 0 0,1 0 0 0 0,-1-1 0 0 0,0 1 0 0 0,0-1 0 0 0,1 0 0 0 0,-1 0 0 0 0,0 1 0 0 0,0-1 0 0 0,0-1 0 0 0,0 1 0 0 0,0 0 0 0 0,0 0 0 0 0,3-3 0 0 0,-5-4 232 0 0,-1 11-171 0 0,4 15-100 0 0,3-4-769 0 0,13 27-1 0 0,-2-11-112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40:53.605"/>
    </inkml:context>
    <inkml:brush xml:id="br0">
      <inkml:brushProperty name="width" value="0.1" units="cm"/>
      <inkml:brushProperty name="height" value="0.1" units="cm"/>
      <inkml:brushProperty name="color" value="#E71224"/>
    </inkml:brush>
  </inkml:definitions>
  <inkml:trace contextRef="#ctx0" brushRef="#br0">1 25 1375 0 0,'13'-17'675'0'0,"-4"10"2914"0"0,-7 7-3387 0 0,1 0 0 0 0,0 1 0 0 0,0-1 0 0 0,0 1-1 0 0,0 0 1 0 0,-1 0 0 0 0,1 0 0 0 0,0 0 0 0 0,-1 0-1 0 0,1 1 1 0 0,-1-1 0 0 0,1 1 0 0 0,2 2 0 0 0,29 30 294 0 0,-17-16 797 0 0,2 4-727 0 0,-14-15-406 0 0,1-1 0 0 0,-1 0 0 0 0,11 8 0 0 0,-14-12-109 0 0,0-1 0 0 0,1 1-1 0 0,-1-1 1 0 0,0 0 0 0 0,1 0 0 0 0,-1 0 0 0 0,1 0-1 0 0,-1 0 1 0 0,1-1 0 0 0,-1 1 0 0 0,1-1 0 0 0,-1 0-1 0 0,1 1 1 0 0,0-1 0 0 0,3-1 0 0 0,65-1 1087 0 0,-16 2-614 0 0,108-20 147 0 0,-108 11-186 0 0,93-4 1 0 0,21 20-186 0 0,-102-3-242 0 0,7-6-21 0 0,-19 0 1 0 0,62-2 106 0 0,52 2 83 0 0,21-3-14 0 0,-48-1 120 0 0,-111 6-289 0 0,133-5 112 0 0,-68 1-93 0 0,-24 2-8 0 0,-25 2 33 0 0,57 5 0 0 0,9 1 10 0 0,-16-2-30 0 0,-52-2-38 0 0,76-4 0 0 0,16-8 7 0 0,-57 5-10 0 0,-27 4 16 0 0,0 1 0 0 0,53 8-1 0 0,79 1 86 0 0,-33-15-64 0 0,-2 0 0 0 0,-99 4-64 0 0,-31 1 0 0 0,0 0 0 0 0,36 4 0 0 0,-44-2 0 0 0,1 0 0 0 0,18-2 0 0 0,11 1 0 0 0,10 1 0 0 0,-26-1 0 0 0,26 4 0 0 0,9-1 0 0 0,-45-3 0 0 0,-1 1 0 0 0,25 3 0 0 0,14 8 0 0 0,-28-5 0 0 0,1-2 0 0 0,0 0 0 0 0,33 0 0 0 0,-42-4 0 0 0,-8-1 0 0 0,-1 0 0 0 0,1 0 0 0 0,18-3 0 0 0,-27 2 0 0 0,0 1 0 0 0,1 0 0 0 0,-1 0 0 0 0,0 0 0 0 0,1 0 0 0 0,-1 1 0 0 0,0-1 0 0 0,0 0 0 0 0,1 1 0 0 0,-1-1 0 0 0,0 0 0 0 0,0 1 0 0 0,2 0 0 0 0,5 2 0 0 0,-8-3 1 0 0,1 0 0 0 0,-1 1 0 0 0,0-1-1 0 0,1 0 1 0 0,-1 0 0 0 0,0 0 0 0 0,0 0 0 0 0,1 0-1 0 0,-1 0 1 0 0,0 0 0 0 0,0 0 0 0 0,1 1 0 0 0,-1-1-1 0 0,0 0 1 0 0,0 0 0 0 0,0 0 0 0 0,1 0 0 0 0,-1 1-1 0 0,0-1 1 0 0,0 0 0 0 0,0 0 0 0 0,0 0 0 0 0,0 1-1 0 0,1-1 1 0 0,-1 0 0 0 0,0 0 0 0 0,0 1 0 0 0,0-1-1 0 0,0 0 1 0 0,0 1 0 0 0,0-1 0 0 0,0 0 0 0 0,0 0-1 0 0,0 1 1 0 0,0-1 0 0 0,0 0 0 0 0,0 0 0 0 0,0 1-1 0 0,0-1 1 0 0,-2 1 21 0 0,0-6-12 0 0,2 4-6 0 0,0 1-1 0 0,0-1 0 0 0,0 0 1 0 0,0 0-1 0 0,0 0 0 0 0,-1 0 1 0 0,1 0-1 0 0,0 0 0 0 0,-1 0 1 0 0,1 0-1 0 0,-1 0 0 0 0,1 1 1 0 0,-1-1-1 0 0,1 0 0 0 0,-2-1 1 0 0,2 2-4 0 0,0 0 0 0 0,0 0 0 0 0,0 0 0 0 0,0 0 0 0 0,0 0 0 0 0,0 0 0 0 0,0 0 0 0 0,0 0 0 0 0,0 0 0 0 0,0 0 0 0 0,-1 0 0 0 0,1 0 0 0 0,0 0 0 0 0,0 0 0 0 0,0 0 0 0 0,0 0 0 0 0,0 0 0 0 0,0 0 0 0 0,0 0 0 0 0,0 0 0 0 0,0 0 0 0 0,0 0 0 0 0,0 0 0 0 0,0 0 0 0 0,-1 0 0 0 0,1 0 0 0 0,0 0 0 0 0,0 0 0 0 0,0 0 0 0 0,0 0 0 0 0,0 0 0 0 0,0 0 0 0 0,0 0 0 0 0,0 0 0 0 0,0 0 0 0 0,0 0 0 0 0,0 0 0 0 0,0 0 0 0 0,0 0 0 0 0,0 0 0 0 0,0 0 0 0 0,0 0 0 0 0,-1 0 0 0 0,1 0 0 0 0,0 1 0 0 0,0-1 0 0 0,0 0 0 0 0,0 0 0 0 0,0 0 0 0 0,0 0 0 0 0,0 0 0 0 0,0 0 0 0 0,0 0 0 0 0,0 0 0 0 0,0 0 0 0 0,0 0 0 0 0,0 0 0 0 0,2 13-75 0 0,4 20-2304 0 0,-5-20-3349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40:55.599"/>
    </inkml:context>
    <inkml:brush xml:id="br0">
      <inkml:brushProperty name="width" value="0.1" units="cm"/>
      <inkml:brushProperty name="height" value="0.1" units="cm"/>
      <inkml:brushProperty name="color" value="#E71224"/>
    </inkml:brush>
  </inkml:definitions>
  <inkml:trace contextRef="#ctx0" brushRef="#br0">17 0 3567 0 0,'-1'1'68'0'0,"-1"0"-1"0"0,1 0 0 0 0,0 0 0 0 0,0 1 0 0 0,0-1 0 0 0,0 0 0 0 0,0 1 0 0 0,0-1 0 0 0,0 0 0 0 0,0 1 0 0 0,0-1 0 0 0,1 1 0 0 0,-1-1 1 0 0,0 1-1 0 0,1 0 0 0 0,0-1 0 0 0,-1 1 0 0 0,1 0 0 0 0,0-1 0 0 0,0 1 0 0 0,0 0 0 0 0,0-1 0 0 0,0 1 0 0 0,0 0 0 0 0,1 2 0 0 0,-1-2 55 0 0,1 0-1 0 0,-1 0 0 0 0,1 0 0 0 0,-1 0 1 0 0,1-1-1 0 0,0 1 0 0 0,0 0 0 0 0,0 0 1 0 0,0-1-1 0 0,0 1 0 0 0,0 0 0 0 0,0-1 1 0 0,1 1-1 0 0,-1-1 0 0 0,0 0 0 0 0,1 1 1 0 0,-1-1-1 0 0,1 0 0 0 0,0 0 0 0 0,-1 0 1 0 0,1 0-1 0 0,0 0 0 0 0,0 0 0 0 0,-1-1 1 0 0,1 1-1 0 0,0 0 0 0 0,4 0 0 0 0,6 1 305 0 0,-1-1 1 0 0,1 0-1 0 0,21-1 0 0 0,-1 0 134 0 0,23 2-135 0 0,0-2 0 0 0,0-2 0 0 0,103-18 0 0 0,-84 6-166 0 0,-13 3 180 0 0,1 2 0 0 0,69-2 0 0 0,-88 13-199 0 0,60 11 1 0 0,-61-7-103 0 0,61 2 1 0 0,-53-7-112 0 0,79-3 180 0 0,-73-2 65 0 0,0 2 0 0 0,103 11 0 0 0,185 9 126 0 0,-218-25-267 0 0,25 0 124 0 0,62 28-71 0 0,-85-5-32 0 0,-68-14-127 0 0,0-2 0 0 0,83-10-1 0 0,-119 7-18 0 0,13 1-6 0 0,-1 1 0 0 0,50 6 0 0 0,71 17 0 0 0,63 4 0 0 0,-144-23 11 0 0,147 3 42 0 0,-19 4-8 0 0,-125-4 26 0 0,0-3-1 0 0,91-9 0 0 0,-15-7 809 0 0,-125 13-1095 0 0,0 1 0 0 0,0 1 1 0 0,35 7-1 0 0,-36-4 287 0 0,0-1-1 0 0,0-1 0 0 0,0-2 1 0 0,48-3-1 0 0,28-13 552 0 0,-102 15-618 0 0,-1-1 1 0 0,0 1 0 0 0,0 0 0 0 0,0 0-1 0 0,0 0 1 0 0,0 1 0 0 0,0-1 0 0 0,0 0-1 0 0,1 1 1 0 0,-1-1 0 0 0,0 1 0 0 0,0 0-1 0 0,2 1 1 0 0,-3-2-3 0 0,0 0 0 0 0,-1 0 0 0 0,1 0 0 0 0,0 0 0 0 0,-1 0 0 0 0,1 0 0 0 0,0 0 0 0 0,0 0 0 0 0,-1 0 0 0 0,1 0 0 0 0,0 0-1 0 0,-1 0 1 0 0,1 0 0 0 0,0-1 0 0 0,-1 1 0 0 0,1 0 0 0 0,-1-1 0 0 0,1 1 0 0 0,0-1 0 0 0,8-2 23 0 0,-7 4-18 0 0,0-1-1 0 0,0 0 0 0 0,-1 0 1 0 0,1 0-1 0 0,0 0 1 0 0,0 0-1 0 0,0 0 0 0 0,0-1 1 0 0,0 1-1 0 0,0-1 1 0 0,-1 1-1 0 0,1-1 0 0 0,0 0 1 0 0,0 0-1 0 0,-1 0 1 0 0,1 0-1 0 0,-1 0 0 0 0,1 0 1 0 0,1-1-1 0 0,-3 2-2 0 0,0-1 0 0 0,0 1 0 0 0,1 0 0 0 0,-1 0-1 0 0,0 0 1 0 0,0-1 0 0 0,0 1 0 0 0,1 0 0 0 0,-1 0-1 0 0,0 0 1 0 0,0-1 0 0 0,0 1 0 0 0,1 0 0 0 0,-1 0 0 0 0,0 0-1 0 0,0 0 1 0 0,1 0 0 0 0,-1 0 0 0 0,0 0 0 0 0,1 0-1 0 0,-1-1 1 0 0,0 1 0 0 0,0 0 0 0 0,1 0 0 0 0,-1 0 0 0 0,0 0-1 0 0,0 0 1 0 0,1 1 0 0 0,-1-1 0 0 0,1 0 0 0 0,4 11-16 0 0,21 66-2013 0 0,-19-53 495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41:01.732"/>
    </inkml:context>
    <inkml:brush xml:id="br0">
      <inkml:brushProperty name="width" value="0.1" units="cm"/>
      <inkml:brushProperty name="height" value="0.1" units="cm"/>
      <inkml:brushProperty name="color" value="#E71224"/>
    </inkml:brush>
  </inkml:definitions>
  <inkml:trace contextRef="#ctx0" brushRef="#br0">0 26 3223 0 0,'0'0'68'0'0,"31"5"4235"0"0,-14 8-3434 0 0,-15-11-725 0 0,1 0 0 0 0,-1 0-1 0 0,1 0 1 0 0,0 0 0 0 0,0-1-1 0 0,0 1 1 0 0,0-1 0 0 0,0 0-1 0 0,0 0 1 0 0,0 0 0 0 0,4 1-1 0 0,9 0 317 0 0,0-1 0 0 0,0 0-1 0 0,0-2 1 0 0,18-1 0 0 0,20-1 56 0 0,-2 2 35 0 0,-12 0-70 0 0,41 4-1 0 0,-26-2-280 0 0,-29-1-101 0 0,14-2 395 0 0,74-14 1 0 0,-51 6-258 0 0,-31 7-199 0 0,0 2 1 0 0,0 1-1 0 0,34 4 0 0 0,-24-1 20 0 0,-13-1-26 0 0,1-1 1 0 0,0-2-1 0 0,31-4 0 0 0,47-9 159 0 0,1 6 0 0 0,205 9-1 0 0,-211 2-190 0 0,157-16 0 0 0,-179 9 1122 0 0,143 12-1 0 0,-143-2-2532 0 0,3-2 1107 0 0,99-7 0 0 0,-53-7 347 0 0,0 6 0 0 0,154 16-1 0 0,-267-11-42 0 0,50 7 0 0 0,84-3 0 0 0,-8-13 1223 0 0,-59 2-1562 0 0,1 4 1 0 0,93 9 0 0 0,228 29 322 0 0,-325-31 16 0 0,0 4 0 0 0,98 23 0 0 0,-80-14 0 0 0,0-4 0 0 0,161 0 0 0 0,-20 11 0 0 0,-48-2 0 0 0,86-27 0 0 0,-90-3 0 0 0,-186 7 0 0 0,68 0 0 0 0,94 12 0 0 0,-90-5 0 0 0,124-3 0 0 0,-22-3 0 0 0,127 30 0 0 0,-248-25 0 0 0,160 2 0 0 0,-70-6 0 0 0,-103 0 4 0 0,201 16 56 0 0,-165-12-60 0 0,132-6 0 0 0,-145-3 0 0 0,1 2 7 0 0,203 1 50 0 0,66 6-57 0 0,-22-5 0 0 0,-113 1 0 0 0,56-16 66 0 0,-225 11-68 0 0,204-28 130 0 0,-125 15-52 0 0,49-9 64 0 0,-146 22-148 0 0,19-1 55 0 0,-31 3-45 0 0,0 1-1 0 0,0 0 0 0 0,1 0 0 0 0,-1 0 1 0 0,0 0-1 0 0,0 1 0 0 0,1-1 0 0 0,-1 0 1 0 0,0 0-1 0 0,0 1 0 0 0,1-1 0 0 0,-1 1 1 0 0,0-1-1 0 0,0 1 0 0 0,0 0 0 0 0,0-1 1 0 0,0 1-1 0 0,0 0 0 0 0,1 1 0 0 0,-1-2-34 0 0,-1 1 1 0 0,1 0-1 0 0,-1 0 0 0 0,0 0 0 0 0,1 0 1 0 0,-1 0-1 0 0,0 0 0 0 0,0 0 0 0 0,0 0 1 0 0,0 0-1 0 0,0 0 0 0 0,0 1 0 0 0,0-1 0 0 0,0 0 1 0 0,0 0-1 0 0,0 0 0 0 0,-1 1 0 0 0,-6 19-1620 0 0,7-21 1528 0 0,-9 19-5587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41:32.570"/>
    </inkml:context>
    <inkml:brush xml:id="br0">
      <inkml:brushProperty name="width" value="0.1" units="cm"/>
      <inkml:brushProperty name="height" value="0.1" units="cm"/>
      <inkml:brushProperty name="color" value="#F4F91B"/>
    </inkml:brush>
  </inkml:definitions>
  <inkml:trace contextRef="#ctx0" brushRef="#br0">0 0 2303 0 0,'2'1'262'0'0,"0"-1"0"0"0,0 1-1 0 0,-1-1 1 0 0,1 1-1 0 0,0 0 1 0 0,-1 0-1 0 0,1 0 1 0 0,0 0-1 0 0,-1 0 1 0 0,1 0-1 0 0,-1 0 1 0 0,0 0-1 0 0,1 1 1 0 0,1 2 0 0 0,16 11 2112 0 0,4-2-436 0 0,-15-9-1738 0 0,0 1-1 0 0,0-1 1 0 0,0-1-1 0 0,1 1 1 0 0,-1-1-1 0 0,1-1 1 0 0,12 3-1 0 0,49 6 671 0 0,-46-6-435 0 0,1-1 1 0 0,36 1-1 0 0,21-11 188 0 0,-42 2-392 0 0,42 3-10 0 0,42 3 67 0 0,43 6 99 0 0,54-18 157 0 0,-199 8-507 0 0,241-25 320 0 0,-252 26-547 0 0,-4 0 355 0 0,-1 0 1 0 0,1 1-1 0 0,0 0 1 0 0,0 0-1 0 0,0 0 1 0 0,0 1-1 0 0,0 0 0 0 0,9 3 1 0 0,-7-1-85 0 0,-1-1 0 0 0,1 0 0 0 0,0-1 0 0 0,0 0 0 0 0,11 0 0 0 0,14 2-487 0 0,114 11-625 0 0,-147-14 1029 0 0,79 6 1367 0 0,92 3-2556 0 0,-120-9 1295 0 0,1 1 388 0 0,76-9 0 0 0,-93 6-767 0 0,0 1 0 0 0,0 1 0 0 0,49 8 0 0 0,-54-5 591 0 0,47 8-299 0 0,-52-6-8 0 0,0-2 1 0 0,0 0-1 0 0,0-2 1 0 0,28-2-1 0 0,250-17 55 0 0,-117 14 0 0 0,3 11-64 0 0,2-1 0 0 0,-138-7 0 0 0,76-7 8 0 0,-86 3 20 0 0,81 3 0 0 0,-92 2-28 0 0,36-3 0 0 0,4 0 0 0 0,156-9 0 0 0,-149-1 0 0 0,-54 7 0 0 0,1 2 0 0 0,40-2 0 0 0,-52 5 0 0 0,1-1 0 0 0,-1 0 0 0 0,0-1 0 0 0,-1-1 0 0 0,19-6 0 0 0,32-1 0 0 0,-62 10 0 0 0,-2 1 0 0 0,0 0 0 0 0,0-1 0 0 0,0 1 0 0 0,0 0 0 0 0,0-1 0 0 0,0 1 0 0 0,0-1 0 0 0,0 1 0 0 0,0-1 0 0 0,0 1 0 0 0,-1-1 0 0 0,1 0 0 0 0,0 1 0 0 0,0-1 0 0 0,0-1 0 0 0,-1 2 3 0 0,0 0 0 0 0,0 0 1 0 0,0 0-1 0 0,0 0 0 0 0,0 0 0 0 0,0 1 0 0 0,0-1 0 0 0,0 0 0 0 0,0 0 0 0 0,0 0 0 0 0,0 0 1 0 0,0 0-1 0 0,0 0 0 0 0,0 0 0 0 0,0 0 0 0 0,0 0 0 0 0,0 0 0 0 0,0 0 0 0 0,0 0 1 0 0,0 0-1 0 0,0 0 0 0 0,0 0 0 0 0,0 0 0 0 0,0 0 0 0 0,0 0 0 0 0,0 0 0 0 0,0 0 0 0 0,0 0 1 0 0,1 0-1 0 0,-1 0 0 0 0,0 0 0 0 0,0 1 0 0 0,0-1 0 0 0,0 0 0 0 0,0 0 0 0 0,0 0 0 0 0,0 0 1 0 0,0 0-1 0 0,0 0 0 0 0,-4 9-191 0 0,-11 19-900 0 0,13-23 715 0 0,-7 14-495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42:16.779"/>
    </inkml:context>
    <inkml:brush xml:id="br0">
      <inkml:brushProperty name="width" value="0.1" units="cm"/>
      <inkml:brushProperty name="height" value="0.1" units="cm"/>
      <inkml:brushProperty name="color" value="#F4F91B"/>
    </inkml:brush>
  </inkml:definitions>
  <inkml:trace contextRef="#ctx0" brushRef="#br0">59 14 1839 0 0,'0'-1'28'0'0,"-1"0"0"0"0,1 0-1 0 0,-1 0 1 0 0,1 0 0 0 0,-1 0-1 0 0,0 0 1 0 0,1 1 0 0 0,-1-1-1 0 0,0 0 1 0 0,0 0 0 0 0,1 1-1 0 0,-1-1 1 0 0,-1 0 0 0 0,1 0 7 0 0,1 1 0 0 0,-1 0 0 0 0,1 0 0 0 0,-1 0 0 0 0,1 0 0 0 0,0 0 0 0 0,-1 0 0 0 0,1 0 0 0 0,-1 0 0 0 0,1 0-1 0 0,-1 0 1 0 0,1 0 0 0 0,0 0 0 0 0,-1 0 0 0 0,1 0 0 0 0,-1 1 0 0 0,1-1 0 0 0,-1 0 0 0 0,1 0 0 0 0,0 0 0 0 0,-1 1 0 0 0,0-1 0 0 0,-1 3 185 0 0,-1-1 1 0 0,1 1-1 0 0,-1 0 1 0 0,1 0-1 0 0,0 0 0 0 0,-2 4 1 0 0,-2 2-84 0 0,5-7-104 0 0,-1 1 0 0 0,0-1-1 0 0,1 1 1 0 0,0 0 0 0 0,0 0-1 0 0,-1 0 1 0 0,2 0 0 0 0,-1 0-1 0 0,0 0 1 0 0,1 0 0 0 0,-1 0-1 0 0,1 0 1 0 0,0 0 0 0 0,0 0-1 0 0,0 0 1 0 0,0 0 0 0 0,2 5-1 0 0,-1-3 77 0 0,0-1-1 0 0,1 0 0 0 0,0 0 1 0 0,0 0-1 0 0,0 0 0 0 0,1 0 0 0 0,-1 0 1 0 0,1-1-1 0 0,0 1 0 0 0,0-1 1 0 0,4 3-1 0 0,0 1 70 0 0,1-1-1 0 0,0 0 1 0 0,1-1-1 0 0,-1 1 1 0 0,1-2 0 0 0,0 1-1 0 0,0-1 1 0 0,1-1-1 0 0,-1 0 1 0 0,14 3 0 0 0,26 0 546 0 0,90-2 0 0 0,-31-3-158 0 0,-73-1-479 0 0,51-6 0 0 0,-51 2 206 0 0,51 2 0 0 0,-49 4 89 0 0,66 12-1 0 0,-58-6-206 0 0,86 4-1 0 0,-31-11 202 0 0,117-14 0 0 0,-149 4-332 0 0,30-1-24 0 0,-84 9-16 0 0,65 0 56 0 0,202 3 4 0 0,-138-4-64 0 0,-108 2 0 0 0,144-8 55 0 0,-122 5-35 0 0,1 0 167 0 0,92 9-1 0 0,-67-2-186 0 0,-46-3 4 0 0,-1-1-1 0 0,43-6 0 0 0,-1 0 51 0 0,-12 3-32 0 0,0 2-1 0 0,97 12 0 0 0,-110-5 11 0 0,-1-3 0 0 0,1-2 0 0 0,68-8 0 0 0,-86 3-32 0 0,124-5 0 0 0,-35-1 64 0 0,-111 10-55 0 0,-22 0 12 0 0,-25 0 24 0 0,1 2 28 0 0,-43 7 0 0 0,-2 1-27 0 0,-269-5 61 0 0,-67 8-37 0 0,336-8-66 0 0,-180-5 28 0 0,-31 1 0 0 0,-72 41-1794 0 0,279-36-2916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44:59.092"/>
    </inkml:context>
    <inkml:brush xml:id="br0">
      <inkml:brushProperty name="width" value="0.1" units="cm"/>
      <inkml:brushProperty name="height" value="0.1" units="cm"/>
      <inkml:brushProperty name="color" value="#F4F91B"/>
    </inkml:brush>
  </inkml:definitions>
  <inkml:trace contextRef="#ctx0" brushRef="#br0">1 88 1375 0 0,'2'0'411'0'0,"0"0"0"0"0,1 0 0 0 0,-1 0 0 0 0,1 0 0 0 0,-1 0 0 0 0,1 1 0 0 0,-1-1 0 0 0,0 1 0 0 0,3 0 0 0 0,23 4 287 0 0,-23-6-452 0 0,0 1-1 0 0,0-1 0 0 0,0-1 0 0 0,0 1 0 0 0,0-1 1 0 0,0 0-1 0 0,8-4 0 0 0,-7 3-37 0 0,0 0-1 0 0,1 1 1 0 0,0-1 0 0 0,10-1-1 0 0,-2 3-77 0 0,0 0 0 0 0,1 1 1 0 0,-1 1-1 0 0,0 1 0 0 0,24 5 0 0 0,34 3 15 0 0,-39-9 185 0 0,1-1 1 0 0,-1-2 0 0 0,60-12-1 0 0,-11-5-45 0 0,-46 9-81 0 0,0 2 0 0 0,51-5-1 0 0,-21 4-179 0 0,-50 5-14 0 0,0 2 0 0 0,1 0 0 0 0,26 1 0 0 0,103 2 54 0 0,-27 1-64 0 0,-72-3 0 0 0,16 3 4 0 0,30 0 56 0 0,-63-3-60 0 0,56 8 0 0 0,-12 0 0 0 0,-41-6 16 0 0,-1 1 0 0 0,0 2 0 0 0,64 16 0 0 0,-71-13 4 0 0,2 0-1 0 0,-1-2 1 0 0,49 3-1 0 0,84-7 111 0 0,-73-3-92 0 0,-5 7 32 0 0,-51-2-31 0 0,40-1 1 0 0,21-5-13 0 0,116 13-1 0 0,-131-5-26 0 0,82-4 0 0 0,-136-2 1 0 0,153-3 33 0 0,-133 5-24 0 0,-1 2 0 0 0,48 10-1 0 0,-51-6 2 0 0,1-3 0 0 0,-1-1-1 0 0,1-2 1 0 0,0-2 0 0 0,70-10-1 0 0,-78 8 9 0 0,0 2 0 0 0,1 2 0 0 0,32 4 1 0 0,-32-2 31 0 0,-16-3-51 0 0,1-1 0 0 0,21-2 0 0 0,2-1 0 0 0,51-3 281 0 0,-43 2 138 0 0,92 3 1 0 0,-140 2-429 0 0,1 0-1 0 0,0 0 0 0 0,0 0 0 0 0,0 1 1 0 0,0-1-1 0 0,-1 1 0 0 0,1-1 1 0 0,0 1-1 0 0,0-1 0 0 0,-1 1 0 0 0,1 0 1 0 0,0 0-1 0 0,-1 0 0 0 0,1 0 1 0 0,-1 0-1 0 0,1 0 0 0 0,-1 1 0 0 0,0-1 1 0 0,1 0-1 0 0,-1 1 0 0 0,0-1 1 0 0,2 4-1 0 0,-2-2-28 0 0,0 0-1 0 0,0 0 1 0 0,0 1 0 0 0,0-1 0 0 0,-1 1-1 0 0,1-1 1 0 0,-1 0 0 0 0,0 1-1 0 0,0-1 1 0 0,0 1 0 0 0,-2 3 0 0 0,1 8-440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45:00.789"/>
    </inkml:context>
    <inkml:brush xml:id="br0">
      <inkml:brushProperty name="width" value="0.1" units="cm"/>
      <inkml:brushProperty name="height" value="0.1" units="cm"/>
      <inkml:brushProperty name="color" value="#F4F91B"/>
    </inkml:brush>
  </inkml:definitions>
  <inkml:trace contextRef="#ctx0" brushRef="#br0">0 42 1639 0 0,'1'-1'20'0'0,"-1"0"-1"0"0,0 0 1 0 0,1 0-1 0 0,-1 0 0 0 0,1 0 1 0 0,-1 0-1 0 0,1 0 1 0 0,-1 0-1 0 0,1 0 0 0 0,0 0 1 0 0,0 0-1 0 0,-1 0 1 0 0,1 1-1 0 0,0-1 0 0 0,0 0 1 0 0,0 0-1 0 0,0 1 0 0 0,0-1 1 0 0,0 1-1 0 0,1-1 1 0 0,24-2 971 0 0,-19 3-812 0 0,4 1-139 0 0,0 1 1 0 0,0 0-1 0 0,-1 0 1 0 0,1 1 0 0 0,0 0-1 0 0,17 9 1 0 0,-15-7-27 0 0,0 0 1 0 0,0-1-1 0 0,1 0 0 0 0,13 1 1 0 0,9-3 239 0 0,-1-1 1 0 0,1-2-1 0 0,0-2 1 0 0,35-7-1 0 0,33-2 1283 0 0,24 10-864 0 0,25 17-530 0 0,-57-4-78 0 0,-16-4-47 0 0,1-4 0 0 0,120-10 0 0 0,-139 1-7 0 0,10-3 20 0 0,85 2 1 0 0,-117 9-9 0 0,157 0 17 0 0,-136-4-31 0 0,74-13-1 0 0,120-18 373 0 0,-198 30-240 0 0,0 2-1 0 0,85 9 1 0 0,-66-3-60 0 0,118-6-1 0 0,-66-2-60 0 0,-61 5 43 0 0,124 18 0 0 0,-104-3-38 0 0,-32-6 0 0 0,94 8-1 0 0,-15-18 8 0 0,-75-1-10 0 0,-42 0-54 0 0,110 5 172 0 0,-113-4-210 0 0,-1 1 1 0 0,0 1-1 0 0,0 1 0 0 0,0-1 0 0 0,0 2 1 0 0,-1 0-1 0 0,16 8 0 0 0,-13-3-2870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33:53.946"/>
    </inkml:context>
    <inkml:brush xml:id="br0">
      <inkml:brushProperty name="width" value="0.1" units="cm"/>
      <inkml:brushProperty name="height" value="0.1" units="cm"/>
      <inkml:brushProperty name="color" value="#E71224"/>
    </inkml:brush>
  </inkml:definitions>
  <inkml:trace contextRef="#ctx0" brushRef="#br0">1916 115 1007 0 0,'-13'-4'84'0'0,"0"1"0"0"0,-1 0-1 0 0,1 1 1 0 0,-1 0 0 0 0,-21 1-1 0 0,-17-2 787 0 0,11-4 524 0 0,-63-18 0 0 0,82 20-869 0 0,-1 1 0 0 0,-32-2 0 0 0,19 3-108 0 0,-272-23 1518 0 0,212 15-1238 0 0,-168 3-1 0 0,-164 7 86 0 0,384 0-785 0 0,1 2 1 0 0,0 2-1 0 0,0 2 1 0 0,1 2-1 0 0,-60 17 1 0 0,34-1-125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45:01.808"/>
    </inkml:context>
    <inkml:brush xml:id="br0">
      <inkml:brushProperty name="width" value="0.1" units="cm"/>
      <inkml:brushProperty name="height" value="0.1" units="cm"/>
      <inkml:brushProperty name="color" value="#F4F91B"/>
    </inkml:brush>
  </inkml:definitions>
  <inkml:trace contextRef="#ctx0" brushRef="#br0">164 63 1375 0 0,'-24'-13'104'0'0,"18"10"310"0"0,0 0 0 0 0,0-1-1 0 0,-10-7 1 0 0,12 7-255 0 0,0 1-1 0 0,-1 0 1 0 0,1 0 0 0 0,-1 1-1 0 0,0-1 1 0 0,0 1-1 0 0,0 0 1 0 0,-5-2 0 0 0,8 4-100 0 0,0-1 0 0 0,0 1 0 0 0,0-1 0 0 0,0 1 0 0 0,0 0 1 0 0,0 0-1 0 0,0 0 0 0 0,0 0 0 0 0,0 0 0 0 0,0 0 0 0 0,0 1 0 0 0,0-1 1 0 0,0 1-1 0 0,1-1 0 0 0,-1 1 0 0 0,0 0 0 0 0,0-1 0 0 0,0 1 0 0 0,1 0 1 0 0,-1 0-1 0 0,0 1 0 0 0,1-1 0 0 0,-1 0 0 0 0,1 0 0 0 0,-2 3 0 0 0,2-4-36 0 0,0 1 0 0 0,0 0 0 0 0,1 0-1 0 0,-1 0 1 0 0,0 0 0 0 0,1 0 0 0 0,-1 0-1 0 0,0 0 1 0 0,1 0 0 0 0,0 0 0 0 0,-1 0-1 0 0,1 0 1 0 0,-1 0 0 0 0,1 1 0 0 0,0-1 0 0 0,0 0-1 0 0,0 0 1 0 0,0 0 0 0 0,0 0 0 0 0,0 0-1 0 0,0 1 1 0 0,0-1 0 0 0,0 0 0 0 0,1 0-1 0 0,-1 2 1 0 0,1-2 11 0 0,0 1 0 0 0,1-1 0 0 0,-1 1 0 0 0,0-1-1 0 0,1 1 1 0 0,-1-1 0 0 0,1 1 0 0 0,-1-1 0 0 0,1 0 0 0 0,-1 0 0 0 0,1 0-1 0 0,0 0 1 0 0,3 1 0 0 0,6 2 159 0 0,1 0 0 0 0,0-1-1 0 0,20 4 1 0 0,-31-7-175 0 0,62 7 492 0 0,108-2 0 0 0,-88-4-333 0 0,457-6 211 0 0,-236 8-187 0 0,-60 3-16 0 0,51-11 233 0 0,-282 6-472 0 0,-1 0-1 0 0,1 0 0 0 0,-1 1 1 0 0,1 1-1 0 0,-1 0 0 0 0,0 1 1 0 0,0 1-1 0 0,0-1 0 0 0,-1 2 1 0 0,22 12-1 0 0,-8-2-3448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49:13.570"/>
    </inkml:context>
    <inkml:brush xml:id="br0">
      <inkml:brushProperty name="width" value="0.1" units="cm"/>
      <inkml:brushProperty name="height" value="0.1" units="cm"/>
      <inkml:brushProperty name="color" value="#E71224"/>
    </inkml:brush>
  </inkml:definitions>
  <inkml:trace contextRef="#ctx0" brushRef="#br0">51 28 2759 0 0,'-13'-6'1075'0'0,"-15"-8"5377"0"0,18 7-6181 0 0,14 10 721 0 0,2 4-351 0 0,1 0-1 0 0,0-1 1 0 0,13 9-1 0 0,-9-8-488 0 0,1-1 0 0 0,0 0 0 0 0,1-1 0 0 0,-1 0 0 0 0,1-1 0 0 0,0-1 0 0 0,0 0 0 0 0,1 0 0 0 0,17 0 0 0 0,-6 0 6 0 0,-1 1-1 0 0,0 2 0 0 0,0 0 1 0 0,33 14-1 0 0,-39-12 138 0 0,0 1 1 0 0,-1 1-1 0 0,17 13 0 0 0,-28-18-257 0 0,0 1 1 0 0,0-1-1 0 0,-1 1 0 0 0,1 0 0 0 0,-2 0 0 0 0,1 1 0 0 0,6 11 1 0 0,1 4 22 0 0,9 26 0 0 0,-6-6 9 0 0,-2 1-1 0 0,-2 0 1 0 0,-2 1 0 0 0,6 69-1 0 0,5 79 240 0 0,10 109-124 0 0,-26-152-122 0 0,-3-40 8 0 0,9 280 123 0 0,-18 112-101 0 0,4-394 6 0 0,1-26-96 0 0,3 0 1 0 0,13 94-1 0 0,-6-94 27 0 0,-3 113-1 0 0,-4-136-24 0 0,4 19-5 0 0,24 132 0 0 0,-27-200 0 0 0,10 60-1 0 0,25 122 13 0 0,14 50 105 0 0,-17-102-117 0 0,-26-113 0 0 0,9 27 0 0 0,-9-34 0 0 0,-6-16 3 0 0,0 0 0 0 0,-1 1-1 0 0,1-1 1 0 0,-1 0 0 0 0,0 0-1 0 0,0 0 1 0 0,0 1 0 0 0,0-1-1 0 0,0 0 1 0 0,-1 0 0 0 0,1 0 0 0 0,-1 0-1 0 0,0 0 1 0 0,0 0 0 0 0,0 0-1 0 0,-1 0 1 0 0,1 0 0 0 0,-1 0-1 0 0,1 0 1 0 0,-4 4 0 0 0,-4 3 137 0 0,0 1 1 0 0,-1-1-1 0 0,-17 14 1 0 0,-2 1 240 0 0,-31 32-2359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49:17.305"/>
    </inkml:context>
    <inkml:brush xml:id="br0">
      <inkml:brushProperty name="width" value="0.1" units="cm"/>
      <inkml:brushProperty name="height" value="0.1" units="cm"/>
      <inkml:brushProperty name="color" value="#E71224"/>
    </inkml:brush>
  </inkml:definitions>
  <inkml:trace contextRef="#ctx0" brushRef="#br0">130 113 2327 0 0,'-4'-8'39'0'0,"4"6"135"0"0,-1 1 0 0 0,1-1 0 0 0,-1 1 0 0 0,0-1 0 0 0,0 1-1 0 0,1 0 1 0 0,-1-1 0 0 0,0 1 0 0 0,0 0 0 0 0,0 0 0 0 0,0 0 0 0 0,-1 0-1 0 0,1 0 1 0 0,-2-2 0 0 0,2 3-125 0 0,1 0 0 0 0,-1-1-1 0 0,0 1 1 0 0,1-1 0 0 0,-1 0 0 0 0,0 1-1 0 0,1-1 1 0 0,-1 0 0 0 0,1 1 0 0 0,-1-1-1 0 0,1 0 1 0 0,-1 1 0 0 0,1-1 0 0 0,0 0 0 0 0,-1 0-1 0 0,1 0 1 0 0,0 1 0 0 0,0-1 0 0 0,-1 0-1 0 0,1-1 1 0 0,0 1-5 0 0,0 1-1 0 0,0-1 1 0 0,0 0 0 0 0,0 1-1 0 0,0-1 1 0 0,-1 1 0 0 0,1-1-1 0 0,0 0 1 0 0,0 1 0 0 0,-1-1-1 0 0,1 1 1 0 0,0-1-1 0 0,-1 1 1 0 0,1-1 0 0 0,0 1-1 0 0,-1-1 1 0 0,1 1 0 0 0,-1 0-1 0 0,1-1 1 0 0,0 1 0 0 0,-1-1-1 0 0,1 1 1 0 0,-1 0 0 0 0,0-1-1 0 0,1 1 1 0 0,-1 0 0 0 0,1 0-1 0 0,-1 0 1 0 0,1-1 0 0 0,-1 1-1 0 0,0 0 1 0 0,1 0-1 0 0,-1 0 1 0 0,1 0 0 0 0,-1 0-1 0 0,0 0 1 0 0,0 0 0 0 0,0 0 102 0 0,-1 0 1 0 0,1 1 0 0 0,0-1-1 0 0,0 0 1 0 0,-1-1 0 0 0,1 1-1 0 0,0 0 1 0 0,0 0 0 0 0,-1 0-1 0 0,1-1 1 0 0,0 1 0 0 0,0-1-1 0 0,0 1 1 0 0,-1-1 0 0 0,1 1-1 0 0,0-1 1 0 0,0 0 0 0 0,0 1-1 0 0,0-1 1 0 0,0 0 0 0 0,0 0-1 0 0,0 0 1 0 0,1 0 0 0 0,-1 0-1 0 0,-1-1 1 0 0,0 1 60 0 0,-1-1-1 0 0,1 1 1 0 0,-1 0 0 0 0,1 0-1 0 0,-1 0 1 0 0,0 1 0 0 0,1-1-1 0 0,-1 1 1 0 0,0-1 0 0 0,0 1-1 0 0,1 0 1 0 0,-5 0 0 0 0,-9 0 743 0 0,23 0 428 0 0,1-1-1255 0 0,0 1-1 0 0,0-1 1 0 0,0-1 0 0 0,9-2 0 0 0,0-1 81 0 0,61-8 47 0 0,-32 9-234 0 0,0 1 0 0 0,-1 3-1 0 0,50 6 1 0 0,-52-3 33 0 0,-39-3-49 0 0,55 7 32 0 0,-55-7-30 0 0,0 1 0 0 0,1 0-1 0 0,-1 1 1 0 0,0-1 0 0 0,0 1 0 0 0,0 0-1 0 0,0 0 1 0 0,0 0 0 0 0,0 0-1 0 0,6 6 1 0 0,-8-5 15 0 0,0 0 0 0 0,0 0 0 0 0,0 0 0 0 0,0 0-1 0 0,-1 1 1 0 0,1-1 0 0 0,-1 1 0 0 0,0-1 0 0 0,0 1 0 0 0,-1-1 0 0 0,1 1-1 0 0,0 4 1 0 0,0 46 262 0 0,-18 99 295 0 0,-4 5-351 0 0,5-62-159 0 0,-30 121-44 0 0,6-44 97 0 0,21-64 26 0 0,-35 241 85 0 0,40 261 51 0 0,12-327-220 0 0,-1-191-56 0 0,1-12-4 0 0,-7 197 0 0 0,9 216 139 0 0,4-377-85 0 0,1 98 81 0 0,-4-71-74 0 0,-9 478 6 0 0,9-556-67 0 0,8 68 0 0 0,-4-80 0 0 0,-2 11 3 0 0,3 32 58 0 0,-5-83-37 0 0,0 0-1 0 0,-1 0 1 0 0,0 1-1 0 0,-2-1 1 0 0,-3 23 0 0 0,0-22 8 0 0,0 1 1 0 0,0 0-1 0 0,-2-1 1 0 0,-9 17-1 0 0,8-19 133 0 0,-1 1 0 0 0,-1-2 0 0 0,0 0-1 0 0,-1 0 1 0 0,0 0 0 0 0,-1-2 0 0 0,0 1 0 0 0,-1-2-1 0 0,-17 11 1 0 0,28-18-387 0 0,0-1-1 0 0,0 0 1 0 0,0 0-1 0 0,0 0 1 0 0,-1 0 0 0 0,1 0-1 0 0,0-1 1 0 0,0 1-1 0 0,-1-1 1 0 0,1 1-1 0 0,0-1 1 0 0,-1 0 0 0 0,1 0-1 0 0,-1 0 1 0 0,1 0-1 0 0,-4-1 1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49:19.883"/>
    </inkml:context>
    <inkml:brush xml:id="br0">
      <inkml:brushProperty name="width" value="0.1" units="cm"/>
      <inkml:brushProperty name="height" value="0.1" units="cm"/>
      <inkml:brushProperty name="color" value="#E71224"/>
    </inkml:brush>
  </inkml:definitions>
  <inkml:trace contextRef="#ctx0" brushRef="#br0">439 95 3367 0 0,'0'0'68'0'0,"-12"-16"2568"0"0,11 15-2489 0 0,0 1 0 0 0,0-1-1 0 0,0 0 1 0 0,0 1-1 0 0,0 0 1 0 0,0-1 0 0 0,-1 1-1 0 0,1-1 1 0 0,0 1-1 0 0,0 0 1 0 0,-1 0 0 0 0,1 0-1 0 0,-2 0 1 0 0,2 0-68 0 0,1-1 0 0 0,-1 1 1 0 0,0 0-1 0 0,1 0 1 0 0,-1 0-1 0 0,0 0 0 0 0,0 0 1 0 0,1 0-1 0 0,-1 0 0 0 0,0 0 1 0 0,1 0-1 0 0,-1 0 1 0 0,0 0-1 0 0,1 1 0 0 0,-1-1 1 0 0,0 0-1 0 0,1 0 0 0 0,-1 1 1 0 0,0-1-1 0 0,1 0 0 0 0,-1 1 1 0 0,1-1-1 0 0,-1 1 1 0 0,1-1-1 0 0,-1 1 0 0 0,1-1 1 0 0,-2 2-1 0 0,71-19 2190 0 0,50-10-1949 0 0,25-1-256 0 0,-135 26-64 0 0,1 0 0 0 0,-1 1 0 0 0,1 0 0 0 0,-1 0 0 0 0,1 1 0 0 0,9 1 0 0 0,-17-1 0 0 0,0 0 0 0 0,0 0 0 0 0,0 1 0 0 0,-1-1 0 0 0,1 1 0 0 0,0-1 0 0 0,0 1 0 0 0,0 0 0 0 0,-1 0 0 0 0,1-1 0 0 0,0 1 0 0 0,-1 1 0 0 0,1-1 0 0 0,-1 0 0 0 0,0 0 0 0 0,1 0 0 0 0,-1 1 0 0 0,0-1 0 0 0,1 1 0 0 0,-1-1 0 0 0,0 1 0 0 0,0-1 0 0 0,0 1 0 0 0,-1 0 0 0 0,1-1 0 0 0,0 1 0 0 0,0 0 0 0 0,-1 0 0 0 0,1 0 0 0 0,-1-1 0 0 0,0 1 0 0 0,0 0 0 0 0,1 0 0 0 0,-1 0 0 0 0,0 0 0 0 0,-1 0 0 0 0,1 1 0 0 0,-3 16 24 0 0,0 0 0 0 0,-1-1-1 0 0,-9 24 1 0 0,-1 7 9 0 0,-43 153 249 0 0,-25 119 324 0 0,72-256-372 0 0,2 0 0 0 0,2 69 0 0 0,17 132 208 0 0,-8-190-164 0 0,-4 0-1 0 0,-12 93 0 0 0,10-149-133 0 0,0 0 0 0 0,-2 0 0 0 0,0-1 0 0 0,-1 1 0 0 0,-2-1 0 0 0,1 0 0 0 0,-2-1 0 0 0,-1 0 0 0 0,0 0 0 0 0,-14 17 0 0 0,4-13 120 0 0,-2-1 1 0 0,0 0-1 0 0,-2-2 0 0 0,0-1 0 0 0,-44 26 1 0 0,35-28-25 0 0,0 0-1 0 0,0-2 1 0 0,-55 14 0 0 0,-13 6-94 0 0,87-29-115 0 0,-1 1-277 0 0,-29 8 1 0 0,37-13-50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50:06.899"/>
    </inkml:context>
    <inkml:brush xml:id="br0">
      <inkml:brushProperty name="width" value="0.1" units="cm"/>
      <inkml:brushProperty name="height" value="0.1" units="cm"/>
      <inkml:brushProperty name="color" value="#E71224"/>
    </inkml:brush>
  </inkml:definitions>
  <inkml:trace contextRef="#ctx0" brushRef="#br0">4021 145 1375 0 0,'-36'-13'798'0'0,"-2"1"0"0"0,1 2 0 0 0,-1 2 0 0 0,-74-7 0 0 0,87 13-560 0 0,0-2 1 0 0,-46-11 0 0 0,55 10 6 0 0,-28-2 0 0 0,-5-2 167 0 0,-8-7 150 0 0,33 9-279 0 0,-2 0 1 0 0,1 2 0 0 0,-46-5-1 0 0,-7 11 44 0 0,-92 12 0 0 0,97-6-50 0 0,-121-2 0 0 0,185-5-254 0 0,-69-5 318 0 0,-78 6-1 0 0,45 4 3 0 0,-48 4 97 0 0,-173 10 27 0 0,-38 5-77 0 0,-45 16-251 0 0,-11 1-32 0 0,227-21-96 0 0,74-8-262 0 0,-143 31 0 0 0,189-25-2677 0 0,-6 4-971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50:08.777"/>
    </inkml:context>
    <inkml:brush xml:id="br0">
      <inkml:brushProperty name="width" value="0.1" units="cm"/>
      <inkml:brushProperty name="height" value="0.1" units="cm"/>
      <inkml:brushProperty name="color" value="#E71224"/>
    </inkml:brush>
  </inkml:definitions>
  <inkml:trace contextRef="#ctx0" brushRef="#br0">2135 0 719 0 0,'0'2'10'0'0,"0"-1"-1"0"0,-1 1 0 0 0,1-1 1 0 0,-1 1-1 0 0,1-1 0 0 0,-1 0 1 0 0,0 1-1 0 0,1-1 0 0 0,-1 0 1 0 0,0 1-1 0 0,0-1 0 0 0,0 0 1 0 0,0 0-1 0 0,0 0 0 0 0,0 0 0 0 0,-1 0 1 0 0,-1 2-1 0 0,-28 16 300 0 0,23-15-198 0 0,-2 1 260 0 0,0 0-1 0 0,0-1 1 0 0,0 0-1 0 0,0-1 0 0 0,-21 5 1 0 0,-57 1 1229 0 0,37-4-936 0 0,-148 6 641 0 0,2 0-563 0 0,80 2-57 0 0,-1-5-1 0 0,-198-12 1 0 0,163-9 39 0 0,-161 7 0 0 0,177 7-586 0 0,84-2-347 0 0,-1 2 0 0 0,1 2 0 0 0,-55 10 0 0 0,68-4-3613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50:09.672"/>
    </inkml:context>
    <inkml:brush xml:id="br0">
      <inkml:brushProperty name="width" value="0.1" units="cm"/>
      <inkml:brushProperty name="height" value="0.1" units="cm"/>
      <inkml:brushProperty name="color" value="#E71224"/>
    </inkml:brush>
  </inkml:definitions>
  <inkml:trace contextRef="#ctx0" brushRef="#br0">3829 0 2879 0 0,'-9'2'93'0'0,"0"0"-1"0"0,0-1 0 0 0,0 0 0 0 0,0-1 1 0 0,-12 0-1 0 0,-6 0 362 0 0,-314 33 2733 0 0,255-25-3020 0 0,-110-4 0 0 0,-23 1 154 0 0,-178 10 495 0 0,283-20-558 0 0,-209 4 109 0 0,-80 13-196 0 0,-23-11 39 0 0,111-9 19 0 0,-52 2 76 0 0,347 8-355 0 0,-395 35-2551 0 0,302-19-586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50:12.805"/>
    </inkml:context>
    <inkml:brush xml:id="br0">
      <inkml:brushProperty name="width" value="0.1" units="cm"/>
      <inkml:brushProperty name="height" value="0.1" units="cm"/>
      <inkml:brushProperty name="color" value="#E71224"/>
    </inkml:brush>
  </inkml:definitions>
  <inkml:trace contextRef="#ctx0" brushRef="#br0">2174 118 2303 0 0,'-171'-26'2643'0'0,"93"12"-1550"0"0,1 4-1 0 0,-141-1 0 0 0,-198 2 452 0 0,177 5-1161 0 0,119 4 5 0 0,-135-17 0 0 0,14-8-58 0 0,194 24-262 0 0,1 1-1 0 0,0 3 1 0 0,-57 9 0 0 0,47-1-838 0 0,-5-1-3084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50:13.912"/>
    </inkml:context>
    <inkml:brush xml:id="br0">
      <inkml:brushProperty name="width" value="0.1" units="cm"/>
      <inkml:brushProperty name="height" value="0.1" units="cm"/>
      <inkml:brushProperty name="color" value="#E71224"/>
    </inkml:brush>
  </inkml:definitions>
  <inkml:trace contextRef="#ctx0" brushRef="#br0">2007 17 919 0 0,'-8'-3'240'0'0,"0"1"0"0"0,0 0-1 0 0,0 0 1 0 0,0 0-1 0 0,-1 1 1 0 0,1 0-1 0 0,0 1 1 0 0,-1 0-1 0 0,-13 1 1 0 0,-27-1 596 0 0,-62-4 743 0 0,-112 10-1 0 0,112-1-892 0 0,-261 38 702 0 0,178-14-1247 0 0,-75-16-14 0 0,184-13-105 0 0,1 4 1 0 0,-97 17 0 0 0,31 8-280 0 0,68-16 75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50:14.717"/>
    </inkml:context>
    <inkml:brush xml:id="br0">
      <inkml:brushProperty name="width" value="0.1" units="cm"/>
      <inkml:brushProperty name="height" value="0.1" units="cm"/>
      <inkml:brushProperty name="color" value="#E71224"/>
    </inkml:brush>
  </inkml:definitions>
  <inkml:trace contextRef="#ctx0" brushRef="#br0">1393 48 3423 0 0,'-123'5'336'0'0,"-46"-6"-177"0"0,99-2 17 0 0,-267-26 3208 0 0,228 16-2640 0 0,32 7-343 0 0,-100 5 1 0 0,-76 19-412 0 0,229-16-10 0 0,-30 2-56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33:54.661"/>
    </inkml:context>
    <inkml:brush xml:id="br0">
      <inkml:brushProperty name="width" value="0.1" units="cm"/>
      <inkml:brushProperty name="height" value="0.1" units="cm"/>
      <inkml:brushProperty name="color" value="#E71224"/>
    </inkml:brush>
  </inkml:definitions>
  <inkml:trace contextRef="#ctx0" brushRef="#br0">2792 40 3279 0 0,'-35'-7'738'0'0,"6"5"-70"0"0,0 1-1 0 0,0 2 1 0 0,-52 7 0 0 0,5 0-110 0 0,-5-4 367 0 0,-157-14-1 0 0,162 6-281 0 0,-131 11-1 0 0,-25 0 19 0 0,30-26-60 0 0,-33-1-12 0 0,68 19-252 0 0,-87-3-98 0 0,32-3-126 0 0,150 9-79 0 0,-78 10 1 0 0,-105 26-3586 0 0,134-26-496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50:15.562"/>
    </inkml:context>
    <inkml:brush xml:id="br0">
      <inkml:brushProperty name="width" value="0.1" units="cm"/>
      <inkml:brushProperty name="height" value="0.1" units="cm"/>
      <inkml:brushProperty name="color" value="#E71224"/>
    </inkml:brush>
  </inkml:definitions>
  <inkml:trace contextRef="#ctx0" brushRef="#br0">2428 7 2303 0 0,'-17'-1'636'0'0,"-1"0"0"0"0,-35 3-1 0 0,8 0-342 0 0,-307 3 2251 0 0,101-13-1178 0 0,153 2-1031 0 0,-181 12 0 0 0,220 1-311 0 0,-198 15 28 0 0,173-21-48 0 0,-358 19 46 0 0,201-3-71 0 0,98-8-2480 0 0,55 0-367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49:27.212"/>
    </inkml:context>
    <inkml:brush xml:id="br0">
      <inkml:brushProperty name="width" value="0.1" units="cm"/>
      <inkml:brushProperty name="height" value="0.1" units="cm"/>
      <inkml:brushProperty name="color" value="#E71224"/>
    </inkml:brush>
  </inkml:definitions>
  <inkml:trace contextRef="#ctx0" brushRef="#br0">3650 18 919 0 0,'0'0'40'0'0,"1"-1"0"0"0,-1 1 0 0 0,0 0 0 0 0,0-1 0 0 0,0 1 0 0 0,0 0 0 0 0,0-1 0 0 0,0 1 0 0 0,0 0 0 0 0,0-1-1 0 0,0 1 1 0 0,0 0 0 0 0,0-1 0 0 0,0 1 0 0 0,0 0 0 0 0,0-1 0 0 0,0 1 0 0 0,0 0 0 0 0,0-1 0 0 0,0 1-1 0 0,0 0 1 0 0,0-1 0 0 0,-1 1 0 0 0,1 0 0 0 0,0 0 0 0 0,0-1 0 0 0,0 1 0 0 0,0 0 0 0 0,-1-1 0 0 0,1 1 0 0 0,0 0-1 0 0,0 0 1 0 0,-1 0 0 0 0,1-1 0 0 0,-1 1 0 0 0,-16-6 425 0 0,-21 6 1171 0 0,6 4 438 0 0,21-4-1681 0 0,0 1 0 0 0,1 1 0 0 0,-1 0 0 0 0,0 0 0 0 0,1 1 0 0 0,-14 5 0 0 0,10-1-295 0 0,-1-2 1 0 0,1 1-1 0 0,-1-2 1 0 0,-1 0-1 0 0,1-1 0 0 0,0-1 1 0 0,-19 1-1 0 0,-8-2 184 0 0,-59-6 0 0 0,13-2 485 0 0,-168 6 0 0 0,48 14-71 0 0,10 1-146 0 0,155-11-516 0 0,-10 1 78 0 0,-77 14 0 0 0,91-11-99 0 0,1-2-1 0 0,-43 0 0 0 0,-36 5 26 0 0,78-5 13 0 0,-140 17 117 0 0,141-19-159 0 0,0-3 0 0 0,-67-6-1 0 0,48 1-8 0 0,0 3 0 0 0,-1 2 0 0 0,1 2 0 0 0,-72 14 0 0 0,35-3-5 0 0,-195 18 157 0 0,115-31 320 0 0,-37 0-176 0 0,96 5-342 0 0,-35 1 89 0 0,50 3-4113 0 0,50-3-588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49:28.533"/>
    </inkml:context>
    <inkml:brush xml:id="br0">
      <inkml:brushProperty name="width" value="0.1" units="cm"/>
      <inkml:brushProperty name="height" value="0.1" units="cm"/>
      <inkml:brushProperty name="color" value="#E71224"/>
    </inkml:brush>
  </inkml:definitions>
  <inkml:trace contextRef="#ctx0" brushRef="#br0">2929 36 455 0 0,'-4'-2'300'0'0,"0"1"0"0"0,0 0-1 0 0,0 0 1 0 0,0 0-1 0 0,0 1 1 0 0,0 0 0 0 0,0-1-1 0 0,0 1 1 0 0,-5 1-1 0 0,4-1-195 0 0,1 1 0 0 0,-1-1 0 0 0,0-1 0 0 0,1 1 0 0 0,-1-1 0 0 0,0 1-1 0 0,1-1 1 0 0,-7-3 0 0 0,-4-1 355 0 0,0 0 1 0 0,-1 1-1 0 0,1 1 0 0 0,-1 0 0 0 0,0 1 0 0 0,-30 0 1 0 0,23 4-54 0 0,-1 1 1 0 0,1 0-1 0 0,-43 13 1 0 0,-15 3-165 0 0,-54-3 922 0 0,-173-1 0 0 0,132-9-602 0 0,-74-6-370 0 0,138 6 27 0 0,-110 0 0 0 0,84-11-78 0 0,-244 0 320 0 0,318 5-321 0 0,-1-2 0 0 0,1-3 0 0 0,-121-25 0 0 0,153 23-179 0 0,-1 2 0 0 0,1 2 0 0 0,-1 1 0 0 0,0 1 0 0 0,0 2 0 0 0,1 1 0 0 0,-59 11 0 0 0,32-2-689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49:30.614"/>
    </inkml:context>
    <inkml:brush xml:id="br0">
      <inkml:brushProperty name="width" value="0.1" units="cm"/>
      <inkml:brushProperty name="height" value="0.1" units="cm"/>
      <inkml:brushProperty name="color" value="#E71224"/>
    </inkml:brush>
  </inkml:definitions>
  <inkml:trace contextRef="#ctx0" brushRef="#br0">1700 61 2303 0 0,'0'-1'133'0'0,"0"-1"0"0"0,1 1 0 0 0,-1 0 0 0 0,0-1-1 0 0,1 1 1 0 0,-1-1 0 0 0,0 1 0 0 0,0 0 0 0 0,0-1-1 0 0,0 1 1 0 0,0-1 0 0 0,-1 1 0 0 0,1 0-1 0 0,0-1 1 0 0,-1 1 0 0 0,1 0 0 0 0,-1-1 0 0 0,1 1-1 0 0,-1 0 1 0 0,0-2 0 0 0,-1 2 25 0 0,1-1 0 0 0,-1 0-1 0 0,0 1 1 0 0,1-1 0 0 0,-1 1 0 0 0,0-1 0 0 0,0 1 0 0 0,0 0-1 0 0,0-1 1 0 0,-4 0 0 0 0,-3-1 160 0 0,1 0-1 0 0,-1 1 1 0 0,0 0 0 0 0,0 1-1 0 0,-9-1 1 0 0,-41 1 1458 0 0,-108 13-1 0 0,64-2-1182 0 0,-217-4 584 0 0,66-3-545 0 0,152 1-355 0 0,-141-12 0 0 0,202 3-490 0 0,-1 2 0 0 0,0 2 0 0 0,0 1 0 0 0,0 3 0 0 0,-67 11 0 0 0,65-3-599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49:31.575"/>
    </inkml:context>
    <inkml:brush xml:id="br0">
      <inkml:brushProperty name="width" value="0.1" units="cm"/>
      <inkml:brushProperty name="height" value="0.1" units="cm"/>
      <inkml:brushProperty name="color" value="#E71224"/>
    </inkml:brush>
  </inkml:definitions>
  <inkml:trace contextRef="#ctx0" brushRef="#br0">2742 133 6447 0 0,'1'-2'52'0'0,"-1"-1"0"0"0,1 1-1 0 0,0 0 1 0 0,0 0 0 0 0,0 0 0 0 0,0 0-1 0 0,0 0 1 0 0,0 0 0 0 0,0 0-1 0 0,1 0 1 0 0,-1 1 0 0 0,3-4-1 0 0,-2 3-22 0 0,0 0 0 0 0,-1 0 0 0 0,1-1 0 0 0,-1 1 0 0 0,0-1 0 0 0,1 1 0 0 0,-1-1 0 0 0,-1 0 0 0 0,1 1 0 0 0,0-1 0 0 0,-1 0-1 0 0,1-3 1 0 0,-34 4-269 0 0,-21-3 1022 0 0,1 3-1 0 0,-66 4 0 0 0,90 0-546 0 0,-320 20 1225 0 0,51-5-801 0 0,179-6-507 0 0,15-4 213 0 0,-1-5 0 0 0,-125-12 1 0 0,-456-82 1702 0 0,632 84-2036 0 0,0 2 0 0 0,-1 2 0 0 0,1 3 0 0 0,-1 2 0 0 0,-96 14 0 0 0,69-1-678 0 0,-6 1-250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49:33.338"/>
    </inkml:context>
    <inkml:brush xml:id="br0">
      <inkml:brushProperty name="width" value="0.1" units="cm"/>
      <inkml:brushProperty name="height" value="0.1" units="cm"/>
      <inkml:brushProperty name="color" value="#E71224"/>
    </inkml:brush>
  </inkml:definitions>
  <inkml:trace contextRef="#ctx0" brushRef="#br0">2006 1 3167 0 0,'-35'7'376'0'0,"-161"41"4227"0"0,-44 8-3398 0 0,157-45-578 0 0,0-4 1 0 0,-121-4-1 0 0,123-1 133 0 0,-112 16-1 0 0,39-2-289 0 0,-40-7-23 0 0,-61 4-59 0 0,31 19-455 0 0,161-20-36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49:34.620"/>
    </inkml:context>
    <inkml:brush xml:id="br0">
      <inkml:brushProperty name="width" value="0.1" units="cm"/>
      <inkml:brushProperty name="height" value="0.1" units="cm"/>
      <inkml:brushProperty name="color" value="#E71224"/>
    </inkml:brush>
  </inkml:definitions>
  <inkml:trace contextRef="#ctx0" brushRef="#br0">2728 82 3511 0 0,'-43'-15'1378'0'0,"-2"2"0"0"0,-46-7 0 0 0,39 9-908 0 0,4 3 77 0 0,-1 3 0 0 0,1 1 0 0 0,-51 4-1 0 0,68 0-337 0 0,-120 5 378 0 0,-27 0-286 0 0,38-10 15 0 0,-216 4 1007 0 0,44-3-851 0 0,200-1-131 0 0,-136 10-1 0 0,102 6-43 0 0,-106 12 84 0 0,227-18-353 0 0,0 1 0 0 0,0 0 1 0 0,-39 18-1 0 0,-67 39-1365 0 0,110-52 605 0 0,-15 9-382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49:35.355"/>
    </inkml:context>
    <inkml:brush xml:id="br0">
      <inkml:brushProperty name="width" value="0.1" units="cm"/>
      <inkml:brushProperty name="height" value="0.1" units="cm"/>
      <inkml:brushProperty name="color" value="#E71224"/>
    </inkml:brush>
  </inkml:definitions>
  <inkml:trace contextRef="#ctx0" brushRef="#br0">1331 100 5551 0 0,'-21'-7'297'0'0,"0"1"0"0"0,0 1 0 0 0,-1 1-1 0 0,1 1 1 0 0,-30-1 0 0 0,9 0-95 0 0,-171-14 1008 0 0,-115-14 853 0 0,175 16-1371 0 0,126 15-611 0 0,-1 2-1 0 0,1 0 0 0 0,-42 9 1 0 0,-94 33-513 0 0,99-24-2390 0 0,5-2-866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49:35.860"/>
    </inkml:context>
    <inkml:brush xml:id="br0">
      <inkml:brushProperty name="width" value="0.1" units="cm"/>
      <inkml:brushProperty name="height" value="0.1" units="cm"/>
      <inkml:brushProperty name="color" value="#E71224"/>
    </inkml:brush>
  </inkml:definitions>
  <inkml:trace contextRef="#ctx0" brushRef="#br0">1436 89 2759 0 0,'1'-3'155'0'0,"-1"0"0"0"0,1 1-1 0 0,-1-1 1 0 0,0 1 0 0 0,0-1-1 0 0,0 0 1 0 0,-1 1-1 0 0,1-1 1 0 0,0 1 0 0 0,-1-1-1 0 0,0 0 1 0 0,0 1 0 0 0,0-1-1 0 0,0 1 1 0 0,0 0-1 0 0,0-1 1 0 0,0 1 0 0 0,-1 0-1 0 0,1 0 1 0 0,-1 0 0 0 0,0 0-1 0 0,1 0 1 0 0,-1 0-1 0 0,0 0 1 0 0,0 1 0 0 0,0-1-1 0 0,-1 1 1 0 0,1-1 0 0 0,0 1-1 0 0,-1 0 1 0 0,1 0-1 0 0,0 0 1 0 0,-5-1 0 0 0,-10-3-67 0 0,1 1 0 0 0,-1 1 0 0 0,1 1 1 0 0,-1 1-1 0 0,0 0 0 0 0,-24 2 0 0 0,-9-1 21 0 0,-213 13 1468 0 0,132-3-888 0 0,-65-8 4 0 0,114-4-351 0 0,-109 12 0 0 0,11 22-689 0 0,100-16-2626 0 0,3-3-918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49:38.329"/>
    </inkml:context>
    <inkml:brush xml:id="br0">
      <inkml:brushProperty name="width" value="0.1" units="cm"/>
      <inkml:brushProperty name="height" value="0.1" units="cm"/>
      <inkml:brushProperty name="color" value="#E71224"/>
    </inkml:brush>
  </inkml:definitions>
  <inkml:trace contextRef="#ctx0" brushRef="#br0">2744 6 1839 0 0,'-1'-1'127'0'0,"0"1"-1"0"0,1-1 1 0 0,-1 1-1 0 0,0-1 0 0 0,0 1 1 0 0,0 0-1 0 0,1-1 0 0 0,-1 1 1 0 0,0 0-1 0 0,0 0 1 0 0,0-1-1 0 0,0 1 0 0 0,0 0 1 0 0,0 0-1 0 0,0 0 0 0 0,1 0 1 0 0,-1 0-1 0 0,0 0 1 0 0,0 0-1 0 0,0 0 0 0 0,-1 1 1 0 0,-21 4 450 0 0,5 0-501 0 0,9-1-45 0 0,-1-1 0 0 0,1 0 0 0 0,-1 0 0 0 0,0-1 0 0 0,0-1 1 0 0,0 0-1 0 0,-1 0 0 0 0,1-1 0 0 0,0 0 0 0 0,-10-2 0 0 0,11 0 180 0 0,0 1-1 0 0,0-1 0 0 0,0 1 0 0 0,0 1 0 0 0,0 0 1 0 0,1 0-1 0 0,-1 1 0 0 0,0 0 0 0 0,0 0 0 0 0,0 1 0 0 0,0 0 1 0 0,1 0-1 0 0,-13 6 0 0 0,-11 6-97 0 0,-1-1 0 0 0,-1-2 0 0 0,0-1 0 0 0,-53 7 0 0 0,-142 5 647 0 0,190-20-450 0 0,-165 20 741 0 0,-78 3-102 0 0,47-28-90 0 0,-42 2 112 0 0,-106-6-91 0 0,177-7-597 0 0,150 14-303 0 0,-95 11 0 0 0,81-1-735 0 0,-5-2-285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33:44.520"/>
    </inkml:context>
    <inkml:brush xml:id="br0">
      <inkml:brushProperty name="width" value="0.1" units="cm"/>
      <inkml:brushProperty name="height" value="0.1" units="cm"/>
      <inkml:brushProperty name="color" value="#E71224"/>
    </inkml:brush>
  </inkml:definitions>
  <inkml:trace contextRef="#ctx0" brushRef="#br0">2597 45 2759 0 0,'-10'-20'261'0'0,"9"18"65"0"0,0 0 0 0 0,1-1 1 0 0,-2 1-1 0 0,1 0 0 0 0,0 0 1 0 0,0 0-1 0 0,-1 0 0 0 0,-1-3 1 0 0,2 5-286 0 0,1-1 1 0 0,-1 1-1 0 0,0 0 1 0 0,1 0 0 0 0,-1-1-1 0 0,0 1 1 0 0,0 0 0 0 0,1 0-1 0 0,-1 0 1 0 0,0 0 0 0 0,1 0-1 0 0,-1 0 1 0 0,0 0-1 0 0,1 0 1 0 0,-1 0 0 0 0,0 0-1 0 0,0 0 1 0 0,1 0 0 0 0,-1 1-1 0 0,0-1 1 0 0,1 0 0 0 0,-1 1-1 0 0,1-1 1 0 0,-1 0-1 0 0,0 1 1 0 0,1-1 0 0 0,-1 0-1 0 0,1 1 1 0 0,-1-1 0 0 0,1 1-1 0 0,-1-1 1 0 0,1 1-1 0 0,-1 0 1 0 0,1-1 0 0 0,-1 2-1 0 0,-8 9-26 0 0,0 1-1 0 0,1 0 0 0 0,0 0 0 0 0,0 1 0 0 0,-7 19 0 0 0,-2 2-25 0 0,15-29-34 0 0,-1 1 1 0 0,-1-1-1 0 0,1 0 1 0 0,-1 0 0 0 0,0 0-1 0 0,0-1 1 0 0,0 1-1 0 0,-7 4 1 0 0,9-7 34 0 0,-1-1 0 0 0,1 1 0 0 0,0-1 0 0 0,-1 0 0 0 0,1 0 0 0 0,-1 0 1 0 0,1 0-1 0 0,-1-1 0 0 0,0 1 0 0 0,1-1 0 0 0,-1 1 0 0 0,0-1 0 0 0,1 0 0 0 0,-1 0 1 0 0,0 0-1 0 0,0-1 0 0 0,1 1 0 0 0,-1-1 0 0 0,1 1 0 0 0,-1-1 0 0 0,-4-2 0 0 0,-5-2 11 0 0,10 4 78 0 0,0 0-1 0 0,0 0 1 0 0,0 0 0 0 0,0 1-1 0 0,0-1 1 0 0,0 0-1 0 0,0 1 1 0 0,0 0 0 0 0,-4-1-1 0 0,6 1-62 0 0,-1 0 0 0 0,1 0-1 0 0,-1 0 1 0 0,1 1 0 0 0,-1-1-1 0 0,1 0 1 0 0,0 0 0 0 0,-1 0-1 0 0,1 1 1 0 0,0-1 0 0 0,-1 0-1 0 0,1 0 1 0 0,0 1 0 0 0,-1-1-1 0 0,1 0 1 0 0,0 1 0 0 0,0-1 0 0 0,-1 0-1 0 0,1 1 1 0 0,0-1 0 0 0,-1 1-1 0 0,-1 16-11 0 0,2-16 2 0 0,0-1-1 0 0,-1 1 0 0 0,1 0 0 0 0,0-1 0 0 0,0 1 0 0 0,0-1 0 0 0,-1 1 1 0 0,1 0-1 0 0,0-1 0 0 0,-1 1 0 0 0,1-1 0 0 0,0 1 0 0 0,-1-1 0 0 0,1 1 1 0 0,-1-1-1 0 0,1 1 0 0 0,-1-1 0 0 0,1 1 0 0 0,-1-1 0 0 0,1 0 0 0 0,-1 1 1 0 0,1-1-1 0 0,-1 0 0 0 0,0 1 0 0 0,1-1 0 0 0,-1 0 0 0 0,1 0 0 0 0,-1 0 1 0 0,-1 1-1 0 0,-22 2 355 0 0,15-2-203 0 0,-25 6 234 0 0,17-3-184 0 0,1 0 0 0 0,-1-1-1 0 0,0-1 1 0 0,-24-1-1 0 0,-446-17 2073 0 0,-27-14-1615 0 0,262 13-336 0 0,-311 25 47 0 0,514-4-423 0 0,-60 13 1 0 0,5 10-3768 0 0,39-5-433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51:15.675"/>
    </inkml:context>
    <inkml:brush xml:id="br0">
      <inkml:brushProperty name="width" value="0.1" units="cm"/>
      <inkml:brushProperty name="height" value="0.1" units="cm"/>
      <inkml:brushProperty name="color" value="#E71224"/>
    </inkml:brush>
  </inkml:definitions>
  <inkml:trace contextRef="#ctx0" brushRef="#br0">0 13 455 0 0,'4'-1'0'0'0,"0"-1"0"0"0,3 0 0 0 0,-2-2 0 0 0,1 2 0 0 0,-2 2 0 0 0,-1 0 320 0 0,-1 0 32 0 0,0-2 0 0 0,0 2 0 0 0,4 2-352 0 0,-1-4-96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49:52.055"/>
    </inkml:context>
    <inkml:brush xml:id="br0">
      <inkml:brushProperty name="width" value="0.1" units="cm"/>
      <inkml:brushProperty name="height" value="0.1" units="cm"/>
      <inkml:brushProperty name="color" value="#E71224"/>
    </inkml:brush>
  </inkml:definitions>
  <inkml:trace contextRef="#ctx0" brushRef="#br0">1499 61 919 0 0,'0'-1'106'0'0,"0"-1"-1"0"0,0 1 0 0 0,0 0 0 0 0,0-1 0 0 0,-1 1 0 0 0,1-1 0 0 0,0 1 0 0 0,-1 0 0 0 0,1-1 0 0 0,-1 1 0 0 0,1 0 0 0 0,-1 0 0 0 0,0-1 0 0 0,0 1 0 0 0,1 0 0 0 0,-1 0 1 0 0,0 0-1 0 0,0 0 0 0 0,0 0 0 0 0,0 0 0 0 0,-2-1 0 0 0,0 1 48 0 0,0-1-1 0 0,0 1 1 0 0,1-1 0 0 0,-2 1 0 0 0,1 0 0 0 0,0 0-1 0 0,0 1 1 0 0,0-1 0 0 0,-4 0 0 0 0,-4 1 79 0 0,0 0 0 0 0,0 0 0 0 0,1 1 0 0 0,-19 3 0 0 0,-32 10 78 0 0,-1-3 0 0 0,0-3 0 0 0,-115 0 0 0 0,-192-6 1020 0 0,276 0-964 0 0,44-2-143 0 0,1-3-1 0 0,-1-2 1 0 0,1-2-1 0 0,-82-22 0 0 0,125 28-209 0 0,-91-22 242 0 0,83 22-259 0 0,1-1 0 0 0,-1 1 0 0 0,0 1 0 0 0,0 1 0 0 0,-21 2 0 0 0,3 4-72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49:52.759"/>
    </inkml:context>
    <inkml:brush xml:id="br0">
      <inkml:brushProperty name="width" value="0.1" units="cm"/>
      <inkml:brushProperty name="height" value="0.1" units="cm"/>
      <inkml:brushProperty name="color" value="#E71224"/>
    </inkml:brush>
  </inkml:definitions>
  <inkml:trace contextRef="#ctx0" brushRef="#br0">2321 24 863 0 0,'-4'2'5'0'0,"1"0"0"0"0,-1-1 0 0 0,0 1 0 0 0,0-1 0 0 0,0 1 0 0 0,0-1 0 0 0,0-1 0 0 0,0 1-1 0 0,0 0 1 0 0,0-1 0 0 0,0 0 0 0 0,-6 0 0 0 0,-4 1 3 0 0,-2-1 314 0 0,-1 0-1 0 0,0-2 0 0 0,0 0 0 0 0,1 0 0 0 0,-30-10 1 0 0,-21-3 577 0 0,43 13-460 0 0,1 0 0 0 0,-1 1 0 0 0,-41 5 0 0 0,-69 17-41 0 0,83-11-116 0 0,-81 4-1 0 0,64-15 314 0 0,-79-11 0 0 0,62 4-35 0 0,45 6-299 0 0,0 1-1 0 0,1 3 1 0 0,-42 6 0 0 0,-115 28 114 0 0,103-18-317 0 0,-127 8 71 0 0,149-20-114 0 0,-141 29-1 0 0,-30 34-2727 0 0,175-50-358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49:54.324"/>
    </inkml:context>
    <inkml:brush xml:id="br0">
      <inkml:brushProperty name="width" value="0.1" units="cm"/>
      <inkml:brushProperty name="height" value="0.1" units="cm"/>
      <inkml:brushProperty name="color" value="#E71224"/>
    </inkml:brush>
  </inkml:definitions>
  <inkml:trace contextRef="#ctx0" brushRef="#br0">3435 105 2879 0 0,'1'-3'59'0'0,"-1"0"-1"0"0,0 1 1 0 0,1-1-1 0 0,0 0 1 0 0,0 0-1 0 0,0 1 1 0 0,1-4-1 0 0,-1 4 25 0 0,0 0 0 0 0,0-1 0 0 0,0 1 0 0 0,0 0-1 0 0,0-1 1 0 0,-1 1 0 0 0,1-1 0 0 0,-1 1 0 0 0,0-1 0 0 0,0 1 0 0 0,0-1 0 0 0,0 1 0 0 0,-1-5-1 0 0,1 5 30 0 0,-1 0 0 0 0,1 0 0 0 0,-1 0 0 0 0,0 0 0 0 0,0 0 0 0 0,0 0-1 0 0,0 0 1 0 0,0 0 0 0 0,0 1 0 0 0,-1-1 0 0 0,1 0 0 0 0,-1 1 0 0 0,1-1-1 0 0,-1 1 1 0 0,1-1 0 0 0,-1 1 0 0 0,-3-2 0 0 0,2 1-11 0 0,-1 1 1 0 0,1 0-1 0 0,0 0 0 0 0,0 0 1 0 0,-1 0-1 0 0,1 1 1 0 0,-1-1-1 0 0,1 1 1 0 0,-1 0-1 0 0,-3 0 0 0 0,-8 2 24 0 0,0 0-1 0 0,0 2 0 0 0,0-1 1 0 0,-15 7-1 0 0,25-8-119 0 0,-77 30 88 0 0,51-19-76 0 0,0-1 0 0 0,-45 10 0 0 0,8-11 146 0 0,-81 2-1 0 0,68-7 128 0 0,34 1-125 0 0,-77 20 1 0 0,72-15-114 0 0,-36 12-23 0 0,40-10 40 0 0,-55 8 1 0 0,46-15 131 0 0,-109 1 0 0 0,42-9 71 0 0,-165 21 0 0 0,208-12-84 0 0,-1-4 0 0 0,-152-11 0 0 0,-312-12 1072 0 0,440 18-1068 0 0,-81 1 33 0 0,135 3-188 0 0,-84 15 0 0 0,-22 18-377 0 0,68-14 117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49:55.857"/>
    </inkml:context>
    <inkml:brush xml:id="br0">
      <inkml:brushProperty name="width" value="0.1" units="cm"/>
      <inkml:brushProperty name="height" value="0.1" units="cm"/>
      <inkml:brushProperty name="color" value="#E71224"/>
    </inkml:brush>
  </inkml:definitions>
  <inkml:trace contextRef="#ctx0" brushRef="#br0">1549 42 3223 0 0,'-52'2'157'0'0,"28"0"-47"0"0,-39-4-1 0 0,-22-8 549 0 0,43 4 229 0 0,0 1 1 0 0,0 3 0 0 0,-82 4-1 0 0,63 7-607 0 0,-87 7 40 0 0,98-15-135 0 0,-78-9 0 0 0,-48-16 366 0 0,117 14-326 0 0,28 7-87 0 0,-1 0 0 0 0,1 2 0 0 0,-1 2 0 0 0,-41 5-1 0 0,-122 31-3052 0 0,136-22-229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49:56.569"/>
    </inkml:context>
    <inkml:brush xml:id="br0">
      <inkml:brushProperty name="width" value="0.1" units="cm"/>
      <inkml:brushProperty name="height" value="0.1" units="cm"/>
      <inkml:brushProperty name="color" value="#E71224"/>
    </inkml:brush>
  </inkml:definitions>
  <inkml:trace contextRef="#ctx0" brushRef="#br0">2729 60 2303 0 0,'-33'-11'1023'0'0,"0"2"0"0"0,0 1 0 0 0,-69-6 0 0 0,37 6-816 0 0,18 2 200 0 0,-1 3 0 0 0,-74 4 0 0 0,-95 21 615 0 0,153-15-697 0 0,-81-3 0 0 0,-65-13 449 0 0,-49 0 4 0 0,219 10-682 0 0,-283-3 312 0 0,222-1-334 0 0,1 5 0 0 0,-134 21 0 0 0,49-1-51 0 0,-100 17-428 0 0,202-24-19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49:57.575"/>
    </inkml:context>
    <inkml:brush xml:id="br0">
      <inkml:brushProperty name="width" value="0.1" units="cm"/>
      <inkml:brushProperty name="height" value="0.1" units="cm"/>
      <inkml:brushProperty name="color" value="#E71224"/>
    </inkml:brush>
  </inkml:definitions>
  <inkml:trace contextRef="#ctx0" brushRef="#br0">1575 61 3023 0 0,'0'0'6'0'0,"0"0"0"0"0,0 0 0 0 0,0 0-1 0 0,1-1 1 0 0,-1 1 0 0 0,0 0 0 0 0,0 0-1 0 0,0 0 1 0 0,0 0 0 0 0,0 0-1 0 0,1 0 1 0 0,-1-1 0 0 0,0 1 0 0 0,0 0-1 0 0,0 0 1 0 0,0 0 0 0 0,0 0-1 0 0,0-1 1 0 0,0 1 0 0 0,0 0 0 0 0,0 0-1 0 0,0 0 1 0 0,0-1 0 0 0,0 1 0 0 0,0 0-1 0 0,0 0 1 0 0,0 0 0 0 0,0-1-1 0 0,0 1 1 0 0,0 0 0 0 0,0 0 0 0 0,0 0-1 0 0,0 0 1 0 0,0-1 0 0 0,0 1-1 0 0,0 0 1 0 0,0 0 0 0 0,0 0 0 0 0,0 0-1 0 0,0-1 1 0 0,0 1 0 0 0,-1 0 0 0 0,1 0-1 0 0,0 0 1 0 0,0 0 0 0 0,0 0-1 0 0,0-1 1 0 0,0 1 0 0 0,-1 0 0 0 0,1 0-1 0 0,0 0 1 0 0,0 0 0 0 0,0 0-1 0 0,-8-9 350 0 0,1 3-137 0 0,0 1-1 0 0,0 1 0 0 0,-1 0 0 0 0,0 0 0 0 0,0 0 0 0 0,0 1 0 0 0,0 0 0 0 0,0 0 0 0 0,-1 1 0 0 0,1 0 1 0 0,-1 1-1 0 0,1 0 0 0 0,-15 0 0 0 0,-11 1 39 0 0,0 3 0 0 0,-40 6 1 0 0,28-2-26 0 0,-55 4 89 0 0,1-5 0 0 0,-120-8 0 0 0,119-4-27 0 0,-193 13 0 0 0,194 4-262 0 0,-173 21-46 0 0,209-22-139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50:00.669"/>
    </inkml:context>
    <inkml:brush xml:id="br0">
      <inkml:brushProperty name="width" value="0.1" units="cm"/>
      <inkml:brushProperty name="height" value="0.1" units="cm"/>
      <inkml:brushProperty name="color" value="#E71224"/>
    </inkml:brush>
  </inkml:definitions>
  <inkml:trace contextRef="#ctx0" brushRef="#br0">1777 58 3223 0 0,'-1'0'48'0'0,"0"-1"0"0"0,0 0 0 0 0,0 1 0 0 0,0-1-1 0 0,0 0 1 0 0,0 1 0 0 0,0-1 0 0 0,-1 1-1 0 0,1 0 1 0 0,0-1 0 0 0,0 1 0 0 0,-1 0-1 0 0,1 0 1 0 0,0 0 0 0 0,0-1 0 0 0,-1 1 0 0 0,-1 1-1 0 0,-25 4 1156 0 0,11-2-1155 0 0,14-2-29 0 0,-21 2 221 0 0,0-1 0 0 0,-1-2 0 0 0,1 0 0 0 0,-28-4 0 0 0,-208-33 1622 0 0,209 31-1491 0 0,-1 2-1 0 0,0 3 1 0 0,1 2-1 0 0,-70 9 0 0 0,60-4-221 0 0,0-2 0 0 0,0-3 1 0 0,0-2-1 0 0,-61-11 0 0 0,-45-8 70 0 0,135 18-191 0 0,1 1 1 0 0,-1 2-1 0 0,-41 7 1 0 0,-88 26-36 0 0,111-22-695 0 0,-7 1-3112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50:01.736"/>
    </inkml:context>
    <inkml:brush xml:id="br0">
      <inkml:brushProperty name="width" value="0.1" units="cm"/>
      <inkml:brushProperty name="height" value="0.1" units="cm"/>
      <inkml:brushProperty name="color" value="#E71224"/>
    </inkml:brush>
  </inkml:definitions>
  <inkml:trace contextRef="#ctx0" brushRef="#br0">4022 83 455 0 0,'-4'0'257'0'0,"0"0"0"0"0,1 0 0 0 0,-1 0 0 0 0,0-1 0 0 0,0 1 0 0 0,1-1-1 0 0,-1 0 1 0 0,-4-2 0 0 0,2 2 569 0 0,-32-7 376 0 0,-1 1 0 0 0,-40 0 0 0 0,30 3-627 0 0,-63-2 198 0 0,-197 16 1 0 0,181 5-484 0 0,73-7-88 0 0,-70 1 0 0 0,-68-17 293 0 0,108 2-139 0 0,-129 7 0 0 0,128 6-212 0 0,-1-5 1 0 0,-109-11-1 0 0,-163-13 147 0 0,158 13-139 0 0,12-10 7 0 0,101 8-12 0 0,-115 0 0 0 0,-4 24 55 0 0,29-1-84 0 0,-14 1-38 0 0,144-6-56 0 0,-92 24 0 0 0,-40 33-296 0 0,82-27-186 0 0,-1-2-444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50:04.500"/>
    </inkml:context>
    <inkml:brush xml:id="br0">
      <inkml:brushProperty name="width" value="0.1" units="cm"/>
      <inkml:brushProperty name="height" value="0.1" units="cm"/>
      <inkml:brushProperty name="color" value="#E71224"/>
    </inkml:brush>
  </inkml:definitions>
  <inkml:trace contextRef="#ctx0" brushRef="#br0">1658 54 1927 0 0,'-3'-3'62'0'0,"-1"0"0"0"0,0 0 0 0 0,1 1-1 0 0,-1 0 1 0 0,0-1 0 0 0,0 1 0 0 0,0 1-1 0 0,-1-1 1 0 0,-4-1 0 0 0,-44-8 655 0 0,22 5-202 0 0,11 2-137 0 0,0 0 1 0 0,-1 2 0 0 0,0 1-1 0 0,1 0 1 0 0,-1 1 0 0 0,0 1-1 0 0,0 1 1 0 0,1 1 0 0 0,-23 7-1 0 0,24-6-240 0 0,-216 46 934 0 0,175-41-803 0 0,-118 4 0 0 0,115-13-205 0 0,1 2-1 0 0,-1 4 1 0 0,1 2 0 0 0,0 3-1 0 0,-64 20 1 0 0,-186 42-3850 0 0,252-61 1654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33:45.771"/>
    </inkml:context>
    <inkml:brush xml:id="br0">
      <inkml:brushProperty name="width" value="0.1" units="cm"/>
      <inkml:brushProperty name="height" value="0.1" units="cm"/>
      <inkml:brushProperty name="color" value="#E71224"/>
    </inkml:brush>
  </inkml:definitions>
  <inkml:trace contextRef="#ctx0" brushRef="#br0">2180 87 1639 0 0,'-75'-11'1696'0'0,"51"8"-1138"0"0,-25 0 0 0 0,0 1 214 0 0,-58 1 274 0 0,55 2-750 0 0,-358-19 1597 0 0,162 9-699 0 0,61 5-639 0 0,-224-31 484 0 0,343 33-931 0 0,1 3 0 0 0,0 3 1 0 0,-86 17-1 0 0,6 10-3322 0 0,82-14-420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51:22.104"/>
    </inkml:context>
    <inkml:brush xml:id="br0">
      <inkml:brushProperty name="width" value="0.1" units="cm"/>
      <inkml:brushProperty name="height" value="0.1" units="cm"/>
      <inkml:brushProperty name="color" value="#E71224"/>
    </inkml:brush>
  </inkml:definitions>
  <inkml:trace contextRef="#ctx0" brushRef="#br0">10533 1454 6191 0 0,'2'-2'343'0'0,"-2"1"-296"0"0,1 1-1 0 0,-1-1 1 0 0,0 1 0 0 0,0 0 0 0 0,0-1 0 0 0,0 1-1 0 0,1 0 1 0 0,-1-1 0 0 0,0 1 0 0 0,0 0 0 0 0,1-1-1 0 0,-1 1 1 0 0,0 0 0 0 0,0 0 0 0 0,1-1 0 0 0,-1 1-1 0 0,0 0 1 0 0,1 0 0 0 0,-1 0 0 0 0,0-1 0 0 0,1 1-1 0 0,-1 0 1 0 0,1 0 0 0 0,-1 0 0 0 0,0 0-1 0 0,1 0 1 0 0,-1 0 0 0 0,0 0 0 0 0,1 0 0 0 0,-1 0-1 0 0,1 0 1 0 0,-1 0 0 0 0,0 0 0 0 0,1 0 0 0 0,-1 0-1 0 0,1 0 1 0 0,-1 0 0 0 0,0 0 0 0 0,1 0 0 0 0,-1 1-1 0 0,0-1 1 0 0,1 0 0 0 0,-1 0 0 0 0,0 0 0 0 0,1 1-1 0 0,-1-1 1 0 0,0 0 0 0 0,0 0 0 0 0,1 1 0 0 0,-1-1-1 0 0,0 0 1 0 0,0 1 0 0 0,1-1 0 0 0,2 5 143 0 0,-2-4-163 0 0,-1 0 0 0 0,0-1-1 0 0,0 1 1 0 0,1 0 0 0 0,-1 0 0 0 0,0-1-1 0 0,1 1 1 0 0,-1-1 0 0 0,1 1-1 0 0,-1 0 1 0 0,1-1 0 0 0,-1 1 0 0 0,1-1-1 0 0,-1 1 1 0 0,1-1 0 0 0,0 0-1 0 0,-1 1 1 0 0,1-1 0 0 0,0 1 0 0 0,-1-1-1 0 0,1 0 1 0 0,0 0 0 0 0,0 1-1 0 0,-1-1 1 0 0,1 0 0 0 0,0 0 0 0 0,0 0-1 0 0,-1 0 1 0 0,1 0 0 0 0,1 0-1 0 0,3-1 299 0 0,0 1-1 0 0,0 0 0 0 0,0 0 1 0 0,0 0-1 0 0,0 1 0 0 0,0 0 1 0 0,-1 0-1 0 0,8 2 1 0 0,30 3-378 0 0,-10-6 531 0 0,-18-1-103 0 0,1 1 0 0 0,-1 0 0 0 0,0 1 0 0 0,23 5 0 0 0,-9-1-274 0 0,-26-5-24 0 0,-1 1 0 0 0,1-1 1 0 0,-1 0-1 0 0,1 0 1 0 0,-1 0-1 0 0,1 0 0 0 0,-1-1 1 0 0,1 1-1 0 0,-1 0 1 0 0,1-1-1 0 0,-1 1 0 0 0,1-1 1 0 0,-1 1-1 0 0,1-1 1 0 0,1-1-1 0 0,-4 3 5 0 0,0 0 0 0 0,0-1 0 0 0,0 1 0 0 0,0-1 0 0 0,0 1 0 0 0,0-1 0 0 0,0 0 0 0 0,0 1 0 0 0,0-1 0 0 0,-1 0 0 0 0,1 0 0 0 0,0 0 0 0 0,0 0 0 0 0,0 0 0 0 0,0 0 0 0 0,0 0 0 0 0,0 0-1 0 0,0 0 1 0 0,-2-1 0 0 0,-27-9 240 0 0,21 7-231 0 0,0 1 0 0 0,0 0 0 0 0,0 0 0 0 0,0 0 0 0 0,0 1 0 0 0,-1 1 0 0 0,1 0-1 0 0,0 0 1 0 0,-1 0 0 0 0,-8 3 0 0 0,10-3-24 0 0,1 1-1 0 0,0-2 0 0 0,0 1 1 0 0,0-1-1 0 0,-11-2 0 0 0,11 2 40 0 0,0-1 0 0 0,0 2-1 0 0,0-1 1 0 0,0 1 0 0 0,-11 0-1 0 0,2 2-46 0 0,-1-2 0 0 0,0 0 0 0 0,-22-3 0 0 0,-16 0 233 0 0,23 3-73 0 0,-57-8 0 0 0,55 4-59 0 0,0 2 1 0 0,-40 2 0 0 0,29 0-105 0 0,16-1 24 0 0,1-2 0 0 0,-52-11 0 0 0,60 11 31 0 0,-37-1 0 0 0,28 3-98 0 0,-2-1 65 0 0,1-1 0 0 0,0-1 1 0 0,-52-15-1 0 0,66 15-26 0 0,0 0 0 0 0,0 0 1 0 0,-1 2-1 0 0,1 0 0 0 0,-1 1 0 0 0,0 0 0 0 0,-32 5 0 0 0,6-1-46 0 0,0-2-1 0 0,-64-5 0 0 0,51 0 43 0 0,34 3 11 0 0,-153-13 197 0 0,81 3-245 0 0,-23-8 106 0 0,92 18-117 0 0,0 0 0 0 0,-32 3 0 0 0,-1 0 0 0 0,-98 4 0 0 0,91-2 0 0 0,-51 5 0 0 0,-48 2 0 0 0,20-2 51 0 0,84-3-38 0 0,-175 18-13 0 0,185-19 10 0 0,24-1 3 0 0,0-2 1 0 0,-1-1 0 0 0,-49-4-1 0 0,-2-7 19 0 0,-1 4 0 0 0,0 2 0 0 0,-141 13 0 0 0,77 15-32 0 0,80-15 0 0 0,20-3 0 0 0,-57 1 0 0 0,-6-4 0 0 0,-45 0 0 0 0,28-1 0 0 0,99-1 0 0 0,-58 6 0 0 0,50-3 0 0 0,0-1 0 0 0,0-2 0 0 0,-40-4 0 0 0,-123-8 0 0 0,130 13 0 0 0,50-2 0 0 0,-231 9 0 0 0,132 7 0 0 0,81-13 0 0 0,-66-2 0 0 0,12 0 0 0 0,30 1 0 0 0,41-1 0 0 0,1 0 0 0 0,-1 2 0 0 0,-20 5 0 0 0,-10 2 0 0 0,-179 7 52 0 0,136-13-40 0 0,68-2-12 0 0,-26 6 0 0 0,32-5 2 0 0,0 0 0 0 0,0-1 0 0 0,0 0 1 0 0,-19-2-1 0 0,-110-13 51 0 0,120 13-53 0 0,0 1 0 0 0,0 2 0 0 0,-42 8 0 0 0,-31 3 0 0 0,-238 18 0 0 0,298-28 0 0 0,9-3 7 0 0,-1 0 0 0 0,-46-6 0 0 0,44 2 15 0 0,-56 1-1 0 0,18 3-24 0 0,43-1 36 0 0,-36 3 1 0 0,-45 5-34 0 0,-226 19 0 0 0,297-23 0 0 0,4 0 0 0 0,1-1 0 0 0,-43-3 0 0 0,-22-16 64 0 0,87 14-64 0 0,1 1 0 0 0,0-1 0 0 0,0-1 0 0 0,-9-3 0 0 0,-26-6 0 0 0,36 11 10 0 0,-253-33 44 0 0,236 32-54 0 0,1-1 0 0 0,0-1 0 0 0,0-1 0 0 0,0-2 0 0 0,-30-11 0 0 0,41 14 0 0 0,0 0 0 0 0,0 0 0 0 0,-1 2 0 0 0,1-1 0 0 0,-19 0 0 0 0,-66 3 0 0 0,13 0 0 0 0,-55-6 0 0 0,27 9 0 0 0,79-1 0 0 0,0-1 0 0 0,-41-4 0 0 0,-91-10 0 0 0,132 11 0 0 0,-60-3 0 0 0,36 4 13 0 0,-81 4 38 0 0,48-3-40 0 0,-94-15 117 0 0,70 2-75 0 0,16 11-53 0 0,58 1 21 0 0,-43 3 0 0 0,4 1 1 0 0,66-4-8 0 0,0 0 0 0 0,-21-5 0 0 0,22 3 11 0 0,-1 1 0 0 0,-21-2 0 0 0,10 5-10 0 0,9 0-19 0 0,-1-1 1 0 0,-26-3-1 0 0,39 2 9 0 0,-1 1-1 0 0,1-1 0 0 0,0 0 1 0 0,0 0-1 0 0,0 0 0 0 0,-1 0 0 0 0,1 0 1 0 0,0-1-1 0 0,1 1 0 0 0,-1-1 1 0 0,0 0-1 0 0,0 0 0 0 0,1 0 0 0 0,-1 0 1 0 0,1-1-1 0 0,0 1 0 0 0,-1 0 1 0 0,-2-5-1 0 0,-4-10 80 0 0,1 4-26 0 0,0-1 0 0 0,1 0-1 0 0,0 0 1 0 0,-7-27 0 0 0,0-10 190 0 0,7 30-197 0 0,1 0 0 0 0,1 0-1 0 0,1 0 1 0 0,-1-33-1 0 0,4 26-24 0 0,1 11 3 0 0,0 0-1 0 0,1 0 0 0 0,5-27 0 0 0,23-87 25 0 0,-10-8 75 0 0,-16 118-44 0 0,2 0-1 0 0,12-37 0 0 0,2-2 30 0 0,-14 41-109 0 0,2-6 27 0 0,-1-1 0 0 0,-2 1 0 0 0,4-50 0 0 0,-8 50-10 0 0,1 0 1 0 0,1 0-1 0 0,2 0 0 0 0,0 1 1 0 0,2-1-1 0 0,0 1 0 0 0,2 1 1 0 0,16-36-1 0 0,-22 56-21 0 0,0-1 0 0 0,0 1 0 0 0,0-1 0 0 0,0 1 0 0 0,1 0 0 0 0,-1 0 0 0 0,1 0 0 0 0,0 0 0 0 0,0 0 0 0 0,0 1 0 0 0,0-1 0 0 0,5-2 0 0 0,-3 2 0 0 0,1 1 0 0 0,-1 0 0 0 0,1 0 0 0 0,0 1 0 0 0,0 0 0 0 0,-1 0 0 0 0,11-1 0 0 0,5 1 0 0 0,-1 0 0 0 0,1 2 0 0 0,-1 0 0 0 0,1 1 0 0 0,-1 1 0 0 0,24 7 0 0 0,0 3-30 0 0,1-2 0 0 0,0-2 0 0 0,73 5 0 0 0,29-2 46 0 0,294-8-16 0 0,-99-13 0 0 0,-272 6 0 0 0,115-2 0 0 0,27-1 0 0 0,-195 5 0 0 0,111-8 19 0 0,270-9 90 0 0,58 2-45 0 0,-267-7-42 0 0,-105 10-1 0 0,118-2 0 0 0,-70 19 2 0 0,60-1 18 0 0,449-1-41 0 0,-355 1 0 0 0,-101-4 0 0 0,-14 12 0 0 0,-1 0 0 0 0,47-21 0 0 0,-65-1 0 0 0,-7 8 0 0 0,-81 2 0 0 0,72 3 0 0 0,-59-1 0 0 0,105-10 0 0 0,-153 7 0 0 0,201-4 0 0 0,11 0 64 0 0,-142 8-64 0 0,179-20 0 0 0,-240 16 0 0 0,0 1 0 0 0,67 7 0 0 0,-19 0 0 0 0,138 13 0 0 0,20-17 0 0 0,-149-2 0 0 0,9-4 0 0 0,71 4 0 0 0,-121 5 0 0 0,1-2 0 0 0,0-2 0 0 0,74-9 0 0 0,-8-4 0 0 0,-57 6 0 0 0,34 5 0 0 0,-50 2 0 0 0,-30-1 0 0 0,0 0 0 0 0,25-5 0 0 0,-12 1 0 0 0,1 2 0 0 0,0 1 0 0 0,40 5 0 0 0,11-1 0 0 0,22-6 0 0 0,-52 1 0 0 0,1 1 0 0 0,86 12 0 0 0,-85-2 0 0 0,106 14 0 0 0,106-14 0 0 0,-256-8 0 0 0,5 1 0 0 0,1-1 0 0 0,0-1 0 0 0,26-3 0 0 0,-31 1 0 0 0,0 2 0 0 0,19 0 0 0 0,-18 1 0 0 0,0-1 0 0 0,17-2 0 0 0,23-4 0 0 0,78 3 0 0 0,-109 3 0 0 0,31 2 0 0 0,-33 0 0 0 0,38-2 0 0 0,-27-1 0 0 0,-22 1 0 0 0,0 0 0 0 0,17-3 0 0 0,7-2 0 0 0,48-1 0 0 0,-8 0 0 0 0,26-8 0 0 0,-87 13 0 0 0,0 1 0 0 0,1 0 0 0 0,-1 1 0 0 0,16 2 0 0 0,1 1 0 0 0,-19-3 0 0 0,0 0 0 0 0,1 1 0 0 0,-1 0 0 0 0,10 4 0 0 0,-16-4 0 0 0,1 0 0 0 0,-1 0 0 0 0,0 0 0 0 0,0 1 0 0 0,0-1 0 0 0,0 1 0 0 0,-1 0 0 0 0,1 0 0 0 0,-1 1 0 0 0,0-1 0 0 0,5 6 0 0 0,18 22 0 0 0,-20-26 0 0 0,-1 0 0 0 0,0 1 0 0 0,-1 0 0 0 0,1 0 0 0 0,-1 0 0 0 0,0 0 0 0 0,-1 1 0 0 0,5 11 0 0 0,-2 6 0 0 0,0 0 0 0 0,-2 0 0 0 0,2 33 0 0 0,5 31 0 0 0,-3-42 0 0 0,-2 0 0 0 0,0 76 0 0 0,-12 11 0 0 0,5-108 0 0 0,-3 23 0 0 0,-3 98 0 0 0,16-5 0 0 0,-10-125 0 0 0,-1-1 0 0 0,0 1 0 0 0,-1-1 0 0 0,-7 19 0 0 0,5-14 0 0 0,-5 30 0 0 0,8-37 0 0 0,0 0 0 0 0,0 0 0 0 0,-1 0 0 0 0,-1-1 0 0 0,0 0 0 0 0,-1 0 0 0 0,0 0 0 0 0,-1 0 0 0 0,0 0 0 0 0,-1-1 0 0 0,-16 20 0 0 0,15-21 0 0 0,-1 0 0 0 0,0 0 0 0 0,-1-1 0 0 0,-1 0 0 0 0,1-1 0 0 0,-1 0 0 0 0,0-1 0 0 0,-1 0 0 0 0,0-1 0 0 0,0 0 0 0 0,0-1 0 0 0,-20 6 0 0 0,-20 5 16 0 0,0-2 0 0 0,-1-2 0 0 0,-80 7 0 0 0,-21-8-16 0 0,142-10-69 0 0,0 0-1 0 0,0 1 1 0 0,1 1-1 0 0,-1-1 1 0 0,0 2 0 0 0,1 0-1 0 0,-21 10 1 0 0,24-10-521 0 0,1 1 1 0 0,0 0-1 0 0,0 0 0 0 0,0 0 1 0 0,1 1-1 0 0,0 0 1 0 0,-8 10-1 0 0,1 3-1394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56:24.786"/>
    </inkml:context>
    <inkml:brush xml:id="br0">
      <inkml:brushProperty name="width" value="0.1" units="cm"/>
      <inkml:brushProperty name="height" value="0.1" units="cm"/>
      <inkml:brushProperty name="color" value="#66CC00"/>
    </inkml:brush>
  </inkml:definitions>
  <inkml:trace contextRef="#ctx0" brushRef="#br0">2241 142 2327 0 0,'2'-2'-8'0'0,"-2"2"15"0"0,1 0-1 0 0,-1 0 1 0 0,1 0-1 0 0,-1 0 1 0 0,1-1-1 0 0,-1 1 1 0 0,1 0-1 0 0,-1 0 1 0 0,0-1-1 0 0,1 1 1 0 0,-1 0-1 0 0,1-1 1 0 0,-1 1-1 0 0,0-1 1 0 0,0 1-1 0 0,1 0 1 0 0,-1-1-1 0 0,0 1 1 0 0,1-1-1 0 0,-1 1 1 0 0,0 0-1 0 0,0-1 1 0 0,0 1-1 0 0,0-1 1 0 0,1 1-1 0 0,-1-1 1 0 0,0 1-1 0 0,0-1 1 0 0,0 1-1 0 0,0-1 1 0 0,0 1-1 0 0,0-1 1 0 0,0 1-1 0 0,0-1 1 0 0,0 1-1 0 0,-1-1 1 0 0,1 1-1 0 0,0-1 1 0 0,0 1-1 0 0,0-1 1 0 0,-1 1-1 0 0,1-1 1 0 0,0 1-1 0 0,0 0 1 0 0,-1-1-1 0 0,-16-3 1309 0 0,-34-11-633 0 0,-1 2 0 0 0,0 3 1 0 0,-64-5-1 0 0,45 6-274 0 0,-181-15 439 0 0,197 23-731 0 0,-1 2-1 0 0,-85 12 0 0 0,2 12-48 0 0,-175 19 10 0 0,234-37-77 0 0,-110 23 0 0 0,91-4 0 0 0,71-17 17 0 0,0-1 0 0 0,0-1 0 0 0,-1-2 0 0 0,-45 3-1 0 0,73-8-11 0 0,0 0-1 0 0,0 0 0 0 0,0 0 0 0 0,-1 0 0 0 0,1 0 1 0 0,0 0-1 0 0,0 0 0 0 0,0-1 0 0 0,0 1 1 0 0,-1 0-1 0 0,1-1 0 0 0,0 1 0 0 0,0-1 0 0 0,0 1 1 0 0,0-1-1 0 0,0 0 0 0 0,0 1 0 0 0,0-1 1 0 0,0 0-1 0 0,-1-1 0 0 0,2 2-2 0 0,0 0 1 0 0,0-1-1 0 0,0 1 1 0 0,0 0-1 0 0,0-1 0 0 0,0 1 1 0 0,0 0-1 0 0,0-1 0 0 0,0 1 1 0 0,0 0-1 0 0,0-1 1 0 0,0 1-1 0 0,0 0 0 0 0,0-1 1 0 0,0 1-1 0 0,0 0 0 0 0,0-1 1 0 0,0 1-1 0 0,0 0 1 0 0,0 0-1 0 0,1-1 0 0 0,-1 1 1 0 0,0 0-1 0 0,0-1 0 0 0,0 1 1 0 0,1 0-1 0 0,12-9 87 0 0,7 2-49 0 0,27-5 0 0 0,12-4-46 0 0,-13 3 38 0 0,0 2 0 0 0,0 1 0 0 0,62-3 0 0 0,0 6 4 0 0,133 9 0 0 0,-195-4-36 0 0,-1-1 0 0 0,75-15 0 0 0,-94 13 0 0 0,-10 3 0 0 0,-8 1 0 0 0,-1 0 0 0 0,0 0 0 0 0,1-1 0 0 0,-1 0 0 0 0,0 0 0 0 0,11-6 0 0 0,-18 6 5 0 0,-8 0 8 0 0,-10 1 22 0 0,16 1-28 0 0,-149-7 511 0 0,-83-8-34 0 0,-18-9-283 0 0,188 21-108 0 0,-124 13-1 0 0,62 2-107 0 0,-32 4-44 0 0,124-11 27 0 0,1 2 1 0 0,-53 17-1 0 0,37-5-127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58:12.448"/>
    </inkml:context>
    <inkml:brush xml:id="br0">
      <inkml:brushProperty name="width" value="0.1" units="cm"/>
      <inkml:brushProperty name="height" value="0.1" units="cm"/>
      <inkml:brushProperty name="color" value="#66CC00"/>
    </inkml:brush>
  </inkml:definitions>
  <inkml:trace contextRef="#ctx0" brushRef="#br0">4042 18 3167 0 0,'-30'4'527'0'0,"27"-3"-489"0"0,0 0-1 0 0,-1 0 1 0 0,1-1-1 0 0,-1 1 1 0 0,0-1-1 0 0,1 0 0 0 0,-1 0 1 0 0,1 0-1 0 0,-1 0 1 0 0,1-1-1 0 0,-7-1 0 0 0,-14-7 714 0 0,20 7-541 0 0,-1 0 1 0 0,1 0-1 0 0,0 1 0 0 0,-1-1 1 0 0,1 1-1 0 0,-1 0 1 0 0,0 0-1 0 0,1 1 1 0 0,-1-1-1 0 0,0 1 1 0 0,1 0-1 0 0,-1 0 0 0 0,0 1 1 0 0,0-1-1 0 0,-7 3 1 0 0,-11 5 357 0 0,1 2 0 0 0,1 0 0 0 0,-26 17 0 0 0,26-14-269 0 0,-1-1 1 0 0,-43 17-1 0 0,28-17 206 0 0,-72 13 0 0 0,-86 3 1661 0 0,140-20-1628 0 0,-45 9 373 0 0,-162 4 0 0 0,230-21-841 0 0,-36 0 245 0 0,-99 11 0 0 0,77 4-55 0 0,18-3-109 0 0,-132 6 0 0 0,55-16 258 0 0,-294 42 0 0 0,91-9-343 0 0,94-14-68 0 0,47-1 2 0 0,126-12 54 0 0,29-5-20 0 0,0-1 1 0 0,0-3 0 0 0,-66-10-1 0 0,63 5-1001 0 0,-1 2-1 0 0,1 3 1 0 0,-1 3-1 0 0,1 3 1 0 0,-59 11-1 0 0,75-8-4835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58:31.636"/>
    </inkml:context>
    <inkml:brush xml:id="br0">
      <inkml:brushProperty name="width" value="0.1" units="cm"/>
      <inkml:brushProperty name="height" value="0.1" units="cm"/>
      <inkml:brushProperty name="color" value="#66CC00"/>
    </inkml:brush>
  </inkml:definitions>
  <inkml:trace contextRef="#ctx0" brushRef="#br0">1616 166 4431 0 0,'-2'-6'205'0'0,"0"1"89"0"0,1 0 0 0 0,-1 0 0 0 0,0 0 0 0 0,-1 0 0 0 0,1 1 1 0 0,-1-1-1 0 0,-5-6 0 0 0,1 2-84 0 0,0 0 0 0 0,-1 0 1 0 0,0 1-1 0 0,0 0 1 0 0,-1 0-1 0 0,0 1 0 0 0,0 0 1 0 0,-1 1-1 0 0,0 0 0 0 0,0 0 1 0 0,-1 1-1 0 0,1 1 0 0 0,-1 0 1 0 0,0 0-1 0 0,0 1 1 0 0,0 0-1 0 0,-15-1 0 0 0,-16 1 461 0 0,-1 1-1 0 0,-75 8 0 0 0,-87 22 404 0 0,82-9-655 0 0,-19-2-11 0 0,15-2-173 0 0,-151 37 0 0 0,213-32-1096 0 0,-92 43 1 0 0,106-41-2170 0 0,-3 0-1449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58:32.409"/>
    </inkml:context>
    <inkml:brush xml:id="br0">
      <inkml:brushProperty name="width" value="0.1" units="cm"/>
      <inkml:brushProperty name="height" value="0.1" units="cm"/>
      <inkml:brushProperty name="color" value="#66CC00"/>
    </inkml:brush>
  </inkml:definitions>
  <inkml:trace contextRef="#ctx0" brushRef="#br0">2128 57 2759 0 0,'-14'-5'952'0'0,"-1"0"-1"0"0,1 0 1 0 0,-1 2-1 0 0,-21-4 1 0 0,2 1-922 0 0,-17-3 368 0 0,0 2-1 0 0,-60-1 0 0 0,-105 10 838 0 0,-48-3 118 0 0,167-1-961 0 0,1 3-1 0 0,-1 5 0 0 0,-129 23 1 0 0,17 3-327 0 0,-206 42-417 0 0,334-52-84 0 0,-4-2-39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58:14.036"/>
    </inkml:context>
    <inkml:brush xml:id="br0">
      <inkml:brushProperty name="width" value="0.1" units="cm"/>
      <inkml:brushProperty name="height" value="0.1" units="cm"/>
      <inkml:brushProperty name="color" value="#66CC00"/>
    </inkml:brush>
  </inkml:definitions>
  <inkml:trace contextRef="#ctx0" brushRef="#br0">1643 47 1727 0 0,'-1'0'66'0'0,"0"0"-1"0"0,0 1 0 0 0,-1-1 0 0 0,1 0 1 0 0,0 0-1 0 0,-1 0 0 0 0,1 0 0 0 0,0 0 1 0 0,-1 0-1 0 0,1 0 0 0 0,0 0 0 0 0,-1 0 1 0 0,1-1-1 0 0,0 1 0 0 0,-3-1 0 0 0,-23-12 1907 0 0,7 3-845 0 0,0 4-541 0 0,-1 1 1 0 0,1 1-1 0 0,-1 0 0 0 0,1 2 0 0 0,-31 0 1 0 0,-103 13 379 0 0,57-1-503 0 0,45-9 86 0 0,-78-9 0 0 0,53 2-9 0 0,16 4-145 0 0,0 4 0 0 0,-103 15-1 0 0,90-6-217 0 0,-82 10 253 0 0,117-18-222 0 0,-1-1 0 0 0,-40-5 0 0 0,55 1 31 0 0,-1 1 0 0 0,-28 3 0 0 0,42-1-414 0 0,1 1 0 0 0,-16 4 0 0 0,16-2-1138 0 0,0 0-1 0 0,-18 9 0 0 0,0 3-3456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58:14.643"/>
    </inkml:context>
    <inkml:brush xml:id="br0">
      <inkml:brushProperty name="width" value="0.1" units="cm"/>
      <inkml:brushProperty name="height" value="0.1" units="cm"/>
      <inkml:brushProperty name="color" value="#66CC00"/>
    </inkml:brush>
  </inkml:definitions>
  <inkml:trace contextRef="#ctx0" brushRef="#br0">1180 68 3767 0 0,'-23'2'363'0'0,"0"-1"0"0"0,-1-1 0 0 0,1-1 0 0 0,-25-4 0 0 0,-92-23 2363 0 0,-31-4 224 0 0,80 28-1973 0 0,-119 8 0 0 0,120 0-812 0 0,50-3-245 0 0,0 2 1 0 0,1 2-1 0 0,0 1 0 0 0,0 2 1 0 0,-55 19-1 0 0,48-9-292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58:15.509"/>
    </inkml:context>
    <inkml:brush xml:id="br0">
      <inkml:brushProperty name="width" value="0.1" units="cm"/>
      <inkml:brushProperty name="height" value="0.1" units="cm"/>
      <inkml:brushProperty name="color" value="#66CC00"/>
    </inkml:brush>
  </inkml:definitions>
  <inkml:trace contextRef="#ctx0" brushRef="#br0">1613 61 3679 0 0,'-1'-3'227'0'0,"1"1"-130"0"0,0 1-1 0 0,-1-1 1 0 0,1 1-1 0 0,0 0 1 0 0,-1-1-1 0 0,1 1 1 0 0,-1 0-1 0 0,0-1 0 0 0,1 1 1 0 0,-1 0-1 0 0,0 0 1 0 0,0-1-1 0 0,1 1 1 0 0,-1 0-1 0 0,0 0 1 0 0,-2-1-1 0 0,-11-6 1609 0 0,10 5-1566 0 0,0 1-1 0 0,-1 0 1 0 0,1 0-1 0 0,0 0 1 0 0,0 1-1 0 0,-1-1 1 0 0,-5 0-1 0 0,-32-2 958 0 0,0 1 0 0 0,-80 6 0 0 0,-41-6-31 0 0,35-1-576 0 0,-477 25 1135 0 0,554-20-1683 0 0,0 3 0 0 0,0 2 0 0 0,0 3 0 0 0,1 1 0 0 0,-84 30 0 0 0,79-18-197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58:17.311"/>
    </inkml:context>
    <inkml:brush xml:id="br0">
      <inkml:brushProperty name="width" value="0.1" units="cm"/>
      <inkml:brushProperty name="height" value="0.1" units="cm"/>
      <inkml:brushProperty name="color" value="#66CC00"/>
    </inkml:brush>
  </inkml:definitions>
  <inkml:trace contextRef="#ctx0" brushRef="#br0">2254 8 1839 0 0,'1'-1'61'0'0,"1"0"0"0"0,-1 0 0 0 0,1 1 0 0 0,-1-1 0 0 0,1 0 0 0 0,-1 1 0 0 0,1-1 0 0 0,0 1 0 0 0,-1-1 0 0 0,1 1 0 0 0,0 0 0 0 0,0 0 0 0 0,-1 0 0 0 0,1 0 0 0 0,2 0 0 0 0,-4 0-5 0 0,0 0-1 0 0,1 0 1 0 0,-1 0-1 0 0,0 1 1 0 0,1-1-1 0 0,-1 0 0 0 0,0 0 1 0 0,1 0-1 0 0,-1 0 1 0 0,0 1-1 0 0,0-1 1 0 0,1 0-1 0 0,-1 0 0 0 0,0 0 1 0 0,0 1-1 0 0,1-1 1 0 0,-1 0-1 0 0,0 0 1 0 0,0 1-1 0 0,0-1 0 0 0,1 0 1 0 0,-1 1-1 0 0,0-1 1 0 0,0 0-1 0 0,0 1 1 0 0,0-1-1 0 0,0 1 9 0 0,0 0-1 0 0,0 0 1 0 0,0 0 0 0 0,0 0 0 0 0,0 0-1 0 0,-1 0 1 0 0,1-1 0 0 0,0 1-1 0 0,-1 0 1 0 0,1 0 0 0 0,0 0-1 0 0,-1 0 1 0 0,1-1 0 0 0,-2 2-1 0 0,-3 4 194 0 0,0-1 0 0 0,0 0-1 0 0,0 0 1 0 0,0 0 0 0 0,-1-1-1 0 0,0 1 1 0 0,0-1-1 0 0,-8 3 1 0 0,3-1 172 0 0,-1-1 1 0 0,0 0-1 0 0,-22 5 0 0 0,23-7-264 0 0,-126 29 1332 0 0,-146 15 0 0 0,-193-34 385 0 0,307-16-1435 0 0,-465 1 106 0 0,533 10-893 0 0,-171 35-1 0 0,198-28-82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7-26T22:58:19.699"/>
    </inkml:context>
    <inkml:brush xml:id="br0">
      <inkml:brushProperty name="width" value="0.1" units="cm"/>
      <inkml:brushProperty name="height" value="0.1" units="cm"/>
      <inkml:brushProperty name="color" value="#66CC00"/>
    </inkml:brush>
  </inkml:definitions>
  <inkml:trace contextRef="#ctx0" brushRef="#br0">1551 99 4111 0 0,'-5'-1'81'0'0,"-1"0"-1"0"0,1 1 0 0 0,-1 0 1 0 0,1 1-1 0 0,-1-1 0 0 0,1 1 1 0 0,-1 0-1 0 0,1 0 1 0 0,-10 4-1 0 0,7-3-31 0 0,0 1 0 0 0,-1-2 0 0 0,-10 2 0 0 0,1-3-32 0 0,0-1 0 0 0,-1 0-1 0 0,-35-8 1 0 0,-54-20 1532 0 0,9 1 603 0 0,13 12-1145 0 0,-158-10-1 0 0,-89 21 1110 0 0,267 5-2029 0 0,5 0-22 0 0,-225 8-1000 0 0,236-3-3451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7/27/2023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3288186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702609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3696990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2623986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18622007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3267985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29577513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3190343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he-IL" sz="1200" b="0">
                <a:effectLst/>
              </a:rPr>
              <a:t>אַבָּא שֶׁבְּשָׁמַיִם, תּוֹדֶה עַל רַחֲמֶיךָ, דְּבַר אֶל לִבֵּנוּ הַלַּיְלָה וַעֲזֹר לָנוּ לְחַיּוֹת אֶת חַיֵּינוּ עֲבוּרֵךָ.  בַּשֵּׁם ישוע אָנוּ מִתְפַּלְּלִים.</a:t>
            </a: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1213688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1572168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4181291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2780193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1170744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79901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7/27/2023</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7/27/2023</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7/27/2023</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7/27/2023</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7/27/2023</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7/27/2023</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7/27/2023</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7/27/2023</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7/27/2023</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7/27/2023</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7/27/2023</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7/27/2023</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matsati.com/" TargetMode="External"/><Relationship Id="rId3" Type="http://schemas.openxmlformats.org/officeDocument/2006/relationships/image" Target="../media/image1.png"/><Relationship Id="rId7" Type="http://schemas.openxmlformats.org/officeDocument/2006/relationships/hyperlink" Target="https://www.youtube.com/channel/UC5_qPfruat-sCJJypz0_OBw"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youtube.com/c/HebrewLiteracy" TargetMode="External"/><Relationship Id="rId5" Type="http://schemas.openxmlformats.org/officeDocument/2006/relationships/hyperlink" Target="https://t.me/MessianicChat" TargetMode="External"/><Relationship Id="rId4" Type="http://schemas.openxmlformats.org/officeDocument/2006/relationships/image" Target="../media/image2.png"/><Relationship Id="rId9" Type="http://schemas.openxmlformats.org/officeDocument/2006/relationships/hyperlink" Target="https://www.youtube.com/user/MATSATI/" TargetMode="External"/></Relationships>
</file>

<file path=ppt/slides/_rels/slide10.xml.rels><?xml version="1.0" encoding="UTF-8" standalone="yes"?>
<Relationships xmlns="http://schemas.openxmlformats.org/package/2006/relationships"><Relationship Id="rId8" Type="http://schemas.openxmlformats.org/officeDocument/2006/relationships/customXml" Target="../ink/ink159.xml"/><Relationship Id="rId13" Type="http://schemas.openxmlformats.org/officeDocument/2006/relationships/image" Target="../media/image165.png"/><Relationship Id="rId18" Type="http://schemas.openxmlformats.org/officeDocument/2006/relationships/customXml" Target="../ink/ink164.xml"/><Relationship Id="rId3" Type="http://schemas.openxmlformats.org/officeDocument/2006/relationships/image" Target="../media/image1.png"/><Relationship Id="rId21" Type="http://schemas.openxmlformats.org/officeDocument/2006/relationships/image" Target="../media/image169.png"/><Relationship Id="rId7" Type="http://schemas.openxmlformats.org/officeDocument/2006/relationships/image" Target="../media/image162.png"/><Relationship Id="rId12" Type="http://schemas.openxmlformats.org/officeDocument/2006/relationships/customXml" Target="../ink/ink161.xml"/><Relationship Id="rId17" Type="http://schemas.openxmlformats.org/officeDocument/2006/relationships/image" Target="../media/image167.png"/><Relationship Id="rId25" Type="http://schemas.openxmlformats.org/officeDocument/2006/relationships/image" Target="../media/image171.png"/><Relationship Id="rId2" Type="http://schemas.openxmlformats.org/officeDocument/2006/relationships/notesSlide" Target="../notesSlides/notesSlide10.xml"/><Relationship Id="rId16" Type="http://schemas.openxmlformats.org/officeDocument/2006/relationships/customXml" Target="../ink/ink163.xml"/><Relationship Id="rId20" Type="http://schemas.openxmlformats.org/officeDocument/2006/relationships/customXml" Target="../ink/ink165.xml"/><Relationship Id="rId1" Type="http://schemas.openxmlformats.org/officeDocument/2006/relationships/slideLayout" Target="../slideLayouts/slideLayout1.xml"/><Relationship Id="rId6" Type="http://schemas.openxmlformats.org/officeDocument/2006/relationships/customXml" Target="../ink/ink158.xml"/><Relationship Id="rId11" Type="http://schemas.openxmlformats.org/officeDocument/2006/relationships/image" Target="../media/image164.png"/><Relationship Id="rId24" Type="http://schemas.openxmlformats.org/officeDocument/2006/relationships/customXml" Target="../ink/ink167.xml"/><Relationship Id="rId5" Type="http://schemas.openxmlformats.org/officeDocument/2006/relationships/image" Target="../media/image161.png"/><Relationship Id="rId15" Type="http://schemas.openxmlformats.org/officeDocument/2006/relationships/image" Target="../media/image166.png"/><Relationship Id="rId23" Type="http://schemas.openxmlformats.org/officeDocument/2006/relationships/image" Target="../media/image170.png"/><Relationship Id="rId10" Type="http://schemas.openxmlformats.org/officeDocument/2006/relationships/customXml" Target="../ink/ink160.xml"/><Relationship Id="rId19" Type="http://schemas.openxmlformats.org/officeDocument/2006/relationships/image" Target="../media/image168.png"/><Relationship Id="rId4" Type="http://schemas.openxmlformats.org/officeDocument/2006/relationships/customXml" Target="../ink/ink157.xml"/><Relationship Id="rId9" Type="http://schemas.openxmlformats.org/officeDocument/2006/relationships/image" Target="../media/image163.png"/><Relationship Id="rId14" Type="http://schemas.openxmlformats.org/officeDocument/2006/relationships/customXml" Target="../ink/ink162.xml"/><Relationship Id="rId22" Type="http://schemas.openxmlformats.org/officeDocument/2006/relationships/customXml" Target="../ink/ink166.xml"/></Relationships>
</file>

<file path=ppt/slides/_rels/slide11.xml.rels><?xml version="1.0" encoding="UTF-8" standalone="yes"?>
<Relationships xmlns="http://schemas.openxmlformats.org/package/2006/relationships"><Relationship Id="rId8" Type="http://schemas.openxmlformats.org/officeDocument/2006/relationships/customXml" Target="../ink/ink170.xml"/><Relationship Id="rId3" Type="http://schemas.openxmlformats.org/officeDocument/2006/relationships/image" Target="../media/image1.png"/><Relationship Id="rId7" Type="http://schemas.openxmlformats.org/officeDocument/2006/relationships/image" Target="../media/image17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customXml" Target="../ink/ink169.xml"/><Relationship Id="rId5" Type="http://schemas.openxmlformats.org/officeDocument/2006/relationships/image" Target="../media/image172.png"/><Relationship Id="rId4" Type="http://schemas.openxmlformats.org/officeDocument/2006/relationships/customXml" Target="../ink/ink168.xml"/><Relationship Id="rId9" Type="http://schemas.openxmlformats.org/officeDocument/2006/relationships/image" Target="../media/image174.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customXml" Target="../ink/ink173.xml"/><Relationship Id="rId13" Type="http://schemas.openxmlformats.org/officeDocument/2006/relationships/image" Target="../media/image179.png"/><Relationship Id="rId18" Type="http://schemas.openxmlformats.org/officeDocument/2006/relationships/customXml" Target="../ink/ink178.xml"/><Relationship Id="rId26" Type="http://schemas.openxmlformats.org/officeDocument/2006/relationships/customXml" Target="../ink/ink182.xml"/><Relationship Id="rId3" Type="http://schemas.openxmlformats.org/officeDocument/2006/relationships/image" Target="../media/image1.png"/><Relationship Id="rId21" Type="http://schemas.openxmlformats.org/officeDocument/2006/relationships/image" Target="../media/image183.png"/><Relationship Id="rId7" Type="http://schemas.openxmlformats.org/officeDocument/2006/relationships/image" Target="../media/image176.png"/><Relationship Id="rId12" Type="http://schemas.openxmlformats.org/officeDocument/2006/relationships/customXml" Target="../ink/ink175.xml"/><Relationship Id="rId17" Type="http://schemas.openxmlformats.org/officeDocument/2006/relationships/image" Target="../media/image181.png"/><Relationship Id="rId25" Type="http://schemas.openxmlformats.org/officeDocument/2006/relationships/image" Target="../media/image185.png"/><Relationship Id="rId2" Type="http://schemas.openxmlformats.org/officeDocument/2006/relationships/notesSlide" Target="../notesSlides/notesSlide13.xml"/><Relationship Id="rId16" Type="http://schemas.openxmlformats.org/officeDocument/2006/relationships/customXml" Target="../ink/ink177.xml"/><Relationship Id="rId20" Type="http://schemas.openxmlformats.org/officeDocument/2006/relationships/customXml" Target="../ink/ink179.xml"/><Relationship Id="rId29" Type="http://schemas.openxmlformats.org/officeDocument/2006/relationships/image" Target="../media/image187.png"/><Relationship Id="rId1" Type="http://schemas.openxmlformats.org/officeDocument/2006/relationships/slideLayout" Target="../slideLayouts/slideLayout1.xml"/><Relationship Id="rId6" Type="http://schemas.openxmlformats.org/officeDocument/2006/relationships/customXml" Target="../ink/ink172.xml"/><Relationship Id="rId11" Type="http://schemas.openxmlformats.org/officeDocument/2006/relationships/image" Target="../media/image178.png"/><Relationship Id="rId24" Type="http://schemas.openxmlformats.org/officeDocument/2006/relationships/customXml" Target="../ink/ink181.xml"/><Relationship Id="rId5" Type="http://schemas.openxmlformats.org/officeDocument/2006/relationships/image" Target="../media/image175.png"/><Relationship Id="rId15" Type="http://schemas.openxmlformats.org/officeDocument/2006/relationships/image" Target="../media/image180.png"/><Relationship Id="rId23" Type="http://schemas.openxmlformats.org/officeDocument/2006/relationships/image" Target="../media/image184.png"/><Relationship Id="rId28" Type="http://schemas.openxmlformats.org/officeDocument/2006/relationships/customXml" Target="../ink/ink183.xml"/><Relationship Id="rId10" Type="http://schemas.openxmlformats.org/officeDocument/2006/relationships/customXml" Target="../ink/ink174.xml"/><Relationship Id="rId19" Type="http://schemas.openxmlformats.org/officeDocument/2006/relationships/image" Target="../media/image182.png"/><Relationship Id="rId4" Type="http://schemas.openxmlformats.org/officeDocument/2006/relationships/customXml" Target="../ink/ink171.xml"/><Relationship Id="rId9" Type="http://schemas.openxmlformats.org/officeDocument/2006/relationships/image" Target="../media/image177.png"/><Relationship Id="rId14" Type="http://schemas.openxmlformats.org/officeDocument/2006/relationships/customXml" Target="../ink/ink176.xml"/><Relationship Id="rId22" Type="http://schemas.openxmlformats.org/officeDocument/2006/relationships/customXml" Target="../ink/ink180.xml"/><Relationship Id="rId27" Type="http://schemas.openxmlformats.org/officeDocument/2006/relationships/image" Target="../media/image186.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9.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customXml" Target="../ink/ink185.xml"/><Relationship Id="rId5" Type="http://schemas.openxmlformats.org/officeDocument/2006/relationships/image" Target="../media/image188.png"/><Relationship Id="rId4" Type="http://schemas.openxmlformats.org/officeDocument/2006/relationships/customXml" Target="../ink/ink184.xml"/></Relationships>
</file>

<file path=ppt/slides/_rels/slide15.xml.rels><?xml version="1.0" encoding="UTF-8" standalone="yes"?>
<Relationships xmlns="http://schemas.openxmlformats.org/package/2006/relationships"><Relationship Id="rId8" Type="http://schemas.openxmlformats.org/officeDocument/2006/relationships/customXml" Target="../ink/ink188.xml"/><Relationship Id="rId3" Type="http://schemas.openxmlformats.org/officeDocument/2006/relationships/image" Target="../media/image1.png"/><Relationship Id="rId7" Type="http://schemas.openxmlformats.org/officeDocument/2006/relationships/image" Target="../media/image19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customXml" Target="../ink/ink187.xml"/><Relationship Id="rId5" Type="http://schemas.openxmlformats.org/officeDocument/2006/relationships/image" Target="../media/image190.png"/><Relationship Id="rId4" Type="http://schemas.openxmlformats.org/officeDocument/2006/relationships/customXml" Target="../ink/ink186.xml"/><Relationship Id="rId9" Type="http://schemas.openxmlformats.org/officeDocument/2006/relationships/image" Target="../media/image192.png"/></Relationships>
</file>

<file path=ppt/slides/_rels/slide16.xml.rels><?xml version="1.0" encoding="UTF-8" standalone="yes"?>
<Relationships xmlns="http://schemas.openxmlformats.org/package/2006/relationships"><Relationship Id="rId8" Type="http://schemas.openxmlformats.org/officeDocument/2006/relationships/customXml" Target="../ink/ink191.xml"/><Relationship Id="rId3" Type="http://schemas.openxmlformats.org/officeDocument/2006/relationships/image" Target="../media/image1.png"/><Relationship Id="rId7" Type="http://schemas.openxmlformats.org/officeDocument/2006/relationships/image" Target="../media/image19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customXml" Target="../ink/ink190.xml"/><Relationship Id="rId11" Type="http://schemas.openxmlformats.org/officeDocument/2006/relationships/image" Target="../media/image196.png"/><Relationship Id="rId5" Type="http://schemas.openxmlformats.org/officeDocument/2006/relationships/image" Target="../media/image193.png"/><Relationship Id="rId10" Type="http://schemas.openxmlformats.org/officeDocument/2006/relationships/customXml" Target="../ink/ink192.xml"/><Relationship Id="rId4" Type="http://schemas.openxmlformats.org/officeDocument/2006/relationships/customXml" Target="../ink/ink189.xml"/><Relationship Id="rId9" Type="http://schemas.openxmlformats.org/officeDocument/2006/relationships/image" Target="../media/image19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6" Type="http://schemas.openxmlformats.org/officeDocument/2006/relationships/customXml" Target="../ink/ink12.xml"/><Relationship Id="rId21" Type="http://schemas.openxmlformats.org/officeDocument/2006/relationships/image" Target="../media/image13.png"/><Relationship Id="rId42" Type="http://schemas.openxmlformats.org/officeDocument/2006/relationships/customXml" Target="../ink/ink20.xml"/><Relationship Id="rId47" Type="http://schemas.openxmlformats.org/officeDocument/2006/relationships/image" Target="../media/image26.png"/><Relationship Id="rId63" Type="http://schemas.openxmlformats.org/officeDocument/2006/relationships/image" Target="../media/image34.png"/><Relationship Id="rId68" Type="http://schemas.openxmlformats.org/officeDocument/2006/relationships/customXml" Target="../ink/ink33.xml"/><Relationship Id="rId84" Type="http://schemas.openxmlformats.org/officeDocument/2006/relationships/customXml" Target="../ink/ink41.xml"/><Relationship Id="rId89" Type="http://schemas.openxmlformats.org/officeDocument/2006/relationships/image" Target="../media/image47.png"/><Relationship Id="rId16" Type="http://schemas.openxmlformats.org/officeDocument/2006/relationships/customXml" Target="../ink/ink7.xml"/><Relationship Id="rId11" Type="http://schemas.openxmlformats.org/officeDocument/2006/relationships/image" Target="../media/image8.png"/><Relationship Id="rId32" Type="http://schemas.openxmlformats.org/officeDocument/2006/relationships/customXml" Target="../ink/ink15.xml"/><Relationship Id="rId37" Type="http://schemas.openxmlformats.org/officeDocument/2006/relationships/image" Target="../media/image21.png"/><Relationship Id="rId53" Type="http://schemas.openxmlformats.org/officeDocument/2006/relationships/image" Target="../media/image29.png"/><Relationship Id="rId58" Type="http://schemas.openxmlformats.org/officeDocument/2006/relationships/customXml" Target="../ink/ink28.xml"/><Relationship Id="rId74" Type="http://schemas.openxmlformats.org/officeDocument/2006/relationships/customXml" Target="../ink/ink36.xml"/><Relationship Id="rId79" Type="http://schemas.openxmlformats.org/officeDocument/2006/relationships/image" Target="../media/image42.png"/><Relationship Id="rId5" Type="http://schemas.openxmlformats.org/officeDocument/2006/relationships/image" Target="../media/image5.png"/><Relationship Id="rId90" Type="http://schemas.openxmlformats.org/officeDocument/2006/relationships/customXml" Target="../ink/ink44.xml"/><Relationship Id="rId95" Type="http://schemas.openxmlformats.org/officeDocument/2006/relationships/image" Target="../media/image50.png"/><Relationship Id="rId22" Type="http://schemas.openxmlformats.org/officeDocument/2006/relationships/customXml" Target="../ink/ink10.xml"/><Relationship Id="rId27" Type="http://schemas.openxmlformats.org/officeDocument/2006/relationships/image" Target="../media/image16.png"/><Relationship Id="rId43" Type="http://schemas.openxmlformats.org/officeDocument/2006/relationships/image" Target="../media/image24.png"/><Relationship Id="rId48" Type="http://schemas.openxmlformats.org/officeDocument/2006/relationships/customXml" Target="../ink/ink23.xml"/><Relationship Id="rId64" Type="http://schemas.openxmlformats.org/officeDocument/2006/relationships/customXml" Target="../ink/ink31.xml"/><Relationship Id="rId69" Type="http://schemas.openxmlformats.org/officeDocument/2006/relationships/image" Target="../media/image37.png"/><Relationship Id="rId8" Type="http://schemas.openxmlformats.org/officeDocument/2006/relationships/customXml" Target="../ink/ink3.xml"/><Relationship Id="rId51" Type="http://schemas.openxmlformats.org/officeDocument/2006/relationships/image" Target="../media/image28.png"/><Relationship Id="rId72" Type="http://schemas.openxmlformats.org/officeDocument/2006/relationships/customXml" Target="../ink/ink35.xml"/><Relationship Id="rId80" Type="http://schemas.openxmlformats.org/officeDocument/2006/relationships/customXml" Target="../ink/ink39.xml"/><Relationship Id="rId85" Type="http://schemas.openxmlformats.org/officeDocument/2006/relationships/image" Target="../media/image45.png"/><Relationship Id="rId93" Type="http://schemas.openxmlformats.org/officeDocument/2006/relationships/image" Target="../media/image49.png"/><Relationship Id="rId3" Type="http://schemas.openxmlformats.org/officeDocument/2006/relationships/image" Target="../media/image1.png"/><Relationship Id="rId12" Type="http://schemas.openxmlformats.org/officeDocument/2006/relationships/customXml" Target="../ink/ink5.xml"/><Relationship Id="rId17" Type="http://schemas.openxmlformats.org/officeDocument/2006/relationships/image" Target="../media/image11.png"/><Relationship Id="rId25" Type="http://schemas.openxmlformats.org/officeDocument/2006/relationships/image" Target="../media/image15.png"/><Relationship Id="rId33" Type="http://schemas.openxmlformats.org/officeDocument/2006/relationships/image" Target="../media/image19.png"/><Relationship Id="rId38" Type="http://schemas.openxmlformats.org/officeDocument/2006/relationships/customXml" Target="../ink/ink18.xml"/><Relationship Id="rId46" Type="http://schemas.openxmlformats.org/officeDocument/2006/relationships/customXml" Target="../ink/ink22.xml"/><Relationship Id="rId59" Type="http://schemas.openxmlformats.org/officeDocument/2006/relationships/image" Target="../media/image32.png"/><Relationship Id="rId67" Type="http://schemas.openxmlformats.org/officeDocument/2006/relationships/image" Target="../media/image36.png"/><Relationship Id="rId20" Type="http://schemas.openxmlformats.org/officeDocument/2006/relationships/customXml" Target="../ink/ink9.xml"/><Relationship Id="rId41" Type="http://schemas.openxmlformats.org/officeDocument/2006/relationships/image" Target="../media/image23.png"/><Relationship Id="rId54" Type="http://schemas.openxmlformats.org/officeDocument/2006/relationships/customXml" Target="../ink/ink26.xml"/><Relationship Id="rId62" Type="http://schemas.openxmlformats.org/officeDocument/2006/relationships/customXml" Target="../ink/ink30.xml"/><Relationship Id="rId70" Type="http://schemas.openxmlformats.org/officeDocument/2006/relationships/customXml" Target="../ink/ink34.xml"/><Relationship Id="rId75" Type="http://schemas.openxmlformats.org/officeDocument/2006/relationships/image" Target="../media/image40.png"/><Relationship Id="rId83" Type="http://schemas.openxmlformats.org/officeDocument/2006/relationships/image" Target="../media/image44.png"/><Relationship Id="rId88" Type="http://schemas.openxmlformats.org/officeDocument/2006/relationships/customXml" Target="../ink/ink43.xml"/><Relationship Id="rId91" Type="http://schemas.openxmlformats.org/officeDocument/2006/relationships/image" Target="../media/image48.png"/><Relationship Id="rId1" Type="http://schemas.openxmlformats.org/officeDocument/2006/relationships/slideLayout" Target="../slideLayouts/slideLayout1.xml"/><Relationship Id="rId6" Type="http://schemas.openxmlformats.org/officeDocument/2006/relationships/customXml" Target="../ink/ink2.xml"/><Relationship Id="rId15" Type="http://schemas.openxmlformats.org/officeDocument/2006/relationships/image" Target="../media/image10.png"/><Relationship Id="rId23" Type="http://schemas.openxmlformats.org/officeDocument/2006/relationships/image" Target="../media/image14.png"/><Relationship Id="rId28" Type="http://schemas.openxmlformats.org/officeDocument/2006/relationships/customXml" Target="../ink/ink13.xml"/><Relationship Id="rId36" Type="http://schemas.openxmlformats.org/officeDocument/2006/relationships/customXml" Target="../ink/ink17.xml"/><Relationship Id="rId49" Type="http://schemas.openxmlformats.org/officeDocument/2006/relationships/image" Target="../media/image27.png"/><Relationship Id="rId57" Type="http://schemas.openxmlformats.org/officeDocument/2006/relationships/image" Target="../media/image31.png"/><Relationship Id="rId10" Type="http://schemas.openxmlformats.org/officeDocument/2006/relationships/customXml" Target="../ink/ink4.xml"/><Relationship Id="rId31" Type="http://schemas.openxmlformats.org/officeDocument/2006/relationships/image" Target="../media/image18.png"/><Relationship Id="rId44" Type="http://schemas.openxmlformats.org/officeDocument/2006/relationships/customXml" Target="../ink/ink21.xml"/><Relationship Id="rId52" Type="http://schemas.openxmlformats.org/officeDocument/2006/relationships/customXml" Target="../ink/ink25.xml"/><Relationship Id="rId60" Type="http://schemas.openxmlformats.org/officeDocument/2006/relationships/customXml" Target="../ink/ink29.xml"/><Relationship Id="rId65" Type="http://schemas.openxmlformats.org/officeDocument/2006/relationships/image" Target="../media/image35.png"/><Relationship Id="rId73" Type="http://schemas.openxmlformats.org/officeDocument/2006/relationships/image" Target="../media/image39.png"/><Relationship Id="rId78" Type="http://schemas.openxmlformats.org/officeDocument/2006/relationships/customXml" Target="../ink/ink38.xml"/><Relationship Id="rId81" Type="http://schemas.openxmlformats.org/officeDocument/2006/relationships/image" Target="../media/image43.png"/><Relationship Id="rId86" Type="http://schemas.openxmlformats.org/officeDocument/2006/relationships/customXml" Target="../ink/ink42.xml"/><Relationship Id="rId94" Type="http://schemas.openxmlformats.org/officeDocument/2006/relationships/customXml" Target="../ink/ink46.xml"/><Relationship Id="rId4" Type="http://schemas.openxmlformats.org/officeDocument/2006/relationships/customXml" Target="../ink/ink1.xml"/><Relationship Id="rId9" Type="http://schemas.openxmlformats.org/officeDocument/2006/relationships/image" Target="../media/image7.png"/><Relationship Id="rId13" Type="http://schemas.openxmlformats.org/officeDocument/2006/relationships/image" Target="../media/image9.png"/><Relationship Id="rId18" Type="http://schemas.openxmlformats.org/officeDocument/2006/relationships/customXml" Target="../ink/ink8.xml"/><Relationship Id="rId39" Type="http://schemas.openxmlformats.org/officeDocument/2006/relationships/image" Target="../media/image22.png"/><Relationship Id="rId34" Type="http://schemas.openxmlformats.org/officeDocument/2006/relationships/customXml" Target="../ink/ink16.xml"/><Relationship Id="rId50" Type="http://schemas.openxmlformats.org/officeDocument/2006/relationships/customXml" Target="../ink/ink24.xml"/><Relationship Id="rId55" Type="http://schemas.openxmlformats.org/officeDocument/2006/relationships/image" Target="../media/image30.png"/><Relationship Id="rId76" Type="http://schemas.openxmlformats.org/officeDocument/2006/relationships/customXml" Target="../ink/ink37.xml"/><Relationship Id="rId7" Type="http://schemas.openxmlformats.org/officeDocument/2006/relationships/image" Target="../media/image6.png"/><Relationship Id="rId71" Type="http://schemas.openxmlformats.org/officeDocument/2006/relationships/image" Target="../media/image38.png"/><Relationship Id="rId92" Type="http://schemas.openxmlformats.org/officeDocument/2006/relationships/customXml" Target="../ink/ink45.xml"/><Relationship Id="rId2" Type="http://schemas.openxmlformats.org/officeDocument/2006/relationships/notesSlide" Target="../notesSlides/notesSlide4.xml"/><Relationship Id="rId29" Type="http://schemas.openxmlformats.org/officeDocument/2006/relationships/image" Target="../media/image17.png"/><Relationship Id="rId24" Type="http://schemas.openxmlformats.org/officeDocument/2006/relationships/customXml" Target="../ink/ink11.xml"/><Relationship Id="rId40" Type="http://schemas.openxmlformats.org/officeDocument/2006/relationships/customXml" Target="../ink/ink19.xml"/><Relationship Id="rId45" Type="http://schemas.openxmlformats.org/officeDocument/2006/relationships/image" Target="../media/image25.png"/><Relationship Id="rId66" Type="http://schemas.openxmlformats.org/officeDocument/2006/relationships/customXml" Target="../ink/ink32.xml"/><Relationship Id="rId87" Type="http://schemas.openxmlformats.org/officeDocument/2006/relationships/image" Target="../media/image46.png"/><Relationship Id="rId61" Type="http://schemas.openxmlformats.org/officeDocument/2006/relationships/image" Target="../media/image33.png"/><Relationship Id="rId82" Type="http://schemas.openxmlformats.org/officeDocument/2006/relationships/customXml" Target="../ink/ink40.xml"/><Relationship Id="rId19" Type="http://schemas.openxmlformats.org/officeDocument/2006/relationships/image" Target="../media/image12.png"/><Relationship Id="rId14" Type="http://schemas.openxmlformats.org/officeDocument/2006/relationships/customXml" Target="../ink/ink6.xml"/><Relationship Id="rId30" Type="http://schemas.openxmlformats.org/officeDocument/2006/relationships/customXml" Target="../ink/ink14.xml"/><Relationship Id="rId35" Type="http://schemas.openxmlformats.org/officeDocument/2006/relationships/image" Target="../media/image20.png"/><Relationship Id="rId56" Type="http://schemas.openxmlformats.org/officeDocument/2006/relationships/customXml" Target="../ink/ink27.xml"/><Relationship Id="rId77" Type="http://schemas.openxmlformats.org/officeDocument/2006/relationships/image" Target="../media/image41.png"/></Relationships>
</file>

<file path=ppt/slides/_rels/slide5.xml.rels><?xml version="1.0" encoding="UTF-8" standalone="yes"?>
<Relationships xmlns="http://schemas.openxmlformats.org/package/2006/relationships"><Relationship Id="rId8" Type="http://schemas.openxmlformats.org/officeDocument/2006/relationships/customXml" Target="../ink/ink49.xml"/><Relationship Id="rId13" Type="http://schemas.openxmlformats.org/officeDocument/2006/relationships/image" Target="../media/image55.png"/><Relationship Id="rId18" Type="http://schemas.openxmlformats.org/officeDocument/2006/relationships/customXml" Target="../ink/ink54.xml"/><Relationship Id="rId3" Type="http://schemas.openxmlformats.org/officeDocument/2006/relationships/image" Target="../media/image1.png"/><Relationship Id="rId21" Type="http://schemas.openxmlformats.org/officeDocument/2006/relationships/image" Target="../media/image59.png"/><Relationship Id="rId7" Type="http://schemas.openxmlformats.org/officeDocument/2006/relationships/image" Target="../media/image52.png"/><Relationship Id="rId12" Type="http://schemas.openxmlformats.org/officeDocument/2006/relationships/customXml" Target="../ink/ink51.xml"/><Relationship Id="rId17" Type="http://schemas.openxmlformats.org/officeDocument/2006/relationships/image" Target="../media/image57.png"/><Relationship Id="rId25" Type="http://schemas.openxmlformats.org/officeDocument/2006/relationships/image" Target="../media/image61.png"/><Relationship Id="rId2" Type="http://schemas.openxmlformats.org/officeDocument/2006/relationships/notesSlide" Target="../notesSlides/notesSlide5.xml"/><Relationship Id="rId16" Type="http://schemas.openxmlformats.org/officeDocument/2006/relationships/customXml" Target="../ink/ink53.xml"/><Relationship Id="rId20" Type="http://schemas.openxmlformats.org/officeDocument/2006/relationships/customXml" Target="../ink/ink55.xml"/><Relationship Id="rId1" Type="http://schemas.openxmlformats.org/officeDocument/2006/relationships/slideLayout" Target="../slideLayouts/slideLayout1.xml"/><Relationship Id="rId6" Type="http://schemas.openxmlformats.org/officeDocument/2006/relationships/customXml" Target="../ink/ink48.xml"/><Relationship Id="rId11" Type="http://schemas.openxmlformats.org/officeDocument/2006/relationships/image" Target="../media/image54.png"/><Relationship Id="rId24" Type="http://schemas.openxmlformats.org/officeDocument/2006/relationships/customXml" Target="../ink/ink57.xml"/><Relationship Id="rId5" Type="http://schemas.openxmlformats.org/officeDocument/2006/relationships/image" Target="../media/image51.png"/><Relationship Id="rId15" Type="http://schemas.openxmlformats.org/officeDocument/2006/relationships/image" Target="../media/image56.png"/><Relationship Id="rId23" Type="http://schemas.openxmlformats.org/officeDocument/2006/relationships/image" Target="../media/image60.png"/><Relationship Id="rId10" Type="http://schemas.openxmlformats.org/officeDocument/2006/relationships/customXml" Target="../ink/ink50.xml"/><Relationship Id="rId19" Type="http://schemas.openxmlformats.org/officeDocument/2006/relationships/image" Target="../media/image58.png"/><Relationship Id="rId4" Type="http://schemas.openxmlformats.org/officeDocument/2006/relationships/customXml" Target="../ink/ink47.xml"/><Relationship Id="rId9" Type="http://schemas.openxmlformats.org/officeDocument/2006/relationships/image" Target="../media/image53.png"/><Relationship Id="rId14" Type="http://schemas.openxmlformats.org/officeDocument/2006/relationships/customXml" Target="../ink/ink52.xml"/><Relationship Id="rId22" Type="http://schemas.openxmlformats.org/officeDocument/2006/relationships/customXml" Target="../ink/ink56.xml"/></Relationships>
</file>

<file path=ppt/slides/_rels/slide6.xml.rels><?xml version="1.0" encoding="UTF-8" standalone="yes"?>
<Relationships xmlns="http://schemas.openxmlformats.org/package/2006/relationships"><Relationship Id="rId8" Type="http://schemas.openxmlformats.org/officeDocument/2006/relationships/customXml" Target="../ink/ink60.xml"/><Relationship Id="rId3" Type="http://schemas.openxmlformats.org/officeDocument/2006/relationships/image" Target="../media/image1.png"/><Relationship Id="rId7" Type="http://schemas.openxmlformats.org/officeDocument/2006/relationships/image" Target="../media/image6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ustomXml" Target="../ink/ink59.xml"/><Relationship Id="rId5" Type="http://schemas.openxmlformats.org/officeDocument/2006/relationships/image" Target="../media/image62.png"/><Relationship Id="rId4" Type="http://schemas.openxmlformats.org/officeDocument/2006/relationships/customXml" Target="../ink/ink58.xml"/><Relationship Id="rId9" Type="http://schemas.openxmlformats.org/officeDocument/2006/relationships/image" Target="../media/image6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17" Type="http://schemas.openxmlformats.org/officeDocument/2006/relationships/image" Target="../media/image121.png"/><Relationship Id="rId21" Type="http://schemas.openxmlformats.org/officeDocument/2006/relationships/image" Target="../media/image73.png"/><Relationship Id="rId42" Type="http://schemas.openxmlformats.org/officeDocument/2006/relationships/customXml" Target="../ink/ink80.xml"/><Relationship Id="rId63" Type="http://schemas.openxmlformats.org/officeDocument/2006/relationships/image" Target="../media/image94.png"/><Relationship Id="rId84" Type="http://schemas.openxmlformats.org/officeDocument/2006/relationships/customXml" Target="../ink/ink101.xml"/><Relationship Id="rId138" Type="http://schemas.openxmlformats.org/officeDocument/2006/relationships/customXml" Target="../ink/ink128.xml"/><Relationship Id="rId159" Type="http://schemas.openxmlformats.org/officeDocument/2006/relationships/image" Target="../media/image142.png"/><Relationship Id="rId170" Type="http://schemas.openxmlformats.org/officeDocument/2006/relationships/customXml" Target="../ink/ink144.xml"/><Relationship Id="rId107" Type="http://schemas.openxmlformats.org/officeDocument/2006/relationships/image" Target="../media/image116.png"/><Relationship Id="rId11" Type="http://schemas.openxmlformats.org/officeDocument/2006/relationships/image" Target="../media/image68.png"/><Relationship Id="rId32" Type="http://schemas.openxmlformats.org/officeDocument/2006/relationships/customXml" Target="../ink/ink75.xml"/><Relationship Id="rId53" Type="http://schemas.openxmlformats.org/officeDocument/2006/relationships/image" Target="../media/image89.png"/><Relationship Id="rId74" Type="http://schemas.openxmlformats.org/officeDocument/2006/relationships/customXml" Target="../ink/ink96.xml"/><Relationship Id="rId128" Type="http://schemas.openxmlformats.org/officeDocument/2006/relationships/customXml" Target="../ink/ink123.xml"/><Relationship Id="rId149" Type="http://schemas.openxmlformats.org/officeDocument/2006/relationships/image" Target="../media/image137.png"/><Relationship Id="rId5" Type="http://schemas.openxmlformats.org/officeDocument/2006/relationships/image" Target="../media/image65.png"/><Relationship Id="rId95" Type="http://schemas.openxmlformats.org/officeDocument/2006/relationships/image" Target="../media/image110.png"/><Relationship Id="rId160" Type="http://schemas.openxmlformats.org/officeDocument/2006/relationships/customXml" Target="../ink/ink139.xml"/><Relationship Id="rId22" Type="http://schemas.openxmlformats.org/officeDocument/2006/relationships/customXml" Target="../ink/ink70.xml"/><Relationship Id="rId43" Type="http://schemas.openxmlformats.org/officeDocument/2006/relationships/image" Target="../media/image84.png"/><Relationship Id="rId64" Type="http://schemas.openxmlformats.org/officeDocument/2006/relationships/customXml" Target="../ink/ink91.xml"/><Relationship Id="rId118" Type="http://schemas.openxmlformats.org/officeDocument/2006/relationships/customXml" Target="../ink/ink118.xml"/><Relationship Id="rId139" Type="http://schemas.openxmlformats.org/officeDocument/2006/relationships/image" Target="../media/image132.png"/><Relationship Id="rId85" Type="http://schemas.openxmlformats.org/officeDocument/2006/relationships/image" Target="../media/image105.png"/><Relationship Id="rId150" Type="http://schemas.openxmlformats.org/officeDocument/2006/relationships/customXml" Target="../ink/ink134.xml"/><Relationship Id="rId171" Type="http://schemas.openxmlformats.org/officeDocument/2006/relationships/image" Target="../media/image148.png"/><Relationship Id="rId12" Type="http://schemas.openxmlformats.org/officeDocument/2006/relationships/customXml" Target="../ink/ink65.xml"/><Relationship Id="rId33" Type="http://schemas.openxmlformats.org/officeDocument/2006/relationships/image" Target="../media/image79.png"/><Relationship Id="rId108" Type="http://schemas.openxmlformats.org/officeDocument/2006/relationships/customXml" Target="../ink/ink113.xml"/><Relationship Id="rId129" Type="http://schemas.openxmlformats.org/officeDocument/2006/relationships/image" Target="../media/image127.png"/><Relationship Id="rId54" Type="http://schemas.openxmlformats.org/officeDocument/2006/relationships/customXml" Target="../ink/ink86.xml"/><Relationship Id="rId75" Type="http://schemas.openxmlformats.org/officeDocument/2006/relationships/image" Target="../media/image100.png"/><Relationship Id="rId96" Type="http://schemas.openxmlformats.org/officeDocument/2006/relationships/customXml" Target="../ink/ink107.xml"/><Relationship Id="rId140" Type="http://schemas.openxmlformats.org/officeDocument/2006/relationships/customXml" Target="../ink/ink129.xml"/><Relationship Id="rId161" Type="http://schemas.openxmlformats.org/officeDocument/2006/relationships/image" Target="../media/image143.png"/><Relationship Id="rId6" Type="http://schemas.openxmlformats.org/officeDocument/2006/relationships/customXml" Target="../ink/ink62.xml"/><Relationship Id="rId23" Type="http://schemas.openxmlformats.org/officeDocument/2006/relationships/image" Target="../media/image74.png"/><Relationship Id="rId28" Type="http://schemas.openxmlformats.org/officeDocument/2006/relationships/customXml" Target="../ink/ink73.xml"/><Relationship Id="rId49" Type="http://schemas.openxmlformats.org/officeDocument/2006/relationships/image" Target="../media/image87.png"/><Relationship Id="rId114" Type="http://schemas.openxmlformats.org/officeDocument/2006/relationships/customXml" Target="../ink/ink116.xml"/><Relationship Id="rId119" Type="http://schemas.openxmlformats.org/officeDocument/2006/relationships/image" Target="../media/image122.png"/><Relationship Id="rId44" Type="http://schemas.openxmlformats.org/officeDocument/2006/relationships/customXml" Target="../ink/ink81.xml"/><Relationship Id="rId60" Type="http://schemas.openxmlformats.org/officeDocument/2006/relationships/customXml" Target="../ink/ink89.xml"/><Relationship Id="rId65" Type="http://schemas.openxmlformats.org/officeDocument/2006/relationships/image" Target="../media/image95.png"/><Relationship Id="rId81" Type="http://schemas.openxmlformats.org/officeDocument/2006/relationships/image" Target="../media/image103.png"/><Relationship Id="rId86" Type="http://schemas.openxmlformats.org/officeDocument/2006/relationships/customXml" Target="../ink/ink102.xml"/><Relationship Id="rId130" Type="http://schemas.openxmlformats.org/officeDocument/2006/relationships/customXml" Target="../ink/ink124.xml"/><Relationship Id="rId135" Type="http://schemas.openxmlformats.org/officeDocument/2006/relationships/image" Target="../media/image130.png"/><Relationship Id="rId151" Type="http://schemas.openxmlformats.org/officeDocument/2006/relationships/image" Target="../media/image138.png"/><Relationship Id="rId156" Type="http://schemas.openxmlformats.org/officeDocument/2006/relationships/customXml" Target="../ink/ink137.xml"/><Relationship Id="rId177" Type="http://schemas.openxmlformats.org/officeDocument/2006/relationships/image" Target="../media/image151.png"/><Relationship Id="rId172" Type="http://schemas.openxmlformats.org/officeDocument/2006/relationships/customXml" Target="../ink/ink145.xml"/><Relationship Id="rId13" Type="http://schemas.openxmlformats.org/officeDocument/2006/relationships/image" Target="../media/image69.png"/><Relationship Id="rId18" Type="http://schemas.openxmlformats.org/officeDocument/2006/relationships/customXml" Target="../ink/ink68.xml"/><Relationship Id="rId39" Type="http://schemas.openxmlformats.org/officeDocument/2006/relationships/image" Target="../media/image82.png"/><Relationship Id="rId109" Type="http://schemas.openxmlformats.org/officeDocument/2006/relationships/image" Target="../media/image117.png"/><Relationship Id="rId34" Type="http://schemas.openxmlformats.org/officeDocument/2006/relationships/customXml" Target="../ink/ink76.xml"/><Relationship Id="rId50" Type="http://schemas.openxmlformats.org/officeDocument/2006/relationships/customXml" Target="../ink/ink84.xml"/><Relationship Id="rId55" Type="http://schemas.openxmlformats.org/officeDocument/2006/relationships/image" Target="../media/image90.png"/><Relationship Id="rId76" Type="http://schemas.openxmlformats.org/officeDocument/2006/relationships/customXml" Target="../ink/ink97.xml"/><Relationship Id="rId97" Type="http://schemas.openxmlformats.org/officeDocument/2006/relationships/image" Target="../media/image111.png"/><Relationship Id="rId104" Type="http://schemas.openxmlformats.org/officeDocument/2006/relationships/customXml" Target="../ink/ink111.xml"/><Relationship Id="rId120" Type="http://schemas.openxmlformats.org/officeDocument/2006/relationships/customXml" Target="../ink/ink119.xml"/><Relationship Id="rId125" Type="http://schemas.openxmlformats.org/officeDocument/2006/relationships/image" Target="../media/image125.png"/><Relationship Id="rId141" Type="http://schemas.openxmlformats.org/officeDocument/2006/relationships/image" Target="../media/image133.png"/><Relationship Id="rId146" Type="http://schemas.openxmlformats.org/officeDocument/2006/relationships/customXml" Target="../ink/ink132.xml"/><Relationship Id="rId167" Type="http://schemas.openxmlformats.org/officeDocument/2006/relationships/image" Target="../media/image146.png"/><Relationship Id="rId7" Type="http://schemas.openxmlformats.org/officeDocument/2006/relationships/image" Target="../media/image66.png"/><Relationship Id="rId71" Type="http://schemas.openxmlformats.org/officeDocument/2006/relationships/image" Target="../media/image98.png"/><Relationship Id="rId92" Type="http://schemas.openxmlformats.org/officeDocument/2006/relationships/customXml" Target="../ink/ink105.xml"/><Relationship Id="rId162" Type="http://schemas.openxmlformats.org/officeDocument/2006/relationships/customXml" Target="../ink/ink140.xml"/><Relationship Id="rId2" Type="http://schemas.openxmlformats.org/officeDocument/2006/relationships/notesSlide" Target="../notesSlides/notesSlide8.xml"/><Relationship Id="rId29" Type="http://schemas.openxmlformats.org/officeDocument/2006/relationships/image" Target="../media/image77.png"/><Relationship Id="rId24" Type="http://schemas.openxmlformats.org/officeDocument/2006/relationships/customXml" Target="../ink/ink71.xml"/><Relationship Id="rId40" Type="http://schemas.openxmlformats.org/officeDocument/2006/relationships/customXml" Target="../ink/ink79.xml"/><Relationship Id="rId45" Type="http://schemas.openxmlformats.org/officeDocument/2006/relationships/image" Target="../media/image85.png"/><Relationship Id="rId66" Type="http://schemas.openxmlformats.org/officeDocument/2006/relationships/customXml" Target="../ink/ink92.xml"/><Relationship Id="rId87" Type="http://schemas.openxmlformats.org/officeDocument/2006/relationships/image" Target="../media/image106.png"/><Relationship Id="rId110" Type="http://schemas.openxmlformats.org/officeDocument/2006/relationships/customXml" Target="../ink/ink114.xml"/><Relationship Id="rId115" Type="http://schemas.openxmlformats.org/officeDocument/2006/relationships/image" Target="../media/image120.png"/><Relationship Id="rId131" Type="http://schemas.openxmlformats.org/officeDocument/2006/relationships/image" Target="../media/image128.png"/><Relationship Id="rId136" Type="http://schemas.openxmlformats.org/officeDocument/2006/relationships/customXml" Target="../ink/ink127.xml"/><Relationship Id="rId157" Type="http://schemas.openxmlformats.org/officeDocument/2006/relationships/image" Target="../media/image141.png"/><Relationship Id="rId178" Type="http://schemas.openxmlformats.org/officeDocument/2006/relationships/customXml" Target="../ink/ink148.xml"/><Relationship Id="rId61" Type="http://schemas.openxmlformats.org/officeDocument/2006/relationships/image" Target="../media/image93.png"/><Relationship Id="rId82" Type="http://schemas.openxmlformats.org/officeDocument/2006/relationships/customXml" Target="../ink/ink100.xml"/><Relationship Id="rId152" Type="http://schemas.openxmlformats.org/officeDocument/2006/relationships/customXml" Target="../ink/ink135.xml"/><Relationship Id="rId173" Type="http://schemas.openxmlformats.org/officeDocument/2006/relationships/image" Target="../media/image149.png"/><Relationship Id="rId19" Type="http://schemas.openxmlformats.org/officeDocument/2006/relationships/image" Target="../media/image72.png"/><Relationship Id="rId14" Type="http://schemas.openxmlformats.org/officeDocument/2006/relationships/customXml" Target="../ink/ink66.xml"/><Relationship Id="rId30" Type="http://schemas.openxmlformats.org/officeDocument/2006/relationships/customXml" Target="../ink/ink74.xml"/><Relationship Id="rId35" Type="http://schemas.openxmlformats.org/officeDocument/2006/relationships/image" Target="../media/image80.png"/><Relationship Id="rId56" Type="http://schemas.openxmlformats.org/officeDocument/2006/relationships/customXml" Target="../ink/ink87.xml"/><Relationship Id="rId77" Type="http://schemas.openxmlformats.org/officeDocument/2006/relationships/image" Target="../media/image101.png"/><Relationship Id="rId100" Type="http://schemas.openxmlformats.org/officeDocument/2006/relationships/customXml" Target="../ink/ink109.xml"/><Relationship Id="rId105" Type="http://schemas.openxmlformats.org/officeDocument/2006/relationships/image" Target="../media/image115.png"/><Relationship Id="rId126" Type="http://schemas.openxmlformats.org/officeDocument/2006/relationships/customXml" Target="../ink/ink122.xml"/><Relationship Id="rId147" Type="http://schemas.openxmlformats.org/officeDocument/2006/relationships/image" Target="../media/image136.png"/><Relationship Id="rId168" Type="http://schemas.openxmlformats.org/officeDocument/2006/relationships/customXml" Target="../ink/ink143.xml"/><Relationship Id="rId8" Type="http://schemas.openxmlformats.org/officeDocument/2006/relationships/customXml" Target="../ink/ink63.xml"/><Relationship Id="rId51" Type="http://schemas.openxmlformats.org/officeDocument/2006/relationships/image" Target="../media/image88.png"/><Relationship Id="rId72" Type="http://schemas.openxmlformats.org/officeDocument/2006/relationships/customXml" Target="../ink/ink95.xml"/><Relationship Id="rId93" Type="http://schemas.openxmlformats.org/officeDocument/2006/relationships/image" Target="../media/image109.png"/><Relationship Id="rId98" Type="http://schemas.openxmlformats.org/officeDocument/2006/relationships/customXml" Target="../ink/ink108.xml"/><Relationship Id="rId121" Type="http://schemas.openxmlformats.org/officeDocument/2006/relationships/image" Target="../media/image123.png"/><Relationship Id="rId142" Type="http://schemas.openxmlformats.org/officeDocument/2006/relationships/customXml" Target="../ink/ink130.xml"/><Relationship Id="rId163" Type="http://schemas.openxmlformats.org/officeDocument/2006/relationships/image" Target="../media/image144.png"/><Relationship Id="rId3" Type="http://schemas.openxmlformats.org/officeDocument/2006/relationships/image" Target="../media/image1.png"/><Relationship Id="rId25" Type="http://schemas.openxmlformats.org/officeDocument/2006/relationships/image" Target="../media/image75.png"/><Relationship Id="rId46" Type="http://schemas.openxmlformats.org/officeDocument/2006/relationships/customXml" Target="../ink/ink82.xml"/><Relationship Id="rId67" Type="http://schemas.openxmlformats.org/officeDocument/2006/relationships/image" Target="../media/image96.png"/><Relationship Id="rId116" Type="http://schemas.openxmlformats.org/officeDocument/2006/relationships/customXml" Target="../ink/ink117.xml"/><Relationship Id="rId137" Type="http://schemas.openxmlformats.org/officeDocument/2006/relationships/image" Target="../media/image131.png"/><Relationship Id="rId158" Type="http://schemas.openxmlformats.org/officeDocument/2006/relationships/customXml" Target="../ink/ink138.xml"/><Relationship Id="rId20" Type="http://schemas.openxmlformats.org/officeDocument/2006/relationships/customXml" Target="../ink/ink69.xml"/><Relationship Id="rId41" Type="http://schemas.openxmlformats.org/officeDocument/2006/relationships/image" Target="../media/image83.png"/><Relationship Id="rId62" Type="http://schemas.openxmlformats.org/officeDocument/2006/relationships/customXml" Target="../ink/ink90.xml"/><Relationship Id="rId83" Type="http://schemas.openxmlformats.org/officeDocument/2006/relationships/image" Target="../media/image104.png"/><Relationship Id="rId88" Type="http://schemas.openxmlformats.org/officeDocument/2006/relationships/customXml" Target="../ink/ink103.xml"/><Relationship Id="rId111" Type="http://schemas.openxmlformats.org/officeDocument/2006/relationships/image" Target="../media/image118.png"/><Relationship Id="rId132" Type="http://schemas.openxmlformats.org/officeDocument/2006/relationships/customXml" Target="../ink/ink125.xml"/><Relationship Id="rId153" Type="http://schemas.openxmlformats.org/officeDocument/2006/relationships/image" Target="../media/image139.png"/><Relationship Id="rId174" Type="http://schemas.openxmlformats.org/officeDocument/2006/relationships/customXml" Target="../ink/ink146.xml"/><Relationship Id="rId179" Type="http://schemas.openxmlformats.org/officeDocument/2006/relationships/image" Target="../media/image152.png"/><Relationship Id="rId15" Type="http://schemas.openxmlformats.org/officeDocument/2006/relationships/image" Target="../media/image70.png"/><Relationship Id="rId36" Type="http://schemas.openxmlformats.org/officeDocument/2006/relationships/customXml" Target="../ink/ink77.xml"/><Relationship Id="rId57" Type="http://schemas.openxmlformats.org/officeDocument/2006/relationships/image" Target="../media/image91.png"/><Relationship Id="rId106" Type="http://schemas.openxmlformats.org/officeDocument/2006/relationships/customXml" Target="../ink/ink112.xml"/><Relationship Id="rId127" Type="http://schemas.openxmlformats.org/officeDocument/2006/relationships/image" Target="../media/image126.png"/><Relationship Id="rId10" Type="http://schemas.openxmlformats.org/officeDocument/2006/relationships/customXml" Target="../ink/ink64.xml"/><Relationship Id="rId31" Type="http://schemas.openxmlformats.org/officeDocument/2006/relationships/image" Target="../media/image78.png"/><Relationship Id="rId52" Type="http://schemas.openxmlformats.org/officeDocument/2006/relationships/customXml" Target="../ink/ink85.xml"/><Relationship Id="rId73" Type="http://schemas.openxmlformats.org/officeDocument/2006/relationships/image" Target="../media/image99.png"/><Relationship Id="rId78" Type="http://schemas.openxmlformats.org/officeDocument/2006/relationships/customXml" Target="../ink/ink98.xml"/><Relationship Id="rId94" Type="http://schemas.openxmlformats.org/officeDocument/2006/relationships/customXml" Target="../ink/ink106.xml"/><Relationship Id="rId99" Type="http://schemas.openxmlformats.org/officeDocument/2006/relationships/image" Target="../media/image112.png"/><Relationship Id="rId101" Type="http://schemas.openxmlformats.org/officeDocument/2006/relationships/image" Target="../media/image113.png"/><Relationship Id="rId122" Type="http://schemas.openxmlformats.org/officeDocument/2006/relationships/customXml" Target="../ink/ink120.xml"/><Relationship Id="rId143" Type="http://schemas.openxmlformats.org/officeDocument/2006/relationships/image" Target="../media/image134.png"/><Relationship Id="rId148" Type="http://schemas.openxmlformats.org/officeDocument/2006/relationships/customXml" Target="../ink/ink133.xml"/><Relationship Id="rId164" Type="http://schemas.openxmlformats.org/officeDocument/2006/relationships/customXml" Target="../ink/ink141.xml"/><Relationship Id="rId169" Type="http://schemas.openxmlformats.org/officeDocument/2006/relationships/image" Target="../media/image147.png"/><Relationship Id="rId4" Type="http://schemas.openxmlformats.org/officeDocument/2006/relationships/customXml" Target="../ink/ink61.xml"/><Relationship Id="rId9" Type="http://schemas.openxmlformats.org/officeDocument/2006/relationships/image" Target="../media/image67.png"/><Relationship Id="rId26" Type="http://schemas.openxmlformats.org/officeDocument/2006/relationships/customXml" Target="../ink/ink72.xml"/><Relationship Id="rId47" Type="http://schemas.openxmlformats.org/officeDocument/2006/relationships/image" Target="../media/image86.png"/><Relationship Id="rId68" Type="http://schemas.openxmlformats.org/officeDocument/2006/relationships/customXml" Target="../ink/ink93.xml"/><Relationship Id="rId89" Type="http://schemas.openxmlformats.org/officeDocument/2006/relationships/image" Target="../media/image107.png"/><Relationship Id="rId112" Type="http://schemas.openxmlformats.org/officeDocument/2006/relationships/customXml" Target="../ink/ink115.xml"/><Relationship Id="rId133" Type="http://schemas.openxmlformats.org/officeDocument/2006/relationships/image" Target="../media/image129.png"/><Relationship Id="rId154" Type="http://schemas.openxmlformats.org/officeDocument/2006/relationships/customXml" Target="../ink/ink136.xml"/><Relationship Id="rId175" Type="http://schemas.openxmlformats.org/officeDocument/2006/relationships/image" Target="../media/image150.png"/><Relationship Id="rId16" Type="http://schemas.openxmlformats.org/officeDocument/2006/relationships/customXml" Target="../ink/ink67.xml"/><Relationship Id="rId37" Type="http://schemas.openxmlformats.org/officeDocument/2006/relationships/image" Target="../media/image81.png"/><Relationship Id="rId58" Type="http://schemas.openxmlformats.org/officeDocument/2006/relationships/customXml" Target="../ink/ink88.xml"/><Relationship Id="rId79" Type="http://schemas.openxmlformats.org/officeDocument/2006/relationships/image" Target="../media/image102.png"/><Relationship Id="rId102" Type="http://schemas.openxmlformats.org/officeDocument/2006/relationships/customXml" Target="../ink/ink110.xml"/><Relationship Id="rId123" Type="http://schemas.openxmlformats.org/officeDocument/2006/relationships/image" Target="../media/image124.png"/><Relationship Id="rId144" Type="http://schemas.openxmlformats.org/officeDocument/2006/relationships/customXml" Target="../ink/ink131.xml"/><Relationship Id="rId90" Type="http://schemas.openxmlformats.org/officeDocument/2006/relationships/customXml" Target="../ink/ink104.xml"/><Relationship Id="rId165" Type="http://schemas.openxmlformats.org/officeDocument/2006/relationships/image" Target="../media/image145.png"/><Relationship Id="rId27" Type="http://schemas.openxmlformats.org/officeDocument/2006/relationships/image" Target="../media/image76.png"/><Relationship Id="rId48" Type="http://schemas.openxmlformats.org/officeDocument/2006/relationships/customXml" Target="../ink/ink83.xml"/><Relationship Id="rId69" Type="http://schemas.openxmlformats.org/officeDocument/2006/relationships/image" Target="../media/image97.png"/><Relationship Id="rId113" Type="http://schemas.openxmlformats.org/officeDocument/2006/relationships/image" Target="../media/image119.png"/><Relationship Id="rId134" Type="http://schemas.openxmlformats.org/officeDocument/2006/relationships/customXml" Target="../ink/ink126.xml"/><Relationship Id="rId80" Type="http://schemas.openxmlformats.org/officeDocument/2006/relationships/customXml" Target="../ink/ink99.xml"/><Relationship Id="rId155" Type="http://schemas.openxmlformats.org/officeDocument/2006/relationships/image" Target="../media/image140.png"/><Relationship Id="rId176" Type="http://schemas.openxmlformats.org/officeDocument/2006/relationships/customXml" Target="../ink/ink147.xml"/><Relationship Id="rId17" Type="http://schemas.openxmlformats.org/officeDocument/2006/relationships/image" Target="../media/image71.png"/><Relationship Id="rId38" Type="http://schemas.openxmlformats.org/officeDocument/2006/relationships/customXml" Target="../ink/ink78.xml"/><Relationship Id="rId59" Type="http://schemas.openxmlformats.org/officeDocument/2006/relationships/image" Target="../media/image92.png"/><Relationship Id="rId103" Type="http://schemas.openxmlformats.org/officeDocument/2006/relationships/image" Target="../media/image114.png"/><Relationship Id="rId124" Type="http://schemas.openxmlformats.org/officeDocument/2006/relationships/customXml" Target="../ink/ink121.xml"/><Relationship Id="rId70" Type="http://schemas.openxmlformats.org/officeDocument/2006/relationships/customXml" Target="../ink/ink94.xml"/><Relationship Id="rId91" Type="http://schemas.openxmlformats.org/officeDocument/2006/relationships/image" Target="../media/image108.png"/><Relationship Id="rId145" Type="http://schemas.openxmlformats.org/officeDocument/2006/relationships/image" Target="../media/image135.png"/><Relationship Id="rId166" Type="http://schemas.openxmlformats.org/officeDocument/2006/relationships/customXml" Target="../ink/ink14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customXml" Target="../ink/ink151.xml"/><Relationship Id="rId13" Type="http://schemas.openxmlformats.org/officeDocument/2006/relationships/image" Target="../media/image157.png"/><Relationship Id="rId18" Type="http://schemas.openxmlformats.org/officeDocument/2006/relationships/customXml" Target="../ink/ink156.xml"/><Relationship Id="rId3" Type="http://schemas.openxmlformats.org/officeDocument/2006/relationships/image" Target="../media/image1.png"/><Relationship Id="rId7" Type="http://schemas.openxmlformats.org/officeDocument/2006/relationships/image" Target="../media/image154.png"/><Relationship Id="rId12" Type="http://schemas.openxmlformats.org/officeDocument/2006/relationships/customXml" Target="../ink/ink153.xml"/><Relationship Id="rId17" Type="http://schemas.openxmlformats.org/officeDocument/2006/relationships/image" Target="../media/image159.png"/><Relationship Id="rId2" Type="http://schemas.openxmlformats.org/officeDocument/2006/relationships/notesSlide" Target="../notesSlides/notesSlide9.xml"/><Relationship Id="rId16" Type="http://schemas.openxmlformats.org/officeDocument/2006/relationships/customXml" Target="../ink/ink155.xml"/><Relationship Id="rId1" Type="http://schemas.openxmlformats.org/officeDocument/2006/relationships/slideLayout" Target="../slideLayouts/slideLayout1.xml"/><Relationship Id="rId6" Type="http://schemas.openxmlformats.org/officeDocument/2006/relationships/customXml" Target="../ink/ink150.xml"/><Relationship Id="rId11" Type="http://schemas.openxmlformats.org/officeDocument/2006/relationships/image" Target="../media/image156.png"/><Relationship Id="rId5" Type="http://schemas.openxmlformats.org/officeDocument/2006/relationships/image" Target="../media/image153.png"/><Relationship Id="rId15" Type="http://schemas.openxmlformats.org/officeDocument/2006/relationships/image" Target="../media/image158.png"/><Relationship Id="rId10" Type="http://schemas.openxmlformats.org/officeDocument/2006/relationships/customXml" Target="../ink/ink152.xml"/><Relationship Id="rId19" Type="http://schemas.openxmlformats.org/officeDocument/2006/relationships/image" Target="../media/image160.png"/><Relationship Id="rId4" Type="http://schemas.openxmlformats.org/officeDocument/2006/relationships/customXml" Target="../ink/ink149.xml"/><Relationship Id="rId9" Type="http://schemas.openxmlformats.org/officeDocument/2006/relationships/image" Target="../media/image155.png"/><Relationship Id="rId14" Type="http://schemas.openxmlformats.org/officeDocument/2006/relationships/customXml" Target="../ink/ink15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2910D8-665B-1B19-D73F-036F5E5074D1}"/>
              </a:ext>
            </a:extLst>
          </p:cNvPr>
          <p:cNvSpPr/>
          <p:nvPr/>
        </p:nvSpPr>
        <p:spPr>
          <a:xfrm>
            <a:off x="4484524" y="4781074"/>
            <a:ext cx="3217302" cy="1849449"/>
          </a:xfrm>
          <a:prstGeom prst="rect">
            <a:avLst/>
          </a:prstGeom>
          <a:solidFill>
            <a:schemeClr val="tx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2865" y="4841134"/>
            <a:ext cx="2985180" cy="1689485"/>
          </a:xfrm>
          <a:prstGeom prst="rect">
            <a:avLst/>
          </a:prstGeom>
        </p:spPr>
      </p:pic>
      <p:sp>
        <p:nvSpPr>
          <p:cNvPr id="5" name="Rectangle 4">
            <a:extLst>
              <a:ext uri="{FF2B5EF4-FFF2-40B4-BE49-F238E27FC236}">
                <a16:creationId xmlns:a16="http://schemas.microsoft.com/office/drawing/2014/main" id="{14070648-3D51-FD0E-BE45-4AFD21085D84}"/>
              </a:ext>
            </a:extLst>
          </p:cNvPr>
          <p:cNvSpPr/>
          <p:nvPr/>
        </p:nvSpPr>
        <p:spPr>
          <a:xfrm>
            <a:off x="200197" y="2133983"/>
            <a:ext cx="4492487" cy="2232853"/>
          </a:xfrm>
          <a:prstGeom prst="rect">
            <a:avLst/>
          </a:prstGeom>
          <a:solidFill>
            <a:schemeClr val="tx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4500F26-2003-233D-8CCA-33492F8758AC}"/>
              </a:ext>
            </a:extLst>
          </p:cNvPr>
          <p:cNvSpPr/>
          <p:nvPr/>
        </p:nvSpPr>
        <p:spPr>
          <a:xfrm>
            <a:off x="4858859" y="2166669"/>
            <a:ext cx="2425148" cy="2278873"/>
          </a:xfrm>
          <a:prstGeom prst="ellipse">
            <a:avLst/>
          </a:prstGeom>
          <a:solidFill>
            <a:schemeClr val="tx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4838755" y="2511637"/>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17" name="Rectangle 16">
            <a:extLst>
              <a:ext uri="{FF2B5EF4-FFF2-40B4-BE49-F238E27FC236}">
                <a16:creationId xmlns:a16="http://schemas.microsoft.com/office/drawing/2014/main" id="{25EE7535-0D5A-BC99-B18B-231450F6451D}"/>
              </a:ext>
            </a:extLst>
          </p:cNvPr>
          <p:cNvSpPr/>
          <p:nvPr/>
        </p:nvSpPr>
        <p:spPr>
          <a:xfrm>
            <a:off x="7443996" y="2123048"/>
            <a:ext cx="4492487" cy="2261524"/>
          </a:xfrm>
          <a:prstGeom prst="rect">
            <a:avLst/>
          </a:prstGeom>
          <a:solidFill>
            <a:schemeClr val="tx1">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336884" y="2166669"/>
            <a:ext cx="4197163" cy="800219"/>
          </a:xfrm>
          <a:prstGeom prst="rect">
            <a:avLst/>
          </a:prstGeom>
          <a:noFill/>
        </p:spPr>
        <p:txBody>
          <a:bodyPr wrap="square">
            <a:spAutoFit/>
          </a:bodyPr>
          <a:lstStyle/>
          <a:p>
            <a:r>
              <a:rPr lang="en-US" sz="2800">
                <a:solidFill>
                  <a:srgbClr val="FFFF00"/>
                </a:solidFill>
              </a:rPr>
              <a:t>Join us at </a:t>
            </a:r>
            <a:r>
              <a:rPr lang="en-US" sz="2800" b="1">
                <a:solidFill>
                  <a:srgbClr val="FFFF00"/>
                </a:solidFill>
              </a:rPr>
              <a:t>Telegram:</a:t>
            </a:r>
          </a:p>
          <a:p>
            <a:r>
              <a:rPr lang="en-US">
                <a:solidFill>
                  <a:srgbClr val="00B0F0"/>
                </a:solidFill>
                <a:hlinkClick r:id="rId5">
                  <a:extLst>
                    <a:ext uri="{A12FA001-AC4F-418D-AE19-62706E023703}">
                      <ahyp:hlinkClr xmlns:ahyp="http://schemas.microsoft.com/office/drawing/2018/hyperlinkcolor" val="tx"/>
                    </a:ext>
                  </a:extLst>
                </a:hlinkClick>
              </a:rPr>
              <a:t>https://t.me/MessianicChat</a:t>
            </a:r>
            <a:r>
              <a:rPr lang="en-US">
                <a:solidFill>
                  <a:srgbClr val="00B0F0"/>
                </a:solidFill>
              </a:rPr>
              <a:t> </a:t>
            </a:r>
          </a:p>
        </p:txBody>
      </p:sp>
      <p:sp>
        <p:nvSpPr>
          <p:cNvPr id="22" name="TextBox 21">
            <a:extLst>
              <a:ext uri="{FF2B5EF4-FFF2-40B4-BE49-F238E27FC236}">
                <a16:creationId xmlns:a16="http://schemas.microsoft.com/office/drawing/2014/main" id="{F1C80C8A-51B4-07F5-6C2B-88D2B634E8A0}"/>
              </a:ext>
            </a:extLst>
          </p:cNvPr>
          <p:cNvSpPr txBox="1"/>
          <p:nvPr/>
        </p:nvSpPr>
        <p:spPr>
          <a:xfrm>
            <a:off x="386406" y="3218894"/>
            <a:ext cx="4098117" cy="1015663"/>
          </a:xfrm>
          <a:prstGeom prst="rect">
            <a:avLst/>
          </a:prstGeom>
          <a:noFill/>
        </p:spPr>
        <p:txBody>
          <a:bodyPr wrap="square">
            <a:spAutoFit/>
          </a:bodyPr>
          <a:lstStyle/>
          <a:p>
            <a:r>
              <a:rPr lang="en-US" sz="2000" b="1" u="sng">
                <a:solidFill>
                  <a:srgbClr val="92D050"/>
                </a:solidFill>
              </a:rPr>
              <a:t>Weekly Teachings Free Online</a:t>
            </a:r>
          </a:p>
          <a:p>
            <a:r>
              <a:rPr lang="en-US" sz="2000">
                <a:solidFill>
                  <a:srgbClr val="92D050"/>
                </a:solidFill>
              </a:rPr>
              <a:t>Check Telegram for weekly scheduling of teachings.</a:t>
            </a:r>
          </a:p>
        </p:txBody>
      </p:sp>
      <p:sp>
        <p:nvSpPr>
          <p:cNvPr id="23" name="TextBox 22">
            <a:extLst>
              <a:ext uri="{FF2B5EF4-FFF2-40B4-BE49-F238E27FC236}">
                <a16:creationId xmlns:a16="http://schemas.microsoft.com/office/drawing/2014/main" id="{DEC7620F-A3B1-E68E-F195-B9154B954FE7}"/>
              </a:ext>
            </a:extLst>
          </p:cNvPr>
          <p:cNvSpPr txBox="1"/>
          <p:nvPr/>
        </p:nvSpPr>
        <p:spPr>
          <a:xfrm>
            <a:off x="7511116" y="2151229"/>
            <a:ext cx="4317810" cy="1292662"/>
          </a:xfrm>
          <a:prstGeom prst="rect">
            <a:avLst/>
          </a:prstGeom>
          <a:noFill/>
        </p:spPr>
        <p:txBody>
          <a:bodyPr wrap="square">
            <a:spAutoFit/>
          </a:bodyPr>
          <a:lstStyle/>
          <a:p>
            <a:r>
              <a:rPr lang="en-US" sz="2400" b="1">
                <a:solidFill>
                  <a:srgbClr val="FFFF00"/>
                </a:solidFill>
              </a:rPr>
              <a:t>Rabbi Jeremiah</a:t>
            </a:r>
          </a:p>
          <a:p>
            <a:r>
              <a:rPr lang="en-US" b="1">
                <a:solidFill>
                  <a:srgbClr val="FFFF00"/>
                </a:solidFill>
              </a:rPr>
              <a:t>– </a:t>
            </a:r>
            <a:r>
              <a:rPr lang="en-US" b="1">
                <a:solidFill>
                  <a:srgbClr val="FF0000"/>
                </a:solidFill>
              </a:rPr>
              <a:t>Hebrew Language Labs</a:t>
            </a:r>
            <a:r>
              <a:rPr lang="en-US" b="1">
                <a:solidFill>
                  <a:srgbClr val="FFFF00"/>
                </a:solidFill>
              </a:rPr>
              <a:t>:</a:t>
            </a:r>
            <a:r>
              <a:rPr lang="en-US">
                <a:solidFill>
                  <a:srgbClr val="FFFF00"/>
                </a:solidFill>
              </a:rPr>
              <a:t> FREE</a:t>
            </a:r>
          </a:p>
          <a:p>
            <a:r>
              <a:rPr lang="en-US" b="1">
                <a:solidFill>
                  <a:srgbClr val="FFFF00"/>
                </a:solidFill>
              </a:rPr>
              <a:t>– </a:t>
            </a:r>
            <a:r>
              <a:rPr lang="en-US" b="1">
                <a:solidFill>
                  <a:srgbClr val="FF0000"/>
                </a:solidFill>
              </a:rPr>
              <a:t>Weekly Torah Portion</a:t>
            </a:r>
            <a:r>
              <a:rPr lang="en-US" b="1">
                <a:solidFill>
                  <a:srgbClr val="FFFF00"/>
                </a:solidFill>
              </a:rPr>
              <a:t>:</a:t>
            </a:r>
            <a:r>
              <a:rPr lang="en-US">
                <a:solidFill>
                  <a:srgbClr val="FFFF00"/>
                </a:solidFill>
              </a:rPr>
              <a:t> Triennial cycle</a:t>
            </a:r>
          </a:p>
          <a:p>
            <a:endParaRPr lang="en-US">
              <a:solidFill>
                <a:srgbClr val="FFFF00"/>
              </a:solidFill>
            </a:endParaRPr>
          </a:p>
        </p:txBody>
      </p:sp>
      <p:sp>
        <p:nvSpPr>
          <p:cNvPr id="24" name="TextBox 23">
            <a:extLst>
              <a:ext uri="{FF2B5EF4-FFF2-40B4-BE49-F238E27FC236}">
                <a16:creationId xmlns:a16="http://schemas.microsoft.com/office/drawing/2014/main" id="{C36F462B-4119-63C9-48E7-85ED9C98A314}"/>
              </a:ext>
            </a:extLst>
          </p:cNvPr>
          <p:cNvSpPr txBox="1"/>
          <p:nvPr/>
        </p:nvSpPr>
        <p:spPr>
          <a:xfrm>
            <a:off x="7529863" y="3185153"/>
            <a:ext cx="4298802" cy="1200329"/>
          </a:xfrm>
          <a:prstGeom prst="rect">
            <a:avLst/>
          </a:prstGeom>
          <a:noFill/>
        </p:spPr>
        <p:txBody>
          <a:bodyPr wrap="square">
            <a:spAutoFit/>
          </a:bodyPr>
          <a:lstStyle/>
          <a:p>
            <a:r>
              <a:rPr lang="en-US" b="1">
                <a:solidFill>
                  <a:srgbClr val="FF0000"/>
                </a:solidFill>
              </a:rPr>
              <a:t>YouTube Channels</a:t>
            </a:r>
          </a:p>
          <a:p>
            <a:r>
              <a:rPr lang="en-US">
                <a:solidFill>
                  <a:srgbClr val="00B0F0"/>
                </a:solidFill>
                <a:hlinkClick r:id="rId6">
                  <a:extLst>
                    <a:ext uri="{A12FA001-AC4F-418D-AE19-62706E023703}">
                      <ahyp:hlinkClr xmlns:ahyp="http://schemas.microsoft.com/office/drawing/2018/hyperlinkcolor" val="tx"/>
                    </a:ext>
                  </a:extLst>
                </a:hlinkClick>
              </a:rPr>
              <a:t>https://YouTube.com/c/HebrewLiteracy</a:t>
            </a:r>
            <a:r>
              <a:rPr lang="en-US">
                <a:solidFill>
                  <a:srgbClr val="00B0F0"/>
                </a:solidFill>
              </a:rPr>
              <a:t> </a:t>
            </a:r>
          </a:p>
          <a:p>
            <a:r>
              <a:rPr lang="en-US">
                <a:solidFill>
                  <a:srgbClr val="00B0F0"/>
                </a:solidFill>
                <a:hlinkClick r:id="rId7">
                  <a:extLst>
                    <a:ext uri="{A12FA001-AC4F-418D-AE19-62706E023703}">
                      <ahyp:hlinkClr xmlns:ahyp="http://schemas.microsoft.com/office/drawing/2018/hyperlinkcolor" val="tx"/>
                    </a:ext>
                  </a:extLst>
                </a:hlinkClick>
              </a:rPr>
              <a:t>https://www.youtube.com/channel/UC5_qPfruat-sCJJypz0_OBw</a:t>
            </a:r>
            <a:r>
              <a:rPr lang="en-US">
                <a:solidFill>
                  <a:srgbClr val="00B0F0"/>
                </a:solidFill>
              </a:rPr>
              <a:t> </a:t>
            </a:r>
          </a:p>
        </p:txBody>
      </p:sp>
      <p:sp>
        <p:nvSpPr>
          <p:cNvPr id="25" name="TextBox 24">
            <a:extLst>
              <a:ext uri="{FF2B5EF4-FFF2-40B4-BE49-F238E27FC236}">
                <a16:creationId xmlns:a16="http://schemas.microsoft.com/office/drawing/2014/main" id="{F85E1A5B-A857-4580-0BEB-D1B034240AD4}"/>
              </a:ext>
            </a:extLst>
          </p:cNvPr>
          <p:cNvSpPr txBox="1"/>
          <p:nvPr/>
        </p:nvSpPr>
        <p:spPr>
          <a:xfrm>
            <a:off x="4892881" y="3338887"/>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sp>
        <p:nvSpPr>
          <p:cNvPr id="26" name="Rectangle 25">
            <a:extLst>
              <a:ext uri="{FF2B5EF4-FFF2-40B4-BE49-F238E27FC236}">
                <a16:creationId xmlns:a16="http://schemas.microsoft.com/office/drawing/2014/main" id="{E254BE68-5838-85EB-B3E9-29998A371D1B}"/>
              </a:ext>
            </a:extLst>
          </p:cNvPr>
          <p:cNvSpPr/>
          <p:nvPr/>
        </p:nvSpPr>
        <p:spPr>
          <a:xfrm>
            <a:off x="1405353" y="191290"/>
            <a:ext cx="9561310" cy="1810414"/>
          </a:xfrm>
          <a:prstGeom prst="rect">
            <a:avLst/>
          </a:prstGeom>
          <a:solidFill>
            <a:schemeClr val="tx1">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2274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5943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1300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לז:כה-ל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37:25-30</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7935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8">
                  <a:extLst>
                    <a:ext uri="{A12FA001-AC4F-418D-AE19-62706E023703}">
                      <ahyp:hlinkClr xmlns:ahyp="http://schemas.microsoft.com/office/drawing/2018/hyperlinkcolor" val="tx"/>
                    </a:ext>
                  </a:extLst>
                </a:hlinkClick>
              </a:rPr>
              <a:t> https://www.matsati.com</a:t>
            </a:r>
            <a:r>
              <a:rPr lang="en-US" sz="1800">
                <a:solidFill>
                  <a:srgbClr val="FFFF00"/>
                </a:solidFill>
              </a:rPr>
              <a:t> </a:t>
            </a:r>
            <a:r>
              <a:rPr lang="en-US" sz="2000" b="1">
                <a:solidFill>
                  <a:srgbClr val="FFC000"/>
                </a:solidFill>
              </a:rPr>
              <a:t>YouTube Channel: </a:t>
            </a:r>
            <a:r>
              <a:rPr lang="en-US">
                <a:solidFill>
                  <a:srgbClr val="FFFF00"/>
                </a:solidFill>
                <a:hlinkClick r:id="rId9">
                  <a:extLst>
                    <a:ext uri="{A12FA001-AC4F-418D-AE19-62706E023703}">
                      <ahyp:hlinkClr xmlns:ahyp="http://schemas.microsoft.com/office/drawing/2018/hyperlinkcolor" val="tx"/>
                    </a:ext>
                  </a:extLst>
                </a:hlinkClick>
              </a:rPr>
              <a:t>https://www.youtube.com/user/MATSATI/</a:t>
            </a:r>
            <a:r>
              <a:rPr lang="en-US">
                <a:solidFill>
                  <a:srgbClr val="FFFF00"/>
                </a:solidFill>
              </a:rPr>
              <a:t> </a:t>
            </a:r>
          </a:p>
        </p:txBody>
      </p:sp>
    </p:spTree>
    <p:extLst>
      <p:ext uri="{BB962C8B-B14F-4D97-AF65-F5344CB8AC3E}">
        <p14:creationId xmlns:p14="http://schemas.microsoft.com/office/powerpoint/2010/main" val="1401913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227767"/>
            <a:ext cx="9493250" cy="5755422"/>
          </a:xfrm>
          <a:prstGeom prst="rect">
            <a:avLst/>
          </a:prstGeom>
          <a:noFill/>
        </p:spPr>
        <p:txBody>
          <a:bodyPr wrap="square" rtlCol="0">
            <a:spAutoFit/>
          </a:bodyPr>
          <a:lstStyle/>
          <a:p>
            <a:r>
              <a:rPr lang="en-US" sz="3600" b="1">
                <a:solidFill>
                  <a:srgbClr val="FFC000"/>
                </a:solidFill>
                <a:cs typeface="+mj-cs"/>
              </a:rPr>
              <a:t>Isaiah 8:6–8  </a:t>
            </a:r>
          </a:p>
          <a:p>
            <a:r>
              <a:rPr lang="en-US" sz="2800">
                <a:solidFill>
                  <a:srgbClr val="FFC000"/>
                </a:solidFill>
                <a:cs typeface="+mj-cs"/>
              </a:rPr>
              <a:t>8:6 Forasmuch as this people refuseth the waters of Shiloah that go softly, And rejoice in Rezin and Remaliah’s son; 8:7 Now therefore, behold, the Lord bringeth up upon them The waters of the river, strong and many, Even the king of Assyria, and all his glory: And he shall come up over all his channels, And go over all his banks: 8:8 And he shall pass through Judah; He shall overflow and go over, He shall reach even to the neck; And the stretching out of his wings shall fill the breadth of thy land, O Immanuel. (KJV ﻿ </a:t>
            </a:r>
            <a:r>
              <a:rPr lang="he-IL" sz="2600">
                <a:solidFill>
                  <a:srgbClr val="FFFF00"/>
                </a:solidFill>
                <a:cs typeface="+mj-cs"/>
              </a:rPr>
              <a:t>ו   יַעַן כִּי מָאַס הָעָם הַזֶּה אֵת מֵי הַשִּׁלֹחַ הַהֹלְכִים לְאַט וּמְשֹוֹשֹ אֶת-רְצִין וּבֶן-רְמַלְיָהוּ: ז   וְלָכֵן הִנֵּה אֲדֹנָי מַעֲלֶה עֲלֵיהֶם אֶת-מֵי הַנָּהָר הָעֲצוּמִים וְהָרַבִּים אֶת-מֶלֶךְ אַשּׁוּר וְאֶת-כָּל-כְּבוֹדוֹ וְעָלָה עַל-כָּל-אֲפִיקָיו וְהָלַךְ עַל-כָּל-גְּדוֹתָיו: ח   וְחָלַף בִּיהוּדָה שָׁטַף וְעָבַר עַד-צַוָּאר יַגִּיעַ וְהָיָה מֻטּוֹת כְּנָפָיו מְלֹא-רֹחַב אַרְצְךָ עִמָּנוּאֵל</a:t>
            </a:r>
            <a:r>
              <a:rPr lang="he-IL" sz="2800">
                <a:solidFill>
                  <a:srgbClr val="FFFF00"/>
                </a:solidFill>
                <a:cs typeface="+mj-cs"/>
              </a:rPr>
              <a:t>:</a:t>
            </a:r>
            <a:r>
              <a:rPr lang="he-IL" sz="28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58B0DD2A-1CB6-A12C-0E3F-7395CC433685}"/>
                  </a:ext>
                </a:extLst>
              </p14:cNvPr>
              <p14:cNvContentPartPr/>
              <p14:nvPr/>
            </p14:nvContentPartPr>
            <p14:xfrm>
              <a:off x="6775080" y="1280740"/>
              <a:ext cx="2242800" cy="54720"/>
            </p14:xfrm>
          </p:contentPart>
        </mc:Choice>
        <mc:Fallback xmlns="">
          <p:pic>
            <p:nvPicPr>
              <p:cNvPr id="2" name="Ink 1">
                <a:extLst>
                  <a:ext uri="{FF2B5EF4-FFF2-40B4-BE49-F238E27FC236}">
                    <a16:creationId xmlns:a16="http://schemas.microsoft.com/office/drawing/2014/main" id="{58B0DD2A-1CB6-A12C-0E3F-7395CC433685}"/>
                  </a:ext>
                </a:extLst>
              </p:cNvPr>
              <p:cNvPicPr/>
              <p:nvPr/>
            </p:nvPicPr>
            <p:blipFill>
              <a:blip r:embed="rId5"/>
              <a:stretch>
                <a:fillRect/>
              </a:stretch>
            </p:blipFill>
            <p:spPr>
              <a:xfrm>
                <a:off x="6757440" y="1263100"/>
                <a:ext cx="2278440" cy="90360"/>
              </a:xfrm>
              <a:prstGeom prst="rect">
                <a:avLst/>
              </a:prstGeom>
            </p:spPr>
          </p:pic>
        </mc:Fallback>
      </mc:AlternateContent>
      <p:grpSp>
        <p:nvGrpSpPr>
          <p:cNvPr id="11" name="Group 10">
            <a:extLst>
              <a:ext uri="{FF2B5EF4-FFF2-40B4-BE49-F238E27FC236}">
                <a16:creationId xmlns:a16="http://schemas.microsoft.com/office/drawing/2014/main" id="{D50AADDE-9FFC-1AB8-8D5B-89593301ABB1}"/>
              </a:ext>
            </a:extLst>
          </p:cNvPr>
          <p:cNvGrpSpPr/>
          <p:nvPr/>
        </p:nvGrpSpPr>
        <p:grpSpPr>
          <a:xfrm>
            <a:off x="3618240" y="2082460"/>
            <a:ext cx="5564160" cy="85680"/>
            <a:chOff x="3618240" y="2082460"/>
            <a:chExt cx="5564160" cy="85680"/>
          </a:xfrm>
        </p:grpSpPr>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512C8F7E-1BF3-F368-D65E-9C896C894588}"/>
                    </a:ext>
                  </a:extLst>
                </p14:cNvPr>
                <p14:cNvContentPartPr/>
                <p14:nvPr/>
              </p14:nvContentPartPr>
              <p14:xfrm>
                <a:off x="3618240" y="2108020"/>
                <a:ext cx="4073400" cy="49680"/>
              </p14:xfrm>
            </p:contentPart>
          </mc:Choice>
          <mc:Fallback xmlns="">
            <p:pic>
              <p:nvPicPr>
                <p:cNvPr id="4" name="Ink 3">
                  <a:extLst>
                    <a:ext uri="{FF2B5EF4-FFF2-40B4-BE49-F238E27FC236}">
                      <a16:creationId xmlns:a16="http://schemas.microsoft.com/office/drawing/2014/main" id="{512C8F7E-1BF3-F368-D65E-9C896C894588}"/>
                    </a:ext>
                  </a:extLst>
                </p:cNvPr>
                <p:cNvPicPr/>
                <p:nvPr/>
              </p:nvPicPr>
              <p:blipFill>
                <a:blip r:embed="rId7"/>
                <a:stretch>
                  <a:fillRect/>
                </a:stretch>
              </p:blipFill>
              <p:spPr>
                <a:xfrm>
                  <a:off x="3600600" y="2090020"/>
                  <a:ext cx="41090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CF5762E5-99B2-2E76-6F0F-9D11BAFBE6F3}"/>
                    </a:ext>
                  </a:extLst>
                </p14:cNvPr>
                <p14:cNvContentPartPr/>
                <p14:nvPr/>
              </p14:nvContentPartPr>
              <p14:xfrm>
                <a:off x="7973160" y="2082460"/>
                <a:ext cx="1209240" cy="85680"/>
              </p14:xfrm>
            </p:contentPart>
          </mc:Choice>
          <mc:Fallback xmlns="">
            <p:pic>
              <p:nvPicPr>
                <p:cNvPr id="5" name="Ink 4">
                  <a:extLst>
                    <a:ext uri="{FF2B5EF4-FFF2-40B4-BE49-F238E27FC236}">
                      <a16:creationId xmlns:a16="http://schemas.microsoft.com/office/drawing/2014/main" id="{CF5762E5-99B2-2E76-6F0F-9D11BAFBE6F3}"/>
                    </a:ext>
                  </a:extLst>
                </p:cNvPr>
                <p:cNvPicPr/>
                <p:nvPr/>
              </p:nvPicPr>
              <p:blipFill>
                <a:blip r:embed="rId9"/>
                <a:stretch>
                  <a:fillRect/>
                </a:stretch>
              </p:blipFill>
              <p:spPr>
                <a:xfrm>
                  <a:off x="7955520" y="2064820"/>
                  <a:ext cx="1244880" cy="121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532FF01A-B631-4119-EE70-8DEA13D657CF}"/>
                  </a:ext>
                </a:extLst>
              </p14:cNvPr>
              <p14:cNvContentPartPr/>
              <p14:nvPr/>
            </p14:nvContentPartPr>
            <p14:xfrm>
              <a:off x="496680" y="2497900"/>
              <a:ext cx="8701920" cy="70920"/>
            </p14:xfrm>
          </p:contentPart>
        </mc:Choice>
        <mc:Fallback xmlns="">
          <p:pic>
            <p:nvPicPr>
              <p:cNvPr id="7" name="Ink 6">
                <a:extLst>
                  <a:ext uri="{FF2B5EF4-FFF2-40B4-BE49-F238E27FC236}">
                    <a16:creationId xmlns:a16="http://schemas.microsoft.com/office/drawing/2014/main" id="{532FF01A-B631-4119-EE70-8DEA13D657CF}"/>
                  </a:ext>
                </a:extLst>
              </p:cNvPr>
              <p:cNvPicPr/>
              <p:nvPr/>
            </p:nvPicPr>
            <p:blipFill>
              <a:blip r:embed="rId11"/>
              <a:stretch>
                <a:fillRect/>
              </a:stretch>
            </p:blipFill>
            <p:spPr>
              <a:xfrm>
                <a:off x="479040" y="2479900"/>
                <a:ext cx="87375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EA5A9BC8-C075-3C93-880E-6561D71ACB7A}"/>
                  </a:ext>
                </a:extLst>
              </p14:cNvPr>
              <p14:cNvContentPartPr/>
              <p14:nvPr/>
            </p14:nvContentPartPr>
            <p14:xfrm>
              <a:off x="515400" y="2943580"/>
              <a:ext cx="594720" cy="32400"/>
            </p14:xfrm>
          </p:contentPart>
        </mc:Choice>
        <mc:Fallback xmlns="">
          <p:pic>
            <p:nvPicPr>
              <p:cNvPr id="9" name="Ink 8">
                <a:extLst>
                  <a:ext uri="{FF2B5EF4-FFF2-40B4-BE49-F238E27FC236}">
                    <a16:creationId xmlns:a16="http://schemas.microsoft.com/office/drawing/2014/main" id="{EA5A9BC8-C075-3C93-880E-6561D71ACB7A}"/>
                  </a:ext>
                </a:extLst>
              </p:cNvPr>
              <p:cNvPicPr/>
              <p:nvPr/>
            </p:nvPicPr>
            <p:blipFill>
              <a:blip r:embed="rId13"/>
              <a:stretch>
                <a:fillRect/>
              </a:stretch>
            </p:blipFill>
            <p:spPr>
              <a:xfrm>
                <a:off x="497760" y="2925940"/>
                <a:ext cx="630360" cy="68040"/>
              </a:xfrm>
              <a:prstGeom prst="rect">
                <a:avLst/>
              </a:prstGeom>
            </p:spPr>
          </p:pic>
        </mc:Fallback>
      </mc:AlternateContent>
      <p:grpSp>
        <p:nvGrpSpPr>
          <p:cNvPr id="15" name="Group 14">
            <a:extLst>
              <a:ext uri="{FF2B5EF4-FFF2-40B4-BE49-F238E27FC236}">
                <a16:creationId xmlns:a16="http://schemas.microsoft.com/office/drawing/2014/main" id="{82CB0AB6-04C8-F8E1-C528-D9C3D2BD48D5}"/>
              </a:ext>
            </a:extLst>
          </p:cNvPr>
          <p:cNvGrpSpPr/>
          <p:nvPr/>
        </p:nvGrpSpPr>
        <p:grpSpPr>
          <a:xfrm>
            <a:off x="2605200" y="3366220"/>
            <a:ext cx="5427360" cy="95400"/>
            <a:chOff x="2605200" y="3366220"/>
            <a:chExt cx="5427360" cy="95400"/>
          </a:xfrm>
        </p:grpSpPr>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9F110F81-23EB-5357-BE4E-2FD8C68BBCE4}"/>
                    </a:ext>
                  </a:extLst>
                </p14:cNvPr>
                <p14:cNvContentPartPr/>
                <p14:nvPr/>
              </p14:nvContentPartPr>
              <p14:xfrm>
                <a:off x="2605200" y="3418060"/>
                <a:ext cx="20880" cy="17640"/>
              </p14:xfrm>
            </p:contentPart>
          </mc:Choice>
          <mc:Fallback xmlns="">
            <p:pic>
              <p:nvPicPr>
                <p:cNvPr id="12" name="Ink 11">
                  <a:extLst>
                    <a:ext uri="{FF2B5EF4-FFF2-40B4-BE49-F238E27FC236}">
                      <a16:creationId xmlns:a16="http://schemas.microsoft.com/office/drawing/2014/main" id="{9F110F81-23EB-5357-BE4E-2FD8C68BBCE4}"/>
                    </a:ext>
                  </a:extLst>
                </p:cNvPr>
                <p:cNvPicPr/>
                <p:nvPr/>
              </p:nvPicPr>
              <p:blipFill>
                <a:blip r:embed="rId15"/>
                <a:stretch>
                  <a:fillRect/>
                </a:stretch>
              </p:blipFill>
              <p:spPr>
                <a:xfrm>
                  <a:off x="2587560" y="3400060"/>
                  <a:ext cx="5652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3F21DF28-52C8-943F-2EED-75ADB660D978}"/>
                    </a:ext>
                  </a:extLst>
                </p14:cNvPr>
                <p14:cNvContentPartPr/>
                <p14:nvPr/>
              </p14:nvContentPartPr>
              <p14:xfrm>
                <a:off x="4324560" y="3366220"/>
                <a:ext cx="3708000" cy="95400"/>
              </p14:xfrm>
            </p:contentPart>
          </mc:Choice>
          <mc:Fallback xmlns="">
            <p:pic>
              <p:nvPicPr>
                <p:cNvPr id="13" name="Ink 12">
                  <a:extLst>
                    <a:ext uri="{FF2B5EF4-FFF2-40B4-BE49-F238E27FC236}">
                      <a16:creationId xmlns:a16="http://schemas.microsoft.com/office/drawing/2014/main" id="{3F21DF28-52C8-943F-2EED-75ADB660D978}"/>
                    </a:ext>
                  </a:extLst>
                </p:cNvPr>
                <p:cNvPicPr/>
                <p:nvPr/>
              </p:nvPicPr>
              <p:blipFill>
                <a:blip r:embed="rId17"/>
                <a:stretch>
                  <a:fillRect/>
                </a:stretch>
              </p:blipFill>
              <p:spPr>
                <a:xfrm>
                  <a:off x="4306920" y="3348220"/>
                  <a:ext cx="3743640" cy="131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B662B457-FCA6-0CFC-F354-F6B79852C06D}"/>
                  </a:ext>
                </a:extLst>
              </p14:cNvPr>
              <p14:cNvContentPartPr/>
              <p14:nvPr/>
            </p14:nvContentPartPr>
            <p14:xfrm>
              <a:off x="756960" y="3799300"/>
              <a:ext cx="2631960" cy="41760"/>
            </p14:xfrm>
          </p:contentPart>
        </mc:Choice>
        <mc:Fallback xmlns="">
          <p:pic>
            <p:nvPicPr>
              <p:cNvPr id="14" name="Ink 13">
                <a:extLst>
                  <a:ext uri="{FF2B5EF4-FFF2-40B4-BE49-F238E27FC236}">
                    <a16:creationId xmlns:a16="http://schemas.microsoft.com/office/drawing/2014/main" id="{B662B457-FCA6-0CFC-F354-F6B79852C06D}"/>
                  </a:ext>
                </a:extLst>
              </p:cNvPr>
              <p:cNvPicPr/>
              <p:nvPr/>
            </p:nvPicPr>
            <p:blipFill>
              <a:blip r:embed="rId19"/>
              <a:stretch>
                <a:fillRect/>
              </a:stretch>
            </p:blipFill>
            <p:spPr>
              <a:xfrm>
                <a:off x="739320" y="3781300"/>
                <a:ext cx="26676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2C850F2F-BEBA-52F8-F643-30D721F0014B}"/>
                  </a:ext>
                </a:extLst>
              </p14:cNvPr>
              <p14:cNvContentPartPr/>
              <p14:nvPr/>
            </p14:nvContentPartPr>
            <p14:xfrm>
              <a:off x="6325080" y="3870940"/>
              <a:ext cx="1718280" cy="56160"/>
            </p14:xfrm>
          </p:contentPart>
        </mc:Choice>
        <mc:Fallback xmlns="">
          <p:pic>
            <p:nvPicPr>
              <p:cNvPr id="16" name="Ink 15">
                <a:extLst>
                  <a:ext uri="{FF2B5EF4-FFF2-40B4-BE49-F238E27FC236}">
                    <a16:creationId xmlns:a16="http://schemas.microsoft.com/office/drawing/2014/main" id="{2C850F2F-BEBA-52F8-F643-30D721F0014B}"/>
                  </a:ext>
                </a:extLst>
              </p:cNvPr>
              <p:cNvPicPr/>
              <p:nvPr/>
            </p:nvPicPr>
            <p:blipFill>
              <a:blip r:embed="rId21"/>
              <a:stretch>
                <a:fillRect/>
              </a:stretch>
            </p:blipFill>
            <p:spPr>
              <a:xfrm>
                <a:off x="6307440" y="3853300"/>
                <a:ext cx="17539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E81CACB5-A7C6-D4A3-966C-0FEBB0A5C630}"/>
                  </a:ext>
                </a:extLst>
              </p14:cNvPr>
              <p14:cNvContentPartPr/>
              <p14:nvPr/>
            </p14:nvContentPartPr>
            <p14:xfrm>
              <a:off x="9166920" y="4265860"/>
              <a:ext cx="27720" cy="15120"/>
            </p14:xfrm>
          </p:contentPart>
        </mc:Choice>
        <mc:Fallback xmlns="">
          <p:pic>
            <p:nvPicPr>
              <p:cNvPr id="17" name="Ink 16">
                <a:extLst>
                  <a:ext uri="{FF2B5EF4-FFF2-40B4-BE49-F238E27FC236}">
                    <a16:creationId xmlns:a16="http://schemas.microsoft.com/office/drawing/2014/main" id="{E81CACB5-A7C6-D4A3-966C-0FEBB0A5C630}"/>
                  </a:ext>
                </a:extLst>
              </p:cNvPr>
              <p:cNvPicPr/>
              <p:nvPr/>
            </p:nvPicPr>
            <p:blipFill>
              <a:blip r:embed="rId23"/>
              <a:stretch>
                <a:fillRect/>
              </a:stretch>
            </p:blipFill>
            <p:spPr>
              <a:xfrm>
                <a:off x="9149280" y="4248220"/>
                <a:ext cx="6336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2726D653-517A-B594-BC70-502EA5FA128E}"/>
                  </a:ext>
                </a:extLst>
              </p14:cNvPr>
              <p14:cNvContentPartPr/>
              <p14:nvPr/>
            </p14:nvContentPartPr>
            <p14:xfrm>
              <a:off x="575520" y="4646020"/>
              <a:ext cx="1026000" cy="34920"/>
            </p14:xfrm>
          </p:contentPart>
        </mc:Choice>
        <mc:Fallback xmlns="">
          <p:pic>
            <p:nvPicPr>
              <p:cNvPr id="18" name="Ink 17">
                <a:extLst>
                  <a:ext uri="{FF2B5EF4-FFF2-40B4-BE49-F238E27FC236}">
                    <a16:creationId xmlns:a16="http://schemas.microsoft.com/office/drawing/2014/main" id="{2726D653-517A-B594-BC70-502EA5FA128E}"/>
                  </a:ext>
                </a:extLst>
              </p:cNvPr>
              <p:cNvPicPr/>
              <p:nvPr/>
            </p:nvPicPr>
            <p:blipFill>
              <a:blip r:embed="rId25"/>
              <a:stretch>
                <a:fillRect/>
              </a:stretch>
            </p:blipFill>
            <p:spPr>
              <a:xfrm>
                <a:off x="557520" y="4628020"/>
                <a:ext cx="1061640" cy="70560"/>
              </a:xfrm>
              <a:prstGeom prst="rect">
                <a:avLst/>
              </a:prstGeom>
            </p:spPr>
          </p:pic>
        </mc:Fallback>
      </mc:AlternateContent>
    </p:spTree>
    <p:extLst>
      <p:ext uri="{BB962C8B-B14F-4D97-AF65-F5344CB8AC3E}">
        <p14:creationId xmlns:p14="http://schemas.microsoft.com/office/powerpoint/2010/main" val="1887756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392867"/>
            <a:ext cx="9493250" cy="5586145"/>
          </a:xfrm>
          <a:prstGeom prst="rect">
            <a:avLst/>
          </a:prstGeom>
          <a:noFill/>
        </p:spPr>
        <p:txBody>
          <a:bodyPr wrap="square" rtlCol="0">
            <a:spAutoFit/>
          </a:bodyPr>
          <a:lstStyle/>
          <a:p>
            <a:r>
              <a:rPr lang="en-US" sz="2100">
                <a:solidFill>
                  <a:srgbClr val="FFC000"/>
                </a:solidFill>
                <a:cs typeface="+mj-cs"/>
              </a:rPr>
              <a:t>“The problem arises with the duration of time involved. The indications are that the deliverance would come shortly and would be very complete. If so, why should it take three years for the effects to be felt? A number of solutions have been proposed, but two seem most feasible. On the one hand, the number “three” may have been conventional in Hebrew prophecy (</a:t>
            </a:r>
            <a:r>
              <a:rPr lang="en-US" sz="2100">
                <a:solidFill>
                  <a:srgbClr val="00B0F0"/>
                </a:solidFill>
                <a:cs typeface="+mj-cs"/>
              </a:rPr>
              <a:t>cf. 16:14</a:t>
            </a:r>
            <a:r>
              <a:rPr lang="en-US" sz="2100">
                <a:solidFill>
                  <a:srgbClr val="FFC000"/>
                </a:solidFill>
                <a:cs typeface="+mj-cs"/>
              </a:rPr>
              <a:t>), so that specific calendar dates were not intended. However, this explanation would seem to undercut the prediction’s value as a clear sign. Better seems to be the proposal of Delitzsch and others that while three actual calendar years are intended, only about fourteen to fifteen months would be covered. This view involves the suggestion that the prediction was made in the fall, as </a:t>
            </a:r>
            <a:r>
              <a:rPr lang="en-US" sz="2100">
                <a:solidFill>
                  <a:srgbClr val="00B0F0"/>
                </a:solidFill>
                <a:cs typeface="+mj-cs"/>
              </a:rPr>
              <a:t>“this year” </a:t>
            </a:r>
            <a:r>
              <a:rPr lang="en-US" sz="2100">
                <a:solidFill>
                  <a:srgbClr val="FFC000"/>
                </a:solidFill>
                <a:cs typeface="+mj-cs"/>
              </a:rPr>
              <a:t>in which the accidental growth was being eaten was drawing to a close (32:10). The deliverance would not come in time for the fall planting to be done, meaning that only what came up from the roots of previous plants would be available during the next year. But by the following fall, when the third calendar year was beginning, normal life could resume, for the Assyrians would be gone. Overall, this seems to be the most satisfying solution.” (</a:t>
            </a:r>
            <a:r>
              <a:rPr lang="en-US" sz="2100">
                <a:solidFill>
                  <a:srgbClr val="00B0F0"/>
                </a:solidFill>
                <a:cs typeface="+mj-cs"/>
              </a:rPr>
              <a:t>John N. Oswalt, The Book of Isaiah, Chapters 1–39, The New International Commentary on the Old Testament, Grand Rapids, MI: Wm. B. Eerdmans Publishing Co., 1986, 664–665</a:t>
            </a:r>
            <a:r>
              <a:rPr lang="en-US" sz="21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7B7902DD-6274-D234-2CD6-331DB9E4A44F}"/>
                  </a:ext>
                </a:extLst>
              </p14:cNvPr>
              <p14:cNvContentPartPr/>
              <p14:nvPr/>
            </p14:nvContentPartPr>
            <p14:xfrm>
              <a:off x="3948000" y="727060"/>
              <a:ext cx="2070360" cy="77040"/>
            </p14:xfrm>
          </p:contentPart>
        </mc:Choice>
        <mc:Fallback xmlns="">
          <p:pic>
            <p:nvPicPr>
              <p:cNvPr id="2" name="Ink 1">
                <a:extLst>
                  <a:ext uri="{FF2B5EF4-FFF2-40B4-BE49-F238E27FC236}">
                    <a16:creationId xmlns:a16="http://schemas.microsoft.com/office/drawing/2014/main" id="{7B7902DD-6274-D234-2CD6-331DB9E4A44F}"/>
                  </a:ext>
                </a:extLst>
              </p:cNvPr>
              <p:cNvPicPr/>
              <p:nvPr/>
            </p:nvPicPr>
            <p:blipFill>
              <a:blip r:embed="rId5"/>
              <a:stretch>
                <a:fillRect/>
              </a:stretch>
            </p:blipFill>
            <p:spPr>
              <a:xfrm>
                <a:off x="3930360" y="709060"/>
                <a:ext cx="21060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F5690D1E-977C-5362-4405-10CEA9EDB3D2}"/>
                  </a:ext>
                </a:extLst>
              </p14:cNvPr>
              <p14:cNvContentPartPr/>
              <p14:nvPr/>
            </p14:nvContentPartPr>
            <p14:xfrm>
              <a:off x="799080" y="1380820"/>
              <a:ext cx="3212640" cy="50400"/>
            </p14:xfrm>
          </p:contentPart>
        </mc:Choice>
        <mc:Fallback xmlns="">
          <p:pic>
            <p:nvPicPr>
              <p:cNvPr id="4" name="Ink 3">
                <a:extLst>
                  <a:ext uri="{FF2B5EF4-FFF2-40B4-BE49-F238E27FC236}">
                    <a16:creationId xmlns:a16="http://schemas.microsoft.com/office/drawing/2014/main" id="{F5690D1E-977C-5362-4405-10CEA9EDB3D2}"/>
                  </a:ext>
                </a:extLst>
              </p:cNvPr>
              <p:cNvPicPr/>
              <p:nvPr/>
            </p:nvPicPr>
            <p:blipFill>
              <a:blip r:embed="rId7"/>
              <a:stretch>
                <a:fillRect/>
              </a:stretch>
            </p:blipFill>
            <p:spPr>
              <a:xfrm>
                <a:off x="781440" y="1363180"/>
                <a:ext cx="32482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F57DDF7E-C533-4EDE-C838-A3D9D0BE73B4}"/>
                  </a:ext>
                </a:extLst>
              </p14:cNvPr>
              <p14:cNvContentPartPr/>
              <p14:nvPr/>
            </p14:nvContentPartPr>
            <p14:xfrm>
              <a:off x="5745480" y="2672500"/>
              <a:ext cx="832320" cy="36720"/>
            </p14:xfrm>
          </p:contentPart>
        </mc:Choice>
        <mc:Fallback xmlns="">
          <p:pic>
            <p:nvPicPr>
              <p:cNvPr id="5" name="Ink 4">
                <a:extLst>
                  <a:ext uri="{FF2B5EF4-FFF2-40B4-BE49-F238E27FC236}">
                    <a16:creationId xmlns:a16="http://schemas.microsoft.com/office/drawing/2014/main" id="{F57DDF7E-C533-4EDE-C838-A3D9D0BE73B4}"/>
                  </a:ext>
                </a:extLst>
              </p:cNvPr>
              <p:cNvPicPr/>
              <p:nvPr/>
            </p:nvPicPr>
            <p:blipFill>
              <a:blip r:embed="rId9"/>
              <a:stretch>
                <a:fillRect/>
              </a:stretch>
            </p:blipFill>
            <p:spPr>
              <a:xfrm>
                <a:off x="5727840" y="2654500"/>
                <a:ext cx="867960" cy="72360"/>
              </a:xfrm>
              <a:prstGeom prst="rect">
                <a:avLst/>
              </a:prstGeom>
            </p:spPr>
          </p:pic>
        </mc:Fallback>
      </mc:AlternateContent>
    </p:spTree>
    <p:extLst>
      <p:ext uri="{BB962C8B-B14F-4D97-AF65-F5344CB8AC3E}">
        <p14:creationId xmlns:p14="http://schemas.microsoft.com/office/powerpoint/2010/main" val="277470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3</a:t>
            </a:r>
            <a:endParaRPr lang="en-US" sz="3600">
              <a:solidFill>
                <a:schemeClr val="bg1"/>
              </a:solidFill>
              <a:cs typeface="+mj-cs"/>
            </a:endParaRPr>
          </a:p>
        </p:txBody>
      </p:sp>
    </p:spTree>
    <p:extLst>
      <p:ext uri="{BB962C8B-B14F-4D97-AF65-F5344CB8AC3E}">
        <p14:creationId xmlns:p14="http://schemas.microsoft.com/office/powerpoint/2010/main" val="1512310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224023"/>
            <a:ext cx="9493250" cy="5909310"/>
          </a:xfrm>
          <a:prstGeom prst="rect">
            <a:avLst/>
          </a:prstGeom>
          <a:noFill/>
        </p:spPr>
        <p:txBody>
          <a:bodyPr wrap="square" rtlCol="0">
            <a:spAutoFit/>
          </a:bodyPr>
          <a:lstStyle/>
          <a:p>
            <a:r>
              <a:rPr lang="en-US" sz="2400" b="1">
                <a:solidFill>
                  <a:srgbClr val="FFC000"/>
                </a:solidFill>
                <a:cs typeface="+mj-cs"/>
              </a:rPr>
              <a:t>Targum Jonathan son of Uziel Isaiah 37:25-30</a:t>
            </a:r>
          </a:p>
          <a:p>
            <a:r>
              <a:rPr lang="en-US" sz="2100">
                <a:solidFill>
                  <a:srgbClr val="FFC000"/>
                </a:solidFill>
                <a:cs typeface="+mj-cs"/>
              </a:rPr>
              <a:t>37:25 I have digged cisterns, and I have drunk water, and I have dried up all the waters of the deep rivers with the sole of the people that were with me. 37:26 Hast thou not heard long ago, what I have done to Pharao, king of Egypt? Yea, also, the prophets of Israel have prophesied concerning thee; but thou hast not repented. I contemplated doing this unto thee, since the days of old. I have prepared it, now I will bring it to pass, and it shall be ruin unto thee; because it shall be before thee as the raging of waves, which destroy fortified cities. 37:27 Therefore their inhabitants had their strength cut off, they were dismayed and confounded; they were as the grass of the fields, yea, as the green grass, as the herb on the house-tops, as corn blasted before it becomes an ear of corn. 37:28 And thy sitting down in counsel, and thy going forth to wage war, and thy coming into the land of Israel is known to me, and that thou art enraged is known to me. 37:29 Because thou art enraged against my WORD, and thy tumultuous noise hath come up before me: therefore I will put a ring in thy nostril, and a bridle in thy lips, and I will turn thee back by the way by which thou camest. 37:30 And this shall be a sign to thee: Eat this year such as growth of itself; and in the second year, that which springeth of the same; and in the third year, sow ye, and reap, and plant vineyards, and eat the fruit thereof. (TgJ)</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9AF154F3-ABF6-1EFB-CF3D-6164D7331D55}"/>
                  </a:ext>
                </a:extLst>
              </p14:cNvPr>
              <p14:cNvContentPartPr/>
              <p14:nvPr/>
            </p14:nvContentPartPr>
            <p14:xfrm>
              <a:off x="4897680" y="1895260"/>
              <a:ext cx="2644560" cy="51120"/>
            </p14:xfrm>
          </p:contentPart>
        </mc:Choice>
        <mc:Fallback xmlns="">
          <p:pic>
            <p:nvPicPr>
              <p:cNvPr id="2" name="Ink 1">
                <a:extLst>
                  <a:ext uri="{FF2B5EF4-FFF2-40B4-BE49-F238E27FC236}">
                    <a16:creationId xmlns:a16="http://schemas.microsoft.com/office/drawing/2014/main" id="{9AF154F3-ABF6-1EFB-CF3D-6164D7331D55}"/>
                  </a:ext>
                </a:extLst>
              </p:cNvPr>
              <p:cNvPicPr/>
              <p:nvPr/>
            </p:nvPicPr>
            <p:blipFill>
              <a:blip r:embed="rId5"/>
              <a:stretch>
                <a:fillRect/>
              </a:stretch>
            </p:blipFill>
            <p:spPr>
              <a:xfrm>
                <a:off x="4879680" y="1877260"/>
                <a:ext cx="26802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7E52DDA2-5299-B36B-9340-4516303941F9}"/>
                  </a:ext>
                </a:extLst>
              </p14:cNvPr>
              <p14:cNvContentPartPr/>
              <p14:nvPr/>
            </p14:nvContentPartPr>
            <p14:xfrm>
              <a:off x="7087560" y="3858700"/>
              <a:ext cx="2880" cy="2880"/>
            </p14:xfrm>
          </p:contentPart>
        </mc:Choice>
        <mc:Fallback xmlns="">
          <p:pic>
            <p:nvPicPr>
              <p:cNvPr id="4" name="Ink 3">
                <a:extLst>
                  <a:ext uri="{FF2B5EF4-FFF2-40B4-BE49-F238E27FC236}">
                    <a16:creationId xmlns:a16="http://schemas.microsoft.com/office/drawing/2014/main" id="{7E52DDA2-5299-B36B-9340-4516303941F9}"/>
                  </a:ext>
                </a:extLst>
              </p:cNvPr>
              <p:cNvPicPr/>
              <p:nvPr/>
            </p:nvPicPr>
            <p:blipFill>
              <a:blip r:embed="rId7"/>
              <a:stretch>
                <a:fillRect/>
              </a:stretch>
            </p:blipFill>
            <p:spPr>
              <a:xfrm>
                <a:off x="7069920" y="3840700"/>
                <a:ext cx="385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217948CF-AD49-0F63-DEF5-9443AE96AE28}"/>
                  </a:ext>
                </a:extLst>
              </p14:cNvPr>
              <p14:cNvContentPartPr/>
              <p14:nvPr/>
            </p14:nvContentPartPr>
            <p14:xfrm>
              <a:off x="5857080" y="4431460"/>
              <a:ext cx="2539800" cy="64080"/>
            </p14:xfrm>
          </p:contentPart>
        </mc:Choice>
        <mc:Fallback xmlns="">
          <p:pic>
            <p:nvPicPr>
              <p:cNvPr id="5" name="Ink 4">
                <a:extLst>
                  <a:ext uri="{FF2B5EF4-FFF2-40B4-BE49-F238E27FC236}">
                    <a16:creationId xmlns:a16="http://schemas.microsoft.com/office/drawing/2014/main" id="{217948CF-AD49-0F63-DEF5-9443AE96AE28}"/>
                  </a:ext>
                </a:extLst>
              </p:cNvPr>
              <p:cNvPicPr/>
              <p:nvPr/>
            </p:nvPicPr>
            <p:blipFill>
              <a:blip r:embed="rId9"/>
              <a:stretch>
                <a:fillRect/>
              </a:stretch>
            </p:blipFill>
            <p:spPr>
              <a:xfrm>
                <a:off x="5839440" y="4413460"/>
                <a:ext cx="25754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734E1F4B-343B-1399-E916-BF510ADA7522}"/>
                  </a:ext>
                </a:extLst>
              </p14:cNvPr>
              <p14:cNvContentPartPr/>
              <p14:nvPr/>
            </p14:nvContentPartPr>
            <p14:xfrm>
              <a:off x="7914480" y="1933780"/>
              <a:ext cx="1463400" cy="31680"/>
            </p14:xfrm>
          </p:contentPart>
        </mc:Choice>
        <mc:Fallback xmlns="">
          <p:pic>
            <p:nvPicPr>
              <p:cNvPr id="7" name="Ink 6">
                <a:extLst>
                  <a:ext uri="{FF2B5EF4-FFF2-40B4-BE49-F238E27FC236}">
                    <a16:creationId xmlns:a16="http://schemas.microsoft.com/office/drawing/2014/main" id="{734E1F4B-343B-1399-E916-BF510ADA7522}"/>
                  </a:ext>
                </a:extLst>
              </p:cNvPr>
              <p:cNvPicPr/>
              <p:nvPr/>
            </p:nvPicPr>
            <p:blipFill>
              <a:blip r:embed="rId11"/>
              <a:stretch>
                <a:fillRect/>
              </a:stretch>
            </p:blipFill>
            <p:spPr>
              <a:xfrm>
                <a:off x="7896480" y="1915780"/>
                <a:ext cx="149904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1699A9AC-7B4D-89F7-857A-5221B69250D6}"/>
                  </a:ext>
                </a:extLst>
              </p14:cNvPr>
              <p14:cNvContentPartPr/>
              <p14:nvPr/>
            </p14:nvContentPartPr>
            <p14:xfrm>
              <a:off x="641760" y="2220700"/>
              <a:ext cx="4345920" cy="80640"/>
            </p14:xfrm>
          </p:contentPart>
        </mc:Choice>
        <mc:Fallback xmlns="">
          <p:pic>
            <p:nvPicPr>
              <p:cNvPr id="9" name="Ink 8">
                <a:extLst>
                  <a:ext uri="{FF2B5EF4-FFF2-40B4-BE49-F238E27FC236}">
                    <a16:creationId xmlns:a16="http://schemas.microsoft.com/office/drawing/2014/main" id="{1699A9AC-7B4D-89F7-857A-5221B69250D6}"/>
                  </a:ext>
                </a:extLst>
              </p:cNvPr>
              <p:cNvPicPr/>
              <p:nvPr/>
            </p:nvPicPr>
            <p:blipFill>
              <a:blip r:embed="rId13"/>
              <a:stretch>
                <a:fillRect/>
              </a:stretch>
            </p:blipFill>
            <p:spPr>
              <a:xfrm>
                <a:off x="623760" y="2203060"/>
                <a:ext cx="43815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FE912454-F8A2-5219-2949-12847DC2E955}"/>
                  </a:ext>
                </a:extLst>
              </p14:cNvPr>
              <p14:cNvContentPartPr/>
              <p14:nvPr/>
            </p14:nvContentPartPr>
            <p14:xfrm>
              <a:off x="5664480" y="2517700"/>
              <a:ext cx="1688400" cy="81000"/>
            </p14:xfrm>
          </p:contentPart>
        </mc:Choice>
        <mc:Fallback xmlns="">
          <p:pic>
            <p:nvPicPr>
              <p:cNvPr id="11" name="Ink 10">
                <a:extLst>
                  <a:ext uri="{FF2B5EF4-FFF2-40B4-BE49-F238E27FC236}">
                    <a16:creationId xmlns:a16="http://schemas.microsoft.com/office/drawing/2014/main" id="{FE912454-F8A2-5219-2949-12847DC2E955}"/>
                  </a:ext>
                </a:extLst>
              </p:cNvPr>
              <p:cNvPicPr/>
              <p:nvPr/>
            </p:nvPicPr>
            <p:blipFill>
              <a:blip r:embed="rId15"/>
              <a:stretch>
                <a:fillRect/>
              </a:stretch>
            </p:blipFill>
            <p:spPr>
              <a:xfrm>
                <a:off x="5646480" y="2500060"/>
                <a:ext cx="17240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D14E245A-C6A6-91BE-FDEC-F0055520510C}"/>
                  </a:ext>
                </a:extLst>
              </p14:cNvPr>
              <p14:cNvContentPartPr/>
              <p14:nvPr/>
            </p14:nvContentPartPr>
            <p14:xfrm>
              <a:off x="5665560" y="2554780"/>
              <a:ext cx="3509640" cy="61560"/>
            </p14:xfrm>
          </p:contentPart>
        </mc:Choice>
        <mc:Fallback xmlns="">
          <p:pic>
            <p:nvPicPr>
              <p:cNvPr id="12" name="Ink 11">
                <a:extLst>
                  <a:ext uri="{FF2B5EF4-FFF2-40B4-BE49-F238E27FC236}">
                    <a16:creationId xmlns:a16="http://schemas.microsoft.com/office/drawing/2014/main" id="{D14E245A-C6A6-91BE-FDEC-F0055520510C}"/>
                  </a:ext>
                </a:extLst>
              </p:cNvPr>
              <p:cNvPicPr/>
              <p:nvPr/>
            </p:nvPicPr>
            <p:blipFill>
              <a:blip r:embed="rId17"/>
              <a:stretch>
                <a:fillRect/>
              </a:stretch>
            </p:blipFill>
            <p:spPr>
              <a:xfrm>
                <a:off x="5647560" y="2536780"/>
                <a:ext cx="35452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2A0A49A3-9477-3999-DE88-E2634D424314}"/>
                  </a:ext>
                </a:extLst>
              </p14:cNvPr>
              <p14:cNvContentPartPr/>
              <p14:nvPr/>
            </p14:nvContentPartPr>
            <p14:xfrm>
              <a:off x="431520" y="2883460"/>
              <a:ext cx="3817080" cy="112320"/>
            </p14:xfrm>
          </p:contentPart>
        </mc:Choice>
        <mc:Fallback xmlns="">
          <p:pic>
            <p:nvPicPr>
              <p:cNvPr id="13" name="Ink 12">
                <a:extLst>
                  <a:ext uri="{FF2B5EF4-FFF2-40B4-BE49-F238E27FC236}">
                    <a16:creationId xmlns:a16="http://schemas.microsoft.com/office/drawing/2014/main" id="{2A0A49A3-9477-3999-DE88-E2634D424314}"/>
                  </a:ext>
                </a:extLst>
              </p:cNvPr>
              <p:cNvPicPr/>
              <p:nvPr/>
            </p:nvPicPr>
            <p:blipFill>
              <a:blip r:embed="rId19"/>
              <a:stretch>
                <a:fillRect/>
              </a:stretch>
            </p:blipFill>
            <p:spPr>
              <a:xfrm>
                <a:off x="413520" y="2865820"/>
                <a:ext cx="3852720" cy="1479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0">
            <p14:nvContentPartPr>
              <p14:cNvPr id="14" name="Ink 13">
                <a:extLst>
                  <a:ext uri="{FF2B5EF4-FFF2-40B4-BE49-F238E27FC236}">
                    <a16:creationId xmlns:a16="http://schemas.microsoft.com/office/drawing/2014/main" id="{4C779C74-C12E-2E28-680A-0CCE05CFE4F8}"/>
                  </a:ext>
                </a:extLst>
              </p14:cNvPr>
              <p14:cNvContentPartPr/>
              <p14:nvPr/>
            </p14:nvContentPartPr>
            <p14:xfrm>
              <a:off x="9602520" y="531940"/>
              <a:ext cx="276480" cy="873360"/>
            </p14:xfrm>
          </p:contentPart>
        </mc:Choice>
        <mc:Fallback xmlns="">
          <p:pic>
            <p:nvPicPr>
              <p:cNvPr id="14" name="Ink 13">
                <a:extLst>
                  <a:ext uri="{FF2B5EF4-FFF2-40B4-BE49-F238E27FC236}">
                    <a16:creationId xmlns:a16="http://schemas.microsoft.com/office/drawing/2014/main" id="{4C779C74-C12E-2E28-680A-0CCE05CFE4F8}"/>
                  </a:ext>
                </a:extLst>
              </p:cNvPr>
              <p:cNvPicPr/>
              <p:nvPr/>
            </p:nvPicPr>
            <p:blipFill>
              <a:blip r:embed="rId21"/>
              <a:stretch>
                <a:fillRect/>
              </a:stretch>
            </p:blipFill>
            <p:spPr>
              <a:xfrm>
                <a:off x="9584880" y="513940"/>
                <a:ext cx="312120" cy="909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2">
            <p14:nvContentPartPr>
              <p14:cNvPr id="15" name="Ink 14">
                <a:extLst>
                  <a:ext uri="{FF2B5EF4-FFF2-40B4-BE49-F238E27FC236}">
                    <a16:creationId xmlns:a16="http://schemas.microsoft.com/office/drawing/2014/main" id="{9B4BF860-F6EC-9E09-2E3C-4D677672A928}"/>
                  </a:ext>
                </a:extLst>
              </p14:cNvPr>
              <p14:cNvContentPartPr/>
              <p14:nvPr/>
            </p14:nvContentPartPr>
            <p14:xfrm>
              <a:off x="7449720" y="1240060"/>
              <a:ext cx="679680" cy="102960"/>
            </p14:xfrm>
          </p:contentPart>
        </mc:Choice>
        <mc:Fallback xmlns="">
          <p:pic>
            <p:nvPicPr>
              <p:cNvPr id="15" name="Ink 14">
                <a:extLst>
                  <a:ext uri="{FF2B5EF4-FFF2-40B4-BE49-F238E27FC236}">
                    <a16:creationId xmlns:a16="http://schemas.microsoft.com/office/drawing/2014/main" id="{9B4BF860-F6EC-9E09-2E3C-4D677672A928}"/>
                  </a:ext>
                </a:extLst>
              </p:cNvPr>
              <p:cNvPicPr/>
              <p:nvPr/>
            </p:nvPicPr>
            <p:blipFill>
              <a:blip r:embed="rId23"/>
              <a:stretch>
                <a:fillRect/>
              </a:stretch>
            </p:blipFill>
            <p:spPr>
              <a:xfrm>
                <a:off x="7432080" y="1222420"/>
                <a:ext cx="715320" cy="1386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4">
            <p14:nvContentPartPr>
              <p14:cNvPr id="16" name="Ink 15">
                <a:extLst>
                  <a:ext uri="{FF2B5EF4-FFF2-40B4-BE49-F238E27FC236}">
                    <a16:creationId xmlns:a16="http://schemas.microsoft.com/office/drawing/2014/main" id="{5819081C-A3BE-037B-EBFA-0945D764FBB0}"/>
                  </a:ext>
                </a:extLst>
              </p14:cNvPr>
              <p14:cNvContentPartPr/>
              <p14:nvPr/>
            </p14:nvContentPartPr>
            <p14:xfrm>
              <a:off x="4422120" y="2815780"/>
              <a:ext cx="691560" cy="116640"/>
            </p14:xfrm>
          </p:contentPart>
        </mc:Choice>
        <mc:Fallback xmlns="">
          <p:pic>
            <p:nvPicPr>
              <p:cNvPr id="16" name="Ink 15">
                <a:extLst>
                  <a:ext uri="{FF2B5EF4-FFF2-40B4-BE49-F238E27FC236}">
                    <a16:creationId xmlns:a16="http://schemas.microsoft.com/office/drawing/2014/main" id="{5819081C-A3BE-037B-EBFA-0945D764FBB0}"/>
                  </a:ext>
                </a:extLst>
              </p:cNvPr>
              <p:cNvPicPr/>
              <p:nvPr/>
            </p:nvPicPr>
            <p:blipFill>
              <a:blip r:embed="rId25"/>
              <a:stretch>
                <a:fillRect/>
              </a:stretch>
            </p:blipFill>
            <p:spPr>
              <a:xfrm>
                <a:off x="4404480" y="2797780"/>
                <a:ext cx="727200" cy="1522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6">
            <p14:nvContentPartPr>
              <p14:cNvPr id="17" name="Ink 16">
                <a:extLst>
                  <a:ext uri="{FF2B5EF4-FFF2-40B4-BE49-F238E27FC236}">
                    <a16:creationId xmlns:a16="http://schemas.microsoft.com/office/drawing/2014/main" id="{28D78C29-6CBD-1BC6-C455-DFC6556F296D}"/>
                  </a:ext>
                </a:extLst>
              </p14:cNvPr>
              <p14:cNvContentPartPr/>
              <p14:nvPr/>
            </p14:nvContentPartPr>
            <p14:xfrm>
              <a:off x="3095160" y="3780220"/>
              <a:ext cx="624960" cy="108000"/>
            </p14:xfrm>
          </p:contentPart>
        </mc:Choice>
        <mc:Fallback xmlns="">
          <p:pic>
            <p:nvPicPr>
              <p:cNvPr id="17" name="Ink 16">
                <a:extLst>
                  <a:ext uri="{FF2B5EF4-FFF2-40B4-BE49-F238E27FC236}">
                    <a16:creationId xmlns:a16="http://schemas.microsoft.com/office/drawing/2014/main" id="{28D78C29-6CBD-1BC6-C455-DFC6556F296D}"/>
                  </a:ext>
                </a:extLst>
              </p:cNvPr>
              <p:cNvPicPr/>
              <p:nvPr/>
            </p:nvPicPr>
            <p:blipFill>
              <a:blip r:embed="rId27"/>
              <a:stretch>
                <a:fillRect/>
              </a:stretch>
            </p:blipFill>
            <p:spPr>
              <a:xfrm>
                <a:off x="3077520" y="3762220"/>
                <a:ext cx="6606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Ink 17">
                <a:extLst>
                  <a:ext uri="{FF2B5EF4-FFF2-40B4-BE49-F238E27FC236}">
                    <a16:creationId xmlns:a16="http://schemas.microsoft.com/office/drawing/2014/main" id="{E8BEA916-C05D-5E72-6F49-4894B8ECA612}"/>
                  </a:ext>
                </a:extLst>
              </p14:cNvPr>
              <p14:cNvContentPartPr/>
              <p14:nvPr/>
            </p14:nvContentPartPr>
            <p14:xfrm>
              <a:off x="9260520" y="4115740"/>
              <a:ext cx="551880" cy="1756800"/>
            </p14:xfrm>
          </p:contentPart>
        </mc:Choice>
        <mc:Fallback xmlns="">
          <p:pic>
            <p:nvPicPr>
              <p:cNvPr id="18" name="Ink 17">
                <a:extLst>
                  <a:ext uri="{FF2B5EF4-FFF2-40B4-BE49-F238E27FC236}">
                    <a16:creationId xmlns:a16="http://schemas.microsoft.com/office/drawing/2014/main" id="{E8BEA916-C05D-5E72-6F49-4894B8ECA612}"/>
                  </a:ext>
                </a:extLst>
              </p:cNvPr>
              <p:cNvPicPr/>
              <p:nvPr/>
            </p:nvPicPr>
            <p:blipFill>
              <a:blip r:embed="rId29"/>
              <a:stretch>
                <a:fillRect/>
              </a:stretch>
            </p:blipFill>
            <p:spPr>
              <a:xfrm>
                <a:off x="9242520" y="4098100"/>
                <a:ext cx="587520" cy="1792440"/>
              </a:xfrm>
              <a:prstGeom prst="rect">
                <a:avLst/>
              </a:prstGeom>
            </p:spPr>
          </p:pic>
        </mc:Fallback>
      </mc:AlternateContent>
    </p:spTree>
    <p:extLst>
      <p:ext uri="{BB962C8B-B14F-4D97-AF65-F5344CB8AC3E}">
        <p14:creationId xmlns:p14="http://schemas.microsoft.com/office/powerpoint/2010/main" val="255197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224023"/>
            <a:ext cx="9493250" cy="5955476"/>
          </a:xfrm>
          <a:prstGeom prst="rect">
            <a:avLst/>
          </a:prstGeom>
          <a:noFill/>
        </p:spPr>
        <p:txBody>
          <a:bodyPr wrap="square" rtlCol="0">
            <a:spAutoFit/>
          </a:bodyPr>
          <a:lstStyle/>
          <a:p>
            <a:r>
              <a:rPr lang="en-US" sz="2400" b="1">
                <a:solidFill>
                  <a:srgbClr val="FFC000"/>
                </a:solidFill>
                <a:cs typeface="+mj-cs"/>
              </a:rPr>
              <a:t>Rashi on Isaiah 37:25 Parts 1-4</a:t>
            </a:r>
          </a:p>
          <a:p>
            <a:pPr algn="r"/>
            <a:r>
              <a:rPr lang="he-IL" sz="2100">
                <a:solidFill>
                  <a:srgbClr val="FFFF00"/>
                </a:solidFill>
                <a:cs typeface="+mj-cs"/>
              </a:rPr>
              <a:t>אני קרתי ושתיתי. כלומר התחלתי בכל מעשי וגמרתי והצלחתי כזה הכורה בור ומוצא מים ומצליח ל' מקור:</a:t>
            </a:r>
          </a:p>
          <a:p>
            <a:r>
              <a:rPr lang="en-US" sz="2100">
                <a:solidFill>
                  <a:srgbClr val="FFC000"/>
                </a:solidFill>
                <a:cs typeface="+mj-cs"/>
              </a:rPr>
              <a:t>I dug and drank (</a:t>
            </a:r>
            <a:r>
              <a:rPr lang="he-IL" sz="2100">
                <a:solidFill>
                  <a:srgbClr val="FFFF00"/>
                </a:solidFill>
                <a:cs typeface="+mj-cs"/>
              </a:rPr>
              <a:t>קַרְתִּי</a:t>
            </a:r>
            <a:r>
              <a:rPr lang="he-IL" sz="2100">
                <a:solidFill>
                  <a:srgbClr val="FFC000"/>
                </a:solidFill>
                <a:cs typeface="+mj-cs"/>
              </a:rPr>
              <a:t>) </a:t>
            </a:r>
            <a:r>
              <a:rPr lang="en-US" sz="2100">
                <a:solidFill>
                  <a:srgbClr val="FFC000"/>
                </a:solidFill>
                <a:cs typeface="+mj-cs"/>
              </a:rPr>
              <a:t> I.e., to say, I started all my deeds and completed them and succeeded, as one who digs a hole and finds water and succeeds. This is an expression of a spring (</a:t>
            </a:r>
            <a:r>
              <a:rPr lang="he-IL" sz="2100">
                <a:solidFill>
                  <a:srgbClr val="FFFF00"/>
                </a:solidFill>
                <a:cs typeface="+mj-cs"/>
              </a:rPr>
              <a:t>מָקוֹר</a:t>
            </a:r>
            <a:r>
              <a:rPr lang="he-IL" sz="2100">
                <a:solidFill>
                  <a:srgbClr val="FFC000"/>
                </a:solidFill>
                <a:cs typeface="+mj-cs"/>
              </a:rPr>
              <a:t>).</a:t>
            </a:r>
          </a:p>
          <a:p>
            <a:pPr algn="r"/>
            <a:r>
              <a:rPr lang="he-IL" sz="2100">
                <a:solidFill>
                  <a:srgbClr val="FFFF00"/>
                </a:solidFill>
                <a:cs typeface="+mj-cs"/>
              </a:rPr>
              <a:t>ואחריב בכף פעמי. (אם) באתי לצור על עיר הבטוחה בחוזק נהרותיה הבאתי עליה גייסות רבים וכלו מימי נהרותם בשתיית בהמתם ומדרך כף רגליהם:</a:t>
            </a:r>
          </a:p>
          <a:p>
            <a:r>
              <a:rPr lang="en-US" sz="2100">
                <a:solidFill>
                  <a:srgbClr val="FFC000"/>
                </a:solidFill>
                <a:cs typeface="+mj-cs"/>
              </a:rPr>
              <a:t>and I dry up with the soles of my feet If I would besiege a city reliant on the strength of its rivers, I would bring upon it many troops, and the water of their rivers would be depleted from their drinking and the drinking of their cattle and by the treading of their feet.</a:t>
            </a:r>
          </a:p>
          <a:p>
            <a:pPr algn="r"/>
            <a:r>
              <a:rPr lang="he-IL" sz="2100">
                <a:solidFill>
                  <a:srgbClr val="FFFF00"/>
                </a:solidFill>
                <a:cs typeface="+mj-cs"/>
              </a:rPr>
              <a:t>ואחריב. ל' הוה כלומר כן דרכי תמיד:</a:t>
            </a:r>
          </a:p>
          <a:p>
            <a:r>
              <a:rPr lang="en-US" sz="2100">
                <a:solidFill>
                  <a:srgbClr val="FFC000"/>
                </a:solidFill>
                <a:cs typeface="+mj-cs"/>
              </a:rPr>
              <a:t>and I dry up (lit., and I will dry up) This is the present tense, i.e., to say, so is my wont always.</a:t>
            </a:r>
          </a:p>
          <a:p>
            <a:pPr algn="r"/>
            <a:r>
              <a:rPr lang="he-IL" sz="2100">
                <a:solidFill>
                  <a:srgbClr val="FFFF00"/>
                </a:solidFill>
                <a:cs typeface="+mj-cs"/>
              </a:rPr>
              <a:t>יאורי מצור. יאורי עיר הבאה במצור ע"י יאורות:</a:t>
            </a:r>
          </a:p>
          <a:p>
            <a:r>
              <a:rPr lang="en-US" sz="2100">
                <a:solidFill>
                  <a:srgbClr val="FFC000"/>
                </a:solidFill>
                <a:cs typeface="+mj-cs"/>
              </a:rPr>
              <a:t>rivers of the siege The rivers of the city that is besieged through its rivers. ([Mss. yield:] that is besieged by me.)</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813DD001-B9E8-81B5-A0CA-9E6510D4E9A5}"/>
                  </a:ext>
                </a:extLst>
              </p14:cNvPr>
              <p14:cNvContentPartPr/>
              <p14:nvPr/>
            </p14:nvContentPartPr>
            <p14:xfrm>
              <a:off x="519360" y="5673820"/>
              <a:ext cx="1580400" cy="96840"/>
            </p14:xfrm>
          </p:contentPart>
        </mc:Choice>
        <mc:Fallback xmlns="">
          <p:pic>
            <p:nvPicPr>
              <p:cNvPr id="2" name="Ink 1">
                <a:extLst>
                  <a:ext uri="{FF2B5EF4-FFF2-40B4-BE49-F238E27FC236}">
                    <a16:creationId xmlns:a16="http://schemas.microsoft.com/office/drawing/2014/main" id="{813DD001-B9E8-81B5-A0CA-9E6510D4E9A5}"/>
                  </a:ext>
                </a:extLst>
              </p:cNvPr>
              <p:cNvPicPr/>
              <p:nvPr/>
            </p:nvPicPr>
            <p:blipFill>
              <a:blip r:embed="rId5"/>
              <a:stretch>
                <a:fillRect/>
              </a:stretch>
            </p:blipFill>
            <p:spPr>
              <a:xfrm>
                <a:off x="501360" y="5655820"/>
                <a:ext cx="16160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ABFB54A1-1E36-E677-F300-F343A842A54B}"/>
                  </a:ext>
                </a:extLst>
              </p14:cNvPr>
              <p14:cNvContentPartPr/>
              <p14:nvPr/>
            </p14:nvContentPartPr>
            <p14:xfrm>
              <a:off x="4034400" y="5838340"/>
              <a:ext cx="3725640" cy="43560"/>
            </p14:xfrm>
          </p:contentPart>
        </mc:Choice>
        <mc:Fallback xmlns="">
          <p:pic>
            <p:nvPicPr>
              <p:cNvPr id="4" name="Ink 3">
                <a:extLst>
                  <a:ext uri="{FF2B5EF4-FFF2-40B4-BE49-F238E27FC236}">
                    <a16:creationId xmlns:a16="http://schemas.microsoft.com/office/drawing/2014/main" id="{ABFB54A1-1E36-E677-F300-F343A842A54B}"/>
                  </a:ext>
                </a:extLst>
              </p:cNvPr>
              <p:cNvPicPr/>
              <p:nvPr/>
            </p:nvPicPr>
            <p:blipFill>
              <a:blip r:embed="rId7"/>
              <a:stretch>
                <a:fillRect/>
              </a:stretch>
            </p:blipFill>
            <p:spPr>
              <a:xfrm>
                <a:off x="4016400" y="5820340"/>
                <a:ext cx="3761280" cy="79200"/>
              </a:xfrm>
              <a:prstGeom prst="rect">
                <a:avLst/>
              </a:prstGeom>
            </p:spPr>
          </p:pic>
        </mc:Fallback>
      </mc:AlternateContent>
    </p:spTree>
    <p:extLst>
      <p:ext uri="{BB962C8B-B14F-4D97-AF65-F5344CB8AC3E}">
        <p14:creationId xmlns:p14="http://schemas.microsoft.com/office/powerpoint/2010/main" val="8474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224023"/>
            <a:ext cx="9493250" cy="5693866"/>
          </a:xfrm>
          <a:prstGeom prst="rect">
            <a:avLst/>
          </a:prstGeom>
          <a:noFill/>
        </p:spPr>
        <p:txBody>
          <a:bodyPr wrap="square" rtlCol="0">
            <a:spAutoFit/>
          </a:bodyPr>
          <a:lstStyle/>
          <a:p>
            <a:r>
              <a:rPr lang="en-US" sz="2400" b="1">
                <a:solidFill>
                  <a:srgbClr val="FFC000"/>
                </a:solidFill>
                <a:cs typeface="+mj-cs"/>
              </a:rPr>
              <a:t>Midrash Tehillim 139:3</a:t>
            </a:r>
          </a:p>
          <a:p>
            <a:r>
              <a:rPr lang="en-US" sz="2000">
                <a:solidFill>
                  <a:srgbClr val="00B0F0"/>
                </a:solidFill>
                <a:cs typeface="+mj-cs"/>
              </a:rPr>
              <a:t>"For there is no word on my tongue, etc." </a:t>
            </a:r>
            <a:r>
              <a:rPr lang="en-US" sz="2000">
                <a:solidFill>
                  <a:srgbClr val="FFC000"/>
                </a:solidFill>
                <a:cs typeface="+mj-cs"/>
              </a:rPr>
              <a:t>So said David before the Almighty, </a:t>
            </a:r>
            <a:r>
              <a:rPr lang="en-US" sz="2000">
                <a:solidFill>
                  <a:srgbClr val="00B0F0"/>
                </a:solidFill>
                <a:cs typeface="+mj-cs"/>
              </a:rPr>
              <a:t>"You know when I sit and when I rise; You discern my thoughts from afar. Even before I speak, You know all about it. You have hemmed me in from behind and in front; You have laid Your hand upon me" </a:t>
            </a:r>
            <a:r>
              <a:rPr lang="en-US" sz="2000">
                <a:solidFill>
                  <a:srgbClr val="FFC000"/>
                </a:solidFill>
                <a:cs typeface="+mj-cs"/>
              </a:rPr>
              <a:t>(</a:t>
            </a:r>
            <a:r>
              <a:rPr lang="en-US" sz="2000">
                <a:solidFill>
                  <a:srgbClr val="00B0F0"/>
                </a:solidFill>
                <a:cs typeface="+mj-cs"/>
              </a:rPr>
              <a:t>Psalms 139:4-5</a:t>
            </a:r>
            <a:r>
              <a:rPr lang="en-US" sz="2000">
                <a:solidFill>
                  <a:srgbClr val="FFC000"/>
                </a:solidFill>
                <a:cs typeface="+mj-cs"/>
              </a:rPr>
              <a:t>). Similarly, it says in the book of Job (14:16), </a:t>
            </a:r>
            <a:r>
              <a:rPr lang="en-US" sz="2000">
                <a:solidFill>
                  <a:srgbClr val="00B0F0"/>
                </a:solidFill>
                <a:cs typeface="+mj-cs"/>
              </a:rPr>
              <a:t>"For now You count my steps; You keep watch over my feet without even scrutinizing my behavior." </a:t>
            </a:r>
            <a:r>
              <a:rPr lang="en-US" sz="2000">
                <a:solidFill>
                  <a:srgbClr val="FFC000"/>
                </a:solidFill>
                <a:cs typeface="+mj-cs"/>
              </a:rPr>
              <a:t>And not only from now, but from before I was born (</a:t>
            </a:r>
            <a:r>
              <a:rPr lang="en-US" sz="2000">
                <a:solidFill>
                  <a:srgbClr val="00B0F0"/>
                </a:solidFill>
                <a:cs typeface="+mj-cs"/>
              </a:rPr>
              <a:t>Job 31:18</a:t>
            </a:r>
            <a:r>
              <a:rPr lang="en-US" sz="2000">
                <a:solidFill>
                  <a:srgbClr val="FFC000"/>
                </a:solidFill>
                <a:cs typeface="+mj-cs"/>
              </a:rPr>
              <a:t>), </a:t>
            </a:r>
            <a:r>
              <a:rPr lang="en-US" sz="2000">
                <a:solidFill>
                  <a:srgbClr val="00B0F0"/>
                </a:solidFill>
                <a:cs typeface="+mj-cs"/>
              </a:rPr>
              <a:t>"Or like a newborn infant who has not seen the light: before I go where I will not return." </a:t>
            </a:r>
            <a:r>
              <a:rPr lang="en-US" sz="2000">
                <a:solidFill>
                  <a:srgbClr val="FFC000"/>
                </a:solidFill>
                <a:cs typeface="+mj-cs"/>
              </a:rPr>
              <a:t>And so it says to Jeremiah (</a:t>
            </a:r>
            <a:r>
              <a:rPr lang="en-US" sz="2000">
                <a:solidFill>
                  <a:srgbClr val="00B0F0"/>
                </a:solidFill>
                <a:cs typeface="+mj-cs"/>
              </a:rPr>
              <a:t>Jeremiah 1:5</a:t>
            </a:r>
            <a:r>
              <a:rPr lang="en-US" sz="2000">
                <a:solidFill>
                  <a:srgbClr val="FFC000"/>
                </a:solidFill>
                <a:cs typeface="+mj-cs"/>
              </a:rPr>
              <a:t>), </a:t>
            </a:r>
            <a:r>
              <a:rPr lang="en-US" sz="2000">
                <a:solidFill>
                  <a:srgbClr val="00B0F0"/>
                </a:solidFill>
                <a:cs typeface="+mj-cs"/>
              </a:rPr>
              <a:t>"Before I formed you in the belly, I knew you; and before you came forth from the womb, I sanctified you."</a:t>
            </a:r>
            <a:r>
              <a:rPr lang="en-US" sz="2000">
                <a:solidFill>
                  <a:srgbClr val="FFC000"/>
                </a:solidFill>
                <a:cs typeface="+mj-cs"/>
              </a:rPr>
              <a:t> And similarly, the scripture says to Hezekiah (</a:t>
            </a:r>
            <a:r>
              <a:rPr lang="en-US" sz="2000">
                <a:solidFill>
                  <a:srgbClr val="00B0F0"/>
                </a:solidFill>
                <a:cs typeface="+mj-cs"/>
              </a:rPr>
              <a:t>2 Kings 19:28</a:t>
            </a:r>
            <a:r>
              <a:rPr lang="en-US" sz="2000">
                <a:solidFill>
                  <a:srgbClr val="FFC000"/>
                </a:solidFill>
                <a:cs typeface="+mj-cs"/>
              </a:rPr>
              <a:t>), </a:t>
            </a:r>
            <a:r>
              <a:rPr lang="en-US" sz="2000">
                <a:solidFill>
                  <a:srgbClr val="00B0F0"/>
                </a:solidFill>
                <a:cs typeface="+mj-cs"/>
              </a:rPr>
              <a:t>"Because you have raged against Me and your arrogance has reached My ears, I will put My hook in your nose and My bit in your mouth, and I will turn you back on the way you came."</a:t>
            </a:r>
            <a:r>
              <a:rPr lang="en-US" sz="2000">
                <a:solidFill>
                  <a:srgbClr val="FFC000"/>
                </a:solidFill>
                <a:cs typeface="+mj-cs"/>
              </a:rPr>
              <a:t> He replied to God, </a:t>
            </a:r>
            <a:r>
              <a:rPr lang="en-US" sz="2000">
                <a:solidFill>
                  <a:srgbClr val="00B0F0"/>
                </a:solidFill>
                <a:cs typeface="+mj-cs"/>
              </a:rPr>
              <a:t>"O foolish one, what do you think? Don't you know everything unless you hear it?" </a:t>
            </a:r>
            <a:r>
              <a:rPr lang="en-US" sz="2000">
                <a:solidFill>
                  <a:srgbClr val="FFC000"/>
                </a:solidFill>
                <a:cs typeface="+mj-cs"/>
              </a:rPr>
              <a:t>(</a:t>
            </a:r>
            <a:r>
              <a:rPr lang="en-US" sz="2000">
                <a:solidFill>
                  <a:srgbClr val="00B0F0"/>
                </a:solidFill>
                <a:cs typeface="+mj-cs"/>
              </a:rPr>
              <a:t>Isaiah 37:28</a:t>
            </a:r>
            <a:r>
              <a:rPr lang="en-US" sz="2000">
                <a:solidFill>
                  <a:srgbClr val="FFC000"/>
                </a:solidFill>
                <a:cs typeface="+mj-cs"/>
              </a:rPr>
              <a:t>). </a:t>
            </a:r>
            <a:r>
              <a:rPr lang="en-US" sz="2000">
                <a:solidFill>
                  <a:srgbClr val="00B0F0"/>
                </a:solidFill>
                <a:cs typeface="+mj-cs"/>
              </a:rPr>
              <a:t>"And your sitting down and your going out and your coming in I know, and your rage against Me." </a:t>
            </a:r>
            <a:r>
              <a:rPr lang="en-US" sz="2000">
                <a:solidFill>
                  <a:srgbClr val="FFC000"/>
                </a:solidFill>
                <a:cs typeface="+mj-cs"/>
              </a:rPr>
              <a:t>Therefore it is said that there is no word on my tongue. There is no psalm, there is no eternal melody, there is no song that I will say that is not already revealed before You. Therefore it is said that there is no word on my tongue.</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78088FE7-A21E-5B05-25F4-F2EEC81C85E6}"/>
                  </a:ext>
                </a:extLst>
              </p14:cNvPr>
              <p14:cNvContentPartPr/>
              <p14:nvPr/>
            </p14:nvContentPartPr>
            <p14:xfrm>
              <a:off x="3296400" y="1196140"/>
              <a:ext cx="5446080" cy="78120"/>
            </p14:xfrm>
          </p:contentPart>
        </mc:Choice>
        <mc:Fallback xmlns="">
          <p:pic>
            <p:nvPicPr>
              <p:cNvPr id="2" name="Ink 1">
                <a:extLst>
                  <a:ext uri="{FF2B5EF4-FFF2-40B4-BE49-F238E27FC236}">
                    <a16:creationId xmlns:a16="http://schemas.microsoft.com/office/drawing/2014/main" id="{78088FE7-A21E-5B05-25F4-F2EEC81C85E6}"/>
                  </a:ext>
                </a:extLst>
              </p:cNvPr>
              <p:cNvPicPr/>
              <p:nvPr/>
            </p:nvPicPr>
            <p:blipFill>
              <a:blip r:embed="rId5"/>
              <a:stretch>
                <a:fillRect/>
              </a:stretch>
            </p:blipFill>
            <p:spPr>
              <a:xfrm>
                <a:off x="3278760" y="1178140"/>
                <a:ext cx="54817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0C42CF93-58EB-955B-9048-C93610D5628F}"/>
                  </a:ext>
                </a:extLst>
              </p14:cNvPr>
              <p14:cNvContentPartPr/>
              <p14:nvPr/>
            </p14:nvContentPartPr>
            <p14:xfrm>
              <a:off x="2094720" y="3029260"/>
              <a:ext cx="7141680" cy="88920"/>
            </p14:xfrm>
          </p:contentPart>
        </mc:Choice>
        <mc:Fallback xmlns="">
          <p:pic>
            <p:nvPicPr>
              <p:cNvPr id="4" name="Ink 3">
                <a:extLst>
                  <a:ext uri="{FF2B5EF4-FFF2-40B4-BE49-F238E27FC236}">
                    <a16:creationId xmlns:a16="http://schemas.microsoft.com/office/drawing/2014/main" id="{0C42CF93-58EB-955B-9048-C93610D5628F}"/>
                  </a:ext>
                </a:extLst>
              </p:cNvPr>
              <p:cNvPicPr/>
              <p:nvPr/>
            </p:nvPicPr>
            <p:blipFill>
              <a:blip r:embed="rId7"/>
              <a:stretch>
                <a:fillRect/>
              </a:stretch>
            </p:blipFill>
            <p:spPr>
              <a:xfrm>
                <a:off x="2076720" y="3011620"/>
                <a:ext cx="71773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861E5C9B-350A-025A-E044-C6AF84B288D1}"/>
                  </a:ext>
                </a:extLst>
              </p14:cNvPr>
              <p14:cNvContentPartPr/>
              <p14:nvPr/>
            </p14:nvContentPartPr>
            <p14:xfrm>
              <a:off x="523320" y="3342460"/>
              <a:ext cx="3159360" cy="73800"/>
            </p14:xfrm>
          </p:contentPart>
        </mc:Choice>
        <mc:Fallback xmlns="">
          <p:pic>
            <p:nvPicPr>
              <p:cNvPr id="5" name="Ink 4">
                <a:extLst>
                  <a:ext uri="{FF2B5EF4-FFF2-40B4-BE49-F238E27FC236}">
                    <a16:creationId xmlns:a16="http://schemas.microsoft.com/office/drawing/2014/main" id="{861E5C9B-350A-025A-E044-C6AF84B288D1}"/>
                  </a:ext>
                </a:extLst>
              </p:cNvPr>
              <p:cNvPicPr/>
              <p:nvPr/>
            </p:nvPicPr>
            <p:blipFill>
              <a:blip r:embed="rId9"/>
              <a:stretch>
                <a:fillRect/>
              </a:stretch>
            </p:blipFill>
            <p:spPr>
              <a:xfrm>
                <a:off x="505320" y="3324820"/>
                <a:ext cx="3195000" cy="109440"/>
              </a:xfrm>
              <a:prstGeom prst="rect">
                <a:avLst/>
              </a:prstGeom>
            </p:spPr>
          </p:pic>
        </mc:Fallback>
      </mc:AlternateContent>
    </p:spTree>
    <p:extLst>
      <p:ext uri="{BB962C8B-B14F-4D97-AF65-F5344CB8AC3E}">
        <p14:creationId xmlns:p14="http://schemas.microsoft.com/office/powerpoint/2010/main" val="2723239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0958"/>
            <a:ext cx="10109842" cy="6373704"/>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60671" y="104655"/>
            <a:ext cx="9588500" cy="6370975"/>
          </a:xfrm>
          <a:prstGeom prst="rect">
            <a:avLst/>
          </a:prstGeom>
          <a:noFill/>
        </p:spPr>
        <p:txBody>
          <a:bodyPr wrap="square" rtlCol="0">
            <a:spAutoFit/>
          </a:bodyPr>
          <a:lstStyle/>
          <a:p>
            <a:r>
              <a:rPr lang="en-US" sz="2400" b="1">
                <a:solidFill>
                  <a:srgbClr val="FFC000"/>
                </a:solidFill>
                <a:cs typeface="+mj-cs"/>
              </a:rPr>
              <a:t>Rashi on Isaiah 37:30 Parts 1-3</a:t>
            </a:r>
          </a:p>
          <a:p>
            <a:pPr algn="r"/>
            <a:r>
              <a:rPr lang="he-IL" sz="2200">
                <a:solidFill>
                  <a:srgbClr val="FFFF00"/>
                </a:solidFill>
                <a:cs typeface="+mj-cs"/>
              </a:rPr>
              <a:t>וזה לך האות. הדבור הזה אינה לסנחריב אלא הנביא אמר לחזקיה והתשובה הזאת תהיה לך לאות להבטחה אחרת הנה החריבו הלגיונות את כל הזרעים וגדעו את כל האילנות והקב"ה מבטיחך שתסתפקו השנה הזאת בספיחי הזרעים שיצמחו מאליה':</a:t>
            </a:r>
          </a:p>
          <a:p>
            <a:r>
              <a:rPr lang="en-US" sz="2000">
                <a:solidFill>
                  <a:srgbClr val="FFC000"/>
                </a:solidFill>
                <a:cs typeface="+mj-cs"/>
              </a:rPr>
              <a:t>And this shall be the sign for you This statement is not addressed to Sennacherib, but the prophet said to Hezekiah, </a:t>
            </a:r>
            <a:r>
              <a:rPr lang="en-US" sz="2000">
                <a:solidFill>
                  <a:srgbClr val="00B0F0"/>
                </a:solidFill>
                <a:cs typeface="+mj-cs"/>
              </a:rPr>
              <a:t>“And this salvation shall be a sign for you for another promise. Now the legions have destroyed all the vegetation and chopped off the trees, and the Holy One, blessed be He, promises you that you will have sufficient from the shoots of the plants that will grow by themselves.”</a:t>
            </a:r>
          </a:p>
          <a:p>
            <a:pPr algn="r"/>
            <a:r>
              <a:rPr lang="he-IL" sz="2200">
                <a:solidFill>
                  <a:srgbClr val="FFFF00"/>
                </a:solidFill>
                <a:cs typeface="+mj-cs"/>
              </a:rPr>
              <a:t>אכול השנה. לאכול השנה ספיח:</a:t>
            </a:r>
          </a:p>
          <a:p>
            <a:r>
              <a:rPr lang="en-US" sz="2000">
                <a:solidFill>
                  <a:srgbClr val="FFC000"/>
                </a:solidFill>
                <a:cs typeface="+mj-cs"/>
              </a:rPr>
              <a:t>this year you shall eat (</a:t>
            </a:r>
            <a:r>
              <a:rPr lang="he-IL" sz="2000">
                <a:solidFill>
                  <a:srgbClr val="FFC000"/>
                </a:solidFill>
                <a:cs typeface="+mj-cs"/>
              </a:rPr>
              <a:t>אָכוֹל) </a:t>
            </a:r>
            <a:r>
              <a:rPr lang="en-US" sz="2000">
                <a:solidFill>
                  <a:srgbClr val="FFC000"/>
                </a:solidFill>
                <a:cs typeface="+mj-cs"/>
              </a:rPr>
              <a:t>to eat this year.</a:t>
            </a:r>
          </a:p>
          <a:p>
            <a:pPr algn="r"/>
            <a:r>
              <a:rPr lang="he-IL" sz="2200">
                <a:solidFill>
                  <a:srgbClr val="FFFF00"/>
                </a:solidFill>
                <a:cs typeface="+mj-cs"/>
              </a:rPr>
              <a:t>ובשנה השנית שחיס. הן ספיחי גידועי אילנו' כך הוא בסדר עולם אבל יונתן תירגם כתכתין ספיחי ספיחים וזה לך האות כשתראה שיתקיים דברי שישוב סנחרב לארצו ויפול תאמין שתתקיים עוד הבטח' השניי':</a:t>
            </a:r>
          </a:p>
          <a:p>
            <a:r>
              <a:rPr lang="en-US" sz="2000">
                <a:solidFill>
                  <a:srgbClr val="FFC000"/>
                </a:solidFill>
                <a:cs typeface="+mj-cs"/>
              </a:rPr>
              <a:t>and the next year what grows from the tree stumps (Heb. </a:t>
            </a:r>
            <a:r>
              <a:rPr lang="he-IL" sz="2000">
                <a:solidFill>
                  <a:srgbClr val="FFFF00"/>
                </a:solidFill>
                <a:cs typeface="+mj-cs"/>
              </a:rPr>
              <a:t>שָׁחִיס</a:t>
            </a:r>
            <a:r>
              <a:rPr lang="he-IL" sz="2000">
                <a:solidFill>
                  <a:srgbClr val="FFC000"/>
                </a:solidFill>
                <a:cs typeface="+mj-cs"/>
              </a:rPr>
              <a:t>.) </a:t>
            </a:r>
            <a:r>
              <a:rPr lang="en-US" sz="2000">
                <a:solidFill>
                  <a:srgbClr val="FFC000"/>
                </a:solidFill>
                <a:cs typeface="+mj-cs"/>
              </a:rPr>
              <a:t> They are the shoots of the stumps. So it appears in Seder Olam (</a:t>
            </a:r>
            <a:r>
              <a:rPr lang="en-US" sz="2000">
                <a:solidFill>
                  <a:srgbClr val="00B0F0"/>
                </a:solidFill>
                <a:cs typeface="+mj-cs"/>
              </a:rPr>
              <a:t>ch. 23</a:t>
            </a:r>
            <a:r>
              <a:rPr lang="en-US" sz="2000">
                <a:solidFill>
                  <a:srgbClr val="FFC000"/>
                </a:solidFill>
                <a:cs typeface="+mj-cs"/>
              </a:rPr>
              <a:t>), but Jonathan renders: </a:t>
            </a:r>
            <a:r>
              <a:rPr lang="he-IL" sz="2000">
                <a:solidFill>
                  <a:srgbClr val="FFFF00"/>
                </a:solidFill>
                <a:cs typeface="+mj-cs"/>
              </a:rPr>
              <a:t>כַּתְכַּתִּין</a:t>
            </a:r>
            <a:r>
              <a:rPr lang="he-IL" sz="2000">
                <a:solidFill>
                  <a:srgbClr val="FFC000"/>
                </a:solidFill>
                <a:cs typeface="+mj-cs"/>
              </a:rPr>
              <a:t>, </a:t>
            </a:r>
            <a:r>
              <a:rPr lang="en-US" sz="2000">
                <a:solidFill>
                  <a:srgbClr val="FFC000"/>
                </a:solidFill>
                <a:cs typeface="+mj-cs"/>
              </a:rPr>
              <a:t> the shoots of the shoots. And this will be the sign for you; when you see that my words, that Sennacherib will return to his land and he will fall, are fulfilled, you will believe that the second promise will yet be fulfilled.</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1D9EFDC6-ECD1-C196-E40C-94D349798DA9}"/>
                  </a:ext>
                </a:extLst>
              </p14:cNvPr>
              <p14:cNvContentPartPr/>
              <p14:nvPr/>
            </p14:nvContentPartPr>
            <p14:xfrm>
              <a:off x="2024520" y="2077420"/>
              <a:ext cx="776880" cy="58680"/>
            </p14:xfrm>
          </p:contentPart>
        </mc:Choice>
        <mc:Fallback xmlns="">
          <p:pic>
            <p:nvPicPr>
              <p:cNvPr id="2" name="Ink 1">
                <a:extLst>
                  <a:ext uri="{FF2B5EF4-FFF2-40B4-BE49-F238E27FC236}">
                    <a16:creationId xmlns:a16="http://schemas.microsoft.com/office/drawing/2014/main" id="{1D9EFDC6-ECD1-C196-E40C-94D349798DA9}"/>
                  </a:ext>
                </a:extLst>
              </p:cNvPr>
              <p:cNvPicPr/>
              <p:nvPr/>
            </p:nvPicPr>
            <p:blipFill>
              <a:blip r:embed="rId5"/>
              <a:stretch>
                <a:fillRect/>
              </a:stretch>
            </p:blipFill>
            <p:spPr>
              <a:xfrm>
                <a:off x="2006520" y="2059780"/>
                <a:ext cx="8125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82C05A86-C1D3-1364-720D-776008FA265C}"/>
                  </a:ext>
                </a:extLst>
              </p14:cNvPr>
              <p14:cNvContentPartPr/>
              <p14:nvPr/>
            </p14:nvContentPartPr>
            <p14:xfrm>
              <a:off x="3184440" y="3193060"/>
              <a:ext cx="30240" cy="26280"/>
            </p14:xfrm>
          </p:contentPart>
        </mc:Choice>
        <mc:Fallback xmlns="">
          <p:pic>
            <p:nvPicPr>
              <p:cNvPr id="4" name="Ink 3">
                <a:extLst>
                  <a:ext uri="{FF2B5EF4-FFF2-40B4-BE49-F238E27FC236}">
                    <a16:creationId xmlns:a16="http://schemas.microsoft.com/office/drawing/2014/main" id="{82C05A86-C1D3-1364-720D-776008FA265C}"/>
                  </a:ext>
                </a:extLst>
              </p:cNvPr>
              <p:cNvPicPr/>
              <p:nvPr/>
            </p:nvPicPr>
            <p:blipFill>
              <a:blip r:embed="rId7"/>
              <a:stretch>
                <a:fillRect/>
              </a:stretch>
            </p:blipFill>
            <p:spPr>
              <a:xfrm>
                <a:off x="3166440" y="3175060"/>
                <a:ext cx="6588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4643312D-E296-387F-AB88-B95819E5ABD2}"/>
                  </a:ext>
                </a:extLst>
              </p14:cNvPr>
              <p14:cNvContentPartPr/>
              <p14:nvPr/>
            </p14:nvContentPartPr>
            <p14:xfrm>
              <a:off x="3409440" y="5274940"/>
              <a:ext cx="777600" cy="49320"/>
            </p14:xfrm>
          </p:contentPart>
        </mc:Choice>
        <mc:Fallback xmlns="">
          <p:pic>
            <p:nvPicPr>
              <p:cNvPr id="5" name="Ink 4">
                <a:extLst>
                  <a:ext uri="{FF2B5EF4-FFF2-40B4-BE49-F238E27FC236}">
                    <a16:creationId xmlns:a16="http://schemas.microsoft.com/office/drawing/2014/main" id="{4643312D-E296-387F-AB88-B95819E5ABD2}"/>
                  </a:ext>
                </a:extLst>
              </p:cNvPr>
              <p:cNvPicPr/>
              <p:nvPr/>
            </p:nvPicPr>
            <p:blipFill>
              <a:blip r:embed="rId9"/>
              <a:stretch>
                <a:fillRect/>
              </a:stretch>
            </p:blipFill>
            <p:spPr>
              <a:xfrm>
                <a:off x="3391440" y="5256940"/>
                <a:ext cx="8132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1A764AB9-D71F-099F-308A-2682CD056772}"/>
                  </a:ext>
                </a:extLst>
              </p14:cNvPr>
              <p14:cNvContentPartPr/>
              <p14:nvPr/>
            </p14:nvContentPartPr>
            <p14:xfrm>
              <a:off x="5007840" y="5306260"/>
              <a:ext cx="11160" cy="3600"/>
            </p14:xfrm>
          </p:contentPart>
        </mc:Choice>
        <mc:Fallback xmlns="">
          <p:pic>
            <p:nvPicPr>
              <p:cNvPr id="7" name="Ink 6">
                <a:extLst>
                  <a:ext uri="{FF2B5EF4-FFF2-40B4-BE49-F238E27FC236}">
                    <a16:creationId xmlns:a16="http://schemas.microsoft.com/office/drawing/2014/main" id="{1A764AB9-D71F-099F-308A-2682CD056772}"/>
                  </a:ext>
                </a:extLst>
              </p:cNvPr>
              <p:cNvPicPr/>
              <p:nvPr/>
            </p:nvPicPr>
            <p:blipFill>
              <a:blip r:embed="rId11"/>
              <a:stretch>
                <a:fillRect/>
              </a:stretch>
            </p:blipFill>
            <p:spPr>
              <a:xfrm>
                <a:off x="4989840" y="5288620"/>
                <a:ext cx="46800" cy="39240"/>
              </a:xfrm>
              <a:prstGeom prst="rect">
                <a:avLst/>
              </a:prstGeom>
            </p:spPr>
          </p:pic>
        </mc:Fallback>
      </mc:AlternateContent>
    </p:spTree>
    <p:extLst>
      <p:ext uri="{BB962C8B-B14F-4D97-AF65-F5344CB8AC3E}">
        <p14:creationId xmlns:p14="http://schemas.microsoft.com/office/powerpoint/2010/main" val="1741655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9D15CC-F0E8-9C03-93EB-DEE5EB77A94D}"/>
              </a:ext>
            </a:extLst>
          </p:cNvPr>
          <p:cNvSpPr/>
          <p:nvPr/>
        </p:nvSpPr>
        <p:spPr>
          <a:xfrm>
            <a:off x="1405353" y="482600"/>
            <a:ext cx="9561310" cy="5437668"/>
          </a:xfrm>
          <a:prstGeom prst="rect">
            <a:avLst/>
          </a:prstGeom>
          <a:solidFill>
            <a:schemeClr val="tx1">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78286" y="598342"/>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1992043"/>
            <a:ext cx="12192000" cy="2554545"/>
          </a:xfrm>
          <a:prstGeom prst="rect">
            <a:avLst/>
          </a:prstGeom>
          <a:noFill/>
        </p:spPr>
        <p:txBody>
          <a:bodyPr wrap="square" rtlCol="0">
            <a:spAutoFit/>
          </a:bodyPr>
          <a:lstStyle/>
          <a:p>
            <a:pPr algn="ctr"/>
            <a:r>
              <a:rPr lang="en-US" sz="7200" b="1">
                <a:ln w="15875">
                  <a:solidFill>
                    <a:schemeClr val="tx1"/>
                  </a:solidFill>
                  <a:prstDash val="solid"/>
                </a:ln>
                <a:solidFill>
                  <a:srgbClr val="FFFF00"/>
                </a:solidFill>
                <a:latin typeface="Arial Black" panose="020B0A04020102020204" pitchFamily="34" charset="0"/>
                <a:cs typeface="+mj-cs"/>
              </a:rPr>
              <a:t>Isaiah 37:25-30</a:t>
            </a:r>
            <a:endParaRPr lang="en-US" sz="7200" b="1" dirty="0">
              <a:ln w="15875">
                <a:solidFill>
                  <a:schemeClr val="tx1"/>
                </a:solidFill>
                <a:prstDash val="solid"/>
              </a:ln>
              <a:solidFill>
                <a:srgbClr val="FFFF00"/>
              </a:solidFill>
              <a:latin typeface="Arial Black" panose="020B0A04020102020204" pitchFamily="34" charset="0"/>
              <a:cs typeface="+mj-cs"/>
            </a:endParaRPr>
          </a:p>
          <a:p>
            <a:pPr algn="ctr"/>
            <a:r>
              <a:rPr lang="he-IL" sz="8800" b="1">
                <a:ln w="15875">
                  <a:solidFill>
                    <a:schemeClr val="tx1"/>
                  </a:solidFill>
                  <a:prstDash val="solid"/>
                </a:ln>
                <a:solidFill>
                  <a:srgbClr val="FFFF00"/>
                </a:solidFill>
                <a:cs typeface="+mj-cs"/>
              </a:rPr>
              <a:t>ישעיהו לז:כה-ל</a:t>
            </a:r>
            <a:endParaRPr lang="en-US" sz="8800" b="1" dirty="0">
              <a:ln w="15875">
                <a:solidFill>
                  <a:schemeClr val="tx1"/>
                </a:solidFill>
                <a:prstDash val="solid"/>
              </a:ln>
              <a:solidFill>
                <a:srgbClr val="FFFF00"/>
              </a:solidFill>
              <a:cs typeface="+mj-cs"/>
            </a:endParaRPr>
          </a:p>
        </p:txBody>
      </p:sp>
      <p:sp>
        <p:nvSpPr>
          <p:cNvPr id="7" name="TextBox 6">
            <a:extLst>
              <a:ext uri="{FF2B5EF4-FFF2-40B4-BE49-F238E27FC236}">
                <a16:creationId xmlns:a16="http://schemas.microsoft.com/office/drawing/2014/main" id="{86DAFBBB-A7F9-FA3A-CFFF-39A8836FB223}"/>
              </a:ext>
            </a:extLst>
          </p:cNvPr>
          <p:cNvSpPr txBox="1"/>
          <p:nvPr/>
        </p:nvSpPr>
        <p:spPr>
          <a:xfrm>
            <a:off x="1994336" y="4696550"/>
            <a:ext cx="7996676" cy="646331"/>
          </a:xfrm>
          <a:prstGeom prst="rect">
            <a:avLst/>
          </a:prstGeom>
          <a:noFill/>
        </p:spPr>
        <p:txBody>
          <a:bodyPr wrap="none" rtlCol="0">
            <a:spAutoFit/>
          </a:bodyPr>
          <a:lstStyle/>
          <a:p>
            <a:pPr algn="ctr"/>
            <a:r>
              <a:rPr lang="en-US" sz="3600">
                <a:solidFill>
                  <a:srgbClr val="FFFF00"/>
                </a:solidFill>
              </a:rPr>
              <a:t>To Whom does God’s Kingdom Belong to?</a:t>
            </a:r>
          </a:p>
        </p:txBody>
      </p:sp>
    </p:spTree>
    <p:extLst>
      <p:ext uri="{BB962C8B-B14F-4D97-AF65-F5344CB8AC3E}">
        <p14:creationId xmlns:p14="http://schemas.microsoft.com/office/powerpoint/2010/main" val="2832398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4099457" y="2148919"/>
            <a:ext cx="3847845" cy="1754326"/>
          </a:xfrm>
          <a:prstGeom prst="rect">
            <a:avLst/>
          </a:prstGeom>
          <a:noFill/>
        </p:spPr>
        <p:txBody>
          <a:bodyPr wrap="square">
            <a:spAutoFit/>
          </a:bodyPr>
          <a:lstStyle/>
          <a:p>
            <a:pPr algn="ctr"/>
            <a:r>
              <a:rPr lang="he-IL" sz="3600" b="1">
                <a:solidFill>
                  <a:schemeClr val="bg1"/>
                </a:solidFill>
                <a:cs typeface="+mj-cs"/>
              </a:rPr>
              <a:t>מבוא לישעיהו</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1</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383019"/>
            <a:ext cx="9200959" cy="5262979"/>
          </a:xfrm>
          <a:prstGeom prst="rect">
            <a:avLst/>
          </a:prstGeom>
          <a:noFill/>
        </p:spPr>
        <p:txBody>
          <a:bodyPr wrap="square" rtlCol="0">
            <a:spAutoFit/>
          </a:bodyPr>
          <a:lstStyle/>
          <a:p>
            <a:pPr algn="r"/>
            <a:r>
              <a:rPr lang="he-IL" sz="4800" b="1">
                <a:solidFill>
                  <a:srgbClr val="FFFF00"/>
                </a:solidFill>
                <a:cs typeface="+mj-cs"/>
              </a:rPr>
              <a:t>ספר תהילים פרק קג</a:t>
            </a:r>
          </a:p>
          <a:p>
            <a:pPr algn="r"/>
            <a:r>
              <a:rPr lang="he-IL" sz="4800">
                <a:solidFill>
                  <a:srgbClr val="FFFF00"/>
                </a:solidFill>
                <a:cs typeface="+mj-cs"/>
              </a:rPr>
              <a:t>יז   וְחֶסֶד יְהֹוָה | מֵעוֹלָם וְעַד-עוֹלָם עַל-יְרֵאָיו וְצִדְקָתוֹ לִבְנֵי בָנִים: </a:t>
            </a:r>
            <a:r>
              <a:rPr lang="he-IL" sz="4800">
                <a:solidFill>
                  <a:srgbClr val="FFC000"/>
                </a:solidFill>
                <a:cs typeface="+mj-cs"/>
              </a:rPr>
              <a:t>יח   לְשֹׁמְרֵי בְרִיתוֹ וּלְזֹכְרֵי פִקֻּדָיו לַעֲשֹוֹתָם: </a:t>
            </a:r>
            <a:r>
              <a:rPr lang="he-IL" sz="4800">
                <a:solidFill>
                  <a:srgbClr val="92D050"/>
                </a:solidFill>
                <a:cs typeface="+mj-cs"/>
              </a:rPr>
              <a:t>יט   יְהוָה בַּשָּׁמַיִם הֵכִין כִּסְאוֹ וּמַלְכוּתוֹ בַּכֹּל מָשָׁלָה: </a:t>
            </a:r>
            <a:r>
              <a:rPr lang="he-IL" sz="4800">
                <a:solidFill>
                  <a:srgbClr val="00B0F0"/>
                </a:solidFill>
                <a:cs typeface="+mj-cs"/>
              </a:rPr>
              <a:t>כ   בָּרֲכוּ יְהֹוָה מַלְאָכָיו גִּבֹּרֵי כֹחַ עֹשֵֹי דְבָרוֹ לִשְׁמֹעַ בְּקוֹל דְּבָרוֹ: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310E2A24-C321-6EB8-115D-ADC8D3472CD6}"/>
                  </a:ext>
                </a:extLst>
              </p14:cNvPr>
              <p14:cNvContentPartPr/>
              <p14:nvPr/>
            </p14:nvContentPartPr>
            <p14:xfrm>
              <a:off x="4208280" y="3327340"/>
              <a:ext cx="376560" cy="115920"/>
            </p14:xfrm>
          </p:contentPart>
        </mc:Choice>
        <mc:Fallback xmlns="">
          <p:pic>
            <p:nvPicPr>
              <p:cNvPr id="5" name="Ink 4">
                <a:extLst>
                  <a:ext uri="{FF2B5EF4-FFF2-40B4-BE49-F238E27FC236}">
                    <a16:creationId xmlns:a16="http://schemas.microsoft.com/office/drawing/2014/main" id="{310E2A24-C321-6EB8-115D-ADC8D3472CD6}"/>
                  </a:ext>
                </a:extLst>
              </p:cNvPr>
              <p:cNvPicPr/>
              <p:nvPr/>
            </p:nvPicPr>
            <p:blipFill>
              <a:blip r:embed="rId5"/>
              <a:stretch>
                <a:fillRect/>
              </a:stretch>
            </p:blipFill>
            <p:spPr>
              <a:xfrm>
                <a:off x="4190640" y="3309340"/>
                <a:ext cx="4122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246BDA95-B4DF-E0F6-1D67-5FB986B346F8}"/>
                  </a:ext>
                </a:extLst>
              </p14:cNvPr>
              <p14:cNvContentPartPr/>
              <p14:nvPr/>
            </p14:nvContentPartPr>
            <p14:xfrm>
              <a:off x="2675400" y="4068940"/>
              <a:ext cx="250200" cy="54000"/>
            </p14:xfrm>
          </p:contentPart>
        </mc:Choice>
        <mc:Fallback xmlns="">
          <p:pic>
            <p:nvPicPr>
              <p:cNvPr id="7" name="Ink 6">
                <a:extLst>
                  <a:ext uri="{FF2B5EF4-FFF2-40B4-BE49-F238E27FC236}">
                    <a16:creationId xmlns:a16="http://schemas.microsoft.com/office/drawing/2014/main" id="{246BDA95-B4DF-E0F6-1D67-5FB986B346F8}"/>
                  </a:ext>
                </a:extLst>
              </p:cNvPr>
              <p:cNvPicPr/>
              <p:nvPr/>
            </p:nvPicPr>
            <p:blipFill>
              <a:blip r:embed="rId7"/>
              <a:stretch>
                <a:fillRect/>
              </a:stretch>
            </p:blipFill>
            <p:spPr>
              <a:xfrm>
                <a:off x="2657400" y="4050940"/>
                <a:ext cx="285840" cy="89640"/>
              </a:xfrm>
              <a:prstGeom prst="rect">
                <a:avLst/>
              </a:prstGeom>
            </p:spPr>
          </p:pic>
        </mc:Fallback>
      </mc:AlternateContent>
      <p:grpSp>
        <p:nvGrpSpPr>
          <p:cNvPr id="29" name="Group 28">
            <a:extLst>
              <a:ext uri="{FF2B5EF4-FFF2-40B4-BE49-F238E27FC236}">
                <a16:creationId xmlns:a16="http://schemas.microsoft.com/office/drawing/2014/main" id="{5FABDE69-9965-E0F2-41AB-EF793F834560}"/>
              </a:ext>
            </a:extLst>
          </p:cNvPr>
          <p:cNvGrpSpPr/>
          <p:nvPr/>
        </p:nvGrpSpPr>
        <p:grpSpPr>
          <a:xfrm>
            <a:off x="978720" y="1140340"/>
            <a:ext cx="8568000" cy="1570680"/>
            <a:chOff x="978720" y="1140340"/>
            <a:chExt cx="8568000" cy="1570680"/>
          </a:xfrm>
        </p:grpSpPr>
        <mc:AlternateContent xmlns:mc="http://schemas.openxmlformats.org/markup-compatibility/2006" xmlns:p14="http://schemas.microsoft.com/office/powerpoint/2010/main">
          <mc:Choice Requires="p14">
            <p:contentPart p14:bwMode="auto" r:id="rId8">
              <p14:nvContentPartPr>
                <p14:cNvPr id="2" name="Ink 1">
                  <a:extLst>
                    <a:ext uri="{FF2B5EF4-FFF2-40B4-BE49-F238E27FC236}">
                      <a16:creationId xmlns:a16="http://schemas.microsoft.com/office/drawing/2014/main" id="{0E9AC3F3-9CE5-38ED-AF63-7B6D5EEC0385}"/>
                    </a:ext>
                  </a:extLst>
                </p14:cNvPr>
                <p14:cNvContentPartPr/>
                <p14:nvPr/>
              </p14:nvContentPartPr>
              <p14:xfrm>
                <a:off x="9065400" y="1859980"/>
                <a:ext cx="286920" cy="42120"/>
              </p14:xfrm>
            </p:contentPart>
          </mc:Choice>
          <mc:Fallback xmlns="">
            <p:pic>
              <p:nvPicPr>
                <p:cNvPr id="2" name="Ink 1">
                  <a:extLst>
                    <a:ext uri="{FF2B5EF4-FFF2-40B4-BE49-F238E27FC236}">
                      <a16:creationId xmlns:a16="http://schemas.microsoft.com/office/drawing/2014/main" id="{0E9AC3F3-9CE5-38ED-AF63-7B6D5EEC0385}"/>
                    </a:ext>
                  </a:extLst>
                </p:cNvPr>
                <p:cNvPicPr/>
                <p:nvPr/>
              </p:nvPicPr>
              <p:blipFill>
                <a:blip r:embed="rId9"/>
                <a:stretch>
                  <a:fillRect/>
                </a:stretch>
              </p:blipFill>
              <p:spPr>
                <a:xfrm>
                  <a:off x="9047400" y="1842340"/>
                  <a:ext cx="3225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 name="Ink 3">
                  <a:extLst>
                    <a:ext uri="{FF2B5EF4-FFF2-40B4-BE49-F238E27FC236}">
                      <a16:creationId xmlns:a16="http://schemas.microsoft.com/office/drawing/2014/main" id="{961E7B06-93DE-A226-C4ED-2F790B5FDB3A}"/>
                    </a:ext>
                  </a:extLst>
                </p14:cNvPr>
                <p14:cNvContentPartPr/>
                <p14:nvPr/>
              </p14:nvContentPartPr>
              <p14:xfrm>
                <a:off x="5030160" y="2619940"/>
                <a:ext cx="417240" cy="52200"/>
              </p14:xfrm>
            </p:contentPart>
          </mc:Choice>
          <mc:Fallback xmlns="">
            <p:pic>
              <p:nvPicPr>
                <p:cNvPr id="4" name="Ink 3">
                  <a:extLst>
                    <a:ext uri="{FF2B5EF4-FFF2-40B4-BE49-F238E27FC236}">
                      <a16:creationId xmlns:a16="http://schemas.microsoft.com/office/drawing/2014/main" id="{961E7B06-93DE-A226-C4ED-2F790B5FDB3A}"/>
                    </a:ext>
                  </a:extLst>
                </p:cNvPr>
                <p:cNvPicPr/>
                <p:nvPr/>
              </p:nvPicPr>
              <p:blipFill>
                <a:blip r:embed="rId11"/>
                <a:stretch>
                  <a:fillRect/>
                </a:stretch>
              </p:blipFill>
              <p:spPr>
                <a:xfrm>
                  <a:off x="5012160" y="2601940"/>
                  <a:ext cx="4528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0" name="Ink 19">
                  <a:extLst>
                    <a:ext uri="{FF2B5EF4-FFF2-40B4-BE49-F238E27FC236}">
                      <a16:creationId xmlns:a16="http://schemas.microsoft.com/office/drawing/2014/main" id="{B09A84CE-A971-CC0D-5CC7-2175E41BB14C}"/>
                    </a:ext>
                  </a:extLst>
                </p14:cNvPr>
                <p14:cNvContentPartPr/>
                <p14:nvPr/>
              </p14:nvContentPartPr>
              <p14:xfrm>
                <a:off x="8288880" y="2662420"/>
                <a:ext cx="1257840" cy="46800"/>
              </p14:xfrm>
            </p:contentPart>
          </mc:Choice>
          <mc:Fallback xmlns="">
            <p:pic>
              <p:nvPicPr>
                <p:cNvPr id="20" name="Ink 19">
                  <a:extLst>
                    <a:ext uri="{FF2B5EF4-FFF2-40B4-BE49-F238E27FC236}">
                      <a16:creationId xmlns:a16="http://schemas.microsoft.com/office/drawing/2014/main" id="{B09A84CE-A971-CC0D-5CC7-2175E41BB14C}"/>
                    </a:ext>
                  </a:extLst>
                </p:cNvPr>
                <p:cNvPicPr/>
                <p:nvPr/>
              </p:nvPicPr>
              <p:blipFill>
                <a:blip r:embed="rId13"/>
                <a:stretch>
                  <a:fillRect/>
                </a:stretch>
              </p:blipFill>
              <p:spPr>
                <a:xfrm>
                  <a:off x="8271240" y="2644420"/>
                  <a:ext cx="129348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1" name="Ink 20">
                  <a:extLst>
                    <a:ext uri="{FF2B5EF4-FFF2-40B4-BE49-F238E27FC236}">
                      <a16:creationId xmlns:a16="http://schemas.microsoft.com/office/drawing/2014/main" id="{AD4687A2-CC18-B88E-DCC3-AEB56ED7352A}"/>
                    </a:ext>
                  </a:extLst>
                </p14:cNvPr>
                <p14:cNvContentPartPr/>
                <p14:nvPr/>
              </p14:nvContentPartPr>
              <p14:xfrm>
                <a:off x="7173240" y="2636860"/>
                <a:ext cx="690120" cy="41760"/>
              </p14:xfrm>
            </p:contentPart>
          </mc:Choice>
          <mc:Fallback xmlns="">
            <p:pic>
              <p:nvPicPr>
                <p:cNvPr id="21" name="Ink 20">
                  <a:extLst>
                    <a:ext uri="{FF2B5EF4-FFF2-40B4-BE49-F238E27FC236}">
                      <a16:creationId xmlns:a16="http://schemas.microsoft.com/office/drawing/2014/main" id="{AD4687A2-CC18-B88E-DCC3-AEB56ED7352A}"/>
                    </a:ext>
                  </a:extLst>
                </p:cNvPr>
                <p:cNvPicPr/>
                <p:nvPr/>
              </p:nvPicPr>
              <p:blipFill>
                <a:blip r:embed="rId15"/>
                <a:stretch>
                  <a:fillRect/>
                </a:stretch>
              </p:blipFill>
              <p:spPr>
                <a:xfrm>
                  <a:off x="7155240" y="2618860"/>
                  <a:ext cx="7257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2" name="Ink 21">
                  <a:extLst>
                    <a:ext uri="{FF2B5EF4-FFF2-40B4-BE49-F238E27FC236}">
                      <a16:creationId xmlns:a16="http://schemas.microsoft.com/office/drawing/2014/main" id="{972AEC6B-B6F0-7505-ABFD-4B65508714A3}"/>
                    </a:ext>
                  </a:extLst>
                </p14:cNvPr>
                <p14:cNvContentPartPr/>
                <p14:nvPr/>
              </p14:nvContentPartPr>
              <p14:xfrm>
                <a:off x="5947800" y="2649100"/>
                <a:ext cx="1005120" cy="23400"/>
              </p14:xfrm>
            </p:contentPart>
          </mc:Choice>
          <mc:Fallback xmlns="">
            <p:pic>
              <p:nvPicPr>
                <p:cNvPr id="22" name="Ink 21">
                  <a:extLst>
                    <a:ext uri="{FF2B5EF4-FFF2-40B4-BE49-F238E27FC236}">
                      <a16:creationId xmlns:a16="http://schemas.microsoft.com/office/drawing/2014/main" id="{972AEC6B-B6F0-7505-ABFD-4B65508714A3}"/>
                    </a:ext>
                  </a:extLst>
                </p:cNvPr>
                <p:cNvPicPr/>
                <p:nvPr/>
              </p:nvPicPr>
              <p:blipFill>
                <a:blip r:embed="rId17"/>
                <a:stretch>
                  <a:fillRect/>
                </a:stretch>
              </p:blipFill>
              <p:spPr>
                <a:xfrm>
                  <a:off x="5930160" y="2631100"/>
                  <a:ext cx="10407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9" name="Ink 8">
                  <a:extLst>
                    <a:ext uri="{FF2B5EF4-FFF2-40B4-BE49-F238E27FC236}">
                      <a16:creationId xmlns:a16="http://schemas.microsoft.com/office/drawing/2014/main" id="{C840B2CA-4C06-79A5-114D-467087505737}"/>
                    </a:ext>
                  </a:extLst>
                </p14:cNvPr>
                <p14:cNvContentPartPr/>
                <p14:nvPr/>
              </p14:nvContentPartPr>
              <p14:xfrm>
                <a:off x="7752840" y="1919740"/>
                <a:ext cx="935280" cy="92160"/>
              </p14:xfrm>
            </p:contentPart>
          </mc:Choice>
          <mc:Fallback xmlns="">
            <p:pic>
              <p:nvPicPr>
                <p:cNvPr id="9" name="Ink 8">
                  <a:extLst>
                    <a:ext uri="{FF2B5EF4-FFF2-40B4-BE49-F238E27FC236}">
                      <a16:creationId xmlns:a16="http://schemas.microsoft.com/office/drawing/2014/main" id="{C840B2CA-4C06-79A5-114D-467087505737}"/>
                    </a:ext>
                  </a:extLst>
                </p:cNvPr>
                <p:cNvPicPr/>
                <p:nvPr/>
              </p:nvPicPr>
              <p:blipFill>
                <a:blip r:embed="rId19"/>
                <a:stretch>
                  <a:fillRect/>
                </a:stretch>
              </p:blipFill>
              <p:spPr>
                <a:xfrm>
                  <a:off x="7734840" y="1902100"/>
                  <a:ext cx="9709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 name="Ink 10">
                  <a:extLst>
                    <a:ext uri="{FF2B5EF4-FFF2-40B4-BE49-F238E27FC236}">
                      <a16:creationId xmlns:a16="http://schemas.microsoft.com/office/drawing/2014/main" id="{0F8CAAA1-DAB2-5840-BFB7-C9F6EDEEE309}"/>
                    </a:ext>
                  </a:extLst>
                </p14:cNvPr>
                <p14:cNvContentPartPr/>
                <p14:nvPr/>
              </p14:nvContentPartPr>
              <p14:xfrm>
                <a:off x="6767160" y="1927300"/>
                <a:ext cx="784800" cy="31320"/>
              </p14:xfrm>
            </p:contentPart>
          </mc:Choice>
          <mc:Fallback xmlns="">
            <p:pic>
              <p:nvPicPr>
                <p:cNvPr id="11" name="Ink 10">
                  <a:extLst>
                    <a:ext uri="{FF2B5EF4-FFF2-40B4-BE49-F238E27FC236}">
                      <a16:creationId xmlns:a16="http://schemas.microsoft.com/office/drawing/2014/main" id="{0F8CAAA1-DAB2-5840-BFB7-C9F6EDEEE309}"/>
                    </a:ext>
                  </a:extLst>
                </p:cNvPr>
                <p:cNvPicPr/>
                <p:nvPr/>
              </p:nvPicPr>
              <p:blipFill>
                <a:blip r:embed="rId21"/>
                <a:stretch>
                  <a:fillRect/>
                </a:stretch>
              </p:blipFill>
              <p:spPr>
                <a:xfrm>
                  <a:off x="6749520" y="1909300"/>
                  <a:ext cx="8204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2" name="Ink 11">
                  <a:extLst>
                    <a:ext uri="{FF2B5EF4-FFF2-40B4-BE49-F238E27FC236}">
                      <a16:creationId xmlns:a16="http://schemas.microsoft.com/office/drawing/2014/main" id="{827ED46E-4E9F-D657-7B25-3D3A18DD52F8}"/>
                    </a:ext>
                  </a:extLst>
                </p14:cNvPr>
                <p14:cNvContentPartPr/>
                <p14:nvPr/>
              </p14:nvContentPartPr>
              <p14:xfrm>
                <a:off x="5107920" y="1964020"/>
                <a:ext cx="1092240" cy="73080"/>
              </p14:xfrm>
            </p:contentPart>
          </mc:Choice>
          <mc:Fallback xmlns="">
            <p:pic>
              <p:nvPicPr>
                <p:cNvPr id="12" name="Ink 11">
                  <a:extLst>
                    <a:ext uri="{FF2B5EF4-FFF2-40B4-BE49-F238E27FC236}">
                      <a16:creationId xmlns:a16="http://schemas.microsoft.com/office/drawing/2014/main" id="{827ED46E-4E9F-D657-7B25-3D3A18DD52F8}"/>
                    </a:ext>
                  </a:extLst>
                </p:cNvPr>
                <p:cNvPicPr/>
                <p:nvPr/>
              </p:nvPicPr>
              <p:blipFill>
                <a:blip r:embed="rId23"/>
                <a:stretch>
                  <a:fillRect/>
                </a:stretch>
              </p:blipFill>
              <p:spPr>
                <a:xfrm>
                  <a:off x="5090280" y="1946020"/>
                  <a:ext cx="11278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3" name="Ink 12">
                  <a:extLst>
                    <a:ext uri="{FF2B5EF4-FFF2-40B4-BE49-F238E27FC236}">
                      <a16:creationId xmlns:a16="http://schemas.microsoft.com/office/drawing/2014/main" id="{6AB3D5A6-48E2-5841-8579-FD93D2089CC7}"/>
                    </a:ext>
                  </a:extLst>
                </p14:cNvPr>
                <p14:cNvContentPartPr/>
                <p14:nvPr/>
              </p14:nvContentPartPr>
              <p14:xfrm>
                <a:off x="4290720" y="1929100"/>
                <a:ext cx="537840" cy="42840"/>
              </p14:xfrm>
            </p:contentPart>
          </mc:Choice>
          <mc:Fallback xmlns="">
            <p:pic>
              <p:nvPicPr>
                <p:cNvPr id="13" name="Ink 12">
                  <a:extLst>
                    <a:ext uri="{FF2B5EF4-FFF2-40B4-BE49-F238E27FC236}">
                      <a16:creationId xmlns:a16="http://schemas.microsoft.com/office/drawing/2014/main" id="{6AB3D5A6-48E2-5841-8579-FD93D2089CC7}"/>
                    </a:ext>
                  </a:extLst>
                </p:cNvPr>
                <p:cNvPicPr/>
                <p:nvPr/>
              </p:nvPicPr>
              <p:blipFill>
                <a:blip r:embed="rId25"/>
                <a:stretch>
                  <a:fillRect/>
                </a:stretch>
              </p:blipFill>
              <p:spPr>
                <a:xfrm>
                  <a:off x="4272720" y="1911100"/>
                  <a:ext cx="5734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4" name="Ink 13">
                  <a:extLst>
                    <a:ext uri="{FF2B5EF4-FFF2-40B4-BE49-F238E27FC236}">
                      <a16:creationId xmlns:a16="http://schemas.microsoft.com/office/drawing/2014/main" id="{A23D5227-159B-F72A-E299-5EEB4F2AA8F3}"/>
                    </a:ext>
                  </a:extLst>
                </p14:cNvPr>
                <p14:cNvContentPartPr/>
                <p14:nvPr/>
              </p14:nvContentPartPr>
              <p14:xfrm>
                <a:off x="3080040" y="1916500"/>
                <a:ext cx="722880" cy="36360"/>
              </p14:xfrm>
            </p:contentPart>
          </mc:Choice>
          <mc:Fallback xmlns="">
            <p:pic>
              <p:nvPicPr>
                <p:cNvPr id="14" name="Ink 13">
                  <a:extLst>
                    <a:ext uri="{FF2B5EF4-FFF2-40B4-BE49-F238E27FC236}">
                      <a16:creationId xmlns:a16="http://schemas.microsoft.com/office/drawing/2014/main" id="{A23D5227-159B-F72A-E299-5EEB4F2AA8F3}"/>
                    </a:ext>
                  </a:extLst>
                </p:cNvPr>
                <p:cNvPicPr/>
                <p:nvPr/>
              </p:nvPicPr>
              <p:blipFill>
                <a:blip r:embed="rId27"/>
                <a:stretch>
                  <a:fillRect/>
                </a:stretch>
              </p:blipFill>
              <p:spPr>
                <a:xfrm>
                  <a:off x="3062400" y="1898500"/>
                  <a:ext cx="7585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5" name="Ink 14">
                  <a:extLst>
                    <a:ext uri="{FF2B5EF4-FFF2-40B4-BE49-F238E27FC236}">
                      <a16:creationId xmlns:a16="http://schemas.microsoft.com/office/drawing/2014/main" id="{B0F1661D-0688-915A-6DA4-4DF942B35254}"/>
                    </a:ext>
                  </a:extLst>
                </p14:cNvPr>
                <p14:cNvContentPartPr/>
                <p14:nvPr/>
              </p14:nvContentPartPr>
              <p14:xfrm>
                <a:off x="2229360" y="1913980"/>
                <a:ext cx="497160" cy="37080"/>
              </p14:xfrm>
            </p:contentPart>
          </mc:Choice>
          <mc:Fallback xmlns="">
            <p:pic>
              <p:nvPicPr>
                <p:cNvPr id="15" name="Ink 14">
                  <a:extLst>
                    <a:ext uri="{FF2B5EF4-FFF2-40B4-BE49-F238E27FC236}">
                      <a16:creationId xmlns:a16="http://schemas.microsoft.com/office/drawing/2014/main" id="{B0F1661D-0688-915A-6DA4-4DF942B35254}"/>
                    </a:ext>
                  </a:extLst>
                </p:cNvPr>
                <p:cNvPicPr/>
                <p:nvPr/>
              </p:nvPicPr>
              <p:blipFill>
                <a:blip r:embed="rId29"/>
                <a:stretch>
                  <a:fillRect/>
                </a:stretch>
              </p:blipFill>
              <p:spPr>
                <a:xfrm>
                  <a:off x="2211720" y="1896340"/>
                  <a:ext cx="5328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 name="Ink 17">
                  <a:extLst>
                    <a:ext uri="{FF2B5EF4-FFF2-40B4-BE49-F238E27FC236}">
                      <a16:creationId xmlns:a16="http://schemas.microsoft.com/office/drawing/2014/main" id="{B6C2167B-FD0C-5437-F8CC-3BE7DC9058B7}"/>
                    </a:ext>
                  </a:extLst>
                </p14:cNvPr>
                <p14:cNvContentPartPr/>
                <p14:nvPr/>
              </p14:nvContentPartPr>
              <p14:xfrm>
                <a:off x="978720" y="1995700"/>
                <a:ext cx="1082160" cy="23400"/>
              </p14:xfrm>
            </p:contentPart>
          </mc:Choice>
          <mc:Fallback xmlns="">
            <p:pic>
              <p:nvPicPr>
                <p:cNvPr id="18" name="Ink 17">
                  <a:extLst>
                    <a:ext uri="{FF2B5EF4-FFF2-40B4-BE49-F238E27FC236}">
                      <a16:creationId xmlns:a16="http://schemas.microsoft.com/office/drawing/2014/main" id="{B6C2167B-FD0C-5437-F8CC-3BE7DC9058B7}"/>
                    </a:ext>
                  </a:extLst>
                </p:cNvPr>
                <p:cNvPicPr/>
                <p:nvPr/>
              </p:nvPicPr>
              <p:blipFill>
                <a:blip r:embed="rId31"/>
                <a:stretch>
                  <a:fillRect/>
                </a:stretch>
              </p:blipFill>
              <p:spPr>
                <a:xfrm>
                  <a:off x="961080" y="1978060"/>
                  <a:ext cx="111780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4" name="Ink 23">
                  <a:extLst>
                    <a:ext uri="{FF2B5EF4-FFF2-40B4-BE49-F238E27FC236}">
                      <a16:creationId xmlns:a16="http://schemas.microsoft.com/office/drawing/2014/main" id="{72139E69-404B-324C-82CC-7543363A3961}"/>
                    </a:ext>
                  </a:extLst>
                </p14:cNvPr>
                <p14:cNvContentPartPr/>
                <p14:nvPr/>
              </p14:nvContentPartPr>
              <p14:xfrm>
                <a:off x="2621760" y="1140340"/>
                <a:ext cx="3645000" cy="916920"/>
              </p14:xfrm>
            </p:contentPart>
          </mc:Choice>
          <mc:Fallback xmlns="">
            <p:pic>
              <p:nvPicPr>
                <p:cNvPr id="24" name="Ink 23">
                  <a:extLst>
                    <a:ext uri="{FF2B5EF4-FFF2-40B4-BE49-F238E27FC236}">
                      <a16:creationId xmlns:a16="http://schemas.microsoft.com/office/drawing/2014/main" id="{72139E69-404B-324C-82CC-7543363A3961}"/>
                    </a:ext>
                  </a:extLst>
                </p:cNvPr>
                <p:cNvPicPr/>
                <p:nvPr/>
              </p:nvPicPr>
              <p:blipFill>
                <a:blip r:embed="rId33"/>
                <a:stretch>
                  <a:fillRect/>
                </a:stretch>
              </p:blipFill>
              <p:spPr>
                <a:xfrm>
                  <a:off x="2603760" y="1122700"/>
                  <a:ext cx="3680640" cy="9525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 name="Ink 25">
                  <a:extLst>
                    <a:ext uri="{FF2B5EF4-FFF2-40B4-BE49-F238E27FC236}">
                      <a16:creationId xmlns:a16="http://schemas.microsoft.com/office/drawing/2014/main" id="{8E4C90F8-BC46-C71B-CF90-29B4ECBE8351}"/>
                    </a:ext>
                  </a:extLst>
                </p14:cNvPr>
                <p14:cNvContentPartPr/>
                <p14:nvPr/>
              </p14:nvContentPartPr>
              <p14:xfrm>
                <a:off x="7619640" y="1208020"/>
                <a:ext cx="1249200" cy="836280"/>
              </p14:xfrm>
            </p:contentPart>
          </mc:Choice>
          <mc:Fallback xmlns="">
            <p:pic>
              <p:nvPicPr>
                <p:cNvPr id="26" name="Ink 25">
                  <a:extLst>
                    <a:ext uri="{FF2B5EF4-FFF2-40B4-BE49-F238E27FC236}">
                      <a16:creationId xmlns:a16="http://schemas.microsoft.com/office/drawing/2014/main" id="{8E4C90F8-BC46-C71B-CF90-29B4ECBE8351}"/>
                    </a:ext>
                  </a:extLst>
                </p:cNvPr>
                <p:cNvPicPr/>
                <p:nvPr/>
              </p:nvPicPr>
              <p:blipFill>
                <a:blip r:embed="rId35"/>
                <a:stretch>
                  <a:fillRect/>
                </a:stretch>
              </p:blipFill>
              <p:spPr>
                <a:xfrm>
                  <a:off x="7601640" y="1190380"/>
                  <a:ext cx="1284840" cy="8719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8" name="Ink 27">
                  <a:extLst>
                    <a:ext uri="{FF2B5EF4-FFF2-40B4-BE49-F238E27FC236}">
                      <a16:creationId xmlns:a16="http://schemas.microsoft.com/office/drawing/2014/main" id="{671F7B31-051E-C40A-606D-21FCC1B9990D}"/>
                    </a:ext>
                  </a:extLst>
                </p14:cNvPr>
                <p14:cNvContentPartPr/>
                <p14:nvPr/>
              </p14:nvContentPartPr>
              <p14:xfrm>
                <a:off x="5810640" y="1894180"/>
                <a:ext cx="3723840" cy="816840"/>
              </p14:xfrm>
            </p:contentPart>
          </mc:Choice>
          <mc:Fallback xmlns="">
            <p:pic>
              <p:nvPicPr>
                <p:cNvPr id="28" name="Ink 27">
                  <a:extLst>
                    <a:ext uri="{FF2B5EF4-FFF2-40B4-BE49-F238E27FC236}">
                      <a16:creationId xmlns:a16="http://schemas.microsoft.com/office/drawing/2014/main" id="{671F7B31-051E-C40A-606D-21FCC1B9990D}"/>
                    </a:ext>
                  </a:extLst>
                </p:cNvPr>
                <p:cNvPicPr/>
                <p:nvPr/>
              </p:nvPicPr>
              <p:blipFill>
                <a:blip r:embed="rId37"/>
                <a:stretch>
                  <a:fillRect/>
                </a:stretch>
              </p:blipFill>
              <p:spPr>
                <a:xfrm>
                  <a:off x="5792640" y="1876540"/>
                  <a:ext cx="3759480" cy="852480"/>
                </a:xfrm>
                <a:prstGeom prst="rect">
                  <a:avLst/>
                </a:prstGeom>
              </p:spPr>
            </p:pic>
          </mc:Fallback>
        </mc:AlternateContent>
      </p:grpSp>
      <p:grpSp>
        <p:nvGrpSpPr>
          <p:cNvPr id="37" name="Group 36">
            <a:extLst>
              <a:ext uri="{FF2B5EF4-FFF2-40B4-BE49-F238E27FC236}">
                <a16:creationId xmlns:a16="http://schemas.microsoft.com/office/drawing/2014/main" id="{A99B27FC-F301-4D88-B75E-A8521FBBCF40}"/>
              </a:ext>
            </a:extLst>
          </p:cNvPr>
          <p:cNvGrpSpPr/>
          <p:nvPr/>
        </p:nvGrpSpPr>
        <p:grpSpPr>
          <a:xfrm>
            <a:off x="4774200" y="3357940"/>
            <a:ext cx="4797000" cy="130680"/>
            <a:chOff x="4774200" y="3357940"/>
            <a:chExt cx="4797000" cy="130680"/>
          </a:xfrm>
        </p:grpSpPr>
        <mc:AlternateContent xmlns:mc="http://schemas.openxmlformats.org/markup-compatibility/2006" xmlns:p14="http://schemas.microsoft.com/office/powerpoint/2010/main">
          <mc:Choice Requires="p14">
            <p:contentPart p14:bwMode="auto" r:id="rId38">
              <p14:nvContentPartPr>
                <p14:cNvPr id="33" name="Ink 32">
                  <a:extLst>
                    <a:ext uri="{FF2B5EF4-FFF2-40B4-BE49-F238E27FC236}">
                      <a16:creationId xmlns:a16="http://schemas.microsoft.com/office/drawing/2014/main" id="{492DC1C6-253D-3275-7940-F63D202CD749}"/>
                    </a:ext>
                  </a:extLst>
                </p14:cNvPr>
                <p14:cNvContentPartPr/>
                <p14:nvPr/>
              </p14:nvContentPartPr>
              <p14:xfrm>
                <a:off x="8280240" y="3386740"/>
                <a:ext cx="1290960" cy="81720"/>
              </p14:xfrm>
            </p:contentPart>
          </mc:Choice>
          <mc:Fallback xmlns="">
            <p:pic>
              <p:nvPicPr>
                <p:cNvPr id="33" name="Ink 32">
                  <a:extLst>
                    <a:ext uri="{FF2B5EF4-FFF2-40B4-BE49-F238E27FC236}">
                      <a16:creationId xmlns:a16="http://schemas.microsoft.com/office/drawing/2014/main" id="{492DC1C6-253D-3275-7940-F63D202CD749}"/>
                    </a:ext>
                  </a:extLst>
                </p:cNvPr>
                <p:cNvPicPr/>
                <p:nvPr/>
              </p:nvPicPr>
              <p:blipFill>
                <a:blip r:embed="rId39"/>
                <a:stretch>
                  <a:fillRect/>
                </a:stretch>
              </p:blipFill>
              <p:spPr>
                <a:xfrm>
                  <a:off x="8262600" y="3369100"/>
                  <a:ext cx="13266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4" name="Ink 33">
                  <a:extLst>
                    <a:ext uri="{FF2B5EF4-FFF2-40B4-BE49-F238E27FC236}">
                      <a16:creationId xmlns:a16="http://schemas.microsoft.com/office/drawing/2014/main" id="{25720F64-5AAD-DC34-CD65-BB3F69F44414}"/>
                    </a:ext>
                  </a:extLst>
                </p14:cNvPr>
                <p14:cNvContentPartPr/>
                <p14:nvPr/>
              </p14:nvContentPartPr>
              <p14:xfrm>
                <a:off x="6554760" y="3414100"/>
                <a:ext cx="1590120" cy="53640"/>
              </p14:xfrm>
            </p:contentPart>
          </mc:Choice>
          <mc:Fallback xmlns="">
            <p:pic>
              <p:nvPicPr>
                <p:cNvPr id="34" name="Ink 33">
                  <a:extLst>
                    <a:ext uri="{FF2B5EF4-FFF2-40B4-BE49-F238E27FC236}">
                      <a16:creationId xmlns:a16="http://schemas.microsoft.com/office/drawing/2014/main" id="{25720F64-5AAD-DC34-CD65-BB3F69F44414}"/>
                    </a:ext>
                  </a:extLst>
                </p:cNvPr>
                <p:cNvPicPr/>
                <p:nvPr/>
              </p:nvPicPr>
              <p:blipFill>
                <a:blip r:embed="rId41"/>
                <a:stretch>
                  <a:fillRect/>
                </a:stretch>
              </p:blipFill>
              <p:spPr>
                <a:xfrm>
                  <a:off x="6537120" y="3396100"/>
                  <a:ext cx="16257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6" name="Ink 35">
                  <a:extLst>
                    <a:ext uri="{FF2B5EF4-FFF2-40B4-BE49-F238E27FC236}">
                      <a16:creationId xmlns:a16="http://schemas.microsoft.com/office/drawing/2014/main" id="{955D575C-8BBB-1E23-98B2-65DBA93D704C}"/>
                    </a:ext>
                  </a:extLst>
                </p14:cNvPr>
                <p14:cNvContentPartPr/>
                <p14:nvPr/>
              </p14:nvContentPartPr>
              <p14:xfrm>
                <a:off x="4774200" y="3357940"/>
                <a:ext cx="2037600" cy="130680"/>
              </p14:xfrm>
            </p:contentPart>
          </mc:Choice>
          <mc:Fallback xmlns="">
            <p:pic>
              <p:nvPicPr>
                <p:cNvPr id="36" name="Ink 35">
                  <a:extLst>
                    <a:ext uri="{FF2B5EF4-FFF2-40B4-BE49-F238E27FC236}">
                      <a16:creationId xmlns:a16="http://schemas.microsoft.com/office/drawing/2014/main" id="{955D575C-8BBB-1E23-98B2-65DBA93D704C}"/>
                    </a:ext>
                  </a:extLst>
                </p:cNvPr>
                <p:cNvPicPr/>
                <p:nvPr/>
              </p:nvPicPr>
              <p:blipFill>
                <a:blip r:embed="rId43"/>
                <a:stretch>
                  <a:fillRect/>
                </a:stretch>
              </p:blipFill>
              <p:spPr>
                <a:xfrm>
                  <a:off x="4756200" y="3339940"/>
                  <a:ext cx="2073240" cy="166320"/>
                </a:xfrm>
                <a:prstGeom prst="rect">
                  <a:avLst/>
                </a:prstGeom>
              </p:spPr>
            </p:pic>
          </mc:Fallback>
        </mc:AlternateContent>
      </p:grpSp>
      <p:grpSp>
        <p:nvGrpSpPr>
          <p:cNvPr id="39" name="Group 38">
            <a:extLst>
              <a:ext uri="{FF2B5EF4-FFF2-40B4-BE49-F238E27FC236}">
                <a16:creationId xmlns:a16="http://schemas.microsoft.com/office/drawing/2014/main" id="{63945C0A-B3A9-D5AA-E6DA-8411456F8069}"/>
              </a:ext>
            </a:extLst>
          </p:cNvPr>
          <p:cNvGrpSpPr/>
          <p:nvPr/>
        </p:nvGrpSpPr>
        <p:grpSpPr>
          <a:xfrm>
            <a:off x="1518360" y="1832260"/>
            <a:ext cx="3306600" cy="1025280"/>
            <a:chOff x="1518360" y="1832260"/>
            <a:chExt cx="3306600" cy="1025280"/>
          </a:xfrm>
        </p:grpSpPr>
        <mc:AlternateContent xmlns:mc="http://schemas.openxmlformats.org/markup-compatibility/2006" xmlns:p14="http://schemas.microsoft.com/office/powerpoint/2010/main">
          <mc:Choice Requires="p14">
            <p:contentPart p14:bwMode="auto" r:id="rId44">
              <p14:nvContentPartPr>
                <p14:cNvPr id="30" name="Ink 29">
                  <a:extLst>
                    <a:ext uri="{FF2B5EF4-FFF2-40B4-BE49-F238E27FC236}">
                      <a16:creationId xmlns:a16="http://schemas.microsoft.com/office/drawing/2014/main" id="{835AB749-5573-6341-67E9-DEB4C56C8710}"/>
                    </a:ext>
                  </a:extLst>
                </p14:cNvPr>
                <p14:cNvContentPartPr/>
                <p14:nvPr/>
              </p14:nvContentPartPr>
              <p14:xfrm>
                <a:off x="3040080" y="2707420"/>
                <a:ext cx="1639440" cy="111600"/>
              </p14:xfrm>
            </p:contentPart>
          </mc:Choice>
          <mc:Fallback xmlns="">
            <p:pic>
              <p:nvPicPr>
                <p:cNvPr id="30" name="Ink 29">
                  <a:extLst>
                    <a:ext uri="{FF2B5EF4-FFF2-40B4-BE49-F238E27FC236}">
                      <a16:creationId xmlns:a16="http://schemas.microsoft.com/office/drawing/2014/main" id="{835AB749-5573-6341-67E9-DEB4C56C8710}"/>
                    </a:ext>
                  </a:extLst>
                </p:cNvPr>
                <p:cNvPicPr/>
                <p:nvPr/>
              </p:nvPicPr>
              <p:blipFill>
                <a:blip r:embed="rId45"/>
                <a:stretch>
                  <a:fillRect/>
                </a:stretch>
              </p:blipFill>
              <p:spPr>
                <a:xfrm>
                  <a:off x="3022080" y="2689420"/>
                  <a:ext cx="167508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1" name="Ink 30">
                  <a:extLst>
                    <a:ext uri="{FF2B5EF4-FFF2-40B4-BE49-F238E27FC236}">
                      <a16:creationId xmlns:a16="http://schemas.microsoft.com/office/drawing/2014/main" id="{AECE4661-2F14-B5A1-8CCD-ADF2046E683D}"/>
                    </a:ext>
                  </a:extLst>
                </p14:cNvPr>
                <p14:cNvContentPartPr/>
                <p14:nvPr/>
              </p14:nvContentPartPr>
              <p14:xfrm>
                <a:off x="1662000" y="2546140"/>
                <a:ext cx="1593360" cy="131760"/>
              </p14:xfrm>
            </p:contentPart>
          </mc:Choice>
          <mc:Fallback xmlns="">
            <p:pic>
              <p:nvPicPr>
                <p:cNvPr id="31" name="Ink 30">
                  <a:extLst>
                    <a:ext uri="{FF2B5EF4-FFF2-40B4-BE49-F238E27FC236}">
                      <a16:creationId xmlns:a16="http://schemas.microsoft.com/office/drawing/2014/main" id="{AECE4661-2F14-B5A1-8CCD-ADF2046E683D}"/>
                    </a:ext>
                  </a:extLst>
                </p:cNvPr>
                <p:cNvPicPr/>
                <p:nvPr/>
              </p:nvPicPr>
              <p:blipFill>
                <a:blip r:embed="rId47"/>
                <a:stretch>
                  <a:fillRect/>
                </a:stretch>
              </p:blipFill>
              <p:spPr>
                <a:xfrm>
                  <a:off x="1644000" y="2528500"/>
                  <a:ext cx="162900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8" name="Ink 37">
                  <a:extLst>
                    <a:ext uri="{FF2B5EF4-FFF2-40B4-BE49-F238E27FC236}">
                      <a16:creationId xmlns:a16="http://schemas.microsoft.com/office/drawing/2014/main" id="{AA09EDC6-FFA9-5885-6553-83D7DACD0866}"/>
                    </a:ext>
                  </a:extLst>
                </p14:cNvPr>
                <p14:cNvContentPartPr/>
                <p14:nvPr/>
              </p14:nvContentPartPr>
              <p14:xfrm>
                <a:off x="1518360" y="1832260"/>
                <a:ext cx="3306600" cy="1025280"/>
              </p14:xfrm>
            </p:contentPart>
          </mc:Choice>
          <mc:Fallback xmlns="">
            <p:pic>
              <p:nvPicPr>
                <p:cNvPr id="38" name="Ink 37">
                  <a:extLst>
                    <a:ext uri="{FF2B5EF4-FFF2-40B4-BE49-F238E27FC236}">
                      <a16:creationId xmlns:a16="http://schemas.microsoft.com/office/drawing/2014/main" id="{AA09EDC6-FFA9-5885-6553-83D7DACD0866}"/>
                    </a:ext>
                  </a:extLst>
                </p:cNvPr>
                <p:cNvPicPr/>
                <p:nvPr/>
              </p:nvPicPr>
              <p:blipFill>
                <a:blip r:embed="rId49"/>
                <a:stretch>
                  <a:fillRect/>
                </a:stretch>
              </p:blipFill>
              <p:spPr>
                <a:xfrm>
                  <a:off x="1500720" y="1814260"/>
                  <a:ext cx="3342240" cy="1060920"/>
                </a:xfrm>
                <a:prstGeom prst="rect">
                  <a:avLst/>
                </a:prstGeom>
              </p:spPr>
            </p:pic>
          </mc:Fallback>
        </mc:AlternateContent>
      </p:grpSp>
      <p:grpSp>
        <p:nvGrpSpPr>
          <p:cNvPr id="43" name="Group 42">
            <a:extLst>
              <a:ext uri="{FF2B5EF4-FFF2-40B4-BE49-F238E27FC236}">
                <a16:creationId xmlns:a16="http://schemas.microsoft.com/office/drawing/2014/main" id="{E8F6B223-345B-BA16-66AA-E11EFB58ADD3}"/>
              </a:ext>
            </a:extLst>
          </p:cNvPr>
          <p:cNvGrpSpPr/>
          <p:nvPr/>
        </p:nvGrpSpPr>
        <p:grpSpPr>
          <a:xfrm>
            <a:off x="1042800" y="3376660"/>
            <a:ext cx="2891520" cy="76680"/>
            <a:chOff x="1042800" y="3376660"/>
            <a:chExt cx="2891520" cy="76680"/>
          </a:xfrm>
        </p:grpSpPr>
        <mc:AlternateContent xmlns:mc="http://schemas.openxmlformats.org/markup-compatibility/2006" xmlns:p14="http://schemas.microsoft.com/office/powerpoint/2010/main">
          <mc:Choice Requires="p14">
            <p:contentPart p14:bwMode="auto" r:id="rId50">
              <p14:nvContentPartPr>
                <p14:cNvPr id="40" name="Ink 39">
                  <a:extLst>
                    <a:ext uri="{FF2B5EF4-FFF2-40B4-BE49-F238E27FC236}">
                      <a16:creationId xmlns:a16="http://schemas.microsoft.com/office/drawing/2014/main" id="{546E850C-CF66-917A-E258-0D6E385D768A}"/>
                    </a:ext>
                  </a:extLst>
                </p14:cNvPr>
                <p14:cNvContentPartPr/>
                <p14:nvPr/>
              </p14:nvContentPartPr>
              <p14:xfrm>
                <a:off x="3051960" y="3376660"/>
                <a:ext cx="882360" cy="76680"/>
              </p14:xfrm>
            </p:contentPart>
          </mc:Choice>
          <mc:Fallback xmlns="">
            <p:pic>
              <p:nvPicPr>
                <p:cNvPr id="40" name="Ink 39">
                  <a:extLst>
                    <a:ext uri="{FF2B5EF4-FFF2-40B4-BE49-F238E27FC236}">
                      <a16:creationId xmlns:a16="http://schemas.microsoft.com/office/drawing/2014/main" id="{546E850C-CF66-917A-E258-0D6E385D768A}"/>
                    </a:ext>
                  </a:extLst>
                </p:cNvPr>
                <p:cNvPicPr/>
                <p:nvPr/>
              </p:nvPicPr>
              <p:blipFill>
                <a:blip r:embed="rId51"/>
                <a:stretch>
                  <a:fillRect/>
                </a:stretch>
              </p:blipFill>
              <p:spPr>
                <a:xfrm>
                  <a:off x="3034320" y="3359020"/>
                  <a:ext cx="9180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1" name="Ink 40">
                  <a:extLst>
                    <a:ext uri="{FF2B5EF4-FFF2-40B4-BE49-F238E27FC236}">
                      <a16:creationId xmlns:a16="http://schemas.microsoft.com/office/drawing/2014/main" id="{AFB55463-45A9-69A1-7F8E-5A54718DEE86}"/>
                    </a:ext>
                  </a:extLst>
                </p14:cNvPr>
                <p14:cNvContentPartPr/>
                <p14:nvPr/>
              </p14:nvContentPartPr>
              <p14:xfrm>
                <a:off x="2678640" y="3421300"/>
                <a:ext cx="14400" cy="2520"/>
              </p14:xfrm>
            </p:contentPart>
          </mc:Choice>
          <mc:Fallback xmlns="">
            <p:pic>
              <p:nvPicPr>
                <p:cNvPr id="41" name="Ink 40">
                  <a:extLst>
                    <a:ext uri="{FF2B5EF4-FFF2-40B4-BE49-F238E27FC236}">
                      <a16:creationId xmlns:a16="http://schemas.microsoft.com/office/drawing/2014/main" id="{AFB55463-45A9-69A1-7F8E-5A54718DEE86}"/>
                    </a:ext>
                  </a:extLst>
                </p:cNvPr>
                <p:cNvPicPr/>
                <p:nvPr/>
              </p:nvPicPr>
              <p:blipFill>
                <a:blip r:embed="rId53"/>
                <a:stretch>
                  <a:fillRect/>
                </a:stretch>
              </p:blipFill>
              <p:spPr>
                <a:xfrm>
                  <a:off x="2661000" y="3403300"/>
                  <a:ext cx="500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2" name="Ink 41">
                  <a:extLst>
                    <a:ext uri="{FF2B5EF4-FFF2-40B4-BE49-F238E27FC236}">
                      <a16:creationId xmlns:a16="http://schemas.microsoft.com/office/drawing/2014/main" id="{1306E601-8844-6D92-238D-3633A7A25130}"/>
                    </a:ext>
                  </a:extLst>
                </p14:cNvPr>
                <p14:cNvContentPartPr/>
                <p14:nvPr/>
              </p14:nvContentPartPr>
              <p14:xfrm>
                <a:off x="1042800" y="3400060"/>
                <a:ext cx="1703160" cy="34200"/>
              </p14:xfrm>
            </p:contentPart>
          </mc:Choice>
          <mc:Fallback xmlns="">
            <p:pic>
              <p:nvPicPr>
                <p:cNvPr id="42" name="Ink 41">
                  <a:extLst>
                    <a:ext uri="{FF2B5EF4-FFF2-40B4-BE49-F238E27FC236}">
                      <a16:creationId xmlns:a16="http://schemas.microsoft.com/office/drawing/2014/main" id="{1306E601-8844-6D92-238D-3633A7A25130}"/>
                    </a:ext>
                  </a:extLst>
                </p:cNvPr>
                <p:cNvPicPr/>
                <p:nvPr/>
              </p:nvPicPr>
              <p:blipFill>
                <a:blip r:embed="rId55"/>
                <a:stretch>
                  <a:fillRect/>
                </a:stretch>
              </p:blipFill>
              <p:spPr>
                <a:xfrm>
                  <a:off x="1025160" y="3382420"/>
                  <a:ext cx="1738800" cy="69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6">
            <p14:nvContentPartPr>
              <p14:cNvPr id="64" name="Ink 63">
                <a:extLst>
                  <a:ext uri="{FF2B5EF4-FFF2-40B4-BE49-F238E27FC236}">
                    <a16:creationId xmlns:a16="http://schemas.microsoft.com/office/drawing/2014/main" id="{FF8F0EB5-3E51-F4F5-EB9D-5D80AADAAE38}"/>
                  </a:ext>
                </a:extLst>
              </p14:cNvPr>
              <p14:cNvContentPartPr/>
              <p14:nvPr/>
            </p14:nvContentPartPr>
            <p14:xfrm>
              <a:off x="6815400" y="4159300"/>
              <a:ext cx="1720440" cy="764280"/>
            </p14:xfrm>
          </p:contentPart>
        </mc:Choice>
        <mc:Fallback xmlns="">
          <p:pic>
            <p:nvPicPr>
              <p:cNvPr id="64" name="Ink 63">
                <a:extLst>
                  <a:ext uri="{FF2B5EF4-FFF2-40B4-BE49-F238E27FC236}">
                    <a16:creationId xmlns:a16="http://schemas.microsoft.com/office/drawing/2014/main" id="{FF8F0EB5-3E51-F4F5-EB9D-5D80AADAAE38}"/>
                  </a:ext>
                </a:extLst>
              </p:cNvPr>
              <p:cNvPicPr/>
              <p:nvPr/>
            </p:nvPicPr>
            <p:blipFill>
              <a:blip r:embed="rId57"/>
              <a:stretch>
                <a:fillRect/>
              </a:stretch>
            </p:blipFill>
            <p:spPr>
              <a:xfrm>
                <a:off x="6797400" y="4141300"/>
                <a:ext cx="1756080" cy="7999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6" name="Ink 65">
                <a:extLst>
                  <a:ext uri="{FF2B5EF4-FFF2-40B4-BE49-F238E27FC236}">
                    <a16:creationId xmlns:a16="http://schemas.microsoft.com/office/drawing/2014/main" id="{E8EC2867-8454-FDBE-B7F1-B49CC613FD6C}"/>
                  </a:ext>
                </a:extLst>
              </p14:cNvPr>
              <p14:cNvContentPartPr/>
              <p14:nvPr/>
            </p14:nvContentPartPr>
            <p14:xfrm>
              <a:off x="4852680" y="4818820"/>
              <a:ext cx="1779480" cy="154800"/>
            </p14:xfrm>
          </p:contentPart>
        </mc:Choice>
        <mc:Fallback xmlns="">
          <p:pic>
            <p:nvPicPr>
              <p:cNvPr id="66" name="Ink 65">
                <a:extLst>
                  <a:ext uri="{FF2B5EF4-FFF2-40B4-BE49-F238E27FC236}">
                    <a16:creationId xmlns:a16="http://schemas.microsoft.com/office/drawing/2014/main" id="{E8EC2867-8454-FDBE-B7F1-B49CC613FD6C}"/>
                  </a:ext>
                </a:extLst>
              </p:cNvPr>
              <p:cNvPicPr/>
              <p:nvPr/>
            </p:nvPicPr>
            <p:blipFill>
              <a:blip r:embed="rId59"/>
              <a:stretch>
                <a:fillRect/>
              </a:stretch>
            </p:blipFill>
            <p:spPr>
              <a:xfrm>
                <a:off x="4834680" y="4800820"/>
                <a:ext cx="1815120" cy="190440"/>
              </a:xfrm>
              <a:prstGeom prst="rect">
                <a:avLst/>
              </a:prstGeom>
            </p:spPr>
          </p:pic>
        </mc:Fallback>
      </mc:AlternateContent>
      <p:grpSp>
        <p:nvGrpSpPr>
          <p:cNvPr id="70" name="Group 69">
            <a:extLst>
              <a:ext uri="{FF2B5EF4-FFF2-40B4-BE49-F238E27FC236}">
                <a16:creationId xmlns:a16="http://schemas.microsoft.com/office/drawing/2014/main" id="{05A30EE7-7C4F-2808-4EA6-0B3B8FCB1EBB}"/>
              </a:ext>
            </a:extLst>
          </p:cNvPr>
          <p:cNvGrpSpPr/>
          <p:nvPr/>
        </p:nvGrpSpPr>
        <p:grpSpPr>
          <a:xfrm>
            <a:off x="389040" y="4095580"/>
            <a:ext cx="9295920" cy="1622160"/>
            <a:chOff x="389040" y="4095580"/>
            <a:chExt cx="9295920" cy="1622160"/>
          </a:xfrm>
        </p:grpSpPr>
        <mc:AlternateContent xmlns:mc="http://schemas.openxmlformats.org/markup-compatibility/2006" xmlns:p14="http://schemas.microsoft.com/office/powerpoint/2010/main">
          <mc:Choice Requires="p14">
            <p:contentPart p14:bwMode="auto" r:id="rId60">
              <p14:nvContentPartPr>
                <p14:cNvPr id="62" name="Ink 61">
                  <a:extLst>
                    <a:ext uri="{FF2B5EF4-FFF2-40B4-BE49-F238E27FC236}">
                      <a16:creationId xmlns:a16="http://schemas.microsoft.com/office/drawing/2014/main" id="{E57CF5EE-3F5D-9264-2BFE-0F63FBF4D0D5}"/>
                    </a:ext>
                  </a:extLst>
                </p14:cNvPr>
                <p14:cNvContentPartPr/>
                <p14:nvPr/>
              </p14:nvContentPartPr>
              <p14:xfrm>
                <a:off x="8466000" y="5607940"/>
                <a:ext cx="1028520" cy="60120"/>
              </p14:xfrm>
            </p:contentPart>
          </mc:Choice>
          <mc:Fallback xmlns="">
            <p:pic>
              <p:nvPicPr>
                <p:cNvPr id="62" name="Ink 61">
                  <a:extLst>
                    <a:ext uri="{FF2B5EF4-FFF2-40B4-BE49-F238E27FC236}">
                      <a16:creationId xmlns:a16="http://schemas.microsoft.com/office/drawing/2014/main" id="{E57CF5EE-3F5D-9264-2BFE-0F63FBF4D0D5}"/>
                    </a:ext>
                  </a:extLst>
                </p:cNvPr>
                <p:cNvPicPr/>
                <p:nvPr/>
              </p:nvPicPr>
              <p:blipFill>
                <a:blip r:embed="rId61"/>
                <a:stretch>
                  <a:fillRect/>
                </a:stretch>
              </p:blipFill>
              <p:spPr>
                <a:xfrm>
                  <a:off x="8448000" y="5590300"/>
                  <a:ext cx="10641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4" name="Ink 43">
                  <a:extLst>
                    <a:ext uri="{FF2B5EF4-FFF2-40B4-BE49-F238E27FC236}">
                      <a16:creationId xmlns:a16="http://schemas.microsoft.com/office/drawing/2014/main" id="{0A7A85E5-382C-AFC4-AD41-28BB6288505D}"/>
                    </a:ext>
                  </a:extLst>
                </p14:cNvPr>
                <p14:cNvContentPartPr/>
                <p14:nvPr/>
              </p14:nvContentPartPr>
              <p14:xfrm>
                <a:off x="8682360" y="4143820"/>
                <a:ext cx="774720" cy="48600"/>
              </p14:xfrm>
            </p:contentPart>
          </mc:Choice>
          <mc:Fallback xmlns="">
            <p:pic>
              <p:nvPicPr>
                <p:cNvPr id="44" name="Ink 43">
                  <a:extLst>
                    <a:ext uri="{FF2B5EF4-FFF2-40B4-BE49-F238E27FC236}">
                      <a16:creationId xmlns:a16="http://schemas.microsoft.com/office/drawing/2014/main" id="{0A7A85E5-382C-AFC4-AD41-28BB6288505D}"/>
                    </a:ext>
                  </a:extLst>
                </p:cNvPr>
                <p:cNvPicPr/>
                <p:nvPr/>
              </p:nvPicPr>
              <p:blipFill>
                <a:blip r:embed="rId63"/>
                <a:stretch>
                  <a:fillRect/>
                </a:stretch>
              </p:blipFill>
              <p:spPr>
                <a:xfrm>
                  <a:off x="8664360" y="4125820"/>
                  <a:ext cx="8103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5" name="Ink 44">
                  <a:extLst>
                    <a:ext uri="{FF2B5EF4-FFF2-40B4-BE49-F238E27FC236}">
                      <a16:creationId xmlns:a16="http://schemas.microsoft.com/office/drawing/2014/main" id="{04557FCE-9C8B-A608-9E83-5670AF26990C}"/>
                    </a:ext>
                  </a:extLst>
                </p14:cNvPr>
                <p14:cNvContentPartPr/>
                <p14:nvPr/>
              </p14:nvContentPartPr>
              <p14:xfrm>
                <a:off x="7394280" y="4120420"/>
                <a:ext cx="1126080" cy="44640"/>
              </p14:xfrm>
            </p:contentPart>
          </mc:Choice>
          <mc:Fallback xmlns="">
            <p:pic>
              <p:nvPicPr>
                <p:cNvPr id="45" name="Ink 44">
                  <a:extLst>
                    <a:ext uri="{FF2B5EF4-FFF2-40B4-BE49-F238E27FC236}">
                      <a16:creationId xmlns:a16="http://schemas.microsoft.com/office/drawing/2014/main" id="{04557FCE-9C8B-A608-9E83-5670AF26990C}"/>
                    </a:ext>
                  </a:extLst>
                </p:cNvPr>
                <p:cNvPicPr/>
                <p:nvPr/>
              </p:nvPicPr>
              <p:blipFill>
                <a:blip r:embed="rId65"/>
                <a:stretch>
                  <a:fillRect/>
                </a:stretch>
              </p:blipFill>
              <p:spPr>
                <a:xfrm>
                  <a:off x="7376280" y="4102420"/>
                  <a:ext cx="11617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7" name="Ink 46">
                  <a:extLst>
                    <a:ext uri="{FF2B5EF4-FFF2-40B4-BE49-F238E27FC236}">
                      <a16:creationId xmlns:a16="http://schemas.microsoft.com/office/drawing/2014/main" id="{2CBB8EBB-BC77-073A-A2FB-78E670ABE162}"/>
                    </a:ext>
                  </a:extLst>
                </p14:cNvPr>
                <p14:cNvContentPartPr/>
                <p14:nvPr/>
              </p14:nvContentPartPr>
              <p14:xfrm>
                <a:off x="5551440" y="4178740"/>
                <a:ext cx="1759680" cy="39960"/>
              </p14:xfrm>
            </p:contentPart>
          </mc:Choice>
          <mc:Fallback xmlns="">
            <p:pic>
              <p:nvPicPr>
                <p:cNvPr id="47" name="Ink 46">
                  <a:extLst>
                    <a:ext uri="{FF2B5EF4-FFF2-40B4-BE49-F238E27FC236}">
                      <a16:creationId xmlns:a16="http://schemas.microsoft.com/office/drawing/2014/main" id="{2CBB8EBB-BC77-073A-A2FB-78E670ABE162}"/>
                    </a:ext>
                  </a:extLst>
                </p:cNvPr>
                <p:cNvPicPr/>
                <p:nvPr/>
              </p:nvPicPr>
              <p:blipFill>
                <a:blip r:embed="rId67"/>
                <a:stretch>
                  <a:fillRect/>
                </a:stretch>
              </p:blipFill>
              <p:spPr>
                <a:xfrm>
                  <a:off x="5533440" y="4161100"/>
                  <a:ext cx="17953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9" name="Ink 48">
                  <a:extLst>
                    <a:ext uri="{FF2B5EF4-FFF2-40B4-BE49-F238E27FC236}">
                      <a16:creationId xmlns:a16="http://schemas.microsoft.com/office/drawing/2014/main" id="{673EE3F9-77AA-E9B8-E9F1-CC63F6FD1B42}"/>
                    </a:ext>
                  </a:extLst>
                </p14:cNvPr>
                <p14:cNvContentPartPr/>
                <p14:nvPr/>
              </p14:nvContentPartPr>
              <p14:xfrm>
                <a:off x="4723440" y="4106380"/>
                <a:ext cx="840240" cy="60480"/>
              </p14:xfrm>
            </p:contentPart>
          </mc:Choice>
          <mc:Fallback xmlns="">
            <p:pic>
              <p:nvPicPr>
                <p:cNvPr id="49" name="Ink 48">
                  <a:extLst>
                    <a:ext uri="{FF2B5EF4-FFF2-40B4-BE49-F238E27FC236}">
                      <a16:creationId xmlns:a16="http://schemas.microsoft.com/office/drawing/2014/main" id="{673EE3F9-77AA-E9B8-E9F1-CC63F6FD1B42}"/>
                    </a:ext>
                  </a:extLst>
                </p:cNvPr>
                <p:cNvPicPr/>
                <p:nvPr/>
              </p:nvPicPr>
              <p:blipFill>
                <a:blip r:embed="rId69"/>
                <a:stretch>
                  <a:fillRect/>
                </a:stretch>
              </p:blipFill>
              <p:spPr>
                <a:xfrm>
                  <a:off x="4705440" y="4088740"/>
                  <a:ext cx="8758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0" name="Ink 49">
                  <a:extLst>
                    <a:ext uri="{FF2B5EF4-FFF2-40B4-BE49-F238E27FC236}">
                      <a16:creationId xmlns:a16="http://schemas.microsoft.com/office/drawing/2014/main" id="{EB34F98D-BD93-36AD-1FE8-1EB5DFEB6B14}"/>
                    </a:ext>
                  </a:extLst>
                </p14:cNvPr>
                <p14:cNvContentPartPr/>
                <p14:nvPr/>
              </p14:nvContentPartPr>
              <p14:xfrm>
                <a:off x="3379920" y="4095580"/>
                <a:ext cx="1210320" cy="126360"/>
              </p14:xfrm>
            </p:contentPart>
          </mc:Choice>
          <mc:Fallback xmlns="">
            <p:pic>
              <p:nvPicPr>
                <p:cNvPr id="50" name="Ink 49">
                  <a:extLst>
                    <a:ext uri="{FF2B5EF4-FFF2-40B4-BE49-F238E27FC236}">
                      <a16:creationId xmlns:a16="http://schemas.microsoft.com/office/drawing/2014/main" id="{EB34F98D-BD93-36AD-1FE8-1EB5DFEB6B14}"/>
                    </a:ext>
                  </a:extLst>
                </p:cNvPr>
                <p:cNvPicPr/>
                <p:nvPr/>
              </p:nvPicPr>
              <p:blipFill>
                <a:blip r:embed="rId71"/>
                <a:stretch>
                  <a:fillRect/>
                </a:stretch>
              </p:blipFill>
              <p:spPr>
                <a:xfrm>
                  <a:off x="3361920" y="4077940"/>
                  <a:ext cx="12459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2" name="Ink 51">
                  <a:extLst>
                    <a:ext uri="{FF2B5EF4-FFF2-40B4-BE49-F238E27FC236}">
                      <a16:creationId xmlns:a16="http://schemas.microsoft.com/office/drawing/2014/main" id="{FA05BBB3-4DB4-419B-352B-8E6C02AC0AD2}"/>
                    </a:ext>
                  </a:extLst>
                </p14:cNvPr>
                <p14:cNvContentPartPr/>
                <p14:nvPr/>
              </p14:nvContentPartPr>
              <p14:xfrm>
                <a:off x="1138560" y="4182700"/>
                <a:ext cx="1151640" cy="54720"/>
              </p14:xfrm>
            </p:contentPart>
          </mc:Choice>
          <mc:Fallback xmlns="">
            <p:pic>
              <p:nvPicPr>
                <p:cNvPr id="52" name="Ink 51">
                  <a:extLst>
                    <a:ext uri="{FF2B5EF4-FFF2-40B4-BE49-F238E27FC236}">
                      <a16:creationId xmlns:a16="http://schemas.microsoft.com/office/drawing/2014/main" id="{FA05BBB3-4DB4-419B-352B-8E6C02AC0AD2}"/>
                    </a:ext>
                  </a:extLst>
                </p:cNvPr>
                <p:cNvPicPr/>
                <p:nvPr/>
              </p:nvPicPr>
              <p:blipFill>
                <a:blip r:embed="rId73"/>
                <a:stretch>
                  <a:fillRect/>
                </a:stretch>
              </p:blipFill>
              <p:spPr>
                <a:xfrm>
                  <a:off x="1120560" y="4165060"/>
                  <a:ext cx="11872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3" name="Ink 52">
                  <a:extLst>
                    <a:ext uri="{FF2B5EF4-FFF2-40B4-BE49-F238E27FC236}">
                      <a16:creationId xmlns:a16="http://schemas.microsoft.com/office/drawing/2014/main" id="{4FBE42C9-1079-8FC3-124F-34E1EA425428}"/>
                    </a:ext>
                  </a:extLst>
                </p14:cNvPr>
                <p14:cNvContentPartPr/>
                <p14:nvPr/>
              </p14:nvContentPartPr>
              <p14:xfrm>
                <a:off x="7089000" y="4775620"/>
                <a:ext cx="2443320" cy="131040"/>
              </p14:xfrm>
            </p:contentPart>
          </mc:Choice>
          <mc:Fallback xmlns="">
            <p:pic>
              <p:nvPicPr>
                <p:cNvPr id="53" name="Ink 52">
                  <a:extLst>
                    <a:ext uri="{FF2B5EF4-FFF2-40B4-BE49-F238E27FC236}">
                      <a16:creationId xmlns:a16="http://schemas.microsoft.com/office/drawing/2014/main" id="{4FBE42C9-1079-8FC3-124F-34E1EA425428}"/>
                    </a:ext>
                  </a:extLst>
                </p:cNvPr>
                <p:cNvPicPr/>
                <p:nvPr/>
              </p:nvPicPr>
              <p:blipFill>
                <a:blip r:embed="rId75"/>
                <a:stretch>
                  <a:fillRect/>
                </a:stretch>
              </p:blipFill>
              <p:spPr>
                <a:xfrm>
                  <a:off x="7071360" y="4757620"/>
                  <a:ext cx="24789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4" name="Ink 53">
                  <a:extLst>
                    <a:ext uri="{FF2B5EF4-FFF2-40B4-BE49-F238E27FC236}">
                      <a16:creationId xmlns:a16="http://schemas.microsoft.com/office/drawing/2014/main" id="{CB5312B8-60BC-0204-472F-4CA60339796B}"/>
                    </a:ext>
                  </a:extLst>
                </p14:cNvPr>
                <p14:cNvContentPartPr/>
                <p14:nvPr/>
              </p14:nvContentPartPr>
              <p14:xfrm>
                <a:off x="5929800" y="4889020"/>
                <a:ext cx="911160" cy="29520"/>
              </p14:xfrm>
            </p:contentPart>
          </mc:Choice>
          <mc:Fallback xmlns="">
            <p:pic>
              <p:nvPicPr>
                <p:cNvPr id="54" name="Ink 53">
                  <a:extLst>
                    <a:ext uri="{FF2B5EF4-FFF2-40B4-BE49-F238E27FC236}">
                      <a16:creationId xmlns:a16="http://schemas.microsoft.com/office/drawing/2014/main" id="{CB5312B8-60BC-0204-472F-4CA60339796B}"/>
                    </a:ext>
                  </a:extLst>
                </p:cNvPr>
                <p:cNvPicPr/>
                <p:nvPr/>
              </p:nvPicPr>
              <p:blipFill>
                <a:blip r:embed="rId77"/>
                <a:stretch>
                  <a:fillRect/>
                </a:stretch>
              </p:blipFill>
              <p:spPr>
                <a:xfrm>
                  <a:off x="5912160" y="4871380"/>
                  <a:ext cx="9468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5" name="Ink 54">
                  <a:extLst>
                    <a:ext uri="{FF2B5EF4-FFF2-40B4-BE49-F238E27FC236}">
                      <a16:creationId xmlns:a16="http://schemas.microsoft.com/office/drawing/2014/main" id="{C41C3D98-6323-1AD7-936A-3062F006A79F}"/>
                    </a:ext>
                  </a:extLst>
                </p14:cNvPr>
                <p14:cNvContentPartPr/>
                <p14:nvPr/>
              </p14:nvContentPartPr>
              <p14:xfrm>
                <a:off x="5111160" y="4760500"/>
                <a:ext cx="732240" cy="83160"/>
              </p14:xfrm>
            </p:contentPart>
          </mc:Choice>
          <mc:Fallback xmlns="">
            <p:pic>
              <p:nvPicPr>
                <p:cNvPr id="55" name="Ink 54">
                  <a:extLst>
                    <a:ext uri="{FF2B5EF4-FFF2-40B4-BE49-F238E27FC236}">
                      <a16:creationId xmlns:a16="http://schemas.microsoft.com/office/drawing/2014/main" id="{C41C3D98-6323-1AD7-936A-3062F006A79F}"/>
                    </a:ext>
                  </a:extLst>
                </p:cNvPr>
                <p:cNvPicPr/>
                <p:nvPr/>
              </p:nvPicPr>
              <p:blipFill>
                <a:blip r:embed="rId79"/>
                <a:stretch>
                  <a:fillRect/>
                </a:stretch>
              </p:blipFill>
              <p:spPr>
                <a:xfrm>
                  <a:off x="5093520" y="4742860"/>
                  <a:ext cx="7678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6" name="Ink 55">
                  <a:extLst>
                    <a:ext uri="{FF2B5EF4-FFF2-40B4-BE49-F238E27FC236}">
                      <a16:creationId xmlns:a16="http://schemas.microsoft.com/office/drawing/2014/main" id="{E715391B-7011-DF74-9C7A-7CAC222EDB78}"/>
                    </a:ext>
                  </a:extLst>
                </p14:cNvPr>
                <p14:cNvContentPartPr/>
                <p14:nvPr/>
              </p14:nvContentPartPr>
              <p14:xfrm>
                <a:off x="4187760" y="4867420"/>
                <a:ext cx="804960" cy="77040"/>
              </p14:xfrm>
            </p:contentPart>
          </mc:Choice>
          <mc:Fallback xmlns="">
            <p:pic>
              <p:nvPicPr>
                <p:cNvPr id="56" name="Ink 55">
                  <a:extLst>
                    <a:ext uri="{FF2B5EF4-FFF2-40B4-BE49-F238E27FC236}">
                      <a16:creationId xmlns:a16="http://schemas.microsoft.com/office/drawing/2014/main" id="{E715391B-7011-DF74-9C7A-7CAC222EDB78}"/>
                    </a:ext>
                  </a:extLst>
                </p:cNvPr>
                <p:cNvPicPr/>
                <p:nvPr/>
              </p:nvPicPr>
              <p:blipFill>
                <a:blip r:embed="rId81"/>
                <a:stretch>
                  <a:fillRect/>
                </a:stretch>
              </p:blipFill>
              <p:spPr>
                <a:xfrm>
                  <a:off x="4170120" y="4849780"/>
                  <a:ext cx="8406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8" name="Ink 57">
                  <a:extLst>
                    <a:ext uri="{FF2B5EF4-FFF2-40B4-BE49-F238E27FC236}">
                      <a16:creationId xmlns:a16="http://schemas.microsoft.com/office/drawing/2014/main" id="{B9518B9C-765E-0854-0284-D8C6DA78B8F9}"/>
                    </a:ext>
                  </a:extLst>
                </p14:cNvPr>
                <p14:cNvContentPartPr/>
                <p14:nvPr/>
              </p14:nvContentPartPr>
              <p14:xfrm>
                <a:off x="2918400" y="4927900"/>
                <a:ext cx="1128240" cy="42840"/>
              </p14:xfrm>
            </p:contentPart>
          </mc:Choice>
          <mc:Fallback xmlns="">
            <p:pic>
              <p:nvPicPr>
                <p:cNvPr id="58" name="Ink 57">
                  <a:extLst>
                    <a:ext uri="{FF2B5EF4-FFF2-40B4-BE49-F238E27FC236}">
                      <a16:creationId xmlns:a16="http://schemas.microsoft.com/office/drawing/2014/main" id="{B9518B9C-765E-0854-0284-D8C6DA78B8F9}"/>
                    </a:ext>
                  </a:extLst>
                </p:cNvPr>
                <p:cNvPicPr/>
                <p:nvPr/>
              </p:nvPicPr>
              <p:blipFill>
                <a:blip r:embed="rId83"/>
                <a:stretch>
                  <a:fillRect/>
                </a:stretch>
              </p:blipFill>
              <p:spPr>
                <a:xfrm>
                  <a:off x="2900760" y="4910260"/>
                  <a:ext cx="11638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0" name="Ink 59">
                  <a:extLst>
                    <a:ext uri="{FF2B5EF4-FFF2-40B4-BE49-F238E27FC236}">
                      <a16:creationId xmlns:a16="http://schemas.microsoft.com/office/drawing/2014/main" id="{7B886F15-203F-08CC-C3FA-161C6E0757F9}"/>
                    </a:ext>
                  </a:extLst>
                </p14:cNvPr>
                <p14:cNvContentPartPr/>
                <p14:nvPr/>
              </p14:nvContentPartPr>
              <p14:xfrm>
                <a:off x="1569120" y="4928260"/>
                <a:ext cx="1437840" cy="54000"/>
              </p14:xfrm>
            </p:contentPart>
          </mc:Choice>
          <mc:Fallback xmlns="">
            <p:pic>
              <p:nvPicPr>
                <p:cNvPr id="60" name="Ink 59">
                  <a:extLst>
                    <a:ext uri="{FF2B5EF4-FFF2-40B4-BE49-F238E27FC236}">
                      <a16:creationId xmlns:a16="http://schemas.microsoft.com/office/drawing/2014/main" id="{7B886F15-203F-08CC-C3FA-161C6E0757F9}"/>
                    </a:ext>
                  </a:extLst>
                </p:cNvPr>
                <p:cNvPicPr/>
                <p:nvPr/>
              </p:nvPicPr>
              <p:blipFill>
                <a:blip r:embed="rId85"/>
                <a:stretch>
                  <a:fillRect/>
                </a:stretch>
              </p:blipFill>
              <p:spPr>
                <a:xfrm>
                  <a:off x="1551120" y="4910260"/>
                  <a:ext cx="14734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1" name="Ink 60">
                  <a:extLst>
                    <a:ext uri="{FF2B5EF4-FFF2-40B4-BE49-F238E27FC236}">
                      <a16:creationId xmlns:a16="http://schemas.microsoft.com/office/drawing/2014/main" id="{CC381CE0-F3AB-F0FF-27C0-B633AB58F4C8}"/>
                    </a:ext>
                  </a:extLst>
                </p14:cNvPr>
                <p14:cNvContentPartPr/>
                <p14:nvPr/>
              </p14:nvContentPartPr>
              <p14:xfrm>
                <a:off x="423960" y="4861660"/>
                <a:ext cx="1165680" cy="74520"/>
              </p14:xfrm>
            </p:contentPart>
          </mc:Choice>
          <mc:Fallback xmlns="">
            <p:pic>
              <p:nvPicPr>
                <p:cNvPr id="61" name="Ink 60">
                  <a:extLst>
                    <a:ext uri="{FF2B5EF4-FFF2-40B4-BE49-F238E27FC236}">
                      <a16:creationId xmlns:a16="http://schemas.microsoft.com/office/drawing/2014/main" id="{CC381CE0-F3AB-F0FF-27C0-B633AB58F4C8}"/>
                    </a:ext>
                  </a:extLst>
                </p:cNvPr>
                <p:cNvPicPr/>
                <p:nvPr/>
              </p:nvPicPr>
              <p:blipFill>
                <a:blip r:embed="rId87"/>
                <a:stretch>
                  <a:fillRect/>
                </a:stretch>
              </p:blipFill>
              <p:spPr>
                <a:xfrm>
                  <a:off x="405960" y="4844020"/>
                  <a:ext cx="12013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8" name="Ink 67">
                  <a:extLst>
                    <a:ext uri="{FF2B5EF4-FFF2-40B4-BE49-F238E27FC236}">
                      <a16:creationId xmlns:a16="http://schemas.microsoft.com/office/drawing/2014/main" id="{6EBAE86A-3825-D164-8A24-0EC7207F8FCB}"/>
                    </a:ext>
                  </a:extLst>
                </p14:cNvPr>
                <p14:cNvContentPartPr/>
                <p14:nvPr/>
              </p14:nvContentPartPr>
              <p14:xfrm>
                <a:off x="389040" y="4098460"/>
                <a:ext cx="2675160" cy="929880"/>
              </p14:xfrm>
            </p:contentPart>
          </mc:Choice>
          <mc:Fallback xmlns="">
            <p:pic>
              <p:nvPicPr>
                <p:cNvPr id="68" name="Ink 67">
                  <a:extLst>
                    <a:ext uri="{FF2B5EF4-FFF2-40B4-BE49-F238E27FC236}">
                      <a16:creationId xmlns:a16="http://schemas.microsoft.com/office/drawing/2014/main" id="{6EBAE86A-3825-D164-8A24-0EC7207F8FCB}"/>
                    </a:ext>
                  </a:extLst>
                </p:cNvPr>
                <p:cNvPicPr/>
                <p:nvPr/>
              </p:nvPicPr>
              <p:blipFill>
                <a:blip r:embed="rId89"/>
                <a:stretch>
                  <a:fillRect/>
                </a:stretch>
              </p:blipFill>
              <p:spPr>
                <a:xfrm>
                  <a:off x="371400" y="4080460"/>
                  <a:ext cx="2710800" cy="9655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9" name="Ink 68">
                  <a:extLst>
                    <a:ext uri="{FF2B5EF4-FFF2-40B4-BE49-F238E27FC236}">
                      <a16:creationId xmlns:a16="http://schemas.microsoft.com/office/drawing/2014/main" id="{994750E5-B4CF-63AA-4B97-D782505981AC}"/>
                    </a:ext>
                  </a:extLst>
                </p14:cNvPr>
                <p14:cNvContentPartPr/>
                <p14:nvPr/>
              </p14:nvContentPartPr>
              <p14:xfrm>
                <a:off x="8025000" y="4860940"/>
                <a:ext cx="1659960" cy="856800"/>
              </p14:xfrm>
            </p:contentPart>
          </mc:Choice>
          <mc:Fallback xmlns="">
            <p:pic>
              <p:nvPicPr>
                <p:cNvPr id="69" name="Ink 68">
                  <a:extLst>
                    <a:ext uri="{FF2B5EF4-FFF2-40B4-BE49-F238E27FC236}">
                      <a16:creationId xmlns:a16="http://schemas.microsoft.com/office/drawing/2014/main" id="{994750E5-B4CF-63AA-4B97-D782505981AC}"/>
                    </a:ext>
                  </a:extLst>
                </p:cNvPr>
                <p:cNvPicPr/>
                <p:nvPr/>
              </p:nvPicPr>
              <p:blipFill>
                <a:blip r:embed="rId91"/>
                <a:stretch>
                  <a:fillRect/>
                </a:stretch>
              </p:blipFill>
              <p:spPr>
                <a:xfrm>
                  <a:off x="8007000" y="4842940"/>
                  <a:ext cx="1695600" cy="892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2">
            <p14:nvContentPartPr>
              <p14:cNvPr id="71" name="Ink 70">
                <a:extLst>
                  <a:ext uri="{FF2B5EF4-FFF2-40B4-BE49-F238E27FC236}">
                    <a16:creationId xmlns:a16="http://schemas.microsoft.com/office/drawing/2014/main" id="{5E9203D3-7A1A-D660-A007-940C04F5E623}"/>
                  </a:ext>
                </a:extLst>
              </p14:cNvPr>
              <p14:cNvContentPartPr/>
              <p14:nvPr/>
            </p14:nvContentPartPr>
            <p14:xfrm>
              <a:off x="997800" y="2643700"/>
              <a:ext cx="2928960" cy="855360"/>
            </p14:xfrm>
          </p:contentPart>
        </mc:Choice>
        <mc:Fallback xmlns="">
          <p:pic>
            <p:nvPicPr>
              <p:cNvPr id="71" name="Ink 70">
                <a:extLst>
                  <a:ext uri="{FF2B5EF4-FFF2-40B4-BE49-F238E27FC236}">
                    <a16:creationId xmlns:a16="http://schemas.microsoft.com/office/drawing/2014/main" id="{5E9203D3-7A1A-D660-A007-940C04F5E623}"/>
                  </a:ext>
                </a:extLst>
              </p:cNvPr>
              <p:cNvPicPr/>
              <p:nvPr/>
            </p:nvPicPr>
            <p:blipFill>
              <a:blip r:embed="rId93"/>
              <a:stretch>
                <a:fillRect/>
              </a:stretch>
            </p:blipFill>
            <p:spPr>
              <a:xfrm>
                <a:off x="980160" y="2625700"/>
                <a:ext cx="2964600" cy="8910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2" name="Ink 71">
                <a:extLst>
                  <a:ext uri="{FF2B5EF4-FFF2-40B4-BE49-F238E27FC236}">
                    <a16:creationId xmlns:a16="http://schemas.microsoft.com/office/drawing/2014/main" id="{C6698CA6-6E29-A4B9-7DA1-B4E10A451DCE}"/>
                  </a:ext>
                </a:extLst>
              </p14:cNvPr>
              <p14:cNvContentPartPr/>
              <p14:nvPr/>
            </p14:nvContentPartPr>
            <p14:xfrm>
              <a:off x="7266840" y="3297100"/>
              <a:ext cx="2315880" cy="879840"/>
            </p14:xfrm>
          </p:contentPart>
        </mc:Choice>
        <mc:Fallback xmlns="">
          <p:pic>
            <p:nvPicPr>
              <p:cNvPr id="72" name="Ink 71">
                <a:extLst>
                  <a:ext uri="{FF2B5EF4-FFF2-40B4-BE49-F238E27FC236}">
                    <a16:creationId xmlns:a16="http://schemas.microsoft.com/office/drawing/2014/main" id="{C6698CA6-6E29-A4B9-7DA1-B4E10A451DCE}"/>
                  </a:ext>
                </a:extLst>
              </p:cNvPr>
              <p:cNvPicPr/>
              <p:nvPr/>
            </p:nvPicPr>
            <p:blipFill>
              <a:blip r:embed="rId95"/>
              <a:stretch>
                <a:fillRect/>
              </a:stretch>
            </p:blipFill>
            <p:spPr>
              <a:xfrm>
                <a:off x="7248840" y="3279460"/>
                <a:ext cx="2351520" cy="915480"/>
              </a:xfrm>
              <a:prstGeom prst="rect">
                <a:avLst/>
              </a:prstGeom>
            </p:spPr>
          </p:pic>
        </mc:Fallback>
      </mc:AlternateContent>
    </p:spTree>
    <p:extLst>
      <p:ext uri="{BB962C8B-B14F-4D97-AF65-F5344CB8AC3E}">
        <p14:creationId xmlns:p14="http://schemas.microsoft.com/office/powerpoint/2010/main" val="1182392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tx1">
              <a:alpha val="6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383019"/>
            <a:ext cx="9200959" cy="5078313"/>
          </a:xfrm>
          <a:prstGeom prst="rect">
            <a:avLst/>
          </a:prstGeom>
          <a:noFill/>
        </p:spPr>
        <p:txBody>
          <a:bodyPr wrap="square" rtlCol="0">
            <a:spAutoFit/>
          </a:bodyPr>
          <a:lstStyle/>
          <a:p>
            <a:r>
              <a:rPr lang="en-US" sz="3600" b="1">
                <a:solidFill>
                  <a:srgbClr val="FFC000"/>
                </a:solidFill>
                <a:cs typeface="+mj-cs"/>
              </a:rPr>
              <a:t>1 Corinthians 6:9  </a:t>
            </a:r>
          </a:p>
          <a:p>
            <a:r>
              <a:rPr lang="en-US" sz="3600">
                <a:solidFill>
                  <a:srgbClr val="FFC000"/>
                </a:solidFill>
                <a:cs typeface="+mj-cs"/>
              </a:rPr>
              <a:t>6:9 Know ye not that the unrighteous shall not inherit the kingdom of God? Be not deceived: neither fornicators, nor idolaters, nor adulterers, nor effeminate, nor abusers of themselves with mankind, (KJV, </a:t>
            </a:r>
            <a:r>
              <a:rPr lang="en-US" sz="3600">
                <a:solidFill>
                  <a:srgbClr val="00B0F0"/>
                </a:solidFill>
                <a:cs typeface="+mj-cs"/>
              </a:rPr>
              <a:t>9 </a:t>
            </a:r>
            <a:r>
              <a:rPr lang="el-GR" sz="3600">
                <a:solidFill>
                  <a:srgbClr val="00B0F0"/>
                </a:solidFill>
                <a:cs typeface="+mj-cs"/>
              </a:rPr>
              <a:t>Ἢ οὐκ οἴδατε ὅτι ἄδικοι θεοῦ βασιλείαν οὐ κληρονομήσουσιν;* μὴ πλανᾶσθε· οὔτε πόρνοι οὔτε εἰδωλολάτραι οὔτε μοιχοὶ οὔτε μαλακοὶ οὔτε ἀρσενοκοῖται</a:t>
            </a:r>
            <a:r>
              <a:rPr lang="el-GR" sz="36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4C8DCA55-0471-D125-98C2-51EA51F07EA5}"/>
                  </a:ext>
                </a:extLst>
              </p14:cNvPr>
              <p14:cNvContentPartPr/>
              <p14:nvPr/>
            </p14:nvContentPartPr>
            <p14:xfrm>
              <a:off x="5115840" y="1548220"/>
              <a:ext cx="3838320" cy="90360"/>
            </p14:xfrm>
          </p:contentPart>
        </mc:Choice>
        <mc:Fallback xmlns="">
          <p:pic>
            <p:nvPicPr>
              <p:cNvPr id="2" name="Ink 1">
                <a:extLst>
                  <a:ext uri="{FF2B5EF4-FFF2-40B4-BE49-F238E27FC236}">
                    <a16:creationId xmlns:a16="http://schemas.microsoft.com/office/drawing/2014/main" id="{4C8DCA55-0471-D125-98C2-51EA51F07EA5}"/>
                  </a:ext>
                </a:extLst>
              </p:cNvPr>
              <p:cNvPicPr/>
              <p:nvPr/>
            </p:nvPicPr>
            <p:blipFill>
              <a:blip r:embed="rId5"/>
              <a:stretch>
                <a:fillRect/>
              </a:stretch>
            </p:blipFill>
            <p:spPr>
              <a:xfrm>
                <a:off x="5098200" y="1530580"/>
                <a:ext cx="38739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3883528E-5D5A-9A92-F27B-6ADB6C68EEA7}"/>
                  </a:ext>
                </a:extLst>
              </p14:cNvPr>
              <p14:cNvContentPartPr/>
              <p14:nvPr/>
            </p14:nvContentPartPr>
            <p14:xfrm>
              <a:off x="672720" y="2050420"/>
              <a:ext cx="4702680" cy="129600"/>
            </p14:xfrm>
          </p:contentPart>
        </mc:Choice>
        <mc:Fallback xmlns="">
          <p:pic>
            <p:nvPicPr>
              <p:cNvPr id="4" name="Ink 3">
                <a:extLst>
                  <a:ext uri="{FF2B5EF4-FFF2-40B4-BE49-F238E27FC236}">
                    <a16:creationId xmlns:a16="http://schemas.microsoft.com/office/drawing/2014/main" id="{3883528E-5D5A-9A92-F27B-6ADB6C68EEA7}"/>
                  </a:ext>
                </a:extLst>
              </p:cNvPr>
              <p:cNvPicPr/>
              <p:nvPr/>
            </p:nvPicPr>
            <p:blipFill>
              <a:blip r:embed="rId7"/>
              <a:stretch>
                <a:fillRect/>
              </a:stretch>
            </p:blipFill>
            <p:spPr>
              <a:xfrm>
                <a:off x="654720" y="2032780"/>
                <a:ext cx="473832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42AE07AE-52AF-FDAF-3CB6-2BDC0129B708}"/>
                  </a:ext>
                </a:extLst>
              </p14:cNvPr>
              <p14:cNvContentPartPr/>
              <p14:nvPr/>
            </p14:nvContentPartPr>
            <p14:xfrm>
              <a:off x="1822920" y="3266500"/>
              <a:ext cx="122400" cy="11160"/>
            </p14:xfrm>
          </p:contentPart>
        </mc:Choice>
        <mc:Fallback xmlns="">
          <p:pic>
            <p:nvPicPr>
              <p:cNvPr id="5" name="Ink 4">
                <a:extLst>
                  <a:ext uri="{FF2B5EF4-FFF2-40B4-BE49-F238E27FC236}">
                    <a16:creationId xmlns:a16="http://schemas.microsoft.com/office/drawing/2014/main" id="{42AE07AE-52AF-FDAF-3CB6-2BDC0129B708}"/>
                  </a:ext>
                </a:extLst>
              </p:cNvPr>
              <p:cNvPicPr/>
              <p:nvPr/>
            </p:nvPicPr>
            <p:blipFill>
              <a:blip r:embed="rId9"/>
              <a:stretch>
                <a:fillRect/>
              </a:stretch>
            </p:blipFill>
            <p:spPr>
              <a:xfrm>
                <a:off x="1804920" y="3248500"/>
                <a:ext cx="15804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AA0E8A56-3BF3-8445-1964-C041A2A6C21D}"/>
                  </a:ext>
                </a:extLst>
              </p14:cNvPr>
              <p14:cNvContentPartPr/>
              <p14:nvPr/>
            </p14:nvContentPartPr>
            <p14:xfrm>
              <a:off x="1883400" y="2570620"/>
              <a:ext cx="22320" cy="32760"/>
            </p14:xfrm>
          </p:contentPart>
        </mc:Choice>
        <mc:Fallback xmlns="">
          <p:pic>
            <p:nvPicPr>
              <p:cNvPr id="7" name="Ink 6">
                <a:extLst>
                  <a:ext uri="{FF2B5EF4-FFF2-40B4-BE49-F238E27FC236}">
                    <a16:creationId xmlns:a16="http://schemas.microsoft.com/office/drawing/2014/main" id="{AA0E8A56-3BF3-8445-1964-C041A2A6C21D}"/>
                  </a:ext>
                </a:extLst>
              </p:cNvPr>
              <p:cNvPicPr/>
              <p:nvPr/>
            </p:nvPicPr>
            <p:blipFill>
              <a:blip r:embed="rId11"/>
              <a:stretch>
                <a:fillRect/>
              </a:stretch>
            </p:blipFill>
            <p:spPr>
              <a:xfrm>
                <a:off x="1865760" y="2552980"/>
                <a:ext cx="57960" cy="68400"/>
              </a:xfrm>
              <a:prstGeom prst="rect">
                <a:avLst/>
              </a:prstGeom>
            </p:spPr>
          </p:pic>
        </mc:Fallback>
      </mc:AlternateContent>
      <p:grpSp>
        <p:nvGrpSpPr>
          <p:cNvPr id="13" name="Group 12">
            <a:extLst>
              <a:ext uri="{FF2B5EF4-FFF2-40B4-BE49-F238E27FC236}">
                <a16:creationId xmlns:a16="http://schemas.microsoft.com/office/drawing/2014/main" id="{2F5E4BCF-80F1-E8CD-58B3-9E6B082FEEE2}"/>
              </a:ext>
            </a:extLst>
          </p:cNvPr>
          <p:cNvGrpSpPr/>
          <p:nvPr/>
        </p:nvGrpSpPr>
        <p:grpSpPr>
          <a:xfrm>
            <a:off x="1860360" y="2606620"/>
            <a:ext cx="7273080" cy="118080"/>
            <a:chOff x="1860360" y="2606620"/>
            <a:chExt cx="7273080" cy="118080"/>
          </a:xfrm>
        </p:grpSpPr>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A101E2F7-176B-4588-6BC2-6D3B4CDB383A}"/>
                    </a:ext>
                  </a:extLst>
                </p14:cNvPr>
                <p14:cNvContentPartPr/>
                <p14:nvPr/>
              </p14:nvContentPartPr>
              <p14:xfrm>
                <a:off x="1860360" y="2617060"/>
                <a:ext cx="1819080" cy="107640"/>
              </p14:xfrm>
            </p:contentPart>
          </mc:Choice>
          <mc:Fallback xmlns="">
            <p:pic>
              <p:nvPicPr>
                <p:cNvPr id="9" name="Ink 8">
                  <a:extLst>
                    <a:ext uri="{FF2B5EF4-FFF2-40B4-BE49-F238E27FC236}">
                      <a16:creationId xmlns:a16="http://schemas.microsoft.com/office/drawing/2014/main" id="{A101E2F7-176B-4588-6BC2-6D3B4CDB383A}"/>
                    </a:ext>
                  </a:extLst>
                </p:cNvPr>
                <p:cNvPicPr/>
                <p:nvPr/>
              </p:nvPicPr>
              <p:blipFill>
                <a:blip r:embed="rId13"/>
                <a:stretch>
                  <a:fillRect/>
                </a:stretch>
              </p:blipFill>
              <p:spPr>
                <a:xfrm>
                  <a:off x="1842360" y="2599060"/>
                  <a:ext cx="185472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7297AF57-1871-F6AD-3EF1-57B26AD7C09A}"/>
                    </a:ext>
                  </a:extLst>
                </p14:cNvPr>
                <p14:cNvContentPartPr/>
                <p14:nvPr/>
              </p14:nvContentPartPr>
              <p14:xfrm>
                <a:off x="4912440" y="2627500"/>
                <a:ext cx="1323000" cy="89640"/>
              </p14:xfrm>
            </p:contentPart>
          </mc:Choice>
          <mc:Fallback xmlns="">
            <p:pic>
              <p:nvPicPr>
                <p:cNvPr id="11" name="Ink 10">
                  <a:extLst>
                    <a:ext uri="{FF2B5EF4-FFF2-40B4-BE49-F238E27FC236}">
                      <a16:creationId xmlns:a16="http://schemas.microsoft.com/office/drawing/2014/main" id="{7297AF57-1871-F6AD-3EF1-57B26AD7C09A}"/>
                    </a:ext>
                  </a:extLst>
                </p:cNvPr>
                <p:cNvPicPr/>
                <p:nvPr/>
              </p:nvPicPr>
              <p:blipFill>
                <a:blip r:embed="rId15"/>
                <a:stretch>
                  <a:fillRect/>
                </a:stretch>
              </p:blipFill>
              <p:spPr>
                <a:xfrm>
                  <a:off x="4894440" y="2609500"/>
                  <a:ext cx="13586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5654003A-11B8-0A07-6013-DBBA6453C8B8}"/>
                    </a:ext>
                  </a:extLst>
                </p14:cNvPr>
                <p14:cNvContentPartPr/>
                <p14:nvPr/>
              </p14:nvContentPartPr>
              <p14:xfrm>
                <a:off x="7585800" y="2606620"/>
                <a:ext cx="1547640" cy="63000"/>
              </p14:xfrm>
            </p:contentPart>
          </mc:Choice>
          <mc:Fallback xmlns="">
            <p:pic>
              <p:nvPicPr>
                <p:cNvPr id="12" name="Ink 11">
                  <a:extLst>
                    <a:ext uri="{FF2B5EF4-FFF2-40B4-BE49-F238E27FC236}">
                      <a16:creationId xmlns:a16="http://schemas.microsoft.com/office/drawing/2014/main" id="{5654003A-11B8-0A07-6013-DBBA6453C8B8}"/>
                    </a:ext>
                  </a:extLst>
                </p:cNvPr>
                <p:cNvPicPr/>
                <p:nvPr/>
              </p:nvPicPr>
              <p:blipFill>
                <a:blip r:embed="rId17"/>
                <a:stretch>
                  <a:fillRect/>
                </a:stretch>
              </p:blipFill>
              <p:spPr>
                <a:xfrm>
                  <a:off x="7568160" y="2588980"/>
                  <a:ext cx="1583280" cy="98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6F07D1D9-4A36-165C-CB0B-39B0B5AEF8C6}"/>
                  </a:ext>
                </a:extLst>
              </p14:cNvPr>
              <p14:cNvContentPartPr/>
              <p14:nvPr/>
            </p14:nvContentPartPr>
            <p14:xfrm>
              <a:off x="1302720" y="3179020"/>
              <a:ext cx="1762200" cy="88560"/>
            </p14:xfrm>
          </p:contentPart>
        </mc:Choice>
        <mc:Fallback xmlns="">
          <p:pic>
            <p:nvPicPr>
              <p:cNvPr id="14" name="Ink 13">
                <a:extLst>
                  <a:ext uri="{FF2B5EF4-FFF2-40B4-BE49-F238E27FC236}">
                    <a16:creationId xmlns:a16="http://schemas.microsoft.com/office/drawing/2014/main" id="{6F07D1D9-4A36-165C-CB0B-39B0B5AEF8C6}"/>
                  </a:ext>
                </a:extLst>
              </p:cNvPr>
              <p:cNvPicPr/>
              <p:nvPr/>
            </p:nvPicPr>
            <p:blipFill>
              <a:blip r:embed="rId19"/>
              <a:stretch>
                <a:fillRect/>
              </a:stretch>
            </p:blipFill>
            <p:spPr>
              <a:xfrm>
                <a:off x="1285080" y="3161020"/>
                <a:ext cx="17978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296886E4-9E2F-09B6-0DF5-468B9CAA00AC}"/>
                  </a:ext>
                </a:extLst>
              </p14:cNvPr>
              <p14:cNvContentPartPr/>
              <p14:nvPr/>
            </p14:nvContentPartPr>
            <p14:xfrm>
              <a:off x="4306200" y="3145180"/>
              <a:ext cx="3624840" cy="102960"/>
            </p14:xfrm>
          </p:contentPart>
        </mc:Choice>
        <mc:Fallback xmlns="">
          <p:pic>
            <p:nvPicPr>
              <p:cNvPr id="15" name="Ink 14">
                <a:extLst>
                  <a:ext uri="{FF2B5EF4-FFF2-40B4-BE49-F238E27FC236}">
                    <a16:creationId xmlns:a16="http://schemas.microsoft.com/office/drawing/2014/main" id="{296886E4-9E2F-09B6-0DF5-468B9CAA00AC}"/>
                  </a:ext>
                </a:extLst>
              </p:cNvPr>
              <p:cNvPicPr/>
              <p:nvPr/>
            </p:nvPicPr>
            <p:blipFill>
              <a:blip r:embed="rId21"/>
              <a:stretch>
                <a:fillRect/>
              </a:stretch>
            </p:blipFill>
            <p:spPr>
              <a:xfrm>
                <a:off x="4288200" y="3127180"/>
                <a:ext cx="36604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B748FC08-C5CE-4F0B-08E4-8CDD30F6CB20}"/>
                  </a:ext>
                </a:extLst>
              </p14:cNvPr>
              <p14:cNvContentPartPr/>
              <p14:nvPr/>
            </p14:nvContentPartPr>
            <p14:xfrm>
              <a:off x="7555200" y="4264060"/>
              <a:ext cx="1665360" cy="46800"/>
            </p14:xfrm>
          </p:contentPart>
        </mc:Choice>
        <mc:Fallback xmlns="">
          <p:pic>
            <p:nvPicPr>
              <p:cNvPr id="16" name="Ink 15">
                <a:extLst>
                  <a:ext uri="{FF2B5EF4-FFF2-40B4-BE49-F238E27FC236}">
                    <a16:creationId xmlns:a16="http://schemas.microsoft.com/office/drawing/2014/main" id="{B748FC08-C5CE-4F0B-08E4-8CDD30F6CB20}"/>
                  </a:ext>
                </a:extLst>
              </p:cNvPr>
              <p:cNvPicPr/>
              <p:nvPr/>
            </p:nvPicPr>
            <p:blipFill>
              <a:blip r:embed="rId23"/>
              <a:stretch>
                <a:fillRect/>
              </a:stretch>
            </p:blipFill>
            <p:spPr>
              <a:xfrm>
                <a:off x="7537200" y="4246060"/>
                <a:ext cx="17010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8AC7CA95-C633-17A7-C479-4E51A1195E5E}"/>
                  </a:ext>
                </a:extLst>
              </p14:cNvPr>
              <p14:cNvContentPartPr/>
              <p14:nvPr/>
            </p14:nvContentPartPr>
            <p14:xfrm>
              <a:off x="7273680" y="2012980"/>
              <a:ext cx="1330200" cy="95040"/>
            </p14:xfrm>
          </p:contentPart>
        </mc:Choice>
        <mc:Fallback xmlns="">
          <p:pic>
            <p:nvPicPr>
              <p:cNvPr id="17" name="Ink 16">
                <a:extLst>
                  <a:ext uri="{FF2B5EF4-FFF2-40B4-BE49-F238E27FC236}">
                    <a16:creationId xmlns:a16="http://schemas.microsoft.com/office/drawing/2014/main" id="{8AC7CA95-C633-17A7-C479-4E51A1195E5E}"/>
                  </a:ext>
                </a:extLst>
              </p:cNvPr>
              <p:cNvPicPr/>
              <p:nvPr/>
            </p:nvPicPr>
            <p:blipFill>
              <a:blip r:embed="rId25"/>
              <a:stretch>
                <a:fillRect/>
              </a:stretch>
            </p:blipFill>
            <p:spPr>
              <a:xfrm>
                <a:off x="7256040" y="1995340"/>
                <a:ext cx="1365840" cy="130680"/>
              </a:xfrm>
              <a:prstGeom prst="rect">
                <a:avLst/>
              </a:prstGeom>
            </p:spPr>
          </p:pic>
        </mc:Fallback>
      </mc:AlternateContent>
    </p:spTree>
    <p:extLst>
      <p:ext uri="{BB962C8B-B14F-4D97-AF65-F5344CB8AC3E}">
        <p14:creationId xmlns:p14="http://schemas.microsoft.com/office/powerpoint/2010/main" val="2343714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521518"/>
            <a:ext cx="9493250" cy="5216813"/>
          </a:xfrm>
          <a:prstGeom prst="rect">
            <a:avLst/>
          </a:prstGeom>
          <a:noFill/>
        </p:spPr>
        <p:txBody>
          <a:bodyPr wrap="square" rtlCol="0">
            <a:spAutoFit/>
          </a:bodyPr>
          <a:lstStyle/>
          <a:p>
            <a:r>
              <a:rPr lang="en-US" sz="3600" b="1">
                <a:solidFill>
                  <a:srgbClr val="FFC000"/>
                </a:solidFill>
                <a:cs typeface="+mj-cs"/>
              </a:rPr>
              <a:t>John 18:36  </a:t>
            </a:r>
          </a:p>
          <a:p>
            <a:r>
              <a:rPr lang="en-US" sz="3300">
                <a:solidFill>
                  <a:srgbClr val="FFC000"/>
                </a:solidFill>
                <a:cs typeface="+mj-cs"/>
              </a:rPr>
              <a:t>18:36 Jesus answered, My kingdom is not of this world: if my kingdom were of this world, then would my servants fight, that I should not be delivered to the Jews: but now is my kingdom not from hence. (KJV </a:t>
            </a:r>
            <a:r>
              <a:rPr lang="en-US" sz="3300">
                <a:solidFill>
                  <a:srgbClr val="00B0F0"/>
                </a:solidFill>
                <a:cs typeface="+mj-cs"/>
              </a:rPr>
              <a:t>36 </a:t>
            </a:r>
            <a:r>
              <a:rPr lang="el-GR" sz="3300">
                <a:solidFill>
                  <a:srgbClr val="00B0F0"/>
                </a:solidFill>
                <a:cs typeface="+mj-cs"/>
              </a:rPr>
              <a:t>ἀπεκρίθη Ἰησοῦς· ἡ ⸂βασιλεία ἡ ἐμὴ⸃ οὐκ ἔστιν ἐκ τοῦ κόσμου τούτου· εἰ ἐκ τοῦ κόσμου τούτου ἦν ἡ ⸄βασιλεία ἡ ἐμή⸅,* οἱ ὑπηρέται ⸂1οἱ ἐμοὶ ἠγωνίζοντο [ἂν]⸃ ἵνα μὴ παραδοθῶ τοῖς Ἰουδαίοις· νῦν δὲ ἡ ⸂2βασιλεία ἡ ἐμὴ⸃ οὐκ ἔστιν ἐντεῦθεν.</a:t>
            </a:r>
            <a:r>
              <a:rPr lang="el-GR" sz="33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7" name="Group 6">
            <a:extLst>
              <a:ext uri="{FF2B5EF4-FFF2-40B4-BE49-F238E27FC236}">
                <a16:creationId xmlns:a16="http://schemas.microsoft.com/office/drawing/2014/main" id="{B203D89B-A663-9A61-D9A3-8A80B9077BCB}"/>
              </a:ext>
            </a:extLst>
          </p:cNvPr>
          <p:cNvGrpSpPr/>
          <p:nvPr/>
        </p:nvGrpSpPr>
        <p:grpSpPr>
          <a:xfrm>
            <a:off x="4491600" y="1583500"/>
            <a:ext cx="3904560" cy="87480"/>
            <a:chOff x="4491600" y="1583500"/>
            <a:chExt cx="3904560" cy="8748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381F1524-491B-1016-56EC-754ACEA2AC86}"/>
                    </a:ext>
                  </a:extLst>
                </p14:cNvPr>
                <p14:cNvContentPartPr/>
                <p14:nvPr/>
              </p14:nvContentPartPr>
              <p14:xfrm>
                <a:off x="4491600" y="1607620"/>
                <a:ext cx="1527840" cy="63360"/>
              </p14:xfrm>
            </p:contentPart>
          </mc:Choice>
          <mc:Fallback xmlns="">
            <p:pic>
              <p:nvPicPr>
                <p:cNvPr id="2" name="Ink 1">
                  <a:extLst>
                    <a:ext uri="{FF2B5EF4-FFF2-40B4-BE49-F238E27FC236}">
                      <a16:creationId xmlns:a16="http://schemas.microsoft.com/office/drawing/2014/main" id="{381F1524-491B-1016-56EC-754ACEA2AC86}"/>
                    </a:ext>
                  </a:extLst>
                </p:cNvPr>
                <p:cNvPicPr/>
                <p:nvPr/>
              </p:nvPicPr>
              <p:blipFill>
                <a:blip r:embed="rId5"/>
                <a:stretch>
                  <a:fillRect/>
                </a:stretch>
              </p:blipFill>
              <p:spPr>
                <a:xfrm>
                  <a:off x="4473960" y="1589980"/>
                  <a:ext cx="15634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8E830166-0B72-8313-BF5B-7B5FD473DAD4}"/>
                    </a:ext>
                  </a:extLst>
                </p14:cNvPr>
                <p14:cNvContentPartPr/>
                <p14:nvPr/>
              </p14:nvContentPartPr>
              <p14:xfrm>
                <a:off x="6980280" y="1583500"/>
                <a:ext cx="1415880" cy="47160"/>
              </p14:xfrm>
            </p:contentPart>
          </mc:Choice>
          <mc:Fallback xmlns="">
            <p:pic>
              <p:nvPicPr>
                <p:cNvPr id="4" name="Ink 3">
                  <a:extLst>
                    <a:ext uri="{FF2B5EF4-FFF2-40B4-BE49-F238E27FC236}">
                      <a16:creationId xmlns:a16="http://schemas.microsoft.com/office/drawing/2014/main" id="{8E830166-0B72-8313-BF5B-7B5FD473DAD4}"/>
                    </a:ext>
                  </a:extLst>
                </p:cNvPr>
                <p:cNvPicPr/>
                <p:nvPr/>
              </p:nvPicPr>
              <p:blipFill>
                <a:blip r:embed="rId7"/>
                <a:stretch>
                  <a:fillRect/>
                </a:stretch>
              </p:blipFill>
              <p:spPr>
                <a:xfrm>
                  <a:off x="6962280" y="1565860"/>
                  <a:ext cx="1451520" cy="82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C0D24CA9-1BFF-F9E8-1B27-567E6F710703}"/>
                  </a:ext>
                </a:extLst>
              </p14:cNvPr>
              <p14:cNvContentPartPr/>
              <p14:nvPr/>
            </p14:nvContentPartPr>
            <p14:xfrm>
              <a:off x="638160" y="2187580"/>
              <a:ext cx="711000" cy="57600"/>
            </p14:xfrm>
          </p:contentPart>
        </mc:Choice>
        <mc:Fallback xmlns="">
          <p:pic>
            <p:nvPicPr>
              <p:cNvPr id="5" name="Ink 4">
                <a:extLst>
                  <a:ext uri="{FF2B5EF4-FFF2-40B4-BE49-F238E27FC236}">
                    <a16:creationId xmlns:a16="http://schemas.microsoft.com/office/drawing/2014/main" id="{C0D24CA9-1BFF-F9E8-1B27-567E6F710703}"/>
                  </a:ext>
                </a:extLst>
              </p:cNvPr>
              <p:cNvPicPr/>
              <p:nvPr/>
            </p:nvPicPr>
            <p:blipFill>
              <a:blip r:embed="rId9"/>
              <a:stretch>
                <a:fillRect/>
              </a:stretch>
            </p:blipFill>
            <p:spPr>
              <a:xfrm>
                <a:off x="620520" y="2169940"/>
                <a:ext cx="746640" cy="93240"/>
              </a:xfrm>
              <a:prstGeom prst="rect">
                <a:avLst/>
              </a:prstGeom>
            </p:spPr>
          </p:pic>
        </mc:Fallback>
      </mc:AlternateContent>
    </p:spTree>
    <p:extLst>
      <p:ext uri="{BB962C8B-B14F-4D97-AF65-F5344CB8AC3E}">
        <p14:creationId xmlns:p14="http://schemas.microsoft.com/office/powerpoint/2010/main" val="2126861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50833" y="2148919"/>
            <a:ext cx="6096000" cy="1754326"/>
          </a:xfrm>
          <a:prstGeom prst="rect">
            <a:avLst/>
          </a:prstGeom>
          <a:noFill/>
        </p:spPr>
        <p:txBody>
          <a:bodyPr wrap="square">
            <a:spAutoFit/>
          </a:bodyPr>
          <a:lstStyle/>
          <a:p>
            <a:pPr algn="ctr"/>
            <a:r>
              <a:rPr lang="he-IL" sz="3600" b="1">
                <a:solidFill>
                  <a:schemeClr val="bg1"/>
                </a:solidFill>
                <a:cs typeface="+mj-cs"/>
              </a:rPr>
              <a:t>ספר ישעיה</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799131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383019"/>
            <a:ext cx="9200959" cy="5416868"/>
          </a:xfrm>
          <a:prstGeom prst="rect">
            <a:avLst/>
          </a:prstGeom>
          <a:noFill/>
        </p:spPr>
        <p:txBody>
          <a:bodyPr wrap="square" rtlCol="0">
            <a:spAutoFit/>
          </a:bodyPr>
          <a:lstStyle/>
          <a:p>
            <a:pPr algn="r"/>
            <a:r>
              <a:rPr lang="he-IL" sz="4000" b="1" dirty="0">
                <a:solidFill>
                  <a:schemeClr val="bg1"/>
                </a:solidFill>
                <a:cs typeface="+mj-cs"/>
              </a:rPr>
              <a:t>﻿</a:t>
            </a:r>
            <a:r>
              <a:rPr lang="he-IL" sz="4000" b="1" dirty="0">
                <a:solidFill>
                  <a:srgbClr val="FFFF00"/>
                </a:solidFill>
                <a:cs typeface="+mj-cs"/>
              </a:rPr>
              <a:t>ספר ישעיה </a:t>
            </a:r>
            <a:r>
              <a:rPr lang="he-IL" sz="4000" b="1">
                <a:solidFill>
                  <a:srgbClr val="FFFF00"/>
                </a:solidFill>
                <a:cs typeface="+mj-cs"/>
              </a:rPr>
              <a:t>פרק לז</a:t>
            </a:r>
            <a:endParaRPr lang="he-IL" sz="4000" b="1" dirty="0">
              <a:solidFill>
                <a:srgbClr val="FFFF00"/>
              </a:solidFill>
              <a:cs typeface="+mj-cs"/>
            </a:endParaRPr>
          </a:p>
          <a:p>
            <a:pPr algn="r"/>
            <a:r>
              <a:rPr lang="he-IL" sz="3400">
                <a:solidFill>
                  <a:srgbClr val="FFFF00"/>
                </a:solidFill>
                <a:cs typeface="+mj-cs"/>
              </a:rPr>
              <a:t>כה   אֲנִי קַרְתִּי וְשָׁתִיתִי מָיִם וְאַחְרִב בְּכַף-פְּעָמַי כֹּל יְאֹרֵי מָצוֹר: כו   הֲלוֹא-שָׁמַעְתָּ לְמֵרָחוֹק אוֹתָהּ עָשִֹיתִי מִימֵי קֶדֶם וִיצַרְתִּיהָ עַתָּה הֲבֵאתִיהָ וּתְהִי לְהַשְׁאוֹת גַּלִּים נִצִּים עָרִים בְּצֻרוֹת: </a:t>
            </a:r>
            <a:r>
              <a:rPr lang="he-IL" sz="3400">
                <a:solidFill>
                  <a:srgbClr val="FFC000"/>
                </a:solidFill>
                <a:cs typeface="+mj-cs"/>
              </a:rPr>
              <a:t>כז   וְיֹשְׁבֵיהֶן קִצְרֵי-יָד חַתּוּ וָבֹשׁוּ הָיוּ עֵשֶֹב שָֹדֶה וִירַק דֶּשֶׁא חֲצִיר גַּגּוֹת וּשְׁדֵמָה לִפְנֵי קָמָה: כח   וְשִׁבְתְּךָ וְצֵאתְךָ וּבוֹאֲךָ יָדָעְתִּי וְאֵת הִתְרַגֶּזְךָ אֵלָי: כט   יַעַן הִתְרַגֶּזְךָ אֵלַי וְשַׁאֲנַנְךָ עָלָה בְאָזְנָי וְשַֹמְתִּי חַחִי בְּאַפֶּךָ וּמִתְגִּי בִּשְֹפָתֶיךָ וַהֲשִׁיבֹתִיךָ בַּדֶּרֶךְ אֲשֶׁר-בָּאתָ בָּהּ: </a:t>
            </a:r>
            <a:r>
              <a:rPr lang="he-IL" sz="3400">
                <a:solidFill>
                  <a:srgbClr val="92D050"/>
                </a:solidFill>
                <a:cs typeface="+mj-cs"/>
              </a:rPr>
              <a:t>ל   וְזֶה-לְּךָ הָאוֹת אָכוֹל הַשָּׁנָה סָפִיחַ וּבַשָּׁנָה הַשֵּׁנִית שָׁחִיס וּבַשָּׁנָה הַשְּׁלִישִׁית זִרְעוּ וְקִצְרוּ וְנִטְעוּ כְרָמִים וְאִכְולֻ [וְאִכְלוּ] פִרְיָם: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B9FE8D8C-0538-0EE8-8A42-F4AA05D6071B}"/>
                  </a:ext>
                </a:extLst>
              </p14:cNvPr>
              <p14:cNvContentPartPr/>
              <p14:nvPr/>
            </p14:nvContentPartPr>
            <p14:xfrm>
              <a:off x="9465360" y="1155100"/>
              <a:ext cx="304200" cy="1527840"/>
            </p14:xfrm>
          </p:contentPart>
        </mc:Choice>
        <mc:Fallback xmlns="">
          <p:pic>
            <p:nvPicPr>
              <p:cNvPr id="2" name="Ink 1">
                <a:extLst>
                  <a:ext uri="{FF2B5EF4-FFF2-40B4-BE49-F238E27FC236}">
                    <a16:creationId xmlns:a16="http://schemas.microsoft.com/office/drawing/2014/main" id="{B9FE8D8C-0538-0EE8-8A42-F4AA05D6071B}"/>
                  </a:ext>
                </a:extLst>
              </p:cNvPr>
              <p:cNvPicPr/>
              <p:nvPr/>
            </p:nvPicPr>
            <p:blipFill>
              <a:blip r:embed="rId5"/>
              <a:stretch>
                <a:fillRect/>
              </a:stretch>
            </p:blipFill>
            <p:spPr>
              <a:xfrm>
                <a:off x="9447360" y="1137460"/>
                <a:ext cx="339840" cy="1563480"/>
              </a:xfrm>
              <a:prstGeom prst="rect">
                <a:avLst/>
              </a:prstGeom>
            </p:spPr>
          </p:pic>
        </mc:Fallback>
      </mc:AlternateContent>
      <p:grpSp>
        <p:nvGrpSpPr>
          <p:cNvPr id="7" name="Group 6">
            <a:extLst>
              <a:ext uri="{FF2B5EF4-FFF2-40B4-BE49-F238E27FC236}">
                <a16:creationId xmlns:a16="http://schemas.microsoft.com/office/drawing/2014/main" id="{5D514D12-F918-1585-8848-C8C53DBE7076}"/>
              </a:ext>
            </a:extLst>
          </p:cNvPr>
          <p:cNvGrpSpPr/>
          <p:nvPr/>
        </p:nvGrpSpPr>
        <p:grpSpPr>
          <a:xfrm>
            <a:off x="9469320" y="2777980"/>
            <a:ext cx="302400" cy="2740320"/>
            <a:chOff x="9469320" y="2777980"/>
            <a:chExt cx="302400" cy="2740320"/>
          </a:xfrm>
        </p:grpSpPr>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785929BF-EBBC-BD1F-60DA-12896273771C}"/>
                    </a:ext>
                  </a:extLst>
                </p14:cNvPr>
                <p14:cNvContentPartPr/>
                <p14:nvPr/>
              </p14:nvContentPartPr>
              <p14:xfrm>
                <a:off x="9565800" y="2777980"/>
                <a:ext cx="201600" cy="1832400"/>
              </p14:xfrm>
            </p:contentPart>
          </mc:Choice>
          <mc:Fallback xmlns="">
            <p:pic>
              <p:nvPicPr>
                <p:cNvPr id="4" name="Ink 3">
                  <a:extLst>
                    <a:ext uri="{FF2B5EF4-FFF2-40B4-BE49-F238E27FC236}">
                      <a16:creationId xmlns:a16="http://schemas.microsoft.com/office/drawing/2014/main" id="{785929BF-EBBC-BD1F-60DA-12896273771C}"/>
                    </a:ext>
                  </a:extLst>
                </p:cNvPr>
                <p:cNvPicPr/>
                <p:nvPr/>
              </p:nvPicPr>
              <p:blipFill>
                <a:blip r:embed="rId7"/>
                <a:stretch>
                  <a:fillRect/>
                </a:stretch>
              </p:blipFill>
              <p:spPr>
                <a:xfrm>
                  <a:off x="9548160" y="2759980"/>
                  <a:ext cx="237240" cy="1868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50BD3EB6-4D50-E2DA-5D7E-C5C6902BB1FA}"/>
                    </a:ext>
                  </a:extLst>
                </p14:cNvPr>
                <p14:cNvContentPartPr/>
                <p14:nvPr/>
              </p14:nvContentPartPr>
              <p14:xfrm>
                <a:off x="9469320" y="4770220"/>
                <a:ext cx="302400" cy="748080"/>
              </p14:xfrm>
            </p:contentPart>
          </mc:Choice>
          <mc:Fallback xmlns="">
            <p:pic>
              <p:nvPicPr>
                <p:cNvPr id="5" name="Ink 4">
                  <a:extLst>
                    <a:ext uri="{FF2B5EF4-FFF2-40B4-BE49-F238E27FC236}">
                      <a16:creationId xmlns:a16="http://schemas.microsoft.com/office/drawing/2014/main" id="{50BD3EB6-4D50-E2DA-5D7E-C5C6902BB1FA}"/>
                    </a:ext>
                  </a:extLst>
                </p:cNvPr>
                <p:cNvPicPr/>
                <p:nvPr/>
              </p:nvPicPr>
              <p:blipFill>
                <a:blip r:embed="rId9"/>
                <a:stretch>
                  <a:fillRect/>
                </a:stretch>
              </p:blipFill>
              <p:spPr>
                <a:xfrm>
                  <a:off x="9451680" y="4752580"/>
                  <a:ext cx="338040" cy="783720"/>
                </a:xfrm>
                <a:prstGeom prst="rect">
                  <a:avLst/>
                </a:prstGeom>
              </p:spPr>
            </p:pic>
          </mc:Fallback>
        </mc:AlternateContent>
      </p:grpSp>
      <p:grpSp>
        <p:nvGrpSpPr>
          <p:cNvPr id="41" name="Group 40">
            <a:extLst>
              <a:ext uri="{FF2B5EF4-FFF2-40B4-BE49-F238E27FC236}">
                <a16:creationId xmlns:a16="http://schemas.microsoft.com/office/drawing/2014/main" id="{B185CA2C-C425-1F51-89EE-6F30C0EA2A01}"/>
              </a:ext>
            </a:extLst>
          </p:cNvPr>
          <p:cNvGrpSpPr/>
          <p:nvPr/>
        </p:nvGrpSpPr>
        <p:grpSpPr>
          <a:xfrm>
            <a:off x="6174240" y="2607340"/>
            <a:ext cx="3238200" cy="136080"/>
            <a:chOff x="6174240" y="2607340"/>
            <a:chExt cx="3238200" cy="136080"/>
          </a:xfrm>
        </p:grpSpPr>
        <mc:AlternateContent xmlns:mc="http://schemas.openxmlformats.org/markup-compatibility/2006" xmlns:p14="http://schemas.microsoft.com/office/powerpoint/2010/main">
          <mc:Choice Requires="p14">
            <p:contentPart p14:bwMode="auto" r:id="rId10">
              <p14:nvContentPartPr>
                <p14:cNvPr id="38" name="Ink 37">
                  <a:extLst>
                    <a:ext uri="{FF2B5EF4-FFF2-40B4-BE49-F238E27FC236}">
                      <a16:creationId xmlns:a16="http://schemas.microsoft.com/office/drawing/2014/main" id="{EEA78E60-F56E-46E2-97C9-6F322E90F5CB}"/>
                    </a:ext>
                  </a:extLst>
                </p14:cNvPr>
                <p14:cNvContentPartPr/>
                <p14:nvPr/>
              </p14:nvContentPartPr>
              <p14:xfrm>
                <a:off x="7964520" y="2644060"/>
                <a:ext cx="1447920" cy="99360"/>
              </p14:xfrm>
            </p:contentPart>
          </mc:Choice>
          <mc:Fallback xmlns="">
            <p:pic>
              <p:nvPicPr>
                <p:cNvPr id="38" name="Ink 37">
                  <a:extLst>
                    <a:ext uri="{FF2B5EF4-FFF2-40B4-BE49-F238E27FC236}">
                      <a16:creationId xmlns:a16="http://schemas.microsoft.com/office/drawing/2014/main" id="{EEA78E60-F56E-46E2-97C9-6F322E90F5CB}"/>
                    </a:ext>
                  </a:extLst>
                </p:cNvPr>
                <p:cNvPicPr/>
                <p:nvPr/>
              </p:nvPicPr>
              <p:blipFill>
                <a:blip r:embed="rId11"/>
                <a:stretch>
                  <a:fillRect/>
                </a:stretch>
              </p:blipFill>
              <p:spPr>
                <a:xfrm>
                  <a:off x="7946520" y="2626060"/>
                  <a:ext cx="14835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9" name="Ink 38">
                  <a:extLst>
                    <a:ext uri="{FF2B5EF4-FFF2-40B4-BE49-F238E27FC236}">
                      <a16:creationId xmlns:a16="http://schemas.microsoft.com/office/drawing/2014/main" id="{D98FB0CA-E9EE-D1FC-FF5E-9F380EC80988}"/>
                    </a:ext>
                  </a:extLst>
                </p14:cNvPr>
                <p14:cNvContentPartPr/>
                <p14:nvPr/>
              </p14:nvContentPartPr>
              <p14:xfrm>
                <a:off x="7535040" y="2659540"/>
                <a:ext cx="768960" cy="49680"/>
              </p14:xfrm>
            </p:contentPart>
          </mc:Choice>
          <mc:Fallback xmlns="">
            <p:pic>
              <p:nvPicPr>
                <p:cNvPr id="39" name="Ink 38">
                  <a:extLst>
                    <a:ext uri="{FF2B5EF4-FFF2-40B4-BE49-F238E27FC236}">
                      <a16:creationId xmlns:a16="http://schemas.microsoft.com/office/drawing/2014/main" id="{D98FB0CA-E9EE-D1FC-FF5E-9F380EC80988}"/>
                    </a:ext>
                  </a:extLst>
                </p:cNvPr>
                <p:cNvPicPr/>
                <p:nvPr/>
              </p:nvPicPr>
              <p:blipFill>
                <a:blip r:embed="rId13"/>
                <a:stretch>
                  <a:fillRect/>
                </a:stretch>
              </p:blipFill>
              <p:spPr>
                <a:xfrm>
                  <a:off x="7517400" y="2641540"/>
                  <a:ext cx="8046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0" name="Ink 39">
                  <a:extLst>
                    <a:ext uri="{FF2B5EF4-FFF2-40B4-BE49-F238E27FC236}">
                      <a16:creationId xmlns:a16="http://schemas.microsoft.com/office/drawing/2014/main" id="{498D1497-0CAF-5853-508F-3EAF539EA120}"/>
                    </a:ext>
                  </a:extLst>
                </p14:cNvPr>
                <p14:cNvContentPartPr/>
                <p14:nvPr/>
              </p14:nvContentPartPr>
              <p14:xfrm>
                <a:off x="6174240" y="2607340"/>
                <a:ext cx="1378440" cy="43920"/>
              </p14:xfrm>
            </p:contentPart>
          </mc:Choice>
          <mc:Fallback xmlns="">
            <p:pic>
              <p:nvPicPr>
                <p:cNvPr id="40" name="Ink 39">
                  <a:extLst>
                    <a:ext uri="{FF2B5EF4-FFF2-40B4-BE49-F238E27FC236}">
                      <a16:creationId xmlns:a16="http://schemas.microsoft.com/office/drawing/2014/main" id="{498D1497-0CAF-5853-508F-3EAF539EA120}"/>
                    </a:ext>
                  </a:extLst>
                </p:cNvPr>
                <p:cNvPicPr/>
                <p:nvPr/>
              </p:nvPicPr>
              <p:blipFill>
                <a:blip r:embed="rId15"/>
                <a:stretch>
                  <a:fillRect/>
                </a:stretch>
              </p:blipFill>
              <p:spPr>
                <a:xfrm>
                  <a:off x="6156600" y="2589340"/>
                  <a:ext cx="1414080" cy="79560"/>
                </a:xfrm>
                <a:prstGeom prst="rect">
                  <a:avLst/>
                </a:prstGeom>
              </p:spPr>
            </p:pic>
          </mc:Fallback>
        </mc:AlternateContent>
      </p:grpSp>
      <p:grpSp>
        <p:nvGrpSpPr>
          <p:cNvPr id="47" name="Group 46">
            <a:extLst>
              <a:ext uri="{FF2B5EF4-FFF2-40B4-BE49-F238E27FC236}">
                <a16:creationId xmlns:a16="http://schemas.microsoft.com/office/drawing/2014/main" id="{75CCD3FF-B533-0FAE-B19E-BEFC23AB728C}"/>
              </a:ext>
            </a:extLst>
          </p:cNvPr>
          <p:cNvGrpSpPr/>
          <p:nvPr/>
        </p:nvGrpSpPr>
        <p:grpSpPr>
          <a:xfrm>
            <a:off x="2910480" y="2580340"/>
            <a:ext cx="3349080" cy="131760"/>
            <a:chOff x="2910480" y="2580340"/>
            <a:chExt cx="3349080" cy="131760"/>
          </a:xfrm>
        </p:grpSpPr>
        <mc:AlternateContent xmlns:mc="http://schemas.openxmlformats.org/markup-compatibility/2006" xmlns:p14="http://schemas.microsoft.com/office/powerpoint/2010/main">
          <mc:Choice Requires="p14">
            <p:contentPart p14:bwMode="auto" r:id="rId16">
              <p14:nvContentPartPr>
                <p14:cNvPr id="42" name="Ink 41">
                  <a:extLst>
                    <a:ext uri="{FF2B5EF4-FFF2-40B4-BE49-F238E27FC236}">
                      <a16:creationId xmlns:a16="http://schemas.microsoft.com/office/drawing/2014/main" id="{A24BE963-28FC-C879-9676-6572B3B3628E}"/>
                    </a:ext>
                  </a:extLst>
                </p14:cNvPr>
                <p14:cNvContentPartPr/>
                <p14:nvPr/>
              </p14:nvContentPartPr>
              <p14:xfrm>
                <a:off x="5476560" y="2580340"/>
                <a:ext cx="783000" cy="42480"/>
              </p14:xfrm>
            </p:contentPart>
          </mc:Choice>
          <mc:Fallback xmlns="">
            <p:pic>
              <p:nvPicPr>
                <p:cNvPr id="42" name="Ink 41">
                  <a:extLst>
                    <a:ext uri="{FF2B5EF4-FFF2-40B4-BE49-F238E27FC236}">
                      <a16:creationId xmlns:a16="http://schemas.microsoft.com/office/drawing/2014/main" id="{A24BE963-28FC-C879-9676-6572B3B3628E}"/>
                    </a:ext>
                  </a:extLst>
                </p:cNvPr>
                <p:cNvPicPr/>
                <p:nvPr/>
              </p:nvPicPr>
              <p:blipFill>
                <a:blip r:embed="rId17"/>
                <a:stretch>
                  <a:fillRect/>
                </a:stretch>
              </p:blipFill>
              <p:spPr>
                <a:xfrm>
                  <a:off x="5458560" y="2562700"/>
                  <a:ext cx="8186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3" name="Ink 42">
                  <a:extLst>
                    <a:ext uri="{FF2B5EF4-FFF2-40B4-BE49-F238E27FC236}">
                      <a16:creationId xmlns:a16="http://schemas.microsoft.com/office/drawing/2014/main" id="{4360D937-4C00-A7CE-7313-E16BCFA821BC}"/>
                    </a:ext>
                  </a:extLst>
                </p14:cNvPr>
                <p14:cNvContentPartPr/>
                <p14:nvPr/>
              </p14:nvContentPartPr>
              <p14:xfrm>
                <a:off x="4650000" y="2619940"/>
                <a:ext cx="722880" cy="59040"/>
              </p14:xfrm>
            </p:contentPart>
          </mc:Choice>
          <mc:Fallback xmlns="">
            <p:pic>
              <p:nvPicPr>
                <p:cNvPr id="43" name="Ink 42">
                  <a:extLst>
                    <a:ext uri="{FF2B5EF4-FFF2-40B4-BE49-F238E27FC236}">
                      <a16:creationId xmlns:a16="http://schemas.microsoft.com/office/drawing/2014/main" id="{4360D937-4C00-A7CE-7313-E16BCFA821BC}"/>
                    </a:ext>
                  </a:extLst>
                </p:cNvPr>
                <p:cNvPicPr/>
                <p:nvPr/>
              </p:nvPicPr>
              <p:blipFill>
                <a:blip r:embed="rId19"/>
                <a:stretch>
                  <a:fillRect/>
                </a:stretch>
              </p:blipFill>
              <p:spPr>
                <a:xfrm>
                  <a:off x="4632000" y="2602300"/>
                  <a:ext cx="7585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4" name="Ink 43">
                  <a:extLst>
                    <a:ext uri="{FF2B5EF4-FFF2-40B4-BE49-F238E27FC236}">
                      <a16:creationId xmlns:a16="http://schemas.microsoft.com/office/drawing/2014/main" id="{68C388E0-4856-A688-7BF6-C3B83E84077E}"/>
                    </a:ext>
                  </a:extLst>
                </p14:cNvPr>
                <p14:cNvContentPartPr/>
                <p14:nvPr/>
              </p14:nvContentPartPr>
              <p14:xfrm>
                <a:off x="4075080" y="2634340"/>
                <a:ext cx="501840" cy="19440"/>
              </p14:xfrm>
            </p:contentPart>
          </mc:Choice>
          <mc:Fallback xmlns="">
            <p:pic>
              <p:nvPicPr>
                <p:cNvPr id="44" name="Ink 43">
                  <a:extLst>
                    <a:ext uri="{FF2B5EF4-FFF2-40B4-BE49-F238E27FC236}">
                      <a16:creationId xmlns:a16="http://schemas.microsoft.com/office/drawing/2014/main" id="{68C388E0-4856-A688-7BF6-C3B83E84077E}"/>
                    </a:ext>
                  </a:extLst>
                </p:cNvPr>
                <p:cNvPicPr/>
                <p:nvPr/>
              </p:nvPicPr>
              <p:blipFill>
                <a:blip r:embed="rId21"/>
                <a:stretch>
                  <a:fillRect/>
                </a:stretch>
              </p:blipFill>
              <p:spPr>
                <a:xfrm>
                  <a:off x="4057080" y="2616340"/>
                  <a:ext cx="5374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6" name="Ink 45">
                  <a:extLst>
                    <a:ext uri="{FF2B5EF4-FFF2-40B4-BE49-F238E27FC236}">
                      <a16:creationId xmlns:a16="http://schemas.microsoft.com/office/drawing/2014/main" id="{7D227A14-BF54-9BBB-1E60-7C36D6B9523E}"/>
                    </a:ext>
                  </a:extLst>
                </p14:cNvPr>
                <p14:cNvContentPartPr/>
                <p14:nvPr/>
              </p14:nvContentPartPr>
              <p14:xfrm>
                <a:off x="2910480" y="2678980"/>
                <a:ext cx="874440" cy="33120"/>
              </p14:xfrm>
            </p:contentPart>
          </mc:Choice>
          <mc:Fallback xmlns="">
            <p:pic>
              <p:nvPicPr>
                <p:cNvPr id="46" name="Ink 45">
                  <a:extLst>
                    <a:ext uri="{FF2B5EF4-FFF2-40B4-BE49-F238E27FC236}">
                      <a16:creationId xmlns:a16="http://schemas.microsoft.com/office/drawing/2014/main" id="{7D227A14-BF54-9BBB-1E60-7C36D6B9523E}"/>
                    </a:ext>
                  </a:extLst>
                </p:cNvPr>
                <p:cNvPicPr/>
                <p:nvPr/>
              </p:nvPicPr>
              <p:blipFill>
                <a:blip r:embed="rId23"/>
                <a:stretch>
                  <a:fillRect/>
                </a:stretch>
              </p:blipFill>
              <p:spPr>
                <a:xfrm>
                  <a:off x="2892840" y="2660980"/>
                  <a:ext cx="910080" cy="68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
            <p14:nvContentPartPr>
              <p14:cNvPr id="9" name="Ink 8">
                <a:extLst>
                  <a:ext uri="{FF2B5EF4-FFF2-40B4-BE49-F238E27FC236}">
                    <a16:creationId xmlns:a16="http://schemas.microsoft.com/office/drawing/2014/main" id="{71B3AFB4-9CDF-40E3-9C91-D22350C48820}"/>
                  </a:ext>
                </a:extLst>
              </p14:cNvPr>
              <p14:cNvContentPartPr/>
              <p14:nvPr/>
            </p14:nvContentPartPr>
            <p14:xfrm>
              <a:off x="7579320" y="1559380"/>
              <a:ext cx="1314720" cy="82440"/>
            </p14:xfrm>
          </p:contentPart>
        </mc:Choice>
        <mc:Fallback xmlns="">
          <p:pic>
            <p:nvPicPr>
              <p:cNvPr id="9" name="Ink 8">
                <a:extLst>
                  <a:ext uri="{FF2B5EF4-FFF2-40B4-BE49-F238E27FC236}">
                    <a16:creationId xmlns:a16="http://schemas.microsoft.com/office/drawing/2014/main" id="{71B3AFB4-9CDF-40E3-9C91-D22350C48820}"/>
                  </a:ext>
                </a:extLst>
              </p:cNvPr>
              <p:cNvPicPr/>
              <p:nvPr/>
            </p:nvPicPr>
            <p:blipFill>
              <a:blip r:embed="rId25"/>
              <a:stretch>
                <a:fillRect/>
              </a:stretch>
            </p:blipFill>
            <p:spPr>
              <a:xfrm>
                <a:off x="7561320" y="1541740"/>
                <a:ext cx="13503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1" name="Ink 10">
                <a:extLst>
                  <a:ext uri="{FF2B5EF4-FFF2-40B4-BE49-F238E27FC236}">
                    <a16:creationId xmlns:a16="http://schemas.microsoft.com/office/drawing/2014/main" id="{E5082D87-FDB2-1CC0-CE94-9DB30C503D0E}"/>
                  </a:ext>
                </a:extLst>
              </p14:cNvPr>
              <p14:cNvContentPartPr/>
              <p14:nvPr/>
            </p14:nvContentPartPr>
            <p14:xfrm>
              <a:off x="6344520" y="1619140"/>
              <a:ext cx="1054800" cy="33120"/>
            </p14:xfrm>
          </p:contentPart>
        </mc:Choice>
        <mc:Fallback xmlns="">
          <p:pic>
            <p:nvPicPr>
              <p:cNvPr id="11" name="Ink 10">
                <a:extLst>
                  <a:ext uri="{FF2B5EF4-FFF2-40B4-BE49-F238E27FC236}">
                    <a16:creationId xmlns:a16="http://schemas.microsoft.com/office/drawing/2014/main" id="{E5082D87-FDB2-1CC0-CE94-9DB30C503D0E}"/>
                  </a:ext>
                </a:extLst>
              </p:cNvPr>
              <p:cNvPicPr/>
              <p:nvPr/>
            </p:nvPicPr>
            <p:blipFill>
              <a:blip r:embed="rId27"/>
              <a:stretch>
                <a:fillRect/>
              </a:stretch>
            </p:blipFill>
            <p:spPr>
              <a:xfrm>
                <a:off x="6326880" y="1601140"/>
                <a:ext cx="10904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3" name="Ink 12">
                <a:extLst>
                  <a:ext uri="{FF2B5EF4-FFF2-40B4-BE49-F238E27FC236}">
                    <a16:creationId xmlns:a16="http://schemas.microsoft.com/office/drawing/2014/main" id="{E0BC9321-59E5-6159-9038-4EB786A42783}"/>
                  </a:ext>
                </a:extLst>
              </p14:cNvPr>
              <p14:cNvContentPartPr/>
              <p14:nvPr/>
            </p14:nvContentPartPr>
            <p14:xfrm>
              <a:off x="5581320" y="1558660"/>
              <a:ext cx="612720" cy="22320"/>
            </p14:xfrm>
          </p:contentPart>
        </mc:Choice>
        <mc:Fallback xmlns="">
          <p:pic>
            <p:nvPicPr>
              <p:cNvPr id="13" name="Ink 12">
                <a:extLst>
                  <a:ext uri="{FF2B5EF4-FFF2-40B4-BE49-F238E27FC236}">
                    <a16:creationId xmlns:a16="http://schemas.microsoft.com/office/drawing/2014/main" id="{E0BC9321-59E5-6159-9038-4EB786A42783}"/>
                  </a:ext>
                </a:extLst>
              </p:cNvPr>
              <p:cNvPicPr/>
              <p:nvPr/>
            </p:nvPicPr>
            <p:blipFill>
              <a:blip r:embed="rId29"/>
              <a:stretch>
                <a:fillRect/>
              </a:stretch>
            </p:blipFill>
            <p:spPr>
              <a:xfrm>
                <a:off x="5563680" y="1540660"/>
                <a:ext cx="6483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4" name="Ink 13">
                <a:extLst>
                  <a:ext uri="{FF2B5EF4-FFF2-40B4-BE49-F238E27FC236}">
                    <a16:creationId xmlns:a16="http://schemas.microsoft.com/office/drawing/2014/main" id="{C140A352-2475-E12B-D0EC-498F791B7BD9}"/>
                  </a:ext>
                </a:extLst>
              </p14:cNvPr>
              <p14:cNvContentPartPr/>
              <p14:nvPr/>
            </p14:nvContentPartPr>
            <p14:xfrm>
              <a:off x="4643160" y="1619500"/>
              <a:ext cx="998640" cy="47880"/>
            </p14:xfrm>
          </p:contentPart>
        </mc:Choice>
        <mc:Fallback xmlns="">
          <p:pic>
            <p:nvPicPr>
              <p:cNvPr id="14" name="Ink 13">
                <a:extLst>
                  <a:ext uri="{FF2B5EF4-FFF2-40B4-BE49-F238E27FC236}">
                    <a16:creationId xmlns:a16="http://schemas.microsoft.com/office/drawing/2014/main" id="{C140A352-2475-E12B-D0EC-498F791B7BD9}"/>
                  </a:ext>
                </a:extLst>
              </p:cNvPr>
              <p:cNvPicPr/>
              <p:nvPr/>
            </p:nvPicPr>
            <p:blipFill>
              <a:blip r:embed="rId31"/>
              <a:stretch>
                <a:fillRect/>
              </a:stretch>
            </p:blipFill>
            <p:spPr>
              <a:xfrm>
                <a:off x="4625520" y="1601860"/>
                <a:ext cx="10342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6" name="Ink 15">
                <a:extLst>
                  <a:ext uri="{FF2B5EF4-FFF2-40B4-BE49-F238E27FC236}">
                    <a16:creationId xmlns:a16="http://schemas.microsoft.com/office/drawing/2014/main" id="{9E4DF133-0103-1EA3-915A-712AF343987F}"/>
                  </a:ext>
                </a:extLst>
              </p14:cNvPr>
              <p14:cNvContentPartPr/>
              <p14:nvPr/>
            </p14:nvContentPartPr>
            <p14:xfrm>
              <a:off x="3878520" y="1598260"/>
              <a:ext cx="722160" cy="84600"/>
            </p14:xfrm>
          </p:contentPart>
        </mc:Choice>
        <mc:Fallback xmlns="">
          <p:pic>
            <p:nvPicPr>
              <p:cNvPr id="16" name="Ink 15">
                <a:extLst>
                  <a:ext uri="{FF2B5EF4-FFF2-40B4-BE49-F238E27FC236}">
                    <a16:creationId xmlns:a16="http://schemas.microsoft.com/office/drawing/2014/main" id="{9E4DF133-0103-1EA3-915A-712AF343987F}"/>
                  </a:ext>
                </a:extLst>
              </p:cNvPr>
              <p:cNvPicPr/>
              <p:nvPr/>
            </p:nvPicPr>
            <p:blipFill>
              <a:blip r:embed="rId33"/>
              <a:stretch>
                <a:fillRect/>
              </a:stretch>
            </p:blipFill>
            <p:spPr>
              <a:xfrm>
                <a:off x="3860880" y="1580620"/>
                <a:ext cx="7578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7" name="Ink 16">
                <a:extLst>
                  <a:ext uri="{FF2B5EF4-FFF2-40B4-BE49-F238E27FC236}">
                    <a16:creationId xmlns:a16="http://schemas.microsoft.com/office/drawing/2014/main" id="{B8281F65-1364-566B-7CCF-A71FD7BA363A}"/>
                  </a:ext>
                </a:extLst>
              </p14:cNvPr>
              <p14:cNvContentPartPr/>
              <p14:nvPr/>
            </p14:nvContentPartPr>
            <p14:xfrm>
              <a:off x="2853240" y="1641100"/>
              <a:ext cx="982440" cy="63000"/>
            </p14:xfrm>
          </p:contentPart>
        </mc:Choice>
        <mc:Fallback xmlns="">
          <p:pic>
            <p:nvPicPr>
              <p:cNvPr id="17" name="Ink 16">
                <a:extLst>
                  <a:ext uri="{FF2B5EF4-FFF2-40B4-BE49-F238E27FC236}">
                    <a16:creationId xmlns:a16="http://schemas.microsoft.com/office/drawing/2014/main" id="{B8281F65-1364-566B-7CCF-A71FD7BA363A}"/>
                  </a:ext>
                </a:extLst>
              </p:cNvPr>
              <p:cNvPicPr/>
              <p:nvPr/>
            </p:nvPicPr>
            <p:blipFill>
              <a:blip r:embed="rId35"/>
              <a:stretch>
                <a:fillRect/>
              </a:stretch>
            </p:blipFill>
            <p:spPr>
              <a:xfrm>
                <a:off x="2835240" y="1623460"/>
                <a:ext cx="10180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8" name="Ink 17">
                <a:extLst>
                  <a:ext uri="{FF2B5EF4-FFF2-40B4-BE49-F238E27FC236}">
                    <a16:creationId xmlns:a16="http://schemas.microsoft.com/office/drawing/2014/main" id="{7D394C1A-9A15-A37D-2302-BFD537DD8EE6}"/>
                  </a:ext>
                </a:extLst>
              </p14:cNvPr>
              <p14:cNvContentPartPr/>
              <p14:nvPr/>
            </p14:nvContentPartPr>
            <p14:xfrm>
              <a:off x="2500440" y="1583860"/>
              <a:ext cx="479160" cy="36360"/>
            </p14:xfrm>
          </p:contentPart>
        </mc:Choice>
        <mc:Fallback xmlns="">
          <p:pic>
            <p:nvPicPr>
              <p:cNvPr id="18" name="Ink 17">
                <a:extLst>
                  <a:ext uri="{FF2B5EF4-FFF2-40B4-BE49-F238E27FC236}">
                    <a16:creationId xmlns:a16="http://schemas.microsoft.com/office/drawing/2014/main" id="{7D394C1A-9A15-A37D-2302-BFD537DD8EE6}"/>
                  </a:ext>
                </a:extLst>
              </p:cNvPr>
              <p:cNvPicPr/>
              <p:nvPr/>
            </p:nvPicPr>
            <p:blipFill>
              <a:blip r:embed="rId37"/>
              <a:stretch>
                <a:fillRect/>
              </a:stretch>
            </p:blipFill>
            <p:spPr>
              <a:xfrm>
                <a:off x="2482800" y="1565860"/>
                <a:ext cx="5148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9" name="Ink 18">
                <a:extLst>
                  <a:ext uri="{FF2B5EF4-FFF2-40B4-BE49-F238E27FC236}">
                    <a16:creationId xmlns:a16="http://schemas.microsoft.com/office/drawing/2014/main" id="{522D041B-D2D3-3F11-9522-C8E80D4FD151}"/>
                  </a:ext>
                </a:extLst>
              </p14:cNvPr>
              <p14:cNvContentPartPr/>
              <p14:nvPr/>
            </p14:nvContentPartPr>
            <p14:xfrm>
              <a:off x="1930200" y="1609420"/>
              <a:ext cx="517680" cy="34560"/>
            </p14:xfrm>
          </p:contentPart>
        </mc:Choice>
        <mc:Fallback xmlns="">
          <p:pic>
            <p:nvPicPr>
              <p:cNvPr id="19" name="Ink 18">
                <a:extLst>
                  <a:ext uri="{FF2B5EF4-FFF2-40B4-BE49-F238E27FC236}">
                    <a16:creationId xmlns:a16="http://schemas.microsoft.com/office/drawing/2014/main" id="{522D041B-D2D3-3F11-9522-C8E80D4FD151}"/>
                  </a:ext>
                </a:extLst>
              </p:cNvPr>
              <p:cNvPicPr/>
              <p:nvPr/>
            </p:nvPicPr>
            <p:blipFill>
              <a:blip r:embed="rId39"/>
              <a:stretch>
                <a:fillRect/>
              </a:stretch>
            </p:blipFill>
            <p:spPr>
              <a:xfrm>
                <a:off x="1912560" y="1591780"/>
                <a:ext cx="5533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1" name="Ink 20">
                <a:extLst>
                  <a:ext uri="{FF2B5EF4-FFF2-40B4-BE49-F238E27FC236}">
                    <a16:creationId xmlns:a16="http://schemas.microsoft.com/office/drawing/2014/main" id="{D435C6F8-F6C5-278C-2C70-90B6190939B6}"/>
                  </a:ext>
                </a:extLst>
              </p14:cNvPr>
              <p14:cNvContentPartPr/>
              <p14:nvPr/>
            </p14:nvContentPartPr>
            <p14:xfrm>
              <a:off x="864600" y="1586380"/>
              <a:ext cx="987840" cy="64440"/>
            </p14:xfrm>
          </p:contentPart>
        </mc:Choice>
        <mc:Fallback xmlns="">
          <p:pic>
            <p:nvPicPr>
              <p:cNvPr id="21" name="Ink 20">
                <a:extLst>
                  <a:ext uri="{FF2B5EF4-FFF2-40B4-BE49-F238E27FC236}">
                    <a16:creationId xmlns:a16="http://schemas.microsoft.com/office/drawing/2014/main" id="{D435C6F8-F6C5-278C-2C70-90B6190939B6}"/>
                  </a:ext>
                </a:extLst>
              </p:cNvPr>
              <p:cNvPicPr/>
              <p:nvPr/>
            </p:nvPicPr>
            <p:blipFill>
              <a:blip r:embed="rId41"/>
              <a:stretch>
                <a:fillRect/>
              </a:stretch>
            </p:blipFill>
            <p:spPr>
              <a:xfrm>
                <a:off x="846960" y="1568740"/>
                <a:ext cx="1023480" cy="100080"/>
              </a:xfrm>
              <a:prstGeom prst="rect">
                <a:avLst/>
              </a:prstGeom>
            </p:spPr>
          </p:pic>
        </mc:Fallback>
      </mc:AlternateContent>
      <p:grpSp>
        <p:nvGrpSpPr>
          <p:cNvPr id="51" name="Group 50">
            <a:extLst>
              <a:ext uri="{FF2B5EF4-FFF2-40B4-BE49-F238E27FC236}">
                <a16:creationId xmlns:a16="http://schemas.microsoft.com/office/drawing/2014/main" id="{86DD612E-FA13-36DE-683B-2F210F6C1EE5}"/>
              </a:ext>
            </a:extLst>
          </p:cNvPr>
          <p:cNvGrpSpPr/>
          <p:nvPr/>
        </p:nvGrpSpPr>
        <p:grpSpPr>
          <a:xfrm>
            <a:off x="504240" y="2065540"/>
            <a:ext cx="8338680" cy="133560"/>
            <a:chOff x="504240" y="2065540"/>
            <a:chExt cx="8338680" cy="133560"/>
          </a:xfrm>
        </p:grpSpPr>
        <mc:AlternateContent xmlns:mc="http://schemas.openxmlformats.org/markup-compatibility/2006" xmlns:p14="http://schemas.microsoft.com/office/powerpoint/2010/main">
          <mc:Choice Requires="p14">
            <p:contentPart p14:bwMode="auto" r:id="rId42">
              <p14:nvContentPartPr>
                <p14:cNvPr id="48" name="Ink 47">
                  <a:extLst>
                    <a:ext uri="{FF2B5EF4-FFF2-40B4-BE49-F238E27FC236}">
                      <a16:creationId xmlns:a16="http://schemas.microsoft.com/office/drawing/2014/main" id="{AF040AE4-5A31-FA51-D4CF-F18600963E16}"/>
                    </a:ext>
                  </a:extLst>
                </p14:cNvPr>
                <p14:cNvContentPartPr/>
                <p14:nvPr/>
              </p14:nvContentPartPr>
              <p14:xfrm>
                <a:off x="8645640" y="2092540"/>
                <a:ext cx="18360" cy="5040"/>
              </p14:xfrm>
            </p:contentPart>
          </mc:Choice>
          <mc:Fallback xmlns="">
            <p:pic>
              <p:nvPicPr>
                <p:cNvPr id="48" name="Ink 47">
                  <a:extLst>
                    <a:ext uri="{FF2B5EF4-FFF2-40B4-BE49-F238E27FC236}">
                      <a16:creationId xmlns:a16="http://schemas.microsoft.com/office/drawing/2014/main" id="{AF040AE4-5A31-FA51-D4CF-F18600963E16}"/>
                    </a:ext>
                  </a:extLst>
                </p:cNvPr>
                <p:cNvPicPr/>
                <p:nvPr/>
              </p:nvPicPr>
              <p:blipFill>
                <a:blip r:embed="rId43"/>
                <a:stretch>
                  <a:fillRect/>
                </a:stretch>
              </p:blipFill>
              <p:spPr>
                <a:xfrm>
                  <a:off x="8627640" y="2074540"/>
                  <a:ext cx="540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3" name="Ink 22">
                  <a:extLst>
                    <a:ext uri="{FF2B5EF4-FFF2-40B4-BE49-F238E27FC236}">
                      <a16:creationId xmlns:a16="http://schemas.microsoft.com/office/drawing/2014/main" id="{59D4EA3F-198F-07C4-B535-FB9C21E85C46}"/>
                    </a:ext>
                  </a:extLst>
                </p14:cNvPr>
                <p14:cNvContentPartPr/>
                <p14:nvPr/>
              </p14:nvContentPartPr>
              <p14:xfrm>
                <a:off x="8302920" y="2067340"/>
                <a:ext cx="540000" cy="26280"/>
              </p14:xfrm>
            </p:contentPart>
          </mc:Choice>
          <mc:Fallback xmlns="">
            <p:pic>
              <p:nvPicPr>
                <p:cNvPr id="23" name="Ink 22">
                  <a:extLst>
                    <a:ext uri="{FF2B5EF4-FFF2-40B4-BE49-F238E27FC236}">
                      <a16:creationId xmlns:a16="http://schemas.microsoft.com/office/drawing/2014/main" id="{59D4EA3F-198F-07C4-B535-FB9C21E85C46}"/>
                    </a:ext>
                  </a:extLst>
                </p:cNvPr>
                <p:cNvPicPr/>
                <p:nvPr/>
              </p:nvPicPr>
              <p:blipFill>
                <a:blip r:embed="rId45"/>
                <a:stretch>
                  <a:fillRect/>
                </a:stretch>
              </p:blipFill>
              <p:spPr>
                <a:xfrm>
                  <a:off x="8285280" y="2049340"/>
                  <a:ext cx="57564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4" name="Ink 23">
                  <a:extLst>
                    <a:ext uri="{FF2B5EF4-FFF2-40B4-BE49-F238E27FC236}">
                      <a16:creationId xmlns:a16="http://schemas.microsoft.com/office/drawing/2014/main" id="{BB73F2A8-1A99-30CC-2772-392AC12EE553}"/>
                    </a:ext>
                  </a:extLst>
                </p14:cNvPr>
                <p14:cNvContentPartPr/>
                <p14:nvPr/>
              </p14:nvContentPartPr>
              <p14:xfrm>
                <a:off x="7099080" y="2110900"/>
                <a:ext cx="835560" cy="88200"/>
              </p14:xfrm>
            </p:contentPart>
          </mc:Choice>
          <mc:Fallback xmlns="">
            <p:pic>
              <p:nvPicPr>
                <p:cNvPr id="24" name="Ink 23">
                  <a:extLst>
                    <a:ext uri="{FF2B5EF4-FFF2-40B4-BE49-F238E27FC236}">
                      <a16:creationId xmlns:a16="http://schemas.microsoft.com/office/drawing/2014/main" id="{BB73F2A8-1A99-30CC-2772-392AC12EE553}"/>
                    </a:ext>
                  </a:extLst>
                </p:cNvPr>
                <p:cNvPicPr/>
                <p:nvPr/>
              </p:nvPicPr>
              <p:blipFill>
                <a:blip r:embed="rId47"/>
                <a:stretch>
                  <a:fillRect/>
                </a:stretch>
              </p:blipFill>
              <p:spPr>
                <a:xfrm>
                  <a:off x="7081080" y="2092900"/>
                  <a:ext cx="8712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6" name="Ink 25">
                  <a:extLst>
                    <a:ext uri="{FF2B5EF4-FFF2-40B4-BE49-F238E27FC236}">
                      <a16:creationId xmlns:a16="http://schemas.microsoft.com/office/drawing/2014/main" id="{1A9B37ED-EED1-2696-C83D-EE2A18AECC33}"/>
                    </a:ext>
                  </a:extLst>
                </p14:cNvPr>
                <p14:cNvContentPartPr/>
                <p14:nvPr/>
              </p14:nvContentPartPr>
              <p14:xfrm>
                <a:off x="5762400" y="2065540"/>
                <a:ext cx="1242000" cy="121320"/>
              </p14:xfrm>
            </p:contentPart>
          </mc:Choice>
          <mc:Fallback xmlns="">
            <p:pic>
              <p:nvPicPr>
                <p:cNvPr id="26" name="Ink 25">
                  <a:extLst>
                    <a:ext uri="{FF2B5EF4-FFF2-40B4-BE49-F238E27FC236}">
                      <a16:creationId xmlns:a16="http://schemas.microsoft.com/office/drawing/2014/main" id="{1A9B37ED-EED1-2696-C83D-EE2A18AECC33}"/>
                    </a:ext>
                  </a:extLst>
                </p:cNvPr>
                <p:cNvPicPr/>
                <p:nvPr/>
              </p:nvPicPr>
              <p:blipFill>
                <a:blip r:embed="rId49"/>
                <a:stretch>
                  <a:fillRect/>
                </a:stretch>
              </p:blipFill>
              <p:spPr>
                <a:xfrm>
                  <a:off x="5744400" y="2047900"/>
                  <a:ext cx="12776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8" name="Ink 27">
                  <a:extLst>
                    <a:ext uri="{FF2B5EF4-FFF2-40B4-BE49-F238E27FC236}">
                      <a16:creationId xmlns:a16="http://schemas.microsoft.com/office/drawing/2014/main" id="{EDEB9C47-4F11-D8CA-EA8B-89DC8153D26F}"/>
                    </a:ext>
                  </a:extLst>
                </p14:cNvPr>
                <p14:cNvContentPartPr/>
                <p14:nvPr/>
              </p14:nvContentPartPr>
              <p14:xfrm>
                <a:off x="5174880" y="2146900"/>
                <a:ext cx="558000" cy="21600"/>
              </p14:xfrm>
            </p:contentPart>
          </mc:Choice>
          <mc:Fallback xmlns="">
            <p:pic>
              <p:nvPicPr>
                <p:cNvPr id="28" name="Ink 27">
                  <a:extLst>
                    <a:ext uri="{FF2B5EF4-FFF2-40B4-BE49-F238E27FC236}">
                      <a16:creationId xmlns:a16="http://schemas.microsoft.com/office/drawing/2014/main" id="{EDEB9C47-4F11-D8CA-EA8B-89DC8153D26F}"/>
                    </a:ext>
                  </a:extLst>
                </p:cNvPr>
                <p:cNvPicPr/>
                <p:nvPr/>
              </p:nvPicPr>
              <p:blipFill>
                <a:blip r:embed="rId51"/>
                <a:stretch>
                  <a:fillRect/>
                </a:stretch>
              </p:blipFill>
              <p:spPr>
                <a:xfrm>
                  <a:off x="5156880" y="2128900"/>
                  <a:ext cx="5936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9" name="Ink 28">
                  <a:extLst>
                    <a:ext uri="{FF2B5EF4-FFF2-40B4-BE49-F238E27FC236}">
                      <a16:creationId xmlns:a16="http://schemas.microsoft.com/office/drawing/2014/main" id="{752D7B23-7B7D-ECB0-D90C-ECCB855492E7}"/>
                    </a:ext>
                  </a:extLst>
                </p14:cNvPr>
                <p14:cNvContentPartPr/>
                <p14:nvPr/>
              </p14:nvContentPartPr>
              <p14:xfrm>
                <a:off x="3983640" y="2129260"/>
                <a:ext cx="982440" cy="41040"/>
              </p14:xfrm>
            </p:contentPart>
          </mc:Choice>
          <mc:Fallback xmlns="">
            <p:pic>
              <p:nvPicPr>
                <p:cNvPr id="29" name="Ink 28">
                  <a:extLst>
                    <a:ext uri="{FF2B5EF4-FFF2-40B4-BE49-F238E27FC236}">
                      <a16:creationId xmlns:a16="http://schemas.microsoft.com/office/drawing/2014/main" id="{752D7B23-7B7D-ECB0-D90C-ECCB855492E7}"/>
                    </a:ext>
                  </a:extLst>
                </p:cNvPr>
                <p:cNvPicPr/>
                <p:nvPr/>
              </p:nvPicPr>
              <p:blipFill>
                <a:blip r:embed="rId53"/>
                <a:stretch>
                  <a:fillRect/>
                </a:stretch>
              </p:blipFill>
              <p:spPr>
                <a:xfrm>
                  <a:off x="3965640" y="2111620"/>
                  <a:ext cx="10180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1" name="Ink 30">
                  <a:extLst>
                    <a:ext uri="{FF2B5EF4-FFF2-40B4-BE49-F238E27FC236}">
                      <a16:creationId xmlns:a16="http://schemas.microsoft.com/office/drawing/2014/main" id="{56DF2E72-0F41-3FC9-0928-08B6280D557C}"/>
                    </a:ext>
                  </a:extLst>
                </p14:cNvPr>
                <p14:cNvContentPartPr/>
                <p14:nvPr/>
              </p14:nvContentPartPr>
              <p14:xfrm>
                <a:off x="3202440" y="2091460"/>
                <a:ext cx="568080" cy="32040"/>
              </p14:xfrm>
            </p:contentPart>
          </mc:Choice>
          <mc:Fallback xmlns="">
            <p:pic>
              <p:nvPicPr>
                <p:cNvPr id="31" name="Ink 30">
                  <a:extLst>
                    <a:ext uri="{FF2B5EF4-FFF2-40B4-BE49-F238E27FC236}">
                      <a16:creationId xmlns:a16="http://schemas.microsoft.com/office/drawing/2014/main" id="{56DF2E72-0F41-3FC9-0928-08B6280D557C}"/>
                    </a:ext>
                  </a:extLst>
                </p:cNvPr>
                <p:cNvPicPr/>
                <p:nvPr/>
              </p:nvPicPr>
              <p:blipFill>
                <a:blip r:embed="rId55"/>
                <a:stretch>
                  <a:fillRect/>
                </a:stretch>
              </p:blipFill>
              <p:spPr>
                <a:xfrm>
                  <a:off x="3184440" y="2073820"/>
                  <a:ext cx="6037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3" name="Ink 32">
                  <a:extLst>
                    <a:ext uri="{FF2B5EF4-FFF2-40B4-BE49-F238E27FC236}">
                      <a16:creationId xmlns:a16="http://schemas.microsoft.com/office/drawing/2014/main" id="{933D47E1-F473-13C2-D397-3402D6CC8D89}"/>
                    </a:ext>
                  </a:extLst>
                </p14:cNvPr>
                <p14:cNvContentPartPr/>
                <p14:nvPr/>
              </p14:nvContentPartPr>
              <p14:xfrm>
                <a:off x="2473800" y="2140420"/>
                <a:ext cx="640080" cy="24480"/>
              </p14:xfrm>
            </p:contentPart>
          </mc:Choice>
          <mc:Fallback xmlns="">
            <p:pic>
              <p:nvPicPr>
                <p:cNvPr id="33" name="Ink 32">
                  <a:extLst>
                    <a:ext uri="{FF2B5EF4-FFF2-40B4-BE49-F238E27FC236}">
                      <a16:creationId xmlns:a16="http://schemas.microsoft.com/office/drawing/2014/main" id="{933D47E1-F473-13C2-D397-3402D6CC8D89}"/>
                    </a:ext>
                  </a:extLst>
                </p:cNvPr>
                <p:cNvPicPr/>
                <p:nvPr/>
              </p:nvPicPr>
              <p:blipFill>
                <a:blip r:embed="rId57"/>
                <a:stretch>
                  <a:fillRect/>
                </a:stretch>
              </p:blipFill>
              <p:spPr>
                <a:xfrm>
                  <a:off x="2456160" y="2122420"/>
                  <a:ext cx="67572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4" name="Ink 33">
                  <a:extLst>
                    <a:ext uri="{FF2B5EF4-FFF2-40B4-BE49-F238E27FC236}">
                      <a16:creationId xmlns:a16="http://schemas.microsoft.com/office/drawing/2014/main" id="{021EDA7D-6444-CA35-39FE-99F510239EDE}"/>
                    </a:ext>
                  </a:extLst>
                </p14:cNvPr>
                <p14:cNvContentPartPr/>
                <p14:nvPr/>
              </p14:nvContentPartPr>
              <p14:xfrm>
                <a:off x="1093560" y="2101540"/>
                <a:ext cx="1447920" cy="76680"/>
              </p14:xfrm>
            </p:contentPart>
          </mc:Choice>
          <mc:Fallback xmlns="">
            <p:pic>
              <p:nvPicPr>
                <p:cNvPr id="34" name="Ink 33">
                  <a:extLst>
                    <a:ext uri="{FF2B5EF4-FFF2-40B4-BE49-F238E27FC236}">
                      <a16:creationId xmlns:a16="http://schemas.microsoft.com/office/drawing/2014/main" id="{021EDA7D-6444-CA35-39FE-99F510239EDE}"/>
                    </a:ext>
                  </a:extLst>
                </p:cNvPr>
                <p:cNvPicPr/>
                <p:nvPr/>
              </p:nvPicPr>
              <p:blipFill>
                <a:blip r:embed="rId59"/>
                <a:stretch>
                  <a:fillRect/>
                </a:stretch>
              </p:blipFill>
              <p:spPr>
                <a:xfrm>
                  <a:off x="1075920" y="2083900"/>
                  <a:ext cx="14835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6" name="Ink 35">
                  <a:extLst>
                    <a:ext uri="{FF2B5EF4-FFF2-40B4-BE49-F238E27FC236}">
                      <a16:creationId xmlns:a16="http://schemas.microsoft.com/office/drawing/2014/main" id="{ED676F0E-76B5-0919-062B-AD05225DD274}"/>
                    </a:ext>
                  </a:extLst>
                </p14:cNvPr>
                <p14:cNvContentPartPr/>
                <p14:nvPr/>
              </p14:nvContentPartPr>
              <p14:xfrm>
                <a:off x="504240" y="2085340"/>
                <a:ext cx="597240" cy="84960"/>
              </p14:xfrm>
            </p:contentPart>
          </mc:Choice>
          <mc:Fallback xmlns="">
            <p:pic>
              <p:nvPicPr>
                <p:cNvPr id="36" name="Ink 35">
                  <a:extLst>
                    <a:ext uri="{FF2B5EF4-FFF2-40B4-BE49-F238E27FC236}">
                      <a16:creationId xmlns:a16="http://schemas.microsoft.com/office/drawing/2014/main" id="{ED676F0E-76B5-0919-062B-AD05225DD274}"/>
                    </a:ext>
                  </a:extLst>
                </p:cNvPr>
                <p:cNvPicPr/>
                <p:nvPr/>
              </p:nvPicPr>
              <p:blipFill>
                <a:blip r:embed="rId61"/>
                <a:stretch>
                  <a:fillRect/>
                </a:stretch>
              </p:blipFill>
              <p:spPr>
                <a:xfrm>
                  <a:off x="486240" y="2067700"/>
                  <a:ext cx="632880" cy="120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2">
            <p14:nvContentPartPr>
              <p14:cNvPr id="49" name="Ink 48">
                <a:extLst>
                  <a:ext uri="{FF2B5EF4-FFF2-40B4-BE49-F238E27FC236}">
                    <a16:creationId xmlns:a16="http://schemas.microsoft.com/office/drawing/2014/main" id="{E387F8B7-FAAE-7AC6-FB7B-5F00CEA78ACE}"/>
                  </a:ext>
                </a:extLst>
              </p14:cNvPr>
              <p14:cNvContentPartPr/>
              <p14:nvPr/>
            </p14:nvContentPartPr>
            <p14:xfrm>
              <a:off x="4895160" y="1587820"/>
              <a:ext cx="4084560" cy="612360"/>
            </p14:xfrm>
          </p:contentPart>
        </mc:Choice>
        <mc:Fallback xmlns="">
          <p:pic>
            <p:nvPicPr>
              <p:cNvPr id="49" name="Ink 48">
                <a:extLst>
                  <a:ext uri="{FF2B5EF4-FFF2-40B4-BE49-F238E27FC236}">
                    <a16:creationId xmlns:a16="http://schemas.microsoft.com/office/drawing/2014/main" id="{E387F8B7-FAAE-7AC6-FB7B-5F00CEA78ACE}"/>
                  </a:ext>
                </a:extLst>
              </p:cNvPr>
              <p:cNvPicPr/>
              <p:nvPr/>
            </p:nvPicPr>
            <p:blipFill>
              <a:blip r:embed="rId63"/>
              <a:stretch>
                <a:fillRect/>
              </a:stretch>
            </p:blipFill>
            <p:spPr>
              <a:xfrm>
                <a:off x="4877520" y="1570180"/>
                <a:ext cx="4120200" cy="6480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2" name="Ink 51">
                <a:extLst>
                  <a:ext uri="{FF2B5EF4-FFF2-40B4-BE49-F238E27FC236}">
                    <a16:creationId xmlns:a16="http://schemas.microsoft.com/office/drawing/2014/main" id="{97B21831-8B4E-D4E7-639C-A9E27D55F403}"/>
                  </a:ext>
                </a:extLst>
              </p14:cNvPr>
              <p14:cNvContentPartPr/>
              <p14:nvPr/>
            </p14:nvContentPartPr>
            <p14:xfrm>
              <a:off x="8073240" y="2109820"/>
              <a:ext cx="810720" cy="77400"/>
            </p14:xfrm>
          </p:contentPart>
        </mc:Choice>
        <mc:Fallback xmlns="">
          <p:pic>
            <p:nvPicPr>
              <p:cNvPr id="52" name="Ink 51">
                <a:extLst>
                  <a:ext uri="{FF2B5EF4-FFF2-40B4-BE49-F238E27FC236}">
                    <a16:creationId xmlns:a16="http://schemas.microsoft.com/office/drawing/2014/main" id="{97B21831-8B4E-D4E7-639C-A9E27D55F403}"/>
                  </a:ext>
                </a:extLst>
              </p:cNvPr>
              <p:cNvPicPr/>
              <p:nvPr/>
            </p:nvPicPr>
            <p:blipFill>
              <a:blip r:embed="rId65"/>
              <a:stretch>
                <a:fillRect/>
              </a:stretch>
            </p:blipFill>
            <p:spPr>
              <a:xfrm>
                <a:off x="8055600" y="2091820"/>
                <a:ext cx="8463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3" name="Ink 52">
                <a:extLst>
                  <a:ext uri="{FF2B5EF4-FFF2-40B4-BE49-F238E27FC236}">
                    <a16:creationId xmlns:a16="http://schemas.microsoft.com/office/drawing/2014/main" id="{2A6BC7F7-A709-CA97-F894-66AF82AC36C8}"/>
                  </a:ext>
                </a:extLst>
              </p14:cNvPr>
              <p14:cNvContentPartPr/>
              <p14:nvPr/>
            </p14:nvContentPartPr>
            <p14:xfrm>
              <a:off x="596040" y="2587180"/>
              <a:ext cx="1455480" cy="152640"/>
            </p14:xfrm>
          </p:contentPart>
        </mc:Choice>
        <mc:Fallback xmlns="">
          <p:pic>
            <p:nvPicPr>
              <p:cNvPr id="53" name="Ink 52">
                <a:extLst>
                  <a:ext uri="{FF2B5EF4-FFF2-40B4-BE49-F238E27FC236}">
                    <a16:creationId xmlns:a16="http://schemas.microsoft.com/office/drawing/2014/main" id="{2A6BC7F7-A709-CA97-F894-66AF82AC36C8}"/>
                  </a:ext>
                </a:extLst>
              </p:cNvPr>
              <p:cNvPicPr/>
              <p:nvPr/>
            </p:nvPicPr>
            <p:blipFill>
              <a:blip r:embed="rId67"/>
              <a:stretch>
                <a:fillRect/>
              </a:stretch>
            </p:blipFill>
            <p:spPr>
              <a:xfrm>
                <a:off x="578400" y="2569540"/>
                <a:ext cx="1491120" cy="188280"/>
              </a:xfrm>
              <a:prstGeom prst="rect">
                <a:avLst/>
              </a:prstGeom>
            </p:spPr>
          </p:pic>
        </mc:Fallback>
      </mc:AlternateContent>
      <p:grpSp>
        <p:nvGrpSpPr>
          <p:cNvPr id="75" name="Group 74">
            <a:extLst>
              <a:ext uri="{FF2B5EF4-FFF2-40B4-BE49-F238E27FC236}">
                <a16:creationId xmlns:a16="http://schemas.microsoft.com/office/drawing/2014/main" id="{BC014A9C-99D9-46A8-2178-B382F23792FD}"/>
              </a:ext>
            </a:extLst>
          </p:cNvPr>
          <p:cNvGrpSpPr/>
          <p:nvPr/>
        </p:nvGrpSpPr>
        <p:grpSpPr>
          <a:xfrm>
            <a:off x="7956960" y="3593380"/>
            <a:ext cx="1647000" cy="200880"/>
            <a:chOff x="7956960" y="3593380"/>
            <a:chExt cx="1647000" cy="200880"/>
          </a:xfrm>
        </p:grpSpPr>
        <mc:AlternateContent xmlns:mc="http://schemas.openxmlformats.org/markup-compatibility/2006" xmlns:p14="http://schemas.microsoft.com/office/powerpoint/2010/main">
          <mc:Choice Requires="p14">
            <p:contentPart p14:bwMode="auto" r:id="rId68">
              <p14:nvContentPartPr>
                <p14:cNvPr id="73" name="Ink 72">
                  <a:extLst>
                    <a:ext uri="{FF2B5EF4-FFF2-40B4-BE49-F238E27FC236}">
                      <a16:creationId xmlns:a16="http://schemas.microsoft.com/office/drawing/2014/main" id="{EF3DC559-8BDD-6318-5C9D-C9A42D56E7EF}"/>
                    </a:ext>
                  </a:extLst>
                </p14:cNvPr>
                <p14:cNvContentPartPr/>
                <p14:nvPr/>
              </p14:nvContentPartPr>
              <p14:xfrm>
                <a:off x="9022200" y="3593380"/>
                <a:ext cx="581760" cy="95400"/>
              </p14:xfrm>
            </p:contentPart>
          </mc:Choice>
          <mc:Fallback xmlns="">
            <p:pic>
              <p:nvPicPr>
                <p:cNvPr id="73" name="Ink 72">
                  <a:extLst>
                    <a:ext uri="{FF2B5EF4-FFF2-40B4-BE49-F238E27FC236}">
                      <a16:creationId xmlns:a16="http://schemas.microsoft.com/office/drawing/2014/main" id="{EF3DC559-8BDD-6318-5C9D-C9A42D56E7EF}"/>
                    </a:ext>
                  </a:extLst>
                </p:cNvPr>
                <p:cNvPicPr/>
                <p:nvPr/>
              </p:nvPicPr>
              <p:blipFill>
                <a:blip r:embed="rId69"/>
                <a:stretch>
                  <a:fillRect/>
                </a:stretch>
              </p:blipFill>
              <p:spPr>
                <a:xfrm>
                  <a:off x="9004200" y="3575380"/>
                  <a:ext cx="6174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74" name="Ink 73">
                  <a:extLst>
                    <a:ext uri="{FF2B5EF4-FFF2-40B4-BE49-F238E27FC236}">
                      <a16:creationId xmlns:a16="http://schemas.microsoft.com/office/drawing/2014/main" id="{CFD19848-CCFF-8E06-990D-45DFB9E2956F}"/>
                    </a:ext>
                  </a:extLst>
                </p14:cNvPr>
                <p14:cNvContentPartPr/>
                <p14:nvPr/>
              </p14:nvContentPartPr>
              <p14:xfrm>
                <a:off x="7956960" y="3727300"/>
                <a:ext cx="766080" cy="66960"/>
              </p14:xfrm>
            </p:contentPart>
          </mc:Choice>
          <mc:Fallback xmlns="">
            <p:pic>
              <p:nvPicPr>
                <p:cNvPr id="74" name="Ink 73">
                  <a:extLst>
                    <a:ext uri="{FF2B5EF4-FFF2-40B4-BE49-F238E27FC236}">
                      <a16:creationId xmlns:a16="http://schemas.microsoft.com/office/drawing/2014/main" id="{CFD19848-CCFF-8E06-990D-45DFB9E2956F}"/>
                    </a:ext>
                  </a:extLst>
                </p:cNvPr>
                <p:cNvPicPr/>
                <p:nvPr/>
              </p:nvPicPr>
              <p:blipFill>
                <a:blip r:embed="rId71"/>
                <a:stretch>
                  <a:fillRect/>
                </a:stretch>
              </p:blipFill>
              <p:spPr>
                <a:xfrm>
                  <a:off x="7939320" y="3709660"/>
                  <a:ext cx="801720" cy="102600"/>
                </a:xfrm>
                <a:prstGeom prst="rect">
                  <a:avLst/>
                </a:prstGeom>
              </p:spPr>
            </p:pic>
          </mc:Fallback>
        </mc:AlternateContent>
      </p:grpSp>
      <p:grpSp>
        <p:nvGrpSpPr>
          <p:cNvPr id="77" name="Group 76">
            <a:extLst>
              <a:ext uri="{FF2B5EF4-FFF2-40B4-BE49-F238E27FC236}">
                <a16:creationId xmlns:a16="http://schemas.microsoft.com/office/drawing/2014/main" id="{CBA5A230-B8BA-6D5A-5889-F76E501ACD02}"/>
              </a:ext>
            </a:extLst>
          </p:cNvPr>
          <p:cNvGrpSpPr/>
          <p:nvPr/>
        </p:nvGrpSpPr>
        <p:grpSpPr>
          <a:xfrm>
            <a:off x="419280" y="3137260"/>
            <a:ext cx="9075960" cy="184320"/>
            <a:chOff x="419280" y="3137260"/>
            <a:chExt cx="9075960" cy="184320"/>
          </a:xfrm>
        </p:grpSpPr>
        <mc:AlternateContent xmlns:mc="http://schemas.openxmlformats.org/markup-compatibility/2006" xmlns:p14="http://schemas.microsoft.com/office/powerpoint/2010/main">
          <mc:Choice Requires="p14">
            <p:contentPart p14:bwMode="auto" r:id="rId72">
              <p14:nvContentPartPr>
                <p14:cNvPr id="54" name="Ink 53">
                  <a:extLst>
                    <a:ext uri="{FF2B5EF4-FFF2-40B4-BE49-F238E27FC236}">
                      <a16:creationId xmlns:a16="http://schemas.microsoft.com/office/drawing/2014/main" id="{68D1FC3A-FA8E-AD45-EE49-1FC0A597BEA4}"/>
                    </a:ext>
                  </a:extLst>
                </p14:cNvPr>
                <p14:cNvContentPartPr/>
                <p14:nvPr/>
              </p14:nvContentPartPr>
              <p14:xfrm>
                <a:off x="8903400" y="3187660"/>
                <a:ext cx="591840" cy="37800"/>
              </p14:xfrm>
            </p:contentPart>
          </mc:Choice>
          <mc:Fallback xmlns="">
            <p:pic>
              <p:nvPicPr>
                <p:cNvPr id="54" name="Ink 53">
                  <a:extLst>
                    <a:ext uri="{FF2B5EF4-FFF2-40B4-BE49-F238E27FC236}">
                      <a16:creationId xmlns:a16="http://schemas.microsoft.com/office/drawing/2014/main" id="{68D1FC3A-FA8E-AD45-EE49-1FC0A597BEA4}"/>
                    </a:ext>
                  </a:extLst>
                </p:cNvPr>
                <p:cNvPicPr/>
                <p:nvPr/>
              </p:nvPicPr>
              <p:blipFill>
                <a:blip r:embed="rId73"/>
                <a:stretch>
                  <a:fillRect/>
                </a:stretch>
              </p:blipFill>
              <p:spPr>
                <a:xfrm>
                  <a:off x="8885400" y="3169660"/>
                  <a:ext cx="6274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5" name="Ink 54">
                  <a:extLst>
                    <a:ext uri="{FF2B5EF4-FFF2-40B4-BE49-F238E27FC236}">
                      <a16:creationId xmlns:a16="http://schemas.microsoft.com/office/drawing/2014/main" id="{EC8492B5-E422-77E5-83FC-3B2E91BA5C5A}"/>
                    </a:ext>
                  </a:extLst>
                </p14:cNvPr>
                <p14:cNvContentPartPr/>
                <p14:nvPr/>
              </p14:nvContentPartPr>
              <p14:xfrm>
                <a:off x="8304360" y="3201340"/>
                <a:ext cx="425160" cy="28080"/>
              </p14:xfrm>
            </p:contentPart>
          </mc:Choice>
          <mc:Fallback xmlns="">
            <p:pic>
              <p:nvPicPr>
                <p:cNvPr id="55" name="Ink 54">
                  <a:extLst>
                    <a:ext uri="{FF2B5EF4-FFF2-40B4-BE49-F238E27FC236}">
                      <a16:creationId xmlns:a16="http://schemas.microsoft.com/office/drawing/2014/main" id="{EC8492B5-E422-77E5-83FC-3B2E91BA5C5A}"/>
                    </a:ext>
                  </a:extLst>
                </p:cNvPr>
                <p:cNvPicPr/>
                <p:nvPr/>
              </p:nvPicPr>
              <p:blipFill>
                <a:blip r:embed="rId75"/>
                <a:stretch>
                  <a:fillRect/>
                </a:stretch>
              </p:blipFill>
              <p:spPr>
                <a:xfrm>
                  <a:off x="8286360" y="3183700"/>
                  <a:ext cx="46080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6" name="Ink 55">
                  <a:extLst>
                    <a:ext uri="{FF2B5EF4-FFF2-40B4-BE49-F238E27FC236}">
                      <a16:creationId xmlns:a16="http://schemas.microsoft.com/office/drawing/2014/main" id="{BFBF93B9-F8E6-34C7-DDF0-20B587FF940A}"/>
                    </a:ext>
                  </a:extLst>
                </p14:cNvPr>
                <p14:cNvContentPartPr/>
                <p14:nvPr/>
              </p14:nvContentPartPr>
              <p14:xfrm>
                <a:off x="7703880" y="3180460"/>
                <a:ext cx="580680" cy="41040"/>
              </p14:xfrm>
            </p:contentPart>
          </mc:Choice>
          <mc:Fallback xmlns="">
            <p:pic>
              <p:nvPicPr>
                <p:cNvPr id="56" name="Ink 55">
                  <a:extLst>
                    <a:ext uri="{FF2B5EF4-FFF2-40B4-BE49-F238E27FC236}">
                      <a16:creationId xmlns:a16="http://schemas.microsoft.com/office/drawing/2014/main" id="{BFBF93B9-F8E6-34C7-DDF0-20B587FF940A}"/>
                    </a:ext>
                  </a:extLst>
                </p:cNvPr>
                <p:cNvPicPr/>
                <p:nvPr/>
              </p:nvPicPr>
              <p:blipFill>
                <a:blip r:embed="rId77"/>
                <a:stretch>
                  <a:fillRect/>
                </a:stretch>
              </p:blipFill>
              <p:spPr>
                <a:xfrm>
                  <a:off x="7686240" y="3162460"/>
                  <a:ext cx="6163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8" name="Ink 57">
                  <a:extLst>
                    <a:ext uri="{FF2B5EF4-FFF2-40B4-BE49-F238E27FC236}">
                      <a16:creationId xmlns:a16="http://schemas.microsoft.com/office/drawing/2014/main" id="{DB54F949-8600-9146-CD56-495828ED8CEB}"/>
                    </a:ext>
                  </a:extLst>
                </p14:cNvPr>
                <p14:cNvContentPartPr/>
                <p14:nvPr/>
              </p14:nvContentPartPr>
              <p14:xfrm>
                <a:off x="6802080" y="3194860"/>
                <a:ext cx="824040" cy="89640"/>
              </p14:xfrm>
            </p:contentPart>
          </mc:Choice>
          <mc:Fallback xmlns="">
            <p:pic>
              <p:nvPicPr>
                <p:cNvPr id="58" name="Ink 57">
                  <a:extLst>
                    <a:ext uri="{FF2B5EF4-FFF2-40B4-BE49-F238E27FC236}">
                      <a16:creationId xmlns:a16="http://schemas.microsoft.com/office/drawing/2014/main" id="{DB54F949-8600-9146-CD56-495828ED8CEB}"/>
                    </a:ext>
                  </a:extLst>
                </p:cNvPr>
                <p:cNvPicPr/>
                <p:nvPr/>
              </p:nvPicPr>
              <p:blipFill>
                <a:blip r:embed="rId79"/>
                <a:stretch>
                  <a:fillRect/>
                </a:stretch>
              </p:blipFill>
              <p:spPr>
                <a:xfrm>
                  <a:off x="6784080" y="3177220"/>
                  <a:ext cx="8596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0" name="Ink 59">
                  <a:extLst>
                    <a:ext uri="{FF2B5EF4-FFF2-40B4-BE49-F238E27FC236}">
                      <a16:creationId xmlns:a16="http://schemas.microsoft.com/office/drawing/2014/main" id="{8A60BD73-5126-CF74-2ABC-EACD2ABB6DE6}"/>
                    </a:ext>
                  </a:extLst>
                </p14:cNvPr>
                <p14:cNvContentPartPr/>
                <p14:nvPr/>
              </p14:nvContentPartPr>
              <p14:xfrm>
                <a:off x="6256320" y="3279820"/>
                <a:ext cx="558720" cy="41760"/>
              </p14:xfrm>
            </p:contentPart>
          </mc:Choice>
          <mc:Fallback xmlns="">
            <p:pic>
              <p:nvPicPr>
                <p:cNvPr id="60" name="Ink 59">
                  <a:extLst>
                    <a:ext uri="{FF2B5EF4-FFF2-40B4-BE49-F238E27FC236}">
                      <a16:creationId xmlns:a16="http://schemas.microsoft.com/office/drawing/2014/main" id="{8A60BD73-5126-CF74-2ABC-EACD2ABB6DE6}"/>
                    </a:ext>
                  </a:extLst>
                </p:cNvPr>
                <p:cNvPicPr/>
                <p:nvPr/>
              </p:nvPicPr>
              <p:blipFill>
                <a:blip r:embed="rId81"/>
                <a:stretch>
                  <a:fillRect/>
                </a:stretch>
              </p:blipFill>
              <p:spPr>
                <a:xfrm>
                  <a:off x="6238680" y="3261820"/>
                  <a:ext cx="5943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1" name="Ink 60">
                  <a:extLst>
                    <a:ext uri="{FF2B5EF4-FFF2-40B4-BE49-F238E27FC236}">
                      <a16:creationId xmlns:a16="http://schemas.microsoft.com/office/drawing/2014/main" id="{38551271-89A5-4666-D1FD-A3CBA140426B}"/>
                    </a:ext>
                  </a:extLst>
                </p14:cNvPr>
                <p14:cNvContentPartPr/>
                <p14:nvPr/>
              </p14:nvContentPartPr>
              <p14:xfrm>
                <a:off x="5433000" y="3144460"/>
                <a:ext cx="834840" cy="105120"/>
              </p14:xfrm>
            </p:contentPart>
          </mc:Choice>
          <mc:Fallback xmlns="">
            <p:pic>
              <p:nvPicPr>
                <p:cNvPr id="61" name="Ink 60">
                  <a:extLst>
                    <a:ext uri="{FF2B5EF4-FFF2-40B4-BE49-F238E27FC236}">
                      <a16:creationId xmlns:a16="http://schemas.microsoft.com/office/drawing/2014/main" id="{38551271-89A5-4666-D1FD-A3CBA140426B}"/>
                    </a:ext>
                  </a:extLst>
                </p:cNvPr>
                <p:cNvPicPr/>
                <p:nvPr/>
              </p:nvPicPr>
              <p:blipFill>
                <a:blip r:embed="rId83"/>
                <a:stretch>
                  <a:fillRect/>
                </a:stretch>
              </p:blipFill>
              <p:spPr>
                <a:xfrm>
                  <a:off x="5415360" y="3126460"/>
                  <a:ext cx="8704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3" name="Ink 62">
                  <a:extLst>
                    <a:ext uri="{FF2B5EF4-FFF2-40B4-BE49-F238E27FC236}">
                      <a16:creationId xmlns:a16="http://schemas.microsoft.com/office/drawing/2014/main" id="{83326918-2CC3-5E8D-35F2-B7B58E5C4D28}"/>
                    </a:ext>
                  </a:extLst>
                </p14:cNvPr>
                <p14:cNvContentPartPr/>
                <p14:nvPr/>
              </p14:nvContentPartPr>
              <p14:xfrm>
                <a:off x="4662600" y="3191620"/>
                <a:ext cx="774720" cy="32400"/>
              </p14:xfrm>
            </p:contentPart>
          </mc:Choice>
          <mc:Fallback xmlns="">
            <p:pic>
              <p:nvPicPr>
                <p:cNvPr id="63" name="Ink 62">
                  <a:extLst>
                    <a:ext uri="{FF2B5EF4-FFF2-40B4-BE49-F238E27FC236}">
                      <a16:creationId xmlns:a16="http://schemas.microsoft.com/office/drawing/2014/main" id="{83326918-2CC3-5E8D-35F2-B7B58E5C4D28}"/>
                    </a:ext>
                  </a:extLst>
                </p:cNvPr>
                <p:cNvPicPr/>
                <p:nvPr/>
              </p:nvPicPr>
              <p:blipFill>
                <a:blip r:embed="rId85"/>
                <a:stretch>
                  <a:fillRect/>
                </a:stretch>
              </p:blipFill>
              <p:spPr>
                <a:xfrm>
                  <a:off x="4644600" y="3173980"/>
                  <a:ext cx="8103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4" name="Ink 63">
                  <a:extLst>
                    <a:ext uri="{FF2B5EF4-FFF2-40B4-BE49-F238E27FC236}">
                      <a16:creationId xmlns:a16="http://schemas.microsoft.com/office/drawing/2014/main" id="{CEBB7F59-E9A9-848B-B85C-498C1939C7D2}"/>
                    </a:ext>
                  </a:extLst>
                </p14:cNvPr>
                <p14:cNvContentPartPr/>
                <p14:nvPr/>
              </p14:nvContentPartPr>
              <p14:xfrm>
                <a:off x="3757920" y="3164260"/>
                <a:ext cx="1062000" cy="77760"/>
              </p14:xfrm>
            </p:contentPart>
          </mc:Choice>
          <mc:Fallback xmlns="">
            <p:pic>
              <p:nvPicPr>
                <p:cNvPr id="64" name="Ink 63">
                  <a:extLst>
                    <a:ext uri="{FF2B5EF4-FFF2-40B4-BE49-F238E27FC236}">
                      <a16:creationId xmlns:a16="http://schemas.microsoft.com/office/drawing/2014/main" id="{CEBB7F59-E9A9-848B-B85C-498C1939C7D2}"/>
                    </a:ext>
                  </a:extLst>
                </p:cNvPr>
                <p:cNvPicPr/>
                <p:nvPr/>
              </p:nvPicPr>
              <p:blipFill>
                <a:blip r:embed="rId87"/>
                <a:stretch>
                  <a:fillRect/>
                </a:stretch>
              </p:blipFill>
              <p:spPr>
                <a:xfrm>
                  <a:off x="3739920" y="3146260"/>
                  <a:ext cx="10976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6" name="Ink 65">
                  <a:extLst>
                    <a:ext uri="{FF2B5EF4-FFF2-40B4-BE49-F238E27FC236}">
                      <a16:creationId xmlns:a16="http://schemas.microsoft.com/office/drawing/2014/main" id="{2CE9C8DA-6FC1-63D1-6898-B57BC04E7E17}"/>
                    </a:ext>
                  </a:extLst>
                </p14:cNvPr>
                <p14:cNvContentPartPr/>
                <p14:nvPr/>
              </p14:nvContentPartPr>
              <p14:xfrm>
                <a:off x="3083280" y="3173980"/>
                <a:ext cx="865800" cy="55080"/>
              </p14:xfrm>
            </p:contentPart>
          </mc:Choice>
          <mc:Fallback xmlns="">
            <p:pic>
              <p:nvPicPr>
                <p:cNvPr id="66" name="Ink 65">
                  <a:extLst>
                    <a:ext uri="{FF2B5EF4-FFF2-40B4-BE49-F238E27FC236}">
                      <a16:creationId xmlns:a16="http://schemas.microsoft.com/office/drawing/2014/main" id="{2CE9C8DA-6FC1-63D1-6898-B57BC04E7E17}"/>
                    </a:ext>
                  </a:extLst>
                </p:cNvPr>
                <p:cNvPicPr/>
                <p:nvPr/>
              </p:nvPicPr>
              <p:blipFill>
                <a:blip r:embed="rId89"/>
                <a:stretch>
                  <a:fillRect/>
                </a:stretch>
              </p:blipFill>
              <p:spPr>
                <a:xfrm>
                  <a:off x="3065640" y="3156340"/>
                  <a:ext cx="9014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8" name="Ink 67">
                  <a:extLst>
                    <a:ext uri="{FF2B5EF4-FFF2-40B4-BE49-F238E27FC236}">
                      <a16:creationId xmlns:a16="http://schemas.microsoft.com/office/drawing/2014/main" id="{7CA35A70-96DB-D7E9-FF9C-9AD006C4E31B}"/>
                    </a:ext>
                  </a:extLst>
                </p14:cNvPr>
                <p14:cNvContentPartPr/>
                <p14:nvPr/>
              </p14:nvContentPartPr>
              <p14:xfrm>
                <a:off x="2416920" y="3159940"/>
                <a:ext cx="717480" cy="19440"/>
              </p14:xfrm>
            </p:contentPart>
          </mc:Choice>
          <mc:Fallback xmlns="">
            <p:pic>
              <p:nvPicPr>
                <p:cNvPr id="68" name="Ink 67">
                  <a:extLst>
                    <a:ext uri="{FF2B5EF4-FFF2-40B4-BE49-F238E27FC236}">
                      <a16:creationId xmlns:a16="http://schemas.microsoft.com/office/drawing/2014/main" id="{7CA35A70-96DB-D7E9-FF9C-9AD006C4E31B}"/>
                    </a:ext>
                  </a:extLst>
                </p:cNvPr>
                <p:cNvPicPr/>
                <p:nvPr/>
              </p:nvPicPr>
              <p:blipFill>
                <a:blip r:embed="rId91"/>
                <a:stretch>
                  <a:fillRect/>
                </a:stretch>
              </p:blipFill>
              <p:spPr>
                <a:xfrm>
                  <a:off x="2399280" y="3141940"/>
                  <a:ext cx="75312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9" name="Ink 68">
                  <a:extLst>
                    <a:ext uri="{FF2B5EF4-FFF2-40B4-BE49-F238E27FC236}">
                      <a16:creationId xmlns:a16="http://schemas.microsoft.com/office/drawing/2014/main" id="{C55102B8-2E7E-76F4-1CE0-D8A41DD09B2C}"/>
                    </a:ext>
                  </a:extLst>
                </p14:cNvPr>
                <p14:cNvContentPartPr/>
                <p14:nvPr/>
              </p14:nvContentPartPr>
              <p14:xfrm>
                <a:off x="1624560" y="3151660"/>
                <a:ext cx="870480" cy="27000"/>
              </p14:xfrm>
            </p:contentPart>
          </mc:Choice>
          <mc:Fallback xmlns="">
            <p:pic>
              <p:nvPicPr>
                <p:cNvPr id="69" name="Ink 68">
                  <a:extLst>
                    <a:ext uri="{FF2B5EF4-FFF2-40B4-BE49-F238E27FC236}">
                      <a16:creationId xmlns:a16="http://schemas.microsoft.com/office/drawing/2014/main" id="{C55102B8-2E7E-76F4-1CE0-D8A41DD09B2C}"/>
                    </a:ext>
                  </a:extLst>
                </p:cNvPr>
                <p:cNvPicPr/>
                <p:nvPr/>
              </p:nvPicPr>
              <p:blipFill>
                <a:blip r:embed="rId93"/>
                <a:stretch>
                  <a:fillRect/>
                </a:stretch>
              </p:blipFill>
              <p:spPr>
                <a:xfrm>
                  <a:off x="1606560" y="3133660"/>
                  <a:ext cx="90612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1" name="Ink 70">
                  <a:extLst>
                    <a:ext uri="{FF2B5EF4-FFF2-40B4-BE49-F238E27FC236}">
                      <a16:creationId xmlns:a16="http://schemas.microsoft.com/office/drawing/2014/main" id="{8F1DFD2C-66DB-864D-D881-B617BEBECBBF}"/>
                    </a:ext>
                  </a:extLst>
                </p14:cNvPr>
                <p14:cNvContentPartPr/>
                <p14:nvPr/>
              </p14:nvContentPartPr>
              <p14:xfrm>
                <a:off x="419280" y="3153820"/>
                <a:ext cx="1265760" cy="51480"/>
              </p14:xfrm>
            </p:contentPart>
          </mc:Choice>
          <mc:Fallback xmlns="">
            <p:pic>
              <p:nvPicPr>
                <p:cNvPr id="71" name="Ink 70">
                  <a:extLst>
                    <a:ext uri="{FF2B5EF4-FFF2-40B4-BE49-F238E27FC236}">
                      <a16:creationId xmlns:a16="http://schemas.microsoft.com/office/drawing/2014/main" id="{8F1DFD2C-66DB-864D-D881-B617BEBECBBF}"/>
                    </a:ext>
                  </a:extLst>
                </p:cNvPr>
                <p:cNvPicPr/>
                <p:nvPr/>
              </p:nvPicPr>
              <p:blipFill>
                <a:blip r:embed="rId95"/>
                <a:stretch>
                  <a:fillRect/>
                </a:stretch>
              </p:blipFill>
              <p:spPr>
                <a:xfrm>
                  <a:off x="401280" y="3136180"/>
                  <a:ext cx="13014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6" name="Ink 75">
                  <a:extLst>
                    <a:ext uri="{FF2B5EF4-FFF2-40B4-BE49-F238E27FC236}">
                      <a16:creationId xmlns:a16="http://schemas.microsoft.com/office/drawing/2014/main" id="{7E369624-8AF1-C054-F1B3-CCFF9DFB39DA}"/>
                    </a:ext>
                  </a:extLst>
                </p14:cNvPr>
                <p14:cNvContentPartPr/>
                <p14:nvPr/>
              </p14:nvContentPartPr>
              <p14:xfrm>
                <a:off x="4563240" y="3137260"/>
                <a:ext cx="808920" cy="159480"/>
              </p14:xfrm>
            </p:contentPart>
          </mc:Choice>
          <mc:Fallback xmlns="">
            <p:pic>
              <p:nvPicPr>
                <p:cNvPr id="76" name="Ink 75">
                  <a:extLst>
                    <a:ext uri="{FF2B5EF4-FFF2-40B4-BE49-F238E27FC236}">
                      <a16:creationId xmlns:a16="http://schemas.microsoft.com/office/drawing/2014/main" id="{7E369624-8AF1-C054-F1B3-CCFF9DFB39DA}"/>
                    </a:ext>
                  </a:extLst>
                </p:cNvPr>
                <p:cNvPicPr/>
                <p:nvPr/>
              </p:nvPicPr>
              <p:blipFill>
                <a:blip r:embed="rId97"/>
                <a:stretch>
                  <a:fillRect/>
                </a:stretch>
              </p:blipFill>
              <p:spPr>
                <a:xfrm>
                  <a:off x="4545240" y="3119620"/>
                  <a:ext cx="844560" cy="195120"/>
                </a:xfrm>
                <a:prstGeom prst="rect">
                  <a:avLst/>
                </a:prstGeom>
              </p:spPr>
            </p:pic>
          </mc:Fallback>
        </mc:AlternateContent>
      </p:grpSp>
      <p:grpSp>
        <p:nvGrpSpPr>
          <p:cNvPr id="80" name="Group 79">
            <a:extLst>
              <a:ext uri="{FF2B5EF4-FFF2-40B4-BE49-F238E27FC236}">
                <a16:creationId xmlns:a16="http://schemas.microsoft.com/office/drawing/2014/main" id="{13FAEA5D-F5BD-17E6-D8B9-38554F2487D3}"/>
              </a:ext>
            </a:extLst>
          </p:cNvPr>
          <p:cNvGrpSpPr/>
          <p:nvPr/>
        </p:nvGrpSpPr>
        <p:grpSpPr>
          <a:xfrm>
            <a:off x="4955640" y="3654580"/>
            <a:ext cx="2240640" cy="136440"/>
            <a:chOff x="4955640" y="3654580"/>
            <a:chExt cx="2240640" cy="136440"/>
          </a:xfrm>
        </p:grpSpPr>
        <mc:AlternateContent xmlns:mc="http://schemas.openxmlformats.org/markup-compatibility/2006" xmlns:p14="http://schemas.microsoft.com/office/powerpoint/2010/main">
          <mc:Choice Requires="p14">
            <p:contentPart p14:bwMode="auto" r:id="rId98">
              <p14:nvContentPartPr>
                <p14:cNvPr id="78" name="Ink 77">
                  <a:extLst>
                    <a:ext uri="{FF2B5EF4-FFF2-40B4-BE49-F238E27FC236}">
                      <a16:creationId xmlns:a16="http://schemas.microsoft.com/office/drawing/2014/main" id="{00AEB5B3-7538-8D74-893C-4B6BC87A5B3F}"/>
                    </a:ext>
                  </a:extLst>
                </p14:cNvPr>
                <p14:cNvContentPartPr/>
                <p14:nvPr/>
              </p14:nvContentPartPr>
              <p14:xfrm>
                <a:off x="6312480" y="3654580"/>
                <a:ext cx="883800" cy="105840"/>
              </p14:xfrm>
            </p:contentPart>
          </mc:Choice>
          <mc:Fallback xmlns="">
            <p:pic>
              <p:nvPicPr>
                <p:cNvPr id="78" name="Ink 77">
                  <a:extLst>
                    <a:ext uri="{FF2B5EF4-FFF2-40B4-BE49-F238E27FC236}">
                      <a16:creationId xmlns:a16="http://schemas.microsoft.com/office/drawing/2014/main" id="{00AEB5B3-7538-8D74-893C-4B6BC87A5B3F}"/>
                    </a:ext>
                  </a:extLst>
                </p:cNvPr>
                <p:cNvPicPr/>
                <p:nvPr/>
              </p:nvPicPr>
              <p:blipFill>
                <a:blip r:embed="rId99"/>
                <a:stretch>
                  <a:fillRect/>
                </a:stretch>
              </p:blipFill>
              <p:spPr>
                <a:xfrm>
                  <a:off x="6294840" y="3636580"/>
                  <a:ext cx="9194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9" name="Ink 78">
                  <a:extLst>
                    <a:ext uri="{FF2B5EF4-FFF2-40B4-BE49-F238E27FC236}">
                      <a16:creationId xmlns:a16="http://schemas.microsoft.com/office/drawing/2014/main" id="{AB63FFDD-31B8-EBCC-1B95-102F9909ECCE}"/>
                    </a:ext>
                  </a:extLst>
                </p14:cNvPr>
                <p14:cNvContentPartPr/>
                <p14:nvPr/>
              </p14:nvContentPartPr>
              <p14:xfrm>
                <a:off x="4955640" y="3725140"/>
                <a:ext cx="1134720" cy="65880"/>
              </p14:xfrm>
            </p:contentPart>
          </mc:Choice>
          <mc:Fallback xmlns="">
            <p:pic>
              <p:nvPicPr>
                <p:cNvPr id="79" name="Ink 78">
                  <a:extLst>
                    <a:ext uri="{FF2B5EF4-FFF2-40B4-BE49-F238E27FC236}">
                      <a16:creationId xmlns:a16="http://schemas.microsoft.com/office/drawing/2014/main" id="{AB63FFDD-31B8-EBCC-1B95-102F9909ECCE}"/>
                    </a:ext>
                  </a:extLst>
                </p:cNvPr>
                <p:cNvPicPr/>
                <p:nvPr/>
              </p:nvPicPr>
              <p:blipFill>
                <a:blip r:embed="rId101"/>
                <a:stretch>
                  <a:fillRect/>
                </a:stretch>
              </p:blipFill>
              <p:spPr>
                <a:xfrm>
                  <a:off x="4938000" y="3707500"/>
                  <a:ext cx="1170360" cy="101520"/>
                </a:xfrm>
                <a:prstGeom prst="rect">
                  <a:avLst/>
                </a:prstGeom>
              </p:spPr>
            </p:pic>
          </mc:Fallback>
        </mc:AlternateContent>
      </p:grpSp>
      <p:grpSp>
        <p:nvGrpSpPr>
          <p:cNvPr id="88" name="Group 87">
            <a:extLst>
              <a:ext uri="{FF2B5EF4-FFF2-40B4-BE49-F238E27FC236}">
                <a16:creationId xmlns:a16="http://schemas.microsoft.com/office/drawing/2014/main" id="{8E70CCF8-788F-143F-E4C2-DF05FC902E2C}"/>
              </a:ext>
            </a:extLst>
          </p:cNvPr>
          <p:cNvGrpSpPr/>
          <p:nvPr/>
        </p:nvGrpSpPr>
        <p:grpSpPr>
          <a:xfrm>
            <a:off x="687840" y="3622540"/>
            <a:ext cx="4333680" cy="160200"/>
            <a:chOff x="687840" y="3622540"/>
            <a:chExt cx="4333680" cy="160200"/>
          </a:xfrm>
        </p:grpSpPr>
        <mc:AlternateContent xmlns:mc="http://schemas.openxmlformats.org/markup-compatibility/2006" xmlns:p14="http://schemas.microsoft.com/office/powerpoint/2010/main">
          <mc:Choice Requires="p14">
            <p:contentPart p14:bwMode="auto" r:id="rId102">
              <p14:nvContentPartPr>
                <p14:cNvPr id="81" name="Ink 80">
                  <a:extLst>
                    <a:ext uri="{FF2B5EF4-FFF2-40B4-BE49-F238E27FC236}">
                      <a16:creationId xmlns:a16="http://schemas.microsoft.com/office/drawing/2014/main" id="{5AD9AC15-B2C0-0D9D-4F42-F3D8EAD749C7}"/>
                    </a:ext>
                  </a:extLst>
                </p14:cNvPr>
                <p14:cNvContentPartPr/>
                <p14:nvPr/>
              </p14:nvContentPartPr>
              <p14:xfrm>
                <a:off x="4239960" y="3622540"/>
                <a:ext cx="781560" cy="101160"/>
              </p14:xfrm>
            </p:contentPart>
          </mc:Choice>
          <mc:Fallback xmlns="">
            <p:pic>
              <p:nvPicPr>
                <p:cNvPr id="81" name="Ink 80">
                  <a:extLst>
                    <a:ext uri="{FF2B5EF4-FFF2-40B4-BE49-F238E27FC236}">
                      <a16:creationId xmlns:a16="http://schemas.microsoft.com/office/drawing/2014/main" id="{5AD9AC15-B2C0-0D9D-4F42-F3D8EAD749C7}"/>
                    </a:ext>
                  </a:extLst>
                </p:cNvPr>
                <p:cNvPicPr/>
                <p:nvPr/>
              </p:nvPicPr>
              <p:blipFill>
                <a:blip r:embed="rId103"/>
                <a:stretch>
                  <a:fillRect/>
                </a:stretch>
              </p:blipFill>
              <p:spPr>
                <a:xfrm>
                  <a:off x="4221960" y="3604540"/>
                  <a:ext cx="8172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2" name="Ink 81">
                  <a:extLst>
                    <a:ext uri="{FF2B5EF4-FFF2-40B4-BE49-F238E27FC236}">
                      <a16:creationId xmlns:a16="http://schemas.microsoft.com/office/drawing/2014/main" id="{B993ACCE-1671-141B-10B9-C600C4FD290D}"/>
                    </a:ext>
                  </a:extLst>
                </p14:cNvPr>
                <p14:cNvContentPartPr/>
                <p14:nvPr/>
              </p14:nvContentPartPr>
              <p14:xfrm>
                <a:off x="2991120" y="3719740"/>
                <a:ext cx="1026000" cy="62280"/>
              </p14:xfrm>
            </p:contentPart>
          </mc:Choice>
          <mc:Fallback xmlns="">
            <p:pic>
              <p:nvPicPr>
                <p:cNvPr id="82" name="Ink 81">
                  <a:extLst>
                    <a:ext uri="{FF2B5EF4-FFF2-40B4-BE49-F238E27FC236}">
                      <a16:creationId xmlns:a16="http://schemas.microsoft.com/office/drawing/2014/main" id="{B993ACCE-1671-141B-10B9-C600C4FD290D}"/>
                    </a:ext>
                  </a:extLst>
                </p:cNvPr>
                <p:cNvPicPr/>
                <p:nvPr/>
              </p:nvPicPr>
              <p:blipFill>
                <a:blip r:embed="rId105"/>
                <a:stretch>
                  <a:fillRect/>
                </a:stretch>
              </p:blipFill>
              <p:spPr>
                <a:xfrm>
                  <a:off x="2973480" y="3702100"/>
                  <a:ext cx="10616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4" name="Ink 83">
                  <a:extLst>
                    <a:ext uri="{FF2B5EF4-FFF2-40B4-BE49-F238E27FC236}">
                      <a16:creationId xmlns:a16="http://schemas.microsoft.com/office/drawing/2014/main" id="{0B9FEF1A-1CF3-E3D4-F797-D1C295155454}"/>
                    </a:ext>
                  </a:extLst>
                </p14:cNvPr>
                <p14:cNvContentPartPr/>
                <p14:nvPr/>
              </p14:nvContentPartPr>
              <p14:xfrm>
                <a:off x="2610600" y="3667540"/>
                <a:ext cx="586440" cy="70560"/>
              </p14:xfrm>
            </p:contentPart>
          </mc:Choice>
          <mc:Fallback xmlns="">
            <p:pic>
              <p:nvPicPr>
                <p:cNvPr id="84" name="Ink 83">
                  <a:extLst>
                    <a:ext uri="{FF2B5EF4-FFF2-40B4-BE49-F238E27FC236}">
                      <a16:creationId xmlns:a16="http://schemas.microsoft.com/office/drawing/2014/main" id="{0B9FEF1A-1CF3-E3D4-F797-D1C295155454}"/>
                    </a:ext>
                  </a:extLst>
                </p:cNvPr>
                <p:cNvPicPr/>
                <p:nvPr/>
              </p:nvPicPr>
              <p:blipFill>
                <a:blip r:embed="rId107"/>
                <a:stretch>
                  <a:fillRect/>
                </a:stretch>
              </p:blipFill>
              <p:spPr>
                <a:xfrm>
                  <a:off x="2592960" y="3649900"/>
                  <a:ext cx="6220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5" name="Ink 84">
                  <a:extLst>
                    <a:ext uri="{FF2B5EF4-FFF2-40B4-BE49-F238E27FC236}">
                      <a16:creationId xmlns:a16="http://schemas.microsoft.com/office/drawing/2014/main" id="{06FA0C7B-DC6A-E8E3-180B-968F67A4B7A2}"/>
                    </a:ext>
                  </a:extLst>
                </p14:cNvPr>
                <p14:cNvContentPartPr/>
                <p14:nvPr/>
              </p14:nvContentPartPr>
              <p14:xfrm>
                <a:off x="1407480" y="3702100"/>
                <a:ext cx="1188360" cy="80640"/>
              </p14:xfrm>
            </p:contentPart>
          </mc:Choice>
          <mc:Fallback xmlns="">
            <p:pic>
              <p:nvPicPr>
                <p:cNvPr id="85" name="Ink 84">
                  <a:extLst>
                    <a:ext uri="{FF2B5EF4-FFF2-40B4-BE49-F238E27FC236}">
                      <a16:creationId xmlns:a16="http://schemas.microsoft.com/office/drawing/2014/main" id="{06FA0C7B-DC6A-E8E3-180B-968F67A4B7A2}"/>
                    </a:ext>
                  </a:extLst>
                </p:cNvPr>
                <p:cNvPicPr/>
                <p:nvPr/>
              </p:nvPicPr>
              <p:blipFill>
                <a:blip r:embed="rId109"/>
                <a:stretch>
                  <a:fillRect/>
                </a:stretch>
              </p:blipFill>
              <p:spPr>
                <a:xfrm>
                  <a:off x="1389480" y="3684460"/>
                  <a:ext cx="12240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7" name="Ink 86">
                  <a:extLst>
                    <a:ext uri="{FF2B5EF4-FFF2-40B4-BE49-F238E27FC236}">
                      <a16:creationId xmlns:a16="http://schemas.microsoft.com/office/drawing/2014/main" id="{E33480F8-638E-AAAD-588B-30A6EC4BCF97}"/>
                    </a:ext>
                  </a:extLst>
                </p14:cNvPr>
                <p14:cNvContentPartPr/>
                <p14:nvPr/>
              </p14:nvContentPartPr>
              <p14:xfrm>
                <a:off x="687840" y="3750700"/>
                <a:ext cx="583920" cy="31680"/>
              </p14:xfrm>
            </p:contentPart>
          </mc:Choice>
          <mc:Fallback xmlns="">
            <p:pic>
              <p:nvPicPr>
                <p:cNvPr id="87" name="Ink 86">
                  <a:extLst>
                    <a:ext uri="{FF2B5EF4-FFF2-40B4-BE49-F238E27FC236}">
                      <a16:creationId xmlns:a16="http://schemas.microsoft.com/office/drawing/2014/main" id="{E33480F8-638E-AAAD-588B-30A6EC4BCF97}"/>
                    </a:ext>
                  </a:extLst>
                </p:cNvPr>
                <p:cNvPicPr/>
                <p:nvPr/>
              </p:nvPicPr>
              <p:blipFill>
                <a:blip r:embed="rId111"/>
                <a:stretch>
                  <a:fillRect/>
                </a:stretch>
              </p:blipFill>
              <p:spPr>
                <a:xfrm>
                  <a:off x="669840" y="3732700"/>
                  <a:ext cx="619560" cy="67320"/>
                </a:xfrm>
                <a:prstGeom prst="rect">
                  <a:avLst/>
                </a:prstGeom>
              </p:spPr>
            </p:pic>
          </mc:Fallback>
        </mc:AlternateContent>
      </p:grpSp>
      <p:grpSp>
        <p:nvGrpSpPr>
          <p:cNvPr id="103" name="Group 102">
            <a:extLst>
              <a:ext uri="{FF2B5EF4-FFF2-40B4-BE49-F238E27FC236}">
                <a16:creationId xmlns:a16="http://schemas.microsoft.com/office/drawing/2014/main" id="{1A0CD51C-1482-9573-D112-55B736DA8274}"/>
              </a:ext>
            </a:extLst>
          </p:cNvPr>
          <p:cNvGrpSpPr/>
          <p:nvPr/>
        </p:nvGrpSpPr>
        <p:grpSpPr>
          <a:xfrm>
            <a:off x="943440" y="4148860"/>
            <a:ext cx="7722360" cy="201600"/>
            <a:chOff x="943440" y="4148860"/>
            <a:chExt cx="7722360" cy="201600"/>
          </a:xfrm>
        </p:grpSpPr>
        <mc:AlternateContent xmlns:mc="http://schemas.openxmlformats.org/markup-compatibility/2006" xmlns:p14="http://schemas.microsoft.com/office/powerpoint/2010/main">
          <mc:Choice Requires="p14">
            <p:contentPart p14:bwMode="auto" r:id="rId112">
              <p14:nvContentPartPr>
                <p14:cNvPr id="89" name="Ink 88">
                  <a:extLst>
                    <a:ext uri="{FF2B5EF4-FFF2-40B4-BE49-F238E27FC236}">
                      <a16:creationId xmlns:a16="http://schemas.microsoft.com/office/drawing/2014/main" id="{7B96542C-A29F-EC08-1423-F830551CCCB1}"/>
                    </a:ext>
                  </a:extLst>
                </p14:cNvPr>
                <p14:cNvContentPartPr/>
                <p14:nvPr/>
              </p14:nvContentPartPr>
              <p14:xfrm>
                <a:off x="8232000" y="4186660"/>
                <a:ext cx="433800" cy="47160"/>
              </p14:xfrm>
            </p:contentPart>
          </mc:Choice>
          <mc:Fallback xmlns="">
            <p:pic>
              <p:nvPicPr>
                <p:cNvPr id="89" name="Ink 88">
                  <a:extLst>
                    <a:ext uri="{FF2B5EF4-FFF2-40B4-BE49-F238E27FC236}">
                      <a16:creationId xmlns:a16="http://schemas.microsoft.com/office/drawing/2014/main" id="{7B96542C-A29F-EC08-1423-F830551CCCB1}"/>
                    </a:ext>
                  </a:extLst>
                </p:cNvPr>
                <p:cNvPicPr/>
                <p:nvPr/>
              </p:nvPicPr>
              <p:blipFill>
                <a:blip r:embed="rId113"/>
                <a:stretch>
                  <a:fillRect/>
                </a:stretch>
              </p:blipFill>
              <p:spPr>
                <a:xfrm>
                  <a:off x="8214360" y="4168660"/>
                  <a:ext cx="4694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0" name="Ink 89">
                  <a:extLst>
                    <a:ext uri="{FF2B5EF4-FFF2-40B4-BE49-F238E27FC236}">
                      <a16:creationId xmlns:a16="http://schemas.microsoft.com/office/drawing/2014/main" id="{B8599E28-EB57-3E0F-BCF5-7D690775737A}"/>
                    </a:ext>
                  </a:extLst>
                </p14:cNvPr>
                <p14:cNvContentPartPr/>
                <p14:nvPr/>
              </p14:nvContentPartPr>
              <p14:xfrm>
                <a:off x="7010160" y="4248580"/>
                <a:ext cx="1209600" cy="68040"/>
              </p14:xfrm>
            </p:contentPart>
          </mc:Choice>
          <mc:Fallback xmlns="">
            <p:pic>
              <p:nvPicPr>
                <p:cNvPr id="90" name="Ink 89">
                  <a:extLst>
                    <a:ext uri="{FF2B5EF4-FFF2-40B4-BE49-F238E27FC236}">
                      <a16:creationId xmlns:a16="http://schemas.microsoft.com/office/drawing/2014/main" id="{B8599E28-EB57-3E0F-BCF5-7D690775737A}"/>
                    </a:ext>
                  </a:extLst>
                </p:cNvPr>
                <p:cNvPicPr/>
                <p:nvPr/>
              </p:nvPicPr>
              <p:blipFill>
                <a:blip r:embed="rId115"/>
                <a:stretch>
                  <a:fillRect/>
                </a:stretch>
              </p:blipFill>
              <p:spPr>
                <a:xfrm>
                  <a:off x="6992520" y="4230580"/>
                  <a:ext cx="12452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2" name="Ink 91">
                  <a:extLst>
                    <a:ext uri="{FF2B5EF4-FFF2-40B4-BE49-F238E27FC236}">
                      <a16:creationId xmlns:a16="http://schemas.microsoft.com/office/drawing/2014/main" id="{EF8A3DF0-4505-2435-21E7-239377295706}"/>
                    </a:ext>
                  </a:extLst>
                </p14:cNvPr>
                <p14:cNvContentPartPr/>
                <p14:nvPr/>
              </p14:nvContentPartPr>
              <p14:xfrm>
                <a:off x="6483480" y="4179460"/>
                <a:ext cx="476280" cy="42840"/>
              </p14:xfrm>
            </p:contentPart>
          </mc:Choice>
          <mc:Fallback xmlns="">
            <p:pic>
              <p:nvPicPr>
                <p:cNvPr id="92" name="Ink 91">
                  <a:extLst>
                    <a:ext uri="{FF2B5EF4-FFF2-40B4-BE49-F238E27FC236}">
                      <a16:creationId xmlns:a16="http://schemas.microsoft.com/office/drawing/2014/main" id="{EF8A3DF0-4505-2435-21E7-239377295706}"/>
                    </a:ext>
                  </a:extLst>
                </p:cNvPr>
                <p:cNvPicPr/>
                <p:nvPr/>
              </p:nvPicPr>
              <p:blipFill>
                <a:blip r:embed="rId117"/>
                <a:stretch>
                  <a:fillRect/>
                </a:stretch>
              </p:blipFill>
              <p:spPr>
                <a:xfrm>
                  <a:off x="6465480" y="4161460"/>
                  <a:ext cx="5119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3" name="Ink 92">
                  <a:extLst>
                    <a:ext uri="{FF2B5EF4-FFF2-40B4-BE49-F238E27FC236}">
                      <a16:creationId xmlns:a16="http://schemas.microsoft.com/office/drawing/2014/main" id="{6E3037FE-0C53-C3D1-63AC-D7E416385994}"/>
                    </a:ext>
                  </a:extLst>
                </p14:cNvPr>
                <p14:cNvContentPartPr/>
                <p14:nvPr/>
              </p14:nvContentPartPr>
              <p14:xfrm>
                <a:off x="4979040" y="4225180"/>
                <a:ext cx="1436040" cy="125280"/>
              </p14:xfrm>
            </p:contentPart>
          </mc:Choice>
          <mc:Fallback xmlns="">
            <p:pic>
              <p:nvPicPr>
                <p:cNvPr id="93" name="Ink 92">
                  <a:extLst>
                    <a:ext uri="{FF2B5EF4-FFF2-40B4-BE49-F238E27FC236}">
                      <a16:creationId xmlns:a16="http://schemas.microsoft.com/office/drawing/2014/main" id="{6E3037FE-0C53-C3D1-63AC-D7E416385994}"/>
                    </a:ext>
                  </a:extLst>
                </p:cNvPr>
                <p:cNvPicPr/>
                <p:nvPr/>
              </p:nvPicPr>
              <p:blipFill>
                <a:blip r:embed="rId119"/>
                <a:stretch>
                  <a:fillRect/>
                </a:stretch>
              </p:blipFill>
              <p:spPr>
                <a:xfrm>
                  <a:off x="4961400" y="4207540"/>
                  <a:ext cx="14716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5" name="Ink 94">
                  <a:extLst>
                    <a:ext uri="{FF2B5EF4-FFF2-40B4-BE49-F238E27FC236}">
                      <a16:creationId xmlns:a16="http://schemas.microsoft.com/office/drawing/2014/main" id="{97BC0094-5B49-16AC-275A-FD70E8DED8DE}"/>
                    </a:ext>
                  </a:extLst>
                </p14:cNvPr>
                <p14:cNvContentPartPr/>
                <p14:nvPr/>
              </p14:nvContentPartPr>
              <p14:xfrm>
                <a:off x="4645320" y="4240660"/>
                <a:ext cx="550440" cy="33120"/>
              </p14:xfrm>
            </p:contentPart>
          </mc:Choice>
          <mc:Fallback xmlns="">
            <p:pic>
              <p:nvPicPr>
                <p:cNvPr id="95" name="Ink 94">
                  <a:extLst>
                    <a:ext uri="{FF2B5EF4-FFF2-40B4-BE49-F238E27FC236}">
                      <a16:creationId xmlns:a16="http://schemas.microsoft.com/office/drawing/2014/main" id="{97BC0094-5B49-16AC-275A-FD70E8DED8DE}"/>
                    </a:ext>
                  </a:extLst>
                </p:cNvPr>
                <p:cNvPicPr/>
                <p:nvPr/>
              </p:nvPicPr>
              <p:blipFill>
                <a:blip r:embed="rId121"/>
                <a:stretch>
                  <a:fillRect/>
                </a:stretch>
              </p:blipFill>
              <p:spPr>
                <a:xfrm>
                  <a:off x="4627320" y="4223020"/>
                  <a:ext cx="5860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6" name="Ink 95">
                  <a:extLst>
                    <a:ext uri="{FF2B5EF4-FFF2-40B4-BE49-F238E27FC236}">
                      <a16:creationId xmlns:a16="http://schemas.microsoft.com/office/drawing/2014/main" id="{A70297C1-6537-FDA2-F10C-8036782BCF64}"/>
                    </a:ext>
                  </a:extLst>
                </p14:cNvPr>
                <p14:cNvContentPartPr/>
                <p14:nvPr/>
              </p14:nvContentPartPr>
              <p14:xfrm>
                <a:off x="3768000" y="4216540"/>
                <a:ext cx="828360" cy="120600"/>
              </p14:xfrm>
            </p:contentPart>
          </mc:Choice>
          <mc:Fallback xmlns="">
            <p:pic>
              <p:nvPicPr>
                <p:cNvPr id="96" name="Ink 95">
                  <a:extLst>
                    <a:ext uri="{FF2B5EF4-FFF2-40B4-BE49-F238E27FC236}">
                      <a16:creationId xmlns:a16="http://schemas.microsoft.com/office/drawing/2014/main" id="{A70297C1-6537-FDA2-F10C-8036782BCF64}"/>
                    </a:ext>
                  </a:extLst>
                </p:cNvPr>
                <p:cNvPicPr/>
                <p:nvPr/>
              </p:nvPicPr>
              <p:blipFill>
                <a:blip r:embed="rId123"/>
                <a:stretch>
                  <a:fillRect/>
                </a:stretch>
              </p:blipFill>
              <p:spPr>
                <a:xfrm>
                  <a:off x="3750000" y="4198540"/>
                  <a:ext cx="8640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8" name="Ink 97">
                  <a:extLst>
                    <a:ext uri="{FF2B5EF4-FFF2-40B4-BE49-F238E27FC236}">
                      <a16:creationId xmlns:a16="http://schemas.microsoft.com/office/drawing/2014/main" id="{9297FD45-3539-C56B-E177-6DF417AA58A7}"/>
                    </a:ext>
                  </a:extLst>
                </p14:cNvPr>
                <p14:cNvContentPartPr/>
                <p14:nvPr/>
              </p14:nvContentPartPr>
              <p14:xfrm>
                <a:off x="2490360" y="4191700"/>
                <a:ext cx="1196280" cy="67320"/>
              </p14:xfrm>
            </p:contentPart>
          </mc:Choice>
          <mc:Fallback xmlns="">
            <p:pic>
              <p:nvPicPr>
                <p:cNvPr id="98" name="Ink 97">
                  <a:extLst>
                    <a:ext uri="{FF2B5EF4-FFF2-40B4-BE49-F238E27FC236}">
                      <a16:creationId xmlns:a16="http://schemas.microsoft.com/office/drawing/2014/main" id="{9297FD45-3539-C56B-E177-6DF417AA58A7}"/>
                    </a:ext>
                  </a:extLst>
                </p:cNvPr>
                <p:cNvPicPr/>
                <p:nvPr/>
              </p:nvPicPr>
              <p:blipFill>
                <a:blip r:embed="rId125"/>
                <a:stretch>
                  <a:fillRect/>
                </a:stretch>
              </p:blipFill>
              <p:spPr>
                <a:xfrm>
                  <a:off x="2472720" y="4174060"/>
                  <a:ext cx="12319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00" name="Ink 99">
                  <a:extLst>
                    <a:ext uri="{FF2B5EF4-FFF2-40B4-BE49-F238E27FC236}">
                      <a16:creationId xmlns:a16="http://schemas.microsoft.com/office/drawing/2014/main" id="{F734704D-9BA9-5D14-E374-E1708B987FB4}"/>
                    </a:ext>
                  </a:extLst>
                </p14:cNvPr>
                <p14:cNvContentPartPr/>
                <p14:nvPr/>
              </p14:nvContentPartPr>
              <p14:xfrm>
                <a:off x="2141160" y="4148860"/>
                <a:ext cx="551160" cy="106920"/>
              </p14:xfrm>
            </p:contentPart>
          </mc:Choice>
          <mc:Fallback xmlns="">
            <p:pic>
              <p:nvPicPr>
                <p:cNvPr id="100" name="Ink 99">
                  <a:extLst>
                    <a:ext uri="{FF2B5EF4-FFF2-40B4-BE49-F238E27FC236}">
                      <a16:creationId xmlns:a16="http://schemas.microsoft.com/office/drawing/2014/main" id="{F734704D-9BA9-5D14-E374-E1708B987FB4}"/>
                    </a:ext>
                  </a:extLst>
                </p:cNvPr>
                <p:cNvPicPr/>
                <p:nvPr/>
              </p:nvPicPr>
              <p:blipFill>
                <a:blip r:embed="rId127"/>
                <a:stretch>
                  <a:fillRect/>
                </a:stretch>
              </p:blipFill>
              <p:spPr>
                <a:xfrm>
                  <a:off x="2123520" y="4130860"/>
                  <a:ext cx="5868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02" name="Ink 101">
                  <a:extLst>
                    <a:ext uri="{FF2B5EF4-FFF2-40B4-BE49-F238E27FC236}">
                      <a16:creationId xmlns:a16="http://schemas.microsoft.com/office/drawing/2014/main" id="{2161F00D-BCDB-4956-7C3B-E219E5D529C7}"/>
                    </a:ext>
                  </a:extLst>
                </p14:cNvPr>
                <p14:cNvContentPartPr/>
                <p14:nvPr/>
              </p14:nvContentPartPr>
              <p14:xfrm>
                <a:off x="943440" y="4161460"/>
                <a:ext cx="1084320" cy="85680"/>
              </p14:xfrm>
            </p:contentPart>
          </mc:Choice>
          <mc:Fallback xmlns="">
            <p:pic>
              <p:nvPicPr>
                <p:cNvPr id="102" name="Ink 101">
                  <a:extLst>
                    <a:ext uri="{FF2B5EF4-FFF2-40B4-BE49-F238E27FC236}">
                      <a16:creationId xmlns:a16="http://schemas.microsoft.com/office/drawing/2014/main" id="{2161F00D-BCDB-4956-7C3B-E219E5D529C7}"/>
                    </a:ext>
                  </a:extLst>
                </p:cNvPr>
                <p:cNvPicPr/>
                <p:nvPr/>
              </p:nvPicPr>
              <p:blipFill>
                <a:blip r:embed="rId129"/>
                <a:stretch>
                  <a:fillRect/>
                </a:stretch>
              </p:blipFill>
              <p:spPr>
                <a:xfrm>
                  <a:off x="925440" y="4143460"/>
                  <a:ext cx="1119960" cy="121320"/>
                </a:xfrm>
                <a:prstGeom prst="rect">
                  <a:avLst/>
                </a:prstGeom>
              </p:spPr>
            </p:pic>
          </mc:Fallback>
        </mc:AlternateContent>
      </p:grpSp>
      <p:grpSp>
        <p:nvGrpSpPr>
          <p:cNvPr id="116" name="Group 115">
            <a:extLst>
              <a:ext uri="{FF2B5EF4-FFF2-40B4-BE49-F238E27FC236}">
                <a16:creationId xmlns:a16="http://schemas.microsoft.com/office/drawing/2014/main" id="{DF32EE80-F3D7-503C-4F35-1A0A8FEA6278}"/>
              </a:ext>
            </a:extLst>
          </p:cNvPr>
          <p:cNvGrpSpPr/>
          <p:nvPr/>
        </p:nvGrpSpPr>
        <p:grpSpPr>
          <a:xfrm>
            <a:off x="2597280" y="4680940"/>
            <a:ext cx="6769800" cy="157680"/>
            <a:chOff x="2597280" y="4680940"/>
            <a:chExt cx="6769800" cy="157680"/>
          </a:xfrm>
        </p:grpSpPr>
        <mc:AlternateContent xmlns:mc="http://schemas.openxmlformats.org/markup-compatibility/2006" xmlns:p14="http://schemas.microsoft.com/office/powerpoint/2010/main">
          <mc:Choice Requires="p14">
            <p:contentPart p14:bwMode="auto" r:id="rId130">
              <p14:nvContentPartPr>
                <p14:cNvPr id="104" name="Ink 103">
                  <a:extLst>
                    <a:ext uri="{FF2B5EF4-FFF2-40B4-BE49-F238E27FC236}">
                      <a16:creationId xmlns:a16="http://schemas.microsoft.com/office/drawing/2014/main" id="{AD021A53-ED77-844D-421B-4F92ED048C9E}"/>
                    </a:ext>
                  </a:extLst>
                </p14:cNvPr>
                <p14:cNvContentPartPr/>
                <p14:nvPr/>
              </p14:nvContentPartPr>
              <p14:xfrm>
                <a:off x="8712240" y="4680940"/>
                <a:ext cx="654840" cy="61920"/>
              </p14:xfrm>
            </p:contentPart>
          </mc:Choice>
          <mc:Fallback xmlns="">
            <p:pic>
              <p:nvPicPr>
                <p:cNvPr id="104" name="Ink 103">
                  <a:extLst>
                    <a:ext uri="{FF2B5EF4-FFF2-40B4-BE49-F238E27FC236}">
                      <a16:creationId xmlns:a16="http://schemas.microsoft.com/office/drawing/2014/main" id="{AD021A53-ED77-844D-421B-4F92ED048C9E}"/>
                    </a:ext>
                  </a:extLst>
                </p:cNvPr>
                <p:cNvPicPr/>
                <p:nvPr/>
              </p:nvPicPr>
              <p:blipFill>
                <a:blip r:embed="rId131"/>
                <a:stretch>
                  <a:fillRect/>
                </a:stretch>
              </p:blipFill>
              <p:spPr>
                <a:xfrm>
                  <a:off x="8694600" y="4662940"/>
                  <a:ext cx="6904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5" name="Ink 104">
                  <a:extLst>
                    <a:ext uri="{FF2B5EF4-FFF2-40B4-BE49-F238E27FC236}">
                      <a16:creationId xmlns:a16="http://schemas.microsoft.com/office/drawing/2014/main" id="{2B70BE1F-DC25-4D99-8F94-0E2E834E9ADA}"/>
                    </a:ext>
                  </a:extLst>
                </p14:cNvPr>
                <p14:cNvContentPartPr/>
                <p14:nvPr/>
              </p14:nvContentPartPr>
              <p14:xfrm>
                <a:off x="7344960" y="4735660"/>
                <a:ext cx="1225440" cy="43560"/>
              </p14:xfrm>
            </p:contentPart>
          </mc:Choice>
          <mc:Fallback xmlns="">
            <p:pic>
              <p:nvPicPr>
                <p:cNvPr id="105" name="Ink 104">
                  <a:extLst>
                    <a:ext uri="{FF2B5EF4-FFF2-40B4-BE49-F238E27FC236}">
                      <a16:creationId xmlns:a16="http://schemas.microsoft.com/office/drawing/2014/main" id="{2B70BE1F-DC25-4D99-8F94-0E2E834E9ADA}"/>
                    </a:ext>
                  </a:extLst>
                </p:cNvPr>
                <p:cNvPicPr/>
                <p:nvPr/>
              </p:nvPicPr>
              <p:blipFill>
                <a:blip r:embed="rId133"/>
                <a:stretch>
                  <a:fillRect/>
                </a:stretch>
              </p:blipFill>
              <p:spPr>
                <a:xfrm>
                  <a:off x="7326960" y="4717660"/>
                  <a:ext cx="12610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7" name="Ink 106">
                  <a:extLst>
                    <a:ext uri="{FF2B5EF4-FFF2-40B4-BE49-F238E27FC236}">
                      <a16:creationId xmlns:a16="http://schemas.microsoft.com/office/drawing/2014/main" id="{2919C2E7-EC85-9583-6A25-6A5F2B91523B}"/>
                    </a:ext>
                  </a:extLst>
                </p14:cNvPr>
                <p14:cNvContentPartPr/>
                <p14:nvPr/>
              </p14:nvContentPartPr>
              <p14:xfrm>
                <a:off x="5838360" y="4729900"/>
                <a:ext cx="1441800" cy="32400"/>
              </p14:xfrm>
            </p:contentPart>
          </mc:Choice>
          <mc:Fallback xmlns="">
            <p:pic>
              <p:nvPicPr>
                <p:cNvPr id="107" name="Ink 106">
                  <a:extLst>
                    <a:ext uri="{FF2B5EF4-FFF2-40B4-BE49-F238E27FC236}">
                      <a16:creationId xmlns:a16="http://schemas.microsoft.com/office/drawing/2014/main" id="{2919C2E7-EC85-9583-6A25-6A5F2B91523B}"/>
                    </a:ext>
                  </a:extLst>
                </p:cNvPr>
                <p:cNvPicPr/>
                <p:nvPr/>
              </p:nvPicPr>
              <p:blipFill>
                <a:blip r:embed="rId135"/>
                <a:stretch>
                  <a:fillRect/>
                </a:stretch>
              </p:blipFill>
              <p:spPr>
                <a:xfrm>
                  <a:off x="5820720" y="4712260"/>
                  <a:ext cx="14774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9" name="Ink 108">
                  <a:extLst>
                    <a:ext uri="{FF2B5EF4-FFF2-40B4-BE49-F238E27FC236}">
                      <a16:creationId xmlns:a16="http://schemas.microsoft.com/office/drawing/2014/main" id="{EF6BE007-A282-2522-1FD4-221567996937}"/>
                    </a:ext>
                  </a:extLst>
                </p14:cNvPr>
                <p14:cNvContentPartPr/>
                <p14:nvPr/>
              </p14:nvContentPartPr>
              <p14:xfrm>
                <a:off x="5088480" y="4747900"/>
                <a:ext cx="637920" cy="31680"/>
              </p14:xfrm>
            </p:contentPart>
          </mc:Choice>
          <mc:Fallback xmlns="">
            <p:pic>
              <p:nvPicPr>
                <p:cNvPr id="109" name="Ink 108">
                  <a:extLst>
                    <a:ext uri="{FF2B5EF4-FFF2-40B4-BE49-F238E27FC236}">
                      <a16:creationId xmlns:a16="http://schemas.microsoft.com/office/drawing/2014/main" id="{EF6BE007-A282-2522-1FD4-221567996937}"/>
                    </a:ext>
                  </a:extLst>
                </p:cNvPr>
                <p:cNvPicPr/>
                <p:nvPr/>
              </p:nvPicPr>
              <p:blipFill>
                <a:blip r:embed="rId137"/>
                <a:stretch>
                  <a:fillRect/>
                </a:stretch>
              </p:blipFill>
              <p:spPr>
                <a:xfrm>
                  <a:off x="5070840" y="4730260"/>
                  <a:ext cx="67356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10" name="Ink 109">
                  <a:extLst>
                    <a:ext uri="{FF2B5EF4-FFF2-40B4-BE49-F238E27FC236}">
                      <a16:creationId xmlns:a16="http://schemas.microsoft.com/office/drawing/2014/main" id="{187D5137-03CD-A15B-5E77-0B7ABEF9ED6B}"/>
                    </a:ext>
                  </a:extLst>
                </p14:cNvPr>
                <p14:cNvContentPartPr/>
                <p14:nvPr/>
              </p14:nvContentPartPr>
              <p14:xfrm>
                <a:off x="4155000" y="4736380"/>
                <a:ext cx="699480" cy="52200"/>
              </p14:xfrm>
            </p:contentPart>
          </mc:Choice>
          <mc:Fallback xmlns="">
            <p:pic>
              <p:nvPicPr>
                <p:cNvPr id="110" name="Ink 109">
                  <a:extLst>
                    <a:ext uri="{FF2B5EF4-FFF2-40B4-BE49-F238E27FC236}">
                      <a16:creationId xmlns:a16="http://schemas.microsoft.com/office/drawing/2014/main" id="{187D5137-03CD-A15B-5E77-0B7ABEF9ED6B}"/>
                    </a:ext>
                  </a:extLst>
                </p:cNvPr>
                <p:cNvPicPr/>
                <p:nvPr/>
              </p:nvPicPr>
              <p:blipFill>
                <a:blip r:embed="rId139"/>
                <a:stretch>
                  <a:fillRect/>
                </a:stretch>
              </p:blipFill>
              <p:spPr>
                <a:xfrm>
                  <a:off x="4137360" y="4718380"/>
                  <a:ext cx="7351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11" name="Ink 110">
                  <a:extLst>
                    <a:ext uri="{FF2B5EF4-FFF2-40B4-BE49-F238E27FC236}">
                      <a16:creationId xmlns:a16="http://schemas.microsoft.com/office/drawing/2014/main" id="{F50059FB-9A42-6CA4-75FF-0D395A404ACB}"/>
                    </a:ext>
                  </a:extLst>
                </p14:cNvPr>
                <p14:cNvContentPartPr/>
                <p14:nvPr/>
              </p14:nvContentPartPr>
              <p14:xfrm>
                <a:off x="3401160" y="4756180"/>
                <a:ext cx="641880" cy="52920"/>
              </p14:xfrm>
            </p:contentPart>
          </mc:Choice>
          <mc:Fallback xmlns="">
            <p:pic>
              <p:nvPicPr>
                <p:cNvPr id="111" name="Ink 110">
                  <a:extLst>
                    <a:ext uri="{FF2B5EF4-FFF2-40B4-BE49-F238E27FC236}">
                      <a16:creationId xmlns:a16="http://schemas.microsoft.com/office/drawing/2014/main" id="{F50059FB-9A42-6CA4-75FF-0D395A404ACB}"/>
                    </a:ext>
                  </a:extLst>
                </p:cNvPr>
                <p:cNvPicPr/>
                <p:nvPr/>
              </p:nvPicPr>
              <p:blipFill>
                <a:blip r:embed="rId141"/>
                <a:stretch>
                  <a:fillRect/>
                </a:stretch>
              </p:blipFill>
              <p:spPr>
                <a:xfrm>
                  <a:off x="3383520" y="4738180"/>
                  <a:ext cx="6775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13" name="Ink 112">
                  <a:extLst>
                    <a:ext uri="{FF2B5EF4-FFF2-40B4-BE49-F238E27FC236}">
                      <a16:creationId xmlns:a16="http://schemas.microsoft.com/office/drawing/2014/main" id="{643ED24E-B3C4-3F28-0EE6-AB363C37422E}"/>
                    </a:ext>
                  </a:extLst>
                </p14:cNvPr>
                <p14:cNvContentPartPr/>
                <p14:nvPr/>
              </p14:nvContentPartPr>
              <p14:xfrm>
                <a:off x="2743440" y="4720180"/>
                <a:ext cx="519480" cy="96840"/>
              </p14:xfrm>
            </p:contentPart>
          </mc:Choice>
          <mc:Fallback xmlns="">
            <p:pic>
              <p:nvPicPr>
                <p:cNvPr id="113" name="Ink 112">
                  <a:extLst>
                    <a:ext uri="{FF2B5EF4-FFF2-40B4-BE49-F238E27FC236}">
                      <a16:creationId xmlns:a16="http://schemas.microsoft.com/office/drawing/2014/main" id="{643ED24E-B3C4-3F28-0EE6-AB363C37422E}"/>
                    </a:ext>
                  </a:extLst>
                </p:cNvPr>
                <p:cNvPicPr/>
                <p:nvPr/>
              </p:nvPicPr>
              <p:blipFill>
                <a:blip r:embed="rId143"/>
                <a:stretch>
                  <a:fillRect/>
                </a:stretch>
              </p:blipFill>
              <p:spPr>
                <a:xfrm>
                  <a:off x="2725800" y="4702540"/>
                  <a:ext cx="5551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15" name="Ink 114">
                  <a:extLst>
                    <a:ext uri="{FF2B5EF4-FFF2-40B4-BE49-F238E27FC236}">
                      <a16:creationId xmlns:a16="http://schemas.microsoft.com/office/drawing/2014/main" id="{9D666A3D-130F-926C-484E-0F6345FF137C}"/>
                    </a:ext>
                  </a:extLst>
                </p14:cNvPr>
                <p14:cNvContentPartPr/>
                <p14:nvPr/>
              </p14:nvContentPartPr>
              <p14:xfrm>
                <a:off x="2597280" y="4706860"/>
                <a:ext cx="3181320" cy="131760"/>
              </p14:xfrm>
            </p:contentPart>
          </mc:Choice>
          <mc:Fallback xmlns="">
            <p:pic>
              <p:nvPicPr>
                <p:cNvPr id="115" name="Ink 114">
                  <a:extLst>
                    <a:ext uri="{FF2B5EF4-FFF2-40B4-BE49-F238E27FC236}">
                      <a16:creationId xmlns:a16="http://schemas.microsoft.com/office/drawing/2014/main" id="{9D666A3D-130F-926C-484E-0F6345FF137C}"/>
                    </a:ext>
                  </a:extLst>
                </p:cNvPr>
                <p:cNvPicPr/>
                <p:nvPr/>
              </p:nvPicPr>
              <p:blipFill>
                <a:blip r:embed="rId145"/>
                <a:stretch>
                  <a:fillRect/>
                </a:stretch>
              </p:blipFill>
              <p:spPr>
                <a:xfrm>
                  <a:off x="2579640" y="4688860"/>
                  <a:ext cx="3216960" cy="167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6">
            <p14:nvContentPartPr>
              <p14:cNvPr id="140" name="Ink 139">
                <a:extLst>
                  <a:ext uri="{FF2B5EF4-FFF2-40B4-BE49-F238E27FC236}">
                    <a16:creationId xmlns:a16="http://schemas.microsoft.com/office/drawing/2014/main" id="{38499FCE-E79F-64D4-082D-271329195F5C}"/>
                  </a:ext>
                </a:extLst>
              </p14:cNvPr>
              <p14:cNvContentPartPr/>
              <p14:nvPr/>
            </p14:nvContentPartPr>
            <p14:xfrm>
              <a:off x="2879160" y="5794060"/>
              <a:ext cx="858240" cy="24120"/>
            </p14:xfrm>
          </p:contentPart>
        </mc:Choice>
        <mc:Fallback xmlns="">
          <p:pic>
            <p:nvPicPr>
              <p:cNvPr id="140" name="Ink 139">
                <a:extLst>
                  <a:ext uri="{FF2B5EF4-FFF2-40B4-BE49-F238E27FC236}">
                    <a16:creationId xmlns:a16="http://schemas.microsoft.com/office/drawing/2014/main" id="{38499FCE-E79F-64D4-082D-271329195F5C}"/>
                  </a:ext>
                </a:extLst>
              </p:cNvPr>
              <p:cNvPicPr/>
              <p:nvPr/>
            </p:nvPicPr>
            <p:blipFill>
              <a:blip r:embed="rId147"/>
              <a:stretch>
                <a:fillRect/>
              </a:stretch>
            </p:blipFill>
            <p:spPr>
              <a:xfrm>
                <a:off x="2861160" y="5776420"/>
                <a:ext cx="89388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41" name="Ink 140">
                <a:extLst>
                  <a:ext uri="{FF2B5EF4-FFF2-40B4-BE49-F238E27FC236}">
                    <a16:creationId xmlns:a16="http://schemas.microsoft.com/office/drawing/2014/main" id="{68EFFC06-92AD-478E-9413-69FB0A313C90}"/>
                  </a:ext>
                </a:extLst>
              </p14:cNvPr>
              <p14:cNvContentPartPr/>
              <p14:nvPr/>
            </p14:nvContentPartPr>
            <p14:xfrm>
              <a:off x="3024600" y="5777500"/>
              <a:ext cx="2804040" cy="151920"/>
            </p14:xfrm>
          </p:contentPart>
        </mc:Choice>
        <mc:Fallback xmlns="">
          <p:pic>
            <p:nvPicPr>
              <p:cNvPr id="141" name="Ink 140">
                <a:extLst>
                  <a:ext uri="{FF2B5EF4-FFF2-40B4-BE49-F238E27FC236}">
                    <a16:creationId xmlns:a16="http://schemas.microsoft.com/office/drawing/2014/main" id="{68EFFC06-92AD-478E-9413-69FB0A313C90}"/>
                  </a:ext>
                </a:extLst>
              </p:cNvPr>
              <p:cNvPicPr/>
              <p:nvPr/>
            </p:nvPicPr>
            <p:blipFill>
              <a:blip r:embed="rId149"/>
              <a:stretch>
                <a:fillRect/>
              </a:stretch>
            </p:blipFill>
            <p:spPr>
              <a:xfrm>
                <a:off x="3006960" y="5759860"/>
                <a:ext cx="2839680" cy="187560"/>
              </a:xfrm>
              <a:prstGeom prst="rect">
                <a:avLst/>
              </a:prstGeom>
            </p:spPr>
          </p:pic>
        </mc:Fallback>
      </mc:AlternateContent>
      <p:grpSp>
        <p:nvGrpSpPr>
          <p:cNvPr id="144" name="Group 143">
            <a:extLst>
              <a:ext uri="{FF2B5EF4-FFF2-40B4-BE49-F238E27FC236}">
                <a16:creationId xmlns:a16="http://schemas.microsoft.com/office/drawing/2014/main" id="{CB235454-351C-D8CA-0A29-3F5C26CC33C2}"/>
              </a:ext>
            </a:extLst>
          </p:cNvPr>
          <p:cNvGrpSpPr/>
          <p:nvPr/>
        </p:nvGrpSpPr>
        <p:grpSpPr>
          <a:xfrm>
            <a:off x="570120" y="4633780"/>
            <a:ext cx="8997840" cy="1234080"/>
            <a:chOff x="570120" y="4633780"/>
            <a:chExt cx="8997840" cy="1234080"/>
          </a:xfrm>
        </p:grpSpPr>
        <mc:AlternateContent xmlns:mc="http://schemas.openxmlformats.org/markup-compatibility/2006" xmlns:p14="http://schemas.microsoft.com/office/powerpoint/2010/main">
          <mc:Choice Requires="p14">
            <p:contentPart p14:bwMode="auto" r:id="rId150">
              <p14:nvContentPartPr>
                <p14:cNvPr id="117" name="Ink 116">
                  <a:extLst>
                    <a:ext uri="{FF2B5EF4-FFF2-40B4-BE49-F238E27FC236}">
                      <a16:creationId xmlns:a16="http://schemas.microsoft.com/office/drawing/2014/main" id="{C8EC1800-696E-3C27-C3F1-431732B2F334}"/>
                    </a:ext>
                  </a:extLst>
                </p14:cNvPr>
                <p14:cNvContentPartPr/>
                <p14:nvPr/>
              </p14:nvContentPartPr>
              <p14:xfrm>
                <a:off x="8784960" y="5270620"/>
                <a:ext cx="633960" cy="64080"/>
              </p14:xfrm>
            </p:contentPart>
          </mc:Choice>
          <mc:Fallback xmlns="">
            <p:pic>
              <p:nvPicPr>
                <p:cNvPr id="117" name="Ink 116">
                  <a:extLst>
                    <a:ext uri="{FF2B5EF4-FFF2-40B4-BE49-F238E27FC236}">
                      <a16:creationId xmlns:a16="http://schemas.microsoft.com/office/drawing/2014/main" id="{C8EC1800-696E-3C27-C3F1-431732B2F334}"/>
                    </a:ext>
                  </a:extLst>
                </p:cNvPr>
                <p:cNvPicPr/>
                <p:nvPr/>
              </p:nvPicPr>
              <p:blipFill>
                <a:blip r:embed="rId151"/>
                <a:stretch>
                  <a:fillRect/>
                </a:stretch>
              </p:blipFill>
              <p:spPr>
                <a:xfrm>
                  <a:off x="8767320" y="5252980"/>
                  <a:ext cx="6696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18" name="Ink 117">
                  <a:extLst>
                    <a:ext uri="{FF2B5EF4-FFF2-40B4-BE49-F238E27FC236}">
                      <a16:creationId xmlns:a16="http://schemas.microsoft.com/office/drawing/2014/main" id="{68D478E4-9F9A-87DE-B12C-0FC46A4C9BC2}"/>
                    </a:ext>
                  </a:extLst>
                </p14:cNvPr>
                <p14:cNvContentPartPr/>
                <p14:nvPr/>
              </p14:nvContentPartPr>
              <p14:xfrm>
                <a:off x="7930320" y="5287180"/>
                <a:ext cx="749520" cy="25560"/>
              </p14:xfrm>
            </p:contentPart>
          </mc:Choice>
          <mc:Fallback xmlns="">
            <p:pic>
              <p:nvPicPr>
                <p:cNvPr id="118" name="Ink 117">
                  <a:extLst>
                    <a:ext uri="{FF2B5EF4-FFF2-40B4-BE49-F238E27FC236}">
                      <a16:creationId xmlns:a16="http://schemas.microsoft.com/office/drawing/2014/main" id="{68D478E4-9F9A-87DE-B12C-0FC46A4C9BC2}"/>
                    </a:ext>
                  </a:extLst>
                </p:cNvPr>
                <p:cNvPicPr/>
                <p:nvPr/>
              </p:nvPicPr>
              <p:blipFill>
                <a:blip r:embed="rId153"/>
                <a:stretch>
                  <a:fillRect/>
                </a:stretch>
              </p:blipFill>
              <p:spPr>
                <a:xfrm>
                  <a:off x="7912680" y="5269180"/>
                  <a:ext cx="78516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20" name="Ink 119">
                  <a:extLst>
                    <a:ext uri="{FF2B5EF4-FFF2-40B4-BE49-F238E27FC236}">
                      <a16:creationId xmlns:a16="http://schemas.microsoft.com/office/drawing/2014/main" id="{01F097B6-DA3A-4C57-AA03-F314EEB5B32A}"/>
                    </a:ext>
                  </a:extLst>
                </p14:cNvPr>
                <p14:cNvContentPartPr/>
                <p14:nvPr/>
              </p14:nvContentPartPr>
              <p14:xfrm>
                <a:off x="7004400" y="5206540"/>
                <a:ext cx="839520" cy="89280"/>
              </p14:xfrm>
            </p:contentPart>
          </mc:Choice>
          <mc:Fallback xmlns="">
            <p:pic>
              <p:nvPicPr>
                <p:cNvPr id="120" name="Ink 119">
                  <a:extLst>
                    <a:ext uri="{FF2B5EF4-FFF2-40B4-BE49-F238E27FC236}">
                      <a16:creationId xmlns:a16="http://schemas.microsoft.com/office/drawing/2014/main" id="{01F097B6-DA3A-4C57-AA03-F314EEB5B32A}"/>
                    </a:ext>
                  </a:extLst>
                </p:cNvPr>
                <p:cNvPicPr/>
                <p:nvPr/>
              </p:nvPicPr>
              <p:blipFill>
                <a:blip r:embed="rId155"/>
                <a:stretch>
                  <a:fillRect/>
                </a:stretch>
              </p:blipFill>
              <p:spPr>
                <a:xfrm>
                  <a:off x="6986400" y="5188900"/>
                  <a:ext cx="8751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21" name="Ink 120">
                  <a:extLst>
                    <a:ext uri="{FF2B5EF4-FFF2-40B4-BE49-F238E27FC236}">
                      <a16:creationId xmlns:a16="http://schemas.microsoft.com/office/drawing/2014/main" id="{2FA0F142-97D6-FA17-8883-43C8E824038C}"/>
                    </a:ext>
                  </a:extLst>
                </p14:cNvPr>
                <p14:cNvContentPartPr/>
                <p14:nvPr/>
              </p14:nvContentPartPr>
              <p14:xfrm>
                <a:off x="5906040" y="5296180"/>
                <a:ext cx="1023120" cy="37800"/>
              </p14:xfrm>
            </p:contentPart>
          </mc:Choice>
          <mc:Fallback xmlns="">
            <p:pic>
              <p:nvPicPr>
                <p:cNvPr id="121" name="Ink 120">
                  <a:extLst>
                    <a:ext uri="{FF2B5EF4-FFF2-40B4-BE49-F238E27FC236}">
                      <a16:creationId xmlns:a16="http://schemas.microsoft.com/office/drawing/2014/main" id="{2FA0F142-97D6-FA17-8883-43C8E824038C}"/>
                    </a:ext>
                  </a:extLst>
                </p:cNvPr>
                <p:cNvPicPr/>
                <p:nvPr/>
              </p:nvPicPr>
              <p:blipFill>
                <a:blip r:embed="rId157"/>
                <a:stretch>
                  <a:fillRect/>
                </a:stretch>
              </p:blipFill>
              <p:spPr>
                <a:xfrm>
                  <a:off x="5888040" y="5278540"/>
                  <a:ext cx="10587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23" name="Ink 122">
                  <a:extLst>
                    <a:ext uri="{FF2B5EF4-FFF2-40B4-BE49-F238E27FC236}">
                      <a16:creationId xmlns:a16="http://schemas.microsoft.com/office/drawing/2014/main" id="{E8C19E5B-44E2-4754-F585-19E4B3141B82}"/>
                    </a:ext>
                  </a:extLst>
                </p14:cNvPr>
                <p14:cNvContentPartPr/>
                <p14:nvPr/>
              </p14:nvContentPartPr>
              <p14:xfrm>
                <a:off x="5363160" y="5201500"/>
                <a:ext cx="819720" cy="41760"/>
              </p14:xfrm>
            </p:contentPart>
          </mc:Choice>
          <mc:Fallback xmlns="">
            <p:pic>
              <p:nvPicPr>
                <p:cNvPr id="123" name="Ink 122">
                  <a:extLst>
                    <a:ext uri="{FF2B5EF4-FFF2-40B4-BE49-F238E27FC236}">
                      <a16:creationId xmlns:a16="http://schemas.microsoft.com/office/drawing/2014/main" id="{E8C19E5B-44E2-4754-F585-19E4B3141B82}"/>
                    </a:ext>
                  </a:extLst>
                </p:cNvPr>
                <p:cNvPicPr/>
                <p:nvPr/>
              </p:nvPicPr>
              <p:blipFill>
                <a:blip r:embed="rId159"/>
                <a:stretch>
                  <a:fillRect/>
                </a:stretch>
              </p:blipFill>
              <p:spPr>
                <a:xfrm>
                  <a:off x="5345160" y="5183500"/>
                  <a:ext cx="8553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24" name="Ink 123">
                  <a:extLst>
                    <a:ext uri="{FF2B5EF4-FFF2-40B4-BE49-F238E27FC236}">
                      <a16:creationId xmlns:a16="http://schemas.microsoft.com/office/drawing/2014/main" id="{09E7C013-F196-86F7-9228-10A267B88345}"/>
                    </a:ext>
                  </a:extLst>
                </p14:cNvPr>
                <p14:cNvContentPartPr/>
                <p14:nvPr/>
              </p14:nvContentPartPr>
              <p14:xfrm>
                <a:off x="3922080" y="5215540"/>
                <a:ext cx="1152720" cy="20880"/>
              </p14:xfrm>
            </p:contentPart>
          </mc:Choice>
          <mc:Fallback xmlns="">
            <p:pic>
              <p:nvPicPr>
                <p:cNvPr id="124" name="Ink 123">
                  <a:extLst>
                    <a:ext uri="{FF2B5EF4-FFF2-40B4-BE49-F238E27FC236}">
                      <a16:creationId xmlns:a16="http://schemas.microsoft.com/office/drawing/2014/main" id="{09E7C013-F196-86F7-9228-10A267B88345}"/>
                    </a:ext>
                  </a:extLst>
                </p:cNvPr>
                <p:cNvPicPr/>
                <p:nvPr/>
              </p:nvPicPr>
              <p:blipFill>
                <a:blip r:embed="rId161"/>
                <a:stretch>
                  <a:fillRect/>
                </a:stretch>
              </p:blipFill>
              <p:spPr>
                <a:xfrm>
                  <a:off x="3904440" y="5197900"/>
                  <a:ext cx="118836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26" name="Ink 125">
                  <a:extLst>
                    <a:ext uri="{FF2B5EF4-FFF2-40B4-BE49-F238E27FC236}">
                      <a16:creationId xmlns:a16="http://schemas.microsoft.com/office/drawing/2014/main" id="{819F4923-91D6-9C23-FD0F-49A1FE30B449}"/>
                    </a:ext>
                  </a:extLst>
                </p14:cNvPr>
                <p14:cNvContentPartPr/>
                <p14:nvPr/>
              </p14:nvContentPartPr>
              <p14:xfrm>
                <a:off x="3005880" y="5214460"/>
                <a:ext cx="1082160" cy="54360"/>
              </p14:xfrm>
            </p:contentPart>
          </mc:Choice>
          <mc:Fallback xmlns="">
            <p:pic>
              <p:nvPicPr>
                <p:cNvPr id="126" name="Ink 125">
                  <a:extLst>
                    <a:ext uri="{FF2B5EF4-FFF2-40B4-BE49-F238E27FC236}">
                      <a16:creationId xmlns:a16="http://schemas.microsoft.com/office/drawing/2014/main" id="{819F4923-91D6-9C23-FD0F-49A1FE30B449}"/>
                    </a:ext>
                  </a:extLst>
                </p:cNvPr>
                <p:cNvPicPr/>
                <p:nvPr/>
              </p:nvPicPr>
              <p:blipFill>
                <a:blip r:embed="rId163"/>
                <a:stretch>
                  <a:fillRect/>
                </a:stretch>
              </p:blipFill>
              <p:spPr>
                <a:xfrm>
                  <a:off x="2988240" y="5196460"/>
                  <a:ext cx="11178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28" name="Ink 127">
                  <a:extLst>
                    <a:ext uri="{FF2B5EF4-FFF2-40B4-BE49-F238E27FC236}">
                      <a16:creationId xmlns:a16="http://schemas.microsoft.com/office/drawing/2014/main" id="{36901579-09FD-C253-45EF-CE102E14611E}"/>
                    </a:ext>
                  </a:extLst>
                </p14:cNvPr>
                <p14:cNvContentPartPr/>
                <p14:nvPr/>
              </p14:nvContentPartPr>
              <p14:xfrm>
                <a:off x="2049000" y="5196100"/>
                <a:ext cx="1126080" cy="59040"/>
              </p14:xfrm>
            </p:contentPart>
          </mc:Choice>
          <mc:Fallback xmlns="">
            <p:pic>
              <p:nvPicPr>
                <p:cNvPr id="128" name="Ink 127">
                  <a:extLst>
                    <a:ext uri="{FF2B5EF4-FFF2-40B4-BE49-F238E27FC236}">
                      <a16:creationId xmlns:a16="http://schemas.microsoft.com/office/drawing/2014/main" id="{36901579-09FD-C253-45EF-CE102E14611E}"/>
                    </a:ext>
                  </a:extLst>
                </p:cNvPr>
                <p:cNvPicPr/>
                <p:nvPr/>
              </p:nvPicPr>
              <p:blipFill>
                <a:blip r:embed="rId165"/>
                <a:stretch>
                  <a:fillRect/>
                </a:stretch>
              </p:blipFill>
              <p:spPr>
                <a:xfrm>
                  <a:off x="2031360" y="5178460"/>
                  <a:ext cx="11617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29" name="Ink 128">
                  <a:extLst>
                    <a:ext uri="{FF2B5EF4-FFF2-40B4-BE49-F238E27FC236}">
                      <a16:creationId xmlns:a16="http://schemas.microsoft.com/office/drawing/2014/main" id="{EA12E8DA-5A30-AA30-8C32-56C42E1D6A26}"/>
                    </a:ext>
                  </a:extLst>
                </p14:cNvPr>
                <p14:cNvContentPartPr/>
                <p14:nvPr/>
              </p14:nvContentPartPr>
              <p14:xfrm>
                <a:off x="687840" y="5258380"/>
                <a:ext cx="1380600" cy="63720"/>
              </p14:xfrm>
            </p:contentPart>
          </mc:Choice>
          <mc:Fallback xmlns="">
            <p:pic>
              <p:nvPicPr>
                <p:cNvPr id="129" name="Ink 128">
                  <a:extLst>
                    <a:ext uri="{FF2B5EF4-FFF2-40B4-BE49-F238E27FC236}">
                      <a16:creationId xmlns:a16="http://schemas.microsoft.com/office/drawing/2014/main" id="{EA12E8DA-5A30-AA30-8C32-56C42E1D6A26}"/>
                    </a:ext>
                  </a:extLst>
                </p:cNvPr>
                <p:cNvPicPr/>
                <p:nvPr/>
              </p:nvPicPr>
              <p:blipFill>
                <a:blip r:embed="rId167"/>
                <a:stretch>
                  <a:fillRect/>
                </a:stretch>
              </p:blipFill>
              <p:spPr>
                <a:xfrm>
                  <a:off x="669840" y="5240740"/>
                  <a:ext cx="14162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31" name="Ink 130">
                  <a:extLst>
                    <a:ext uri="{FF2B5EF4-FFF2-40B4-BE49-F238E27FC236}">
                      <a16:creationId xmlns:a16="http://schemas.microsoft.com/office/drawing/2014/main" id="{C5A5BDFF-0B92-41C3-1A1B-C73D3B5C69F3}"/>
                    </a:ext>
                  </a:extLst>
                </p14:cNvPr>
                <p14:cNvContentPartPr/>
                <p14:nvPr/>
              </p14:nvContentPartPr>
              <p14:xfrm>
                <a:off x="8959920" y="5695060"/>
                <a:ext cx="541800" cy="30960"/>
              </p14:xfrm>
            </p:contentPart>
          </mc:Choice>
          <mc:Fallback xmlns="">
            <p:pic>
              <p:nvPicPr>
                <p:cNvPr id="131" name="Ink 130">
                  <a:extLst>
                    <a:ext uri="{FF2B5EF4-FFF2-40B4-BE49-F238E27FC236}">
                      <a16:creationId xmlns:a16="http://schemas.microsoft.com/office/drawing/2014/main" id="{C5A5BDFF-0B92-41C3-1A1B-C73D3B5C69F3}"/>
                    </a:ext>
                  </a:extLst>
                </p:cNvPr>
                <p:cNvPicPr/>
                <p:nvPr/>
              </p:nvPicPr>
              <p:blipFill>
                <a:blip r:embed="rId169"/>
                <a:stretch>
                  <a:fillRect/>
                </a:stretch>
              </p:blipFill>
              <p:spPr>
                <a:xfrm>
                  <a:off x="8942280" y="5677420"/>
                  <a:ext cx="5774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32" name="Ink 131">
                  <a:extLst>
                    <a:ext uri="{FF2B5EF4-FFF2-40B4-BE49-F238E27FC236}">
                      <a16:creationId xmlns:a16="http://schemas.microsoft.com/office/drawing/2014/main" id="{7DFACBB6-A13F-9225-FC12-5EE9C720F7A3}"/>
                    </a:ext>
                  </a:extLst>
                </p14:cNvPr>
                <p14:cNvContentPartPr/>
                <p14:nvPr/>
              </p14:nvContentPartPr>
              <p14:xfrm>
                <a:off x="7996560" y="5739700"/>
                <a:ext cx="694800" cy="37080"/>
              </p14:xfrm>
            </p:contentPart>
          </mc:Choice>
          <mc:Fallback xmlns="">
            <p:pic>
              <p:nvPicPr>
                <p:cNvPr id="132" name="Ink 131">
                  <a:extLst>
                    <a:ext uri="{FF2B5EF4-FFF2-40B4-BE49-F238E27FC236}">
                      <a16:creationId xmlns:a16="http://schemas.microsoft.com/office/drawing/2014/main" id="{7DFACBB6-A13F-9225-FC12-5EE9C720F7A3}"/>
                    </a:ext>
                  </a:extLst>
                </p:cNvPr>
                <p:cNvPicPr/>
                <p:nvPr/>
              </p:nvPicPr>
              <p:blipFill>
                <a:blip r:embed="rId171"/>
                <a:stretch>
                  <a:fillRect/>
                </a:stretch>
              </p:blipFill>
              <p:spPr>
                <a:xfrm>
                  <a:off x="7978560" y="5721700"/>
                  <a:ext cx="7304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34" name="Ink 133">
                  <a:extLst>
                    <a:ext uri="{FF2B5EF4-FFF2-40B4-BE49-F238E27FC236}">
                      <a16:creationId xmlns:a16="http://schemas.microsoft.com/office/drawing/2014/main" id="{46E4B528-BD05-8D56-0281-6E071A29495F}"/>
                    </a:ext>
                  </a:extLst>
                </p14:cNvPr>
                <p14:cNvContentPartPr/>
                <p14:nvPr/>
              </p14:nvContentPartPr>
              <p14:xfrm>
                <a:off x="7059120" y="5810980"/>
                <a:ext cx="698040" cy="28080"/>
              </p14:xfrm>
            </p:contentPart>
          </mc:Choice>
          <mc:Fallback xmlns="">
            <p:pic>
              <p:nvPicPr>
                <p:cNvPr id="134" name="Ink 133">
                  <a:extLst>
                    <a:ext uri="{FF2B5EF4-FFF2-40B4-BE49-F238E27FC236}">
                      <a16:creationId xmlns:a16="http://schemas.microsoft.com/office/drawing/2014/main" id="{46E4B528-BD05-8D56-0281-6E071A29495F}"/>
                    </a:ext>
                  </a:extLst>
                </p:cNvPr>
                <p:cNvPicPr/>
                <p:nvPr/>
              </p:nvPicPr>
              <p:blipFill>
                <a:blip r:embed="rId173"/>
                <a:stretch>
                  <a:fillRect/>
                </a:stretch>
              </p:blipFill>
              <p:spPr>
                <a:xfrm>
                  <a:off x="7041120" y="5793340"/>
                  <a:ext cx="73368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36" name="Ink 135">
                  <a:extLst>
                    <a:ext uri="{FF2B5EF4-FFF2-40B4-BE49-F238E27FC236}">
                      <a16:creationId xmlns:a16="http://schemas.microsoft.com/office/drawing/2014/main" id="{3EC7930A-A1FE-D383-9EA8-891503F5CBC9}"/>
                    </a:ext>
                  </a:extLst>
                </p14:cNvPr>
                <p14:cNvContentPartPr/>
                <p14:nvPr/>
              </p14:nvContentPartPr>
              <p14:xfrm>
                <a:off x="5901720" y="5731780"/>
                <a:ext cx="975240" cy="90000"/>
              </p14:xfrm>
            </p:contentPart>
          </mc:Choice>
          <mc:Fallback xmlns="">
            <p:pic>
              <p:nvPicPr>
                <p:cNvPr id="136" name="Ink 135">
                  <a:extLst>
                    <a:ext uri="{FF2B5EF4-FFF2-40B4-BE49-F238E27FC236}">
                      <a16:creationId xmlns:a16="http://schemas.microsoft.com/office/drawing/2014/main" id="{3EC7930A-A1FE-D383-9EA8-891503F5CBC9}"/>
                    </a:ext>
                  </a:extLst>
                </p:cNvPr>
                <p:cNvPicPr/>
                <p:nvPr/>
              </p:nvPicPr>
              <p:blipFill>
                <a:blip r:embed="rId175"/>
                <a:stretch>
                  <a:fillRect/>
                </a:stretch>
              </p:blipFill>
              <p:spPr>
                <a:xfrm>
                  <a:off x="5884080" y="5714140"/>
                  <a:ext cx="10108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38" name="Ink 137">
                  <a:extLst>
                    <a:ext uri="{FF2B5EF4-FFF2-40B4-BE49-F238E27FC236}">
                      <a16:creationId xmlns:a16="http://schemas.microsoft.com/office/drawing/2014/main" id="{1348B942-C181-6B15-7039-9D1E7670B5C3}"/>
                    </a:ext>
                  </a:extLst>
                </p14:cNvPr>
                <p14:cNvContentPartPr/>
                <p14:nvPr/>
              </p14:nvContentPartPr>
              <p14:xfrm>
                <a:off x="4860240" y="5818540"/>
                <a:ext cx="931680" cy="48960"/>
              </p14:xfrm>
            </p:contentPart>
          </mc:Choice>
          <mc:Fallback xmlns="">
            <p:pic>
              <p:nvPicPr>
                <p:cNvPr id="138" name="Ink 137">
                  <a:extLst>
                    <a:ext uri="{FF2B5EF4-FFF2-40B4-BE49-F238E27FC236}">
                      <a16:creationId xmlns:a16="http://schemas.microsoft.com/office/drawing/2014/main" id="{1348B942-C181-6B15-7039-9D1E7670B5C3}"/>
                    </a:ext>
                  </a:extLst>
                </p:cNvPr>
                <p:cNvPicPr/>
                <p:nvPr/>
              </p:nvPicPr>
              <p:blipFill>
                <a:blip r:embed="rId177"/>
                <a:stretch>
                  <a:fillRect/>
                </a:stretch>
              </p:blipFill>
              <p:spPr>
                <a:xfrm>
                  <a:off x="4842240" y="5800540"/>
                  <a:ext cx="9673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43" name="Ink 142">
                  <a:extLst>
                    <a:ext uri="{FF2B5EF4-FFF2-40B4-BE49-F238E27FC236}">
                      <a16:creationId xmlns:a16="http://schemas.microsoft.com/office/drawing/2014/main" id="{9AC38B7B-AFAB-6C40-AE1F-C4332BB7CC8C}"/>
                    </a:ext>
                  </a:extLst>
                </p14:cNvPr>
                <p14:cNvContentPartPr/>
                <p14:nvPr/>
              </p14:nvContentPartPr>
              <p14:xfrm>
                <a:off x="570120" y="4633780"/>
                <a:ext cx="8997840" cy="1234080"/>
              </p14:xfrm>
            </p:contentPart>
          </mc:Choice>
          <mc:Fallback xmlns="">
            <p:pic>
              <p:nvPicPr>
                <p:cNvPr id="143" name="Ink 142">
                  <a:extLst>
                    <a:ext uri="{FF2B5EF4-FFF2-40B4-BE49-F238E27FC236}">
                      <a16:creationId xmlns:a16="http://schemas.microsoft.com/office/drawing/2014/main" id="{9AC38B7B-AFAB-6C40-AE1F-C4332BB7CC8C}"/>
                    </a:ext>
                  </a:extLst>
                </p:cNvPr>
                <p:cNvPicPr/>
                <p:nvPr/>
              </p:nvPicPr>
              <p:blipFill>
                <a:blip r:embed="rId179"/>
                <a:stretch>
                  <a:fillRect/>
                </a:stretch>
              </p:blipFill>
              <p:spPr>
                <a:xfrm>
                  <a:off x="552120" y="4616140"/>
                  <a:ext cx="9033480" cy="1269720"/>
                </a:xfrm>
                <a:prstGeom prst="rect">
                  <a:avLst/>
                </a:prstGeom>
              </p:spPr>
            </p:pic>
          </mc:Fallback>
        </mc:AlternateContent>
      </p:grpSp>
    </p:spTree>
    <p:extLst>
      <p:ext uri="{BB962C8B-B14F-4D97-AF65-F5344CB8AC3E}">
        <p14:creationId xmlns:p14="http://schemas.microsoft.com/office/powerpoint/2010/main" val="906262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521518"/>
            <a:ext cx="9493250" cy="5262979"/>
          </a:xfrm>
          <a:prstGeom prst="rect">
            <a:avLst/>
          </a:prstGeom>
          <a:noFill/>
        </p:spPr>
        <p:txBody>
          <a:bodyPr wrap="square" rtlCol="0">
            <a:spAutoFit/>
          </a:bodyPr>
          <a:lstStyle/>
          <a:p>
            <a:r>
              <a:rPr lang="en-US" sz="3600" b="1">
                <a:solidFill>
                  <a:srgbClr val="FFC000"/>
                </a:solidFill>
                <a:cs typeface="+mj-cs"/>
              </a:rPr>
              <a:t>Romans 1:19–20  </a:t>
            </a:r>
          </a:p>
          <a:p>
            <a:r>
              <a:rPr lang="en-US" sz="3000">
                <a:solidFill>
                  <a:srgbClr val="FFC000"/>
                </a:solidFill>
                <a:cs typeface="+mj-cs"/>
              </a:rPr>
              <a:t>1:19 Because that which may be known of God is manifest in them; for God hath shewed it unto them. 1:20 For the invisible things of him from the creation of the world are clearly seen, being understood by the things that are made, even his eternal power and Godhead; so that they are without excuse: (KJV </a:t>
            </a:r>
            <a:r>
              <a:rPr lang="en-US" sz="3000">
                <a:solidFill>
                  <a:srgbClr val="00B0F0"/>
                </a:solidFill>
                <a:cs typeface="+mj-cs"/>
              </a:rPr>
              <a:t>19 </a:t>
            </a:r>
            <a:r>
              <a:rPr lang="el-GR" sz="3000">
                <a:solidFill>
                  <a:srgbClr val="00B0F0"/>
                </a:solidFill>
                <a:cs typeface="+mj-cs"/>
              </a:rPr>
              <a:t>διότι τὸ γνωστὸν τοῦ θεοῦ φανερόν ἐστιν ἐν αὐτοῖς·* ὁ θεὸς γὰρ αὐτοῖς ἐφανέρωσεν. 20 τὰ γὰρ ἀόρατα αὐτοῦ ἀπὸ κτίσεως κόσμου τοῖς ποιήμασιν νοούμενα καθορᾶται, ἥ τε* °ἀΐδιος αὐτοῦ δύναμις καὶ θειότης, εἰς τὸ εἶναι αὐτοὺς ἀναπολογήτους</a:t>
            </a:r>
            <a:r>
              <a:rPr lang="el-GR" sz="30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2CFAD60A-5481-58BC-5C47-08532974C74F}"/>
                  </a:ext>
                </a:extLst>
              </p14:cNvPr>
              <p14:cNvContentPartPr/>
              <p14:nvPr/>
            </p14:nvContentPartPr>
            <p14:xfrm>
              <a:off x="6546840" y="2156620"/>
              <a:ext cx="47880" cy="6480"/>
            </p14:xfrm>
          </p:contentPart>
        </mc:Choice>
        <mc:Fallback xmlns="">
          <p:pic>
            <p:nvPicPr>
              <p:cNvPr id="2" name="Ink 1">
                <a:extLst>
                  <a:ext uri="{FF2B5EF4-FFF2-40B4-BE49-F238E27FC236}">
                    <a16:creationId xmlns:a16="http://schemas.microsoft.com/office/drawing/2014/main" id="{2CFAD60A-5481-58BC-5C47-08532974C74F}"/>
                  </a:ext>
                </a:extLst>
              </p:cNvPr>
              <p:cNvPicPr/>
              <p:nvPr/>
            </p:nvPicPr>
            <p:blipFill>
              <a:blip r:embed="rId5"/>
              <a:stretch>
                <a:fillRect/>
              </a:stretch>
            </p:blipFill>
            <p:spPr>
              <a:xfrm>
                <a:off x="6529200" y="2138620"/>
                <a:ext cx="835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DADC7418-83F7-8BEA-65FB-B75248797F6C}"/>
                  </a:ext>
                </a:extLst>
              </p14:cNvPr>
              <p14:cNvContentPartPr/>
              <p14:nvPr/>
            </p14:nvContentPartPr>
            <p14:xfrm>
              <a:off x="9026880" y="2988580"/>
              <a:ext cx="16920" cy="7560"/>
            </p14:xfrm>
          </p:contentPart>
        </mc:Choice>
        <mc:Fallback xmlns="">
          <p:pic>
            <p:nvPicPr>
              <p:cNvPr id="4" name="Ink 3">
                <a:extLst>
                  <a:ext uri="{FF2B5EF4-FFF2-40B4-BE49-F238E27FC236}">
                    <a16:creationId xmlns:a16="http://schemas.microsoft.com/office/drawing/2014/main" id="{DADC7418-83F7-8BEA-65FB-B75248797F6C}"/>
                  </a:ext>
                </a:extLst>
              </p:cNvPr>
              <p:cNvPicPr/>
              <p:nvPr/>
            </p:nvPicPr>
            <p:blipFill>
              <a:blip r:embed="rId7"/>
              <a:stretch>
                <a:fillRect/>
              </a:stretch>
            </p:blipFill>
            <p:spPr>
              <a:xfrm>
                <a:off x="9008880" y="2970940"/>
                <a:ext cx="52560" cy="43200"/>
              </a:xfrm>
              <a:prstGeom prst="rect">
                <a:avLst/>
              </a:prstGeom>
            </p:spPr>
          </p:pic>
        </mc:Fallback>
      </mc:AlternateContent>
      <p:grpSp>
        <p:nvGrpSpPr>
          <p:cNvPr id="12" name="Group 11">
            <a:extLst>
              <a:ext uri="{FF2B5EF4-FFF2-40B4-BE49-F238E27FC236}">
                <a16:creationId xmlns:a16="http://schemas.microsoft.com/office/drawing/2014/main" id="{4A20B38A-8D35-3829-2482-53B2F0218578}"/>
              </a:ext>
            </a:extLst>
          </p:cNvPr>
          <p:cNvGrpSpPr/>
          <p:nvPr/>
        </p:nvGrpSpPr>
        <p:grpSpPr>
          <a:xfrm>
            <a:off x="841200" y="3337060"/>
            <a:ext cx="7524720" cy="122760"/>
            <a:chOff x="841200" y="3337060"/>
            <a:chExt cx="7524720" cy="122760"/>
          </a:xfrm>
        </p:grpSpPr>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F97ED6AA-EA7B-004B-94E3-13B702644086}"/>
                    </a:ext>
                  </a:extLst>
                </p14:cNvPr>
                <p14:cNvContentPartPr/>
                <p14:nvPr/>
              </p14:nvContentPartPr>
              <p14:xfrm>
                <a:off x="989520" y="3337060"/>
                <a:ext cx="35640" cy="31680"/>
              </p14:xfrm>
            </p:contentPart>
          </mc:Choice>
          <mc:Fallback xmlns="">
            <p:pic>
              <p:nvPicPr>
                <p:cNvPr id="5" name="Ink 4">
                  <a:extLst>
                    <a:ext uri="{FF2B5EF4-FFF2-40B4-BE49-F238E27FC236}">
                      <a16:creationId xmlns:a16="http://schemas.microsoft.com/office/drawing/2014/main" id="{F97ED6AA-EA7B-004B-94E3-13B702644086}"/>
                    </a:ext>
                  </a:extLst>
                </p:cNvPr>
                <p:cNvPicPr/>
                <p:nvPr/>
              </p:nvPicPr>
              <p:blipFill>
                <a:blip r:embed="rId9"/>
                <a:stretch>
                  <a:fillRect/>
                </a:stretch>
              </p:blipFill>
              <p:spPr>
                <a:xfrm>
                  <a:off x="971520" y="3319420"/>
                  <a:ext cx="712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F9DF7275-5268-3420-9CE3-4A97719F733A}"/>
                    </a:ext>
                  </a:extLst>
                </p14:cNvPr>
                <p14:cNvContentPartPr/>
                <p14:nvPr/>
              </p14:nvContentPartPr>
              <p14:xfrm>
                <a:off x="841200" y="3373780"/>
                <a:ext cx="5236560" cy="86040"/>
              </p14:xfrm>
            </p:contentPart>
          </mc:Choice>
          <mc:Fallback xmlns="">
            <p:pic>
              <p:nvPicPr>
                <p:cNvPr id="7" name="Ink 6">
                  <a:extLst>
                    <a:ext uri="{FF2B5EF4-FFF2-40B4-BE49-F238E27FC236}">
                      <a16:creationId xmlns:a16="http://schemas.microsoft.com/office/drawing/2014/main" id="{F9DF7275-5268-3420-9CE3-4A97719F733A}"/>
                    </a:ext>
                  </a:extLst>
                </p:cNvPr>
                <p:cNvPicPr/>
                <p:nvPr/>
              </p:nvPicPr>
              <p:blipFill>
                <a:blip r:embed="rId11"/>
                <a:stretch>
                  <a:fillRect/>
                </a:stretch>
              </p:blipFill>
              <p:spPr>
                <a:xfrm>
                  <a:off x="823560" y="3356140"/>
                  <a:ext cx="52722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D4719C3E-A982-8ACB-5368-C3BEE94117ED}"/>
                    </a:ext>
                  </a:extLst>
                </p14:cNvPr>
                <p14:cNvContentPartPr/>
                <p14:nvPr/>
              </p14:nvContentPartPr>
              <p14:xfrm>
                <a:off x="6863280" y="3348580"/>
                <a:ext cx="1502640" cy="63720"/>
              </p14:xfrm>
            </p:contentPart>
          </mc:Choice>
          <mc:Fallback xmlns="">
            <p:pic>
              <p:nvPicPr>
                <p:cNvPr id="9" name="Ink 8">
                  <a:extLst>
                    <a:ext uri="{FF2B5EF4-FFF2-40B4-BE49-F238E27FC236}">
                      <a16:creationId xmlns:a16="http://schemas.microsoft.com/office/drawing/2014/main" id="{D4719C3E-A982-8ACB-5368-C3BEE94117ED}"/>
                    </a:ext>
                  </a:extLst>
                </p:cNvPr>
                <p:cNvPicPr/>
                <p:nvPr/>
              </p:nvPicPr>
              <p:blipFill>
                <a:blip r:embed="rId13"/>
                <a:stretch>
                  <a:fillRect/>
                </a:stretch>
              </p:blipFill>
              <p:spPr>
                <a:xfrm>
                  <a:off x="6845640" y="3330940"/>
                  <a:ext cx="1538280" cy="99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DAC91B24-AF8E-2E7F-0BAA-641A90845474}"/>
                  </a:ext>
                </a:extLst>
              </p14:cNvPr>
              <p14:cNvContentPartPr/>
              <p14:nvPr/>
            </p14:nvContentPartPr>
            <p14:xfrm>
              <a:off x="834720" y="3813340"/>
              <a:ext cx="1522080" cy="100440"/>
            </p14:xfrm>
          </p:contentPart>
        </mc:Choice>
        <mc:Fallback xmlns="">
          <p:pic>
            <p:nvPicPr>
              <p:cNvPr id="11" name="Ink 10">
                <a:extLst>
                  <a:ext uri="{FF2B5EF4-FFF2-40B4-BE49-F238E27FC236}">
                    <a16:creationId xmlns:a16="http://schemas.microsoft.com/office/drawing/2014/main" id="{DAC91B24-AF8E-2E7F-0BAA-641A90845474}"/>
                  </a:ext>
                </a:extLst>
              </p:cNvPr>
              <p:cNvPicPr/>
              <p:nvPr/>
            </p:nvPicPr>
            <p:blipFill>
              <a:blip r:embed="rId15"/>
              <a:stretch>
                <a:fillRect/>
              </a:stretch>
            </p:blipFill>
            <p:spPr>
              <a:xfrm>
                <a:off x="816720" y="3795340"/>
                <a:ext cx="15577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8949FBE9-DC31-CED6-B8EE-3F7E7BC0CD69}"/>
                  </a:ext>
                </a:extLst>
              </p14:cNvPr>
              <p14:cNvContentPartPr/>
              <p14:nvPr/>
            </p14:nvContentPartPr>
            <p14:xfrm>
              <a:off x="573000" y="2479180"/>
              <a:ext cx="1529640" cy="108000"/>
            </p14:xfrm>
          </p:contentPart>
        </mc:Choice>
        <mc:Fallback xmlns="">
          <p:pic>
            <p:nvPicPr>
              <p:cNvPr id="13" name="Ink 12">
                <a:extLst>
                  <a:ext uri="{FF2B5EF4-FFF2-40B4-BE49-F238E27FC236}">
                    <a16:creationId xmlns:a16="http://schemas.microsoft.com/office/drawing/2014/main" id="{8949FBE9-DC31-CED6-B8EE-3F7E7BC0CD69}"/>
                  </a:ext>
                </a:extLst>
              </p:cNvPr>
              <p:cNvPicPr/>
              <p:nvPr/>
            </p:nvPicPr>
            <p:blipFill>
              <a:blip r:embed="rId17"/>
              <a:stretch>
                <a:fillRect/>
              </a:stretch>
            </p:blipFill>
            <p:spPr>
              <a:xfrm>
                <a:off x="555000" y="2461180"/>
                <a:ext cx="156528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8CDA2133-6C76-FF33-6350-F2534497BC7B}"/>
                  </a:ext>
                </a:extLst>
              </p14:cNvPr>
              <p14:cNvContentPartPr/>
              <p14:nvPr/>
            </p14:nvContentPartPr>
            <p14:xfrm>
              <a:off x="4122960" y="2501860"/>
              <a:ext cx="4236480" cy="104040"/>
            </p14:xfrm>
          </p:contentPart>
        </mc:Choice>
        <mc:Fallback xmlns="">
          <p:pic>
            <p:nvPicPr>
              <p:cNvPr id="14" name="Ink 13">
                <a:extLst>
                  <a:ext uri="{FF2B5EF4-FFF2-40B4-BE49-F238E27FC236}">
                    <a16:creationId xmlns:a16="http://schemas.microsoft.com/office/drawing/2014/main" id="{8CDA2133-6C76-FF33-6350-F2534497BC7B}"/>
                  </a:ext>
                </a:extLst>
              </p:cNvPr>
              <p:cNvPicPr/>
              <p:nvPr/>
            </p:nvPicPr>
            <p:blipFill>
              <a:blip r:embed="rId19"/>
              <a:stretch>
                <a:fillRect/>
              </a:stretch>
            </p:blipFill>
            <p:spPr>
              <a:xfrm>
                <a:off x="4104960" y="2483860"/>
                <a:ext cx="4272120" cy="139680"/>
              </a:xfrm>
              <a:prstGeom prst="rect">
                <a:avLst/>
              </a:prstGeom>
            </p:spPr>
          </p:pic>
        </mc:Fallback>
      </mc:AlternateContent>
    </p:spTree>
    <p:extLst>
      <p:ext uri="{BB962C8B-B14F-4D97-AF65-F5344CB8AC3E}">
        <p14:creationId xmlns:p14="http://schemas.microsoft.com/office/powerpoint/2010/main" val="7478189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18948</TotalTime>
  <Words>2378</Words>
  <Application>Microsoft Office PowerPoint</Application>
  <PresentationFormat>Widescreen</PresentationFormat>
  <Paragraphs>112</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102</cp:revision>
  <dcterms:created xsi:type="dcterms:W3CDTF">2021-02-18T19:11:41Z</dcterms:created>
  <dcterms:modified xsi:type="dcterms:W3CDTF">2023-07-27T12:41:57Z</dcterms:modified>
</cp:coreProperties>
</file>