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notesSlides/notesSlide9.xml" ContentType="application/vnd.openxmlformats-officedocument.presentationml.notesSlide+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notesSlides/notesSlide10.xml" ContentType="application/vnd.openxmlformats-officedocument.presentationml.notesSlide+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notesSlides/notesSlide11.xml" ContentType="application/vnd.openxmlformats-officedocument.presentationml.notesSlide+xml"/>
  <Override PartName="/ppt/ink/ink149.xml" ContentType="application/inkml+xml"/>
  <Override PartName="/ppt/ink/ink150.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notesSlides/notesSlide14.xml" ContentType="application/vnd.openxmlformats-officedocument.presentationml.notesSlide+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notesSlides/notesSlide15.xml" ContentType="application/vnd.openxmlformats-officedocument.presentationml.notesSlide+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notesSlides/notesSlide16.xml" ContentType="application/vnd.openxmlformats-officedocument.presentationml.notesSlide+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9" r:id="rId2"/>
    <p:sldId id="265" r:id="rId3"/>
    <p:sldId id="268" r:id="rId4"/>
    <p:sldId id="273" r:id="rId5"/>
    <p:sldId id="274" r:id="rId6"/>
    <p:sldId id="275" r:id="rId7"/>
    <p:sldId id="272" r:id="rId8"/>
    <p:sldId id="270" r:id="rId9"/>
    <p:sldId id="276" r:id="rId10"/>
    <p:sldId id="277" r:id="rId11"/>
    <p:sldId id="278" r:id="rId12"/>
    <p:sldId id="271" r:id="rId13"/>
    <p:sldId id="279" r:id="rId14"/>
    <p:sldId id="280" r:id="rId15"/>
    <p:sldId id="281" r:id="rId16"/>
    <p:sldId id="2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872525-1682-4D82-B01D-46F963EFE4C4}" v="3" dt="2023-07-12T23:58:10.7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6" d="100"/>
          <a:sy n="86" d="100"/>
        </p:scale>
        <p:origin x="699" y="34"/>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97872525-1682-4D82-B01D-46F963EFE4C4}"/>
    <pc:docChg chg="modSld">
      <pc:chgData name="Duane Miller" userId="086b8d4e5ca37aec" providerId="LiveId" clId="{97872525-1682-4D82-B01D-46F963EFE4C4}" dt="2023-07-13T00:04:18.577" v="622" actId="6549"/>
      <pc:docMkLst>
        <pc:docMk/>
      </pc:docMkLst>
      <pc:sldChg chg="setBg modNotesTx">
        <pc:chgData name="Duane Miller" userId="086b8d4e5ca37aec" providerId="LiveId" clId="{97872525-1682-4D82-B01D-46F963EFE4C4}" dt="2023-07-13T00:03:51.625" v="620" actId="6549"/>
        <pc:sldMkLst>
          <pc:docMk/>
          <pc:sldMk cId="2832398454" sldId="265"/>
        </pc:sldMkLst>
      </pc:sldChg>
      <pc:sldChg chg="modSp mod setBg">
        <pc:chgData name="Duane Miller" userId="086b8d4e5ca37aec" providerId="LiveId" clId="{97872525-1682-4D82-B01D-46F963EFE4C4}" dt="2023-07-12T23:59:03.188" v="183" actId="207"/>
        <pc:sldMkLst>
          <pc:docMk/>
          <pc:sldMk cId="2153912712" sldId="268"/>
        </pc:sldMkLst>
        <pc:spChg chg="mod">
          <ac:chgData name="Duane Miller" userId="086b8d4e5ca37aec" providerId="LiveId" clId="{97872525-1682-4D82-B01D-46F963EFE4C4}" dt="2023-07-12T23:59:03.188" v="183" actId="207"/>
          <ac:spMkLst>
            <pc:docMk/>
            <pc:sldMk cId="2153912712" sldId="268"/>
            <ac:spMk id="7" creationId="{4426F626-7A1A-43A8-B380-D11D76D34155}"/>
          </ac:spMkLst>
        </pc:spChg>
      </pc:sldChg>
      <pc:sldChg chg="modSp mod setBg">
        <pc:chgData name="Duane Miller" userId="086b8d4e5ca37aec" providerId="LiveId" clId="{97872525-1682-4D82-B01D-46F963EFE4C4}" dt="2023-07-12T23:58:54.084" v="154" actId="207"/>
        <pc:sldMkLst>
          <pc:docMk/>
          <pc:sldMk cId="1401913461" sldId="269"/>
        </pc:sldMkLst>
        <pc:spChg chg="mod">
          <ac:chgData name="Duane Miller" userId="086b8d4e5ca37aec" providerId="LiveId" clId="{97872525-1682-4D82-B01D-46F963EFE4C4}" dt="2023-07-12T23:58:54.084" v="154" actId="207"/>
          <ac:spMkLst>
            <pc:docMk/>
            <pc:sldMk cId="1401913461" sldId="269"/>
            <ac:spMk id="2" creationId="{A82910D8-665B-1B19-D73F-036F5E5074D1}"/>
          </ac:spMkLst>
        </pc:spChg>
        <pc:spChg chg="mod">
          <ac:chgData name="Duane Miller" userId="086b8d4e5ca37aec" providerId="LiveId" clId="{97872525-1682-4D82-B01D-46F963EFE4C4}" dt="2023-07-12T23:58:36.260" v="96" actId="207"/>
          <ac:spMkLst>
            <pc:docMk/>
            <pc:sldMk cId="1401913461" sldId="269"/>
            <ac:spMk id="5" creationId="{14070648-3D51-FD0E-BE45-4AFD21085D84}"/>
          </ac:spMkLst>
        </pc:spChg>
        <pc:spChg chg="mod">
          <ac:chgData name="Duane Miller" userId="086b8d4e5ca37aec" providerId="LiveId" clId="{97872525-1682-4D82-B01D-46F963EFE4C4}" dt="2023-07-12T23:58:45.805" v="124" actId="207"/>
          <ac:spMkLst>
            <pc:docMk/>
            <pc:sldMk cId="1401913461" sldId="269"/>
            <ac:spMk id="6" creationId="{94500F26-2003-233D-8CCA-33492F8758AC}"/>
          </ac:spMkLst>
        </pc:spChg>
        <pc:spChg chg="mod">
          <ac:chgData name="Duane Miller" userId="086b8d4e5ca37aec" providerId="LiveId" clId="{97872525-1682-4D82-B01D-46F963EFE4C4}" dt="2023-07-12T23:58:30.847" v="67" actId="207"/>
          <ac:spMkLst>
            <pc:docMk/>
            <pc:sldMk cId="1401913461" sldId="269"/>
            <ac:spMk id="17" creationId="{25EE7535-0D5A-BC99-B18B-231450F6451D}"/>
          </ac:spMkLst>
        </pc:spChg>
        <pc:spChg chg="mod">
          <ac:chgData name="Duane Miller" userId="086b8d4e5ca37aec" providerId="LiveId" clId="{97872525-1682-4D82-B01D-46F963EFE4C4}" dt="2023-07-12T23:58:24.712" v="31" actId="207"/>
          <ac:spMkLst>
            <pc:docMk/>
            <pc:sldMk cId="1401913461" sldId="269"/>
            <ac:spMk id="26" creationId="{E254BE68-5838-85EB-B3E9-29998A371D1B}"/>
          </ac:spMkLst>
        </pc:spChg>
      </pc:sldChg>
      <pc:sldChg chg="modSp mod setBg modNotesTx">
        <pc:chgData name="Duane Miller" userId="086b8d4e5ca37aec" providerId="LiveId" clId="{97872525-1682-4D82-B01D-46F963EFE4C4}" dt="2023-07-13T00:03:58.756" v="621" actId="6549"/>
        <pc:sldMkLst>
          <pc:docMk/>
          <pc:sldMk cId="906262494" sldId="270"/>
        </pc:sldMkLst>
        <pc:spChg chg="mod">
          <ac:chgData name="Duane Miller" userId="086b8d4e5ca37aec" providerId="LiveId" clId="{97872525-1682-4D82-B01D-46F963EFE4C4}" dt="2023-07-13T00:00:18.564" v="359" actId="207"/>
          <ac:spMkLst>
            <pc:docMk/>
            <pc:sldMk cId="906262494" sldId="270"/>
            <ac:spMk id="6" creationId="{B2FD387F-92CC-4779-81C3-06BBC90B104F}"/>
          </ac:spMkLst>
        </pc:spChg>
      </pc:sldChg>
      <pc:sldChg chg="modSp mod setBg">
        <pc:chgData name="Duane Miller" userId="086b8d4e5ca37aec" providerId="LiveId" clId="{97872525-1682-4D82-B01D-46F963EFE4C4}" dt="2023-07-13T00:01:25.145" v="499" actId="207"/>
        <pc:sldMkLst>
          <pc:docMk/>
          <pc:sldMk cId="1512310284" sldId="271"/>
        </pc:sldMkLst>
        <pc:spChg chg="mod">
          <ac:chgData name="Duane Miller" userId="086b8d4e5ca37aec" providerId="LiveId" clId="{97872525-1682-4D82-B01D-46F963EFE4C4}" dt="2023-07-13T00:01:25.145" v="499" actId="207"/>
          <ac:spMkLst>
            <pc:docMk/>
            <pc:sldMk cId="1512310284" sldId="271"/>
            <ac:spMk id="7" creationId="{4426F626-7A1A-43A8-B380-D11D76D34155}"/>
          </ac:spMkLst>
        </pc:spChg>
      </pc:sldChg>
      <pc:sldChg chg="modSp mod setBg">
        <pc:chgData name="Duane Miller" userId="086b8d4e5ca37aec" providerId="LiveId" clId="{97872525-1682-4D82-B01D-46F963EFE4C4}" dt="2023-07-13T00:00:06.698" v="330" actId="207"/>
        <pc:sldMkLst>
          <pc:docMk/>
          <pc:sldMk cId="2799131102" sldId="272"/>
        </pc:sldMkLst>
        <pc:spChg chg="mod">
          <ac:chgData name="Duane Miller" userId="086b8d4e5ca37aec" providerId="LiveId" clId="{97872525-1682-4D82-B01D-46F963EFE4C4}" dt="2023-07-13T00:00:06.698" v="330" actId="207"/>
          <ac:spMkLst>
            <pc:docMk/>
            <pc:sldMk cId="2799131102" sldId="272"/>
            <ac:spMk id="7" creationId="{4426F626-7A1A-43A8-B380-D11D76D34155}"/>
          </ac:spMkLst>
        </pc:spChg>
      </pc:sldChg>
      <pc:sldChg chg="modSp mod setBg">
        <pc:chgData name="Duane Miller" userId="086b8d4e5ca37aec" providerId="LiveId" clId="{97872525-1682-4D82-B01D-46F963EFE4C4}" dt="2023-07-12T23:59:13.313" v="217" actId="207"/>
        <pc:sldMkLst>
          <pc:docMk/>
          <pc:sldMk cId="1505225561" sldId="273"/>
        </pc:sldMkLst>
        <pc:spChg chg="mod">
          <ac:chgData name="Duane Miller" userId="086b8d4e5ca37aec" providerId="LiveId" clId="{97872525-1682-4D82-B01D-46F963EFE4C4}" dt="2023-07-12T23:59:13.313" v="217" actId="207"/>
          <ac:spMkLst>
            <pc:docMk/>
            <pc:sldMk cId="1505225561" sldId="273"/>
            <ac:spMk id="6" creationId="{B2FD387F-92CC-4779-81C3-06BBC90B104F}"/>
          </ac:spMkLst>
        </pc:spChg>
      </pc:sldChg>
      <pc:sldChg chg="modSp mod setBg">
        <pc:chgData name="Duane Miller" userId="086b8d4e5ca37aec" providerId="LiveId" clId="{97872525-1682-4D82-B01D-46F963EFE4C4}" dt="2023-07-12T23:59:35.855" v="253" actId="207"/>
        <pc:sldMkLst>
          <pc:docMk/>
          <pc:sldMk cId="4081773013" sldId="274"/>
        </pc:sldMkLst>
        <pc:spChg chg="mod">
          <ac:chgData name="Duane Miller" userId="086b8d4e5ca37aec" providerId="LiveId" clId="{97872525-1682-4D82-B01D-46F963EFE4C4}" dt="2023-07-12T23:59:35.855" v="253" actId="207"/>
          <ac:spMkLst>
            <pc:docMk/>
            <pc:sldMk cId="4081773013" sldId="274"/>
            <ac:spMk id="6" creationId="{B2FD387F-92CC-4779-81C3-06BBC90B104F}"/>
          </ac:spMkLst>
        </pc:spChg>
      </pc:sldChg>
      <pc:sldChg chg="modSp mod setBg">
        <pc:chgData name="Duane Miller" userId="086b8d4e5ca37aec" providerId="LiveId" clId="{97872525-1682-4D82-B01D-46F963EFE4C4}" dt="2023-07-12T23:59:56.658" v="299" actId="207"/>
        <pc:sldMkLst>
          <pc:docMk/>
          <pc:sldMk cId="3967480915" sldId="275"/>
        </pc:sldMkLst>
        <pc:spChg chg="mod">
          <ac:chgData name="Duane Miller" userId="086b8d4e5ca37aec" providerId="LiveId" clId="{97872525-1682-4D82-B01D-46F963EFE4C4}" dt="2023-07-12T23:59:56.658" v="299" actId="207"/>
          <ac:spMkLst>
            <pc:docMk/>
            <pc:sldMk cId="3967480915" sldId="275"/>
            <ac:spMk id="6" creationId="{B2FD387F-92CC-4779-81C3-06BBC90B104F}"/>
          </ac:spMkLst>
        </pc:spChg>
      </pc:sldChg>
      <pc:sldChg chg="modSp mod setBg">
        <pc:chgData name="Duane Miller" userId="086b8d4e5ca37aec" providerId="LiveId" clId="{97872525-1682-4D82-B01D-46F963EFE4C4}" dt="2023-07-13T00:00:28.436" v="395" actId="207"/>
        <pc:sldMkLst>
          <pc:docMk/>
          <pc:sldMk cId="4178803551" sldId="276"/>
        </pc:sldMkLst>
        <pc:spChg chg="mod">
          <ac:chgData name="Duane Miller" userId="086b8d4e5ca37aec" providerId="LiveId" clId="{97872525-1682-4D82-B01D-46F963EFE4C4}" dt="2023-07-13T00:00:28.436" v="395" actId="207"/>
          <ac:spMkLst>
            <pc:docMk/>
            <pc:sldMk cId="4178803551" sldId="276"/>
            <ac:spMk id="6" creationId="{B2FD387F-92CC-4779-81C3-06BBC90B104F}"/>
          </ac:spMkLst>
        </pc:spChg>
      </pc:sldChg>
      <pc:sldChg chg="modSp mod setBg">
        <pc:chgData name="Duane Miller" userId="086b8d4e5ca37aec" providerId="LiveId" clId="{97872525-1682-4D82-B01D-46F963EFE4C4}" dt="2023-07-13T00:01:03.006" v="432" actId="207"/>
        <pc:sldMkLst>
          <pc:docMk/>
          <pc:sldMk cId="2067173353" sldId="277"/>
        </pc:sldMkLst>
        <pc:spChg chg="mod">
          <ac:chgData name="Duane Miller" userId="086b8d4e5ca37aec" providerId="LiveId" clId="{97872525-1682-4D82-B01D-46F963EFE4C4}" dt="2023-07-13T00:01:03.006" v="432" actId="207"/>
          <ac:spMkLst>
            <pc:docMk/>
            <pc:sldMk cId="2067173353" sldId="277"/>
            <ac:spMk id="6" creationId="{B2FD387F-92CC-4779-81C3-06BBC90B104F}"/>
          </ac:spMkLst>
        </pc:spChg>
      </pc:sldChg>
      <pc:sldChg chg="modSp mod setBg">
        <pc:chgData name="Duane Miller" userId="086b8d4e5ca37aec" providerId="LiveId" clId="{97872525-1682-4D82-B01D-46F963EFE4C4}" dt="2023-07-13T00:01:13.890" v="463" actId="207"/>
        <pc:sldMkLst>
          <pc:docMk/>
          <pc:sldMk cId="3435821536" sldId="278"/>
        </pc:sldMkLst>
        <pc:spChg chg="mod">
          <ac:chgData name="Duane Miller" userId="086b8d4e5ca37aec" providerId="LiveId" clId="{97872525-1682-4D82-B01D-46F963EFE4C4}" dt="2023-07-13T00:01:13.890" v="463" actId="207"/>
          <ac:spMkLst>
            <pc:docMk/>
            <pc:sldMk cId="3435821536" sldId="278"/>
            <ac:spMk id="6" creationId="{B2FD387F-92CC-4779-81C3-06BBC90B104F}"/>
          </ac:spMkLst>
        </pc:spChg>
      </pc:sldChg>
      <pc:sldChg chg="modSp mod setBg">
        <pc:chgData name="Duane Miller" userId="086b8d4e5ca37aec" providerId="LiveId" clId="{97872525-1682-4D82-B01D-46F963EFE4C4}" dt="2023-07-13T00:01:37.161" v="530" actId="207"/>
        <pc:sldMkLst>
          <pc:docMk/>
          <pc:sldMk cId="356271451" sldId="279"/>
        </pc:sldMkLst>
        <pc:spChg chg="mod">
          <ac:chgData name="Duane Miller" userId="086b8d4e5ca37aec" providerId="LiveId" clId="{97872525-1682-4D82-B01D-46F963EFE4C4}" dt="2023-07-13T00:01:37.161" v="530" actId="207"/>
          <ac:spMkLst>
            <pc:docMk/>
            <pc:sldMk cId="356271451" sldId="279"/>
            <ac:spMk id="6" creationId="{B2FD387F-92CC-4779-81C3-06BBC90B104F}"/>
          </ac:spMkLst>
        </pc:spChg>
      </pc:sldChg>
      <pc:sldChg chg="modSp mod setBg modNotesTx">
        <pc:chgData name="Duane Miller" userId="086b8d4e5ca37aec" providerId="LiveId" clId="{97872525-1682-4D82-B01D-46F963EFE4C4}" dt="2023-07-13T00:04:18.577" v="622" actId="6549"/>
        <pc:sldMkLst>
          <pc:docMk/>
          <pc:sldMk cId="2927308" sldId="280"/>
        </pc:sldMkLst>
        <pc:spChg chg="mod">
          <ac:chgData name="Duane Miller" userId="086b8d4e5ca37aec" providerId="LiveId" clId="{97872525-1682-4D82-B01D-46F963EFE4C4}" dt="2023-07-13T00:01:46.150" v="559" actId="207"/>
          <ac:spMkLst>
            <pc:docMk/>
            <pc:sldMk cId="2927308" sldId="280"/>
            <ac:spMk id="6" creationId="{B2FD387F-92CC-4779-81C3-06BBC90B104F}"/>
          </ac:spMkLst>
        </pc:spChg>
      </pc:sldChg>
      <pc:sldChg chg="modSp mod setBg">
        <pc:chgData name="Duane Miller" userId="086b8d4e5ca37aec" providerId="LiveId" clId="{97872525-1682-4D82-B01D-46F963EFE4C4}" dt="2023-07-13T00:01:52.578" v="588" actId="207"/>
        <pc:sldMkLst>
          <pc:docMk/>
          <pc:sldMk cId="2856632188" sldId="281"/>
        </pc:sldMkLst>
        <pc:spChg chg="mod">
          <ac:chgData name="Duane Miller" userId="086b8d4e5ca37aec" providerId="LiveId" clId="{97872525-1682-4D82-B01D-46F963EFE4C4}" dt="2023-07-13T00:01:52.578" v="588" actId="207"/>
          <ac:spMkLst>
            <pc:docMk/>
            <pc:sldMk cId="2856632188" sldId="281"/>
            <ac:spMk id="6" creationId="{B2FD387F-92CC-4779-81C3-06BBC90B104F}"/>
          </ac:spMkLst>
        </pc:spChg>
      </pc:sldChg>
      <pc:sldChg chg="modSp mod setBg">
        <pc:chgData name="Duane Miller" userId="086b8d4e5ca37aec" providerId="LiveId" clId="{97872525-1682-4D82-B01D-46F963EFE4C4}" dt="2023-07-13T00:02:10.757" v="619" actId="207"/>
        <pc:sldMkLst>
          <pc:docMk/>
          <pc:sldMk cId="1635548926" sldId="282"/>
        </pc:sldMkLst>
        <pc:spChg chg="mod">
          <ac:chgData name="Duane Miller" userId="086b8d4e5ca37aec" providerId="LiveId" clId="{97872525-1682-4D82-B01D-46F963EFE4C4}" dt="2023-07-13T00:02:10.757" v="619" actId="207"/>
          <ac:spMkLst>
            <pc:docMk/>
            <pc:sldMk cId="1635548926" sldId="282"/>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35:21.091"/>
    </inkml:context>
    <inkml:brush xml:id="br0">
      <inkml:brushProperty name="width" value="0.1" units="cm"/>
      <inkml:brushProperty name="height" value="0.1" units="cm"/>
      <inkml:brushProperty name="color" value="#F4F91B"/>
    </inkml:brush>
  </inkml:definitions>
  <inkml:trace contextRef="#ctx0" brushRef="#br0">48 4 2127 0 0,'0'0'3'0'0,"0"0"0"0"0,0-1-1 0 0,0 1 1 0 0,0 0-1 0 0,0 0 1 0 0,0 0-1 0 0,0 0 1 0 0,0-1-1 0 0,0 1 1 0 0,-1 0-1 0 0,1 0 1 0 0,0 0-1 0 0,0 0 1 0 0,0 0-1 0 0,0-1 1 0 0,0 1-1 0 0,-1 0 1 0 0,1 0-1 0 0,0 0 1 0 0,0 0 0 0 0,0 0-1 0 0,0 0 1 0 0,-1 0-1 0 0,1 0 1 0 0,0 0-1 0 0,0 0 1 0 0,0 0-1 0 0,-1 0 1 0 0,1 0-1 0 0,0 0 1 0 0,0 0-1 0 0,0 0 1 0 0,0 0-1 0 0,-1 0 1 0 0,1 0-1 0 0,0 0 1 0 0,0 0-1 0 0,0 0 1 0 0,-1 0 0 0 0,1 0-1 0 0,0 0 1 0 0,0 0-1 0 0,0 0 1 0 0,0 0-1 0 0,0 1 1 0 0,-1-1-1 0 0,1 0 1 0 0,0 0-1 0 0,0 0 1 0 0,0 0-1 0 0,-15 13 741 0 0,11-10-395 0 0,1 1-1 0 0,-1 0 1 0 0,1 0-1 0 0,0 1 1 0 0,0-1-1 0 0,-3 7 0 0 0,6-11-323 0 0,0 0-1 0 0,0 0 0 0 0,0 1 0 0 0,0-1 1 0 0,0 0-1 0 0,0 0 0 0 0,0 0 1 0 0,0 1-1 0 0,0-1 0 0 0,0 0 0 0 0,0 0 1 0 0,0 0-1 0 0,0 0 0 0 0,0 1 0 0 0,1-1 1 0 0,-1 0-1 0 0,0 0 0 0 0,0 0 0 0 0,0 0 1 0 0,0 1-1 0 0,0-1 0 0 0,0 0 0 0 0,0 0 1 0 0,0 0-1 0 0,0 0 0 0 0,1 0 0 0 0,-1 1 1 0 0,0-1-1 0 0,0 0 0 0 0,0 0 0 0 0,0 0 1 0 0,1 0-1 0 0,-1 0 0 0 0,0 0 1 0 0,0 0-1 0 0,0 0 0 0 0,0 0 0 0 0,1 0 1 0 0,11 2 328 0 0,17-5-144 0 0,-23 3-29 0 0,6-2 103 0 0,1 1-1 0 0,0 0 0 0 0,0 1 1 0 0,0 1-1 0 0,0 0 1 0 0,0 1-1 0 0,0 0 1 0 0,0 1-1 0 0,20 7 1 0 0,-18-5-241 0 0,1 0 1 0 0,-1-1 0 0 0,1-1-1 0 0,0 0 1 0 0,26 1 0 0 0,-9-4 1 0 0,56-6 0 0 0,69-23 119 0 0,-113 18-150 0 0,1 2 0 0 0,0 3 0 0 0,47-2 0 0 0,103 7 85 0 0,206 3 190 0 0,-362 0-287 0 0,0 2 0 0 0,0 2 0 0 0,0 2 0 0 0,43 14 0 0 0,-24-7 11 0 0,1-3 0 0 0,67 5-1 0 0,-67-10 1 0 0,0 3 0 0 0,66 18-1 0 0,-65-11-10 0 0,81 11 0 0 0,66-2 0 0 0,-131-18 0 0 0,113 0 45 0 0,-80-6-26 0 0,33-5 228 0 0,-6 0 18 0 0,52 23 16 0 0,-19-1-231 0 0,45-24 85 0 0,-100 0-89 0 0,74 14-46 0 0,-131-4 0 0 0,112-3 0 0 0,-122-6 5 0 0,39-4 36 0 0,1 3 0 0 0,113 9 0 0 0,-149 1-41 0 0,159 13 55 0 0,-161-17-52 0 0,0-2 0 0 0,62-9 0 0 0,-11-1 29 0 0,192 3 0 0 0,-198 6-32 0 0,102-16 0 0 0,-50 4 0 0 0,-13 9 0 0 0,150 15 0 0 0,-252-8 0 0 0,5-1 26 0 0,70-5 0 0 0,-89 2-10 0 0,-1-1-1 0 0,1-1 0 0 0,0 0 1 0 0,-1-2-1 0 0,32-13 0 0 0,-46 17 25 0 0,0 1-1 0 0,0 0 1 0 0,0 0-1 0 0,0 0 1 0 0,0 1 0 0 0,0-1-1 0 0,1 1 1 0 0,-1 0-1 0 0,3 0 1 0 0,-4 0-19 0 0,-1 0 0 0 0,0 0 0 0 0,1 0 0 0 0,-1 0-1 0 0,0 0 1 0 0,0 1 0 0 0,1-1 0 0 0,-1 0 0 0 0,0 1 0 0 0,0-1 0 0 0,0 1 0 0 0,1 0 0 0 0,-1-1 0 0 0,0 1 0 0 0,0 0 0 0 0,0-1 0 0 0,0 1 0 0 0,0 0 0 0 0,0 0 0 0 0,0 0 0 0 0,-1 0 0 0 0,1 0-1 0 0,0 0 1 0 0,0 0 0 0 0,0 2 0 0 0,-1-2-34 0 0,6 14-259 0 0,0 1-1 0 0,3 17 1 0 0,-6-14-4182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38:33.731"/>
    </inkml:context>
    <inkml:brush xml:id="br0">
      <inkml:brushProperty name="width" value="0.1" units="cm"/>
      <inkml:brushProperty name="height" value="0.1" units="cm"/>
      <inkml:brushProperty name="color" value="#F4F91B"/>
    </inkml:brush>
  </inkml:definitions>
  <inkml:trace contextRef="#ctx0" brushRef="#br0">6 49 455 0 0,'0'1'66'0'0,"-1"-1"-1"0"0,1 0 1 0 0,-1 0-1 0 0,1 0 0 0 0,0 1 1 0 0,-1-1-1 0 0,1 0 0 0 0,0 0 1 0 0,0 1-1 0 0,-1-1 0 0 0,1 0 1 0 0,0 1-1 0 0,0-1 0 0 0,-1 0 1 0 0,1 1-1 0 0,0-1 0 0 0,0 1 1 0 0,0-1-1 0 0,0 0 0 0 0,0 1 1 0 0,-1-1-1 0 0,1 1 0 0 0,0-1 1 0 0,0 0-1 0 0,0 1 0 0 0,0-1 1 0 0,0 1-1 0 0,0-1 0 0 0,0 0 1 0 0,0 1-1 0 0,1-1 0 0 0,-1 1 1 0 0,0-1-1 0 0,0 0 0 0 0,0 1 1 0 0,0-1-1 0 0,0 1 0 0 0,1-1 1 0 0,-1 0-1 0 0,0 1 0 0 0,0-1 1 0 0,1 0-1 0 0,-1 0 0 0 0,0 1 1 0 0,1-1-1 0 0,-1 0 0 0 0,0 1 1 0 0,0-1-1 0 0,1 0 0 0 0,4 5-228 0 0,-2-1 293 0 0,1 0-1 0 0,0-1 0 0 0,1 1 1 0 0,-1-1-1 0 0,1 0 0 0 0,-1 0 0 0 0,1-1 1 0 0,0 1-1 0 0,0-1 0 0 0,0 0 0 0 0,0-1 1 0 0,0 1-1 0 0,6 0 0 0 0,12 2 207 0 0,38 2 0 0 0,-55-5-306 0 0,345 15 806 0 0,72-20-732 0 0,-361 1-70 0 0,258-19 81 0 0,128-4 267 0 0,-236 21-136 0 0,317 6 112 0 0,-103 3-134 0 0,-334-6-115 0 0,46 2 104 0 0,92-4 181 0 0,-163 0-151 0 0,97-19-1 0 0,-96 7-44 0 0,-30 7-50 0 0,0 1 1 0 0,0 2 0 0 0,47-2-1 0 0,-80 8-209 0 0,-1 0-1 0 0,1 0 0 0 0,-1 1 1 0 0,1-1-1 0 0,0 1 0 0 0,-1 0 0 0 0,1 0 1 0 0,-1 1-1 0 0,0 0 0 0 0,8 3 1 0 0,3 4-3393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5:54.746"/>
    </inkml:context>
    <inkml:brush xml:id="br0">
      <inkml:brushProperty name="width" value="0.1" units="cm"/>
      <inkml:brushProperty name="height" value="0.1" units="cm"/>
      <inkml:brushProperty name="color" value="#F4F91B"/>
    </inkml:brush>
  </inkml:definitions>
  <inkml:trace contextRef="#ctx0" brushRef="#br0">2482 27 919 0 0,'-4'-19'1906'0'0,"3"20"-1905"0"0,1 0 1 0 0,-1 0-1 0 0,1 0 1 0 0,-1 0-1 0 0,0-1 1 0 0,1 1-1 0 0,-1 0 1 0 0,0-1-1 0 0,0 1 1 0 0,0-1-1 0 0,1 1 1 0 0,-1-1-1 0 0,0 1 1 0 0,0-1-1 0 0,0 1 1 0 0,0-1-1 0 0,0 0 1 0 0,0 1-1 0 0,0-1 1 0 0,0 0 0 0 0,0 0-1 0 0,0 0 1 0 0,0 0-1 0 0,0 0 1 0 0,0 0-1 0 0,0 0 1 0 0,-2-1-1 0 0,-34-9 55 0 0,11 2 1484 0 0,19 8-1318 0 0,1-1 0 0 0,-1 1 0 0 0,1 1 0 0 0,-1-1-1 0 0,1 1 1 0 0,-13 3 0 0 0,-39 15 252 0 0,36-11-431 0 0,-82 32 58 0 0,58-20-102 0 0,-90 23-1 0 0,-23-13 866 0 0,-228 13 0 0 0,288-39-377 0 0,-112-10 0 0 0,-99-26 234 0 0,205 14-482 0 0,-106-33 0 0 0,172 41-204 0 0,2 0-67 0 0,-1 3-1 0 0,0 0 0 0 0,-1 3 0 0 0,0 1 0 0 0,1 2 0 0 0,-1 2 1 0 0,-74 10-1 0 0,50 1-417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5:56.138"/>
    </inkml:context>
    <inkml:brush xml:id="br0">
      <inkml:brushProperty name="width" value="0.1" units="cm"/>
      <inkml:brushProperty name="height" value="0.1" units="cm"/>
      <inkml:brushProperty name="color" value="#F4F91B"/>
    </inkml:brush>
  </inkml:definitions>
  <inkml:trace contextRef="#ctx0" brushRef="#br0">1655 103 2671 0 0,'-4'-1'44'0'0,"-1"1"-1"0"0,0-1 1 0 0,1 0-1 0 0,-1 0 1 0 0,-5-3-1 0 0,-14-3 23 0 0,-343-37 5193 0 0,141 19-3707 0 0,-67 7-455 0 0,-1 22 223 0 0,198-2-1195 0 0,27 0-1840 0 0,-111 18 0 0 0,108-6-2127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5:57.043"/>
    </inkml:context>
    <inkml:brush xml:id="br0">
      <inkml:brushProperty name="width" value="0.1" units="cm"/>
      <inkml:brushProperty name="height" value="0.1" units="cm"/>
      <inkml:brushProperty name="color" value="#F4F91B"/>
    </inkml:brush>
  </inkml:definitions>
  <inkml:trace contextRef="#ctx0" brushRef="#br0">1642 2 1375 0 0,'-5'0'89'0'0,"0"-1"0"0"0,0 1 0 0 0,-1 0-1 0 0,1 0 1 0 0,0 0 0 0 0,-10 3-1 0 0,-10-1 403 0 0,-189 0 1359 0 0,167-1-1068 0 0,0 2 0 0 0,-92 18 0 0 0,77-10-570 0 0,-255 29 440 0 0,-221 16-627 0 0,412-40-1787 0 0,46-6-729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6:00.266"/>
    </inkml:context>
    <inkml:brush xml:id="br0">
      <inkml:brushProperty name="width" value="0.1" units="cm"/>
      <inkml:brushProperty name="height" value="0.1" units="cm"/>
      <inkml:brushProperty name="color" value="#F4F91B"/>
    </inkml:brush>
  </inkml:definitions>
  <inkml:trace contextRef="#ctx0" brushRef="#br0">3483 37 455 0 0,'19'-21'158'0'0,"-12"7"3244"0"0,-8 13-3365 0 0,0 1 0 0 0,-1 0 0 0 0,1 0 0 0 0,0-1 0 0 0,-1 1-1 0 0,1 0 1 0 0,0 1 0 0 0,-1-1 0 0 0,1 0 0 0 0,-1 0 0 0 0,1 0 0 0 0,0 1-1 0 0,-1-1 1 0 0,-1 2 0 0 0,-3-1 74 0 0,-15 1 310 0 0,14-2-310 0 0,1 1-1 0 0,-1 0 0 0 0,1 0 0 0 0,-1 1 1 0 0,-9 3-1 0 0,4 0-61 0 0,0 0 0 0 0,0 0-1 0 0,-1-1 1 0 0,0 0 0 0 0,1-1-1 0 0,-1-1 1 0 0,0 0 0 0 0,-1-1 0 0 0,1 0-1 0 0,-16-2 1 0 0,-5-2 166 0 0,0 2-1 0 0,0 2 1 0 0,-47 6-1 0 0,41-3 53 0 0,-76-1-1 0 0,7-13 309 0 0,46 3-167 0 0,-80 1 1 0 0,96 10-341 0 0,-73 15 0 0 0,-1 1 2 0 0,39-13 186 0 0,-112-4 0 0 0,178-4-188 0 0,-111 1 78 0 0,103 3-118 0 0,-41 11 1 0 0,15-2-12 0 0,-229 27 44 0 0,218-32-47 0 0,-43 6 112 0 0,-113 11-39 0 0,-42 0-23 0 0,131-20 40 0 0,-176-17 0 0 0,258 11-125 0 0,0 1 1 0 0,0 2-1 0 0,-1 3 0 0 0,2 1 0 0 0,-78 20 0 0 0,73-13-334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6:02.231"/>
    </inkml:context>
    <inkml:brush xml:id="br0">
      <inkml:brushProperty name="width" value="0.1" units="cm"/>
      <inkml:brushProperty name="height" value="0.1" units="cm"/>
      <inkml:brushProperty name="color" value="#F4F91B"/>
    </inkml:brush>
  </inkml:definitions>
  <inkml:trace contextRef="#ctx0" brushRef="#br0">2085 46 79 0 0,'1'0'9'0'0,"-1"0"0"0"0,0 0 0 0 0,1 0 0 0 0,-1 0-1 0 0,0 0 1 0 0,0 0 0 0 0,1 0 0 0 0,-1 0-1 0 0,0 0 1 0 0,0 0 0 0 0,1 0 0 0 0,-1 0 0 0 0,0-1-1 0 0,0 1 1 0 0,1 0 0 0 0,-1 0 0 0 0,0 0-1 0 0,0 0 1 0 0,0-1 0 0 0,1 1 0 0 0,-1 0 0 0 0,0 0-1 0 0,0 0 1 0 0,0-1 0 0 0,0 1 0 0 0,0 0-1 0 0,1 0 1 0 0,-1-1 0 0 0,0 1 0 0 0,0 0 0 0 0,0 0-1 0 0,0-1 1 0 0,0 1 0 0 0,0 0 0 0 0,0-1-1 0 0,0 1 1 0 0,0 0 0 0 0,0 0 0 0 0,0-1 0 0 0,0 1-1 0 0,0 0 1 0 0,0 0 0 0 0,0-1 0 0 0,0 1-1 0 0,0 0 1 0 0,0 0 0 0 0,-1-1 0 0 0,1 1-1 0 0,-4-9 610 0 0,3 7-439 0 0,0 1 0 0 0,0-1-1 0 0,0 1 1 0 0,-1-1-1 0 0,1 1 1 0 0,0 0 0 0 0,-1 0-1 0 0,1 0 1 0 0,-1 0-1 0 0,1 0 1 0 0,-1 0-1 0 0,0 0 1 0 0,1 0 0 0 0,-1 0-1 0 0,0 1 1 0 0,0-1-1 0 0,0 1 1 0 0,1 0 0 0 0,-1-1-1 0 0,0 1 1 0 0,-3 0-1 0 0,-5 0 181 0 0,0 0-1 0 0,-18 2 1 0 0,22-1-260 0 0,-43 5 198 0 0,6 0 99 0 0,-50 1 1 0 0,-164-22 1444 0 0,-26 0-740 0 0,110 24-931 0 0,-30 0-46 0 0,11-16 57 0 0,109 2-92 0 0,1 3 0 0 0,-120 14 0 0 0,112 4-263 0 0,-103 32 1 0 0,141-33-238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6:03.061"/>
    </inkml:context>
    <inkml:brush xml:id="br0">
      <inkml:brushProperty name="width" value="0.1" units="cm"/>
      <inkml:brushProperty name="height" value="0.1" units="cm"/>
      <inkml:brushProperty name="color" value="#F4F91B"/>
    </inkml:brush>
  </inkml:definitions>
  <inkml:trace contextRef="#ctx0" brushRef="#br0">1614 95 4231 0 0,'-367'-34'2692'0'0,"289"29"-2520"0"0,-93-2 368 0 0,-133-13 659 0 0,246 13-985 0 0,-22-4 47 0 0,-1 4 0 0 0,-92 3 0 0 0,-5 22-263 0 0,103-2-2672 0 0,26-4-402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6:04.043"/>
    </inkml:context>
    <inkml:brush xml:id="br0">
      <inkml:brushProperty name="width" value="0.1" units="cm"/>
      <inkml:brushProperty name="height" value="0.1" units="cm"/>
      <inkml:brushProperty name="color" value="#F4F91B"/>
    </inkml:brush>
  </inkml:definitions>
  <inkml:trace contextRef="#ctx0" brushRef="#br0">2369 197 2303 0 0,'-17'-7'725'0'0,"0"0"0"0"0,-1 2 0 0 0,-30-6 0 0 0,11 2-339 0 0,-167-34 1246 0 0,105 23-982 0 0,-161-25 716 0 0,165 27-937 0 0,0 4 1 0 0,-140-3 0 0 0,16 17-283 0 0,0 10 0 0 0,-264 46 0 0 0,448-50-145 0 0,-179 37-222 0 0,141-23 62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6:05.905"/>
    </inkml:context>
    <inkml:brush xml:id="br0">
      <inkml:brushProperty name="width" value="0.1" units="cm"/>
      <inkml:brushProperty name="height" value="0.1" units="cm"/>
      <inkml:brushProperty name="color" value="#F4F91B"/>
    </inkml:brush>
  </inkml:definitions>
  <inkml:trace contextRef="#ctx0" brushRef="#br0">2089 66 1351 0 0,'-18'-1'220'0'0,"0"-1"0"0"0,1-1 0 0 0,-32-9 0 0 0,0 0 220 0 0,-47-3 619 0 0,-1 4 0 0 0,-1 4-1 0 0,1 4 1 0 0,-123 13 0 0 0,-192 8 290 0 0,62-4-712 0 0,3 23-478 0 0,197-5-536 0 0,79-10 131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6:07.407"/>
    </inkml:context>
    <inkml:brush xml:id="br0">
      <inkml:brushProperty name="width" value="0.1" units="cm"/>
      <inkml:brushProperty name="height" value="0.1" units="cm"/>
      <inkml:brushProperty name="color" value="#F4F91B"/>
    </inkml:brush>
  </inkml:definitions>
  <inkml:trace contextRef="#ctx0" brushRef="#br0">2582 43 2303 0 0,'-2'-3'51'0'0,"0"-1"1"0"0,-1 1-1 0 0,1-1 0 0 0,-1 1 0 0 0,0 0 0 0 0,0 0 0 0 0,-1 1 0 0 0,1-1 0 0 0,-1 0 0 0 0,1 1 0 0 0,-1 0 0 0 0,0 0 0 0 0,1 0 0 0 0,-5-1 0 0 0,3 3 227 0 0,1 0 1 0 0,-1 0 0 0 0,1 0-1 0 0,0 1 1 0 0,-1-1 0 0 0,-5 3-1 0 0,1-1-234 0 0,-30 4 16 0 0,0-2 0 0 0,-1-1 0 0 0,-45-4 0 0 0,-43-7 1022 0 0,65 3 110 0 0,-103 4 0 0 0,21 14-820 0 0,-116 6-219 0 0,-48-19 442 0 0,-147 5 421 0 0,335 2-970 0 0,-209 40 0 0 0,257-30-1632 0 0,-77 29 1 0 0,71-17-1778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6:09.252"/>
    </inkml:context>
    <inkml:brush xml:id="br0">
      <inkml:brushProperty name="width" value="0.1" units="cm"/>
      <inkml:brushProperty name="height" value="0.1" units="cm"/>
      <inkml:brushProperty name="color" value="#F4F91B"/>
    </inkml:brush>
  </inkml:definitions>
  <inkml:trace contextRef="#ctx0" brushRef="#br0">2099 86 455 0 0,'-1'-1'58'0'0,"0"0"0"0"0,0 0 0 0 0,0 0 0 0 0,0 1 0 0 0,0-1 0 0 0,0 0-1 0 0,0 0 1 0 0,0 1 0 0 0,0-1 0 0 0,-1 0 0 0 0,1 1 0 0 0,0-1 0 0 0,0 1-1 0 0,0 0 1 0 0,-1-1 0 0 0,1 1 0 0 0,-2 0 0 0 0,-24 1 2885 0 0,8 0-2778 0 0,-57 1 27 0 0,32 0-67 0 0,-49-4 0 0 0,32-3 378 0 0,-81-9 1394 0 0,118 10-1621 0 0,-360-44 2510 0 0,278 40-2317 0 0,-173 9 0 0 0,-75 38-247 0 0,287-27-328 0 0,0 3 0 0 0,2 3 0 0 0,-79 32 0 0 0,81-20-332 0 0,2 2-10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38:36.892"/>
    </inkml:context>
    <inkml:brush xml:id="br0">
      <inkml:brushProperty name="width" value="0.1" units="cm"/>
      <inkml:brushProperty name="height" value="0.1" units="cm"/>
      <inkml:brushProperty name="color" value="#F4F91B"/>
    </inkml:brush>
  </inkml:definitions>
  <inkml:trace contextRef="#ctx0" brushRef="#br0">0 55 1351 0 0,'67'-3'535'0'0,"69"-12"-1"0"0,21-1 244 0 0,140 19-353 0 0,-63 10-425 0 0,-29 12 79 0 0,21 2-86 0 0,-10-29 317 0 0,-158 0-84 0 0,123 7 181 0 0,-15-1-337 0 0,-127-5-58 0 0,-1-2 0 0 0,53-10-1 0 0,25-15 29 0 0,95-15 56 0 0,-188 40-79 0 0,1 1 0 0 0,0 2 0 0 0,0 0 0 0 0,0 2 0 0 0,0 0 0 0 0,-1 2 0 0 0,46 13 0 0 0,-54-12-9 0 0,0 1-1 0 0,-1 0 0 0 0,1 1 0 0 0,-1 1 0 0 0,-1 0 0 0 0,1 1 0 0 0,-2 0 0 0 0,14 12 0 0 0,-5-2-7 0 0,-11-11 0 0 0,-1 0 0 0 0,15 17 0 0 0,-16-16 0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6:10.502"/>
    </inkml:context>
    <inkml:brush xml:id="br0">
      <inkml:brushProperty name="width" value="0.1" units="cm"/>
      <inkml:brushProperty name="height" value="0.1" units="cm"/>
      <inkml:brushProperty name="color" value="#F4F91B"/>
    </inkml:brush>
  </inkml:definitions>
  <inkml:trace contextRef="#ctx0" brushRef="#br0">2700 227 2127 0 0,'-34'-10'158'0'0,"29"8"-123"0"0,0 0 0 0 0,0 1-1 0 0,-1-1 1 0 0,1 1-1 0 0,-1 0 1 0 0,1 0 0 0 0,-1 1-1 0 0,1-1 1 0 0,-10 2-1 0 0,-4 0 237 0 0,0 0-1 0 0,-30-3 0 0 0,-8 0 138 0 0,-70 6 905 0 0,0-7 0 0 0,-128-18 0 0 0,68-6-191 0 0,-207-34 350 0 0,267 36-1176 0 0,-158-26 261 0 0,207 41-375 0 0,-134-1-1 0 0,135 14-321 0 0,1 3-1 0 0,0 3 1 0 0,0 4 0 0 0,1 3-1 0 0,-121 42 1 0 0,106-25-922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6:12.250"/>
    </inkml:context>
    <inkml:brush xml:id="br0">
      <inkml:brushProperty name="width" value="0.1" units="cm"/>
      <inkml:brushProperty name="height" value="0.1" units="cm"/>
      <inkml:brushProperty name="color" value="#F4F91B"/>
    </inkml:brush>
  </inkml:definitions>
  <inkml:trace contextRef="#ctx0" brushRef="#br0">2423 139 1839 0 0,'-15'-5'382'0'0,"-1"0"-1"0"0,0 1 1 0 0,0 1-1 0 0,0 0 1 0 0,-20 0-1 0 0,-82 3 1903 0 0,34 1-2178 0 0,-235-21 1081 0 0,204 10-795 0 0,-315-40 1110 0 0,289 32-975 0 0,-155 0-1 0 0,-144 22-181 0 0,396-2-398 0 0,0 2 1 0 0,-78 19 0 0 0,34 1-2846 0 0,22-2-525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6:36.923"/>
    </inkml:context>
    <inkml:brush xml:id="br0">
      <inkml:brushProperty name="width" value="0.1" units="cm"/>
      <inkml:brushProperty name="height" value="0.1" units="cm"/>
      <inkml:brushProperty name="color" value="#F4F91B"/>
    </inkml:brush>
  </inkml:definitions>
  <inkml:trace contextRef="#ctx0" brushRef="#br0">1728 1 1375 0 0,'-45'2'1356'0'0,"0"3"-1"0"0,1 1 0 0 0,-45 13 0 0 0,40-7-835 0 0,0-3 0 0 0,-60 3-1 0 0,-76-13 1130 0 0,168 0-1542 0 0,-352 17 1011 0 0,341-14-1129 0 0,-196 22 64 0 0,181-24 131 0 0,1-1 0 0 0,-61-10 0 0 0,-48-2 235 0 0,117 10-260 0 0,32 2 5 0 0,21 5-60 0 0,246 23 370 0 0,3 1-88 0 0,111 2 98 0 0,-268-27-179 0 0,158 23 0 0 0,-164-16-23 0 0,-30-5-76 0 0,-35-1-94 0 0,0-1-1 0 0,0-2 0 0 0,55-7 1 0 0,-90 5-73 0 0,-1 0 0 0 0,1 0 1 0 0,-1 0-1 0 0,1-1 1 0 0,-1 1-1 0 0,8-5 1 0 0,-12 5-28 0 0,1 1 1 0 0,-1 0 0 0 0,1-1 0 0 0,-1 1-1 0 0,1-1 1 0 0,-1 1 0 0 0,1 0 0 0 0,-1-1-1 0 0,1 1 1 0 0,-1-1 0 0 0,0 1 0 0 0,1-1-1 0 0,-1 0 1 0 0,0 1 0 0 0,1-1 0 0 0,-1 1 0 0 0,0-1-1 0 0,0 1 1 0 0,0-1 0 0 0,1 0 0 0 0,-1 1-1 0 0,0-2 1 0 0,-1 1 8 0 0,1 0-1 0 0,0 0 0 0 0,-1 0 1 0 0,1 1-1 0 0,-1-1 1 0 0,1 0-1 0 0,-1 0 1 0 0,0 0-1 0 0,1 1 1 0 0,-1-1-1 0 0,0 0 1 0 0,1 1-1 0 0,-1-1 1 0 0,0 0-1 0 0,0 1 0 0 0,0-1 1 0 0,0 1-1 0 0,0-1 1 0 0,-1 0-1 0 0,-14-5 36 0 0,1-1 0 0 0,-1 2 0 0 0,-1 0 0 0 0,1 1 0 0 0,-21-3 0 0 0,-87-2 216 0 0,-203 13-240 0 0,1 26 0 0 0,27-11-3 0 0,-45 6 6 0 0,102-2-35 0 0,183-16 54 0 0,69-6-52 0 0,0-1 0 0 0,0 0-1 0 0,0 0 1 0 0,11-3 0 0 0,11 0 13 0 0,99-4 335 0 0,257-7 1430 0 0,-110 13-2281 0 0,296 3-998 0 0,-502 0 1499 0 0,217-5 0 0 0,-285 3 8 0 0,14-3 123 0 0,-17 1-55 0 0,-10-2-32 0 0,-44-9 50 0 0,0 3 0 0 0,-68-5 0 0 0,49 7-51 0 0,-163-10 21 0 0,178 17-42 0 0,0 3-1 0 0,-65 12 0 0 0,13 5-506 0 0,0 5 0 0 0,-160 58-1 0 0,184-48-970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6:15.161"/>
    </inkml:context>
    <inkml:brush xml:id="br0">
      <inkml:brushProperty name="width" value="0.1" units="cm"/>
      <inkml:brushProperty name="height" value="0.1" units="cm"/>
      <inkml:brushProperty name="color" value="#F4F91B"/>
    </inkml:brush>
  </inkml:definitions>
  <inkml:trace contextRef="#ctx0" brushRef="#br0">2089 0 1839 0 0,'0'0'83'0'0,"-15"3"2153"0"0,-36 8-1668 0 0,-2-1 1 0 0,1-3-1 0 0,-94 1 0 0 0,10-3 191 0 0,-329 3 954 0 0,227-6-1188 0 0,-73-3 142 0 0,231-2-528 0 0,1 4-1 0 0,-158 23 0 0 0,70 11-3109 0 0,109-20-281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6:16.628"/>
    </inkml:context>
    <inkml:brush xml:id="br0">
      <inkml:brushProperty name="width" value="0.1" units="cm"/>
      <inkml:brushProperty name="height" value="0.1" units="cm"/>
      <inkml:brushProperty name="color" value="#F4F91B"/>
    </inkml:brush>
  </inkml:definitions>
  <inkml:trace contextRef="#ctx0" brushRef="#br0">2429 87 1839 0 0,'-169'20'1972'0'0,"-221"-2"0"0"0,264-16-1337 0 0,44 1 170 0 0,-140-14 1 0 0,-292-52 364 0 0,186 24-806 0 0,258 31-387 0 0,-1 2-1 0 0,0 3 1 0 0,0 4-1 0 0,-82 10 1 0 0,72 3-700 0 0,1-3-2417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6:18.645"/>
    </inkml:context>
    <inkml:brush xml:id="br0">
      <inkml:brushProperty name="width" value="0.1" units="cm"/>
      <inkml:brushProperty name="height" value="0.1" units="cm"/>
      <inkml:brushProperty name="color" value="#F4F91B"/>
    </inkml:brush>
  </inkml:definitions>
  <inkml:trace contextRef="#ctx0" brushRef="#br0">1442 154 455 0 0,'-9'1'-16'0'0,"0"-1"-1"0"0,0 0 0 0 0,1 0 0 0 0,-11-2 0 0 0,-14-1 1063 0 0,-17 1 2544 0 0,-24-7-3142 0 0,29 4-85 0 0,-50-10 682 0 0,-162-48 1 0 0,189 44-588 0 0,19 8-87 0 0,0 1-1 0 0,-94-5 0 0 0,-101 14-81 0 0,196 2-577 0 0,1 3-1 0 0,-92 17 1 0 0,92-8-2919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6:19.418"/>
    </inkml:context>
    <inkml:brush xml:id="br0">
      <inkml:brushProperty name="width" value="0.1" units="cm"/>
      <inkml:brushProperty name="height" value="0.1" units="cm"/>
      <inkml:brushProperty name="color" value="#F4F91B"/>
    </inkml:brush>
  </inkml:definitions>
  <inkml:trace contextRef="#ctx0" brushRef="#br0">1121 168 5039 0 0,'-90'-31'2045'0'0,"-174"-36"0"0"0,154 42-1215 0 0,36 10-328 0 0,-103-10-1 0 0,128 22-458 0 0,0 1 0 0 0,-1 3 0 0 0,-56 9 0 0 0,75-5-524 0 0,-40 13 1 0 0,21-3-3182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6:21.562"/>
    </inkml:context>
    <inkml:brush xml:id="br0">
      <inkml:brushProperty name="width" value="0.1" units="cm"/>
      <inkml:brushProperty name="height" value="0.1" units="cm"/>
      <inkml:brushProperty name="color" value="#F4F91B"/>
    </inkml:brush>
  </inkml:definitions>
  <inkml:trace contextRef="#ctx0" brushRef="#br0">1391 93 455 0 0,'-1'-4'-193'0'0,"1"3"301"0"0,0 0 1 0 0,0-1 0 0 0,0 1 0 0 0,-1 0 0 0 0,1 0 0 0 0,-1-1 0 0 0,1 1 0 0 0,-1 0 0 0 0,1 0 0 0 0,-1 0 0 0 0,1-1 0 0 0,-1 1 0 0 0,0 0 0 0 0,0 0-1 0 0,0 0 1 0 0,1 0 0 0 0,-1 0 0 0 0,0 1 0 0 0,0-1 0 0 0,0 0 0 0 0,0 0 0 0 0,-1 1 0 0 0,1-1 0 0 0,0 0 0 0 0,0 1 0 0 0,0-1 0 0 0,-2 0-1 0 0,-54-15 662 0 0,0 2 0 0 0,0 3-1 0 0,-67-4 1 0 0,45 11 158 0 0,-107 9-1 0 0,5 0-189 0 0,34-9-254 0 0,-105 0 248 0 0,227 4-722 0 0,-1 2 0 0 0,0 1 0 0 0,-32 9-1 0 0,2 7-2734 0 0,19-2-509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6:22.540"/>
    </inkml:context>
    <inkml:brush xml:id="br0">
      <inkml:brushProperty name="width" value="0.1" units="cm"/>
      <inkml:brushProperty name="height" value="0.1" units="cm"/>
      <inkml:brushProperty name="color" value="#F4F91B"/>
    </inkml:brush>
  </inkml:definitions>
  <inkml:trace contextRef="#ctx0" brushRef="#br0">2432 13 455 0 0,'-137'7'4903'0'0,"-23"-1"-3870"0"0,-79-21 556 0 0,147 8-1122 0 0,-252 4 735 0 0,139 5-800 0 0,-365 6 293 0 0,2 54-3791 0 0,451-39-179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6:48.965"/>
    </inkml:context>
    <inkml:brush xml:id="br0">
      <inkml:brushProperty name="width" value="0.1" units="cm"/>
      <inkml:brushProperty name="height" value="0.1" units="cm"/>
      <inkml:brushProperty name="color" value="#F4F91B"/>
    </inkml:brush>
  </inkml:definitions>
  <inkml:trace contextRef="#ctx0" brushRef="#br0">1 26 919 0 0,'5'-9'411'0'0,"-5"8"-274"0"0,1 1 0 0 0,-1-1 0 0 0,0 1 0 0 0,0-1 0 0 0,1 1 0 0 0,-1-1 0 0 0,0 1 0 0 0,0-1 0 0 0,1 1 0 0 0,-1 0 0 0 0,1-1 0 0 0,-1 1 0 0 0,0-1 0 0 0,1 1 0 0 0,-1 0 0 0 0,1-1 0 0 0,-1 1 0 0 0,1 0 0 0 0,-1 0 0 0 0,1-1 0 0 0,-1 1 0 0 0,1 0 0 0 0,-1 0 0 0 0,1 0 0 0 0,-1-1 0 0 0,1 1 0 0 0,0 0 0 0 0,13-2 174 0 0,-1 0 0 0 0,1 1 0 0 0,-1 1 0 0 0,1 0 0 0 0,24 4 0 0 0,21-1 704 0 0,93 3 825 0 0,107-17-589 0 0,-191 8-890 0 0,111 8 0 0 0,-101 0-246 0 0,-5-3 13 0 0,65 5 240 0 0,-93-4-257 0 0,1-1-1 0 0,53-7 0 0 0,14 0 343 0 0,19 13-47 0 0,33 10-204 0 0,-148-17-175 0 0,105 5 10 0 0,23-15 15 0 0,-93 4-14 0 0,85 2 0 0 0,-97 7-6 0 0,53 11 0 0 0,-60-10-32 0 0,-1 0 0 0 0,52 0 0 0 0,-2 2 0 0 0,-17-1 0 0 0,105-5 51 0 0,56 4 26 0 0,-133 5-62 0 0,108 7 34 0 0,-78-7-49 0 0,-65-3 0 0 0,20 4-2 0 0,-46-6 35 0 0,58 3 0 0 0,-64-4-37 0 0,-25-4 5 0 0,-1 0 1 0 0,1 0-1 0 0,-1 0 0 0 0,1 0 1 0 0,-1 0-1 0 0,1 1 1 0 0,-1-1-1 0 0,1 0 1 0 0,-1 0-1 0 0,1 0 1 0 0,-1 0-1 0 0,1 1 0 0 0,-1-1 1 0 0,1 0-1 0 0,-1 1 1 0 0,1-1-1 0 0,-1 0 1 0 0,1 1-1 0 0,-1-1 1 0 0,0 0-1 0 0,1 1 1 0 0,-1-1-1 0 0,0 1 0 0 0,1-1 1 0 0,-1 1-1 0 0,0-1 1 0 0,0 1-1 0 0,1-1 1 0 0,-1 1-1 0 0,0-1 1 0 0,0 1-1 0 0,0-1 0 0 0,0 1 1 0 0,0-1-1 0 0,0 1 1 0 0,1-1-1 0 0,-1 1 1 0 0,0-1-1 0 0,-1 2 1 0 0,-2-1-1 0 0,0-1 0 0 0,0 1 1 0 0,0-1-1 0 0,0 1 0 0 0,0-1 0 0 0,-1 0 1 0 0,1 0-1 0 0,-5-1 0 0 0,3 1 9 0 0,-556 7 182 0 0,422-7-147 0 0,-103 6 27 0 0,-293 9-72 0 0,462-13 22 0 0,-98 15 0 0 0,27-2-2 0 0,84-13-3 0 0,1-4 0 0 0,-65-9 0 0 0,24 2-4 0 0,54 5-13 0 0,-99-3 0 0 0,-290 13 0 0 0,358-4-94 0 0,-107 18 0 0 0,132-11-115 0 0,0 3 1 0 0,-97 36 0 0 0,89-24-723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39:01.996"/>
    </inkml:context>
    <inkml:brush xml:id="br0">
      <inkml:brushProperty name="width" value="0.1" units="cm"/>
      <inkml:brushProperty name="height" value="0.1" units="cm"/>
      <inkml:brushProperty name="color" value="#F4F91B"/>
    </inkml:brush>
  </inkml:definitions>
  <inkml:trace contextRef="#ctx0" brushRef="#br0">0 9742 3679 0 0,'1'0'9'0'0,"-1"0"0"0"0,1 0 0 0 0,-1-1 0 0 0,1 1-1 0 0,-1 0 1 0 0,0-1 0 0 0,1 1 0 0 0,-1 0-1 0 0,0-1 1 0 0,1 1 0 0 0,-1 0 0 0 0,0-1 0 0 0,0 1-1 0 0,1-1 1 0 0,-1 1 0 0 0,0-1 0 0 0,0 1-1 0 0,1 0 1 0 0,-1-1 0 0 0,0 1 0 0 0,0-1 0 0 0,0 1-1 0 0,0-1 1 0 0,0 1 0 0 0,0-1 0 0 0,0 1-1 0 0,0-1 1 0 0,0 1 0 0 0,0-1 0 0 0,0 1 0 0 0,0-1-1 0 0,0 1 1 0 0,0-1 0 0 0,-1 1 0 0 0,1-1-1 0 0,0 1 1 0 0,0-1 0 0 0,-1 1 0 0 0,1 0 0 0 0,0-1-1 0 0,-1 0 1 0 0,-3-14 302 0 0,42 20 569 0 0,-35-5-791 0 0,0 0-1 0 0,0 0 1 0 0,0 0-1 0 0,0 0 0 0 0,-1-1 1 0 0,1 1-1 0 0,0-1 1 0 0,0 0-1 0 0,0 0 1 0 0,4-2-1 0 0,-5 2 85 0 0,-1 0 1 0 0,0 1-1 0 0,0-1 0 0 0,1 0 1 0 0,-1 0-1 0 0,0 0 0 0 0,0 0 0 0 0,0 0 1 0 0,0 0-1 0 0,0 0 0 0 0,-1 0 1 0 0,1-1-1 0 0,0 1 0 0 0,0 0 1 0 0,-1 0-1 0 0,1-1 0 0 0,-1 1 0 0 0,1 0 1 0 0,-1-1-1 0 0,0 1 0 0 0,1-1 1 0 0,-1 1-1 0 0,0-3 0 0 0,0 3-72 0 0,1 0 0 0 0,-1 0-1 0 0,0 1 1 0 0,1-1 0 0 0,-1 0-1 0 0,1 0 1 0 0,-1 0 0 0 0,1 0-1 0 0,-1 0 1 0 0,1 1-1 0 0,0-1 1 0 0,-1 0 0 0 0,1 0-1 0 0,0 1 1 0 0,-1-1 0 0 0,1 1-1 0 0,0-1 1 0 0,0 0 0 0 0,0 1-1 0 0,0 0 1 0 0,0-1 0 0 0,0 1-1 0 0,-1-1 1 0 0,1 1-1 0 0,0 0 1 0 0,2-1 0 0 0,31-4 563 0 0,-30 4-570 0 0,47-8 405 0 0,-34 5-240 0 0,32-4-1 0 0,-24 7 4 0 0,1 0-1 0 0,29 4 0 0 0,-13 0 107 0 0,1-1 0 0 0,55-5 0 0 0,85-17 290 0 0,-51 4-244 0 0,-67 8-163 0 0,-1-4 1 0 0,109-33-1 0 0,118-61 293 0 0,-286 105-538 0 0,175-74 235 0 0,-138 55-132 0 0,0-2 0 0 0,44-32 0 0 0,106-93 239 0 0,-58 42-94 0 0,-63 50-21 0 0,-3-4 0 0 0,93-102 1 0 0,-12-30 320 0 0,-60 71-242 0 0,-84 114-297 0 0,88-113 191 0 0,84-140 0 0 0,-119 161-152 0 0,110-201 77 0 0,-132 220-71 0 0,-4-2 0 0 0,33-122 0 0 0,20-175 337 0 0,-40 160-130 0 0,59-251-91 0 0,-67 282-133 0 0,-8-1-1 0 0,9-344 1 0 0,-47-121 28 0 0,5 453-25 0 0,3 183-44 0 0,-16-401 43 0 0,7 314-31 0 0,-45-205 0 0 0,21 183-14 0 0,-6 2 0 0 0,-5 2 0 0 0,-93-180 0 0 0,-121-128 56 0 0,185 312-48 0 0,-284-403 3 0 0,270 410 53 0 0,-5 4 0 0 0,-132-119 0 0 0,24 33 60 0 0,-197-175 50 0 0,328 307-51 0 0,-99-110 0 0 0,159 159-101 0 0,1 1 0 0 0,-12-21 0 0 0,18 27-16 0 0,0 1-1 0 0,1-1 0 0 0,0-1 0 0 0,0 1 0 0 0,0 0 0 0 0,1-1 0 0 0,-1 1 0 0 0,1-1 0 0 0,0-9 0 0 0,1 13-7 0 0,1-1 1 0 0,-1 1-1 0 0,1 0 0 0 0,0 0 1 0 0,0-1-1 0 0,0 1 0 0 0,0 0 1 0 0,0 0-1 0 0,0 0 0 0 0,1 0 1 0 0,-1 0-1 0 0,1 1 0 0 0,-1-1 1 0 0,1 0-1 0 0,0 1 0 0 0,0-1 1 0 0,-1 1-1 0 0,1-1 0 0 0,4-1 1 0 0,3-3-16 0 0,1 1 1 0 0,17-8-1 0 0,-4 5 2 0 0,1 1 0 0 0,-1 0 0 0 0,1 2 0 0 0,1 1 0 0 0,-1 0 0 0 0,0 2-1 0 0,50 2 1 0 0,-37 3 0 0 0,0 2 1 0 0,0 1-1 0 0,0 3 0 0 0,54 18 1 0 0,-8 3-151 0 0,1-5 1 0 0,94 17-1 0 0,-151-37 136 0 0,33 4-85 0 0,-53-8 104 0 0,0-1 0 0 0,-1 0 0 0 0,1 0 0 0 0,0 0 0 0 0,-1-1 0 0 0,11-2 0 0 0,-16 3 10 0 0,-1-1 0 0 0,1 1 0 0 0,0 0 0 0 0,-1 0 0 0 0,1-1 0 0 0,0 1 0 0 0,0 0 0 0 0,-1-1 0 0 0,1 1 0 0 0,-1 0 0 0 0,1-1 0 0 0,0 1 0 0 0,-1-1 0 0 0,1 1 0 0 0,-1-1 0 0 0,1 1 0 0 0,-1-1 0 0 0,1 0 0 0 0,-1 1 0 0 0,1-1 0 0 0,-1 0 0 0 0,0 1 0 0 0,0-1 0 0 0,1 0 0 0 0,-1 1 0 0 0,0-1 0 0 0,0 0 0 0 0,1 0 0 0 0,-1 1 0 0 0,0-1 0 0 0,0 0 0 0 0,0 0 0 0 0,0 1 0 0 0,0-1 0 0 0,0 0 0 0 0,-1 0 0 0 0,1 1 0 0 0,0-1 0 0 0,0 0 0 0 0,0 1 0 0 0,-1-1 0 0 0,1 0 0 0 0,0 1 0 0 0,-1-1 0 0 0,1 0 0 0 0,0 1 0 0 0,-1-1 0 0 0,1 0 0 0 0,-2 0 0 0 0,-1-4 0 0 0,-1 1 0 0 0,1-1 0 0 0,-1 1 0 0 0,-9-8 0 0 0,-129-86-81 0 0,10 7-14 0 0,74 45 63 0 0,-75-56-97 0 0,106 83 109 0 0,-1 2 0 0 0,-1 1 1 0 0,-33-13-1 0 0,22 12 11 0 0,-6-2-49 0 0,-82-23 1 0 0,121 40 46 0 0,-1 1 0 0 0,0 0 0 0 0,0 0-1 0 0,0 1 1 0 0,-16 1 0 0 0,22 0 2 0 0,-1-1 0 0 0,1 0 0 0 0,0 0 0 0 0,0 1 0 0 0,-1-1 0 0 0,1 1-1 0 0,0 0 1 0 0,0 0 0 0 0,0 0 0 0 0,0 0 0 0 0,0 0 0 0 0,0 0 0 0 0,0 0 0 0 0,0 0 0 0 0,0 1-1 0 0,1-1 1 0 0,-1 1 0 0 0,0 0 0 0 0,1-1 0 0 0,0 1 0 0 0,-1 0 0 0 0,1 0 0 0 0,0 0 0 0 0,-2 4-1 0 0,3-4 4 0 0,0-1 0 0 0,-1 1 0 0 0,1-1 0 0 0,1 1 0 0 0,-1-1 0 0 0,0 1 0 0 0,0 0-1 0 0,1-1 1 0 0,-1 1 0 0 0,0-1 0 0 0,1 1 0 0 0,0-1 0 0 0,-1 1 0 0 0,1-1-1 0 0,1 3 1 0 0,17 22-8 0 0,-14-21-20 0 0,31 40-24 0 0,55 76-28 0 0,-77-100 84 0 0,-1 1-1 0 0,-1 0 1 0 0,-2 1 0 0 0,10 26 0 0 0,1 28-16 0 0,-3 1 0 0 0,9 100-1 0 0,-12-72 10 0 0,-10-55 9 0 0,-1 1 0 0 0,-4-1 0 0 0,-5 59 0 0 0,3-93 0 0 0,0 0 0 0 0,-1 0 0 0 0,-1 0 0 0 0,-11 31 0 0 0,11-40 0 0 0,0 1 0 0 0,0-1 0 0 0,0 1 0 0 0,-1-1 0 0 0,0-1 0 0 0,-1 1 0 0 0,0-1 0 0 0,0 0 0 0 0,0 0 0 0 0,-12 9 0 0 0,15-14-1 0 0,0 0-1 0 0,-1 0 1 0 0,1 0-1 0 0,0-1 0 0 0,0 1 1 0 0,-1-1-1 0 0,1 0 1 0 0,-1 0-1 0 0,1 0 1 0 0,-1 0-1 0 0,0-1 1 0 0,1 1-1 0 0,-8-1 1 0 0,5-1-6 0 0,0 0 1 0 0,0 0 0 0 0,0 0-1 0 0,0-1 1 0 0,0 0 0 0 0,0 0-1 0 0,-8-5 1 0 0,-4-3-20 0 0,0-1 0 0 0,1-1 0 0 0,-27-25 0 0 0,-15-20-187 0 0,2-3-1 0 0,-78-104 1 0 0,130 158 212 0 0,-69-98-128 0 0,68 92 96 0 0,-9-13-261 0 0,15 25 285 0 0,-1-1 0 0 0,1 1 0 0 0,-1-1 0 0 0,1 1 0 0 0,-1-1 0 0 0,1 1 0 0 0,-1-1-1 0 0,0 1 1 0 0,1-1 0 0 0,-1 1 0 0 0,0 0 0 0 0,1 0 0 0 0,-1-1 0 0 0,0 1-1 0 0,0 0 1 0 0,1 0 0 0 0,-1 0 0 0 0,0 0 0 0 0,1-1 0 0 0,-1 1 0 0 0,0 0-1 0 0,0 0 1 0 0,1 1 0 0 0,-1-1 0 0 0,0 0 0 0 0,0 0 0 0 0,1 0 0 0 0,-1 0-1 0 0,0 1 1 0 0,-1 0 0 0 0,2 1 0 0 0,0 0 1 0 0,0 0-1 0 0,0 0 0 0 0,0 0 1 0 0,0 0-1 0 0,1 0 0 0 0,-1 0 0 0 0,1 0 1 0 0,-1 0-1 0 0,2 3 0 0 0,19 54-1329 0 0,-8-18-3933 0 0,-1-5-884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8:47.451"/>
    </inkml:context>
    <inkml:brush xml:id="br0">
      <inkml:brushProperty name="width" value="0.1" units="cm"/>
      <inkml:brushProperty name="height" value="0.1" units="cm"/>
      <inkml:brushProperty name="color" value="#66CC00"/>
    </inkml:brush>
  </inkml:definitions>
  <inkml:trace contextRef="#ctx0" brushRef="#br0">2030 90 5983 0 0,'1'-4'-24'0'0,"-1"2"155"0"0,0-1-1 0 0,1 1 0 0 0,-1 0 1 0 0,1-1-1 0 0,0 1 0 0 0,-1 0 1 0 0,1 0-1 0 0,3-4 0 0 0,-3 5-28 0 0,0 0 0 0 0,0 0 1 0 0,0 0-1 0 0,1 0 0 0 0,-1 1 0 0 0,1-1 0 0 0,-1 0 0 0 0,0 1 0 0 0,1-1 0 0 0,-1 1 0 0 0,1-1 1 0 0,-1 1-1 0 0,1 0 0 0 0,-1 0 0 0 0,3-1 0 0 0,-2 1-63 0 0,0 0 0 0 0,0-1 0 0 0,0 1 0 0 0,-1-1-1 0 0,1 0 1 0 0,0 0 0 0 0,-1 1 0 0 0,1-1 0 0 0,0 0 0 0 0,-1-1 0 0 0,1 1 0 0 0,-1 0-1 0 0,1 0 1 0 0,-1-1 0 0 0,0 1 0 0 0,0 0 0 0 0,2-3 0 0 0,-2 3 37 0 0,-1 0 0 0 0,1 0 1 0 0,-1 1-1 0 0,0-1 1 0 0,1 0-1 0 0,-1 0 0 0 0,0 0 1 0 0,1 1-1 0 0,-1-1 1 0 0,0 0-1 0 0,0 0 0 0 0,0 0 1 0 0,0 0-1 0 0,0 0 0 0 0,0 0 1 0 0,0 1-1 0 0,0-1 1 0 0,0 0-1 0 0,-1 0 0 0 0,1 0 1 0 0,0 0-1 0 0,0 1 1 0 0,-1-1-1 0 0,1 0 0 0 0,0 0 1 0 0,-1 1-1 0 0,1-1 0 0 0,-1 0 1 0 0,1 0-1 0 0,-1 1 1 0 0,0-1-1 0 0,1 1 0 0 0,-1-1 1 0 0,1 0-1 0 0,-1 1 1 0 0,0-1-1 0 0,0 1 0 0 0,0-1 1 0 0,-1 0 33 0 0,1 1-1 0 0,-1 0 1 0 0,1-1 0 0 0,-1 1 0 0 0,1 0 0 0 0,-1-1 0 0 0,1 1 0 0 0,-1 0 0 0 0,1 0 0 0 0,-1 0 0 0 0,1 0 0 0 0,-1 1-1 0 0,1-1 1 0 0,-1 0 0 0 0,1 1 0 0 0,-3 0 0 0 0,-26 13 562 0 0,24-11-530 0 0,-65 35 257 0 0,-52 24-307 0 0,34-30 437 0 0,-96 21 0 0 0,91-27 14 0 0,38-13-335 0 0,-1-1 0 0 0,-109 7 0 0 0,102-17 58 0 0,-68-8 0 0 0,-54-13 478 0 0,163 16-648 0 0,-181-40 684 0 0,12 2-300 0 0,167 38-465 0 0,1 1 1 0 0,-1 1 0 0 0,0 1-1 0 0,0 2 1 0 0,-47 7 0 0 0,-26 18-708 0 0,79-21-167 0 0,-47 13-5960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8:50.530"/>
    </inkml:context>
    <inkml:brush xml:id="br0">
      <inkml:brushProperty name="width" value="0.1" units="cm"/>
      <inkml:brushProperty name="height" value="0.1" units="cm"/>
      <inkml:brushProperty name="color" value="#66CC00"/>
    </inkml:brush>
  </inkml:definitions>
  <inkml:trace contextRef="#ctx0" brushRef="#br0">1748 118 455 0 0,'26'-5'2663'0'0,"-11"-10"-814"0"0,-13 12-1759 0 0,-1 0 0 0 0,0 0-1 0 0,1 0 1 0 0,-1 0-1 0 0,0 0 1 0 0,-1 0 0 0 0,1 0-1 0 0,0 0 1 0 0,-1 0-1 0 0,0 0 1 0 0,0-1 0 0 0,0 1-1 0 0,0 0 1 0 0,0 0-1 0 0,-1 0 1 0 0,1 0-1 0 0,-1 0 1 0 0,0 0 0 0 0,0 0-1 0 0,0 0 1 0 0,0 0-1 0 0,0 0 1 0 0,-1 0 0 0 0,1 0-1 0 0,-1 1 1 0 0,0-1-1 0 0,0 1 1 0 0,0-1 0 0 0,0 1-1 0 0,-5-4 1 0 0,6 5-38 0 0,0 1 0 0 0,0-1 0 0 0,0 1 0 0 0,-1 0-1 0 0,1-1 1 0 0,0 1 0 0 0,0 0 0 0 0,0 0 0 0 0,-1 0 0 0 0,1 0 0 0 0,0 0 0 0 0,0 0 0 0 0,-1 0 0 0 0,1 0 0 0 0,0 0 0 0 0,0 1 0 0 0,-3 0 0 0 0,-21 10 351 0 0,17-7-279 0 0,-20 8 48 0 0,-15 7 297 0 0,-1-1 0 0 0,-71 19 0 0 0,87-31-144 0 0,1 0 1 0 0,-1-2-1 0 0,0-1 0 0 0,1-1 1 0 0,-56-3-1 0 0,44-2 429 0 0,1 2 0 0 0,-70 7 0 0 0,72-2-616 0 0,0-2 0 0 0,-1-1-1 0 0,-51-7 1 0 0,11-4 562 0 0,-1 2-1 0 0,-81 4 1 0 0,108 5-511 0 0,-139 9 135 0 0,50 3-233 0 0,4-1-1194 0 0,86-5-81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8:51.014"/>
    </inkml:context>
    <inkml:brush xml:id="br0">
      <inkml:brushProperty name="width" value="0.1" units="cm"/>
      <inkml:brushProperty name="height" value="0.1" units="cm"/>
      <inkml:brushProperty name="color" value="#66CC00"/>
    </inkml:brush>
  </inkml:definitions>
  <inkml:trace contextRef="#ctx0" brushRef="#br0">1 28 11055 0 0,'14'-14'240'0'0,"-2"6"48"0"0,-3 3 16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8:51.481"/>
    </inkml:context>
    <inkml:brush xml:id="br0">
      <inkml:brushProperty name="width" value="0.1" units="cm"/>
      <inkml:brushProperty name="height" value="0.1" units="cm"/>
      <inkml:brushProperty name="color" value="#66CC00"/>
    </inkml:brush>
  </inkml:definitions>
  <inkml:trace contextRef="#ctx0" brushRef="#br0">1794 11 3223 0 0,'-2'-1'176'0'0,"1"0"-1"0"0,-1 0 0 0 0,0 0 0 0 0,1 0 0 0 0,-1 1 1 0 0,0-1-1 0 0,0 0 0 0 0,0 1 0 0 0,1-1 0 0 0,-1 1 1 0 0,0 0-1 0 0,0-1 0 0 0,0 1 0 0 0,0 0 0 0 0,-2 0 1 0 0,-33 4 1242 0 0,21-2-1500 0 0,-30 3 253 0 0,-71 19-1 0 0,75-14 70 0 0,-1-1 0 0 0,-45 2-1 0 0,87-11-227 0 0,-40 3 846 0 0,-78-6 0 0 0,-8-9 646 0 0,-198 5 0 0 0,257 7-900 0 0,-116-16 1 0 0,65 3-86 0 0,38 5-270 0 0,29 2-225 0 0,0 2-1 0 0,-99 6 0 0 0,97 5-142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8:52.481"/>
    </inkml:context>
    <inkml:brush xml:id="br0">
      <inkml:brushProperty name="width" value="0.1" units="cm"/>
      <inkml:brushProperty name="height" value="0.1" units="cm"/>
      <inkml:brushProperty name="color" value="#66CC00"/>
    </inkml:brush>
  </inkml:definitions>
  <inkml:trace contextRef="#ctx0" brushRef="#br0">2615 72 3679 0 0,'1'-2'269'0'0,"0"0"0"0"0,0 0 0 0 0,0 0-1 0 0,1 1 1 0 0,-1-1 0 0 0,0 0 0 0 0,1 1-1 0 0,-1-1 1 0 0,1 1 0 0 0,-1-1 0 0 0,1 1-1 0 0,0 0 1 0 0,0 0 0 0 0,-1 0-1 0 0,1 0 1 0 0,0 0 0 0 0,0 0 0 0 0,4-1-1 0 0,-4 2-286 0 0,0-1 0 0 0,0 0 0 0 0,-1 0 0 0 0,1 1 0 0 0,0-1-1 0 0,0 0 1 0 0,0 0 0 0 0,-1-1 0 0 0,1 1 0 0 0,-1 0-1 0 0,1-1 1 0 0,-1 1 0 0 0,1 0 0 0 0,-1-1 0 0 0,0 0 0 0 0,0 1-1 0 0,1-1 1 0 0,-1 0 0 0 0,0 0 0 0 0,-1 1 0 0 0,1-1 0 0 0,1-4-1 0 0,-2 6 28 0 0,0 0 0 0 0,0-1 0 0 0,0 1 0 0 0,0 0-1 0 0,0-1 1 0 0,1 1 0 0 0,-1 0 0 0 0,0-1 0 0 0,0 1-1 0 0,0 0 1 0 0,0-1 0 0 0,0 1 0 0 0,-1 0 0 0 0,1-1-1 0 0,0 1 1 0 0,0 0 0 0 0,0-1 0 0 0,0 1 0 0 0,0 0-1 0 0,0-1 1 0 0,0 1 0 0 0,-1 0 0 0 0,1 0 0 0 0,0-1-1 0 0,0 1 1 0 0,0 0 0 0 0,-1 0 0 0 0,1-1 0 0 0,0 1-1 0 0,0 0 1 0 0,-1 0 0 0 0,1-1 0 0 0,-12 2 611 0 0,-12 11 245 0 0,-9 8-641 0 0,-2-1-1 0 0,0-1 0 0 0,0-2 1 0 0,-2-2-1 0 0,0-1 0 0 0,0-2 1 0 0,-1-1-1 0 0,-1-3 0 0 0,-65 6 1 0 0,-108 14 527 0 0,59-6-525 0 0,59-8 12 0 0,58-6-38 0 0,0-3 1 0 0,0-1-1 0 0,-56-2 1 0 0,-71-16 892 0 0,16 0-185 0 0,-165 6-1 0 0,114 10-702 0 0,-25 2-113 0 0,130 6-522 0 0,-174 41 0 0 0,201-35-363 0 0,-19 3-146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8:54.067"/>
    </inkml:context>
    <inkml:brush xml:id="br0">
      <inkml:brushProperty name="width" value="0.1" units="cm"/>
      <inkml:brushProperty name="height" value="0.1" units="cm"/>
      <inkml:brushProperty name="color" value="#66CC00"/>
    </inkml:brush>
  </inkml:definitions>
  <inkml:trace contextRef="#ctx0" brushRef="#br0">905 72 5351 0 0,'-6'-1'94'0'0,"1"-1"-1"0"0,-1 1 0 0 0,0 0 0 0 0,0 0 1 0 0,0 0-1 0 0,0 1 0 0 0,0 0 0 0 0,0 0 0 0 0,0 1 1 0 0,-8 1-1 0 0,-9 0 361 0 0,-17 1 89 0 0,22-1-223 0 0,0-1 1 0 0,0-1-1 0 0,-22-2 0 0 0,28 1 20 0 0,0-1-1 0 0,0-1 0 0 0,1 0 0 0 0,-16-6 0 0 0,-24-6 640 0 0,16 6-486 0 0,4 1-39 0 0,-1 2 0 0 0,1 1 0 0 0,-58-2 0 0 0,42 5-215 0 0,19 0-308 0 0,0 1-1 0 0,0 1 1 0 0,0 1 0 0 0,0 2-1 0 0,1 1 1 0 0,-1 1 0 0 0,-27 9-1 0 0,20-1-870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8:56.179"/>
    </inkml:context>
    <inkml:brush xml:id="br0">
      <inkml:brushProperty name="width" value="0.1" units="cm"/>
      <inkml:brushProperty name="height" value="0.1" units="cm"/>
      <inkml:brushProperty name="color" value="#66CC00"/>
    </inkml:brush>
  </inkml:definitions>
  <inkml:trace contextRef="#ctx0" brushRef="#br0">2866 297 1839 0 0,'0'-11'2'0'0,"0"-2"686"0"0,0 0-1 0 0,-4-22 1 0 0,3 31-632 0 0,0 0 0 0 0,0-1 0 0 0,-1 1 0 0 0,1 0 0 0 0,-1 0 0 0 0,0 0 0 0 0,0 0 0 0 0,0 1-1 0 0,-1-1 1 0 0,1 1 0 0 0,-7-7 0 0 0,-15-14 935 0 0,0-1 532 0 0,-1 1 0 0 0,-41-30 1 0 0,59 48-1353 0 0,-2 1-1 0 0,1 0 1 0 0,-1 0 0 0 0,1 1 0 0 0,-1 0 0 0 0,0 1 0 0 0,-1 0-1 0 0,1 0 1 0 0,0 1 0 0 0,-1 0 0 0 0,0 1 0 0 0,1 0-1 0 0,-16 0 1 0 0,-30 8 73 0 0,0 2 1 0 0,-104 33-1 0 0,98-25-185 0 0,5-4 156 0 0,0-4 0 0 0,-60 4 0 0 0,4-1 60 0 0,-249 68 789 0 0,313-69-927 0 0,0-2-1 0 0,-1-3 0 0 0,-62 2 0 0 0,-149-12 834 0 0,67-2-565 0 0,71 4 3 0 0,32 0-228 0 0,-130 12 0 0 0,184-4-218 0 0,0 1 0 0 0,1 2 0 0 0,0 2 0 0 0,-58 25 0 0 0,-2 11-5004 0 0,43-19-446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8:56.972"/>
    </inkml:context>
    <inkml:brush xml:id="br0">
      <inkml:brushProperty name="width" value="0.1" units="cm"/>
      <inkml:brushProperty name="height" value="0.1" units="cm"/>
      <inkml:brushProperty name="color" value="#66CC00"/>
    </inkml:brush>
  </inkml:definitions>
  <inkml:trace contextRef="#ctx0" brushRef="#br0">3158 44 455 0 0,'4'-14'515'0'0,"-4"14"-449"0"0,0-1 0 0 0,0 1 0 0 0,0 0 1 0 0,-1-1-1 0 0,1 1 0 0 0,0 0 0 0 0,0-1 0 0 0,0 1 0 0 0,0 0 0 0 0,0 0 1 0 0,0-1-1 0 0,-1 1 0 0 0,1 0 0 0 0,0 0 0 0 0,0-1 0 0 0,0 1 0 0 0,-1 0 0 0 0,1 0 1 0 0,0-1-1 0 0,0 1 0 0 0,-1 0 0 0 0,1 0 0 0 0,0 0 0 0 0,0 0 0 0 0,-1-1 1 0 0,-2 1 93 0 0,0-1 0 0 0,0 1 1 0 0,1 0-1 0 0,-1 0 0 0 0,0 0 1 0 0,0 0-1 0 0,-4 1 1 0 0,5-1-439 0 0,-16 1 598 0 0,1-2-1 0 0,-32-3 1 0 0,-1-1 1269 0 0,25 4-871 0 0,0 2-1 0 0,0 1 1 0 0,-30 6-1 0 0,-71 21 199 0 0,62-12-651 0 0,16-7-68 0 0,-1-3 0 0 0,0-1 1 0 0,-73-1-1 0 0,-150-19 1294 0 0,155 5-954 0 0,49 2-83 0 0,-70-17-1 0 0,-40-6 103 0 0,-158 21-142 0 0,117 7-155 0 0,88-1 45 0 0,-228 23-1 0 0,-122 66-1046 0 0,375-57-145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8:59.849"/>
    </inkml:context>
    <inkml:brush xml:id="br0">
      <inkml:brushProperty name="width" value="0.1" units="cm"/>
      <inkml:brushProperty name="height" value="0.1" units="cm"/>
      <inkml:brushProperty name="color" value="#66CC00"/>
    </inkml:brush>
  </inkml:definitions>
  <inkml:trace contextRef="#ctx0" brushRef="#br0">4252 141 3223 0 0,'-8'-9'509'0'0,"0"-1"-1"0"0,0 1 1 0 0,-1 1-1 0 0,0 0 0 0 0,-1 0 1 0 0,0 0-1 0 0,0 1 0 0 0,-11-5 1 0 0,-25-19 355 0 0,42 27-685 0 0,-1 1 0 0 0,1-1-1 0 0,-1 2 1 0 0,0-1-1 0 0,0 0 1 0 0,0 1-1 0 0,-1 0 1 0 0,1 0 0 0 0,-1 1-1 0 0,-5-2 1 0 0,-1 2-23 0 0,0 0 0 0 0,0 1 0 0 0,-20 2 1 0 0,19 0-146 0 0,-199 20 676 0 0,-74 13 108 0 0,192-25-477 0 0,-158 19 249 0 0,3 20-399 0 0,131-16-144 0 0,-85 21 16 0 0,145-42-40 0 0,-90 9 0 0 0,-41-5 6 0 0,-174 9 428 0 0,164-27-221 0 0,-54 2 30 0 0,205 4-239 0 0,-256 12 56 0 0,267-17-60 0 0,-61-11 0 0 0,44 4 0 0 0,-88-24 191 0 0,62 12-55 0 0,-71-16 219 0 0,-38-9 1 0 0,131 34-725 0 0,-76-4 0 0 0,83 14-491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9:22.581"/>
    </inkml:context>
    <inkml:brush xml:id="br0">
      <inkml:brushProperty name="width" value="0.1" units="cm"/>
      <inkml:brushProperty name="height" value="0.1" units="cm"/>
      <inkml:brushProperty name="color" value="#66CC00"/>
    </inkml:brush>
  </inkml:definitions>
  <inkml:trace contextRef="#ctx0" brushRef="#br0">3467 52 4175 0 0,'-3'-2'53'0'0,"-1"-1"1"0"0,0 1-1 0 0,1 0 0 0 0,-1 1 0 0 0,0-1 0 0 0,-1 1 0 0 0,1-1 0 0 0,0 1 0 0 0,0 1 0 0 0,0-1 0 0 0,-1 0 0 0 0,-6 1 0 0 0,-6 1 276 0 0,1 0 0 0 0,-18 4 1 0 0,18-2-17 0 0,-27 1 0 0 0,29-3-85 0 0,-1-2 0 0 0,0 1 0 0 0,1-2 0 0 0,-1 0 0 0 0,-14-5 0 0 0,23 6-135 0 0,-102-27 1590 0 0,88 25-1426 0 0,1 1-1 0 0,-1 0 0 0 0,0 2 1 0 0,-37 3-1 0 0,20 3-35 0 0,-62 16-1 0 0,76-14-176 0 0,-27 12 0 0 0,31-12-13 0 0,0 0 0 0 0,-29 7 0 0 0,22-10-31 0 0,0-1 0 0 0,0-2 0 0 0,-34 0 0 0 0,2 1 0 0 0,-108 20-1 0 0,75-9 13 0 0,16-1 41 0 0,46-7-51 0 0,1-1 0 0 0,-1-1 1 0 0,-1-2-1 0 0,-52-2 0 0 0,-61-21 151 0 0,83 10 59 0 0,-115-5-1 0 0,-34 21-40 0 0,-57 0-86 0 0,122-10 27 0 0,-208 2 357 0 0,288 8-484 0 0,1 2 0 0 0,0 3 0 0 0,1 3-1 0 0,0 3 1 0 0,1 2 0 0 0,-60 27 0 0 0,58-18-191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4:36.741"/>
    </inkml:context>
    <inkml:brush xml:id="br0">
      <inkml:brushProperty name="width" value="0.1" units="cm"/>
      <inkml:brushProperty name="height" value="0.1" units="cm"/>
      <inkml:brushProperty name="color" value="#F4F91B"/>
    </inkml:brush>
  </inkml:definitions>
  <inkml:trace contextRef="#ctx0" brushRef="#br0">16 139 3023 0 0,'-1'-1'13'0'0,"-1"-2"60"0"0,0 0 0 0 0,0 0 1 0 0,1 0-1 0 0,-1-1 0 0 0,1 1 1 0 0,0-1-1 0 0,0 1 0 0 0,-1-5 0 0 0,2 8-41 0 0,0-1 0 0 0,0 1-1 0 0,1-1 1 0 0,-1 1 0 0 0,0 0-1 0 0,0-1 1 0 0,1 1 0 0 0,-1 0-1 0 0,0 0 1 0 0,1-1 0 0 0,-1 1-1 0 0,0 0 1 0 0,1 0-1 0 0,-1-1 1 0 0,0 1 0 0 0,1 0-1 0 0,-1 0 1 0 0,1 0 0 0 0,-1 0-1 0 0,0 0 1 0 0,1-1 0 0 0,-1 1-1 0 0,1 0 1 0 0,-1 0 0 0 0,0 0-1 0 0,1 0 1 0 0,-1 0-1 0 0,1 0 1 0 0,16 0 188 0 0,-14 0-94 0 0,13 1 114 0 0,0-2 0 0 0,0 0 0 0 0,0 0 0 0 0,-1-2 0 0 0,22-5 0 0 0,-31 6-112 0 0,-1-1-1 0 0,0 0 0 0 0,0 0 0 0 0,0-1 0 0 0,-1 1 1 0 0,1-1-1 0 0,-1 0 0 0 0,0 0 0 0 0,7-8 0 0 0,-8 8-27 0 0,0 1-1 0 0,0-1 1 0 0,0 1-1 0 0,1 0 1 0 0,-1 0-1 0 0,1 0 1 0 0,0 1-1 0 0,0-1 1 0 0,0 1-1 0 0,0 0 1 0 0,0 0-1 0 0,0 0 1 0 0,1 1-1 0 0,-1 0 1 0 0,1-1-1 0 0,-1 2 1 0 0,1-1-1 0 0,5 0 1 0 0,-3 1-67 0 0,0 0 0 0 0,0 0 0 0 0,0 1 0 0 0,0 0 1 0 0,0 0-1 0 0,0 1 0 0 0,-1 0 0 0 0,1 0 0 0 0,-1 1 0 0 0,1-1 0 0 0,8 7 0 0 0,-11-6-26 0 0,0 0-1 0 0,-1 0 0 0 0,1 1 0 0 0,-1-1 1 0 0,0 1-1 0 0,0 0 0 0 0,0 0 0 0 0,-1 0 1 0 0,0 0-1 0 0,1 0 0 0 0,-1 1 0 0 0,2 8 1 0 0,-1-6 2 0 0,-1-1 0 0 0,2 1 1 0 0,-1-1-1 0 0,8 12 0 0 0,4 1 69 0 0,-2 1 1 0 0,0 1-1 0 0,16 36 0 0 0,-3-7 1 0 0,11 14-60 0 0,-21-41-4 0 0,-2 1 0 0 0,20 49 0 0 0,-27-51 93 0 0,-2 0 0 0 0,6 42 0 0 0,2 15 111 0 0,-7-61-182 0 0,1 0 0 0 0,0 0 0 0 0,15 25 0 0 0,-12-26-37 0 0,-2 1 0 0 0,0 0 0 0 0,9 29 0 0 0,-12-18 35 0 0,-1 0 0 0 0,-1 0-1 0 0,-1 39 1 0 0,4 49 7 0 0,1-69-30 0 0,12 76 238 0 0,-5-18 92 0 0,-7-46-172 0 0,-3-21-103 0 0,-2 0 1 0 0,-2 0-1 0 0,-1 0 1 0 0,-2 0-1 0 0,-10 49 1 0 0,6-21-27 0 0,4-24-29 0 0,-3 1 5 0 0,2-20 7 0 0,-1 38-1 0 0,5-35-23 0 0,-3-1 0 0 0,-6 38 0 0 0,6-55 6 0 0,-1 1-1 0 0,1-1 0 0 0,-1 0 1 0 0,-1 0-1 0 0,0 0 0 0 0,0 0 1 0 0,0-1-1 0 0,-1 0 0 0 0,-1 0 1 0 0,1-1-1 0 0,-9 8 0 0 0,-58 48 59 0 0,58-49-41 0 0,13-10-16 0 0,-1-2 0 0 0,0 1 0 0 0,0 0 0 0 0,0-1-1 0 0,-5 5 1 0 0,2-3 64 0 0,0 0 0 0 0,0 1-1 0 0,0 0 1 0 0,1 0 0 0 0,0 0-1 0 0,0 1 1 0 0,1-1 0 0 0,-1 1-1 0 0,1 1 1 0 0,-6 11 0 0 0,3-5-27 0 0,0-2 47 0 0,-1 0 0 0 0,1 0 0 0 0,-2-1 0 0 0,-9 10 1 0 0,9-11-57 0 0,0 1 0 0 0,1 0 0 0 0,0 0 0 0 0,-7 13 0 0 0,12-18-61 0 0,0 1 0 0 0,1-1 0 0 0,-1 1 0 0 0,1-1 0 0 0,0 1 0 0 0,1 0 0 0 0,0 0 0 0 0,0 0 0 0 0,0 0 1 0 0,0 0-1 0 0,1 7 0 0 0,3 7-188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9:02.516"/>
    </inkml:context>
    <inkml:brush xml:id="br0">
      <inkml:brushProperty name="width" value="0.1" units="cm"/>
      <inkml:brushProperty name="height" value="0.1" units="cm"/>
      <inkml:brushProperty name="color" value="#66CC00"/>
    </inkml:brush>
  </inkml:definitions>
  <inkml:trace contextRef="#ctx0" brushRef="#br0">1182 46 3167 0 0,'2'-6'208'0'0,"8"-7"1261"0"0,-9 19-1180 0 0,-1-5-267 0 0,0-1-1 0 0,-1 0 1 0 0,1 0-1 0 0,0 1 1 0 0,-1-1-1 0 0,1 0 1 0 0,0 0-1 0 0,-1 1 1 0 0,1-1-1 0 0,0 0 1 0 0,-1 0-1 0 0,1 0 1 0 0,-1 0 0 0 0,1 1-1 0 0,0-1 1 0 0,-1 0-1 0 0,1 0 1 0 0,-1 0-1 0 0,1 0 1 0 0,0 0-1 0 0,-1 0 1 0 0,1 0-1 0 0,-1 0 1 0 0,0 0-1 0 0,-15-1 1216 0 0,12 0-1002 0 0,0 1 1 0 0,0 0 0 0 0,1 0 0 0 0,-1 0 0 0 0,0 0 0 0 0,0 1-1 0 0,1-1 1 0 0,-6 3 0 0 0,-15 4 129 0 0,-1-1-1 0 0,0-2 1 0 0,1 0-1 0 0,-51 1 1 0 0,-102-13 1556 0 0,152 6-1640 0 0,-261-26 1825 0 0,55 4-1516 0 0,193 22-2633 0 0,-1 2-1 0 0,-63 6 1 0 0,43 1-1427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9:03.108"/>
    </inkml:context>
    <inkml:brush xml:id="br0">
      <inkml:brushProperty name="width" value="0.1" units="cm"/>
      <inkml:brushProperty name="height" value="0.1" units="cm"/>
      <inkml:brushProperty name="color" value="#66CC00"/>
    </inkml:brush>
  </inkml:definitions>
  <inkml:trace contextRef="#ctx0" brushRef="#br0">2727 28 455 0 0,'3'-6'0'0'0,"-2"3"0"0"0,1 0 0 0 0,-1-13 6421 0 0,-15 29-5357 0 0,10-10-1158 0 0,0-1 0 0 0,0 1 0 0 0,-1-1-1 0 0,1 1 1 0 0,-8 1 0 0 0,-4 1 208 0 0,-1-2 0 0 0,-1 0 0 0 0,1-1-1 0 0,0-1 1 0 0,-35-2 0 0 0,-10-5 562 0 0,29 2-67 0 0,-40 1-1 0 0,-20 6-146 0 0,1 3-1 0 0,-104 22 0 0 0,136-17-301 0 0,-119 5-1 0 0,-64-21 476 0 0,114-1-149 0 0,-295-28 1106 0 0,298 16-1246 0 0,0 6 1 0 0,-160 3-1 0 0,219 12-381 0 0,-224 17-953 0 0,221-8-4172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9:04.512"/>
    </inkml:context>
    <inkml:brush xml:id="br0">
      <inkml:brushProperty name="width" value="0.1" units="cm"/>
      <inkml:brushProperty name="height" value="0.1" units="cm"/>
      <inkml:brushProperty name="color" value="#66CC00"/>
    </inkml:brush>
  </inkml:definitions>
  <inkml:trace contextRef="#ctx0" brushRef="#br0">2523 40 455 0 0,'6'-1'82'0'0,"0"0"0"0"0,0 0-1 0 0,1 1 1 0 0,9 0 0 0 0,18-2 683 0 0,-40-1 3 0 0,-8 0 36 0 0,1 4-142 0 0,1 0 0 0 0,-1 1-1 0 0,1 0 1 0 0,0 1 0 0 0,-17 5 0 0 0,-60 29 554 0 0,27-11-959 0 0,53-23-94 0 0,-1-1 1 0 0,0 0 0 0 0,1 0-1 0 0,-1-1 1 0 0,0-1 0 0 0,1 0-1 0 0,-1 0 1 0 0,0-1 0 0 0,1 0-1 0 0,-1 0 1 0 0,-16-6 0 0 0,16 6 101 0 0,-1 0 0 0 0,0 0 0 0 0,0 1 1 0 0,0 0-1 0 0,-20 4 0 0 0,18-2-178 0 0,1-1 0 0 0,0 0-1 0 0,-1-1 1 0 0,-13-1 0 0 0,-48-12 949 0 0,-48-5 109 0 0,-146-7-141 0 0,-117-4-64 0 0,17 10-246 0 0,293 13-640 0 0,0 3 1 0 0,0 3 0 0 0,-79 11-1 0 0,-205 51-1868 0 0,271-43 772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9:05.262"/>
    </inkml:context>
    <inkml:brush xml:id="br0">
      <inkml:brushProperty name="width" value="0.1" units="cm"/>
      <inkml:brushProperty name="height" value="0.1" units="cm"/>
      <inkml:brushProperty name="color" value="#66CC00"/>
    </inkml:brush>
  </inkml:definitions>
  <inkml:trace contextRef="#ctx0" brushRef="#br0">1569 240 7343 0 0,'-1'-1'50'0'0,"-8"-6"113"0"0,1 1 0 0 0,-1 0 0 0 0,0 0 0 0 0,0 1 0 0 0,0 0 1 0 0,-1 1-1 0 0,0 0 0 0 0,-19-5 0 0 0,-66-10 1666 0 0,-524-95 1647 0 0,509 96-3117 0 0,34 4-142 0 0,-150-7 0 0 0,181 21-474 0 0,1 2 0 0 0,0 1-1 0 0,-1 3 1 0 0,-47 12 0 0 0,22 3-4657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9:05.946"/>
    </inkml:context>
    <inkml:brush xml:id="br0">
      <inkml:brushProperty name="width" value="0.1" units="cm"/>
      <inkml:brushProperty name="height" value="0.1" units="cm"/>
      <inkml:brushProperty name="color" value="#66CC00"/>
    </inkml:brush>
  </inkml:definitions>
  <inkml:trace contextRef="#ctx0" brushRef="#br0">2105 193 3679 0 0,'-1'-7'122'0'0,"-1"0"0"0"0,-1-1 0 0 0,-4-8 0 0 0,6 15 46 0 0,1 1-1 0 0,-1-1 0 0 0,0 0 0 0 0,0 1 0 0 0,0-1 1 0 0,0 1-1 0 0,-1-1 0 0 0,1 1 0 0 0,0 0 1 0 0,0-1-1 0 0,0 1 0 0 0,0 0 0 0 0,0 0 0 0 0,0 0 1 0 0,0 0-1 0 0,-1 0 0 0 0,0 0 0 0 0,-25 2 14 0 0,-25 2 233 0 0,0-3 0 0 0,-1-1-1 0 0,1-3 1 0 0,0-2 0 0 0,-100-23 0 0 0,53 2 384 0 0,-158-33 1057 0 0,130 42-1501 0 0,-1 6-1 0 0,-1 5 1 0 0,1 5-1 0 0,-1 7 1 0 0,-251 43-1 0 0,250-20-527 0 0,5 0-92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9:06.682"/>
    </inkml:context>
    <inkml:brush xml:id="br0">
      <inkml:brushProperty name="width" value="0.1" units="cm"/>
      <inkml:brushProperty name="height" value="0.1" units="cm"/>
      <inkml:brushProperty name="color" value="#66CC00"/>
    </inkml:brush>
  </inkml:definitions>
  <inkml:trace contextRef="#ctx0" brushRef="#br0">2679 82 5551 0 0,'-26'-4'559'0'0,"22"3"-462"0"0,0 0 1 0 0,0 1 0 0 0,0-1-1 0 0,0 1 1 0 0,0 0-1 0 0,-6 0 1 0 0,-51 8 413 0 0,-1-3 1 0 0,1-3-1 0 0,-1-3 1 0 0,-91-11-1 0 0,1-10 1429 0 0,-203-1 0 0 0,106 9-1414 0 0,-13-1-181 0 0,-231 13-103 0 0,-62 20-1008 0 0,401-9-188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9:08.212"/>
    </inkml:context>
    <inkml:brush xml:id="br0">
      <inkml:brushProperty name="width" value="0.1" units="cm"/>
      <inkml:brushProperty name="height" value="0.1" units="cm"/>
      <inkml:brushProperty name="color" value="#66CC00"/>
    </inkml:brush>
  </inkml:definitions>
  <inkml:trace contextRef="#ctx0" brushRef="#br0">4873 25 3567 0 0,'-120'-10'3089'0'0,"48"3"-1658"0"0,58 6-1188 0 0,-42-4 612 0 0,0 3-1 0 0,-64 6 1 0 0,-219 26 676 0 0,-161 18-54 0 0,112-9-1076 0 0,-469-37 903 0 0,179 13-344 0 0,283 14-879 0 0,-597 122 0 0 0,849-121-952 0 0,0 5-316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9:26.079"/>
    </inkml:context>
    <inkml:brush xml:id="br0">
      <inkml:brushProperty name="width" value="0.1" units="cm"/>
      <inkml:brushProperty name="height" value="0.1" units="cm"/>
      <inkml:brushProperty name="color" value="#66CC00"/>
    </inkml:brush>
  </inkml:definitions>
  <inkml:trace contextRef="#ctx0" brushRef="#br0">3185 93 1207 0 0,'-2'-1'136'0'0,"-1"0"-1"0"0,0 0 0 0 0,1 0 1 0 0,-1-1-1 0 0,1 1 0 0 0,-1-1 0 0 0,1 1 1 0 0,0-1-1 0 0,0 0 0 0 0,-3-3 0 0 0,-3-2 483 0 0,6 6-479 0 0,0 0 1 0 0,0 0-1 0 0,0 0 0 0 0,0 0 1 0 0,0 1-1 0 0,0-1 1 0 0,0 0-1 0 0,0 1 1 0 0,0 0-1 0 0,0-1 0 0 0,0 1 1 0 0,-1 0-1 0 0,1 0 1 0 0,0 0-1 0 0,0 0 0 0 0,0 1 1 0 0,0-1-1 0 0,-1 0 1 0 0,1 1-1 0 0,0 0 0 0 0,0-1 1 0 0,-3 3-1 0 0,2-2-83 0 0,-1 0 0 0 0,0 0 0 0 0,1 0 0 0 0,-1 0 0 0 0,0-1 0 0 0,0 0 0 0 0,-6 0 0 0 0,-4-1 81 0 0,1-1 68 0 0,0 0 0 0 0,0 2 0 0 0,0-1 0 0 0,0 1 0 0 0,0 1 0 0 0,-24 5 0 0 0,13-1-163 0 0,-1 0-1 0 0,0-2 1 0 0,0 0-1 0 0,0-2 1 0 0,-1-1-1 0 0,1-1 1 0 0,-26-4-1 0 0,-4 0 386 0 0,-1 1 0 0 0,-63 6-1 0 0,28 9-312 0 0,61-7-103 0 0,-47 3 0 0 0,12-10 184 0 0,-1-3 0 0 0,-75-17-1 0 0,108 19-81 0 0,-37-1 0 0 0,-9 0 8 0 0,51 3-45 0 0,-46 2 1 0 0,26 1-1 0 0,-118 7 111 0 0,105-2-119 0 0,0-4-1 0 0,-80-7 1 0 0,-306-26 518 0 0,278 17-345 0 0,-52-1-45 0 0,185 15-173 0 0,0 1 0 0 0,0 2 0 0 0,1 2-1 0 0,-42 10 1 0 0,-45 24-207 0 0,57-17 57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9:27.154"/>
    </inkml:context>
    <inkml:brush xml:id="br0">
      <inkml:brushProperty name="width" value="0.1" units="cm"/>
      <inkml:brushProperty name="height" value="0.1" units="cm"/>
      <inkml:brushProperty name="color" value="#66CC00"/>
    </inkml:brush>
  </inkml:definitions>
  <inkml:trace contextRef="#ctx0" brushRef="#br0">1362 262 2759 0 0,'-41'-5'1182'0'0,"1"-2"0"0"0,-76-23-1 0 0,-73-40 1313 0 0,65 23-1939 0 0,54 22-245 0 0,-2 4 1 0 0,-1 2 0 0 0,-91-10 0 0 0,126 24-323 0 0,-1 3 1 0 0,0 1-1 0 0,0 1 1 0 0,0 3 0 0 0,1 1-1 0 0,-1 2 1 0 0,1 1-1 0 0,-38 13 1 0 0,31-3-235 0 0,2 3-10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9:28.084"/>
    </inkml:context>
    <inkml:brush xml:id="br0">
      <inkml:brushProperty name="width" value="0.1" units="cm"/>
      <inkml:brushProperty name="height" value="0.1" units="cm"/>
      <inkml:brushProperty name="color" value="#66CC00"/>
    </inkml:brush>
  </inkml:definitions>
  <inkml:trace contextRef="#ctx0" brushRef="#br0">3488 1 511 0 0,'0'1'7'0'0,"1"0"0"0"0,0-1-1 0 0,-1 1 1 0 0,1 0-1 0 0,0 0 1 0 0,-1 0-1 0 0,1 0 1 0 0,-1 1-1 0 0,1-1 1 0 0,-1 0-1 0 0,0 0 1 0 0,1 0-1 0 0,-1 0 1 0 0,0 0-1 0 0,0 0 1 0 0,0 1-1 0 0,0-1 1 0 0,0 0-1 0 0,0 0 1 0 0,0 0-1 0 0,0 0 1 0 0,-1 1-1 0 0,1-1 1 0 0,0 0-1 0 0,-1 0 1 0 0,1 0-1 0 0,0 0 1 0 0,-2 1-1 0 0,1 3 166 0 0,-1 0-1 0 0,0 0 1 0 0,-1-1-1 0 0,1 1 0 0 0,-5 6 1 0 0,6-10-4 0 0,-1 1 1 0 0,0-1-1 0 0,0 1 1 0 0,0-1-1 0 0,0 0 1 0 0,0 0-1 0 0,0 0 1 0 0,0 0-1 0 0,0 0 1 0 0,-1 0-1 0 0,1 0 1 0 0,-3 0-1 0 0,-34 4 1531 0 0,22-3-1199 0 0,-50 13 653 0 0,56-12-1027 0 0,0 1 0 0 0,-1 0 1 0 0,-14 8-1 0 0,-22 7 23 0 0,30-13-109 0 0,-12 4 94 0 0,-1-2-1 0 0,0-1 1 0 0,-44 4-1 0 0,34-9 259 0 0,-1-2-1 0 0,1-2 0 0 0,-1-2 0 0 0,-59-13 0 0 0,49 8 55 0 0,-70-3 0 0 0,30 5-151 0 0,-41 0-71 0 0,86 6-143 0 0,-86-11 1 0 0,-102-22 147 0 0,184 30-149 0 0,-1 2 0 0 0,-83 9 0 0 0,50 3-2 0 0,0-5 0 0 0,-147-8 1 0 0,-253-16 802 0 0,242 14-497 0 0,197 4-373 0 0,1 2 0 0 0,0 2 0 0 0,0 2 0 0 0,0 1 0 0 0,0 3 0 0 0,1 2 0 0 0,-62 23 0 0 0,31-3-620 0 0,-8 2-237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4:46.690"/>
    </inkml:context>
    <inkml:brush xml:id="br0">
      <inkml:brushProperty name="width" value="0.1" units="cm"/>
      <inkml:brushProperty name="height" value="0.1" units="cm"/>
      <inkml:brushProperty name="color" value="#E71224"/>
    </inkml:brush>
  </inkml:definitions>
  <inkml:trace contextRef="#ctx0" brushRef="#br0">0 0 5151 0 0,'1'7'84'0'0,"0"0"0"0"0,1 0-1 0 0,0 0 1 0 0,0 0-1 0 0,0-1 1 0 0,1 1-1 0 0,0-1 1 0 0,4 8 0 0 0,6 12 71 0 0,31 90 1340 0 0,-5 1 0 0 0,-6 2-1 0 0,36 241 1 0 0,-62-293-584 0 0,-2 132 0 0 0,-8-150-469 0 0,-2-1 1 0 0,-2 0 0 0 0,-20 71 0 0 0,-24 37 407 0 0,-18 67-460 0 0,50-152-577 0 0,-2 10-1095 0 0,9-27-2346 0 0,-1 8-1443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9:36.370"/>
    </inkml:context>
    <inkml:brush xml:id="br0">
      <inkml:brushProperty name="width" value="0.1" units="cm"/>
      <inkml:brushProperty name="height" value="0.1" units="cm"/>
      <inkml:brushProperty name="color" value="#66CC00"/>
    </inkml:brush>
  </inkml:definitions>
  <inkml:trace contextRef="#ctx0" brushRef="#br0">2732 1601 3423 0 0,'0'0'264'0'0,"12"28"3295"0"0,-10-27-3465 0 0,0 1 0 0 0,0-1 0 0 0,1 0-1 0 0,-1 1 1 0 0,0-1 0 0 0,1 0 0 0 0,-1-1 0 0 0,1 1-1 0 0,0 0 1 0 0,-1-1 0 0 0,1 1 0 0 0,-1-1 0 0 0,1 0-1 0 0,0 0 1 0 0,3 0 0 0 0,2-2 555 0 0,0 1 0 0 0,1-1 1 0 0,10-5-1 0 0,-12 5-51 0 0,20-4 342 0 0,-24 6-894 0 0,1-1 1 0 0,0 1 0 0 0,0-1-1 0 0,0 0 1 0 0,-1 0-1 0 0,1-1 1 0 0,0 1-1 0 0,-1-1 1 0 0,0 0 0 0 0,1 0-1 0 0,-1 0 1 0 0,3-2-1 0 0,13-8 479 0 0,-17 11-442 0 0,1-1-1 0 0,-1 1 1 0 0,0 0-1 0 0,1-1 1 0 0,-1 0-1 0 0,0 1 1 0 0,2-3 0 0 0,5-5 279 0 0,0 0 1 0 0,0 1 0 0 0,18-12 0 0 0,-14 12-283 0 0,21-21 1 0 0,-25 21-25 0 0,0 0 1 0 0,17-9 0 0 0,-18 11-16 0 0,1 1 0 0 0,-1-2 0 0 0,0 1 0 0 0,-1-1 0 0 0,8-8 0 0 0,-10 10-25 0 0,-1 1 1 0 0,0 0 0 0 0,1 0-1 0 0,9-6 1 0 0,-8 6 14 0 0,-2 1 1 0 0,1-1-1 0 0,0 1 0 0 0,-1-1 1 0 0,0-1-1 0 0,5-5 0 0 0,-5 4 73 0 0,0 0-1 0 0,-1 0 0 0 0,0 0 1 0 0,-1 0-1 0 0,1-1 0 0 0,-1 1 1 0 0,0-1-1 0 0,-1 0 0 0 0,2-12 1 0 0,-1-5 338 0 0,-4-36 0 0 0,1 15-157 0 0,0 24-157 0 0,-2-1 0 0 0,0 1 0 0 0,-7-25 0 0 0,3 14 203 0 0,-5-45 1 0 0,3 33-79 0 0,10 31-198 0 0,-1 10-55 0 0,1 1-1 0 0,-1-1 1 0 0,0 1 0 0 0,0-1 0 0 0,-1 1 0 0 0,1 0 0 0 0,0-1-1 0 0,-2-4 1 0 0,-28-56 130 0 0,17 24 105 0 0,6 19-120 0 0,0-1 0 0 0,2 0-1 0 0,-4-30 1 0 0,7 37-76 0 0,-1 0 0 0 0,-9-26 0 0 0,5 19-20 0 0,-2-18-6 0 0,8 32-9 0 0,0 0 0 0 0,0 0 0 0 0,-1 0 0 0 0,0 1 0 0 0,0-1 0 0 0,-1 1 0 0 0,1-1 0 0 0,-2 1-1 0 0,1 0 1 0 0,-1 0 0 0 0,1 1 0 0 0,-6-7 0 0 0,4 7 3 0 0,0-1-1 0 0,0 1 0 0 0,1-1 1 0 0,0-1-1 0 0,0 1 1 0 0,0 0-1 0 0,1-1 0 0 0,0 0 1 0 0,-3-10-1 0 0,4 12-6 0 0,-1 1 0 0 0,1 1 0 0 0,-1-1 0 0 0,1 0 0 0 0,-5-4 0 0 0,-6-7 0 0 0,11 11 7 0 0,0 0-1 0 0,-1 1 0 0 0,0-1 1 0 0,0 0-1 0 0,0 1 1 0 0,0 0-1 0 0,-1 0 0 0 0,1 0 1 0 0,-1 0-1 0 0,0 0 1 0 0,1 1-1 0 0,-1-1 0 0 0,-1 1 1 0 0,1 0-1 0 0,0 1 1 0 0,0-1-1 0 0,-1 1 0 0 0,1 0 1 0 0,-8-2-1 0 0,-3 0-6 0 0,1-2 0 0 0,0 0 0 0 0,-21-10 0 0 0,-17-7 0 0 0,-110-27 64 0 0,131 40-45 0 0,0 2-1 0 0,0 2 1 0 0,-35-3 0 0 0,-26 6 39 0 0,-52-5-63 0 0,121 5 5 0 0,-44 2 0 0 0,44 2 0 0 0,1-2 0 0 0,-26-4 0 0 0,21 1 0 0 0,1-1 0 0 0,-1-1 0 0 0,1-1 0 0 0,0-2 0 0 0,-41-18 0 0 0,54 20 8 0 0,-2 1 0 0 0,1 0 0 0 0,0 0 0 0 0,-1 2 1 0 0,0-1-1 0 0,0 2 0 0 0,-17-1 0 0 0,-108 5-11 0 0,48 2 5 0 0,15-6 30 0 0,-109-16 0 0 0,153 15-32 0 0,0 2 0 0 0,0 1 0 0 0,0 2 0 0 0,-65 12 0 0 0,82-12 0 0 0,-5 0 0 0 0,-24 0 0 0 0,33-2 0 0 0,-1 0 0 0 0,1 1 0 0 0,-1 0 0 0 0,1 1 0 0 0,-1 0 0 0 0,1 1 0 0 0,-12 5 0 0 0,-76 26 0 0 0,66-24 0 0 0,16-6 0 0 0,0-1 0 0 0,-1 0 0 0 0,1-1 0 0 0,-36-1 0 0 0,-30 3 0 0 0,-93 16 0 0 0,151-19 0 0 0,21-1 0 0 0,1 0 0 0 0,0 0 0 0 0,0 0 0 0 0,0 1 0 0 0,-1-1 0 0 0,1 1 0 0 0,0 0 0 0 0,0 1 0 0 0,-6 1 0 0 0,6-1 0 0 0,0 0 0 0 0,0 0 0 0 0,0 0 0 0 0,1 1 0 0 0,-1-1 0 0 0,0 1 0 0 0,1 0 0 0 0,0 0 0 0 0,0 0 0 0 0,0 0 0 0 0,0 1 0 0 0,0-1 0 0 0,0 1 0 0 0,1-1 0 0 0,0 1 0 0 0,-3 6 0 0 0,-81 231-64 0 0,53-98 64 0 0,31-125 0 0 0,1-1 0 0 0,0 1 0 0 0,3 21 0 0 0,-1-22 0 0 0,-1 0 0 0 0,0 0 0 0 0,-4 27 0 0 0,0-19 0 0 0,2-1 0 0 0,1 0 0 0 0,1 27 0 0 0,1-11 0 0 0,-3 15 0 0 0,1-33 0 0 0,0 0 0 0 0,2 0 0 0 0,4 31 0 0 0,0-27 0 0 0,-2 1 0 0 0,0 1 0 0 0,-2-1 0 0 0,-1 0 0 0 0,-4 34 0 0 0,4-50 0 0 0,0 0 0 0 0,1 0 0 0 0,1 0 0 0 0,0-1 0 0 0,0 1 0 0 0,1-1 0 0 0,0 1 0 0 0,5 10 0 0 0,0 0 0 0 0,-6-16 0 0 0,0 0 0 0 0,0-1 0 0 0,0 1 0 0 0,1-1 0 0 0,0 0 1 0 0,-1 0-1 0 0,2 0 0 0 0,-1 0 0 0 0,0 0 0 0 0,1 0 0 0 0,0-1 0 0 0,-1 0 0 0 0,1 0 0 0 0,1 0 0 0 0,-1 0 0 0 0,0-1 0 0 0,1 0 0 0 0,-1 1 0 0 0,1-2 0 0 0,0 1 1 0 0,0 0-1 0 0,6 0 0 0 0,11 2 37 0 0,0-1 0 0 0,1-1 0 0 0,40-2-1 0 0,-11 0 95 0 0,-4 2-64 0 0,-20-2-41 0 0,0 1 0 0 0,33 6-1 0 0,-60-6-25 0 0,1-1-1 0 0,0 1 1 0 0,0-1-1 0 0,0 1 1 0 0,-1-1-1 0 0,1 1 0 0 0,0 0 1 0 0,-1 0-1 0 0,1 0 1 0 0,-1 0-1 0 0,1 0 1 0 0,-1 0-1 0 0,1 0 1 0 0,-1 1-1 0 0,0-1 1 0 0,0 0-1 0 0,1 1 1 0 0,0 2-1 0 0,0-1-13 0 0,-1-1 0 0 0,0 1 0 0 0,0 0 0 0 0,-1 0 0 0 0,1 0 0 0 0,-1-1 0 0 0,1 1 0 0 0,-1 0 0 0 0,0 0 0 0 0,0 6 0 0 0,-2 5-121 0 0,-1-1 0 0 0,0 1-1 0 0,-1 0 1 0 0,-5 13 0 0 0,5-16-14 0 0,-15 39-1444 0 0,-4 7-489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50:02.876"/>
    </inkml:context>
    <inkml:brush xml:id="br0">
      <inkml:brushProperty name="width" value="0.1" units="cm"/>
      <inkml:brushProperty name="height" value="0.1" units="cm"/>
      <inkml:brushProperty name="color" value="#66CC00"/>
    </inkml:brush>
  </inkml:definitions>
  <inkml:trace contextRef="#ctx0" brushRef="#br0">2705 49 1839 0 0,'-1'-2'103'0'0,"1"-1"-1"0"0,0 1 0 0 0,-1 0 0 0 0,1 0 0 0 0,-1 0 0 0 0,1 0 0 0 0,-1 0 0 0 0,0 0 0 0 0,0 0 0 0 0,0 0 0 0 0,0 0 0 0 0,-1 0 0 0 0,1 0 0 0 0,0 0 0 0 0,-1 1 0 0 0,1-1 0 0 0,-1 1 0 0 0,1-1 0 0 0,-1 1 1 0 0,0-1-1 0 0,0 1 0 0 0,0 0 0 0 0,-2-1 0 0 0,-23 9 1631 0 0,-13 5-1645 0 0,26-7-37 0 0,-1-1 1 0 0,1-1-1 0 0,0 0 1 0 0,-18 1-1 0 0,-11-4 1272 0 0,-78-11-1 0 0,99 8-1067 0 0,-13 2 82 0 0,-1 0-1 0 0,1 3 1 0 0,-56 8-1 0 0,46-4-151 0 0,-22 3 43 0 0,27-3-71 0 0,-1-1 1 0 0,1-2 0 0 0,-65-4 0 0 0,-55-21 515 0 0,74 9-14 0 0,-88-2-1 0 0,-35 17 408 0 0,-108-6 52 0 0,177-6-911 0 0,-1 5 0 0 0,-172 17 1 0 0,272-6-480 0 0,-1 1 1 0 0,-64 22 0 0 0,37-6-681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57:01.121"/>
    </inkml:context>
    <inkml:brush xml:id="br0">
      <inkml:brushProperty name="width" value="0.1" units="cm"/>
      <inkml:brushProperty name="height" value="0.1" units="cm"/>
      <inkml:brushProperty name="color" value="#E71224"/>
    </inkml:brush>
  </inkml:definitions>
  <inkml:trace contextRef="#ctx0" brushRef="#br0">0 114 2759 0 0,'16'-22'218'0'0,"-8"10"1360"0"0,18-21 0 0 0,-23 31-1475 0 0,0-1-1 0 0,-1 1 1 0 0,1-1 0 0 0,0 1 0 0 0,0 0-1 0 0,0 0 1 0 0,1 0 0 0 0,-1 1 0 0 0,0-1 0 0 0,1 1-1 0 0,-1 0 1 0 0,1 0 0 0 0,-1 0 0 0 0,1 0-1 0 0,0 0 1 0 0,-1 1 0 0 0,1 0 0 0 0,0 0-1 0 0,-1 0 1 0 0,1 0 0 0 0,0 0 0 0 0,-1 1 0 0 0,6 1-1 0 0,7 1-2 0 0,0 0 0 0 0,1-1 0 0 0,0-1 0 0 0,-1-1 0 0 0,1 0-1 0 0,-1-1 1 0 0,30-5 0 0 0,-35 4 0 0 0,0 1 0 0 0,0 1-1 0 0,0-1 1 0 0,0 2 0 0 0,20 2 0 0 0,-18-1-14 0 0,1-1 1 0 0,0 0 0 0 0,17-2-1 0 0,31-6 424 0 0,11-3 10 0 0,1 3 0 0 0,78 4 0 0 0,-119 4-509 0 0,45 5-12 0 0,-55-2 38 0 0,-14-2 0 0 0,-1-1-1 0 0,1 1 1 0 0,0-2-1 0 0,-1 1 1 0 0,12-2-1 0 0,-15 1 4 0 0,0 0 0 0 0,0 1 0 0 0,0-1 0 0 0,-1 1 0 0 0,1 0 0 0 0,6 2 0 0 0,14 2 128 0 0,-8-3-101 0 0,5-1 53 0 0,0 2 0 0 0,38 10 0 0 0,-42-8-108 0 0,0-2-1 0 0,0 1 1 0 0,0-2-1 0 0,1-1 1 0 0,25 0-1 0 0,94-14 80 0 0,-57 4-70 0 0,-27 6 11 0 0,68 5 0 0 0,-93-1-32 0 0,0 2 0 0 0,-1 1 0 0 0,1 1 0 0 0,-1 2 0 0 0,47 17 0 0 0,-43-13 0 0 0,1 0 0 0 0,0-3 0 0 0,1 0 0 0 0,-1-2 0 0 0,1-2 0 0 0,1-1 0 0 0,-1-2 0 0 0,0-1 0 0 0,39-5 0 0 0,-1 0 30 0 0,117 9-1 0 0,-130-2-24 0 0,312-2 59 0 0,-244-2-64 0 0,-62 2 0 0 0,-1 2 0 0 0,0 3 0 0 0,79 16 0 0 0,-65-7 0 0 0,120 6 0 0 0,-137-15 0 0 0,-26-2-14 0 0,-1 1-1 0 0,0 2 1 0 0,-1 1 0 0 0,49 18-1 0 0,-56-16 15 0 0,0 0 0 0 0,51 8 0 0 0,-31-11 0 0 0,-1-2 0 0 0,1-1 0 0 0,46-5 0 0 0,165-17 128 0 0,23 7-25 0 0,-9 0-6 0 0,-175 4-97 0 0,-1-1 0 0 0,108 4 0 0 0,-96 15 0 0 0,-4-2 0 0 0,-63-3 0 0 0,1-2 0 0 0,70-5 0 0 0,151-20 182 0 0,-228 21-114 0 0,0 1 1 0 0,1 1-1 0 0,47 10 1 0 0,15 0-53 0 0,-57-8 20 0 0,9 2-9 0 0,0-3 0 0 0,89-6 1 0 0,-66-6-16 0 0,321-34 50 0 0,-198 38-62 0 0,-151 7 0 0 0,-9 0 0 0 0,57 9 0 0 0,-57-4 0 0 0,157 23 0 0 0,-93-16 0 0 0,5 0 0 0 0,-61-13 13 0 0,0-2 0 0 0,-1-2-1 0 0,49-11 1 0 0,0 0 0 0 0,-74 14-13 0 0,0 1 0 0 0,1 0 0 0 0,23 3 0 0 0,-24-1 0 0 0,1 0 0 0 0,-1-2 0 0 0,28-2 0 0 0,18-8 10 0 0,-26 3 4 0 0,1 2-1 0 0,-1 1 1 0 0,44 2-1 0 0,85 9-13 0 0,-72-6 0 0 0,-51-1 0 0 0,180 0 0 0 0,-82 4 0 0 0,-50-12 0 0 0,-1 1 0 0 0,-89 6-7 0 0,-1 1-1 0 0,1 0 1 0 0,-1 0 0 0 0,1 0-1 0 0,-1 0 1 0 0,1 0-1 0 0,-1 0 1 0 0,1 0-1 0 0,-1 0 1 0 0,1 0-1 0 0,-1 0 1 0 0,1 1 0 0 0,-1-1-1 0 0,1 0 1 0 0,-1 0-1 0 0,0 0 1 0 0,1 1-1 0 0,-1-1 1 0 0,1 0 0 0 0,-1 0-1 0 0,1 1 1 0 0,-1-1-1 0 0,0 0 1 0 0,1 1-1 0 0,-1-1 1 0 0,0 0-1 0 0,1 1 1 0 0,-1-1 0 0 0,0 1-1 0 0,0-1 1 0 0,1 1-1 0 0,-1-1 1 0 0,0 1-1 0 0,0-1 1 0 0,0 0-1 0 0,1 1 1 0 0,-1 0 0 0 0,-1 6-167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57:03.502"/>
    </inkml:context>
    <inkml:brush xml:id="br0">
      <inkml:brushProperty name="width" value="0.1" units="cm"/>
      <inkml:brushProperty name="height" value="0.1" units="cm"/>
      <inkml:brushProperty name="color" value="#E71224"/>
    </inkml:brush>
  </inkml:definitions>
  <inkml:trace contextRef="#ctx0" brushRef="#br0">0 141 1375 0 0,'1'-2'-2'0'0,"1"0"0"0"0,-1 1 0 0 0,0-1-1 0 0,1 1 1 0 0,-1-1 0 0 0,1 1 0 0 0,-1-1-1 0 0,1 1 1 0 0,0 0 0 0 0,0 0 0 0 0,-1 0-1 0 0,1 0 1 0 0,0 0 0 0 0,0 0-1 0 0,0 1 1 0 0,0-1 0 0 0,0 0 0 0 0,0 1-1 0 0,4-1 1 0 0,0 0 683 0 0,1 1 0 0 0,0 0 0 0 0,-1 0 0 0 0,1 0 0 0 0,7 2-1 0 0,61 8-539 0 0,1-3-1 0 0,0-3 0 0 0,0-4 0 0 0,105-12 1 0 0,230-36 1799 0 0,-313 36-1683 0 0,2 5 0 0 0,-1 4 0 0 0,112 12 0 0 0,-114-6-99 0 0,162-14 0 0 0,-125 2 296 0 0,-60 9 15 0 0,141 18-1 0 0,-134-8-348 0 0,101-1-1 0 0,-101-11 4 0 0,230 4 749 0 0,-186 8-609 0 0,220-12-1 0 0,75-23 138 0 0,-151 5-171 0 0,-48 1-90 0 0,-63 21-112 0 0,36-4 10 0 0,101-27 27 0 0,-269 28-64 0 0,-1 1 0 0 0,1 1 0 0 0,45 7 0 0 0,74 25 0 0 0,12 1 0 0 0,81-4 0 0 0,-168-22 0 0 0,97 16 0 0 0,-36 7 0 0 0,28 5 0 0 0,194 6 0 0 0,270-17 64 0 0,-476-29 0 0 0,-133 4-421 0 0,1 1 1 0 0,19 3-1 0 0,-18-2-4133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57:06.332"/>
    </inkml:context>
    <inkml:brush xml:id="br0">
      <inkml:brushProperty name="width" value="0.1" units="cm"/>
      <inkml:brushProperty name="height" value="0.1" units="cm"/>
      <inkml:brushProperty name="color" value="#E71224"/>
    </inkml:brush>
  </inkml:definitions>
  <inkml:trace contextRef="#ctx0" brushRef="#br0">0 11 455 0 0,'11'7'273'0'0,"0"0"0"0"0,0 1-1 0 0,-1 0 1 0 0,0 1-1 0 0,-1 0 1 0 0,0 1-1 0 0,0 0 1 0 0,-1 0 0 0 0,9 14-1 0 0,-7-9-15 0 0,0-1-1 0 0,2-1 1 0 0,0 0-1 0 0,17 15 0 0 0,-14-18 47 0 0,0-1 0 0 0,0-1 0 0 0,1-1-1 0 0,0 0 1 0 0,1-1 0 0 0,-1-1-1 0 0,24 5 1 0 0,-4 0 187 0 0,-5-4-93 0 0,-1 0 0 0 0,2-2-1 0 0,44 0 1 0 0,28 3-8 0 0,47-2-164 0 0,-45-3-98 0 0,254-2 503 0 0,-336-1-601 0 0,149-1 112 0 0,-115 3-88 0 0,68 9 1 0 0,33 1 31 0 0,-103-12 65 0 0,1-2-1 0 0,74-14 0 0 0,-77 9 19 0 0,1 2 1 0 0,76 1-1 0 0,109 16-54 0 0,-198-8-93 0 0,353-8 54 0 0,-344 4-62 0 0,0 3 0 0 0,58 9 0 0 0,49 3 1 0 0,117-23-14 0 0,-91 1 0 0 0,30 18 112 0 0,-140-3-34 0 0,97-4-1 0 0,-38-14-31 0 0,94-2 25 0 0,-165 13-53 0 0,289-13 274 0 0,-59-6-145 0 0,1 21-28 0 0,-192-5-122 0 0,112-17 0 0 0,25-1 73 0 0,354-22 58 0 0,-504 36-128 0 0,1 4 0 0 0,98 8 0 0 0,-155-4 0 0 0,0-3 0 0 0,48-7 0 0 0,-10 1 0 0 0,55-4 7 0 0,203-14 40 0 0,-30 3 84 0 0,-178 13-124 0 0,43 1-7 0 0,26-3 11 0 0,418-27 42 0 0,-120 22-53 0 0,-96 11 0 0 0,-96 6 0 0 0,2 0 0 0 0,-51 3 0 0 0,-204-4 0 0 0,410 2 0 0 0,34 6 64 0 0,-442-8-64 0 0,0 1 0 0 0,61 9 0 0 0,85 24 0 0 0,-82-13 0 0 0,-107-20 0 0 0,86 15 0 0 0,107 5 0 0 0,10-19 34 0 0,-16-1-4 0 0,103-4-30 0 0,158-9 64 0 0,-351 19-64 0 0,40-1 0 0 0,212-7 0 0 0,-267 2 0 0 0,125 8 0 0 0,-2-1 0 0 0,-204-7 0 0 0,317 10 0 0 0,-238 1 0 0 0,0 3 0 0 0,86 28 0 0 0,-136-36 0 0 0,0-1 0 0 0,0-2 0 0 0,0-1 0 0 0,35-2 0 0 0,-40 0 0 0 0,77-2 6 0 0,179-28-1 0 0,-147 13 55 0 0,-114 15-66 0 0,0 2 1 0 0,1 0-1 0 0,-1 2 1 0 0,28 5-1 0 0,-44-6-130 0 0,0 0 1 0 0,-1 0-1 0 0,1 1 0 0 0,-1 0 1 0 0,0 0-1 0 0,1 0 0 0 0,6 5 1 0 0,5 6-4343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57:09.822"/>
    </inkml:context>
    <inkml:brush xml:id="br0">
      <inkml:brushProperty name="width" value="0.1" units="cm"/>
      <inkml:brushProperty name="height" value="0.1" units="cm"/>
      <inkml:brushProperty name="color" value="#E71224"/>
    </inkml:brush>
  </inkml:definitions>
  <inkml:trace contextRef="#ctx0" brushRef="#br0">0 161 1375 0 0,'8'-6'350'0'0,"1"0"-1"0"0,-1 1 1 0 0,1 0-1 0 0,1 0 1 0 0,-1 1-1 0 0,0 0 1 0 0,1 1-1 0 0,13-3 1 0 0,-10 2-521 0 0,15-3 486 0 0,0 1 0 0 0,0 1 0 0 0,1 1 0 0 0,0 2 0 0 0,33 1-1 0 0,-5 1 678 0 0,1 2 0 0 0,62 11 0 0 0,-55-4-742 0 0,66 1-1 0 0,-1-14 253 0 0,-35 0-289 0 0,-54 4-149 0 0,263-5 74 0 0,-57-6-74 0 0,202-25 133 0 0,-249 18-127 0 0,45-12 111 0 0,-166 22-181 0 0,0 3 0 0 0,91 6 0 0 0,-112 3 0 0 0,61 13 0 0 0,-29-3 0 0 0,153 7 0 0 0,-161-19 0 0 0,157 10 0 0 0,-137-6 6 0 0,193-14-1 0 0,-193 5 70 0 0,-89 3-109 0 0,-1 1 0 0 0,0 1 0 0 0,0 0 0 0 0,0 0-1 0 0,-1 2 1 0 0,16 5 0 0 0,-4 2-221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57:23.552"/>
    </inkml:context>
    <inkml:brush xml:id="br0">
      <inkml:brushProperty name="width" value="0.1" units="cm"/>
      <inkml:brushProperty name="height" value="0.1" units="cm"/>
      <inkml:brushProperty name="color" value="#E71224"/>
    </inkml:brush>
  </inkml:definitions>
  <inkml:trace contextRef="#ctx0" brushRef="#br0">1 114 455 0 0,'22'-6'565'0'0,"1"2"-1"0"0,0 0 0 0 0,0 1 0 0 0,0 2 0 0 0,33 1 0 0 0,-21 0-260 0 0,42-5-1 0 0,-37-1 362 0 0,1-1-1 0 0,74-26 1 0 0,-96 27-463 0 0,-1 2 1 0 0,1-1-1 0 0,-1 2 0 0 0,1 1 1 0 0,0 0-1 0 0,0 1 1 0 0,0 1-1 0 0,0 1 1 0 0,0 1-1 0 0,27 5 0 0 0,8 3-203 0 0,-10-1 53 0 0,1-2-1 0 0,0-2 0 0 0,52-1 0 0 0,80-15 253 0 0,-115 7-69 0 0,71 1 42 0 0,-27 12-161 0 0,29 0-24 0 0,-89-8-98 0 0,0-1 79 0 0,81-8-1 0 0,-86 5-54 0 0,1 1-1 0 0,60 5 1 0 0,-91-3-18 0 0,195 13 64 0 0,32 3-64 0 0,-90-4 0 0 0,277 29 0 0 0,-411-39 0 0 0,209 22 0 0 0,-162-20 0 0 0,110 5 0 0 0,2-6 64 0 0,-68 13 44 0 0,-72-10-50 0 0,53 4 0 0 0,83-14 38 0 0,-82 0-10 0 0,67-4 15 0 0,81-1 64 0 0,-144 7-10 0 0,-1-4-1 0 0,102-21 0 0 0,-64 7-41 0 0,103 9 169 0 0,-108 9-244 0 0,-45-6-2 0 0,121-26-1 0 0,42-5 22 0 0,26 21 61 0 0,-127 8-49 0 0,-41 1-34 0 0,152 7-1 0 0,222 16-34 0 0,-200 3-5 0 0,-62-2 64 0 0,11-16-3 0 0,-85-1-38 0 0,62 15-18 0 0,-40-1 0 0 0,356-8 0 0 0,-382-5 0 0 0,45-2 0 0 0,-166 3 1 0 0,165-16 62 0 0,-100 6-63 0 0,0 4 0 0 0,94 5 0 0 0,30 1 0 0 0,56 0 0 0 0,-173-3 0 0 0,120 10 0 0 0,-183-3 0 0 0,32 8 0 0 0,4 1 0 0 0,11 0 0 0 0,72 10 0 0 0,-111-20 0 0 0,-1-1 0 0 0,57-4 0 0 0,75-16 352 0 0,-144 17-253 0 0,-1 0 0 0 0,0 1 0 0 0,1 1-1 0 0,27 4 1 0 0,-36-3-153 0 0,0 0 0 0 0,0 0 0 0 0,0 1 0 0 0,-1-1 0 0 0,0 1 0 0 0,1 1-1 0 0,-1-1 1 0 0,0 1 0 0 0,-1 1 0 0 0,1-1 0 0 0,-1 1 0 0 0,10 9 0 0 0,-2 1-337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57:26.336"/>
    </inkml:context>
    <inkml:brush xml:id="br0">
      <inkml:brushProperty name="width" value="0.1" units="cm"/>
      <inkml:brushProperty name="height" value="0.1" units="cm"/>
      <inkml:brushProperty name="color" value="#E71224"/>
    </inkml:brush>
  </inkml:definitions>
  <inkml:trace contextRef="#ctx0" brushRef="#br0">1 181 3967 0 0,'0'-1'17'0'0,"1"1"0"0"0,-1 0 0 0 0,0-1 0 0 0,1 1 0 0 0,-1 0 0 0 0,1-1 0 0 0,-1 1 1 0 0,0 0-1 0 0,0-1 0 0 0,1 1 0 0 0,-1-1 0 0 0,0 1 0 0 0,0-1 0 0 0,1 1 0 0 0,-1 0 0 0 0,0-1 0 0 0,0 1 0 0 0,0-1 0 0 0,0 1 0 0 0,0-1 0 0 0,0 1 0 0 0,0-2 0 0 0,0 2-15 0 0,0 0 0 0 0,0-1-1 0 0,0 1 1 0 0,0 0 0 0 0,0-1 0 0 0,0 1 0 0 0,0 0 0 0 0,0-1 0 0 0,0 1 0 0 0,0 0 0 0 0,1 0 0 0 0,-1-1 0 0 0,0 1 0 0 0,0 0 0 0 0,0-1 0 0 0,0 1 0 0 0,0 0 0 0 0,0 0 0 0 0,1-1 0 0 0,-1 1 0 0 0,0 0-1 0 0,0 0 1 0 0,0 0 0 0 0,1-1 0 0 0,-1 1 0 0 0,0 0 0 0 0,0 0 0 0 0,1 0 0 0 0,-1-1 0 0 0,0 1 0 0 0,0 0 0 0 0,1 0 0 0 0,-1 0 0 0 0,0 0 0 0 0,1 0 0 0 0,20-11 1266 0 0,16 0-977 0 0,0 2 0 0 0,61-8 0 0 0,-46 9 140 0 0,27-3 130 0 0,0 2 1 0 0,117 4 0 0 0,-41 11-323 0 0,180-2 717 0 0,-63-9 402 0 0,-136 5-1144 0 0,158-19-1 0 0,-273 17-71 0 0,-1-1 0 0 0,0-1 1 0 0,0-1-1 0 0,0 0 0 0 0,35-16 0 0 0,-36 9 75 0 0,-17 10-186 0 0,0 0-1 0 0,1 0 1 0 0,-1 1-1 0 0,1-1 1 0 0,-1 1-1 0 0,1 0 1 0 0,3-2-1 0 0,-5 3-33 0 0,1 0 1 0 0,-1 0-1 0 0,0 0 0 0 0,0 0 0 0 0,1 0 1 0 0,-1 0-1 0 0,0 0 0 0 0,1 0 0 0 0,-1 1 0 0 0,0-1 1 0 0,0 0-1 0 0,0 1 0 0 0,1-1 0 0 0,-1 1 1 0 0,0-1-1 0 0,0 1 0 0 0,0 0 0 0 0,0 0 1 0 0,0-1-1 0 0,0 1 0 0 0,1 1 0 0 0,15 13-1077 0 0,-4-6-80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57:27.347"/>
    </inkml:context>
    <inkml:brush xml:id="br0">
      <inkml:brushProperty name="width" value="0.1" units="cm"/>
      <inkml:brushProperty name="height" value="0.1" units="cm"/>
      <inkml:brushProperty name="color" value="#E71224"/>
    </inkml:brush>
  </inkml:definitions>
  <inkml:trace contextRef="#ctx0" brushRef="#br0">30 116 1375 0 0,'-19'-22'4133'0'0,"18"20"-4004"0"0,0 1 1 0 0,0 0-1 0 0,0 0 0 0 0,0-1 1 0 0,0 1-1 0 0,1-1 1 0 0,-1 1-1 0 0,0 0 0 0 0,1-1 1 0 0,-1 0-1 0 0,1 1 0 0 0,0-1 1 0 0,-1 1-1 0 0,1-1 1 0 0,0-2-1 0 0,2 2-53 0 0,1 0 1 0 0,0 1-1 0 0,0-1 1 0 0,0 1-1 0 0,-1-1 0 0 0,1 1 1 0 0,1 0-1 0 0,-1 0 1 0 0,6-1-1 0 0,0 0-11 0 0,43-12 632 0 0,94-14 0 0 0,-140 27-667 0 0,17-2 205 0 0,1 0 0 0 0,0 1-1 0 0,42 3 1 0 0,-59 1-214 0 0,1-1 0 0 0,-1 1 0 0 0,0 1 0 0 0,0-1 0 0 0,11 7 0 0 0,-12-6-21 0 0,1 0 0 0 0,0 0 1 0 0,-1-1-1 0 0,1 0 1 0 0,12 3-1 0 0,49 6 68 0 0,18 2-19 0 0,94 6 207 0 0,-127-12-241 0 0,-1 1-1 0 0,71 23 0 0 0,17 2 7 0 0,-69-19-21 0 0,0-3 0 0 0,1-3 0 0 0,90-2 0 0 0,307-28 64 0 0,-385 16 22 0 0,-1-4-1 0 0,91-22 0 0 0,-165 30-93 0 0,18-4 133 0 0,36-3 1 0 0,-56 8-173 0 0,0 1 1 0 0,0 0 0 0 0,0 0-1 0 0,0 1 1 0 0,0-1 0 0 0,0 2 0 0 0,0-1-1 0 0,-1 1 1 0 0,1 0 0 0 0,10 5 0 0 0,-4 2-2682 0 0,-1 3-982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4:03.193"/>
    </inkml:context>
    <inkml:brush xml:id="br0">
      <inkml:brushProperty name="width" value="0.1" units="cm"/>
      <inkml:brushProperty name="height" value="0.1" units="cm"/>
      <inkml:brushProperty name="color" value="#F4F91B"/>
    </inkml:brush>
  </inkml:definitions>
  <inkml:trace contextRef="#ctx0" brushRef="#br0">13012 204 1375 0 0,'-2'-5'142'0'0,"0"-1"0"0"0,0 1 0 0 0,1-1 0 0 0,-1 1 0 0 0,1-1-1 0 0,1 0 1 0 0,-1-7 2305 0 0,3 36-823 0 0,-3-22-1573 0 0,1 0-1 0 0,-1 0 0 0 0,1 0 0 0 0,-1 0 0 0 0,1 0 0 0 0,-1 0 1 0 0,0 0-1 0 0,1 0 0 0 0,-1-1 0 0 0,0 1 0 0 0,0 0 0 0 0,1 0 1 0 0,-1-1-1 0 0,0 1 0 0 0,0 0 0 0 0,0-1 0 0 0,0 1 0 0 0,0-1 1 0 0,0 1-1 0 0,0-1 0 0 0,0 0 0 0 0,0 1 0 0 0,0-1 0 0 0,-1 0 1 0 0,0 0-1 0 0,-13 6 527 0 0,2 4-364 0 0,0-1-1 0 0,-1-1 1 0 0,0 0 0 0 0,-1-1 0 0 0,1 0 0 0 0,-1-1-1 0 0,-1-1 1 0 0,1-1 0 0 0,-1 0 0 0 0,0-1 0 0 0,0 0 0 0 0,-20 0-1 0 0,-97 0 1092 0 0,118-4-1142 0 0,0 0 1 0 0,0-1-1 0 0,-22-7 0 0 0,20 5 27 0 0,-1 0-1 0 0,-19-1 1 0 0,-161 10 292 0 0,108-1-235 0 0,-371-13 415 0 0,168 2-482 0 0,-6-1 175 0 0,110-10-234 0 0,-193-10 198 0 0,125 15-199 0 0,-64 0 24 0 0,247 17-109 0 0,-21 1-7 0 0,-147-10-1 0 0,82-11 33 0 0,-251 8-1 0 0,323 8 734 0 0,-110-13 0 0 0,7 0 522 0 0,55 12-1778 0 0,-121-7-1834 0 0,51-10 2298 0 0,-78 11 30 0 0,-29-2 4 0 0,129-9 1010 0 0,130 16-522 0 0,-78 6 0 0 0,120-3-527 0 0,-190 13-1028 0 0,152-13 715 0 0,0-3 0 0 0,-52-7 0 0 0,17-3 397 0 0,-1 4 0 0 0,1 4-1 0 0,-104 8 1 0 0,-105 2-239 0 0,-14 3 173 0 0,280-7-20 0 0,-109 11 43 0 0,-172-6-1 0 0,199-8-12 0 0,-144 17 0 0 0,244-15-15 0 0,-70 4-5 0 0,-1-3 1 0 0,-138-16-1 0 0,201 12 0 0 0,-190-18-11 0 0,149 17 37 0 0,-92 8 1 0 0,33 6-19 0 0,-200 14-1 0 0,39-9 43 0 0,211-14-43 0 0,-148-1 44 0 0,-396-22 10 0 0,573 20-64 0 0,-196-22 32 0 0,3 1 0 0 0,-59 0-32 0 0,222 15 0 0 0,-38-5 0 0 0,39 3 0 0 0,-1 3 0 0 0,-101 4 0 0 0,-238 7 0 0 0,361-6-22 0 0,-90 9 0 0 0,111-4-5 0 0,1 1 0 0 0,-1 1-1 0 0,1 1 1 0 0,0 1 0 0 0,-24 13-1 0 0,-57 34-1600 0 0,49-24-3968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5:04.394"/>
    </inkml:context>
    <inkml:brush xml:id="br0">
      <inkml:brushProperty name="width" value="0.1" units="cm"/>
      <inkml:brushProperty name="height" value="0.1" units="cm"/>
      <inkml:brushProperty name="color" value="#E71224"/>
    </inkml:brush>
  </inkml:definitions>
  <inkml:trace contextRef="#ctx0" brushRef="#br0">6604 52 3967 0 0,'3'-12'300'0'0,"3"-11"-174"0"0,-7 22-72 0 0,-1 0 1 0 0,1 0-1 0 0,0 0 0 0 0,-1 0 1 0 0,1 1-1 0 0,0-1 1 0 0,-1 0-1 0 0,1 1 0 0 0,-1-1 1 0 0,1 1-1 0 0,-1-1 1 0 0,1 1-1 0 0,-1 0 0 0 0,-1 0 1 0 0,2-1-41 0 0,-27-2 209 0 0,0 1-1 0 0,1 1 1 0 0,-1 1-1 0 0,-45 7 1 0 0,58-6-152 0 0,-146 28 1438 0 0,60-8-1308 0 0,0-8 76 0 0,-141 0 0 0 0,-30-20 232 0 0,111 1-391 0 0,-123-1 75 0 0,253 6-101 0 0,-216 4 668 0 0,151 5-494 0 0,-315 12 98 0 0,135-40 555 0 0,126 6-332 0 0,-63 14-477 0 0,-1 17 6 0 0,76-4-86 0 0,-253 37 34 0 0,373-48-64 0 0,-103 18 13 0 0,-176 21 57 0 0,-135-17 327 0 0,341-22 91 0 0,-112-11 0 0 0,26-19-37 0 0,88 18-358 0 0,-9-2-5 0 0,83 9-88 0 0,0 2 0 0 0,0 0 0 0 0,-28 3 0 0 0,-47 9 0 0 0,70-8 0 0 0,-281 25 0 0 0,-153 18 218 0 0,201-13-150 0 0,217-29-212 0 0,-38 10 1 0 0,16 2-56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4:05.934"/>
    </inkml:context>
    <inkml:brush xml:id="br0">
      <inkml:brushProperty name="width" value="0.1" units="cm"/>
      <inkml:brushProperty name="height" value="0.1" units="cm"/>
      <inkml:brushProperty name="color" value="#F4F91B"/>
    </inkml:brush>
  </inkml:definitions>
  <inkml:trace contextRef="#ctx0" brushRef="#br0">1110 2 455 0 0,'-3'2'128'0'0,"1"0"-1"0"0,-1 0 0 0 0,1-1 1 0 0,-1 1-1 0 0,1 0 0 0 0,-1-1 0 0 0,0 0 1 0 0,0 0-1 0 0,0 0 0 0 0,0 0 1 0 0,0 0-1 0 0,0-1 0 0 0,0 1 0 0 0,-4-1 1 0 0,-7 1 1031 0 0,1-2 0 0 0,-15-1 1 0 0,-7-1 275 0 0,27 4-1303 0 0,-1 0 1 0 0,0 0-1 0 0,1 1 0 0 0,-1 0 1 0 0,1 1-1 0 0,-13 5 0 0 0,11-4-43 0 0,-1 0-1 0 0,0 0 1 0 0,-15 2-1 0 0,8-4 72 0 0,-8 2 133 0 0,0-1 0 0 0,0-1 0 0 0,0-1 0 0 0,-38-4 0 0 0,-87-22 626 0 0,-14-3-277 0 0,130 24-569 0 0,-1 2-1 0 0,-61 3 1 0 0,62 3-1706 0 0,-44 10-1 0 0,20 1-2094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2:18.424"/>
    </inkml:context>
    <inkml:brush xml:id="br0">
      <inkml:brushProperty name="width" value="0.1" units="cm"/>
      <inkml:brushProperty name="height" value="0.1" units="cm"/>
      <inkml:brushProperty name="color" value="#F4F91B"/>
    </inkml:brush>
  </inkml:definitions>
  <inkml:trace contextRef="#ctx0" brushRef="#br0">20 24 455 0 0,'-20'4'5813'0'0,"26"-9"-5930"0"0,-1 2 289 0 0,0 0 0 0 0,0 0-1 0 0,0 0 1 0 0,1 1 0 0 0,-1 0 0 0 0,1 0-1 0 0,0 1 1 0 0,0 0 0 0 0,0 0-1 0 0,-1 0 1 0 0,1 0 0 0 0,6 1-1 0 0,-5 1-38 0 0,0 1-1 0 0,0-1 0 0 0,0 1 0 0 0,0 0 1 0 0,0 1-1 0 0,-1 0 0 0 0,0 0 0 0 0,1 0 1 0 0,8 7-1 0 0,15 7 57 0 0,-17-10-120 0 0,0 0 0 0 0,21 17-1 0 0,3 3 76 0 0,-29-21-71 0 0,1 1 0 0 0,-2-1 0 0 0,13 14 0 0 0,3 3 69 0 0,-14-13-76 0 0,0 1-1 0 0,0 0 1 0 0,-1 0 0 0 0,11 19-1 0 0,14 20 82 0 0,6 5-62 0 0,-26-35 6 0 0,2 0 0 0 0,23 26-1 0 0,9-3 204 0 0,-31-30-219 0 0,-1 1-1 0 0,0 1 1 0 0,-1 1-1 0 0,19 26 1 0 0,74 117 234 0 0,-83-124-261 0 0,1-1 0 0 0,2-1 0 0 0,57 54 0 0 0,-76-79-18 0 0,0 0-1 0 0,-1 0 0 0 0,0 1 1 0 0,0 0-1 0 0,-1 0 0 0 0,5 12 1 0 0,26 61 309 0 0,-15-28-244 0 0,11 5-64 0 0,1 3 2 0 0,-29-46-4 0 0,0 0-1 0 0,0 0 1 0 0,1 20-1 0 0,-1-15-14 0 0,6 80 30 0 0,-10-84-34 0 0,1 84 26 0 0,-3-74-13 0 0,1 1-1 0 0,1-1 1 0 0,2 0-1 0 0,9 46 1 0 0,18 65 96 0 0,-15-55-121 0 0,29 169 66 0 0,-31-122 0 0 0,-12-111-53 0 0,-1-1 0 0 0,0 1-1 0 0,-2-1 1 0 0,0 0 0 0 0,-8 33-1 0 0,-14 56 118 0 0,23-97-122 0 0,0 1 0 0 0,1-1 0 0 0,0 1 0 0 0,2 18 0 0 0,-1-19 0 0 0,0 0 0 0 0,0 0-1 0 0,-1 0 1 0 0,-1-1 0 0 0,-3 20-1 0 0,3-20-5 0 0,0 0 0 0 0,0 0 0 0 0,1 16 0 0 0,0-18 0 0 0,0 0 0 0 0,0 0 0 0 0,-1 0 0 0 0,0 0 0 0 0,0 0 0 0 0,-4 13 0 0 0,1-9 3 0 0,-29 62 69 0 0,-30 49 547 0 0,62-120-667 0 0,1 0-1 0 0,-1 0 1 0 0,0 0 0 0 0,0 0 0 0 0,1 0 0 0 0,-1 0 0 0 0,1 0 0 0 0,0 4 0 0 0,-1-3-505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2:21.889"/>
    </inkml:context>
    <inkml:brush xml:id="br0">
      <inkml:brushProperty name="width" value="0.1" units="cm"/>
      <inkml:brushProperty name="height" value="0.1" units="cm"/>
      <inkml:brushProperty name="color" value="#F4F91B"/>
    </inkml:brush>
  </inkml:definitions>
  <inkml:trace contextRef="#ctx0" brushRef="#br0">1244 5 3023 0 0,'3'-1'45'0'0,"0"0"-1"0"0,0 0 1 0 0,1 1-1 0 0,-1-1 0 0 0,0 1 1 0 0,1 0-1 0 0,-1-1 0 0 0,0 1 1 0 0,1 1-1 0 0,-1-1 0 0 0,0 1 1 0 0,0-1-1 0 0,1 1 0 0 0,-1 0 1 0 0,0 0-1 0 0,4 2 1 0 0,4 1 84 0 0,0 2 1 0 0,0-1 0 0 0,11 9 0 0 0,-16-9-37 0 0,0 0 0 0 0,0 0 0 0 0,0 1 0 0 0,-1-1 0 0 0,1 1 0 0 0,-1 1 0 0 0,-1-1 0 0 0,0 1 0 0 0,0 0 0 0 0,0 0-1 0 0,4 10 1 0 0,2 10 309 0 0,11 51 0 0 0,-15-55-253 0 0,6 18 472 0 0,32 69 1 0 0,-42-107-591 0 0,38 75 415 0 0,-27-56-404 0 0,-1 2-1 0 0,17 43 1 0 0,-15-21 182 0 0,-1 0-1 0 0,-3 1 0 0 0,-2 1 1 0 0,3 51-1 0 0,-5-28 168 0 0,20 86-1 0 0,6 58-331 0 0,-28 46 545 0 0,-2-58-184 0 0,0-72-250 0 0,2 46 60 0 0,5 29-112 0 0,0-21-53 0 0,4 56 126 0 0,11 246-42 0 0,-24-242-96 0 0,-1 136-53 0 0,12 274 64 0 0,-6-539-64 0 0,1 42 0 0 0,-21 460 0 0 0,16-400 0 0 0,2-134 0 0 0,6 52-32 0 0,0 19-8 0 0,-9-136 40 0 0,-3 254 0 0 0,-18 0 0 0 0,-44 106 0 0 0,58-341 0 0 0,-36 217 0 0 0,16-89 0 0 0,-109 530-53 0 0,86-453 42 0 0,-8 10 43 0 0,41-192-21 0 0,-2-2 0 0 0,-32 66-1 0 0,-16 28-9 0 0,-30 58 62 0 0,-6 16 0 0 0,64-137-51 0 0,-36 68 202 0 0,-19 44 135 0 0,19-30-138 0 0,-25 64 264 0 0,75-176-263 0 0,-3-2-1 0 0,-37 56 0 0 0,-18 36 247 0 0,7-10-23 0 0,-21 47-56 0 0,-74 158-6 0 0,160-326-383 0 0,-85 143-457 0 0,84-146-799 0 0,-2-2-3826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2:49.676"/>
    </inkml:context>
    <inkml:brush xml:id="br0">
      <inkml:brushProperty name="width" value="0.1" units="cm"/>
      <inkml:brushProperty name="height" value="0.1" units="cm"/>
      <inkml:brushProperty name="color" value="#F4F91B"/>
    </inkml:brush>
  </inkml:definitions>
  <inkml:trace contextRef="#ctx0" brushRef="#br0">1 60 4431 0 0,'26'-8'1504'0'0,"-4"3"-461"0"0,0-1 0 0 0,0-1-1 0 0,38-17 1 0 0,-53 21-855 0 0,-1 2 0 0 0,1-1 0 0 0,0 1 0 0 0,0-1 1 0 0,0 2-1 0 0,0-1 0 0 0,0 1 0 0 0,0 0 0 0 0,0 1 0 0 0,13 2 0 0 0,111 14 1795 0 0,-5-8-1086 0 0,-66-5-577 0 0,-31-4-119 0 0,0-1-1 0 0,54-9 0 0 0,-48 5 48 0 0,47-1-1 0 0,35 7 175 0 0,15-6-284 0 0,64 19-10 0 0,2 0 0 0 0,-77-17 17 0 0,127 6 286 0 0,-75 12-319 0 0,-136-12-29 0 0,-18-1-84 0 0,0-1 0 0 0,19-2 0 0 0,7-3-6 0 0,167-10 33 0 0,-161 14 7 0 0,-1 1 0 0 0,62 11 0 0 0,151 8 37 0 0,-209-18-66 0 0,-10 0-4 0 0,5-1 0 0 0,0 2 0 0 0,-1 2 0 0 0,49 12 0 0 0,-41-4 22 0 0,0-2-1 0 0,110 6 0 0 0,3-17 46 0 0,-82-1-70 0 0,-49-1 46 0 0,0-1 0 0 0,64-15 0 0 0,-74 12-36 0 0,21-3 47 0 0,-55 17-38 0 0,-6 4-160 0 0,-6 0-580 0 0,-6 2-262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2:50.842"/>
    </inkml:context>
    <inkml:brush xml:id="br0">
      <inkml:brushProperty name="width" value="0.1" units="cm"/>
      <inkml:brushProperty name="height" value="0.1" units="cm"/>
      <inkml:brushProperty name="color" value="#F4F91B"/>
    </inkml:brush>
  </inkml:definitions>
  <inkml:trace contextRef="#ctx0" brushRef="#br0">108 90 2879 0 0,'-108'28'3064'0'0,"196"-40"1114"0"0,-49 8-3762 0 0,68-16 0 0 0,-53 7 49 0 0,0 1 1 0 0,81-5-1 0 0,113 7 378 0 0,-172 8-645 0 0,-24 2-97 0 0,-22 0 34 0 0,34-3 0 0 0,25-4 304 0 0,21-3 144 0 0,-101 9-532 0 0,4-2 19 0 0,0 2 0 0 0,1-1-1 0 0,-1 2 1 0 0,0-1-1 0 0,16 3 1 0 0,-27-2-70 0 0,1 1 0 0 0,-1-1 0 0 0,0 1 0 0 0,1-1 1 0 0,-1 1-1 0 0,0 0 0 0 0,0 0 0 0 0,1 0 0 0 0,-1 0 1 0 0,0 0-1 0 0,0 0 0 0 0,0 1 0 0 0,0-1 0 0 0,0 1 0 0 0,0 0 1 0 0,-1-1-1 0 0,1 1 0 0 0,0 0 0 0 0,-1 0 0 0 0,0 0 0 0 0,1 0 1 0 0,-1 0-1 0 0,0 0 0 0 0,0 0 0 0 0,0 1 0 0 0,0-1 0 0 0,0 0 1 0 0,-1 1-1 0 0,1-1 0 0 0,-1 0 0 0 0,0 1 0 0 0,1-1 0 0 0,-1 1 1 0 0,0-1-1 0 0,-1 4 0 0 0,-3 25-672 0 0,-6 5-259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33:32.480"/>
    </inkml:context>
    <inkml:brush xml:id="br0">
      <inkml:brushProperty name="width" value="0.1" units="cm"/>
      <inkml:brushProperty name="height" value="0.1" units="cm"/>
      <inkml:brushProperty name="color" value="#E71224"/>
    </inkml:brush>
  </inkml:definitions>
  <inkml:trace contextRef="#ctx0" brushRef="#br0">945 228 919 0 0,'-21'-26'3672'0'0,"18"23"-3374"0"0,-1 0 0 0 0,1 1 0 0 0,-1-1-1 0 0,0 1 1 0 0,0-1 0 0 0,0 1-1 0 0,0 0 1 0 0,0 1 0 0 0,0-1 0 0 0,-1 1-1 0 0,1 0 1 0 0,-8-1 0 0 0,-6 0-119 0 0,1 1 1 0 0,-19 2-1 0 0,-10-1 212 0 0,33-1-273 0 0,0 1-1 0 0,0-2 0 0 0,0 0 0 0 0,0-1 0 0 0,1 0 0 0 0,-1-1 0 0 0,1 0 0 0 0,0-1 1 0 0,0 0-1 0 0,0-1 0 0 0,1 0 0 0 0,0-1 0 0 0,-14-11 0 0 0,12 8 79 0 0,2 0 3 0 0,-1 0 0 0 0,0 1 1 0 0,0 1-1 0 0,-1 0 1 0 0,-20-9-1 0 0,13 9-127 0 0,0 1-1 0 0,-41-10 0 0 0,55 16-67 0 0,0 0 0 0 0,0 1-1 0 0,0-1 1 0 0,0 1-1 0 0,-1 1 1 0 0,1-1 0 0 0,0 1-1 0 0,0 0 1 0 0,0 0 0 0 0,0 1-1 0 0,0 0 1 0 0,0 0-1 0 0,1 0 1 0 0,-1 0 0 0 0,-6 5-1 0 0,-17 14 128 0 0,0 1 0 0 0,1 2-1 0 0,1 0 1 0 0,-37 45 0 0 0,56-59-32 0 0,1 0 0 0 0,1 0 0 0 0,0 0 0 0 0,0 1 0 0 0,1 0 0 0 0,0 0 0 0 0,-3 12 0 0 0,0 4 250 0 0,-8 53 0 0 0,15-72-269 0 0,1 1 0 0 0,-1 0 0 0 0,2-1 0 0 0,-1 1 0 0 0,1 0-1 0 0,3 14 1 0 0,2-2 351 0 0,12 27-1 0 0,-9-23-104 0 0,42 119 536 0 0,-48-137-852 0 0,0-1-1 0 0,0 0 0 0 0,1 0 1 0 0,-1 0-1 0 0,1 0 0 0 0,1 0 1 0 0,-1-1-1 0 0,1 1 1 0 0,0-1-1 0 0,0-1 0 0 0,0 1 1 0 0,10 6-1 0 0,5 1 58 0 0,1-1 0 0 0,32 13 0 0 0,-4-2 37 0 0,-26-9-37 0 0,15 6-29 0 0,-35-18-25 0 0,0 0 0 0 0,0 0 0 0 0,0-1 0 0 0,1 1 0 0 0,-1-1 0 0 0,0 0 0 0 0,0 0 0 0 0,1 0 0 0 0,-1 0 0 0 0,0 0 0 0 0,5-2 0 0 0,-3 1 51 0 0,0 0-1 0 0,0-1 1 0 0,0 1-1 0 0,-1-1 0 0 0,8-4 1 0 0,-11 5-46 0 0,0 1 1 0 0,0-1 0 0 0,0 0-1 0 0,0 0 1 0 0,-1 1-1 0 0,1-1 1 0 0,0 0-1 0 0,0 0 1 0 0,-1 0-1 0 0,1 0 1 0 0,-1 0 0 0 0,1 0-1 0 0,0 0 1 0 0,-1 0-1 0 0,0 0 1 0 0,1 0-1 0 0,-1 0 1 0 0,0 0 0 0 0,1 0-1 0 0,-1 0 1 0 0,0 0-1 0 0,0-1 1 0 0,0 1-1 0 0,0 0 1 0 0,0 0-1 0 0,0 0 1 0 0,0 0 0 0 0,-1 0-1 0 0,1 0 1 0 0,0-1-1 0 0,-1 0 1 0 0,0 1-15 0 0,1 0 1 0 0,-1 0 0 0 0,0 0-1 0 0,0 1 1 0 0,1-1-1 0 0,-1 0 1 0 0,0 0-1 0 0,0 1 1 0 0,0-1-1 0 0,0 0 1 0 0,0 1 0 0 0,0-1-1 0 0,0 1 1 0 0,0-1-1 0 0,0 1 1 0 0,0 0-1 0 0,0-1 1 0 0,0 1-1 0 0,-1 0 1 0 0,1 0-1 0 0,0 0 1 0 0,0 0 0 0 0,0 0-1 0 0,0 0 1 0 0,0 0-1 0 0,-1 0 1 0 0,1 0-1 0 0,0 0 1 0 0,0 1-1 0 0,0-1 1 0 0,-2 1 0 0 0,-2 0 13 0 0,0 1 1 0 0,0-1-1 0 0,0 1 1 0 0,0 0 0 0 0,-9 5-1 0 0,0 2-109 0 0,8-5-47 0 0,0-1 0 0 0,0 1 0 0 0,-8 9 1 0 0,5-3-245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33:33.382"/>
    </inkml:context>
    <inkml:brush xml:id="br0">
      <inkml:brushProperty name="width" value="0.1" units="cm"/>
      <inkml:brushProperty name="height" value="0.1" units="cm"/>
      <inkml:brushProperty name="color" value="#E71224"/>
    </inkml:brush>
  </inkml:definitions>
  <inkml:trace contextRef="#ctx0" brushRef="#br0">3936 40 1375 0 0,'1'-1'164'0'0,"-1"0"-1"0"0,1 0 0 0 0,-1 0 0 0 0,0 0 0 0 0,1 0 0 0 0,-1 0 1 0 0,0 0-1 0 0,0 0 0 0 0,0 0 0 0 0,1 0 0 0 0,-1 0 0 0 0,0 0 1 0 0,-1-1-1 0 0,1 1 0 0 0,0 0 0 0 0,0 0 0 0 0,0 0 0 0 0,-1 0 1 0 0,1 0-1 0 0,0 0 0 0 0,-1 0 0 0 0,1 0 0 0 0,-1 0 0 0 0,0 0 1 0 0,1 0-1 0 0,-1 0 0 0 0,0 0 0 0 0,1 0 0 0 0,-1 1 0 0 0,0-1 1 0 0,0 0-1 0 0,0 0 0 0 0,-1 0 0 0 0,-1-1 21 0 0,0 1 1 0 0,0 1-1 0 0,0-1 0 0 0,0 0 0 0 0,0 1 1 0 0,0-1-1 0 0,0 1 0 0 0,0 0 0 0 0,0 0 1 0 0,0 0-1 0 0,-4 1 0 0 0,-213 45 1640 0 0,64-10-1331 0 0,111-30-431 0 0,-1-2 0 0 0,0-2 0 0 0,-63-6 0 0 0,51 2 102 0 0,-352 14 1638 0 0,157 0-1220 0 0,168-6-481 0 0,-94 19 0 0 0,104-13-79 0 0,19-4 10 0 0,-1-2 0 0 0,0-3 0 0 0,-66-4 0 0 0,-89-7-2 0 0,166 9 2 0 0,1 2 1 0 0,-76 16 0 0 0,22 2-17 0 0,0-4 0 0 0,-1-5 0 0 0,-168 0 0 0 0,40-7 76 0 0,-39-2 182 0 0,126-18-235 0 0,87 7-21 0 0,-68-1-1 0 0,113 8-501 0 0,0 2-1 0 0,1-1 0 0 0,-1 1 0 0 0,0 0 1 0 0,0 1-1 0 0,1 0 0 0 0,-1 1 0 0 0,-15 6 1 0 0,8 0-4186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33:34.582"/>
    </inkml:context>
    <inkml:brush xml:id="br0">
      <inkml:brushProperty name="width" value="0.1" units="cm"/>
      <inkml:brushProperty name="height" value="0.1" units="cm"/>
      <inkml:brushProperty name="color" value="#E71224"/>
    </inkml:brush>
  </inkml:definitions>
  <inkml:trace contextRef="#ctx0" brushRef="#br0">904 270 2759 0 0,'0'-29'82'0'0,"-7"-198"6748"0"0,8 214-6023 0 0,-1 13-788 0 0,0 0-1 0 0,0 0 1 0 0,0 0-1 0 0,0 0 1 0 0,1 0-1 0 0,-1 0 1 0 0,0 0-1 0 0,0 0 1 0 0,0 0-1 0 0,0 0 1 0 0,0 0 0 0 0,1 0-1 0 0,-1 0 1 0 0,0 0-1 0 0,0 0 1 0 0,0 0-1 0 0,0 0 1 0 0,1 0-1 0 0,-1 0 1 0 0,0 0-1 0 0,0 0 1 0 0,0 0 0 0 0,0 0-1 0 0,0 0 1 0 0,1 0-1 0 0,-1 1 1 0 0,0-1-1 0 0,0 0 1 0 0,0 0-1 0 0,0 0 1 0 0,0 0 0 0 0,0 0-1 0 0,0 0 1 0 0,1 1-1 0 0,-1-1 1 0 0,0 0-1 0 0,0 0 1 0 0,0 0-1 0 0,12 23 427 0 0,-3 2-321 0 0,-2 1-1 0 0,-1 0 1 0 0,-1 0 0 0 0,-1 1 0 0 0,-1-1-1 0 0,-1 1 1 0 0,-2 0 0 0 0,-4 42-1 0 0,2-52-36 0 0,-1-1 0 0 0,0 1 0 0 0,-2-1 0 0 0,0 1 0 0 0,-1-1-1 0 0,0-1 1 0 0,-1 1 0 0 0,-1-1 0 0 0,0 0 0 0 0,-1-1 0 0 0,-1 0-1 0 0,0 0 1 0 0,-1-1 0 0 0,-20 19 0 0 0,7-13 59 0 0,-1 0 1 0 0,0-1-1 0 0,-2-1 0 0 0,0-2 1 0 0,0-1-1 0 0,-58 21 1 0 0,33-19 121 0 0,0-2 0 0 0,-1-2 0 0 0,-62 5 0 0 0,-29 6 1046 0 0,124-18-1309 0 0,1 1 0 0 0,0 0 0 0 0,0 2-1 0 0,0 0 1 0 0,-19 12 0 0 0,6 1-1428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3:32.881"/>
    </inkml:context>
    <inkml:brush xml:id="br0">
      <inkml:brushProperty name="width" value="0.1" units="cm"/>
      <inkml:brushProperty name="height" value="0.1" units="cm"/>
      <inkml:brushProperty name="color" value="#F4F91B"/>
    </inkml:brush>
  </inkml:definitions>
  <inkml:trace contextRef="#ctx0" brushRef="#br0">10801 140 919 0 0,'-3'-2'312'0'0,"0"1"0"0"0,0-1-1 0 0,-1 0 1 0 0,1 1-1 0 0,0-1 1 0 0,-1 1-1 0 0,1 0 1 0 0,0 0-1 0 0,-1 1 1 0 0,1-1-1 0 0,-1 1 1 0 0,0 0-1 0 0,1 0 1 0 0,-6 0-1 0 0,-26-4-81 0 0,19-2 1 0 0,1-1-1 0 0,-28-14 1 0 0,34 15-55 0 0,-1 0 1 0 0,1 1-1 0 0,-1 1 0 0 0,-1-1 1 0 0,1 2-1 0 0,-1-1 0 0 0,1 2 0 0 0,-20-4 1 0 0,-2 7-74 0 0,0 1 0 0 0,0 1 0 0 0,0 1 1 0 0,-35 11-1 0 0,-27 3 333 0 0,-107 17 2008 0 0,109-18-2032 0 0,-149 24-207 0 0,80-19-88 0 0,51-9 75 0 0,-147 3 480 0 0,181-15-464 0 0,-287 12 288 0 0,248-12-432 0 0,91 0-46 0 0,-28-4 0 0 0,-14 1 10 0 0,-4 1 1 0 0,-83-12 0 0 0,14 0 65 0 0,-172-10 478 0 0,203 13-384 0 0,26 8-84 0 0,-156 15 0 0 0,144-5-40 0 0,-203 6-64 0 0,165 0 0 0 0,66-6 6 0 0,-100 0-1 0 0,-74-29 112 0 0,76 7 30 0 0,-143-14 240 0 0,286 26-357 0 0,-31 1 1 0 0,30 1-24 0 0,-28-3-1 0 0,-8-5 82 0 0,-105-30 0 0 0,139 32-49 0 0,-1 0 1 0 0,1 2-1 0 0,-39-3 0 0 0,-78 6-63 0 0,83 1 35 0 0,18-2-10 0 0,-1-2-1 0 0,-59-13 0 0 0,30 4 63 0 0,-9 1 40 0 0,29 6 44 0 0,-66-18 1 0 0,77 14-80 0 0,0 3 0 0 0,-1 1 1 0 0,0 1-1 0 0,0 3 1 0 0,-57 3-1 0 0,0 7-68 0 0,55-4 0 0 0,0-1 0 0 0,-1-2 0 0 0,-48-5 0 0 0,35-3 82 0 0,1 3-1 0 0,-2 2 1 0 0,1 2 0 0 0,-91 13-1 0 0,110-9-82 0 0,0-1-1 0 0,-44-4 0 0 0,-25 2 61 0 0,58 2-54 0 0,-87 17 0 0 0,80-10-5 0 0,-84 5 0 0 0,48-7 0 0 0,-8 8 117 0 0,61-9-92 0 0,-1-1 0 0 0,-44 1 0 0 0,27-7-9 0 0,1 3 0 0 0,0 2 0 0 0,-107 25 0 0 0,133-24-16 0 0,1-2 0 0 0,-53 2 0 0 0,23-3 0 0 0,-123 2 72 0 0,171-5-72 0 0,-159-15 137 0 0,76 5-82 0 0,26 7-24 0 0,-86 7 0 0 0,60 1-29 0 0,49-3 15 0 0,-42 0 30 0 0,-58-4-14 0 0,1 1-2 0 0,-300-32 31 0 0,394 29-60 0 0,-57-9 48 0 0,54 5-40 0 0,-58 0 0 0 0,92 8-18 0 0,0 0 0 0 0,0 2-1 0 0,0 0 1 0 0,0 1-1 0 0,0 1 1 0 0,1 1-1 0 0,-20 7 1 0 0,-38 25-1473 0 0,33-14-4553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3:33.703"/>
    </inkml:context>
    <inkml:brush xml:id="br0">
      <inkml:brushProperty name="width" value="0.1" units="cm"/>
      <inkml:brushProperty name="height" value="0.1" units="cm"/>
      <inkml:brushProperty name="color" value="#F4F91B"/>
    </inkml:brush>
  </inkml:definitions>
  <inkml:trace contextRef="#ctx0" brushRef="#br0">2178 90 4687 0 0,'0'-1'61'0'0,"1"0"0"0"0,-1-1 0 0 0,0 1 0 0 0,0 0 0 0 0,0 0 0 0 0,0-1 0 0 0,0 1 0 0 0,-1 0 0 0 0,1 0 0 0 0,0-1-1 0 0,0 1 1 0 0,-1 0 0 0 0,1 0 0 0 0,-1-1 0 0 0,1 1 0 0 0,-1 0 0 0 0,0 0 0 0 0,1 0 0 0 0,-1 0 0 0 0,0 0 0 0 0,0 0 0 0 0,1 0-1 0 0,-1 0 1 0 0,0 0 0 0 0,0 1 0 0 0,0-1 0 0 0,0 0 0 0 0,0 0 0 0 0,-1 1 0 0 0,1-1 0 0 0,0 1 0 0 0,0-1 0 0 0,0 1 0 0 0,0-1-1 0 0,-2 1 1 0 0,-7-3 288 0 0,0 0 0 0 0,0 1 0 0 0,-16-1 0 0 0,7 1-122 0 0,-8-2 222 0 0,1 1-1 0 0,-1 1 0 0 0,0 2 1 0 0,-37 3-1 0 0,-106 23 509 0 0,108-14-519 0 0,-98 6 0 0 0,71-14-6 0 0,39 0 119 0 0,-94-6-1 0 0,101-2-290 0 0,-210-30 1136 0 0,-99-21-625 0 0,288 51-843 0 0,0 4 0 0 0,0 2 0 0 0,0 3 1 0 0,0 3-1 0 0,1 3 0 0 0,-65 19 0 0 0,54-10-300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5:40.476"/>
    </inkml:context>
    <inkml:brush xml:id="br0">
      <inkml:brushProperty name="width" value="0.1" units="cm"/>
      <inkml:brushProperty name="height" value="0.1" units="cm"/>
      <inkml:brushProperty name="color" value="#E71224"/>
    </inkml:brush>
  </inkml:definitions>
  <inkml:trace contextRef="#ctx0" brushRef="#br0">295 1796 2759 0 0,'0'0'55'0'0,"0"0"-1"0"0,0 0 0 0 0,0-1 0 0 0,0 1 0 0 0,0 0 0 0 0,-1-1 1 0 0,1 1-1 0 0,0 0 0 0 0,0 0 0 0 0,0-1 0 0 0,0 1 0 0 0,1 0 1 0 0,-1 0-1 0 0,0-1 0 0 0,0 1 0 0 0,0 0 0 0 0,0 0 1 0 0,0-1-1 0 0,0 1 0 0 0,0 0 0 0 0,0 0 0 0 0,0-1 0 0 0,1 1 1 0 0,-1 0-1 0 0,0 0 0 0 0,0-1 0 0 0,0 1 0 0 0,1 0 0 0 0,-1 0 1 0 0,0 0-1 0 0,0 0 0 0 0,0-1 0 0 0,1 1 0 0 0,-1 0 0 0 0,0 0 1 0 0,0 0-1 0 0,1 0 0 0 0,-1 0 0 0 0,0 0 0 0 0,0 0 0 0 0,1 0 1 0 0,-1 0-1 0 0,0 0 0 0 0,0 0 0 0 0,1 0 0 0 0,-1 0 0 0 0,0 0 1 0 0,1 0-1 0 0,-1 0 0 0 0,0 0 0 0 0,0 0 0 0 0,1 0 0 0 0,-1 0 1 0 0,0 0-1 0 0,0 0 0 0 0,1 0 0 0 0,-1 0 0 0 0,0 1 0 0 0,1-1 1 0 0,10 2 998 0 0,-8-3-995 0 0,0 0 1 0 0,0 0-1 0 0,1 0 0 0 0,-1 0 0 0 0,0 0 0 0 0,0-1 0 0 0,0 1 0 0 0,-1-1 0 0 0,1 0 0 0 0,0 0 0 0 0,0 0 0 0 0,-1 0 0 0 0,0 0 0 0 0,1-1 0 0 0,-1 1 1 0 0,0-1-1 0 0,3-4 0 0 0,12-11 419 0 0,-4 4 717 0 0,-10 12-907 0 0,-1-1 1 0 0,0 1-1 0 0,1-1 1 0 0,0 1-1 0 0,-1 0 0 0 0,1 0 1 0 0,3-2-1 0 0,2 1 276 0 0,-7 2-483 0 0,0 0-1 0 0,0 0 1 0 0,0 1 0 0 0,0-1 0 0 0,1 1-1 0 0,-1-1 1 0 0,0 1 0 0 0,0-1-1 0 0,1 1 1 0 0,-1 0 0 0 0,0 0-1 0 0,1 0 1 0 0,-1 0 0 0 0,0 0-1 0 0,1 0 1 0 0,-1 0 0 0 0,0 0-1 0 0,1 0 1 0 0,-1 1 0 0 0,2 0-1 0 0,11 2 330 0 0,-9-3-322 0 0,-1 1 1 0 0,0 0-1 0 0,1 1 0 0 0,-1-1 1 0 0,0 1-1 0 0,6 3 0 0 0,-7-3 30 0 0,0-1-1 0 0,0 1 1 0 0,0-1-1 0 0,0 0 1 0 0,0 0-1 0 0,0 0 1 0 0,0 0-1 0 0,0 0 1 0 0,0 0-1 0 0,1-1 1 0 0,-1 0 0 0 0,0 0-1 0 0,0 0 1 0 0,0 0-1 0 0,1 0 1 0 0,-1-1-1 0 0,0 1 1 0 0,0-1-1 0 0,0 0 1 0 0,0 0-1 0 0,0 0 1 0 0,5-2-1 0 0,-7 3-67 0 0,0 0-1 0 0,-1-1 1 0 0,1 1-1 0 0,0 1 0 0 0,0-1 1 0 0,-1 0-1 0 0,1 0 1 0 0,0 0-1 0 0,0 0 1 0 0,-1 0-1 0 0,1 1 0 0 0,0-1 1 0 0,-1 0-1 0 0,1 1 1 0 0,0-1-1 0 0,-1 0 1 0 0,1 1-1 0 0,0-1 1 0 0,-1 1-1 0 0,1-1 0 0 0,-1 1 1 0 0,1-1-1 0 0,-1 1 1 0 0,1-1-1 0 0,-1 1 1 0 0,1 0-1 0 0,-1-1 0 0 0,1 2 1 0 0,12 20 266 0 0,-12-20-289 0 0,-1 0 1 0 0,1 0-1 0 0,-1 0 0 0 0,1 0 0 0 0,0 0 0 0 0,0-1 1 0 0,0 1-1 0 0,0 0 0 0 0,0 0 0 0 0,0-1 0 0 0,1 1 1 0 0,-1-1-1 0 0,1 1 0 0 0,-1-1 0 0 0,1 1 0 0 0,-1-1 0 0 0,1 0 1 0 0,0 0-1 0 0,-1 0 0 0 0,1 0 0 0 0,0 0 0 0 0,0 0 1 0 0,0 0-1 0 0,0-1 0 0 0,0 1 0 0 0,0-1 0 0 0,0 1 1 0 0,0-1-1 0 0,0 0 0 0 0,3 0 0 0 0,14 1 493 0 0,0 1-1 0 0,33 8 0 0 0,-27-4-426 0 0,-17-5-59 0 0,0 0 0 0 0,0 0 1 0 0,0-1-1 0 0,0 0 0 0 0,0-1 1 0 0,15-2-1 0 0,0-2 289 0 0,22-9 1 0 0,-28 8-164 0 0,-1 1 0 0 0,1 1 0 0 0,26-4 0 0 0,44 6-65 0 0,-66 1-60 0 0,1 0 0 0 0,0 1-1 0 0,22 4 1 0 0,-22-2 3 0 0,1-1-1 0 0,35-2 1 0 0,-25-3-29 0 0,0 1 20 0 0,54-12 0 0 0,-57 9 14 0 0,37-4 1 0 0,-30 6 0 0 0,-10 1-43 0 0,33 2 0 0 0,-8 1 0 0 0,92 3 0 0 0,-98-1 0 0 0,-3 0 0 0 0,36 2 0 0 0,0-3 0 0 0,109-13 0 0 0,-139 5 0 0 0,1 2 0 0 0,0 3 0 0 0,0 2 0 0 0,73 9 0 0 0,-63-2 11 0 0,0-4-1 0 0,0-1 1 0 0,0-4 0 0 0,60-9-1 0 0,-72 6 2 0 0,34-5-13 0 0,-45 5 1 0 0,0 2 0 0 0,42 2 0 0 0,39 7 0 0 0,-44-1 0 0 0,-36-4 0 0 0,-20-1 0 0 0,0 0 0 0 0,1 2 0 0 0,31 6 0 0 0,-31-4 0 0 0,0-1 0 0 0,0-1 0 0 0,25-1 0 0 0,-6 1 0 0 0,89 10 0 0 0,-69-5 0 0 0,100 0 0 0 0,-114-7 0 0 0,79 10 0 0 0,-54-2 64 0 0,57-2-33 0 0,138-12 1 0 0,-257 6-31 0 0,192 5 42 0 0,-101-1-22 0 0,170-11 43 0 0,-99 6-64 0 0,-151 2 0 0 0,38 4 0 0 0,-1 2 0 0 0,83 23 0 0 0,-84-17 0 0 0,2-2 0 0 0,79 6 0 0 0,238-19 0 0 0,-215 2 0 0 0,-29 1 0 0 0,77-19 27 0 0,-78 6-1 0 0,77 9-15 0 0,-119 4-11 0 0,-32-4 30 0 0,70-11-1 0 0,-86 9-24 0 0,182-19 59 0 0,-182 23-64 0 0,0 2 0 0 0,41 7 0 0 0,-50-5 0 0 0,-4 1 0 0 0,30 8 0 0 0,-31-6 0 0 0,35 5 0 0 0,-7-4 0 0 0,-35-4 0 0 0,-1 0 0 0 0,0-1 0 0 0,1-2 0 0 0,25 0 0 0 0,-11-4 0 0 0,70-6 0 0 0,-86 10 0 0 0,0 0 0 0 0,-1 1 0 0 0,1 0 0 0 0,25 7 0 0 0,-13-3 0 0 0,-1 0 0 0 0,1-2 0 0 0,-1-1 0 0 0,1-2 0 0 0,50-4 0 0 0,-71 3 13 0 0,0 0 0 0 0,0 0-1 0 0,0-1 1 0 0,0 0 0 0 0,0 0 0 0 0,-1 0 0 0 0,1-1-1 0 0,-1 0 1 0 0,1 0 0 0 0,-1 0 0 0 0,0 0 0 0 0,0-1-1 0 0,-1 0 1 0 0,1 0 0 0 0,4-6 0 0 0,5-7 65 0 0,0 0 1 0 0,20-37-1 0 0,-31 49-75 0 0,47-71 114 0 0,-45 66-111 0 0,0-1 0 0 0,-1 1 0 0 0,0-1 0 0 0,0 0 0 0 0,-1 0 0 0 0,2-16 0 0 0,4-73 75 0 0,0 1-23 0 0,-2 63-42 0 0,-1 8 10 0 0,-1 0 1 0 0,-1-1-1 0 0,-2 1 0 0 0,-2-58 0 0 0,-7 25-21 0 0,-10-148 43 0 0,19 128-44 0 0,0 37 13 0 0,-2 1 1 0 0,-2-1 0 0 0,-9-52 0 0 0,-15 2-18 0 0,16 65 0 0 0,-10-56 0 0 0,19 75 0 0 0,-1-1 0 0 0,-1 0 0 0 0,0 1 0 0 0,0-1 0 0 0,-1 1 0 0 0,-9-17 0 0 0,10 22 0 0 0,0 0 0 0 0,0 1 0 0 0,0 0 0 0 0,-1-1 0 0 0,1 1 0 0 0,-1 0 0 0 0,0 1 0 0 0,0-1 0 0 0,-1 1 0 0 0,1 0 0 0 0,-1 0 0 0 0,0 0 0 0 0,1 1 0 0 0,-1-1 0 0 0,-7-1 0 0 0,-12-2 0 0 0,0 0 0 0 0,-1 2 0 0 0,0 0 0 0 0,-35 1 0 0 0,-101 9 0 0 0,114-3 0 0 0,-71 7 0 0 0,-66 2 0 0 0,-9-16 0 0 0,-64 1 0 0 0,178 3 0 0 0,-90-10 0 0 0,37-6 0 0 0,-280-20 0 0 0,127 20 0 0 0,-46 1 0 0 0,-6 4 0 0 0,1-1 0 0 0,154 22 0 0 0,0-1 0 0 0,-79-18 0 0 0,-264 13 0 0 0,496-3 0 0 0,-241-8 0 0 0,28 0 0 0 0,59 13 69 0 0,-141 1-74 0 0,-268-32 5 0 0,457 17 0 0 0,-90-4 0 0 0,-166-1 0 0 0,-50 29 0 0 0,94 3 0 0 0,215-22 0 0 0,-92 2 0 0 0,-102 3 0 0 0,6-14 0 0 0,315 11 0 0 0,0 1 0 0 0,0 0 0 0 0,0 0 0 0 0,0 0 0 0 0,0 0 0 0 0,0 1 0 0 0,0 0 0 0 0,0 0 0 0 0,0 1 0 0 0,0-1 0 0 0,1 1 0 0 0,-1 0 0 0 0,0 0 0 0 0,1 1 0 0 0,0-1 0 0 0,-1 1 0 0 0,1 0 0 0 0,0 0 0 0 0,0 1 0 0 0,1-1 0 0 0,-1 1 0 0 0,1 0 0 0 0,-6 8 0 0 0,1 1-10 0 0,0 0-1 0 0,2 1 1 0 0,-1 1-1 0 0,2-1 1 0 0,0 1-1 0 0,0 0 1 0 0,2 0 0 0 0,0 0-1 0 0,0 0 1 0 0,2 1-1 0 0,-1 17 1 0 0,-6 105-1 0 0,1-43 11 0 0,-3 28 0 0 0,4-63 0 0 0,3-1 0 0 0,4 66 0 0 0,5-91-12 0 0,1 1 0 0 0,1-1 0 0 0,3 0 1 0 0,16 39-1 0 0,-12-34 7 0 0,-5-13 3 0 0,33 100-32 0 0,-38-105 28 0 0,0 0 1 0 0,-1 0-1 0 0,-1 0 1 0 0,-1 26-1 0 0,-2-16 6 0 0,2-1 0 0 0,8 52 0 0 0,-8-70 0 0 0,1 0 0 0 0,1 0 0 0 0,0-1 0 0 0,0 1 0 0 0,1-1 0 0 0,1 0 0 0 0,0 0 0 0 0,0-1 0 0 0,13 16 0 0 0,-19-26 0 0 0,14 16 0 0 0,0 0 0 0 0,23 19 0 0 0,-32-31 0 0 0,1 1 0 0 0,0-1 0 0 0,1-1 0 0 0,-1 1 0 0 0,1-1 0 0 0,-1 0 0 0 0,1 0 0 0 0,0-1 0 0 0,0 0 0 0 0,13 2 0 0 0,20 0 7 0 0,0-2 0 0 0,0-2 0 0 0,68-7 0 0 0,117-31 28 0 0,-181 30-34 0 0,-25 4-1 0 0,0 1 0 0 0,-1 1 0 0 0,1 1 0 0 0,0 0 0 0 0,0 2 0 0 0,37 4 0 0 0,-55-4-64 0 0,1-1 1 0 0,-1 0-1 0 0,1 0 1 0 0,-1 0-1 0 0,1 1 0 0 0,-1-1 1 0 0,0 1-1 0 0,1-1 0 0 0,-1 1 1 0 0,0 0-1 0 0,1 0 1 0 0,-1-1-1 0 0,0 1 0 0 0,0 0 1 0 0,0 0-1 0 0,1 0 0 0 0,-1 0 1 0 0,0 0-1 0 0,0 0 0 0 0,-1 1 1 0 0,1-1-1 0 0,0 0 1 0 0,0 0-1 0 0,-1 1 0 0 0,1-1 1 0 0,0 1-1 0 0,-1-1 0 0 0,1 0 1 0 0,-1 1-1 0 0,0-1 0 0 0,0 1 1 0 0,1-1-1 0 0,-1 1 1 0 0,0-1-1 0 0,0 1 0 0 0,0-1 1 0 0,0 1-1 0 0,-1-1 0 0 0,1 1 1 0 0,-1 1-1 0 0,-1 3-695 0 0,0 0-1 0 0,-1 1 1 0 0,0-1 0 0 0,0-1-1 0 0,0 1 1 0 0,-1 0 0 0 0,-8 9-1 0 0,-19 20-6548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3:34.237"/>
    </inkml:context>
    <inkml:brush xml:id="br0">
      <inkml:brushProperty name="width" value="0.1" units="cm"/>
      <inkml:brushProperty name="height" value="0.1" units="cm"/>
      <inkml:brushProperty name="color" value="#F4F91B"/>
    </inkml:brush>
  </inkml:definitions>
  <inkml:trace contextRef="#ctx0" brushRef="#br0">2427 185 5063 0 0,'-5'-3'309'0'0,"1"1"0"0"0,-1 0 0 0 0,0 0 0 0 0,0 1-1 0 0,0 0 1 0 0,0-1 0 0 0,0 2 0 0 0,0-1-1 0 0,0 0 1 0 0,0 1 0 0 0,-10 1 0 0 0,-3-2-223 0 0,-6 1 81 0 0,1 1 0 0 0,-1 1-1 0 0,-28 6 1 0 0,-70 22-10 0 0,83-18-43 0 0,-1-2 1 0 0,0-2-1 0 0,-64 4 1 0 0,57-12 408 0 0,0-2-1 0 0,-71-13 1 0 0,-89-35 1481 0 0,-425-105 630 0 0,575 144-2629 0 0,-1 2 1 0 0,1 3-1 0 0,-1 3 0 0 0,0 2 0 0 0,-1 2 0 0 0,-94 16 0 0 0,-93 34-1487 0 0,172-31 16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3:42.711"/>
    </inkml:context>
    <inkml:brush xml:id="br0">
      <inkml:brushProperty name="width" value="0.1" units="cm"/>
      <inkml:brushProperty name="height" value="0.1" units="cm"/>
      <inkml:brushProperty name="color" value="#F4F91B"/>
    </inkml:brush>
  </inkml:definitions>
  <inkml:trace contextRef="#ctx0" brushRef="#br0">1 30 4631 0 0,'9'-10'506'0'0,"-8"8"-274"0"0,1 0 0 0 0,-1 0 0 0 0,1 0 0 0 0,0 0 1 0 0,0 1-1 0 0,-1-1 0 0 0,5-2 0 0 0,-5 4-200 0 0,1-1 0 0 0,-1 1 0 0 0,0 0 0 0 0,0-1 0 0 0,1 1 0 0 0,-1 0 0 0 0,0 0 0 0 0,1 0 0 0 0,-1 0 0 0 0,0 0 0 0 0,0 0 0 0 0,1 0 0 0 0,-1 1 0 0 0,0-1 0 0 0,1 0 0 0 0,-1 1 0 0 0,0-1 0 0 0,0 1 0 0 0,0-1 0 0 0,2 2 0 0 0,6 2 277 0 0,0-1-1 0 0,0 0 1 0 0,0 0 0 0 0,1-1-1 0 0,0 0 1 0 0,-1-1 0 0 0,18 1-1 0 0,-22-2-42 0 0,0 1 0 0 0,0 0 0 0 0,-1-1 0 0 0,1 2 0 0 0,0-1 0 0 0,-1 0 0 0 0,1 1 0 0 0,4 2 0 0 0,11 4 31 0 0,-18-8-255 0 0,0 0 0 0 0,-1 0 1 0 0,1 0-1 0 0,0 0 0 0 0,0 0 0 0 0,-1-1 1 0 0,1 1-1 0 0,0-1 0 0 0,0 0 0 0 0,-1 1 1 0 0,1-1-1 0 0,-1 0 0 0 0,1 0 0 0 0,0 0 1 0 0,1-1-1 0 0,14-7 735 0 0,-15 9-736 0 0,-1 0-1 0 0,1-1 0 0 0,-1 1 0 0 0,1 0 0 0 0,-1 0 1 0 0,1 0-1 0 0,-1 0 0 0 0,1 0 0 0 0,-1 0 1 0 0,1 0-1 0 0,-1 1 0 0 0,1-1 0 0 0,-1 1 0 0 0,1-1 1 0 0,-1 1-1 0 0,0-1 0 0 0,1 1 0 0 0,-1 0 0 0 0,0 0 1 0 0,0-1-1 0 0,1 1 0 0 0,-1 0 0 0 0,2 2 1 0 0,14 9-36 0 0,-13-10-1 0 0,0-1 1 0 0,0 0-1 0 0,1 0 0 0 0,-1 0 0 0 0,1-1 1 0 0,-1 0-1 0 0,1 1 0 0 0,-1-1 1 0 0,1-1-1 0 0,-1 1 0 0 0,1-1 0 0 0,-1 0 1 0 0,0 0-1 0 0,9-3 0 0 0,-5 2 12 0 0,0 0 0 0 0,0 0 0 0 0,15 0 0 0 0,78 2 101 0 0,-5 7-85 0 0,1 1 0 0 0,22-11 23 0 0,-53 0 12 0 0,0 4 0 0 0,80 9 0 0 0,-91-4-35 0 0,59-2 1 0 0,-22-1-34 0 0,257 3 341 0 0,-283-5-217 0 0,0 3 0 0 0,100 19-1 0 0,-104-14-94 0 0,81 6 36 0 0,-64-10-68 0 0,146 3 196 0 0,-104-16-30 0 0,88-1 32 0 0,67-4-100 0 0,7 0-41 0 0,-4 38 97 0 0,-110-7 289 0 0,-97-10-572 0 0,-1 3 0 0 0,90 25-1 0 0,-136-29 272 0 0,0-2-1 0 0,-1-1 1 0 0,1 0 0 0 0,41-1-1 0 0,-58-3-1 0 0,-6 2-73 0 0,-13 7-295 0 0,10-9 223 0 0,-11 7-1373 0 0,-5 1-4674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3:43.964"/>
    </inkml:context>
    <inkml:brush xml:id="br0">
      <inkml:brushProperty name="width" value="0.1" units="cm"/>
      <inkml:brushProperty name="height" value="0.1" units="cm"/>
      <inkml:brushProperty name="color" value="#F4F91B"/>
    </inkml:brush>
  </inkml:definitions>
  <inkml:trace contextRef="#ctx0" brushRef="#br0">686 101 919 0 0,'2'-5'125'0'0,"-2"4"-74"0"0,0 0 0 0 0,0-1 1 0 0,0 1-1 0 0,0 0 0 0 0,1-1 1 0 0,-1 1-1 0 0,1 0 0 0 0,-1 0 1 0 0,1 0-1 0 0,-1 0 0 0 0,1-1 1 0 0,0 1-1 0 0,0 0 0 0 0,-1 0 0 0 0,4-2 973 0 0,-3-12 2214 0 0,-105 25-1794 0 0,47-14-710 0 0,0-1 0 0 0,1-4 0 0 0,-60-15-1 0 0,49 9-389 0 0,38 10-311 0 0,1 1-1 0 0,-1 2 1 0 0,0 0 0 0 0,0 3-1 0 0,-44 4 1 0 0,48-2-340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3:45.526"/>
    </inkml:context>
    <inkml:brush xml:id="br0">
      <inkml:brushProperty name="width" value="0.1" units="cm"/>
      <inkml:brushProperty name="height" value="0.1" units="cm"/>
      <inkml:brushProperty name="color" value="#F4F91B"/>
    </inkml:brush>
  </inkml:definitions>
  <inkml:trace contextRef="#ctx0" brushRef="#br0">4344 27 655 0 0,'-2'2'-5'0'0,"0"-1"-1"0"0,0 1 0 0 0,0-1 0 0 0,-1 1 0 0 0,1-1 0 0 0,-1 0 1 0 0,1 0-1 0 0,-1 0 0 0 0,1 0 0 0 0,-1-1 0 0 0,1 1 0 0 0,-1-1 1 0 0,0 1-1 0 0,1-1 0 0 0,-4 0 0 0 0,11-5 1621 0 0,10 1 71 0 0,-3 4-1137 0 0,-9 0-452 0 0,0 0-1 0 0,1 0 1 0 0,-1 0-1 0 0,0 0 1 0 0,1-1-1 0 0,-1 1 1 0 0,0-1-1 0 0,0 0 1 0 0,0 0-1 0 0,0 0 1 0 0,4-2-1 0 0,14-11 1291 0 0,-21 14-1357 0 0,0 0 0 0 0,1-1-1 0 0,-1 1 1 0 0,0 0 0 0 0,0 0-1 0 0,0 0 1 0 0,0-1 0 0 0,1 1 0 0 0,-1 0-1 0 0,0 0 1 0 0,0 0 0 0 0,0-1-1 0 0,0 1 1 0 0,0 0 0 0 0,0 0-1 0 0,0-1 1 0 0,0 1 0 0 0,1 0-1 0 0,-1 0 1 0 0,0-1 0 0 0,0 1-1 0 0,0 0 1 0 0,0 0 0 0 0,0-1 0 0 0,0 1-1 0 0,-1 0 1 0 0,1 0 0 0 0,0-1-1 0 0,0 1 1 0 0,0 0 6 0 0,-1-1 0 0 0,0 1 0 0 0,1-1 0 0 0,-1 1 1 0 0,0 0-1 0 0,1 0 0 0 0,-1-1 0 0 0,0 1 0 0 0,1 0 0 0 0,-1 0 0 0 0,0 0 0 0 0,1 0 1 0 0,-1 0-1 0 0,0 0 0 0 0,1 0 0 0 0,-2 0 0 0 0,-55 3 800 0 0,-77 13 1 0 0,-22 2 411 0 0,106-15-913 0 0,-73 2-3 0 0,9-1-251 0 0,-39-1 19 0 0,-168-4 90 0 0,164 2-113 0 0,-38 7 22 0 0,1 1-17 0 0,-50 8 122 0 0,145-7-152 0 0,59-8-24 0 0,-67-6 1 0 0,66 1 62 0 0,-55 3 1 0 0,-31 11-36 0 0,-105 5 32 0 0,-7-26-26 0 0,191 6-49 0 0,-145-2 113 0 0,74 5-71 0 0,-115 0-25 0 0,-19 0 4 0 0,181-1-34 0 0,-64-4 0 0 0,-46-24 533 0 0,104 15-362 0 0,39 5-119 0 0,32 7-44 0 0,0 1 1 0 0,-1 0-1 0 0,1 0 1 0 0,-1 1-1 0 0,1 0 1 0 0,-1 0-1 0 0,0 1 1 0 0,-13 1-1 0 0,-33 8-904 0 0,35-6-96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3:46.474"/>
    </inkml:context>
    <inkml:brush xml:id="br0">
      <inkml:brushProperty name="width" value="0.1" units="cm"/>
      <inkml:brushProperty name="height" value="0.1" units="cm"/>
      <inkml:brushProperty name="color" value="#F4F91B"/>
    </inkml:brush>
  </inkml:definitions>
  <inkml:trace contextRef="#ctx0" brushRef="#br0">2388 17 919 0 0,'-17'-7'287'0'0,"15"5"59"0"0,-1 1 0 0 0,1 0 0 0 0,-1 0 0 0 0,1 0 0 0 0,-1 0 0 0 0,0 0-1 0 0,0 0 1 0 0,1 1 0 0 0,-1 0 0 0 0,-3-1 0 0 0,-15 2-104 0 0,-38 7 0 0 0,34-4-202 0 0,-18 0 120 0 0,-84-3 0 0 0,61-2 191 0 0,-245 5 2129 0 0,0 25-1287 0 0,226-15-1156 0 0,-241 26 70 0 0,-104-36 1042 0 0,291-4-891 0 0,130 0-219 0 0,-262-8 665 0 0,255 8-693 0 0,-28 1 0 0 0,3 1-1353 0 0,27-3-2584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3:49.435"/>
    </inkml:context>
    <inkml:brush xml:id="br0">
      <inkml:brushProperty name="width" value="0.1" units="cm"/>
      <inkml:brushProperty name="height" value="0.1" units="cm"/>
      <inkml:brushProperty name="color" value="#F4F91B"/>
    </inkml:brush>
  </inkml:definitions>
  <inkml:trace contextRef="#ctx0" brushRef="#br0">2636 1571 4111 0 0,'-13'-11'1360'0'0,"13"10"-1310"0"0,-1 1 1 0 0,1-1-1 0 0,-1 0 0 0 0,1 1 0 0 0,-1-1 0 0 0,1 0 0 0 0,0 1 0 0 0,-1-1 0 0 0,1 0 0 0 0,0 0 0 0 0,0 0 0 0 0,0 1 0 0 0,-1-1 1 0 0,1 0-1 0 0,0 0 0 0 0,0 0 0 0 0,0 1 0 0 0,0-1 0 0 0,0 0 0 0 0,0 0 0 0 0,1 0 0 0 0,-1 1 0 0 0,0-1 0 0 0,1-1 0 0 0,6-22 1259 0 0,-7 22-1126 0 0,4-9 735 0 0,0 0 0 0 0,1 0-1 0 0,10-17 1 0 0,-11 22-610 0 0,-1 0-1 0 0,0 0 1 0 0,0-1 0 0 0,-1 1 0 0 0,1-1-1 0 0,-1 0 1 0 0,-1 0 0 0 0,2-12 0 0 0,-1 10-76 0 0,-1 0 0 0 0,1 0-1 0 0,1 0 1 0 0,0 0 0 0 0,5-10 0 0 0,40-81 1055 0 0,-42 84-1207 0 0,0-1 1 0 0,-1 0-1 0 0,-1 0 1 0 0,2-23 0 0 0,16-208 1000 0 0,-21 232-1003 0 0,-2 1 0 0 0,0-1 1 0 0,-1 1-1 0 0,-6-25 0 0 0,-23-58 206 0 0,28 89-264 0 0,-1 2 1 0 0,0-1-1 0 0,0 0 1 0 0,0 1-1 0 0,-1 0 1 0 0,0 0-1 0 0,0 0 1 0 0,-12-11-1 0 0,-1 2 44 0 0,-36-24 1 0 0,37 28-35 0 0,0 0 0 0 0,1-1 1 0 0,-23-25-1 0 0,21 18-19 0 0,0-3 28 0 0,-2 2 0 0 0,-31-28 0 0 0,-88-77 184 0 0,102 91-174 0 0,25 24-10 0 0,-79-68 234 0 0,81 71-253 0 0,-2 0 1 0 0,1 2 0 0 0,-1-1-1 0 0,0 1 1 0 0,0 1 0 0 0,-26-8-1 0 0,-22 1-20 0 0,-1 1 0 0 0,0 4 0 0 0,-1 2 0 0 0,0 3 0 0 0,-83 8 0 0 0,-181 41 0 0 0,154-18 0 0 0,94-15 0 0 0,-127 39 0 0 0,-66 44 0 0 0,265-94 0 0 0,-162 53 0 0 0,-69 29 0 0 0,227-80 0 0 0,-50 23 0 0 0,53-24 0 0 0,1 0 0 0 0,-1 0 0 0 0,1 1 0 0 0,0 0 0 0 0,0 0 0 0 0,-6 8 0 0 0,10-11 0 0 0,1 0 0 0 0,-1 0 0 0 0,1 0 0 0 0,0 0 0 0 0,0 0 0 0 0,0 1 0 0 0,0-1 0 0 0,0 1 0 0 0,1-1 0 0 0,-1 1 0 0 0,0-1 0 0 0,1 1 0 0 0,0-1 0 0 0,0 1 0 0 0,0-1 0 0 0,0 1 0 0 0,0-1 0 0 0,0 1 0 0 0,1-1 0 0 0,-1 1 0 0 0,1-1 0 0 0,1 4 0 0 0,2 5 0 0 0,1-1 0 0 0,1 0 0 0 0,12 19 0 0 0,3 5 0 0 0,84 232 0 0 0,-16-35 0 0 0,-42-120 11 0 0,14 28-64 0 0,-44-104 69 0 0,42 61 0 0 0,-49-83-15 0 0,0-1 0 0 0,1 0 0 0 0,0 0 0 0 0,1-1 0 0 0,1-1 0 0 0,-1 0 0 0 0,2 0 0 0 0,-1-2 0 0 0,1 0 0 0 0,17 7 0 0 0,-18-9-1 0 0,0-1 0 0 0,1 0 0 0 0,0-1 0 0 0,0-1 0 0 0,0 0 0 0 0,0-1 0 0 0,0-1-1 0 0,0 0 1 0 0,1-1 0 0 0,-1 0 0 0 0,25-4 0 0 0,-35 3 4 0 0,0 0-1 0 0,0 0 1 0 0,0-1-1 0 0,1 1 1 0 0,-1-1 0 0 0,0 0-1 0 0,-1 0 1 0 0,6-3-1 0 0,-7 4-1 0 0,-1-1-1 0 0,1 1 1 0 0,-1-1-1 0 0,1 1 1 0 0,-1 0-1 0 0,0-1 1 0 0,1 0-1 0 0,-1 1 1 0 0,0-1-1 0 0,0 0 1 0 0,0 0-1 0 0,-1 0 1 0 0,1 1 0 0 0,0-1-1 0 0,-1 0 1 0 0,1 0-1 0 0,-1 0 1 0 0,0 0-1 0 0,1 0 1 0 0,-1-2-1 0 0,-1 4-1 0 0,1 0 1 0 0,0 0-1 0 0,-1 0 0 0 0,1 0 0 0 0,0 0 0 0 0,0 0 1 0 0,-1 0-1 0 0,1 0 0 0 0,0 0 0 0 0,-1 0 0 0 0,1 0 1 0 0,0 1-1 0 0,-1-1 0 0 0,1 0 0 0 0,0 0 0 0 0,0 0 1 0 0,-1 1-1 0 0,1-1 0 0 0,0 0 0 0 0,0 0 0 0 0,0 0 1 0 0,-1 1-1 0 0,1-1 0 0 0,0 0 0 0 0,0 1 0 0 0,0-1 1 0 0,0 0-1 0 0,-1 0 0 0 0,1 1 0 0 0,0 0 1 0 0,-9 12-17 0 0,-19 51-2413 0 0,17-33 1107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3:52.859"/>
    </inkml:context>
    <inkml:brush xml:id="br0">
      <inkml:brushProperty name="width" value="0.1" units="cm"/>
      <inkml:brushProperty name="height" value="0.1" units="cm"/>
      <inkml:brushProperty name="color" value="#F4F91B"/>
    </inkml:brush>
  </inkml:definitions>
  <inkml:trace contextRef="#ctx0" brushRef="#br0">3720 68 1839 0 0,'-26'-32'4775'0'0,"21"28"-4574"0"0,0 1 0 0 0,0-1 0 0 0,0 1 0 0 0,0 0 0 0 0,-1 0 0 0 0,1 1 0 0 0,-1-1 0 0 0,0 1 0 0 0,0 0 0 0 0,0 1 0 0 0,0 0 0 0 0,0 0 0 0 0,-9-1 0 0 0,-10 1 371 0 0,-47 3-1 0 0,68-2-535 0 0,-44 6 357 0 0,-58 13 0 0 0,63-9-230 0 0,-86 7 0 0 0,86-16-58 0 0,-20 0 162 0 0,1 4 1 0 0,-75 14-1 0 0,-172 45-86 0 0,261-55-134 0 0,-82 4 0 0 0,-49-10 143 0 0,-56 4-23 0 0,74 6-28 0 0,-238 28 71 0 0,320-29-171 0 0,-1-3 1 0 0,-136-4-1 0 0,74-10 215 0 0,-1 5 0 0 0,-254 35 0 0 0,303-15-2406 0 0,-105 37 0 0 0,136-38-2224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3:54.561"/>
    </inkml:context>
    <inkml:brush xml:id="br0">
      <inkml:brushProperty name="width" value="0.1" units="cm"/>
      <inkml:brushProperty name="height" value="0.1" units="cm"/>
      <inkml:brushProperty name="color" value="#F4F91B"/>
    </inkml:brush>
  </inkml:definitions>
  <inkml:trace contextRef="#ctx0" brushRef="#br0">2076 159 2071 0 0,'16'-15'80'0'0,"-8"8"170"0"0,-1 0-1 0 0,0 0 0 0 0,0-1 1 0 0,8-13-1 0 0,-13 19-165 0 0,-1 0-1 0 0,0-1 0 0 0,1 0 1 0 0,-1 1-1 0 0,0-1 1 0 0,-1 0-1 0 0,1 1 0 0 0,0-1 1 0 0,-1 0-1 0 0,0 0 0 0 0,1 0 1 0 0,-1 1-1 0 0,0-1 1 0 0,0 0-1 0 0,-1 0 0 0 0,1 0 1 0 0,-1 1-1 0 0,1-1 1 0 0,-1 0-1 0 0,0 0 0 0 0,-1-2 1 0 0,0 2-8 0 0,1 1 1 0 0,0 0 0 0 0,-1 0-1 0 0,1 0 1 0 0,-1 0-1 0 0,0 1 1 0 0,1-1-1 0 0,-1 0 1 0 0,0 1 0 0 0,0-1-1 0 0,0 1 1 0 0,0 0-1 0 0,0-1 1 0 0,-1 1-1 0 0,1 0 1 0 0,0 0 0 0 0,0 0-1 0 0,-1 1 1 0 0,1-1-1 0 0,-1 1 1 0 0,1-1 0 0 0,-1 1-1 0 0,1 0 1 0 0,-1 0-1 0 0,1 0 1 0 0,-4 0-1 0 0,-8 2 20 0 0,1-1-1 0 0,0 2 1 0 0,-22 6-1 0 0,26-7-86 0 0,-25 6 158 0 0,1-1-1 0 0,-1-2 0 0 0,-1-2 1 0 0,1-1-1 0 0,0-1 0 0 0,-48-6 0 0 0,-6 0 611 0 0,-116 8-1 0 0,99 1-497 0 0,-200-8 393 0 0,-510 0-21 0 0,774 7-1224 0 0,-65 13 1 0 0,58-7-3342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3:58.440"/>
    </inkml:context>
    <inkml:brush xml:id="br0">
      <inkml:brushProperty name="width" value="0.1" units="cm"/>
      <inkml:brushProperty name="height" value="0.1" units="cm"/>
      <inkml:brushProperty name="color" value="#F4F91B"/>
    </inkml:brush>
  </inkml:definitions>
  <inkml:trace contextRef="#ctx0" brushRef="#br0">4721 172 1839 0 0,'-2'0'124'0'0,"0"0"-1"0"0,0 1 1 0 0,1-1-1 0 0,-1 1 1 0 0,0-1-1 0 0,1 1 0 0 0,-1 0 1 0 0,1 0-1 0 0,-1 0 1 0 0,1 0-1 0 0,-1 0 1 0 0,1 0-1 0 0,-1 0 0 0 0,1 0 1 0 0,0 0-1 0 0,0 1 1 0 0,0-1-1 0 0,0 0 1 0 0,0 1-1 0 0,0-1 0 0 0,0 1 1 0 0,-1 1-1 0 0,1-1-62 0 0,0 0-1 0 0,0 0 1 0 0,0 0-1 0 0,0-1 1 0 0,-1 1-1 0 0,1 0 1 0 0,-1-1 0 0 0,1 1-1 0 0,-1-1 1 0 0,1 0-1 0 0,-1 1 1 0 0,0-1-1 0 0,0 0 1 0 0,0 0-1 0 0,1 0 1 0 0,-5 1-1 0 0,1-2 49 0 0,1 1-1 0 0,-1-1 1 0 0,0 0-1 0 0,0 0 1 0 0,0-1-1 0 0,0 1 1 0 0,1-1-1 0 0,-1 0 0 0 0,-7-3 1 0 0,-44-20 1627 0 0,28 11-922 0 0,5 5-493 0 0,-1 1 0 0 0,0 1 0 0 0,0 1 0 0 0,0 1 0 0 0,-27-1 0 0 0,10 1-286 0 0,-1-3 0 0 0,1-2 0 0 0,-48-17 0 0 0,44 12 57 0 0,-67-11-1 0 0,-251-5 575 0 0,137 15-574 0 0,-27 2-18 0 0,27 12 419 0 0,46 2-124 0 0,-3 0-262 0 0,1 0-20 0 0,126 0 28 0 0,-91 13 0 0 0,-6 1 50 0 0,-193-6-36 0 0,163 1 45 0 0,-93 1 120 0 0,201-13-278 0 0,-313 3 224 0 0,332 3-197 0 0,-224 17 208 0 0,216-12-388 0 0,0 2 1 0 0,-84 26-1 0 0,85-17-1033 0 0,-5 1-3680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4:02.444"/>
    </inkml:context>
    <inkml:brush xml:id="br0">
      <inkml:brushProperty name="width" value="0.1" units="cm"/>
      <inkml:brushProperty name="height" value="0.1" units="cm"/>
      <inkml:brushProperty name="color" value="#F4F91B"/>
    </inkml:brush>
  </inkml:definitions>
  <inkml:trace contextRef="#ctx0" brushRef="#br0">4710 145 3623 0 0,'-2'0'12'0'0,"1"-1"0"0"0,-1 1-1 0 0,1-1 1 0 0,-1 1 0 0 0,1 0-1 0 0,-1 0 1 0 0,1 0 0 0 0,-1 0-1 0 0,1 0 1 0 0,-1 0 0 0 0,1 0-1 0 0,-1 0 1 0 0,1 0 0 0 0,-1 1-1 0 0,1-1 1 0 0,-3 2-1 0 0,-25 13 220 0 0,9-5-156 0 0,5-4 102 0 0,-1-1 0 0 0,0 0 0 0 0,0-1 0 0 0,-1-1 0 0 0,1-1 0 0 0,-1 0 0 0 0,0-1 0 0 0,-22-2-1 0 0,-7-3 752 0 0,-79-19 0 0 0,86 16-364 0 0,-1 2-1 0 0,1 1 0 0 0,-1 2 0 0 0,-42 3 0 0 0,-26-5-48 0 0,21-1 10 0 0,44 3-239 0 0,0-2-1 0 0,-52-12 1 0 0,-55-6 95 0 0,76 13-272 0 0,-5-1 102 0 0,10 7-51 0 0,-94 8 0 0 0,102 0-157 0 0,0-2 1 0 0,-115-9-1 0 0,132 4 67 0 0,1 2 0 0 0,0 1 0 0 0,-69 12 0 0 0,-14 1 34 0 0,107-13-101 0 0,-47 3 65 0 0,-67-4 0 0 0,24-7 54 0 0,0-2 105 0 0,-169 9 0 0 0,209 3-38 0 0,-1-3 1 0 0,1-3-1 0 0,-103-18 0 0 0,82 2-147 0 0,52 10 1 0 0,-71-8 0 0 0,17 8-43 0 0,-39-2 0 0 0,109 11 9 0 0,-258-9 577 0 0,236 6-590 0 0,1 1-1 0 0,0 2 1 0 0,-1 2 0 0 0,1 1-1 0 0,0 3 1 0 0,1 2 0 0 0,-82 25-1 0 0,-1 9-1325 0 0,56-18-12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6:07.058"/>
    </inkml:context>
    <inkml:brush xml:id="br0">
      <inkml:brushProperty name="width" value="0.1" units="cm"/>
      <inkml:brushProperty name="height" value="0.1" units="cm"/>
      <inkml:brushProperty name="color" value="#66CC00"/>
    </inkml:brush>
  </inkml:definitions>
  <inkml:trace contextRef="#ctx0" brushRef="#br0">7319 1603 10047 0 0,'-92'33'1930'0'0,"162"-76"475"0"0,-34 23-1668 0 0,39-28-1 0 0,-75 48-719 0 0,1 0-1 0 0,-1 0 0 0 0,0 0 1 0 0,0 0-1 0 0,0 0 0 0 0,1 0 1 0 0,-1 0-1 0 0,0-1 0 0 0,0 1 1 0 0,0 0-1 0 0,0 0 0 0 0,1 0 1 0 0,-1 0-1 0 0,0-1 0 0 0,0 1 1 0 0,0 0-1 0 0,0 0 0 0 0,0 0 1 0 0,1 0-1 0 0,-1-1 0 0 0,0 1 1 0 0,0 0-1 0 0,0 0 0 0 0,0-1 1 0 0,0 1-1 0 0,0 0 0 0 0,0 0 1 0 0,0 0-1 0 0,0-1 0 0 0,0 1 1 0 0,0 0-1 0 0,0 0 0 0 0,0-1 1 0 0,0 1-1 0 0,0 0 1 0 0,0 0-1 0 0,0-1 0 0 0,0 1 1 0 0,0 0-1 0 0,0 0 0 0 0,0 0 1 0 0,-1-1-1 0 0,1 1 0 0 0,0 0 1 0 0,-13-6 539 0 0,-20 2 264 0 0,-50 5 1115 0 0,-1 1 92 0 0,81-2-1870 0 0,0-1 0 0 0,0 1 0 0 0,0 0 0 0 0,0-1 0 0 0,1 0 0 0 0,-1 0 1 0 0,-4-1-1 0 0,7 1-118 0 0,-1 1 0 0 0,1 0 0 0 0,-1-1 0 0 0,1 1 0 0 0,-1 0 0 0 0,1-1 0 0 0,-1 1 0 0 0,1-1 0 0 0,-1 1 0 0 0,1-1 0 0 0,0 1 0 0 0,-1-1 0 0 0,1 1 0 0 0,0-1 0 0 0,0 1 0 0 0,-1-1-1 0 0,1 1 1 0 0,0-1 0 0 0,0 1 0 0 0,0-1 0 0 0,0 0 0 0 0,0 1 0 0 0,0-1 0 0 0,0 1 0 0 0,0-1 0 0 0,0 0 0 0 0,0 1 0 0 0,0-1 0 0 0,0 1 0 0 0,0-1 0 0 0,0 1 0 0 0,0-1 0 0 0,0 0 0 0 0,1 1 0 0 0,-1-1 0 0 0,0 1 0 0 0,1-1 0 0 0,-1 1 0 0 0,0-1 0 0 0,1 1 0 0 0,0-1 0 0 0,15-26 447 0 0,27-55 1 0 0,-39 72-429 0 0,0-1 1 0 0,-1 0-1 0 0,0 0 1 0 0,-1 0-1 0 0,0-1 0 0 0,0 1 1 0 0,-1 0-1 0 0,-2-22 1 0 0,-1 14 209 0 0,-2-1 0 0 0,-1 1 0 0 0,0 1 0 0 0,-11-26 0 0 0,10 28-135 0 0,0-1-1 0 0,0 1 1 0 0,2-1 0 0 0,0-1 0 0 0,1 1-1 0 0,-1-22 1 0 0,4 27-84 0 0,1 0 0 0 0,0 1 1 0 0,0-1-1 0 0,2 0 0 0 0,-1 1 0 0 0,1 0 0 0 0,1-1 1 0 0,9-18-1 0 0,2-7 28 0 0,-2-1 0 0 0,16-73 0 0 0,-20 70-23 0 0,2 1-1 0 0,23-55 1 0 0,-29 82-13 0 0,0-1 1 0 0,0 1-1 0 0,-1-1 0 0 0,-1 0 1 0 0,0 0-1 0 0,-1 0 1 0 0,-1-1-1 0 0,0 1 1 0 0,-1 0-1 0 0,-1 0 0 0 0,0-1 1 0 0,-6-26-1 0 0,3 31 8 0 0,-1-1 0 0 0,0 1-1 0 0,0 0 1 0 0,-1 1-1 0 0,0 0 1 0 0,-1 0 0 0 0,-10-11-1 0 0,11 13-37 0 0,3 4-5 0 0,0 0-1 0 0,0 0 1 0 0,0 0-1 0 0,0 1 1 0 0,-1-1-1 0 0,1 1 1 0 0,-1 0-1 0 0,0 0 0 0 0,1 0 1 0 0,-1 0-1 0 0,-5-1 1 0 0,-4 0 26 0 0,0 0-1 0 0,-16-1 1 0 0,-20-5 10 0 0,29 5-42 0 0,-32-4 0 0 0,2 0 0 0 0,-35-4 44 0 0,-14-4 29 0 0,56 8-63 0 0,-1 1 0 0 0,0 3 0 0 0,0 1 0 0 0,-82 7-1 0 0,-175 38 28 0 0,219-28-48 0 0,-13 0 11 0 0,-128 0 0 0 0,-96-21 0 0 0,-270-42 0 0 0,291 27 0 0 0,87 10 0 0 0,-65-6 0 0 0,201 17 0 0 0,-125 14 0 0 0,-376 44 0 0 0,318-53 0 0 0,-10-3 0 0 0,139-1 0 0 0,-90-19 0 0 0,59 2 0 0 0,-214-10 0 0 0,-87-5 0 0 0,247 28 0 0 0,144 4 0 0 0,48 0 58 0 0,-20 1 53 0 0,-1-2 0 0 0,1-1 0 0 0,-75-16 1 0 0,93 12 254 0 0,-1 1 0 0 0,-32-2 0 0 0,47 7-421 0 0,0-1-1 0 0,0 2 0 0 0,1-1 1 0 0,-1 1-1 0 0,0 1 0 0 0,0 0 0 0 0,1 0 1 0 0,-18 7-1 0 0,22-6-113 0 0,0 0 1 0 0,0 1-1 0 0,0-1 1 0 0,1 1-1 0 0,-1 0 0 0 0,-4 5 1 0 0,-20 17 171 0 0,6-13-27 0 0,-1-2-1 0 0,1 0 1 0 0,-40 11 0 0 0,32-12-5 0 0,-48 23 0 0 0,46-18 66 0 0,-2-1 1 0 0,1-2-1 0 0,-38 8 0 0 0,-34 12 225 0 0,102-31-232 0 0,1 1 0 0 0,-1 0 0 0 0,1 0 0 0 0,0 0 0 0 0,0 0-1 0 0,-1 0 1 0 0,1 1 0 0 0,1-1 0 0 0,-1 1 0 0 0,0 0 0 0 0,1 0 0 0 0,-1 0 0 0 0,1 0 0 0 0,0 1 0 0 0,0-1 0 0 0,0 0 0 0 0,1 1 0 0 0,-1-1 0 0 0,1 1 0 0 0,0 0 0 0 0,0 0 0 0 0,0-1 0 0 0,0 1 0 0 0,1 0 0 0 0,-1 0 0 0 0,1 4 0 0 0,0 12 167 0 0,1 0 1 0 0,0 0-1 0 0,9 38 0 0 0,-6-34-150 0 0,2 9-284 0 0,-1 1 1 0 0,-2 0-1 0 0,-2 44 0 0 0,-2-62 191 0 0,0 1 0 0 0,1-1-1 0 0,1 1 1 0 0,0-1-1 0 0,1 0 1 0 0,1 0-1 0 0,0 1 1 0 0,2-2 0 0 0,0 1-1 0 0,6 15 1 0 0,17 27-232 0 0,35 82-51 0 0,-56-119 329 0 0,-1 1 0 0 0,-1 1 0 0 0,3 33 0 0 0,-6-37 0 0 0,0-1 0 0 0,1 0 0 0 0,1 0 0 0 0,1 0 0 0 0,1 0 0 0 0,10 22 0 0 0,-8-24 0 0 0,0 0 0 0 0,22 30 0 0 0,44 69-72 0 0,-68-106 72 0 0,1 0 0 0 0,-1-1 0 0 0,1 1 0 0 0,1-1 0 0 0,0-1 0 0 0,0 1 0 0 0,0-2 0 0 0,1 1 0 0 0,0-1 0 0 0,12 7 0 0 0,-8-7 0 0 0,0-1 0 0 0,0 0 0 0 0,1 0 0 0 0,-1-2 0 0 0,1 1 0 0 0,0-2 0 0 0,22 2 0 0 0,42-3 0 0 0,109-12 0 0 0,-107 5 0 0 0,221-34 0 0 0,15-1 0 0 0,-261 38 0 0 0,370-10 0 0 0,-379 16 0 0 0,25 3 0 0 0,8 2 0 0 0,190 5 0 0 0,257-37 0 0 0,-450 19 0 0 0,0 4 0 0 0,141 16 0 0 0,-149-7 0 0 0,32 6 0 0 0,9-2 0 0 0,56 0 0 0 0,231-6 0 0 0,-337-3 0 0 0,28 5 0 0 0,4 1 0 0 0,49 0 11 0 0,24-5 39 0 0,82 4 17 0 0,-187-4-67 0 0,31 0 0 0 0,76-4 0 0 0,173-21 0 0 0,-120 13 136 0 0,-212 8-133 0 0,17 0 41 0 0,-4 1-35 0 0,15 6 55 0 0,32 4-11 0 0,13 6-42 0 0,-38-9-11 0 0,37 9 0 0 0,-68-13-66 0 0,-1 0 0 0 0,-1 1-1 0 0,1 0 1 0 0,16 11 0 0 0,-12-7-164 0 0,-12-7-673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4:07.575"/>
    </inkml:context>
    <inkml:brush xml:id="br0">
      <inkml:brushProperty name="width" value="0.1" units="cm"/>
      <inkml:brushProperty name="height" value="0.1" units="cm"/>
      <inkml:brushProperty name="color" value="#F4F91B"/>
    </inkml:brush>
  </inkml:definitions>
  <inkml:trace contextRef="#ctx0" brushRef="#br0">5131 105 4287 0 0,'2'-24'508'0'0,"-1"19"-271"0"0,-1-1 1 0 0,1 1 0 0 0,-1-1 0 0 0,-1-7-1 0 0,1 11-199 0 0,-1 0-1 0 0,0-1 0 0 0,0 1 0 0 0,0 0 0 0 0,0 0 0 0 0,0 0 1 0 0,0 0-1 0 0,-1 0 0 0 0,1 0 0 0 0,-1 1 0 0 0,1-1 0 0 0,-1 0 1 0 0,0 1-1 0 0,0-1 0 0 0,1 1 0 0 0,-1 0 0 0 0,0-1 0 0 0,0 1 1 0 0,0 0-1 0 0,-1 0 0 0 0,1 0 0 0 0,0 1 0 0 0,-3-2 0 0 0,-1 1 156 0 0,1-1-1 0 0,-1 1 1 0 0,0 0-1 0 0,1 0 1 0 0,-1 1-1 0 0,0 0 1 0 0,0 0-1 0 0,-8 1 0 0 0,-63 9 719 0 0,-142 0 0 0 0,170-8-801 0 0,-59 10 0 0 0,-18 2 11 0 0,99-11-32 0 0,1 1 0 0 0,-35 10 0 0 0,31-7 60 0 0,-44 6 0 0 0,31-11-61 0 0,1-2-1 0 0,-1-1 1 0 0,0-2-1 0 0,-55-12 1 0 0,26 5 151 0 0,-118 0 1 0 0,101 8-117 0 0,-58-6 342 0 0,-188-1 4 0 0,189 22-457 0 0,77-5-14 0 0,-96 21 2 0 0,114-17 0 0 0,-89 8 0 0 0,73-15 0 0 0,-83 17 0 0 0,67-6 0 0 0,-129 27 0 0 0,169-33 0 0 0,0-3 0 0 0,-51 2 0 0 0,-87-5 0 0 0,-206 9 139 0 0,345-12-90 0 0,-80-8 0 0 0,-41-17 275 0 0,-76-7 259 0 0,164 29-541 0 0,0 4-1 0 0,0 3 1 0 0,1 3 0 0 0,-1 3-1 0 0,-131 38 1 0 0,101-9-1272 0 0,53-17-3622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4:15.313"/>
    </inkml:context>
    <inkml:brush xml:id="br0">
      <inkml:brushProperty name="width" value="0.1" units="cm"/>
      <inkml:brushProperty name="height" value="0.1" units="cm"/>
      <inkml:brushProperty name="color" value="#F4F91B"/>
    </inkml:brush>
  </inkml:definitions>
  <inkml:trace contextRef="#ctx0" brushRef="#br0">3545 64 2471 0 0,'4'-2'225'0'0,"1"-1"0"0"0,-1 0 0 0 0,0 0 0 0 0,1 0 0 0 0,-1 0 0 0 0,-1-1 0 0 0,1 1 0 0 0,0-1 0 0 0,3-5 0 0 0,-7 9-217 0 0,0 0 0 0 0,0 0 0 0 0,0-1 0 0 0,0 1 0 0 0,0 0 0 0 0,0 0 0 0 0,0-1 1 0 0,0 1-1 0 0,0 0 0 0 0,0 0 0 0 0,0-1 0 0 0,0 1 0 0 0,0 0 0 0 0,0 0 0 0 0,0-1 0 0 0,0 1 1 0 0,0 0-1 0 0,0 0 0 0 0,0-1 0 0 0,0 1 0 0 0,-1 0 0 0 0,1 0 0 0 0,0-1 0 0 0,0 1 0 0 0,0 0 0 0 0,0 0 1 0 0,0 0-1 0 0,-1-1 0 0 0,1 1 0 0 0,0 0 0 0 0,0 0 0 0 0,0 0 0 0 0,-1 0 0 0 0,1 0 0 0 0,0-1 0 0 0,0 1 1 0 0,-1 0-1 0 0,1 0 0 0 0,0 0 0 0 0,0 0 0 0 0,-1 0 0 0 0,1 0 0 0 0,0 0 0 0 0,0 0 0 0 0,-1 0 0 0 0,1 0 1 0 0,0 0-1 0 0,0 0 0 0 0,-1 0 0 0 0,1 0 0 0 0,0 0 0 0 0,0 0 0 0 0,-1 0 0 0 0,-13 0 177 0 0,-12 2 264 0 0,-1-1 1 0 0,1-2-1 0 0,0 0 0 0 0,-49-10 0 0 0,50 8-25 0 0,-1 1 0 0 0,-25 1 0 0 0,-16-1 124 0 0,51 2-435 0 0,0 0-1 0 0,0 1 1 0 0,1 0 0 0 0,-31 7 0 0 0,-59 24 65 0 0,66-18-115 0 0,-47 8 0 0 0,58-16 223 0 0,-1-2 0 0 0,-39 1 0 0 0,5-3-74 0 0,-31 0 96 0 0,84-3-303 0 0,-155-5 502 0 0,107 7-341 0 0,-99 14-1 0 0,61 3-148 0 0,-50 7 8 0 0,114-22-21 0 0,-1 0 0 0 0,-51-4-1 0 0,-252-8 72 0 0,223 23-42 0 0,79-9-23 0 0,-60 3 0 0 0,-58-14 40 0 0,-35 0 44 0 0,20 14 157 0 0,51-5-116 0 0,-30 0 215 0 0,82-5-190 0 0,-83 0 107 0 0,128 3-291 0 0,0 2 0 0 0,0 0 1 0 0,0 1-1 0 0,0 0 0 0 0,-29 12 0 0 0,-29 23-1257 0 0,37-18-3250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4:16.041"/>
    </inkml:context>
    <inkml:brush xml:id="br0">
      <inkml:brushProperty name="width" value="0.1" units="cm"/>
      <inkml:brushProperty name="height" value="0.1" units="cm"/>
      <inkml:brushProperty name="color" value="#F4F91B"/>
    </inkml:brush>
  </inkml:definitions>
  <inkml:trace contextRef="#ctx0" brushRef="#br0">1440 207 455 0 0,'-4'-5'372'0'0,"0"0"0"0"0,0 1-1 0 0,-1 0 1 0 0,1 0 0 0 0,-1 0-1 0 0,0 0 1 0 0,0 1 0 0 0,0 0-1 0 0,-1 0 1 0 0,1 0-1 0 0,-9-3 1 0 0,-6-1 478 0 0,-39-9-1 0 0,16 9-396 0 0,0 2 0 0 0,-50 0 0 0 0,-49-6 413 0 0,-82-37 448 0 0,43 7-555 0 0,137 34-678 0 0,0 1-1 0 0,-53 1 1 0 0,1 6-563 0 0,-137 19 0 0 0,179-11-3189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4:18.652"/>
    </inkml:context>
    <inkml:brush xml:id="br0">
      <inkml:brushProperty name="width" value="0.1" units="cm"/>
      <inkml:brushProperty name="height" value="0.1" units="cm"/>
      <inkml:brushProperty name="color" value="#F4F91B"/>
    </inkml:brush>
  </inkml:definitions>
  <inkml:trace contextRef="#ctx0" brushRef="#br0">8338 234 919 0 0,'-4'-7'263'0'0,"-1"1"0"0"0,0 0-1 0 0,0 0 1 0 0,0 1-1 0 0,-1 0 1 0 0,0-1-1 0 0,0 2 1 0 0,0-1 0 0 0,0 1-1 0 0,-8-4 1 0 0,-5-4-18 0 0,1 1 90 0 0,0 2 0 0 0,0 0 0 0 0,-1 1 0 0 0,0 1 0 0 0,-1 1 0 0 0,-39-7 0 0 0,-6 5 201 0 0,0 2 1 0 0,-72 4-1 0 0,64 3-438 0 0,-90-12 0 0 0,64 2 522 0 0,-180 7-1 0 0,125 5-278 0 0,-25-14 143 0 0,111 5-302 0 0,-87 3 0 0 0,-91 28-75 0 0,161-14-86 0 0,28-6-21 0 0,-85-6 0 0 0,128 1 0 0 0,-107-13 74 0 0,1 1 39 0 0,-80 14 225 0 0,-68-3-212 0 0,63-22 375 0 0,-100-6 331 0 0,-108 22-640 0 0,231 13-192 0 0,129-2 0 0 0,-125 14 0 0 0,-1 0 0 0 0,-367 25 0 0 0,484-41 20 0 0,-1-3 0 0 0,-68-8-1 0 0,78 4-14 0 0,-128-1-5 0 0,54 3 0 0 0,70 0 23 0 0,-126-3 136 0 0,120 9-148 0 0,45-1-11 0 0,0-1 0 0 0,0-1 0 0 0,0-1-1 0 0,1 0 1 0 0,-25-5 0 0 0,18 1 15 0 0,-1 2 0 0 0,1 1 0 0 0,-1 1 0 0 0,-38 3-1 0 0,4-1-24 0 0,45-2 69 0 0,0 0-1 0 0,-17-4 1 0 0,21 3-1 0 0,-1 0 1 0 0,1 1 0 0 0,-1 0 0 0 0,1 0 0 0 0,-17 2-1 0 0,-71 15 23 0 0,62-8-81 0 0,-1-2 0 0 0,-1-2 0 0 0,1-1-1 0 0,-48-3 1 0 0,16-8 0 0 0,39 3 22 0 0,0 2-1 0 0,-40 0 0 0 0,-60 13 43 0 0,96-6-64 0 0,-175 11 0 0 0,-4-3 0 0 0,181-10 0 0 0,-127 5 17 0 0,100-7 62 0 0,1 2 0 0 0,-115 22 0 0 0,124-13-313 0 0,-87 22 186 0 0,46-9-3976 0 0,43-10-252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4:56.742"/>
    </inkml:context>
    <inkml:brush xml:id="br0">
      <inkml:brushProperty name="width" value="0.1" units="cm"/>
      <inkml:brushProperty name="height" value="0.1" units="cm"/>
      <inkml:brushProperty name="color" value="#F4F91B"/>
    </inkml:brush>
  </inkml:definitions>
  <inkml:trace contextRef="#ctx0" brushRef="#br0">2799 1486 1839 0 0,'2'-3'359'0'0,"0"0"-1"0"0,0 0 0 0 0,0 0 0 0 0,0 0 0 0 0,-1-1 0 0 0,0 1 0 0 0,1-1 0 0 0,-1 1 0 0 0,1-7 0 0 0,6-15 1093 0 0,-9 27-1370 0 0,0-1 0 0 0,0 1 0 0 0,0 0 0 0 0,-1 0 0 0 0,1-1 0 0 0,0 1 0 0 0,0-1 0 0 0,-1 1 0 0 0,1-1 0 0 0,-1 1 0 0 0,0-1 0 0 0,1 0 0 0 0,-1 0 0 0 0,0 0 0 0 0,0 0 0 0 0,1 0 0 0 0,-3 0 0 0 0,4-1-55 0 0,-1 0 0 0 0,1 0 1 0 0,0 1-1 0 0,0-1 0 0 0,0 0 1 0 0,0 0-1 0 0,-1 0 0 0 0,1 0 1 0 0,0 0-1 0 0,0 0 0 0 0,0 0 0 0 0,0 0 1 0 0,0 0-1 0 0,-1 0 0 0 0,1 0 1 0 0,0 0-1 0 0,0 0 0 0 0,0 1 1 0 0,0-1-1 0 0,0 0 0 0 0,0 0 1 0 0,0 0-1 0 0,-1 0 0 0 0,1 0 1 0 0,0 1-1 0 0,0-1 0 0 0,0 0 0 0 0,0 0 1 0 0,0 0-1 0 0,0 0 0 0 0,0 0 1 0 0,0 1-1 0 0,0-1 0 0 0,0 0 1 0 0,0 0-1 0 0,0 0 0 0 0,0 0 1 0 0,0 1-1 0 0,0-1 0 0 0,0 0 1 0 0,0 0-1 0 0,0 0 0 0 0,0 0 0 0 0,0 1 1 0 0,0-1-1 0 0,0 0 26 0 0,1 0-1 0 0,-1 0 1 0 0,0 1 0 0 0,1-1 0 0 0,-1 0-1 0 0,0 0 1 0 0,0 0 0 0 0,1 0-1 0 0,-1 0 1 0 0,0 0 0 0 0,1 0-1 0 0,-1 0 1 0 0,0 0 0 0 0,0 0-1 0 0,1 0 1 0 0,-1 0 0 0 0,0 0-1 0 0,1 0 1 0 0,-1 0 0 0 0,0 0-1 0 0,1 0 1 0 0,-1 0 0 0 0,0 0 0 0 0,0 0-1 0 0,1 0 1 0 0,-1 0 0 0 0,0-1-1 0 0,1 1 1 0 0,0 0 1 0 0,0-1 0 0 0,0 1 1 0 0,0-1-1 0 0,0 1 0 0 0,1 0 0 0 0,-1 0 1 0 0,0 0-1 0 0,0 0 0 0 0,0 0 0 0 0,0 0 1 0 0,1 0-1 0 0,-1 0 0 0 0,0 0 0 0 0,0 0 1 0 0,0 0-1 0 0,0 1 0 0 0,0-1 0 0 0,0 1 1 0 0,2 0-1 0 0,20 15 306 0 0,-7-4-36 0 0,-15-12-242 0 0,1 0 0 0 0,-1 0-1 0 0,0 0 1 0 0,1 0 0 0 0,-1 0 0 0 0,0 0 0 0 0,1 0 0 0 0,-1 0 0 0 0,0-1 0 0 0,1 1 0 0 0,-1-1 0 0 0,0 1 0 0 0,0-1 0 0 0,1 1 0 0 0,-1-1 0 0 0,0 0 0 0 0,0 1 0 0 0,0-1 0 0 0,0 0 0 0 0,0 0 0 0 0,0 0-1 0 0,0 0 1 0 0,0 0 0 0 0,1-1 0 0 0,22-27 1047 0 0,-23 29-1113 0 0,7-11 258 0 0,0 1 0 0 0,1 0 0 0 0,1 0 0 0 0,0 1 0 0 0,0 0 0 0 0,13-8 0 0 0,-22 16-215 0 0,1 0 0 0 0,-1-1-1 0 0,1 1 1 0 0,-1 0 0 0 0,0-1 0 0 0,0 1 0 0 0,1-1 0 0 0,-1 0 0 0 0,0 1-1 0 0,-1-1 1 0 0,1 0 0 0 0,0 1 0 0 0,0-1 0 0 0,-1 0 0 0 0,1 0 0 0 0,-1 0-1 0 0,1 0 1 0 0,-1 1 0 0 0,0-1 0 0 0,0-3 0 0 0,5-18 608 0 0,1 7-513 0 0,-5 12-88 0 0,0 0-1 0 0,0 0 1 0 0,1 0-1 0 0,0 0 1 0 0,0 0-1 0 0,0 1 1 0 0,0-1-1 0 0,0 1 1 0 0,1-1-1 0 0,-1 1 1 0 0,1 0-1 0 0,0-1 1 0 0,6-4-1 0 0,-4 5-49 0 0,-1 0-1 0 0,0-1 1 0 0,1 0-1 0 0,-1 0 1 0 0,-1 0-1 0 0,1 0 1 0 0,-1 0-1 0 0,1-1 1 0 0,-1 0-1 0 0,-1 0 1 0 0,1 0-1 0 0,-1 0 1 0 0,1 0-1 0 0,-2 0 1 0 0,4-10-1 0 0,8-32 283 0 0,-1-1-1 0 0,-2 0 0 0 0,4-57 0 0 0,-14 95-282 0 0,0 1 0 0 0,-1-1-1 0 0,0 1 1 0 0,0-1 0 0 0,-1 1-1 0 0,-4-13 1 0 0,-24-51 167 0 0,1 1 165 0 0,20 43-254 0 0,0 1-1 0 0,-2 0 1 0 0,-2 1-1 0 0,0 1 1 0 0,-31-46-1 0 0,26 49-39 0 0,-12-16 128 0 0,-52-51-1 0 0,65 76-152 0 0,-1 1-1 0 0,0 1 1 0 0,-1 1 0 0 0,-40-17-1 0 0,-24-5 48 0 0,55 24-52 0 0,1-2 0 0 0,-33-18-1 0 0,27 12 7 0 0,0 1 1 0 0,-1 2-1 0 0,-1 1 0 0 0,-38-9 1 0 0,16 9 0 0 0,-107-11 0 0 0,-17 18 19 0 0,-2-1-32 0 0,78 3-16 0 0,-188 18 0 0 0,234-9 0 0 0,-2-4 22 0 0,1-2 0 0 0,-116-18 0 0 0,109 9-23 0 0,-132-1 0 0 0,125 16 1 0 0,1 4 0 0 0,-1 3 0 0 0,-112 34 0 0 0,176-42-4 0 0,1-1 0 0 0,0 2 0 0 0,1-1 0 0 0,-1 1 0 0 0,1 0 0 0 0,0 1 0 0 0,0 0 0 0 0,0 0 0 0 0,1 1 0 0 0,0-1 0 0 0,0 2 0 0 0,1-1 0 0 0,0 1 0 0 0,0 0 0 0 0,-6 12 0 0 0,-4 9-12 0 0,2 1 0 0 0,0 1 0 0 0,-9 36 0 0 0,-21 47 16 0 0,29-79 0 0 0,1 0 0 0 0,1 1 0 0 0,3 1 0 0 0,-10 54 0 0 0,15-18-13 0 0,3 1 1 0 0,4-1-1 0 0,2 0 0 0 0,15 72 0 0 0,-15-121 13 0 0,1-1 0 0 0,2 0 0 0 0,0 0 0 0 0,2-1 0 0 0,0 1 0 0 0,1-2 0 0 0,2 0 0 0 0,14 21 0 0 0,-10-19 0 0 0,1 0 0 0 0,1-2 0 0 0,1 0 0 0 0,1-2 0 0 0,1 0 0 0 0,37 26 0 0 0,-40-33 0 0 0,1-1 0 0 0,1-1 0 0 0,0-1 0 0 0,0-1 0 0 0,1 0 0 0 0,0-2 0 0 0,1 0 0 0 0,-1-1 0 0 0,1-2 0 0 0,27 2 0 0 0,21-3 0 0 0,131-14 0 0 0,-142 7 0 0 0,-51 4 5 0 0,3 0 5 0 0,0 0 0 0 0,0 1 0 0 0,0 0 1 0 0,14 2-1 0 0,-23-2-10 0 0,1 1 1 0 0,-1-1-1 0 0,0 1 0 0 0,0-1 0 0 0,0 1 1 0 0,0 0-1 0 0,0 0 0 0 0,0 0 1 0 0,0 0-1 0 0,-1 0 0 0 0,1 0 0 0 0,0 0 1 0 0,0 0-1 0 0,-1 1 0 0 0,1-1 0 0 0,-1 1 1 0 0,1-1-1 0 0,-1 1 0 0 0,0 0 1 0 0,1 0-1 0 0,-1-1 0 0 0,0 1 0 0 0,0 0 1 0 0,0 0-1 0 0,-1 0 0 0 0,1 0 1 0 0,0 0-1 0 0,0 4 0 0 0,0 4-139 0 0,-1-1-1 0 0,0 0 1 0 0,0 1-1 0 0,-1-1 1 0 0,-1 0-1 0 0,-3 17 1 0 0,-22 55-4458 0 0,20-61 2030 0 0,-16 39-4389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4:36.791"/>
    </inkml:context>
    <inkml:brush xml:id="br0">
      <inkml:brushProperty name="width" value="0.1" units="cm"/>
      <inkml:brushProperty name="height" value="0.1" units="cm"/>
      <inkml:brushProperty name="color" value="#F4F91B"/>
    </inkml:brush>
  </inkml:definitions>
  <inkml:trace contextRef="#ctx0" brushRef="#br0">1968 40 3511 0 0,'0'-1'64'0'0,"0"-1"0"0"0,0 1 1 0 0,-1-1-1 0 0,1 1 0 0 0,-1-1 0 0 0,1 1 0 0 0,-1-1 0 0 0,1 1 0 0 0,-1-1 0 0 0,0 1 0 0 0,0 0 0 0 0,0-1 0 0 0,0 1 0 0 0,0 0 0 0 0,0 0 0 0 0,0 0 0 0 0,0-1 0 0 0,0 1 0 0 0,0 0 0 0 0,-1 1 0 0 0,1-1 0 0 0,0 0 0 0 0,-1 0 0 0 0,1 0 0 0 0,-1 1 0 0 0,1-1 0 0 0,-1 1 0 0 0,1-1 0 0 0,-1 1 0 0 0,1 0 0 0 0,-4-1 0 0 0,-6 0 224 0 0,0-1 0 0 0,0 2 0 0 0,-17 0 0 0 0,15 0 143 0 0,-132 3 1464 0 0,-85-2-1051 0 0,32-1-340 0 0,73 13-371 0 0,17-2-85 0 0,-91-5 210 0 0,-1-26 492 0 0,135 11-461 0 0,-1 3-1 0 0,-90 4 0 0 0,114 4-330 0 0,1 3 0 0 0,-1 1 0 0 0,1 2 0 0 0,-73 23 0 0 0,71-15-922 0 0,-1-1-3095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4:39.123"/>
    </inkml:context>
    <inkml:brush xml:id="br0">
      <inkml:brushProperty name="width" value="0.1" units="cm"/>
      <inkml:brushProperty name="height" value="0.1" units="cm"/>
      <inkml:brushProperty name="color" value="#F4F91B"/>
    </inkml:brush>
  </inkml:definitions>
  <inkml:trace contextRef="#ctx0" brushRef="#br0">1485 120 2615 0 0,'-2'2'22'0'0,"0"0"0"0"0,1-1 0 0 0,-1 1 0 0 0,0-1 0 0 0,0 0 0 0 0,0 1 0 0 0,0-1 0 0 0,0 0 0 0 0,0 0 0 0 0,0 0 0 0 0,-1 0 0 0 0,-2 0 0 0 0,-3 1 203 0 0,-1-1 1 0 0,0 0 0 0 0,0 0-1 0 0,0-1 1 0 0,0 0 0 0 0,0 0-1 0 0,0-1 1 0 0,0 0 0 0 0,1-1-1 0 0,-1 0 1 0 0,-11-4 0 0 0,4 1 377 0 0,-1 2 0 0 0,0 0-1 0 0,0 0 1 0 0,-34 1 0 0 0,-70 10 308 0 0,-12-1-608 0 0,58-13 223 0 0,0-3 0 0 0,-93-24 0 0 0,74 13 45 0 0,83 17-530 0 0,-252-42 611 0 0,138 33-493 0 0,103 12-386 0 0,-1 0 1 0 0,0 2 0 0 0,-33 6 0 0 0,25-3-708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4:39.817"/>
    </inkml:context>
    <inkml:brush xml:id="br0">
      <inkml:brushProperty name="width" value="0.1" units="cm"/>
      <inkml:brushProperty name="height" value="0.1" units="cm"/>
      <inkml:brushProperty name="color" value="#F4F91B"/>
    </inkml:brush>
  </inkml:definitions>
  <inkml:trace contextRef="#ctx0" brushRef="#br0">2225 41 1375 0 0,'1'-7'-751'0'0,"5"-23"6888"0"0,-6 30-6131 0 0,-1 0 0 0 0,1-1 0 0 0,-1 1 1 0 0,1 0-1 0 0,0-1 0 0 0,-1 1 0 0 0,1 0 0 0 0,-1 0 1 0 0,1-1-1 0 0,-1 1 0 0 0,1 0 0 0 0,-1 0 0 0 0,1 0 1 0 0,-1 0-1 0 0,1 0 0 0 0,-1 0 0 0 0,1 0 0 0 0,-1 0 1 0 0,0 0-1 0 0,1 0 0 0 0,-1 0 0 0 0,1 0 1 0 0,-1 0-1 0 0,1 0 0 0 0,-1 0 0 0 0,1 0 0 0 0,-1 1 1 0 0,-21 3-35 0 0,19-3 40 0 0,-232 35 212 0 0,123-21 235 0 0,-79-1 379 0 0,117-11-555 0 0,-164 19 313 0 0,45 2-296 0 0,142-20-97 0 0,-93-6 0 0 0,-182-34 715 0 0,247 29-725 0 0,-81 3-1 0 0,39 3-121 0 0,74-1-81 0 0,-121 0-304 0 0,115 6-58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4:41.317"/>
    </inkml:context>
    <inkml:brush xml:id="br0">
      <inkml:brushProperty name="width" value="0.1" units="cm"/>
      <inkml:brushProperty name="height" value="0.1" units="cm"/>
      <inkml:brushProperty name="color" value="#F4F91B"/>
    </inkml:brush>
  </inkml:definitions>
  <inkml:trace contextRef="#ctx0" brushRef="#br0">2623 90 4031 0 0,'-16'3'416'0'0,"15"-2"-410"0"0,1 0 0 0 0,-1 0 0 0 0,1 0 0 0 0,-1 0 0 0 0,1 0 0 0 0,-1-1 0 0 0,1 1-1 0 0,-1 0 1 0 0,0 0 0 0 0,0-1 0 0 0,1 1 0 0 0,-1 0 0 0 0,0-1 0 0 0,0 1-1 0 0,0-1 1 0 0,0 1 0 0 0,1-1 0 0 0,-1 0 0 0 0,0 1 0 0 0,0-1 0 0 0,0 0 0 0 0,0 1-1 0 0,0-1 1 0 0,0 0 0 0 0,0 0 0 0 0,0 0 0 0 0,0 0 0 0 0,0 0 0 0 0,-1 0 0 0 0,-34-7 689 0 0,20 3 20 0 0,1 3-213 0 0,1 0 1 0 0,-1 1-1 0 0,0 0 0 0 0,-27 5 0 0 0,-59 17 31 0 0,42-8-441 0 0,13-5 132 0 0,-1-3 0 0 0,1-1 1 0 0,-1-3-1 0 0,0-2 0 0 0,0-1 0 0 0,1-3 0 0 0,-54-11 0 0 0,44 6 28 0 0,-80-2-1 0 0,-57 12 146 0 0,86-1-347 0 0,0-5 0 0 0,-176-30 0 0 0,-373-38 807 0 0,648 72-856 0 0,-54-4-107 0 0,-106 7 0 0 0,101 4-218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4:42.403"/>
    </inkml:context>
    <inkml:brush xml:id="br0">
      <inkml:brushProperty name="width" value="0.1" units="cm"/>
      <inkml:brushProperty name="height" value="0.1" units="cm"/>
      <inkml:brushProperty name="color" value="#F4F91B"/>
    </inkml:brush>
  </inkml:definitions>
  <inkml:trace contextRef="#ctx0" brushRef="#br0">2120 98 3223 0 0,'1'-2'163'0'0,"-1"0"-1"0"0,1 1 1 0 0,-1-1-1 0 0,0 0 0 0 0,0 1 1 0 0,0-1-1 0 0,0 0 1 0 0,0 0-1 0 0,0 1 0 0 0,0-1 1 0 0,0 0-1 0 0,-1 1 0 0 0,1-1 1 0 0,-1 0-1 0 0,1 1 1 0 0,-1-1-1 0 0,0 0 0 0 0,1 1 1 0 0,-1-1-1 0 0,-2-1 1 0 0,1 1-68 0 0,0 0 1 0 0,0 0-1 0 0,0 1 1 0 0,0-1-1 0 0,0 1 1 0 0,0 0 0 0 0,0-1-1 0 0,-1 1 1 0 0,1 0-1 0 0,-1 1 1 0 0,1-1 0 0 0,-4-1-1 0 0,-4 1-62 0 0,0-1-1 0 0,0 2 1 0 0,0-1-1 0 0,-1 1 1 0 0,-18 3-1 0 0,-177 23 592 0 0,137-18-298 0 0,-40 1 124 0 0,48-7-226 0 0,-112 0 378 0 0,23-1-2 0 0,-77-3 198 0 0,147-6-270 0 0,-150-33 0 0 0,177 28-423 0 0,0 4 0 0 0,-1 1 0 0 0,0 3 0 0 0,0 2 0 0 0,-1 2 0 0 0,-77 10-1 0 0,77-1-2084 0 0,-83 23 0 0 0,89-17-2122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6:16.227"/>
    </inkml:context>
    <inkml:brush xml:id="br0">
      <inkml:brushProperty name="width" value="0.1" units="cm"/>
      <inkml:brushProperty name="height" value="0.1" units="cm"/>
      <inkml:brushProperty name="color" value="#F4F91B"/>
    </inkml:brush>
  </inkml:definitions>
  <inkml:trace contextRef="#ctx0" brushRef="#br0">7046 1829 11255 0 0,'-70'25'1256'0'0,"70"-25"-1206"0"0,1 0 0 0 0,-1-1 0 0 0,0 1 0 0 0,0 0 0 0 0,0-1 0 0 0,1 1 0 0 0,-1 0 1 0 0,0-1-1 0 0,0 1 0 0 0,0-1 0 0 0,0 1 0 0 0,0 0 0 0 0,1-1 0 0 0,-1 1 0 0 0,0-1 0 0 0,0 1 0 0 0,0-1 0 0 0,0 1 0 0 0,0 0 0 0 0,0-1 0 0 0,-1 1 0 0 0,1-1 0 0 0,0 1 0 0 0,0-1 0 0 0,0 1 0 0 0,0 0 0 0 0,0-1 0 0 0,-1 1 0 0 0,1 0 0 0 0,0-1 0 0 0,0 1 0 0 0,-1 0 0 0 0,1-1 0 0 0,0 1 0 0 0,0 0 0 0 0,-1-1 0 0 0,1 1 0 0 0,0 0 0 0 0,-1 0 0 0 0,1-1 0 0 0,0 1 0 0 0,-1 0 0 0 0,1 0 0 0 0,-1 0 0 0 0,1-1 0 0 0,0 1 1 0 0,-1 0-1 0 0,1 0 0 0 0,-1 0 0 0 0,3 0 14 0 0,0 2 244 0 0,-24 1 3617 0 0,20-3-3914 0 0,1 0 0 0 0,0 0 1 0 0,0-1-1 0 0,-1 1 0 0 0,1 0 0 0 0,0-1 1 0 0,0 1-1 0 0,0-1 0 0 0,-1 1 0 0 0,1-1 0 0 0,0 0 1 0 0,0 1-1 0 0,0-1 0 0 0,0 0 0 0 0,0 0 1 0 0,0 0-1 0 0,0 1 0 0 0,1-1 0 0 0,-1 0 1 0 0,0-1-1 0 0,0 1 0 0 0,1 0 0 0 0,-1 0 0 0 0,1 0 1 0 0,-1 0-1 0 0,1 0 0 0 0,-1-1 0 0 0,1 1 1 0 0,0 0-1 0 0,-1 0 0 0 0,1-1 0 0 0,0 1 1 0 0,0 0-1 0 0,0 0 0 0 0,0-1 0 0 0,0 1 1 0 0,0 0-1 0 0,1 0 0 0 0,-1-1 0 0 0,0 1 0 0 0,1-2 1 0 0,2-6 363 0 0,1 0 1 0 0,0 0-1 0 0,0 1 1 0 0,9-14-1 0 0,-7 12-178 0 0,1-3 152 0 0,0-1-1 0 0,-1 0 0 0 0,-1 0 1 0 0,-1-1-1 0 0,0 1 0 0 0,2-16 1 0 0,-1-1 267 0 0,0-60 0 0 0,-6 69-401 0 0,-8-42 0 0 0,6 46-81 0 0,0 1-1 0 0,1-1 0 0 0,1 0 0 0 0,1-21 0 0 0,3 22 11 0 0,0 0-1 0 0,1 0 1 0 0,0 1-1 0 0,1-1 1 0 0,1 1-1 0 0,1 0 1 0 0,1 1 0 0 0,11-20-1 0 0,-6 9-78 0 0,19-54 0 0 0,-25 61-71 0 0,-5 10 17 0 0,1 1-1 0 0,-2 0 0 0 0,1 0 1 0 0,-1-1-1 0 0,0 1 1 0 0,-1-1-1 0 0,0 1 1 0 0,-2-14-1 0 0,-2-6 122 0 0,-10-34 0 0 0,-1-6 238 0 0,0-36-169 0 0,10 52 7 0 0,-3 0-1 0 0,-3 0 0 0 0,-19-59 1 0 0,9 46-44 0 0,14 39-143 0 0,-20-44-1 0 0,23 61 4 0 0,-1 0-1 0 0,0 1 1 0 0,0 0-1 0 0,-1 0 1 0 0,0 0-1 0 0,-1 1 1 0 0,1 0 0 0 0,-14-11-1 0 0,9 10-34 0 0,0 0 0 0 0,-1 1 0 0 0,0 1-1 0 0,0-1 1 0 0,0 2 0 0 0,-21-7 0 0 0,6 5 20 0 0,0 2-1 0 0,-35-4 1 0 0,-351-21 75 0 0,352 29-84 0 0,-283-18 0 0 0,195 4 0 0 0,-255 9 0 0 0,-22 5 56 0 0,300-1-48 0 0,-173 7-8 0 0,-4 1 0 0 0,-516-21 0 0 0,206 27 0 0 0,488-7 0 0 0,-171 13 0 0 0,-112 3 0 0 0,292-21 39 0 0,1 5 0 0 0,-185 32 0 0 0,196-18-1 0 0,-112 5-1 0 0,141-17-37 0 0,1 3 0 0 0,0 4 0 0 0,-134 42 0 0 0,198-53 0 0 0,-18 6-11 0 0,0 1 0 0 0,-52 27-1 0 0,73-32 10 0 0,-1-1 0 0 0,1 2 0 0 0,0-1 0 0 0,0 1 0 0 0,1 0 0 0 0,0 0 0 0 0,0 1 0 0 0,0-1 0 0 0,1 2 0 0 0,0-1 0 0 0,0 0 0 0 0,0 1 0 0 0,1 0 0 0 0,-4 11 0 0 0,-7 31-50 0 0,-10 60-1 0 0,-3 11-31 0 0,-69 177 73 0 0,80-254-47 0 0,-3 0-1 0 0,-1-1 1 0 0,-36 52 0 0 0,44-75 38 0 0,2 0 0 0 0,0 1 0 0 0,1 1 1 0 0,1 0-1 0 0,1 0 0 0 0,-7 32 0 0 0,13-43 19 0 0,0 0 0 0 0,1-1 1 0 0,1 1-1 0 0,0 0 0 0 0,0 0 0 0 0,1 0 0 0 0,2 10 0 0 0,-1-13-16 0 0,0-1 0 0 0,0 1 0 0 0,1-1 0 0 0,0 1 0 0 0,0-1 0 0 0,1 0 0 0 0,0-1 1 0 0,0 1-1 0 0,1-1 0 0 0,8 10 0 0 0,-2-5-50 0 0,3-1 0 0 0,36 21 43 0 0,-25-19-18 0 0,40 10 31 0 0,20 0 11 0 0,4 0 0 0 0,-16-2-11 0 0,-43-12-31 0 0,52 11 31 0 0,24 2 11 0 0,3-7 0 0 0,-14-6 0 0 0,-13-4-11 0 0,-48-3-31 0 0,49-2 31 0 0,7 0-1 0 0,-2-3-36 0 0,3-1 36 0 0,1 0 12 0 0,2-2 0 0 0,8 1 0 0 0,5 2 0 0 0,5 2 0 0 0,-1 3 0 0 0,-1-2 0 0 0,1-4-11 0 0,2-1-31 0 0,-16 2 19 0 0,-57 3-25 0 0,60-1 36 0 0,-3 6 0 0 0,-60-3-36 0 0,50 3 36 0 0,26 0 12 0 0,4-3 0 0 0,4-5 0 0 0,4 2 0 0 0,-3 5 0 0 0,-8 4-11 0 0,6 0-31 0 0,3 0 31 0 0,2-4 11 0 0,6-3 0 0 0,1 5 0 0 0,-7 2 0 0 0,2-5 0 0 0,3-7 0 0 0,3-9 0 0 0,9-3 0 0 0,-4 2 0 0 0,-16 7 0 0 0,1 2 0 0 0,4 2 0 0 0,1-2 0 0 0,5 2 0 0 0,-4 4 0 0 0,-10 3 0 0 0,-9 3 0 0 0,-3 1 0 0 0,-5-1 0 0 0,-3 5-16 0 0,1 4-61 0 0,-16 2-201 0 0,-51-13-812 0 0,32 1-354 0 0,-49-4-75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4:42.832"/>
    </inkml:context>
    <inkml:brush xml:id="br0">
      <inkml:brushProperty name="width" value="0.1" units="cm"/>
      <inkml:brushProperty name="height" value="0.1" units="cm"/>
      <inkml:brushProperty name="color" value="#F4F91B"/>
    </inkml:brush>
  </inkml:definitions>
  <inkml:trace contextRef="#ctx0" brushRef="#br0">60 51 3679 0 0,'-6'-21'328'0'0,"2"8"-264"0"0,1 4-64 0 0,1 3 0 0 0,0 4 448 0 0,2 4 64 0 0,-2-2 24 0 0,0 0 0 0 0,-3 0-400 0 0,-1 2-72 0 0,-3 2-64 0 0,0 1-1656 0 0,-1 1-368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4:43.309"/>
    </inkml:context>
    <inkml:brush xml:id="br0">
      <inkml:brushProperty name="width" value="0.1" units="cm"/>
      <inkml:brushProperty name="height" value="0.1" units="cm"/>
      <inkml:brushProperty name="color" value="#F4F91B"/>
    </inkml:brush>
  </inkml:definitions>
  <inkml:trace contextRef="#ctx0" brushRef="#br0">1575 20 1839 0 0,'-47'-4'134'0'0,"2"0"2653"0"0,-172-8 1034 0 0,123 16-3377 0 0,-164 27 1 0 0,212-24-263 0 0,-1-2-1 0 0,-82-1 1 0 0,-94-25 698 0 0,67 2-676 0 0,124 17-162 0 0,1 2-1 0 0,-63 7 0 0 0,-7 12-3146 0 0,46-8-390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4:44.271"/>
    </inkml:context>
    <inkml:brush xml:id="br0">
      <inkml:brushProperty name="width" value="0.1" units="cm"/>
      <inkml:brushProperty name="height" value="0.1" units="cm"/>
      <inkml:brushProperty name="color" value="#F4F91B"/>
    </inkml:brush>
  </inkml:definitions>
  <inkml:trace contextRef="#ctx0" brushRef="#br0">1913 68 2071 0 0,'-36'-11'272'0'0,"6"3"166"0"0,4-2-66 0 0,0 1 0 0 0,-1 1 0 0 0,0 2 0 0 0,0 0 0 0 0,-1 2 1 0 0,0 1-1 0 0,1 1 0 0 0,-1 2 0 0 0,-29 2 0 0 0,-57 14-146 0 0,-119 8 453 0 0,148-21 51 0 0,-107 1 924 0 0,178-5-1634 0 0,-218-6 781 0 0,0 19-190 0 0,-161 62-3741 0 0,343-63-364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4:44.993"/>
    </inkml:context>
    <inkml:brush xml:id="br0">
      <inkml:brushProperty name="width" value="0.1" units="cm"/>
      <inkml:brushProperty name="height" value="0.1" units="cm"/>
      <inkml:brushProperty name="color" value="#F4F91B"/>
    </inkml:brush>
  </inkml:definitions>
  <inkml:trace contextRef="#ctx0" brushRef="#br0">2334 123 2415 0 0,'-57'-17'1553'0'0,"-90"-13"-1"0"0,108 25-1169 0 0,0 2 1 0 0,-1 2-1 0 0,-50 5 1 0 0,-23 8-128 0 0,44-3 25 0 0,1-4-1 0 0,-120-4 0 0 0,-81-20 1318 0 0,-78-8-44 0 0,189 5-1349 0 0,-46-4 179 0 0,167 24-333 0 0,0 1 0 0 0,-1 2 0 0 0,-58 9-1 0 0,-122 30-787 0 0,139-23 314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4:26.103"/>
    </inkml:context>
    <inkml:brush xml:id="br0">
      <inkml:brushProperty name="width" value="0.1" units="cm"/>
      <inkml:brushProperty name="height" value="0.1" units="cm"/>
      <inkml:brushProperty name="color" value="#F4F91B"/>
    </inkml:brush>
  </inkml:definitions>
  <inkml:trace contextRef="#ctx0" brushRef="#br0">3597 5 1583 0 0,'-28'17'539'0'0,"25"-14"-401"0"0,-1 0 0 0 0,0 0 0 0 0,0-1 0 0 0,0 0 1 0 0,0 1-1 0 0,0-2 0 0 0,0 1 0 0 0,-1 0 0 0 0,1-1 0 0 0,0 0 1 0 0,-1 0-1 0 0,1 0 0 0 0,-1 0 0 0 0,0-1 0 0 0,1 0 0 0 0,-1 0 1 0 0,-5 0-1 0 0,-138-31 3076 0 0,120 25-2967 0 0,1 1 0 0 0,-1 2-1 0 0,0 1 1 0 0,0 1 0 0 0,0 2-1 0 0,-39 5 1 0 0,0 1 118 0 0,-90 0-1 0 0,-68-15 279 0 0,146 4-374 0 0,-111 12-40 0 0,37 1-122 0 0,-106-15 675 0 0,197 4-678 0 0,28 0-38 0 0,-1 2 1 0 0,0 1 0 0 0,-60 11-1 0 0,18-1-66 0 0,16-4 0 0 0,-67 7 60 0 0,32-6 11 0 0,-1 1 200 0 0,-103-6 0 0 0,13 0-157 0 0,-194 24 273 0 0,339-25-500 0 0,1 2 0 0 0,1 1 0 0 0,-1 2 0 0 0,1 2 0 0 0,0 2 0 0 0,1 2 0 0 0,-50 22 0 0 0,32-6-3049 0 0,0 4-1042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4:27.296"/>
    </inkml:context>
    <inkml:brush xml:id="br0">
      <inkml:brushProperty name="width" value="0.1" units="cm"/>
      <inkml:brushProperty name="height" value="0.1" units="cm"/>
      <inkml:brushProperty name="color" value="#F4F91B"/>
    </inkml:brush>
  </inkml:definitions>
  <inkml:trace contextRef="#ctx0" brushRef="#br0">707 62 2303 0 0,'-61'-18'2378'0'0,"5"1"44"0"0,5 7-1643 0 0,-1 2-1 0 0,-88-1 0 0 0,-104 16-998 0 0,181-4-329 0 0,24-1-2585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4:30.661"/>
    </inkml:context>
    <inkml:brush xml:id="br0">
      <inkml:brushProperty name="width" value="0.1" units="cm"/>
      <inkml:brushProperty name="height" value="0.1" units="cm"/>
      <inkml:brushProperty name="color" value="#F4F91B"/>
    </inkml:brush>
  </inkml:definitions>
  <inkml:trace contextRef="#ctx0" brushRef="#br0">1950 109 1151 0 0,'10'-9'272'0'0,"-1"1"0"0"0,15-8 0 0 0,-18 12-59 0 0,1-1 0 0 0,0 1 0 0 0,-1-1 0 0 0,0-1 0 0 0,0 1 0 0 0,-1-1 0 0 0,0 0 0 0 0,8-11-1 0 0,-2 0 3984 0 0,-15 18-4075 0 0,1 0-1 0 0,-1 1 0 0 0,0-1 0 0 0,0-1 0 0 0,1 1 0 0 0,-1-1 0 0 0,-6 1 1 0 0,7-1-59 0 0,-184 26 1605 0 0,155-25-1589 0 0,0-1 0 0 0,-37-5-1 0 0,14 0 105 0 0,2 2 95 0 0,-1 2 1 0 0,1 2 0 0 0,-84 13-1 0 0,-192 30-133 0 0,-40-34 529 0 0,2-23 18 0 0,335 12-628 0 0,1 1-1 0 0,-36 4 1 0 0,51-1-211 0 0,-1 0 1 0 0,1 0-1 0 0,0 2 1 0 0,0 0-1 0 0,-26 13 1 0 0,7 0-760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4:33.366"/>
    </inkml:context>
    <inkml:brush xml:id="br0">
      <inkml:brushProperty name="width" value="0.1" units="cm"/>
      <inkml:brushProperty name="height" value="0.1" units="cm"/>
      <inkml:brushProperty name="color" value="#F4F91B"/>
    </inkml:brush>
  </inkml:definitions>
  <inkml:trace contextRef="#ctx0" brushRef="#br0">4060 129 919 0 0,'1'0'50'0'0,"-1"-1"0"0"0,0 0 0 0 0,0 0 0 0 0,0 1 0 0 0,0-1 0 0 0,-1 0 0 0 0,1 1 0 0 0,0-1 0 0 0,0 0 0 0 0,0 1 0 0 0,0-1 0 0 0,-1 0 0 0 0,1 1 0 0 0,0-1-1 0 0,-1 0 1 0 0,1 1 0 0 0,0-1 0 0 0,-1 1 0 0 0,1-1 0 0 0,-1 1 0 0 0,1-1 0 0 0,-1 1 0 0 0,1-1 0 0 0,-1 1 0 0 0,1-1 0 0 0,-1 1 0 0 0,0 0 0 0 0,1-1 0 0 0,-1 1-1 0 0,0 0 1 0 0,1-1 0 0 0,-1 1 0 0 0,0 0 0 0 0,0 0 0 0 0,-3 0 200 0 0,1-1-1 0 0,-1 1 1 0 0,0 1-1 0 0,1-1 1 0 0,-7 2-1 0 0,1-1-674 0 0,0 0 857 0 0,-1-1-1 0 0,1 0 0 0 0,-11-1 0 0 0,-24 0 914 0 0,-11 8-424 0 0,32-3-738 0 0,-38 1-1 0 0,28-3 330 0 0,1 1 0 0 0,-52 11 0 0 0,69-12-348 0 0,1-1-1 0 0,-1-1 0 0 0,0 0 1 0 0,0 0-1 0 0,-18-4 0 0 0,15 1 118 0 0,-1 2-1 0 0,-32 1 1 0 0,37 0-268 0 0,0 0 1 0 0,0-1 0 0 0,-1 0 0 0 0,1-1-1 0 0,-19-5 1 0 0,-70-25 273 0 0,73 22-38 0 0,-26-5 200 0 0,51 14-423 0 0,0 0 0 0 0,0 1 0 0 0,-1 0 0 0 0,1 0 0 0 0,0 0 0 0 0,-1 0 0 0 0,1 1 0 0 0,-9 2 0 0 0,-2 1-11 0 0,0-1 0 0 0,-17 1 0 0 0,2 0-7 0 0,-66 1 56 0 0,12-1 54 0 0,-224 34-44 0 0,136-27-10 0 0,80-7 1 0 0,-14 0 90 0 0,91-4-134 0 0,0-2-1 0 0,0 0 1 0 0,0 0-1 0 0,-28-10 1 0 0,18 5 79 0 0,-1 1 1 0 0,1 1-1 0 0,-34-1 1 0 0,-27-5-74 0 0,13-9 10 0 0,58 14-32 0 0,0 2-1 0 0,0 0 1 0 0,-1 0-1 0 0,1 2 1 0 0,-33-2-1 0 0,-57 10 1 0 0,-74 1-15 0 0,144-7 33 0 0,-1-3 0 0 0,-70-13 0 0 0,-68-21 167 0 0,129 30 35 0 0,-87-3 0 0 0,78 10-97 0 0,-86 2 51 0 0,45 2-136 0 0,-88 9 83 0 0,162-10-179 0 0,0 2 0 0 0,0 0 1 0 0,0 2-1 0 0,1 0 0 0 0,0 1 1 0 0,-24 13-1 0 0,-32 27-1586 0 0,37-20-3125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4:34.772"/>
    </inkml:context>
    <inkml:brush xml:id="br0">
      <inkml:brushProperty name="width" value="0.1" units="cm"/>
      <inkml:brushProperty name="height" value="0.1" units="cm"/>
      <inkml:brushProperty name="color" value="#F4F91B"/>
    </inkml:brush>
  </inkml:definitions>
  <inkml:trace contextRef="#ctx0" brushRef="#br0">1744 164 3711 0 0,'-7'-6'232'0'0,"-1"1"0"0"0,0 0 0 0 0,0 0 0 0 0,-1 1 0 0 0,1 0 0 0 0,-1 0 0 0 0,-12-3 0 0 0,-7-3 256 0 0,5 1 60 0 0,-1 1 0 0 0,-1 1 0 0 0,1 1 0 0 0,-33-4 0 0 0,17 7-90 0 0,1 1 1 0 0,-42 4-1 0 0,-116-2 281 0 0,41-2-105 0 0,-159 2 734 0 0,267-4-1094 0 0,-1-2 0 0 0,-74-18-1 0 0,67 11-86 0 0,-75-7 0 0 0,112 19-316 0 0,0 0 0 0 0,1 2 0 0 0,-1 0 0 0 0,0 1 0 0 0,0 0 0 0 0,1 2 0 0 0,-1 0 0 0 0,-17 7 0 0 0,3 2-3058 0 0,3 2-1020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4:35.451"/>
    </inkml:context>
    <inkml:brush xml:id="br0">
      <inkml:brushProperty name="width" value="0.1" units="cm"/>
      <inkml:brushProperty name="height" value="0.1" units="cm"/>
      <inkml:brushProperty name="color" value="#F4F91B"/>
    </inkml:brush>
  </inkml:definitions>
  <inkml:trace contextRef="#ctx0" brushRef="#br0">2402 45 1839 0 0,'1'0'45'0'0,"0"0"0"0"0,-1 0-1 0 0,1 0 1 0 0,0 0 0 0 0,0 1-1 0 0,-1-1 1 0 0,1 0 0 0 0,0 0-1 0 0,0 1 1 0 0,-1-1 0 0 0,1 0-1 0 0,0 1 1 0 0,-1-1 0 0 0,1 1-1 0 0,0-1 1 0 0,-1 1 0 0 0,1-1-1 0 0,-1 1 1 0 0,1-1 0 0 0,-1 1-1 0 0,1-1 1 0 0,-1 1 0 0 0,1 0-1 0 0,-1-1 1 0 0,1 1 0 0 0,-1 0-1 0 0,0 0 1 0 0,0-1 0 0 0,1 1-1 0 0,-1 0 1 0 0,0 0 0 0 0,0-1-1 0 0,0 1 1 0 0,0 0 0 0 0,0 1-1 0 0,0-2 10 0 0,-1 1 0 0 0,0-1 0 0 0,0 1 0 0 0,1-1 0 0 0,-1 0 0 0 0,0 1 0 0 0,0-1 0 0 0,0 0 0 0 0,0 0 0 0 0,1 1 0 0 0,-1-1 0 0 0,0 0 0 0 0,0 0 1 0 0,0 0-1 0 0,0 0 0 0 0,0 0 0 0 0,0 0 0 0 0,1-1 0 0 0,-1 1 0 0 0,0 0 0 0 0,0 0 0 0 0,0-1 0 0 0,-1 0 0 0 0,-23-6 1487 0 0,7 1-863 0 0,1 2-1 0 0,-1 0 1 0 0,0 1 0 0 0,0 1 0 0 0,-32 0 0 0 0,-94 11 601 0 0,94-4-969 0 0,-49-1 256 0 0,-149-13 1 0 0,216 7-476 0 0,-206-3 422 0 0,-94-8 127 0 0,320 11-627 0 0,-180-19 229 0 0,138 18-181 0 0,-87 7 0 0 0,-41 21-47 0 0,71-7-18 0 0,-190 33-1762 0 0,202-28-2926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6:19.093"/>
    </inkml:context>
    <inkml:brush xml:id="br0">
      <inkml:brushProperty name="width" value="0.1" units="cm"/>
      <inkml:brushProperty name="height" value="0.1" units="cm"/>
      <inkml:brushProperty name="color" value="#F4F91B"/>
    </inkml:brush>
  </inkml:definitions>
  <inkml:trace contextRef="#ctx0" brushRef="#br0">9062 181 11975 0 0,'-8'-4'290'0'0,"0"1"0"0"0,0 0 1 0 0,0 0-1 0 0,-9-1 0 0 0,-5 2 3381 0 0,22 2-3611 0 0,0 0 0 0 0,0 0 1 0 0,0-1-1 0 0,-1 1 0 0 0,1 0 1 0 0,0 0-1 0 0,0 0 1 0 0,0 0-1 0 0,0 0 0 0 0,0-1 1 0 0,0 1-1 0 0,0 0 0 0 0,0 0 1 0 0,-1 0-1 0 0,1 0 1 0 0,0-1-1 0 0,0 1 0 0 0,0 0 1 0 0,0 0-1 0 0,0 0 0 0 0,0-1 1 0 0,0 1-1 0 0,0 0 1 0 0,0 0-1 0 0,0 0 0 0 0,0-1 1 0 0,0 1-1 0 0,0 0 0 0 0,0 0 1 0 0,0 0-1 0 0,1-1 1 0 0,-1 1-1 0 0,0 0 0 0 0,0 0 1 0 0,0 0-1 0 0,0 0 0 0 0,0-1 1 0 0,5-12-339 0 0,-1 3-61 0 0,-5 9 350 0 0,1 0 0 0 0,0 0 0 0 0,-1 0 0 0 0,1 0 0 0 0,-1 0 0 0 0,0 0-1 0 0,1 0 1 0 0,-1 0 0 0 0,0 0 0 0 0,1 0 0 0 0,-1 0 0 0 0,0 0 0 0 0,0 0 0 0 0,0 0 0 0 0,0 1 0 0 0,0-1 0 0 0,0 0 0 0 0,0 1 0 0 0,0-1 0 0 0,0 1 0 0 0,0-1 0 0 0,-2 0 0 0 0,-26-8 322 0 0,-2 5 403 0 0,0 2 0 0 0,-1 1 0 0 0,-48 6-1 0 0,48-3-473 0 0,-441 10 2037 0 0,244-10-1604 0 0,-61 5-294 0 0,196-3-326 0 0,-343-8 198 0 0,73-3-145 0 0,228 9 13 0 0,-171-21-1 0 0,76 7-103 0 0,-1 18 33 0 0,138-3-18 0 0,-70-2 74 0 0,-69 3-32 0 0,-233 24-94 0 0,-36-13 175 0 0,309-8 179 0 0,-174 12 93 0 0,194-10-409 0 0,-330-27 0 0 0,416 11-6 0 0,-245-27 132 0 0,30 7-164 0 0,75 10 0 0 0,-153-26-83 0 0,303 36 67 0 0,-95 3 1 0 0,-77 17-30 0 0,-142-2 4 0 0,29-37 41 0 0,343 24 0 0 0,-192-5 62 0 0,-10-1 4 0 0,202 6-49 0 0,-1 1 0 0 0,1 0-1 0 0,-1 2 1 0 0,1 0 0 0 0,-1 1 0 0 0,-23 5-1 0 0,42-7-13 0 0,0 0 0 0 0,0 1-1 0 0,0-1 1 0 0,0 0 0 0 0,0 0-1 0 0,0 0 1 0 0,0 1-1 0 0,0-1 1 0 0,0 0 0 0 0,0 1-1 0 0,0-1 1 0 0,0 1 0 0 0,0-1-1 0 0,0 1 1 0 0,1 0-1 0 0,-1-1 1 0 0,0 1 0 0 0,-1 1-1 0 0,-6 7 34 0 0,7 4 6 0 0,2 48-31 0 0,8 14-11 0 0,0 4 0 0 0,-8-13 0 0 0,-2-3 0 0 0,-3 5 0 0 0,-3 5 12 0 0,3 2 56 0 0,-2 11 131 0 0,2-11-51 0 0,4-59-137 0 0,-4 46 71 0 0,-4 15 14 0 0,2-14-80 0 0,-2 17 37 0 0,4-26-31 0 0,2 17 20 0 0,4-12-20 0 0,-2-58-19 0 0,0 1 1 0 0,1 0-1 0 0,-1-1 1 0 0,0 1-1 0 0,0-1 1 0 0,1 1 0 0 0,-1 0-1 0 0,1-1 1 0 0,-1 1-1 0 0,1-1 1 0 0,1 3-1 0 0,0 2-1 0 0,1-2-1 0 0,-1 1 0 0 0,1 0 1 0 0,0-1-1 0 0,1 1 0 0 0,-1-1 1 0 0,6 6-1 0 0,-5-8-1 0 0,-1 0 0 0 0,1 0 0 0 0,0 0 0 0 0,0-1 0 0 0,0 1 0 0 0,0-1 0 0 0,0 0 0 0 0,1 0 0 0 0,-1 0 0 0 0,0-1 0 0 0,5 1 0 0 0,58 5 0 0 0,6 0 0 0 0,-10-1 0 0 0,0-2 0 0 0,5 1 0 0 0,-2 0 0 0 0,5 0 0 0 0,2 1-11 0 0,2 0-31 0 0,3-2 31 0 0,2 1 11 0 0,9 3 0 0 0,7 1 0 0 0,3 4 0 0 0,-1 0 0 0 0,0 1 0 0 0,-7-3 0 0 0,-20-4 0 0 0,26 1 0 0 0,186 8 0 0 0,-215-13 0 0 0,271-6 0 0 0,223-12 0 0 0,-494 18 0 0 0,273 20 0 0 0,-278-17 0 0 0,5 4 0 0 0,32 4 0 0 0,5 1 0 0 0,-1 0 0 0 0,1-4 0 0 0,68 3 0 0 0,-111-8 0 0 0,8 3 0 0 0,29 4 0 0 0,1 1 0 0 0,-25-5 0 0 0,28 2 0 0 0,78 0 0 0 0,105 4 0 0 0,181 0 0 0 0,-217-14 0 0 0,-182 0 0 0 0,29 2 0 0 0,8 0 0 0 0,-2-1 0 0 0,2-2 0 0 0,5 2 0 0 0,65 5 11 0 0,-42-6 15 0 0,189-26 1 0 0,-91 0-27 0 0,-169 20 0 0 0,24 0 0 0 0,-16 3 0 0 0,25-1 0 0 0,-3-2 0 0 0,-24-1 0 0 0,81-9 0 0 0,-86 10 0 0 0,33-2 0 0 0,5 1 0 0 0,-8-2 0 0 0,-8 1 0 0 0,-12 1 0 0 0,-4 0 0 0 0,2 2 0 0 0,2-1 0 0 0,2 1 0 0 0,0 1 0 0 0,-6-1 0 0 0,-7-2 0 0 0,-2-2 0 0 0,7-2 0 0 0,-8-4 0 0 0,-5 0 0 0 0,-11-2 0 0 0,-2-3 0 0 0,3-4 0 0 0,-15 3 11 0 0,-21 13 31 0 0,3-12-31 0 0,-6 8 2 0 0,-2 0 0 0 0,1 0 0 0 0,-1 0 0 0 0,-1-1-1 0 0,1-16 1 0 0,0-5 82 0 0,-2 0 0 0 0,-4-46 0 0 0,-14-69 406 0 0,4 46-52 0 0,-40-245-263 0 0,19 202-9932 0 0,20 94 634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5:00.881"/>
    </inkml:context>
    <inkml:brush xml:id="br0">
      <inkml:brushProperty name="width" value="0.1" units="cm"/>
      <inkml:brushProperty name="height" value="0.1" units="cm"/>
      <inkml:brushProperty name="color" value="#F4F91B"/>
    </inkml:brush>
  </inkml:definitions>
  <inkml:trace contextRef="#ctx0" brushRef="#br0">2487 1450 919 0 0,'11'-55'3050'0'0,"-11"54"-2876"0"0,0 1 1 0 0,0-1-1 0 0,0 0 1 0 0,0 0-1 0 0,-1 0 1 0 0,1 0-1 0 0,0 0 1 0 0,0 0-1 0 0,-1 0 1 0 0,1 0 0 0 0,-1 1-1 0 0,1-1 1 0 0,0 0-1 0 0,-1 0 1 0 0,0 0-1 0 0,1 1 1 0 0,-1-1-1 0 0,1 0 1 0 0,-1 1-1 0 0,0-1 1 0 0,1 1-1 0 0,-2-2 1 0 0,1 1-75 0 0,-1 0 1 0 0,1 0 0 0 0,0 0-1 0 0,-1 1 1 0 0,1-1-1 0 0,-1 0 1 0 0,1 0 0 0 0,-1 1-1 0 0,1-1 1 0 0,-1 1-1 0 0,-2-1 1 0 0,3 1 66 0 0,0 0 0 0 0,0 1 0 0 0,0-1 0 0 0,0 0 0 0 0,0 0 0 0 0,0 0 0 0 0,0 0 0 0 0,0-1 0 0 0,0 1 0 0 0,0 0 0 0 0,0 0 0 0 0,0-1 0 0 0,0 1 0 0 0,0 0 0 0 0,0-1 0 0 0,0 1 0 0 0,0-1 0 0 0,0 0 0 0 0,0 1 0 0 0,0-1 0 0 0,0 0 0 0 0,0 1 0 0 0,1-1 0 0 0,-1 0 0 0 0,-1-1 0 0 0,2 0 157 0 0,-1 0 0 0 0,1-1 0 0 0,0 1 0 0 0,0 0 0 0 0,0 0 0 0 0,0 0 0 0 0,1 0 0 0 0,-1 0 0 0 0,0 0 0 0 0,2-3 0 0 0,2-15 189 0 0,15-219 1973 0 0,-14 167-2048 0 0,-5 54-417 0 0,0-1 0 0 0,-2 1 1 0 0,0 0-1 0 0,-1-1 0 0 0,0 1 1 0 0,-2 1-1 0 0,-10-28 0 0 0,-5 2 41 0 0,-1 0-1 0 0,-3 2 0 0 0,-50-67 1 0 0,39 61 11 0 0,-2 1 1 0 0,-59-56 0 0 0,38 43-19 0 0,39 38-39 0 0,-1 1-1 0 0,0 1 1 0 0,-34-24-1 0 0,29 26 13 0 0,-2 2 0 0 0,0 1 0 0 0,0 2 0 0 0,-2 0 0 0 0,1 2 0 0 0,-1 1 0 0 0,-1 2 0 0 0,1 0 0 0 0,-35-2 0 0 0,12 3-28 0 0,-122-19 0 0 0,-32-6 0 0 0,68 12 0 0 0,37 5 0 0 0,-160 0 0 0 0,108 7 0 0 0,100 2 0 0 0,1 3 0 0 0,-1 2 0 0 0,-71 9 0 0 0,115-8 0 0 0,0 1 1 0 0,0 1-1 0 0,0 0 0 0 0,1 0 1 0 0,-1 1-1 0 0,1 0 0 0 0,0 0 0 0 0,0 1 1 0 0,-9 7-1 0 0,11-8-1 0 0,1 1 0 0 0,0-1 0 0 0,0 1 0 0 0,0 1 0 0 0,0-1 0 0 0,1 1 0 0 0,0 0 0 0 0,0 0 0 0 0,1 0 0 0 0,0 0 0 0 0,0 1 0 0 0,-3 10 0 0 0,-4 20-17 0 0,2 1 0 0 0,-6 63 0 0 0,4-23 18 0 0,-3-1 0 0 0,-25 80 0 0 0,26-104 0 0 0,2 0 0 0 0,2 1 0 0 0,3 0 0 0 0,3 109 0 0 0,4-147 0 0 0,0 0 0 0 0,1 0 0 0 0,0-1 0 0 0,2 1 0 0 0,0-1 0 0 0,0 0 0 0 0,2-1 0 0 0,-1 1 0 0 0,2-1 0 0 0,0-1 0 0 0,1 1 0 0 0,0-1 0 0 0,15 16 0 0 0,4 0 0 0 0,1-1 0 0 0,2-1 0 0 0,0-2 0 0 0,39 24 0 0 0,-51-36 2 0 0,8 6 10 0 0,0-2 1 0 0,1-1-1 0 0,0-1 1 0 0,35 13-1 0 0,8-7 27 0 0,1-3-1 0 0,1-3 0 0 0,0-3 1 0 0,148 5-1 0 0,-146-15-32 0 0,14 2 23 0 0,136-12 0 0 0,-47-3 35 0 0,-172 11-67 0 0,1 0-1 0 0,0 1 1 0 0,-1 0 0 0 0,1 0-1 0 0,0 0 1 0 0,-1 1 0 0 0,1 0-1 0 0,-1 0 1 0 0,0 0 0 0 0,11 7-1 0 0,-14-7-134 0 0,1 1-1 0 0,-1-1 0 0 0,1 1 0 0 0,-1 0 1 0 0,0 0-1 0 0,0 1 0 0 0,0-1 0 0 0,-1 1 0 0 0,1-1 1 0 0,-1 1-1 0 0,0 0 0 0 0,0 0 0 0 0,0 0 1 0 0,-1 0-1 0 0,1 0 0 0 0,-1 0 0 0 0,1 7 1 0 0,3 27-1248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5:02.610"/>
    </inkml:context>
    <inkml:brush xml:id="br0">
      <inkml:brushProperty name="width" value="0.1" units="cm"/>
      <inkml:brushProperty name="height" value="0.1" units="cm"/>
      <inkml:brushProperty name="color" value="#F4F91B"/>
    </inkml:brush>
  </inkml:definitions>
  <inkml:trace contextRef="#ctx0" brushRef="#br0">0 44 2959 0 0,'3'-2'57'0'0,"-1"0"-1"0"0,0 1 0 0 0,0-1 0 0 0,1 1 0 0 0,-1 0 0 0 0,1 0 0 0 0,0-1 0 0 0,-1 2 0 0 0,1-1 0 0 0,5-1 0 0 0,31-3 931 0 0,-23 4-776 0 0,13-2 46 0 0,142-14 1315 0 0,-125 15-671 0 0,80 6 0 0 0,168 21 234 0 0,-1-25-172 0 0,-120-2-885 0 0,6-1 36 0 0,-170 2-73 0 0,-1 1-1 0 0,1 1 1 0 0,0-1-1 0 0,15 4 1 0 0,-24-4-47 0 0,0 0 1 0 0,0 0-1 0 0,0 1 0 0 0,0-1 1 0 0,0 0-1 0 0,1 0 0 0 0,-1 0 1 0 0,0 0-1 0 0,0 0 0 0 0,0 0 1 0 0,0 0-1 0 0,0 0 0 0 0,0 1 1 0 0,0-1-1 0 0,0 0 0 0 0,0 0 1 0 0,0 0-1 0 0,1 0 0 0 0,-1 0 1 0 0,0 0-1 0 0,0 1 0 0 0,0-1 1 0 0,0 0-1 0 0,0 0 0 0 0,0 0 1 0 0,0 0-1 0 0,0 0 0 0 0,0 1 1 0 0,0-1-1 0 0,0 0 0 0 0,0 0 1 0 0,0 0-1 0 0,0 0 0 0 0,0 0 1 0 0,0 1-1 0 0,-1-1 0 0 0,1 0 1 0 0,0 0-1 0 0,0 0 0 0 0,0 0 1 0 0,0 0-1 0 0,0 0 0 0 0,0 1 1 0 0,0-1-1 0 0,0 0 0 0 0,0 0 1 0 0,0 0-1 0 0,-1 0 0 0 0,1 0 1 0 0,0 0-1 0 0,0 0 0 0 0,0 0 1 0 0,0 0-1 0 0,0 0 0 0 0,0 1 1 0 0,-1-1-1 0 0,1 0 0 0 0,0 0 1 0 0,-8 6-2397 0 0,-1-1-1241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5:05.431"/>
    </inkml:context>
    <inkml:brush xml:id="br0">
      <inkml:brushProperty name="width" value="0.1" units="cm"/>
      <inkml:brushProperty name="height" value="0.1" units="cm"/>
      <inkml:brushProperty name="color" value="#F4F91B"/>
    </inkml:brush>
  </inkml:definitions>
  <inkml:trace contextRef="#ctx0" brushRef="#br0">221 1433 4031 0 0,'-3'-3'194'0'0,"0"0"0"0"0,1 0-1 0 0,-1 1 1 0 0,0-1-1 0 0,-1 0 1 0 0,1 1 0 0 0,0 0-1 0 0,-1 0 1 0 0,-4-2-1 0 0,8 4-149 0 0,0 0-1 0 0,0-1 1 0 0,-1 1-1 0 0,1 0 1 0 0,0 0-1 0 0,0 0 1 0 0,-1-1-1 0 0,1 1 1 0 0,0 0-1 0 0,0 0 1 0 0,0-1-1 0 0,-1 1 1 0 0,1 0-1 0 0,0 0 1 0 0,0-1-1 0 0,0 1 1 0 0,0 0-1 0 0,-1 0 1 0 0,1-1-1 0 0,0 1 1 0 0,0 0-1 0 0,0-1 1 0 0,0 1-1 0 0,0 0 1 0 0,0-1-1 0 0,0 1 1 0 0,0 0-1 0 0,0-1 0 0 0,0 1 1 0 0,0-1-1 0 0,6-11 1050 0 0,13-9 1023 0 0,-18 20-1787 0 0,1-1-207 0 0,-1 1 0 0 0,0 0 0 0 0,0 1 0 0 0,1-1 0 0 0,-1 0 0 0 0,0 0 1 0 0,1 0-1 0 0,-1 1 0 0 0,1-1 0 0 0,-1 1 0 0 0,1-1 0 0 0,-1 1 0 0 0,1 0 0 0 0,0 0 1 0 0,-1-1-1 0 0,1 1 0 0 0,-1 0 0 0 0,1 0 0 0 0,-1 0 0 0 0,1 1 0 0 0,0-1 0 0 0,-1 0 0 0 0,1 1 1 0 0,1 0-1 0 0,5 2 12 0 0,0 0 1 0 0,-1 1 0 0 0,13 8-1 0 0,4 2 63 0 0,-3-5 92 0 0,1-1 1 0 0,0-1-1 0 0,36 6 1 0 0,70 5 886 0 0,-123-18-1118 0 0,105 5 648 0 0,-79-5-542 0 0,0 1-1 0 0,1 2 1 0 0,41 8 0 0 0,-19 4-70 0 0,-26-6-53 0 0,0-2-1 0 0,56 7 1 0 0,-62-14 191 0 0,42-5 0 0 0,-12 1-3 0 0,-30 3-176 0 0,111-5 311 0 0,141 11 1 0 0,-232-1-350 0 0,-17 0-4 0 0,-1-2 0 0 0,1-1 0 0 0,0 0 1 0 0,-1-2-1 0 0,46-8 0 0 0,13-12 15 0 0,-40 8 8 0 0,0 3 0 0 0,80-9 0 0 0,-106 17-34 0 0,0 1 0 0 0,0-2 0 0 0,-1-1 0 0 0,20-5 0 0 0,-29 5 16 0 0,0 1 0 0 0,0-1-1 0 0,0 0 1 0 0,0-1 0 0 0,0 0-1 0 0,-1 0 1 0 0,0 0 0 0 0,0-1-1 0 0,5-6 1 0 0,9-11 155 0 0,16-28 0 0 0,-28 39-110 0 0,1-2-36 0 0,-1 0-1 0 0,0 0 1 0 0,-1-1-1 0 0,0 0 1 0 0,-1-1-1 0 0,-1 0 1 0 0,-1 1-1 0 0,0-2 1 0 0,-1 1 0 0 0,0 0-1 0 0,-2-1 1 0 0,0 1-1 0 0,-1-1 1 0 0,-3-27-1 0 0,3 35-25 0 0,-24-168 199 0 0,20 158-182 0 0,-1 1 1 0 0,-1 0-1 0 0,-1 0 1 0 0,0 0-1 0 0,-1 1 0 0 0,-1 0 1 0 0,-13-20-1 0 0,-39-58 49 0 0,33 48-55 0 0,14 27 9 0 0,-1 0 1 0 0,-1 2-1 0 0,0 0 1 0 0,-1 1 0 0 0,-21-17-1 0 0,25 24-14 0 0,-1 1 0 0 0,1 0 0 0 0,-2 1-1 0 0,-16-7 1 0 0,-66-22 30 0 0,60 23-30 0 0,-97-30 24 0 0,-18-7 6 0 0,-33-10-35 0 0,148 52 0 0 0,0 2 0 0 0,0 1 0 0 0,-45-1 0 0 0,19 5 0 0 0,0-2 0 0 0,0-4 0 0 0,-82-19 0 0 0,81 10 4 0 0,-89-22-10 0 0,119 32 28 0 0,0 2 0 0 0,-56-1 0 0 0,50 7-22 0 0,-1 2 0 0 0,-48 10 0 0 0,82-12 0 0 0,-14 3 0 0 0,0 0 0 0 0,-39 15 0 0 0,54-16 0 0 0,0 0 0 0 0,0 0 0 0 0,0 0 0 0 0,1 1 0 0 0,-1 0 0 0 0,1 0 0 0 0,0 0 0 0 0,0 1 0 0 0,0-1 0 0 0,1 1 0 0 0,0 0 0 0 0,0 1 0 0 0,-6 9 0 0 0,-7 21-19 0 0,2 0-1 0 0,-12 42 1 0 0,18-48 13 0 0,-14 36 3 0 0,-48 164-32 0 0,63-195 30 0 0,1 2 0 0 0,1-1-1 0 0,3 1 1 0 0,0 54 0 0 0,8-49 20 0 0,1-1 0 0 0,2 0 0 0 0,18 50 0 0 0,-15-52-11 0 0,45 137-5 0 0,-41-140 5 0 0,1-1 0 0 0,36 59 0 0 0,-50-91 1 0 0,20 31 223 0 0,37 44 0 0 0,-56-75-186 0 0,0-1 0 0 0,0 1 0 0 0,0-1 0 0 0,1 0 0 0 0,-1 0 0 0 0,0 0 1 0 0,1 0-1 0 0,0 0 0 0 0,7 1 0 0 0,-8-2-30 0 0,0 0 1 0 0,0 0-1 0 0,0 1 1 0 0,0-1-1 0 0,1 1 1 0 0,-2-1-1 0 0,1 1 1 0 0,0 0-1 0 0,0 0 1 0 0,-1 0-1 0 0,1 0 1 0 0,-1 1-1 0 0,1-1 1 0 0,1 4-1 0 0,-1-1-92 0 0,0 1-1 0 0,-1-1 1 0 0,1 1 0 0 0,-2 0-1 0 0,1 0 1 0 0,0 0-1 0 0,-1 0 1 0 0,1 10 0 0 0,-1 5-1477 0 0,-2 24 1 0 0,-1-5-5456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5:10.222"/>
    </inkml:context>
    <inkml:brush xml:id="br0">
      <inkml:brushProperty name="width" value="0.1" units="cm"/>
      <inkml:brushProperty name="height" value="0.1" units="cm"/>
      <inkml:brushProperty name="color" value="#F4F91B"/>
    </inkml:brush>
  </inkml:definitions>
  <inkml:trace contextRef="#ctx0" brushRef="#br0">1173 252 6191 0 0,'4'-17'159'0'0,"-2"10"95"0"0,-1 0 1 0 0,1 0-1 0 0,-1-1 0 0 0,0-11 0 0 0,-1 17-231 0 0,0 0 0 0 0,-1 1 0 0 0,1-1 0 0 0,0 1 0 0 0,-1-1 0 0 0,1 1 0 0 0,-1-1 0 0 0,1 0 0 0 0,-1 1 0 0 0,0-1 1 0 0,1 1-1 0 0,-1 0 0 0 0,0-1 0 0 0,0 1 0 0 0,0 0 0 0 0,0 0 0 0 0,0-1 0 0 0,-1 1 0 0 0,1 0 0 0 0,0 0 0 0 0,0 0 0 0 0,-1 0 0 0 0,1 0 1 0 0,-1 1-1 0 0,-2-2 0 0 0,-92-28 1139 0 0,63 16-149 0 0,-11-6 321 0 0,-2 2 0 0 0,-92-22 0 0 0,59 26-1038 0 0,-2 5-1 0 0,1 3 1 0 0,-103 5 0 0 0,157 3-238 0 0,0 1 0 0 0,0 1 0 0 0,1 2 1 0 0,-46 15-1 0 0,-11 14-861 0 0,3 7-3301 0 0,36-15-614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5:18.851"/>
    </inkml:context>
    <inkml:brush xml:id="br0">
      <inkml:brushProperty name="width" value="0.1" units="cm"/>
      <inkml:brushProperty name="height" value="0.1" units="cm"/>
      <inkml:brushProperty name="color" value="#E71224"/>
    </inkml:brush>
  </inkml:definitions>
  <inkml:trace contextRef="#ctx0" brushRef="#br0">3725 36 919 0 0,'0'-2'90'0'0,"0"1"0"0"0,1 0-1 0 0,-1 0 1 0 0,1 0-1 0 0,-1-1 1 0 0,1 1-1 0 0,0 0 1 0 0,-1 0-1 0 0,1 0 1 0 0,0 0-1 0 0,0 0 1 0 0,0 0-1 0 0,-1 1 1 0 0,1-1-1 0 0,0 0 1 0 0,0 0-1 0 0,0 1 1 0 0,0-1 0 0 0,1 0-1 0 0,-1 1 1 0 0,0-1-1 0 0,0 1 1 0 0,0-1-1 0 0,2 1 1 0 0,10-6 359 0 0,-13 6-444 0 0,0 0 0 0 0,0 0-1 0 0,0 0 1 0 0,0 0 0 0 0,0 0-1 0 0,0 0 1 0 0,0 0-1 0 0,1 0 1 0 0,-1 0 0 0 0,0 0-1 0 0,0 0 1 0 0,0 0-1 0 0,0 0 1 0 0,0 0 0 0 0,0 0-1 0 0,0-1 1 0 0,0 1 0 0 0,0 0-1 0 0,0 0 1 0 0,0 0-1 0 0,0 0 1 0 0,0 0 0 0 0,0 0-1 0 0,0 0 1 0 0,0 0-1 0 0,0 0 1 0 0,0 0 0 0 0,0 0-1 0 0,0 0 1 0 0,0 0 0 0 0,0 0-1 0 0,0 0 1 0 0,0-1-1 0 0,0 1 1 0 0,0 0 0 0 0,0 0-1 0 0,0 0 1 0 0,0 0-1 0 0,0 0 1 0 0,0 0 0 0 0,0 0-1 0 0,0 0 1 0 0,0 0 0 0 0,0 0-1 0 0,0 0 1 0 0,0 0-1 0 0,0 0 1 0 0,0 0 0 0 0,0 0-1 0 0,0 0 1 0 0,0 0-1 0 0,0-1 1 0 0,0 1 0 0 0,-1 0-1 0 0,1 0 1 0 0,0 0 0 0 0,0 0-1 0 0,0 0 1 0 0,0 0-1 0 0,0 0 1 0 0,0 0 0 0 0,0 0-1 0 0,-7-2 661 0 0,-10 0 547 0 0,-36 16 1273 0 0,30-6-2058 0 0,-2-2 0 0 0,1-1 0 0 0,-35 4-1 0 0,-240 12 1903 0 0,190-12-2191 0 0,3-9 167 0 0,47-1 73 0 0,21 0-146 0 0,12 1 59 0 0,-46 3 0 0 0,-39 13-47 0 0,-131 0-1 0 0,168-12 36 0 0,-118 20 0 0 0,-41 3-16 0 0,125-23 39 0 0,-290 17 90 0 0,243-11 49 0 0,-261-17 0 0 0,118 4-80 0 0,102 3-314 0 0,145 0-205 0 0,1 1 1 0 0,0 3-1 0 0,0 2 0 0 0,0 2 0 0 0,-63 20 1 0 0,57-10-961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6:07.666"/>
    </inkml:context>
    <inkml:brush xml:id="br0">
      <inkml:brushProperty name="width" value="0.1" units="cm"/>
      <inkml:brushProperty name="height" value="0.1" units="cm"/>
      <inkml:brushProperty name="color" value="#E71224"/>
    </inkml:brush>
  </inkml:definitions>
  <inkml:trace contextRef="#ctx0" brushRef="#br0">901 1531 2303 0 0,'0'-1'83'0'0,"0"1"0"0"0,0-1 0 0 0,1 1-1 0 0,-1 0 1 0 0,0-1 0 0 0,0 1-1 0 0,0 0 1 0 0,1-1 0 0 0,-1 1-1 0 0,0 0 1 0 0,0 0 0 0 0,0-1 0 0 0,1 1-1 0 0,-1 0 1 0 0,0 0 0 0 0,1-1-1 0 0,-1 1 1 0 0,0 0 0 0 0,1 0-1 0 0,-1 0 1 0 0,0-1 0 0 0,1 1 0 0 0,-1 0-1 0 0,0 0 1 0 0,1 0 0 0 0,-1 0-1 0 0,0 0 1 0 0,1 0 0 0 0,-1 0-1 0 0,1 0 1 0 0,-1 0 0 0 0,0 0 0 0 0,1 0-1 0 0,-1 0 1 0 0,0 0 0 0 0,1 0-1 0 0,-1 0 1 0 0,1 0 0 0 0,-1 0-1 0 0,0 1 1 0 0,1-1 0 0 0,25 7 53 0 0,-4-1 542 0 0,-13-8 686 0 0,-8 2-1257 0 0,-1-1-1 0 0,0 1 0 0 0,1 0 1 0 0,-1 0-1 0 0,1 0 0 0 0,-1 0 1 0 0,0-1-1 0 0,1 1 0 0 0,-1 0 1 0 0,1 0-1 0 0,-1 0 0 0 0,1 0 1 0 0,-1 0-1 0 0,1 0 1 0 0,-1 0-1 0 0,0 0 0 0 0,1 0 1 0 0,-1 0-1 0 0,1 1 0 0 0,-1-1 1 0 0,1 0-1 0 0,-1 0 0 0 0,1 0 1 0 0,-1 1-1 0 0,20 12 207 0 0,-18-11-248 0 0,1 0 0 0 0,0 0 0 0 0,0 0 0 0 0,1 0 0 0 0,-1 0 0 0 0,0 0 0 0 0,1-1 0 0 0,-1 0 0 0 0,1 0 0 0 0,-1 0 0 0 0,1 0 0 0 0,-1 0 0 0 0,6 0 0 0 0,6 0 457 0 0,28-3 0 0 0,-39 2-509 0 0,34-4 439 0 0,1-3 1 0 0,44-13-1 0 0,-54 13-128 0 0,-17 5-250 0 0,1 0 0 0 0,-1 1 0 0 0,1 0-1 0 0,0 1 1 0 0,-1 1 0 0 0,1 0 0 0 0,0 1-1 0 0,19 4 1 0 0,5 1-39 0 0,62 15 130 0 0,-86-19-159 0 0,0-1-1 0 0,0 0 1 0 0,0-1 0 0 0,22-1-1 0 0,54-7 109 0 0,-48 2-68 0 0,67-8 331 0 0,-50 4-36 0 0,75 0 1 0 0,462 3 410 0 0,-460-4-675 0 0,-16-1 45 0 0,-100 11-107 0 0,0 0 1 0 0,0 2-1 0 0,0 0 0 0 0,23 6 0 0 0,129 23 38 0 0,-139-28 17 0 0,0-1-1 0 0,0-2 0 0 0,37-5 1 0 0,81-17 213 0 0,-8 0-44 0 0,-106 20-185 0 0,1 1 1 0 0,43 6-1 0 0,20 0 45 0 0,-71-6-37 0 0,-1-2 1 0 0,47-11 0 0 0,-6 0 31 0 0,240-17 26 0 0,-193 22-58 0 0,-4 2-33 0 0,-54 5-6 0 0,100-17-1 0 0,-95 6-3 0 0,39-9 131 0 0,166-15 1 0 0,37 42-151 0 0,-278-5 21 0 0,-1-1-1 0 0,44-8 0 0 0,-39 5-18 0 0,43-2-1 0 0,0 8-1 0 0,-30-1 0 0 0,74-6 0 0 0,-8-3 25 0 0,-74 7 4 0 0,-1-1-1 0 0,0-2 0 0 0,51-13 1 0 0,-21 2 18 0 0,134-14 1 0 0,-144 23-26 0 0,8 2-22 0 0,83 5 0 0 0,-49 1 0 0 0,-41-4 0 0 0,1-1 0 0 0,62-13 0 0 0,-45 4 64 0 0,78-4 0 0 0,-107 15-32 0 0,0 1 0 0 0,0 3 0 0 0,47 8 0 0 0,-33-4-19 0 0,1-2 0 0 0,0-3 0 0 0,-1-3-1 0 0,83-11 1 0 0,-123 10-5 0 0,1 1 0 0 0,0 1 0 0 0,0 1 0 0 0,-1 1 0 0 0,1 1 0 0 0,0 0 0 0 0,35 12 0 0 0,-15-5 2 0 0,0-2 0 0 0,1-2 0 0 0,82 2 0 0 0,-21-2 14 0 0,-64-4-9 0 0,0-2 0 0 0,0-1-1 0 0,67-11 1 0 0,108-40 534 0 0,-205 50-500 0 0,0-1-1 0 0,-1 1 1 0 0,0-1-1 0 0,1-1 1 0 0,-1 1-1 0 0,0-1 1 0 0,-1-1-1 0 0,1 1 1 0 0,-1-1-1 0 0,0 0 1 0 0,0-1-1 0 0,0 1 1 0 0,-1-1-1 0 0,0 0 1 0 0,0-1 0 0 0,0 1-1 0 0,-1-1 1 0 0,0 0-1 0 0,0 0 1 0 0,-1 0-1 0 0,0-1 1 0 0,4-14-1 0 0,-2 3-21 0 0,-1 0-1 0 0,-1 0 1 0 0,0-1 0 0 0,-2 1-1 0 0,0-1 1 0 0,-1 1-1 0 0,-1-1 1 0 0,-7-36 0 0 0,0 24-17 0 0,0 2 1 0 0,-2-1-1 0 0,-2 1 1 0 0,-25-48-1 0 0,26 56-15 0 0,6 11 17 0 0,-1-1-1 0 0,-1 1 1 0 0,0 0-1 0 0,0 0 1 0 0,-14-15-1 0 0,11 15-11 0 0,-15-21 0 0 0,-6-6 0 0 0,10 16 0 0 0,-2 1 0 0 0,-1 2 0 0 0,0 0 0 0 0,-1 2 0 0 0,-1 0 0 0 0,-42-18 0 0 0,2 1 0 0 0,-146-66 0 0 0,131 73-21 0 0,-1 4-1 0 0,-86-14 1 0 0,-140 3 21 0 0,112 16 0 0 0,68 8-36 0 0,-230 12 0 0 0,144-8 36 0 0,80-1 0 0 0,89 6 0 0 0,-266 4 0 0 0,-33 0 0 0 0,54-3 0 0 0,-210 16 0 0 0,134 34 0 0 0,98-9 0 0 0,-10-14 0 0 0,-81 9 0 0 0,235-27 0 0 0,-132-6 0 0 0,141-4 0 0 0,-96-3 0 0 0,84-10 0 0 0,58 4 0 0 0,-376-29 0 0 0,105 11 0 0 0,200 11 0 0 0,-60-5 0 0 0,-100-4 0 0 0,137 12 0 0 0,-149 14 0 0 0,224 5 0 0 0,-56 2 0 0 0,118-7 0 0 0,-1-2 0 0 0,1-1 0 0 0,-38-8 0 0 0,34 3 0 0 0,0 1 0 0 0,-1 1 0 0 0,-1 2 0 0 0,-52 0 0 0 0,63 7 0 0 0,1 1 0 0 0,0 0 0 0 0,0 2 0 0 0,-35 15 0 0 0,24-9 0 0 0,-58 16 0 0 0,60-20 0 0 0,-1 1 0 0 0,1 2 0 0 0,-41 21 0 0 0,30-10 0 0 0,20-12 0 0 0,0 1 0 0 0,1 1 0 0 0,-19 15 0 0 0,32-20-6 0 0,-1 1 1 0 0,1 0-1 0 0,1 0 0 0 0,0 1 0 0 0,0 0 1 0 0,0-1-1 0 0,1 1 0 0 0,-5 19 0 0 0,-6 9-6 0 0,-40 69 12 0 0,51-93 0 0 0,0 0 0 0 0,1 0 0 0 0,1 0 0 0 0,0 1 0 0 0,1-1 0 0 0,0 0 0 0 0,1 1 0 0 0,1-1 0 0 0,3 23 0 0 0,0 2 0 0 0,-3 51 0 0 0,0-11 0 0 0,-1-61 0 0 0,1-1 0 0 0,0 1 0 0 0,2-1 0 0 0,-1 0 0 0 0,2 1 0 0 0,0-1 0 0 0,9 19 0 0 0,-7-22 0 0 0,0 0 0 0 0,2-1 0 0 0,-1 0 0 0 0,2 0 0 0 0,-1-1 0 0 0,2 0 0 0 0,-1-1 0 0 0,19 15 0 0 0,86 86 0 0 0,-88-81 0 0 0,-18-20 0 0 0,-1-1 0 0 0,2 1 0 0 0,0-1 0 0 0,0-1 0 0 0,0 0 0 0 0,1 0 0 0 0,0-1 0 0 0,1 0 0 0 0,17 8 0 0 0,13-1 11 0 0,1-2 0 0 0,59 10 0 0 0,-57-14-1 0 0,-1 2 1 0 0,51 18-1 0 0,-61-15 18 0 0,1-2-1 0 0,0-1 1 0 0,0-1-1 0 0,1-2 0 0 0,0-2 1 0 0,0-1-1 0 0,0-2 1 0 0,1-1-1 0 0,39-5 1 0 0,-50 1 5 0 0,152-11 263 0 0,-174 14-290 0 0,0 0 0 0 0,0 1 0 0 0,0-1 0 0 0,0 0 0 0 0,0 1 0 0 0,0 0 0 0 0,0-1 0 0 0,0 1 0 0 0,0 1 0 0 0,4 1 0 0 0,-5-2-6 0 0,-1 0 1 0 0,0 0-1 0 0,0 0 1 0 0,0 0-1 0 0,0 0 0 0 0,0 0 1 0 0,0 0-1 0 0,0 1 1 0 0,0-1-1 0 0,0 0 1 0 0,0 1-1 0 0,-1-1 0 0 0,1 0 1 0 0,-1 1-1 0 0,1-1 1 0 0,-1 1-1 0 0,1-1 1 0 0,-1 1-1 0 0,0-1 0 0 0,0 1 1 0 0,0-1-1 0 0,0 1 1 0 0,0 2-1 0 0,-3 17-429 0 0,0-1-1 0 0,-2 1 1 0 0,-1-1-1 0 0,0 0 0 0 0,-18 37 1 0 0,15-36-487 0 0,-23 55-6239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6:13.853"/>
    </inkml:context>
    <inkml:brush xml:id="br0">
      <inkml:brushProperty name="width" value="0.1" units="cm"/>
      <inkml:brushProperty name="height" value="0.1" units="cm"/>
      <inkml:brushProperty name="color" value="#E71224"/>
    </inkml:brush>
  </inkml:definitions>
  <inkml:trace contextRef="#ctx0" brushRef="#br0">3156 1666 4895 0 0,'4'-8'489'0'0,"-4"8"-456"0"0,0 0 0 0 0,0-1 0 0 0,0 1-1 0 0,0-1 1 0 0,0 1 0 0 0,0 0-1 0 0,0-1 1 0 0,0 1 0 0 0,0-1-1 0 0,1 1 1 0 0,-1 0 0 0 0,0-1 0 0 0,0 1-1 0 0,0 0 1 0 0,1-1 0 0 0,-1 1-1 0 0,0 0 1 0 0,1 0 0 0 0,-1-1-1 0 0,0 1 1 0 0,0 0 0 0 0,1 0 0 0 0,-1-1-1 0 0,0 1 1 0 0,1 0 0 0 0,0 0-1 0 0,-1 0-13 0 0,0 0 0 0 0,0 0 0 0 0,0 0 0 0 0,0 0 0 0 0,0 0 0 0 0,1 0 0 0 0,-1 0 0 0 0,0-1 1 0 0,0 1-1 0 0,0 0 0 0 0,0 0 0 0 0,0 0 0 0 0,0 0 0 0 0,1 0 0 0 0,-1 0 0 0 0,0 0 0 0 0,0 0 0 0 0,0 0 0 0 0,0 0 0 0 0,0 0 0 0 0,0-1 0 0 0,0 1 0 0 0,0 0 0 0 0,0 0 0 0 0,0 0 0 0 0,1 0 0 0 0,-1 0 0 0 0,0 0 0 0 0,0-1 0 0 0,0 1 0 0 0,0 0 0 0 0,0 0 0 0 0,0 0 0 0 0,0 0 0 0 0,0 0 0 0 0,0-1 0 0 0,0 1 0 0 0,0 0 0 0 0,0 0 0 0 0,0 0 0 0 0,0 0 0 0 0,0 0 0 0 0,0 0 0 0 0,0-1 0 0 0,-8-2 1203 0 0,-12 2 598 0 0,-20 10-697 0 0,0-1 1 0 0,-80 4-1 0 0,43-13-33 0 0,-118 3 788 0 0,131 1-1378 0 0,-65-7 0 0 0,2 2 552 0 0,50 0-835 0 0,-1 4-1 0 0,-139 22 1 0 0,114-2 53 0 0,57-11-196 0 0,-52 6 0 0 0,-10-4 81 0 0,1 5 0 0 0,-129 39-1 0 0,171-39-42 0 0,-1-3 0 0 0,0-2 0 0 0,-1-3 0 0 0,-99 1 0 0 0,129-13 118 0 0,-62-10 1 0 0,40 2-201 0 0,-158-32 223 0 0,190 38-253 0 0,19 3 3 0 0,-1 0-1 0 0,1-1 1 0 0,-8-3 0 0 0,10 4 15 0 0,-1-1 0 0 0,1 1 0 0 0,0 0 1 0 0,0 1-1 0 0,-10-1 0 0 0,-21-2 46 0 0,34 2-61 0 0,1 1-1 0 0,0-1 0 0 0,-1 0 1 0 0,1 0-1 0 0,0 0 0 0 0,0 0 1 0 0,0 0-1 0 0,0-1 0 0 0,0 1 1 0 0,0-1-1 0 0,0 1 0 0 0,-3-4 1 0 0,-1-1 71 0 0,1-1-1 0 0,0 1 1 0 0,0-1 0 0 0,1 0 0 0 0,0 0-1 0 0,0-1 1 0 0,0 1 0 0 0,1-1 0 0 0,1 0-1 0 0,-1 1 1 0 0,1-1 0 0 0,-2-14-1 0 0,3 10-2 0 0,-3-12 54 0 0,2 0 0 0 0,0 0 0 0 0,2 0 0 0 0,2-27 0 0 0,1 24-75 0 0,-2-1-1 0 0,0 1 1 0 0,-2 0-1 0 0,-1 0 1 0 0,-1 0-1 0 0,-2 0 1 0 0,0 0-1 0 0,-2 1 1 0 0,-1 0-1 0 0,-22-49 0 0 0,19 46 8 0 0,1 0-1 0 0,1-1 0 0 0,-8-51 0 0 0,-2-6 18 0 0,-18-22-4 0 0,5 18-1 0 0,31 86-62 0 0,0 0 1 0 0,0 0-1 0 0,1 0 0 0 0,-1 0 1 0 0,1 0-1 0 0,0 0 0 0 0,0 0 1 0 0,1 0-1 0 0,-1 0 1 0 0,3-6-1 0 0,1-3 5 0 0,0 1-1 0 0,9-16 1 0 0,-9 20-12 0 0,0 0 0 0 0,0 0 0 0 0,-1 0 0 0 0,0-1 1 0 0,-1 1-1 0 0,0-1 0 0 0,1-16 0 0 0,-2 16 10 0 0,0 1-1 0 0,1-1 1 0 0,0 1-1 0 0,0-1 1 0 0,1 1 0 0 0,4-10-1 0 0,-2 6-10 0 0,6-28-1 0 0,-8 24 6 0 0,0-1 19 0 0,0 0 1 0 0,9-23-1 0 0,-10 36-19 0 0,0 0 0 0 0,0 0 0 0 0,0 0 1 0 0,1 1-1 0 0,0-1 0 0 0,0 1 0 0 0,0 0 0 0 0,1 0 0 0 0,-1 0 1 0 0,1 0-1 0 0,0 0 0 0 0,7-5 0 0 0,120-66-4 0 0,-119 70 0 0 0,-1 1 0 0 0,1 1 0 0 0,0 0 0 0 0,0 0 0 0 0,15-1 0 0 0,-10 2 0 0 0,77-6 0 0 0,-29 4 0 0 0,-31 3 0 0 0,49 3 0 0 0,11 1 0 0 0,44-7 0 0 0,170-13 0 0 0,-217 10 0 0 0,23-3 0 0 0,76-12 0 0 0,6-2 0 0 0,-82 7 0 0 0,201-5 0 0 0,-139 25 0 0 0,120-2 0 0 0,-254-2 0 0 0,0 2 0 0 0,-1 2 0 0 0,1 1 0 0 0,45 12 0 0 0,-43-1 0 0 0,-33-11 0 0 0,-1 0 0 0 0,16 4 0 0 0,-9-2 0 0 0,-16-4 0 0 0,-1 1 0 0 0,1 0 0 0 0,-1 0 0 0 0,1 0 0 0 0,-1 0 0 0 0,0-1 0 0 0,-1 5 0 0 0,1-4 0 0 0,2 79-21 0 0,-2 48-22 0 0,0-1 43 0 0,2-85 0 0 0,-2 0 0 0 0,-2 0 0 0 0,-2 0 0 0 0,-11 48 0 0 0,2-40 0 0 0,3 0 0 0 0,2 1 0 0 0,-3 91 0 0 0,10-122 0 0 0,0 0 0 0 0,-1 0 0 0 0,-1 0 0 0 0,-1-1 0 0 0,-1 1 0 0 0,-1-1 0 0 0,-12 27 0 0 0,-129 307-3302 0 0,117-277 1804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6:30.499"/>
    </inkml:context>
    <inkml:brush xml:id="br0">
      <inkml:brushProperty name="width" value="0.1" units="cm"/>
      <inkml:brushProperty name="height" value="0.1" units="cm"/>
      <inkml:brushProperty name="color" value="#E71224"/>
    </inkml:brush>
  </inkml:definitions>
  <inkml:trace contextRef="#ctx0" brushRef="#br0">2705 212 2471 0 0,'-1'-1'187'0'0,"1"0"0"0"0,0 0-1 0 0,-1 0 1 0 0,0 1 0 0 0,1-1-1 0 0,-1 0 1 0 0,1 0 0 0 0,-1 1-1 0 0,0-1 1 0 0,0 0-1 0 0,1 1 1 0 0,-1-1 0 0 0,0 1-1 0 0,0-1 1 0 0,0 1 0 0 0,1-1-1 0 0,-1 1 1 0 0,0 0-1 0 0,0-1 1 0 0,-1 1 0 0 0,0-1-46 0 0,0 1 0 0 0,0-1 0 0 0,1 1 0 0 0,-1-1 1 0 0,0 1-1 0 0,0 0 0 0 0,0 0 0 0 0,0 0 0 0 0,0 0 1 0 0,1 0-1 0 0,-1 0 0 0 0,-3 1 0 0 0,-4 2 180 0 0,1 0 0 0 0,-1 0 0 0 0,-1-1 0 0 0,-11 2 0 0 0,20-4-238 0 0,0 0 0 0 0,0 0-1 0 0,0 0 1 0 0,0 0 0 0 0,0 0-1 0 0,0 0 1 0 0,0 0 0 0 0,0 0-1 0 0,0 0 1 0 0,0-1 0 0 0,0 1-1 0 0,0 0 1 0 0,0-1 0 0 0,0 1-1 0 0,0-1 1 0 0,0 1 0 0 0,0-1-1 0 0,0 1 1 0 0,1-1 0 0 0,-1 0-1 0 0,0 1 1 0 0,0-1 0 0 0,1 0-1 0 0,-1 0 1 0 0,0 1 0 0 0,1-1-1 0 0,-1 0 1 0 0,0-1 0 0 0,1 2-68 0 0,0 0 1 0 0,0 0 0 0 0,0 0 0 0 0,0 0 0 0 0,0 0 0 0 0,0 1 0 0 0,0-1-1 0 0,0 0 1 0 0,0 0 0 0 0,1 0 0 0 0,-1 0 0 0 0,0 0 0 0 0,0 0-1 0 0,0 0 1 0 0,0 0 0 0 0,0 1 0 0 0,0-1 0 0 0,0 0 0 0 0,0 0 0 0 0,-1 0-1 0 0,1 0 1 0 0,0 0 0 0 0,0 0 0 0 0,0 0 0 0 0,0 0 0 0 0,0 1-1 0 0,0-1 1 0 0,0 0 0 0 0,0 0 0 0 0,0 0 0 0 0,0 0 0 0 0,0 0 0 0 0,0 0-1 0 0,0 0 1 0 0,0 0 0 0 0,0 0 0 0 0,-1 0 0 0 0,1 0 0 0 0,0 1-1 0 0,0-1 1 0 0,0 0 0 0 0,0 0 0 0 0,0 0 0 0 0,0 0 0 0 0,0 0-1 0 0,0 0 1 0 0,-1 0 0 0 0,1 0 0 0 0,0 0 0 0 0,0 0 0 0 0,-9 0 353 0 0,-3 1-8 0 0,-15 10 370 0 0,27-11-681 0 0,0-1 0 0 0,1 1 0 0 0,-1-1 0 0 0,0 0 1 0 0,0 1-1 0 0,0-1 0 0 0,0 1 0 0 0,0-1 0 0 0,0 0 0 0 0,0 1 0 0 0,0-1 1 0 0,0 0-1 0 0,0 1 0 0 0,0-1 0 0 0,0 1 0 0 0,0-1 0 0 0,-1 1 0 0 0,1-1 0 0 0,0 0 1 0 0,0 1-1 0 0,-1-1 0 0 0,1 1 0 0 0,0-1 0 0 0,-1 1 0 0 0,1-1 0 0 0,-1 1 0 0 0,1-1 1 0 0,0 1-1 0 0,-1-1 0 0 0,-14-13 507 0 0,11 13-514 0 0,1-1-1 0 0,-1 1 0 0 0,1-1 0 0 0,-1 1 1 0 0,0 0-1 0 0,0 0 0 0 0,1 1 0 0 0,-1-1 1 0 0,-8 1-1 0 0,-37 4 33 0 0,20-1-69 0 0,-1-3 59 0 0,-1 0 0 0 0,0-2-1 0 0,0-2 1 0 0,1 0 0 0 0,-49-15-1 0 0,14 5 332 0 0,-82-7 1 0 0,119 18-323 0 0,-388-39 495 0 0,126 10-93 0 0,63 5-104 0 0,16 14-172 0 0,161 14-184 0 0,1 1 0 0 0,-63 11 0 0 0,58-2 16 0 0,-98 34-1 0 0,-47 34-2560 0 0,122-47-1369 0 0,0 1-1970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6:45.868"/>
    </inkml:context>
    <inkml:brush xml:id="br0">
      <inkml:brushProperty name="width" value="0.1" units="cm"/>
      <inkml:brushProperty name="height" value="0.1" units="cm"/>
      <inkml:brushProperty name="color" value="#E71224"/>
    </inkml:brush>
  </inkml:definitions>
  <inkml:trace contextRef="#ctx0" brushRef="#br0">317 1 5615 0 0,'-28'4'478'0'0,"0"1"0"0"0,0 2 0 0 0,-34 13 0 0 0,47-14-642 0 0,0 0 0 0 0,1 1 0 0 0,1 1 0 0 0,-1 0 0 0 0,1 1 0 0 0,0 1 0 0 0,-17 16 0 0 0,-4 4-981 0 0,24-21 682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5:44.614"/>
    </inkml:context>
    <inkml:brush xml:id="br0">
      <inkml:brushProperty name="width" value="0.1" units="cm"/>
      <inkml:brushProperty name="height" value="0.1" units="cm"/>
      <inkml:brushProperty name="color" value="#E71224"/>
    </inkml:brush>
  </inkml:definitions>
  <inkml:trace contextRef="#ctx0" brushRef="#br0">1073 205 2303 0 0,'-1'0'54'0'0,"1"-1"1"0"0,0 0-1 0 0,-1 1 0 0 0,1-1 0 0 0,0 1 0 0 0,-1-1 0 0 0,1 0 0 0 0,-1 1 0 0 0,1-1 0 0 0,-1 1 0 0 0,1-1 0 0 0,-1 1 0 0 0,1-1 0 0 0,-1 1 0 0 0,1-1 0 0 0,-1 1 0 0 0,0 0 0 0 0,1-1 0 0 0,-2 1 0 0 0,-18-9 3396 0 0,11 5-2790 0 0,-63-27 1655 0 0,-114-32 0 0 0,-80-4-568 0 0,239 61-1771 0 0,-1 0-1 0 0,0 2 1 0 0,0 2-1 0 0,0 0 1 0 0,0 2-1 0 0,-1 1 1 0 0,1 1-1 0 0,0 2 1 0 0,0 0-1 0 0,1 2 1 0 0,0 1-1 0 0,-37 15 1 0 0,10 0-3276 0 0,-2 5-1106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35:44.465"/>
    </inkml:context>
    <inkml:brush xml:id="br0">
      <inkml:brushProperty name="width" value="0.1" units="cm"/>
      <inkml:brushProperty name="height" value="0.1" units="cm"/>
      <inkml:brushProperty name="color" value="#F4F91B"/>
    </inkml:brush>
  </inkml:definitions>
  <inkml:trace contextRef="#ctx0" brushRef="#br0">73 55 919 0 0,'-16'-7'83'0'0,"13"5"153"0"0,0 0 0 0 0,-1 0 0 0 0,1 1 0 0 0,-1-1 0 0 0,1 1 0 0 0,-1 0 0 0 0,-7-1 0 0 0,12 26 625 0 0,-1-23-693 0 0,0 0-1 0 0,0 0 0 0 0,0 0 0 0 0,0 0 1 0 0,0 0-1 0 0,0-1 0 0 0,0 1 0 0 0,0 0 0 0 0,0 0 1 0 0,0 0-1 0 0,-1 0 0 0 0,1 0 0 0 0,0 0 0 0 0,-1 0 1 0 0,1-1-1 0 0,-1 1 0 0 0,1 0 0 0 0,-1 0 0 0 0,1-1 1 0 0,-1 1-1 0 0,1 0 0 0 0,-1-1 0 0 0,0 1 1 0 0,1 0-1 0 0,-1-1 0 0 0,-1 2 0 0 0,1-2-37 0 0,0 1 0 0 0,0 0 0 0 0,0-1 0 0 0,0 1 0 0 0,1 0-1 0 0,-1 0 1 0 0,0 0 0 0 0,0 0 0 0 0,1 0 0 0 0,-1 0 0 0 0,1 0 0 0 0,-1 0 0 0 0,1 0 0 0 0,-1 0-1 0 0,1 0 1 0 0,0 0 0 0 0,-1 0 0 0 0,1 2 0 0 0,0-2-92 0 0,1-1-1 0 0,-1 1 1 0 0,1-1-1 0 0,-1 1 1 0 0,0-1-1 0 0,1 1 1 0 0,0-1-1 0 0,-1 1 1 0 0,1-1-1 0 0,-1 0 1 0 0,1 1-1 0 0,-1-1 1 0 0,1 0-1 0 0,0 0 1 0 0,-1 1-1 0 0,1-1 1 0 0,-1 0-1 0 0,1 0 1 0 0,0 0-1 0 0,-1 0 1 0 0,1 0-1 0 0,0 0 1 0 0,-1 0-1 0 0,1 0 1 0 0,0 0-1 0 0,-1 0 1 0 0,1 0-1 0 0,0 0 1 0 0,0-1-1 0 0,21-3 699 0 0,-15 1-432 0 0,-1 1 0 0 0,1 0 0 0 0,0 0 0 0 0,12-2 0 0 0,-16 4-259 0 0,1-1 0 0 0,-1 1 1 0 0,0 0-1 0 0,0 1 0 0 0,0-1 0 0 0,0 1 1 0 0,0-1-1 0 0,0 1 0 0 0,0 0 1 0 0,0 0-1 0 0,0 0 0 0 0,0 0 0 0 0,3 3 1 0 0,1 0 49 0 0,1 1 1 0 0,0-1-1 0 0,0 0 1 0 0,0-1 0 0 0,0 1-1 0 0,1-2 1 0 0,0 1-1 0 0,-1-1 1 0 0,1-1-1 0 0,0 1 1 0 0,0-2 0 0 0,13 1-1 0 0,-4-2 9 0 0,-4 1-47 0 0,0-1 0 0 0,0-1-1 0 0,21-5 1 0 0,93-38 392 0 0,-84 27-8 0 0,83-21 0 0 0,-93 32-409 0 0,0 1 0 0 0,0 2 1 0 0,0 1-1 0 0,0 1 0 0 0,0 3 1 0 0,35 3-1 0 0,-42 1-8 0 0,-1 1 0 0 0,-1 2 0 0 0,27 10 0 0 0,10 4 8 0 0,-17-11 32 0 0,0-2 0 0 0,0-2 0 0 0,67 2 0 0 0,36-6 80 0 0,28 7-5 0 0,-100-4-100 0 0,78 10 39 0 0,4 4-14 0 0,42 1 19 0 0,-125-16-2 0 0,137-6-1 0 0,-70-2 80 0 0,95 21 42 0 0,-204-14-199 0 0,0 2 1 0 0,36 11-1 0 0,-65-15-121 0 0,0 0-1 0 0,0 0 0 0 0,-1 0 1 0 0,1 1-1 0 0,-1-1 0 0 0,1 1 1 0 0,-1 0-1 0 0,0 0 0 0 0,0 0 1 0 0,0 0-1 0 0,0 1 0 0 0,-1-1 1 0 0,1 1-1 0 0,1 4 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54:12.040"/>
    </inkml:context>
    <inkml:brush xml:id="br0">
      <inkml:brushProperty name="width" value="0.1" units="cm"/>
      <inkml:brushProperty name="height" value="0.1" units="cm"/>
      <inkml:brushProperty name="color" value="#66CC00"/>
    </inkml:brush>
  </inkml:definitions>
  <inkml:trace contextRef="#ctx0" brushRef="#br0">1401 33 455 0 0,'0'-1'171'0'0,"0"-1"0"0"0,0 1 0 0 0,0 0 0 0 0,0 0 0 0 0,-1 0 0 0 0,1-1-1 0 0,0 1 1 0 0,0 0 0 0 0,-1 0 0 0 0,1 0 0 0 0,-1 0 0 0 0,1 0-1 0 0,-1 0 1 0 0,0 0 0 0 0,1 0 0 0 0,-1 0 0 0 0,0 0 0 0 0,0 0-1 0 0,0 0 1 0 0,0 0 0 0 0,-1-1 0 0 0,-1 1 3 0 0,1 0 1 0 0,0-1-1 0 0,-1 2 0 0 0,1-1 1 0 0,-1 0-1 0 0,1 0 0 0 0,-1 1 1 0 0,1-1-1 0 0,-1 1 0 0 0,-3 0 1 0 0,-7 0 217 0 0,0 1 1 0 0,-1 1 0 0 0,-16 4-1 0 0,22-5-119 0 0,-313 55 1345 0 0,234-47-983 0 0,-152-1 0 0 0,20-27 115 0 0,-46 0 34 0 0,237 19-1190 0 0,-57 7 1 0 0,50 2-3742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5:45.384"/>
    </inkml:context>
    <inkml:brush xml:id="br0">
      <inkml:brushProperty name="width" value="0.1" units="cm"/>
      <inkml:brushProperty name="height" value="0.1" units="cm"/>
      <inkml:brushProperty name="color" value="#E71224"/>
    </inkml:brush>
  </inkml:definitions>
  <inkml:trace contextRef="#ctx0" brushRef="#br0">2408 41 2303 0 0,'-2'-4'2437'0'0,"1"4"-2381"0"0,-9-1 909 0 0,-19 2-896 0 0,19-1 444 0 0,-213 6 2919 0 0,103 0-2704 0 0,-117 11 40 0 0,128-5-114 0 0,0-5-1 0 0,-1-4 0 0 0,-193-20 1 0 0,140-6 61 0 0,-122-15 250 0 0,209 31-762 0 0,-92 4 0 0 0,-78 17-132 0 0,122 2-536 0 0,89-11-219 0 0,-12 1-506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5:45.955"/>
    </inkml:context>
    <inkml:brush xml:id="br0">
      <inkml:brushProperty name="width" value="0.1" units="cm"/>
      <inkml:brushProperty name="height" value="0.1" units="cm"/>
      <inkml:brushProperty name="color" value="#E71224"/>
    </inkml:brush>
  </inkml:definitions>
  <inkml:trace contextRef="#ctx0" brushRef="#br0">1391 33 431 0 0,'-10'6'164'0'0,"-1"-1"0"0"0,0-1-1 0 0,0 0 1 0 0,0 0 0 0 0,-1-1-1 0 0,1 0 1 0 0,-1-1 0 0 0,0-1-1 0 0,1 0 1 0 0,-1 0 0 0 0,-14-2-1 0 0,-81-13 4231 0 0,29 3-2394 0 0,-295-19 1302 0 0,287 24-2944 0 0,-146 1 192 0 0,135 15-845 0 0,-106 25 1 0 0,190-32 110 0 0,-39 6-739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5:46.539"/>
    </inkml:context>
    <inkml:brush xml:id="br0">
      <inkml:brushProperty name="width" value="0.1" units="cm"/>
      <inkml:brushProperty name="height" value="0.1" units="cm"/>
      <inkml:brushProperty name="color" value="#E71224"/>
    </inkml:brush>
  </inkml:definitions>
  <inkml:trace contextRef="#ctx0" brushRef="#br0">2271 57 3079 0 0,'-40'-1'-276'0'0,"-55"-11"-1"0"0,65 7 1086 0 0,0 1 0 0 0,0 2 0 0 0,-57 2 0 0 0,-215 20 2337 0 0,252-17-2741 0 0,-45-3 690 0 0,-108-13 0 0 0,109 5-511 0 0,-314-21 1119 0 0,232 24-1458 0 0,-207 21 1 0 0,218 2-1337 0 0,83-9-3644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5:49.073"/>
    </inkml:context>
    <inkml:brush xml:id="br0">
      <inkml:brushProperty name="width" value="0.1" units="cm"/>
      <inkml:brushProperty name="height" value="0.1" units="cm"/>
      <inkml:brushProperty name="color" value="#E71224"/>
    </inkml:brush>
  </inkml:definitions>
  <inkml:trace contextRef="#ctx0" brushRef="#br0">2345 91 5983 0 0,'-1'-2'45'0'0,"0"0"0"0"0,0 0 0 0 0,0 0-1 0 0,-1 0 1 0 0,1 1 0 0 0,-1-1 0 0 0,1 0 0 0 0,-1 1-1 0 0,0-1 1 0 0,1 1 0 0 0,-1 0 0 0 0,0 0-1 0 0,0 0 1 0 0,0 0 0 0 0,0 0 0 0 0,0 0 0 0 0,0 0-1 0 0,0 0 1 0 0,0 1 0 0 0,-1-1 0 0 0,-2 1-1 0 0,-4-1 73 0 0,-1 1 0 0 0,1 0-1 0 0,-19 3 1 0 0,-7 0-145 0 0,-210-18 2750 0 0,60 1-720 0 0,-19 1-620 0 0,-95-2-153 0 0,59 9-579 0 0,-42 1-40 0 0,223 7-551 0 0,1 2 1 0 0,0 2-1 0 0,-78 20 0 0 0,134-26-78 0 0,-212 54-99 0 0,72-20-4342 0 0,54-12-551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6:36.222"/>
    </inkml:context>
    <inkml:brush xml:id="br0">
      <inkml:brushProperty name="width" value="0.1" units="cm"/>
      <inkml:brushProperty name="height" value="0.1" units="cm"/>
      <inkml:brushProperty name="color" value="#E71224"/>
    </inkml:brush>
  </inkml:definitions>
  <inkml:trace contextRef="#ctx0" brushRef="#br0">3267 283 2303 0 0,'1'-3'199'0'0,"1"1"-1"0"0,0 0 0 0 0,0 0 1 0 0,-1 0-1 0 0,1 0 0 0 0,1 0 0 0 0,3-3 1 0 0,11-12 1496 0 0,-16 16-1593 0 0,-1 0 0 0 0,0 0-1 0 0,1 0 1 0 0,-1 0 0 0 0,1 0 0 0 0,-1 0 0 0 0,0-1 0 0 0,0 1-1 0 0,0 0 1 0 0,1 0 0 0 0,-1 0 0 0 0,0 0 0 0 0,-1 0 0 0 0,1-1-1 0 0,0 1 1 0 0,0 0 0 0 0,0 0 0 0 0,-1 0 0 0 0,1 0 0 0 0,-1-2-1 0 0,-1-1 148 0 0,0 1-1 0 0,0-1 1 0 0,0 1-1 0 0,0-1 1 0 0,-1 1-1 0 0,0 0 1 0 0,1-1-1 0 0,-1 1 1 0 0,0 1-1 0 0,-1-1 1 0 0,1 0-1 0 0,0 1 1 0 0,-1 0-1 0 0,1 0 1 0 0,-1 0-1 0 0,-4-2 1 0 0,-7-2 76 0 0,1 2 0 0 0,-1-1 1 0 0,-16-1-1 0 0,16 3 121 0 0,-14-1-20 0 0,-1 1-1 0 0,-57 2 1 0 0,50 1-351 0 0,-73-2 613 0 0,50 3-297 0 0,22-1-105 0 0,-44 7 0 0 0,36-2-97 0 0,-2-2 0 0 0,1-1 0 0 0,0-3-1 0 0,0-2 1 0 0,-66-12 0 0 0,-12-3 411 0 0,112 16-555 0 0,0 1 1 0 0,-25 1-1 0 0,4 0-21 0 0,-90 5 80 0 0,1 1-18 0 0,-75-29 373 0 0,29 2 36 0 0,-222-4-201 0 0,98-7-69 0 0,151 13-40 0 0,110 16-145 0 0,1 2 1 0 0,-1 1-1 0 0,0 1 0 0 0,1 2 0 0 0,-51 11 1 0 0,37-3-162 0 0,0 2 0 0 0,1 2 0 0 0,-49 25 0 0 0,-46 25-2277 0 0,69-31-4082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6:38.444"/>
    </inkml:context>
    <inkml:brush xml:id="br0">
      <inkml:brushProperty name="width" value="0.1" units="cm"/>
      <inkml:brushProperty name="height" value="0.1" units="cm"/>
      <inkml:brushProperty name="color" value="#E71224"/>
    </inkml:brush>
  </inkml:definitions>
  <inkml:trace contextRef="#ctx0" brushRef="#br0">2176 27 1839 0 0,'0'-1'96'0'0,"-1"-1"0"0"0,1 1 0 0 0,-1 0 0 0 0,1-1 0 0 0,-1 1-1 0 0,0-1 1 0 0,0 1 0 0 0,0 0 0 0 0,0 0 0 0 0,0-1-1 0 0,0 1 1 0 0,0 0 0 0 0,0 0 0 0 0,0 0 0 0 0,0 0-1 0 0,-1 0 1 0 0,1 1 0 0 0,0-1 0 0 0,-1 0 0 0 0,1 0 0 0 0,-1 1-1 0 0,1-1 1 0 0,-1 1 0 0 0,1-1 0 0 0,-1 1 0 0 0,1 0-1 0 0,-1 0 1 0 0,1 0 0 0 0,-1 0 0 0 0,1 0 0 0 0,-1 0-1 0 0,0 0 1 0 0,1 0 0 0 0,-1 0 0 0 0,1 1 0 0 0,-1-1 0 0 0,1 1-1 0 0,-1-1 1 0 0,1 1 0 0 0,0-1 0 0 0,-1 1 0 0 0,-2 2-1 0 0,-7 3-160 0 0,-1-1 0 0 0,0 0-1 0 0,0-1 1 0 0,0 0 0 0 0,0-1 0 0 0,-1 0-1 0 0,1-1 1 0 0,-1 0 0 0 0,-21 0-1 0 0,-6-4 1565 0 0,-69-10-1 0 0,103 12-1198 0 0,-29-4 748 0 0,-1 3 0 0 0,-59 4 0 0 0,33 0-736 0 0,-141 11 289 0 0,-15 0 140 0 0,-291-5 881 0 0,331-10-1295 0 0,-25 0-27 0 0,138 4-627 0 0,-71 11-1 0 0,95-6-3278 0 0,1 3-1280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6:18.336"/>
    </inkml:context>
    <inkml:brush xml:id="br0">
      <inkml:brushProperty name="width" value="0.1" units="cm"/>
      <inkml:brushProperty name="height" value="0.1" units="cm"/>
      <inkml:brushProperty name="color" value="#E71224"/>
    </inkml:brush>
  </inkml:definitions>
  <inkml:trace contextRef="#ctx0" brushRef="#br0">2115 113 4775 0 0,'-1'-1'12'0'0,"1"0"0"0"0,-1 1 0 0 0,0-1 0 0 0,1 0 0 0 0,-1 1-1 0 0,0-1 1 0 0,0 1 0 0 0,0-1 0 0 0,0 1 0 0 0,0-1-1 0 0,1 1 1 0 0,-1 0 0 0 0,0-1 0 0 0,0 1 0 0 0,0 0 0 0 0,0 0-1 0 0,0-1 1 0 0,0 1 0 0 0,0 0 0 0 0,0 0 0 0 0,-2 1 0 0 0,-17 9 351 0 0,17-9-336 0 0,1 1 0 0 0,0 0-1 0 0,-1-1 1 0 0,1 0 0 0 0,-1 0-1 0 0,1 0 1 0 0,-1 0 0 0 0,-5 1-1 0 0,-31 1 583 0 0,26-2-209 0 0,0 0 1 0 0,-1 0-1 0 0,1 1 1 0 0,-17 5-1 0 0,23-5-144 0 0,-1-1-1 0 0,0 0 1 0 0,1-1 0 0 0,-1 0-1 0 0,0 0 1 0 0,1 0 0 0 0,-9-3-1 0 0,-19 1 817 0 0,-2 1-560 0 0,-1-1 0 0 0,-52-11 0 0 0,21 4 149 0 0,-101-2 0 0 0,78 8-471 0 0,85 2-176 0 0,-362-26 1108 0 0,227 12-611 0 0,-138-18 92 0 0,72 9-414 0 0,170 23-226 0 0,1 1 1 0 0,-1 3 0 0 0,-58 10 0 0 0,43-2-214 0 0,-2 3-26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6:18.954"/>
    </inkml:context>
    <inkml:brush xml:id="br0">
      <inkml:brushProperty name="width" value="0.1" units="cm"/>
      <inkml:brushProperty name="height" value="0.1" units="cm"/>
      <inkml:brushProperty name="color" value="#E71224"/>
    </inkml:brush>
  </inkml:definitions>
  <inkml:trace contextRef="#ctx0" brushRef="#br0">1486 48 1839 0 0,'-1'-1'13'0'0,"0"0"-1"0"0,1 0 0 0 0,-1 0 1 0 0,0 0-1 0 0,0 0 0 0 0,0 0 0 0 0,0 0 1 0 0,0 1-1 0 0,0-1 0 0 0,0 0 1 0 0,-1 1-1 0 0,1-1 0 0 0,0 0 0 0 0,0 1 1 0 0,-1 0-1 0 0,1-1 0 0 0,0 1 0 0 0,0 0 1 0 0,-1-1-1 0 0,1 1 0 0 0,-2 0 1 0 0,-1 1 182 0 0,1 0 0 0 0,-1-1 1 0 0,1 1-1 0 0,0 1 0 0 0,-1-1 1 0 0,-4 3-1 0 0,-1 1 311 0 0,-10 2-367 0 0,1-1 0 0 0,-1 0 0 0 0,0-1 0 0 0,0-1 0 0 0,0-1 0 0 0,-1 0 0 0 0,-22-1 0 0 0,-139-13 1985 0 0,122 6-546 0 0,-93-1 790 0 0,87 5-1623 0 0,-72-9 0 0 0,47-4-402 0 0,-133-17 85 0 0,169 27-475 0 0,0 2 1 0 0,-63 5-1 0 0,61 2-178 0 0,-3-1-21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6:19.761"/>
    </inkml:context>
    <inkml:brush xml:id="br0">
      <inkml:brushProperty name="width" value="0.1" units="cm"/>
      <inkml:brushProperty name="height" value="0.1" units="cm"/>
      <inkml:brushProperty name="color" value="#E71224"/>
    </inkml:brush>
  </inkml:definitions>
  <inkml:trace contextRef="#ctx0" brushRef="#br0">3154 25 1375 0 0,'0'-24'310'0'0,"-5"34"3889"0"0,-5 0-3351 0 0,-13 3-1642 0 0,21-12 731 0 0,0 0 0 0 0,0-1 0 0 0,-1 1 0 0 0,1-1 0 0 0,0 0 0 0 0,0 1 0 0 0,0-1 0 0 0,-1 0 0 0 0,1 0 0 0 0,0 0 0 0 0,0-1 0 0 0,0 1 0 0 0,-4-1 0 0 0,-32-12 1003 0 0,8 3 1083 0 0,22 8-1623 0 0,-1 1 0 0 0,0 0 0 0 0,0 1 0 0 0,0 0 1 0 0,1 0-1 0 0,-18 3 0 0 0,-55 17 994 0 0,40-8-2386 0 0,-13-2 1008 0 0,0-2-1 0 0,-100 1 1 0 0,91-7 220 0 0,-316 32 896 0 0,182-13-882 0 0,134-17-64 0 0,-116-7 1 0 0,-63-24 400 0 0,94 9-171 0 0,74 10-244 0 0,-290-27 452 0 0,-4 27-372 0 0,102 28-627 0 0,152-4-3404 0 0,20 1-1011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6:50.732"/>
    </inkml:context>
    <inkml:brush xml:id="br0">
      <inkml:brushProperty name="width" value="0.1" units="cm"/>
      <inkml:brushProperty name="height" value="0.1" units="cm"/>
      <inkml:brushProperty name="color" value="#E71224"/>
    </inkml:brush>
  </inkml:definitions>
  <inkml:trace contextRef="#ctx0" brushRef="#br0">11001 1700 3279 0 0,'-13'5'29'0'0,"10"-4"-5"0"0,0 0-1 0 0,1 0 1 0 0,-1-1 0 0 0,0 1-1 0 0,0 0 1 0 0,1-1 0 0 0,-1 1-1 0 0,-5-1 1 0 0,5 1-8 0 0,-1 0-1 0 0,1 1 1 0 0,-1-1 0 0 0,1 1 0 0 0,-1 0 0 0 0,1 0 0 0 0,-6 4 0 0 0,1 0 38 0 0,-22 14 537 0 0,0 2-1 0 0,-51 50 1 0 0,80-71-478 0 0,-1 0-1 0 0,0 0 1 0 0,0 0-1 0 0,0 0 1 0 0,1-1-1 0 0,-1 1 1 0 0,0-1-1 0 0,0 1 1 0 0,0-1-1 0 0,0 0 1 0 0,0 0-1 0 0,0 1 1 0 0,0-1-1 0 0,0-1 1 0 0,0 1-1 0 0,0 0 1 0 0,0 0-1 0 0,0-1 1 0 0,-2 0-1 0 0,0 0 220 0 0,1 1-1 0 0,-1-1 0 0 0,0 1 0 0 0,1 0 0 0 0,-7 0 0 0 0,7 0-304 0 0,0 0-1 0 0,0 0 1 0 0,0-1-1 0 0,0 1 0 0 0,0-1 1 0 0,0 0-1 0 0,-5-2 1 0 0,-4-1-23 0 0,-12-3-1 0 0,18 5 140 0 0,1 0-1 0 0,-1 0 1 0 0,0 1 0 0 0,1 0 0 0 0,-1 0 0 0 0,0 0-1 0 0,0 1 1 0 0,0 0 0 0 0,0 0 0 0 0,1 0 0 0 0,-8 2-1 0 0,-14 5 716 0 0,13-3-592 0 0,0-1 1 0 0,-1 0-1 0 0,1-1 0 0 0,-1 0 0 0 0,-27-1 0 0 0,25-2-174 0 0,1 1-1 0 0,-1 1 1 0 0,1 0 0 0 0,-18 4-1 0 0,-66 19 1263 0 0,77-18-954 0 0,-18 4 1039 0 0,-153 48-477 0 0,188-56-822 0 0,0 1 0 0 0,0-1 0 0 0,-1-1 0 0 0,1 1 0 0 0,-1-1 0 0 0,1 0 0 0 0,-1 0 0 0 0,-8-1 0 0 0,31-2 744 0 0,29 6-234 0 0,-33-2-366 0 0,0-1 1 0 0,25-1 0 0 0,146 1 761 0 0,-155 0-924 0 0,34-1 327 0 0,-40 0-421 0 0,-4 0 16 0 0,-1-1-1 0 0,31-5 1 0 0,112-6 561 0 0,-124 11-486 0 0,127-20 134 0 0,-120 13-148 0 0,1 2 1 0 0,75 0-1 0 0,-54 9 160 0 0,67 12 0 0 0,-94-10-112 0 0,1-3 0 0 0,74-4 0 0 0,14-1 96 0 0,-39 6-129 0 0,107-11 0 0 0,-89 4-69 0 0,-75 4-49 0 0,100 7 156 0 0,-79-3-53 0 0,-1-2 0 0 0,55-6-1 0 0,-53-2-104 0 0,109-8 0 0 0,-121 14 0 0 0,97 0 11 0 0,-76 3 36 0 0,141 1 219 0 0,172-31-115 0 0,-364 25-141 0 0,1 0 0 0 0,-1-1 0 0 0,0 0 0 0 0,0 0-1 0 0,0-1 1 0 0,-1-1 0 0 0,1 0 0 0 0,-1 0 0 0 0,0-1 0 0 0,-1 0 0 0 0,1-1 0 0 0,9-9 0 0 0,4-2 66 0 0,1 0-1 0 0,35-19 1 0 0,-20 13-35 0 0,-32 19-35 0 0,-1 0-1 0 0,1 0 1 0 0,-1-1-1 0 0,0 0 1 0 0,0 0-1 0 0,6-9 1 0 0,27-46 60 0 0,-12 16-43 0 0,8-9-3 0 0,25-34 24 0 0,-38 61-27 0 0,-1-1 0 0 0,31-56 0 0 0,-46 73-6 0 0,0-1 0 0 0,-2 0 0 0 0,1 0-1 0 0,-2 0 1 0 0,1-1 0 0 0,-2 1 0 0 0,0-1 0 0 0,0 0 0 0 0,-1 1 0 0 0,-1-1 0 0 0,0-14-1 0 0,-21-95 46 0 0,0 3 16 0 0,19 100-68 0 0,-6-62 0 0 0,-20-86-1 0 0,22 149 5 0 0,-1-1 1 0 0,-1 1-1 0 0,-1 0 1 0 0,0 0-1 0 0,-2 1 1 0 0,-16-21-1 0 0,8 10-3 0 0,13 20 1 0 0,0 0 0 0 0,0 1-1 0 0,0 0 1 0 0,-1 0 0 0 0,0 1-1 0 0,-1-1 1 0 0,1 2 0 0 0,-1-1 0 0 0,-13-6-1 0 0,-4 0 47 0 0,-51-16-1 0 0,4 2-8 0 0,54 17-13 0 0,-25-16 1 0 0,29 16-13 0 0,-1 1 1 0 0,-25-12 0 0 0,19 14-19 0 0,-40-7 0 0 0,4 1 0 0 0,-21-10 38 0 0,-147-36 310 0 0,177 49-266 0 0,-1 1 0 0 0,-84-1 0 0 0,29 9-47 0 0,-170-2 143 0 0,172 2-51 0 0,0 5-1 0 0,-109 18 0 0 0,168-18-101 0 0,-1-2 1 0 0,-82-5-1 0 0,-87-21 41 0 0,176 18-64 0 0,-17 0-2 0 0,0 3-1 0 0,-59 5 0 0 0,2 1 14 0 0,27-9 44 0 0,-148-26 1 0 0,203 26-56 0 0,-33-2 28 0 0,-120 2-1 0 0,132 6-24 0 0,-174-5 59 0 0,1-5 68 0 0,107 3-136 0 0,56 4 13 0 0,-224-1 86 0 0,168 5-63 0 0,-198-21 0 0 0,242 12-17 0 0,-1 2 0 0 0,-128 9 0 0 0,-325 34-30 0 0,339-27 17 0 0,41-5-2 0 0,-170 17 0 0 0,181-2 10 0 0,23-2 17 0 0,-189 6 0 0 0,-79-15-27 0 0,313-7 0 0 0,-8-4 0 0 0,0-3 0 0 0,-85-16 0 0 0,12 1 0 0 0,-319-7 0 0 0,429 24 0 0 0,-94-2 32 0 0,-160 14 0 0 0,174-1-32 0 0,-145-7 0 0 0,198-4 0 0 0,0 2 0 0 0,-100 15 0 0 0,-4 4 0 0 0,74-9 0 0 0,-284 3 0 0 0,316-13 0 0 0,-31-2 0 0 0,-40 0 0 0 0,10 1 0 0 0,40-1 0 0 0,-404-7 0 0 0,297 18 27 0 0,-48-1 10 0 0,-69-16 27 0 0,225 6-55 0 0,11 0 18 0 0,-124-18 1 0 0,140 8-28 0 0,20 4 0 0 0,0 1 0 0 0,-1 2 0 0 0,-60-1 0 0 0,-97 10-11 0 0,151-4-10 0 0,-42-5 0 0 0,7-1 10 0 0,-217-12 11 0 0,273 16 0 0 0,-24 0 0 0 0,-1 1 0 0 0,-83 11 0 0 0,110-7-5 0 0,0 1 1 0 0,1 1-1 0 0,-1 0 1 0 0,1 2-1 0 0,0 0 1 0 0,-35 19-1 0 0,45-20 3 0 0,0-1 0 0 0,0 1 0 0 0,1 1-1 0 0,0 0 1 0 0,0 0 0 0 0,1 1 0 0 0,-1 0 0 0 0,2 0 0 0 0,-1 0 0 0 0,1 1 0 0 0,1 0-1 0 0,-1 0 1 0 0,2 1 0 0 0,-8 19 0 0 0,-4 21-2 0 0,-3 13-16 0 0,-2 0 0 0 0,-45 89 0 0 0,43-110 20 0 0,-37 73 0 0 0,52-96 0 0 0,0 1 0 0 0,1 1 0 0 0,1-1 0 0 0,-3 23 0 0 0,-13 112 0 0 0,-26 142 0 0 0,43-275 0 0 0,1 1 0 0 0,2 0 0 0 0,0 1 0 0 0,2-1 0 0 0,0 0 0 0 0,1 0 0 0 0,10 45 0 0 0,-9-56 0 0 0,1 0 0 0 0,1-1 0 0 0,0 0 0 0 0,0 0 0 0 0,1 0 0 0 0,1 0 0 0 0,0-1 0 0 0,0 1 0 0 0,1-2 0 0 0,0 1 0 0 0,1-1 0 0 0,0 0 0 0 0,0 0 0 0 0,1-1 0 0 0,0 0 0 0 0,0-1 0 0 0,14 8 0 0 0,37 22 0 0 0,-30-22 0 0 0,51 15 0 0 0,11-3 0 0 0,-4-10 0 0 0,1-8 0 0 0,2-3 0 0 0,9 0 0 0 0,7 1 0 0 0,8 4 0 0 0,8-1 0 0 0,1 4 0 0 0,-11 1 0 0 0,-23-5 0 0 0,1-8 0 0 0,7-4 0 0 0,3-5 0 0 0,5-5 0 0 0,2 0 0 0 0,-7 3 0 0 0,-8 3 0 0 0,4-3 0 0 0,3 0 0 0 0,0-1 0 0 0,7-1 0 0 0,3-3 0 0 0,0-1 0 0 0,-6 0 0 0 0,-2-2 0 0 0,2-3 0 0 0,-4 2 0 0 0,-1 3 0 0 0,6 4 0 0 0,-4 6 0 0 0,-6 2 0 0 0,-8 2 0 0 0,4 0 0 0 0,9 1 0 0 0,-1 1 0 0 0,-1 0 0 0 0,2 0 0 0 0,2 3 0 0 0,12 5 0 0 0,0 2 0 0 0,-18-4 0 0 0,15 2 0 0 0,10 0 0 0 0,1 2 0 0 0,-21 1 0 0 0,8 3 0 0 0,-1-3 0 0 0,-6-4 0 0 0,16-2 0 0 0,-18-4 0 0 0,-6-3 0 0 0,5-1 0 0 0,14-1 0 0 0,2-1 0 0 0,-14 2 0 0 0,3 0-11 0 0,-65 2-31 0 0,42 0 31 0 0,15 0 11 0 0,6 0 0 0 0,-2 1 0 0 0,-5-2 0 0 0,3 0 0 0 0,3 2 0 0 0,3 1 0 0 0,6 1 0 0 0,-1 0 0 0 0,-9 0 0 0 0,-5-1 0 0 0,1 0 0 0 0,4 2 0 0 0,3 2 0 0 0,10-1 0 0 0,1 0 0 0 0,-1 1 0 0 0,-4-1 0 0 0,0 0 49 0 0,-15-2 211 0 0,-56-3 104 0 0,37-2 20 0 0,-36 1-97 0 0,43-1-436 0 0,-43 1-194 0 0,37-2-38 0 0,-39 2 42 0 0,56-1 220 0 0,14 1 155 0 0,-20 1 224 0 0,-51 1 104 0 0,36 1 20 0 0,-35-1-97 0 0,34 0-436 0 0,-34 0-194 0 0,40 0-38 0 0,-39 0 42 0 0,57 0 220 0 0,13 1 106 0 0,-3 0 13 0 0,-2-2 0 0 0,-1 0 0 0 0,0-2 0 0 0,2 2 0 0 0,1 3 0 0 0,-6 2 0 0 0,-5 2 0 0 0,3 0 0 0 0,6 0 0 0 0,4-4 0 0 0,9-2 0 0 0,3-2 0 0 0,-8-1 0 0 0,-8 3 0 0 0,-3 0 0 0 0,2 0 0 0 0,1-1 0 0 0,13-5-12 0 0,19-1-160 0 0,-64 2-1213 0 0,-1-2 0 0 0,113-25 0 0 0,-84 0-8388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54:13.375"/>
    </inkml:context>
    <inkml:brush xml:id="br0">
      <inkml:brushProperty name="width" value="0.1" units="cm"/>
      <inkml:brushProperty name="height" value="0.1" units="cm"/>
      <inkml:brushProperty name="color" value="#66CC00"/>
    </inkml:brush>
  </inkml:definitions>
  <inkml:trace contextRef="#ctx0" brushRef="#br0">4302 205 2759 0 0,'-1'-1'147'0'0,"0"0"0"0"0,0 0 0 0 0,0 1 0 0 0,0-1 0 0 0,1 0 0 0 0,-1 0-1 0 0,-1 1 1 0 0,1-1 0 0 0,0 1 0 0 0,0-1 0 0 0,0 1 0 0 0,0-1 0 0 0,0 1-1 0 0,0 0 1 0 0,-1-1 0 0 0,1 1 0 0 0,-2 0 0 0 0,-32-3-159 0 0,3 1 176 0 0,-183-50 3856 0 0,175 43-3664 0 0,-74-6 0 0 0,80 14-256 0 0,0 1-1 0 0,0 2 1 0 0,-59 11 0 0 0,-42 2 101 0 0,44-12-137 0 0,-149-16 0 0 0,212 10-35 0 0,-27-5 175 0 0,-1 3 0 0 0,-85 2-1 0 0,81 5-141 0 0,-94-10 1 0 0,95 3-62 0 0,-93 3 1 0 0,83 10 94 0 0,0 2 0 0 0,1 3 0 0 0,-90 30 0 0 0,130-35-89 0 0,1-1 1 0 0,-2-1-1 0 0,1-1 0 0 0,-1-2 0 0 0,1-1 0 0 0,-1-1 0 0 0,0-2 0 0 0,-41-5 0 0 0,30-1 222 0 0,1-2 0 0 0,-70-25 0 0 0,91 28-158 0 0,-1 1 1 0 0,0 0-1 0 0,1 2 0 0 0,-39-3 0 0 0,-77 7 303 0 0,102 0-351 0 0,-25 2-23 0 0,-2 0 0 0 0,0-2 0 0 0,0-3 0 0 0,-67-10 0 0 0,-66-30 0 0 0,117 28 57 0 0,-280-45 630 0 0,326 56-685 0 0,0 2 0 0 0,0 1 0 0 0,1 1-1 0 0,-1 1 1 0 0,0 2 0 0 0,1 0 0 0 0,-1 2 0 0 0,-35 13-1 0 0,8 2-233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6:52.962"/>
    </inkml:context>
    <inkml:brush xml:id="br0">
      <inkml:brushProperty name="width" value="0.1" units="cm"/>
      <inkml:brushProperty name="height" value="0.1" units="cm"/>
      <inkml:brushProperty name="color" value="#E71224"/>
    </inkml:brush>
  </inkml:definitions>
  <inkml:trace contextRef="#ctx0" brushRef="#br0">3108 0 2303 0 0,'-2'1'60'0'0,"1"0"-1"0"0,0 0 0 0 0,-1 0 1 0 0,1 0-1 0 0,0 0 0 0 0,0 1 1 0 0,0-1-1 0 0,0 0 0 0 0,0 1 0 0 0,0-1 1 0 0,0 0-1 0 0,0 1 0 0 0,1-1 1 0 0,-1 1-1 0 0,0-1 0 0 0,1 1 1 0 0,0 0-1 0 0,-1-1 0 0 0,1 1 0 0 0,0-1 1 0 0,-1 3-1 0 0,1 4 1179 0 0,0-1 0 0 0,0 1 0 0 0,2 8-1 0 0,0 0-1092 0 0,1 11-224 0 0,1 0 1 0 0,-1 44 6820 0 0,-5-72-6363 0 0,-20-6 3280 0 0,11-1-3384 0 0,-1 0 0 0 0,-1 0 0 0 0,1 2 0 0 0,-1-1 0 0 0,0 2 0 0 0,-1-1 0 0 0,1 2 0 0 0,-1 0 0 0 0,0 1 0 0 0,0 0 0 0 0,0 1 0 0 0,-17-1 0 0 0,-240-8 1597 0 0,14 12-953 0 0,44 2-586 0 0,-5 8 165 0 0,148-5-343 0 0,-132 21 177 0 0,55-5-189 0 0,-112-2 12 0 0,171-15-129 0 0,44-3-8 0 0,0-1 1 0 0,0-3-1 0 0,1-1 0 0 0,-1-2 1 0 0,1-2-1 0 0,-76-23 0 0 0,-8-4 71 0 0,-14-5 14 0 0,114 32-79 0 0,1 0-1 0 0,0 2 0 0 0,-1 0 1 0 0,-33 0-1 0 0,49 4-7 0 0,-1 1-1 0 0,1 0 0 0 0,-1 0 1 0 0,1 2-1 0 0,-1-1 0 0 0,1 1 1 0 0,0 1-1 0 0,0 0 0 0 0,-12 5 1 0 0,16-4-6 0 0,-1 0-1 0 0,1 0 1 0 0,1 0 0 0 0,-1 1 0 0 0,1 0 0 0 0,-1 1-1 0 0,1-1 1 0 0,1 1 0 0 0,-1 0 0 0 0,1 1 0 0 0,0-1-1 0 0,1 1 1 0 0,-7 12 0 0 0,-2 8-10 0 0,0 2 0 0 0,2-1 0 0 0,2 2 0 0 0,0-1 0 0 0,-6 46 0 0 0,-4 155 0 0 0,18-212 0 0 0,-24 538 0 0 0,16-466 13 0 0,-2 27 19 0 0,10-97-27 0 0,1 0 0 0 0,1 0-1 0 0,6 35 1 0 0,-4-43-5 0 0,1-1 0 0 0,0 1 0 0 0,0 0 0 0 0,1-1 0 0 0,1 0 0 0 0,0 0 0 0 0,0-1 0 0 0,1 1 0 0 0,1-1 0 0 0,-1-1 0 0 0,1 0 0 0 0,1 0 0 0 0,0 0 0 0 0,0-1 0 0 0,1 0 0 0 0,0-1 0 0 0,0 0 0 0 0,1-1 0 0 0,0 0 0 0 0,0 0 0 0 0,17 5 0 0 0,8-2 0 0 0,60 8 0 0 0,-2-5 0 0 0,-8 1 0 0 0,-1 4 0 0 0,10 1 0 0 0,6-3 0 0 0,7-3 0 0 0,2-1 0 0 0,1 3 0 0 0,1 5 0 0 0,-3 5 0 0 0,3-4 0 0 0,5-4 0 0 0,1-8 0 0 0,-21-8 0 0 0,-2-4 0 0 0,-2-2 0 0 0,-6 2 0 0 0,2-3 0 0 0,17-3 0 0 0,-12-1 0 0 0,10-3 0 0 0,-15-2 0 0 0,11-4 0 0 0,-7 1 0 0 0,-17 1 0 0 0,-3-2 0 0 0,7-1 0 0 0,-52 15 11 0 0,-14 4-1 0 0,-1-2 1 0 0,1 1 0 0 0,-1-2-1 0 0,16-7 1 0 0,-25 10-9 0 0,0-1 0 0 0,1-1-1 0 0,-1 1 1 0 0,0 0 0 0 0,0-1 0 0 0,-1 0 0 0 0,1 0-1 0 0,-1 0 1 0 0,0 0 0 0 0,0-1 0 0 0,0 1-1 0 0,0-1 1 0 0,-1 0 0 0 0,0 0 0 0 0,2-5 0 0 0,3-12 9 0 0,-2 1 1 0 0,5-28-1 0 0,-8 36-10 0 0,6-41 27 0 0,-2-1-1 0 0,-2-81 0 0 0,-18-112 120 0 0,4 122-96 0 0,9 106-43 0 0,-22-246 349 0 0,16 216-284 0 0,-3 1 0 0 0,-2 1-1 0 0,-23-64 1 0 0,8 48-204 0 0,14 36 5 0 0,2-1 0 0 0,0 0 0 0 0,2 0-1 0 0,1-1 1 0 0,-4-32 0 0 0,10 32 126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7:18.152"/>
    </inkml:context>
    <inkml:brush xml:id="br0">
      <inkml:brushProperty name="width" value="0.1" units="cm"/>
      <inkml:brushProperty name="height" value="0.1" units="cm"/>
      <inkml:brushProperty name="color" value="#E71224"/>
    </inkml:brush>
  </inkml:definitions>
  <inkml:trace contextRef="#ctx0" brushRef="#br0">1312 1 1375 0 0,'-4'3'398'0'0,"1"-1"0"0"0,-1 1 0 0 0,1-1 0 0 0,-1 0-1 0 0,0 1 1 0 0,-8 2 0 0 0,8-4 60 0 0,0 1-1 0 0,0 0 1 0 0,1 0 0 0 0,-1 0-1 0 0,0 0 1 0 0,-6 6-1 0 0,10-7-389 0 0,0-1-1 0 0,0 1 0 0 0,0-1 0 0 0,0 1 0 0 0,0 0 0 0 0,0-1 0 0 0,1 1 1 0 0,-1-1-1 0 0,0 1 0 0 0,0 0 0 0 0,0-1 0 0 0,1 1 0 0 0,-1-1 1 0 0,0 1-1 0 0,0-1 0 0 0,1 1 0 0 0,-1-1 0 0 0,1 1 0 0 0,-1-1 0 0 0,0 0 1 0 0,1 1-1 0 0,-1-1 0 0 0,1 1 0 0 0,-1-1 0 0 0,1 0 0 0 0,0 1 1 0 0,15 12 774 0 0,-16-13-790 0 0,19 20 1127 0 0,-17-17-1044 0 0,0 0 0 0 0,1-1 0 0 0,-1 1-1 0 0,0-1 1 0 0,1 1 0 0 0,0-1 0 0 0,-1 0 0 0 0,6 3-1 0 0,-3-3-35 0 0,-1-1 0 0 0,1 0 0 0 0,0 0 0 0 0,-1 0 0 0 0,1-1 0 0 0,0 1 0 0 0,-1-1 0 0 0,6-1 0 0 0,16 2 281 0 0,-8 0-221 0 0,-15-1-139 0 0,0 0 1 0 0,0 0 0 0 0,0 1-1 0 0,1-1 1 0 0,-1 1 0 0 0,0-1-1 0 0,-1 1 1 0 0,1 0 0 0 0,0 0-1 0 0,0 1 1 0 0,5 2 0 0 0,0 2-2 0 0,1 0 1 0 0,-2 0 0 0 0,1 1-1 0 0,-1 1 1 0 0,0-1 0 0 0,-1 1-1 0 0,1 0 1 0 0,-2 0 0 0 0,1 1 0 0 0,-1 0-1 0 0,0 0 1 0 0,6 18 0 0 0,2 5 62 0 0,-9-25-32 0 0,-1 1 1 0 0,5 15-1 0 0,-4-10 8 0 0,1 0 0 0 0,0-1 0 0 0,0 0 0 0 0,1 0 0 0 0,1-1 1 0 0,0 0-1 0 0,15 18 0 0 0,3 7 22 0 0,-18-25-54 0 0,0 1 1 0 0,-2 0-1 0 0,1 0 0 0 0,-2 0 0 0 0,1 1 0 0 0,-2-1 1 0 0,1 1-1 0 0,-2 0 0 0 0,0 0 0 0 0,-1 0 0 0 0,0 1 1 0 0,0-1-1 0 0,-3 19 0 0 0,0 5 56 0 0,2 0 1 0 0,2 0-1 0 0,1 0 1 0 0,14 63-1 0 0,-4-47-53 0 0,-3 0 1 0 0,-2 0-1 0 0,2 74 0 0 0,-9-73 13 0 0,-3 57 142 0 0,3 60 603 0 0,2-67-768 0 0,-3-85-18 0 0,6 301 137 0 0,1-249-80 0 0,1 25-63 0 0,-18 104 69 0 0,-1-1 0 0 0,11-161-58 0 0,2 89 65 0 0,0-102-54 0 0,2 1 0 0 0,11 47 0 0 0,8 7-2 0 0,-2-13 26 0 0,-3 0 1 0 0,11 85-1 0 0,-22-75 39 0 0,-4 1 1 0 0,-3 0-1 0 0,-16 126 0 0 0,8-140 49 0 0,-24 145 72 0 0,23-152-163 0 0,-2 91 0 0 0,10-138-40 0 0,-23 288 163 0 0,15-197-130 0 0,-31 483 225 0 0,38-529-214 0 0,3 273 34 0 0,30 33 62 0 0,-10-199-139 0 0,7 92 66 0 0,-4-61-55 0 0,-13-126 44 0 0,3 109 0 0 0,-6 90 20 0 0,8-63-74 0 0,-8-138 0 0 0,0 99 0 0 0,-1 95 30 0 0,19-1 4 0 0,-22-228-34 0 0,10 266 85 0 0,-8-105-42 0 0,-6-126-43 0 0,-14 122 0 0 0,-1-12 64 0 0,10 18-62 0 0,-16 260 60 0 0,-31-80 2 0 0,44-331-40 0 0,-1-1-1 0 0,-3 0 1 0 0,-1-1-1 0 0,-28 59 1 0 0,29-74-14 0 0,-1-1 1 0 0,-2-1 0 0 0,0-1-1 0 0,-1 0 1 0 0,-2-1 0 0 0,-27 27-1 0 0,8-13 130 0 0,-82 58 0 0 0,-52 16 204 0 0,91-67 93 0 0,-93 34 0 0 0,72-33-119 0 0,-226 72 256 0 0,163-63-404 0 0,-49 16-620 0 0,67-23-13 0 0,66-21-2085 0 0,54-16 793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7:46.862"/>
    </inkml:context>
    <inkml:brush xml:id="br0">
      <inkml:brushProperty name="width" value="0.1" units="cm"/>
      <inkml:brushProperty name="height" value="0.1" units="cm"/>
      <inkml:brushProperty name="color" value="#E71224"/>
    </inkml:brush>
  </inkml:definitions>
  <inkml:trace contextRef="#ctx0" brushRef="#br0">283 75 3423 0 0,'5'-5'94'0'0,"1"1"-1"0"0,-1-1 0 0 0,1 1 1 0 0,1 0-1 0 0,-1 1 0 0 0,1 0 0 0 0,-1 0 1 0 0,1 0-1 0 0,10-2 0 0 0,10-1 475 0 0,31-4-1 0 0,-29 5-603 0 0,3-1 93 0 0,1 2 0 0 0,-1 1 0 0 0,1 1-1 0 0,0 2 1 0 0,0 2 0 0 0,61 9 0 0 0,-82-8-39 0 0,67 18 36 0 0,-71-18-53 0 0,-1 0-1 0 0,0 0 0 0 0,0 0 0 0 0,0 1 1 0 0,0 0-1 0 0,0 1 0 0 0,-1 0 0 0 0,6 5 0 0 0,-11-9 2 0 0,0-1-1 0 0,0 1 0 0 0,-1-1 1 0 0,1 1-1 0 0,0-1 0 0 0,-1 1 1 0 0,1 0-1 0 0,-1-1 0 0 0,1 1 0 0 0,-1 0 1 0 0,1-1-1 0 0,-1 1 0 0 0,1 0 1 0 0,-1 0-1 0 0,0 0 0 0 0,0-1 1 0 0,1 1-1 0 0,-1 0 0 0 0,0 0 1 0 0,0 0-1 0 0,0 0 0 0 0,0-1 0 0 0,0 1 1 0 0,0 0-1 0 0,0 0 0 0 0,0 0 1 0 0,0 0-1 0 0,0 0 0 0 0,0 0 1 0 0,0-1-1 0 0,-1 1 0 0 0,1 0 0 0 0,0 0 1 0 0,-1 0-1 0 0,1-1 0 0 0,-1 1 1 0 0,1 0-1 0 0,-1 0 0 0 0,1-1 1 0 0,-1 1-1 0 0,1 0 0 0 0,-1-1 1 0 0,0 1-1 0 0,1-1 0 0 0,-1 1 0 0 0,0-1 1 0 0,0 1-1 0 0,1-1 0 0 0,-1 1 1 0 0,-1-1-1 0 0,-6 4 4 0 0,1-1 1 0 0,-1 0 0 0 0,1-1-1 0 0,-12 2 1 0 0,12-2 23 0 0,-195 38 94 0 0,78-17 182 0 0,111-20-190 0 0,0 0 0 0 0,1 2 0 0 0,-1-1 0 0 0,1 2 0 0 0,0-1-1 0 0,1 2 1 0 0,-21 14 0 0 0,30-20-93 0 0,0 0-1 0 0,1 0 1 0 0,-1 0 0 0 0,1 1-1 0 0,-1-1 1 0 0,1 1-1 0 0,0-1 1 0 0,0 1 0 0 0,-1-1-1 0 0,1 1 1 0 0,0 0 0 0 0,0 0-1 0 0,1-1 1 0 0,-1 1-1 0 0,0 0 1 0 0,0 0 0 0 0,1 0-1 0 0,-1 4 1 0 0,1-4-3 0 0,0 0 0 0 0,0-1 1 0 0,1 1-1 0 0,-1 0 0 0 0,1 0 0 0 0,-1 0 1 0 0,1 0-1 0 0,0 0 0 0 0,0 0 0 0 0,0-1 1 0 0,0 1-1 0 0,0 0 0 0 0,0-1 0 0 0,0 1 0 0 0,3 2 1 0 0,1 1 58 0 0,0-1 0 0 0,1 1 1 0 0,-1-1-1 0 0,1 0 0 0 0,0-1 0 0 0,0 0 1 0 0,1 1-1 0 0,-1-2 0 0 0,10 4 0 0 0,-8-5 27 0 0,-1 1 0 0 0,0-1-1 0 0,0-1 1 0 0,1 1 0 0 0,-1-1-1 0 0,0-1 1 0 0,1 1 0 0 0,-1-1 0 0 0,0 0-1 0 0,14-5 1 0 0,-9 2-21 0 0,0 0 0 0 0,-1-1 1 0 0,1-1-1 0 0,-1 0 0 0 0,15-11 1 0 0,-26 17-84 0 0,1 0-1 0 0,-1 0 1 0 0,0 0 0 0 0,0 0 0 0 0,0 0 0 0 0,1 0 0 0 0,-1-1-1 0 0,0 1 1 0 0,0 0 0 0 0,0 0 0 0 0,0 0 0 0 0,1 0 0 0 0,-1 0 0 0 0,0 0-1 0 0,0-1 1 0 0,0 1 0 0 0,0 0 0 0 0,1 0 0 0 0,-1 0 0 0 0,0 0 0 0 0,0-1-1 0 0,0 1 1 0 0,0 0 0 0 0,0 0 0 0 0,0-1 0 0 0,0 1 0 0 0,0 0 0 0 0,0 0-1 0 0,0 0 1 0 0,0-1 0 0 0,0 1 0 0 0,0 0 0 0 0,0 0 0 0 0,0 0-1 0 0,0-1 1 0 0,-8 0 46 0 0,-14 3 14 0 0,2 5-60 0 0,-1 0-1 0 0,-20 10 1 0 0,5-2-19 0 0,-7 2-33 0 0,-50 20-18 0 0,-126 69 0 0 0,200-95-13 0 0,2 0 0 0 0,-1 2 0 0 0,2 0 1 0 0,-22 21-1 0 0,-7 18-136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21:57.233"/>
    </inkml:context>
    <inkml:brush xml:id="br0">
      <inkml:brushProperty name="width" value="0.1" units="cm"/>
      <inkml:brushProperty name="height" value="0.1" units="cm"/>
      <inkml:brushProperty name="color" value="#E71224"/>
    </inkml:brush>
  </inkml:definitions>
  <inkml:trace contextRef="#ctx0" brushRef="#br0">4166 1718 2471 0 0,'4'-8'309'0'0,"0"0"0"0"0,-1-1 0 0 0,0 0 0 0 0,-1 0 0 0 0,0 0 0 0 0,0 0 0 0 0,-1 0 0 0 0,1-11-1 0 0,-2 19-248 0 0,0 1-1 0 0,0 0 1 0 0,0-1-1 0 0,-1 1 1 0 0,1 0-1 0 0,0-1 1 0 0,0 1-1 0 0,0 0 1 0 0,0 0-1 0 0,0-1 1 0 0,0 1-1 0 0,0 0 1 0 0,0 0-1 0 0,-1-1 1 0 0,1 1-1 0 0,0 0 1 0 0,0 0-1 0 0,0-1 1 0 0,-1 1-1 0 0,1 0 1 0 0,0 0-1 0 0,0 0 1 0 0,-1-1-1 0 0,1 1 1 0 0,0 0-1 0 0,0 0 1 0 0,-1 0-1 0 0,1 0 1 0 0,0 0-1 0 0,0-1 1 0 0,-1 1-1 0 0,1 0 1 0 0,-1 0-1 0 0,-14 1 1345 0 0,-19 11 243 0 0,28-10-1333 0 0,-84 40 2209 0 0,67-29-2268 0 0,-2-2 0 0 0,0 0 1 0 0,-32 8-1 0 0,5-9 347 0 0,0-2 0 0 0,-88 1 0 0 0,18-2 291 0 0,91-4-767 0 0,-329 23 1344 0 0,264-28-1013 0 0,-7-3 127 0 0,63 2-319 0 0,-79 4 1 0 0,31 5-146 0 0,38-3 102 0 0,-49 9 0 0 0,-34 1 241 0 0,106-12-354 0 0,-144 4 405 0 0,143-6-440 0 0,1-2 1 0 0,0 0-1 0 0,-1-2 0 0 0,-30-10 0 0 0,-27-9 126 0 0,-166-26 0 0 0,56 30-136 0 0,161 17-26 0 0,-2 1 0 0 0,-51 4-1 0 0,-71 15-18 0 0,141-14-23 0 0,-72 12 4 0 0,55-8 0 0 0,-1-1 0 0 0,-51 1 0 0 0,65-7 25 0 0,1-1 0 0 0,0-1 0 0 0,0 0 0 0 0,1-2 0 0 0,-27-8-1 0 0,27 7 33 0 0,-1 1-1 0 0,-1 1 1 0 0,-24-1-1 0 0,14 2-55 0 0,-7-3 32 0 0,0-1 0 0 0,0-1 0 0 0,1-2 0 0 0,-61-24 0 0 0,42 15 236 0 0,38 14-187 0 0,0-2-1 0 0,-23-11 1 0 0,36 15-47 0 0,0-1 0 0 0,0 0 1 0 0,0 0-1 0 0,1 0 0 0 0,-1 0 0 0 0,1-1 0 0 0,0 0 0 0 0,0 0 1 0 0,0 0-1 0 0,1-1 0 0 0,0 1 0 0 0,-4-7 0 0 0,-9-22 162 0 0,1-2-1 0 0,-12-41 0 0 0,-17-43-13 0 0,11 54-109 0 0,20 43-53 0 0,2 0-1 0 0,0-2 0 0 0,2 1 1 0 0,0-1-1 0 0,-9-42 0 0 0,15 43-20 0 0,-14-115 0 0 0,16 122 0 0 0,1-1 0 0 0,1 0 0 0 0,0 1 0 0 0,2-1 0 0 0,0 1 0 0 0,7-22 0 0 0,-3 17 0 0 0,1 2 0 0 0,1-1 0 0 0,1 1 0 0 0,20-30 0 0 0,-8 21 0 0 0,1 0 0 0 0,47-43 0 0 0,-58 61 0 0 0,0 2 0 0 0,0-1 0 0 0,0 2 0 0 0,1 0 0 0 0,19-8 0 0 0,73-21 0 0 0,-30 12 0 0 0,194-68 0 0 0,-51 32 0 0 0,-89 27 0 0 0,149-23 0 0 0,-84 21 0 0 0,51-15 0 0 0,-162 38 3 0 0,140-2 0 0 0,4-1-73 0 0,-158 8 70 0 0,0 2 0 0 0,0 3 0 0 0,0 4 0 0 0,87 12 0 0 0,157 23 0 0 0,-284-35-10 0 0,0 1 0 0 0,0 2-1 0 0,0 1 1 0 0,-1 1 0 0 0,0 2-1 0 0,47 20 1 0 0,-16-2 10 0 0,1-2 0 0 0,1-3 0 0 0,99 23 0 0 0,-138-40 0 0 0,-1 2 0 0 0,1 1 0 0 0,-1 0 0 0 0,0 2 0 0 0,25 15 0 0 0,94 70 0 0 0,-115-77 0 0 0,3 3 0 0 0,0 2 1 0 0,-2 1-1 0 0,-1 1 0 0 0,-1 1 1 0 0,-1 1-1 0 0,-2 1 0 0 0,0 1 0 0 0,32 62 1 0 0,-41-65-7 0 0,0 0 1 0 0,-2 1-1 0 0,-1 0 1 0 0,-1 1-1 0 0,-1-1 0 0 0,-1 2 1 0 0,-2-1-1 0 0,-1 1 1 0 0,-1-1-1 0 0,-1 1 1 0 0,-5 43-1 0 0,1-56 1 0 0,0-1 1 0 0,-1 1-1 0 0,-1-1 0 0 0,0 0 1 0 0,-1 0-1 0 0,-10 17 0 0 0,-56 82-522 0 0,52-84 50 0 0,-126 201-4424 0 0,109-167 2911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21:57.682"/>
    </inkml:context>
    <inkml:brush xml:id="br0">
      <inkml:brushProperty name="width" value="0.1" units="cm"/>
      <inkml:brushProperty name="height" value="0.1" units="cm"/>
      <inkml:brushProperty name="color" value="#E71224"/>
    </inkml:brush>
  </inkml:definitions>
  <inkml:trace contextRef="#ctx0" brushRef="#br0">8 0 11055 0 0,'-2'4'240'0'0,"-4"-2"48"0"0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22:03.157"/>
    </inkml:context>
    <inkml:brush xml:id="br0">
      <inkml:brushProperty name="width" value="0.1" units="cm"/>
      <inkml:brushProperty name="height" value="0.1" units="cm"/>
      <inkml:brushProperty name="color" value="#E71224"/>
    </inkml:brush>
  </inkml:definitions>
  <inkml:trace contextRef="#ctx0" brushRef="#br0">18550 1289 5615 0 0,'2'-2'252'0'0,"0"-1"0"0"0,0 0 0 0 0,-1 0 0 0 0,1 0 0 0 0,-1 0-1 0 0,0 0 1 0 0,0 0 0 0 0,1-6 0 0 0,-2 8-176 0 0,0 0-1 0 0,-1 0 1 0 0,1 0 0 0 0,0 0 0 0 0,0 1-1 0 0,-1-1 1 0 0,1 0 0 0 0,0 0 0 0 0,-1 0 0 0 0,1 0-1 0 0,-1 1 1 0 0,1-1 0 0 0,-1 0 0 0 0,1 1-1 0 0,-1-1 1 0 0,0 0 0 0 0,1 1 0 0 0,-1-1 0 0 0,0 1-1 0 0,0-1 1 0 0,1 1 0 0 0,-1-1 0 0 0,0 1-1 0 0,0-1 1 0 0,0 1 0 0 0,1 0 0 0 0,-1 0 0 0 0,0-1-1 0 0,0 1 1 0 0,0 0 0 0 0,0 0 0 0 0,0 0-1 0 0,0 0 1 0 0,-1 0 0 0 0,-8-1 90 0 0,-1 1 0 0 0,1 0 0 0 0,-1 0 0 0 0,-17 4 0 0 0,-14 0 101 0 0,-24-3 512 0 0,-1-3 1 0 0,-112-17-1 0 0,130 12-332 0 0,0 2-1 0 0,-79 3 1 0 0,-98 22-94 0 0,137-8-147 0 0,-2-5-1 0 0,-151-6 1 0 0,139-5 281 0 0,-1 5 0 0 0,-102 14-1 0 0,125-8-409 0 0,1-3 0 0 0,-89-8 0 0 0,20 1 243 0 0,-169 16 0 0 0,270-10-283 0 0,-292-1 192 0 0,285-4-206 0 0,-124-1 130 0 0,-289-13 272 0 0,418 13-399 0 0,-87 8 1 0 0,-49 18 50 0 0,158-19-69 0 0,-39 2 11 0 0,-1-4 0 0 0,-93-7 0 0 0,6 0 154 0 0,101 8-51 0 0,-65 11 1 0 0,90-10-110 0 0,-30 4 1 0 0,-18 4 79 0 0,-154 3 0 0 0,-190-6 331 0 0,368-6-312 0 0,-77-5-1 0 0,-51-15-77 0 0,75 6 21 0 0,21 7-35 0 0,1 4 0 0 0,-90 11 1 0 0,136-8-18 0 0,-42 0-3 0 0,-91-9 0 0 0,-74 2 0 0 0,91 19-2 0 0,-84 3 68 0 0,-103 4-66 0 0,9 1 0 0 0,162-26 43 0 0,-4 0 308 0 0,51 9-202 0 0,57-1-109 0 0,-1-4 1 0 0,-122-11-1 0 0,84-8 25 0 0,-59-8 19 0 0,97 21-16 0 0,0 3 0 0 0,-100 10-1 0 0,-51 0-67 0 0,-103-6 0 0 0,160 5 66 0 0,78-5-68 0 0,48-1 37 0 0,-1-2 0 0 0,1-2 0 0 0,-63-13 0 0 0,9-6 203 0 0,43 10-123 0 0,-54-7 0 0 0,45 11-99 0 0,-1 3 0 0 0,0 2 0 0 0,-81 6 0 0 0,86 1-16 0 0,-100-5 0 0 0,80-6 64 0 0,-14-3-20 0 0,-47 0 40 0 0,-64 18-84 0 0,127-3 0 0 0,23-1 0 0 0,31-1 0 0 0,-1-2 0 0 0,1 0 0 0 0,0-1 0 0 0,-24-2 0 0 0,0-5 123 0 0,-65-19-1 0 0,56 11-54 0 0,-1 3 0 0 0,-67-8-1 0 0,65 14-67 0 0,-58-1 0 0 0,-13 16 0 0 0,82-4 0 0 0,-65-2 0 0 0,7-5 0 0 0,-169-16 64 0 0,108 23-30 0 0,34 1-4 0 0,64-5-30 0 0,-60-2 0 0 0,15-5 100 0 0,-190 13 0 0 0,162-4-46 0 0,88-4-44 0 0,15 1-8 0 0,-390 8 124 0 0,285 8-76 0 0,85-8-36 0 0,32-5-14 0 0,0 2 0 0 0,-23 8 0 0 0,25-7 0 0 0,-2-1 0 0 0,-31 6 0 0 0,13-8 0 0 0,0 0 0 0 0,0-3 0 0 0,-47-5 0 0 0,33 0 0 0 0,-87 3 0 0 0,-183 7 0 0 0,43-25 0 0 0,231 16 688 0 0,-1 2 0 0 0,-87 8 0 0 0,24 7-1352 0 0,1-4 0 0 0,-126-7 0 0 0,211-5 638 0 0,1-1-1 0 0,-1-1 1 0 0,-25-9-1 0 0,21 6 1060 0 0,-46-8 0 0 0,-11 10-1665 0 0,0 4 0 0 0,-107 10 0 0 0,139-7 632 0 0,-90-10 0 0 0,114 6 0 0 0,-8 1 412 0 0,0 1 0 0 0,-55 7-1 0 0,-73 18-242 0 0,83-10-1573 0 0,17-6 1404 0 0,0-3 0 0 0,-95-5 0 0 0,120 1 0 0 0,-1 1 0 0 0,1 3 0 0 0,-71 16 0 0 0,46-8 0 0 0,32-8 0 0 0,-1-1 0 0 0,1-2 0 0 0,-1-1 0 0 0,-47-5 0 0 0,79 3 1 0 0,1 1 0 0 0,0 0 1 0 0,-1-1-1 0 0,1 0 0 0 0,-1 0 0 0 0,1 1 0 0 0,0-1 0 0 0,0 0 1 0 0,0-1-1 0 0,-1 1 0 0 0,1 0 0 0 0,0-1 0 0 0,1 1 0 0 0,-1-1 1 0 0,0 0-1 0 0,-2-2 0 0 0,0-2 23 0 0,-1 0 0 0 0,1 0-1 0 0,-6-14 1 0 0,8 14-8 0 0,-1 0-1 0 0,-1 0 1 0 0,1 0-1 0 0,-1 0 1 0 0,-6-7-1 0 0,1 5-3 0 0,2 0 1 0 0,-1-1-1 0 0,-11-18 0 0 0,16 22-10 0 0,0 0 1 0 0,1 0-1 0 0,0 0 0 0 0,0 0 1 0 0,1-1-1 0 0,-1 1 0 0 0,1 0 1 0 0,0-1-1 0 0,0 1 0 0 0,1-8 1 0 0,0-11 11 0 0,1 2 6 0 0,-2 0 1 0 0,0 0 0 0 0,-1 0-1 0 0,-6-26 1 0 0,3 29-13 0 0,0 0 0 0 0,2-1 0 0 0,-1-23 0 0 0,4 31-3 0 0,0 1-1 0 0,1-1 1 0 0,0 0-1 0 0,1 1 1 0 0,0-1 0 0 0,7-18-1 0 0,-2 10 5 0 0,-1 1 0 0 0,0-1 1 0 0,-2 0-1 0 0,0 0 0 0 0,-1 0 0 0 0,0-27 0 0 0,-3 7-9 0 0,-1 15 0 0 0,1 1 0 0 0,5-37 0 0 0,-1 37 0 0 0,0 1 0 0 0,2 0 0 0 0,1 0 0 0 0,1 0 0 0 0,11-24 0 0 0,-14 39 0 0 0,1 0 0 0 0,0 0 0 0 0,0 0 0 0 0,0 1 0 0 0,1 0 0 0 0,11-9 0 0 0,51-35 0 0 0,-41 32 0 0 0,-15 11 88 0 0,1 0 0 0 0,0 1-1 0 0,0 0 1 0 0,1 1 0 0 0,0 1-1 0 0,0 0 1 0 0,0 1 0 0 0,1 1-1 0 0,22-2 1 0 0,16 1 434 0 0,75 5-1 0 0,-105-1-497 0 0,138 7-569 0 0,127 1-502 0 0,181-1 765 0 0,-297-2 164 0 0,-18-7 642 0 0,-86 0-172 0 0,89-4-395 0 0,208 2-790 0 0,62 16 860 0 0,-315-10-38 0 0,150-8-8 0 0,-96-1 22 0 0,352 4-3 0 0,-488 3 0 0 0,387-20 0 0 0,-221 6 0 0 0,-53 13 141 0 0,145 16 0 0 0,37 1-98 0 0,60-24-224 0 0,161 2 197 0 0,-191 8 56 0 0,-215-3-80 0 0,202-4 19 0 0,-183-2 40 0 0,298 1-49 0 0,-238 12 3 0 0,261-25 1 0 0,-321 0 50 0 0,-86 8-57 0 0,0 3 0 0 0,102 4 0 0 0,350 16 1 0 0,-202-5 0 0 0,2-1 0 0 0,53 9 0 0 0,-128-2 0 0 0,-103-7 0 0 0,224 5 0 0 0,-27 6-62 0 0,-151-5 1063 0 0,493-4-1868 0 0,-318-12 867 0 0,-92 3 0 0 0,3 3 0 0 0,94-3 0 0 0,126-13 0 0 0,-185 13 0 0 0,207-8 0 0 0,-39 3 0 0 0,-222 4-6 0 0,-7-1 76 0 0,-32 20-70 0 0,-58-1 0 0 0,271-7 0 0 0,-69-5 0 0 0,-268-1 0 0 0,-58-3 0 0 0,79 10 0 0 0,14 2 0 0 0,-93-10 0 0 0,71 12 0 0 0,-8 9 0 0 0,2-5 0 0 0,116 4 0 0 0,-168-19 0 0 0,-1 2 0 0 0,77 17 0 0 0,-112-17-1 0 0,0 1 1 0 0,0 0-1 0 0,0 1 0 0 0,-1 1 1 0 0,29 18-1 0 0,69 60-46 0 0,-86-63 34 0 0,-16-13 9 0 0,1 1 0 0 0,-2 0 0 0 0,1 1 0 0 0,-2 1 0 0 0,1 0 0 0 0,-2 0 0 0 0,17 29 0 0 0,-22-32 2 0 0,0 0 0 0 0,0 0-1 0 0,-1 0 1 0 0,0 0 0 0 0,0 0 0 0 0,-1 1-1 0 0,-1-1 1 0 0,0 1 0 0 0,0-1-1 0 0,-1 1 1 0 0,0 0 0 0 0,-1-1-1 0 0,-2 15 1 0 0,-3-1-8 0 0,-1-1 0 0 0,-1 0 0 0 0,0-1 0 0 0,-2 0 0 0 0,-1 0 0 0 0,-20 31 1 0 0,6-17 10 0 0,-2-2 1 0 0,-53 55 0 0 0,-95 110-106 0 0,16 14-1910 0 0,137-182 1320 0 0,-31 40-1390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5:12.643"/>
    </inkml:context>
    <inkml:brush xml:id="br0">
      <inkml:brushProperty name="width" value="0.1" units="cm"/>
      <inkml:brushProperty name="height" value="0.1" units="cm"/>
      <inkml:brushProperty name="color" value="#E71224"/>
    </inkml:brush>
  </inkml:definitions>
  <inkml:trace contextRef="#ctx0" brushRef="#br0">1664 162 2759 0 0,'-4'-13'330'0'0,"-1"-1"1012"0"0,3 30-510 0 0,0-7-412 0 0,-5-13 630 0 0,-12-24 1686 0 0,3 5-1256 0 0,12 20-1281 0 0,1 0 1 0 0,-1 0 0 0 0,0 1-1 0 0,0-1 1 0 0,0 1 0 0 0,0 0-1 0 0,0 0 1 0 0,-1 0 0 0 0,-5-1-1 0 0,-46-8 367 0 0,20 4-150 0 0,36 7-410 0 0,-39-9 435 0 0,1 0-1 0 0,-2 3 0 0 0,1 1 1 0 0,-46 1-1 0 0,7 6-113 0 0,-108 7 208 0 0,140-7-320 0 0,1-2 1 0 0,0-2 0 0 0,-73-13 0 0 0,30 3 91 0 0,14 4-85 0 0,1 4 1 0 0,-125 8-1 0 0,69 14 235 0 0,66-2-1387 0 0,4 7-4078 0 0,32-8-738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5:13.665"/>
    </inkml:context>
    <inkml:brush xml:id="br0">
      <inkml:brushProperty name="width" value="0.1" units="cm"/>
      <inkml:brushProperty name="height" value="0.1" units="cm"/>
      <inkml:brushProperty name="color" value="#E71224"/>
    </inkml:brush>
  </inkml:definitions>
  <inkml:trace contextRef="#ctx0" brushRef="#br0">3477 178 919 0 0,'-2'-3'259'0'0,"1"0"0"0"0,-1 1 0 0 0,0-1 0 0 0,1 1 0 0 0,-1-1 0 0 0,0 1 0 0 0,0-1 0 0 0,-1 1 0 0 0,1 0 0 0 0,0 0 0 0 0,-1 0 0 0 0,0 1 0 0 0,1-1 0 0 0,-1 0 0 0 0,-4-1 0 0 0,3 2 336 0 0,-1-1 0 0 0,0 1-1 0 0,1 0 1 0 0,-9-1-1 0 0,-10 1-1409 0 0,-142-6 1697 0 0,112 4 71 0 0,1 2 0 0 0,-1 2 0 0 0,1 3 0 0 0,-89 17-1 0 0,92-13-855 0 0,-1-2 0 0 0,0-2 0 0 0,0-3 0 0 0,0-1 0 0 0,0-3 0 0 0,-57-11 0 0 0,16-1 510 0 0,0 4 0 0 0,-122 0 0 0 0,139 9-286 0 0,-119-19 1 0 0,-20-1 67 0 0,93 20-147 0 0,28 1 113 0 0,-155-22 0 0 0,156 6-131 0 0,-167-8 0 0 0,136 26-364 0 0,0 4-1 0 0,1 7 0 0 0,-184 39 1 0 0,197-24-250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5:15.726"/>
    </inkml:context>
    <inkml:brush xml:id="br0">
      <inkml:brushProperty name="width" value="0.1" units="cm"/>
      <inkml:brushProperty name="height" value="0.1" units="cm"/>
      <inkml:brushProperty name="color" value="#E71224"/>
    </inkml:brush>
  </inkml:definitions>
  <inkml:trace contextRef="#ctx0" brushRef="#br0">1854 67 1375 0 0,'1'-7'203'0'0,"1"0"0"0"0,0 0 0 0 0,1 0-1 0 0,-1 0 1 0 0,6-9 0 0 0,-6 13 599 0 0,-3 2-766 0 0,-1 1 0 0 0,1-1 0 0 0,-1 0-1 0 0,1 1 1 0 0,-1-1 0 0 0,1 1 0 0 0,-1-1 0 0 0,1 1-1 0 0,-1 0 1 0 0,1 0 0 0 0,-1 0 0 0 0,1 0 0 0 0,-3 0-1 0 0,-81 4 1977 0 0,1 3-1 0 0,-115 26 0 0 0,50 1-687 0 0,77-16-757 0 0,0-4-1 0 0,-105 9 1 0 0,135-23-266 0 0,0-1 1 0 0,1-2-1 0 0,-1-2 1 0 0,1-2-1 0 0,0-2 1 0 0,-58-20-1 0 0,-123-35 572 0 0,183 56-828 0 0,0 2-1 0 0,-1 2 1 0 0,-71 0-1 0 0,-46 21-624 0 0,101-7 221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5:27.590"/>
    </inkml:context>
    <inkml:brush xml:id="br0">
      <inkml:brushProperty name="width" value="0.1" units="cm"/>
      <inkml:brushProperty name="height" value="0.1" units="cm"/>
      <inkml:brushProperty name="color" value="#E71224"/>
    </inkml:brush>
  </inkml:definitions>
  <inkml:trace contextRef="#ctx0" brushRef="#br0">2746 48 455 0 0,'0'1'74'0'0,"0"0"-1"0"0,0 0 1 0 0,0 1-1 0 0,0-1 0 0 0,-1 0 1 0 0,1 0-1 0 0,0 1 1 0 0,0-1-1 0 0,-1 0 0 0 0,1 0 1 0 0,-1 0-1 0 0,1 1 1 0 0,-1-1-1 0 0,0 0 0 0 0,1 0 1 0 0,-1 0-1 0 0,0 0 1 0 0,0 0-1 0 0,1 0 0 0 0,-1 0 1 0 0,0 0-1 0 0,0-1 1 0 0,0 1-1 0 0,0 0 0 0 0,0 0 1 0 0,-1-1-1 0 0,1 1 1 0 0,0-1-1 0 0,0 1 0 0 0,0-1 1 0 0,0 1-1 0 0,-1-1 1 0 0,1 0-1 0 0,0 0 0 0 0,0 1 1 0 0,-1-1-1 0 0,1 0 1 0 0,0 0-1 0 0,0 0 0 0 0,-1 0 1 0 0,-1-1-1 0 0,-17 1 1376 0 0,-1-1 1 0 0,1-1-1 0 0,-27-6 0 0 0,22 4-1042 0 0,-46-3-1 0 0,34 5-185 0 0,-215-11 996 0 0,237 13-1156 0 0,-45-3 153 0 0,-80 0 204 0 0,-46 5 142 0 0,-46 27 329 0 0,180-21-812 0 0,18-5-39 0 0,-1-2 0 0 0,1-1 0 0 0,-1-2 0 0 0,-34-6 1 0 0,43 5-14 0 0,-39-1 327 0 0,-124 8 0 0 0,122-1-264 0 0,27-2 148 0 0,-1-2 0 0 0,-48-8 0 0 0,-80-22 777 0 0,53 9-561 0 0,92 19-239 0 0,-1 1 0 0 0,0 1 0 0 0,0 1-1 0 0,0 1 1 0 0,1 1 0 0 0,-1 2 0 0 0,-31 7 0 0 0,-78 30-780 0 0,48-9-3547 0 0,70-26 2847 0 0,-41 16-4227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54:40.639"/>
    </inkml:context>
    <inkml:brush xml:id="br0">
      <inkml:brushProperty name="width" value="0.1" units="cm"/>
      <inkml:brushProperty name="height" value="0.1" units="cm"/>
      <inkml:brushProperty name="color" value="#E71224"/>
    </inkml:brush>
  </inkml:definitions>
  <inkml:trace contextRef="#ctx0" brushRef="#br0">191 1068 919 0 0,'-4'0'202'0'0,"0"0"-1"0"0,1 1 1 0 0,-1-1-1 0 0,0 1 1 0 0,0-1-1 0 0,0 1 1 0 0,-5 2-1 0 0,8-2-142 0 0,-1 0-1 0 0,1-1 0 0 0,0 1 0 0 0,0 0 1 0 0,0 0-1 0 0,0-1 0 0 0,0 1 0 0 0,0 0 0 0 0,0 0 1 0 0,0 0-1 0 0,0 0 0 0 0,0 0 0 0 0,1 1 1 0 0,-1-1-1 0 0,0 0 0 0 0,1 0 0 0 0,-1 0 0 0 0,1 1 1 0 0,-1-1-1 0 0,1 0 0 0 0,-1 1 0 0 0,1-1 1 0 0,0 0-1 0 0,0 1 0 0 0,0-1 0 0 0,0 3 0 0 0,-2 7 51 0 0,1-10-89 0 0,1 0 0 0 0,0 0 0 0 0,-1 0-1 0 0,1 0 1 0 0,0 0 0 0 0,0 0-1 0 0,0 0 1 0 0,0 0 0 0 0,0 0-1 0 0,0 0 1 0 0,0 0 0 0 0,0 0-1 0 0,0 0 1 0 0,0 0 0 0 0,1 0 0 0 0,-1 0-1 0 0,0 0 1 0 0,1 0 0 0 0,-1 0-1 0 0,0 0 1 0 0,1 0 0 0 0,0 0-1 0 0,-1 0 1 0 0,2 1 0 0 0,1 0 186 0 0,-1 0 0 0 0,1 0 1 0 0,0 0-1 0 0,0 0 0 0 0,0 0 1 0 0,0-1-1 0 0,0 1 0 0 0,0-1 1 0 0,1 0-1 0 0,-1 0 0 0 0,0 0 1 0 0,1-1-1 0 0,-1 1 0 0 0,1-1 1 0 0,3 1-1 0 0,9-2 213 0 0,-1 1-1 0 0,20-5 1 0 0,3 0 661 0 0,5 5-471 0 0,0 2-1 0 0,-1 2 1 0 0,64 13 0 0 0,-86-14-515 0 0,7 0 417 0 0,1-1 0 0 0,52-5 0 0 0,-77 3-460 0 0,42 0 290 0 0,-1 1 0 0 0,0 3-1 0 0,83 17 1 0 0,16-5 250 0 0,-69-10-307 0 0,-39-4-129 0 0,0-2 0 0 0,0-2 0 0 0,50-8 0 0 0,-51 5-1 0 0,0 1-1 0 0,1 2 1 0 0,54 3-1 0 0,130 13 152 0 0,-145-11-226 0 0,-1 3 18 0 0,38 0 30 0 0,-47-9 39 0 0,71-12 0 0 0,-79 7-24 0 0,0 2 0 0 0,62 2 0 0 0,276 6 135 0 0,-313-6-179 0 0,28-1 20 0 0,110 10-1 0 0,-121-2 38 0 0,189-17 0 0 0,-245 10-59 0 0,7 3 1 0 0,0 2 1 0 0,69 9-1 0 0,-51-3-83 0 0,158 7 285 0 0,-126-9-214 0 0,66 10-21 0 0,-122-12-58 0 0,148 6 64 0 0,44-3 126 0 0,-10-1-196 0 0,-31 6 17 0 0,0-1 30 0 0,24-1-47 0 0,-154-5 0 0 0,175-11 39 0 0,-61-1-14 0 0,-85 4 71 0 0,127-23-1 0 0,-155 17-78 0 0,-2-1 74 0 0,99-33 0 0 0,-150 39-46 0 0,0 0 1 0 0,0 0 0 0 0,0-1 0 0 0,-1 0 0 0 0,0-1 0 0 0,0-1 0 0 0,0 0 0 0 0,-1 0-1 0 0,0-1 1 0 0,-1 0 0 0 0,0-1 0 0 0,0 0 0 0 0,-1 0 0 0 0,-1-1 0 0 0,1 0 0 0 0,-2 0 0 0 0,1 0-1 0 0,-2-1 1 0 0,0 0 0 0 0,0-1 0 0 0,-1 1 0 0 0,0-1 0 0 0,-1 0 0 0 0,-1 0 0 0 0,0 0-1 0 0,-1 0 1 0 0,0 0 0 0 0,-2-26 0 0 0,-4 9-28 0 0,-13-47 1 0 0,-2-13 8 0 0,7 22-5 0 0,-5-41 20 0 0,-3-106-42 0 0,21 202 0 0 0,-1-8 0 0 0,-1 1 0 0 0,0 0 0 0 0,-10-36 0 0 0,11 50 0 0 0,-1 1 0 0 0,-1 0 0 0 0,1 0 0 0 0,-1 0 0 0 0,0 1 0 0 0,0-1 0 0 0,0 0 0 0 0,-1 1 0 0 0,0 0 0 0 0,0 0 0 0 0,0 0 0 0 0,-8-5 0 0 0,5 4 0 0 0,-1 0 0 0 0,0 1 0 0 0,0 0 0 0 0,0 1 0 0 0,-1 0 0 0 0,1 0 0 0 0,-12-2 0 0 0,-4 1 0 0 0,-1 1 0 0 0,0 2 0 0 0,-1 0 0 0 0,-41 5 0 0 0,-85 13 0 0 0,-124 6 0 0 0,-72-4 0 0 0,128-4 0 0 0,27-10 0 0 0,-120 9 0 0 0,192-2 0 0 0,-150-4 0 0 0,-153-5 0 0 0,-87-6 0 0 0,205 2 0 0 0,36 2 0 0 0,-115-2 0 0 0,-92-5 0 0 0,264-9 23 0 0,-98-8 18 0 0,158 3-41 0 0,60 7 0 0 0,-113-2 0 0 0,171 15 0 0 0,-199-7 0 0 0,84 0 0 0 0,16 2 0 0 0,84 2-13 0 0,-1 0 38 0 0,0-3 1 0 0,-75-16 0 0 0,106 18-26 0 0,-1 1 0 0 0,1 0 0 0 0,0 2 0 0 0,-1 1 0 0 0,-21 2 0 0 0,-11-1 0 0 0,-184 14 0 0 0,225-14-9 0 0,0 1 0 0 0,1 1 0 0 0,-1-1 0 0 0,1 2-1 0 0,0 0 1 0 0,-15 7 0 0 0,24-10 7 0 0,-1 0 0 0 0,1 1 0 0 0,0-1 1 0 0,-1 1-1 0 0,1-1 0 0 0,0 1 0 0 0,0 0 0 0 0,0 0 0 0 0,0 0 0 0 0,0 0 0 0 0,0 0 1 0 0,1 0-1 0 0,-1 0 0 0 0,1 1 0 0 0,-1-1 0 0 0,1 0 0 0 0,0 1 0 0 0,0-1 0 0 0,0 1 0 0 0,0 0 1 0 0,1-1-1 0 0,-1 1 0 0 0,1 0 0 0 0,-1-1 0 0 0,1 1 0 0 0,0 0 0 0 0,0 0 0 0 0,0-1 1 0 0,1 1-1 0 0,-1 0 0 0 0,1 0 0 0 0,-1-1 0 0 0,2 4 0 0 0,3 8 2 0 0,1 3-2 0 0,-1 0 0 0 0,0 0 0 0 0,-1 1 0 0 0,2 27-1 0 0,-5 66-29 0 0,0 14 11 0 0,3-70 21 0 0,16 144 0 0 0,-15-160-10 0 0,-2 47 0 0 0,3 19-19 0 0,-4-89 26 0 0,1-1 0 0 0,0 1 0 0 0,1-1 0 0 0,11 27 0 0 0,-6-23-1 0 0,-1 1-1 0 0,-1 1 1 0 0,6 26-1 0 0,-11-36-3 0 0,0 0 1 0 0,-2-1-1 0 0,1 1 0 0 0,-1 0 0 0 0,-1 0 0 0 0,0-1 1 0 0,0 1-1 0 0,-5 17 0 0 0,-49 126-1990 0 0,37-110 220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5:29.121"/>
    </inkml:context>
    <inkml:brush xml:id="br0">
      <inkml:brushProperty name="width" value="0.1" units="cm"/>
      <inkml:brushProperty name="height" value="0.1" units="cm"/>
      <inkml:brushProperty name="color" value="#E71224"/>
    </inkml:brush>
  </inkml:definitions>
  <inkml:trace contextRef="#ctx0" brushRef="#br0">4817 123 2415 0 0,'0'0'15'0'0,"0"-1"-1"0"0,0 1 1 0 0,0 0-1 0 0,-1-1 0 0 0,1 1 1 0 0,0 0-1 0 0,0 0 1 0 0,-1-1-1 0 0,1 1 1 0 0,0 0-1 0 0,-1-1 0 0 0,1 1 1 0 0,0 0-1 0 0,-1 0 1 0 0,1 0-1 0 0,0 0 0 0 0,-1-1 1 0 0,1 1-1 0 0,0 0 1 0 0,-1 0-1 0 0,1 0 0 0 0,-1 0 1 0 0,1 0-1 0 0,0 0 1 0 0,-1 0-1 0 0,1 0 0 0 0,-1 0 1 0 0,1 0-1 0 0,0 0 1 0 0,-1 0-1 0 0,1 0 0 0 0,0 0 1 0 0,-1 0-1 0 0,-21 3 660 0 0,14-1-368 0 0,-97 2 2711 0 0,43-3-1851 0 0,-247-8 2221 0 0,229-6-2775 0 0,30 4-193 0 0,33 5-183 0 0,-30-9 0 0 0,11 2-19 0 0,-28-10-35 0 0,-13-3 509 0 0,67 21-624 0 0,0 2 0 0 0,1 0-1 0 0,-1 0 1 0 0,0 0 0 0 0,1 1 0 0 0,-15 2-1 0 0,-36 11-52 0 0,46-9-14 0 0,1 0 0 0 0,0-2 0 0 0,-1 1-1 0 0,1-2 1 0 0,-1 0 0 0 0,-14-1-1 0 0,-48-6 259 0 0,-15 13-88 0 0,65-3-150 0 0,0-2 1 0 0,-48-2 0 0 0,-9-8 138 0 0,-1 3 1 0 0,0 4 0 0 0,-91 12-1 0 0,-79 18 33 0 0,196-24-178 0 0,-111 15 154 0 0,-31 9-158 0 0,-65-14 366 0 0,209-16-310 0 0,1-2-1 0 0,0-3 1 0 0,0-2 0 0 0,-84-24-1 0 0,-91-18 138 0 0,191 43-95 0 0,-57-10 269 0 0,-1 4 0 0 0,0 4 0 0 0,-1 5 0 0 0,1 4 0 0 0,-123 15 1 0 0,120 0-924 0 0,-102 29 0 0 0,27 15-1111 0 0,62-5-2342 0 0,25-4-1403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5:32.733"/>
    </inkml:context>
    <inkml:brush xml:id="br0">
      <inkml:brushProperty name="width" value="0.1" units="cm"/>
      <inkml:brushProperty name="height" value="0.1" units="cm"/>
      <inkml:brushProperty name="color" value="#E71224"/>
    </inkml:brush>
  </inkml:definitions>
  <inkml:trace contextRef="#ctx0" brushRef="#br0">1147 57 2759 0 0,'-6'-18'272'0'0,"6"19"-182"0"0,0 0-1 0 0,-1 0 0 0 0,1 0 1 0 0,-1 0-1 0 0,1 0 0 0 0,-1 0 1 0 0,1-1-1 0 0,-1 1 0 0 0,0 0 1 0 0,1 0-1 0 0,-1 0 0 0 0,0-1 1 0 0,0 1-1 0 0,0 0 0 0 0,0-1 1 0 0,1 1-1 0 0,-3 0 0 0 0,-17 11 1519 0 0,16-10-1584 0 0,0-1 0 0 0,1 0-1 0 0,-1 0 1 0 0,0-1 0 0 0,0 1-1 0 0,0-1 1 0 0,0 0 0 0 0,0 0-1 0 0,-4-1 1 0 0,-40-6 1076 0 0,19 2-133 0 0,-517-50 4440 0 0,495 52-5317 0 0,1 2 0 0 0,-1 3 0 0 0,1 2-1 0 0,-88 18 1 0 0,88-10-1055 0 0,-2 1-3862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5:33.561"/>
    </inkml:context>
    <inkml:brush xml:id="br0">
      <inkml:brushProperty name="width" value="0.1" units="cm"/>
      <inkml:brushProperty name="height" value="0.1" units="cm"/>
      <inkml:brushProperty name="color" value="#E71224"/>
    </inkml:brush>
  </inkml:definitions>
  <inkml:trace contextRef="#ctx0" brushRef="#br0">1595 90 455 0 0,'0'0'106'0'0,"0"-1"-1"0"0,-1 0 0 0 0,1 0 0 0 0,-1 1 1 0 0,1-1-1 0 0,-1 0 0 0 0,1 1 0 0 0,-1-1 1 0 0,1 0-1 0 0,-1 1 0 0 0,0-1 0 0 0,1 1 1 0 0,-1-1-1 0 0,0 1 0 0 0,1-1 0 0 0,-1 1 1 0 0,0 0-1 0 0,0-1 0 0 0,0 1 0 0 0,1 0 1 0 0,-1 0-1 0 0,0-1 0 0 0,-1 1 0 0 0,-22 4 3148 0 0,18-3-3857 0 0,0 0 813 0 0,0-1 0 0 0,0 0 0 0 0,0 0 0 0 0,-1 0 0 0 0,1-1-1 0 0,0 0 1 0 0,0 0 0 0 0,1 0 0 0 0,-1-1 0 0 0,-6-2 0 0 0,4 1 118 0 0,0 1 0 0 0,0 0 0 0 0,0 0 0 0 0,-16 0 0 0 0,-165 13 773 0 0,105-12-276 0 0,32-1-223 0 0,-102 10 1 0 0,57 1-495 0 0,77-9-29 0 0,0-1 0 0 0,1-1 1 0 0,-28-6-1 0 0,-11-1 511 0 0,-107-23 989 0 0,-8 0-952 0 0,133 29-702 0 0,0 2-1 0 0,0 2 1 0 0,0 2-1 0 0,1 1 1 0 0,-55 14 0 0 0,44-7-306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5:40.121"/>
    </inkml:context>
    <inkml:brush xml:id="br0">
      <inkml:brushProperty name="width" value="0.1" units="cm"/>
      <inkml:brushProperty name="height" value="0.1" units="cm"/>
      <inkml:brushProperty name="color" value="#E71224"/>
    </inkml:brush>
  </inkml:definitions>
  <inkml:trace contextRef="#ctx0" brushRef="#br0">1364 40 4775 0 0,'-1'-2'160'0'0,"0"0"-1"0"0,0 0 0 0 0,0 0 0 0 0,0 0 1 0 0,-1 0-1 0 0,1 0 0 0 0,0 0 0 0 0,-1 1 1 0 0,1-1-1 0 0,-1 0 0 0 0,0 1 0 0 0,0 0 1 0 0,1-1-1 0 0,-1 1 0 0 0,0 0 0 0 0,0 0 1 0 0,0 0-1 0 0,0 0 0 0 0,0 0 0 0 0,-1 0 1 0 0,1 1-1 0 0,-3-2 0 0 0,-7 1 56 0 0,1 0-1 0 0,0 0 1 0 0,-18 1-1 0 0,-24-1 403 0 0,43 0-477 0 0,0 0 0 0 0,0 1 1 0 0,0 0-1 0 0,0 1 0 0 0,-14 3 1 0 0,-52 16 598 0 0,48-13-546 0 0,-42 13 444 0 0,0-4-1 0 0,-108 10 1 0 0,154-24-573 0 0,16-1-15 0 0,-1 0 1 0 0,1 0-1 0 0,-1-1 1 0 0,1 0-1 0 0,-1 0 1 0 0,1-1 0 0 0,-1 0-1 0 0,1 0 1 0 0,0-1-1 0 0,0-1 1 0 0,-15-5-1 0 0,13 4 33 0 0,0 0 0 0 0,0 1 0 0 0,-1 1 0 0 0,1 0 0 0 0,0 0 0 0 0,-1 1 0 0 0,1 0 0 0 0,-1 1-1 0 0,0 0 1 0 0,-15 2 0 0 0,-37-1-45 0 0,40-3 191 0 0,1-2 0 0 0,-1 0 0 0 0,-31-12 1 0 0,40 12-100 0 0,6 2-75 0 0,0 0 0 0 0,0 1 0 0 0,0 0-1 0 0,0 0 1 0 0,-1 1 0 0 0,1 0 0 0 0,0 1 0 0 0,0-1-1 0 0,0 2 1 0 0,-1-1 0 0 0,-10 4 0 0 0,-33 15-817 0 0,4 6-3436 0 0,14-6-929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5:40.704"/>
    </inkml:context>
    <inkml:brush xml:id="br0">
      <inkml:brushProperty name="width" value="0.1" units="cm"/>
      <inkml:brushProperty name="height" value="0.1" units="cm"/>
      <inkml:brushProperty name="color" value="#E71224"/>
    </inkml:brush>
  </inkml:definitions>
  <inkml:trace contextRef="#ctx0" brushRef="#br0">1173 102 2303 0 0,'-14'-50'5453'0'0,"14"51"-5328"0"0,-17 6-379 0 0,1 0-371 0 0,11-6 545 0 0,0-1 0 0 0,1 1 0 0 0,-1-1 1 0 0,0 0-1 0 0,1 0 0 0 0,-1-1 0 0 0,0 1 0 0 0,1-1 0 0 0,-7-2 0 0 0,-43-16 906 0 0,18 6 331 0 0,15 7-457 0 0,-1 1 0 0 0,1 1 0 0 0,-1 1 0 0 0,-33-1-1 0 0,-90 9 643 0 0,90-1-836 0 0,-68-5 0 0 0,46-6-105 0 0,-81-4 238 0 0,136 11-644 0 0,0 1-1 0 0,0 2 0 0 0,1 0 0 0 0,-1 1 0 0 0,-25 7 1 0 0,-10 9-760 0 0,18-6-2966 0 0,7-3-811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5:41.428"/>
    </inkml:context>
    <inkml:brush xml:id="br0">
      <inkml:brushProperty name="width" value="0.1" units="cm"/>
      <inkml:brushProperty name="height" value="0.1" units="cm"/>
      <inkml:brushProperty name="color" value="#E71224"/>
    </inkml:brush>
  </inkml:definitions>
  <inkml:trace contextRef="#ctx0" brushRef="#br0">1934 0 919 0 0,'-5'1'215'0'0,"0"0"0"0"0,0-1 1 0 0,0 2-1 0 0,0-1 0 0 0,0 1 0 0 0,-6 3 0 0 0,-12 2 529 0 0,-9 2 251 0 0,10-2 210 0 0,-30 3 0 0 0,-251 7 3576 0 0,219-16-4209 0 0,-78-4 375 0 0,71 1-500 0 0,-203-18 635 0 0,17 1-575 0 0,213 18-483 0 0,0 2 1 0 0,-84 14-1 0 0,23 11-693 0 0,43-4-2982 0 0,13 0-933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5:42.893"/>
    </inkml:context>
    <inkml:brush xml:id="br0">
      <inkml:brushProperty name="width" value="0.1" units="cm"/>
      <inkml:brushProperty name="height" value="0.1" units="cm"/>
      <inkml:brushProperty name="color" value="#E71224"/>
    </inkml:brush>
  </inkml:definitions>
  <inkml:trace contextRef="#ctx0" brushRef="#br0">1163 67 3223 0 0,'0'-2'28'0'0,"-1"1"-1"0"0,0-1 0 0 0,-1 1 0 0 0,1 0 0 0 0,0-1 0 0 0,0 1 0 0 0,-1 0 1 0 0,1 0-1 0 0,0 0 0 0 0,-1 0 0 0 0,1 0 0 0 0,-1 0 0 0 0,1 0 0 0 0,-1 0 1 0 0,0 1-1 0 0,1-1 0 0 0,-1 1 0 0 0,-2-1 0 0 0,-37-3 615 0 0,14 2-246 0 0,-42-10 1157 0 0,9 1 267 0 0,-1 3 1 0 0,-92-2-1 0 0,-17 18-621 0 0,-129-1-326 0 0,285-8-1075 0 0,-131-4 412 0 0,83 6-4012 0 0,28 0-532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15:43.686"/>
    </inkml:context>
    <inkml:brush xml:id="br0">
      <inkml:brushProperty name="width" value="0.1" units="cm"/>
      <inkml:brushProperty name="height" value="0.1" units="cm"/>
      <inkml:brushProperty name="color" value="#E71224"/>
    </inkml:brush>
  </inkml:definitions>
  <inkml:trace contextRef="#ctx0" brushRef="#br0">2143 67 5151 0 0,'-396'-7'5803'0'0,"-208"-25"-3580"0"0,248 9-1203 0 0,271 19-1066 0 0,1 4 0 0 0,0 3 1 0 0,0 4-1 0 0,-161 34 1 0 0,143-16-3323 0 0,0 0-1186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24:22.181"/>
    </inkml:context>
    <inkml:brush xml:id="br0">
      <inkml:brushProperty name="width" value="0.1" units="cm"/>
      <inkml:brushProperty name="height" value="0.1" units="cm"/>
      <inkml:brushProperty name="color" value="#E71224"/>
    </inkml:brush>
  </inkml:definitions>
  <inkml:trace contextRef="#ctx0" brushRef="#br0">1 1327 3223 0 0,'0'0'240'0'0,"0"1"-186"0"0,0-1-1 0 0,0 0 0 0 0,0 1 0 0 0,0-1 1 0 0,0 0-1 0 0,0 0 0 0 0,0 1 0 0 0,0-1 1 0 0,0 0-1 0 0,0 1 0 0 0,0-1 0 0 0,0 0 1 0 0,0 0-1 0 0,0 1 0 0 0,0-1 0 0 0,0 0 0 0 0,0 1 1 0 0,0-1-1 0 0,1 0 0 0 0,-1 0 0 0 0,0 0 1 0 0,0 1-1 0 0,0-1 0 0 0,0 0 0 0 0,1 0 1 0 0,-1 1-1 0 0,0-1 0 0 0,0 0 0 0 0,1 0 1 0 0,-1 0-1 0 0,0 0 0 0 0,0 0 0 0 0,1 1 1 0 0,-1-1-1 0 0,0 0 0 0 0,0 0 0 0 0,1 0 0 0 0,-1 0 1 0 0,0 0-1 0 0,1 0 0 0 0,-1 0 0 0 0,0 0 1 0 0,0 0-1 0 0,1 0 0 0 0,-1 0 0 0 0,0 0 1 0 0,1 0-1 0 0,-1 0 0 0 0,0 0 0 0 0,0 0 1 0 0,1-1-1 0 0,-1 1 0 0 0,1 0 0 0 0,0-1 72 0 0,0 1 1 0 0,0-1-1 0 0,0 0 0 0 0,0 1 0 0 0,1-1 0 0 0,-1 0 1 0 0,0 0-1 0 0,0 0 0 0 0,0 0 0 0 0,-1 0 1 0 0,3-2-1 0 0,-3 2 104 0 0,0 0 1 0 0,1 0-1 0 0,-1 0 1 0 0,1 0 0 0 0,0 0-1 0 0,-1 0 1 0 0,1 0-1 0 0,0 0 1 0 0,0 1 0 0 0,-1-1-1 0 0,1 0 1 0 0,0 0-1 0 0,0 1 1 0 0,0-1 0 0 0,0 0-1 0 0,2 0 1 0 0,-2 1-93 0 0,1 0 0 0 0,-1 1 1 0 0,1-1-1 0 0,-1 1 0 0 0,1 0 1 0 0,-1-1-1 0 0,0 1 0 0 0,1 0 0 0 0,-1 0 1 0 0,0 0-1 0 0,0-1 0 0 0,2 3 1 0 0,1 0 61 0 0,1-1-1 0 0,-1 0 1 0 0,0 0 0 0 0,1-1 0 0 0,-1 1 0 0 0,1-1 0 0 0,-1 0 0 0 0,1 0 0 0 0,9 0-1 0 0,10 3 622 0 0,58 16 226 0 0,-51-11-430 0 0,1-2 0 0 0,0-1 0 0 0,62 4 0 0 0,-71-9-266 0 0,27 4 0 0 0,-2 1-94 0 0,13 0 62 0 0,45 2-20 0 0,-70-8-102 0 0,0 2 0 0 0,70 13 0 0 0,39 8-41 0 0,20 4 218 0 0,-150-24-357 0 0,1 0 0 0 0,0-2 0 0 0,1 0 0 0 0,17-1 0 0 0,67-9 133 0 0,17-1 115 0 0,-117 10-263 0 0,408-13 137 0 0,-342 8-138 0 0,84 5 0 0 0,-45 13 0 0 0,-38-3 0 0 0,-29-3 0 0 0,56 16 0 0 0,-55-12 0 0 0,52 8 0 0 0,-40-10 0 0 0,-37-5 0 0 0,0-1 0 0 0,1-1 0 0 0,-1-1 0 0 0,19 0 0 0 0,101-2 50 0 0,-77 2-36 0 0,156 0-14 0 0,91-15 64 0 0,-50-23-64 0 0,-201 29 21 0 0,-1 2 1 0 0,59 2-1 0 0,-71 5-21 0 0,-12-1 0 0 0,1 0 0 0 0,43-7 0 0 0,-9 1 0 0 0,-43 5 0 0 0,127-5 0 0 0,-129 5 0 0 0,81-9 0 0 0,114-23 0 0 0,-104 14 0 0 0,-85 15 0 0 0,-15 2 0 0 0,-1 1 0 0 0,1 0 0 0 0,-1 0 0 0 0,1 1 0 0 0,16 1 0 0 0,-19-1 0 0 0,-1 0 0 0 0,1-1 0 0 0,0 0 0 0 0,-1 0 0 0 0,1 0 0 0 0,-1-1 0 0 0,0 0 0 0 0,0 0 0 0 0,7-4 0 0 0,15-3 0 0 0,60-14 0 0 0,-76 18 0 0 0,0-1 0 0 0,-1-1 0 0 0,0 1 0 0 0,0-2 0 0 0,10-9 0 0 0,-17 14 0 0 0,4-3 0 0 0,3-2 0 0 0,0 0 0 0 0,-1-1 0 0 0,15-17 0 0 0,-21 19 4 0 0,1-1 0 0 0,-1 0 0 0 0,0 0 0 0 0,-1 0 0 0 0,0 0-1 0 0,3-12 1 0 0,7-54 31 0 0,-10 59-33 0 0,9-88 9 0 0,-11 86 19 0 0,-1 0-1 0 0,0-1 0 0 0,-6-33 0 0 0,6 48-29 0 0,0 0 0 0 0,1 0 0 0 0,-1 0 0 0 0,0 1 0 0 0,1-1 0 0 0,0 0 0 0 0,0 0 0 0 0,0 0 0 0 0,0 0 0 0 0,1-3 0 0 0,5-12 0 0 0,-5 12 0 0 0,0 0 0 0 0,0 0 0 0 0,1 0 0 0 0,-1 0 0 0 0,1 1 0 0 0,6-9 0 0 0,-6 10 0 0 0,0-1 0 0 0,0 1 0 0 0,-1 0 0 0 0,1-1 0 0 0,-1 0 0 0 0,0 0 0 0 0,-1 0 0 0 0,1 0 0 0 0,-1 0 0 0 0,0 0 0 0 0,1-8 0 0 0,-1 8 0 0 0,0 0 0 0 0,0 0 0 0 0,0 1 0 0 0,1-1 0 0 0,-1 0 0 0 0,1 1 0 0 0,0-1 0 0 0,1 1 0 0 0,-1 0 0 0 0,1 0 0 0 0,0 0 0 0 0,5-6 0 0 0,-4 5 0 0 0,1-2 0 0 0,-1 1 0 0 0,0 0 0 0 0,-1-1 0 0 0,4-8 0 0 0,-4 6 5 0 0,0 0-1 0 0,-1-1 1 0 0,0 0-1 0 0,-1 1 1 0 0,0-1 0 0 0,0 0-1 0 0,-1 0 1 0 0,0 0-1 0 0,-1 0 1 0 0,0 1-1 0 0,-1-1 1 0 0,0 0 0 0 0,-4-12-1 0 0,0 1-13 0 0,2 7 21 0 0,0 1 0 0 0,0 0 0 0 0,-1 0 1 0 0,-1 0-1 0 0,-8-15 0 0 0,-7-7-12 0 0,15 22 0 0 0,-1 1 0 0 0,-11-15 0 0 0,14 22 0 0 0,-5-8 0 0 0,-2 0 0 0 0,0 1 0 0 0,0 1 0 0 0,-21-18 0 0 0,8 14 0 0 0,0 1 0 0 0,0 2 0 0 0,-1 0 0 0 0,-1 1 0 0 0,-44-11 0 0 0,31 9 0 0 0,-4 0 0 0 0,-1 3 0 0 0,0 1 0 0 0,-1 2 0 0 0,-66-2 0 0 0,-223 19-58 0 0,250-5 52 0 0,-40 2 6 0 0,63-3 0 0 0,-81-5 0 0 0,44-1 0 0 0,-202 18 0 0 0,0 1 0 0 0,295-17 0 0 0,-498 3 0 0 0,176-15 0 0 0,90-1 0 0 0,112 13 0 0 0,-110-7 0 0 0,-238-16 0 0 0,-6 3 0 0 0,271 18 0 0 0,-6 0 0 0 0,198 0 0 0 0,0 2 0 0 0,1 0 0 0 0,-1 0 0 0 0,-17 4 0 0 0,24-2 0 0 0,0 0 0 0 0,1 1 0 0 0,-1 0 0 0 0,0 0 0 0 0,1 1 0 0 0,0 0 0 0 0,0 0 0 0 0,-10 8 0 0 0,9-6-5 0 0,2 1-1 0 0,-1 1 1 0 0,1-1-1 0 0,0 1 1 0 0,0 1-1 0 0,1-1 1 0 0,0 1-1 0 0,1 0 1 0 0,0 0-1 0 0,0 1 1 0 0,1 0-1 0 0,0 0 1 0 0,1 0-1 0 0,-5 19 1 0 0,2 10-10 0 0,1 0 1 0 0,0 63-1 0 0,4-87-3 0 0,0 37 5 0 0,2 1 1 0 0,2-1-1 0 0,3 1 0 0 0,14 62 0 0 0,62 236 318 0 0,-12-71 65 0 0,-51-208-210 0 0,-18-67-152 0 0,0 0 1 0 0,0 0-1 0 0,-1 1 1 0 0,1-1-1 0 0,-2 0 0 0 0,1 0 1 0 0,0 1-1 0 0,-1-1 1 0 0,0 0-1 0 0,0 0 1 0 0,-1 0-1 0 0,1 0 0 0 0,-1 0 1 0 0,0 0-1 0 0,0-1 1 0 0,-1 1-1 0 0,-3 5 1 0 0,-6 7-51 0 0,-1-1 1 0 0,0 0-1 0 0,-17 15 0 0 0,17-18-91 0 0,-32 32-1045 0 0,-7 7-379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20:38.466"/>
    </inkml:context>
    <inkml:brush xml:id="br0">
      <inkml:brushProperty name="width" value="0.1" units="cm"/>
      <inkml:brushProperty name="height" value="0.1" units="cm"/>
      <inkml:brushProperty name="color" value="#E71224"/>
    </inkml:brush>
  </inkml:definitions>
  <inkml:trace contextRef="#ctx0" brushRef="#br0">1 149 1839 0 0,'0'-3'133'0'0,"1"1"0"0"0,-1 0 0 0 0,1-1 0 0 0,0 1 0 0 0,0 0 0 0 0,0-1-1 0 0,0 1 1 0 0,0 0 0 0 0,1 0 0 0 0,-1 0 0 0 0,1 0 0 0 0,-1 0-1 0 0,1 0 1 0 0,0 1 0 0 0,0-1 0 0 0,-1 1 0 0 0,1-1 0 0 0,0 1 0 0 0,1-1-1 0 0,-1 1 1 0 0,0 0 0 0 0,0 0 0 0 0,0 0 0 0 0,1 0 0 0 0,2 0-1 0 0,0-1 26 0 0,1 0 0 0 0,-1 1 0 0 0,0-1 0 0 0,1 1 0 0 0,-1 0 0 0 0,1 1 0 0 0,-1 0 0 0 0,1-1 0 0 0,0 2 0 0 0,7 0 0 0 0,15 4 234 0 0,1-2-1 0 0,0 0 1 0 0,-1-2-1 0 0,1-1 1 0 0,29-4-1 0 0,59 0 755 0 0,-49 5-971 0 0,0-4-1 0 0,0-2 1 0 0,0-3 0 0 0,69-18-1 0 0,-84 16 105 0 0,1 2 0 0 0,-1 3 0 0 0,1 2 0 0 0,64 4 0 0 0,65-3-84 0 0,-153 1-185 0 0,3-2 3 0 0,44-9-1 0 0,-54 7-4 0 0,1 1 0 0 0,0 1 0 0 0,-1 1-1 0 0,31 1 1 0 0,27 2 15 0 0,-17-1 8 0 0,-23 4-25 0 0,79 17 1 0 0,-25-2-10 0 0,-42-11 9 0 0,83 3-1 0 0,-95-10 8 0 0,1 2 1 0 0,-1 2-1 0 0,48 11 0 0 0,16 2-13 0 0,-47-8 0 0 0,-16-3-2 0 0,71 10 68 0 0,142 13-66 0 0,172-24 50 0 0,-242-8-36 0 0,-5-8 9 0 0,-116 4-9 0 0,0 3-1 0 0,77 7 1 0 0,255 29 189 0 0,-346-33-178 0 0,1-2 1 0 0,54-8-1 0 0,-51 3 1 0 0,86 1 0 0 0,-53 10 65 0 0,115 1 10 0 0,36-17 16 0 0,-164 8-28 0 0,1 3 0 0 0,134 16 0 0 0,-118-5-50 0 0,1-4 0 0 0,103-7 0 0 0,-114 1 63 0 0,143 18-1 0 0,-198-14-93 0 0,28-1 11 0 0,1-1 1 0 0,-1-3 0 0 0,0-2-1 0 0,1-3 1 0 0,96-22-1 0 0,-84 14 87 0 0,99-8-1 0 0,226 0 12 0 0,-378 22-117 0 0,22-3 0 0 0,-19 2 0 0 0,0 0 0 0 0,0 0 0 0 0,18 4 0 0 0,-25-2 1 0 0,134 23 62 0 0,-120-19-63 0 0,9 2 0 0 0,38 14 0 0 0,-36-10 0 0 0,-1-1 0 0 0,2-2 0 0 0,-1-2 0 0 0,71 4 0 0 0,-84-9 9 0 0,22 0 31 0 0,0 3 0 0 0,83 16-1 0 0,111 23 35 0 0,-215-40-84 0 0,89 11 151 0 0,1-5-1 0 0,135-8 1 0 0,-174-7 28 0 0,21 0 170 0 0,-47 8-265 0 0,64 11 1 0 0,-50-4-28 0 0,16 3-36 0 0,-42-5-11 0 0,-1-2-1 0 0,39 0 1 0 0,47-8 130 0 0,75 2 2320 0 0,29 5-4374 0 0,-39-12 1987 0 0,-84 1-38 0 0,-61 6-25 0 0,1 2 0 0 0,60 8 0 0 0,27 1 0 0 0,-17-3 0 0 0,9-3 0 0 0,-94-4 0 0 0,45-3 16 0 0,0-4-1 0 0,76-17 0 0 0,-56 8 17 0 0,-17 8 156 0 0,88 0 1 0 0,66-6-116 0 0,-70-13-25 0 0,64-9 32 0 0,379 3 48 0 0,-324 45-96 0 0,-1 0 0 0 0,158-5-32 0 0,-295-9 0 0 0,-81 1 0 0 0,15-5 0 0 0,1-3 0 0 0,87-22 0 0 0,-96 17 0 0 0,106-11 65 0 0,-75 12-55 0 0,91-21 107 0 0,-163 27-105 0 0,-16 4-13 0 0,0 0 1 0 0,0 1-1 0 0,0 0 1 0 0,1 0 0 0 0,-1 1-1 0 0,0 0 1 0 0,1 1 0 0 0,9 1-1 0 0,-17-1-75 0 0,-1 0 0 0 0,0 1 0 0 0,1-1 0 0 0,-1 0 0 0 0,0 1 0 0 0,0 0 0 0 0,1-1 0 0 0,-1 1 0 0 0,0 0 0 0 0,0-1 0 0 0,0 1 0 0 0,0 0 0 0 0,1 1 0 0 0,7 10-4134 0 0,-2 2-1372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5:09.342"/>
    </inkml:context>
    <inkml:brush xml:id="br0">
      <inkml:brushProperty name="width" value="0.1" units="cm"/>
      <inkml:brushProperty name="height" value="0.1" units="cm"/>
      <inkml:brushProperty name="color" value="#E71224"/>
    </inkml:brush>
  </inkml:definitions>
  <inkml:trace contextRef="#ctx0" brushRef="#br0">4776 138 3679 0 0,'1'-10'339'0'0,"-1"8"-200"0"0,0 1 0 0 0,0 0 0 0 0,1 0 0 0 0,-1 0 0 0 0,0-1 0 0 0,0 1 0 0 0,0 0 0 0 0,-1 0 0 0 0,1 0 0 0 0,0 0 0 0 0,0-1 0 0 0,-1 1 0 0 0,1 0 0 0 0,-1-2 0 0 0,-10 0-437 0 0,10 3 258 0 0,0 0 1 0 0,1 0-1 0 0,-1 0 1 0 0,1 0 0 0 0,-1-1-1 0 0,0 1 1 0 0,1 0 0 0 0,-1 0-1 0 0,1-1 1 0 0,-1 1-1 0 0,0 0 1 0 0,1-1 0 0 0,-1 1-1 0 0,1-1 1 0 0,-1 1 0 0 0,1 0-1 0 0,0-1 1 0 0,-1 1-1 0 0,1-1 1 0 0,-1 1 0 0 0,1-1-1 0 0,0 0 1 0 0,-1 1 0 0 0,1-1-1 0 0,0 1 1 0 0,0-1-1 0 0,-1 0 1 0 0,-6-18 75 0 0,6 16 158 0 0,1 1 0 0 0,-1-1-1 0 0,0 1 1 0 0,0-1 0 0 0,0 1-1 0 0,0 0 1 0 0,0 0 0 0 0,0-1-1 0 0,-1 1 1 0 0,1 0 0 0 0,-1 0 0 0 0,1 0-1 0 0,-1 0 1 0 0,0 1 0 0 0,0-1-1 0 0,0 0 1 0 0,-4-2 0 0 0,3 3-102 0 0,0 0 1 0 0,0 1 0 0 0,0-1-1 0 0,0 0 1 0 0,0 1 0 0 0,0 0-1 0 0,0 0 1 0 0,0 0 0 0 0,0 0-1 0 0,-5 1 1 0 0,-33 10 203 0 0,11-3-101 0 0,8-5 88 0 0,0-1 0 0 0,-36 0-1 0 0,35-2-2 0 0,-39-6 0 0 0,36 2-202 0 0,-164-20 876 0 0,42 14-690 0 0,92 4-247 0 0,37 4-8 0 0,0 0 1 0 0,0 0-1 0 0,0 2 1 0 0,-20 2-1 0 0,-20 5-1 0 0,-186 34 83 0 0,202-33 1 0 0,-2-2 0 0 0,-65 1 0 0 0,45-4-35 0 0,-76-2 11 0 0,-24 2 60 0 0,-75 25 332 0 0,87-22-306 0 0,-24 3 18 0 0,-222 26 38 0 0,146-36 149 0 0,158-2-119 0 0,-98 9 0 0 0,115 1-164 0 0,0-3 0 0 0,-1-4 0 0 0,-153-19 0 0 0,-187-35 901 0 0,260 27-514 0 0,26 3-209 0 0,108 21-234 0 0,-1 1 0 0 0,1 1 0 0 0,-35 4 1 0 0,22 2-597 0 0,-43 12 0 0 0,13 2-758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21:04.056"/>
    </inkml:context>
    <inkml:brush xml:id="br0">
      <inkml:brushProperty name="width" value="0.1" units="cm"/>
      <inkml:brushProperty name="height" value="0.1" units="cm"/>
      <inkml:brushProperty name="color" value="#E71224"/>
    </inkml:brush>
  </inkml:definitions>
  <inkml:trace contextRef="#ctx0" brushRef="#br0">0 45 2303 0 0,'2'-5'639'0'0,"-1"1"-1"0"0,0-1 0 0 0,0 0 0 0 0,-1 1 0 0 0,1-1 0 0 0,-1-5 0 0 0,0 10-620 0 0,1-1 0 0 0,-1 1 0 0 0,0-1 1 0 0,1 1-1 0 0,-1 0 0 0 0,1-1 0 0 0,-1 1 0 0 0,1-1 0 0 0,-1 1 0 0 0,1 0 1 0 0,-1-1-1 0 0,1 1 0 0 0,-1 0 0 0 0,1 0 0 0 0,-1-1 0 0 0,1 1 0 0 0,0 0 1 0 0,-1 0-1 0 0,1 0 0 0 0,-1 0 0 0 0,1 0 0 0 0,0 0 0 0 0,-1 0 0 0 0,1 0 1 0 0,-1 0-1 0 0,1 0 0 0 0,1 0 0 0 0,19 1 62 0 0,-21-1-68 0 0,17 2 116 0 0,1-1 228 0 0,0 1 0 0 0,0 0 0 0 0,0 2 1 0 0,0 0-1 0 0,0 1 0 0 0,29 12 0 0 0,-33-11-237 0 0,-1 0-1 0 0,1-2 0 0 0,0 0 0 0 0,0 0 0 0 0,1-1 0 0 0,-1-1 0 0 0,24 1 1 0 0,-12 0 67 0 0,30 7 1 0 0,-16-3-31 0 0,17 2 79 0 0,0-2 1 0 0,0-3-1 0 0,67-4 0 0 0,-7-3 175 0 0,41-3-46 0 0,47-5-244 0 0,-95 7-19 0 0,199-25 155 0 0,-118 12-147 0 0,-146 16-85 0 0,1 2 0 0 0,54 8 0 0 0,-92-8-17 0 0,211 27 55 0 0,-157-22-64 0 0,97-6-1 0 0,410-3 523 0 0,-445 6-472 0 0,27-1-21 0 0,209 7 74 0 0,75-14 195 0 0,13-2 225 0 0,-278 8-410 0 0,197 12-47 0 0,-248-7-18 0 0,193-15-1 0 0,-198 4 200 0 0,193 18 1 0 0,-156-3-169 0 0,-92-9-31 0 0,-28 0-10 0 0,35 3-1 0 0,-65-4-73 0 0,0 0 0 0 0,0 0 0 0 0,-1 0-1 0 0,1 1 1 0 0,0-1 0 0 0,0 0 0 0 0,0 0-1 0 0,0 0 1 0 0,0 1 0 0 0,-1-1 0 0 0,1 0 0 0 0,0 1-1 0 0,0-1 1 0 0,-1 1 0 0 0,1-1 0 0 0,0 1-1 0 0,0-1 1 0 0,-1 1 0 0 0,1 0 0 0 0,-1-1 0 0 0,1 1-1 0 0,0 0 1 0 0,-1-1 0 0 0,1 1 0 0 0,-1 0-1 0 0,0 0 1 0 0,1-1 0 0 0,-1 1 0 0 0,0 0-1 0 0,1 1 1 0 0,-1 1-257 0 0,0-1-1 0 0,0 0 1 0 0,-1 0-1 0 0,1 0 0 0 0,-1 1 1 0 0,0-1-1 0 0,1 0 1 0 0,-1 0-1 0 0,0 0 0 0 0,0 0 1 0 0,-2 4-1 0 0,-14 18-4708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21:16.246"/>
    </inkml:context>
    <inkml:brush xml:id="br0">
      <inkml:brushProperty name="width" value="0.1" units="cm"/>
      <inkml:brushProperty name="height" value="0.1" units="cm"/>
      <inkml:brushProperty name="color" value="#E71224"/>
    </inkml:brush>
  </inkml:definitions>
  <inkml:trace contextRef="#ctx0" brushRef="#br0">1 62 2127 0 0,'64'-3'208'0'0,"-56"3"-62"0"0,0 0-1 0 0,0 0 0 0 0,12 3 0 0 0,0-1-72 0 0,74 9 40 0 0,-53-5 455 0 0,0-1 1 0 0,53-2-1 0 0,107-11 2096 0 0,-10-13-1728 0 0,215-9 144 0 0,-198 18-554 0 0,74-1 220 0 0,-252 13-672 0 0,89 4 98 0 0,291 14 138 0 0,-199-14 105 0 0,-66 7-298 0 0,177 2 11 0 0,-148-18 48 0 0,-114 4-93 0 0,1 3-1 0 0,74 12 0 0 0,3 0 7 0 0,-75-13-69 0 0,0-4 0 0 0,103-15 0 0 0,-69 5 160 0 0,-35 9-83 0 0,89 5 0 0 0,-47 2-83 0 0,426-5 442 0 0,-350-8-373 0 0,1-1 16 0 0,55 8-25 0 0,34-14-10 0 0,-214 14-28 0 0,107 8 0 0 0,-143-3-33 0 0,347 12 178 0 0,-222-8-181 0 0,-82-2 0 0 0,-15 1 50 0 0,68 15 0 0 0,-47-6-22 0 0,12-2 4 0 0,101 4 0 0 0,11-15 23 0 0,45 2 18 0 0,-158-2-43 0 0,138-17-1 0 0,-158 10-24 0 0,109-17 59 0 0,-23 15-64 0 0,46-5 0 0 0,-140 8 0 0 0,100 3 0 0 0,-78 3 0 0 0,-52 0 0 0 0,-17 0 0 0 0,0-1 0 0 0,1 0 0 0 0,-1 0 0 0 0,0 0 0 0 0,0 0 0 0 0,1-1 0 0 0,7-2 0 0 0,-8 2 0 0 0,-1 1 0 0 0,0-1 0 0 0,0 1 0 0 0,1 0 0 0 0,-1 0 0 0 0,1 0 0 0 0,6 2 0 0 0,10 0 0 0 0,-6-2 8 0 0,-1 2 0 0 0,16 2 0 0 0,-19-1 2 0 0,1-1 1 0 0,0-1-1 0 0,0 0 0 0 0,14-2 0 0 0,-17 1-8 0 0,-4-1 22 0 0,-1 0-1 0 0,1 1 0 0 0,0 0 0 0 0,-1 0 0 0 0,1 0 1 0 0,7 2-1 0 0,-11-2-32 0 0,0 1-1 0 0,0-1 1 0 0,0 0 0 0 0,-1 1 0 0 0,1-1 0 0 0,0 1 0 0 0,0 0 0 0 0,0-1 0 0 0,-1 1-1 0 0,1 0 1 0 0,0-1 0 0 0,0 1 0 0 0,-1 0 0 0 0,1 0 0 0 0,-1 0 0 0 0,1-1-1 0 0,-1 1 1 0 0,1 0 0 0 0,-1 0 0 0 0,0 0 0 0 0,1 0 0 0 0,-1 0 0 0 0,0 0-1 0 0,0 0 1 0 0,1 0 0 0 0,-1 0 0 0 0,0 0 0 0 0,0 0 0 0 0,0 0 0 0 0,0 0-1 0 0,-1 0 1 0 0,1 0 0 0 0,0 0 0 0 0,0 0 0 0 0,0 0 0 0 0,-1 1 0 0 0,-3 14-1119 0 0,-3 3-3630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21:17.933"/>
    </inkml:context>
    <inkml:brush xml:id="br0">
      <inkml:brushProperty name="width" value="0.1" units="cm"/>
      <inkml:brushProperty name="height" value="0.1" units="cm"/>
      <inkml:brushProperty name="color" value="#E71224"/>
    </inkml:brush>
  </inkml:definitions>
  <inkml:trace contextRef="#ctx0" brushRef="#br0">1 9 1375 0 0,'14'-3'522'0'0,"1"1"0"0"0,0 0 0 0 0,0 1 0 0 0,-1 0 0 0 0,1 2 0 0 0,27 3 0 0 0,-1 3-194 0 0,46 15 0 0 0,-68-18 1 0 0,0 0-1 0 0,0-2 1 0 0,26 1 0 0 0,22 2 522 0 0,47 2-512 0 0,-52-5-138 0 0,-16-2 201 0 0,55-6-1 0 0,41 1 307 0 0,-42 8-552 0 0,110 8 131 0 0,68 4 425 0 0,-148-10-498 0 0,206 13-22 0 0,-6-19 488 0 0,-121-2-325 0 0,-196 3-342 0 0,32 1 52 0 0,-41 0-61 0 0,-1-1 0 0 0,1 1 0 0 0,-1-1-1 0 0,1 1 1 0 0,-1 1 0 0 0,1-1 0 0 0,-1 0 0 0 0,0 1 0 0 0,6 3 0 0 0,-8-4-54 0 0,0 0 0 0 0,0 0 0 0 0,0 0-1 0 0,0 0 1 0 0,0 1 0 0 0,0-1 0 0 0,-1 0-1 0 0,1 1 1 0 0,0-1 0 0 0,-1 0-1 0 0,1 1 1 0 0,-1-1 0 0 0,0 1 0 0 0,1-1-1 0 0,-1 1 1 0 0,0-1 0 0 0,0 4 0 0 0,1-2-72 0 0,1 13-436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21:43.086"/>
    </inkml:context>
    <inkml:brush xml:id="br0">
      <inkml:brushProperty name="width" value="0.1" units="cm"/>
      <inkml:brushProperty name="height" value="0.1" units="cm"/>
      <inkml:brushProperty name="color" value="#E71224"/>
    </inkml:brush>
  </inkml:definitions>
  <inkml:trace contextRef="#ctx0" brushRef="#br0">1 63 1839 0 0,'4'1'452'0'0,"1"0"-1"0"0,0 1 0 0 0,-1-1 0 0 0,1 1 0 0 0,-1 0 0 0 0,1 0 0 0 0,-1 0 0 0 0,0 1 0 0 0,7 4 1 0 0,-10-6-404 0 0,32 9 1607 0 0,-23-6-1505 0 0,-1 1 0 0 0,1-1 0 0 0,0-1 0 0 0,1 1 0 0 0,-1-2 0 0 0,0 0 0 0 0,21 2 0 0 0,78-4 1382 0 0,-52-1-425 0 0,4-2-487 0 0,87-16 1 0 0,-114 14-430 0 0,6-1 132 0 0,0 2 0 0 0,0 1 1 0 0,64 4-1 0 0,-58 3-156 0 0,-1-2 1 0 0,0-2-1 0 0,0-3 1 0 0,66-11-1 0 0,265-47 692 0 0,-324 54-723 0 0,1 3 0 0 0,88 2 0 0 0,-135 3-216 0 0,0 1-1 0 0,-1-1 1 0 0,1 1-1 0 0,-1 0 1 0 0,1 0 0 0 0,-1 0-1 0 0,0 1 1 0 0,7 4-1 0 0,2 1-892 0 0,6 1-53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21:43.908"/>
    </inkml:context>
    <inkml:brush xml:id="br0">
      <inkml:brushProperty name="width" value="0.1" units="cm"/>
      <inkml:brushProperty name="height" value="0.1" units="cm"/>
      <inkml:brushProperty name="color" value="#E71224"/>
    </inkml:brush>
  </inkml:definitions>
  <inkml:trace contextRef="#ctx0" brushRef="#br0">1 61 2759 0 0,'8'-1'338'0'0,"0"0"-1"0"0,0-1 0 0 0,9-2 0 0 0,4-1 1002 0 0,24-2 79 0 0,69-2 0 0 0,30-3 540 0 0,-85 5-1219 0 0,1 2 0 0 0,-1 2 1 0 0,102 10-1 0 0,-62-6-557 0 0,-25-2 33 0 0,46-5 341 0 0,1 1-62 0 0,129 22-166 0 0,-135-8-224 0 0,-43-7-68 0 0,90-9 0 0 0,-99 2 88 0 0,1 3-1 0 0,74 7 0 0 0,-67 3-18 0 0,222 21 140 0 0,-41-30-4 0 0,-244 0-222 0 0,138-1 211 0 0,-139 2-410 0 0,-1 0-1 0 0,1 1 1 0 0,-1-1-1 0 0,1 1 0 0 0,-1 0 1 0 0,8 3-1 0 0,-11-3-96 0 0,0 0 0 0 0,0 0 1 0 0,1 1-1 0 0,-1-1 0 0 0,0 1 0 0 0,0 0 0 0 0,0 0 0 0 0,-1 0 0 0 0,1 0 0 0 0,0 0 0 0 0,-1 1 0 0 0,5 4 0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22:29.766"/>
    </inkml:context>
    <inkml:brush xml:id="br0">
      <inkml:brushProperty name="width" value="0.1" units="cm"/>
      <inkml:brushProperty name="height" value="0.1" units="cm"/>
      <inkml:brushProperty name="color" value="#E71224"/>
    </inkml:brush>
  </inkml:definitions>
  <inkml:trace contextRef="#ctx0" brushRef="#br0">1 103 455 0 0,'4'1'55'0'0,"1"0"0"0"0,-1 1 0 0 0,0-1 0 0 0,1 1-1 0 0,-1 0 1 0 0,0 0 0 0 0,5 4 0 0 0,6 2-86 0 0,-2-2 95 0 0,-1 0-89 0 0,0-1 0 0 0,18 6-1 0 0,-25-10 204 0 0,-1 0 0 0 0,1 0 0 0 0,0-1 0 0 0,-1 0-1 0 0,1 0 1 0 0,0 0 0 0 0,0 0 0 0 0,-1 0 0 0 0,1-1 0 0 0,7-2-1 0 0,1 0 220 0 0,0 1-1 0 0,1 1 0 0 0,0 0 1 0 0,18 1-1 0 0,21-2 82 0 0,-13 0-197 0 0,-1 1 1 0 0,53 7-1 0 0,45 0 161 0 0,-53-6-30 0 0,-46 1-107 0 0,64-7 0 0 0,-36-3-173 0 0,263-27 552 0 0,111 14-409 0 0,-6 5 400 0 0,-232 10-584 0 0,104 3 92 0 0,-224 7-160 0 0,85-7-1 0 0,82-20 11 0 0,-217 21-36 0 0,231-21 186 0 0,-193 22-152 0 0,122 10 0 0 0,102 18-31 0 0,-240-22 0 0 0,0 3 0 0 0,0 1 0 0 0,58 19 0 0 0,233 47 0 0 0,-161-51 0 0 0,1 0 0 0 0,-104-13 5 0 0,8 1 54 0 0,-3 7-39 0 0,-21-4 16 0 0,0-3 0 0 0,68 4 0 0 0,17-3 136 0 0,-126-8-137 0 0,1 1-1 0 0,-2 1 1 0 0,1 1-1 0 0,24 11 0 0 0,-48-18-34 0 0,13 6 13 0 0,1 0-1 0 0,-1-1 1 0 0,1-1-1 0 0,0 0 1 0 0,16 2-1 0 0,-28-6-4 0 0,-1 0 1 0 0,1 0-1 0 0,0 1 0 0 0,-1-1 1 0 0,1 0-1 0 0,0 1 0 0 0,0-1 1 0 0,-1 1-1 0 0,1-1 0 0 0,-1 1 1 0 0,1 0-1 0 0,-1 0 0 0 0,1 0 1 0 0,-1 0-1 0 0,1 0 0 0 0,1 1 1 0 0,-2 0-20 0 0,0 0 0 0 0,0 0 0 0 0,-1 0 0 0 0,1 0 0 0 0,0 0 0 0 0,-1 0 0 0 0,1 0 1 0 0,-1 0-1 0 0,0 0 0 0 0,0 0 0 0 0,0 0 0 0 0,0 0 0 0 0,0 3 0 0 0,0 9-793 0 0,0 0-2704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28:43.278"/>
    </inkml:context>
    <inkml:brush xml:id="br0">
      <inkml:brushProperty name="width" value="0.1" units="cm"/>
      <inkml:brushProperty name="height" value="0.1" units="cm"/>
      <inkml:brushProperty name="color" value="#E71224"/>
    </inkml:brush>
  </inkml:definitions>
  <inkml:trace contextRef="#ctx0" brushRef="#br0">1 151 3223 0 0,'2'-3'39'0'0,"0"1"0"0"0,0 0 0 0 0,1-1 0 0 0,0 1-1 0 0,-1 0 1 0 0,1 0 0 0 0,0 1 0 0 0,0-1-1 0 0,0 1 1 0 0,0-1 0 0 0,0 1 0 0 0,0 0-1 0 0,0 0 1 0 0,1 0 0 0 0,-1 0 0 0 0,4 1 0 0 0,7-2 260 0 0,0 1 0 0 0,22 2 0 0 0,-10 0-160 0 0,26 0-139 0 0,-29 0 0 0 0,-1 0 0 0 0,1-2 0 0 0,-1 0 0 0 0,0-2 0 0 0,43-10 0 0 0,-37 4 180 0 0,1 2-1 0 0,-1 1 0 0 0,2 1 0 0 0,57-3 0 0 0,93-1 626 0 0,-104 4-90 0 0,122 8-439 0 0,-148-1-194 0 0,40 4 381 0 0,-47-1 42 0 0,1-3 0 0 0,84-6 0 0 0,75-23 479 0 0,-96 16-681 0 0,123 5 0 0 0,83-7-90 0 0,-200 14-87 0 0,-41 1-71 0 0,413 16 1023 0 0,-443-15-1051 0 0,79-8 1 0 0,-16 0-9 0 0,110 0 237 0 0,-74 4 56 0 0,60-3-80 0 0,-139-1-211 0 0,41-5 22 0 0,-69 7-28 0 0,1 2 0 0 0,65 5 0 0 0,-2 1 4 0 0,27 3-19 0 0,-16-1 0 0 0,26-6 0 0 0,-48-2 0 0 0,118 14 0 0 0,-170-8 2 0 0,179 22 67 0 0,-163-24-50 0 0,0-2 0 0 0,63-6 0 0 0,111-5 155 0 0,-184 12-120 0 0,1 1 1 0 0,-1 3 0 0 0,58 14-1 0 0,-54-10-43 0 0,0-1 0 0 0,0-3-1 0 0,1-1 1 0 0,0-3 0 0 0,76-5-1 0 0,-45-1 6 0 0,1 4 0 0 0,0 3 0 0 0,80 13 0 0 0,-125-12-16 0 0,35 0 0 0 0,6-1 0 0 0,-56-2 0 0 0,-1-1 0 0 0,1-1 0 0 0,20-3 0 0 0,8-1 0 0 0,-37 4 5 0 0,-5 1 3 0 0,1 0 0 0 0,0 0 0 0 0,-1 0 0 0 0,1-1-1 0 0,-1 0 1 0 0,1 0 0 0 0,-1 0 0 0 0,6-3 0 0 0,-9 3 36 0 0,0 0-1 0 0,-1 0 1 0 0,1 0-1 0 0,-1-1 1 0 0,0 1-1 0 0,1 0 0 0 0,-1 0 1 0 0,0 0-1 0 0,0 0 1 0 0,1-1-1 0 0,-1 1 1 0 0,0 0-1 0 0,0 0 1 0 0,0 0-1 0 0,0-1 1 0 0,-1 1-1 0 0,1 0 0 0 0,0 0 1 0 0,0 0-1 0 0,-1 0 1 0 0,0-2-1 0 0,0-5 141 0 0,1 7-177 0 0,-1 1 0 0 0,1-1 0 0 0,0 1 0 0 0,0-1 0 0 0,0 1 0 0 0,0 0 0 0 0,0-1-1 0 0,-1 1 1 0 0,1 0 0 0 0,0-1 0 0 0,0 1 0 0 0,-1 0 0 0 0,1-1 0 0 0,0 1 0 0 0,-1 0 0 0 0,1-1-1 0 0,0 1 1 0 0,-1 0 0 0 0,1 0 0 0 0,0-1 0 0 0,-1 1 0 0 0,1 0 0 0 0,0 0 0 0 0,-1 0 0 0 0,1-1-1 0 0,-1 1 1 0 0,1 0 0 0 0,-1 0 0 0 0,1 0 0 0 0,0 0 0 0 0,-2 0 0 0 0,-16-1 65 0 0,10 1-85 0 0,5 0 17 0 0,1-1 0 0 0,0 1 0 0 0,0 0-1 0 0,0 0 1 0 0,-1 0 0 0 0,1 0 0 0 0,0 1 0 0 0,0-1-1 0 0,0 1 1 0 0,0-1 0 0 0,0 1 0 0 0,0 0 0 0 0,0-1-1 0 0,0 1 1 0 0,0 0 0 0 0,0 0 0 0 0,0 1 0 0 0,-3 1-1 0 0,-1 3-343 0 0,0-1 0 0 0,0 1 0 0 0,-8 11 0 0 0,5-8-860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28:46.004"/>
    </inkml:context>
    <inkml:brush xml:id="br0">
      <inkml:brushProperty name="width" value="0.1" units="cm"/>
      <inkml:brushProperty name="height" value="0.1" units="cm"/>
      <inkml:brushProperty name="color" value="#E71224"/>
    </inkml:brush>
  </inkml:definitions>
  <inkml:trace contextRef="#ctx0" brushRef="#br0">1 177 455 0 0,'3'2'212'0'0,"1"-1"0"0"0,0 0 0 0 0,-1 0-1 0 0,1 0 1 0 0,0 0 0 0 0,-1 0-1 0 0,1-1 1 0 0,0 0 0 0 0,0 0 0 0 0,6 0-1 0 0,-5 0 178 0 0,287-26 1266 0 0,-182 13-1076 0 0,503-39 915 0 0,-613 52-1494 0 0,290-16 176 0 0,-3-20 713 0 0,-240 28-675 0 0,1 2 0 0 0,57-1-1 0 0,-93 8-188 0 0,0 0-1 0 0,0 1 0 0 0,16 4 0 0 0,-16-2-16 0 0,0-2 0 0 0,1 0 0 0 0,15 1-1 0 0,-23-3 43 0 0,-1 0 0 0 0,1-1 1 0 0,0 0-1 0 0,-1 1 0 0 0,1-1 0 0 0,-1-1 0 0 0,0 1 0 0 0,1-1 0 0 0,-1 1 0 0 0,7-5 0 0 0,-4 1 94 0 0,-8 2-31 0 0,-14 2-17 0 0,-5 3-99 0 0,18-1 25 0 0,1-1 0 0 0,-1 1 0 0 0,1-1 0 0 0,-1 0 0 0 0,1 1-1 0 0,-1-1 1 0 0,0 0 0 0 0,1 0 0 0 0,-1 0 0 0 0,0-1 0 0 0,1 1 0 0 0,-1 0-1 0 0,1-1 1 0 0,-1 1 0 0 0,1 0 0 0 0,-1-1 0 0 0,1 0 0 0 0,-1 1 0 0 0,1-1-1 0 0,-2-1 1 0 0,0 0 30 0 0,0 0 0 0 0,1 1 0 0 0,-1-1 0 0 0,0 1 0 0 0,0-1 0 0 0,0 1 0 0 0,0 0 0 0 0,0 0-1 0 0,0 1 1 0 0,0-1 0 0 0,-1 0 0 0 0,-3 1 0 0 0,7 6 6 0 0,2-1-52 0 0,4 15-233 0 0,-4-16 67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28:48.119"/>
    </inkml:context>
    <inkml:brush xml:id="br0">
      <inkml:brushProperty name="width" value="0.1" units="cm"/>
      <inkml:brushProperty name="height" value="0.1" units="cm"/>
      <inkml:brushProperty name="color" value="#E71224"/>
    </inkml:brush>
  </inkml:definitions>
  <inkml:trace contextRef="#ctx0" brushRef="#br0">0 30 2759 0 0,'19'-13'248'0'0,"-6"6"-248"0"0,2 1 0 0 0,-4 3 0 0 0,-4 3 408 0 0,-1 0 32 0 0,1 0 8 0 0,6 1 0 0 0,9 3-448 0 0,8 0 0 0 0,4 5 0 0 0,3-1-1928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28:50.072"/>
    </inkml:context>
    <inkml:brush xml:id="br0">
      <inkml:brushProperty name="width" value="0.1" units="cm"/>
      <inkml:brushProperty name="height" value="0.1" units="cm"/>
      <inkml:brushProperty name="color" value="#E71224"/>
    </inkml:brush>
  </inkml:definitions>
  <inkml:trace contextRef="#ctx0" brushRef="#br0">16 84 919 0 0,'-3'-11'47'0'0,"1"3"-14"0"0,0-1 0 0 0,-6-14 0 0 0,8 22 35 0 0,0 1 1 0 0,0-1-1 0 0,0 1 0 0 0,0-1 1 0 0,0 1-1 0 0,1-1 1 0 0,-1 1-1 0 0,0 0 0 0 0,0-1 1 0 0,1 1-1 0 0,-1-1 0 0 0,0 1 1 0 0,0-1-1 0 0,1 1 1 0 0,-1 0-1 0 0,0-1 0 0 0,1 1 1 0 0,-1 0-1 0 0,0-1 1 0 0,1 1-1 0 0,-1 0 0 0 0,1 0 1 0 0,-1-1-1 0 0,1 1 0 0 0,0 0 1 0 0,14-8-25 0 0,-3 4-54 0 0,-1 1-1 0 0,1 0 0 0 0,-1 1 0 0 0,1 1 0 0 0,0 0 1 0 0,0 0-1 0 0,0 1 0 0 0,0 1 0 0 0,18 2 0 0 0,-15-1-81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5:10.002"/>
    </inkml:context>
    <inkml:brush xml:id="br0">
      <inkml:brushProperty name="width" value="0.1" units="cm"/>
      <inkml:brushProperty name="height" value="0.1" units="cm"/>
      <inkml:brushProperty name="color" value="#E71224"/>
    </inkml:brush>
  </inkml:definitions>
  <inkml:trace contextRef="#ctx0" brushRef="#br0">1870 11 3679 0 0,'-2'-2'78'0'0,"0"1"0"0"0,0 0 0 0 0,0 0 0 0 0,0 0 0 0 0,0 0 0 0 0,0 0-1 0 0,0 1 1 0 0,0-1 0 0 0,0 1 0 0 0,0-1 0 0 0,0 1 0 0 0,-1 0-1 0 0,1 0 1 0 0,0 0 0 0 0,0 0 0 0 0,-1 0 0 0 0,1 0 0 0 0,-3 1-1 0 0,-3 1 415 0 0,1 1-1 0 0,-1 0 1 0 0,-12 6-1 0 0,1 0-649 0 0,-38 15 477 0 0,-84 33-23 0 0,114-48-257 0 0,0-1-1 0 0,-1-1 1 0 0,-38 4-1 0 0,15-7 682 0 0,-83-6 0 0 0,-88 6 1934 0 0,0 17-1288 0 0,48-3-878 0 0,106-12-413 0 0,0 3 0 0 0,0 2 0 0 0,-83 27 0 0 0,-18 22-3959 0 0,77-30-464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28:52.360"/>
    </inkml:context>
    <inkml:brush xml:id="br0">
      <inkml:brushProperty name="width" value="0.1" units="cm"/>
      <inkml:brushProperty name="height" value="0.1" units="cm"/>
      <inkml:brushProperty name="color" value="#E71224"/>
    </inkml:brush>
  </inkml:definitions>
  <inkml:trace contextRef="#ctx0" brushRef="#br0">39 43 2759 0 0,'-2'-15'248'0'0,"1"4"-248"0"0,-1 2 0 0 0,0 3 0 0 0,0 4 272 0 0,0 2 8 0 0,0 2 0 0 0,-1-2 0 0 0,-5 0-280 0 0,3 2 0 0 0,-5 0-80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28:53.867"/>
    </inkml:context>
    <inkml:brush xml:id="br0">
      <inkml:brushProperty name="width" value="0.1" units="cm"/>
      <inkml:brushProperty name="height" value="0.1" units="cm"/>
      <inkml:brushProperty name="color" value="#E71224"/>
    </inkml:brush>
  </inkml:definitions>
  <inkml:trace contextRef="#ctx0" brushRef="#br0">72 159 2959 0 0,'-3'-2'95'0'0,"0"-1"0"0"0,0 1-1 0 0,0-1 1 0 0,0 1 0 0 0,0 0-1 0 0,-1 0 1 0 0,1 1 0 0 0,-1-1-1 0 0,1 1 1 0 0,-1-1 0 0 0,0 1-1 0 0,1 0 1 0 0,-1 0 0 0 0,0 1-1 0 0,0-1 1 0 0,0 1 0 0 0,1 0-1 0 0,-5 0 1 0 0,7 1 37 0 0,3 0-99 0 0,7-3 91 0 0,1-8 345 0 0,-9 9-418 0 0,-1 0-1 0 0,1 0 1 0 0,0 0-1 0 0,-1 1 0 0 0,1-1 1 0 0,0 0-1 0 0,0 0 1 0 0,-1 1-1 0 0,1-1 0 0 0,0 0 1 0 0,0 1-1 0 0,0-1 0 0 0,0 1 1 0 0,0-1-1 0 0,0 1 1 0 0,0 0-1 0 0,1-1 0 0 0,19-3 64 0 0,-1 0-1 0 0,1 2 0 0 0,31 0 0 0 0,65 7 544 0 0,-8 0-343 0 0,-20-9-17 0 0,113-20 0 0 0,-23 2 262 0 0,-131 18-415 0 0,84 5-1 0 0,-70 4-54 0 0,192 8 14 0 0,-90-10-50 0 0,117-3-34 0 0,-196-7 3 0 0,0-5-1 0 0,93-23 0 0 0,-128 26 7 0 0,1 2 0 0 0,0 3 0 0 0,57 2 0 0 0,-33 1-12 0 0,132 3-16 0 0,-56 1 0 0 0,-86-1 0 0 0,0 2 0 0 0,0 3 0 0 0,94 23 0 0 0,-99-15 0 0 0,1-3 0 0 0,96 8 0 0 0,-135-19 3 0 0,-1 0 7 0 0,0 0 1 0 0,-1-1-1 0 0,1-1 0 0 0,0-1 0 0 0,27-6 0 0 0,-21 3 494 0 0,-26 5-486 0 0,0 0 0 0 0,0 0 0 0 0,0 0 0 0 0,0 0 0 0 0,0 0 0 0 0,-1 0 0 0 0,1 1 0 0 0,0-1 0 0 0,0 0 0 0 0,0 1 0 0 0,-1-1 0 0 0,1 0 0 0 0,0 1 0 0 0,0-1 0 0 0,-1 1 0 0 0,1-1 0 0 0,0 1 0 0 0,-1-1 0 0 0,1 1 0 0 0,-1 0 0 0 0,1-1 0 0 0,0 1 0 0 0,-1 0 0 0 0,0-1 0 0 0,1 1 0 0 0,-1 0 0 0 0,1 1 0 0 0,12 35-78 0 0,-9-25-48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29:08.576"/>
    </inkml:context>
    <inkml:brush xml:id="br0">
      <inkml:brushProperty name="width" value="0.1" units="cm"/>
      <inkml:brushProperty name="height" value="0.1" units="cm"/>
      <inkml:brushProperty name="color" value="#E71224"/>
    </inkml:brush>
  </inkml:definitions>
  <inkml:trace contextRef="#ctx0" brushRef="#br0">1050 1226 2527 0 0,'7'5'118'0'0,"1"-1"0"0"0,0 0 0 0 0,0-1-1 0 0,0 0 1 0 0,0 0 0 0 0,15 2 0 0 0,-1-2 409 0 0,31 2 0 0 0,-23-4-7 0 0,1-2 1 0 0,-1 0-1 0 0,52-12 0 0 0,93-13 568 0 0,-97 22-943 0 0,-26 3-135 0 0,-21-1 34 0 0,40-3-35 0 0,76-11 199 0 0,-26 5 240 0 0,-10-1-125 0 0,171 4 0 0 0,122 25 162 0 0,-340-12-357 0 0,0 3-1 0 0,77 21 1 0 0,-43-9-68 0 0,1 3-1 0 0,47 8 20 0 0,296 19 359 0 0,-365-43-213 0 0,152-6 0 0 0,28-13 153 0 0,-179 12-317 0 0,102 13-1 0 0,175 9 15 0 0,-66-8-33 0 0,-88 12-14 0 0,41 4 8 0 0,135 22 25 0 0,-320-42-58 0 0,21-1 67 0 0,1-3 0 0 0,84-5 0 0 0,15 0 115 0 0,-90 3-117 0 0,348 5 163 0 0,-17-7-96 0 0,-282 1-121 0 0,293-19 128 0 0,-326 9 25 0 0,132 6 139 0 0,-60 2-132 0 0,112-3-110 0 0,-120 2 19 0 0,100-6 101 0 0,-23-15-85 0 0,-167 18-58 0 0,90 7 0 0 0,-105-1-41 0 0,1-3 0 0 0,-1-2 0 0 0,0-4 0 0 0,68-13 0 0 0,54-19 23 0 0,32-5 18 0 0,-147 28 71 0 0,132-49 0 0 0,-192 60-106 0 0,126-53 52 0 0,-18 7 38 0 0,-54 26-81 0 0,168-72 98 0 0,-157 56-11 0 0,96-66-1 0 0,-155 95-73 0 0,-1-1 0 0 0,0-1 0 0 0,-1-1 1 0 0,0 0-1 0 0,-1-1 0 0 0,-1 0 0 0 0,0-1 0 0 0,16-27 0 0 0,-25 32-7 0 0,1 0-1 0 0,-1 0 1 0 0,-1 0-1 0 0,0-1 0 0 0,0 1 1 0 0,-1 0-1 0 0,-1-1 1 0 0,-1-15-1 0 0,1 10-12 0 0,0 12-6 0 0,-1-1 1 0 0,1 0-1 0 0,-2 0 0 0 0,1 1 0 0 0,0-1 1 0 0,-1 1-1 0 0,0-1 0 0 0,-4-6 0 0 0,-27-42 32 0 0,11 19-24 0 0,17 26-8 0 0,-1 1 0 0 0,0 0 0 0 0,0 1 0 0 0,0 0 0 0 0,-1 0 0 0 0,0 0 0 0 0,-1 1 0 0 0,1-1 0 0 0,-1 2 0 0 0,-1-1 0 0 0,-13-5 0 0 0,-8-3 9 0 0,-2 1 1 0 0,-33-8 0 0 0,9 3-7 0 0,-246-75 59 0 0,194 72-32 0 0,-172-10 0 0 0,2-2-32 0 0,-41-3 0 0 0,-99 2 4 0 0,212 15 56 0 0,-63 11 29 0 0,110 6-50 0 0,-478-10-39 0 0,429 8 0 0 0,-88 2 0 0 0,238 3 0 0 0,-486 2 0 0 0,40-17 0 0 0,398 13 0 0 0,-254 6 28 0 0,-68-1 8 0 0,352-7-36 0 0,-209-3 0 0 0,142 14 0 0 0,-25 0 0 0 0,-216 1 0 0 0,107 10 0 0 0,101-9 24 0 0,-281 22 80 0 0,189-17-104 0 0,-80 9 0 0 0,230-6 0 0 0,-189 5 0 0 0,151-25 57 0 0,-116 3-50 0 0,152 2-7 0 0,0-4 0 0 0,-136-20 0 0 0,234 18 1 0 0,-242-26 62 0 0,-42 2-63 0 0,249 21 0 0 0,38 4 1 0 0,-36-2 20 0 0,1-4 0 0 0,-96-25 0 0 0,94 18-21 0 0,0 1 0 0 0,-1 3 0 0 0,-1 3 0 0 0,-77-2 0 0 0,61 3 0 0 0,-19 0 0 0 0,78 7 0 0 0,-121 5 0 0 0,115-3 0 0 0,1 1 0 0 0,-1 1 0 0 0,1 1 0 0 0,-31 12 0 0 0,17-4-10 0 0,0 3-1 0 0,1 0 0 0 0,0 2 1 0 0,-51 39-1 0 0,17-10-1 0 0,-3 2 11 0 0,61-41 2 0 0,0 0-1 0 0,1 0 0 0 0,0 1 1 0 0,0 0-1 0 0,-8 13 0 0 0,4-3-10 0 0,1 1-1 0 0,1 0 0 0 0,1 0 1 0 0,0 1-1 0 0,-10 42 0 0 0,16-48 5 0 0,0 0-1 0 0,1 0 1 0 0,1 1 0 0 0,0-1-1 0 0,1 0 1 0 0,1 0-1 0 0,0 0 1 0 0,1 0 0 0 0,7 25-1 0 0,106 361-57 0 0,-108-382 64 0 0,0-1 0 0 0,1 0 0 0 0,1 0 0 0 0,1-1 0 0 0,1 0 0 0 0,0 0 0 0 0,1-2 0 0 0,0 1 0 0 0,2-1 0 0 0,0-1 0 0 0,18 15 0 0 0,-17-19 0 0 0,0 0 0 0 0,0-1 0 0 0,1 0 0 0 0,0-2 0 0 0,1 0 0 0 0,-1 0 0 0 0,2-2 0 0 0,-1 0 0 0 0,25 4 0 0 0,17-2 0 0 0,88 2 0 0 0,-106-8 0 0 0,8 0 2 0 0,71 4 29 0 0,190-17 0 0 0,-7-15 22 0 0,-219 24-47 0 0,135 14-1 0 0,-197-9-27 0 0,-8-1 36 0 0,0 1 1 0 0,0 0 0 0 0,0 1 0 0 0,25 8 0 0 0,-36-10-44 0 0,1 1 1 0 0,-1-1-1 0 0,0 1 0 0 0,0 0 0 0 0,-1 0 1 0 0,1 0-1 0 0,0 0 0 0 0,0 0 1 0 0,-1 0-1 0 0,0 1 0 0 0,1-1 1 0 0,-1 1-1 0 0,0 0 0 0 0,0 0 0 0 0,0 0 1 0 0,-1 0-1 0 0,1 0 0 0 0,-1 0 1 0 0,0 0-1 0 0,0 0 0 0 0,0 1 0 0 0,0-1 1 0 0,0 0-1 0 0,-1 1 0 0 0,1 4 1 0 0,-2 22-535 0 0,0 2-20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29:31.884"/>
    </inkml:context>
    <inkml:brush xml:id="br0">
      <inkml:brushProperty name="width" value="0.1" units="cm"/>
      <inkml:brushProperty name="height" value="0.1" units="cm"/>
      <inkml:brushProperty name="color" value="#E71224"/>
    </inkml:brush>
  </inkml:definitions>
  <inkml:trace contextRef="#ctx0" brushRef="#br0">104 2 3823 0 0,'-3'0'51'0'0,"1"-1"-7"0"0,-1 1 0 0 0,0 0 1 0 0,1 0-1 0 0,-1 0 0 0 0,0 0 1 0 0,1 1-1 0 0,-1-1 0 0 0,0 1 1 0 0,1-1-1 0 0,-1 1 0 0 0,1 0 1 0 0,-1 0-1 0 0,1 0 0 0 0,0 1 0 0 0,-1-1 1 0 0,1 0-1 0 0,-4 4 0 0 0,-23 15 329 0 0,12-10 854 0 0,16-10-1116 0 0,1 1 0 0 0,0-1 0 0 0,-1 0 0 0 0,1 1 0 0 0,0-1 0 0 0,-1 0 0 0 0,1 1 0 0 0,0-1 0 0 0,-1 0-1 0 0,1 1 1 0 0,0-1 0 0 0,0 1 0 0 0,0-1 0 0 0,-1 0 0 0 0,1 1 0 0 0,0-1 0 0 0,0 1 0 0 0,0-1 0 0 0,0 1-1 0 0,0-1 1 0 0,0 0 0 0 0,0 1 0 0 0,0-1 0 0 0,0 1 0 0 0,0-1 0 0 0,0 1 0 0 0,0-1 0 0 0,0 1 0 0 0,0-1-1 0 0,0 0 1 0 0,1 1 0 0 0,-1-1 0 0 0,0 1 0 0 0,14 16 1066 0 0,-11-14-1143 0 0,0 0 1 0 0,1 0-1 0 0,-1-1 1 0 0,1 1-1 0 0,0-1 0 0 0,0 0 1 0 0,0 0-1 0 0,5 1 1 0 0,11 1 457 0 0,0 1 0 0 0,0 1 0 0 0,0 1 1 0 0,20 10-1 0 0,-30-13-400 0 0,-1-1-1 0 0,1 0 1 0 0,0-1-1 0 0,0 0 1 0 0,12 1 0 0 0,54-1 478 0 0,-37-1-366 0 0,72 4 199 0 0,-11 0 46 0 0,159-11 0 0 0,-93-10-139 0 0,190 6-1 0 0,-239 14 117 0 0,729 7 223 0 0,-576-9-461 0 0,98-4 58 0 0,-256-4-222 0 0,198-14 108 0 0,-190 12-38 0 0,169 10 0 0 0,17 6-29 0 0,-110-4-55 0 0,-162-3 73 0 0,0 2 1 0 0,-1 1-1 0 0,44 11 0 0 0,-74-14-38 0 0,0 0 1 0 0,1 0-1 0 0,-1-1 0 0 0,0 1 1 0 0,1-1-1 0 0,-1 0 0 0 0,4 0 1 0 0,-6 0-33 0 0,-1 0 1 0 0,0 0 0 0 0,0 0 0 0 0,1 0-1 0 0,-1 0 1 0 0,0 0 0 0 0,0-1 0 0 0,0 1 0 0 0,1 0-1 0 0,-1 0 1 0 0,0 0 0 0 0,0 0 0 0 0,0 0-1 0 0,1 0 1 0 0,-1 0 0 0 0,0-1 0 0 0,0 1-1 0 0,0 0 1 0 0,1 0 0 0 0,-1 0 0 0 0,0-1 0 0 0,0 1-1 0 0,0 0 1 0 0,0 0 0 0 0,0 0 0 0 0,0-1-1 0 0,0 1 1 0 0,1 0 0 0 0,-1 0 0 0 0,0 0 0 0 0,0-1-1 0 0,0 1 1 0 0,0 0 0 0 0,0 0 0 0 0,0-1-1 0 0,-1 0 30 0 0,1 0-1 0 0,-1 0 1 0 0,1-1-1 0 0,-1 1 1 0 0,1 0-1 0 0,-1 0 1 0 0,0 0-1 0 0,0 0 1 0 0,1 0-1 0 0,-1 0 1 0 0,-2-1-1 0 0,2 1-31 0 0,0 0 1 0 0,-1 0-1 0 0,1 0 0 0 0,-1 0 0 0 0,1 0 1 0 0,-1 0-1 0 0,1 1 0 0 0,-1-1 0 0 0,1 0 1 0 0,-1 1-1 0 0,0-1 0 0 0,1 1 0 0 0,-1 0 1 0 0,0 0-1 0 0,1-1 0 0 0,-1 1 0 0 0,0 0 0 0 0,1 0 1 0 0,-1 1-1 0 0,0-1 0 0 0,1 0 0 0 0,-1 0 1 0 0,-2 2-1 0 0,-4 0-202 0 0,0 2-1 0 0,1-1 1 0 0,-13 7 0 0 0,7-2-526 0 0,-22 9-4087 0 0,-8 4-1580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4:41.024"/>
    </inkml:context>
    <inkml:brush xml:id="br0">
      <inkml:brushProperty name="width" value="0.1" units="cm"/>
      <inkml:brushProperty name="height" value="0.1" units="cm"/>
      <inkml:brushProperty name="color" value="#E71224"/>
    </inkml:brush>
  </inkml:definitions>
  <inkml:trace contextRef="#ctx0" brushRef="#br0">80 99 1839 0 0,'-10'-7'950'0'0,"0"0"-1"0"0,1 0 0 0 0,0-1 0 0 0,1 0 0 0 0,0-1 0 0 0,0 0 1 0 0,-10-16-1 0 0,18 25-895 0 0,0-1 0 0 0,0 1-1 0 0,0-1 1 0 0,1 1 0 0 0,-1-1 0 0 0,0 1 0 0 0,0-1 0 0 0,0 1 0 0 0,1-1 0 0 0,-1 1 0 0 0,0 0 0 0 0,0-1 0 0 0,1 1 0 0 0,-1-1 0 0 0,1 1 0 0 0,-1 0 0 0 0,0-1 0 0 0,1 1-1 0 0,-1 0 1 0 0,1-1 0 0 0,-1 1 0 0 0,0 0 0 0 0,1 0 0 0 0,-1-1 0 0 0,1 1 0 0 0,-1 0 0 0 0,1 0 0 0 0,-1 0 0 0 0,1 0 0 0 0,-1 0 0 0 0,2-1 0 0 0,18-4 562 0 0,-4 3-216 0 0,0 2-1 0 0,27 1 0 0 0,-36 0-316 0 0,-1 0 1 0 0,0 0-1 0 0,1 1 1 0 0,-1 0-1 0 0,0 0 1 0 0,0 0-1 0 0,0 1 0 0 0,-1 0 1 0 0,11 7-1 0 0,24 15 328 0 0,1-1 0 0 0,46 19-1 0 0,-23-16-277 0 0,17 9 32 0 0,-70-30-95 0 0,-1 0-1 0 0,0 1 1 0 0,0 0-1 0 0,-1 0 1 0 0,14 15-1 0 0,118 132 1008 0 0,-120-133-931 0 0,34 25-1 0 0,13 13 222 0 0,-32-23 23 0 0,11 10 114 0 0,59 74 0 0 0,-100-112-494 0 0,0 1-1 0 0,-1 1 0 0 0,0-1 0 0 0,-1 1 1 0 0,0 0-1 0 0,0 0 0 0 0,-1 0 1 0 0,2 17-1 0 0,0 7 123 0 0,1 44 0 0 0,-5-57-32 0 0,2 79 32 0 0,-11 123 0 0 0,-11-58-4 0 0,1-40-10 0 0,12-80-115 0 0,-2 0 1 0 0,-24 76-1 0 0,-12 39 61 0 0,36-124-53 0 0,-2-1 0 0 0,-1 0-1 0 0,-2 0 1 0 0,-21 39 0 0 0,23-57 54 0 0,0 0 1 0 0,-1-1 0 0 0,-24 25-1 0 0,23-27 50 0 0,0 1 0 0 0,2 0 0 0 0,-1 0 0 0 0,-10 21 0 0 0,17-28-22 0 0,-1 0 0 0 0,-1-1 0 0 0,1 0 0 0 0,-1 0 1 0 0,-1 0-1 0 0,1-1 0 0 0,-10 7 0 0 0,3-2 47 0 0,-26 21 160 0 0,-55 47 210 0 0,81-66-565 0 0,1 1 1 0 0,1-1-1 0 0,1 2 0 0 0,-17 25 0 0 0,20-21-1238 0 0,3 1-3699 0 0,2 2-1859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4:42.382"/>
    </inkml:context>
    <inkml:brush xml:id="br0">
      <inkml:brushProperty name="width" value="0.1" units="cm"/>
      <inkml:brushProperty name="height" value="0.1" units="cm"/>
      <inkml:brushProperty name="color" value="#E71224"/>
    </inkml:brush>
  </inkml:definitions>
  <inkml:trace contextRef="#ctx0" brushRef="#br0">1 145 2303 0 0,'8'-15'2120'0'0,"5"-7"-1234"0"0,1 1 0 0 0,1 1 0 0 0,28-31 0 0 0,-42 50-814 0 0,0-1 0 0 0,0 1 0 0 0,1 0 0 0 0,-1 0 0 0 0,0 0 0 0 0,1 0 0 0 0,-1 0 0 0 0,0 0-1 0 0,1 0 1 0 0,0 0 0 0 0,-1 1 0 0 0,1-1 0 0 0,-1 0 0 0 0,1 1 0 0 0,0-1 0 0 0,-1 1 0 0 0,1 0 0 0 0,0 0-1 0 0,-1-1 1 0 0,1 1 0 0 0,0 0 0 0 0,0 1 0 0 0,-1-1 0 0 0,1 0 0 0 0,0 0 0 0 0,-1 1 0 0 0,1-1 0 0 0,0 1-1 0 0,-1-1 1 0 0,1 1 0 0 0,-1 0 0 0 0,1 0 0 0 0,-1-1 0 0 0,1 1 0 0 0,-1 0 0 0 0,0 0 0 0 0,1 1 0 0 0,1 1-1 0 0,5 5 206 0 0,0 1-1 0 0,0 0 0 0 0,-1 0 1 0 0,9 16-1 0 0,-12-20-210 0 0,-1 0 4 0 0,40 62 912 0 0,36 76 1 0 0,-62-108-837 0 0,56 137 377 0 0,-67-155-490 0 0,-1 1 1 0 0,-1 0-1 0 0,0 1 1 0 0,-1-1 0 0 0,-1 1-1 0 0,-1-1 1 0 0,-2 35-1 0 0,0-45-86 0 0,0-1 0 0 0,-1 1-1 0 0,0-1 1 0 0,-1 0 0 0 0,-6 14 0 0 0,-3 1-3805 0 0,0-5-869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4:44.421"/>
    </inkml:context>
    <inkml:brush xml:id="br0">
      <inkml:brushProperty name="width" value="0.1" units="cm"/>
      <inkml:brushProperty name="height" value="0.1" units="cm"/>
      <inkml:brushProperty name="color" value="#E71224"/>
    </inkml:brush>
  </inkml:definitions>
  <inkml:trace contextRef="#ctx0" brushRef="#br0">2 0 455 0 0,'0'1'34'0'0,"0"-1"-1"0"0,0 0 0 0 0,-1 0 0 0 0,1 0 0 0 0,0 1 0 0 0,0-1 0 0 0,0 0 0 0 0,0 0 0 0 0,0 1 0 0 0,0-1 0 0 0,0 0 0 0 0,0 0 0 0 0,0 1 0 0 0,0-1 0 0 0,0 0 0 0 0,0 0 0 0 0,0 0 0 0 0,0 1 0 0 0,0-1 0 0 0,0 0 0 0 0,0 0 0 0 0,0 1 0 0 0,0-1 0 0 0,0 0 0 0 0,1 0 0 0 0,-1 0 0 0 0,0 1 0 0 0,0-1 0 0 0,0 0 0 0 0,0 0 0 0 0,0 0 0 0 0,1 1 0 0 0,-1-1 0 0 0,11 10 710 0 0,21 11 1068 0 0,-19-13 107 0 0,-2-1-1753 0 0,-2 1 1 0 0,1 0-1 0 0,-1 0 0 0 0,-1 1 1 0 0,1 0-1 0 0,-2 0 0 0 0,1 1 0 0 0,-1 0 1 0 0,-1 1-1 0 0,7 11 0 0 0,-1 7 63 0 0,0 0 0 0 0,12 54-1 0 0,27 74 345 0 0,0 5-49 0 0,-36-107-415 0 0,52 250 55 0 0,-34-56-50 0 0,16 116 920 0 0,40 33-216 0 0,-19-102-668 0 0,-62-253-144 0 0,16 69-2 0 0,13 182-1 0 0,-32-63 302 0 0,-7-158-136 0 0,-14 84 0 0 0,-65 186 456 0 0,32-161-168 0 0,14-46-331 0 0,-48 231 262 0 0,67-260-387 0 0,-17 79 0 0 0,-8-4 0 0 0,-17 109 616 0 0,46-222-709 0 0,-33 99-1 0 0,43-162 88 0 0,1 2-277 0 0,-1-1 0 0 0,1 1-1 0 0,0-1 1 0 0,1 13 0 0 0,0-2-1028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5:11.065"/>
    </inkml:context>
    <inkml:brush xml:id="br0">
      <inkml:brushProperty name="width" value="0.1" units="cm"/>
      <inkml:brushProperty name="height" value="0.1" units="cm"/>
      <inkml:brushProperty name="color" value="#E71224"/>
    </inkml:brush>
  </inkml:definitions>
  <inkml:trace contextRef="#ctx0" brushRef="#br0">1 78 1375 0 0,'5'-18'128'0'0,"1"1"-128"0"0,-1 4 0 0 0,1 2 0 0 0,0 2 376 0 0,-3 3 48 0 0,-1 2 16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5:11.615"/>
    </inkml:context>
    <inkml:brush xml:id="br0">
      <inkml:brushProperty name="width" value="0.1" units="cm"/>
      <inkml:brushProperty name="height" value="0.1" units="cm"/>
      <inkml:brushProperty name="color" value="#E71224"/>
    </inkml:brush>
  </inkml:definitions>
  <inkml:trace contextRef="#ctx0" brushRef="#br0">1522 95 3223 0 0,'-29'-4'4960'0'0,"-86"0"-2686"0"0,80 5-2135 0 0,0-3 1 0 0,0 0 0 0 0,-58-13-1 0 0,-104-29 1122 0 0,144 35-684 0 0,-94-4 1 0 0,-145 13 192 0 0,164-2-919 0 0,-38 1 708 0 0,142 3-1428 0 0,0 0 0 0 0,1 2 1 0 0,0 0-1 0 0,-43 15 0 0 0,30-3-3551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37:08.576"/>
    </inkml:context>
    <inkml:brush xml:id="br0">
      <inkml:brushProperty name="width" value="0.1" units="cm"/>
      <inkml:brushProperty name="height" value="0.1" units="cm"/>
      <inkml:brushProperty name="color" value="#F4F91B"/>
    </inkml:brush>
  </inkml:definitions>
  <inkml:trace contextRef="#ctx0" brushRef="#br0">1029 1519 1375 0 0,'1'-3'435'0'0,"0"0"0"0"0,1 0-1 0 0,-1 0 1 0 0,1 0 0 0 0,0 0-1 0 0,0 0 1 0 0,0 1 0 0 0,4-5-1 0 0,1-2 365 0 0,-2 2-369 0 0,0 1-1 0 0,0-1 1 0 0,1 1-1 0 0,-1 0 1 0 0,1 1 0 0 0,12-10-1 0 0,-14 13-334 0 0,-1 0-1 0 0,1 0 1 0 0,-1 1 0 0 0,1-1-1 0 0,0 1 1 0 0,0-1 0 0 0,-1 1-1 0 0,1 1 1 0 0,0-1 0 0 0,0 0-1 0 0,0 1 1 0 0,0 0-1 0 0,0 0 1 0 0,0 0 0 0 0,8 1-1 0 0,53 14 822 0 0,41 4 279 0 0,-21-6-650 0 0,-46-7-157 0 0,68 3 0 0 0,2-8 819 0 0,118-2-566 0 0,-174 0-473 0 0,0 3 0 0 0,88 13 0 0 0,-88-9-118 0 0,1-3-1 0 0,0-3 1 0 0,63-6 0 0 0,34-1 43 0 0,-103 8-72 0 0,0 2 0 0 0,0 2-1 0 0,0 2 1 0 0,-1 2 0 0 0,63 21-1 0 0,-60-14-14 0 0,88 16-1 0 0,2-16 1189 0 0,-8-2-1624 0 0,24 0-161 0 0,-126-14 650 0 0,1-1 1 0 0,-1-2-1 0 0,41-8 0 0 0,12-1 48 0 0,90 3 245 0 0,-98 6-255 0 0,-1-2 0 0 0,116-24 0 0 0,123-15 385 0 0,-216 33-407 0 0,40-7-59 0 0,147-13 32 0 0,-234 29-32 0 0,0 3 0 0 0,0 2 0 0 0,63 11 0 0 0,-25 0-16 0 0,143 4 0 0 0,29 4 64 0 0,-218-20-64 0 0,11 1 3 0 0,0-3 1 0 0,56-6 0 0 0,-18-2 80 0 0,95 4 0 0 0,-166 4-71 0 0,1-1-4 0 0,0 0 0 0 0,1-1 1 0 0,-2-1-1 0 0,1-1 0 0 0,0-1 0 0 0,22-8 0 0 0,29-10 38 0 0,19-6 34 0 0,-86 26-77 0 0,-1 1 0 0 0,1-1 0 0 0,-1 0 0 0 0,1 0 0 0 0,-1 0 0 0 0,0 0 0 0 0,0-1 0 0 0,0 0-1 0 0,-1 1 1 0 0,0-2 0 0 0,5-6 0 0 0,3-5 62 0 0,13-33-1 0 0,-9 18 29 0 0,9-13 100 0 0,-8 16-77 0 0,-2 0 1 0 0,0 0-1 0 0,-2-1 0 0 0,14-52 0 0 0,-22 59-98 0 0,0 0-1 0 0,1-39 1 0 0,-5 48-15 0 0,-1 0 1 0 0,0-1-1 0 0,-1 1 1 0 0,0 0-1 0 0,-1 0 0 0 0,-5-12 1 0 0,2 10 19 0 0,0 1 0 0 0,-1 0 0 0 0,0 0 0 0 0,-1 1 0 0 0,-1-1-1 0 0,0 2 1 0 0,0 0 0 0 0,-1 0 0 0 0,-1 0 0 0 0,-16-12 0 0 0,0 3-6 0 0,-1 1-1 0 0,-1 1 1 0 0,-49-23-1 0 0,-87-40 111 0 0,115 56-108 0 0,2-1 1 0 0,-70-54-1 0 0,85 57-17 0 0,13 12-3 0 0,0 1 0 0 0,0 0 0 0 0,-1 1 0 0 0,-1 2 0 0 0,1 0 0 0 0,-1 1 0 0 0,-37-6 0 0 0,4 4 0 0 0,0 3 0 0 0,-56 1 0 0 0,-215-11 0 0 0,202 8 0 0 0,-212 11 0 0 0,91 2 0 0 0,-278 12 0 0 0,122-6 0 0 0,132-6 0 0 0,101-6 29 0 0,-188-26 0 0 0,231 15-23 0 0,25 5-6 0 0,-138-20 0 0 0,21-25 24 0 0,111 24 0 0 0,-129-16 0 0 0,40 18-24 0 0,69 12 0 0 0,-134-9 0 0 0,-4 22 0 0 0,205 4 0 0 0,-1 4 0 0 0,-82 18 0 0 0,97-12-6 0 0,1 1-1 0 0,0 3 1 0 0,-48 25-1 0 0,-118 78-28 0 0,149-84 32 0 0,-175 104-158 0 0,204-120 135 0 0,1 1 1 0 0,1 1 0 0 0,1 2-1 0 0,1 1 1 0 0,2 1-1 0 0,0 2 1 0 0,2 0-1 0 0,-32 47 1 0 0,45-56 17 0 0,1 0 1 0 0,1 0-1 0 0,0 0 0 0 0,1 1 1 0 0,2 1-1 0 0,-9 40 0 0 0,12-44 3 0 0,2 1-1 0 0,0-1 0 0 0,1 1 0 0 0,0 0 1 0 0,2-1-1 0 0,0 1 0 0 0,1-1 0 0 0,0 1 1 0 0,8 20-1 0 0,-3-18 4 0 0,1 1 1 0 0,1-2 0 0 0,0 1-1 0 0,2-1 1 0 0,0-1-1 0 0,1 0 1 0 0,20 22-1 0 0,120 105 4 0 0,-59-59-3 0 0,-38-31 2 0 0,-2 3-1 0 0,53 75 1 0 0,-82-97-43 0 0,-2 0 1 0 0,-2 1 0 0 0,-1 2-1 0 0,-2 0 1 0 0,23 70 0 0 0,-25-49-1059 0 0,12 99 1 0 0,-14-32-208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5:12.069"/>
    </inkml:context>
    <inkml:brush xml:id="br0">
      <inkml:brushProperty name="width" value="0.1" units="cm"/>
      <inkml:brushProperty name="height" value="0.1" units="cm"/>
      <inkml:brushProperty name="color" value="#E71224"/>
    </inkml:brush>
  </inkml:definitions>
  <inkml:trace contextRef="#ctx0" brushRef="#br0">1294 12 5671 0 0,'-2'-2'46'0'0,"0"1"-1"0"0,1 0 0 0 0,-1 0 0 0 0,0 0 0 0 0,0 0 0 0 0,0 0 0 0 0,0 1 1 0 0,0-1-1 0 0,0 0 0 0 0,0 1 0 0 0,0-1 0 0 0,0 1 0 0 0,0 0 0 0 0,-2 0 1 0 0,-28 7 290 0 0,19-3-126 0 0,-43 12-79 0 0,0-2 0 0 0,-1-3 0 0 0,-1-2 0 0 0,-76 2 0 0 0,-257 0 2806 0 0,272-4-2452 0 0,-163 16-344 0 0,218-14-327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5:12.679"/>
    </inkml:context>
    <inkml:brush xml:id="br0">
      <inkml:brushProperty name="width" value="0.1" units="cm"/>
      <inkml:brushProperty name="height" value="0.1" units="cm"/>
      <inkml:brushProperty name="color" value="#E71224"/>
    </inkml:brush>
  </inkml:definitions>
  <inkml:trace contextRef="#ctx0" brushRef="#br0">1887 52 1375 0 0,'-1'-1'160'0'0,"1"-1"-1"0"0,0 1 0 0 0,0 0 0 0 0,-1-1 1 0 0,1 1-1 0 0,-1 0 0 0 0,0 0 0 0 0,1-1 0 0 0,-1 1 1 0 0,0 0-1 0 0,1 0 0 0 0,-1 0 0 0 0,0 0 1 0 0,0 0-1 0 0,0 0 0 0 0,0 0 0 0 0,0 0 1 0 0,0 0-1 0 0,0 0 0 0 0,-1 1 0 0 0,1-1 0 0 0,0 0 1 0 0,-3 0-1 0 0,-29-10 1617 0 0,9 8-1314 0 0,-1 0 1 0 0,0 2-1 0 0,0 1 1 0 0,-32 3-1 0 0,30-1-222 0 0,-593-9 2488 0 0,-4 1-1452 0 0,430 18-1303 0 0,67 8-3636 0 0,43-2-553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5:13.534"/>
    </inkml:context>
    <inkml:brush xml:id="br0">
      <inkml:brushProperty name="width" value="0.1" units="cm"/>
      <inkml:brushProperty name="height" value="0.1" units="cm"/>
      <inkml:brushProperty name="color" value="#E71224"/>
    </inkml:brush>
  </inkml:definitions>
  <inkml:trace contextRef="#ctx0" brushRef="#br0">2892 86 1375 0 0,'4'-2'172'0'0,"-1"-1"-1"0"0,0 1 0 0 0,0 0 0 0 0,0-1 0 0 0,0 0 1 0 0,0 1-1 0 0,0-1 0 0 0,-1 0 0 0 0,3-4 0 0 0,-5 6-102 0 0,0 1 0 0 0,1-1 0 0 0,-1 0 0 0 0,0 0 0 0 0,1 1 0 0 0,-1-1 0 0 0,0 0 0 0 0,0 0 0 0 0,0 1 0 0 0,1-1 0 0 0,-1 0 0 0 0,0 0 0 0 0,0 0 0 0 0,0 1 0 0 0,-1-1 0 0 0,1 0 0 0 0,0 0-1 0 0,0 0 1 0 0,-1 0 0 0 0,1-1-35 0 0,-1 1 0 0 0,0 0-1 0 0,1 1 1 0 0,-1-1 0 0 0,0 0 0 0 0,0 0-1 0 0,0 0 1 0 0,0 0 0 0 0,0 1-1 0 0,0-1 1 0 0,0 0 0 0 0,0 1 0 0 0,0-1-1 0 0,0 1 1 0 0,-1-1 0 0 0,-1 0-1 0 0,-19-5 759 0 0,0 1-1 0 0,0 0 1 0 0,-37-2-1 0 0,-70 4 857 0 0,99 3-1446 0 0,-442 18 1798 0 0,245-6-1440 0 0,-231 20 152 0 0,139-2-556 0 0,-66 8-32 0 0,49-2-98 0 0,169-19-230 0 0,41 0-84 0 0,-6 8-22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4:56.003"/>
    </inkml:context>
    <inkml:brush xml:id="br0">
      <inkml:brushProperty name="width" value="0.1" units="cm"/>
      <inkml:brushProperty name="height" value="0.1" units="cm"/>
      <inkml:brushProperty name="color" value="#E71224"/>
    </inkml:brush>
  </inkml:definitions>
  <inkml:trace contextRef="#ctx0" brushRef="#br0">6377 80 3767 0 0,'-1'-7'447'0'0,"-1"0"0"0"0,0 0 0 0 0,-1 1 0 0 0,1-1 0 0 0,-1 0 0 0 0,0 1 0 0 0,-9-12 0 0 0,12 18-431 0 0,-1-1 0 0 0,0 0 0 0 0,0 1-1 0 0,0-1 1 0 0,0 1 0 0 0,-1-1 0 0 0,1 1 0 0 0,0-1-1 0 0,0 1 1 0 0,0 0 0 0 0,0 0 0 0 0,0-1-1 0 0,-1 1 1 0 0,1 0 0 0 0,0 0 0 0 0,0 0-1 0 0,0 0 1 0 0,-3 1 0 0 0,-21 4 263 0 0,-6 6 532 0 0,-60 12-1 0 0,-8 2 414 0 0,76-18-842 0 0,-24 3-1 0 0,1-1-192 0 0,34-7-171 0 0,0-1 0 0 0,0-1 0 0 0,0 0 0 0 0,0-1 0 0 0,0 0 0 0 0,0-1 0 0 0,-16-4 0 0 0,-17-7 287 0 0,34 8-165 0 0,-1 2 0 0 0,0 0 1 0 0,0 0-1 0 0,0 1 1 0 0,-17-1-1 0 0,-53 0 23 0 0,-33 1 97 0 0,-37 18 410 0 0,112-10-518 0 0,-72 3 0 0 0,102-10-138 0 0,1 0-1 0 0,-16-3 1 0 0,-7-1 9 0 0,22 3 32 0 0,1-1-1 0 0,0 1 0 0 0,-1-2 0 0 0,1 1 1 0 0,0-1-1 0 0,-12-8 0 0 0,8 5 85 0 0,-25-9 0 0 0,18 10-60 0 0,0 1 0 0 0,0 1 0 0 0,-1 0 0 0 0,1 2 0 0 0,-1 1 1 0 0,0 0-1 0 0,-33 4 0 0 0,-49 5-20 0 0,-199-11-1 0 0,261 2-58 0 0,0 2 0 0 0,0 1 0 0 0,0 2 0 0 0,0 3 0 0 0,-59 16 0 0 0,37-6 0 0 0,30-6 0 0 0,-1-3 0 0 0,-44 7 0 0 0,32-11 16 0 0,-1-2 0 0 0,0-2 0 0 0,1-1 0 0 0,-1-3 0 0 0,-72-16 0 0 0,91 14 15 0 0,0 2 1 0 0,-1 0-1 0 0,0 2 0 0 0,-46 2 0 0 0,24 4 35 0 0,-86 19 0 0 0,90-16-66 0 0,-1-2 0 0 0,0-2 0 0 0,-54-3 0 0 0,41-1 0 0 0,-53 8 0 0 0,89-4 0 0 0,-30 6 0 0 0,-16 3 0 0 0,47-10 4 0 0,1-1-1 0 0,-32-2 1 0 0,17 0 7 0 0,0 1 0 0 0,0 2-1 0 0,-40 8 1 0 0,-25 1-1 0 0,-6-9 22 0 0,-140-14 0 0 0,240 11-32 0 0,-257-3 42 0 0,91 4-20 0 0,-176-20 22 0 0,145 7-24 0 0,34-3 114 0 0,89 7 35 0 0,-152 3 0 0 0,185 12-236 0 0,0 2 0 0 0,-81 25 0 0 0,87-21 4 0 0,-27 6-129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44:57.446"/>
    </inkml:context>
    <inkml:brush xml:id="br0">
      <inkml:brushProperty name="width" value="0.1" units="cm"/>
      <inkml:brushProperty name="height" value="0.1" units="cm"/>
      <inkml:brushProperty name="color" value="#E71224"/>
    </inkml:brush>
  </inkml:definitions>
  <inkml:trace contextRef="#ctx0" brushRef="#br0">1912 246 1839 0 0,'-1'-4'-30'0'0,"1"1"0"0"0,-1-1 0 0 0,1 0 0 0 0,-1 0-1 0 0,1 0 1 0 0,0 0 0 0 0,0 1 0 0 0,1-1 0 0 0,-1 0-1 0 0,1 0 1 0 0,0 0 0 0 0,2-4 0 0 0,2-23-734 0 0,-5 27 957 0 0,0 0 0 0 0,0 0 0 0 0,-1 0-1 0 0,1 0 1 0 0,-1 0 0 0 0,0 0-1 0 0,0 0 1 0 0,-1 0 0 0 0,1 1-1 0 0,-1-1 1 0 0,1 0 0 0 0,-1 1 0 0 0,-4-6-1 0 0,4 6 38 0 0,-1 1-1 0 0,1 0 1 0 0,-1-1 0 0 0,1 1-1 0 0,-1 1 1 0 0,0-1-1 0 0,0 0 1 0 0,1 1 0 0 0,-1-1-1 0 0,0 1 1 0 0,0 0-1 0 0,-1 0 1 0 0,1 0 0 0 0,0 0-1 0 0,0 1 1 0 0,0-1-1 0 0,-6 1 1 0 0,-103 1 1885 0 0,-7-1-1694 0 0,-6-18-243 0 0,87 11 103 0 0,-2 1 1 0 0,-43 0 0 0 0,-102 12 701 0 0,-5 1-292 0 0,139-8-384 0 0,-86-12 0 0 0,117 9-221 0 0,-60-9 226 0 0,0 2-1 0 0,-97 1 1 0 0,-156 35-935 0 0,258-16-209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54:17.264"/>
    </inkml:context>
    <inkml:brush xml:id="br0">
      <inkml:brushProperty name="width" value="0.1" units="cm"/>
      <inkml:brushProperty name="height" value="0.1" units="cm"/>
      <inkml:brushProperty name="color" value="#E71224"/>
    </inkml:brush>
  </inkml:definitions>
  <inkml:trace contextRef="#ctx0" brushRef="#br0">946 61 4231 0 0,'2'-7'-33'0'0,"-2"5"144"0"0,1 0 0 0 0,0 0 0 0 0,-1 0 1 0 0,0-1-1 0 0,1 1 0 0 0,-1 0 0 0 0,0 0 0 0 0,0-5 0 0 0,-1 6-31 0 0,1 0 0 0 0,-1 0 0 0 0,0 0 0 0 0,1-1 0 0 0,-1 1 0 0 0,0 0 0 0 0,0 0 0 0 0,0 0 0 0 0,0 0 0 0 0,0 0 0 0 0,0 0 0 0 0,0 0 0 0 0,0 1 0 0 0,0-1 0 0 0,0 0 0 0 0,-1 1 0 0 0,0-2 0 0 0,-3 0-13 0 0,1 0 0 0 0,-1 1 1 0 0,0-1-1 0 0,1 1 0 0 0,-1 0 0 0 0,0 0 0 0 0,0 0 0 0 0,0 1 1 0 0,0 0-1 0 0,0-1 0 0 0,0 2 0 0 0,-5 0 0 0 0,-10 2 40 0 0,-33 10-1 0 0,16-3 5 0 0,-158 22 95 0 0,111-20 501 0 0,-130 36 0 0 0,185-39-433 0 0,-50 7-1 0 0,65-14-56 0 0,0-1 1 0 0,0 0-1 0 0,1-1 0 0 0,-1 0 1 0 0,-26-5-1 0 0,35 4-47 0 0,1 0 25 0 0,0 1 0 0 0,0-1 0 0 0,0 0 0 0 0,0-1 0 0 0,0 1 0 0 0,0-1 0 0 0,0 1 0 0 0,-4-4 0 0 0,11 4-132 0 0,-1 0 0 0 0,1 0 0 0 0,0 0 0 0 0,-1 0 0 0 0,1 0 0 0 0,0 1 0 0 0,5-1 0 0 0,143 14 1 0 0,45 6 96 0 0,66 9 288 0 0,2 8-96 0 0,-111-18-170 0 0,-26-4-60 0 0,338 25 553 0 0,-381-41-640 0 0,-51 0-48 0 0,53 4-1 0 0,-79 0-672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54:18.036"/>
    </inkml:context>
    <inkml:brush xml:id="br0">
      <inkml:brushProperty name="width" value="0.1" units="cm"/>
      <inkml:brushProperty name="height" value="0.1" units="cm"/>
      <inkml:brushProperty name="color" value="#E71224"/>
    </inkml:brush>
  </inkml:definitions>
  <inkml:trace contextRef="#ctx0" brushRef="#br0">4218 108 3767 0 0,'-3'-7'738'0'0,"-1"-1"0"0"0,0 1 0 0 0,-1 0 0 0 0,1 1 0 0 0,-2-1 0 0 0,1 1 0 0 0,-6-6 0 0 0,4 7-529 0 0,0 0-1 0 0,-1 0 1 0 0,1 0-1 0 0,-1 1 1 0 0,0 0 0 0 0,0 0-1 0 0,0 1 1 0 0,0 0-1 0 0,-1 1 1 0 0,1 0-1 0 0,-1 0 1 0 0,0 1-1 0 0,1 0 1 0 0,-15 0-1 0 0,-25 4-154 0 0,-1 2 0 0 0,1 3 0 0 0,-58 15-1 0 0,14-2-28 0 0,49-13-13 0 0,-81 18 285 0 0,-178 13 1 0 0,224-35-44 0 0,-441 38 829 0 0,510-40-1066 0 0,-77 11 59 0 0,0-4 0 0 0,-96-1 1 0 0,-106-30 129 0 0,-31-1 168 0 0,-57 18 232 0 0,66 16-526 0 0,159-14 413 0 0,-217-31 0 0 0,307 25-264 0 0,-1 4 0 0 0,-103 2 1 0 0,41 17-5365 0 0,80-6-468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54:19.139"/>
    </inkml:context>
    <inkml:brush xml:id="br0">
      <inkml:brushProperty name="width" value="0.1" units="cm"/>
      <inkml:brushProperty name="height" value="0.1" units="cm"/>
      <inkml:brushProperty name="color" value="#E71224"/>
    </inkml:brush>
  </inkml:definitions>
  <inkml:trace contextRef="#ctx0" brushRef="#br0">3352 99 1839 0 0,'4'-2'380'0'0,"1"1"0"0"0,-1-1 0 0 0,0 0-1 0 0,1-1 1 0 0,-1 1 0 0 0,0-1-1 0 0,0 1 1 0 0,-1-1 0 0 0,1 0 0 0 0,-1-1-1 0 0,1 1 1 0 0,-1-1 0 0 0,0 1-1 0 0,0-1 1 0 0,-1 0 0 0 0,1 0 0 0 0,-1 0-1 0 0,2-6 1 0 0,-3 10-342 0 0,-1-1-1 0 0,0 1 1 0 0,0-1 0 0 0,0 1-1 0 0,0 0 1 0 0,0-1 0 0 0,0 1 0 0 0,0-1-1 0 0,0 1 1 0 0,0-1 0 0 0,0 1-1 0 0,0-1 1 0 0,0 1 0 0 0,0 0-1 0 0,0-1 1 0 0,0 1 0 0 0,-1-1-1 0 0,1 1 1 0 0,0-1 0 0 0,0 1-1 0 0,0 0 1 0 0,-1-1 0 0 0,1 1 0 0 0,0 0-1 0 0,-1-1 1 0 0,1 1 0 0 0,0 0-1 0 0,-1-1 1 0 0,-14-4 460 0 0,-18 7-118 0 0,32-2-370 0 0,-33 7 158 0 0,1 1-1 0 0,-1 1 1 0 0,-36 17-1 0 0,30-11-90 0 0,-55 13-1 0 0,-141 18 326 0 0,-82 19 153 0 0,276-56-434 0 0,-1-1-1 0 0,1-3 0 0 0,-1-1 0 0 0,0-2 0 0 0,-65-5 1 0 0,13-3 227 0 0,-38-3 158 0 0,-45-11-21 0 0,-184-22-258 0 0,81 16-157 0 0,-102-16-76 0 0,218 8 23 0 0,-169-28 30 0 0,305 58-234 0 0,0 1 0 0 0,0 2 1 0 0,1 1-1 0 0,-1 1 0 0 0,-31 6 0 0 0,8 1-940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54:20.100"/>
    </inkml:context>
    <inkml:brush xml:id="br0">
      <inkml:brushProperty name="width" value="0.1" units="cm"/>
      <inkml:brushProperty name="height" value="0.1" units="cm"/>
      <inkml:brushProperty name="color" value="#E71224"/>
    </inkml:brush>
  </inkml:definitions>
  <inkml:trace contextRef="#ctx0" brushRef="#br0">1438 121 3223 0 0,'-21'-2'1016'0'0,"0"0"-1"0"0,0-2 1 0 0,0-1-1 0 0,1 0 1 0 0,-1-1-1 0 0,-26-13 1 0 0,-24-6 370 0 0,22 11-721 0 0,0 3 1 0 0,-1 2-1 0 0,-59-3 1 0 0,-153 5 72 0 0,177 9-924 0 0,2 3-1 0 0,-1 3 1 0 0,1 5 0 0 0,0 3 0 0 0,-113 37 0 0 0,135-33-4848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54:21.071"/>
    </inkml:context>
    <inkml:brush xml:id="br0">
      <inkml:brushProperty name="width" value="0.1" units="cm"/>
      <inkml:brushProperty name="height" value="0.1" units="cm"/>
      <inkml:brushProperty name="color" value="#E71224"/>
    </inkml:brush>
  </inkml:definitions>
  <inkml:trace contextRef="#ctx0" brushRef="#br0">2167 169 431 0 0,'-23'9'148'0'0,"0"-1"-1"0"0,0-1 0 0 0,-1-1 0 0 0,-32 4 0 0 0,21-6 1103 0 0,0-2 0 0 0,0-1-1 0 0,-67-8 1 0 0,67 5-639 0 0,-6-1-332 0 0,1-1 1 0 0,0-2 0 0 0,0-2 0 0 0,-51-16-1 0 0,38 7 516 0 0,-1 3-1 0 0,-95-12 0 0 0,-80-16 502 0 0,-59-8-151 0 0,211 43-938 0 0,-1 2-1 0 0,1 5 0 0 0,-109 11 1 0 0,-32 24-255 0 0,104-13-18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35:49.706"/>
    </inkml:context>
    <inkml:brush xml:id="br0">
      <inkml:brushProperty name="width" value="0.1" units="cm"/>
      <inkml:brushProperty name="height" value="0.1" units="cm"/>
      <inkml:brushProperty name="color" value="#F4F91B"/>
    </inkml:brush>
  </inkml:definitions>
  <inkml:trace contextRef="#ctx0" brushRef="#br0">0 185 455 0 0,'1'-3'125'0'0,"-1"0"-1"0"0,1 0 0 0 0,0 0 0 0 0,0 0 0 0 0,1 0 0 0 0,-1 0 0 0 0,0 0 0 0 0,1 0 0 0 0,0 0 0 0 0,0 0 0 0 0,0 1 0 0 0,0-1 0 0 0,0 1 0 0 0,0 0 0 0 0,1-1 0 0 0,3-2 0 0 0,11-13-273 0 0,-14 15 181 0 0,-1-1-1 0 0,0 1 1 0 0,0-1-1 0 0,0 0 1 0 0,-1 1-1 0 0,2-6 1 0 0,5-9 945 0 0,-8 18-945 0 0,0 0 0 0 0,0-1 1 0 0,0 1-1 0 0,0 0 0 0 0,0 0 1 0 0,0 0-1 0 0,0-1 0 0 0,0 1 1 0 0,0 0-1 0 0,0 0 0 0 0,0 0 1 0 0,1-1-1 0 0,-1 1 0 0 0,0 0 1 0 0,0 0-1 0 0,0 0 0 0 0,0 0 1 0 0,1-1-1 0 0,-1 1 0 0 0,0 0 1 0 0,0 0-1 0 0,0 0 0 0 0,1 0 0 0 0,-1 0 1 0 0,0 0-1 0 0,0 0 0 0 0,0-1 1 0 0,1 1-1 0 0,-1 0 0 0 0,0 0 1 0 0,0 0-1 0 0,0 0 0 0 0,1 0 1 0 0,-1 0-1 0 0,0 0 0 0 0,0 0 1 0 0,1 0-1 0 0,-1 0 0 0 0,0 0 1 0 0,0 0-1 0 0,1 1 0 0 0,-1-1 1 0 0,0 0-1 0 0,0 0 0 0 0,0 0 1 0 0,1 0-1 0 0,-1 0 0 0 0,0 0 1 0 0,0 0-1 0 0,0 1 0 0 0,0-1 0 0 0,1 0 1 0 0,-1 0-1 0 0,0 0 0 0 0,0 0 1 0 0,0 1-1 0 0,0-1 0 0 0,0 0 1 0 0,1 0-1 0 0,-1 0 0 0 0,0 1 1 0 0,0-1-1 0 0,0 0 0 0 0,0 0 1 0 0,0 1-1 0 0,1 0 18 0 0,-1 0-1 0 0,0 0 1 0 0,1 0 0 0 0,-1 0-1 0 0,0 0 1 0 0,1 0 0 0 0,-1 1-1 0 0,0-1 1 0 0,0 0-1 0 0,0 0 1 0 0,0 0 0 0 0,0 3-1 0 0,0-4-23 0 0,0 0 0 0 0,-1 0 0 0 0,1 1 0 0 0,0-1 0 0 0,0 0 0 0 0,0 1 0 0 0,0-1 0 0 0,0 0 0 0 0,0 1 0 0 0,0-1-1 0 0,0 0 1 0 0,0 1 0 0 0,0-1 0 0 0,0 0 0 0 0,0 0 0 0 0,0 1 0 0 0,0-1 0 0 0,0 0 0 0 0,0 1 0 0 0,0-1 0 0 0,0 0-1 0 0,0 1 1 0 0,1-1 0 0 0,-1 0 0 0 0,0 0 0 0 0,0 1 0 0 0,0-1 0 0 0,0 0 0 0 0,1 1 0 0 0,-1-1 0 0 0,0 0 0 0 0,0 0 0 0 0,1 1-1 0 0,12-1 625 0 0,26-12 246 0 0,-26 7-531 0 0,34-6 314 0 0,0 2 0 0 0,0 1 0 0 0,77-1 0 0 0,8-8-303 0 0,-69 7-132 0 0,49-1 223 0 0,-83 9-423 0 0,-1 0 1 0 0,1 3-1 0 0,-1 0 1 0 0,39 7-1 0 0,55 2 67 0 0,-52-6 27 0 0,81 13 0 0 0,-35-2-19 0 0,68-5 137 0 0,-115-11-172 0 0,51 1 152 0 0,-92 3-194 0 0,53 12 0 0 0,-12-2-9 0 0,-15-2-11 0 0,-35-6-8 0 0,1-2 0 0 0,25 3 0 0 0,-10-4-2 0 0,-8-1 19 0 0,33-1 1 0 0,190-17 325 0 0,-141 9-309 0 0,44 0 32 0 0,-106 6-80 0 0,30 2 0 0 0,-37 2 0 0 0,-19-2 0 0 0,26 5 0 0 0,119 9 0 0 0,-147-13 0 0 0,54 1 11 0 0,-18-1 16 0 0,92 13-1 0 0,34 19-26 0 0,-157-30 0 0 0,0-2 0 0 0,0 0 0 0 0,0-1 0 0 0,-1-1 0 0 0,35-6 0 0 0,-57 7 0 0 0,5-1 12 0 0,0 0-1 0 0,-1 0 0 0 0,1-1 1 0 0,0 0-1 0 0,-1 0 0 0 0,1 0 1 0 0,-1 0-1 0 0,0-1 0 0 0,1 0 1 0 0,-1 0-1 0 0,-1-1 0 0 0,1 1 1 0 0,0-1-1 0 0,-1 0 0 0 0,8-9 1 0 0,-12 13-39 0 0,1-1 1 0 0,-1 1 0 0 0,0-1 0 0 0,1 1 0 0 0,-1 0 0 0 0,0-1 0 0 0,1 1 0 0 0,-1 0 0 0 0,1-1 0 0 0,-1 1-1 0 0,0 0 1 0 0,1 0 0 0 0,-1-1 0 0 0,1 1 0 0 0,-1 0 0 0 0,1 0 0 0 0,-1 0 0 0 0,1 0 0 0 0,-1-1-1 0 0,1 1 1 0 0,-1 0 0 0 0,1 0 0 0 0,-1 0 0 0 0,1 0 0 0 0,-1 0 0 0 0,1 0 0 0 0,0 0 0 0 0,-1 1-1 0 0,1-1 1 0 0,-1 0 0 0 0,1 0 0 0 0,-1 0 0 0 0,0 0 0 0 0,1 1 0 0 0,-1-1 0 0 0,1 0 0 0 0,-1 1 0 0 0,1-1-1 0 0,0 1 1 0 0,12 16-4899 0 0,-6-3 1561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54:23.342"/>
    </inkml:context>
    <inkml:brush xml:id="br0">
      <inkml:brushProperty name="width" value="0.1" units="cm"/>
      <inkml:brushProperty name="height" value="0.1" units="cm"/>
      <inkml:brushProperty name="color" value="#E71224"/>
    </inkml:brush>
  </inkml:definitions>
  <inkml:trace contextRef="#ctx0" brushRef="#br0">3981 112 2759 0 0,'0'-2'79'0'0,"0"1"-1"0"0,0 0 1 0 0,0-1-1 0 0,1 1 1 0 0,-1 0-1 0 0,0-1 1 0 0,1 1-1 0 0,-1 0 1 0 0,1 0-1 0 0,-1-1 1 0 0,1 1-1 0 0,0 0 1 0 0,-1 0-1 0 0,1 0 1 0 0,0 0-1 0 0,1-1 1 0 0,-1 1 26 0 0,-1 1 0 0 0,1-1 0 0 0,-1 1 0 0 0,1-1 0 0 0,0 1 1 0 0,-1 0-1 0 0,1-1 0 0 0,0 1 0 0 0,-1 0 0 0 0,1 0 0 0 0,0-1 0 0 0,-1 1 0 0 0,1 0 1 0 0,0 0-1 0 0,-1 0 0 0 0,1 0 0 0 0,0 0 0 0 0,0 0 0 0 0,-1 0 0 0 0,1 0 0 0 0,0 0 1 0 0,-1 0-1 0 0,1 0 0 0 0,0 1 0 0 0,0-1 0 0 0,-1 0 0 0 0,1 0 0 0 0,0 1 0 0 0,-1-1 1 0 0,2 1-1 0 0,-2-1-105 0 0,0 0 0 0 0,0 0 0 0 0,0 0 1 0 0,0 0-1 0 0,1 0 0 0 0,-1 1 0 0 0,0-1 0 0 0,0 0 1 0 0,0 0-1 0 0,0 0 0 0 0,0 0 0 0 0,0 0 0 0 0,0 0 1 0 0,0 0-1 0 0,0 0 0 0 0,0 0 0 0 0,0 0 0 0 0,1 1 1 0 0,-1-1-1 0 0,0 0 0 0 0,0 0 0 0 0,0 0 0 0 0,0 0 1 0 0,0 0-1 0 0,0 0 0 0 0,0 0 0 0 0,0 0 0 0 0,0 1 1 0 0,0-1-1 0 0,0 0 0 0 0,0 0 0 0 0,0 0 0 0 0,0 0 1 0 0,0 0-1 0 0,0 0 0 0 0,0 0 0 0 0,0 1 0 0 0,0-1 1 0 0,0 0-1 0 0,0 0 0 0 0,-1 0 0 0 0,1 0 0 0 0,0 0 1 0 0,0 0-1 0 0,0 0 0 0 0,0 0 0 0 0,0 0 0 0 0,0 1 1 0 0,0-1-1 0 0,0 0 0 0 0,0 0 0 0 0,0 0 0 0 0,-9 4-47 0 0,-9-1-78 0 0,0-4 324 0 0,0-1-1 0 0,-29-7 1 0 0,-11-1 987 0 0,16 8-447 0 0,-59 4 1 0 0,-25-2-226 0 0,-24-8-130 0 0,-78-6 60 0 0,143 9-251 0 0,-146 9 1 0 0,-83 30 176 0 0,188-22-316 0 0,-134-5-1 0 0,124-5-32 0 0,-96-2 318 0 0,-24 1 69 0 0,-89-12-291 0 0,249-1 98 0 0,-102-25-1 0 0,19 2 75 0 0,89 25-257 0 0,0 4 0 0 0,-112 8 0 0 0,155-1-30 0 0,-22 2-380 0 0,-97 18 0 0 0,90-7-74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54:25.012"/>
    </inkml:context>
    <inkml:brush xml:id="br0">
      <inkml:brushProperty name="width" value="0.1" units="cm"/>
      <inkml:brushProperty name="height" value="0.1" units="cm"/>
      <inkml:brushProperty name="color" value="#E71224"/>
    </inkml:brush>
  </inkml:definitions>
  <inkml:trace contextRef="#ctx0" brushRef="#br0">1874 203 2759 0 0,'3'-2'226'0'0,"-1"-1"-1"0"0,0 1 0 0 0,0-1 0 0 0,0 1 0 0 0,-1-1 1 0 0,1 0-1 0 0,0 0 0 0 0,-1 0 0 0 0,0 0 0 0 0,0 0 1 0 0,0 0-1 0 0,0 0 0 0 0,0 0 0 0 0,-1-1 0 0 0,1 1 1 0 0,-1 0-1 0 0,0 0 0 0 0,0-1 0 0 0,0 1 0 0 0,-1-6 1 0 0,-1 3-58 0 0,1 0 1 0 0,-1 1-1 0 0,0-1 1 0 0,0 1-1 0 0,-1 0 1 0 0,0 0 0 0 0,0 0-1 0 0,0 0 1 0 0,0 0-1 0 0,-1 1 1 0 0,-7-8-1 0 0,7 8-66 0 0,-1 1-1 0 0,1 0 1 0 0,-1 0-1 0 0,0 0 1 0 0,0 1-1 0 0,0-1 1 0 0,0 1-1 0 0,0 0 1 0 0,-1 1-1 0 0,1-1 1 0 0,-8 0-1 0 0,-9-1 130 0 0,-31-1 0 0 0,-90 5 97 0 0,18 1-80 0 0,-150-15 495 0 0,-107-1 97 0 0,74 12-582 0 0,89 0-131 0 0,190 2-149 0 0,0 0 0 0 0,0 3 1 0 0,0 0-1 0 0,0 2 0 0 0,0 1 0 0 0,-30 11 0 0 0,30-7-233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54:25.744"/>
    </inkml:context>
    <inkml:brush xml:id="br0">
      <inkml:brushProperty name="width" value="0.1" units="cm"/>
      <inkml:brushProperty name="height" value="0.1" units="cm"/>
      <inkml:brushProperty name="color" value="#E71224"/>
    </inkml:brush>
  </inkml:definitions>
  <inkml:trace contextRef="#ctx0" brushRef="#br0">889 106 4607 0 0,'-3'-6'318'0'0,"-1"1"0"0"0,1 0 0 0 0,-1 0 0 0 0,0 0 0 0 0,0 0 0 0 0,-1 1 0 0 0,0-1 0 0 0,0 1 0 0 0,0 0 0 0 0,0 0 0 0 0,0 1 0 0 0,-1 0 0 0 0,1 0 0 0 0,-1 0 0 0 0,-7-2 0 0 0,-13-4-15 0 0,-1 2-1 0 0,1 0 1 0 0,-1 2-1 0 0,0 1 0 0 0,0 1 1 0 0,-47 1-1 0 0,-168 23-23 0 0,182-14-256 0 0,-52 5-11 0 0,-10 0-3811 0 0,86-6 215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54:26.131"/>
    </inkml:context>
    <inkml:brush xml:id="br0">
      <inkml:brushProperty name="width" value="0.1" units="cm"/>
      <inkml:brushProperty name="height" value="0.1" units="cm"/>
      <inkml:brushProperty name="color" value="#E71224"/>
    </inkml:brush>
  </inkml:definitions>
  <inkml:trace contextRef="#ctx0" brushRef="#br0">1665 62 1375 0 0,'-39'-1'2536'0'0,"-66"-14"-1"0"0,-6 1-274 0 0,-374-10 523 0 0,354 17-2267 0 0,-175 11 0 0 0,-4 19-435 0 0,279-21-441 0 0,0 3 0 0 0,1 0-1 0 0,-31 10 1 0 0,37-8-3684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54:26.580"/>
    </inkml:context>
    <inkml:brush xml:id="br0">
      <inkml:brushProperty name="width" value="0.1" units="cm"/>
      <inkml:brushProperty name="height" value="0.1" units="cm"/>
      <inkml:brushProperty name="color" value="#E71224"/>
    </inkml:brush>
  </inkml:definitions>
  <inkml:trace contextRef="#ctx0" brushRef="#br0">1495 195 3223 0 0,'2'-9'636'0'0,"0"-1"0"0"0,0-17-1 0 0,-2 26-524 0 0,-1 0 0 0 0,1 0-1 0 0,0-1 1 0 0,0 1 0 0 0,-1 0-1 0 0,1 0 1 0 0,-1 0 0 0 0,1-1 0 0 0,-1 1-1 0 0,0 0 1 0 0,1 0 0 0 0,-1 0 0 0 0,0 0-1 0 0,0 0 1 0 0,0 0 0 0 0,0 0-1 0 0,0 1 1 0 0,0-1 0 0 0,0 0 0 0 0,0 0-1 0 0,0 1 1 0 0,0-1 0 0 0,0 1 0 0 0,0-1-1 0 0,0 1 1 0 0,-1-1 0 0 0,1 1-1 0 0,0 0 1 0 0,-2-1 0 0 0,-5-1-85 0 0,0 1 0 0 0,1 0 0 0 0,-12 0 0 0 0,17 1 49 0 0,-81-1 168 0 0,-45-3 144 0 0,39-7 662 0 0,-91-24 0 0 0,82 13-315 0 0,0 4-1 0 0,-174-8 0 0 0,48 30-293 0 0,178 0-1935 0 0,-1 3-1 0 0,-79 22 1 0 0,86-16-2595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54:27.112"/>
    </inkml:context>
    <inkml:brush xml:id="br0">
      <inkml:brushProperty name="width" value="0.1" units="cm"/>
      <inkml:brushProperty name="height" value="0.1" units="cm"/>
      <inkml:brushProperty name="color" value="#E71224"/>
    </inkml:brush>
  </inkml:definitions>
  <inkml:trace contextRef="#ctx0" brushRef="#br0">2458 110 5495 0 0,'-6'-7'215'0'0,"-1"-1"-1"0"0,0 1 0 0 0,-1 0 0 0 0,1 1 0 0 0,-1 0 1 0 0,-1 0-1 0 0,1 0 0 0 0,-1 1 0 0 0,0 1 1 0 0,0 0-1 0 0,0 0 0 0 0,-1 0 0 0 0,1 1 0 0 0,-12-2 1 0 0,-17-2 49 0 0,-1 2 1 0 0,-53-1 0 0 0,25 2 575 0 0,-335-1 1781 0 0,292 7-2282 0 0,-391 26 737 0 0,313-14-873 0 0,-607 61-1064 0 0,706-63-4061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54:45.280"/>
    </inkml:context>
    <inkml:brush xml:id="br0">
      <inkml:brushProperty name="width" value="0.1" units="cm"/>
      <inkml:brushProperty name="height" value="0.1" units="cm"/>
      <inkml:brushProperty name="color" value="#E71224"/>
    </inkml:brush>
  </inkml:definitions>
  <inkml:trace contextRef="#ctx0" brushRef="#br0">2252 1679 1839 0 0,'-10'-13'338'0'0,"-18"-21"-603"0"0,26 32 625 0 0,0 1 1 0 0,0-1 0 0 0,0 0 0 0 0,-1 1 0 0 0,1 0-1 0 0,0-1 1 0 0,-5-1 0 0 0,-10 2 3132 0 0,-13 6-3466 0 0,20-4 254 0 0,5 0-252 0 0,1 0-8 0 0,0 0 1 0 0,1 0-1 0 0,-1-1 1 0 0,0 1-1 0 0,0-1 1 0 0,0 0-1 0 0,1 0 0 0 0,-1 0 1 0 0,0 0-1 0 0,0-1 1 0 0,1 0-1 0 0,-1 0 1 0 0,0 0-1 0 0,1 0 1 0 0,-1 0-1 0 0,1-1 0 0 0,-1 0 1 0 0,1 1-1 0 0,-4-4 1 0 0,-7-5 721 0 0,9 7-354 0 0,1-1-1 0 0,-1 1 1 0 0,0 0-1 0 0,0 1 0 0 0,0-1 1 0 0,0 1-1 0 0,0 0 1 0 0,0 0-1 0 0,-7-1 1 0 0,-48-4 665 0 0,0 4 1 0 0,-110 6-1 0 0,129-1-888 0 0,14 0 23 0 0,1 2 1 0 0,-39 11-1 0 0,-22 3 196 0 0,4-3-81 0 0,52-8-198 0 0,-52 5 0 0 0,-116 5 714 0 0,163-16-657 0 0,0-1 0 0 0,0-2-1 0 0,-59-11 1 0 0,76 9-111 0 0,9 1-3 0 0,0 1-1 0 0,0 1 0 0 0,-14-1 0 0 0,9 0 20 0 0,0 0 0 0 0,0-1 0 0 0,1 0-1 0 0,-1-1 1 0 0,1-1 0 0 0,0 0 0 0 0,-15-9 0 0 0,-30-9 209 0 0,30 15-196 0 0,-1 2 0 0 0,-39-5 0 0 0,-8-1 16 0 0,51 8 7 0 0,1-2-1 0 0,-1-1 1 0 0,1-1-1 0 0,0-1 1 0 0,-24-12-1 0 0,33 13-74 0 0,-1 0 0 0 0,-23-6 0 0 0,-17-7-33 0 0,53 20 28 0 0,0-1 0 0 0,1-1 0 0 0,-1 1 0 0 0,1 0 0 0 0,-1-1 0 0 0,1 0 0 0 0,0 0 0 0 0,0 0 0 0 0,0 0 0 0 0,0 0 0 0 0,1-1 0 0 0,-3-4 0 0 0,1 1 40 0 0,0 0-1 0 0,1-1 1 0 0,0 1 0 0 0,0-1 0 0 0,-2-15-1 0 0,2 0 54 0 0,0 0 1 0 0,2 0-1 0 0,2-36 0 0 0,1 4 3 0 0,3 0 0 0 0,2 1 0 0 0,27-101 0 0 0,10 7 77 0 0,-31 103-122 0 0,-3-1 0 0 0,9-80 0 0 0,-1 0 39 0 0,-15 105-95 0 0,2 1 0 0 0,0-1 1 0 0,9-20-1 0 0,24-58-19 0 0,-37 97 0 0 0,0-1 0 0 0,1 1 0 0 0,-1 0 0 0 0,1 0 0 0 0,-1 0 0 0 0,1 0 0 0 0,0 0 0 0 0,0 0 0 0 0,0 0 0 0 0,0 0 0 0 0,0 1 0 0 0,0-1 0 0 0,1 1 0 0 0,-1 0 0 0 0,0 0 0 0 0,1 0 0 0 0,-1 0 0 0 0,5-2 0 0 0,4 1 0 0 0,-1 0 0 0 0,1 1 0 0 0,15 0 0 0 0,-10 0 0 0 0,35 0 0 0 0,58 7 0 0 0,33 0 0 0 0,-110-8 0 0 0,0-1 0 0 0,-1-1 0 0 0,1-2 0 0 0,32-10 0 0 0,17-9 24 0 0,122-31 24 0 0,-38 34-48 0 0,-78 11 0 0 0,-22 3 0 0 0,1 3 0 0 0,95 4 0 0 0,-117 3 0 0 0,85 8 0 0 0,-109-7 0 0 0,-1 1 0 0 0,0 0 0 0 0,0 2 0 0 0,29 11 0 0 0,-39-11 0 0 0,1-1 0 0 0,-1 2 0 0 0,0-1 0 0 0,13 13 0 0 0,10 8 0 0 0,-13-12 1 0 0,0 1 0 0 0,-1 1 0 0 0,-1 0 0 0 0,17 24 0 0 0,52 83-59 0 0,-70-100 52 0 0,27 30 0 0 0,13 19 7 0 0,-44-55-1 0 0,43 75 0 0 0,-49-81 0 0 0,-1-1 0 0 0,-1 1 0 0 0,0-1 0 0 0,0 1 0 0 0,-1 1 0 0 0,2 20 0 0 0,-3 2 0 0 0,2 0 0 0 0,10 43 0 0 0,-11-68 0 0 0,-1 1 0 0 0,-1 0 0 0 0,0 0 0 0 0,-1 0 0 0 0,0 0 0 0 0,0 0 0 0 0,-1 0 0 0 0,-1 0 0 0 0,0-1 0 0 0,0 1 0 0 0,-1 0 0 0 0,-6 15 0 0 0,3-3 0 0 0,1-1 0 0 0,1 1 0 0 0,-2 31 0 0 0,-3 25 0 0 0,1-51 0 0 0,0 0 0 0 0,-2 0 0 0 0,-1-1 0 0 0,-18 33 0 0 0,-17 41 0 0 0,41-86 0 0 0,-2 6 0 0 0,-1 0 0 0 0,-1 0 0 0 0,-1-1 0 0 0,-25 37 0 0 0,27-48 0 0 0,0-1 0 0 0,0 1-1 0 0,-1-2 1 0 0,-1 1 0 0 0,1-1-1 0 0,-13 6 1 0 0,-67 32 29 0 0,61-32 8 0 0,23-10 54 0 0,-100 48-1256 0 0,4 5-7349 0 0,51-25 3166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59:29.680"/>
    </inkml:context>
    <inkml:brush xml:id="br0">
      <inkml:brushProperty name="width" value="0.1" units="cm"/>
      <inkml:brushProperty name="height" value="0.1" units="cm"/>
      <inkml:brushProperty name="color" value="#F4F91B"/>
    </inkml:brush>
  </inkml:definitions>
  <inkml:trace contextRef="#ctx0" brushRef="#br0">2221 35 2303 0 0,'1'-4'263'0'0,"0"0"0"0"0,1-1 0 0 0,-1 1 0 0 0,1 0 0 0 0,0 1 0 0 0,5-8-1 0 0,-37 29 1354 0 0,18-12-1461 0 0,1 0-1 0 0,-1 0 0 0 0,-1-2 0 0 0,-20 6 1 0 0,18-5 121 0 0,-155 40 1894 0 0,112-31-1500 0 0,2 0-160 0 0,-79 23 224 0 0,102-28-631 0 0,0-1-1 0 0,-59 7 1 0 0,90-14-97 0 0,-64 4 403 0 0,0-2 1 0 0,-79-8 0 0 0,74 2 3 0 0,-78-11 459 0 0,-100-6 393 0 0,134 8-595 0 0,-128 3 1 0 0,202 12-600 0 0,1 1 1 0 0,-58 14 0 0 0,-76 33-1670 0 0,99-27-3785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59:30.706"/>
    </inkml:context>
    <inkml:brush xml:id="br0">
      <inkml:brushProperty name="width" value="0.1" units="cm"/>
      <inkml:brushProperty name="height" value="0.1" units="cm"/>
      <inkml:brushProperty name="color" value="#F4F91B"/>
    </inkml:brush>
  </inkml:definitions>
  <inkml:trace contextRef="#ctx0" brushRef="#br0">2181 6 4575 0 0,'-14'-3'444'0'0,"13"3"-395"0"0,-1-1 1 0 0,1 1-1 0 0,-1-1 1 0 0,1 1 0 0 0,-1 0-1 0 0,0 0 1 0 0,1 0-1 0 0,-1 0 1 0 0,1 0-1 0 0,-1 0 1 0 0,0 0 0 0 0,1 0-1 0 0,-2 1 1 0 0,-18 5 331 0 0,-1-2 1 0 0,1 0-1 0 0,-27 1 1 0 0,-5 1-58 0 0,0-1 553 0 0,-71-3-1 0 0,-25 3 358 0 0,61 7-1102 0 0,0 3 0 0 0,-98 31 0 0 0,118-29-103 0 0,-81 7 0 0 0,95-16 20 0 0,32-5 109 0 0,0-1 1 0 0,0-2 0 0 0,-34-3 0 0 0,-66-14 965 0 0,43 5-395 0 0,-13-2-28 0 0,-122-12 49 0 0,170 23-710 0 0,0 2 1 0 0,-85 10-1 0 0,16 11-1186 0 0,52-7-3862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59:31.195"/>
    </inkml:context>
    <inkml:brush xml:id="br0">
      <inkml:brushProperty name="width" value="0.1" units="cm"/>
      <inkml:brushProperty name="height" value="0.1" units="cm"/>
      <inkml:brushProperty name="color" value="#F4F91B"/>
    </inkml:brush>
  </inkml:definitions>
  <inkml:trace contextRef="#ctx0" brushRef="#br0">1598 3 2303 0 0,'-10'-1'727'0'0,"0"0"0"0"0,0 1 0 0 0,-17 1 0 0 0,-1 0 627 0 0,-423 29 1573 0 0,150-5-2125 0 0,144-14-499 0 0,-269 52 1 0 0,340-44-450 0 0,-5-2-74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35:50.734"/>
    </inkml:context>
    <inkml:brush xml:id="br0">
      <inkml:brushProperty name="width" value="0.1" units="cm"/>
      <inkml:brushProperty name="height" value="0.1" units="cm"/>
      <inkml:brushProperty name="color" value="#F4F91B"/>
    </inkml:brush>
  </inkml:definitions>
  <inkml:trace contextRef="#ctx0" brushRef="#br0">1 79 919 0 0,'14'-5'152'0'0,"0"0"0"0"0,0 1-1 0 0,1 0 1 0 0,25-2 0 0 0,62-1 597 0 0,-91 7-827 0 0,60-3 1312 0 0,96-17 0 0 0,-145 17-1071 0 0,-1 1 0 0 0,0 1 0 0 0,0 1 1 0 0,36 3-1 0 0,83 22 1047 0 0,3-1-566 0 0,-103-21-622 0 0,0-2 0 0 0,0-1 0 0 0,50-8-1 0 0,116-30 120 0 0,-142 27 150 0 0,0 2 0 0 0,1 4 0 0 0,0 2 0 0 0,108 9 0 0 0,121 40-239 0 0,-285-44-51 0 0,291 37 63 0 0,-196-29 124 0 0,-37-5 184 0 0,-65-4-372 0 0,0-1 1 0 0,-1 0-1 0 0,1 1 0 0 0,0 0 0 0 0,0-1 0 0 0,-1 1 0 0 0,1 0 0 0 0,0 0 0 0 0,-1 0 0 0 0,1 0 1 0 0,1 2-1 0 0,1 1-138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59:32.856"/>
    </inkml:context>
    <inkml:brush xml:id="br0">
      <inkml:brushProperty name="width" value="0.1" units="cm"/>
      <inkml:brushProperty name="height" value="0.1" units="cm"/>
      <inkml:brushProperty name="color" value="#F4F91B"/>
    </inkml:brush>
  </inkml:definitions>
  <inkml:trace contextRef="#ctx0" brushRef="#br0">6164 189 919 0 0,'-12'-19'-190'0'0,"0"1"3478"0"0,5 5-2639 0 0,-1 0 1 0 0,-1 1 0 0 0,0 0-1 0 0,0 0 1 0 0,-1 1-1 0 0,0 0 1 0 0,-1 1 0 0 0,-17-12-1 0 0,20 17-520 0 0,0 1-1 0 0,0 1 0 0 0,-1-1 0 0 0,0 2 1 0 0,0-1-1 0 0,0 1 0 0 0,0 0 0 0 0,0 1 0 0 0,0 0 1 0 0,-16 1-1 0 0,-7-3-60 0 0,-100-1 285 0 0,58 4-113 0 0,-21-1-13 0 0,0 4 0 0 0,-112 19-1 0 0,26 12-226 0 0,45-7 0 0 0,-93-5 197 0 0,213-21-191 0 0,-266 20 325 0 0,3 25-225 0 0,222-35-88 0 0,1-3-1 0 0,-1-2 1 0 0,0-2 0 0 0,-106-8-1 0 0,-41-3 618 0 0,108 11-600 0 0,3 1 22 0 0,-97-8 0 0 0,127-3-53 0 0,-124-7 31 0 0,132 12-22 0 0,-77 7-1 0 0,81 0-12 0 0,-393 27 0 0 0,367-33 0 0 0,-15-1 0 0 0,1 3 0 0 0,-107 17 0 0 0,99-5 27 0 0,-119 0 0 0 0,64-16-16 0 0,16-1-12 0 0,88 4 1 0 0,-390 10 75 0 0,401-9-70 0 0,-257 13 165 0 0,3 18-702 0 0,215-19 222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59:52.288"/>
    </inkml:context>
    <inkml:brush xml:id="br0">
      <inkml:brushProperty name="width" value="0.1" units="cm"/>
      <inkml:brushProperty name="height" value="0.1" units="cm"/>
      <inkml:brushProperty name="color" value="#F4F91B"/>
    </inkml:brush>
  </inkml:definitions>
  <inkml:trace contextRef="#ctx0" brushRef="#br0">1560 80 4575 0 0,'0'-1'38'0'0,"0"0"-1"0"0,1 1 1 0 0,-1-1 0 0 0,0 0-1 0 0,0 1 1 0 0,0-1-1 0 0,0 0 1 0 0,0 1-1 0 0,0-1 1 0 0,0 0-1 0 0,-1 0 1 0 0,1 1-1 0 0,0-1 1 0 0,0 0-1 0 0,0 1 1 0 0,-1-1-1 0 0,1 0 1 0 0,0 1-1 0 0,-1-1 1 0 0,1 1-1 0 0,0-1 1 0 0,-1 0-1 0 0,1 1 1 0 0,-1-1 0 0 0,1 1-1 0 0,-1-1 1 0 0,1 1-1 0 0,-1 0 1 0 0,0-1-1 0 0,1 1 1 0 0,-1-1-1 0 0,1 1 1 0 0,-1 0-1 0 0,0 0 1 0 0,1-1-1 0 0,-1 1 1 0 0,0 0-1 0 0,1 0 1 0 0,-1 0-1 0 0,0 0 1 0 0,0 0-1 0 0,1 0 1 0 0,-1 0-1 0 0,0 0 1 0 0,1 0 0 0 0,-1 0-1 0 0,0 0 1 0 0,-1 0-1 0 0,-3 1 33 0 0,0-1 1 0 0,0 1-1 0 0,0 0 1 0 0,-10 4-1 0 0,-15 2 103 0 0,-20-4 1050 0 0,0-2 0 0 0,-100-12 0 0 0,45 2-177 0 0,-448-39 1187 0 0,505 43-2045 0 0,-1 2 0 0 0,1 2 0 0 0,-81 8-1 0 0,98-3-413 0 0,1 1-1 0 0,-1 2 1 0 0,1 1-1 0 0,1 2 1 0 0,-1 0-1 0 0,-49 27 1 0 0,47-18-4484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59:52.817"/>
    </inkml:context>
    <inkml:brush xml:id="br0">
      <inkml:brushProperty name="width" value="0.1" units="cm"/>
      <inkml:brushProperty name="height" value="0.1" units="cm"/>
      <inkml:brushProperty name="color" value="#F4F91B"/>
    </inkml:brush>
  </inkml:definitions>
  <inkml:trace contextRef="#ctx0" brushRef="#br0">1254 26 5239 0 0,'0'-1'28'0'0,"-1"0"-1"0"0,1 0 1 0 0,-1-1-1 0 0,1 1 1 0 0,0 0-1 0 0,-1 0 1 0 0,0 0-1 0 0,1 0 1 0 0,-1 0-1 0 0,0 0 1 0 0,1 0-1 0 0,-1 1 1 0 0,0-1-1 0 0,0 0 1 0 0,0 0-1 0 0,0 1 1 0 0,0-1-1 0 0,-1 0 1 0 0,-1 0-2 0 0,1 0 0 0 0,0 0 1 0 0,-1 0-1 0 0,1 1 1 0 0,-1-1-1 0 0,1 1 1 0 0,-1 0-1 0 0,-4-1 0 0 0,-8 2 29 0 0,-1 1 0 0 0,1 1-1 0 0,-20 5 1 0 0,-27 3-66 0 0,2-8 452 0 0,-1-3 0 0 0,-106-13 0 0 0,17 0 1124 0 0,64 10-658 0 0,-106 10 0 0 0,143-2-976 0 0,1 2-1 0 0,0 3 1 0 0,-80 26-1 0 0,87-21-2522 0 0,1 0-864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59:53.252"/>
    </inkml:context>
    <inkml:brush xml:id="br0">
      <inkml:brushProperty name="width" value="0.1" units="cm"/>
      <inkml:brushProperty name="height" value="0.1" units="cm"/>
      <inkml:brushProperty name="color" value="#F4F91B"/>
    </inkml:brush>
  </inkml:definitions>
  <inkml:trace contextRef="#ctx0" brushRef="#br0">1255 113 5815 0 0,'-6'-7'75'0'0,"1"1"-1"0"0,-1-1 1 0 0,0 1-1 0 0,-1 0 1 0 0,1 1-1 0 0,-1-1 1 0 0,-1 1-1 0 0,1 1 0 0 0,-1-1 1 0 0,1 1-1 0 0,-12-4 1 0 0,-4 0 108 0 0,-1 2 0 0 0,0 0 1 0 0,0 1-1 0 0,0 1 0 0 0,-28-1 0 0 0,-128 6-318 0 0,77 1 219 0 0,-68-8 194 0 0,-18 0 160 0 0,147 7-344 0 0,1 1-1 0 0,-63 13 1 0 0,21 9-112 0 0,44-11-72 0 0,0-2-13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59:53.686"/>
    </inkml:context>
    <inkml:brush xml:id="br0">
      <inkml:brushProperty name="width" value="0.1" units="cm"/>
      <inkml:brushProperty name="height" value="0.1" units="cm"/>
      <inkml:brushProperty name="color" value="#F4F91B"/>
    </inkml:brush>
  </inkml:definitions>
  <inkml:trace contextRef="#ctx0" brushRef="#br0">1684 64 4143 0 0,'0'-10'97'0'0,"0"6"-69"0"0,0 1 0 0 0,0-1 1 0 0,0 0-1 0 0,-1 0 0 0 0,1 1 1 0 0,-1-1-1 0 0,0 0 0 0 0,0 1 1 0 0,0-1-1 0 0,-3-4 0 0 0,2 7 88 0 0,1 0-1 0 0,-1 0 0 0 0,0 0 0 0 0,0 0 0 0 0,0 1 1 0 0,0-1-1 0 0,0 0 0 0 0,0 1 0 0 0,0-1 0 0 0,0 1 1 0 0,0 0-1 0 0,0-1 0 0 0,0 1 0 0 0,-3 1 0 0 0,-29 1 1726 0 0,33-1-1836 0 0,-102 17 50 0 0,56-9-13 0 0,-70 6-1 0 0,-295-22 1239 0 0,-75 7 560 0 0,417 5-1916 0 0,0 3-1 0 0,0 4 0 0 0,-113 33 1 0 0,134-30-226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59:54.189"/>
    </inkml:context>
    <inkml:brush xml:id="br0">
      <inkml:brushProperty name="width" value="0.1" units="cm"/>
      <inkml:brushProperty name="height" value="0.1" units="cm"/>
      <inkml:brushProperty name="color" value="#F4F91B"/>
    </inkml:brush>
  </inkml:definitions>
  <inkml:trace contextRef="#ctx0" brushRef="#br0">1395 67 919 0 0,'-37'-2'1930'0'0,"-55"-9"-1"0"0,-17-2-484 0 0,-118-5 739 0 0,-70-3-393 0 0,207 19-1581 0 0,0 5 0 0 0,-110 17 1 0 0,133-9-327 0 0,-70 22 1 0 0,89-16-196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59:54.806"/>
    </inkml:context>
    <inkml:brush xml:id="br0">
      <inkml:brushProperty name="width" value="0.1" units="cm"/>
      <inkml:brushProperty name="height" value="0.1" units="cm"/>
      <inkml:brushProperty name="color" value="#F4F91B"/>
    </inkml:brush>
  </inkml:definitions>
  <inkml:trace contextRef="#ctx0" brushRef="#br0">2297 55 455 0 0,'-148'5'4913'0'0,"3"0"-4044"0"0,-111-20 981 0 0,-42-6-538 0 0,261 20-1232 0 0,-123-5 249 0 0,-104-5 272 0 0,83 1-257 0 0,-270 19 1 0 0,388-2-486 0 0,-1 3 0 0 0,-106 31 0 0 0,110-20-167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59:55.607"/>
    </inkml:context>
    <inkml:brush xml:id="br0">
      <inkml:brushProperty name="width" value="0.1" units="cm"/>
      <inkml:brushProperty name="height" value="0.1" units="cm"/>
      <inkml:brushProperty name="color" value="#F4F91B"/>
    </inkml:brush>
  </inkml:definitions>
  <inkml:trace contextRef="#ctx0" brushRef="#br0">1428 97 3967 0 0,'0'-52'1698'0'0,"1"50"-1670"0"0,-1 1 0 0 0,0-1 0 0 0,0 1 1 0 0,0 0-1 0 0,0-1 0 0 0,0 1 0 0 0,0-1 0 0 0,0 1 1 0 0,0 0-1 0 0,-1-1 0 0 0,1 1 0 0 0,0-1 0 0 0,-1 1 1 0 0,1 0-1 0 0,-1-1 0 0 0,1 1 0 0 0,-1 0 0 0 0,0 0 1 0 0,0 0-1 0 0,1-1 0 0 0,-1 1 0 0 0,0 0 0 0 0,0 0 1 0 0,0 0-1 0 0,0 0 0 0 0,0 0 0 0 0,-1 1 1 0 0,1-1-1 0 0,0 0 0 0 0,0 0 0 0 0,-1 1 0 0 0,0-1 1 0 0,-4-1-30 0 0,0 1 0 0 0,-1 0 0 0 0,1 0 0 0 0,0 1 0 0 0,-1-1 0 0 0,-6 2 1 0 0,-7-1 41 0 0,-159 5 681 0 0,40 1-236 0 0,116-6-420 0 0,-218 3 594 0 0,0 18-162 0 0,81 2-242 0 0,-128 21-2737 0 0,222-30-454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59:56.372"/>
    </inkml:context>
    <inkml:brush xml:id="br0">
      <inkml:brushProperty name="width" value="0.1" units="cm"/>
      <inkml:brushProperty name="height" value="0.1" units="cm"/>
      <inkml:brushProperty name="color" value="#F4F91B"/>
    </inkml:brush>
  </inkml:definitions>
  <inkml:trace contextRef="#ctx0" brushRef="#br0">3046 9 455 0 0,'7'-3'62'0'0,"-29"14"554"0"0,-1-1 0 0 0,-28 9 1 0 0,40-16-522 0 0,1-1 0 0 0,0 0 0 0 0,0 0 0 0 0,-1-1 0 0 0,1-1 0 0 0,-1 0 0 0 0,1 0 0 0 0,-13-2 0 0 0,-76-15 2223 0 0,13 1-501 0 0,-112-5 1 0 0,-433 22-29 0 0,0 27-1502 0 0,479-20-202 0 0,-548 45 54 0 0,473-18-255 0 0,101-12-91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0:13.694"/>
    </inkml:context>
    <inkml:brush xml:id="br0">
      <inkml:brushProperty name="width" value="0.1" units="cm"/>
      <inkml:brushProperty name="height" value="0.1" units="cm"/>
      <inkml:brushProperty name="color" value="#F4F91B"/>
    </inkml:brush>
  </inkml:definitions>
  <inkml:trace contextRef="#ctx0" brushRef="#br0">438 64 719 0 0,'-3'-1'3'0'0,"1"0"-1"0"0,-1 1 0 0 0,0-1 1 0 0,0 1-1 0 0,0-1 0 0 0,1 1 1 0 0,-1 0-1 0 0,0 0 0 0 0,0 0 0 0 0,0 1 1 0 0,-3 0-1 0 0,-34 9 33 0 0,34-8-34 0 0,-186 45-1 0 0,188-46 14 0 0,-38 15 506 0 0,40-15-500 0 0,1-1 1 0 0,-1 1-1 0 0,1 0 1 0 0,-1 0-1 0 0,1-1 0 0 0,-1 1 1 0 0,1 0-1 0 0,0 0 1 0 0,0 1-1 0 0,0-1 0 0 0,-1 0 1 0 0,1 0-1 0 0,0 0 1 0 0,1 1-1 0 0,-1-1 0 0 0,0 1 1 0 0,0-1-1 0 0,0 1 1 0 0,1-1-1 0 0,-1 1 0 0 0,1-1 1 0 0,-1 4-1 0 0,1-5-12 0 0,0 1 0 0 0,0-1 0 0 0,0 1 1 0 0,1 0-1 0 0,-1-1 0 0 0,0 1 0 0 0,0-1 0 0 0,1 1 0 0 0,-1-1 0 0 0,0 1 0 0 0,1-1 1 0 0,-1 1-1 0 0,0-1 0 0 0,1 1 0 0 0,-1-1 0 0 0,1 0 0 0 0,-1 1 0 0 0,1-1 0 0 0,-1 0 0 0 0,1 1 1 0 0,-1-1-1 0 0,1 0 0 0 0,-1 0 0 0 0,1 1 0 0 0,-1-1 0 0 0,1 0 0 0 0,0 0 0 0 0,-1 0 0 0 0,1 0 1 0 0,-1 0-1 0 0,1 0 0 0 0,0 0 0 0 0,24 1 341 0 0,-18-2-225 0 0,18-1 321 0 0,0-1 0 0 0,0-1 0 0 0,-1-1 0 0 0,38-13 0 0 0,-20 5-30 0 0,27-7 368 0 0,-12 3-428 0 0,0 2 0 0 0,81-11 0 0 0,-62 24-283 0 0,-55 3-69 0 0,30 2 241 0 0,-32-1-63 0 0,28-2-1 0 0,181-13 1636 0 0,-66 10-1109 0 0,-120 1-576 0 0,217-4 743 0 0,-126 18-627 0 0,-71-5-179 0 0,36 4 54 0 0,101 6 193 0 0,183-48 1156 0 0,-341 26-1311 0 0,-2 3-39 0 0,58 2 0 0 0,-63 1-112 0 0,0-1-1 0 0,53-6 1 0 0,-51 0 41 0 0,71-14-47 0 0,-96 16 4 0 0,0 2 1 0 0,0-1-1 0 0,1 1 0 0 0,-1 1 0 0 0,0 0 0 0 0,1 1 0 0 0,0 0 0 0 0,22 4 0 0 0,-30-4-7 0 0,-2 1 0 0 0,0-1 0 0 0,1 0 0 0 0,-1 1 0 0 0,0-1 0 0 0,0 1 0 0 0,1 0 0 0 0,-1 0 0 0 0,0 0 0 0 0,0 0 0 0 0,0 0 0 0 0,0 0 0 0 0,0 1 0 0 0,0-1 0 0 0,2 3 0 0 0,-5 0 15 0 0,-6-3 19 0 0,-11-5 36 0 0,15 4-61 0 0,-14-3 11 0 0,9 2 4 0 0,0 0 1 0 0,0 0 0 0 0,0 1-1 0 0,-1 0 1 0 0,1 0 0 0 0,-8 2-1 0 0,-59 7 17 0 0,-143 0-1 0 0,14-3 7 0 0,176-4-46 0 0,-573 53 116 0 0,427-45-106 0 0,-23 2-12 0 0,106 0-8 0 0,-146 13 82 0 0,-108 2-73 0 0,239-12 0 0 0,-26 3 0 0 0,42-8 0 0 0,-53 2 0 0 0,117-12 0 0 0,1 0 0 0 0,-1 2 0 0 0,-34 7 0 0 0,59-8 39 0 0,4 0-18 0 0,9 0-11 0 0,18 0-16 0 0,122-9 23 0 0,147-13 30 0 0,-209 8-47 0 0,161-17 0 0 0,40-6 0 0 0,-286 35 0 0 0,83-13 0 0 0,1 4 0 0 0,91 2 0 0 0,-79 6 13 0 0,102-16 0 0 0,-6 0 13 0 0,-145 16-20 0 0,93 9 0 0 0,-95 0-6 0 0,-2 3 0 0 0,77 24 0 0 0,-115-30 0 0 0,-3-2 0 0 0,1 0 0 0 0,-1 1 0 0 0,1 0 0 0 0,-1 0 0 0 0,0 1 0 0 0,0 0 0 0 0,0 0 0 0 0,11 10 0 0 0,-17-14 0 0 0,-1 0 0 0 0,0 1 0 0 0,1-1 0 0 0,-1 0 0 0 0,0 1 0 0 0,0-1 0 0 0,1 0 0 0 0,-1 1 0 0 0,0-1 0 0 0,0 0 0 0 0,1 1 0 0 0,-1-1 0 0 0,0 1 0 0 0,0-1 0 0 0,0 0 0 0 0,0 1 0 0 0,0-1 0 0 0,1 1 0 0 0,-1-1-1 0 0,0 0 1 0 0,0 1 0 0 0,0-1 0 0 0,0 1 0 0 0,0-1 0 0 0,-1 1 0 0 0,1-1 0 0 0,0 0 0 0 0,0 1 0 0 0,0-1 0 0 0,0 1 0 0 0,0-1 0 0 0,-1 1 0 0 0,0 0 0 0 0,1 0 0 0 0,-1 0 0 0 0,0 0-1 0 0,0 0 1 0 0,0-1 0 0 0,0 1 0 0 0,-1 0 0 0 0,1-1 0 0 0,0 1 0 0 0,-2 1 0 0 0,-32 7 13 0 0,-5-5 12 0 0,-72-2 0 0 0,29-1 32 0 0,-26 2-46 0 0,-162 11-12 0 0,65 7 1 0 0,-119 16 0 0 0,-211 33 0 0 0,318-44 0 0 0,-258 38 0 0 0,451-60-613 0 0,0 1-1 0 0,1 1 0 0 0,-1 0 0 0 0,1 2 1 0 0,1 1-1 0 0,-40 21 0 0 0,7 3-3962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37:13.038"/>
    </inkml:context>
    <inkml:brush xml:id="br0">
      <inkml:brushProperty name="width" value="0.1" units="cm"/>
      <inkml:brushProperty name="height" value="0.1" units="cm"/>
      <inkml:brushProperty name="color" value="#F4F91B"/>
    </inkml:brush>
  </inkml:definitions>
  <inkml:trace contextRef="#ctx0" brushRef="#br0">125 1156 4431 0 0,'1'-6'-135'0'0,"5"-10"1812"0"0,-3 14-516 0 0,0 9-298 0 0,-3-6-855 0 0,1 0 1 0 0,-1 0 0 0 0,1 0-1 0 0,-1 1 1 0 0,1-1-1 0 0,-1 0 1 0 0,1 0-1 0 0,0 0 1 0 0,0-1 0 0 0,-1 1-1 0 0,1 0 1 0 0,0 0-1 0 0,0 0 1 0 0,0 0 0 0 0,0-1-1 0 0,0 1 1 0 0,0-1-1 0 0,0 1 1 0 0,0 0 0 0 0,0-1-1 0 0,0 0 1 0 0,1 1-1 0 0,-1-1 1 0 0,0 0 0 0 0,2 1-1 0 0,1-1 268 0 0,-1 0 0 0 0,0 1 0 0 0,0-1 0 0 0,0-1 0 0 0,0 1 1 0 0,1 0-1 0 0,-1-1 0 0 0,4-1 0 0 0,-5 2-220 0 0,-1 0 1 0 0,0 0 0 0 0,1 0 0 0 0,-1 0 0 0 0,0 0 0 0 0,0 1-1 0 0,1-1 1 0 0,-1 0 0 0 0,0 1 0 0 0,0-1 0 0 0,0 1-1 0 0,2 0 1 0 0,15 4 166 0 0,23-6 460 0 0,69-9-1 0 0,-26 1-239 0 0,-37 8-278 0 0,14 0 6 0 0,-43 0-121 0 0,0 0 0 0 0,21 3 0 0 0,4 0 48 0 0,-7-1 3 0 0,65 13-1 0 0,-75-9-80 0 0,45 3 44 0 0,-54-5-32 0 0,-13-2-23 0 0,1-1-1 0 0,0 1 1 0 0,0-1-1 0 0,7 0 1 0 0,62-1 303 0 0,-40 2-219 0 0,-23 0-81 0 0,1 0 1 0 0,18 5-1 0 0,16 1 15 0 0,-27-5-14 0 0,32 0 38 0 0,94-3 13 0 0,-11 0 184 0 0,-114 2-194 0 0,36 7-1 0 0,-24-2-24 0 0,3-3-6 0 0,1-1 0 0 0,53-5-1 0 0,-8 1-15 0 0,-56 1 10 0 0,-1 2-1 0 0,1 1 1 0 0,-1 1 0 0 0,0 1 0 0 0,0 1-1 0 0,27 10 1 0 0,-14-3 12 0 0,65 13 1 0 0,-71-18-25 0 0,65 7 70 0 0,-17-3 0 0 0,-58-7-18 0 0,106 17 166 0 0,-101-18-202 0 0,0-2-1 0 0,50-2 0 0 0,226-33 369 0 0,-146 10-237 0 0,-121 17-131 0 0,55-18 0 0 0,10-2 36 0 0,-86 24-52 0 0,0 1 0 0 0,0 1 0 0 0,1 0 0 0 0,-1 0-1 0 0,16 3 1 0 0,27-1-5 0 0,-40-1 0 0 0,29 3 0 0 0,-16 2 32 0 0,38 12 0 0 0,-65-16-28 0 0,0-1 0 0 0,0 1 0 0 0,0-1 1 0 0,0 0-1 0 0,0 0 0 0 0,0 0 0 0 0,0 0 0 0 0,0-1 0 0 0,0 1 0 0 0,6-2 0 0 0,17-2 207 0 0,-22 4-188 0 0,1 0-1 0 0,-1-1 0 0 0,1 1 0 0 0,-1-1 1 0 0,1 1-1 0 0,-1-2 0 0 0,1 1 1 0 0,-1 0-1 0 0,0-1 0 0 0,0 0 0 0 0,1 0 1 0 0,-1 0-1 0 0,4-3 0 0 0,0 3 74 0 0,-7 2-87 0 0,0 0-1 0 0,-1 0 1 0 0,1 0-1 0 0,0 0 1 0 0,0 0 0 0 0,0 0-1 0 0,-1 0 1 0 0,1 0-1 0 0,0-1 1 0 0,0 1-1 0 0,-1 0 1 0 0,1-1-1 0 0,0 1 1 0 0,0-1-1 0 0,5-3 23 0 0,-4 3-25 0 0,-1 0 0 0 0,0 1 0 0 0,0-1 1 0 0,0 0-1 0 0,0 0 0 0 0,0 0 0 0 0,0 0 0 0 0,0 0 0 0 0,0 0 0 0 0,0 0 0 0 0,0 0 0 0 0,-1-1 0 0 0,1 1 0 0 0,0 0 0 0 0,0-3 0 0 0,63-12 122 0 0,-43 11-128 0 0,-13 3 0 0 0,-1 0 0 0 0,0 1 0 0 0,13-1 0 0 0,-6 1 0 0 0,0 0 0 0 0,1-1 0 0 0,15-6 0 0 0,1 2 0 0 0,17-5 12 0 0,-26 5 1 0 0,1 1 0 0 0,0 2 0 0 0,33-2 0 0 0,-20 2 25 0 0,-26 1-32 0 0,-1 1 1 0 0,1 1 0 0 0,14 1-1 0 0,-5 0-6 0 0,40-2 0 0 0,5 0 0 0 0,-21 2 0 0 0,13 0 0 0 0,59 10 0 0 0,34 4 0 0 0,18 0 0 0 0,-106-11 0 0 0,120 9 0 0 0,-51-2 0 0 0,-83-6 0 0 0,-27-4 0 0 0,37 8 0 0 0,-38-6 0 0 0,0 0 0 0 0,0-2 0 0 0,1 0 0 0 0,19-2 0 0 0,26 2 0 0 0,104 2-5 0 0,-136-4 22 0 0,-1-2 0 0 0,1-2 1 0 0,37-10-1 0 0,24-8 8 0 0,34-9 14 0 0,-88 20-39 0 0,86-30 0 0 0,-102 32 9 0 0,1-1 1 0 0,-2-1-1 0 0,1-1 0 0 0,-2-1 0 0 0,0-1 0 0 0,32-28 0 0 0,-48 35-4 0 0,0 0 0 0 0,0-1 0 0 0,-1 0 0 0 0,0 0 0 0 0,0 0 0 0 0,-1-1 0 0 0,-1 0 0 0 0,1 1 0 0 0,-1-1-1 0 0,-1 0 1 0 0,0-1 0 0 0,1-14 0 0 0,-4 7 6 0 0,0-1-1 0 0,0 1 0 0 0,-2-1 1 0 0,-1 1-1 0 0,-6-21 0 0 0,-4-21 3 0 0,5 14 78 0 0,-30-86-1 0 0,31 109-82 0 0,-2 0 0 0 0,-1 0 0 0 0,-23-36 0 0 0,29 51-5 0 0,-1 0-1 0 0,0 0 1 0 0,-1 1-1 0 0,0 0 1 0 0,0 1-1 0 0,0-1 0 0 0,-1 1 1 0 0,0 1-1 0 0,0-1 1 0 0,0 1-1 0 0,-1 1 1 0 0,-14-6-1 0 0,-3 3-2 0 0,0 1 0 0 0,0 2 0 0 0,-1 0 0 0 0,1 2 0 0 0,-37 1 0 0 0,-10-1 0 0 0,-207-35 0 0 0,98 10 0 0 0,177 26 0 0 0,-184-17 0 0 0,87 13 0 0 0,-89-4 0 0 0,-309-11 0 0 0,179-14 31 0 0,-11 0 2 0 0,-118 15-33 0 0,-99 32 0 0 0,241-7 0 0 0,55-3 0 0 0,218-1 0 0 0,-653 6 0 0 0,251-3 0 0 0,419-4 1 0 0,-85 5 30 0 0,-112-9 1 0 0,-4-4-32 0 0,175 8 0 0 0,0 2 0 0 0,0 3 0 0 0,-43 9 0 0 0,16 3 0 0 0,-69 28 0 0 0,114-37 0 0 0,-100 40 0 0 0,102-38 0 0 0,1 0 0 0 0,0 2 0 0 0,-24 18 0 0 0,40-25 0 0 0,0-1 0 0 0,1 2 0 0 0,-1-1 0 0 0,1 1 0 0 0,1 0 0 0 0,-1 0 0 0 0,1 1 0 0 0,0 0 0 0 0,1 0 0 0 0,0 0 0 0 0,0 0 0 0 0,1 1 0 0 0,0-1 0 0 0,-2 12 0 0 0,1 3 0 0 0,1-1 0 0 0,1 0 0 0 0,0 1 0 0 0,4 34 0 0 0,11 86-64 0 0,21 117-8 0 0,-33-246 72 0 0,2 0-1 0 0,0 0 1 0 0,1-1-1 0 0,0 1 1 0 0,8 16-1 0 0,-8-22 3 0 0,0-1-1 0 0,0 0 0 0 0,1-1 1 0 0,0 1-1 0 0,0-1 0 0 0,1 0 1 0 0,0 0-1 0 0,0-1 0 0 0,0 1 1 0 0,10 5-1 0 0,-12-9 15 0 0,0 1 0 0 0,0 0 0 0 0,0 1 0 0 0,0-1 0 0 0,0 0 0 0 0,-1 1 0 0 0,5 7 0 0 0,-6-8-12 0 0,0 0-1 0 0,-1 0 1 0 0,0 0-1 0 0,1 0 1 0 0,-1 1-1 0 0,-1-1 1 0 0,1 0-1 0 0,0 1 1 0 0,-1-1-1 0 0,0 1 1 0 0,1-1-1 0 0,-2 5 1 0 0,-1 12-516 0 0,0-1 0 0 0,-10 34 1 0 0,1-12-5684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1:06.967"/>
    </inkml:context>
    <inkml:brush xml:id="br0">
      <inkml:brushProperty name="width" value="0.1" units="cm"/>
      <inkml:brushProperty name="height" value="0.1" units="cm"/>
      <inkml:brushProperty name="color" value="#F4F91B"/>
    </inkml:brush>
  </inkml:definitions>
  <inkml:trace contextRef="#ctx0" brushRef="#br0">1995 89 455 0 0,'-8'0'315'0'0,"0"1"-1"0"0,0 0 0 0 0,0 1 0 0 0,-10 3 0 0 0,10-3-39 0 0,1 0-1 0 0,-1 0 1 0 0,0-1 0 0 0,-11 1-1 0 0,-61-3 1526 0 0,-71 2 296 0 0,115 0-1791 0 0,1-1-1 0 0,-1-2 1 0 0,-36-6-1 0 0,-103-26 1133 0 0,99 18-664 0 0,-94-10-1 0 0,-189 10-393 0 0,240 12-326 0 0,-2 2 99 0 0,-139 17 0 0 0,230-11-186 0 0,-1 1 0 0 0,1 2 0 0 0,-35 12 0 0 0,17-3-198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1:08.099"/>
    </inkml:context>
    <inkml:brush xml:id="br0">
      <inkml:brushProperty name="width" value="0.1" units="cm"/>
      <inkml:brushProperty name="height" value="0.1" units="cm"/>
      <inkml:brushProperty name="color" value="#F4F91B"/>
    </inkml:brush>
  </inkml:definitions>
  <inkml:trace contextRef="#ctx0" brushRef="#br0">2390 40 3023 0 0,'-9'1'105'0'0,"1"0"-1"0"0,-1 0 1 0 0,1 1-1 0 0,-16 6 1 0 0,14-5-38 0 0,0 0 1 0 0,-1 0-1 0 0,-9 1 0 0 0,7-4 332 0 0,0 0 0 0 0,1-1-1 0 0,-1-1 1 0 0,1 0 0 0 0,-1 0-1 0 0,-13-6 1 0 0,13 5-136 0 0,1-1 0 0 0,0 2 0 0 0,-1 0 0 0 0,1 0 1 0 0,-21 0-1 0 0,-18 0 74 0 0,31 0-6 0 0,-34 2-1 0 0,27 1 40 0 0,-1-2 0 0 0,-49-7-1 0 0,43 4-76 0 0,-21-4 233 0 0,23 3-134 0 0,-50-2-1 0 0,-229 14 562 0 0,-267 17-147 0 0,12 45-2363 0 0,486-56-729 0 0,-8 1-1933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1:11.071"/>
    </inkml:context>
    <inkml:brush xml:id="br0">
      <inkml:brushProperty name="width" value="0.1" units="cm"/>
      <inkml:brushProperty name="height" value="0.1" units="cm"/>
      <inkml:brushProperty name="color" value="#F4F91B"/>
    </inkml:brush>
  </inkml:definitions>
  <inkml:trace contextRef="#ctx0" brushRef="#br0">2055 54 1839 0 0,'3'-6'494'0'0,"-1"0"0"0"0,0 0 0 0 0,0 0-1 0 0,-1 0 1 0 0,1 0 0 0 0,-1-10-1 0 0,-2 16-449 0 0,0 0-1 0 0,-1-1 1 0 0,1 1-1 0 0,-1 0 1 0 0,1 0-1 0 0,-1 0 1 0 0,1 0 0 0 0,-1 0-1 0 0,1 0 1 0 0,-1 0-1 0 0,1 0 1 0 0,0 0-1 0 0,-1 1 1 0 0,-1 0-1 0 0,0-1 40 0 0,-64 12 991 0 0,41-7-607 0 0,-35 3 0 0 0,-22 5 157 0 0,-3 1-358 0 0,-6 1-84 0 0,-246-14 1222 0 0,239-5-832 0 0,-135 11 284 0 0,42 1-621 0 0,88-9-171 0 0,-168 4 50 0 0,192 1-185 0 0,-111 21 0 0 0,133-14-178 0 0,-1 0-21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1:12.316"/>
    </inkml:context>
    <inkml:brush xml:id="br0">
      <inkml:brushProperty name="width" value="0.1" units="cm"/>
      <inkml:brushProperty name="height" value="0.1" units="cm"/>
      <inkml:brushProperty name="color" value="#F4F91B"/>
    </inkml:brush>
  </inkml:definitions>
  <inkml:trace contextRef="#ctx0" brushRef="#br0">1286 327 2759 0 0,'-3'-8'77'0'0,"2"7"-59"0"0,0-1 0 0 0,0 0 0 0 0,1 1 0 0 0,-1-1-1 0 0,1 0 1 0 0,-1 0 0 0 0,1 0 0 0 0,0 0-1 0 0,-1 0 1 0 0,1 1 0 0 0,0-1 0 0 0,0 0-1 0 0,0 0 1 0 0,1 0 0 0 0,0-3 0 0 0,2-3 1785 0 0,-3 7-1773 0 0,1 0-1 0 0,-1 0 1 0 0,1-1 0 0 0,-1 1 0 0 0,0 0-1 0 0,1 0 1 0 0,-1-1 0 0 0,0 1-1 0 0,0-1 1 0 0,0 1 0 0 0,0 0 0 0 0,0-1-1 0 0,0 1 1 0 0,-1 0 0 0 0,1-1 0 0 0,0 1-1 0 0,0 0 1 0 0,-1 0 0 0 0,1-1 0 0 0,-1 1-1 0 0,-1-2 1 0 0,0-3 165 0 0,-1 0 1 0 0,0 1-1 0 0,0-1 1 0 0,-1 1-1 0 0,1-1 1 0 0,-1 1-1 0 0,-1 0 0 0 0,1 0 1 0 0,-9-6-1 0 0,3 4 208 0 0,1 1-1 0 0,-1 0 1 0 0,0 1-1 0 0,-19-8 1 0 0,-66-23 724 0 0,-165-40 1 0 0,196 62-976 0 0,-1 4 0 0 0,0 2 0 0 0,-110 1-1 0 0,-23 20-50 0 0,164-9-254 0 0,0 2 0 0 0,1 2 0 0 0,-58 21 1 0 0,37-7-370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1:12.954"/>
    </inkml:context>
    <inkml:brush xml:id="br0">
      <inkml:brushProperty name="width" value="0.1" units="cm"/>
      <inkml:brushProperty name="height" value="0.1" units="cm"/>
      <inkml:brushProperty name="color" value="#F4F91B"/>
    </inkml:brush>
  </inkml:definitions>
  <inkml:trace contextRef="#ctx0" brushRef="#br0">1119 177 5551 0 0,'-3'-10'276'0'0,"2"7"-207"0"0,0 1-1 0 0,0-1 0 0 0,0 0 1 0 0,0 0-1 0 0,0 0 0 0 0,0 1 1 0 0,-1-1-1 0 0,1 1 1 0 0,-1-1-1 0 0,-2-1 0 0 0,2 1 115 0 0,-7-7 173 0 0,-1 1 1 0 0,0 0 0 0 0,0 0-1 0 0,-1 1 1 0 0,0 0 0 0 0,0 1 0 0 0,-15-7-1 0 0,-5 2-176 0 0,0 1-1 0 0,-1 2 1 0 0,0 1-1 0 0,0 1 0 0 0,-1 2 1 0 0,-45-1-1 0 0,10 5 187 0 0,1 3-1 0 0,-75 12 0 0 0,30 5-721 0 0,-150 43-1 0 0,182-38-26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1:13.641"/>
    </inkml:context>
    <inkml:brush xml:id="br0">
      <inkml:brushProperty name="width" value="0.1" units="cm"/>
      <inkml:brushProperty name="height" value="0.1" units="cm"/>
      <inkml:brushProperty name="color" value="#F4F91B"/>
    </inkml:brush>
  </inkml:definitions>
  <inkml:trace contextRef="#ctx0" brushRef="#br0">2610 109 3167 0 0,'-3'-3'39'0'0,"0"1"0"0"0,0 0 0 0 0,-1 1 0 0 0,1-1 0 0 0,-1 0 0 0 0,1 1 0 0 0,-1 0-1 0 0,1 0 1 0 0,-1 0 0 0 0,0 0 0 0 0,0 1 0 0 0,1 0 0 0 0,-1-1 0 0 0,0 1 0 0 0,0 0 0 0 0,-4 1-1 0 0,-14-1 124 0 0,-443-23 2183 0 0,223 4-964 0 0,33 0-339 0 0,12 16-335 0 0,-68-4 19 0 0,245 6-679 0 0,-466-18 728 0 0,466 19-877 0 0,-254 14 675 0 0,199-6-2263 0 0,-120 26-1 0 0,121-14-1797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1:16.303"/>
    </inkml:context>
    <inkml:brush xml:id="br0">
      <inkml:brushProperty name="width" value="0.1" units="cm"/>
      <inkml:brushProperty name="height" value="0.1" units="cm"/>
      <inkml:brushProperty name="color" value="#F4F91B"/>
    </inkml:brush>
  </inkml:definitions>
  <inkml:trace contextRef="#ctx0" brushRef="#br0">1388 178 455 0 0,'-37'-9'1453'0'0,"-1"-1"0"0"0,-61-26 0 0 0,-20-6 792 0 0,39 21-583 0 0,-163-22 0 0 0,144 32-1302 0 0,-1 6 0 0 0,-153 9 0 0 0,-5 35-940 0 0,197-24 40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1:17.100"/>
    </inkml:context>
    <inkml:brush xml:id="br0">
      <inkml:brushProperty name="width" value="0.1" units="cm"/>
      <inkml:brushProperty name="height" value="0.1" units="cm"/>
      <inkml:brushProperty name="color" value="#F4F91B"/>
    </inkml:brush>
  </inkml:definitions>
  <inkml:trace contextRef="#ctx0" brushRef="#br0">2809 95 2303 0 0,'-2'-4'88'0'0,"0"-1"-69"0"0,0 1-1 0 0,0 1 1 0 0,0-1 0 0 0,0 0 0 0 0,-4-5-1 0 0,4 8 146 0 0,1 0 0 0 0,-1-1 0 0 0,1 1 0 0 0,-1 0 0 0 0,1 0-1 0 0,-1 0 1 0 0,0 0 0 0 0,1 1 0 0 0,-1-1 0 0 0,0 0 0 0 0,0 1 0 0 0,1-1-1 0 0,-1 1 1 0 0,0-1 0 0 0,0 1 0 0 0,-3 0 0 0 0,-119-2 1184 0 0,8 0-1359 0 0,-9-8 165 0 0,-34-1 561 0 0,-20 4 173 0 0,-447-10 936 0 0,533 17-1675 0 0,-481 12 484 0 0,246 14-522 0 0,1 21-460 0 0,220-24 125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1:19.711"/>
    </inkml:context>
    <inkml:brush xml:id="br0">
      <inkml:brushProperty name="width" value="0.1" units="cm"/>
      <inkml:brushProperty name="height" value="0.1" units="cm"/>
      <inkml:brushProperty name="color" value="#F4F91B"/>
    </inkml:brush>
  </inkml:definitions>
  <inkml:trace contextRef="#ctx0" brushRef="#br0">2369 177 919 0 0,'0'-1'39'0'0,"0"0"-1"0"0,0-1 0 0 0,0 1 1 0 0,0 0-1 0 0,0-1 0 0 0,0 1 1 0 0,-1-1-1 0 0,1 1 0 0 0,-1 0 1 0 0,1-1-1 0 0,-1 1 0 0 0,1 0 1 0 0,-1 0-1 0 0,0 0 0 0 0,1-1 1 0 0,-1 1-1 0 0,0 0 0 0 0,0 0 1 0 0,0 0-1 0 0,0 0 0 0 0,0 0 1 0 0,-1-1-1 0 0,-2 1 237 0 0,1-1 1 0 0,-1 0-1 0 0,1 1 0 0 0,-1 0 1 0 0,0 0-1 0 0,-5-1 0 0 0,-11-3-289 0 0,-22-13 494 0 0,34 14-446 0 0,1 0 1 0 0,-1 1-1 0 0,1 0 1 0 0,-1 0-1 0 0,0 1 1 0 0,0 0 0 0 0,-12-1-1 0 0,-195-1 1390 0 0,61 3-335 0 0,-58-16 231 0 0,-32-1-86 0 0,140 19-854 0 0,10 1-15 0 0,-150-16 0 0 0,166 2-301 0 0,-94-11 204 0 0,125 19-186 0 0,-81 3 0 0 0,-251 45-523 0 0,318-33-2176 0 0,5 2-869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1:20.421"/>
    </inkml:context>
    <inkml:brush xml:id="br0">
      <inkml:brushProperty name="width" value="0.1" units="cm"/>
      <inkml:brushProperty name="height" value="0.1" units="cm"/>
      <inkml:brushProperty name="color" value="#F4F91B"/>
    </inkml:brush>
  </inkml:definitions>
  <inkml:trace contextRef="#ctx0" brushRef="#br0">2291 38 4631 0 0,'-1'-2'0'0'0,"-9"-20"251"0"0,9 21-241 0 0,1 0 1 0 0,-1 0-1 0 0,1 0 1 0 0,-1 0-1 0 0,0 0 1 0 0,1 1-1 0 0,-1-1 0 0 0,0 0 1 0 0,0 1-1 0 0,1-1 1 0 0,-1 0-1 0 0,0 1 1 0 0,0-1-1 0 0,0 1 0 0 0,0-1 1 0 0,0 1-1 0 0,0 0 1 0 0,0-1-1 0 0,0 1 1 0 0,0 0-1 0 0,-1 0 0 0 0,-24-1 252 0 0,3 1-1 0 0,-39 4 0 0 0,-205 15-16 0 0,145-14 130 0 0,-66-4 783 0 0,57-3-448 0 0,-630 38 920 0 0,650-20-1642 0 0,-173 49 1 0 0,97-18-469 0 0,88-26 153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38:24.282"/>
    </inkml:context>
    <inkml:brush xml:id="br0">
      <inkml:brushProperty name="width" value="0.1" units="cm"/>
      <inkml:brushProperty name="height" value="0.1" units="cm"/>
      <inkml:brushProperty name="color" value="#F4F91B"/>
    </inkml:brush>
  </inkml:definitions>
  <inkml:trace contextRef="#ctx0" brushRef="#br0">1 42 919 0 0,'16'-9'389'0'0,"-11"6"75"0"0,0 0 1 0 0,0 0 0 0 0,0 1 0 0 0,6-2-1 0 0,-10 4-436 0 0,54-15 1626 0 0,-49 14-1506 0 0,-1 1 0 0 0,1-1 1 0 0,0 1-1 0 0,-1 0 0 0 0,1 0 1 0 0,0 1-1 0 0,-1-1 0 0 0,8 3 0 0 0,-8-1-44 0 0,0 0 0 0 0,-1 0 0 0 0,1 1 0 0 0,-1-1-1 0 0,6 5 1 0 0,-6-4-43 0 0,0 0 0 0 0,0 0-1 0 0,1 0 1 0 0,-1-1 0 0 0,1 0 0 0 0,7 3-1 0 0,3-2 80 0 0,0 0-1 0 0,0 0 0 0 0,0-2 1 0 0,0 0-1 0 0,16-1 0 0 0,32 2 357 0 0,-44 0-342 0 0,0-1 0 0 0,19-2 0 0 0,-32 0-80 0 0,78-8 1116 0 0,151 4 0 0 0,-180 8-1159 0 0,132 7 165 0 0,-131-10-133 0 0,77-10-1 0 0,-59 0 37 0 0,0 4 0 0 0,0 2-1 0 0,109 10 1 0 0,-14 8-40 0 0,252-11-1 0 0,-164-1 9 0 0,-84 3-16 0 0,482 19 286 0 0,-566-19-344 0 0,520-8 146 0 0,-392 2 2 0 0,-121 4-94 0 0,132-15 0 0 0,-137 2-18 0 0,88-14 16 0 0,-111 13-32 0 0,0 3 0 0 0,0 2 0 0 0,1 4-1 0 0,116 12 1 0 0,-79 4-13 0 0,-62-7 0 0 0,0-2 0 0 0,51 0 0 0 0,366-10 64 0 0,-274 9-64 0 0,95-1 0 0 0,-202-7-4 0 0,131-4 72 0 0,-108 10-68 0 0,-1 5 0 0 0,0 4 0 0 0,103 25 0 0 0,81 16 0 0 0,-266-50 5 0 0,0-1-1 0 0,0-1 1 0 0,40-5-1 0 0,57-17 36 0 0,-76 12-5 0 0,83-7 0 0 0,-119 16-104 0 0,-1 1-1 0 0,1 0 0 0 0,0 0 0 0 0,0 0 1 0 0,-1 1-1 0 0,1 0 0 0 0,0-1 0 0 0,-1 2 1 0 0,1-1-1 0 0,-1 0 0 0 0,1 1 1 0 0,-1 0-1 0 0,0 0 0 0 0,0 0 0 0 0,0 1 1 0 0,6 4-1 0 0,3 7-4545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1:21.714"/>
    </inkml:context>
    <inkml:brush xml:id="br0">
      <inkml:brushProperty name="width" value="0.1" units="cm"/>
      <inkml:brushProperty name="height" value="0.1" units="cm"/>
      <inkml:brushProperty name="color" value="#F4F91B"/>
    </inkml:brush>
  </inkml:definitions>
  <inkml:trace contextRef="#ctx0" brushRef="#br0">970 110 2303 0 0,'5'-9'49'0'0,"-1"0"0"0"0,-1-1 0 0 0,0 1 0 0 0,0-1 0 0 0,0 0 0 0 0,-5-12 2965 0 0,-13 23-2729 0 0,13 0-178 0 0,-30-1-75 0 0,0 0 0 0 0,0-2 0 0 0,-47-9-1 0 0,-7-1 953 0 0,7 7-344 0 0,0 3-1 0 0,-93 10 1 0 0,-155 43-948 0 0,273-38 54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1:22.237"/>
    </inkml:context>
    <inkml:brush xml:id="br0">
      <inkml:brushProperty name="width" value="0.1" units="cm"/>
      <inkml:brushProperty name="height" value="0.1" units="cm"/>
      <inkml:brushProperty name="color" value="#F4F91B"/>
    </inkml:brush>
  </inkml:definitions>
  <inkml:trace contextRef="#ctx0" brushRef="#br0">1694 10 6247 0 0,'-13'-3'110'0'0,"-1"0"-1"0"0,0 2 0 0 0,0-1 1 0 0,1 2-1 0 0,-25 1 0 0 0,4 0-25 0 0,-239 6 129 0 0,35 1-135 0 0,39-7 162 0 0,-127 2 253 0 0,1 19-302 0 0,229-10-698 0 0,0-1-2229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1:22.833"/>
    </inkml:context>
    <inkml:brush xml:id="br0">
      <inkml:brushProperty name="width" value="0.1" units="cm"/>
      <inkml:brushProperty name="height" value="0.1" units="cm"/>
      <inkml:brushProperty name="color" value="#F4F91B"/>
    </inkml:brush>
  </inkml:definitions>
  <inkml:trace contextRef="#ctx0" brushRef="#br0">2280 67 2303 0 0,'-68'-14'1382'0'0,"-1"4"-1"0"0,-73-3 0 0 0,-457-17 939 0 0,-337 49-1192 0 0,609 26-1244 0 0,287-38-28 0 0,-58 9-228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2:55.415"/>
    </inkml:context>
    <inkml:brush xml:id="br0">
      <inkml:brushProperty name="width" value="0.1" units="cm"/>
      <inkml:brushProperty name="height" value="0.1" units="cm"/>
      <inkml:brushProperty name="color" value="#F4F91B"/>
    </inkml:brush>
  </inkml:definitions>
  <inkml:trace contextRef="#ctx0" brushRef="#br0">11214 1756 919 0 0,'-14'-13'397'0'0,"-13"-7"4936"0"0,-2 6-279 0 0,10 11-5155 0 0,17 4 210 0 0,0-1 1 0 0,-1 1-1 0 0,1 0 0 0 0,0-1 1 0 0,0 1-1 0 0,-1 0 0 0 0,1 0 1 0 0,0 1-1 0 0,0-1 0 0 0,0 0 1 0 0,0 1-1 0 0,0-1 0 0 0,1 1 1 0 0,-1 0-1 0 0,0-1 0 0 0,1 1 1 0 0,-1 0-1 0 0,1 0 0 0 0,0 0 1 0 0,-2 3-1 0 0,0 1 103 0 0,0-1 0 0 0,0 1 0 0 0,1-1 1 0 0,-1 1-1 0 0,1 0 0 0 0,-2 12 0 0 0,4-17-156 0 0,0 0 0 0 0,-1 0 0 0 0,1 0 0 0 0,0 0 0 0 0,0-1 0 0 0,0 1 0 0 0,0 0 0 0 0,0 0 0 0 0,0 0 0 0 0,0 0 0 0 0,0 0 0 0 0,1 0 0 0 0,-1 0-1 0 0,0-1 1 0 0,0 1 0 0 0,1 0 0 0 0,-1 0 0 0 0,0 0 0 0 0,1 0 0 0 0,-1-1 0 0 0,1 1 0 0 0,-1 0 0 0 0,1 0 0 0 0,0-1 0 0 0,-1 1 0 0 0,1 0 0 0 0,0-1 0 0 0,-1 1 0 0 0,1-1 0 0 0,0 1 0 0 0,0-1-1 0 0,1 1 1 0 0,2 0 220 0 0,-1 0 0 0 0,1-1 0 0 0,0 0 0 0 0,-1 0-1 0 0,1 0 1 0 0,7-1 0 0 0,-7 1-195 0 0,0-1 0 0 0,0 1 0 0 0,0 0 0 0 0,0 0 0 0 0,0 0-1 0 0,0 1 1 0 0,5 1 0 0 0,10 5 54 0 0,1-1 0 0 0,0-1 0 0 0,0 0-1 0 0,1-2 1 0 0,-1 0 0 0 0,1-1 0 0 0,0-1-1 0 0,-1-1 1 0 0,1-1 0 0 0,0-1 0 0 0,-1-1-1 0 0,25-6 1 0 0,208-37 771 0 0,-228 43-892 0 0,177-29 50 0 0,-104 25 45 0 0,21-3 38 0 0,-11 3 34 0 0,-21 0-98 0 0,-49 5-23 0 0,49-9 0 0 0,22-13-60 0 0,-82 17 8 0 0,72-20 48 0 0,-30 1-56 0 0,-44 14 37 0 0,39-24 1 0 0,-59 32-28 0 0,8-5 46 0 0,25-20 0 0 0,-34 24-35 0 0,1 1 0 0 0,-1-2 0 0 0,0 1 0 0 0,0 0 0 0 0,0-1 0 0 0,-1 0 0 0 0,5-10 0 0 0,-1 1 34 0 0,-1 0 0 0 0,-1 0-1 0 0,0-1 1 0 0,-2 1 0 0 0,1-1-1 0 0,-2 0 1 0 0,1-28 0 0 0,-3 14-23 0 0,-1-1 0 0 0,-2 1 0 0 0,-2 0 0 0 0,0 0 0 0 0,-18-52 0 0 0,13 47 33 0 0,-9-57-1 0 0,12 56-34 0 0,-16-54 0 0 0,1 20 22 0 0,3-1 1 0 0,4 0-1 0 0,2-2 0 0 0,-3-83 0 0 0,12 107-59 0 0,-2 0 0 0 0,-20-74 0 0 0,24 113 7 0 0,-1 0 0 0 0,0 1 0 0 0,-1-1 0 0 0,-1 1 0 0 0,1 0 0 0 0,-1 0 0 0 0,-1 1 0 0 0,1-1 0 0 0,-1 1 0 0 0,-1 0 0 0 0,0 1 0 0 0,0 0 0 0 0,0 0 0 0 0,-1 0 0 0 0,0 1 0 0 0,0 0 0 0 0,-1 1 0 0 0,1-1 0 0 0,-1 2 0 0 0,-16-7 0 0 0,10 7 0 0 0,0 0 0 0 0,-1 1 0 0 0,1 0 0 0 0,-1 1 0 0 0,0 1 0 0 0,1 1 0 0 0,-1 0 0 0 0,-31 5 0 0 0,-53-1 0 0 0,-22 1 0 0 0,-6-1 0 0 0,-145 24 128 0 0,182-22-69 0 0,-121-9-1 0 0,144 1-47 0 0,-152 13 58 0 0,115-2-74 0 0,40-4 5 0 0,-1 0 0 0 0,-87-4 0 0 0,-30-16 64 0 0,-267 7-64 0 0,393 7 21 0 0,0-2 0 0 0,-62-12 1 0 0,-23-2-22 0 0,53 13 0 0 0,-1 5 0 0 0,-108 14 0 0 0,-232 6 0 0 0,358-18 0 0 0,-119 22 0 0 0,94-10 0 0 0,34-10 0 0 0,-98-3 0 0 0,100-3 0 0 0,-118 12 0 0 0,103 1 0 0 0,-215 23 0 0 0,194-34 0 0 0,-47 2 0 0 0,11 7 3 0 0,-67 6 58 0 0,104-9-61 0 0,-113-6 0 0 0,176 0 304 0 0,1 1 0 0 0,-1 2 1 0 0,-45 11-1 0 0,-28 3 527 0 0,65-13-1561 0 0,-26 4 309 0 0,-1-3 1 0 0,-114-5-1 0 0,-31-27 2413 0 0,178 22-2284 0 0,-1 2 0 0 0,-47 3 0 0 0,64 0-33 0 0,-150 2-552 0 0,129-4 906 0 0,1-2-1 0 0,-50-10 1 0 0,27 0-29 0 0,-1 4 0 0 0,0 2 0 0 0,-1 3 0 0 0,-87 5 0 0 0,-45 6 0 0 0,148-5 0 0 0,1-3 0 0 0,-66-8 0 0 0,-91-26 0 0 0,172 29 0 0 0,-17-2 0 0 0,-2 3 0 0 0,1 1 0 0 0,-61 5 0 0 0,-1 6 0 0 0,54-2 0 0 0,-99-5 0 0 0,119-3 0 0 0,-19-3 0 0 0,0 2 0 0 0,0 4 0 0 0,-71 7 0 0 0,77 0 0 0 0,0-2 0 0 0,0-2 0 0 0,0-3 0 0 0,-77-8 0 0 0,-17-12 1028 0 0,-177-2 0 0 0,62 14-2585 0 0,193-3 2679 0 0,-106-6-364 0 0,114 10-1081 0 0,-10 3 287 0 0,1 3-1 0 0,-82 10 1 0 0,70-4-731 0 0,-161-8 1643 0 0,118 6-741 0 0,32 1-1686 0 0,44-3 910 0 0,-45-2 674 0 0,51 0-33 0 0,-75 9 0 0 0,82-7 0 0 0,1-1 0 0 0,-1-1 0 0 0,1-2 0 0 0,-42-9 0 0 0,-34-3 0 0 0,-221 9 0 0 0,292 9-119 0 0,0 1-1 0 0,0 2 0 0 0,1 2 1 0 0,0 1-1 0 0,-58 24 1 0 0,63-20-593 0 0,2 2 0 0 0,0 1 0 0 0,-36 25 0 0 0,12-2-1363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59:58.030"/>
    </inkml:context>
    <inkml:brush xml:id="br0">
      <inkml:brushProperty name="width" value="0.1" units="cm"/>
      <inkml:brushProperty name="height" value="0.1" units="cm"/>
      <inkml:brushProperty name="color" value="#F4F91B"/>
    </inkml:brush>
  </inkml:definitions>
  <inkml:trace contextRef="#ctx0" brushRef="#br0">1070 166 4031 0 0,'-2'-2'74'0'0,"-1"0"-1"0"0,1 0 1 0 0,-1 0-1 0 0,0 1 1 0 0,0-1-1 0 0,1 1 1 0 0,-1 0-1 0 0,0 0 1 0 0,0 0-1 0 0,-4-1 1 0 0,-37-5 1105 0 0,18 4-905 0 0,-517-103 2145 0 0,506 98-2324 0 0,-11-1-17 0 0,-1 2 1 0 0,-83-1-1 0 0,35 14-2499 0 0,37 2-417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59:58.443"/>
    </inkml:context>
    <inkml:brush xml:id="br0">
      <inkml:brushProperty name="width" value="0.1" units="cm"/>
      <inkml:brushProperty name="height" value="0.1" units="cm"/>
      <inkml:brushProperty name="color" value="#F4F91B"/>
    </inkml:brush>
  </inkml:definitions>
  <inkml:trace contextRef="#ctx0" brushRef="#br0">1369 42 4631 0 0,'-12'-5'88'0'0,"0"0"0"0"0,-1 1 0 0 0,1 1 0 0 0,-1 0-1 0 0,-24-2 1 0 0,-234-1 2357 0 0,12 1-1677 0 0,179 1-662 0 0,-1 3 0 0 0,0 3 0 0 0,0 4 0 0 0,-121 25 0 0 0,56 2-408 0 0,77-18 110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59:59.083"/>
    </inkml:context>
    <inkml:brush xml:id="br0">
      <inkml:brushProperty name="width" value="0.1" units="cm"/>
      <inkml:brushProperty name="height" value="0.1" units="cm"/>
      <inkml:brushProperty name="color" value="#F4F91B"/>
    </inkml:brush>
  </inkml:definitions>
  <inkml:trace contextRef="#ctx0" brushRef="#br0">2212 6 1375 0 0,'-266'-2'2169'0'0,"72"-2"-436"0"0,-167 11-885 0 0,-107 1 17 0 0,-285 20-72 0 0,668-20-793 0 0,1 1 0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0:01.019"/>
    </inkml:context>
    <inkml:brush xml:id="br0">
      <inkml:brushProperty name="width" value="0.1" units="cm"/>
      <inkml:brushProperty name="height" value="0.1" units="cm"/>
      <inkml:brushProperty name="color" value="#F4F91B"/>
    </inkml:brush>
  </inkml:definitions>
  <inkml:trace contextRef="#ctx0" brushRef="#br0">892 137 3223 0 0,'-1'0'22'0'0,"-1"-1"0"0"0,1 1 0 0 0,-1-1-1 0 0,0 1 1 0 0,1 0 0 0 0,-1 0 0 0 0,1 0-1 0 0,-1 0 1 0 0,0 0 0 0 0,1 0 0 0 0,-1 0-1 0 0,0 0 1 0 0,1 1 0 0 0,-1-1 0 0 0,1 1 0 0 0,-1-1-1 0 0,1 1 1 0 0,-1-1 0 0 0,1 1 0 0 0,-3 2-1 0 0,2-2-1 0 0,1-1 0 0 0,0 1 0 0 0,0 0-1 0 0,-1-1 1 0 0,1 1 0 0 0,0-1 0 0 0,-1 1-1 0 0,1-1 1 0 0,-1 1 0 0 0,1-1 0 0 0,-1 0 0 0 0,1 0-1 0 0,0 0 1 0 0,-1 0 0 0 0,1 0 0 0 0,-1 0-1 0 0,1 0 1 0 0,-1 0 0 0 0,1-1 0 0 0,-2 0-1 0 0,-7-4 709 0 0,0-2 0 0 0,-13-11 0 0 0,-3-2 216 0 0,6 9-560 0 0,0 0-1 0 0,0 1 0 0 0,-1 1 1 0 0,0 1-1 0 0,0 1 0 0 0,-31-7 1 0 0,0 5-66 0 0,-85-6 0 0 0,84 13-328 0 0,-1 2-1 0 0,-67 10 0 0 0,25 6-2841 0 0,27 1-448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0:01.491"/>
    </inkml:context>
    <inkml:brush xml:id="br0">
      <inkml:brushProperty name="width" value="0.1" units="cm"/>
      <inkml:brushProperty name="height" value="0.1" units="cm"/>
      <inkml:brushProperty name="color" value="#F4F91B"/>
    </inkml:brush>
  </inkml:definitions>
  <inkml:trace contextRef="#ctx0" brushRef="#br0">1406 137 4607 0 0,'-8'-8'98'0'0,"-1"0"0"0"0,0 0-1 0 0,0 1 1 0 0,-1 1 0 0 0,0-1-1 0 0,0 2 1 0 0,0-1-1 0 0,-1 1 1 0 0,1 1 0 0 0,-1 0-1 0 0,-1 1 1 0 0,1 0-1 0 0,-12-2 1 0 0,-265-44 3522 0 0,212 42-3343 0 0,-142 6-1 0 0,-340 65-469 0 0,445-44-90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0:22.976"/>
    </inkml:context>
    <inkml:brush xml:id="br0">
      <inkml:brushProperty name="width" value="0.1" units="cm"/>
      <inkml:brushProperty name="height" value="0.1" units="cm"/>
      <inkml:brushProperty name="color" value="#F4F91B"/>
    </inkml:brush>
  </inkml:definitions>
  <inkml:trace contextRef="#ctx0" brushRef="#br0">3079 9 455 0 0,'-8'-5'4342'0'0,"-8"1"-3080"0"0,14 4-915 0 0,-5 0-88 0 0,0 1-1 0 0,0-1 1 0 0,0 1 0 0 0,0 0-1 0 0,0 1 1 0 0,0 0 0 0 0,-11 4-1 0 0,-8 2 41 0 0,14-5-210 0 0,0 0 72 0 0,-1 1 1 0 0,0-2-1 0 0,1 0 0 0 0,-1-1 1 0 0,-21 0-1 0 0,5-1 286 0 0,0 1-1 0 0,-47 7 1 0 0,40-3-370 0 0,-37 0 0 0 0,24-8 371 0 0,-84-13 1 0 0,115 13-318 0 0,-20-2 189 0 0,0 2 0 0 0,-76 4 0 0 0,-76 19-46 0 0,59-4 2 0 0,64-10-208 0 0,0-3-1 0 0,-80-6 1 0 0,105 0-59 0 0,0 2 0 0 0,0 2 0 0 0,0 2 0 0 0,0 2-1 0 0,-78 19 1 0 0,54-8 47 0 0,0-4 0 0 0,-1-2-1 0 0,0-3 1 0 0,0-3-1 0 0,-1-3 1 0 0,-88-10 0 0 0,114 2 127 0 0,-57-15 0 0 0,-17-5 0 0 0,52 18-98 0 0,-84-3 0 0 0,122 12-164 0 0,0 1 1 0 0,0 1-1 0 0,1 1 1 0 0,-1 1-1 0 0,1 1 1 0 0,-33 12-1 0 0,10 2-240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38:30.984"/>
    </inkml:context>
    <inkml:brush xml:id="br0">
      <inkml:brushProperty name="width" value="0.1" units="cm"/>
      <inkml:brushProperty name="height" value="0.1" units="cm"/>
      <inkml:brushProperty name="color" value="#F4F91B"/>
    </inkml:brush>
  </inkml:definitions>
  <inkml:trace contextRef="#ctx0" brushRef="#br0">1 2 455 0 0,'22'2'56'0'0,"0"-1"-1"0"0,39-3 0 0 0,17-1 1277 0 0,-28 7-1095 0 0,0 3 0 0 0,71 17-1 0 0,-95-19-229 0 0,1 0-1 0 0,0-2 1 0 0,0-2-1 0 0,39-1 0 0 0,106-20 26 0 0,-150 16-32 0 0,-16 3 0 0 0,0 0 0 0 0,0 0 0 0 0,0 0 0 0 0,0 0 0 0 0,0 1 0 0 0,1 0 0 0 0,-1 1 0 0 0,0-1 0 0 0,10 3 0 0 0,-7-1 0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0:24.465"/>
    </inkml:context>
    <inkml:brush xml:id="br0">
      <inkml:brushProperty name="width" value="0.1" units="cm"/>
      <inkml:brushProperty name="height" value="0.1" units="cm"/>
      <inkml:brushProperty name="color" value="#F4F91B"/>
    </inkml:brush>
  </inkml:definitions>
  <inkml:trace contextRef="#ctx0" brushRef="#br0">1757 242 4575 0 0,'-1'-1'25'0'0,"-1"1"0"0"0,0-1 0 0 0,1 1 0 0 0,-1 0 0 0 0,0-1 0 0 0,0 1 0 0 0,1 0 0 0 0,-1 0 0 0 0,0 0 0 0 0,1 0 0 0 0,-1 1 0 0 0,0-1 0 0 0,0 0 0 0 0,1 1 0 0 0,-1-1 0 0 0,1 1 0 0 0,-1 0 0 0 0,-2 1 0 0 0,-12 2 34 0 0,8-2-29 0 0,0-1 0 0 0,0 0 0 0 0,0-1 1 0 0,0 0-1 0 0,0 0 0 0 0,0-1 0 0 0,0 0 1 0 0,0 0-1 0 0,0 0 0 0 0,0-1 0 0 0,-11-5 0 0 0,-24-12 949 0 0,-101-42 2268 0 0,117 52-2791 0 0,-1 1-1 0 0,0 1 0 0 0,-40-5 0 0 0,-65-8 350 0 0,-158-44-1 0 0,239 51-693 0 0,-1 3-1 0 0,1 2 0 0 0,-1 3 0 0 0,-1 1 0 0 0,-54 5 1 0 0,95 0-124 0 0,-196 17 166 0 0,182-14-270 0 0,0 2 0 0 0,0 1 0 0 0,1 1 0 0 0,0 1 0 0 0,-39 20 0 0 0,20-4-287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0:25.108"/>
    </inkml:context>
    <inkml:brush xml:id="br0">
      <inkml:brushProperty name="width" value="0.1" units="cm"/>
      <inkml:brushProperty name="height" value="0.1" units="cm"/>
      <inkml:brushProperty name="color" value="#F4F91B"/>
    </inkml:brush>
  </inkml:definitions>
  <inkml:trace contextRef="#ctx0" brushRef="#br0">1865 176 431 0 0,'-17'3'0'0'0,"6"-2"0"0"0,-24 3 505 0 0,0-1-1 0 0,0-1 1 0 0,-46-4-1 0 0,-103-20 3928 0 0,157 18-3900 0 0,-154-7 1477 0 0,91 8-1504 0 0,36 0-238 0 0,-11 0 263 0 0,-128-21 0 0 0,22-25 118 0 0,7 2 50 0 0,135 40-645 0 0,-1 2-1 0 0,0 1 1 0 0,-50 0-1 0 0,22 6-55 0 0,-101 18 1 0 0,69 0-3594 0 0,45-5-358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0:25.637"/>
    </inkml:context>
    <inkml:brush xml:id="br0">
      <inkml:brushProperty name="width" value="0.1" units="cm"/>
      <inkml:brushProperty name="height" value="0.1" units="cm"/>
      <inkml:brushProperty name="color" value="#F4F91B"/>
    </inkml:brush>
  </inkml:definitions>
  <inkml:trace contextRef="#ctx0" brushRef="#br0">1742 164 2303 0 0,'-14'-2'537'0'0,"-152"-22"3005"0"0,133 22-3142 0 0,0 1 0 0 0,-1 1 1 0 0,-34 5-1 0 0,-17 6-54 0 0,0-4-1 0 0,-1-4 0 0 0,-86-9 1 0 0,75-4 326 0 0,2-4 0 0 0,0-4 1 0 0,-128-42-1 0 0,181 46-339 0 0,-1 2 1 0 0,-72-10-1 0 0,93 19-799 0 0,0 2 0 0 0,0 0 0 0 0,0 2 0 0 0,0 0 0 0 0,0 2 0 0 0,0 0 0 0 0,-28 8 0 0 0,-1 6-3533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0:26.193"/>
    </inkml:context>
    <inkml:brush xml:id="br0">
      <inkml:brushProperty name="width" value="0.1" units="cm"/>
      <inkml:brushProperty name="height" value="0.1" units="cm"/>
      <inkml:brushProperty name="color" value="#F4F91B"/>
    </inkml:brush>
  </inkml:definitions>
  <inkml:trace contextRef="#ctx0" brushRef="#br0">2392 39 919 0 0,'-21'-1'658'0'0,"0"0"-1"0"0,-39 5 0 0 0,32-1 821 0 0,27-3-1460 0 0,-436 21 2178 0 0,-15-45 644 0 0,383 16-2428 0 0,-68-9 614 0 0,-164 2 0 0 0,179 16-753 0 0,-251 15 54 0 0,308-6-389 0 0,0 2 0 0 0,-66 23 0 0 0,97-25-109 0 0,-40 9-240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0:35.454"/>
    </inkml:context>
    <inkml:brush xml:id="br0">
      <inkml:brushProperty name="width" value="0.1" units="cm"/>
      <inkml:brushProperty name="height" value="0.1" units="cm"/>
      <inkml:brushProperty name="color" value="#F4F91B"/>
    </inkml:brush>
  </inkml:definitions>
  <inkml:trace contextRef="#ctx0" brushRef="#br0">1398 5 1639 0 0,'-1'-1'20'0'0,"1"1"-1"0"0,0-1 1 0 0,-1 1-1 0 0,1 0 0 0 0,-1-1 1 0 0,1 1-1 0 0,0 0 0 0 0,-1 0 1 0 0,1-1-1 0 0,-1 1 0 0 0,1 0 1 0 0,-1 0-1 0 0,1 0 0 0 0,-1 0 1 0 0,1-1-1 0 0,-1 1 0 0 0,1 0 1 0 0,-1 0-1 0 0,1 0 0 0 0,-1 0 1 0 0,1 0-1 0 0,-1 0 0 0 0,1 0 1 0 0,0 0-1 0 0,-1 0 0 0 0,0 1 1 0 0,-1-1 339 0 0,-3 0 191 0 0,-1 1 0 0 0,1 0 0 0 0,-1 0 0 0 0,1 1 1 0 0,0 0-1 0 0,-7 2 0 0 0,6-1-366 0 0,1-1 1 0 0,-1 0-1 0 0,0 0 1 0 0,0-1-1 0 0,1 0 1 0 0,-10 1-1 0 0,-15-1 1077 0 0,-44 9-1 0 0,-21 1-461 0 0,29-12-326 0 0,1-3-1 0 0,-68-13 0 0 0,-73-5 269 0 0,82 23-639 0 0,-179 26 0 0 0,195-15-1038 0 0,23-2-3530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0:37.349"/>
    </inkml:context>
    <inkml:brush xml:id="br0">
      <inkml:brushProperty name="width" value="0.1" units="cm"/>
      <inkml:brushProperty name="height" value="0.1" units="cm"/>
      <inkml:brushProperty name="color" value="#F4F91B"/>
    </inkml:brush>
  </inkml:definitions>
  <inkml:trace contextRef="#ctx0" brushRef="#br0">739 110 2759 0 0,'-6'-1'281'0'0,"1"0"0"0"0,0 0-1 0 0,-1 1 1 0 0,1 0-1 0 0,-10 1 1 0 0,-3 0-75 0 0,0-2 100 0 0,0 0 1 0 0,-1-1 0 0 0,1-1-1 0 0,-20-7 1 0 0,-70-26 1784 0 0,75 23-1605 0 0,1 2 0 0 0,-2 1 0 0 0,-47-8 0 0 0,53 16-483 0 0,1 1 0 0 0,-46 3 1 0 0,-13 9-2730 0 0,20 1-496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0:38.593"/>
    </inkml:context>
    <inkml:brush xml:id="br0">
      <inkml:brushProperty name="width" value="0.1" units="cm"/>
      <inkml:brushProperty name="height" value="0.1" units="cm"/>
      <inkml:brushProperty name="color" value="#F4F91B"/>
    </inkml:brush>
  </inkml:definitions>
  <inkml:trace contextRef="#ctx0" brushRef="#br0">1863 58 919 0 0,'2'0'1288'0'0,"-23"-13"68"0"0,15 9-1066 0 0,0 1-1 0 0,0 0 0 0 0,0 0 0 0 0,0 0 1 0 0,0 1-1 0 0,-1 0 0 0 0,1 0 0 0 0,-1 1 1 0 0,1 0-1 0 0,-1 0 0 0 0,0 1 0 0 0,0-1 1 0 0,1 1-1 0 0,-8 1 0 0 0,-87 19 846 0 0,68-12-857 0 0,-64 6 0 0 0,45-12 128 0 0,0-3-1 0 0,0-2 1 0 0,1-2 0 0 0,-78-18 0 0 0,60 10 28 0 0,-1 3 1 0 0,-1 3-1 0 0,-126 5 0 0 0,-178 12 62 0 0,326-7-621 0 0,0 4-1 0 0,0 1 0 0 0,1 2 1 0 0,-77 27-1 0 0,54-12-278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0:39.479"/>
    </inkml:context>
    <inkml:brush xml:id="br0">
      <inkml:brushProperty name="width" value="0.1" units="cm"/>
      <inkml:brushProperty name="height" value="0.1" units="cm"/>
      <inkml:brushProperty name="color" value="#F4F91B"/>
    </inkml:brush>
  </inkml:definitions>
  <inkml:trace contextRef="#ctx0" brushRef="#br0">1217 30 4175 0 0,'-69'-12'1672'0'0,"0"3"0"0"0,-76 1 0 0 0,62 9-573 0 0,-147 21-1 0 0,103-7-599 0 0,-30-7-39 0 0,-11 1-80 0 0,134-4-2106 0 0,-57 16 0 0 0,47-8-2254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0:40.629"/>
    </inkml:context>
    <inkml:brush xml:id="br0">
      <inkml:brushProperty name="width" value="0.1" units="cm"/>
      <inkml:brushProperty name="height" value="0.1" units="cm"/>
      <inkml:brushProperty name="color" value="#F4F91B"/>
    </inkml:brush>
  </inkml:definitions>
  <inkml:trace contextRef="#ctx0" brushRef="#br0">3116 84 3679 0 0,'-5'-45'1795'0'0,"4"44"-1687"0"0,1 0-1 0 0,0 0 1 0 0,-1 0 0 0 0,1 0-1 0 0,-1 1 1 0 0,1-1 0 0 0,-1 0-1 0 0,0 0 1 0 0,1 0 0 0 0,-1 0-1 0 0,0 1 1 0 0,1-1 0 0 0,-1 0-1 0 0,0 1 1 0 0,0-1 0 0 0,0 0 0 0 0,0 1-1 0 0,0-1 1 0 0,0 1 0 0 0,0-1-1 0 0,-1 1 1 0 0,-22-8-184 0 0,-296-7 1974 0 0,229 19-1577 0 0,-1 4 0 0 0,1 4 1 0 0,-101 26-1 0 0,139-25-238 0 0,0-3 1 0 0,0-2-1 0 0,-1-2 1 0 0,-54-1-1 0 0,102-5-72 0 0,-375 7 1282 0 0,270 0-739 0 0,-186-11 0 0 0,206-1-302 0 0,-165 13 0 0 0,-154 21-128 0 0,390-28-124 0 0,-50 5-355 0 0,1 3-1 0 0,-105 28 1 0 0,96-15-187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0:41.564"/>
    </inkml:context>
    <inkml:brush xml:id="br0">
      <inkml:brushProperty name="width" value="0.1" units="cm"/>
      <inkml:brushProperty name="height" value="0.1" units="cm"/>
      <inkml:brushProperty name="color" value="#F4F91B"/>
    </inkml:brush>
  </inkml:definitions>
  <inkml:trace contextRef="#ctx0" brushRef="#br0">1326 117 455 0 0,'-18'-10'1132'0'0,"0"1"-1"0"0,-1 1 1 0 0,-1 1-1 0 0,1 0 1 0 0,-35-6-1 0 0,33 8-836 0 0,-48-10 1302 0 0,-101-9-1 0 0,-71 9-85 0 0,201 13-1287 0 0,-17 1-230 0 0,0 1 1 0 0,0 3-1 0 0,0 3 0 0 0,0 2 0 0 0,1 3 0 0 0,-101 32 0 0 0,87-19-3022 0 0,1 1-1019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2:38:32.425"/>
    </inkml:context>
    <inkml:brush xml:id="br0">
      <inkml:brushProperty name="width" value="0.1" units="cm"/>
      <inkml:brushProperty name="height" value="0.1" units="cm"/>
      <inkml:brushProperty name="color" value="#F4F91B"/>
    </inkml:brush>
  </inkml:definitions>
  <inkml:trace contextRef="#ctx0" brushRef="#br0">1 0 575 0 0,'3'3'23'0'0,"0"-1"0"0"0,0 0 0 0 0,0 0 0 0 0,0 0-1 0 0,0-1 1 0 0,1 1 0 0 0,-1-1 0 0 0,1 0 0 0 0,-1 0-1 0 0,1 0 1 0 0,6 1 0 0 0,46 2 425 0 0,-40-3-355 0 0,12-1 673 0 0,0 0 0 0 0,50-8-1 0 0,-72 8-685 0 0,-1-1 0 0 0,0 1 0 0 0,1 0 0 0 0,-1 1 0 0 0,1-1-1 0 0,-1 1 1 0 0,0 0 0 0 0,7 3 0 0 0,43 17 110 0 0,-42-15-186 0 0,0 0 0 0 0,27 7-1 0 0,-33-12-3 0 0,26 5 0 0 0,-31-6 0 0 0,0 0 0 0 0,0 1 0 0 0,0-1 0 0 0,0 0 0 0 0,0-1 0 0 0,0 1 0 0 0,0 0 0 0 0,0 0 0 0 0,0-1 0 0 0,0 1 0 0 0,0-1 0 0 0,2-1 0 0 0,-2 1 43 0 0,-1 0-1 0 0,0 0 0 0 0,0 0 0 0 0,0 0 0 0 0,0 0 1 0 0,0 0-1 0 0,-1 0 0 0 0,1-1 0 0 0,0 1 0 0 0,-1 0 1 0 0,1-1-1 0 0,0 1 0 0 0,-1 0 0 0 0,0-1 0 0 0,1 1 1 0 0,-1-1-1 0 0,0 1 0 0 0,1-1 0 0 0,-1-1 0 0 0,-2 2 142 0 0,-2 6-140 0 0,2-2-124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0:41.985"/>
    </inkml:context>
    <inkml:brush xml:id="br0">
      <inkml:brushProperty name="width" value="0.1" units="cm"/>
      <inkml:brushProperty name="height" value="0.1" units="cm"/>
      <inkml:brushProperty name="color" value="#F4F91B"/>
    </inkml:brush>
  </inkml:definitions>
  <inkml:trace contextRef="#ctx0" brushRef="#br0">1536 80 8263 0 0,'-4'-10'150'0'0,"1"4"-43"0"0,0-1-1 0 0,0 1 1 0 0,0 0-1 0 0,-1 0 1 0 0,0 0 0 0 0,-9-10-1 0 0,11 15-71 0 0,1 0-1 0 0,-1 0 1 0 0,-1 0-1 0 0,1 1 1 0 0,0-1-1 0 0,0 1 1 0 0,0-1-1 0 0,0 1 1 0 0,0 0-1 0 0,-3 0 1 0 0,-5-1 139 0 0,-29-2-65 0 0,0 2 0 0 0,0 1 0 0 0,0 3 0 0 0,-47 8 0 0 0,-55 3-416 0 0,66-15 112 0 0,-112-15-1 0 0,110 7 186 0 0,-108 2 1 0 0,-211 44 370 0 0,325-28-376 0 0,-19 2 15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0:43.363"/>
    </inkml:context>
    <inkml:brush xml:id="br0">
      <inkml:brushProperty name="width" value="0.1" units="cm"/>
      <inkml:brushProperty name="height" value="0.1" units="cm"/>
      <inkml:brushProperty name="color" value="#F4F91B"/>
    </inkml:brush>
  </inkml:definitions>
  <inkml:trace contextRef="#ctx0" brushRef="#br0">2935 32 3223 0 0,'-2'-2'131'0'0,"1"0"-1"0"0,-1 0 1 0 0,0 1 0 0 0,0-1-1 0 0,0 0 1 0 0,0 1-1 0 0,0-1 1 0 0,0 1-1 0 0,0 0 1 0 0,0 0-1 0 0,0 0 1 0 0,-1 0-1 0 0,1 0 1 0 0,0 0-1 0 0,-1 1 1 0 0,1-1-1 0 0,-1 1 1 0 0,1-1-1 0 0,-1 1 1 0 0,1 0-1 0 0,-1 0 1 0 0,1 0-1 0 0,0 0 1 0 0,-1 1-1 0 0,1-1 1 0 0,-5 2-1 0 0,-24 4 11 0 0,-3 1 181 0 0,-1-1 0 0 0,1-1 0 0 0,-1-2 0 0 0,-48-3 0 0 0,-78-17 1450 0 0,-14-2-924 0 0,125 16-632 0 0,-76 5 1 0 0,-128 31 131 0 0,185-22-320 0 0,-45 1 136 0 0,-147-4-1 0 0,32-3 137 0 0,-215 10 345 0 0,348-10-516 0 0,-131 24-1 0 0,-90 35-389 0 0,317-64 260 0 0,-96 22-330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0:44.381"/>
    </inkml:context>
    <inkml:brush xml:id="br0">
      <inkml:brushProperty name="width" value="0.1" units="cm"/>
      <inkml:brushProperty name="height" value="0.1" units="cm"/>
      <inkml:brushProperty name="color" value="#F4F91B"/>
    </inkml:brush>
  </inkml:definitions>
  <inkml:trace contextRef="#ctx0" brushRef="#br0">1518 160 1495 0 0,'35'-20'144'0'0,"-34"20"-90"0"0,0-1-1 0 0,0 1 1 0 0,0-1-1 0 0,1 1 0 0 0,-1-1 1 0 0,0 0-1 0 0,-1 0 0 0 0,1 1 1 0 0,0-1-1 0 0,0 0 0 0 0,0 0 1 0 0,0 0-1 0 0,-1 0 0 0 0,1 0 1 0 0,0 0-1 0 0,-1 0 0 0 0,1 0 1 0 0,-1 0-1 0 0,1 0 1 0 0,-1 0-1 0 0,1-1 0 0 0,-1 1 1 0 0,0-1-1 0 0,0 0 49 0 0,0 0 0 0 0,0 1 1 0 0,0-1-1 0 0,-1 0 0 0 0,1 0 0 0 0,-1 1 1 0 0,1-1-1 0 0,-1 1 0 0 0,0-1 0 0 0,0 0 1 0 0,0 1-1 0 0,1-1 0 0 0,-1 1 0 0 0,-2-2 1 0 0,-1-2 157 0 0,0 1 1 0 0,-1 0 0 0 0,1 0-1 0 0,-1 0 1 0 0,0 0-1 0 0,0 1 1 0 0,0 0 0 0 0,-7-3-1 0 0,-11-2 602 0 0,1 0-1 0 0,-47-6 0 0 0,-50-1 698 0 0,100 14-1350 0 0,-129-7 918 0 0,-167 13-1 0 0,208-1-899 0 0,50-2-105 0 0,-135 7 73 0 0,140-4-187 0 0,-85 19-1 0 0,-24 20-1113 0 0,71-17-3512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0:45.261"/>
    </inkml:context>
    <inkml:brush xml:id="br0">
      <inkml:brushProperty name="width" value="0.1" units="cm"/>
      <inkml:brushProperty name="height" value="0.1" units="cm"/>
      <inkml:brushProperty name="color" value="#F4F91B"/>
    </inkml:brush>
  </inkml:definitions>
  <inkml:trace contextRef="#ctx0" brushRef="#br0">2159 58 455 0 0,'0'-1'163'0'0,"0"0"-1"0"0,-1 0 0 0 0,1 0 0 0 0,-1-1 0 0 0,1 1 0 0 0,-1 0 0 0 0,0 0 0 0 0,0 0 0 0 0,1 0 0 0 0,-1 0 0 0 0,0 0 0 0 0,0 0 0 0 0,0 0 0 0 0,0 1 0 0 0,0-1 0 0 0,0 0 0 0 0,0 0 0 0 0,0 1 0 0 0,0-1 0 0 0,-2 0 0 0 0,-29-13 824 0 0,25 11-1008 0 0,-6-1 176 0 0,1 0 0 0 0,-1 1 0 0 0,1 1 0 0 0,-23-3 0 0 0,-53 3 660 0 0,81 2-747 0 0,-238 9 1726 0 0,178-2-1294 0 0,-108 24-1 0 0,94-14-230 0 0,-1-3 0 0 0,0-5 0 0 0,-132 0 0 0 0,-39 6 279 0 0,-34-1-96 0 0,185-17-393 0 0,-161 2 78 0 0,192 8-136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0:46.288"/>
    </inkml:context>
    <inkml:brush xml:id="br0">
      <inkml:brushProperty name="width" value="0.1" units="cm"/>
      <inkml:brushProperty name="height" value="0.1" units="cm"/>
      <inkml:brushProperty name="color" value="#F4F91B"/>
    </inkml:brush>
  </inkml:definitions>
  <inkml:trace contextRef="#ctx0" brushRef="#br0">726 87 1839 0 0,'-3'-4'267'0'0,"0"0"0"0"0,0 0-1 0 0,0 1 1 0 0,-1-1-1 0 0,1 1 1 0 0,-1 0-1 0 0,1 0 1 0 0,-1 0-1 0 0,0 1 1 0 0,0-1-1 0 0,-1 1 1 0 0,-4-2-1 0 0,-8-3 1647 0 0,-33-7-1 0 0,35 10-2619 0 0,-17-3 975 0 0,-1 2-1 0 0,0 1 1 0 0,1 1-1 0 0,-62 3 1 0 0,-131 25-169 0 0,147-14-425 0 0,13-2 40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0:47.104"/>
    </inkml:context>
    <inkml:brush xml:id="br0">
      <inkml:brushProperty name="width" value="0.1" units="cm"/>
      <inkml:brushProperty name="height" value="0.1" units="cm"/>
      <inkml:brushProperty name="color" value="#F4F91B"/>
    </inkml:brush>
  </inkml:definitions>
  <inkml:trace contextRef="#ctx0" brushRef="#br0">3001 62 3223 0 0,'-1'-1'15'0'0,"0"0"-1"0"0,0-1 1 0 0,0 1-1 0 0,0 0 1 0 0,0-1-1 0 0,0 1 1 0 0,-1 0-1 0 0,1 0 1 0 0,0 0-1 0 0,-1 0 1 0 0,1 0-1 0 0,0 1 1 0 0,-1-1-1 0 0,0 0 1 0 0,1 1-1 0 0,-1-1 1 0 0,1 1-1 0 0,-1-1 1 0 0,0 1-1 0 0,1 0 1 0 0,-1 0-1 0 0,-2 0 1 0 0,-3 0 54 0 0,0 0 0 0 0,0 0 0 0 0,0 0 1 0 0,-8-2-1 0 0,-9 0 9 0 0,-235-27-72 0 0,253 28-7 0 0,-39-4 204 0 0,-1 2-1 0 0,0 1 1 0 0,-65 7-1 0 0,-135 28 1336 0 0,50-5-1047 0 0,76-16-237 0 0,-118 15 322 0 0,118-8-41 0 0,-209 4 0 0 0,-66 0 585 0 0,123-4-508 0 0,-101 15-3438 0 0,275-13-446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3:02.281"/>
    </inkml:context>
    <inkml:brush xml:id="br0">
      <inkml:brushProperty name="width" value="0.1" units="cm"/>
      <inkml:brushProperty name="height" value="0.1" units="cm"/>
      <inkml:brushProperty name="color" value="#F4F91B"/>
    </inkml:brush>
  </inkml:definitions>
  <inkml:trace contextRef="#ctx0" brushRef="#br0">6237 125 455 0 0,'0'-2'293'0'0,"0"0"0"0"0,0 0-1 0 0,-1 0 1 0 0,1 0 0 0 0,-1 0-1 0 0,0 0 1 0 0,1 0-1 0 0,-1 0 1 0 0,0 0 0 0 0,0 0-1 0 0,0 1 1 0 0,-1-1-1 0 0,1 0 1 0 0,0 0 0 0 0,-1 1-1 0 0,1-1 1 0 0,-1 1-1 0 0,1 0 1 0 0,-1-1 0 0 0,0 1-1 0 0,1 0 1 0 0,-1 0-1 0 0,-3-1 1 0 0,-6-4 600 0 0,0 2 1 0 0,0-1-1 0 0,-14-2 0 0 0,-3-2-186 0 0,7 1-174 0 0,0-1-52 0 0,1 1-1 0 0,-1 1 0 0 0,-1 1 0 0 0,1 1 0 0 0,-42-4 1 0 0,-8 8 331 0 0,-81 10 1 0 0,-69 19-374 0 0,52-5 26 0 0,16-11 131 0 0,22-3 33 0 0,-133 24 475 0 0,198-22-821 0 0,-1-4 0 0 0,-107 0-1 0 0,139-8-165 0 0,-294 0 770 0 0,209 10-795 0 0,-25 2 16 0 0,-282-10 104 0 0,-40-17-152 0 0,346 13 12 0 0,-146 13-1 0 0,4 2-2 0 0,189-10-69 0 0,-108 17 0 0 0,-71 28 0 0 0,64-10 0 0 0,151-32 0 0 0,-77-1 0 0 0,71-4 0 0 0,-46 6 0 0 0,-73 16 0 0 0,6 9 0 0 0,90-16 0 0 0,1-2 0 0 0,-93 4 0 0 0,31-16 0 0 0,-62 2 0 0 0,157-1 0 0 0,6-1 0 0 0,1 1 0 0 0,-51 12 0 0 0,30-3 0 0 0,27-7 0 0 0,1 1 0 0 0,0 1 0 0 0,-29 12 0 0 0,44-16-2 0 0,0 0 0 0 0,1 1 0 0 0,-1-1 0 0 0,1 1 0 0 0,0-1-1 0 0,-1 1 1 0 0,1 0 0 0 0,0 0 0 0 0,1 0 0 0 0,-1 1 0 0 0,1-1 0 0 0,-1 1 0 0 0,1 0 0 0 0,0-1-1 0 0,0 1 1 0 0,-2 7 0 0 0,2-2-3 0 0,0 0 0 0 0,0 1 0 0 0,1-1 0 0 0,0 0-1 0 0,1 1 1 0 0,0 15 0 0 0,9 161-12 0 0,15 182-30 0 0,-20-328 47 0 0,3 31 0 0 0,3 0 0 0 0,21 77 0 0 0,-27-134 25 0 0,1 0-1 0 0,1 0 1 0 0,1-1-1 0 0,0 0 1 0 0,0 0-1 0 0,2 0 1 0 0,-1-1-1 0 0,2 0 1 0 0,-1-1-1 0 0,1 0 1 0 0,1-1-1 0 0,0 0 1 0 0,1 0-1 0 0,0-1 1 0 0,19 11-1 0 0,5-1 51 0 0,16 9 3 0 0,0-2 0 0 0,106 36 0 0 0,22-20 13 0 0,-150-38-66 0 0,1-1 0 0 0,0-1 0 0 0,-1-2 0 0 0,33-3 0 0 0,446-30 258 0 0,-213 16-219 0 0,-283 15-64 0 0,87-11 0 0 0,140 0 0 0 0,313 11 64 0 0,-480 0-47 0 0,74-5 30 0 0,-15 1-47 0 0,25-3 0 0 0,382-4 64 0 0,-205-6-64 0 0,-215 7 0 0 0,-17 7 0 0 0,190 15 0 0 0,13-10 0 0 0,-57-3 0 0 0,-148 8 0 0 0,188 2 0 0 0,-24 0 0 0 0,-185-3 0 0 0,60 8 0 0 0,4 1 0 0 0,178-24 0 0 0,-30 0 0 0 0,33 11 0 0 0,-239 0 0 0 0,98 14 0 0 0,82 28 0 0 0,-163-27 0 0 0,106 1 0 0 0,-53-5 0 0 0,48 13 0 0 0,110 6 0 0 0,-102-13 469 0 0,-55-3-447 0 0,90 9-433 0 0,-191-16 411 0 0,312 24 0 0 0,-189-31 0 0 0,237 2 0 0 0,-21 2 0 0 0,-329-5 0 0 0,110-5 0 0 0,36 0 0 0 0,17-1 0 0 0,126-30 0 0 0,-250 30 0 0 0,115 7 0 0 0,86-4 0 0 0,-213-1 0 0 0,0 3 0 0 0,183 23 0 0 0,126 13 0 0 0,-27-3 0 0 0,-42-10 0 0 0,27 4 0 0 0,-99 0 0 0 0,60 2 0 0 0,-149-17 0 0 0,-36-3 0 0 0,173 2 0 0 0,-66-4 0 0 0,-131 2 0 0 0,159 0 0 0 0,-66-23-17 0 0,187-5-98 0 0,-362 22-367 0 0,0 1 0 0 0,0 2 0 0 0,0 0 0 0 0,-1 2 0 0 0,31 11 0 0 0,-26-5-942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5:48.624"/>
    </inkml:context>
    <inkml:brush xml:id="br0">
      <inkml:brushProperty name="width" value="0.1" units="cm"/>
      <inkml:brushProperty name="height" value="0.1" units="cm"/>
      <inkml:brushProperty name="color" value="#F4F91B"/>
    </inkml:brush>
  </inkml:definitions>
  <inkml:trace contextRef="#ctx0" brushRef="#br0">4146 35 1839 0 0,'1'-1'90'0'0,"1"-1"-1"0"0,0 0 0 0 0,-1 0 0 0 0,1 1 0 0 0,0-1 1 0 0,0 1-1 0 0,0-1 0 0 0,0 1 0 0 0,0 0 0 0 0,0 0 1 0 0,0 0-1 0 0,0 0 0 0 0,1 0 0 0 0,2 0 0 0 0,-2 0 197 0 0,0-1 0 0 0,0 1 0 0 0,0 0 0 0 0,0-1 0 0 0,8-5 3733 0 0,-15 12-3286 0 0,-8 8-734 0 0,3-6 203 0 0,-1 0 1 0 0,0-1-1 0 0,0 0 1 0 0,0-1-1 0 0,-1 0 1 0 0,-16 5-1 0 0,-199 49 1313 0 0,113-33-871 0 0,91-21-595 0 0,0-1 0 0 0,0-1-1 0 0,0-1 1 0 0,0-2 0 0 0,-1 0 0 0 0,1-1 0 0 0,-24-4 0 0 0,-21-3 478 0 0,-110 1 0 0 0,-69 18-157 0 0,78-9-360 0 0,26-12 126 0 0,74 4 42 0 0,-123 5-1 0 0,140 5-150 0 0,-90 20-1 0 0,-120 18-26 0 0,19-4 0 0 0,186-26 0 0 0,-1-3 0 0 0,-63 3 0 0 0,97-12 8 0 0,1-1 0 0 0,-33-6 0 0 0,-16-1 22 0 0,-160 12 66 0 0,64 1 160 0 0,89-8 208 0 0,-128-22 1 0 0,169 20-438 0 0,0 1 0 0 0,0 2-1 0 0,-1 2 1 0 0,1 1 0 0 0,-1 2 0 0 0,1 2 0 0 0,0 1-1 0 0,-69 21 1 0 0,-38 22-989 0 0,58-19-2946 0 0,0-1-1254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5:52.010"/>
    </inkml:context>
    <inkml:brush xml:id="br0">
      <inkml:brushProperty name="width" value="0.1" units="cm"/>
      <inkml:brushProperty name="height" value="0.1" units="cm"/>
      <inkml:brushProperty name="color" value="#F4F91B"/>
    </inkml:brush>
  </inkml:definitions>
  <inkml:trace contextRef="#ctx0" brushRef="#br0">2250 23 3511 0 0,'7'-22'1543'0'0,"-8"22"-1518"0"0,1 0 0 0 0,-1 0 0 0 0,1 0 0 0 0,-1 0 0 0 0,1 0 0 0 0,-1 0 0 0 0,1 0 0 0 0,-1 0 0 0 0,0 0 0 0 0,1 1 0 0 0,-1-1 0 0 0,1 0 0 0 0,-1 0 0 0 0,1 0 1 0 0,-1 1-1 0 0,1-1 0 0 0,-1 0 0 0 0,1 1 0 0 0,-1-1 0 0 0,1 0 0 0 0,0 1 0 0 0,-2 0 0 0 0,-11 9 330 0 0,1-2-72 0 0,0 0 0 0 0,0-1 0 0 0,-1 0-1 0 0,0-1 1 0 0,0-1 0 0 0,0 0 0 0 0,-1-1 0 0 0,0 0 0 0 0,-18 2 0 0 0,-19 1 429 0 0,-20 5-176 0 0,-22 4-198 0 0,62-12-31 0 0,-57 15 1 0 0,66-14-188 0 0,-1-1-1 0 0,1-1 1 0 0,-1-1 0 0 0,-24-1-1 0 0,15 1 3 0 0,-483-10 1686 0 0,337-11-1267 0 0,-23-2-228 0 0,132 19-270 0 0,0 3 0 0 0,-103 16 0 0 0,-133 45-700 0 0,234-44 307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12T23:05:53.882"/>
    </inkml:context>
    <inkml:brush xml:id="br0">
      <inkml:brushProperty name="width" value="0.1" units="cm"/>
      <inkml:brushProperty name="height" value="0.1" units="cm"/>
      <inkml:brushProperty name="color" value="#F4F91B"/>
    </inkml:brush>
  </inkml:definitions>
  <inkml:trace contextRef="#ctx0" brushRef="#br0">1506 101 3623 0 0,'-6'1'157'0'0,"0"0"-1"0"0,0-1 0 0 0,1 0 1 0 0,-1 0-1 0 0,0-1 0 0 0,0 1 1 0 0,-11-4-1 0 0,3 2 308 0 0,-21-3 308 0 0,19 4-426 0 0,0-2 0 0 0,1 1 1 0 0,-20-8-1 0 0,9 2 92 0 0,0 1-1 0 0,0 1 1 0 0,-1 2-1 0 0,-29-2 0 0 0,-107 3 577 0 0,-32-2-247 0 0,106-6-396 0 0,-20-2 187 0 0,-117 2-1 0 0,190 11-552 0 0,-1 3 0 0 0,1 0 1 0 0,0 3-1 0 0,0 1 0 0 0,0 1 0 0 0,1 2 0 0 0,-41 18 0 0 0,30-8-164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7/12/2023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875113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3963901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3212194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4141209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1369140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306289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he-IL" sz="1400" b="0">
                <a:effectLst/>
              </a:rPr>
              <a:t>אָבִי שֶׁבְּשָׁמַיִם, סָלַח לָנוּ עַל חֲטָאֵינוּ, עֲזֹר לָנוּ לְחַיּוֹת אֶת חַיֵּינוּ עֲבוּרֵךָ, וּמתודה עַל כֹּל רַחֲמֶיךָ, בַּשֵּׁם ישוע אָנוּ מִתְפַּלְּלִים</a:t>
            </a: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3781954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601599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3269816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830390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7/12/2023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7/12/2023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7/12/2023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7/12/2023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7/12/2023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7/12/2023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7/12/2023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7/12/2023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7/12/2023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7/12/2023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7/12/2023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7/12/2023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png"/><Relationship Id="rId7" Type="http://schemas.openxmlformats.org/officeDocument/2006/relationships/hyperlink" Target="https://www.youtube.com/channel/UC5_qPfruat-sCJJypz0_OB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com/c/HebrewLiteracy" TargetMode="External"/><Relationship Id="rId5" Type="http://schemas.openxmlformats.org/officeDocument/2006/relationships/hyperlink" Target="https://t.me/MessianicChat" TargetMode="External"/><Relationship Id="rId4" Type="http://schemas.openxmlformats.org/officeDocument/2006/relationships/image" Target="../media/image2.png"/><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8" Type="http://schemas.openxmlformats.org/officeDocument/2006/relationships/customXml" Target="../ink/ink144.xml"/><Relationship Id="rId13" Type="http://schemas.openxmlformats.org/officeDocument/2006/relationships/image" Target="../media/image150.png"/><Relationship Id="rId3" Type="http://schemas.openxmlformats.org/officeDocument/2006/relationships/image" Target="../media/image1.png"/><Relationship Id="rId7" Type="http://schemas.openxmlformats.org/officeDocument/2006/relationships/image" Target="../media/image147.png"/><Relationship Id="rId12" Type="http://schemas.openxmlformats.org/officeDocument/2006/relationships/customXml" Target="../ink/ink146.xml"/><Relationship Id="rId17" Type="http://schemas.openxmlformats.org/officeDocument/2006/relationships/image" Target="../media/image152.png"/><Relationship Id="rId2" Type="http://schemas.openxmlformats.org/officeDocument/2006/relationships/notesSlide" Target="../notesSlides/notesSlide10.xml"/><Relationship Id="rId16" Type="http://schemas.openxmlformats.org/officeDocument/2006/relationships/customXml" Target="../ink/ink148.xml"/><Relationship Id="rId1" Type="http://schemas.openxmlformats.org/officeDocument/2006/relationships/slideLayout" Target="../slideLayouts/slideLayout1.xml"/><Relationship Id="rId6" Type="http://schemas.openxmlformats.org/officeDocument/2006/relationships/customXml" Target="../ink/ink143.xml"/><Relationship Id="rId11" Type="http://schemas.openxmlformats.org/officeDocument/2006/relationships/image" Target="../media/image149.png"/><Relationship Id="rId5" Type="http://schemas.openxmlformats.org/officeDocument/2006/relationships/image" Target="../media/image146.png"/><Relationship Id="rId15" Type="http://schemas.openxmlformats.org/officeDocument/2006/relationships/image" Target="../media/image151.png"/><Relationship Id="rId10" Type="http://schemas.openxmlformats.org/officeDocument/2006/relationships/customXml" Target="../ink/ink145.xml"/><Relationship Id="rId4" Type="http://schemas.openxmlformats.org/officeDocument/2006/relationships/customXml" Target="../ink/ink142.xml"/><Relationship Id="rId9" Type="http://schemas.openxmlformats.org/officeDocument/2006/relationships/image" Target="../media/image148.png"/><Relationship Id="rId14" Type="http://schemas.openxmlformats.org/officeDocument/2006/relationships/customXml" Target="../ink/ink14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150.xml"/><Relationship Id="rId5" Type="http://schemas.openxmlformats.org/officeDocument/2006/relationships/image" Target="../media/image153.png"/><Relationship Id="rId4" Type="http://schemas.openxmlformats.org/officeDocument/2006/relationships/customXml" Target="../ink/ink149.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customXml" Target="../ink/ink153.xml"/><Relationship Id="rId13" Type="http://schemas.openxmlformats.org/officeDocument/2006/relationships/image" Target="../media/image159.png"/><Relationship Id="rId3" Type="http://schemas.openxmlformats.org/officeDocument/2006/relationships/image" Target="../media/image1.png"/><Relationship Id="rId7" Type="http://schemas.openxmlformats.org/officeDocument/2006/relationships/image" Target="../media/image156.png"/><Relationship Id="rId12" Type="http://schemas.openxmlformats.org/officeDocument/2006/relationships/customXml" Target="../ink/ink155.xml"/><Relationship Id="rId17" Type="http://schemas.openxmlformats.org/officeDocument/2006/relationships/image" Target="../media/image161.png"/><Relationship Id="rId2" Type="http://schemas.openxmlformats.org/officeDocument/2006/relationships/notesSlide" Target="../notesSlides/notesSlide13.xml"/><Relationship Id="rId16" Type="http://schemas.openxmlformats.org/officeDocument/2006/relationships/customXml" Target="../ink/ink157.xml"/><Relationship Id="rId1" Type="http://schemas.openxmlformats.org/officeDocument/2006/relationships/slideLayout" Target="../slideLayouts/slideLayout1.xml"/><Relationship Id="rId6" Type="http://schemas.openxmlformats.org/officeDocument/2006/relationships/customXml" Target="../ink/ink152.xml"/><Relationship Id="rId11" Type="http://schemas.openxmlformats.org/officeDocument/2006/relationships/image" Target="../media/image158.png"/><Relationship Id="rId5" Type="http://schemas.openxmlformats.org/officeDocument/2006/relationships/image" Target="../media/image155.png"/><Relationship Id="rId15" Type="http://schemas.openxmlformats.org/officeDocument/2006/relationships/image" Target="../media/image160.png"/><Relationship Id="rId10" Type="http://schemas.openxmlformats.org/officeDocument/2006/relationships/customXml" Target="../ink/ink154.xml"/><Relationship Id="rId4" Type="http://schemas.openxmlformats.org/officeDocument/2006/relationships/customXml" Target="../ink/ink151.xml"/><Relationship Id="rId9" Type="http://schemas.openxmlformats.org/officeDocument/2006/relationships/image" Target="../media/image157.png"/><Relationship Id="rId14" Type="http://schemas.openxmlformats.org/officeDocument/2006/relationships/customXml" Target="../ink/ink156.xml"/></Relationships>
</file>

<file path=ppt/slides/_rels/slide14.xml.rels><?xml version="1.0" encoding="UTF-8" standalone="yes"?>
<Relationships xmlns="http://schemas.openxmlformats.org/package/2006/relationships"><Relationship Id="rId117" Type="http://schemas.openxmlformats.org/officeDocument/2006/relationships/image" Target="../media/image218.png"/><Relationship Id="rId21" Type="http://schemas.openxmlformats.org/officeDocument/2006/relationships/image" Target="../media/image170.png"/><Relationship Id="rId42" Type="http://schemas.openxmlformats.org/officeDocument/2006/relationships/customXml" Target="../ink/ink177.xml"/><Relationship Id="rId63" Type="http://schemas.openxmlformats.org/officeDocument/2006/relationships/image" Target="../media/image191.png"/><Relationship Id="rId84" Type="http://schemas.openxmlformats.org/officeDocument/2006/relationships/customXml" Target="../ink/ink198.xml"/><Relationship Id="rId138" Type="http://schemas.openxmlformats.org/officeDocument/2006/relationships/customXml" Target="../ink/ink225.xml"/><Relationship Id="rId107" Type="http://schemas.openxmlformats.org/officeDocument/2006/relationships/image" Target="../media/image213.png"/><Relationship Id="rId11" Type="http://schemas.openxmlformats.org/officeDocument/2006/relationships/image" Target="../media/image165.png"/><Relationship Id="rId32" Type="http://schemas.openxmlformats.org/officeDocument/2006/relationships/customXml" Target="../ink/ink172.xml"/><Relationship Id="rId53" Type="http://schemas.openxmlformats.org/officeDocument/2006/relationships/image" Target="../media/image186.png"/><Relationship Id="rId74" Type="http://schemas.openxmlformats.org/officeDocument/2006/relationships/customXml" Target="../ink/ink193.xml"/><Relationship Id="rId128" Type="http://schemas.openxmlformats.org/officeDocument/2006/relationships/customXml" Target="../ink/ink220.xml"/><Relationship Id="rId5" Type="http://schemas.openxmlformats.org/officeDocument/2006/relationships/image" Target="../media/image162.png"/><Relationship Id="rId90" Type="http://schemas.openxmlformats.org/officeDocument/2006/relationships/customXml" Target="../ink/ink201.xml"/><Relationship Id="rId95" Type="http://schemas.openxmlformats.org/officeDocument/2006/relationships/image" Target="../media/image207.png"/><Relationship Id="rId22" Type="http://schemas.openxmlformats.org/officeDocument/2006/relationships/customXml" Target="../ink/ink167.xml"/><Relationship Id="rId27" Type="http://schemas.openxmlformats.org/officeDocument/2006/relationships/image" Target="../media/image173.png"/><Relationship Id="rId43" Type="http://schemas.openxmlformats.org/officeDocument/2006/relationships/image" Target="../media/image181.png"/><Relationship Id="rId48" Type="http://schemas.openxmlformats.org/officeDocument/2006/relationships/customXml" Target="../ink/ink180.xml"/><Relationship Id="rId64" Type="http://schemas.openxmlformats.org/officeDocument/2006/relationships/customXml" Target="../ink/ink188.xml"/><Relationship Id="rId69" Type="http://schemas.openxmlformats.org/officeDocument/2006/relationships/image" Target="../media/image194.png"/><Relationship Id="rId113" Type="http://schemas.openxmlformats.org/officeDocument/2006/relationships/image" Target="../media/image216.png"/><Relationship Id="rId118" Type="http://schemas.openxmlformats.org/officeDocument/2006/relationships/customXml" Target="../ink/ink215.xml"/><Relationship Id="rId134" Type="http://schemas.openxmlformats.org/officeDocument/2006/relationships/customXml" Target="../ink/ink223.xml"/><Relationship Id="rId139" Type="http://schemas.openxmlformats.org/officeDocument/2006/relationships/image" Target="../media/image229.png"/><Relationship Id="rId80" Type="http://schemas.openxmlformats.org/officeDocument/2006/relationships/customXml" Target="../ink/ink196.xml"/><Relationship Id="rId85" Type="http://schemas.openxmlformats.org/officeDocument/2006/relationships/image" Target="../media/image202.png"/><Relationship Id="rId12" Type="http://schemas.openxmlformats.org/officeDocument/2006/relationships/customXml" Target="../ink/ink162.xml"/><Relationship Id="rId17" Type="http://schemas.openxmlformats.org/officeDocument/2006/relationships/image" Target="../media/image168.png"/><Relationship Id="rId33" Type="http://schemas.openxmlformats.org/officeDocument/2006/relationships/image" Target="../media/image176.png"/><Relationship Id="rId38" Type="http://schemas.openxmlformats.org/officeDocument/2006/relationships/customXml" Target="../ink/ink175.xml"/><Relationship Id="rId59" Type="http://schemas.openxmlformats.org/officeDocument/2006/relationships/image" Target="../media/image189.png"/><Relationship Id="rId103" Type="http://schemas.openxmlformats.org/officeDocument/2006/relationships/image" Target="../media/image211.png"/><Relationship Id="rId108" Type="http://schemas.openxmlformats.org/officeDocument/2006/relationships/customXml" Target="../ink/ink210.xml"/><Relationship Id="rId124" Type="http://schemas.openxmlformats.org/officeDocument/2006/relationships/customXml" Target="../ink/ink218.xml"/><Relationship Id="rId129" Type="http://schemas.openxmlformats.org/officeDocument/2006/relationships/image" Target="../media/image224.png"/><Relationship Id="rId54" Type="http://schemas.openxmlformats.org/officeDocument/2006/relationships/customXml" Target="../ink/ink183.xml"/><Relationship Id="rId70" Type="http://schemas.openxmlformats.org/officeDocument/2006/relationships/customXml" Target="../ink/ink191.xml"/><Relationship Id="rId75" Type="http://schemas.openxmlformats.org/officeDocument/2006/relationships/image" Target="../media/image197.png"/><Relationship Id="rId91" Type="http://schemas.openxmlformats.org/officeDocument/2006/relationships/image" Target="../media/image205.png"/><Relationship Id="rId96" Type="http://schemas.openxmlformats.org/officeDocument/2006/relationships/customXml" Target="../ink/ink204.xml"/><Relationship Id="rId140" Type="http://schemas.openxmlformats.org/officeDocument/2006/relationships/customXml" Target="../ink/ink226.xml"/><Relationship Id="rId145" Type="http://schemas.openxmlformats.org/officeDocument/2006/relationships/image" Target="../media/image232.png"/><Relationship Id="rId1" Type="http://schemas.openxmlformats.org/officeDocument/2006/relationships/slideLayout" Target="../slideLayouts/slideLayout1.xml"/><Relationship Id="rId6" Type="http://schemas.openxmlformats.org/officeDocument/2006/relationships/customXml" Target="../ink/ink159.xml"/><Relationship Id="rId23" Type="http://schemas.openxmlformats.org/officeDocument/2006/relationships/image" Target="../media/image171.png"/><Relationship Id="rId28" Type="http://schemas.openxmlformats.org/officeDocument/2006/relationships/customXml" Target="../ink/ink170.xml"/><Relationship Id="rId49" Type="http://schemas.openxmlformats.org/officeDocument/2006/relationships/image" Target="../media/image184.png"/><Relationship Id="rId114" Type="http://schemas.openxmlformats.org/officeDocument/2006/relationships/customXml" Target="../ink/ink213.xml"/><Relationship Id="rId119" Type="http://schemas.openxmlformats.org/officeDocument/2006/relationships/image" Target="../media/image219.png"/><Relationship Id="rId44" Type="http://schemas.openxmlformats.org/officeDocument/2006/relationships/customXml" Target="../ink/ink178.xml"/><Relationship Id="rId60" Type="http://schemas.openxmlformats.org/officeDocument/2006/relationships/customXml" Target="../ink/ink186.xml"/><Relationship Id="rId65" Type="http://schemas.openxmlformats.org/officeDocument/2006/relationships/image" Target="../media/image192.png"/><Relationship Id="rId81" Type="http://schemas.openxmlformats.org/officeDocument/2006/relationships/image" Target="../media/image200.png"/><Relationship Id="rId86" Type="http://schemas.openxmlformats.org/officeDocument/2006/relationships/customXml" Target="../ink/ink199.xml"/><Relationship Id="rId130" Type="http://schemas.openxmlformats.org/officeDocument/2006/relationships/customXml" Target="../ink/ink221.xml"/><Relationship Id="rId135" Type="http://schemas.openxmlformats.org/officeDocument/2006/relationships/image" Target="../media/image227.png"/><Relationship Id="rId13" Type="http://schemas.openxmlformats.org/officeDocument/2006/relationships/image" Target="../media/image166.png"/><Relationship Id="rId18" Type="http://schemas.openxmlformats.org/officeDocument/2006/relationships/customXml" Target="../ink/ink165.xml"/><Relationship Id="rId39" Type="http://schemas.openxmlformats.org/officeDocument/2006/relationships/image" Target="../media/image179.png"/><Relationship Id="rId109" Type="http://schemas.openxmlformats.org/officeDocument/2006/relationships/image" Target="../media/image214.png"/><Relationship Id="rId34" Type="http://schemas.openxmlformats.org/officeDocument/2006/relationships/customXml" Target="../ink/ink173.xml"/><Relationship Id="rId50" Type="http://schemas.openxmlformats.org/officeDocument/2006/relationships/customXml" Target="../ink/ink181.xml"/><Relationship Id="rId55" Type="http://schemas.openxmlformats.org/officeDocument/2006/relationships/image" Target="../media/image187.png"/><Relationship Id="rId76" Type="http://schemas.openxmlformats.org/officeDocument/2006/relationships/customXml" Target="../ink/ink194.xml"/><Relationship Id="rId97" Type="http://schemas.openxmlformats.org/officeDocument/2006/relationships/image" Target="../media/image208.png"/><Relationship Id="rId104" Type="http://schemas.openxmlformats.org/officeDocument/2006/relationships/customXml" Target="../ink/ink208.xml"/><Relationship Id="rId120" Type="http://schemas.openxmlformats.org/officeDocument/2006/relationships/customXml" Target="../ink/ink216.xml"/><Relationship Id="rId125" Type="http://schemas.openxmlformats.org/officeDocument/2006/relationships/image" Target="../media/image222.png"/><Relationship Id="rId141" Type="http://schemas.openxmlformats.org/officeDocument/2006/relationships/image" Target="../media/image230.png"/><Relationship Id="rId7" Type="http://schemas.openxmlformats.org/officeDocument/2006/relationships/image" Target="../media/image163.png"/><Relationship Id="rId71" Type="http://schemas.openxmlformats.org/officeDocument/2006/relationships/image" Target="../media/image195.png"/><Relationship Id="rId92" Type="http://schemas.openxmlformats.org/officeDocument/2006/relationships/customXml" Target="../ink/ink202.xml"/><Relationship Id="rId2" Type="http://schemas.openxmlformats.org/officeDocument/2006/relationships/notesSlide" Target="../notesSlides/notesSlide14.xml"/><Relationship Id="rId29" Type="http://schemas.openxmlformats.org/officeDocument/2006/relationships/image" Target="../media/image174.png"/><Relationship Id="rId24" Type="http://schemas.openxmlformats.org/officeDocument/2006/relationships/customXml" Target="../ink/ink168.xml"/><Relationship Id="rId40" Type="http://schemas.openxmlformats.org/officeDocument/2006/relationships/customXml" Target="../ink/ink176.xml"/><Relationship Id="rId45" Type="http://schemas.openxmlformats.org/officeDocument/2006/relationships/image" Target="../media/image182.png"/><Relationship Id="rId66" Type="http://schemas.openxmlformats.org/officeDocument/2006/relationships/customXml" Target="../ink/ink189.xml"/><Relationship Id="rId87" Type="http://schemas.openxmlformats.org/officeDocument/2006/relationships/image" Target="../media/image203.png"/><Relationship Id="rId110" Type="http://schemas.openxmlformats.org/officeDocument/2006/relationships/customXml" Target="../ink/ink211.xml"/><Relationship Id="rId115" Type="http://schemas.openxmlformats.org/officeDocument/2006/relationships/image" Target="../media/image217.png"/><Relationship Id="rId131" Type="http://schemas.openxmlformats.org/officeDocument/2006/relationships/image" Target="../media/image225.png"/><Relationship Id="rId136" Type="http://schemas.openxmlformats.org/officeDocument/2006/relationships/customXml" Target="../ink/ink224.xml"/><Relationship Id="rId61" Type="http://schemas.openxmlformats.org/officeDocument/2006/relationships/image" Target="../media/image190.png"/><Relationship Id="rId82" Type="http://schemas.openxmlformats.org/officeDocument/2006/relationships/customXml" Target="../ink/ink197.xml"/><Relationship Id="rId19" Type="http://schemas.openxmlformats.org/officeDocument/2006/relationships/image" Target="../media/image169.png"/><Relationship Id="rId14" Type="http://schemas.openxmlformats.org/officeDocument/2006/relationships/customXml" Target="../ink/ink163.xml"/><Relationship Id="rId30" Type="http://schemas.openxmlformats.org/officeDocument/2006/relationships/customXml" Target="../ink/ink171.xml"/><Relationship Id="rId35" Type="http://schemas.openxmlformats.org/officeDocument/2006/relationships/image" Target="../media/image177.png"/><Relationship Id="rId56" Type="http://schemas.openxmlformats.org/officeDocument/2006/relationships/customXml" Target="../ink/ink184.xml"/><Relationship Id="rId77" Type="http://schemas.openxmlformats.org/officeDocument/2006/relationships/image" Target="../media/image198.png"/><Relationship Id="rId100" Type="http://schemas.openxmlformats.org/officeDocument/2006/relationships/customXml" Target="../ink/ink206.xml"/><Relationship Id="rId105" Type="http://schemas.openxmlformats.org/officeDocument/2006/relationships/image" Target="../media/image212.png"/><Relationship Id="rId126" Type="http://schemas.openxmlformats.org/officeDocument/2006/relationships/customXml" Target="../ink/ink219.xml"/><Relationship Id="rId8" Type="http://schemas.openxmlformats.org/officeDocument/2006/relationships/customXml" Target="../ink/ink160.xml"/><Relationship Id="rId51" Type="http://schemas.openxmlformats.org/officeDocument/2006/relationships/image" Target="../media/image185.png"/><Relationship Id="rId72" Type="http://schemas.openxmlformats.org/officeDocument/2006/relationships/customXml" Target="../ink/ink192.xml"/><Relationship Id="rId93" Type="http://schemas.openxmlformats.org/officeDocument/2006/relationships/image" Target="../media/image206.png"/><Relationship Id="rId98" Type="http://schemas.openxmlformats.org/officeDocument/2006/relationships/customXml" Target="../ink/ink205.xml"/><Relationship Id="rId121" Type="http://schemas.openxmlformats.org/officeDocument/2006/relationships/image" Target="../media/image220.png"/><Relationship Id="rId142" Type="http://schemas.openxmlformats.org/officeDocument/2006/relationships/customXml" Target="../ink/ink227.xml"/><Relationship Id="rId3" Type="http://schemas.openxmlformats.org/officeDocument/2006/relationships/image" Target="../media/image1.png"/><Relationship Id="rId25" Type="http://schemas.openxmlformats.org/officeDocument/2006/relationships/image" Target="../media/image172.png"/><Relationship Id="rId46" Type="http://schemas.openxmlformats.org/officeDocument/2006/relationships/customXml" Target="../ink/ink179.xml"/><Relationship Id="rId67" Type="http://schemas.openxmlformats.org/officeDocument/2006/relationships/image" Target="../media/image193.png"/><Relationship Id="rId116" Type="http://schemas.openxmlformats.org/officeDocument/2006/relationships/customXml" Target="../ink/ink214.xml"/><Relationship Id="rId137" Type="http://schemas.openxmlformats.org/officeDocument/2006/relationships/image" Target="../media/image228.png"/><Relationship Id="rId20" Type="http://schemas.openxmlformats.org/officeDocument/2006/relationships/customXml" Target="../ink/ink166.xml"/><Relationship Id="rId41" Type="http://schemas.openxmlformats.org/officeDocument/2006/relationships/image" Target="../media/image180.png"/><Relationship Id="rId62" Type="http://schemas.openxmlformats.org/officeDocument/2006/relationships/customXml" Target="../ink/ink187.xml"/><Relationship Id="rId83" Type="http://schemas.openxmlformats.org/officeDocument/2006/relationships/image" Target="../media/image201.png"/><Relationship Id="rId88" Type="http://schemas.openxmlformats.org/officeDocument/2006/relationships/customXml" Target="../ink/ink200.xml"/><Relationship Id="rId111" Type="http://schemas.openxmlformats.org/officeDocument/2006/relationships/image" Target="../media/image215.png"/><Relationship Id="rId132" Type="http://schemas.openxmlformats.org/officeDocument/2006/relationships/customXml" Target="../ink/ink222.xml"/><Relationship Id="rId15" Type="http://schemas.openxmlformats.org/officeDocument/2006/relationships/image" Target="../media/image167.png"/><Relationship Id="rId36" Type="http://schemas.openxmlformats.org/officeDocument/2006/relationships/customXml" Target="../ink/ink174.xml"/><Relationship Id="rId57" Type="http://schemas.openxmlformats.org/officeDocument/2006/relationships/image" Target="../media/image188.png"/><Relationship Id="rId106" Type="http://schemas.openxmlformats.org/officeDocument/2006/relationships/customXml" Target="../ink/ink209.xml"/><Relationship Id="rId127" Type="http://schemas.openxmlformats.org/officeDocument/2006/relationships/image" Target="../media/image223.png"/><Relationship Id="rId10" Type="http://schemas.openxmlformats.org/officeDocument/2006/relationships/customXml" Target="../ink/ink161.xml"/><Relationship Id="rId31" Type="http://schemas.openxmlformats.org/officeDocument/2006/relationships/image" Target="../media/image175.png"/><Relationship Id="rId52" Type="http://schemas.openxmlformats.org/officeDocument/2006/relationships/customXml" Target="../ink/ink182.xml"/><Relationship Id="rId73" Type="http://schemas.openxmlformats.org/officeDocument/2006/relationships/image" Target="../media/image196.png"/><Relationship Id="rId78" Type="http://schemas.openxmlformats.org/officeDocument/2006/relationships/customXml" Target="../ink/ink195.xml"/><Relationship Id="rId94" Type="http://schemas.openxmlformats.org/officeDocument/2006/relationships/customXml" Target="../ink/ink203.xml"/><Relationship Id="rId99" Type="http://schemas.openxmlformats.org/officeDocument/2006/relationships/image" Target="../media/image209.png"/><Relationship Id="rId101" Type="http://schemas.openxmlformats.org/officeDocument/2006/relationships/image" Target="../media/image210.png"/><Relationship Id="rId122" Type="http://schemas.openxmlformats.org/officeDocument/2006/relationships/customXml" Target="../ink/ink217.xml"/><Relationship Id="rId143" Type="http://schemas.openxmlformats.org/officeDocument/2006/relationships/image" Target="../media/image231.png"/><Relationship Id="rId4" Type="http://schemas.openxmlformats.org/officeDocument/2006/relationships/customXml" Target="../ink/ink158.xml"/><Relationship Id="rId9" Type="http://schemas.openxmlformats.org/officeDocument/2006/relationships/image" Target="../media/image164.png"/><Relationship Id="rId26" Type="http://schemas.openxmlformats.org/officeDocument/2006/relationships/customXml" Target="../ink/ink169.xml"/><Relationship Id="rId47" Type="http://schemas.openxmlformats.org/officeDocument/2006/relationships/image" Target="../media/image183.png"/><Relationship Id="rId68" Type="http://schemas.openxmlformats.org/officeDocument/2006/relationships/customXml" Target="../ink/ink190.xml"/><Relationship Id="rId89" Type="http://schemas.openxmlformats.org/officeDocument/2006/relationships/image" Target="../media/image204.png"/><Relationship Id="rId112" Type="http://schemas.openxmlformats.org/officeDocument/2006/relationships/customXml" Target="../ink/ink212.xml"/><Relationship Id="rId133" Type="http://schemas.openxmlformats.org/officeDocument/2006/relationships/image" Target="../media/image226.png"/><Relationship Id="rId16" Type="http://schemas.openxmlformats.org/officeDocument/2006/relationships/customXml" Target="../ink/ink164.xml"/><Relationship Id="rId37" Type="http://schemas.openxmlformats.org/officeDocument/2006/relationships/image" Target="../media/image178.png"/><Relationship Id="rId58" Type="http://schemas.openxmlformats.org/officeDocument/2006/relationships/customXml" Target="../ink/ink185.xml"/><Relationship Id="rId79" Type="http://schemas.openxmlformats.org/officeDocument/2006/relationships/image" Target="../media/image199.png"/><Relationship Id="rId102" Type="http://schemas.openxmlformats.org/officeDocument/2006/relationships/customXml" Target="../ink/ink207.xml"/><Relationship Id="rId123" Type="http://schemas.openxmlformats.org/officeDocument/2006/relationships/image" Target="../media/image221.png"/><Relationship Id="rId144" Type="http://schemas.openxmlformats.org/officeDocument/2006/relationships/customXml" Target="../ink/ink228.xml"/></Relationships>
</file>

<file path=ppt/slides/_rels/slide15.xml.rels><?xml version="1.0" encoding="UTF-8" standalone="yes"?>
<Relationships xmlns="http://schemas.openxmlformats.org/package/2006/relationships"><Relationship Id="rId8" Type="http://schemas.openxmlformats.org/officeDocument/2006/relationships/customXml" Target="../ink/ink231.xml"/><Relationship Id="rId13" Type="http://schemas.openxmlformats.org/officeDocument/2006/relationships/image" Target="../media/image237.png"/><Relationship Id="rId3" Type="http://schemas.openxmlformats.org/officeDocument/2006/relationships/image" Target="../media/image1.png"/><Relationship Id="rId7" Type="http://schemas.openxmlformats.org/officeDocument/2006/relationships/image" Target="../media/image234.png"/><Relationship Id="rId12" Type="http://schemas.openxmlformats.org/officeDocument/2006/relationships/customXml" Target="../ink/ink233.xml"/><Relationship Id="rId17" Type="http://schemas.openxmlformats.org/officeDocument/2006/relationships/image" Target="../media/image239.png"/><Relationship Id="rId2" Type="http://schemas.openxmlformats.org/officeDocument/2006/relationships/notesSlide" Target="../notesSlides/notesSlide15.xml"/><Relationship Id="rId16" Type="http://schemas.openxmlformats.org/officeDocument/2006/relationships/customXml" Target="../ink/ink235.xml"/><Relationship Id="rId1" Type="http://schemas.openxmlformats.org/officeDocument/2006/relationships/slideLayout" Target="../slideLayouts/slideLayout1.xml"/><Relationship Id="rId6" Type="http://schemas.openxmlformats.org/officeDocument/2006/relationships/customXml" Target="../ink/ink230.xml"/><Relationship Id="rId11" Type="http://schemas.openxmlformats.org/officeDocument/2006/relationships/image" Target="../media/image236.png"/><Relationship Id="rId5" Type="http://schemas.openxmlformats.org/officeDocument/2006/relationships/image" Target="../media/image233.png"/><Relationship Id="rId15" Type="http://schemas.openxmlformats.org/officeDocument/2006/relationships/image" Target="../media/image238.png"/><Relationship Id="rId10" Type="http://schemas.openxmlformats.org/officeDocument/2006/relationships/customXml" Target="../ink/ink232.xml"/><Relationship Id="rId4" Type="http://schemas.openxmlformats.org/officeDocument/2006/relationships/customXml" Target="../ink/ink229.xml"/><Relationship Id="rId9" Type="http://schemas.openxmlformats.org/officeDocument/2006/relationships/image" Target="../media/image235.png"/><Relationship Id="rId14" Type="http://schemas.openxmlformats.org/officeDocument/2006/relationships/customXml" Target="../ink/ink234.xml"/></Relationships>
</file>

<file path=ppt/slides/_rels/slide16.xml.rels><?xml version="1.0" encoding="UTF-8" standalone="yes"?>
<Relationships xmlns="http://schemas.openxmlformats.org/package/2006/relationships"><Relationship Id="rId8" Type="http://schemas.openxmlformats.org/officeDocument/2006/relationships/customXml" Target="../ink/ink238.xml"/><Relationship Id="rId13" Type="http://schemas.openxmlformats.org/officeDocument/2006/relationships/image" Target="../media/image244.png"/><Relationship Id="rId18" Type="http://schemas.openxmlformats.org/officeDocument/2006/relationships/customXml" Target="../ink/ink243.xml"/><Relationship Id="rId3" Type="http://schemas.openxmlformats.org/officeDocument/2006/relationships/image" Target="../media/image1.png"/><Relationship Id="rId7" Type="http://schemas.openxmlformats.org/officeDocument/2006/relationships/image" Target="../media/image241.png"/><Relationship Id="rId12" Type="http://schemas.openxmlformats.org/officeDocument/2006/relationships/customXml" Target="../ink/ink240.xml"/><Relationship Id="rId17" Type="http://schemas.openxmlformats.org/officeDocument/2006/relationships/image" Target="../media/image246.png"/><Relationship Id="rId2" Type="http://schemas.openxmlformats.org/officeDocument/2006/relationships/notesSlide" Target="../notesSlides/notesSlide16.xml"/><Relationship Id="rId16" Type="http://schemas.openxmlformats.org/officeDocument/2006/relationships/customXml" Target="../ink/ink242.xml"/><Relationship Id="rId1" Type="http://schemas.openxmlformats.org/officeDocument/2006/relationships/slideLayout" Target="../slideLayouts/slideLayout1.xml"/><Relationship Id="rId6" Type="http://schemas.openxmlformats.org/officeDocument/2006/relationships/customXml" Target="../ink/ink237.xml"/><Relationship Id="rId11" Type="http://schemas.openxmlformats.org/officeDocument/2006/relationships/image" Target="../media/image243.png"/><Relationship Id="rId5" Type="http://schemas.openxmlformats.org/officeDocument/2006/relationships/image" Target="../media/image240.png"/><Relationship Id="rId15" Type="http://schemas.openxmlformats.org/officeDocument/2006/relationships/image" Target="../media/image245.png"/><Relationship Id="rId10" Type="http://schemas.openxmlformats.org/officeDocument/2006/relationships/customXml" Target="../ink/ink239.xml"/><Relationship Id="rId19" Type="http://schemas.openxmlformats.org/officeDocument/2006/relationships/image" Target="../media/image247.png"/><Relationship Id="rId4" Type="http://schemas.openxmlformats.org/officeDocument/2006/relationships/customXml" Target="../ink/ink236.xml"/><Relationship Id="rId9" Type="http://schemas.openxmlformats.org/officeDocument/2006/relationships/image" Target="../media/image242.png"/><Relationship Id="rId14" Type="http://schemas.openxmlformats.org/officeDocument/2006/relationships/customXml" Target="../ink/ink24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customXml" Target="../ink/ink5.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7.png"/><Relationship Id="rId14" Type="http://schemas.openxmlformats.org/officeDocument/2006/relationships/customXml" Target="../ink/ink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customXml" Target="../ink/ink9.xml"/><Relationship Id="rId13"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customXml" Target="../ink/ink1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ustomXml" Target="../ink/ink8.xml"/><Relationship Id="rId11" Type="http://schemas.openxmlformats.org/officeDocument/2006/relationships/image" Target="../media/image14.png"/><Relationship Id="rId5" Type="http://schemas.openxmlformats.org/officeDocument/2006/relationships/image" Target="../media/image11.png"/><Relationship Id="rId15" Type="http://schemas.openxmlformats.org/officeDocument/2006/relationships/image" Target="../media/image16.png"/><Relationship Id="rId10" Type="http://schemas.openxmlformats.org/officeDocument/2006/relationships/customXml" Target="../ink/ink10.xml"/><Relationship Id="rId4" Type="http://schemas.openxmlformats.org/officeDocument/2006/relationships/customXml" Target="../ink/ink7.xml"/><Relationship Id="rId9" Type="http://schemas.openxmlformats.org/officeDocument/2006/relationships/image" Target="../media/image13.png"/><Relationship Id="rId14" Type="http://schemas.openxmlformats.org/officeDocument/2006/relationships/customXml" Target="../ink/ink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17" Type="http://schemas.openxmlformats.org/officeDocument/2006/relationships/image" Target="../media/image73.png"/><Relationship Id="rId21" Type="http://schemas.openxmlformats.org/officeDocument/2006/relationships/image" Target="../media/image25.png"/><Relationship Id="rId42" Type="http://schemas.openxmlformats.org/officeDocument/2006/relationships/customXml" Target="../ink/ink32.xml"/><Relationship Id="rId63" Type="http://schemas.openxmlformats.org/officeDocument/2006/relationships/image" Target="../media/image46.png"/><Relationship Id="rId84" Type="http://schemas.openxmlformats.org/officeDocument/2006/relationships/customXml" Target="../ink/ink53.xml"/><Relationship Id="rId138" Type="http://schemas.openxmlformats.org/officeDocument/2006/relationships/customXml" Target="../ink/ink80.xml"/><Relationship Id="rId159" Type="http://schemas.openxmlformats.org/officeDocument/2006/relationships/image" Target="../media/image94.png"/><Relationship Id="rId170" Type="http://schemas.openxmlformats.org/officeDocument/2006/relationships/customXml" Target="../ink/ink96.xml"/><Relationship Id="rId191" Type="http://schemas.openxmlformats.org/officeDocument/2006/relationships/image" Target="../media/image110.png"/><Relationship Id="rId205" Type="http://schemas.openxmlformats.org/officeDocument/2006/relationships/image" Target="../media/image117.png"/><Relationship Id="rId107" Type="http://schemas.openxmlformats.org/officeDocument/2006/relationships/image" Target="../media/image68.png"/><Relationship Id="rId11" Type="http://schemas.openxmlformats.org/officeDocument/2006/relationships/image" Target="../media/image20.png"/><Relationship Id="rId32" Type="http://schemas.openxmlformats.org/officeDocument/2006/relationships/customXml" Target="../ink/ink27.xml"/><Relationship Id="rId53" Type="http://schemas.openxmlformats.org/officeDocument/2006/relationships/image" Target="../media/image41.png"/><Relationship Id="rId74" Type="http://schemas.openxmlformats.org/officeDocument/2006/relationships/customXml" Target="../ink/ink48.xml"/><Relationship Id="rId128" Type="http://schemas.openxmlformats.org/officeDocument/2006/relationships/customXml" Target="../ink/ink75.xml"/><Relationship Id="rId149" Type="http://schemas.openxmlformats.org/officeDocument/2006/relationships/image" Target="../media/image89.png"/><Relationship Id="rId5" Type="http://schemas.openxmlformats.org/officeDocument/2006/relationships/image" Target="../media/image17.png"/><Relationship Id="rId95" Type="http://schemas.openxmlformats.org/officeDocument/2006/relationships/image" Target="../media/image62.png"/><Relationship Id="rId160" Type="http://schemas.openxmlformats.org/officeDocument/2006/relationships/customXml" Target="../ink/ink91.xml"/><Relationship Id="rId181" Type="http://schemas.openxmlformats.org/officeDocument/2006/relationships/image" Target="../media/image105.png"/><Relationship Id="rId216" Type="http://schemas.openxmlformats.org/officeDocument/2006/relationships/customXml" Target="../ink/ink119.xml"/><Relationship Id="rId22" Type="http://schemas.openxmlformats.org/officeDocument/2006/relationships/customXml" Target="../ink/ink22.xml"/><Relationship Id="rId43" Type="http://schemas.openxmlformats.org/officeDocument/2006/relationships/image" Target="../media/image36.png"/><Relationship Id="rId64" Type="http://schemas.openxmlformats.org/officeDocument/2006/relationships/customXml" Target="../ink/ink43.xml"/><Relationship Id="rId118" Type="http://schemas.openxmlformats.org/officeDocument/2006/relationships/customXml" Target="../ink/ink70.xml"/><Relationship Id="rId139" Type="http://schemas.openxmlformats.org/officeDocument/2006/relationships/image" Target="../media/image84.png"/><Relationship Id="rId85" Type="http://schemas.openxmlformats.org/officeDocument/2006/relationships/image" Target="../media/image57.png"/><Relationship Id="rId150" Type="http://schemas.openxmlformats.org/officeDocument/2006/relationships/customXml" Target="../ink/ink86.xml"/><Relationship Id="rId171" Type="http://schemas.openxmlformats.org/officeDocument/2006/relationships/image" Target="../media/image100.png"/><Relationship Id="rId192" Type="http://schemas.openxmlformats.org/officeDocument/2006/relationships/customXml" Target="../ink/ink107.xml"/><Relationship Id="rId206" Type="http://schemas.openxmlformats.org/officeDocument/2006/relationships/customXml" Target="../ink/ink114.xml"/><Relationship Id="rId12" Type="http://schemas.openxmlformats.org/officeDocument/2006/relationships/customXml" Target="../ink/ink17.xml"/><Relationship Id="rId33" Type="http://schemas.openxmlformats.org/officeDocument/2006/relationships/image" Target="../media/image31.png"/><Relationship Id="rId108" Type="http://schemas.openxmlformats.org/officeDocument/2006/relationships/customXml" Target="../ink/ink65.xml"/><Relationship Id="rId129" Type="http://schemas.openxmlformats.org/officeDocument/2006/relationships/image" Target="../media/image79.png"/><Relationship Id="rId54" Type="http://schemas.openxmlformats.org/officeDocument/2006/relationships/customXml" Target="../ink/ink38.xml"/><Relationship Id="rId75" Type="http://schemas.openxmlformats.org/officeDocument/2006/relationships/image" Target="../media/image52.png"/><Relationship Id="rId96" Type="http://schemas.openxmlformats.org/officeDocument/2006/relationships/customXml" Target="../ink/ink59.xml"/><Relationship Id="rId140" Type="http://schemas.openxmlformats.org/officeDocument/2006/relationships/customXml" Target="../ink/ink81.xml"/><Relationship Id="rId161" Type="http://schemas.openxmlformats.org/officeDocument/2006/relationships/image" Target="../media/image95.png"/><Relationship Id="rId182" Type="http://schemas.openxmlformats.org/officeDocument/2006/relationships/customXml" Target="../ink/ink102.xml"/><Relationship Id="rId217" Type="http://schemas.openxmlformats.org/officeDocument/2006/relationships/image" Target="../media/image123.png"/><Relationship Id="rId6" Type="http://schemas.openxmlformats.org/officeDocument/2006/relationships/customXml" Target="../ink/ink14.xml"/><Relationship Id="rId23" Type="http://schemas.openxmlformats.org/officeDocument/2006/relationships/image" Target="../media/image26.png"/><Relationship Id="rId119" Type="http://schemas.openxmlformats.org/officeDocument/2006/relationships/image" Target="../media/image74.png"/><Relationship Id="rId44" Type="http://schemas.openxmlformats.org/officeDocument/2006/relationships/customXml" Target="../ink/ink33.xml"/><Relationship Id="rId65" Type="http://schemas.openxmlformats.org/officeDocument/2006/relationships/image" Target="../media/image47.png"/><Relationship Id="rId86" Type="http://schemas.openxmlformats.org/officeDocument/2006/relationships/customXml" Target="../ink/ink54.xml"/><Relationship Id="rId130" Type="http://schemas.openxmlformats.org/officeDocument/2006/relationships/customXml" Target="../ink/ink76.xml"/><Relationship Id="rId151" Type="http://schemas.openxmlformats.org/officeDocument/2006/relationships/image" Target="../media/image90.png"/><Relationship Id="rId172" Type="http://schemas.openxmlformats.org/officeDocument/2006/relationships/customXml" Target="../ink/ink97.xml"/><Relationship Id="rId193" Type="http://schemas.openxmlformats.org/officeDocument/2006/relationships/image" Target="../media/image111.png"/><Relationship Id="rId207" Type="http://schemas.openxmlformats.org/officeDocument/2006/relationships/image" Target="../media/image118.png"/><Relationship Id="rId13" Type="http://schemas.openxmlformats.org/officeDocument/2006/relationships/image" Target="../media/image21.png"/><Relationship Id="rId109" Type="http://schemas.openxmlformats.org/officeDocument/2006/relationships/image" Target="../media/image69.png"/><Relationship Id="rId34" Type="http://schemas.openxmlformats.org/officeDocument/2006/relationships/customXml" Target="../ink/ink28.xml"/><Relationship Id="rId55" Type="http://schemas.openxmlformats.org/officeDocument/2006/relationships/image" Target="../media/image42.png"/><Relationship Id="rId76" Type="http://schemas.openxmlformats.org/officeDocument/2006/relationships/customXml" Target="../ink/ink49.xml"/><Relationship Id="rId97" Type="http://schemas.openxmlformats.org/officeDocument/2006/relationships/image" Target="../media/image63.png"/><Relationship Id="rId120" Type="http://schemas.openxmlformats.org/officeDocument/2006/relationships/customXml" Target="../ink/ink71.xml"/><Relationship Id="rId141" Type="http://schemas.openxmlformats.org/officeDocument/2006/relationships/image" Target="../media/image85.png"/><Relationship Id="rId7" Type="http://schemas.openxmlformats.org/officeDocument/2006/relationships/image" Target="../media/image18.png"/><Relationship Id="rId162" Type="http://schemas.openxmlformats.org/officeDocument/2006/relationships/customXml" Target="../ink/ink92.xml"/><Relationship Id="rId183" Type="http://schemas.openxmlformats.org/officeDocument/2006/relationships/image" Target="../media/image106.png"/><Relationship Id="rId24" Type="http://schemas.openxmlformats.org/officeDocument/2006/relationships/customXml" Target="../ink/ink23.xml"/><Relationship Id="rId45" Type="http://schemas.openxmlformats.org/officeDocument/2006/relationships/image" Target="../media/image37.png"/><Relationship Id="rId66" Type="http://schemas.openxmlformats.org/officeDocument/2006/relationships/customXml" Target="../ink/ink44.xml"/><Relationship Id="rId87" Type="http://schemas.openxmlformats.org/officeDocument/2006/relationships/image" Target="../media/image58.png"/><Relationship Id="rId110" Type="http://schemas.openxmlformats.org/officeDocument/2006/relationships/customXml" Target="../ink/ink66.xml"/><Relationship Id="rId131" Type="http://schemas.openxmlformats.org/officeDocument/2006/relationships/image" Target="../media/image80.png"/><Relationship Id="rId152" Type="http://schemas.openxmlformats.org/officeDocument/2006/relationships/customXml" Target="../ink/ink87.xml"/><Relationship Id="rId173" Type="http://schemas.openxmlformats.org/officeDocument/2006/relationships/image" Target="../media/image101.png"/><Relationship Id="rId194" Type="http://schemas.openxmlformats.org/officeDocument/2006/relationships/customXml" Target="../ink/ink108.xml"/><Relationship Id="rId208" Type="http://schemas.openxmlformats.org/officeDocument/2006/relationships/customXml" Target="../ink/ink115.xml"/><Relationship Id="rId14" Type="http://schemas.openxmlformats.org/officeDocument/2006/relationships/customXml" Target="../ink/ink18.xml"/><Relationship Id="rId30" Type="http://schemas.openxmlformats.org/officeDocument/2006/relationships/customXml" Target="../ink/ink26.xml"/><Relationship Id="rId35" Type="http://schemas.openxmlformats.org/officeDocument/2006/relationships/image" Target="../media/image32.png"/><Relationship Id="rId56" Type="http://schemas.openxmlformats.org/officeDocument/2006/relationships/customXml" Target="../ink/ink39.xml"/><Relationship Id="rId77" Type="http://schemas.openxmlformats.org/officeDocument/2006/relationships/image" Target="../media/image53.png"/><Relationship Id="rId100" Type="http://schemas.openxmlformats.org/officeDocument/2006/relationships/customXml" Target="../ink/ink61.xml"/><Relationship Id="rId105" Type="http://schemas.openxmlformats.org/officeDocument/2006/relationships/image" Target="../media/image67.png"/><Relationship Id="rId126" Type="http://schemas.openxmlformats.org/officeDocument/2006/relationships/customXml" Target="../ink/ink74.xml"/><Relationship Id="rId147" Type="http://schemas.openxmlformats.org/officeDocument/2006/relationships/image" Target="../media/image88.png"/><Relationship Id="rId168" Type="http://schemas.openxmlformats.org/officeDocument/2006/relationships/customXml" Target="../ink/ink95.xml"/><Relationship Id="rId8" Type="http://schemas.openxmlformats.org/officeDocument/2006/relationships/customXml" Target="../ink/ink15.xml"/><Relationship Id="rId51" Type="http://schemas.openxmlformats.org/officeDocument/2006/relationships/image" Target="../media/image40.png"/><Relationship Id="rId72" Type="http://schemas.openxmlformats.org/officeDocument/2006/relationships/customXml" Target="../ink/ink47.xml"/><Relationship Id="rId93" Type="http://schemas.openxmlformats.org/officeDocument/2006/relationships/image" Target="../media/image61.png"/><Relationship Id="rId98" Type="http://schemas.openxmlformats.org/officeDocument/2006/relationships/customXml" Target="../ink/ink60.xml"/><Relationship Id="rId121" Type="http://schemas.openxmlformats.org/officeDocument/2006/relationships/image" Target="../media/image75.png"/><Relationship Id="rId142" Type="http://schemas.openxmlformats.org/officeDocument/2006/relationships/customXml" Target="../ink/ink82.xml"/><Relationship Id="rId163" Type="http://schemas.openxmlformats.org/officeDocument/2006/relationships/image" Target="../media/image96.png"/><Relationship Id="rId184" Type="http://schemas.openxmlformats.org/officeDocument/2006/relationships/customXml" Target="../ink/ink103.xml"/><Relationship Id="rId189" Type="http://schemas.openxmlformats.org/officeDocument/2006/relationships/image" Target="../media/image109.png"/><Relationship Id="rId3" Type="http://schemas.openxmlformats.org/officeDocument/2006/relationships/image" Target="../media/image1.png"/><Relationship Id="rId214" Type="http://schemas.openxmlformats.org/officeDocument/2006/relationships/customXml" Target="../ink/ink118.xml"/><Relationship Id="rId25" Type="http://schemas.openxmlformats.org/officeDocument/2006/relationships/image" Target="../media/image27.png"/><Relationship Id="rId46" Type="http://schemas.openxmlformats.org/officeDocument/2006/relationships/customXml" Target="../ink/ink34.xml"/><Relationship Id="rId67" Type="http://schemas.openxmlformats.org/officeDocument/2006/relationships/image" Target="../media/image48.png"/><Relationship Id="rId116" Type="http://schemas.openxmlformats.org/officeDocument/2006/relationships/customXml" Target="../ink/ink69.xml"/><Relationship Id="rId137" Type="http://schemas.openxmlformats.org/officeDocument/2006/relationships/image" Target="../media/image83.png"/><Relationship Id="rId158" Type="http://schemas.openxmlformats.org/officeDocument/2006/relationships/customXml" Target="../ink/ink90.xml"/><Relationship Id="rId20" Type="http://schemas.openxmlformats.org/officeDocument/2006/relationships/customXml" Target="../ink/ink21.xml"/><Relationship Id="rId41" Type="http://schemas.openxmlformats.org/officeDocument/2006/relationships/image" Target="../media/image35.png"/><Relationship Id="rId62" Type="http://schemas.openxmlformats.org/officeDocument/2006/relationships/customXml" Target="../ink/ink42.xml"/><Relationship Id="rId83" Type="http://schemas.openxmlformats.org/officeDocument/2006/relationships/image" Target="../media/image56.png"/><Relationship Id="rId88" Type="http://schemas.openxmlformats.org/officeDocument/2006/relationships/customXml" Target="../ink/ink55.xml"/><Relationship Id="rId111" Type="http://schemas.openxmlformats.org/officeDocument/2006/relationships/image" Target="../media/image70.png"/><Relationship Id="rId132" Type="http://schemas.openxmlformats.org/officeDocument/2006/relationships/customXml" Target="../ink/ink77.xml"/><Relationship Id="rId153" Type="http://schemas.openxmlformats.org/officeDocument/2006/relationships/image" Target="../media/image91.png"/><Relationship Id="rId174" Type="http://schemas.openxmlformats.org/officeDocument/2006/relationships/customXml" Target="../ink/ink98.xml"/><Relationship Id="rId179" Type="http://schemas.openxmlformats.org/officeDocument/2006/relationships/image" Target="../media/image104.png"/><Relationship Id="rId195" Type="http://schemas.openxmlformats.org/officeDocument/2006/relationships/image" Target="../media/image112.png"/><Relationship Id="rId209" Type="http://schemas.openxmlformats.org/officeDocument/2006/relationships/image" Target="../media/image119.png"/><Relationship Id="rId190" Type="http://schemas.openxmlformats.org/officeDocument/2006/relationships/customXml" Target="../ink/ink106.xml"/><Relationship Id="rId204" Type="http://schemas.openxmlformats.org/officeDocument/2006/relationships/customXml" Target="../ink/ink113.xml"/><Relationship Id="rId15" Type="http://schemas.openxmlformats.org/officeDocument/2006/relationships/image" Target="../media/image22.png"/><Relationship Id="rId36" Type="http://schemas.openxmlformats.org/officeDocument/2006/relationships/customXml" Target="../ink/ink29.xml"/><Relationship Id="rId57" Type="http://schemas.openxmlformats.org/officeDocument/2006/relationships/image" Target="../media/image43.png"/><Relationship Id="rId106" Type="http://schemas.openxmlformats.org/officeDocument/2006/relationships/customXml" Target="../ink/ink64.xml"/><Relationship Id="rId127" Type="http://schemas.openxmlformats.org/officeDocument/2006/relationships/image" Target="../media/image78.png"/><Relationship Id="rId10" Type="http://schemas.openxmlformats.org/officeDocument/2006/relationships/customXml" Target="../ink/ink16.xml"/><Relationship Id="rId31" Type="http://schemas.openxmlformats.org/officeDocument/2006/relationships/image" Target="../media/image30.png"/><Relationship Id="rId52" Type="http://schemas.openxmlformats.org/officeDocument/2006/relationships/customXml" Target="../ink/ink37.xml"/><Relationship Id="rId73" Type="http://schemas.openxmlformats.org/officeDocument/2006/relationships/image" Target="../media/image51.png"/><Relationship Id="rId78" Type="http://schemas.openxmlformats.org/officeDocument/2006/relationships/customXml" Target="../ink/ink50.xml"/><Relationship Id="rId94" Type="http://schemas.openxmlformats.org/officeDocument/2006/relationships/customXml" Target="../ink/ink58.xml"/><Relationship Id="rId99" Type="http://schemas.openxmlformats.org/officeDocument/2006/relationships/image" Target="../media/image64.png"/><Relationship Id="rId101" Type="http://schemas.openxmlformats.org/officeDocument/2006/relationships/image" Target="../media/image65.png"/><Relationship Id="rId122" Type="http://schemas.openxmlformats.org/officeDocument/2006/relationships/customXml" Target="../ink/ink72.xml"/><Relationship Id="rId143" Type="http://schemas.openxmlformats.org/officeDocument/2006/relationships/image" Target="../media/image86.png"/><Relationship Id="rId148" Type="http://schemas.openxmlformats.org/officeDocument/2006/relationships/customXml" Target="../ink/ink85.xml"/><Relationship Id="rId164" Type="http://schemas.openxmlformats.org/officeDocument/2006/relationships/customXml" Target="../ink/ink93.xml"/><Relationship Id="rId169" Type="http://schemas.openxmlformats.org/officeDocument/2006/relationships/image" Target="../media/image99.png"/><Relationship Id="rId185" Type="http://schemas.openxmlformats.org/officeDocument/2006/relationships/image" Target="../media/image107.png"/><Relationship Id="rId4" Type="http://schemas.openxmlformats.org/officeDocument/2006/relationships/customXml" Target="../ink/ink13.xml"/><Relationship Id="rId9" Type="http://schemas.openxmlformats.org/officeDocument/2006/relationships/image" Target="../media/image19.png"/><Relationship Id="rId180" Type="http://schemas.openxmlformats.org/officeDocument/2006/relationships/customXml" Target="../ink/ink101.xml"/><Relationship Id="rId210" Type="http://schemas.openxmlformats.org/officeDocument/2006/relationships/customXml" Target="../ink/ink116.xml"/><Relationship Id="rId215" Type="http://schemas.openxmlformats.org/officeDocument/2006/relationships/image" Target="../media/image122.png"/><Relationship Id="rId26" Type="http://schemas.openxmlformats.org/officeDocument/2006/relationships/customXml" Target="../ink/ink24.xml"/><Relationship Id="rId47" Type="http://schemas.openxmlformats.org/officeDocument/2006/relationships/image" Target="../media/image38.png"/><Relationship Id="rId68" Type="http://schemas.openxmlformats.org/officeDocument/2006/relationships/customXml" Target="../ink/ink45.xml"/><Relationship Id="rId89" Type="http://schemas.openxmlformats.org/officeDocument/2006/relationships/image" Target="../media/image59.png"/><Relationship Id="rId112" Type="http://schemas.openxmlformats.org/officeDocument/2006/relationships/customXml" Target="../ink/ink67.xml"/><Relationship Id="rId133" Type="http://schemas.openxmlformats.org/officeDocument/2006/relationships/image" Target="../media/image81.png"/><Relationship Id="rId154" Type="http://schemas.openxmlformats.org/officeDocument/2006/relationships/customXml" Target="../ink/ink88.xml"/><Relationship Id="rId175" Type="http://schemas.openxmlformats.org/officeDocument/2006/relationships/image" Target="../media/image102.png"/><Relationship Id="rId196" Type="http://schemas.openxmlformats.org/officeDocument/2006/relationships/customXml" Target="../ink/ink109.xml"/><Relationship Id="rId200" Type="http://schemas.openxmlformats.org/officeDocument/2006/relationships/customXml" Target="../ink/ink111.xml"/><Relationship Id="rId16" Type="http://schemas.openxmlformats.org/officeDocument/2006/relationships/customXml" Target="../ink/ink19.xml"/><Relationship Id="rId37" Type="http://schemas.openxmlformats.org/officeDocument/2006/relationships/image" Target="../media/image33.png"/><Relationship Id="rId58" Type="http://schemas.openxmlformats.org/officeDocument/2006/relationships/customXml" Target="../ink/ink40.xml"/><Relationship Id="rId79" Type="http://schemas.openxmlformats.org/officeDocument/2006/relationships/image" Target="../media/image54.png"/><Relationship Id="rId102" Type="http://schemas.openxmlformats.org/officeDocument/2006/relationships/customXml" Target="../ink/ink62.xml"/><Relationship Id="rId123" Type="http://schemas.openxmlformats.org/officeDocument/2006/relationships/image" Target="../media/image76.png"/><Relationship Id="rId144" Type="http://schemas.openxmlformats.org/officeDocument/2006/relationships/customXml" Target="../ink/ink83.xml"/><Relationship Id="rId90" Type="http://schemas.openxmlformats.org/officeDocument/2006/relationships/customXml" Target="../ink/ink56.xml"/><Relationship Id="rId165" Type="http://schemas.openxmlformats.org/officeDocument/2006/relationships/image" Target="../media/image97.png"/><Relationship Id="rId186" Type="http://schemas.openxmlformats.org/officeDocument/2006/relationships/customXml" Target="../ink/ink104.xml"/><Relationship Id="rId211" Type="http://schemas.openxmlformats.org/officeDocument/2006/relationships/image" Target="../media/image120.png"/><Relationship Id="rId27" Type="http://schemas.openxmlformats.org/officeDocument/2006/relationships/image" Target="../media/image28.png"/><Relationship Id="rId48" Type="http://schemas.openxmlformats.org/officeDocument/2006/relationships/customXml" Target="../ink/ink35.xml"/><Relationship Id="rId69" Type="http://schemas.openxmlformats.org/officeDocument/2006/relationships/image" Target="../media/image49.png"/><Relationship Id="rId113" Type="http://schemas.openxmlformats.org/officeDocument/2006/relationships/image" Target="../media/image71.png"/><Relationship Id="rId134" Type="http://schemas.openxmlformats.org/officeDocument/2006/relationships/customXml" Target="../ink/ink78.xml"/><Relationship Id="rId80" Type="http://schemas.openxmlformats.org/officeDocument/2006/relationships/customXml" Target="../ink/ink51.xml"/><Relationship Id="rId155" Type="http://schemas.openxmlformats.org/officeDocument/2006/relationships/image" Target="../media/image92.png"/><Relationship Id="rId176" Type="http://schemas.openxmlformats.org/officeDocument/2006/relationships/customXml" Target="../ink/ink99.xml"/><Relationship Id="rId197" Type="http://schemas.openxmlformats.org/officeDocument/2006/relationships/image" Target="../media/image113.png"/><Relationship Id="rId201" Type="http://schemas.openxmlformats.org/officeDocument/2006/relationships/image" Target="../media/image115.png"/><Relationship Id="rId17" Type="http://schemas.openxmlformats.org/officeDocument/2006/relationships/image" Target="../media/image23.png"/><Relationship Id="rId38" Type="http://schemas.openxmlformats.org/officeDocument/2006/relationships/customXml" Target="../ink/ink30.xml"/><Relationship Id="rId59" Type="http://schemas.openxmlformats.org/officeDocument/2006/relationships/image" Target="../media/image44.png"/><Relationship Id="rId103" Type="http://schemas.openxmlformats.org/officeDocument/2006/relationships/image" Target="../media/image66.png"/><Relationship Id="rId124" Type="http://schemas.openxmlformats.org/officeDocument/2006/relationships/customXml" Target="../ink/ink73.xml"/><Relationship Id="rId70" Type="http://schemas.openxmlformats.org/officeDocument/2006/relationships/customXml" Target="../ink/ink46.xml"/><Relationship Id="rId91" Type="http://schemas.openxmlformats.org/officeDocument/2006/relationships/image" Target="../media/image60.png"/><Relationship Id="rId145" Type="http://schemas.openxmlformats.org/officeDocument/2006/relationships/image" Target="../media/image87.png"/><Relationship Id="rId166" Type="http://schemas.openxmlformats.org/officeDocument/2006/relationships/customXml" Target="../ink/ink94.xml"/><Relationship Id="rId187" Type="http://schemas.openxmlformats.org/officeDocument/2006/relationships/image" Target="../media/image108.png"/><Relationship Id="rId1" Type="http://schemas.openxmlformats.org/officeDocument/2006/relationships/slideLayout" Target="../slideLayouts/slideLayout1.xml"/><Relationship Id="rId212" Type="http://schemas.openxmlformats.org/officeDocument/2006/relationships/customXml" Target="../ink/ink117.xml"/><Relationship Id="rId28" Type="http://schemas.openxmlformats.org/officeDocument/2006/relationships/customXml" Target="../ink/ink25.xml"/><Relationship Id="rId49" Type="http://schemas.openxmlformats.org/officeDocument/2006/relationships/image" Target="../media/image39.png"/><Relationship Id="rId114" Type="http://schemas.openxmlformats.org/officeDocument/2006/relationships/customXml" Target="../ink/ink68.xml"/><Relationship Id="rId60" Type="http://schemas.openxmlformats.org/officeDocument/2006/relationships/customXml" Target="../ink/ink41.xml"/><Relationship Id="rId81" Type="http://schemas.openxmlformats.org/officeDocument/2006/relationships/image" Target="../media/image55.png"/><Relationship Id="rId135" Type="http://schemas.openxmlformats.org/officeDocument/2006/relationships/image" Target="../media/image82.png"/><Relationship Id="rId156" Type="http://schemas.openxmlformats.org/officeDocument/2006/relationships/customXml" Target="../ink/ink89.xml"/><Relationship Id="rId177" Type="http://schemas.openxmlformats.org/officeDocument/2006/relationships/image" Target="../media/image103.png"/><Relationship Id="rId198" Type="http://schemas.openxmlformats.org/officeDocument/2006/relationships/customXml" Target="../ink/ink110.xml"/><Relationship Id="rId202" Type="http://schemas.openxmlformats.org/officeDocument/2006/relationships/customXml" Target="../ink/ink112.xml"/><Relationship Id="rId18" Type="http://schemas.openxmlformats.org/officeDocument/2006/relationships/customXml" Target="../ink/ink20.xml"/><Relationship Id="rId39" Type="http://schemas.openxmlformats.org/officeDocument/2006/relationships/image" Target="../media/image34.png"/><Relationship Id="rId50" Type="http://schemas.openxmlformats.org/officeDocument/2006/relationships/customXml" Target="../ink/ink36.xml"/><Relationship Id="rId104" Type="http://schemas.openxmlformats.org/officeDocument/2006/relationships/customXml" Target="../ink/ink63.xml"/><Relationship Id="rId125" Type="http://schemas.openxmlformats.org/officeDocument/2006/relationships/image" Target="../media/image77.png"/><Relationship Id="rId146" Type="http://schemas.openxmlformats.org/officeDocument/2006/relationships/customXml" Target="../ink/ink84.xml"/><Relationship Id="rId167" Type="http://schemas.openxmlformats.org/officeDocument/2006/relationships/image" Target="../media/image98.png"/><Relationship Id="rId188" Type="http://schemas.openxmlformats.org/officeDocument/2006/relationships/customXml" Target="../ink/ink105.xml"/><Relationship Id="rId71" Type="http://schemas.openxmlformats.org/officeDocument/2006/relationships/image" Target="../media/image50.png"/><Relationship Id="rId92" Type="http://schemas.openxmlformats.org/officeDocument/2006/relationships/customXml" Target="../ink/ink57.xml"/><Relationship Id="rId213" Type="http://schemas.openxmlformats.org/officeDocument/2006/relationships/image" Target="../media/image121.png"/><Relationship Id="rId2" Type="http://schemas.openxmlformats.org/officeDocument/2006/relationships/notesSlide" Target="../notesSlides/notesSlide8.xml"/><Relationship Id="rId29" Type="http://schemas.openxmlformats.org/officeDocument/2006/relationships/image" Target="../media/image29.png"/><Relationship Id="rId40" Type="http://schemas.openxmlformats.org/officeDocument/2006/relationships/customXml" Target="../ink/ink31.xml"/><Relationship Id="rId115" Type="http://schemas.openxmlformats.org/officeDocument/2006/relationships/image" Target="../media/image72.png"/><Relationship Id="rId136" Type="http://schemas.openxmlformats.org/officeDocument/2006/relationships/customXml" Target="../ink/ink79.xml"/><Relationship Id="rId157" Type="http://schemas.openxmlformats.org/officeDocument/2006/relationships/image" Target="../media/image93.png"/><Relationship Id="rId178" Type="http://schemas.openxmlformats.org/officeDocument/2006/relationships/customXml" Target="../ink/ink100.xml"/><Relationship Id="rId61" Type="http://schemas.openxmlformats.org/officeDocument/2006/relationships/image" Target="../media/image45.png"/><Relationship Id="rId82" Type="http://schemas.openxmlformats.org/officeDocument/2006/relationships/customXml" Target="../ink/ink52.xml"/><Relationship Id="rId199" Type="http://schemas.openxmlformats.org/officeDocument/2006/relationships/image" Target="../media/image114.png"/><Relationship Id="rId203" Type="http://schemas.openxmlformats.org/officeDocument/2006/relationships/image" Target="../media/image116.png"/><Relationship Id="rId19" Type="http://schemas.openxmlformats.org/officeDocument/2006/relationships/image" Target="../media/image24.png"/></Relationships>
</file>

<file path=ppt/slides/_rels/slide9.xml.rels><?xml version="1.0" encoding="UTF-8" standalone="yes"?>
<Relationships xmlns="http://schemas.openxmlformats.org/package/2006/relationships"><Relationship Id="rId13" Type="http://schemas.openxmlformats.org/officeDocument/2006/relationships/image" Target="../media/image128.png"/><Relationship Id="rId18" Type="http://schemas.openxmlformats.org/officeDocument/2006/relationships/customXml" Target="../ink/ink127.xml"/><Relationship Id="rId26" Type="http://schemas.openxmlformats.org/officeDocument/2006/relationships/customXml" Target="../ink/ink131.xml"/><Relationship Id="rId39" Type="http://schemas.openxmlformats.org/officeDocument/2006/relationships/image" Target="../media/image141.png"/><Relationship Id="rId21" Type="http://schemas.openxmlformats.org/officeDocument/2006/relationships/image" Target="../media/image132.png"/><Relationship Id="rId34" Type="http://schemas.openxmlformats.org/officeDocument/2006/relationships/customXml" Target="../ink/ink135.xml"/><Relationship Id="rId42" Type="http://schemas.openxmlformats.org/officeDocument/2006/relationships/customXml" Target="../ink/ink139.xml"/><Relationship Id="rId47" Type="http://schemas.openxmlformats.org/officeDocument/2006/relationships/image" Target="../media/image145.png"/><Relationship Id="rId7" Type="http://schemas.openxmlformats.org/officeDocument/2006/relationships/image" Target="../media/image125.png"/><Relationship Id="rId2" Type="http://schemas.openxmlformats.org/officeDocument/2006/relationships/notesSlide" Target="../notesSlides/notesSlide9.xml"/><Relationship Id="rId16" Type="http://schemas.openxmlformats.org/officeDocument/2006/relationships/customXml" Target="../ink/ink126.xml"/><Relationship Id="rId29" Type="http://schemas.openxmlformats.org/officeDocument/2006/relationships/image" Target="../media/image136.png"/><Relationship Id="rId1" Type="http://schemas.openxmlformats.org/officeDocument/2006/relationships/slideLayout" Target="../slideLayouts/slideLayout1.xml"/><Relationship Id="rId6" Type="http://schemas.openxmlformats.org/officeDocument/2006/relationships/customXml" Target="../ink/ink121.xml"/><Relationship Id="rId11" Type="http://schemas.openxmlformats.org/officeDocument/2006/relationships/image" Target="../media/image127.png"/><Relationship Id="rId24" Type="http://schemas.openxmlformats.org/officeDocument/2006/relationships/customXml" Target="../ink/ink130.xml"/><Relationship Id="rId32" Type="http://schemas.openxmlformats.org/officeDocument/2006/relationships/customXml" Target="../ink/ink134.xml"/><Relationship Id="rId37" Type="http://schemas.openxmlformats.org/officeDocument/2006/relationships/image" Target="../media/image140.png"/><Relationship Id="rId40" Type="http://schemas.openxmlformats.org/officeDocument/2006/relationships/customXml" Target="../ink/ink138.xml"/><Relationship Id="rId45" Type="http://schemas.openxmlformats.org/officeDocument/2006/relationships/image" Target="../media/image144.png"/><Relationship Id="rId5" Type="http://schemas.openxmlformats.org/officeDocument/2006/relationships/image" Target="../media/image124.png"/><Relationship Id="rId15" Type="http://schemas.openxmlformats.org/officeDocument/2006/relationships/image" Target="../media/image129.png"/><Relationship Id="rId23" Type="http://schemas.openxmlformats.org/officeDocument/2006/relationships/image" Target="../media/image133.png"/><Relationship Id="rId28" Type="http://schemas.openxmlformats.org/officeDocument/2006/relationships/customXml" Target="../ink/ink132.xml"/><Relationship Id="rId36" Type="http://schemas.openxmlformats.org/officeDocument/2006/relationships/customXml" Target="../ink/ink136.xml"/><Relationship Id="rId10" Type="http://schemas.openxmlformats.org/officeDocument/2006/relationships/customXml" Target="../ink/ink123.xml"/><Relationship Id="rId19" Type="http://schemas.openxmlformats.org/officeDocument/2006/relationships/image" Target="../media/image131.png"/><Relationship Id="rId31" Type="http://schemas.openxmlformats.org/officeDocument/2006/relationships/image" Target="../media/image137.png"/><Relationship Id="rId44" Type="http://schemas.openxmlformats.org/officeDocument/2006/relationships/customXml" Target="../ink/ink140.xml"/><Relationship Id="rId4" Type="http://schemas.openxmlformats.org/officeDocument/2006/relationships/customXml" Target="../ink/ink120.xml"/><Relationship Id="rId9" Type="http://schemas.openxmlformats.org/officeDocument/2006/relationships/image" Target="../media/image126.png"/><Relationship Id="rId14" Type="http://schemas.openxmlformats.org/officeDocument/2006/relationships/customXml" Target="../ink/ink125.xml"/><Relationship Id="rId22" Type="http://schemas.openxmlformats.org/officeDocument/2006/relationships/customXml" Target="../ink/ink129.xml"/><Relationship Id="rId27" Type="http://schemas.openxmlformats.org/officeDocument/2006/relationships/image" Target="../media/image135.png"/><Relationship Id="rId30" Type="http://schemas.openxmlformats.org/officeDocument/2006/relationships/customXml" Target="../ink/ink133.xml"/><Relationship Id="rId35" Type="http://schemas.openxmlformats.org/officeDocument/2006/relationships/image" Target="../media/image139.png"/><Relationship Id="rId43" Type="http://schemas.openxmlformats.org/officeDocument/2006/relationships/image" Target="../media/image143.png"/><Relationship Id="rId8" Type="http://schemas.openxmlformats.org/officeDocument/2006/relationships/customXml" Target="../ink/ink122.xml"/><Relationship Id="rId3" Type="http://schemas.openxmlformats.org/officeDocument/2006/relationships/image" Target="../media/image1.png"/><Relationship Id="rId12" Type="http://schemas.openxmlformats.org/officeDocument/2006/relationships/customXml" Target="../ink/ink124.xml"/><Relationship Id="rId17" Type="http://schemas.openxmlformats.org/officeDocument/2006/relationships/image" Target="../media/image130.png"/><Relationship Id="rId25" Type="http://schemas.openxmlformats.org/officeDocument/2006/relationships/image" Target="../media/image134.png"/><Relationship Id="rId33" Type="http://schemas.openxmlformats.org/officeDocument/2006/relationships/image" Target="../media/image138.png"/><Relationship Id="rId38" Type="http://schemas.openxmlformats.org/officeDocument/2006/relationships/customXml" Target="../ink/ink137.xml"/><Relationship Id="rId46" Type="http://schemas.openxmlformats.org/officeDocument/2006/relationships/customXml" Target="../ink/ink141.xml"/><Relationship Id="rId20" Type="http://schemas.openxmlformats.org/officeDocument/2006/relationships/customXml" Target="../ink/ink128.xml"/><Relationship Id="rId41" Type="http://schemas.openxmlformats.org/officeDocument/2006/relationships/image" Target="../media/image14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2910D8-665B-1B19-D73F-036F5E5074D1}"/>
              </a:ext>
            </a:extLst>
          </p:cNvPr>
          <p:cNvSpPr/>
          <p:nvPr/>
        </p:nvSpPr>
        <p:spPr>
          <a:xfrm>
            <a:off x="4484524" y="4781074"/>
            <a:ext cx="3217302" cy="1849449"/>
          </a:xfrm>
          <a:prstGeom prst="rect">
            <a:avLst/>
          </a:prstGeom>
          <a:solidFill>
            <a:schemeClr val="tx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2865" y="4841134"/>
            <a:ext cx="2985180" cy="1689485"/>
          </a:xfrm>
          <a:prstGeom prst="rect">
            <a:avLst/>
          </a:prstGeom>
        </p:spPr>
      </p:pic>
      <p:sp>
        <p:nvSpPr>
          <p:cNvPr id="5" name="Rectangle 4">
            <a:extLst>
              <a:ext uri="{FF2B5EF4-FFF2-40B4-BE49-F238E27FC236}">
                <a16:creationId xmlns:a16="http://schemas.microsoft.com/office/drawing/2014/main" id="{14070648-3D51-FD0E-BE45-4AFD21085D84}"/>
              </a:ext>
            </a:extLst>
          </p:cNvPr>
          <p:cNvSpPr/>
          <p:nvPr/>
        </p:nvSpPr>
        <p:spPr>
          <a:xfrm>
            <a:off x="200197" y="2133983"/>
            <a:ext cx="4492487" cy="2232853"/>
          </a:xfrm>
          <a:prstGeom prst="rect">
            <a:avLst/>
          </a:pr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500F26-2003-233D-8CCA-33492F8758AC}"/>
              </a:ext>
            </a:extLst>
          </p:cNvPr>
          <p:cNvSpPr/>
          <p:nvPr/>
        </p:nvSpPr>
        <p:spPr>
          <a:xfrm>
            <a:off x="4858859" y="2166669"/>
            <a:ext cx="2425148" cy="2278873"/>
          </a:xfrm>
          <a:prstGeom prst="ellipse">
            <a:avLst/>
          </a:prstGeom>
          <a:solidFill>
            <a:schemeClr val="tx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4838755" y="2511637"/>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17" name="Rectangle 16">
            <a:extLst>
              <a:ext uri="{FF2B5EF4-FFF2-40B4-BE49-F238E27FC236}">
                <a16:creationId xmlns:a16="http://schemas.microsoft.com/office/drawing/2014/main" id="{25EE7535-0D5A-BC99-B18B-231450F6451D}"/>
              </a:ext>
            </a:extLst>
          </p:cNvPr>
          <p:cNvSpPr/>
          <p:nvPr/>
        </p:nvSpPr>
        <p:spPr>
          <a:xfrm>
            <a:off x="7443996" y="2123048"/>
            <a:ext cx="4492487" cy="2261524"/>
          </a:xfrm>
          <a:prstGeom prst="rect">
            <a:avLst/>
          </a:prstGeom>
          <a:solidFill>
            <a:schemeClr val="tx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336884" y="2166669"/>
            <a:ext cx="4197163" cy="800219"/>
          </a:xfrm>
          <a:prstGeom prst="rect">
            <a:avLst/>
          </a:prstGeom>
          <a:noFill/>
        </p:spPr>
        <p:txBody>
          <a:bodyPr wrap="square">
            <a:spAutoFit/>
          </a:bodyPr>
          <a:lstStyle/>
          <a:p>
            <a:r>
              <a:rPr lang="en-US" sz="2800">
                <a:solidFill>
                  <a:srgbClr val="FFFF00"/>
                </a:solidFill>
              </a:rPr>
              <a:t>Join us at </a:t>
            </a:r>
            <a:r>
              <a:rPr lang="en-US" sz="2800" b="1">
                <a:solidFill>
                  <a:srgbClr val="FFFF00"/>
                </a:solidFill>
              </a:rPr>
              <a:t>Telegram:</a:t>
            </a:r>
          </a:p>
          <a:p>
            <a:r>
              <a:rPr lang="en-US">
                <a:solidFill>
                  <a:srgbClr val="00B0F0"/>
                </a:solidFill>
                <a:hlinkClick r:id="rId5">
                  <a:extLst>
                    <a:ext uri="{A12FA001-AC4F-418D-AE19-62706E023703}">
                      <ahyp:hlinkClr xmlns:ahyp="http://schemas.microsoft.com/office/drawing/2018/hyperlinkcolor" val="tx"/>
                    </a:ext>
                  </a:extLst>
                </a:hlinkClick>
              </a:rPr>
              <a:t>https://t.me/MessianicChat</a:t>
            </a:r>
            <a:r>
              <a:rPr lang="en-US">
                <a:solidFill>
                  <a:srgbClr val="00B0F0"/>
                </a:solidFill>
              </a:rPr>
              <a:t> </a:t>
            </a:r>
          </a:p>
        </p:txBody>
      </p:sp>
      <p:sp>
        <p:nvSpPr>
          <p:cNvPr id="22" name="TextBox 21">
            <a:extLst>
              <a:ext uri="{FF2B5EF4-FFF2-40B4-BE49-F238E27FC236}">
                <a16:creationId xmlns:a16="http://schemas.microsoft.com/office/drawing/2014/main" id="{F1C80C8A-51B4-07F5-6C2B-88D2B634E8A0}"/>
              </a:ext>
            </a:extLst>
          </p:cNvPr>
          <p:cNvSpPr txBox="1"/>
          <p:nvPr/>
        </p:nvSpPr>
        <p:spPr>
          <a:xfrm>
            <a:off x="386406" y="3218894"/>
            <a:ext cx="4098117" cy="1015663"/>
          </a:xfrm>
          <a:prstGeom prst="rect">
            <a:avLst/>
          </a:prstGeom>
          <a:noFill/>
        </p:spPr>
        <p:txBody>
          <a:bodyPr wrap="square">
            <a:spAutoFit/>
          </a:bodyPr>
          <a:lstStyle/>
          <a:p>
            <a:r>
              <a:rPr lang="en-US" sz="2000" b="1" u="sng">
                <a:solidFill>
                  <a:srgbClr val="92D050"/>
                </a:solidFill>
              </a:rPr>
              <a:t>Weekly Teachings Free Online</a:t>
            </a:r>
          </a:p>
          <a:p>
            <a:r>
              <a:rPr lang="en-US" sz="2000">
                <a:solidFill>
                  <a:srgbClr val="92D050"/>
                </a:solidFill>
              </a:rPr>
              <a:t>Check Telegram for weekly scheduling of teachings.</a:t>
            </a:r>
          </a:p>
        </p:txBody>
      </p:sp>
      <p:sp>
        <p:nvSpPr>
          <p:cNvPr id="23" name="TextBox 22">
            <a:extLst>
              <a:ext uri="{FF2B5EF4-FFF2-40B4-BE49-F238E27FC236}">
                <a16:creationId xmlns:a16="http://schemas.microsoft.com/office/drawing/2014/main" id="{DEC7620F-A3B1-E68E-F195-B9154B954FE7}"/>
              </a:ext>
            </a:extLst>
          </p:cNvPr>
          <p:cNvSpPr txBox="1"/>
          <p:nvPr/>
        </p:nvSpPr>
        <p:spPr>
          <a:xfrm>
            <a:off x="7511116" y="2151229"/>
            <a:ext cx="4317810" cy="1292662"/>
          </a:xfrm>
          <a:prstGeom prst="rect">
            <a:avLst/>
          </a:prstGeom>
          <a:noFill/>
        </p:spPr>
        <p:txBody>
          <a:bodyPr wrap="square">
            <a:spAutoFit/>
          </a:bodyPr>
          <a:lstStyle/>
          <a:p>
            <a:r>
              <a:rPr lang="en-US" sz="2400" b="1">
                <a:solidFill>
                  <a:srgbClr val="FFFF00"/>
                </a:solidFill>
              </a:rPr>
              <a:t>Rabbi Jeremiah</a:t>
            </a:r>
          </a:p>
          <a:p>
            <a:r>
              <a:rPr lang="en-US" b="1">
                <a:solidFill>
                  <a:srgbClr val="FFFF00"/>
                </a:solidFill>
              </a:rPr>
              <a:t>– </a:t>
            </a:r>
            <a:r>
              <a:rPr lang="en-US" b="1">
                <a:solidFill>
                  <a:srgbClr val="FF0000"/>
                </a:solidFill>
              </a:rPr>
              <a:t>Hebrew Language Labs</a:t>
            </a:r>
            <a:r>
              <a:rPr lang="en-US" b="1">
                <a:solidFill>
                  <a:srgbClr val="FFFF00"/>
                </a:solidFill>
              </a:rPr>
              <a:t>:</a:t>
            </a:r>
            <a:r>
              <a:rPr lang="en-US">
                <a:solidFill>
                  <a:srgbClr val="FFFF00"/>
                </a:solidFill>
              </a:rPr>
              <a:t> FREE</a:t>
            </a:r>
          </a:p>
          <a:p>
            <a:r>
              <a:rPr lang="en-US" b="1">
                <a:solidFill>
                  <a:srgbClr val="FFFF00"/>
                </a:solidFill>
              </a:rPr>
              <a:t>– </a:t>
            </a:r>
            <a:r>
              <a:rPr lang="en-US" b="1">
                <a:solidFill>
                  <a:srgbClr val="FF0000"/>
                </a:solidFill>
              </a:rPr>
              <a:t>Weekly Torah Portion</a:t>
            </a:r>
            <a:r>
              <a:rPr lang="en-US" b="1">
                <a:solidFill>
                  <a:srgbClr val="FFFF00"/>
                </a:solidFill>
              </a:rPr>
              <a:t>:</a:t>
            </a:r>
            <a:r>
              <a:rPr lang="en-US">
                <a:solidFill>
                  <a:srgbClr val="FFFF00"/>
                </a:solidFill>
              </a:rPr>
              <a:t> Triennial cycle</a:t>
            </a:r>
          </a:p>
          <a:p>
            <a:endParaRPr lang="en-US">
              <a:solidFill>
                <a:srgbClr val="FFFF00"/>
              </a:solidFill>
            </a:endParaRPr>
          </a:p>
        </p:txBody>
      </p:sp>
      <p:sp>
        <p:nvSpPr>
          <p:cNvPr id="24" name="TextBox 23">
            <a:extLst>
              <a:ext uri="{FF2B5EF4-FFF2-40B4-BE49-F238E27FC236}">
                <a16:creationId xmlns:a16="http://schemas.microsoft.com/office/drawing/2014/main" id="{C36F462B-4119-63C9-48E7-85ED9C98A314}"/>
              </a:ext>
            </a:extLst>
          </p:cNvPr>
          <p:cNvSpPr txBox="1"/>
          <p:nvPr/>
        </p:nvSpPr>
        <p:spPr>
          <a:xfrm>
            <a:off x="7529863" y="3185153"/>
            <a:ext cx="4298802" cy="1200329"/>
          </a:xfrm>
          <a:prstGeom prst="rect">
            <a:avLst/>
          </a:prstGeom>
          <a:noFill/>
        </p:spPr>
        <p:txBody>
          <a:bodyPr wrap="square">
            <a:spAutoFit/>
          </a:bodyPr>
          <a:lstStyle/>
          <a:p>
            <a:r>
              <a:rPr lang="en-US" b="1">
                <a:solidFill>
                  <a:srgbClr val="FF0000"/>
                </a:solidFill>
              </a:rPr>
              <a:t>YouTube Channels</a:t>
            </a:r>
          </a:p>
          <a:p>
            <a:r>
              <a:rPr lang="en-US">
                <a:solidFill>
                  <a:srgbClr val="00B0F0"/>
                </a:solidFill>
                <a:hlinkClick r:id="rId6">
                  <a:extLst>
                    <a:ext uri="{A12FA001-AC4F-418D-AE19-62706E023703}">
                      <ahyp:hlinkClr xmlns:ahyp="http://schemas.microsoft.com/office/drawing/2018/hyperlinkcolor" val="tx"/>
                    </a:ext>
                  </a:extLst>
                </a:hlinkClick>
              </a:rPr>
              <a:t>https://YouTube.com/c/HebrewLiteracy</a:t>
            </a:r>
            <a:r>
              <a:rPr lang="en-US">
                <a:solidFill>
                  <a:srgbClr val="00B0F0"/>
                </a:solidFill>
              </a:rPr>
              <a:t> </a:t>
            </a:r>
          </a:p>
          <a:p>
            <a:r>
              <a:rPr lang="en-US">
                <a:solidFill>
                  <a:srgbClr val="00B0F0"/>
                </a:solidFill>
                <a:hlinkClick r:id="rId7">
                  <a:extLst>
                    <a:ext uri="{A12FA001-AC4F-418D-AE19-62706E023703}">
                      <ahyp:hlinkClr xmlns:ahyp="http://schemas.microsoft.com/office/drawing/2018/hyperlinkcolor" val="tx"/>
                    </a:ext>
                  </a:extLst>
                </a:hlinkClick>
              </a:rPr>
              <a:t>https://www.youtube.com/channel/UC5_qPfruat-sCJJypz0_OBw</a:t>
            </a:r>
            <a:r>
              <a:rPr lang="en-US">
                <a:solidFill>
                  <a:srgbClr val="00B0F0"/>
                </a:solidFill>
              </a:rPr>
              <a:t> </a:t>
            </a:r>
          </a:p>
        </p:txBody>
      </p:sp>
      <p:sp>
        <p:nvSpPr>
          <p:cNvPr id="25" name="TextBox 24">
            <a:extLst>
              <a:ext uri="{FF2B5EF4-FFF2-40B4-BE49-F238E27FC236}">
                <a16:creationId xmlns:a16="http://schemas.microsoft.com/office/drawing/2014/main" id="{F85E1A5B-A857-4580-0BEB-D1B034240AD4}"/>
              </a:ext>
            </a:extLst>
          </p:cNvPr>
          <p:cNvSpPr txBox="1"/>
          <p:nvPr/>
        </p:nvSpPr>
        <p:spPr>
          <a:xfrm>
            <a:off x="4892881" y="3338887"/>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sp>
        <p:nvSpPr>
          <p:cNvPr id="26" name="Rectangle 25">
            <a:extLst>
              <a:ext uri="{FF2B5EF4-FFF2-40B4-BE49-F238E27FC236}">
                <a16:creationId xmlns:a16="http://schemas.microsoft.com/office/drawing/2014/main" id="{E254BE68-5838-85EB-B3E9-29998A371D1B}"/>
              </a:ext>
            </a:extLst>
          </p:cNvPr>
          <p:cNvSpPr/>
          <p:nvPr/>
        </p:nvSpPr>
        <p:spPr>
          <a:xfrm>
            <a:off x="1405353" y="191290"/>
            <a:ext cx="9561310" cy="1810414"/>
          </a:xfrm>
          <a:prstGeom prst="rect">
            <a:avLst/>
          </a:prstGeom>
          <a:solidFill>
            <a:schemeClr val="tx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2274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5943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1300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לז:יט-כד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37:19-24</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7935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8">
                  <a:extLst>
                    <a:ext uri="{A12FA001-AC4F-418D-AE19-62706E023703}">
                      <ahyp:hlinkClr xmlns:ahyp="http://schemas.microsoft.com/office/drawing/2018/hyperlinkcolor" val="tx"/>
                    </a:ext>
                  </a:extLst>
                </a:hlinkClick>
              </a:rPr>
              <a:t> https://www.matsati.com</a:t>
            </a:r>
            <a:r>
              <a:rPr lang="en-US" sz="1800">
                <a:solidFill>
                  <a:srgbClr val="FFFF00"/>
                </a:solidFill>
              </a:rPr>
              <a:t> </a:t>
            </a:r>
            <a:r>
              <a:rPr lang="en-US" sz="2000" b="1">
                <a:solidFill>
                  <a:srgbClr val="FFC000"/>
                </a:solidFill>
              </a:rPr>
              <a:t>YouTube Channel: </a:t>
            </a:r>
            <a:r>
              <a:rPr lang="en-US">
                <a:solidFill>
                  <a:srgbClr val="FFFF00"/>
                </a:solidFill>
                <a:hlinkClick r:id="rId9">
                  <a:extLst>
                    <a:ext uri="{A12FA001-AC4F-418D-AE19-62706E023703}">
                      <ahyp:hlinkClr xmlns:ahyp="http://schemas.microsoft.com/office/drawing/2018/hyperlinkcolor" val="tx"/>
                    </a:ext>
                  </a:extLst>
                </a:hlinkClick>
              </a:rPr>
              <a:t>https://www.youtube.com/user/MATSATI/</a:t>
            </a:r>
            <a:r>
              <a:rPr lang="en-US">
                <a:solidFill>
                  <a:srgbClr val="FFFF00"/>
                </a:solidFill>
              </a:rPr>
              <a:t> </a:t>
            </a:r>
          </a:p>
        </p:txBody>
      </p:sp>
    </p:spTree>
    <p:extLst>
      <p:ext uri="{BB962C8B-B14F-4D97-AF65-F5344CB8AC3E}">
        <p14:creationId xmlns:p14="http://schemas.microsoft.com/office/powerpoint/2010/main" val="14019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0050" y="155659"/>
            <a:ext cx="9607550" cy="6124754"/>
          </a:xfrm>
          <a:prstGeom prst="rect">
            <a:avLst/>
          </a:prstGeom>
          <a:noFill/>
        </p:spPr>
        <p:txBody>
          <a:bodyPr wrap="square" rtlCol="0">
            <a:spAutoFit/>
          </a:bodyPr>
          <a:lstStyle/>
          <a:p>
            <a:r>
              <a:rPr lang="en-US" sz="2800" b="1">
                <a:solidFill>
                  <a:srgbClr val="FFC000"/>
                </a:solidFill>
                <a:cs typeface="+mj-cs"/>
              </a:rPr>
              <a:t>Matthew 6:33  </a:t>
            </a:r>
          </a:p>
          <a:p>
            <a:r>
              <a:rPr lang="en-US" sz="2800">
                <a:solidFill>
                  <a:srgbClr val="FFC000"/>
                </a:solidFill>
                <a:cs typeface="+mj-cs"/>
              </a:rPr>
              <a:t>6:33 But seek ye first the kingdom of God, and his righteousness; and all these things shall be added unto you. (KJV </a:t>
            </a:r>
            <a:r>
              <a:rPr lang="en-US" sz="2800">
                <a:solidFill>
                  <a:srgbClr val="00B0F0"/>
                </a:solidFill>
                <a:cs typeface="+mj-cs"/>
              </a:rPr>
              <a:t>33 </a:t>
            </a:r>
            <a:r>
              <a:rPr lang="el-GR" sz="2800">
                <a:solidFill>
                  <a:srgbClr val="00B0F0"/>
                </a:solidFill>
                <a:cs typeface="+mj-cs"/>
              </a:rPr>
              <a:t>ζητεῖτε δὲ πρῶτον τὴν ⸂βασιλείαν [τοῦ θεοῦ]* καὶ τὴν δικαιοσύνην⸃ αὐτοῦ, καὶ ταῦτα πάντα προστεθήσεται ὑμῖν.</a:t>
            </a:r>
            <a:r>
              <a:rPr lang="el-GR" sz="2800">
                <a:solidFill>
                  <a:srgbClr val="FFC000"/>
                </a:solidFill>
                <a:cs typeface="+mj-cs"/>
              </a:rPr>
              <a:t>)</a:t>
            </a:r>
          </a:p>
          <a:p>
            <a:endParaRPr lang="el-GR" b="1">
              <a:solidFill>
                <a:srgbClr val="FFC000"/>
              </a:solidFill>
              <a:cs typeface="+mj-cs"/>
            </a:endParaRPr>
          </a:p>
          <a:p>
            <a:r>
              <a:rPr lang="en-US" sz="2800" b="1">
                <a:solidFill>
                  <a:srgbClr val="FFC000"/>
                </a:solidFill>
                <a:cs typeface="+mj-cs"/>
              </a:rPr>
              <a:t>Philippians 1:20  </a:t>
            </a:r>
          </a:p>
          <a:p>
            <a:r>
              <a:rPr lang="en-US" sz="2800">
                <a:solidFill>
                  <a:srgbClr val="FFC000"/>
                </a:solidFill>
                <a:cs typeface="+mj-cs"/>
              </a:rPr>
              <a:t>1:20 According to my earnest expectation and my hope, that in nothing I shall be ashamed, but that with all boldness, as always, so now also Christ shall be magnified in my body, whether it be by life, or by death. (KJV </a:t>
            </a:r>
            <a:r>
              <a:rPr lang="en-US" sz="2800">
                <a:solidFill>
                  <a:srgbClr val="00B0F0"/>
                </a:solidFill>
                <a:cs typeface="+mj-cs"/>
              </a:rPr>
              <a:t>20 </a:t>
            </a:r>
            <a:r>
              <a:rPr lang="el-GR" sz="2800">
                <a:solidFill>
                  <a:srgbClr val="00B0F0"/>
                </a:solidFill>
                <a:cs typeface="+mj-cs"/>
              </a:rPr>
              <a:t>κατὰ τὴν* ⸀ἀποκαραδοκίαν καὶ ἐλπίδα μου,* ὅτι ἐν οὐδενὶ αἰσχυνθήσομαι ἀλλʼ ἐν πάσῃ παρρησίᾳ ὡς πάντοτε καὶ νῦν μεγαλυνθήσεται Χριστὸς ἐν τῷ σώματί μου,* εἴτε διὰ ζωῆς εἴτε διὰ θανάτου.*</a:t>
            </a:r>
            <a:r>
              <a:rPr lang="el-GR"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963CAC68-B04F-1806-FC63-731F8E036CD5}"/>
              </a:ext>
            </a:extLst>
          </p:cNvPr>
          <p:cNvGrpSpPr/>
          <p:nvPr/>
        </p:nvGrpSpPr>
        <p:grpSpPr>
          <a:xfrm>
            <a:off x="2801040" y="1058590"/>
            <a:ext cx="6642720" cy="125280"/>
            <a:chOff x="2801040" y="1058590"/>
            <a:chExt cx="6642720" cy="12528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3A5B8DE-0B48-DB7A-474B-3BDCA30EA8F0}"/>
                    </a:ext>
                  </a:extLst>
                </p14:cNvPr>
                <p14:cNvContentPartPr/>
                <p14:nvPr/>
              </p14:nvContentPartPr>
              <p14:xfrm>
                <a:off x="2801040" y="1058590"/>
                <a:ext cx="3489480" cy="104400"/>
              </p14:xfrm>
            </p:contentPart>
          </mc:Choice>
          <mc:Fallback xmlns="">
            <p:pic>
              <p:nvPicPr>
                <p:cNvPr id="2" name="Ink 1">
                  <a:extLst>
                    <a:ext uri="{FF2B5EF4-FFF2-40B4-BE49-F238E27FC236}">
                      <a16:creationId xmlns:a16="http://schemas.microsoft.com/office/drawing/2014/main" id="{C3A5B8DE-0B48-DB7A-474B-3BDCA30EA8F0}"/>
                    </a:ext>
                  </a:extLst>
                </p:cNvPr>
                <p:cNvPicPr/>
                <p:nvPr/>
              </p:nvPicPr>
              <p:blipFill>
                <a:blip r:embed="rId5"/>
                <a:stretch>
                  <a:fillRect/>
                </a:stretch>
              </p:blipFill>
              <p:spPr>
                <a:xfrm>
                  <a:off x="2783040" y="1040950"/>
                  <a:ext cx="35251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562C6CC-0FE3-BDC7-07FC-20D3FA84F32F}"/>
                    </a:ext>
                  </a:extLst>
                </p14:cNvPr>
                <p14:cNvContentPartPr/>
                <p14:nvPr/>
              </p14:nvContentPartPr>
              <p14:xfrm>
                <a:off x="6792000" y="1084150"/>
                <a:ext cx="2651760" cy="99720"/>
              </p14:xfrm>
            </p:contentPart>
          </mc:Choice>
          <mc:Fallback xmlns="">
            <p:pic>
              <p:nvPicPr>
                <p:cNvPr id="4" name="Ink 3">
                  <a:extLst>
                    <a:ext uri="{FF2B5EF4-FFF2-40B4-BE49-F238E27FC236}">
                      <a16:creationId xmlns:a16="http://schemas.microsoft.com/office/drawing/2014/main" id="{B562C6CC-0FE3-BDC7-07FC-20D3FA84F32F}"/>
                    </a:ext>
                  </a:extLst>
                </p:cNvPr>
                <p:cNvPicPr/>
                <p:nvPr/>
              </p:nvPicPr>
              <p:blipFill>
                <a:blip r:embed="rId7"/>
                <a:stretch>
                  <a:fillRect/>
                </a:stretch>
              </p:blipFill>
              <p:spPr>
                <a:xfrm>
                  <a:off x="6774000" y="1066510"/>
                  <a:ext cx="2687400" cy="135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EB885EE3-B531-F86E-F78E-300962E01C8D}"/>
                  </a:ext>
                </a:extLst>
              </p14:cNvPr>
              <p14:cNvContentPartPr/>
              <p14:nvPr/>
            </p14:nvContentPartPr>
            <p14:xfrm>
              <a:off x="724560" y="1470070"/>
              <a:ext cx="5909760" cy="115560"/>
            </p14:xfrm>
          </p:contentPart>
        </mc:Choice>
        <mc:Fallback xmlns="">
          <p:pic>
            <p:nvPicPr>
              <p:cNvPr id="7" name="Ink 6">
                <a:extLst>
                  <a:ext uri="{FF2B5EF4-FFF2-40B4-BE49-F238E27FC236}">
                    <a16:creationId xmlns:a16="http://schemas.microsoft.com/office/drawing/2014/main" id="{EB885EE3-B531-F86E-F78E-300962E01C8D}"/>
                  </a:ext>
                </a:extLst>
              </p:cNvPr>
              <p:cNvPicPr/>
              <p:nvPr/>
            </p:nvPicPr>
            <p:blipFill>
              <a:blip r:embed="rId9"/>
              <a:stretch>
                <a:fillRect/>
              </a:stretch>
            </p:blipFill>
            <p:spPr>
              <a:xfrm>
                <a:off x="706560" y="1452430"/>
                <a:ext cx="59454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2DBA2779-C6D1-A01E-E2FC-197D299F1159}"/>
                  </a:ext>
                </a:extLst>
              </p14:cNvPr>
              <p14:cNvContentPartPr/>
              <p14:nvPr/>
            </p14:nvContentPartPr>
            <p14:xfrm>
              <a:off x="1386960" y="1012870"/>
              <a:ext cx="1524600" cy="57960"/>
            </p14:xfrm>
          </p:contentPart>
        </mc:Choice>
        <mc:Fallback xmlns="">
          <p:pic>
            <p:nvPicPr>
              <p:cNvPr id="9" name="Ink 8">
                <a:extLst>
                  <a:ext uri="{FF2B5EF4-FFF2-40B4-BE49-F238E27FC236}">
                    <a16:creationId xmlns:a16="http://schemas.microsoft.com/office/drawing/2014/main" id="{2DBA2779-C6D1-A01E-E2FC-197D299F1159}"/>
                  </a:ext>
                </a:extLst>
              </p:cNvPr>
              <p:cNvPicPr/>
              <p:nvPr/>
            </p:nvPicPr>
            <p:blipFill>
              <a:blip r:embed="rId11"/>
              <a:stretch>
                <a:fillRect/>
              </a:stretch>
            </p:blipFill>
            <p:spPr>
              <a:xfrm>
                <a:off x="1368960" y="995230"/>
                <a:ext cx="15602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2B6012C6-4AB8-CD5F-ADE5-6A3960859040}"/>
                  </a:ext>
                </a:extLst>
              </p14:cNvPr>
              <p14:cNvContentPartPr/>
              <p14:nvPr/>
            </p14:nvContentPartPr>
            <p14:xfrm>
              <a:off x="3253560" y="4253590"/>
              <a:ext cx="4065480" cy="77040"/>
            </p14:xfrm>
          </p:contentPart>
        </mc:Choice>
        <mc:Fallback xmlns="">
          <p:pic>
            <p:nvPicPr>
              <p:cNvPr id="11" name="Ink 10">
                <a:extLst>
                  <a:ext uri="{FF2B5EF4-FFF2-40B4-BE49-F238E27FC236}">
                    <a16:creationId xmlns:a16="http://schemas.microsoft.com/office/drawing/2014/main" id="{2B6012C6-4AB8-CD5F-ADE5-6A3960859040}"/>
                  </a:ext>
                </a:extLst>
              </p:cNvPr>
              <p:cNvPicPr/>
              <p:nvPr/>
            </p:nvPicPr>
            <p:blipFill>
              <a:blip r:embed="rId13"/>
              <a:stretch>
                <a:fillRect/>
              </a:stretch>
            </p:blipFill>
            <p:spPr>
              <a:xfrm>
                <a:off x="3235920" y="4235950"/>
                <a:ext cx="41011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4535CDDA-A34E-204B-A954-59B9B8BF6BB8}"/>
                  </a:ext>
                </a:extLst>
              </p14:cNvPr>
              <p14:cNvContentPartPr/>
              <p14:nvPr/>
            </p14:nvContentPartPr>
            <p14:xfrm>
              <a:off x="546000" y="4662910"/>
              <a:ext cx="740880" cy="65160"/>
            </p14:xfrm>
          </p:contentPart>
        </mc:Choice>
        <mc:Fallback xmlns="">
          <p:pic>
            <p:nvPicPr>
              <p:cNvPr id="12" name="Ink 11">
                <a:extLst>
                  <a:ext uri="{FF2B5EF4-FFF2-40B4-BE49-F238E27FC236}">
                    <a16:creationId xmlns:a16="http://schemas.microsoft.com/office/drawing/2014/main" id="{4535CDDA-A34E-204B-A954-59B9B8BF6BB8}"/>
                  </a:ext>
                </a:extLst>
              </p:cNvPr>
              <p:cNvPicPr/>
              <p:nvPr/>
            </p:nvPicPr>
            <p:blipFill>
              <a:blip r:embed="rId15"/>
              <a:stretch>
                <a:fillRect/>
              </a:stretch>
            </p:blipFill>
            <p:spPr>
              <a:xfrm>
                <a:off x="528360" y="4645270"/>
                <a:ext cx="7765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32504170-14CC-79E1-7AE8-DEA7E60D5970}"/>
                  </a:ext>
                </a:extLst>
              </p14:cNvPr>
              <p14:cNvContentPartPr/>
              <p14:nvPr/>
            </p14:nvContentPartPr>
            <p14:xfrm>
              <a:off x="2230080" y="4698190"/>
              <a:ext cx="932400" cy="71640"/>
            </p14:xfrm>
          </p:contentPart>
        </mc:Choice>
        <mc:Fallback xmlns="">
          <p:pic>
            <p:nvPicPr>
              <p:cNvPr id="13" name="Ink 12">
                <a:extLst>
                  <a:ext uri="{FF2B5EF4-FFF2-40B4-BE49-F238E27FC236}">
                    <a16:creationId xmlns:a16="http://schemas.microsoft.com/office/drawing/2014/main" id="{32504170-14CC-79E1-7AE8-DEA7E60D5970}"/>
                  </a:ext>
                </a:extLst>
              </p:cNvPr>
              <p:cNvPicPr/>
              <p:nvPr/>
            </p:nvPicPr>
            <p:blipFill>
              <a:blip r:embed="rId17"/>
              <a:stretch>
                <a:fillRect/>
              </a:stretch>
            </p:blipFill>
            <p:spPr>
              <a:xfrm>
                <a:off x="2212440" y="4680190"/>
                <a:ext cx="968040" cy="107280"/>
              </a:xfrm>
              <a:prstGeom prst="rect">
                <a:avLst/>
              </a:prstGeom>
            </p:spPr>
          </p:pic>
        </mc:Fallback>
      </mc:AlternateContent>
    </p:spTree>
    <p:extLst>
      <p:ext uri="{BB962C8B-B14F-4D97-AF65-F5344CB8AC3E}">
        <p14:creationId xmlns:p14="http://schemas.microsoft.com/office/powerpoint/2010/main" val="2067173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50920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97196" y="291401"/>
            <a:ext cx="9315450" cy="4647426"/>
          </a:xfrm>
          <a:prstGeom prst="rect">
            <a:avLst/>
          </a:prstGeom>
          <a:noFill/>
        </p:spPr>
        <p:txBody>
          <a:bodyPr wrap="square" rtlCol="0">
            <a:spAutoFit/>
          </a:bodyPr>
          <a:lstStyle/>
          <a:p>
            <a:pPr algn="r"/>
            <a:r>
              <a:rPr lang="he-IL" sz="3200" b="1">
                <a:solidFill>
                  <a:srgbClr val="FFFF00"/>
                </a:solidFill>
                <a:cs typeface="+mj-cs"/>
              </a:rPr>
              <a:t>ספר תהילים פרק כב</a:t>
            </a:r>
          </a:p>
          <a:p>
            <a:pPr algn="r"/>
            <a:r>
              <a:rPr lang="he-IL" sz="3200">
                <a:solidFill>
                  <a:srgbClr val="FFFF00"/>
                </a:solidFill>
                <a:cs typeface="+mj-cs"/>
              </a:rPr>
              <a:t>ח   כָּל-רֹאַי יַלְעִגוּ לִי יַפְטִירוּ בְשָֹפָה יָנִיעוּ רֹאשׁ: ט   גֹּל אֶל-יְהֹוָה יְפַלְּטֵהוּ יַצִּילֵהוּ כִּי חָפֵץ בּוֹ: י   כִּי-אַתָּה גֹחִי מִבָּטֶן מַבְטִיחִי עַל-שְׁדֵי אִמִּי:</a:t>
            </a:r>
          </a:p>
          <a:p>
            <a:endParaRPr lang="he-IL" sz="2800" b="1">
              <a:solidFill>
                <a:srgbClr val="FFC000"/>
              </a:solidFill>
              <a:cs typeface="+mj-cs"/>
            </a:endParaRPr>
          </a:p>
          <a:p>
            <a:r>
              <a:rPr lang="en-US" sz="2800" b="1">
                <a:solidFill>
                  <a:srgbClr val="FFC000"/>
                </a:solidFill>
                <a:cs typeface="+mj-cs"/>
              </a:rPr>
              <a:t>Tehillim / Psalm 22:7–8  </a:t>
            </a:r>
          </a:p>
          <a:p>
            <a:r>
              <a:rPr lang="en-US" sz="2800">
                <a:solidFill>
                  <a:srgbClr val="FFC000"/>
                </a:solidFill>
                <a:cs typeface="+mj-cs"/>
              </a:rPr>
              <a:t>22:7 All they that see me laugh me to scorn: They shoot out the lip, they shake the head, saying, 22:8 He trusted on the LORD that he would deliver him: Let him deliver him, seeing he delighted in him.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6EEE6DC-35B1-7A10-7C0E-40F0B3C4F93F}"/>
                  </a:ext>
                </a:extLst>
              </p14:cNvPr>
              <p14:cNvContentPartPr/>
              <p14:nvPr/>
            </p14:nvContentPartPr>
            <p14:xfrm>
              <a:off x="895200" y="1859950"/>
              <a:ext cx="4684320" cy="100440"/>
            </p14:xfrm>
          </p:contentPart>
        </mc:Choice>
        <mc:Fallback xmlns="">
          <p:pic>
            <p:nvPicPr>
              <p:cNvPr id="2" name="Ink 1">
                <a:extLst>
                  <a:ext uri="{FF2B5EF4-FFF2-40B4-BE49-F238E27FC236}">
                    <a16:creationId xmlns:a16="http://schemas.microsoft.com/office/drawing/2014/main" id="{66EEE6DC-35B1-7A10-7C0E-40F0B3C4F93F}"/>
                  </a:ext>
                </a:extLst>
              </p:cNvPr>
              <p:cNvPicPr/>
              <p:nvPr/>
            </p:nvPicPr>
            <p:blipFill>
              <a:blip r:embed="rId5"/>
              <a:stretch>
                <a:fillRect/>
              </a:stretch>
            </p:blipFill>
            <p:spPr>
              <a:xfrm>
                <a:off x="877560" y="1842310"/>
                <a:ext cx="47199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EC7EADC-5A52-5E24-1F8B-9226D3666BE1}"/>
                  </a:ext>
                </a:extLst>
              </p14:cNvPr>
              <p14:cNvContentPartPr/>
              <p14:nvPr/>
            </p14:nvContentPartPr>
            <p14:xfrm>
              <a:off x="9287160" y="2338030"/>
              <a:ext cx="399600" cy="23040"/>
            </p14:xfrm>
          </p:contentPart>
        </mc:Choice>
        <mc:Fallback xmlns="">
          <p:pic>
            <p:nvPicPr>
              <p:cNvPr id="4" name="Ink 3">
                <a:extLst>
                  <a:ext uri="{FF2B5EF4-FFF2-40B4-BE49-F238E27FC236}">
                    <a16:creationId xmlns:a16="http://schemas.microsoft.com/office/drawing/2014/main" id="{5EC7EADC-5A52-5E24-1F8B-9226D3666BE1}"/>
                  </a:ext>
                </a:extLst>
              </p:cNvPr>
              <p:cNvPicPr/>
              <p:nvPr/>
            </p:nvPicPr>
            <p:blipFill>
              <a:blip r:embed="rId7"/>
              <a:stretch>
                <a:fillRect/>
              </a:stretch>
            </p:blipFill>
            <p:spPr>
              <a:xfrm>
                <a:off x="9269520" y="2320390"/>
                <a:ext cx="435240" cy="58680"/>
              </a:xfrm>
              <a:prstGeom prst="rect">
                <a:avLst/>
              </a:prstGeom>
            </p:spPr>
          </p:pic>
        </mc:Fallback>
      </mc:AlternateContent>
    </p:spTree>
    <p:extLst>
      <p:ext uri="{BB962C8B-B14F-4D97-AF65-F5344CB8AC3E}">
        <p14:creationId xmlns:p14="http://schemas.microsoft.com/office/powerpoint/2010/main" val="3435821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91401"/>
            <a:ext cx="9607550" cy="5755422"/>
          </a:xfrm>
          <a:prstGeom prst="rect">
            <a:avLst/>
          </a:prstGeom>
          <a:noFill/>
        </p:spPr>
        <p:txBody>
          <a:bodyPr wrap="square" rtlCol="0">
            <a:spAutoFit/>
          </a:bodyPr>
          <a:lstStyle/>
          <a:p>
            <a:r>
              <a:rPr lang="en-US" sz="2800" b="1">
                <a:solidFill>
                  <a:srgbClr val="FFC000"/>
                </a:solidFill>
                <a:cs typeface="+mj-cs"/>
              </a:rPr>
              <a:t>Targum Jonathan son of Uziel Isaiah 37:19-24</a:t>
            </a:r>
          </a:p>
          <a:p>
            <a:r>
              <a:rPr lang="en-US" sz="2000">
                <a:solidFill>
                  <a:srgbClr val="FFC000"/>
                </a:solidFill>
                <a:cs typeface="+mj-cs"/>
              </a:rPr>
              <a:t>37:18 Of a truth, O Lord, the kings of Assyria have laid waste all the provinces and their lands, 37:19 And have burnt their gods in the fire: for they were no gods, they are of no use, but they are the work of men’s hands, wood and stone, therefore they have destroyed them. </a:t>
            </a:r>
            <a:r>
              <a:rPr lang="en-US" sz="2000">
                <a:solidFill>
                  <a:srgbClr val="92D050"/>
                </a:solidFill>
                <a:cs typeface="+mj-cs"/>
              </a:rPr>
              <a:t>37:20 And now, O Lord our God, save us from his hand, that all the kingdoms of the earth may know that Thou art the Lord; there is none besides Thee. 37:21 Then Isaiah the son of Amoz sent to Hezekiah, saying, Thus saith the Lord, the God of Israel, whereas thou hast prayed before me concerning Sennacherib, the king of Assyria: 37:22 This is the word which the Lord hath spoken concerning him. The kingdom of the congregation of Zion despises thee, abhors thee; the people which are in Jerusalem shake their head behind thee. 37:23 Whom hast thou reproached, and against whom hast thou exalted thyself? and before whom hast thou lifted up thy voice? Yea, thou hast lifted up thine eyes on high; because thou hast spoken words which are not right before the Holy One of Israel. 37:24 By thy servants hast thou reproached the people of the Lord, and hast said, By the multitude of my chariots am I come up against their fortified cities; and moreover, I will seize the house of their sanctuary, and I will slay the most beautiful of their mighty ones, and the choicest of their rulers, and I will subdue the city of their strength, and I will destroy the multitude of their army.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2158086-9F58-8612-1D3C-F69032AEFC93}"/>
                  </a:ext>
                </a:extLst>
              </p14:cNvPr>
              <p14:cNvContentPartPr/>
              <p14:nvPr/>
            </p14:nvContentPartPr>
            <p14:xfrm>
              <a:off x="9449160" y="641350"/>
              <a:ext cx="465120" cy="1120320"/>
            </p14:xfrm>
          </p:contentPart>
        </mc:Choice>
        <mc:Fallback xmlns="">
          <p:pic>
            <p:nvPicPr>
              <p:cNvPr id="2" name="Ink 1">
                <a:extLst>
                  <a:ext uri="{FF2B5EF4-FFF2-40B4-BE49-F238E27FC236}">
                    <a16:creationId xmlns:a16="http://schemas.microsoft.com/office/drawing/2014/main" id="{72158086-9F58-8612-1D3C-F69032AEFC93}"/>
                  </a:ext>
                </a:extLst>
              </p:cNvPr>
              <p:cNvPicPr/>
              <p:nvPr/>
            </p:nvPicPr>
            <p:blipFill>
              <a:blip r:embed="rId5"/>
              <a:stretch>
                <a:fillRect/>
              </a:stretch>
            </p:blipFill>
            <p:spPr>
              <a:xfrm>
                <a:off x="9431160" y="623350"/>
                <a:ext cx="500760" cy="1155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B31304F-513E-E6EA-17BF-C8EAB1ED8BA3}"/>
                  </a:ext>
                </a:extLst>
              </p14:cNvPr>
              <p14:cNvContentPartPr/>
              <p14:nvPr/>
            </p14:nvContentPartPr>
            <p14:xfrm>
              <a:off x="9326400" y="1903510"/>
              <a:ext cx="657360" cy="4151880"/>
            </p14:xfrm>
          </p:contentPart>
        </mc:Choice>
        <mc:Fallback xmlns="">
          <p:pic>
            <p:nvPicPr>
              <p:cNvPr id="4" name="Ink 3">
                <a:extLst>
                  <a:ext uri="{FF2B5EF4-FFF2-40B4-BE49-F238E27FC236}">
                    <a16:creationId xmlns:a16="http://schemas.microsoft.com/office/drawing/2014/main" id="{3B31304F-513E-E6EA-17BF-C8EAB1ED8BA3}"/>
                  </a:ext>
                </a:extLst>
              </p:cNvPr>
              <p:cNvPicPr/>
              <p:nvPr/>
            </p:nvPicPr>
            <p:blipFill>
              <a:blip r:embed="rId7"/>
              <a:stretch>
                <a:fillRect/>
              </a:stretch>
            </p:blipFill>
            <p:spPr>
              <a:xfrm>
                <a:off x="9308760" y="1885510"/>
                <a:ext cx="693000" cy="4187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164020AF-E625-9123-1109-6E81DBEF27DE}"/>
                  </a:ext>
                </a:extLst>
              </p14:cNvPr>
              <p14:cNvContentPartPr/>
              <p14:nvPr/>
            </p14:nvContentPartPr>
            <p14:xfrm>
              <a:off x="8017800" y="1380430"/>
              <a:ext cx="1432440" cy="54000"/>
            </p14:xfrm>
          </p:contentPart>
        </mc:Choice>
        <mc:Fallback xmlns="">
          <p:pic>
            <p:nvPicPr>
              <p:cNvPr id="5" name="Ink 4">
                <a:extLst>
                  <a:ext uri="{FF2B5EF4-FFF2-40B4-BE49-F238E27FC236}">
                    <a16:creationId xmlns:a16="http://schemas.microsoft.com/office/drawing/2014/main" id="{164020AF-E625-9123-1109-6E81DBEF27DE}"/>
                  </a:ext>
                </a:extLst>
              </p:cNvPr>
              <p:cNvPicPr/>
              <p:nvPr/>
            </p:nvPicPr>
            <p:blipFill>
              <a:blip r:embed="rId9"/>
              <a:stretch>
                <a:fillRect/>
              </a:stretch>
            </p:blipFill>
            <p:spPr>
              <a:xfrm>
                <a:off x="8000160" y="1362430"/>
                <a:ext cx="1468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C62517FA-2339-F533-23ED-89E70E7F34F4}"/>
                  </a:ext>
                </a:extLst>
              </p14:cNvPr>
              <p14:cNvContentPartPr/>
              <p14:nvPr/>
            </p14:nvContentPartPr>
            <p14:xfrm>
              <a:off x="269160" y="1692910"/>
              <a:ext cx="468720" cy="47880"/>
            </p14:xfrm>
          </p:contentPart>
        </mc:Choice>
        <mc:Fallback xmlns="">
          <p:pic>
            <p:nvPicPr>
              <p:cNvPr id="7" name="Ink 6">
                <a:extLst>
                  <a:ext uri="{FF2B5EF4-FFF2-40B4-BE49-F238E27FC236}">
                    <a16:creationId xmlns:a16="http://schemas.microsoft.com/office/drawing/2014/main" id="{C62517FA-2339-F533-23ED-89E70E7F34F4}"/>
                  </a:ext>
                </a:extLst>
              </p:cNvPr>
              <p:cNvPicPr/>
              <p:nvPr/>
            </p:nvPicPr>
            <p:blipFill>
              <a:blip r:embed="rId11"/>
              <a:stretch>
                <a:fillRect/>
              </a:stretch>
            </p:blipFill>
            <p:spPr>
              <a:xfrm>
                <a:off x="251160" y="1674910"/>
                <a:ext cx="504360" cy="83520"/>
              </a:xfrm>
              <a:prstGeom prst="rect">
                <a:avLst/>
              </a:prstGeom>
            </p:spPr>
          </p:pic>
        </mc:Fallback>
      </mc:AlternateContent>
      <p:grpSp>
        <p:nvGrpSpPr>
          <p:cNvPr id="12" name="Group 11">
            <a:extLst>
              <a:ext uri="{FF2B5EF4-FFF2-40B4-BE49-F238E27FC236}">
                <a16:creationId xmlns:a16="http://schemas.microsoft.com/office/drawing/2014/main" id="{5E26A18D-1C98-E58E-F39E-94339F140778}"/>
              </a:ext>
            </a:extLst>
          </p:cNvPr>
          <p:cNvGrpSpPr/>
          <p:nvPr/>
        </p:nvGrpSpPr>
        <p:grpSpPr>
          <a:xfrm>
            <a:off x="6120240" y="2564470"/>
            <a:ext cx="1603440" cy="425520"/>
            <a:chOff x="6120240" y="2564470"/>
            <a:chExt cx="1603440" cy="42552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38C8B6B4-8086-2ADD-F701-2DDB270FF606}"/>
                    </a:ext>
                  </a:extLst>
                </p14:cNvPr>
                <p14:cNvContentPartPr/>
                <p14:nvPr/>
              </p14:nvContentPartPr>
              <p14:xfrm>
                <a:off x="7383480" y="2564470"/>
                <a:ext cx="340200" cy="317520"/>
              </p14:xfrm>
            </p:contentPart>
          </mc:Choice>
          <mc:Fallback xmlns="">
            <p:pic>
              <p:nvPicPr>
                <p:cNvPr id="9" name="Ink 8">
                  <a:extLst>
                    <a:ext uri="{FF2B5EF4-FFF2-40B4-BE49-F238E27FC236}">
                      <a16:creationId xmlns:a16="http://schemas.microsoft.com/office/drawing/2014/main" id="{38C8B6B4-8086-2ADD-F701-2DDB270FF606}"/>
                    </a:ext>
                  </a:extLst>
                </p:cNvPr>
                <p:cNvPicPr/>
                <p:nvPr/>
              </p:nvPicPr>
              <p:blipFill>
                <a:blip r:embed="rId13"/>
                <a:stretch>
                  <a:fillRect/>
                </a:stretch>
              </p:blipFill>
              <p:spPr>
                <a:xfrm>
                  <a:off x="7365480" y="2546470"/>
                  <a:ext cx="37584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84FF558E-5FA1-B244-BEAB-6F876BF6763C}"/>
                    </a:ext>
                  </a:extLst>
                </p14:cNvPr>
                <p14:cNvContentPartPr/>
                <p14:nvPr/>
              </p14:nvContentPartPr>
              <p14:xfrm>
                <a:off x="6120240" y="2897110"/>
                <a:ext cx="1418400" cy="92880"/>
              </p14:xfrm>
            </p:contentPart>
          </mc:Choice>
          <mc:Fallback xmlns="">
            <p:pic>
              <p:nvPicPr>
                <p:cNvPr id="11" name="Ink 10">
                  <a:extLst>
                    <a:ext uri="{FF2B5EF4-FFF2-40B4-BE49-F238E27FC236}">
                      <a16:creationId xmlns:a16="http://schemas.microsoft.com/office/drawing/2014/main" id="{84FF558E-5FA1-B244-BEAB-6F876BF6763C}"/>
                    </a:ext>
                  </a:extLst>
                </p:cNvPr>
                <p:cNvPicPr/>
                <p:nvPr/>
              </p:nvPicPr>
              <p:blipFill>
                <a:blip r:embed="rId15"/>
                <a:stretch>
                  <a:fillRect/>
                </a:stretch>
              </p:blipFill>
              <p:spPr>
                <a:xfrm>
                  <a:off x="6102240" y="2879110"/>
                  <a:ext cx="1454040" cy="128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796565E2-3842-548E-8FB7-4C3F66BD08FE}"/>
                  </a:ext>
                </a:extLst>
              </p14:cNvPr>
              <p14:cNvContentPartPr/>
              <p14:nvPr/>
            </p14:nvContentPartPr>
            <p14:xfrm>
              <a:off x="3420600" y="5738590"/>
              <a:ext cx="342720" cy="304200"/>
            </p14:xfrm>
          </p:contentPart>
        </mc:Choice>
        <mc:Fallback xmlns="">
          <p:pic>
            <p:nvPicPr>
              <p:cNvPr id="13" name="Ink 12">
                <a:extLst>
                  <a:ext uri="{FF2B5EF4-FFF2-40B4-BE49-F238E27FC236}">
                    <a16:creationId xmlns:a16="http://schemas.microsoft.com/office/drawing/2014/main" id="{796565E2-3842-548E-8FB7-4C3F66BD08FE}"/>
                  </a:ext>
                </a:extLst>
              </p:cNvPr>
              <p:cNvPicPr/>
              <p:nvPr/>
            </p:nvPicPr>
            <p:blipFill>
              <a:blip r:embed="rId17"/>
              <a:stretch>
                <a:fillRect/>
              </a:stretch>
            </p:blipFill>
            <p:spPr>
              <a:xfrm>
                <a:off x="3402960" y="5720950"/>
                <a:ext cx="378360" cy="339840"/>
              </a:xfrm>
              <a:prstGeom prst="rect">
                <a:avLst/>
              </a:prstGeom>
            </p:spPr>
          </p:pic>
        </mc:Fallback>
      </mc:AlternateContent>
    </p:spTree>
    <p:extLst>
      <p:ext uri="{BB962C8B-B14F-4D97-AF65-F5344CB8AC3E}">
        <p14:creationId xmlns:p14="http://schemas.microsoft.com/office/powerpoint/2010/main" val="356271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483805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07950" y="367601"/>
            <a:ext cx="9607550" cy="4031873"/>
          </a:xfrm>
          <a:prstGeom prst="rect">
            <a:avLst/>
          </a:prstGeom>
          <a:noFill/>
        </p:spPr>
        <p:txBody>
          <a:bodyPr wrap="square" rtlCol="0">
            <a:spAutoFit/>
          </a:bodyPr>
          <a:lstStyle/>
          <a:p>
            <a:pPr algn="r"/>
            <a:r>
              <a:rPr lang="he-IL" sz="3200" b="1">
                <a:solidFill>
                  <a:srgbClr val="FFFF00"/>
                </a:solidFill>
                <a:cs typeface="+mj-cs"/>
              </a:rPr>
              <a:t>ספר שמות פרק כ</a:t>
            </a:r>
          </a:p>
          <a:p>
            <a:pPr algn="r"/>
            <a:r>
              <a:rPr lang="he-IL" sz="3200">
                <a:solidFill>
                  <a:srgbClr val="FFFF00"/>
                </a:solidFill>
                <a:cs typeface="+mj-cs"/>
              </a:rPr>
              <a:t>א   וַיְדַבֵּר אֱלֹהִים אֵת כָּל-הַדְּבָרִים הָאֵלֶּה לֵאמֹר:   ס   </a:t>
            </a:r>
            <a:r>
              <a:rPr lang="he-IL" sz="3200">
                <a:solidFill>
                  <a:srgbClr val="FFC000"/>
                </a:solidFill>
                <a:cs typeface="+mj-cs"/>
              </a:rPr>
              <a:t>ב   אָנֹכִי יְהוָֹה אֱלֹהֶיךָ אֲשֶׁר הוֹצֵאתִיךָ מֵאֶרֶץ מִצְרַיִם מִבֵּית עֲבָדִים:</a:t>
            </a:r>
            <a:r>
              <a:rPr lang="he-IL" sz="3200">
                <a:solidFill>
                  <a:srgbClr val="FFFF00"/>
                </a:solidFill>
                <a:cs typeface="+mj-cs"/>
              </a:rPr>
              <a:t> </a:t>
            </a:r>
            <a:r>
              <a:rPr lang="he-IL" sz="3200">
                <a:solidFill>
                  <a:srgbClr val="92D050"/>
                </a:solidFill>
                <a:cs typeface="+mj-cs"/>
              </a:rPr>
              <a:t>ג   לֹא-יִהְיֶה לְךָ אֱלֹהִים אֲחֵרִים עַל-פָּנָי: </a:t>
            </a:r>
            <a:r>
              <a:rPr lang="he-IL" sz="3200">
                <a:solidFill>
                  <a:srgbClr val="00B0F0"/>
                </a:solidFill>
                <a:cs typeface="+mj-cs"/>
              </a:rPr>
              <a:t>ד   לֹא-תַעֲשֶֹה לְךָ פֶסֶל וְכָל-תְּמוּנָה אֲשֶׁר בַּשָּׁמַיִם מִמַּעַל וַאֲשֶׁר בָּאָרֶץ מִתָּחַת וַאֲשֶׁר בַּמַּיִם מִתַּחַת לָאָרֶץ: </a:t>
            </a:r>
            <a:r>
              <a:rPr lang="he-IL" sz="3200">
                <a:solidFill>
                  <a:srgbClr val="FFFF00"/>
                </a:solidFill>
                <a:cs typeface="+mj-cs"/>
              </a:rPr>
              <a:t>ה   לֹא-תִשְׁתַּחֲוֶה לָהֶם וְלֹא תָעָבְדֵם כִּי אָנֹכִי יְהוָֹה אֱלֹהֶיךָ אֵל קַנָּא פֹּקֵד עֲוֹן אָבֹת עַל-בָּנִים עַל-שִׁלֵּשִׁים וְעַל-רִבֵּעִים לְשֹֹנְאָי: </a:t>
            </a:r>
            <a:r>
              <a:rPr lang="he-IL" sz="3200">
                <a:solidFill>
                  <a:srgbClr val="FFC000"/>
                </a:solidFill>
                <a:cs typeface="+mj-cs"/>
              </a:rPr>
              <a:t>ו   וְעֹשֶֹה חֶסֶד לַאֲלָפִים לְאֹהֲבַי וּלְשֹׁמְרֵי מִצְוֹתָי</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7" name="Group 16">
            <a:extLst>
              <a:ext uri="{FF2B5EF4-FFF2-40B4-BE49-F238E27FC236}">
                <a16:creationId xmlns:a16="http://schemas.microsoft.com/office/drawing/2014/main" id="{28776E0C-3D5F-7484-A7B9-DCD6F319A719}"/>
              </a:ext>
            </a:extLst>
          </p:cNvPr>
          <p:cNvGrpSpPr/>
          <p:nvPr/>
        </p:nvGrpSpPr>
        <p:grpSpPr>
          <a:xfrm>
            <a:off x="3388560" y="828910"/>
            <a:ext cx="5764680" cy="687960"/>
            <a:chOff x="3388560" y="828910"/>
            <a:chExt cx="5764680" cy="68796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38A19C3-6F27-3049-F204-D6FE8495D949}"/>
                    </a:ext>
                  </a:extLst>
                </p14:cNvPr>
                <p14:cNvContentPartPr/>
                <p14:nvPr/>
              </p14:nvContentPartPr>
              <p14:xfrm>
                <a:off x="5264880" y="1426870"/>
                <a:ext cx="3888360" cy="90000"/>
              </p14:xfrm>
            </p:contentPart>
          </mc:Choice>
          <mc:Fallback xmlns="">
            <p:pic>
              <p:nvPicPr>
                <p:cNvPr id="2" name="Ink 1">
                  <a:extLst>
                    <a:ext uri="{FF2B5EF4-FFF2-40B4-BE49-F238E27FC236}">
                      <a16:creationId xmlns:a16="http://schemas.microsoft.com/office/drawing/2014/main" id="{238A19C3-6F27-3049-F204-D6FE8495D949}"/>
                    </a:ext>
                  </a:extLst>
                </p:cNvPr>
                <p:cNvPicPr/>
                <p:nvPr/>
              </p:nvPicPr>
              <p:blipFill>
                <a:blip r:embed="rId5"/>
                <a:stretch>
                  <a:fillRect/>
                </a:stretch>
              </p:blipFill>
              <p:spPr>
                <a:xfrm>
                  <a:off x="5246880" y="1409230"/>
                  <a:ext cx="39240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CD3A281-1492-AD88-E288-1F95A153BE55}"/>
                    </a:ext>
                  </a:extLst>
                </p14:cNvPr>
                <p14:cNvContentPartPr/>
                <p14:nvPr/>
              </p14:nvContentPartPr>
              <p14:xfrm>
                <a:off x="4381440" y="1395550"/>
                <a:ext cx="784440" cy="36000"/>
              </p14:xfrm>
            </p:contentPart>
          </mc:Choice>
          <mc:Fallback xmlns="">
            <p:pic>
              <p:nvPicPr>
                <p:cNvPr id="4" name="Ink 3">
                  <a:extLst>
                    <a:ext uri="{FF2B5EF4-FFF2-40B4-BE49-F238E27FC236}">
                      <a16:creationId xmlns:a16="http://schemas.microsoft.com/office/drawing/2014/main" id="{1CD3A281-1492-AD88-E288-1F95A153BE55}"/>
                    </a:ext>
                  </a:extLst>
                </p:cNvPr>
                <p:cNvPicPr/>
                <p:nvPr/>
              </p:nvPicPr>
              <p:blipFill>
                <a:blip r:embed="rId7"/>
                <a:stretch>
                  <a:fillRect/>
                </a:stretch>
              </p:blipFill>
              <p:spPr>
                <a:xfrm>
                  <a:off x="4363800" y="1377910"/>
                  <a:ext cx="8200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8006C30B-407C-3DA7-4339-ACACA88D6FD9}"/>
                    </a:ext>
                  </a:extLst>
                </p14:cNvPr>
                <p14:cNvContentPartPr/>
                <p14:nvPr/>
              </p14:nvContentPartPr>
              <p14:xfrm>
                <a:off x="3451920" y="1404190"/>
                <a:ext cx="873720" cy="91080"/>
              </p14:xfrm>
            </p:contentPart>
          </mc:Choice>
          <mc:Fallback xmlns="">
            <p:pic>
              <p:nvPicPr>
                <p:cNvPr id="5" name="Ink 4">
                  <a:extLst>
                    <a:ext uri="{FF2B5EF4-FFF2-40B4-BE49-F238E27FC236}">
                      <a16:creationId xmlns:a16="http://schemas.microsoft.com/office/drawing/2014/main" id="{8006C30B-407C-3DA7-4339-ACACA88D6FD9}"/>
                    </a:ext>
                  </a:extLst>
                </p:cNvPr>
                <p:cNvPicPr/>
                <p:nvPr/>
              </p:nvPicPr>
              <p:blipFill>
                <a:blip r:embed="rId9"/>
                <a:stretch>
                  <a:fillRect/>
                </a:stretch>
              </p:blipFill>
              <p:spPr>
                <a:xfrm>
                  <a:off x="3434280" y="1386550"/>
                  <a:ext cx="9093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C78AAD0C-74E0-E76F-2CF4-529013C73265}"/>
                    </a:ext>
                  </a:extLst>
                </p14:cNvPr>
                <p14:cNvContentPartPr/>
                <p14:nvPr/>
              </p14:nvContentPartPr>
              <p14:xfrm>
                <a:off x="7441440" y="1381870"/>
                <a:ext cx="1568880" cy="89640"/>
              </p14:xfrm>
            </p:contentPart>
          </mc:Choice>
          <mc:Fallback xmlns="">
            <p:pic>
              <p:nvPicPr>
                <p:cNvPr id="9" name="Ink 8">
                  <a:extLst>
                    <a:ext uri="{FF2B5EF4-FFF2-40B4-BE49-F238E27FC236}">
                      <a16:creationId xmlns:a16="http://schemas.microsoft.com/office/drawing/2014/main" id="{C78AAD0C-74E0-E76F-2CF4-529013C73265}"/>
                    </a:ext>
                  </a:extLst>
                </p:cNvPr>
                <p:cNvPicPr/>
                <p:nvPr/>
              </p:nvPicPr>
              <p:blipFill>
                <a:blip r:embed="rId11"/>
                <a:stretch>
                  <a:fillRect/>
                </a:stretch>
              </p:blipFill>
              <p:spPr>
                <a:xfrm>
                  <a:off x="7423800" y="1364230"/>
                  <a:ext cx="16045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88E7B952-CA97-37FB-17D0-3170FFB999A5}"/>
                    </a:ext>
                  </a:extLst>
                </p14:cNvPr>
                <p14:cNvContentPartPr/>
                <p14:nvPr/>
              </p14:nvContentPartPr>
              <p14:xfrm>
                <a:off x="6948960" y="1349470"/>
                <a:ext cx="252000" cy="36720"/>
              </p14:xfrm>
            </p:contentPart>
          </mc:Choice>
          <mc:Fallback xmlns="">
            <p:pic>
              <p:nvPicPr>
                <p:cNvPr id="12" name="Ink 11">
                  <a:extLst>
                    <a:ext uri="{FF2B5EF4-FFF2-40B4-BE49-F238E27FC236}">
                      <a16:creationId xmlns:a16="http://schemas.microsoft.com/office/drawing/2014/main" id="{88E7B952-CA97-37FB-17D0-3170FFB999A5}"/>
                    </a:ext>
                  </a:extLst>
                </p:cNvPr>
                <p:cNvPicPr/>
                <p:nvPr/>
              </p:nvPicPr>
              <p:blipFill>
                <a:blip r:embed="rId13"/>
                <a:stretch>
                  <a:fillRect/>
                </a:stretch>
              </p:blipFill>
              <p:spPr>
                <a:xfrm>
                  <a:off x="6930960" y="1331470"/>
                  <a:ext cx="2876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49E03428-889A-D1FE-D7FA-C98165C57509}"/>
                    </a:ext>
                  </a:extLst>
                </p14:cNvPr>
                <p14:cNvContentPartPr/>
                <p14:nvPr/>
              </p14:nvContentPartPr>
              <p14:xfrm>
                <a:off x="5164080" y="1414270"/>
                <a:ext cx="1584000" cy="43200"/>
              </p14:xfrm>
            </p:contentPart>
          </mc:Choice>
          <mc:Fallback xmlns="">
            <p:pic>
              <p:nvPicPr>
                <p:cNvPr id="13" name="Ink 12">
                  <a:extLst>
                    <a:ext uri="{FF2B5EF4-FFF2-40B4-BE49-F238E27FC236}">
                      <a16:creationId xmlns:a16="http://schemas.microsoft.com/office/drawing/2014/main" id="{49E03428-889A-D1FE-D7FA-C98165C57509}"/>
                    </a:ext>
                  </a:extLst>
                </p:cNvPr>
                <p:cNvPicPr/>
                <p:nvPr/>
              </p:nvPicPr>
              <p:blipFill>
                <a:blip r:embed="rId15"/>
                <a:stretch>
                  <a:fillRect/>
                </a:stretch>
              </p:blipFill>
              <p:spPr>
                <a:xfrm>
                  <a:off x="5146080" y="1396630"/>
                  <a:ext cx="16196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E43D8B53-7F7D-22E6-0717-A2C3C724A32C}"/>
                    </a:ext>
                  </a:extLst>
                </p14:cNvPr>
                <p14:cNvContentPartPr/>
                <p14:nvPr/>
              </p14:nvContentPartPr>
              <p14:xfrm>
                <a:off x="4265880" y="1427950"/>
                <a:ext cx="859680" cy="39240"/>
              </p14:xfrm>
            </p:contentPart>
          </mc:Choice>
          <mc:Fallback xmlns="">
            <p:pic>
              <p:nvPicPr>
                <p:cNvPr id="14" name="Ink 13">
                  <a:extLst>
                    <a:ext uri="{FF2B5EF4-FFF2-40B4-BE49-F238E27FC236}">
                      <a16:creationId xmlns:a16="http://schemas.microsoft.com/office/drawing/2014/main" id="{E43D8B53-7F7D-22E6-0717-A2C3C724A32C}"/>
                    </a:ext>
                  </a:extLst>
                </p:cNvPr>
                <p:cNvPicPr/>
                <p:nvPr/>
              </p:nvPicPr>
              <p:blipFill>
                <a:blip r:embed="rId17"/>
                <a:stretch>
                  <a:fillRect/>
                </a:stretch>
              </p:blipFill>
              <p:spPr>
                <a:xfrm>
                  <a:off x="4248240" y="1409950"/>
                  <a:ext cx="8953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2383CE5F-AA62-1FFA-6173-DCED20C89E24}"/>
                    </a:ext>
                  </a:extLst>
                </p14:cNvPr>
                <p14:cNvContentPartPr/>
                <p14:nvPr/>
              </p14:nvContentPartPr>
              <p14:xfrm>
                <a:off x="3388560" y="828910"/>
                <a:ext cx="1006560" cy="612000"/>
              </p14:xfrm>
            </p:contentPart>
          </mc:Choice>
          <mc:Fallback xmlns="">
            <p:pic>
              <p:nvPicPr>
                <p:cNvPr id="16" name="Ink 15">
                  <a:extLst>
                    <a:ext uri="{FF2B5EF4-FFF2-40B4-BE49-F238E27FC236}">
                      <a16:creationId xmlns:a16="http://schemas.microsoft.com/office/drawing/2014/main" id="{2383CE5F-AA62-1FFA-6173-DCED20C89E24}"/>
                    </a:ext>
                  </a:extLst>
                </p:cNvPr>
                <p:cNvPicPr/>
                <p:nvPr/>
              </p:nvPicPr>
              <p:blipFill>
                <a:blip r:embed="rId19"/>
                <a:stretch>
                  <a:fillRect/>
                </a:stretch>
              </p:blipFill>
              <p:spPr>
                <a:xfrm>
                  <a:off x="3370920" y="810910"/>
                  <a:ext cx="1042200" cy="647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29EB54C9-6951-4BB8-035A-348424BE965C}"/>
                  </a:ext>
                </a:extLst>
              </p14:cNvPr>
              <p14:cNvContentPartPr/>
              <p14:nvPr/>
            </p14:nvContentPartPr>
            <p14:xfrm>
              <a:off x="793680" y="1404910"/>
              <a:ext cx="1339200" cy="137880"/>
            </p14:xfrm>
          </p:contentPart>
        </mc:Choice>
        <mc:Fallback xmlns="">
          <p:pic>
            <p:nvPicPr>
              <p:cNvPr id="18" name="Ink 17">
                <a:extLst>
                  <a:ext uri="{FF2B5EF4-FFF2-40B4-BE49-F238E27FC236}">
                    <a16:creationId xmlns:a16="http://schemas.microsoft.com/office/drawing/2014/main" id="{29EB54C9-6951-4BB8-035A-348424BE965C}"/>
                  </a:ext>
                </a:extLst>
              </p:cNvPr>
              <p:cNvPicPr/>
              <p:nvPr/>
            </p:nvPicPr>
            <p:blipFill>
              <a:blip r:embed="rId21"/>
              <a:stretch>
                <a:fillRect/>
              </a:stretch>
            </p:blipFill>
            <p:spPr>
              <a:xfrm>
                <a:off x="776040" y="1387270"/>
                <a:ext cx="13748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1958E938-4B09-184F-EB31-78847C32E16C}"/>
                  </a:ext>
                </a:extLst>
              </p14:cNvPr>
              <p14:cNvContentPartPr/>
              <p14:nvPr/>
            </p14:nvContentPartPr>
            <p14:xfrm>
              <a:off x="8888640" y="1894150"/>
              <a:ext cx="772920" cy="57600"/>
            </p14:xfrm>
          </p:contentPart>
        </mc:Choice>
        <mc:Fallback xmlns="">
          <p:pic>
            <p:nvPicPr>
              <p:cNvPr id="19" name="Ink 18">
                <a:extLst>
                  <a:ext uri="{FF2B5EF4-FFF2-40B4-BE49-F238E27FC236}">
                    <a16:creationId xmlns:a16="http://schemas.microsoft.com/office/drawing/2014/main" id="{1958E938-4B09-184F-EB31-78847C32E16C}"/>
                  </a:ext>
                </a:extLst>
              </p:cNvPr>
              <p:cNvPicPr/>
              <p:nvPr/>
            </p:nvPicPr>
            <p:blipFill>
              <a:blip r:embed="rId23"/>
              <a:stretch>
                <a:fillRect/>
              </a:stretch>
            </p:blipFill>
            <p:spPr>
              <a:xfrm>
                <a:off x="8870640" y="1876510"/>
                <a:ext cx="8085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20A70E5C-4857-9EE3-A39E-623071814AE6}"/>
                  </a:ext>
                </a:extLst>
              </p14:cNvPr>
              <p14:cNvContentPartPr/>
              <p14:nvPr/>
            </p14:nvContentPartPr>
            <p14:xfrm>
              <a:off x="6907560" y="1915030"/>
              <a:ext cx="1699560" cy="80640"/>
            </p14:xfrm>
          </p:contentPart>
        </mc:Choice>
        <mc:Fallback xmlns="">
          <p:pic>
            <p:nvPicPr>
              <p:cNvPr id="20" name="Ink 19">
                <a:extLst>
                  <a:ext uri="{FF2B5EF4-FFF2-40B4-BE49-F238E27FC236}">
                    <a16:creationId xmlns:a16="http://schemas.microsoft.com/office/drawing/2014/main" id="{20A70E5C-4857-9EE3-A39E-623071814AE6}"/>
                  </a:ext>
                </a:extLst>
              </p:cNvPr>
              <p:cNvPicPr/>
              <p:nvPr/>
            </p:nvPicPr>
            <p:blipFill>
              <a:blip r:embed="rId25"/>
              <a:stretch>
                <a:fillRect/>
              </a:stretch>
            </p:blipFill>
            <p:spPr>
              <a:xfrm>
                <a:off x="6889560" y="1897030"/>
                <a:ext cx="17352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50211731-0B8A-9796-530B-43AEB5E4EE0F}"/>
                  </a:ext>
                </a:extLst>
              </p14:cNvPr>
              <p14:cNvContentPartPr/>
              <p14:nvPr/>
            </p14:nvContentPartPr>
            <p14:xfrm>
              <a:off x="4939080" y="1831150"/>
              <a:ext cx="1695600" cy="71640"/>
            </p14:xfrm>
          </p:contentPart>
        </mc:Choice>
        <mc:Fallback xmlns="">
          <p:pic>
            <p:nvPicPr>
              <p:cNvPr id="21" name="Ink 20">
                <a:extLst>
                  <a:ext uri="{FF2B5EF4-FFF2-40B4-BE49-F238E27FC236}">
                    <a16:creationId xmlns:a16="http://schemas.microsoft.com/office/drawing/2014/main" id="{50211731-0B8A-9796-530B-43AEB5E4EE0F}"/>
                  </a:ext>
                </a:extLst>
              </p:cNvPr>
              <p:cNvPicPr/>
              <p:nvPr/>
            </p:nvPicPr>
            <p:blipFill>
              <a:blip r:embed="rId27"/>
              <a:stretch>
                <a:fillRect/>
              </a:stretch>
            </p:blipFill>
            <p:spPr>
              <a:xfrm>
                <a:off x="4921080" y="1813510"/>
                <a:ext cx="17312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B9056660-3608-B6AB-2135-FDAB26B585D6}"/>
                  </a:ext>
                </a:extLst>
              </p14:cNvPr>
              <p14:cNvContentPartPr/>
              <p14:nvPr/>
            </p14:nvContentPartPr>
            <p14:xfrm>
              <a:off x="2896440" y="1844110"/>
              <a:ext cx="1848600" cy="115560"/>
            </p14:xfrm>
          </p:contentPart>
        </mc:Choice>
        <mc:Fallback xmlns="">
          <p:pic>
            <p:nvPicPr>
              <p:cNvPr id="22" name="Ink 21">
                <a:extLst>
                  <a:ext uri="{FF2B5EF4-FFF2-40B4-BE49-F238E27FC236}">
                    <a16:creationId xmlns:a16="http://schemas.microsoft.com/office/drawing/2014/main" id="{B9056660-3608-B6AB-2135-FDAB26B585D6}"/>
                  </a:ext>
                </a:extLst>
              </p:cNvPr>
              <p:cNvPicPr/>
              <p:nvPr/>
            </p:nvPicPr>
            <p:blipFill>
              <a:blip r:embed="rId29"/>
              <a:stretch>
                <a:fillRect/>
              </a:stretch>
            </p:blipFill>
            <p:spPr>
              <a:xfrm>
                <a:off x="2878800" y="1826470"/>
                <a:ext cx="18842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894C3E25-4CCE-7ECA-A849-69CC6137CFF0}"/>
                  </a:ext>
                </a:extLst>
              </p14:cNvPr>
              <p14:cNvContentPartPr/>
              <p14:nvPr/>
            </p14:nvContentPartPr>
            <p14:xfrm>
              <a:off x="1220640" y="1837630"/>
              <a:ext cx="1292400" cy="94680"/>
            </p14:xfrm>
          </p:contentPart>
        </mc:Choice>
        <mc:Fallback xmlns="">
          <p:pic>
            <p:nvPicPr>
              <p:cNvPr id="23" name="Ink 22">
                <a:extLst>
                  <a:ext uri="{FF2B5EF4-FFF2-40B4-BE49-F238E27FC236}">
                    <a16:creationId xmlns:a16="http://schemas.microsoft.com/office/drawing/2014/main" id="{894C3E25-4CCE-7ECA-A849-69CC6137CFF0}"/>
                  </a:ext>
                </a:extLst>
              </p:cNvPr>
              <p:cNvPicPr/>
              <p:nvPr/>
            </p:nvPicPr>
            <p:blipFill>
              <a:blip r:embed="rId31"/>
              <a:stretch>
                <a:fillRect/>
              </a:stretch>
            </p:blipFill>
            <p:spPr>
              <a:xfrm>
                <a:off x="1202640" y="1819990"/>
                <a:ext cx="13280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830EF8C1-5D9A-20B5-4FD2-411944784A85}"/>
                  </a:ext>
                </a:extLst>
              </p14:cNvPr>
              <p14:cNvContentPartPr/>
              <p14:nvPr/>
            </p14:nvContentPartPr>
            <p14:xfrm>
              <a:off x="754440" y="1879030"/>
              <a:ext cx="518400" cy="74520"/>
            </p14:xfrm>
          </p:contentPart>
        </mc:Choice>
        <mc:Fallback xmlns="">
          <p:pic>
            <p:nvPicPr>
              <p:cNvPr id="24" name="Ink 23">
                <a:extLst>
                  <a:ext uri="{FF2B5EF4-FFF2-40B4-BE49-F238E27FC236}">
                    <a16:creationId xmlns:a16="http://schemas.microsoft.com/office/drawing/2014/main" id="{830EF8C1-5D9A-20B5-4FD2-411944784A85}"/>
                  </a:ext>
                </a:extLst>
              </p:cNvPr>
              <p:cNvPicPr/>
              <p:nvPr/>
            </p:nvPicPr>
            <p:blipFill>
              <a:blip r:embed="rId33"/>
              <a:stretch>
                <a:fillRect/>
              </a:stretch>
            </p:blipFill>
            <p:spPr>
              <a:xfrm>
                <a:off x="736800" y="1861390"/>
                <a:ext cx="5540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6163E96A-C5F8-5B26-3497-5E5FDA1C4815}"/>
                  </a:ext>
                </a:extLst>
              </p14:cNvPr>
              <p14:cNvContentPartPr/>
              <p14:nvPr/>
            </p14:nvContentPartPr>
            <p14:xfrm>
              <a:off x="6766440" y="2344150"/>
              <a:ext cx="3001680" cy="84240"/>
            </p14:xfrm>
          </p:contentPart>
        </mc:Choice>
        <mc:Fallback xmlns="">
          <p:pic>
            <p:nvPicPr>
              <p:cNvPr id="26" name="Ink 25">
                <a:extLst>
                  <a:ext uri="{FF2B5EF4-FFF2-40B4-BE49-F238E27FC236}">
                    <a16:creationId xmlns:a16="http://schemas.microsoft.com/office/drawing/2014/main" id="{6163E96A-C5F8-5B26-3497-5E5FDA1C4815}"/>
                  </a:ext>
                </a:extLst>
              </p:cNvPr>
              <p:cNvPicPr/>
              <p:nvPr/>
            </p:nvPicPr>
            <p:blipFill>
              <a:blip r:embed="rId35"/>
              <a:stretch>
                <a:fillRect/>
              </a:stretch>
            </p:blipFill>
            <p:spPr>
              <a:xfrm>
                <a:off x="6748800" y="2326150"/>
                <a:ext cx="30373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9" name="Ink 48">
                <a:extLst>
                  <a:ext uri="{FF2B5EF4-FFF2-40B4-BE49-F238E27FC236}">
                    <a16:creationId xmlns:a16="http://schemas.microsoft.com/office/drawing/2014/main" id="{95D6B384-EDA1-CEC8-3320-6516938C75B6}"/>
                  </a:ext>
                </a:extLst>
              </p14:cNvPr>
              <p14:cNvContentPartPr/>
              <p14:nvPr/>
            </p14:nvContentPartPr>
            <p14:xfrm>
              <a:off x="190320" y="1831150"/>
              <a:ext cx="1140120" cy="672480"/>
            </p14:xfrm>
          </p:contentPart>
        </mc:Choice>
        <mc:Fallback xmlns="">
          <p:pic>
            <p:nvPicPr>
              <p:cNvPr id="49" name="Ink 48">
                <a:extLst>
                  <a:ext uri="{FF2B5EF4-FFF2-40B4-BE49-F238E27FC236}">
                    <a16:creationId xmlns:a16="http://schemas.microsoft.com/office/drawing/2014/main" id="{95D6B384-EDA1-CEC8-3320-6516938C75B6}"/>
                  </a:ext>
                </a:extLst>
              </p:cNvPr>
              <p:cNvPicPr/>
              <p:nvPr/>
            </p:nvPicPr>
            <p:blipFill>
              <a:blip r:embed="rId37"/>
              <a:stretch>
                <a:fillRect/>
              </a:stretch>
            </p:blipFill>
            <p:spPr>
              <a:xfrm>
                <a:off x="172320" y="1813510"/>
                <a:ext cx="1175760" cy="708120"/>
              </a:xfrm>
              <a:prstGeom prst="rect">
                <a:avLst/>
              </a:prstGeom>
            </p:spPr>
          </p:pic>
        </mc:Fallback>
      </mc:AlternateContent>
      <p:grpSp>
        <p:nvGrpSpPr>
          <p:cNvPr id="56" name="Group 55">
            <a:extLst>
              <a:ext uri="{FF2B5EF4-FFF2-40B4-BE49-F238E27FC236}">
                <a16:creationId xmlns:a16="http://schemas.microsoft.com/office/drawing/2014/main" id="{78808894-9C21-96A9-1E4F-51955AA4EC67}"/>
              </a:ext>
            </a:extLst>
          </p:cNvPr>
          <p:cNvGrpSpPr/>
          <p:nvPr/>
        </p:nvGrpSpPr>
        <p:grpSpPr>
          <a:xfrm>
            <a:off x="425400" y="2345590"/>
            <a:ext cx="9259560" cy="632520"/>
            <a:chOff x="425400" y="2345590"/>
            <a:chExt cx="9259560" cy="632520"/>
          </a:xfrm>
        </p:grpSpPr>
        <mc:AlternateContent xmlns:mc="http://schemas.openxmlformats.org/markup-compatibility/2006" xmlns:p14="http://schemas.microsoft.com/office/powerpoint/2010/main">
          <mc:Choice Requires="p14">
            <p:contentPart p14:bwMode="auto" r:id="rId38">
              <p14:nvContentPartPr>
                <p14:cNvPr id="37" name="Ink 36">
                  <a:extLst>
                    <a:ext uri="{FF2B5EF4-FFF2-40B4-BE49-F238E27FC236}">
                      <a16:creationId xmlns:a16="http://schemas.microsoft.com/office/drawing/2014/main" id="{328AD8BD-25EC-6FF7-1A50-54A523364674}"/>
                    </a:ext>
                  </a:extLst>
                </p14:cNvPr>
                <p14:cNvContentPartPr/>
                <p14:nvPr/>
              </p14:nvContentPartPr>
              <p14:xfrm>
                <a:off x="8976120" y="2855710"/>
                <a:ext cx="708840" cy="30240"/>
              </p14:xfrm>
            </p:contentPart>
          </mc:Choice>
          <mc:Fallback xmlns="">
            <p:pic>
              <p:nvPicPr>
                <p:cNvPr id="37" name="Ink 36">
                  <a:extLst>
                    <a:ext uri="{FF2B5EF4-FFF2-40B4-BE49-F238E27FC236}">
                      <a16:creationId xmlns:a16="http://schemas.microsoft.com/office/drawing/2014/main" id="{328AD8BD-25EC-6FF7-1A50-54A523364674}"/>
                    </a:ext>
                  </a:extLst>
                </p:cNvPr>
                <p:cNvPicPr/>
                <p:nvPr/>
              </p:nvPicPr>
              <p:blipFill>
                <a:blip r:embed="rId39"/>
                <a:stretch>
                  <a:fillRect/>
                </a:stretch>
              </p:blipFill>
              <p:spPr>
                <a:xfrm>
                  <a:off x="8958120" y="2837710"/>
                  <a:ext cx="7444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9" name="Ink 38">
                  <a:extLst>
                    <a:ext uri="{FF2B5EF4-FFF2-40B4-BE49-F238E27FC236}">
                      <a16:creationId xmlns:a16="http://schemas.microsoft.com/office/drawing/2014/main" id="{AC390A76-B292-2D50-2C0A-2C1757EDAFC8}"/>
                    </a:ext>
                  </a:extLst>
                </p14:cNvPr>
                <p14:cNvContentPartPr/>
                <p14:nvPr/>
              </p14:nvContentPartPr>
              <p14:xfrm>
                <a:off x="8352960" y="2832310"/>
                <a:ext cx="534600" cy="51480"/>
              </p14:xfrm>
            </p:contentPart>
          </mc:Choice>
          <mc:Fallback xmlns="">
            <p:pic>
              <p:nvPicPr>
                <p:cNvPr id="39" name="Ink 38">
                  <a:extLst>
                    <a:ext uri="{FF2B5EF4-FFF2-40B4-BE49-F238E27FC236}">
                      <a16:creationId xmlns:a16="http://schemas.microsoft.com/office/drawing/2014/main" id="{AC390A76-B292-2D50-2C0A-2C1757EDAFC8}"/>
                    </a:ext>
                  </a:extLst>
                </p:cNvPr>
                <p:cNvPicPr/>
                <p:nvPr/>
              </p:nvPicPr>
              <p:blipFill>
                <a:blip r:embed="rId41"/>
                <a:stretch>
                  <a:fillRect/>
                </a:stretch>
              </p:blipFill>
              <p:spPr>
                <a:xfrm>
                  <a:off x="8335320" y="2814670"/>
                  <a:ext cx="5702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0" name="Ink 39">
                  <a:extLst>
                    <a:ext uri="{FF2B5EF4-FFF2-40B4-BE49-F238E27FC236}">
                      <a16:creationId xmlns:a16="http://schemas.microsoft.com/office/drawing/2014/main" id="{A5B9352D-C9BF-F6D1-72FE-DDC3CCD3E031}"/>
                    </a:ext>
                  </a:extLst>
                </p14:cNvPr>
                <p14:cNvContentPartPr/>
                <p14:nvPr/>
              </p14:nvContentPartPr>
              <p14:xfrm>
                <a:off x="7263240" y="2892070"/>
                <a:ext cx="803520" cy="45360"/>
              </p14:xfrm>
            </p:contentPart>
          </mc:Choice>
          <mc:Fallback xmlns="">
            <p:pic>
              <p:nvPicPr>
                <p:cNvPr id="40" name="Ink 39">
                  <a:extLst>
                    <a:ext uri="{FF2B5EF4-FFF2-40B4-BE49-F238E27FC236}">
                      <a16:creationId xmlns:a16="http://schemas.microsoft.com/office/drawing/2014/main" id="{A5B9352D-C9BF-F6D1-72FE-DDC3CCD3E031}"/>
                    </a:ext>
                  </a:extLst>
                </p:cNvPr>
                <p:cNvPicPr/>
                <p:nvPr/>
              </p:nvPicPr>
              <p:blipFill>
                <a:blip r:embed="rId43"/>
                <a:stretch>
                  <a:fillRect/>
                </a:stretch>
              </p:blipFill>
              <p:spPr>
                <a:xfrm>
                  <a:off x="7245600" y="2874430"/>
                  <a:ext cx="8391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2" name="Ink 41">
                  <a:extLst>
                    <a:ext uri="{FF2B5EF4-FFF2-40B4-BE49-F238E27FC236}">
                      <a16:creationId xmlns:a16="http://schemas.microsoft.com/office/drawing/2014/main" id="{471B69F9-58A3-E5C0-5740-38C169ED9E04}"/>
                    </a:ext>
                  </a:extLst>
                </p14:cNvPr>
                <p14:cNvContentPartPr/>
                <p14:nvPr/>
              </p14:nvContentPartPr>
              <p14:xfrm>
                <a:off x="6124920" y="2867950"/>
                <a:ext cx="944640" cy="57240"/>
              </p14:xfrm>
            </p:contentPart>
          </mc:Choice>
          <mc:Fallback xmlns="">
            <p:pic>
              <p:nvPicPr>
                <p:cNvPr id="42" name="Ink 41">
                  <a:extLst>
                    <a:ext uri="{FF2B5EF4-FFF2-40B4-BE49-F238E27FC236}">
                      <a16:creationId xmlns:a16="http://schemas.microsoft.com/office/drawing/2014/main" id="{471B69F9-58A3-E5C0-5740-38C169ED9E04}"/>
                    </a:ext>
                  </a:extLst>
                </p:cNvPr>
                <p:cNvPicPr/>
                <p:nvPr/>
              </p:nvPicPr>
              <p:blipFill>
                <a:blip r:embed="rId45"/>
                <a:stretch>
                  <a:fillRect/>
                </a:stretch>
              </p:blipFill>
              <p:spPr>
                <a:xfrm>
                  <a:off x="6106920" y="2849950"/>
                  <a:ext cx="9802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3" name="Ink 42">
                  <a:extLst>
                    <a:ext uri="{FF2B5EF4-FFF2-40B4-BE49-F238E27FC236}">
                      <a16:creationId xmlns:a16="http://schemas.microsoft.com/office/drawing/2014/main" id="{A16875B5-F06D-4E0A-C9D2-575EF37271B7}"/>
                    </a:ext>
                  </a:extLst>
                </p14:cNvPr>
                <p14:cNvContentPartPr/>
                <p14:nvPr/>
              </p14:nvContentPartPr>
              <p14:xfrm>
                <a:off x="5403840" y="2857150"/>
                <a:ext cx="764280" cy="35280"/>
              </p14:xfrm>
            </p:contentPart>
          </mc:Choice>
          <mc:Fallback xmlns="">
            <p:pic>
              <p:nvPicPr>
                <p:cNvPr id="43" name="Ink 42">
                  <a:extLst>
                    <a:ext uri="{FF2B5EF4-FFF2-40B4-BE49-F238E27FC236}">
                      <a16:creationId xmlns:a16="http://schemas.microsoft.com/office/drawing/2014/main" id="{A16875B5-F06D-4E0A-C9D2-575EF37271B7}"/>
                    </a:ext>
                  </a:extLst>
                </p:cNvPr>
                <p:cNvPicPr/>
                <p:nvPr/>
              </p:nvPicPr>
              <p:blipFill>
                <a:blip r:embed="rId47"/>
                <a:stretch>
                  <a:fillRect/>
                </a:stretch>
              </p:blipFill>
              <p:spPr>
                <a:xfrm>
                  <a:off x="5385840" y="2839150"/>
                  <a:ext cx="7999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4" name="Ink 43">
                  <a:extLst>
                    <a:ext uri="{FF2B5EF4-FFF2-40B4-BE49-F238E27FC236}">
                      <a16:creationId xmlns:a16="http://schemas.microsoft.com/office/drawing/2014/main" id="{431F35C2-ACBF-F754-FA35-227F90ECB44D}"/>
                    </a:ext>
                  </a:extLst>
                </p14:cNvPr>
                <p14:cNvContentPartPr/>
                <p14:nvPr/>
              </p14:nvContentPartPr>
              <p14:xfrm>
                <a:off x="5297640" y="2906830"/>
                <a:ext cx="21600" cy="18360"/>
              </p14:xfrm>
            </p:contentPart>
          </mc:Choice>
          <mc:Fallback xmlns="">
            <p:pic>
              <p:nvPicPr>
                <p:cNvPr id="44" name="Ink 43">
                  <a:extLst>
                    <a:ext uri="{FF2B5EF4-FFF2-40B4-BE49-F238E27FC236}">
                      <a16:creationId xmlns:a16="http://schemas.microsoft.com/office/drawing/2014/main" id="{431F35C2-ACBF-F754-FA35-227F90ECB44D}"/>
                    </a:ext>
                  </a:extLst>
                </p:cNvPr>
                <p:cNvPicPr/>
                <p:nvPr/>
              </p:nvPicPr>
              <p:blipFill>
                <a:blip r:embed="rId49"/>
                <a:stretch>
                  <a:fillRect/>
                </a:stretch>
              </p:blipFill>
              <p:spPr>
                <a:xfrm>
                  <a:off x="5279640" y="2888830"/>
                  <a:ext cx="572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5" name="Ink 44">
                  <a:extLst>
                    <a:ext uri="{FF2B5EF4-FFF2-40B4-BE49-F238E27FC236}">
                      <a16:creationId xmlns:a16="http://schemas.microsoft.com/office/drawing/2014/main" id="{377FADDF-38E2-67FD-43E7-BF5FA189BA1E}"/>
                    </a:ext>
                  </a:extLst>
                </p14:cNvPr>
                <p14:cNvContentPartPr/>
                <p14:nvPr/>
              </p14:nvContentPartPr>
              <p14:xfrm>
                <a:off x="4701480" y="2914390"/>
                <a:ext cx="567360" cy="18720"/>
              </p14:xfrm>
            </p:contentPart>
          </mc:Choice>
          <mc:Fallback xmlns="">
            <p:pic>
              <p:nvPicPr>
                <p:cNvPr id="45" name="Ink 44">
                  <a:extLst>
                    <a:ext uri="{FF2B5EF4-FFF2-40B4-BE49-F238E27FC236}">
                      <a16:creationId xmlns:a16="http://schemas.microsoft.com/office/drawing/2014/main" id="{377FADDF-38E2-67FD-43E7-BF5FA189BA1E}"/>
                    </a:ext>
                  </a:extLst>
                </p:cNvPr>
                <p:cNvPicPr/>
                <p:nvPr/>
              </p:nvPicPr>
              <p:blipFill>
                <a:blip r:embed="rId51"/>
                <a:stretch>
                  <a:fillRect/>
                </a:stretch>
              </p:blipFill>
              <p:spPr>
                <a:xfrm>
                  <a:off x="4683480" y="2896390"/>
                  <a:ext cx="6030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6" name="Ink 45">
                  <a:extLst>
                    <a:ext uri="{FF2B5EF4-FFF2-40B4-BE49-F238E27FC236}">
                      <a16:creationId xmlns:a16="http://schemas.microsoft.com/office/drawing/2014/main" id="{A60F6F53-AD60-082D-04D2-0284568A7C35}"/>
                    </a:ext>
                  </a:extLst>
                </p14:cNvPr>
                <p14:cNvContentPartPr/>
                <p14:nvPr/>
              </p14:nvContentPartPr>
              <p14:xfrm>
                <a:off x="3788520" y="2873710"/>
                <a:ext cx="688680" cy="50040"/>
              </p14:xfrm>
            </p:contentPart>
          </mc:Choice>
          <mc:Fallback xmlns="">
            <p:pic>
              <p:nvPicPr>
                <p:cNvPr id="46" name="Ink 45">
                  <a:extLst>
                    <a:ext uri="{FF2B5EF4-FFF2-40B4-BE49-F238E27FC236}">
                      <a16:creationId xmlns:a16="http://schemas.microsoft.com/office/drawing/2014/main" id="{A60F6F53-AD60-082D-04D2-0284568A7C35}"/>
                    </a:ext>
                  </a:extLst>
                </p:cNvPr>
                <p:cNvPicPr/>
                <p:nvPr/>
              </p:nvPicPr>
              <p:blipFill>
                <a:blip r:embed="rId53"/>
                <a:stretch>
                  <a:fillRect/>
                </a:stretch>
              </p:blipFill>
              <p:spPr>
                <a:xfrm>
                  <a:off x="3770880" y="2856070"/>
                  <a:ext cx="7243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7" name="Ink 46">
                  <a:extLst>
                    <a:ext uri="{FF2B5EF4-FFF2-40B4-BE49-F238E27FC236}">
                      <a16:creationId xmlns:a16="http://schemas.microsoft.com/office/drawing/2014/main" id="{7C6F5623-258A-C7E9-0107-0635915535EC}"/>
                    </a:ext>
                  </a:extLst>
                </p14:cNvPr>
                <p14:cNvContentPartPr/>
                <p14:nvPr/>
              </p14:nvContentPartPr>
              <p14:xfrm>
                <a:off x="2716800" y="2899630"/>
                <a:ext cx="840240" cy="44280"/>
              </p14:xfrm>
            </p:contentPart>
          </mc:Choice>
          <mc:Fallback xmlns="">
            <p:pic>
              <p:nvPicPr>
                <p:cNvPr id="47" name="Ink 46">
                  <a:extLst>
                    <a:ext uri="{FF2B5EF4-FFF2-40B4-BE49-F238E27FC236}">
                      <a16:creationId xmlns:a16="http://schemas.microsoft.com/office/drawing/2014/main" id="{7C6F5623-258A-C7E9-0107-0635915535EC}"/>
                    </a:ext>
                  </a:extLst>
                </p:cNvPr>
                <p:cNvPicPr/>
                <p:nvPr/>
              </p:nvPicPr>
              <p:blipFill>
                <a:blip r:embed="rId55"/>
                <a:stretch>
                  <a:fillRect/>
                </a:stretch>
              </p:blipFill>
              <p:spPr>
                <a:xfrm>
                  <a:off x="2699160" y="2881990"/>
                  <a:ext cx="8758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7" name="Ink 26">
                  <a:extLst>
                    <a:ext uri="{FF2B5EF4-FFF2-40B4-BE49-F238E27FC236}">
                      <a16:creationId xmlns:a16="http://schemas.microsoft.com/office/drawing/2014/main" id="{9F933304-C0EF-5C67-4ED0-B345B9F07B41}"/>
                    </a:ext>
                  </a:extLst>
                </p14:cNvPr>
                <p14:cNvContentPartPr/>
                <p14:nvPr/>
              </p14:nvContentPartPr>
              <p14:xfrm>
                <a:off x="4749360" y="2354950"/>
                <a:ext cx="1294920" cy="93600"/>
              </p14:xfrm>
            </p:contentPart>
          </mc:Choice>
          <mc:Fallback xmlns="">
            <p:pic>
              <p:nvPicPr>
                <p:cNvPr id="27" name="Ink 26">
                  <a:extLst>
                    <a:ext uri="{FF2B5EF4-FFF2-40B4-BE49-F238E27FC236}">
                      <a16:creationId xmlns:a16="http://schemas.microsoft.com/office/drawing/2014/main" id="{9F933304-C0EF-5C67-4ED0-B345B9F07B41}"/>
                    </a:ext>
                  </a:extLst>
                </p:cNvPr>
                <p:cNvPicPr/>
                <p:nvPr/>
              </p:nvPicPr>
              <p:blipFill>
                <a:blip r:embed="rId57"/>
                <a:stretch>
                  <a:fillRect/>
                </a:stretch>
              </p:blipFill>
              <p:spPr>
                <a:xfrm>
                  <a:off x="4731720" y="2336950"/>
                  <a:ext cx="13305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8" name="Ink 27">
                  <a:extLst>
                    <a:ext uri="{FF2B5EF4-FFF2-40B4-BE49-F238E27FC236}">
                      <a16:creationId xmlns:a16="http://schemas.microsoft.com/office/drawing/2014/main" id="{DB2CB659-589C-9728-CF7E-4EC4C3B1F74C}"/>
                    </a:ext>
                  </a:extLst>
                </p14:cNvPr>
                <p14:cNvContentPartPr/>
                <p14:nvPr/>
              </p14:nvContentPartPr>
              <p14:xfrm>
                <a:off x="4316640" y="2444590"/>
                <a:ext cx="254880" cy="22680"/>
              </p14:xfrm>
            </p:contentPart>
          </mc:Choice>
          <mc:Fallback xmlns="">
            <p:pic>
              <p:nvPicPr>
                <p:cNvPr id="28" name="Ink 27">
                  <a:extLst>
                    <a:ext uri="{FF2B5EF4-FFF2-40B4-BE49-F238E27FC236}">
                      <a16:creationId xmlns:a16="http://schemas.microsoft.com/office/drawing/2014/main" id="{DB2CB659-589C-9728-CF7E-4EC4C3B1F74C}"/>
                    </a:ext>
                  </a:extLst>
                </p:cNvPr>
                <p:cNvPicPr/>
                <p:nvPr/>
              </p:nvPicPr>
              <p:blipFill>
                <a:blip r:embed="rId59"/>
                <a:stretch>
                  <a:fillRect/>
                </a:stretch>
              </p:blipFill>
              <p:spPr>
                <a:xfrm>
                  <a:off x="4299000" y="2426590"/>
                  <a:ext cx="2905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0" name="Ink 29">
                  <a:extLst>
                    <a:ext uri="{FF2B5EF4-FFF2-40B4-BE49-F238E27FC236}">
                      <a16:creationId xmlns:a16="http://schemas.microsoft.com/office/drawing/2014/main" id="{F1A2D6B7-77CB-FB6D-7778-36D3EDCF74EE}"/>
                    </a:ext>
                  </a:extLst>
                </p14:cNvPr>
                <p14:cNvContentPartPr/>
                <p14:nvPr/>
              </p14:nvContentPartPr>
              <p14:xfrm>
                <a:off x="3405120" y="2361790"/>
                <a:ext cx="743400" cy="48600"/>
              </p14:xfrm>
            </p:contentPart>
          </mc:Choice>
          <mc:Fallback xmlns="">
            <p:pic>
              <p:nvPicPr>
                <p:cNvPr id="30" name="Ink 29">
                  <a:extLst>
                    <a:ext uri="{FF2B5EF4-FFF2-40B4-BE49-F238E27FC236}">
                      <a16:creationId xmlns:a16="http://schemas.microsoft.com/office/drawing/2014/main" id="{F1A2D6B7-77CB-FB6D-7778-36D3EDCF74EE}"/>
                    </a:ext>
                  </a:extLst>
                </p:cNvPr>
                <p:cNvPicPr/>
                <p:nvPr/>
              </p:nvPicPr>
              <p:blipFill>
                <a:blip r:embed="rId61"/>
                <a:stretch>
                  <a:fillRect/>
                </a:stretch>
              </p:blipFill>
              <p:spPr>
                <a:xfrm>
                  <a:off x="3387480" y="2344150"/>
                  <a:ext cx="7790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2" name="Ink 31">
                  <a:extLst>
                    <a:ext uri="{FF2B5EF4-FFF2-40B4-BE49-F238E27FC236}">
                      <a16:creationId xmlns:a16="http://schemas.microsoft.com/office/drawing/2014/main" id="{08C04331-EA0B-0B3A-BE6F-1AB3DB7F9CCE}"/>
                    </a:ext>
                  </a:extLst>
                </p14:cNvPr>
                <p14:cNvContentPartPr/>
                <p14:nvPr/>
              </p14:nvContentPartPr>
              <p14:xfrm>
                <a:off x="2042520" y="2401750"/>
                <a:ext cx="1461960" cy="56880"/>
              </p14:xfrm>
            </p:contentPart>
          </mc:Choice>
          <mc:Fallback xmlns="">
            <p:pic>
              <p:nvPicPr>
                <p:cNvPr id="32" name="Ink 31">
                  <a:extLst>
                    <a:ext uri="{FF2B5EF4-FFF2-40B4-BE49-F238E27FC236}">
                      <a16:creationId xmlns:a16="http://schemas.microsoft.com/office/drawing/2014/main" id="{08C04331-EA0B-0B3A-BE6F-1AB3DB7F9CCE}"/>
                    </a:ext>
                  </a:extLst>
                </p:cNvPr>
                <p:cNvPicPr/>
                <p:nvPr/>
              </p:nvPicPr>
              <p:blipFill>
                <a:blip r:embed="rId63"/>
                <a:stretch>
                  <a:fillRect/>
                </a:stretch>
              </p:blipFill>
              <p:spPr>
                <a:xfrm>
                  <a:off x="2024520" y="2384110"/>
                  <a:ext cx="14976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4" name="Ink 33">
                  <a:extLst>
                    <a:ext uri="{FF2B5EF4-FFF2-40B4-BE49-F238E27FC236}">
                      <a16:creationId xmlns:a16="http://schemas.microsoft.com/office/drawing/2014/main" id="{657B6FE4-AEDD-F395-00E9-5DCA6B404AFC}"/>
                    </a:ext>
                  </a:extLst>
                </p14:cNvPr>
                <p14:cNvContentPartPr/>
                <p14:nvPr/>
              </p14:nvContentPartPr>
              <p14:xfrm>
                <a:off x="1465440" y="2380510"/>
                <a:ext cx="627840" cy="59400"/>
              </p14:xfrm>
            </p:contentPart>
          </mc:Choice>
          <mc:Fallback xmlns="">
            <p:pic>
              <p:nvPicPr>
                <p:cNvPr id="34" name="Ink 33">
                  <a:extLst>
                    <a:ext uri="{FF2B5EF4-FFF2-40B4-BE49-F238E27FC236}">
                      <a16:creationId xmlns:a16="http://schemas.microsoft.com/office/drawing/2014/main" id="{657B6FE4-AEDD-F395-00E9-5DCA6B404AFC}"/>
                    </a:ext>
                  </a:extLst>
                </p:cNvPr>
                <p:cNvPicPr/>
                <p:nvPr/>
              </p:nvPicPr>
              <p:blipFill>
                <a:blip r:embed="rId65"/>
                <a:stretch>
                  <a:fillRect/>
                </a:stretch>
              </p:blipFill>
              <p:spPr>
                <a:xfrm>
                  <a:off x="1447800" y="2362510"/>
                  <a:ext cx="6634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6" name="Ink 35">
                  <a:extLst>
                    <a:ext uri="{FF2B5EF4-FFF2-40B4-BE49-F238E27FC236}">
                      <a16:creationId xmlns:a16="http://schemas.microsoft.com/office/drawing/2014/main" id="{9FEAADD7-D486-0868-4DD5-5F665C916C8F}"/>
                    </a:ext>
                  </a:extLst>
                </p14:cNvPr>
                <p14:cNvContentPartPr/>
                <p14:nvPr/>
              </p14:nvContentPartPr>
              <p14:xfrm>
                <a:off x="425400" y="2377990"/>
                <a:ext cx="871560" cy="43920"/>
              </p14:xfrm>
            </p:contentPart>
          </mc:Choice>
          <mc:Fallback xmlns="">
            <p:pic>
              <p:nvPicPr>
                <p:cNvPr id="36" name="Ink 35">
                  <a:extLst>
                    <a:ext uri="{FF2B5EF4-FFF2-40B4-BE49-F238E27FC236}">
                      <a16:creationId xmlns:a16="http://schemas.microsoft.com/office/drawing/2014/main" id="{9FEAADD7-D486-0868-4DD5-5F665C916C8F}"/>
                    </a:ext>
                  </a:extLst>
                </p:cNvPr>
                <p:cNvPicPr/>
                <p:nvPr/>
              </p:nvPicPr>
              <p:blipFill>
                <a:blip r:embed="rId67"/>
                <a:stretch>
                  <a:fillRect/>
                </a:stretch>
              </p:blipFill>
              <p:spPr>
                <a:xfrm>
                  <a:off x="407400" y="2359990"/>
                  <a:ext cx="9072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1" name="Ink 50">
                  <a:extLst>
                    <a:ext uri="{FF2B5EF4-FFF2-40B4-BE49-F238E27FC236}">
                      <a16:creationId xmlns:a16="http://schemas.microsoft.com/office/drawing/2014/main" id="{847F4E58-76BF-BCFF-294E-2BE20F502FE0}"/>
                    </a:ext>
                  </a:extLst>
                </p14:cNvPr>
                <p14:cNvContentPartPr/>
                <p14:nvPr/>
              </p14:nvContentPartPr>
              <p14:xfrm>
                <a:off x="7125360" y="2366830"/>
                <a:ext cx="899640" cy="606600"/>
              </p14:xfrm>
            </p:contentPart>
          </mc:Choice>
          <mc:Fallback xmlns="">
            <p:pic>
              <p:nvPicPr>
                <p:cNvPr id="51" name="Ink 50">
                  <a:extLst>
                    <a:ext uri="{FF2B5EF4-FFF2-40B4-BE49-F238E27FC236}">
                      <a16:creationId xmlns:a16="http://schemas.microsoft.com/office/drawing/2014/main" id="{847F4E58-76BF-BCFF-294E-2BE20F502FE0}"/>
                    </a:ext>
                  </a:extLst>
                </p:cNvPr>
                <p:cNvPicPr/>
                <p:nvPr/>
              </p:nvPicPr>
              <p:blipFill>
                <a:blip r:embed="rId69"/>
                <a:stretch>
                  <a:fillRect/>
                </a:stretch>
              </p:blipFill>
              <p:spPr>
                <a:xfrm>
                  <a:off x="7107360" y="2349190"/>
                  <a:ext cx="935280" cy="642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3" name="Ink 52">
                  <a:extLst>
                    <a:ext uri="{FF2B5EF4-FFF2-40B4-BE49-F238E27FC236}">
                      <a16:creationId xmlns:a16="http://schemas.microsoft.com/office/drawing/2014/main" id="{EEF8E93A-4633-80E9-4A71-61846809B03F}"/>
                    </a:ext>
                  </a:extLst>
                </p14:cNvPr>
                <p14:cNvContentPartPr/>
                <p14:nvPr/>
              </p14:nvContentPartPr>
              <p14:xfrm>
                <a:off x="6271800" y="2889910"/>
                <a:ext cx="525600" cy="17280"/>
              </p14:xfrm>
            </p:contentPart>
          </mc:Choice>
          <mc:Fallback xmlns="">
            <p:pic>
              <p:nvPicPr>
                <p:cNvPr id="53" name="Ink 52">
                  <a:extLst>
                    <a:ext uri="{FF2B5EF4-FFF2-40B4-BE49-F238E27FC236}">
                      <a16:creationId xmlns:a16="http://schemas.microsoft.com/office/drawing/2014/main" id="{EEF8E93A-4633-80E9-4A71-61846809B03F}"/>
                    </a:ext>
                  </a:extLst>
                </p:cNvPr>
                <p:cNvPicPr/>
                <p:nvPr/>
              </p:nvPicPr>
              <p:blipFill>
                <a:blip r:embed="rId71"/>
                <a:stretch>
                  <a:fillRect/>
                </a:stretch>
              </p:blipFill>
              <p:spPr>
                <a:xfrm>
                  <a:off x="6253800" y="2872270"/>
                  <a:ext cx="5612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5" name="Ink 54">
                  <a:extLst>
                    <a:ext uri="{FF2B5EF4-FFF2-40B4-BE49-F238E27FC236}">
                      <a16:creationId xmlns:a16="http://schemas.microsoft.com/office/drawing/2014/main" id="{1992EDFC-DBC2-1A2F-05FE-70984BA73276}"/>
                    </a:ext>
                  </a:extLst>
                </p14:cNvPr>
                <p14:cNvContentPartPr/>
                <p14:nvPr/>
              </p14:nvContentPartPr>
              <p14:xfrm>
                <a:off x="4554600" y="2345590"/>
                <a:ext cx="878040" cy="632520"/>
              </p14:xfrm>
            </p:contentPart>
          </mc:Choice>
          <mc:Fallback xmlns="">
            <p:pic>
              <p:nvPicPr>
                <p:cNvPr id="55" name="Ink 54">
                  <a:extLst>
                    <a:ext uri="{FF2B5EF4-FFF2-40B4-BE49-F238E27FC236}">
                      <a16:creationId xmlns:a16="http://schemas.microsoft.com/office/drawing/2014/main" id="{1992EDFC-DBC2-1A2F-05FE-70984BA73276}"/>
                    </a:ext>
                  </a:extLst>
                </p:cNvPr>
                <p:cNvPicPr/>
                <p:nvPr/>
              </p:nvPicPr>
              <p:blipFill>
                <a:blip r:embed="rId73"/>
                <a:stretch>
                  <a:fillRect/>
                </a:stretch>
              </p:blipFill>
              <p:spPr>
                <a:xfrm>
                  <a:off x="4536600" y="2327590"/>
                  <a:ext cx="913680" cy="668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57" name="Ink 56">
                <a:extLst>
                  <a:ext uri="{FF2B5EF4-FFF2-40B4-BE49-F238E27FC236}">
                    <a16:creationId xmlns:a16="http://schemas.microsoft.com/office/drawing/2014/main" id="{8225D4CF-C6E1-AEDB-52B4-1AC9294E24DB}"/>
                  </a:ext>
                </a:extLst>
              </p14:cNvPr>
              <p14:cNvContentPartPr/>
              <p14:nvPr/>
            </p14:nvContentPartPr>
            <p14:xfrm>
              <a:off x="1681800" y="2773630"/>
              <a:ext cx="426240" cy="91080"/>
            </p14:xfrm>
          </p:contentPart>
        </mc:Choice>
        <mc:Fallback xmlns="">
          <p:pic>
            <p:nvPicPr>
              <p:cNvPr id="57" name="Ink 56">
                <a:extLst>
                  <a:ext uri="{FF2B5EF4-FFF2-40B4-BE49-F238E27FC236}">
                    <a16:creationId xmlns:a16="http://schemas.microsoft.com/office/drawing/2014/main" id="{8225D4CF-C6E1-AEDB-52B4-1AC9294E24DB}"/>
                  </a:ext>
                </a:extLst>
              </p:cNvPr>
              <p:cNvPicPr/>
              <p:nvPr/>
            </p:nvPicPr>
            <p:blipFill>
              <a:blip r:embed="rId75"/>
              <a:stretch>
                <a:fillRect/>
              </a:stretch>
            </p:blipFill>
            <p:spPr>
              <a:xfrm>
                <a:off x="1664160" y="2755630"/>
                <a:ext cx="4618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2" name="Ink 61">
                <a:extLst>
                  <a:ext uri="{FF2B5EF4-FFF2-40B4-BE49-F238E27FC236}">
                    <a16:creationId xmlns:a16="http://schemas.microsoft.com/office/drawing/2014/main" id="{67512936-AE33-E97D-0A0C-5DBF46C9EAC8}"/>
                  </a:ext>
                </a:extLst>
              </p14:cNvPr>
              <p14:cNvContentPartPr/>
              <p14:nvPr/>
            </p14:nvContentPartPr>
            <p14:xfrm>
              <a:off x="7517760" y="3289510"/>
              <a:ext cx="1354320" cy="90360"/>
            </p14:xfrm>
          </p:contentPart>
        </mc:Choice>
        <mc:Fallback xmlns="">
          <p:pic>
            <p:nvPicPr>
              <p:cNvPr id="62" name="Ink 61">
                <a:extLst>
                  <a:ext uri="{FF2B5EF4-FFF2-40B4-BE49-F238E27FC236}">
                    <a16:creationId xmlns:a16="http://schemas.microsoft.com/office/drawing/2014/main" id="{67512936-AE33-E97D-0A0C-5DBF46C9EAC8}"/>
                  </a:ext>
                </a:extLst>
              </p:cNvPr>
              <p:cNvPicPr/>
              <p:nvPr/>
            </p:nvPicPr>
            <p:blipFill>
              <a:blip r:embed="rId77"/>
              <a:stretch>
                <a:fillRect/>
              </a:stretch>
            </p:blipFill>
            <p:spPr>
              <a:xfrm>
                <a:off x="7499760" y="3271870"/>
                <a:ext cx="13899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4" name="Ink 83">
                <a:extLst>
                  <a:ext uri="{FF2B5EF4-FFF2-40B4-BE49-F238E27FC236}">
                    <a16:creationId xmlns:a16="http://schemas.microsoft.com/office/drawing/2014/main" id="{179E1C88-142E-14B4-15B4-758DCB57D02A}"/>
                  </a:ext>
                </a:extLst>
              </p14:cNvPr>
              <p14:cNvContentPartPr/>
              <p14:nvPr/>
            </p14:nvContentPartPr>
            <p14:xfrm>
              <a:off x="6459000" y="3326230"/>
              <a:ext cx="3314520" cy="631080"/>
            </p14:xfrm>
          </p:contentPart>
        </mc:Choice>
        <mc:Fallback xmlns="">
          <p:pic>
            <p:nvPicPr>
              <p:cNvPr id="84" name="Ink 83">
                <a:extLst>
                  <a:ext uri="{FF2B5EF4-FFF2-40B4-BE49-F238E27FC236}">
                    <a16:creationId xmlns:a16="http://schemas.microsoft.com/office/drawing/2014/main" id="{179E1C88-142E-14B4-15B4-758DCB57D02A}"/>
                  </a:ext>
                </a:extLst>
              </p:cNvPr>
              <p:cNvPicPr/>
              <p:nvPr/>
            </p:nvPicPr>
            <p:blipFill>
              <a:blip r:embed="rId79"/>
              <a:stretch>
                <a:fillRect/>
              </a:stretch>
            </p:blipFill>
            <p:spPr>
              <a:xfrm>
                <a:off x="6441000" y="3308590"/>
                <a:ext cx="3350160" cy="666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6" name="Ink 85">
                <a:extLst>
                  <a:ext uri="{FF2B5EF4-FFF2-40B4-BE49-F238E27FC236}">
                    <a16:creationId xmlns:a16="http://schemas.microsoft.com/office/drawing/2014/main" id="{D0CE3EB9-01D6-1245-9109-EEAEE9630B1F}"/>
                  </a:ext>
                </a:extLst>
              </p14:cNvPr>
              <p14:cNvContentPartPr/>
              <p14:nvPr/>
            </p14:nvContentPartPr>
            <p14:xfrm>
              <a:off x="5444160" y="3284110"/>
              <a:ext cx="1140840" cy="683280"/>
            </p14:xfrm>
          </p:contentPart>
        </mc:Choice>
        <mc:Fallback xmlns="">
          <p:pic>
            <p:nvPicPr>
              <p:cNvPr id="86" name="Ink 85">
                <a:extLst>
                  <a:ext uri="{FF2B5EF4-FFF2-40B4-BE49-F238E27FC236}">
                    <a16:creationId xmlns:a16="http://schemas.microsoft.com/office/drawing/2014/main" id="{D0CE3EB9-01D6-1245-9109-EEAEE9630B1F}"/>
                  </a:ext>
                </a:extLst>
              </p:cNvPr>
              <p:cNvPicPr/>
              <p:nvPr/>
            </p:nvPicPr>
            <p:blipFill>
              <a:blip r:embed="rId81"/>
              <a:stretch>
                <a:fillRect/>
              </a:stretch>
            </p:blipFill>
            <p:spPr>
              <a:xfrm>
                <a:off x="5426520" y="3266110"/>
                <a:ext cx="1176480" cy="718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92" name="Ink 91">
                <a:extLst>
                  <a:ext uri="{FF2B5EF4-FFF2-40B4-BE49-F238E27FC236}">
                    <a16:creationId xmlns:a16="http://schemas.microsoft.com/office/drawing/2014/main" id="{C9DA5398-11C4-B374-82DA-780EDE6095DA}"/>
                  </a:ext>
                </a:extLst>
              </p14:cNvPr>
              <p14:cNvContentPartPr/>
              <p14:nvPr/>
            </p14:nvContentPartPr>
            <p14:xfrm>
              <a:off x="1333320" y="3826990"/>
              <a:ext cx="973800" cy="77760"/>
            </p14:xfrm>
          </p:contentPart>
        </mc:Choice>
        <mc:Fallback xmlns="">
          <p:pic>
            <p:nvPicPr>
              <p:cNvPr id="92" name="Ink 91">
                <a:extLst>
                  <a:ext uri="{FF2B5EF4-FFF2-40B4-BE49-F238E27FC236}">
                    <a16:creationId xmlns:a16="http://schemas.microsoft.com/office/drawing/2014/main" id="{C9DA5398-11C4-B374-82DA-780EDE6095DA}"/>
                  </a:ext>
                </a:extLst>
              </p:cNvPr>
              <p:cNvPicPr/>
              <p:nvPr/>
            </p:nvPicPr>
            <p:blipFill>
              <a:blip r:embed="rId83"/>
              <a:stretch>
                <a:fillRect/>
              </a:stretch>
            </p:blipFill>
            <p:spPr>
              <a:xfrm>
                <a:off x="1315680" y="3808990"/>
                <a:ext cx="10094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95" name="Ink 94">
                <a:extLst>
                  <a:ext uri="{FF2B5EF4-FFF2-40B4-BE49-F238E27FC236}">
                    <a16:creationId xmlns:a16="http://schemas.microsoft.com/office/drawing/2014/main" id="{844B9331-A305-E557-1DD9-348C9AE5A6BB}"/>
                  </a:ext>
                </a:extLst>
              </p14:cNvPr>
              <p14:cNvContentPartPr/>
              <p14:nvPr/>
            </p14:nvContentPartPr>
            <p14:xfrm>
              <a:off x="4162560" y="3826270"/>
              <a:ext cx="114480" cy="56520"/>
            </p14:xfrm>
          </p:contentPart>
        </mc:Choice>
        <mc:Fallback xmlns="">
          <p:pic>
            <p:nvPicPr>
              <p:cNvPr id="95" name="Ink 94">
                <a:extLst>
                  <a:ext uri="{FF2B5EF4-FFF2-40B4-BE49-F238E27FC236}">
                    <a16:creationId xmlns:a16="http://schemas.microsoft.com/office/drawing/2014/main" id="{844B9331-A305-E557-1DD9-348C9AE5A6BB}"/>
                  </a:ext>
                </a:extLst>
              </p:cNvPr>
              <p:cNvPicPr/>
              <p:nvPr/>
            </p:nvPicPr>
            <p:blipFill>
              <a:blip r:embed="rId85"/>
              <a:stretch>
                <a:fillRect/>
              </a:stretch>
            </p:blipFill>
            <p:spPr>
              <a:xfrm>
                <a:off x="4144560" y="3808630"/>
                <a:ext cx="1501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6" name="Ink 75">
                <a:extLst>
                  <a:ext uri="{FF2B5EF4-FFF2-40B4-BE49-F238E27FC236}">
                    <a16:creationId xmlns:a16="http://schemas.microsoft.com/office/drawing/2014/main" id="{F22765D2-BFB9-7F84-2D89-E58038714B4A}"/>
                  </a:ext>
                </a:extLst>
              </p14:cNvPr>
              <p14:cNvContentPartPr/>
              <p14:nvPr/>
            </p14:nvContentPartPr>
            <p14:xfrm>
              <a:off x="9328560" y="3729790"/>
              <a:ext cx="386280" cy="74160"/>
            </p14:xfrm>
          </p:contentPart>
        </mc:Choice>
        <mc:Fallback xmlns="">
          <p:pic>
            <p:nvPicPr>
              <p:cNvPr id="76" name="Ink 75">
                <a:extLst>
                  <a:ext uri="{FF2B5EF4-FFF2-40B4-BE49-F238E27FC236}">
                    <a16:creationId xmlns:a16="http://schemas.microsoft.com/office/drawing/2014/main" id="{F22765D2-BFB9-7F84-2D89-E58038714B4A}"/>
                  </a:ext>
                </a:extLst>
              </p:cNvPr>
              <p:cNvPicPr/>
              <p:nvPr/>
            </p:nvPicPr>
            <p:blipFill>
              <a:blip r:embed="rId87"/>
              <a:stretch>
                <a:fillRect/>
              </a:stretch>
            </p:blipFill>
            <p:spPr>
              <a:xfrm>
                <a:off x="9310920" y="3712150"/>
                <a:ext cx="4219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7" name="Ink 76">
                <a:extLst>
                  <a:ext uri="{FF2B5EF4-FFF2-40B4-BE49-F238E27FC236}">
                    <a16:creationId xmlns:a16="http://schemas.microsoft.com/office/drawing/2014/main" id="{8CC70E9D-9EB8-1823-BFC4-82AF76C6708D}"/>
                  </a:ext>
                </a:extLst>
              </p14:cNvPr>
              <p14:cNvContentPartPr/>
              <p14:nvPr/>
            </p14:nvContentPartPr>
            <p14:xfrm>
              <a:off x="8311560" y="3828430"/>
              <a:ext cx="866880" cy="32040"/>
            </p14:xfrm>
          </p:contentPart>
        </mc:Choice>
        <mc:Fallback xmlns="">
          <p:pic>
            <p:nvPicPr>
              <p:cNvPr id="77" name="Ink 76">
                <a:extLst>
                  <a:ext uri="{FF2B5EF4-FFF2-40B4-BE49-F238E27FC236}">
                    <a16:creationId xmlns:a16="http://schemas.microsoft.com/office/drawing/2014/main" id="{8CC70E9D-9EB8-1823-BFC4-82AF76C6708D}"/>
                  </a:ext>
                </a:extLst>
              </p:cNvPr>
              <p:cNvPicPr/>
              <p:nvPr/>
            </p:nvPicPr>
            <p:blipFill>
              <a:blip r:embed="rId89"/>
              <a:stretch>
                <a:fillRect/>
              </a:stretch>
            </p:blipFill>
            <p:spPr>
              <a:xfrm>
                <a:off x="8293920" y="3810430"/>
                <a:ext cx="9025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8" name="Ink 77">
                <a:extLst>
                  <a:ext uri="{FF2B5EF4-FFF2-40B4-BE49-F238E27FC236}">
                    <a16:creationId xmlns:a16="http://schemas.microsoft.com/office/drawing/2014/main" id="{52D1FD72-8FCD-972B-3D4D-BF40BACF87E0}"/>
                  </a:ext>
                </a:extLst>
              </p14:cNvPr>
              <p14:cNvContentPartPr/>
              <p14:nvPr/>
            </p14:nvContentPartPr>
            <p14:xfrm>
              <a:off x="7648080" y="3885310"/>
              <a:ext cx="501120" cy="24480"/>
            </p14:xfrm>
          </p:contentPart>
        </mc:Choice>
        <mc:Fallback xmlns="">
          <p:pic>
            <p:nvPicPr>
              <p:cNvPr id="78" name="Ink 77">
                <a:extLst>
                  <a:ext uri="{FF2B5EF4-FFF2-40B4-BE49-F238E27FC236}">
                    <a16:creationId xmlns:a16="http://schemas.microsoft.com/office/drawing/2014/main" id="{52D1FD72-8FCD-972B-3D4D-BF40BACF87E0}"/>
                  </a:ext>
                </a:extLst>
              </p:cNvPr>
              <p:cNvPicPr/>
              <p:nvPr/>
            </p:nvPicPr>
            <p:blipFill>
              <a:blip r:embed="rId91"/>
              <a:stretch>
                <a:fillRect/>
              </a:stretch>
            </p:blipFill>
            <p:spPr>
              <a:xfrm>
                <a:off x="7630080" y="3867310"/>
                <a:ext cx="5367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9" name="Ink 78">
                <a:extLst>
                  <a:ext uri="{FF2B5EF4-FFF2-40B4-BE49-F238E27FC236}">
                    <a16:creationId xmlns:a16="http://schemas.microsoft.com/office/drawing/2014/main" id="{73D65C97-74FB-0F7B-E09B-44914294D4F2}"/>
                  </a:ext>
                </a:extLst>
              </p14:cNvPr>
              <p14:cNvContentPartPr/>
              <p14:nvPr/>
            </p14:nvContentPartPr>
            <p14:xfrm>
              <a:off x="6698400" y="3884590"/>
              <a:ext cx="817560" cy="20520"/>
            </p14:xfrm>
          </p:contentPart>
        </mc:Choice>
        <mc:Fallback xmlns="">
          <p:pic>
            <p:nvPicPr>
              <p:cNvPr id="79" name="Ink 78">
                <a:extLst>
                  <a:ext uri="{FF2B5EF4-FFF2-40B4-BE49-F238E27FC236}">
                    <a16:creationId xmlns:a16="http://schemas.microsoft.com/office/drawing/2014/main" id="{73D65C97-74FB-0F7B-E09B-44914294D4F2}"/>
                  </a:ext>
                </a:extLst>
              </p:cNvPr>
              <p:cNvPicPr/>
              <p:nvPr/>
            </p:nvPicPr>
            <p:blipFill>
              <a:blip r:embed="rId93"/>
              <a:stretch>
                <a:fillRect/>
              </a:stretch>
            </p:blipFill>
            <p:spPr>
              <a:xfrm>
                <a:off x="6680760" y="3866950"/>
                <a:ext cx="8532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2" name="Ink 81">
                <a:extLst>
                  <a:ext uri="{FF2B5EF4-FFF2-40B4-BE49-F238E27FC236}">
                    <a16:creationId xmlns:a16="http://schemas.microsoft.com/office/drawing/2014/main" id="{F3D29390-B362-A2AC-1033-45AE72D55DEE}"/>
                  </a:ext>
                </a:extLst>
              </p14:cNvPr>
              <p14:cNvContentPartPr/>
              <p14:nvPr/>
            </p14:nvContentPartPr>
            <p14:xfrm>
              <a:off x="5654040" y="3936070"/>
              <a:ext cx="844200" cy="53640"/>
            </p14:xfrm>
          </p:contentPart>
        </mc:Choice>
        <mc:Fallback xmlns="">
          <p:pic>
            <p:nvPicPr>
              <p:cNvPr id="82" name="Ink 81">
                <a:extLst>
                  <a:ext uri="{FF2B5EF4-FFF2-40B4-BE49-F238E27FC236}">
                    <a16:creationId xmlns:a16="http://schemas.microsoft.com/office/drawing/2014/main" id="{F3D29390-B362-A2AC-1033-45AE72D55DEE}"/>
                  </a:ext>
                </a:extLst>
              </p:cNvPr>
              <p:cNvPicPr/>
              <p:nvPr/>
            </p:nvPicPr>
            <p:blipFill>
              <a:blip r:embed="rId95"/>
              <a:stretch>
                <a:fillRect/>
              </a:stretch>
            </p:blipFill>
            <p:spPr>
              <a:xfrm>
                <a:off x="5636400" y="3918070"/>
                <a:ext cx="8798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3" name="Ink 92">
                <a:extLst>
                  <a:ext uri="{FF2B5EF4-FFF2-40B4-BE49-F238E27FC236}">
                    <a16:creationId xmlns:a16="http://schemas.microsoft.com/office/drawing/2014/main" id="{DF847B2A-F9A5-1FAD-2F68-99AA4B085787}"/>
                  </a:ext>
                </a:extLst>
              </p14:cNvPr>
              <p14:cNvContentPartPr/>
              <p14:nvPr/>
            </p14:nvContentPartPr>
            <p14:xfrm>
              <a:off x="225600" y="3824830"/>
              <a:ext cx="1190520" cy="101880"/>
            </p14:xfrm>
          </p:contentPart>
        </mc:Choice>
        <mc:Fallback xmlns="">
          <p:pic>
            <p:nvPicPr>
              <p:cNvPr id="93" name="Ink 92">
                <a:extLst>
                  <a:ext uri="{FF2B5EF4-FFF2-40B4-BE49-F238E27FC236}">
                    <a16:creationId xmlns:a16="http://schemas.microsoft.com/office/drawing/2014/main" id="{DF847B2A-F9A5-1FAD-2F68-99AA4B085787}"/>
                  </a:ext>
                </a:extLst>
              </p:cNvPr>
              <p:cNvPicPr/>
              <p:nvPr/>
            </p:nvPicPr>
            <p:blipFill>
              <a:blip r:embed="rId97"/>
              <a:stretch>
                <a:fillRect/>
              </a:stretch>
            </p:blipFill>
            <p:spPr>
              <a:xfrm>
                <a:off x="207960" y="3807190"/>
                <a:ext cx="12261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94" name="Ink 93">
                <a:extLst>
                  <a:ext uri="{FF2B5EF4-FFF2-40B4-BE49-F238E27FC236}">
                    <a16:creationId xmlns:a16="http://schemas.microsoft.com/office/drawing/2014/main" id="{D75EA50D-5B84-D66D-6E46-E4258DD9106A}"/>
                  </a:ext>
                </a:extLst>
              </p14:cNvPr>
              <p14:cNvContentPartPr/>
              <p14:nvPr/>
            </p14:nvContentPartPr>
            <p14:xfrm>
              <a:off x="8840400" y="4419550"/>
              <a:ext cx="783720" cy="36720"/>
            </p14:xfrm>
          </p:contentPart>
        </mc:Choice>
        <mc:Fallback xmlns="">
          <p:pic>
            <p:nvPicPr>
              <p:cNvPr id="94" name="Ink 93">
                <a:extLst>
                  <a:ext uri="{FF2B5EF4-FFF2-40B4-BE49-F238E27FC236}">
                    <a16:creationId xmlns:a16="http://schemas.microsoft.com/office/drawing/2014/main" id="{D75EA50D-5B84-D66D-6E46-E4258DD9106A}"/>
                  </a:ext>
                </a:extLst>
              </p:cNvPr>
              <p:cNvPicPr/>
              <p:nvPr/>
            </p:nvPicPr>
            <p:blipFill>
              <a:blip r:embed="rId99"/>
              <a:stretch>
                <a:fillRect/>
              </a:stretch>
            </p:blipFill>
            <p:spPr>
              <a:xfrm>
                <a:off x="8822760" y="4401910"/>
                <a:ext cx="8193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8" name="Ink 87">
                <a:extLst>
                  <a:ext uri="{FF2B5EF4-FFF2-40B4-BE49-F238E27FC236}">
                    <a16:creationId xmlns:a16="http://schemas.microsoft.com/office/drawing/2014/main" id="{98921860-15AB-7F6D-4BFE-971965C13645}"/>
                  </a:ext>
                </a:extLst>
              </p14:cNvPr>
              <p14:cNvContentPartPr/>
              <p14:nvPr/>
            </p14:nvContentPartPr>
            <p14:xfrm>
              <a:off x="4169760" y="3876670"/>
              <a:ext cx="761400" cy="52560"/>
            </p14:xfrm>
          </p:contentPart>
        </mc:Choice>
        <mc:Fallback xmlns="">
          <p:pic>
            <p:nvPicPr>
              <p:cNvPr id="88" name="Ink 87">
                <a:extLst>
                  <a:ext uri="{FF2B5EF4-FFF2-40B4-BE49-F238E27FC236}">
                    <a16:creationId xmlns:a16="http://schemas.microsoft.com/office/drawing/2014/main" id="{98921860-15AB-7F6D-4BFE-971965C13645}"/>
                  </a:ext>
                </a:extLst>
              </p:cNvPr>
              <p:cNvPicPr/>
              <p:nvPr/>
            </p:nvPicPr>
            <p:blipFill>
              <a:blip r:embed="rId101"/>
              <a:stretch>
                <a:fillRect/>
              </a:stretch>
            </p:blipFill>
            <p:spPr>
              <a:xfrm>
                <a:off x="4152120" y="3859030"/>
                <a:ext cx="7970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9" name="Ink 88">
                <a:extLst>
                  <a:ext uri="{FF2B5EF4-FFF2-40B4-BE49-F238E27FC236}">
                    <a16:creationId xmlns:a16="http://schemas.microsoft.com/office/drawing/2014/main" id="{4686F160-3FFA-F327-D4FB-95140718C9D7}"/>
                  </a:ext>
                </a:extLst>
              </p14:cNvPr>
              <p14:cNvContentPartPr/>
              <p14:nvPr/>
            </p14:nvContentPartPr>
            <p14:xfrm>
              <a:off x="3597000" y="3929950"/>
              <a:ext cx="535320" cy="30960"/>
            </p14:xfrm>
          </p:contentPart>
        </mc:Choice>
        <mc:Fallback xmlns="">
          <p:pic>
            <p:nvPicPr>
              <p:cNvPr id="89" name="Ink 88">
                <a:extLst>
                  <a:ext uri="{FF2B5EF4-FFF2-40B4-BE49-F238E27FC236}">
                    <a16:creationId xmlns:a16="http://schemas.microsoft.com/office/drawing/2014/main" id="{4686F160-3FFA-F327-D4FB-95140718C9D7}"/>
                  </a:ext>
                </a:extLst>
              </p:cNvPr>
              <p:cNvPicPr/>
              <p:nvPr/>
            </p:nvPicPr>
            <p:blipFill>
              <a:blip r:embed="rId103"/>
              <a:stretch>
                <a:fillRect/>
              </a:stretch>
            </p:blipFill>
            <p:spPr>
              <a:xfrm>
                <a:off x="3579000" y="3912310"/>
                <a:ext cx="5709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0" name="Ink 89">
                <a:extLst>
                  <a:ext uri="{FF2B5EF4-FFF2-40B4-BE49-F238E27FC236}">
                    <a16:creationId xmlns:a16="http://schemas.microsoft.com/office/drawing/2014/main" id="{7A56B18C-BD5D-63CC-5287-8B7E061AC64C}"/>
                  </a:ext>
                </a:extLst>
              </p14:cNvPr>
              <p14:cNvContentPartPr/>
              <p14:nvPr/>
            </p14:nvContentPartPr>
            <p14:xfrm>
              <a:off x="2376960" y="3915550"/>
              <a:ext cx="1135440" cy="47880"/>
            </p14:xfrm>
          </p:contentPart>
        </mc:Choice>
        <mc:Fallback xmlns="">
          <p:pic>
            <p:nvPicPr>
              <p:cNvPr id="90" name="Ink 89">
                <a:extLst>
                  <a:ext uri="{FF2B5EF4-FFF2-40B4-BE49-F238E27FC236}">
                    <a16:creationId xmlns:a16="http://schemas.microsoft.com/office/drawing/2014/main" id="{7A56B18C-BD5D-63CC-5287-8B7E061AC64C}"/>
                  </a:ext>
                </a:extLst>
              </p:cNvPr>
              <p:cNvPicPr/>
              <p:nvPr/>
            </p:nvPicPr>
            <p:blipFill>
              <a:blip r:embed="rId105"/>
              <a:stretch>
                <a:fillRect/>
              </a:stretch>
            </p:blipFill>
            <p:spPr>
              <a:xfrm>
                <a:off x="2359320" y="3897910"/>
                <a:ext cx="11710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6" name="Ink 95">
                <a:extLst>
                  <a:ext uri="{FF2B5EF4-FFF2-40B4-BE49-F238E27FC236}">
                    <a16:creationId xmlns:a16="http://schemas.microsoft.com/office/drawing/2014/main" id="{EAB8D7BB-C1BA-E7F9-B649-A1359F69F129}"/>
                  </a:ext>
                </a:extLst>
              </p14:cNvPr>
              <p14:cNvContentPartPr/>
              <p14:nvPr/>
            </p14:nvContentPartPr>
            <p14:xfrm>
              <a:off x="167640" y="3287350"/>
              <a:ext cx="5006880" cy="710280"/>
            </p14:xfrm>
          </p:contentPart>
        </mc:Choice>
        <mc:Fallback xmlns="">
          <p:pic>
            <p:nvPicPr>
              <p:cNvPr id="96" name="Ink 95">
                <a:extLst>
                  <a:ext uri="{FF2B5EF4-FFF2-40B4-BE49-F238E27FC236}">
                    <a16:creationId xmlns:a16="http://schemas.microsoft.com/office/drawing/2014/main" id="{EAB8D7BB-C1BA-E7F9-B649-A1359F69F129}"/>
                  </a:ext>
                </a:extLst>
              </p:cNvPr>
              <p:cNvPicPr/>
              <p:nvPr/>
            </p:nvPicPr>
            <p:blipFill>
              <a:blip r:embed="rId107"/>
              <a:stretch>
                <a:fillRect/>
              </a:stretch>
            </p:blipFill>
            <p:spPr>
              <a:xfrm>
                <a:off x="150000" y="3269350"/>
                <a:ext cx="5042520" cy="7459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99" name="Ink 98">
                <a:extLst>
                  <a:ext uri="{FF2B5EF4-FFF2-40B4-BE49-F238E27FC236}">
                    <a16:creationId xmlns:a16="http://schemas.microsoft.com/office/drawing/2014/main" id="{CB4F6BA9-3DC5-E112-8144-14F2A27718FB}"/>
                  </a:ext>
                </a:extLst>
              </p14:cNvPr>
              <p14:cNvContentPartPr/>
              <p14:nvPr/>
            </p14:nvContentPartPr>
            <p14:xfrm>
              <a:off x="8613960" y="3808990"/>
              <a:ext cx="1140840" cy="704520"/>
            </p14:xfrm>
          </p:contentPart>
        </mc:Choice>
        <mc:Fallback xmlns="">
          <p:pic>
            <p:nvPicPr>
              <p:cNvPr id="99" name="Ink 98">
                <a:extLst>
                  <a:ext uri="{FF2B5EF4-FFF2-40B4-BE49-F238E27FC236}">
                    <a16:creationId xmlns:a16="http://schemas.microsoft.com/office/drawing/2014/main" id="{CB4F6BA9-3DC5-E112-8144-14F2A27718FB}"/>
                  </a:ext>
                </a:extLst>
              </p:cNvPr>
              <p:cNvPicPr/>
              <p:nvPr/>
            </p:nvPicPr>
            <p:blipFill>
              <a:blip r:embed="rId109"/>
              <a:stretch>
                <a:fillRect/>
              </a:stretch>
            </p:blipFill>
            <p:spPr>
              <a:xfrm>
                <a:off x="8595960" y="3790990"/>
                <a:ext cx="1176480" cy="7401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1" name="Ink 100">
                <a:extLst>
                  <a:ext uri="{FF2B5EF4-FFF2-40B4-BE49-F238E27FC236}">
                    <a16:creationId xmlns:a16="http://schemas.microsoft.com/office/drawing/2014/main" id="{1E88378F-1458-D571-4C37-0E53B64F1734}"/>
                  </a:ext>
                </a:extLst>
              </p14:cNvPr>
              <p14:cNvContentPartPr/>
              <p14:nvPr/>
            </p14:nvContentPartPr>
            <p14:xfrm>
              <a:off x="9232440" y="886870"/>
              <a:ext cx="706320" cy="3973320"/>
            </p14:xfrm>
          </p:contentPart>
        </mc:Choice>
        <mc:Fallback xmlns="">
          <p:pic>
            <p:nvPicPr>
              <p:cNvPr id="101" name="Ink 100">
                <a:extLst>
                  <a:ext uri="{FF2B5EF4-FFF2-40B4-BE49-F238E27FC236}">
                    <a16:creationId xmlns:a16="http://schemas.microsoft.com/office/drawing/2014/main" id="{1E88378F-1458-D571-4C37-0E53B64F1734}"/>
                  </a:ext>
                </a:extLst>
              </p:cNvPr>
              <p:cNvPicPr/>
              <p:nvPr/>
            </p:nvPicPr>
            <p:blipFill>
              <a:blip r:embed="rId111"/>
              <a:stretch>
                <a:fillRect/>
              </a:stretch>
            </p:blipFill>
            <p:spPr>
              <a:xfrm>
                <a:off x="9214440" y="869230"/>
                <a:ext cx="741960" cy="4008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3" name="Ink 102">
                <a:extLst>
                  <a:ext uri="{FF2B5EF4-FFF2-40B4-BE49-F238E27FC236}">
                    <a16:creationId xmlns:a16="http://schemas.microsoft.com/office/drawing/2014/main" id="{AECE4A4F-D999-5C8F-6C1F-683ECAC74882}"/>
                  </a:ext>
                </a:extLst>
              </p14:cNvPr>
              <p14:cNvContentPartPr/>
              <p14:nvPr/>
            </p14:nvContentPartPr>
            <p14:xfrm>
              <a:off x="5107920" y="3981790"/>
              <a:ext cx="334440" cy="231480"/>
            </p14:xfrm>
          </p:contentPart>
        </mc:Choice>
        <mc:Fallback xmlns="">
          <p:pic>
            <p:nvPicPr>
              <p:cNvPr id="103" name="Ink 102">
                <a:extLst>
                  <a:ext uri="{FF2B5EF4-FFF2-40B4-BE49-F238E27FC236}">
                    <a16:creationId xmlns:a16="http://schemas.microsoft.com/office/drawing/2014/main" id="{AECE4A4F-D999-5C8F-6C1F-683ECAC74882}"/>
                  </a:ext>
                </a:extLst>
              </p:cNvPr>
              <p:cNvPicPr/>
              <p:nvPr/>
            </p:nvPicPr>
            <p:blipFill>
              <a:blip r:embed="rId113"/>
              <a:stretch>
                <a:fillRect/>
              </a:stretch>
            </p:blipFill>
            <p:spPr>
              <a:xfrm>
                <a:off x="5090280" y="3963790"/>
                <a:ext cx="370080" cy="267120"/>
              </a:xfrm>
              <a:prstGeom prst="rect">
                <a:avLst/>
              </a:prstGeom>
            </p:spPr>
          </p:pic>
        </mc:Fallback>
      </mc:AlternateContent>
      <p:grpSp>
        <p:nvGrpSpPr>
          <p:cNvPr id="107" name="Group 106">
            <a:extLst>
              <a:ext uri="{FF2B5EF4-FFF2-40B4-BE49-F238E27FC236}">
                <a16:creationId xmlns:a16="http://schemas.microsoft.com/office/drawing/2014/main" id="{C51BB623-D548-7588-C8ED-F35D6575F43F}"/>
              </a:ext>
            </a:extLst>
          </p:cNvPr>
          <p:cNvGrpSpPr/>
          <p:nvPr/>
        </p:nvGrpSpPr>
        <p:grpSpPr>
          <a:xfrm>
            <a:off x="602880" y="808030"/>
            <a:ext cx="9199800" cy="1228680"/>
            <a:chOff x="602880" y="808030"/>
            <a:chExt cx="9199800" cy="1228680"/>
          </a:xfrm>
        </p:grpSpPr>
        <mc:AlternateContent xmlns:mc="http://schemas.openxmlformats.org/markup-compatibility/2006" xmlns:p14="http://schemas.microsoft.com/office/powerpoint/2010/main">
          <mc:Choice Requires="p14">
            <p:contentPart p14:bwMode="auto" r:id="rId114">
              <p14:nvContentPartPr>
                <p14:cNvPr id="104" name="Ink 103">
                  <a:extLst>
                    <a:ext uri="{FF2B5EF4-FFF2-40B4-BE49-F238E27FC236}">
                      <a16:creationId xmlns:a16="http://schemas.microsoft.com/office/drawing/2014/main" id="{0DF36119-BF15-6209-96A5-E2B352C48CF8}"/>
                    </a:ext>
                  </a:extLst>
                </p14:cNvPr>
                <p14:cNvContentPartPr/>
                <p14:nvPr/>
              </p14:nvContentPartPr>
              <p14:xfrm>
                <a:off x="602880" y="808030"/>
                <a:ext cx="1551600" cy="657000"/>
              </p14:xfrm>
            </p:contentPart>
          </mc:Choice>
          <mc:Fallback xmlns="">
            <p:pic>
              <p:nvPicPr>
                <p:cNvPr id="104" name="Ink 103">
                  <a:extLst>
                    <a:ext uri="{FF2B5EF4-FFF2-40B4-BE49-F238E27FC236}">
                      <a16:creationId xmlns:a16="http://schemas.microsoft.com/office/drawing/2014/main" id="{0DF36119-BF15-6209-96A5-E2B352C48CF8}"/>
                    </a:ext>
                  </a:extLst>
                </p:cNvPr>
                <p:cNvPicPr/>
                <p:nvPr/>
              </p:nvPicPr>
              <p:blipFill>
                <a:blip r:embed="rId115"/>
                <a:stretch>
                  <a:fillRect/>
                </a:stretch>
              </p:blipFill>
              <p:spPr>
                <a:xfrm>
                  <a:off x="584880" y="790030"/>
                  <a:ext cx="1587240" cy="6926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5" name="Ink 104">
                  <a:extLst>
                    <a:ext uri="{FF2B5EF4-FFF2-40B4-BE49-F238E27FC236}">
                      <a16:creationId xmlns:a16="http://schemas.microsoft.com/office/drawing/2014/main" id="{FAE861A1-D057-784C-A6A1-9F0BF71B8B49}"/>
                    </a:ext>
                  </a:extLst>
                </p14:cNvPr>
                <p14:cNvContentPartPr/>
                <p14:nvPr/>
              </p14:nvContentPartPr>
              <p14:xfrm>
                <a:off x="9719880" y="2034190"/>
                <a:ext cx="2880" cy="2520"/>
              </p14:xfrm>
            </p:contentPart>
          </mc:Choice>
          <mc:Fallback xmlns="">
            <p:pic>
              <p:nvPicPr>
                <p:cNvPr id="105" name="Ink 104">
                  <a:extLst>
                    <a:ext uri="{FF2B5EF4-FFF2-40B4-BE49-F238E27FC236}">
                      <a16:creationId xmlns:a16="http://schemas.microsoft.com/office/drawing/2014/main" id="{FAE861A1-D057-784C-A6A1-9F0BF71B8B49}"/>
                    </a:ext>
                  </a:extLst>
                </p:cNvPr>
                <p:cNvPicPr/>
                <p:nvPr/>
              </p:nvPicPr>
              <p:blipFill>
                <a:blip r:embed="rId117"/>
                <a:stretch>
                  <a:fillRect/>
                </a:stretch>
              </p:blipFill>
              <p:spPr>
                <a:xfrm>
                  <a:off x="9701880" y="2016190"/>
                  <a:ext cx="385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6" name="Ink 105">
                  <a:extLst>
                    <a:ext uri="{FF2B5EF4-FFF2-40B4-BE49-F238E27FC236}">
                      <a16:creationId xmlns:a16="http://schemas.microsoft.com/office/drawing/2014/main" id="{F992206B-7491-585A-4415-FA34C00C2339}"/>
                    </a:ext>
                  </a:extLst>
                </p14:cNvPr>
                <p14:cNvContentPartPr/>
                <p14:nvPr/>
              </p14:nvContentPartPr>
              <p14:xfrm>
                <a:off x="2991120" y="1409230"/>
                <a:ext cx="6811560" cy="562320"/>
              </p14:xfrm>
            </p:contentPart>
          </mc:Choice>
          <mc:Fallback xmlns="">
            <p:pic>
              <p:nvPicPr>
                <p:cNvPr id="106" name="Ink 105">
                  <a:extLst>
                    <a:ext uri="{FF2B5EF4-FFF2-40B4-BE49-F238E27FC236}">
                      <a16:creationId xmlns:a16="http://schemas.microsoft.com/office/drawing/2014/main" id="{F992206B-7491-585A-4415-FA34C00C2339}"/>
                    </a:ext>
                  </a:extLst>
                </p:cNvPr>
                <p:cNvPicPr/>
                <p:nvPr/>
              </p:nvPicPr>
              <p:blipFill>
                <a:blip r:embed="rId119"/>
                <a:stretch>
                  <a:fillRect/>
                </a:stretch>
              </p:blipFill>
              <p:spPr>
                <a:xfrm>
                  <a:off x="2973480" y="1391590"/>
                  <a:ext cx="6847200" cy="597960"/>
                </a:xfrm>
                <a:prstGeom prst="rect">
                  <a:avLst/>
                </a:prstGeom>
              </p:spPr>
            </p:pic>
          </mc:Fallback>
        </mc:AlternateContent>
      </p:grpSp>
      <p:grpSp>
        <p:nvGrpSpPr>
          <p:cNvPr id="109" name="Group 108">
            <a:extLst>
              <a:ext uri="{FF2B5EF4-FFF2-40B4-BE49-F238E27FC236}">
                <a16:creationId xmlns:a16="http://schemas.microsoft.com/office/drawing/2014/main" id="{AE1A62FA-4790-3A32-730C-22C9843C9EA0}"/>
              </a:ext>
            </a:extLst>
          </p:cNvPr>
          <p:cNvGrpSpPr/>
          <p:nvPr/>
        </p:nvGrpSpPr>
        <p:grpSpPr>
          <a:xfrm>
            <a:off x="239640" y="2882350"/>
            <a:ext cx="9418320" cy="615600"/>
            <a:chOff x="239640" y="2882350"/>
            <a:chExt cx="9418320" cy="615600"/>
          </a:xfrm>
        </p:grpSpPr>
        <mc:AlternateContent xmlns:mc="http://schemas.openxmlformats.org/markup-compatibility/2006" xmlns:p14="http://schemas.microsoft.com/office/powerpoint/2010/main">
          <mc:Choice Requires="p14">
            <p:contentPart p14:bwMode="auto" r:id="rId120">
              <p14:nvContentPartPr>
                <p14:cNvPr id="58" name="Ink 57">
                  <a:extLst>
                    <a:ext uri="{FF2B5EF4-FFF2-40B4-BE49-F238E27FC236}">
                      <a16:creationId xmlns:a16="http://schemas.microsoft.com/office/drawing/2014/main" id="{2D8B50EF-0764-DAA5-E422-19719E3C6737}"/>
                    </a:ext>
                  </a:extLst>
                </p14:cNvPr>
                <p14:cNvContentPartPr/>
                <p14:nvPr/>
              </p14:nvContentPartPr>
              <p14:xfrm>
                <a:off x="1585680" y="2890630"/>
                <a:ext cx="599400" cy="58320"/>
              </p14:xfrm>
            </p:contentPart>
          </mc:Choice>
          <mc:Fallback xmlns="">
            <p:pic>
              <p:nvPicPr>
                <p:cNvPr id="58" name="Ink 57">
                  <a:extLst>
                    <a:ext uri="{FF2B5EF4-FFF2-40B4-BE49-F238E27FC236}">
                      <a16:creationId xmlns:a16="http://schemas.microsoft.com/office/drawing/2014/main" id="{2D8B50EF-0764-DAA5-E422-19719E3C6737}"/>
                    </a:ext>
                  </a:extLst>
                </p:cNvPr>
                <p:cNvPicPr/>
                <p:nvPr/>
              </p:nvPicPr>
              <p:blipFill>
                <a:blip r:embed="rId121"/>
                <a:stretch>
                  <a:fillRect/>
                </a:stretch>
              </p:blipFill>
              <p:spPr>
                <a:xfrm>
                  <a:off x="1568040" y="2872990"/>
                  <a:ext cx="6350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9" name="Ink 58">
                  <a:extLst>
                    <a:ext uri="{FF2B5EF4-FFF2-40B4-BE49-F238E27FC236}">
                      <a16:creationId xmlns:a16="http://schemas.microsoft.com/office/drawing/2014/main" id="{A26AB201-EF8D-9BDD-1E4D-FBC6D8601C76}"/>
                    </a:ext>
                  </a:extLst>
                </p14:cNvPr>
                <p14:cNvContentPartPr/>
                <p14:nvPr/>
              </p14:nvContentPartPr>
              <p14:xfrm>
                <a:off x="413160" y="2882350"/>
                <a:ext cx="1251720" cy="64440"/>
              </p14:xfrm>
            </p:contentPart>
          </mc:Choice>
          <mc:Fallback xmlns="">
            <p:pic>
              <p:nvPicPr>
                <p:cNvPr id="59" name="Ink 58">
                  <a:extLst>
                    <a:ext uri="{FF2B5EF4-FFF2-40B4-BE49-F238E27FC236}">
                      <a16:creationId xmlns:a16="http://schemas.microsoft.com/office/drawing/2014/main" id="{A26AB201-EF8D-9BDD-1E4D-FBC6D8601C76}"/>
                    </a:ext>
                  </a:extLst>
                </p:cNvPr>
                <p:cNvPicPr/>
                <p:nvPr/>
              </p:nvPicPr>
              <p:blipFill>
                <a:blip r:embed="rId123"/>
                <a:stretch>
                  <a:fillRect/>
                </a:stretch>
              </p:blipFill>
              <p:spPr>
                <a:xfrm>
                  <a:off x="395520" y="2864350"/>
                  <a:ext cx="12873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1" name="Ink 60">
                  <a:extLst>
                    <a:ext uri="{FF2B5EF4-FFF2-40B4-BE49-F238E27FC236}">
                      <a16:creationId xmlns:a16="http://schemas.microsoft.com/office/drawing/2014/main" id="{68B6D74C-1B87-12EB-EE5C-AF2A226BDB36}"/>
                    </a:ext>
                  </a:extLst>
                </p14:cNvPr>
                <p14:cNvContentPartPr/>
                <p14:nvPr/>
              </p14:nvContentPartPr>
              <p14:xfrm>
                <a:off x="8983320" y="3381670"/>
                <a:ext cx="674640" cy="50760"/>
              </p14:xfrm>
            </p:contentPart>
          </mc:Choice>
          <mc:Fallback xmlns="">
            <p:pic>
              <p:nvPicPr>
                <p:cNvPr id="61" name="Ink 60">
                  <a:extLst>
                    <a:ext uri="{FF2B5EF4-FFF2-40B4-BE49-F238E27FC236}">
                      <a16:creationId xmlns:a16="http://schemas.microsoft.com/office/drawing/2014/main" id="{68B6D74C-1B87-12EB-EE5C-AF2A226BDB36}"/>
                    </a:ext>
                  </a:extLst>
                </p:cNvPr>
                <p:cNvPicPr/>
                <p:nvPr/>
              </p:nvPicPr>
              <p:blipFill>
                <a:blip r:embed="rId125"/>
                <a:stretch>
                  <a:fillRect/>
                </a:stretch>
              </p:blipFill>
              <p:spPr>
                <a:xfrm>
                  <a:off x="8965680" y="3364030"/>
                  <a:ext cx="7102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3" name="Ink 62">
                  <a:extLst>
                    <a:ext uri="{FF2B5EF4-FFF2-40B4-BE49-F238E27FC236}">
                      <a16:creationId xmlns:a16="http://schemas.microsoft.com/office/drawing/2014/main" id="{56A05D30-EF10-ECB8-EB0D-3C6CDD9B7B56}"/>
                    </a:ext>
                  </a:extLst>
                </p14:cNvPr>
                <p14:cNvContentPartPr/>
                <p14:nvPr/>
              </p14:nvContentPartPr>
              <p14:xfrm>
                <a:off x="6289800" y="3414070"/>
                <a:ext cx="988560" cy="43200"/>
              </p14:xfrm>
            </p:contentPart>
          </mc:Choice>
          <mc:Fallback xmlns="">
            <p:pic>
              <p:nvPicPr>
                <p:cNvPr id="63" name="Ink 62">
                  <a:extLst>
                    <a:ext uri="{FF2B5EF4-FFF2-40B4-BE49-F238E27FC236}">
                      <a16:creationId xmlns:a16="http://schemas.microsoft.com/office/drawing/2014/main" id="{56A05D30-EF10-ECB8-EB0D-3C6CDD9B7B56}"/>
                    </a:ext>
                  </a:extLst>
                </p:cNvPr>
                <p:cNvPicPr/>
                <p:nvPr/>
              </p:nvPicPr>
              <p:blipFill>
                <a:blip r:embed="rId127"/>
                <a:stretch>
                  <a:fillRect/>
                </a:stretch>
              </p:blipFill>
              <p:spPr>
                <a:xfrm>
                  <a:off x="6271800" y="3396430"/>
                  <a:ext cx="10242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64" name="Ink 63">
                  <a:extLst>
                    <a:ext uri="{FF2B5EF4-FFF2-40B4-BE49-F238E27FC236}">
                      <a16:creationId xmlns:a16="http://schemas.microsoft.com/office/drawing/2014/main" id="{E5B4A62F-6BDC-6863-753C-09388D2C87AE}"/>
                    </a:ext>
                  </a:extLst>
                </p14:cNvPr>
                <p14:cNvContentPartPr/>
                <p14:nvPr/>
              </p14:nvContentPartPr>
              <p14:xfrm>
                <a:off x="4478280" y="3374830"/>
                <a:ext cx="1734480" cy="85680"/>
              </p14:xfrm>
            </p:contentPart>
          </mc:Choice>
          <mc:Fallback xmlns="">
            <p:pic>
              <p:nvPicPr>
                <p:cNvPr id="64" name="Ink 63">
                  <a:extLst>
                    <a:ext uri="{FF2B5EF4-FFF2-40B4-BE49-F238E27FC236}">
                      <a16:creationId xmlns:a16="http://schemas.microsoft.com/office/drawing/2014/main" id="{E5B4A62F-6BDC-6863-753C-09388D2C87AE}"/>
                    </a:ext>
                  </a:extLst>
                </p:cNvPr>
                <p:cNvPicPr/>
                <p:nvPr/>
              </p:nvPicPr>
              <p:blipFill>
                <a:blip r:embed="rId129"/>
                <a:stretch>
                  <a:fillRect/>
                </a:stretch>
              </p:blipFill>
              <p:spPr>
                <a:xfrm>
                  <a:off x="4460640" y="3357190"/>
                  <a:ext cx="17701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66" name="Ink 65">
                  <a:extLst>
                    <a:ext uri="{FF2B5EF4-FFF2-40B4-BE49-F238E27FC236}">
                      <a16:creationId xmlns:a16="http://schemas.microsoft.com/office/drawing/2014/main" id="{234B5862-BA6E-ACF4-21EA-526D0BAB6296}"/>
                    </a:ext>
                  </a:extLst>
                </p14:cNvPr>
                <p14:cNvContentPartPr/>
                <p14:nvPr/>
              </p14:nvContentPartPr>
              <p14:xfrm>
                <a:off x="4143840" y="3325150"/>
                <a:ext cx="412920" cy="26280"/>
              </p14:xfrm>
            </p:contentPart>
          </mc:Choice>
          <mc:Fallback xmlns="">
            <p:pic>
              <p:nvPicPr>
                <p:cNvPr id="66" name="Ink 65">
                  <a:extLst>
                    <a:ext uri="{FF2B5EF4-FFF2-40B4-BE49-F238E27FC236}">
                      <a16:creationId xmlns:a16="http://schemas.microsoft.com/office/drawing/2014/main" id="{234B5862-BA6E-ACF4-21EA-526D0BAB6296}"/>
                    </a:ext>
                  </a:extLst>
                </p:cNvPr>
                <p:cNvPicPr/>
                <p:nvPr/>
              </p:nvPicPr>
              <p:blipFill>
                <a:blip r:embed="rId131"/>
                <a:stretch>
                  <a:fillRect/>
                </a:stretch>
              </p:blipFill>
              <p:spPr>
                <a:xfrm>
                  <a:off x="4125840" y="3307150"/>
                  <a:ext cx="4485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67" name="Ink 66">
                  <a:extLst>
                    <a:ext uri="{FF2B5EF4-FFF2-40B4-BE49-F238E27FC236}">
                      <a16:creationId xmlns:a16="http://schemas.microsoft.com/office/drawing/2014/main" id="{CCB612E2-0C15-064B-92D6-9A78293097DD}"/>
                    </a:ext>
                  </a:extLst>
                </p14:cNvPr>
                <p14:cNvContentPartPr/>
                <p14:nvPr/>
              </p14:nvContentPartPr>
              <p14:xfrm>
                <a:off x="3481440" y="3371230"/>
                <a:ext cx="574560" cy="32760"/>
              </p14:xfrm>
            </p:contentPart>
          </mc:Choice>
          <mc:Fallback xmlns="">
            <p:pic>
              <p:nvPicPr>
                <p:cNvPr id="67" name="Ink 66">
                  <a:extLst>
                    <a:ext uri="{FF2B5EF4-FFF2-40B4-BE49-F238E27FC236}">
                      <a16:creationId xmlns:a16="http://schemas.microsoft.com/office/drawing/2014/main" id="{CCB612E2-0C15-064B-92D6-9A78293097DD}"/>
                    </a:ext>
                  </a:extLst>
                </p:cNvPr>
                <p:cNvPicPr/>
                <p:nvPr/>
              </p:nvPicPr>
              <p:blipFill>
                <a:blip r:embed="rId133"/>
                <a:stretch>
                  <a:fillRect/>
                </a:stretch>
              </p:blipFill>
              <p:spPr>
                <a:xfrm>
                  <a:off x="3463440" y="3353230"/>
                  <a:ext cx="6102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69" name="Ink 68">
                  <a:extLst>
                    <a:ext uri="{FF2B5EF4-FFF2-40B4-BE49-F238E27FC236}">
                      <a16:creationId xmlns:a16="http://schemas.microsoft.com/office/drawing/2014/main" id="{56A85A82-5784-EC49-6AAD-5179A2C0C85A}"/>
                    </a:ext>
                  </a:extLst>
                </p14:cNvPr>
                <p14:cNvContentPartPr/>
                <p14:nvPr/>
              </p14:nvContentPartPr>
              <p14:xfrm>
                <a:off x="2961960" y="3309310"/>
                <a:ext cx="491040" cy="38160"/>
              </p14:xfrm>
            </p:contentPart>
          </mc:Choice>
          <mc:Fallback xmlns="">
            <p:pic>
              <p:nvPicPr>
                <p:cNvPr id="69" name="Ink 68">
                  <a:extLst>
                    <a:ext uri="{FF2B5EF4-FFF2-40B4-BE49-F238E27FC236}">
                      <a16:creationId xmlns:a16="http://schemas.microsoft.com/office/drawing/2014/main" id="{56A85A82-5784-EC49-6AAD-5179A2C0C85A}"/>
                    </a:ext>
                  </a:extLst>
                </p:cNvPr>
                <p:cNvPicPr/>
                <p:nvPr/>
              </p:nvPicPr>
              <p:blipFill>
                <a:blip r:embed="rId135"/>
                <a:stretch>
                  <a:fillRect/>
                </a:stretch>
              </p:blipFill>
              <p:spPr>
                <a:xfrm>
                  <a:off x="2943960" y="3291310"/>
                  <a:ext cx="5266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0" name="Ink 69">
                  <a:extLst>
                    <a:ext uri="{FF2B5EF4-FFF2-40B4-BE49-F238E27FC236}">
                      <a16:creationId xmlns:a16="http://schemas.microsoft.com/office/drawing/2014/main" id="{30BF2355-68D6-0070-0788-8B9A50F0710A}"/>
                    </a:ext>
                  </a:extLst>
                </p14:cNvPr>
                <p14:cNvContentPartPr/>
                <p14:nvPr/>
              </p14:nvContentPartPr>
              <p14:xfrm>
                <a:off x="2433120" y="3355750"/>
                <a:ext cx="422280" cy="37080"/>
              </p14:xfrm>
            </p:contentPart>
          </mc:Choice>
          <mc:Fallback xmlns="">
            <p:pic>
              <p:nvPicPr>
                <p:cNvPr id="70" name="Ink 69">
                  <a:extLst>
                    <a:ext uri="{FF2B5EF4-FFF2-40B4-BE49-F238E27FC236}">
                      <a16:creationId xmlns:a16="http://schemas.microsoft.com/office/drawing/2014/main" id="{30BF2355-68D6-0070-0788-8B9A50F0710A}"/>
                    </a:ext>
                  </a:extLst>
                </p:cNvPr>
                <p:cNvPicPr/>
                <p:nvPr/>
              </p:nvPicPr>
              <p:blipFill>
                <a:blip r:embed="rId137"/>
                <a:stretch>
                  <a:fillRect/>
                </a:stretch>
              </p:blipFill>
              <p:spPr>
                <a:xfrm>
                  <a:off x="2415120" y="3337750"/>
                  <a:ext cx="4579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1" name="Ink 70">
                  <a:extLst>
                    <a:ext uri="{FF2B5EF4-FFF2-40B4-BE49-F238E27FC236}">
                      <a16:creationId xmlns:a16="http://schemas.microsoft.com/office/drawing/2014/main" id="{6AD3F048-999A-E556-7477-E21301F7480B}"/>
                    </a:ext>
                  </a:extLst>
                </p14:cNvPr>
                <p14:cNvContentPartPr/>
                <p14:nvPr/>
              </p14:nvContentPartPr>
              <p14:xfrm>
                <a:off x="1667760" y="3358270"/>
                <a:ext cx="696240" cy="37800"/>
              </p14:xfrm>
            </p:contentPart>
          </mc:Choice>
          <mc:Fallback xmlns="">
            <p:pic>
              <p:nvPicPr>
                <p:cNvPr id="71" name="Ink 70">
                  <a:extLst>
                    <a:ext uri="{FF2B5EF4-FFF2-40B4-BE49-F238E27FC236}">
                      <a16:creationId xmlns:a16="http://schemas.microsoft.com/office/drawing/2014/main" id="{6AD3F048-999A-E556-7477-E21301F7480B}"/>
                    </a:ext>
                  </a:extLst>
                </p:cNvPr>
                <p:cNvPicPr/>
                <p:nvPr/>
              </p:nvPicPr>
              <p:blipFill>
                <a:blip r:embed="rId139"/>
                <a:stretch>
                  <a:fillRect/>
                </a:stretch>
              </p:blipFill>
              <p:spPr>
                <a:xfrm>
                  <a:off x="1650120" y="3340270"/>
                  <a:ext cx="7318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3" name="Ink 72">
                  <a:extLst>
                    <a:ext uri="{FF2B5EF4-FFF2-40B4-BE49-F238E27FC236}">
                      <a16:creationId xmlns:a16="http://schemas.microsoft.com/office/drawing/2014/main" id="{5DA89ECD-B4DC-4021-C51B-2F17624C715E}"/>
                    </a:ext>
                  </a:extLst>
                </p14:cNvPr>
                <p14:cNvContentPartPr/>
                <p14:nvPr/>
              </p14:nvContentPartPr>
              <p14:xfrm>
                <a:off x="1255920" y="3326950"/>
                <a:ext cx="419040" cy="24120"/>
              </p14:xfrm>
            </p:contentPart>
          </mc:Choice>
          <mc:Fallback xmlns="">
            <p:pic>
              <p:nvPicPr>
                <p:cNvPr id="73" name="Ink 72">
                  <a:extLst>
                    <a:ext uri="{FF2B5EF4-FFF2-40B4-BE49-F238E27FC236}">
                      <a16:creationId xmlns:a16="http://schemas.microsoft.com/office/drawing/2014/main" id="{5DA89ECD-B4DC-4021-C51B-2F17624C715E}"/>
                    </a:ext>
                  </a:extLst>
                </p:cNvPr>
                <p:cNvPicPr/>
                <p:nvPr/>
              </p:nvPicPr>
              <p:blipFill>
                <a:blip r:embed="rId141"/>
                <a:stretch>
                  <a:fillRect/>
                </a:stretch>
              </p:blipFill>
              <p:spPr>
                <a:xfrm>
                  <a:off x="1237920" y="3308950"/>
                  <a:ext cx="4546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5" name="Ink 74">
                  <a:extLst>
                    <a:ext uri="{FF2B5EF4-FFF2-40B4-BE49-F238E27FC236}">
                      <a16:creationId xmlns:a16="http://schemas.microsoft.com/office/drawing/2014/main" id="{E0D3D067-F8F1-2286-7B10-46F8B62CC8A8}"/>
                    </a:ext>
                  </a:extLst>
                </p14:cNvPr>
                <p14:cNvContentPartPr/>
                <p14:nvPr/>
              </p14:nvContentPartPr>
              <p14:xfrm>
                <a:off x="239640" y="3390310"/>
                <a:ext cx="771480" cy="37080"/>
              </p14:xfrm>
            </p:contentPart>
          </mc:Choice>
          <mc:Fallback xmlns="">
            <p:pic>
              <p:nvPicPr>
                <p:cNvPr id="75" name="Ink 74">
                  <a:extLst>
                    <a:ext uri="{FF2B5EF4-FFF2-40B4-BE49-F238E27FC236}">
                      <a16:creationId xmlns:a16="http://schemas.microsoft.com/office/drawing/2014/main" id="{E0D3D067-F8F1-2286-7B10-46F8B62CC8A8}"/>
                    </a:ext>
                  </a:extLst>
                </p:cNvPr>
                <p:cNvPicPr/>
                <p:nvPr/>
              </p:nvPicPr>
              <p:blipFill>
                <a:blip r:embed="rId143"/>
                <a:stretch>
                  <a:fillRect/>
                </a:stretch>
              </p:blipFill>
              <p:spPr>
                <a:xfrm>
                  <a:off x="222000" y="3372310"/>
                  <a:ext cx="8071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8" name="Ink 107">
                  <a:extLst>
                    <a:ext uri="{FF2B5EF4-FFF2-40B4-BE49-F238E27FC236}">
                      <a16:creationId xmlns:a16="http://schemas.microsoft.com/office/drawing/2014/main" id="{24345152-4BBE-53C6-0785-A1D39C989496}"/>
                    </a:ext>
                  </a:extLst>
                </p14:cNvPr>
                <p14:cNvContentPartPr/>
                <p14:nvPr/>
              </p14:nvContentPartPr>
              <p14:xfrm>
                <a:off x="7249200" y="2885950"/>
                <a:ext cx="1932840" cy="612000"/>
              </p14:xfrm>
            </p:contentPart>
          </mc:Choice>
          <mc:Fallback xmlns="">
            <p:pic>
              <p:nvPicPr>
                <p:cNvPr id="108" name="Ink 107">
                  <a:extLst>
                    <a:ext uri="{FF2B5EF4-FFF2-40B4-BE49-F238E27FC236}">
                      <a16:creationId xmlns:a16="http://schemas.microsoft.com/office/drawing/2014/main" id="{24345152-4BBE-53C6-0785-A1D39C989496}"/>
                    </a:ext>
                  </a:extLst>
                </p:cNvPr>
                <p:cNvPicPr/>
                <p:nvPr/>
              </p:nvPicPr>
              <p:blipFill>
                <a:blip r:embed="rId145"/>
                <a:stretch>
                  <a:fillRect/>
                </a:stretch>
              </p:blipFill>
              <p:spPr>
                <a:xfrm>
                  <a:off x="7231200" y="2868310"/>
                  <a:ext cx="1968480" cy="647640"/>
                </a:xfrm>
                <a:prstGeom prst="rect">
                  <a:avLst/>
                </a:prstGeom>
              </p:spPr>
            </p:pic>
          </mc:Fallback>
        </mc:AlternateContent>
      </p:grpSp>
    </p:spTree>
    <p:extLst>
      <p:ext uri="{BB962C8B-B14F-4D97-AF65-F5344CB8AC3E}">
        <p14:creationId xmlns:p14="http://schemas.microsoft.com/office/powerpoint/2010/main" val="2927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91401"/>
            <a:ext cx="9607550" cy="5447645"/>
          </a:xfrm>
          <a:prstGeom prst="rect">
            <a:avLst/>
          </a:prstGeom>
          <a:noFill/>
        </p:spPr>
        <p:txBody>
          <a:bodyPr wrap="square" rtlCol="0">
            <a:spAutoFit/>
          </a:bodyPr>
          <a:lstStyle/>
          <a:p>
            <a:pPr algn="ctr"/>
            <a:r>
              <a:rPr lang="en-US" sz="2800" b="1">
                <a:solidFill>
                  <a:srgbClr val="FFC000"/>
                </a:solidFill>
                <a:cs typeface="+mj-cs"/>
              </a:rPr>
              <a:t>Reasons why God told Israel not to live like the Egyptians</a:t>
            </a:r>
          </a:p>
          <a:p>
            <a:endParaRPr lang="en-US" sz="2000">
              <a:solidFill>
                <a:srgbClr val="FFC000"/>
              </a:solidFill>
              <a:cs typeface="+mj-cs"/>
            </a:endParaRPr>
          </a:p>
          <a:p>
            <a:pPr marL="342900" indent="-342900">
              <a:buFont typeface="Arial" panose="020B0604020202020204" pitchFamily="34" charset="0"/>
              <a:buChar char="•"/>
            </a:pPr>
            <a:r>
              <a:rPr lang="en-US" sz="2000">
                <a:solidFill>
                  <a:srgbClr val="FFC000"/>
                </a:solidFill>
                <a:cs typeface="+mj-cs"/>
              </a:rPr>
              <a:t>God wanted Israel to be holy and separate from the nations that did not worship him or obey his commands. He wanted them to be his treasured possession, his kingdom of priests and his holy nation.</a:t>
            </a:r>
          </a:p>
          <a:p>
            <a:pPr marL="342900" indent="-342900">
              <a:buFont typeface="Arial" panose="020B0604020202020204" pitchFamily="34" charset="0"/>
              <a:buChar char="•"/>
            </a:pPr>
            <a:r>
              <a:rPr lang="en-US" sz="2000">
                <a:solidFill>
                  <a:srgbClr val="92D050"/>
                </a:solidFill>
                <a:cs typeface="+mj-cs"/>
              </a:rPr>
              <a:t>God wanted Israel to avoid the idolatry and immorality of the Egyptians, who worshiped many gods and animals and practiced various forms of sexual perversion. He wanted them to worship him alone and follow his moral laws that reflected his character and will.</a:t>
            </a:r>
          </a:p>
          <a:p>
            <a:pPr marL="342900" indent="-342900">
              <a:buFont typeface="Arial" panose="020B0604020202020204" pitchFamily="34" charset="0"/>
              <a:buChar char="•"/>
            </a:pPr>
            <a:r>
              <a:rPr lang="en-US" sz="2000">
                <a:solidFill>
                  <a:srgbClr val="FFC000"/>
                </a:solidFill>
                <a:cs typeface="+mj-cs"/>
              </a:rPr>
              <a:t>God wanted Israel to remember his grace and faithfulness in delivering them from the bondage and oppression of the Egyptians, who enslaved them and tried to kill their male children . He wanted them to trust him and obey him as their redeemer and protector.</a:t>
            </a:r>
          </a:p>
          <a:p>
            <a:pPr marL="342900" indent="-342900">
              <a:buFont typeface="Arial" panose="020B0604020202020204" pitchFamily="34" charset="0"/>
              <a:buChar char="•"/>
            </a:pPr>
            <a:r>
              <a:rPr lang="en-US" sz="2000">
                <a:solidFill>
                  <a:srgbClr val="00B0F0"/>
                </a:solidFill>
                <a:cs typeface="+mj-cs"/>
              </a:rPr>
              <a:t>God wanted Israel to prepare for the Promised Land (Canaan), where he was bringing them to inherit as a gift of his covenant with Abraham, Isaac and Jacob . He wanted them to follow his guidance and his laws that would enable them to live in peace and prosperity in the land.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BAE426F-B7D3-2DEC-3AA8-DDBF47A2FA49}"/>
                  </a:ext>
                </a:extLst>
              </p14:cNvPr>
              <p14:cNvContentPartPr/>
              <p14:nvPr/>
            </p14:nvContentPartPr>
            <p14:xfrm>
              <a:off x="1185720" y="1353070"/>
              <a:ext cx="5464800" cy="134640"/>
            </p14:xfrm>
          </p:contentPart>
        </mc:Choice>
        <mc:Fallback xmlns="">
          <p:pic>
            <p:nvPicPr>
              <p:cNvPr id="2" name="Ink 1">
                <a:extLst>
                  <a:ext uri="{FF2B5EF4-FFF2-40B4-BE49-F238E27FC236}">
                    <a16:creationId xmlns:a16="http://schemas.microsoft.com/office/drawing/2014/main" id="{5BAE426F-B7D3-2DEC-3AA8-DDBF47A2FA49}"/>
                  </a:ext>
                </a:extLst>
              </p:cNvPr>
              <p:cNvPicPr/>
              <p:nvPr/>
            </p:nvPicPr>
            <p:blipFill>
              <a:blip r:embed="rId5"/>
              <a:stretch>
                <a:fillRect/>
              </a:stretch>
            </p:blipFill>
            <p:spPr>
              <a:xfrm>
                <a:off x="1168080" y="1335070"/>
                <a:ext cx="55004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A23F7B41-15A9-72AA-8C3F-53F1FE8BB265}"/>
                  </a:ext>
                </a:extLst>
              </p14:cNvPr>
              <p14:cNvContentPartPr/>
              <p14:nvPr/>
            </p14:nvContentPartPr>
            <p14:xfrm>
              <a:off x="5192160" y="1653670"/>
              <a:ext cx="2268720" cy="68400"/>
            </p14:xfrm>
          </p:contentPart>
        </mc:Choice>
        <mc:Fallback xmlns="">
          <p:pic>
            <p:nvPicPr>
              <p:cNvPr id="4" name="Ink 3">
                <a:extLst>
                  <a:ext uri="{FF2B5EF4-FFF2-40B4-BE49-F238E27FC236}">
                    <a16:creationId xmlns:a16="http://schemas.microsoft.com/office/drawing/2014/main" id="{A23F7B41-15A9-72AA-8C3F-53F1FE8BB265}"/>
                  </a:ext>
                </a:extLst>
              </p:cNvPr>
              <p:cNvPicPr/>
              <p:nvPr/>
            </p:nvPicPr>
            <p:blipFill>
              <a:blip r:embed="rId7"/>
              <a:stretch>
                <a:fillRect/>
              </a:stretch>
            </p:blipFill>
            <p:spPr>
              <a:xfrm>
                <a:off x="5174160" y="1636030"/>
                <a:ext cx="2304360" cy="104040"/>
              </a:xfrm>
              <a:prstGeom prst="rect">
                <a:avLst/>
              </a:prstGeom>
            </p:spPr>
          </p:pic>
        </mc:Fallback>
      </mc:AlternateContent>
      <p:grpSp>
        <p:nvGrpSpPr>
          <p:cNvPr id="9" name="Group 8">
            <a:extLst>
              <a:ext uri="{FF2B5EF4-FFF2-40B4-BE49-F238E27FC236}">
                <a16:creationId xmlns:a16="http://schemas.microsoft.com/office/drawing/2014/main" id="{D5E5D820-AF61-712B-0A9C-E99FC78A13F7}"/>
              </a:ext>
            </a:extLst>
          </p:cNvPr>
          <p:cNvGrpSpPr/>
          <p:nvPr/>
        </p:nvGrpSpPr>
        <p:grpSpPr>
          <a:xfrm>
            <a:off x="3074640" y="2266750"/>
            <a:ext cx="4750560" cy="64800"/>
            <a:chOff x="3074640" y="2266750"/>
            <a:chExt cx="4750560" cy="6480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AF914B0D-C393-D232-9D8C-32B6733F2842}"/>
                    </a:ext>
                  </a:extLst>
                </p14:cNvPr>
                <p14:cNvContentPartPr/>
                <p14:nvPr/>
              </p14:nvContentPartPr>
              <p14:xfrm>
                <a:off x="3074640" y="2292310"/>
                <a:ext cx="3171960" cy="39240"/>
              </p14:xfrm>
            </p:contentPart>
          </mc:Choice>
          <mc:Fallback xmlns="">
            <p:pic>
              <p:nvPicPr>
                <p:cNvPr id="5" name="Ink 4">
                  <a:extLst>
                    <a:ext uri="{FF2B5EF4-FFF2-40B4-BE49-F238E27FC236}">
                      <a16:creationId xmlns:a16="http://schemas.microsoft.com/office/drawing/2014/main" id="{AF914B0D-C393-D232-9D8C-32B6733F2842}"/>
                    </a:ext>
                  </a:extLst>
                </p:cNvPr>
                <p:cNvPicPr/>
                <p:nvPr/>
              </p:nvPicPr>
              <p:blipFill>
                <a:blip r:embed="rId9"/>
                <a:stretch>
                  <a:fillRect/>
                </a:stretch>
              </p:blipFill>
              <p:spPr>
                <a:xfrm>
                  <a:off x="3057000" y="2274310"/>
                  <a:ext cx="32076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E9F1E68F-3BB9-5241-1E33-9F9D04D31169}"/>
                    </a:ext>
                  </a:extLst>
                </p14:cNvPr>
                <p14:cNvContentPartPr/>
                <p14:nvPr/>
              </p14:nvContentPartPr>
              <p14:xfrm>
                <a:off x="6889920" y="2266750"/>
                <a:ext cx="935280" cy="57600"/>
              </p14:xfrm>
            </p:contentPart>
          </mc:Choice>
          <mc:Fallback xmlns="">
            <p:pic>
              <p:nvPicPr>
                <p:cNvPr id="7" name="Ink 6">
                  <a:extLst>
                    <a:ext uri="{FF2B5EF4-FFF2-40B4-BE49-F238E27FC236}">
                      <a16:creationId xmlns:a16="http://schemas.microsoft.com/office/drawing/2014/main" id="{E9F1E68F-3BB9-5241-1E33-9F9D04D31169}"/>
                    </a:ext>
                  </a:extLst>
                </p:cNvPr>
                <p:cNvPicPr/>
                <p:nvPr/>
              </p:nvPicPr>
              <p:blipFill>
                <a:blip r:embed="rId11"/>
                <a:stretch>
                  <a:fillRect/>
                </a:stretch>
              </p:blipFill>
              <p:spPr>
                <a:xfrm>
                  <a:off x="6872280" y="2248750"/>
                  <a:ext cx="970920" cy="93240"/>
                </a:xfrm>
                <a:prstGeom prst="rect">
                  <a:avLst/>
                </a:prstGeom>
              </p:spPr>
            </p:pic>
          </mc:Fallback>
        </mc:AlternateContent>
      </p:grpSp>
      <p:grpSp>
        <p:nvGrpSpPr>
          <p:cNvPr id="13" name="Group 12">
            <a:extLst>
              <a:ext uri="{FF2B5EF4-FFF2-40B4-BE49-F238E27FC236}">
                <a16:creationId xmlns:a16="http://schemas.microsoft.com/office/drawing/2014/main" id="{A168FFEA-3D7E-F9C0-2201-9382AFEAAE13}"/>
              </a:ext>
            </a:extLst>
          </p:cNvPr>
          <p:cNvGrpSpPr/>
          <p:nvPr/>
        </p:nvGrpSpPr>
        <p:grpSpPr>
          <a:xfrm>
            <a:off x="4298640" y="3468790"/>
            <a:ext cx="2206440" cy="69120"/>
            <a:chOff x="4298640" y="3468790"/>
            <a:chExt cx="2206440" cy="69120"/>
          </a:xfrm>
        </p:grpSpPr>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8E439BC1-CC10-DE03-6BE1-37A3F926846D}"/>
                    </a:ext>
                  </a:extLst>
                </p14:cNvPr>
                <p14:cNvContentPartPr/>
                <p14:nvPr/>
              </p14:nvContentPartPr>
              <p14:xfrm>
                <a:off x="4298640" y="3492550"/>
                <a:ext cx="656640" cy="45360"/>
              </p14:xfrm>
            </p:contentPart>
          </mc:Choice>
          <mc:Fallback xmlns="">
            <p:pic>
              <p:nvPicPr>
                <p:cNvPr id="11" name="Ink 10">
                  <a:extLst>
                    <a:ext uri="{FF2B5EF4-FFF2-40B4-BE49-F238E27FC236}">
                      <a16:creationId xmlns:a16="http://schemas.microsoft.com/office/drawing/2014/main" id="{8E439BC1-CC10-DE03-6BE1-37A3F926846D}"/>
                    </a:ext>
                  </a:extLst>
                </p:cNvPr>
                <p:cNvPicPr/>
                <p:nvPr/>
              </p:nvPicPr>
              <p:blipFill>
                <a:blip r:embed="rId13"/>
                <a:stretch>
                  <a:fillRect/>
                </a:stretch>
              </p:blipFill>
              <p:spPr>
                <a:xfrm>
                  <a:off x="4281000" y="3474550"/>
                  <a:ext cx="6922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F8851145-24CE-2B53-50C2-AC5268A91B32}"/>
                    </a:ext>
                  </a:extLst>
                </p14:cNvPr>
                <p14:cNvContentPartPr/>
                <p14:nvPr/>
              </p14:nvContentPartPr>
              <p14:xfrm>
                <a:off x="5479800" y="3468790"/>
                <a:ext cx="1025280" cy="31680"/>
              </p14:xfrm>
            </p:contentPart>
          </mc:Choice>
          <mc:Fallback xmlns="">
            <p:pic>
              <p:nvPicPr>
                <p:cNvPr id="12" name="Ink 11">
                  <a:extLst>
                    <a:ext uri="{FF2B5EF4-FFF2-40B4-BE49-F238E27FC236}">
                      <a16:creationId xmlns:a16="http://schemas.microsoft.com/office/drawing/2014/main" id="{F8851145-24CE-2B53-50C2-AC5268A91B32}"/>
                    </a:ext>
                  </a:extLst>
                </p:cNvPr>
                <p:cNvPicPr/>
                <p:nvPr/>
              </p:nvPicPr>
              <p:blipFill>
                <a:blip r:embed="rId15"/>
                <a:stretch>
                  <a:fillRect/>
                </a:stretch>
              </p:blipFill>
              <p:spPr>
                <a:xfrm>
                  <a:off x="5462160" y="3451150"/>
                  <a:ext cx="1060920" cy="6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DEDFAD4D-D5B3-17CF-9B74-0B618871E499}"/>
                  </a:ext>
                </a:extLst>
              </p14:cNvPr>
              <p14:cNvContentPartPr/>
              <p14:nvPr/>
            </p14:nvContentPartPr>
            <p14:xfrm>
              <a:off x="4641720" y="4678030"/>
              <a:ext cx="2128320" cy="156240"/>
            </p14:xfrm>
          </p:contentPart>
        </mc:Choice>
        <mc:Fallback xmlns="">
          <p:pic>
            <p:nvPicPr>
              <p:cNvPr id="14" name="Ink 13">
                <a:extLst>
                  <a:ext uri="{FF2B5EF4-FFF2-40B4-BE49-F238E27FC236}">
                    <a16:creationId xmlns:a16="http://schemas.microsoft.com/office/drawing/2014/main" id="{DEDFAD4D-D5B3-17CF-9B74-0B618871E499}"/>
                  </a:ext>
                </a:extLst>
              </p:cNvPr>
              <p:cNvPicPr/>
              <p:nvPr/>
            </p:nvPicPr>
            <p:blipFill>
              <a:blip r:embed="rId17"/>
              <a:stretch>
                <a:fillRect/>
              </a:stretch>
            </p:blipFill>
            <p:spPr>
              <a:xfrm>
                <a:off x="4624080" y="4660390"/>
                <a:ext cx="2163960" cy="191880"/>
              </a:xfrm>
              <a:prstGeom prst="rect">
                <a:avLst/>
              </a:prstGeom>
            </p:spPr>
          </p:pic>
        </mc:Fallback>
      </mc:AlternateContent>
    </p:spTree>
    <p:extLst>
      <p:ext uri="{BB962C8B-B14F-4D97-AF65-F5344CB8AC3E}">
        <p14:creationId xmlns:p14="http://schemas.microsoft.com/office/powerpoint/2010/main" val="2856632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477455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473338"/>
            <a:ext cx="9607550" cy="3539430"/>
          </a:xfrm>
          <a:prstGeom prst="rect">
            <a:avLst/>
          </a:prstGeom>
          <a:noFill/>
        </p:spPr>
        <p:txBody>
          <a:bodyPr wrap="square" rtlCol="0">
            <a:spAutoFit/>
          </a:bodyPr>
          <a:lstStyle/>
          <a:p>
            <a:r>
              <a:rPr lang="en-US" sz="2800" b="1">
                <a:solidFill>
                  <a:srgbClr val="FFC000"/>
                </a:solidFill>
                <a:cs typeface="+mj-cs"/>
              </a:rPr>
              <a:t>Sifrei Devarim 43:16</a:t>
            </a:r>
          </a:p>
          <a:p>
            <a:pPr algn="r"/>
            <a:r>
              <a:rPr lang="he-IL" sz="2800">
                <a:solidFill>
                  <a:srgbClr val="FFFF00"/>
                </a:solidFill>
                <a:cs typeface="+mj-cs"/>
              </a:rPr>
              <a:t>ועבדתם אלהים אחרים - וכי אלהים הוא? והלא כבר נאמר (ישעיה לז) ונתון את אלהיהם באש כי לא אלהים המה, כי אם מעשה ידי אדם! ולמה נקרא שמם אלהים אחרים? שעושים את עובדיהם אחרים.</a:t>
            </a:r>
          </a:p>
          <a:p>
            <a:r>
              <a:rPr lang="he-IL" sz="2800">
                <a:solidFill>
                  <a:srgbClr val="00B0F0"/>
                </a:solidFill>
                <a:cs typeface="+mj-cs"/>
              </a:rPr>
              <a:t>"</a:t>
            </a:r>
            <a:r>
              <a:rPr lang="en-US" sz="2800">
                <a:solidFill>
                  <a:srgbClr val="00B0F0"/>
                </a:solidFill>
                <a:cs typeface="+mj-cs"/>
              </a:rPr>
              <a:t>and you serve other gods": </a:t>
            </a:r>
            <a:r>
              <a:rPr lang="en-US" sz="2800">
                <a:solidFill>
                  <a:srgbClr val="FFC000"/>
                </a:solidFill>
                <a:cs typeface="+mj-cs"/>
              </a:rPr>
              <a:t>Now are they gods? Is it not written (</a:t>
            </a:r>
            <a:r>
              <a:rPr lang="en-US" sz="2800">
                <a:solidFill>
                  <a:srgbClr val="00B0F0"/>
                </a:solidFill>
                <a:cs typeface="+mj-cs"/>
              </a:rPr>
              <a:t>Isaiah 37:19</a:t>
            </a:r>
            <a:r>
              <a:rPr lang="en-US" sz="2800">
                <a:solidFill>
                  <a:srgbClr val="FFC000"/>
                </a:solidFill>
                <a:cs typeface="+mj-cs"/>
              </a:rPr>
              <a:t>) </a:t>
            </a:r>
            <a:r>
              <a:rPr lang="en-US" sz="2800">
                <a:solidFill>
                  <a:srgbClr val="00B0F0"/>
                </a:solidFill>
                <a:cs typeface="+mj-cs"/>
              </a:rPr>
              <a:t>"And they have cast their gods into the fire. For they are not gods, but the work of men's hands." </a:t>
            </a:r>
            <a:r>
              <a:rPr lang="en-US" sz="2800">
                <a:solidFill>
                  <a:srgbClr val="FFC000"/>
                </a:solidFill>
                <a:cs typeface="+mj-cs"/>
              </a:rPr>
              <a:t>Why, then, </a:t>
            </a:r>
            <a:r>
              <a:rPr lang="en-US" sz="2800">
                <a:solidFill>
                  <a:srgbClr val="00B0F0"/>
                </a:solidFill>
                <a:cs typeface="+mj-cs"/>
              </a:rPr>
              <a:t>"other gods"? </a:t>
            </a:r>
            <a:r>
              <a:rPr lang="en-US" sz="2800">
                <a:solidFill>
                  <a:srgbClr val="FFC000"/>
                </a:solidFill>
                <a:cs typeface="+mj-cs"/>
              </a:rPr>
              <a:t>For others make them gods.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71A9EBC-9F24-3F41-96B7-E479D95323E7}"/>
                  </a:ext>
                </a:extLst>
              </p14:cNvPr>
              <p14:cNvContentPartPr/>
              <p14:nvPr/>
            </p14:nvContentPartPr>
            <p14:xfrm>
              <a:off x="4717320" y="2685070"/>
              <a:ext cx="2465640" cy="54360"/>
            </p14:xfrm>
          </p:contentPart>
        </mc:Choice>
        <mc:Fallback xmlns="">
          <p:pic>
            <p:nvPicPr>
              <p:cNvPr id="2" name="Ink 1">
                <a:extLst>
                  <a:ext uri="{FF2B5EF4-FFF2-40B4-BE49-F238E27FC236}">
                    <a16:creationId xmlns:a16="http://schemas.microsoft.com/office/drawing/2014/main" id="{971A9EBC-9F24-3F41-96B7-E479D95323E7}"/>
                  </a:ext>
                </a:extLst>
              </p:cNvPr>
              <p:cNvPicPr/>
              <p:nvPr/>
            </p:nvPicPr>
            <p:blipFill>
              <a:blip r:embed="rId5"/>
              <a:stretch>
                <a:fillRect/>
              </a:stretch>
            </p:blipFill>
            <p:spPr>
              <a:xfrm>
                <a:off x="4699680" y="2667430"/>
                <a:ext cx="25012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A53C3AF8-7648-046E-95A3-1011DC250F44}"/>
                  </a:ext>
                </a:extLst>
              </p14:cNvPr>
              <p14:cNvContentPartPr/>
              <p14:nvPr/>
            </p14:nvContentPartPr>
            <p14:xfrm>
              <a:off x="1451400" y="3014830"/>
              <a:ext cx="733320" cy="66600"/>
            </p14:xfrm>
          </p:contentPart>
        </mc:Choice>
        <mc:Fallback xmlns="">
          <p:pic>
            <p:nvPicPr>
              <p:cNvPr id="4" name="Ink 3">
                <a:extLst>
                  <a:ext uri="{FF2B5EF4-FFF2-40B4-BE49-F238E27FC236}">
                    <a16:creationId xmlns:a16="http://schemas.microsoft.com/office/drawing/2014/main" id="{A53C3AF8-7648-046E-95A3-1011DC250F44}"/>
                  </a:ext>
                </a:extLst>
              </p:cNvPr>
              <p:cNvPicPr/>
              <p:nvPr/>
            </p:nvPicPr>
            <p:blipFill>
              <a:blip r:embed="rId7"/>
              <a:stretch>
                <a:fillRect/>
              </a:stretch>
            </p:blipFill>
            <p:spPr>
              <a:xfrm>
                <a:off x="1433760" y="2997190"/>
                <a:ext cx="7689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12FB4E07-3C96-F9FD-58EA-01FB2407942E}"/>
                  </a:ext>
                </a:extLst>
              </p14:cNvPr>
              <p14:cNvContentPartPr/>
              <p14:nvPr/>
            </p14:nvContentPartPr>
            <p14:xfrm>
              <a:off x="6419400" y="3127150"/>
              <a:ext cx="77040" cy="11160"/>
            </p14:xfrm>
          </p:contentPart>
        </mc:Choice>
        <mc:Fallback xmlns="">
          <p:pic>
            <p:nvPicPr>
              <p:cNvPr id="5" name="Ink 4">
                <a:extLst>
                  <a:ext uri="{FF2B5EF4-FFF2-40B4-BE49-F238E27FC236}">
                    <a16:creationId xmlns:a16="http://schemas.microsoft.com/office/drawing/2014/main" id="{12FB4E07-3C96-F9FD-58EA-01FB2407942E}"/>
                  </a:ext>
                </a:extLst>
              </p:cNvPr>
              <p:cNvPicPr/>
              <p:nvPr/>
            </p:nvPicPr>
            <p:blipFill>
              <a:blip r:embed="rId9"/>
              <a:stretch>
                <a:fillRect/>
              </a:stretch>
            </p:blipFill>
            <p:spPr>
              <a:xfrm>
                <a:off x="6401400" y="3109510"/>
                <a:ext cx="1126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21FE6C59-5D3F-EFB0-75CC-2E68D89BD754}"/>
                  </a:ext>
                </a:extLst>
              </p14:cNvPr>
              <p14:cNvContentPartPr/>
              <p14:nvPr/>
            </p14:nvContentPartPr>
            <p14:xfrm>
              <a:off x="1134240" y="3458350"/>
              <a:ext cx="63000" cy="30600"/>
            </p14:xfrm>
          </p:contentPart>
        </mc:Choice>
        <mc:Fallback xmlns="">
          <p:pic>
            <p:nvPicPr>
              <p:cNvPr id="7" name="Ink 6">
                <a:extLst>
                  <a:ext uri="{FF2B5EF4-FFF2-40B4-BE49-F238E27FC236}">
                    <a16:creationId xmlns:a16="http://schemas.microsoft.com/office/drawing/2014/main" id="{21FE6C59-5D3F-EFB0-75CC-2E68D89BD754}"/>
                  </a:ext>
                </a:extLst>
              </p:cNvPr>
              <p:cNvPicPr/>
              <p:nvPr/>
            </p:nvPicPr>
            <p:blipFill>
              <a:blip r:embed="rId11"/>
              <a:stretch>
                <a:fillRect/>
              </a:stretch>
            </p:blipFill>
            <p:spPr>
              <a:xfrm>
                <a:off x="1116600" y="3440350"/>
                <a:ext cx="986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28E72E0A-0655-BFA9-4F35-A6CB399221CE}"/>
                  </a:ext>
                </a:extLst>
              </p14:cNvPr>
              <p14:cNvContentPartPr/>
              <p14:nvPr/>
            </p14:nvContentPartPr>
            <p14:xfrm>
              <a:off x="8919960" y="3607390"/>
              <a:ext cx="14400" cy="15840"/>
            </p14:xfrm>
          </p:contentPart>
        </mc:Choice>
        <mc:Fallback xmlns="">
          <p:pic>
            <p:nvPicPr>
              <p:cNvPr id="9" name="Ink 8">
                <a:extLst>
                  <a:ext uri="{FF2B5EF4-FFF2-40B4-BE49-F238E27FC236}">
                    <a16:creationId xmlns:a16="http://schemas.microsoft.com/office/drawing/2014/main" id="{28E72E0A-0655-BFA9-4F35-A6CB399221CE}"/>
                  </a:ext>
                </a:extLst>
              </p:cNvPr>
              <p:cNvPicPr/>
              <p:nvPr/>
            </p:nvPicPr>
            <p:blipFill>
              <a:blip r:embed="rId13"/>
              <a:stretch>
                <a:fillRect/>
              </a:stretch>
            </p:blipFill>
            <p:spPr>
              <a:xfrm>
                <a:off x="8901960" y="3589390"/>
                <a:ext cx="500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C8E5434C-CE5C-DBD3-87AB-874E25779737}"/>
                  </a:ext>
                </a:extLst>
              </p14:cNvPr>
              <p14:cNvContentPartPr/>
              <p14:nvPr/>
            </p14:nvContentPartPr>
            <p14:xfrm>
              <a:off x="704760" y="3931390"/>
              <a:ext cx="1332000" cy="57600"/>
            </p14:xfrm>
          </p:contentPart>
        </mc:Choice>
        <mc:Fallback xmlns="">
          <p:pic>
            <p:nvPicPr>
              <p:cNvPr id="11" name="Ink 10">
                <a:extLst>
                  <a:ext uri="{FF2B5EF4-FFF2-40B4-BE49-F238E27FC236}">
                    <a16:creationId xmlns:a16="http://schemas.microsoft.com/office/drawing/2014/main" id="{C8E5434C-CE5C-DBD3-87AB-874E25779737}"/>
                  </a:ext>
                </a:extLst>
              </p:cNvPr>
              <p:cNvPicPr/>
              <p:nvPr/>
            </p:nvPicPr>
            <p:blipFill>
              <a:blip r:embed="rId15"/>
              <a:stretch>
                <a:fillRect/>
              </a:stretch>
            </p:blipFill>
            <p:spPr>
              <a:xfrm>
                <a:off x="687120" y="3913390"/>
                <a:ext cx="13676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95AE6C4B-C568-57D6-4118-139AA439EF05}"/>
                  </a:ext>
                </a:extLst>
              </p14:cNvPr>
              <p14:cNvContentPartPr/>
              <p14:nvPr/>
            </p14:nvContentPartPr>
            <p14:xfrm>
              <a:off x="2383800" y="3495790"/>
              <a:ext cx="4318560" cy="555840"/>
            </p14:xfrm>
          </p:contentPart>
        </mc:Choice>
        <mc:Fallback xmlns="">
          <p:pic>
            <p:nvPicPr>
              <p:cNvPr id="12" name="Ink 11">
                <a:extLst>
                  <a:ext uri="{FF2B5EF4-FFF2-40B4-BE49-F238E27FC236}">
                    <a16:creationId xmlns:a16="http://schemas.microsoft.com/office/drawing/2014/main" id="{95AE6C4B-C568-57D6-4118-139AA439EF05}"/>
                  </a:ext>
                </a:extLst>
              </p:cNvPr>
              <p:cNvPicPr/>
              <p:nvPr/>
            </p:nvPicPr>
            <p:blipFill>
              <a:blip r:embed="rId17"/>
              <a:stretch>
                <a:fillRect/>
              </a:stretch>
            </p:blipFill>
            <p:spPr>
              <a:xfrm>
                <a:off x="2365800" y="3477790"/>
                <a:ext cx="4354200" cy="591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BDC05295-A53F-275E-F697-C5882A793433}"/>
                  </a:ext>
                </a:extLst>
              </p14:cNvPr>
              <p14:cNvContentPartPr/>
              <p14:nvPr/>
            </p14:nvContentPartPr>
            <p14:xfrm>
              <a:off x="7162080" y="1392670"/>
              <a:ext cx="1620000" cy="70560"/>
            </p14:xfrm>
          </p:contentPart>
        </mc:Choice>
        <mc:Fallback xmlns="">
          <p:pic>
            <p:nvPicPr>
              <p:cNvPr id="13" name="Ink 12">
                <a:extLst>
                  <a:ext uri="{FF2B5EF4-FFF2-40B4-BE49-F238E27FC236}">
                    <a16:creationId xmlns:a16="http://schemas.microsoft.com/office/drawing/2014/main" id="{BDC05295-A53F-275E-F697-C5882A793433}"/>
                  </a:ext>
                </a:extLst>
              </p:cNvPr>
              <p:cNvPicPr/>
              <p:nvPr/>
            </p:nvPicPr>
            <p:blipFill>
              <a:blip r:embed="rId19"/>
              <a:stretch>
                <a:fillRect/>
              </a:stretch>
            </p:blipFill>
            <p:spPr>
              <a:xfrm>
                <a:off x="7144440" y="1375030"/>
                <a:ext cx="1655640" cy="106200"/>
              </a:xfrm>
              <a:prstGeom prst="rect">
                <a:avLst/>
              </a:prstGeom>
            </p:spPr>
          </p:pic>
        </mc:Fallback>
      </mc:AlternateContent>
    </p:spTree>
    <p:extLst>
      <p:ext uri="{BB962C8B-B14F-4D97-AF65-F5344CB8AC3E}">
        <p14:creationId xmlns:p14="http://schemas.microsoft.com/office/powerpoint/2010/main" val="1635548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437668"/>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992043"/>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37:19-24</a:t>
            </a:r>
            <a:endParaRPr lang="en-US" sz="7200" b="1" dirty="0">
              <a:ln w="15875">
                <a:solidFill>
                  <a:schemeClr val="tx1"/>
                </a:solidFill>
                <a:prstDash val="solid"/>
              </a:ln>
              <a:solidFill>
                <a:srgbClr val="FFFF00"/>
              </a:solidFill>
              <a:latin typeface="Arial Black" panose="020B0A04020102020204" pitchFamily="34" charset="0"/>
              <a:cs typeface="+mj-cs"/>
            </a:endParaRPr>
          </a:p>
          <a:p>
            <a:pPr algn="ctr"/>
            <a:r>
              <a:rPr lang="he-IL" sz="8800" b="1">
                <a:ln w="15875">
                  <a:solidFill>
                    <a:schemeClr val="tx1"/>
                  </a:solidFill>
                  <a:prstDash val="solid"/>
                </a:ln>
                <a:solidFill>
                  <a:srgbClr val="FFFF00"/>
                </a:solidFill>
                <a:cs typeface="+mj-cs"/>
              </a:rPr>
              <a:t>ישעיהו לז:יט-כד</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032000" y="4696550"/>
            <a:ext cx="7886700" cy="1200329"/>
          </a:xfrm>
          <a:prstGeom prst="rect">
            <a:avLst/>
          </a:prstGeom>
          <a:noFill/>
        </p:spPr>
        <p:txBody>
          <a:bodyPr wrap="square" rtlCol="0">
            <a:spAutoFit/>
          </a:bodyPr>
          <a:lstStyle/>
          <a:p>
            <a:pPr algn="ctr"/>
            <a:r>
              <a:rPr lang="en-US" sz="3600">
                <a:solidFill>
                  <a:srgbClr val="FFFF00"/>
                </a:solidFill>
              </a:rPr>
              <a:t>Discovering the Ultimate Superiority: The God of Israel versus the Rest</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44919"/>
            <a:ext cx="9321800" cy="5693866"/>
          </a:xfrm>
          <a:prstGeom prst="rect">
            <a:avLst/>
          </a:prstGeom>
          <a:noFill/>
        </p:spPr>
        <p:txBody>
          <a:bodyPr wrap="square" rtlCol="0">
            <a:spAutoFit/>
          </a:bodyPr>
          <a:lstStyle/>
          <a:p>
            <a:r>
              <a:rPr lang="en-US" sz="2800" b="1">
                <a:solidFill>
                  <a:srgbClr val="FFC000"/>
                </a:solidFill>
                <a:cs typeface="+mj-cs"/>
              </a:rPr>
              <a:t>Mark 11:22-25 </a:t>
            </a:r>
          </a:p>
          <a:p>
            <a:r>
              <a:rPr lang="en-US" sz="2400">
                <a:solidFill>
                  <a:srgbClr val="FFC000"/>
                </a:solidFill>
                <a:cs typeface="+mj-cs"/>
              </a:rPr>
              <a:t>And Jesus answered them, “Have faith in God. Truly, I say to you, whoever says to this mountain, ‘Be taken up and thrown into the sea,’ and does not doubt in his heart, but believes that what he says will come to pass, it will be done for him. Therefore I tell you, whatever you ask in prayer, believe that you have received it, and it will be yours. And whenever you stand praying, forgive, if you have anything against anyone, so that your Father also who is in heaven may forgive you your trespasses.” (ESV, </a:t>
            </a:r>
            <a:r>
              <a:rPr lang="en-US" sz="2400">
                <a:solidFill>
                  <a:srgbClr val="00B0F0"/>
                </a:solidFill>
                <a:cs typeface="+mj-cs"/>
              </a:rPr>
              <a:t>*22 </a:t>
            </a:r>
            <a:r>
              <a:rPr lang="el-GR" sz="2400">
                <a:solidFill>
                  <a:srgbClr val="00B0F0"/>
                </a:solidFill>
                <a:cs typeface="+mj-cs"/>
              </a:rPr>
              <a:t>καὶ ἀποκριθεὶς ὁ Ἰησοῦς λέγει αὐτοῖς·* ⸆ ἔχετε πίστιν θεοῦ. 23 ἀμὴν ⸆ λέγω ὑμῖν ὅτι ὃς ἂν εἴπῃ τῷ ὄρει τούτῳ·* ἄρθητι καὶ βλήθητι εἰς τὴν θάλασσαν, καὶ μὴ διακριθῇ ἐν τῇ καρδίᾳ αὐτοῦ ἀλλὰ ⸂πιστεύῃ ὅτι ὃ λαλεῖ γίνεται, ἔσται⸃ αὐτῷ.* *24 διὰ τοῦτο λέγω ὑμῖν, πάντα ὅσα προσεύχεσθε καὶ αἰτεῖσθε, πιστεύετε ὅτι ⸀ἐλάβετε,* καὶ ἔσται ὑμῖν. *25 Καὶ ὅταν ⸀στήκετε προσευχόμενοι, ἀφίετε εἴ τι ἔχετε κατά τινος, ἵνα καὶ ὁ πατὴρ ὑμῶν ὁ ἐν τοῖς οὐρανοῖς ἀφῇ ὑμῖν τὰ παραπτώματα ὑμῶν.* ⸆</a:t>
            </a:r>
            <a:r>
              <a:rPr lang="el-GR" sz="2400">
                <a:solidFill>
                  <a:srgbClr val="FFC000"/>
                </a:solidFill>
                <a:cs typeface="+mj-cs"/>
              </a:rPr>
              <a:t>)</a:t>
            </a:r>
            <a:endParaRPr lang="el-GR" sz="24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B11B306-6994-1893-B5DF-203135CB9B05}"/>
                  </a:ext>
                </a:extLst>
              </p14:cNvPr>
              <p14:cNvContentPartPr/>
              <p14:nvPr/>
            </p14:nvContentPartPr>
            <p14:xfrm>
              <a:off x="944880" y="1183180"/>
              <a:ext cx="2479680" cy="106200"/>
            </p14:xfrm>
          </p:contentPart>
        </mc:Choice>
        <mc:Fallback xmlns="">
          <p:pic>
            <p:nvPicPr>
              <p:cNvPr id="2" name="Ink 1">
                <a:extLst>
                  <a:ext uri="{FF2B5EF4-FFF2-40B4-BE49-F238E27FC236}">
                    <a16:creationId xmlns:a16="http://schemas.microsoft.com/office/drawing/2014/main" id="{5B11B306-6994-1893-B5DF-203135CB9B05}"/>
                  </a:ext>
                </a:extLst>
              </p:cNvPr>
              <p:cNvPicPr/>
              <p:nvPr/>
            </p:nvPicPr>
            <p:blipFill>
              <a:blip r:embed="rId5"/>
              <a:stretch>
                <a:fillRect/>
              </a:stretch>
            </p:blipFill>
            <p:spPr>
              <a:xfrm>
                <a:off x="926880" y="1165540"/>
                <a:ext cx="25153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93F2B56-4352-7480-0CF4-AE976794C8B6}"/>
                  </a:ext>
                </a:extLst>
              </p14:cNvPr>
              <p14:cNvContentPartPr/>
              <p14:nvPr/>
            </p14:nvContentPartPr>
            <p14:xfrm>
              <a:off x="2205240" y="3024940"/>
              <a:ext cx="1124640" cy="96840"/>
            </p14:xfrm>
          </p:contentPart>
        </mc:Choice>
        <mc:Fallback xmlns="">
          <p:pic>
            <p:nvPicPr>
              <p:cNvPr id="4" name="Ink 3">
                <a:extLst>
                  <a:ext uri="{FF2B5EF4-FFF2-40B4-BE49-F238E27FC236}">
                    <a16:creationId xmlns:a16="http://schemas.microsoft.com/office/drawing/2014/main" id="{D93F2B56-4352-7480-0CF4-AE976794C8B6}"/>
                  </a:ext>
                </a:extLst>
              </p:cNvPr>
              <p:cNvPicPr/>
              <p:nvPr/>
            </p:nvPicPr>
            <p:blipFill>
              <a:blip r:embed="rId7"/>
              <a:stretch>
                <a:fillRect/>
              </a:stretch>
            </p:blipFill>
            <p:spPr>
              <a:xfrm>
                <a:off x="2187600" y="3006940"/>
                <a:ext cx="11602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D1FE17EF-8778-D09C-0100-F56276A2E632}"/>
                  </a:ext>
                </a:extLst>
              </p14:cNvPr>
              <p14:cNvContentPartPr/>
              <p14:nvPr/>
            </p14:nvContentPartPr>
            <p14:xfrm>
              <a:off x="3651360" y="660460"/>
              <a:ext cx="2552760" cy="848160"/>
            </p14:xfrm>
          </p:contentPart>
        </mc:Choice>
        <mc:Fallback xmlns="">
          <p:pic>
            <p:nvPicPr>
              <p:cNvPr id="11" name="Ink 10">
                <a:extLst>
                  <a:ext uri="{FF2B5EF4-FFF2-40B4-BE49-F238E27FC236}">
                    <a16:creationId xmlns:a16="http://schemas.microsoft.com/office/drawing/2014/main" id="{D1FE17EF-8778-D09C-0100-F56276A2E632}"/>
                  </a:ext>
                </a:extLst>
              </p:cNvPr>
              <p:cNvPicPr/>
              <p:nvPr/>
            </p:nvPicPr>
            <p:blipFill>
              <a:blip r:embed="rId9"/>
              <a:stretch>
                <a:fillRect/>
              </a:stretch>
            </p:blipFill>
            <p:spPr>
              <a:xfrm>
                <a:off x="3633720" y="642820"/>
                <a:ext cx="2588400" cy="883800"/>
              </a:xfrm>
              <a:prstGeom prst="rect">
                <a:avLst/>
              </a:prstGeom>
            </p:spPr>
          </p:pic>
        </mc:Fallback>
      </mc:AlternateContent>
      <p:grpSp>
        <p:nvGrpSpPr>
          <p:cNvPr id="13" name="Group 12">
            <a:extLst>
              <a:ext uri="{FF2B5EF4-FFF2-40B4-BE49-F238E27FC236}">
                <a16:creationId xmlns:a16="http://schemas.microsoft.com/office/drawing/2014/main" id="{1B623F16-18DE-8348-EE99-82B88FAF3EF6}"/>
              </a:ext>
            </a:extLst>
          </p:cNvPr>
          <p:cNvGrpSpPr/>
          <p:nvPr/>
        </p:nvGrpSpPr>
        <p:grpSpPr>
          <a:xfrm>
            <a:off x="4475760" y="3339940"/>
            <a:ext cx="3402720" cy="481680"/>
            <a:chOff x="4475760" y="3339940"/>
            <a:chExt cx="3402720" cy="481680"/>
          </a:xfrm>
        </p:grpSpPr>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06420828-5AB6-F8D8-DCCB-27DEAAC30167}"/>
                    </a:ext>
                  </a:extLst>
                </p14:cNvPr>
                <p14:cNvContentPartPr/>
                <p14:nvPr/>
              </p14:nvContentPartPr>
              <p14:xfrm>
                <a:off x="4475760" y="3346060"/>
                <a:ext cx="1392480" cy="66960"/>
              </p14:xfrm>
            </p:contentPart>
          </mc:Choice>
          <mc:Fallback xmlns="">
            <p:pic>
              <p:nvPicPr>
                <p:cNvPr id="5" name="Ink 4">
                  <a:extLst>
                    <a:ext uri="{FF2B5EF4-FFF2-40B4-BE49-F238E27FC236}">
                      <a16:creationId xmlns:a16="http://schemas.microsoft.com/office/drawing/2014/main" id="{06420828-5AB6-F8D8-DCCB-27DEAAC30167}"/>
                    </a:ext>
                  </a:extLst>
                </p:cNvPr>
                <p:cNvPicPr/>
                <p:nvPr/>
              </p:nvPicPr>
              <p:blipFill>
                <a:blip r:embed="rId11"/>
                <a:stretch>
                  <a:fillRect/>
                </a:stretch>
              </p:blipFill>
              <p:spPr>
                <a:xfrm>
                  <a:off x="4457760" y="3328060"/>
                  <a:ext cx="14281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15D23AAB-C0E5-23F7-E5E7-169381A39DD2}"/>
                    </a:ext>
                  </a:extLst>
                </p14:cNvPr>
                <p14:cNvContentPartPr/>
                <p14:nvPr/>
              </p14:nvContentPartPr>
              <p14:xfrm>
                <a:off x="6666360" y="3348220"/>
                <a:ext cx="907920" cy="44640"/>
              </p14:xfrm>
            </p:contentPart>
          </mc:Choice>
          <mc:Fallback xmlns="">
            <p:pic>
              <p:nvPicPr>
                <p:cNvPr id="7" name="Ink 6">
                  <a:extLst>
                    <a:ext uri="{FF2B5EF4-FFF2-40B4-BE49-F238E27FC236}">
                      <a16:creationId xmlns:a16="http://schemas.microsoft.com/office/drawing/2014/main" id="{15D23AAB-C0E5-23F7-E5E7-169381A39DD2}"/>
                    </a:ext>
                  </a:extLst>
                </p:cNvPr>
                <p:cNvPicPr/>
                <p:nvPr/>
              </p:nvPicPr>
              <p:blipFill>
                <a:blip r:embed="rId13"/>
                <a:stretch>
                  <a:fillRect/>
                </a:stretch>
              </p:blipFill>
              <p:spPr>
                <a:xfrm>
                  <a:off x="6648720" y="3330580"/>
                  <a:ext cx="9435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AB153867-9719-1C59-3882-19D8433EF457}"/>
                    </a:ext>
                  </a:extLst>
                </p14:cNvPr>
                <p14:cNvContentPartPr/>
                <p14:nvPr/>
              </p14:nvContentPartPr>
              <p14:xfrm>
                <a:off x="5471880" y="3339940"/>
                <a:ext cx="2406600" cy="481680"/>
              </p14:xfrm>
            </p:contentPart>
          </mc:Choice>
          <mc:Fallback xmlns="">
            <p:pic>
              <p:nvPicPr>
                <p:cNvPr id="12" name="Ink 11">
                  <a:extLst>
                    <a:ext uri="{FF2B5EF4-FFF2-40B4-BE49-F238E27FC236}">
                      <a16:creationId xmlns:a16="http://schemas.microsoft.com/office/drawing/2014/main" id="{AB153867-9719-1C59-3882-19D8433EF457}"/>
                    </a:ext>
                  </a:extLst>
                </p:cNvPr>
                <p:cNvPicPr/>
                <p:nvPr/>
              </p:nvPicPr>
              <p:blipFill>
                <a:blip r:embed="rId15"/>
                <a:stretch>
                  <a:fillRect/>
                </a:stretch>
              </p:blipFill>
              <p:spPr>
                <a:xfrm>
                  <a:off x="5453880" y="3321940"/>
                  <a:ext cx="2442240" cy="517320"/>
                </a:xfrm>
                <a:prstGeom prst="rect">
                  <a:avLst/>
                </a:prstGeom>
              </p:spPr>
            </p:pic>
          </mc:Fallback>
        </mc:AlternateContent>
      </p:grpSp>
    </p:spTree>
    <p:extLst>
      <p:ext uri="{BB962C8B-B14F-4D97-AF65-F5344CB8AC3E}">
        <p14:creationId xmlns:p14="http://schemas.microsoft.com/office/powerpoint/2010/main" val="1505225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46700"/>
            <a:ext cx="9321800" cy="6063198"/>
          </a:xfrm>
          <a:prstGeom prst="rect">
            <a:avLst/>
          </a:prstGeom>
          <a:noFill/>
        </p:spPr>
        <p:txBody>
          <a:bodyPr wrap="square" rtlCol="0">
            <a:spAutoFit/>
          </a:bodyPr>
          <a:lstStyle/>
          <a:p>
            <a:r>
              <a:rPr lang="en-US" sz="2800" b="1">
                <a:solidFill>
                  <a:srgbClr val="FFC000"/>
                </a:solidFill>
                <a:cs typeface="+mj-cs"/>
              </a:rPr>
              <a:t>Luke 11:9-13 </a:t>
            </a:r>
          </a:p>
          <a:p>
            <a:r>
              <a:rPr lang="en-US" sz="2400">
                <a:solidFill>
                  <a:srgbClr val="FFC000"/>
                </a:solidFill>
                <a:cs typeface="+mj-cs"/>
              </a:rPr>
              <a:t>And I tell you, ask, and it will be given to you; seek, and you will find; knock, and it will be opened to you. For everyone who asks receives, and the one who seeks finds, and to the one who knocks it will be opened. What father among you, if his son asks for a fish, will instead of a fish give him a serpent; or if he asks for an egg, will give him a scorpion? If you then, who are evil, know how to give good gifts to your children, how much more will the heavenly Father give the Holy Spirit to those who ask him!” (ESV, </a:t>
            </a:r>
            <a:r>
              <a:rPr lang="en-US" sz="2400">
                <a:solidFill>
                  <a:srgbClr val="00B0F0"/>
                </a:solidFill>
                <a:cs typeface="+mj-cs"/>
              </a:rPr>
              <a:t>*9 </a:t>
            </a:r>
            <a:r>
              <a:rPr lang="el-GR" sz="2400">
                <a:solidFill>
                  <a:srgbClr val="00B0F0"/>
                </a:solidFill>
                <a:cs typeface="+mj-cs"/>
              </a:rPr>
              <a:t>Κἀγὼ ὑμῖν λέγω, αἰτεῖτε καὶ δοθήσεται ὑμῖν,* ζητεῖτε καὶ εὑρήσετε, κρούετε καὶ ⸀ἀνοιγήσεται ὑμῖν· 10 πᾶς γὰρ ὁ αἰτῶν λαμβάνει καὶ ὁ ζητῶν εὑρίσκει καὶ τῷ κρούοντι ⸀ἀνοιγήσεται. 11 ⸂τίνα δὲ ἐξ ὑμῶν τὸν πατέρα αἰτήσει ὁ υἱὸς⸃ ⸆ ἰχθύν,* ⸀καὶ ἀντὶ ἰχθύος ὄφιν ⸉αὐτῷ ἐπιδώσει⸊;* 12 ἢ καὶ ⸆ αἰτήσει ⸀ᾠόν, ⸇ ἐπιδώσει αὐτῷ σκορπίον;* 13 εἰ οὖν ὑμεῖς πονηροὶ ⸀ὑπάρχοντες οἴδατε δόματα ἀγαθὰ διδόναι τοῖς τέκνοις ὑμῶν, πόσῳ μᾶλλον ὁ πατὴρ* ⸂[ὁ] ἐξ οὐρανοῦ⸃ δώσει ⸄πνεῦμα ἅγιον⸅ τοῖς αἰτοῦσιν αὐτόν.</a:t>
            </a:r>
            <a:r>
              <a:rPr lang="el-GR"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4081773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51171" y="475352"/>
            <a:ext cx="9321800" cy="5262979"/>
          </a:xfrm>
          <a:prstGeom prst="rect">
            <a:avLst/>
          </a:prstGeom>
          <a:noFill/>
        </p:spPr>
        <p:txBody>
          <a:bodyPr wrap="square" rtlCol="0">
            <a:spAutoFit/>
          </a:bodyPr>
          <a:lstStyle/>
          <a:p>
            <a:r>
              <a:rPr lang="en-US" sz="2800" b="1">
                <a:solidFill>
                  <a:srgbClr val="FFC000"/>
                </a:solidFill>
                <a:cs typeface="+mj-cs"/>
              </a:rPr>
              <a:t>Talmud Bavli Avodah Zarah 43b:19</a:t>
            </a:r>
          </a:p>
          <a:p>
            <a:r>
              <a:rPr lang="en-US" sz="2800">
                <a:solidFill>
                  <a:srgbClr val="FFC000"/>
                </a:solidFill>
                <a:cs typeface="+mj-cs"/>
              </a:rPr>
              <a:t>MISHNA: Rabbi Yosei says: When one encounters an idol, he should grind the idol and throw the dust to the wind or cast it into the sea.</a:t>
            </a:r>
          </a:p>
          <a:p>
            <a:endParaRPr lang="en-US" sz="2800" b="1">
              <a:solidFill>
                <a:srgbClr val="FFC000"/>
              </a:solidFill>
              <a:cs typeface="+mj-cs"/>
            </a:endParaRPr>
          </a:p>
          <a:p>
            <a:r>
              <a:rPr lang="en-US" sz="2800" b="1">
                <a:solidFill>
                  <a:srgbClr val="92D050"/>
                </a:solidFill>
                <a:cs typeface="+mj-cs"/>
              </a:rPr>
              <a:t>Talmud Bavli Pesachim 28a:6</a:t>
            </a:r>
          </a:p>
          <a:p>
            <a:r>
              <a:rPr lang="en-US" sz="2800">
                <a:solidFill>
                  <a:srgbClr val="92D050"/>
                </a:solidFill>
                <a:cs typeface="+mj-cs"/>
              </a:rPr>
              <a:t>Or perhaps one may crumble it and throw it into the wind, but he may cast it into the sea in its pure, unadulterated form, without crumbling it first....We also learned in a Mishnah with regard to idolatry in a case like this that Rabbi Yosei says: He may grind the idol and throw the dust into the wind or cast it into the sea.</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AD0D876-004D-1B8C-90D3-9D7ECE80FAB7}"/>
                  </a:ext>
                </a:extLst>
              </p14:cNvPr>
              <p14:cNvContentPartPr/>
              <p14:nvPr/>
            </p14:nvContentPartPr>
            <p14:xfrm>
              <a:off x="2683320" y="916420"/>
              <a:ext cx="2910960" cy="55440"/>
            </p14:xfrm>
          </p:contentPart>
        </mc:Choice>
        <mc:Fallback xmlns="">
          <p:pic>
            <p:nvPicPr>
              <p:cNvPr id="2" name="Ink 1">
                <a:extLst>
                  <a:ext uri="{FF2B5EF4-FFF2-40B4-BE49-F238E27FC236}">
                    <a16:creationId xmlns:a16="http://schemas.microsoft.com/office/drawing/2014/main" id="{FAD0D876-004D-1B8C-90D3-9D7ECE80FAB7}"/>
                  </a:ext>
                </a:extLst>
              </p:cNvPr>
              <p:cNvPicPr/>
              <p:nvPr/>
            </p:nvPicPr>
            <p:blipFill>
              <a:blip r:embed="rId5"/>
              <a:stretch>
                <a:fillRect/>
              </a:stretch>
            </p:blipFill>
            <p:spPr>
              <a:xfrm>
                <a:off x="2665680" y="898780"/>
                <a:ext cx="29466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B354F73-1364-A8FE-FB23-448E839CF537}"/>
                  </a:ext>
                </a:extLst>
              </p14:cNvPr>
              <p14:cNvContentPartPr/>
              <p14:nvPr/>
            </p14:nvContentPartPr>
            <p14:xfrm>
              <a:off x="4164360" y="1864300"/>
              <a:ext cx="306720" cy="18000"/>
            </p14:xfrm>
          </p:contentPart>
        </mc:Choice>
        <mc:Fallback xmlns="">
          <p:pic>
            <p:nvPicPr>
              <p:cNvPr id="4" name="Ink 3">
                <a:extLst>
                  <a:ext uri="{FF2B5EF4-FFF2-40B4-BE49-F238E27FC236}">
                    <a16:creationId xmlns:a16="http://schemas.microsoft.com/office/drawing/2014/main" id="{1B354F73-1364-A8FE-FB23-448E839CF537}"/>
                  </a:ext>
                </a:extLst>
              </p:cNvPr>
              <p:cNvPicPr/>
              <p:nvPr/>
            </p:nvPicPr>
            <p:blipFill>
              <a:blip r:embed="rId7"/>
              <a:stretch>
                <a:fillRect/>
              </a:stretch>
            </p:blipFill>
            <p:spPr>
              <a:xfrm>
                <a:off x="4146720" y="1846300"/>
                <a:ext cx="3423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9F2EED34-1317-7B4F-2227-012F20926F18}"/>
                  </a:ext>
                </a:extLst>
              </p14:cNvPr>
              <p14:cNvContentPartPr/>
              <p14:nvPr/>
            </p14:nvContentPartPr>
            <p14:xfrm>
              <a:off x="7654560" y="1784740"/>
              <a:ext cx="183960" cy="27720"/>
            </p14:xfrm>
          </p:contentPart>
        </mc:Choice>
        <mc:Fallback xmlns="">
          <p:pic>
            <p:nvPicPr>
              <p:cNvPr id="5" name="Ink 4">
                <a:extLst>
                  <a:ext uri="{FF2B5EF4-FFF2-40B4-BE49-F238E27FC236}">
                    <a16:creationId xmlns:a16="http://schemas.microsoft.com/office/drawing/2014/main" id="{9F2EED34-1317-7B4F-2227-012F20926F18}"/>
                  </a:ext>
                </a:extLst>
              </p:cNvPr>
              <p:cNvPicPr/>
              <p:nvPr/>
            </p:nvPicPr>
            <p:blipFill>
              <a:blip r:embed="rId9"/>
              <a:stretch>
                <a:fillRect/>
              </a:stretch>
            </p:blipFill>
            <p:spPr>
              <a:xfrm>
                <a:off x="7636920" y="1766740"/>
                <a:ext cx="2196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A024A018-6B7C-485B-6AE1-857B8780051D}"/>
                  </a:ext>
                </a:extLst>
              </p14:cNvPr>
              <p14:cNvContentPartPr/>
              <p14:nvPr/>
            </p14:nvContentPartPr>
            <p14:xfrm>
              <a:off x="700440" y="2176420"/>
              <a:ext cx="1429920" cy="48960"/>
            </p14:xfrm>
          </p:contentPart>
        </mc:Choice>
        <mc:Fallback xmlns="">
          <p:pic>
            <p:nvPicPr>
              <p:cNvPr id="7" name="Ink 6">
                <a:extLst>
                  <a:ext uri="{FF2B5EF4-FFF2-40B4-BE49-F238E27FC236}">
                    <a16:creationId xmlns:a16="http://schemas.microsoft.com/office/drawing/2014/main" id="{A024A018-6B7C-485B-6AE1-857B8780051D}"/>
                  </a:ext>
                </a:extLst>
              </p:cNvPr>
              <p:cNvPicPr/>
              <p:nvPr/>
            </p:nvPicPr>
            <p:blipFill>
              <a:blip r:embed="rId11"/>
              <a:stretch>
                <a:fillRect/>
              </a:stretch>
            </p:blipFill>
            <p:spPr>
              <a:xfrm>
                <a:off x="682440" y="2158780"/>
                <a:ext cx="14655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9900AA47-35DA-9208-B863-1687AEDA2FAF}"/>
                  </a:ext>
                </a:extLst>
              </p14:cNvPr>
              <p14:cNvContentPartPr/>
              <p14:nvPr/>
            </p14:nvContentPartPr>
            <p14:xfrm>
              <a:off x="3155640" y="3121780"/>
              <a:ext cx="1037880" cy="62640"/>
            </p14:xfrm>
          </p:contentPart>
        </mc:Choice>
        <mc:Fallback xmlns="">
          <p:pic>
            <p:nvPicPr>
              <p:cNvPr id="9" name="Ink 8">
                <a:extLst>
                  <a:ext uri="{FF2B5EF4-FFF2-40B4-BE49-F238E27FC236}">
                    <a16:creationId xmlns:a16="http://schemas.microsoft.com/office/drawing/2014/main" id="{9900AA47-35DA-9208-B863-1687AEDA2FAF}"/>
                  </a:ext>
                </a:extLst>
              </p:cNvPr>
              <p:cNvPicPr/>
              <p:nvPr/>
            </p:nvPicPr>
            <p:blipFill>
              <a:blip r:embed="rId13"/>
              <a:stretch>
                <a:fillRect/>
              </a:stretch>
            </p:blipFill>
            <p:spPr>
              <a:xfrm>
                <a:off x="3137640" y="3104140"/>
                <a:ext cx="10735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4EAFA279-56AA-1747-0971-D66763EE4453}"/>
                  </a:ext>
                </a:extLst>
              </p14:cNvPr>
              <p14:cNvContentPartPr/>
              <p14:nvPr/>
            </p14:nvContentPartPr>
            <p14:xfrm>
              <a:off x="8400480" y="2095060"/>
              <a:ext cx="1316160" cy="3507480"/>
            </p14:xfrm>
          </p:contentPart>
        </mc:Choice>
        <mc:Fallback xmlns="">
          <p:pic>
            <p:nvPicPr>
              <p:cNvPr id="11" name="Ink 10">
                <a:extLst>
                  <a:ext uri="{FF2B5EF4-FFF2-40B4-BE49-F238E27FC236}">
                    <a16:creationId xmlns:a16="http://schemas.microsoft.com/office/drawing/2014/main" id="{4EAFA279-56AA-1747-0971-D66763EE4453}"/>
                  </a:ext>
                </a:extLst>
              </p:cNvPr>
              <p:cNvPicPr/>
              <p:nvPr/>
            </p:nvPicPr>
            <p:blipFill>
              <a:blip r:embed="rId15"/>
              <a:stretch>
                <a:fillRect/>
              </a:stretch>
            </p:blipFill>
            <p:spPr>
              <a:xfrm>
                <a:off x="8382480" y="2077060"/>
                <a:ext cx="1351800" cy="3543120"/>
              </a:xfrm>
              <a:prstGeom prst="rect">
                <a:avLst/>
              </a:prstGeom>
            </p:spPr>
          </p:pic>
        </mc:Fallback>
      </mc:AlternateContent>
    </p:spTree>
    <p:extLst>
      <p:ext uri="{BB962C8B-B14F-4D97-AF65-F5344CB8AC3E}">
        <p14:creationId xmlns:p14="http://schemas.microsoft.com/office/powerpoint/2010/main" val="3967480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83019"/>
            <a:ext cx="9200959" cy="5632311"/>
          </a:xfrm>
          <a:prstGeom prst="rect">
            <a:avLst/>
          </a:prstGeom>
          <a:noFill/>
        </p:spPr>
        <p:txBody>
          <a:bodyPr wrap="square" rtlCol="0">
            <a:spAutoFit/>
          </a:bodyPr>
          <a:lstStyle/>
          <a:p>
            <a:pPr algn="r"/>
            <a:r>
              <a:rPr lang="he-IL" sz="4000" b="1" dirty="0">
                <a:solidFill>
                  <a:schemeClr val="bg1"/>
                </a:solidFill>
                <a:cs typeface="+mj-cs"/>
              </a:rPr>
              <a:t>﻿</a:t>
            </a:r>
            <a:r>
              <a:rPr lang="he-IL" sz="4000" b="1" dirty="0">
                <a:solidFill>
                  <a:srgbClr val="FFFF00"/>
                </a:solidFill>
                <a:cs typeface="+mj-cs"/>
              </a:rPr>
              <a:t>ספר ישעיה </a:t>
            </a:r>
            <a:r>
              <a:rPr lang="he-IL" sz="4000" b="1">
                <a:solidFill>
                  <a:srgbClr val="FFFF00"/>
                </a:solidFill>
                <a:cs typeface="+mj-cs"/>
              </a:rPr>
              <a:t>פרק לז</a:t>
            </a:r>
            <a:endParaRPr lang="he-IL" sz="4000" b="1" dirty="0">
              <a:solidFill>
                <a:srgbClr val="FFFF00"/>
              </a:solidFill>
              <a:cs typeface="+mj-cs"/>
            </a:endParaRPr>
          </a:p>
          <a:p>
            <a:pPr algn="r"/>
            <a:r>
              <a:rPr lang="he-IL" sz="3200">
                <a:solidFill>
                  <a:srgbClr val="FFFF00"/>
                </a:solidFill>
                <a:cs typeface="+mj-cs"/>
              </a:rPr>
              <a:t>יט   וְנָתֹן אֶת-אֱלֹהֵיהֶם בָּאֵשׁ כִּי לֹא אֱלֹהִים הֵמָּה כִּי אִם-מַעֲשֵֹה יְדֵי-אָדָם עֵץ וָאֶבֶן וַיְאַבְּדוּם: </a:t>
            </a:r>
            <a:r>
              <a:rPr lang="he-IL" sz="3200">
                <a:solidFill>
                  <a:srgbClr val="92D050"/>
                </a:solidFill>
                <a:cs typeface="+mj-cs"/>
              </a:rPr>
              <a:t>כ   וְעַתָּה יְהֹוָה אֱלֹהֵינוּ הוֹשִׁיעֵנוּ מִיָּדוֹ וְיֵדְעוּ כָּל-מַמְלְכוֹת הָאָרֶץ כִּי-אַתָּה יְהֹוָה לְבַדֶּךָ: </a:t>
            </a:r>
            <a:r>
              <a:rPr lang="he-IL" sz="3200">
                <a:solidFill>
                  <a:srgbClr val="FFC000"/>
                </a:solidFill>
                <a:cs typeface="+mj-cs"/>
              </a:rPr>
              <a:t>כא   וַיִּשְׁלַח יְשַׁעְיָהוּ בֶן-אָמוֹץ אֶל-חִזְקִיָּהוּ לֵאמֹר כֹּה-אָמַר יְהֹוָה אֱלֹהֵי יִשְֹרָאֵל אֲשֶׁר הִתְפַּלַּלְתָּ אֵלַי אֶל-סַנְחֵרִיב מֶלֶךְ אַשּׁוּר: כב   זֶה הַדָּבָר אֲשֶׁר-דִּבֶּר יְהֹוָה עָלָיו בָּזָה לְךָ לָעֲגָה לְךָ בְּתוּלַת בַּת-צִיּוֹן אַחֲרֶיךָ רֹאשׁ הֵנִיעָה בַּת יְרוּשָׁלָם: כג   אֶת-מִי חֵרַפְתָּ וְגִדַּפְתָּ וְעַל-מִי הֲרִימוֹתָה קּוֹל וַתִּשָּׂא מָרוֹם עֵינֶיךָ אֶל-קְדוֹשׁ יִשְֹרָאֵל: </a:t>
            </a:r>
            <a:r>
              <a:rPr lang="he-IL" sz="3200">
                <a:solidFill>
                  <a:srgbClr val="00B0F0"/>
                </a:solidFill>
                <a:cs typeface="+mj-cs"/>
              </a:rPr>
              <a:t>כד   בְּיַד עֲבָדֶיךָ חֵרַפְתָּ | אֲדֹנָי וַתֹּאמֶר בְּרֹב רִכְבִּי אֲנִי עָלִיתִי מְרוֹם הָרִים יַרְכְּתֵי לְבָנוֹן וְאֶכְרֹת קוֹמַת אֲרָזָיו מִבְחַר בְּרֹשָׁיו וְאָבוֹא מְרוֹם קִצּוֹ יַעַר כַּרְמִלּוֹ: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07D0678-71B2-6E9D-308E-441580472695}"/>
                  </a:ext>
                </a:extLst>
              </p14:cNvPr>
              <p14:cNvContentPartPr/>
              <p14:nvPr/>
            </p14:nvContentPartPr>
            <p14:xfrm>
              <a:off x="9451320" y="1051390"/>
              <a:ext cx="297000" cy="944280"/>
            </p14:xfrm>
          </p:contentPart>
        </mc:Choice>
        <mc:Fallback xmlns="">
          <p:pic>
            <p:nvPicPr>
              <p:cNvPr id="2" name="Ink 1">
                <a:extLst>
                  <a:ext uri="{FF2B5EF4-FFF2-40B4-BE49-F238E27FC236}">
                    <a16:creationId xmlns:a16="http://schemas.microsoft.com/office/drawing/2014/main" id="{207D0678-71B2-6E9D-308E-441580472695}"/>
                  </a:ext>
                </a:extLst>
              </p:cNvPr>
              <p:cNvPicPr/>
              <p:nvPr/>
            </p:nvPicPr>
            <p:blipFill>
              <a:blip r:embed="rId5"/>
              <a:stretch>
                <a:fillRect/>
              </a:stretch>
            </p:blipFill>
            <p:spPr>
              <a:xfrm>
                <a:off x="9433680" y="1033750"/>
                <a:ext cx="332640" cy="979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F0294B65-FF87-AC9F-4B18-651CA9041001}"/>
                  </a:ext>
                </a:extLst>
              </p14:cNvPr>
              <p14:cNvContentPartPr/>
              <p14:nvPr/>
            </p14:nvContentPartPr>
            <p14:xfrm>
              <a:off x="9716640" y="5022190"/>
              <a:ext cx="84240" cy="714240"/>
            </p14:xfrm>
          </p:contentPart>
        </mc:Choice>
        <mc:Fallback xmlns="">
          <p:pic>
            <p:nvPicPr>
              <p:cNvPr id="12" name="Ink 11">
                <a:extLst>
                  <a:ext uri="{FF2B5EF4-FFF2-40B4-BE49-F238E27FC236}">
                    <a16:creationId xmlns:a16="http://schemas.microsoft.com/office/drawing/2014/main" id="{F0294B65-FF87-AC9F-4B18-651CA9041001}"/>
                  </a:ext>
                </a:extLst>
              </p:cNvPr>
              <p:cNvPicPr/>
              <p:nvPr/>
            </p:nvPicPr>
            <p:blipFill>
              <a:blip r:embed="rId7"/>
              <a:stretch>
                <a:fillRect/>
              </a:stretch>
            </p:blipFill>
            <p:spPr>
              <a:xfrm>
                <a:off x="9698640" y="5004190"/>
                <a:ext cx="119880" cy="749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k 16">
                <a:extLst>
                  <a:ext uri="{FF2B5EF4-FFF2-40B4-BE49-F238E27FC236}">
                    <a16:creationId xmlns:a16="http://schemas.microsoft.com/office/drawing/2014/main" id="{508A965D-05C2-EFE9-5D2D-A8D222D98E77}"/>
                  </a:ext>
                </a:extLst>
              </p14:cNvPr>
              <p14:cNvContentPartPr/>
              <p14:nvPr/>
            </p14:nvContentPartPr>
            <p14:xfrm>
              <a:off x="3457320" y="1493470"/>
              <a:ext cx="2380680" cy="116280"/>
            </p14:xfrm>
          </p:contentPart>
        </mc:Choice>
        <mc:Fallback xmlns="">
          <p:pic>
            <p:nvPicPr>
              <p:cNvPr id="17" name="Ink 16">
                <a:extLst>
                  <a:ext uri="{FF2B5EF4-FFF2-40B4-BE49-F238E27FC236}">
                    <a16:creationId xmlns:a16="http://schemas.microsoft.com/office/drawing/2014/main" id="{508A965D-05C2-EFE9-5D2D-A8D222D98E77}"/>
                  </a:ext>
                </a:extLst>
              </p:cNvPr>
              <p:cNvPicPr/>
              <p:nvPr/>
            </p:nvPicPr>
            <p:blipFill>
              <a:blip r:embed="rId9"/>
              <a:stretch>
                <a:fillRect/>
              </a:stretch>
            </p:blipFill>
            <p:spPr>
              <a:xfrm>
                <a:off x="3439680" y="1475830"/>
                <a:ext cx="24163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8" name="Ink 27">
                <a:extLst>
                  <a:ext uri="{FF2B5EF4-FFF2-40B4-BE49-F238E27FC236}">
                    <a16:creationId xmlns:a16="http://schemas.microsoft.com/office/drawing/2014/main" id="{BF14CE8C-B57E-0BAF-BD3F-DAF4F7FEF9BE}"/>
                  </a:ext>
                </a:extLst>
              </p14:cNvPr>
              <p14:cNvContentPartPr/>
              <p14:nvPr/>
            </p14:nvContentPartPr>
            <p14:xfrm>
              <a:off x="5804520" y="973630"/>
              <a:ext cx="3212280" cy="669600"/>
            </p14:xfrm>
          </p:contentPart>
        </mc:Choice>
        <mc:Fallback xmlns="">
          <p:pic>
            <p:nvPicPr>
              <p:cNvPr id="28" name="Ink 27">
                <a:extLst>
                  <a:ext uri="{FF2B5EF4-FFF2-40B4-BE49-F238E27FC236}">
                    <a16:creationId xmlns:a16="http://schemas.microsoft.com/office/drawing/2014/main" id="{BF14CE8C-B57E-0BAF-BD3F-DAF4F7FEF9BE}"/>
                  </a:ext>
                </a:extLst>
              </p:cNvPr>
              <p:cNvPicPr/>
              <p:nvPr/>
            </p:nvPicPr>
            <p:blipFill>
              <a:blip r:embed="rId11"/>
              <a:stretch>
                <a:fillRect/>
              </a:stretch>
            </p:blipFill>
            <p:spPr>
              <a:xfrm>
                <a:off x="5786880" y="955990"/>
                <a:ext cx="3247920" cy="705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0" name="Ink 29">
                <a:extLst>
                  <a:ext uri="{FF2B5EF4-FFF2-40B4-BE49-F238E27FC236}">
                    <a16:creationId xmlns:a16="http://schemas.microsoft.com/office/drawing/2014/main" id="{4578409C-EBDA-26C8-A4FA-68A4C439994E}"/>
                  </a:ext>
                </a:extLst>
              </p14:cNvPr>
              <p14:cNvContentPartPr/>
              <p14:nvPr/>
            </p14:nvContentPartPr>
            <p14:xfrm>
              <a:off x="3177600" y="1008550"/>
              <a:ext cx="2668320" cy="623160"/>
            </p14:xfrm>
          </p:contentPart>
        </mc:Choice>
        <mc:Fallback xmlns="">
          <p:pic>
            <p:nvPicPr>
              <p:cNvPr id="30" name="Ink 29">
                <a:extLst>
                  <a:ext uri="{FF2B5EF4-FFF2-40B4-BE49-F238E27FC236}">
                    <a16:creationId xmlns:a16="http://schemas.microsoft.com/office/drawing/2014/main" id="{4578409C-EBDA-26C8-A4FA-68A4C439994E}"/>
                  </a:ext>
                </a:extLst>
              </p:cNvPr>
              <p:cNvPicPr/>
              <p:nvPr/>
            </p:nvPicPr>
            <p:blipFill>
              <a:blip r:embed="rId13"/>
              <a:stretch>
                <a:fillRect/>
              </a:stretch>
            </p:blipFill>
            <p:spPr>
              <a:xfrm>
                <a:off x="3159960" y="990550"/>
                <a:ext cx="2703960" cy="658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1" name="Ink 30">
                <a:extLst>
                  <a:ext uri="{FF2B5EF4-FFF2-40B4-BE49-F238E27FC236}">
                    <a16:creationId xmlns:a16="http://schemas.microsoft.com/office/drawing/2014/main" id="{631907C9-47C4-7DA3-B0C3-AD842BD7232C}"/>
                  </a:ext>
                </a:extLst>
              </p14:cNvPr>
              <p14:cNvContentPartPr/>
              <p14:nvPr/>
            </p14:nvContentPartPr>
            <p14:xfrm>
              <a:off x="768120" y="973990"/>
              <a:ext cx="2560320" cy="667800"/>
            </p14:xfrm>
          </p:contentPart>
        </mc:Choice>
        <mc:Fallback xmlns="">
          <p:pic>
            <p:nvPicPr>
              <p:cNvPr id="31" name="Ink 30">
                <a:extLst>
                  <a:ext uri="{FF2B5EF4-FFF2-40B4-BE49-F238E27FC236}">
                    <a16:creationId xmlns:a16="http://schemas.microsoft.com/office/drawing/2014/main" id="{631907C9-47C4-7DA3-B0C3-AD842BD7232C}"/>
                  </a:ext>
                </a:extLst>
              </p:cNvPr>
              <p:cNvPicPr/>
              <p:nvPr/>
            </p:nvPicPr>
            <p:blipFill>
              <a:blip r:embed="rId15"/>
              <a:stretch>
                <a:fillRect/>
              </a:stretch>
            </p:blipFill>
            <p:spPr>
              <a:xfrm>
                <a:off x="750480" y="955990"/>
                <a:ext cx="2595960" cy="703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2" name="Ink 31">
                <a:extLst>
                  <a:ext uri="{FF2B5EF4-FFF2-40B4-BE49-F238E27FC236}">
                    <a16:creationId xmlns:a16="http://schemas.microsoft.com/office/drawing/2014/main" id="{E1DF0190-109F-D673-8E90-7E79B725C543}"/>
                  </a:ext>
                </a:extLst>
              </p14:cNvPr>
              <p14:cNvContentPartPr/>
              <p14:nvPr/>
            </p14:nvContentPartPr>
            <p14:xfrm>
              <a:off x="6203400" y="1535950"/>
              <a:ext cx="3310200" cy="595440"/>
            </p14:xfrm>
          </p:contentPart>
        </mc:Choice>
        <mc:Fallback xmlns="">
          <p:pic>
            <p:nvPicPr>
              <p:cNvPr id="32" name="Ink 31">
                <a:extLst>
                  <a:ext uri="{FF2B5EF4-FFF2-40B4-BE49-F238E27FC236}">
                    <a16:creationId xmlns:a16="http://schemas.microsoft.com/office/drawing/2014/main" id="{E1DF0190-109F-D673-8E90-7E79B725C543}"/>
                  </a:ext>
                </a:extLst>
              </p:cNvPr>
              <p:cNvPicPr/>
              <p:nvPr/>
            </p:nvPicPr>
            <p:blipFill>
              <a:blip r:embed="rId17"/>
              <a:stretch>
                <a:fillRect/>
              </a:stretch>
            </p:blipFill>
            <p:spPr>
              <a:xfrm>
                <a:off x="6185400" y="1517950"/>
                <a:ext cx="3345840" cy="631080"/>
              </a:xfrm>
              <a:prstGeom prst="rect">
                <a:avLst/>
              </a:prstGeom>
            </p:spPr>
          </p:pic>
        </mc:Fallback>
      </mc:AlternateContent>
      <p:grpSp>
        <p:nvGrpSpPr>
          <p:cNvPr id="35" name="Group 34">
            <a:extLst>
              <a:ext uri="{FF2B5EF4-FFF2-40B4-BE49-F238E27FC236}">
                <a16:creationId xmlns:a16="http://schemas.microsoft.com/office/drawing/2014/main" id="{2F707BBE-8523-A2A7-6106-76C9DE76BD74}"/>
              </a:ext>
            </a:extLst>
          </p:cNvPr>
          <p:cNvGrpSpPr/>
          <p:nvPr/>
        </p:nvGrpSpPr>
        <p:grpSpPr>
          <a:xfrm>
            <a:off x="3452640" y="1969030"/>
            <a:ext cx="2347920" cy="145440"/>
            <a:chOff x="3452640" y="1969030"/>
            <a:chExt cx="2347920" cy="145440"/>
          </a:xfrm>
        </p:grpSpPr>
        <mc:AlternateContent xmlns:mc="http://schemas.openxmlformats.org/markup-compatibility/2006" xmlns:p14="http://schemas.microsoft.com/office/powerpoint/2010/main">
          <mc:Choice Requires="p14">
            <p:contentPart p14:bwMode="auto" r:id="rId18">
              <p14:nvContentPartPr>
                <p14:cNvPr id="33" name="Ink 32">
                  <a:extLst>
                    <a:ext uri="{FF2B5EF4-FFF2-40B4-BE49-F238E27FC236}">
                      <a16:creationId xmlns:a16="http://schemas.microsoft.com/office/drawing/2014/main" id="{C6C143FD-BFDB-E3AA-B076-81B18D1B0D14}"/>
                    </a:ext>
                  </a:extLst>
                </p14:cNvPr>
                <p14:cNvContentPartPr/>
                <p14:nvPr/>
              </p14:nvContentPartPr>
              <p14:xfrm>
                <a:off x="5296200" y="1969030"/>
                <a:ext cx="504360" cy="30240"/>
              </p14:xfrm>
            </p:contentPart>
          </mc:Choice>
          <mc:Fallback xmlns="">
            <p:pic>
              <p:nvPicPr>
                <p:cNvPr id="33" name="Ink 32">
                  <a:extLst>
                    <a:ext uri="{FF2B5EF4-FFF2-40B4-BE49-F238E27FC236}">
                      <a16:creationId xmlns:a16="http://schemas.microsoft.com/office/drawing/2014/main" id="{C6C143FD-BFDB-E3AA-B076-81B18D1B0D14}"/>
                    </a:ext>
                  </a:extLst>
                </p:cNvPr>
                <p:cNvPicPr/>
                <p:nvPr/>
              </p:nvPicPr>
              <p:blipFill>
                <a:blip r:embed="rId19"/>
                <a:stretch>
                  <a:fillRect/>
                </a:stretch>
              </p:blipFill>
              <p:spPr>
                <a:xfrm>
                  <a:off x="5278560" y="1951030"/>
                  <a:ext cx="5400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4" name="Ink 33">
                  <a:extLst>
                    <a:ext uri="{FF2B5EF4-FFF2-40B4-BE49-F238E27FC236}">
                      <a16:creationId xmlns:a16="http://schemas.microsoft.com/office/drawing/2014/main" id="{1D9CB9FC-8CA8-B6CD-49F0-2D7A1E197B19}"/>
                    </a:ext>
                  </a:extLst>
                </p14:cNvPr>
                <p14:cNvContentPartPr/>
                <p14:nvPr/>
              </p14:nvContentPartPr>
              <p14:xfrm>
                <a:off x="3452640" y="2039950"/>
                <a:ext cx="1548720" cy="74520"/>
              </p14:xfrm>
            </p:contentPart>
          </mc:Choice>
          <mc:Fallback xmlns="">
            <p:pic>
              <p:nvPicPr>
                <p:cNvPr id="34" name="Ink 33">
                  <a:extLst>
                    <a:ext uri="{FF2B5EF4-FFF2-40B4-BE49-F238E27FC236}">
                      <a16:creationId xmlns:a16="http://schemas.microsoft.com/office/drawing/2014/main" id="{1D9CB9FC-8CA8-B6CD-49F0-2D7A1E197B19}"/>
                    </a:ext>
                  </a:extLst>
                </p:cNvPr>
                <p:cNvPicPr/>
                <p:nvPr/>
              </p:nvPicPr>
              <p:blipFill>
                <a:blip r:embed="rId21"/>
                <a:stretch>
                  <a:fillRect/>
                </a:stretch>
              </p:blipFill>
              <p:spPr>
                <a:xfrm>
                  <a:off x="3435000" y="2022310"/>
                  <a:ext cx="1584360" cy="110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51" name="Ink 50">
                <a:extLst>
                  <a:ext uri="{FF2B5EF4-FFF2-40B4-BE49-F238E27FC236}">
                    <a16:creationId xmlns:a16="http://schemas.microsoft.com/office/drawing/2014/main" id="{CFA18416-C750-A1F1-705F-60E7EB3211C3}"/>
                  </a:ext>
                </a:extLst>
              </p14:cNvPr>
              <p14:cNvContentPartPr/>
              <p14:nvPr/>
            </p14:nvContentPartPr>
            <p14:xfrm>
              <a:off x="6975600" y="2048950"/>
              <a:ext cx="2536920" cy="538920"/>
            </p14:xfrm>
          </p:contentPart>
        </mc:Choice>
        <mc:Fallback xmlns="">
          <p:pic>
            <p:nvPicPr>
              <p:cNvPr id="51" name="Ink 50">
                <a:extLst>
                  <a:ext uri="{FF2B5EF4-FFF2-40B4-BE49-F238E27FC236}">
                    <a16:creationId xmlns:a16="http://schemas.microsoft.com/office/drawing/2014/main" id="{CFA18416-C750-A1F1-705F-60E7EB3211C3}"/>
                  </a:ext>
                </a:extLst>
              </p:cNvPr>
              <p:cNvPicPr/>
              <p:nvPr/>
            </p:nvPicPr>
            <p:blipFill>
              <a:blip r:embed="rId23"/>
              <a:stretch>
                <a:fillRect/>
              </a:stretch>
            </p:blipFill>
            <p:spPr>
              <a:xfrm>
                <a:off x="6957600" y="2031310"/>
                <a:ext cx="2572560" cy="574560"/>
              </a:xfrm>
              <a:prstGeom prst="rect">
                <a:avLst/>
              </a:prstGeom>
            </p:spPr>
          </p:pic>
        </mc:Fallback>
      </mc:AlternateContent>
      <p:grpSp>
        <p:nvGrpSpPr>
          <p:cNvPr id="54" name="Group 53">
            <a:extLst>
              <a:ext uri="{FF2B5EF4-FFF2-40B4-BE49-F238E27FC236}">
                <a16:creationId xmlns:a16="http://schemas.microsoft.com/office/drawing/2014/main" id="{42113277-11DE-BF30-B760-DE212DEACECE}"/>
              </a:ext>
            </a:extLst>
          </p:cNvPr>
          <p:cNvGrpSpPr/>
          <p:nvPr/>
        </p:nvGrpSpPr>
        <p:grpSpPr>
          <a:xfrm>
            <a:off x="578400" y="1051750"/>
            <a:ext cx="9272520" cy="3492720"/>
            <a:chOff x="578400" y="1051750"/>
            <a:chExt cx="9272520" cy="3492720"/>
          </a:xfrm>
        </p:grpSpPr>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9B891726-18CD-9CDF-5841-29B4C83FFB7F}"/>
                    </a:ext>
                  </a:extLst>
                </p14:cNvPr>
                <p14:cNvContentPartPr/>
                <p14:nvPr/>
              </p14:nvContentPartPr>
              <p14:xfrm>
                <a:off x="1490280" y="1538470"/>
                <a:ext cx="1720080" cy="61200"/>
              </p14:xfrm>
            </p:contentPart>
          </mc:Choice>
          <mc:Fallback xmlns="">
            <p:pic>
              <p:nvPicPr>
                <p:cNvPr id="19" name="Ink 18">
                  <a:extLst>
                    <a:ext uri="{FF2B5EF4-FFF2-40B4-BE49-F238E27FC236}">
                      <a16:creationId xmlns:a16="http://schemas.microsoft.com/office/drawing/2014/main" id="{9B891726-18CD-9CDF-5841-29B4C83FFB7F}"/>
                    </a:ext>
                  </a:extLst>
                </p:cNvPr>
                <p:cNvPicPr/>
                <p:nvPr/>
              </p:nvPicPr>
              <p:blipFill>
                <a:blip r:embed="rId25"/>
                <a:stretch>
                  <a:fillRect/>
                </a:stretch>
              </p:blipFill>
              <p:spPr>
                <a:xfrm>
                  <a:off x="1472280" y="1520830"/>
                  <a:ext cx="17557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E470FD56-8499-0252-03FE-296AC85B49C4}"/>
                    </a:ext>
                  </a:extLst>
                </p14:cNvPr>
                <p14:cNvContentPartPr/>
                <p14:nvPr/>
              </p14:nvContentPartPr>
              <p14:xfrm>
                <a:off x="874680" y="1522990"/>
                <a:ext cx="673560" cy="123480"/>
              </p14:xfrm>
            </p:contentPart>
          </mc:Choice>
          <mc:Fallback xmlns="">
            <p:pic>
              <p:nvPicPr>
                <p:cNvPr id="20" name="Ink 19">
                  <a:extLst>
                    <a:ext uri="{FF2B5EF4-FFF2-40B4-BE49-F238E27FC236}">
                      <a16:creationId xmlns:a16="http://schemas.microsoft.com/office/drawing/2014/main" id="{E470FD56-8499-0252-03FE-296AC85B49C4}"/>
                    </a:ext>
                  </a:extLst>
                </p:cNvPr>
                <p:cNvPicPr/>
                <p:nvPr/>
              </p:nvPicPr>
              <p:blipFill>
                <a:blip r:embed="rId27"/>
                <a:stretch>
                  <a:fillRect/>
                </a:stretch>
              </p:blipFill>
              <p:spPr>
                <a:xfrm>
                  <a:off x="856680" y="1505350"/>
                  <a:ext cx="7092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 name="Ink 3">
                  <a:extLst>
                    <a:ext uri="{FF2B5EF4-FFF2-40B4-BE49-F238E27FC236}">
                      <a16:creationId xmlns:a16="http://schemas.microsoft.com/office/drawing/2014/main" id="{CE1EA22D-13B4-9C0A-2A4F-A151D57D766B}"/>
                    </a:ext>
                  </a:extLst>
                </p14:cNvPr>
                <p14:cNvContentPartPr/>
                <p14:nvPr/>
              </p14:nvContentPartPr>
              <p14:xfrm>
                <a:off x="9456360" y="1051750"/>
                <a:ext cx="394560" cy="965880"/>
              </p14:xfrm>
            </p:contentPart>
          </mc:Choice>
          <mc:Fallback xmlns="">
            <p:pic>
              <p:nvPicPr>
                <p:cNvPr id="4" name="Ink 3">
                  <a:extLst>
                    <a:ext uri="{FF2B5EF4-FFF2-40B4-BE49-F238E27FC236}">
                      <a16:creationId xmlns:a16="http://schemas.microsoft.com/office/drawing/2014/main" id="{CE1EA22D-13B4-9C0A-2A4F-A151D57D766B}"/>
                    </a:ext>
                  </a:extLst>
                </p:cNvPr>
                <p:cNvPicPr/>
                <p:nvPr/>
              </p:nvPicPr>
              <p:blipFill>
                <a:blip r:embed="rId29"/>
                <a:stretch>
                  <a:fillRect/>
                </a:stretch>
              </p:blipFill>
              <p:spPr>
                <a:xfrm>
                  <a:off x="9438360" y="1034110"/>
                  <a:ext cx="430200" cy="1001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 name="Ink 4">
                  <a:extLst>
                    <a:ext uri="{FF2B5EF4-FFF2-40B4-BE49-F238E27FC236}">
                      <a16:creationId xmlns:a16="http://schemas.microsoft.com/office/drawing/2014/main" id="{3DD13EF9-17AB-D865-DE94-E0FEBB917CF2}"/>
                    </a:ext>
                  </a:extLst>
                </p14:cNvPr>
                <p14:cNvContentPartPr/>
                <p14:nvPr/>
              </p14:nvContentPartPr>
              <p14:xfrm>
                <a:off x="9606840" y="2106190"/>
                <a:ext cx="160560" cy="280080"/>
              </p14:xfrm>
            </p:contentPart>
          </mc:Choice>
          <mc:Fallback xmlns="">
            <p:pic>
              <p:nvPicPr>
                <p:cNvPr id="5" name="Ink 4">
                  <a:extLst>
                    <a:ext uri="{FF2B5EF4-FFF2-40B4-BE49-F238E27FC236}">
                      <a16:creationId xmlns:a16="http://schemas.microsoft.com/office/drawing/2014/main" id="{3DD13EF9-17AB-D865-DE94-E0FEBB917CF2}"/>
                    </a:ext>
                  </a:extLst>
                </p:cNvPr>
                <p:cNvPicPr/>
                <p:nvPr/>
              </p:nvPicPr>
              <p:blipFill>
                <a:blip r:embed="rId31"/>
                <a:stretch>
                  <a:fillRect/>
                </a:stretch>
              </p:blipFill>
              <p:spPr>
                <a:xfrm>
                  <a:off x="9589200" y="2088190"/>
                  <a:ext cx="19620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 name="Ink 8">
                  <a:extLst>
                    <a:ext uri="{FF2B5EF4-FFF2-40B4-BE49-F238E27FC236}">
                      <a16:creationId xmlns:a16="http://schemas.microsoft.com/office/drawing/2014/main" id="{6CE65B3A-1BBE-19AA-E8DE-D7CAB2A5FDB0}"/>
                    </a:ext>
                  </a:extLst>
                </p14:cNvPr>
                <p14:cNvContentPartPr/>
                <p14:nvPr/>
              </p14:nvContentPartPr>
              <p14:xfrm>
                <a:off x="9592440" y="2635750"/>
                <a:ext cx="253080" cy="1908720"/>
              </p14:xfrm>
            </p:contentPart>
          </mc:Choice>
          <mc:Fallback xmlns="">
            <p:pic>
              <p:nvPicPr>
                <p:cNvPr id="9" name="Ink 8">
                  <a:extLst>
                    <a:ext uri="{FF2B5EF4-FFF2-40B4-BE49-F238E27FC236}">
                      <a16:creationId xmlns:a16="http://schemas.microsoft.com/office/drawing/2014/main" id="{6CE65B3A-1BBE-19AA-E8DE-D7CAB2A5FDB0}"/>
                    </a:ext>
                  </a:extLst>
                </p:cNvPr>
                <p:cNvPicPr/>
                <p:nvPr/>
              </p:nvPicPr>
              <p:blipFill>
                <a:blip r:embed="rId33"/>
                <a:stretch>
                  <a:fillRect/>
                </a:stretch>
              </p:blipFill>
              <p:spPr>
                <a:xfrm>
                  <a:off x="9574800" y="2617750"/>
                  <a:ext cx="288720" cy="1944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6FB077DD-BF13-9D3D-6E11-D3836B9ACF2C}"/>
                    </a:ext>
                  </a:extLst>
                </p14:cNvPr>
                <p14:cNvContentPartPr/>
                <p14:nvPr/>
              </p14:nvContentPartPr>
              <p14:xfrm>
                <a:off x="9272400" y="2056150"/>
                <a:ext cx="12240" cy="28440"/>
              </p14:xfrm>
            </p:contentPart>
          </mc:Choice>
          <mc:Fallback xmlns="">
            <p:pic>
              <p:nvPicPr>
                <p:cNvPr id="22" name="Ink 21">
                  <a:extLst>
                    <a:ext uri="{FF2B5EF4-FFF2-40B4-BE49-F238E27FC236}">
                      <a16:creationId xmlns:a16="http://schemas.microsoft.com/office/drawing/2014/main" id="{6FB077DD-BF13-9D3D-6E11-D3836B9ACF2C}"/>
                    </a:ext>
                  </a:extLst>
                </p:cNvPr>
                <p:cNvPicPr/>
                <p:nvPr/>
              </p:nvPicPr>
              <p:blipFill>
                <a:blip r:embed="rId35"/>
                <a:stretch>
                  <a:fillRect/>
                </a:stretch>
              </p:blipFill>
              <p:spPr>
                <a:xfrm>
                  <a:off x="9254760" y="2038150"/>
                  <a:ext cx="478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F1F7772E-5426-DAC1-4567-18F02E80CA7D}"/>
                    </a:ext>
                  </a:extLst>
                </p14:cNvPr>
                <p14:cNvContentPartPr/>
                <p14:nvPr/>
              </p14:nvContentPartPr>
              <p14:xfrm>
                <a:off x="8766960" y="2060110"/>
                <a:ext cx="547920" cy="34560"/>
              </p14:xfrm>
            </p:contentPart>
          </mc:Choice>
          <mc:Fallback xmlns="">
            <p:pic>
              <p:nvPicPr>
                <p:cNvPr id="23" name="Ink 22">
                  <a:extLst>
                    <a:ext uri="{FF2B5EF4-FFF2-40B4-BE49-F238E27FC236}">
                      <a16:creationId xmlns:a16="http://schemas.microsoft.com/office/drawing/2014/main" id="{F1F7772E-5426-DAC1-4567-18F02E80CA7D}"/>
                    </a:ext>
                  </a:extLst>
                </p:cNvPr>
                <p:cNvPicPr/>
                <p:nvPr/>
              </p:nvPicPr>
              <p:blipFill>
                <a:blip r:embed="rId37"/>
                <a:stretch>
                  <a:fillRect/>
                </a:stretch>
              </p:blipFill>
              <p:spPr>
                <a:xfrm>
                  <a:off x="8749320" y="2042110"/>
                  <a:ext cx="5835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ECD1650E-9DC3-A130-EE1B-F7F3190021D3}"/>
                    </a:ext>
                  </a:extLst>
                </p14:cNvPr>
                <p14:cNvContentPartPr/>
                <p14:nvPr/>
              </p14:nvContentPartPr>
              <p14:xfrm>
                <a:off x="8352240" y="2070190"/>
                <a:ext cx="465840" cy="44280"/>
              </p14:xfrm>
            </p:contentPart>
          </mc:Choice>
          <mc:Fallback xmlns="">
            <p:pic>
              <p:nvPicPr>
                <p:cNvPr id="24" name="Ink 23">
                  <a:extLst>
                    <a:ext uri="{FF2B5EF4-FFF2-40B4-BE49-F238E27FC236}">
                      <a16:creationId xmlns:a16="http://schemas.microsoft.com/office/drawing/2014/main" id="{ECD1650E-9DC3-A130-EE1B-F7F3190021D3}"/>
                    </a:ext>
                  </a:extLst>
                </p:cNvPr>
                <p:cNvPicPr/>
                <p:nvPr/>
              </p:nvPicPr>
              <p:blipFill>
                <a:blip r:embed="rId39"/>
                <a:stretch>
                  <a:fillRect/>
                </a:stretch>
              </p:blipFill>
              <p:spPr>
                <a:xfrm>
                  <a:off x="8334600" y="2052550"/>
                  <a:ext cx="5014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DADDB774-7955-9453-1B9C-6AD4DC44564A}"/>
                    </a:ext>
                  </a:extLst>
                </p14:cNvPr>
                <p14:cNvContentPartPr/>
                <p14:nvPr/>
              </p14:nvContentPartPr>
              <p14:xfrm>
                <a:off x="7734120" y="2058310"/>
                <a:ext cx="679320" cy="19080"/>
              </p14:xfrm>
            </p:contentPart>
          </mc:Choice>
          <mc:Fallback xmlns="">
            <p:pic>
              <p:nvPicPr>
                <p:cNvPr id="25" name="Ink 24">
                  <a:extLst>
                    <a:ext uri="{FF2B5EF4-FFF2-40B4-BE49-F238E27FC236}">
                      <a16:creationId xmlns:a16="http://schemas.microsoft.com/office/drawing/2014/main" id="{DADDB774-7955-9453-1B9C-6AD4DC44564A}"/>
                    </a:ext>
                  </a:extLst>
                </p:cNvPr>
                <p:cNvPicPr/>
                <p:nvPr/>
              </p:nvPicPr>
              <p:blipFill>
                <a:blip r:embed="rId41"/>
                <a:stretch>
                  <a:fillRect/>
                </a:stretch>
              </p:blipFill>
              <p:spPr>
                <a:xfrm>
                  <a:off x="7716120" y="2040310"/>
                  <a:ext cx="7149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Ink 25">
                  <a:extLst>
                    <a:ext uri="{FF2B5EF4-FFF2-40B4-BE49-F238E27FC236}">
                      <a16:creationId xmlns:a16="http://schemas.microsoft.com/office/drawing/2014/main" id="{0EA467A8-D7AD-B9EA-533E-0C5F229FAD43}"/>
                    </a:ext>
                  </a:extLst>
                </p14:cNvPr>
                <p14:cNvContentPartPr/>
                <p14:nvPr/>
              </p14:nvContentPartPr>
              <p14:xfrm>
                <a:off x="6647640" y="2056870"/>
                <a:ext cx="1053720" cy="81360"/>
              </p14:xfrm>
            </p:contentPart>
          </mc:Choice>
          <mc:Fallback xmlns="">
            <p:pic>
              <p:nvPicPr>
                <p:cNvPr id="26" name="Ink 25">
                  <a:extLst>
                    <a:ext uri="{FF2B5EF4-FFF2-40B4-BE49-F238E27FC236}">
                      <a16:creationId xmlns:a16="http://schemas.microsoft.com/office/drawing/2014/main" id="{0EA467A8-D7AD-B9EA-533E-0C5F229FAD43}"/>
                    </a:ext>
                  </a:extLst>
                </p:cNvPr>
                <p:cNvPicPr/>
                <p:nvPr/>
              </p:nvPicPr>
              <p:blipFill>
                <a:blip r:embed="rId43"/>
                <a:stretch>
                  <a:fillRect/>
                </a:stretch>
              </p:blipFill>
              <p:spPr>
                <a:xfrm>
                  <a:off x="6630000" y="2038870"/>
                  <a:ext cx="1089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4" name="Ink 13">
                  <a:extLst>
                    <a:ext uri="{FF2B5EF4-FFF2-40B4-BE49-F238E27FC236}">
                      <a16:creationId xmlns:a16="http://schemas.microsoft.com/office/drawing/2014/main" id="{70B06252-F6B3-5C4E-4945-3776CCF0E481}"/>
                    </a:ext>
                  </a:extLst>
                </p14:cNvPr>
                <p14:cNvContentPartPr/>
                <p14:nvPr/>
              </p14:nvContentPartPr>
              <p14:xfrm>
                <a:off x="6574200" y="1597510"/>
                <a:ext cx="2296080" cy="57240"/>
              </p14:xfrm>
            </p:contentPart>
          </mc:Choice>
          <mc:Fallback xmlns="">
            <p:pic>
              <p:nvPicPr>
                <p:cNvPr id="14" name="Ink 13">
                  <a:extLst>
                    <a:ext uri="{FF2B5EF4-FFF2-40B4-BE49-F238E27FC236}">
                      <a16:creationId xmlns:a16="http://schemas.microsoft.com/office/drawing/2014/main" id="{70B06252-F6B3-5C4E-4945-3776CCF0E481}"/>
                    </a:ext>
                  </a:extLst>
                </p:cNvPr>
                <p:cNvPicPr/>
                <p:nvPr/>
              </p:nvPicPr>
              <p:blipFill>
                <a:blip r:embed="rId45"/>
                <a:stretch>
                  <a:fillRect/>
                </a:stretch>
              </p:blipFill>
              <p:spPr>
                <a:xfrm>
                  <a:off x="6556560" y="1579510"/>
                  <a:ext cx="23317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5" name="Ink 14">
                  <a:extLst>
                    <a:ext uri="{FF2B5EF4-FFF2-40B4-BE49-F238E27FC236}">
                      <a16:creationId xmlns:a16="http://schemas.microsoft.com/office/drawing/2014/main" id="{B38EB890-6A84-45F7-52B8-40C6A2502A37}"/>
                    </a:ext>
                  </a:extLst>
                </p14:cNvPr>
                <p14:cNvContentPartPr/>
                <p14:nvPr/>
              </p14:nvContentPartPr>
              <p14:xfrm>
                <a:off x="5951400" y="1574470"/>
                <a:ext cx="691560" cy="88560"/>
              </p14:xfrm>
            </p:contentPart>
          </mc:Choice>
          <mc:Fallback xmlns="">
            <p:pic>
              <p:nvPicPr>
                <p:cNvPr id="15" name="Ink 14">
                  <a:extLst>
                    <a:ext uri="{FF2B5EF4-FFF2-40B4-BE49-F238E27FC236}">
                      <a16:creationId xmlns:a16="http://schemas.microsoft.com/office/drawing/2014/main" id="{B38EB890-6A84-45F7-52B8-40C6A2502A37}"/>
                    </a:ext>
                  </a:extLst>
                </p:cNvPr>
                <p:cNvPicPr/>
                <p:nvPr/>
              </p:nvPicPr>
              <p:blipFill>
                <a:blip r:embed="rId47"/>
                <a:stretch>
                  <a:fillRect/>
                </a:stretch>
              </p:blipFill>
              <p:spPr>
                <a:xfrm>
                  <a:off x="5933400" y="1556830"/>
                  <a:ext cx="7272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Ink 35">
                  <a:extLst>
                    <a:ext uri="{FF2B5EF4-FFF2-40B4-BE49-F238E27FC236}">
                      <a16:creationId xmlns:a16="http://schemas.microsoft.com/office/drawing/2014/main" id="{B292BFBE-002E-BFC2-4FAD-5682AB76E18B}"/>
                    </a:ext>
                  </a:extLst>
                </p14:cNvPr>
                <p14:cNvContentPartPr/>
                <p14:nvPr/>
              </p14:nvContentPartPr>
              <p14:xfrm>
                <a:off x="5230320" y="2000350"/>
                <a:ext cx="668160" cy="104400"/>
              </p14:xfrm>
            </p:contentPart>
          </mc:Choice>
          <mc:Fallback xmlns="">
            <p:pic>
              <p:nvPicPr>
                <p:cNvPr id="36" name="Ink 35">
                  <a:extLst>
                    <a:ext uri="{FF2B5EF4-FFF2-40B4-BE49-F238E27FC236}">
                      <a16:creationId xmlns:a16="http://schemas.microsoft.com/office/drawing/2014/main" id="{B292BFBE-002E-BFC2-4FAD-5682AB76E18B}"/>
                    </a:ext>
                  </a:extLst>
                </p:cNvPr>
                <p:cNvPicPr/>
                <p:nvPr/>
              </p:nvPicPr>
              <p:blipFill>
                <a:blip r:embed="rId49"/>
                <a:stretch>
                  <a:fillRect/>
                </a:stretch>
              </p:blipFill>
              <p:spPr>
                <a:xfrm>
                  <a:off x="5212320" y="1982350"/>
                  <a:ext cx="7038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Ink 36">
                  <a:extLst>
                    <a:ext uri="{FF2B5EF4-FFF2-40B4-BE49-F238E27FC236}">
                      <a16:creationId xmlns:a16="http://schemas.microsoft.com/office/drawing/2014/main" id="{499881B0-24F2-4E80-EE49-296DBBE6ABF1}"/>
                    </a:ext>
                  </a:extLst>
                </p14:cNvPr>
                <p14:cNvContentPartPr/>
                <p14:nvPr/>
              </p14:nvContentPartPr>
              <p14:xfrm>
                <a:off x="3558840" y="2020150"/>
                <a:ext cx="1518840" cy="76320"/>
              </p14:xfrm>
            </p:contentPart>
          </mc:Choice>
          <mc:Fallback xmlns="">
            <p:pic>
              <p:nvPicPr>
                <p:cNvPr id="37" name="Ink 36">
                  <a:extLst>
                    <a:ext uri="{FF2B5EF4-FFF2-40B4-BE49-F238E27FC236}">
                      <a16:creationId xmlns:a16="http://schemas.microsoft.com/office/drawing/2014/main" id="{499881B0-24F2-4E80-EE49-296DBBE6ABF1}"/>
                    </a:ext>
                  </a:extLst>
                </p:cNvPr>
                <p:cNvPicPr/>
                <p:nvPr/>
              </p:nvPicPr>
              <p:blipFill>
                <a:blip r:embed="rId51"/>
                <a:stretch>
                  <a:fillRect/>
                </a:stretch>
              </p:blipFill>
              <p:spPr>
                <a:xfrm>
                  <a:off x="3541200" y="2002510"/>
                  <a:ext cx="15544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Ink 37">
                  <a:extLst>
                    <a:ext uri="{FF2B5EF4-FFF2-40B4-BE49-F238E27FC236}">
                      <a16:creationId xmlns:a16="http://schemas.microsoft.com/office/drawing/2014/main" id="{604A6C4C-F3F0-86BF-E8A2-E2D17F3874A0}"/>
                    </a:ext>
                  </a:extLst>
                </p14:cNvPr>
                <p14:cNvContentPartPr/>
                <p14:nvPr/>
              </p14:nvContentPartPr>
              <p14:xfrm>
                <a:off x="2309640" y="2009350"/>
                <a:ext cx="1231920" cy="91080"/>
              </p14:xfrm>
            </p:contentPart>
          </mc:Choice>
          <mc:Fallback xmlns="">
            <p:pic>
              <p:nvPicPr>
                <p:cNvPr id="38" name="Ink 37">
                  <a:extLst>
                    <a:ext uri="{FF2B5EF4-FFF2-40B4-BE49-F238E27FC236}">
                      <a16:creationId xmlns:a16="http://schemas.microsoft.com/office/drawing/2014/main" id="{604A6C4C-F3F0-86BF-E8A2-E2D17F3874A0}"/>
                    </a:ext>
                  </a:extLst>
                </p:cNvPr>
                <p:cNvPicPr/>
                <p:nvPr/>
              </p:nvPicPr>
              <p:blipFill>
                <a:blip r:embed="rId53"/>
                <a:stretch>
                  <a:fillRect/>
                </a:stretch>
              </p:blipFill>
              <p:spPr>
                <a:xfrm>
                  <a:off x="2291640" y="1991710"/>
                  <a:ext cx="12675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0" name="Ink 39">
                  <a:extLst>
                    <a:ext uri="{FF2B5EF4-FFF2-40B4-BE49-F238E27FC236}">
                      <a16:creationId xmlns:a16="http://schemas.microsoft.com/office/drawing/2014/main" id="{F2E15222-E1B3-B589-A5B8-CD6D60B41A96}"/>
                    </a:ext>
                  </a:extLst>
                </p14:cNvPr>
                <p14:cNvContentPartPr/>
                <p14:nvPr/>
              </p14:nvContentPartPr>
              <p14:xfrm>
                <a:off x="1749840" y="2070190"/>
                <a:ext cx="517680" cy="43920"/>
              </p14:xfrm>
            </p:contentPart>
          </mc:Choice>
          <mc:Fallback xmlns="">
            <p:pic>
              <p:nvPicPr>
                <p:cNvPr id="40" name="Ink 39">
                  <a:extLst>
                    <a:ext uri="{FF2B5EF4-FFF2-40B4-BE49-F238E27FC236}">
                      <a16:creationId xmlns:a16="http://schemas.microsoft.com/office/drawing/2014/main" id="{F2E15222-E1B3-B589-A5B8-CD6D60B41A96}"/>
                    </a:ext>
                  </a:extLst>
                </p:cNvPr>
                <p:cNvPicPr/>
                <p:nvPr/>
              </p:nvPicPr>
              <p:blipFill>
                <a:blip r:embed="rId55"/>
                <a:stretch>
                  <a:fillRect/>
                </a:stretch>
              </p:blipFill>
              <p:spPr>
                <a:xfrm>
                  <a:off x="1732200" y="2052190"/>
                  <a:ext cx="5533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1" name="Ink 40">
                  <a:extLst>
                    <a:ext uri="{FF2B5EF4-FFF2-40B4-BE49-F238E27FC236}">
                      <a16:creationId xmlns:a16="http://schemas.microsoft.com/office/drawing/2014/main" id="{2C3044D3-39F1-B410-61B8-10874C96B2EE}"/>
                    </a:ext>
                  </a:extLst>
                </p14:cNvPr>
                <p14:cNvContentPartPr/>
                <p14:nvPr/>
              </p14:nvContentPartPr>
              <p14:xfrm>
                <a:off x="791160" y="2067670"/>
                <a:ext cx="780120" cy="77760"/>
              </p14:xfrm>
            </p:contentPart>
          </mc:Choice>
          <mc:Fallback xmlns="">
            <p:pic>
              <p:nvPicPr>
                <p:cNvPr id="41" name="Ink 40">
                  <a:extLst>
                    <a:ext uri="{FF2B5EF4-FFF2-40B4-BE49-F238E27FC236}">
                      <a16:creationId xmlns:a16="http://schemas.microsoft.com/office/drawing/2014/main" id="{2C3044D3-39F1-B410-61B8-10874C96B2EE}"/>
                    </a:ext>
                  </a:extLst>
                </p:cNvPr>
                <p:cNvPicPr/>
                <p:nvPr/>
              </p:nvPicPr>
              <p:blipFill>
                <a:blip r:embed="rId57"/>
                <a:stretch>
                  <a:fillRect/>
                </a:stretch>
              </p:blipFill>
              <p:spPr>
                <a:xfrm>
                  <a:off x="773520" y="2050030"/>
                  <a:ext cx="8157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3" name="Ink 42">
                  <a:extLst>
                    <a:ext uri="{FF2B5EF4-FFF2-40B4-BE49-F238E27FC236}">
                      <a16:creationId xmlns:a16="http://schemas.microsoft.com/office/drawing/2014/main" id="{61B82BB7-C602-D748-AADB-07E6716C9E45}"/>
                    </a:ext>
                  </a:extLst>
                </p14:cNvPr>
                <p14:cNvContentPartPr/>
                <p14:nvPr/>
              </p14:nvContentPartPr>
              <p14:xfrm>
                <a:off x="8064600" y="2474830"/>
                <a:ext cx="1445040" cy="40320"/>
              </p14:xfrm>
            </p:contentPart>
          </mc:Choice>
          <mc:Fallback xmlns="">
            <p:pic>
              <p:nvPicPr>
                <p:cNvPr id="43" name="Ink 42">
                  <a:extLst>
                    <a:ext uri="{FF2B5EF4-FFF2-40B4-BE49-F238E27FC236}">
                      <a16:creationId xmlns:a16="http://schemas.microsoft.com/office/drawing/2014/main" id="{61B82BB7-C602-D748-AADB-07E6716C9E45}"/>
                    </a:ext>
                  </a:extLst>
                </p:cNvPr>
                <p:cNvPicPr/>
                <p:nvPr/>
              </p:nvPicPr>
              <p:blipFill>
                <a:blip r:embed="rId59"/>
                <a:stretch>
                  <a:fillRect/>
                </a:stretch>
              </p:blipFill>
              <p:spPr>
                <a:xfrm>
                  <a:off x="8046600" y="2456830"/>
                  <a:ext cx="1480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5" name="Ink 44">
                  <a:extLst>
                    <a:ext uri="{FF2B5EF4-FFF2-40B4-BE49-F238E27FC236}">
                      <a16:creationId xmlns:a16="http://schemas.microsoft.com/office/drawing/2014/main" id="{5F588B65-9C67-42C7-2B0F-40E89C1137A2}"/>
                    </a:ext>
                  </a:extLst>
                </p14:cNvPr>
                <p14:cNvContentPartPr/>
                <p14:nvPr/>
              </p14:nvContentPartPr>
              <p14:xfrm>
                <a:off x="7161000" y="2514070"/>
                <a:ext cx="682920" cy="73440"/>
              </p14:xfrm>
            </p:contentPart>
          </mc:Choice>
          <mc:Fallback xmlns="">
            <p:pic>
              <p:nvPicPr>
                <p:cNvPr id="45" name="Ink 44">
                  <a:extLst>
                    <a:ext uri="{FF2B5EF4-FFF2-40B4-BE49-F238E27FC236}">
                      <a16:creationId xmlns:a16="http://schemas.microsoft.com/office/drawing/2014/main" id="{5F588B65-9C67-42C7-2B0F-40E89C1137A2}"/>
                    </a:ext>
                  </a:extLst>
                </p:cNvPr>
                <p:cNvPicPr/>
                <p:nvPr/>
              </p:nvPicPr>
              <p:blipFill>
                <a:blip r:embed="rId61"/>
                <a:stretch>
                  <a:fillRect/>
                </a:stretch>
              </p:blipFill>
              <p:spPr>
                <a:xfrm>
                  <a:off x="7143360" y="2496430"/>
                  <a:ext cx="7185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6" name="Ink 45">
                  <a:extLst>
                    <a:ext uri="{FF2B5EF4-FFF2-40B4-BE49-F238E27FC236}">
                      <a16:creationId xmlns:a16="http://schemas.microsoft.com/office/drawing/2014/main" id="{5B058B59-7EF4-CD97-EA6B-2CA111624997}"/>
                    </a:ext>
                  </a:extLst>
                </p14:cNvPr>
                <p14:cNvContentPartPr/>
                <p14:nvPr/>
              </p14:nvContentPartPr>
              <p14:xfrm>
                <a:off x="6767160" y="2530990"/>
                <a:ext cx="320040" cy="38520"/>
              </p14:xfrm>
            </p:contentPart>
          </mc:Choice>
          <mc:Fallback xmlns="">
            <p:pic>
              <p:nvPicPr>
                <p:cNvPr id="46" name="Ink 45">
                  <a:extLst>
                    <a:ext uri="{FF2B5EF4-FFF2-40B4-BE49-F238E27FC236}">
                      <a16:creationId xmlns:a16="http://schemas.microsoft.com/office/drawing/2014/main" id="{5B058B59-7EF4-CD97-EA6B-2CA111624997}"/>
                    </a:ext>
                  </a:extLst>
                </p:cNvPr>
                <p:cNvPicPr/>
                <p:nvPr/>
              </p:nvPicPr>
              <p:blipFill>
                <a:blip r:embed="rId63"/>
                <a:stretch>
                  <a:fillRect/>
                </a:stretch>
              </p:blipFill>
              <p:spPr>
                <a:xfrm>
                  <a:off x="6749520" y="2512990"/>
                  <a:ext cx="3556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7" name="Ink 46">
                  <a:extLst>
                    <a:ext uri="{FF2B5EF4-FFF2-40B4-BE49-F238E27FC236}">
                      <a16:creationId xmlns:a16="http://schemas.microsoft.com/office/drawing/2014/main" id="{A81DA1DF-643D-6382-163D-65490844FEAF}"/>
                    </a:ext>
                  </a:extLst>
                </p14:cNvPr>
                <p14:cNvContentPartPr/>
                <p14:nvPr/>
              </p14:nvContentPartPr>
              <p14:xfrm>
                <a:off x="5906400" y="2562670"/>
                <a:ext cx="599400" cy="22680"/>
              </p14:xfrm>
            </p:contentPart>
          </mc:Choice>
          <mc:Fallback xmlns="">
            <p:pic>
              <p:nvPicPr>
                <p:cNvPr id="47" name="Ink 46">
                  <a:extLst>
                    <a:ext uri="{FF2B5EF4-FFF2-40B4-BE49-F238E27FC236}">
                      <a16:creationId xmlns:a16="http://schemas.microsoft.com/office/drawing/2014/main" id="{A81DA1DF-643D-6382-163D-65490844FEAF}"/>
                    </a:ext>
                  </a:extLst>
                </p:cNvPr>
                <p:cNvPicPr/>
                <p:nvPr/>
              </p:nvPicPr>
              <p:blipFill>
                <a:blip r:embed="rId65"/>
                <a:stretch>
                  <a:fillRect/>
                </a:stretch>
              </p:blipFill>
              <p:spPr>
                <a:xfrm>
                  <a:off x="5888760" y="2545030"/>
                  <a:ext cx="6350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8" name="Ink 47">
                  <a:extLst>
                    <a:ext uri="{FF2B5EF4-FFF2-40B4-BE49-F238E27FC236}">
                      <a16:creationId xmlns:a16="http://schemas.microsoft.com/office/drawing/2014/main" id="{08FF0C0E-7D2D-E67B-480E-12393A15086D}"/>
                    </a:ext>
                  </a:extLst>
                </p14:cNvPr>
                <p14:cNvContentPartPr/>
                <p14:nvPr/>
              </p14:nvContentPartPr>
              <p14:xfrm>
                <a:off x="5297640" y="2515510"/>
                <a:ext cx="540720" cy="70560"/>
              </p14:xfrm>
            </p:contentPart>
          </mc:Choice>
          <mc:Fallback xmlns="">
            <p:pic>
              <p:nvPicPr>
                <p:cNvPr id="48" name="Ink 47">
                  <a:extLst>
                    <a:ext uri="{FF2B5EF4-FFF2-40B4-BE49-F238E27FC236}">
                      <a16:creationId xmlns:a16="http://schemas.microsoft.com/office/drawing/2014/main" id="{08FF0C0E-7D2D-E67B-480E-12393A15086D}"/>
                    </a:ext>
                  </a:extLst>
                </p:cNvPr>
                <p:cNvPicPr/>
                <p:nvPr/>
              </p:nvPicPr>
              <p:blipFill>
                <a:blip r:embed="rId67"/>
                <a:stretch>
                  <a:fillRect/>
                </a:stretch>
              </p:blipFill>
              <p:spPr>
                <a:xfrm>
                  <a:off x="5279640" y="2497870"/>
                  <a:ext cx="5763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 name="Ink 48">
                  <a:extLst>
                    <a:ext uri="{FF2B5EF4-FFF2-40B4-BE49-F238E27FC236}">
                      <a16:creationId xmlns:a16="http://schemas.microsoft.com/office/drawing/2014/main" id="{4C124F83-CAA4-0E69-A8C1-0E77D6C156D9}"/>
                    </a:ext>
                  </a:extLst>
                </p14:cNvPr>
                <p14:cNvContentPartPr/>
                <p14:nvPr/>
              </p14:nvContentPartPr>
              <p14:xfrm>
                <a:off x="4329960" y="2537470"/>
                <a:ext cx="885240" cy="47880"/>
              </p14:xfrm>
            </p:contentPart>
          </mc:Choice>
          <mc:Fallback xmlns="">
            <p:pic>
              <p:nvPicPr>
                <p:cNvPr id="49" name="Ink 48">
                  <a:extLst>
                    <a:ext uri="{FF2B5EF4-FFF2-40B4-BE49-F238E27FC236}">
                      <a16:creationId xmlns:a16="http://schemas.microsoft.com/office/drawing/2014/main" id="{4C124F83-CAA4-0E69-A8C1-0E77D6C156D9}"/>
                    </a:ext>
                  </a:extLst>
                </p:cNvPr>
                <p:cNvPicPr/>
                <p:nvPr/>
              </p:nvPicPr>
              <p:blipFill>
                <a:blip r:embed="rId69"/>
                <a:stretch>
                  <a:fillRect/>
                </a:stretch>
              </p:blipFill>
              <p:spPr>
                <a:xfrm>
                  <a:off x="4312320" y="2519830"/>
                  <a:ext cx="9208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3" name="Ink 52">
                  <a:extLst>
                    <a:ext uri="{FF2B5EF4-FFF2-40B4-BE49-F238E27FC236}">
                      <a16:creationId xmlns:a16="http://schemas.microsoft.com/office/drawing/2014/main" id="{F3E10E0A-F89C-CAC6-A488-CAEE1FB2B550}"/>
                    </a:ext>
                  </a:extLst>
                </p14:cNvPr>
                <p14:cNvContentPartPr/>
                <p14:nvPr/>
              </p14:nvContentPartPr>
              <p14:xfrm>
                <a:off x="578400" y="1504630"/>
                <a:ext cx="892080" cy="686160"/>
              </p14:xfrm>
            </p:contentPart>
          </mc:Choice>
          <mc:Fallback xmlns="">
            <p:pic>
              <p:nvPicPr>
                <p:cNvPr id="53" name="Ink 52">
                  <a:extLst>
                    <a:ext uri="{FF2B5EF4-FFF2-40B4-BE49-F238E27FC236}">
                      <a16:creationId xmlns:a16="http://schemas.microsoft.com/office/drawing/2014/main" id="{F3E10E0A-F89C-CAC6-A488-CAEE1FB2B550}"/>
                    </a:ext>
                  </a:extLst>
                </p:cNvPr>
                <p:cNvPicPr/>
                <p:nvPr/>
              </p:nvPicPr>
              <p:blipFill>
                <a:blip r:embed="rId71"/>
                <a:stretch>
                  <a:fillRect/>
                </a:stretch>
              </p:blipFill>
              <p:spPr>
                <a:xfrm>
                  <a:off x="560760" y="1486990"/>
                  <a:ext cx="927720" cy="721800"/>
                </a:xfrm>
                <a:prstGeom prst="rect">
                  <a:avLst/>
                </a:prstGeom>
              </p:spPr>
            </p:pic>
          </mc:Fallback>
        </mc:AlternateContent>
      </p:grpSp>
      <p:grpSp>
        <p:nvGrpSpPr>
          <p:cNvPr id="58" name="Group 57">
            <a:extLst>
              <a:ext uri="{FF2B5EF4-FFF2-40B4-BE49-F238E27FC236}">
                <a16:creationId xmlns:a16="http://schemas.microsoft.com/office/drawing/2014/main" id="{6597D3E7-A4DA-F174-FE01-5A560151DB0D}"/>
              </a:ext>
            </a:extLst>
          </p:cNvPr>
          <p:cNvGrpSpPr/>
          <p:nvPr/>
        </p:nvGrpSpPr>
        <p:grpSpPr>
          <a:xfrm>
            <a:off x="1120200" y="2496430"/>
            <a:ext cx="2499840" cy="87840"/>
            <a:chOff x="1120200" y="2496430"/>
            <a:chExt cx="2499840" cy="87840"/>
          </a:xfrm>
        </p:grpSpPr>
        <mc:AlternateContent xmlns:mc="http://schemas.openxmlformats.org/markup-compatibility/2006" xmlns:p14="http://schemas.microsoft.com/office/powerpoint/2010/main">
          <mc:Choice Requires="p14">
            <p:contentPart p14:bwMode="auto" r:id="rId72">
              <p14:nvContentPartPr>
                <p14:cNvPr id="55" name="Ink 54">
                  <a:extLst>
                    <a:ext uri="{FF2B5EF4-FFF2-40B4-BE49-F238E27FC236}">
                      <a16:creationId xmlns:a16="http://schemas.microsoft.com/office/drawing/2014/main" id="{65322369-96D0-BC8B-DB02-D8E096B96EE0}"/>
                    </a:ext>
                  </a:extLst>
                </p14:cNvPr>
                <p14:cNvContentPartPr/>
                <p14:nvPr/>
              </p14:nvContentPartPr>
              <p14:xfrm>
                <a:off x="2814360" y="2496430"/>
                <a:ext cx="805680" cy="87840"/>
              </p14:xfrm>
            </p:contentPart>
          </mc:Choice>
          <mc:Fallback xmlns="">
            <p:pic>
              <p:nvPicPr>
                <p:cNvPr id="55" name="Ink 54">
                  <a:extLst>
                    <a:ext uri="{FF2B5EF4-FFF2-40B4-BE49-F238E27FC236}">
                      <a16:creationId xmlns:a16="http://schemas.microsoft.com/office/drawing/2014/main" id="{65322369-96D0-BC8B-DB02-D8E096B96EE0}"/>
                    </a:ext>
                  </a:extLst>
                </p:cNvPr>
                <p:cNvPicPr/>
                <p:nvPr/>
              </p:nvPicPr>
              <p:blipFill>
                <a:blip r:embed="rId73"/>
                <a:stretch>
                  <a:fillRect/>
                </a:stretch>
              </p:blipFill>
              <p:spPr>
                <a:xfrm>
                  <a:off x="2796360" y="2478430"/>
                  <a:ext cx="8413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6" name="Ink 55">
                  <a:extLst>
                    <a:ext uri="{FF2B5EF4-FFF2-40B4-BE49-F238E27FC236}">
                      <a16:creationId xmlns:a16="http://schemas.microsoft.com/office/drawing/2014/main" id="{A68C6E9E-1FCA-54A3-48A2-81B89FC97BFB}"/>
                    </a:ext>
                  </a:extLst>
                </p14:cNvPr>
                <p14:cNvContentPartPr/>
                <p14:nvPr/>
              </p14:nvContentPartPr>
              <p14:xfrm>
                <a:off x="1905720" y="2507590"/>
                <a:ext cx="785520" cy="59760"/>
              </p14:xfrm>
            </p:contentPart>
          </mc:Choice>
          <mc:Fallback xmlns="">
            <p:pic>
              <p:nvPicPr>
                <p:cNvPr id="56" name="Ink 55">
                  <a:extLst>
                    <a:ext uri="{FF2B5EF4-FFF2-40B4-BE49-F238E27FC236}">
                      <a16:creationId xmlns:a16="http://schemas.microsoft.com/office/drawing/2014/main" id="{A68C6E9E-1FCA-54A3-48A2-81B89FC97BFB}"/>
                    </a:ext>
                  </a:extLst>
                </p:cNvPr>
                <p:cNvPicPr/>
                <p:nvPr/>
              </p:nvPicPr>
              <p:blipFill>
                <a:blip r:embed="rId75"/>
                <a:stretch>
                  <a:fillRect/>
                </a:stretch>
              </p:blipFill>
              <p:spPr>
                <a:xfrm>
                  <a:off x="1887720" y="2489950"/>
                  <a:ext cx="8211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7" name="Ink 56">
                  <a:extLst>
                    <a:ext uri="{FF2B5EF4-FFF2-40B4-BE49-F238E27FC236}">
                      <a16:creationId xmlns:a16="http://schemas.microsoft.com/office/drawing/2014/main" id="{23FD5BE8-BB1A-45BB-603A-76A7F4E5B50A}"/>
                    </a:ext>
                  </a:extLst>
                </p14:cNvPr>
                <p14:cNvContentPartPr/>
                <p14:nvPr/>
              </p14:nvContentPartPr>
              <p14:xfrm>
                <a:off x="1120200" y="2507950"/>
                <a:ext cx="575280" cy="60480"/>
              </p14:xfrm>
            </p:contentPart>
          </mc:Choice>
          <mc:Fallback xmlns="">
            <p:pic>
              <p:nvPicPr>
                <p:cNvPr id="57" name="Ink 56">
                  <a:extLst>
                    <a:ext uri="{FF2B5EF4-FFF2-40B4-BE49-F238E27FC236}">
                      <a16:creationId xmlns:a16="http://schemas.microsoft.com/office/drawing/2014/main" id="{23FD5BE8-BB1A-45BB-603A-76A7F4E5B50A}"/>
                    </a:ext>
                  </a:extLst>
                </p:cNvPr>
                <p:cNvPicPr/>
                <p:nvPr/>
              </p:nvPicPr>
              <p:blipFill>
                <a:blip r:embed="rId77"/>
                <a:stretch>
                  <a:fillRect/>
                </a:stretch>
              </p:blipFill>
              <p:spPr>
                <a:xfrm>
                  <a:off x="1102560" y="2490310"/>
                  <a:ext cx="610920" cy="96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59" name="Ink 58">
                <a:extLst>
                  <a:ext uri="{FF2B5EF4-FFF2-40B4-BE49-F238E27FC236}">
                    <a16:creationId xmlns:a16="http://schemas.microsoft.com/office/drawing/2014/main" id="{8FA0A458-01DF-A810-D429-E41FBB8A2827}"/>
                  </a:ext>
                </a:extLst>
              </p14:cNvPr>
              <p14:cNvContentPartPr/>
              <p14:nvPr/>
            </p14:nvContentPartPr>
            <p14:xfrm>
              <a:off x="7308600" y="3014470"/>
              <a:ext cx="2219040" cy="124200"/>
            </p14:xfrm>
          </p:contentPart>
        </mc:Choice>
        <mc:Fallback xmlns="">
          <p:pic>
            <p:nvPicPr>
              <p:cNvPr id="59" name="Ink 58">
                <a:extLst>
                  <a:ext uri="{FF2B5EF4-FFF2-40B4-BE49-F238E27FC236}">
                    <a16:creationId xmlns:a16="http://schemas.microsoft.com/office/drawing/2014/main" id="{8FA0A458-01DF-A810-D429-E41FBB8A2827}"/>
                  </a:ext>
                </a:extLst>
              </p:cNvPr>
              <p:cNvPicPr/>
              <p:nvPr/>
            </p:nvPicPr>
            <p:blipFill>
              <a:blip r:embed="rId79"/>
              <a:stretch>
                <a:fillRect/>
              </a:stretch>
            </p:blipFill>
            <p:spPr>
              <a:xfrm>
                <a:off x="7290960" y="2996830"/>
                <a:ext cx="2254680" cy="159840"/>
              </a:xfrm>
              <a:prstGeom prst="rect">
                <a:avLst/>
              </a:prstGeom>
            </p:spPr>
          </p:pic>
        </mc:Fallback>
      </mc:AlternateContent>
      <p:grpSp>
        <p:nvGrpSpPr>
          <p:cNvPr id="79" name="Group 78">
            <a:extLst>
              <a:ext uri="{FF2B5EF4-FFF2-40B4-BE49-F238E27FC236}">
                <a16:creationId xmlns:a16="http://schemas.microsoft.com/office/drawing/2014/main" id="{8D4EA6C5-9C6A-0C3B-5DE8-A61B219E15D3}"/>
              </a:ext>
            </a:extLst>
          </p:cNvPr>
          <p:cNvGrpSpPr/>
          <p:nvPr/>
        </p:nvGrpSpPr>
        <p:grpSpPr>
          <a:xfrm>
            <a:off x="709800" y="2987110"/>
            <a:ext cx="6406200" cy="235800"/>
            <a:chOff x="709800" y="2987110"/>
            <a:chExt cx="6406200" cy="235800"/>
          </a:xfrm>
        </p:grpSpPr>
        <mc:AlternateContent xmlns:mc="http://schemas.openxmlformats.org/markup-compatibility/2006" xmlns:p14="http://schemas.microsoft.com/office/powerpoint/2010/main">
          <mc:Choice Requires="p14">
            <p:contentPart p14:bwMode="auto" r:id="rId80">
              <p14:nvContentPartPr>
                <p14:cNvPr id="60" name="Ink 59">
                  <a:extLst>
                    <a:ext uri="{FF2B5EF4-FFF2-40B4-BE49-F238E27FC236}">
                      <a16:creationId xmlns:a16="http://schemas.microsoft.com/office/drawing/2014/main" id="{0E0B0D10-8770-2ED7-E97F-A2703DAACD4F}"/>
                    </a:ext>
                  </a:extLst>
                </p14:cNvPr>
                <p14:cNvContentPartPr/>
                <p14:nvPr/>
              </p14:nvContentPartPr>
              <p14:xfrm>
                <a:off x="6553680" y="2987110"/>
                <a:ext cx="562320" cy="38880"/>
              </p14:xfrm>
            </p:contentPart>
          </mc:Choice>
          <mc:Fallback xmlns="">
            <p:pic>
              <p:nvPicPr>
                <p:cNvPr id="60" name="Ink 59">
                  <a:extLst>
                    <a:ext uri="{FF2B5EF4-FFF2-40B4-BE49-F238E27FC236}">
                      <a16:creationId xmlns:a16="http://schemas.microsoft.com/office/drawing/2014/main" id="{0E0B0D10-8770-2ED7-E97F-A2703DAACD4F}"/>
                    </a:ext>
                  </a:extLst>
                </p:cNvPr>
                <p:cNvPicPr/>
                <p:nvPr/>
              </p:nvPicPr>
              <p:blipFill>
                <a:blip r:embed="rId81"/>
                <a:stretch>
                  <a:fillRect/>
                </a:stretch>
              </p:blipFill>
              <p:spPr>
                <a:xfrm>
                  <a:off x="6535680" y="2969470"/>
                  <a:ext cx="5979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1" name="Ink 60">
                  <a:extLst>
                    <a:ext uri="{FF2B5EF4-FFF2-40B4-BE49-F238E27FC236}">
                      <a16:creationId xmlns:a16="http://schemas.microsoft.com/office/drawing/2014/main" id="{69D42D25-6844-228C-8DF1-EF2B3B0CC73F}"/>
                    </a:ext>
                  </a:extLst>
                </p14:cNvPr>
                <p14:cNvContentPartPr/>
                <p14:nvPr/>
              </p14:nvContentPartPr>
              <p14:xfrm>
                <a:off x="5855280" y="3010510"/>
                <a:ext cx="451800" cy="34560"/>
              </p14:xfrm>
            </p:contentPart>
          </mc:Choice>
          <mc:Fallback xmlns="">
            <p:pic>
              <p:nvPicPr>
                <p:cNvPr id="61" name="Ink 60">
                  <a:extLst>
                    <a:ext uri="{FF2B5EF4-FFF2-40B4-BE49-F238E27FC236}">
                      <a16:creationId xmlns:a16="http://schemas.microsoft.com/office/drawing/2014/main" id="{69D42D25-6844-228C-8DF1-EF2B3B0CC73F}"/>
                    </a:ext>
                  </a:extLst>
                </p:cNvPr>
                <p:cNvPicPr/>
                <p:nvPr/>
              </p:nvPicPr>
              <p:blipFill>
                <a:blip r:embed="rId83"/>
                <a:stretch>
                  <a:fillRect/>
                </a:stretch>
              </p:blipFill>
              <p:spPr>
                <a:xfrm>
                  <a:off x="5837280" y="2992870"/>
                  <a:ext cx="4874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2" name="Ink 61">
                  <a:extLst>
                    <a:ext uri="{FF2B5EF4-FFF2-40B4-BE49-F238E27FC236}">
                      <a16:creationId xmlns:a16="http://schemas.microsoft.com/office/drawing/2014/main" id="{E098294E-B9F0-E0E3-BBCC-DA35974C66F2}"/>
                    </a:ext>
                  </a:extLst>
                </p14:cNvPr>
                <p14:cNvContentPartPr/>
                <p14:nvPr/>
              </p14:nvContentPartPr>
              <p14:xfrm>
                <a:off x="5234640" y="3013750"/>
                <a:ext cx="451800" cy="41040"/>
              </p14:xfrm>
            </p:contentPart>
          </mc:Choice>
          <mc:Fallback xmlns="">
            <p:pic>
              <p:nvPicPr>
                <p:cNvPr id="62" name="Ink 61">
                  <a:extLst>
                    <a:ext uri="{FF2B5EF4-FFF2-40B4-BE49-F238E27FC236}">
                      <a16:creationId xmlns:a16="http://schemas.microsoft.com/office/drawing/2014/main" id="{E098294E-B9F0-E0E3-BBCC-DA35974C66F2}"/>
                    </a:ext>
                  </a:extLst>
                </p:cNvPr>
                <p:cNvPicPr/>
                <p:nvPr/>
              </p:nvPicPr>
              <p:blipFill>
                <a:blip r:embed="rId85"/>
                <a:stretch>
                  <a:fillRect/>
                </a:stretch>
              </p:blipFill>
              <p:spPr>
                <a:xfrm>
                  <a:off x="5217000" y="2996110"/>
                  <a:ext cx="4874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3" name="Ink 62">
                  <a:extLst>
                    <a:ext uri="{FF2B5EF4-FFF2-40B4-BE49-F238E27FC236}">
                      <a16:creationId xmlns:a16="http://schemas.microsoft.com/office/drawing/2014/main" id="{617265C9-E8B0-FA54-6AD7-415D45EC94C7}"/>
                    </a:ext>
                  </a:extLst>
                </p14:cNvPr>
                <p14:cNvContentPartPr/>
                <p14:nvPr/>
              </p14:nvContentPartPr>
              <p14:xfrm>
                <a:off x="4571880" y="3031390"/>
                <a:ext cx="606600" cy="44640"/>
              </p14:xfrm>
            </p:contentPart>
          </mc:Choice>
          <mc:Fallback xmlns="">
            <p:pic>
              <p:nvPicPr>
                <p:cNvPr id="63" name="Ink 62">
                  <a:extLst>
                    <a:ext uri="{FF2B5EF4-FFF2-40B4-BE49-F238E27FC236}">
                      <a16:creationId xmlns:a16="http://schemas.microsoft.com/office/drawing/2014/main" id="{617265C9-E8B0-FA54-6AD7-415D45EC94C7}"/>
                    </a:ext>
                  </a:extLst>
                </p:cNvPr>
                <p:cNvPicPr/>
                <p:nvPr/>
              </p:nvPicPr>
              <p:blipFill>
                <a:blip r:embed="rId87"/>
                <a:stretch>
                  <a:fillRect/>
                </a:stretch>
              </p:blipFill>
              <p:spPr>
                <a:xfrm>
                  <a:off x="4553880" y="3013390"/>
                  <a:ext cx="6422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4" name="Ink 63">
                  <a:extLst>
                    <a:ext uri="{FF2B5EF4-FFF2-40B4-BE49-F238E27FC236}">
                      <a16:creationId xmlns:a16="http://schemas.microsoft.com/office/drawing/2014/main" id="{602F54AA-B362-0931-A240-CE3B33AB11D2}"/>
                    </a:ext>
                  </a:extLst>
                </p14:cNvPr>
                <p14:cNvContentPartPr/>
                <p14:nvPr/>
              </p14:nvContentPartPr>
              <p14:xfrm>
                <a:off x="3774480" y="3091870"/>
                <a:ext cx="502560" cy="30240"/>
              </p14:xfrm>
            </p:contentPart>
          </mc:Choice>
          <mc:Fallback xmlns="">
            <p:pic>
              <p:nvPicPr>
                <p:cNvPr id="64" name="Ink 63">
                  <a:extLst>
                    <a:ext uri="{FF2B5EF4-FFF2-40B4-BE49-F238E27FC236}">
                      <a16:creationId xmlns:a16="http://schemas.microsoft.com/office/drawing/2014/main" id="{602F54AA-B362-0931-A240-CE3B33AB11D2}"/>
                    </a:ext>
                  </a:extLst>
                </p:cNvPr>
                <p:cNvPicPr/>
                <p:nvPr/>
              </p:nvPicPr>
              <p:blipFill>
                <a:blip r:embed="rId89"/>
                <a:stretch>
                  <a:fillRect/>
                </a:stretch>
              </p:blipFill>
              <p:spPr>
                <a:xfrm>
                  <a:off x="3756840" y="3073870"/>
                  <a:ext cx="5382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6" name="Ink 65">
                  <a:extLst>
                    <a:ext uri="{FF2B5EF4-FFF2-40B4-BE49-F238E27FC236}">
                      <a16:creationId xmlns:a16="http://schemas.microsoft.com/office/drawing/2014/main" id="{583192F6-E50D-F6FE-ABFF-AE27B46BCD1A}"/>
                    </a:ext>
                  </a:extLst>
                </p14:cNvPr>
                <p14:cNvContentPartPr/>
                <p14:nvPr/>
              </p14:nvContentPartPr>
              <p14:xfrm>
                <a:off x="2847120" y="3030670"/>
                <a:ext cx="826920" cy="32040"/>
              </p14:xfrm>
            </p:contentPart>
          </mc:Choice>
          <mc:Fallback xmlns="">
            <p:pic>
              <p:nvPicPr>
                <p:cNvPr id="66" name="Ink 65">
                  <a:extLst>
                    <a:ext uri="{FF2B5EF4-FFF2-40B4-BE49-F238E27FC236}">
                      <a16:creationId xmlns:a16="http://schemas.microsoft.com/office/drawing/2014/main" id="{583192F6-E50D-F6FE-ABFF-AE27B46BCD1A}"/>
                    </a:ext>
                  </a:extLst>
                </p:cNvPr>
                <p:cNvPicPr/>
                <p:nvPr/>
              </p:nvPicPr>
              <p:blipFill>
                <a:blip r:embed="rId91"/>
                <a:stretch>
                  <a:fillRect/>
                </a:stretch>
              </p:blipFill>
              <p:spPr>
                <a:xfrm>
                  <a:off x="2829120" y="3013030"/>
                  <a:ext cx="8625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7" name="Ink 66">
                  <a:extLst>
                    <a:ext uri="{FF2B5EF4-FFF2-40B4-BE49-F238E27FC236}">
                      <a16:creationId xmlns:a16="http://schemas.microsoft.com/office/drawing/2014/main" id="{0C1570CC-19CC-6952-89CD-AEB27D7AE58B}"/>
                    </a:ext>
                  </a:extLst>
                </p14:cNvPr>
                <p14:cNvContentPartPr/>
                <p14:nvPr/>
              </p14:nvContentPartPr>
              <p14:xfrm>
                <a:off x="2134680" y="3013030"/>
                <a:ext cx="514800" cy="42480"/>
              </p14:xfrm>
            </p:contentPart>
          </mc:Choice>
          <mc:Fallback xmlns="">
            <p:pic>
              <p:nvPicPr>
                <p:cNvPr id="67" name="Ink 66">
                  <a:extLst>
                    <a:ext uri="{FF2B5EF4-FFF2-40B4-BE49-F238E27FC236}">
                      <a16:creationId xmlns:a16="http://schemas.microsoft.com/office/drawing/2014/main" id="{0C1570CC-19CC-6952-89CD-AEB27D7AE58B}"/>
                    </a:ext>
                  </a:extLst>
                </p:cNvPr>
                <p:cNvPicPr/>
                <p:nvPr/>
              </p:nvPicPr>
              <p:blipFill>
                <a:blip r:embed="rId93"/>
                <a:stretch>
                  <a:fillRect/>
                </a:stretch>
              </p:blipFill>
              <p:spPr>
                <a:xfrm>
                  <a:off x="2116680" y="2995030"/>
                  <a:ext cx="5504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8" name="Ink 67">
                  <a:extLst>
                    <a:ext uri="{FF2B5EF4-FFF2-40B4-BE49-F238E27FC236}">
                      <a16:creationId xmlns:a16="http://schemas.microsoft.com/office/drawing/2014/main" id="{5488F57B-189D-8381-E91E-1448BA4D47A4}"/>
                    </a:ext>
                  </a:extLst>
                </p14:cNvPr>
                <p14:cNvContentPartPr/>
                <p14:nvPr/>
              </p14:nvContentPartPr>
              <p14:xfrm>
                <a:off x="883320" y="3037870"/>
                <a:ext cx="1099080" cy="53640"/>
              </p14:xfrm>
            </p:contentPart>
          </mc:Choice>
          <mc:Fallback xmlns="">
            <p:pic>
              <p:nvPicPr>
                <p:cNvPr id="68" name="Ink 67">
                  <a:extLst>
                    <a:ext uri="{FF2B5EF4-FFF2-40B4-BE49-F238E27FC236}">
                      <a16:creationId xmlns:a16="http://schemas.microsoft.com/office/drawing/2014/main" id="{5488F57B-189D-8381-E91E-1448BA4D47A4}"/>
                    </a:ext>
                  </a:extLst>
                </p:cNvPr>
                <p:cNvPicPr/>
                <p:nvPr/>
              </p:nvPicPr>
              <p:blipFill>
                <a:blip r:embed="rId95"/>
                <a:stretch>
                  <a:fillRect/>
                </a:stretch>
              </p:blipFill>
              <p:spPr>
                <a:xfrm>
                  <a:off x="865680" y="3019870"/>
                  <a:ext cx="11347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8" name="Ink 77">
                  <a:extLst>
                    <a:ext uri="{FF2B5EF4-FFF2-40B4-BE49-F238E27FC236}">
                      <a16:creationId xmlns:a16="http://schemas.microsoft.com/office/drawing/2014/main" id="{68477CAF-1EA8-E271-F0D7-D68AB7390E7E}"/>
                    </a:ext>
                  </a:extLst>
                </p14:cNvPr>
                <p14:cNvContentPartPr/>
                <p14:nvPr/>
              </p14:nvContentPartPr>
              <p14:xfrm>
                <a:off x="709800" y="3024910"/>
                <a:ext cx="1108800" cy="198000"/>
              </p14:xfrm>
            </p:contentPart>
          </mc:Choice>
          <mc:Fallback xmlns="">
            <p:pic>
              <p:nvPicPr>
                <p:cNvPr id="78" name="Ink 77">
                  <a:extLst>
                    <a:ext uri="{FF2B5EF4-FFF2-40B4-BE49-F238E27FC236}">
                      <a16:creationId xmlns:a16="http://schemas.microsoft.com/office/drawing/2014/main" id="{68477CAF-1EA8-E271-F0D7-D68AB7390E7E}"/>
                    </a:ext>
                  </a:extLst>
                </p:cNvPr>
                <p:cNvPicPr/>
                <p:nvPr/>
              </p:nvPicPr>
              <p:blipFill>
                <a:blip r:embed="rId97"/>
                <a:stretch>
                  <a:fillRect/>
                </a:stretch>
              </p:blipFill>
              <p:spPr>
                <a:xfrm>
                  <a:off x="691800" y="3007270"/>
                  <a:ext cx="1144440" cy="233640"/>
                </a:xfrm>
                <a:prstGeom prst="rect">
                  <a:avLst/>
                </a:prstGeom>
              </p:spPr>
            </p:pic>
          </mc:Fallback>
        </mc:AlternateContent>
      </p:grpSp>
      <p:grpSp>
        <p:nvGrpSpPr>
          <p:cNvPr id="117" name="Group 116">
            <a:extLst>
              <a:ext uri="{FF2B5EF4-FFF2-40B4-BE49-F238E27FC236}">
                <a16:creationId xmlns:a16="http://schemas.microsoft.com/office/drawing/2014/main" id="{8922F250-2C93-0C2B-2067-DD3FE96336EE}"/>
              </a:ext>
            </a:extLst>
          </p:cNvPr>
          <p:cNvGrpSpPr/>
          <p:nvPr/>
        </p:nvGrpSpPr>
        <p:grpSpPr>
          <a:xfrm>
            <a:off x="791880" y="4423150"/>
            <a:ext cx="8048880" cy="153360"/>
            <a:chOff x="791880" y="4423150"/>
            <a:chExt cx="8048880" cy="153360"/>
          </a:xfrm>
        </p:grpSpPr>
        <mc:AlternateContent xmlns:mc="http://schemas.openxmlformats.org/markup-compatibility/2006" xmlns:p14="http://schemas.microsoft.com/office/powerpoint/2010/main">
          <mc:Choice Requires="p14">
            <p:contentPart p14:bwMode="auto" r:id="rId98">
              <p14:nvContentPartPr>
                <p14:cNvPr id="103" name="Ink 102">
                  <a:extLst>
                    <a:ext uri="{FF2B5EF4-FFF2-40B4-BE49-F238E27FC236}">
                      <a16:creationId xmlns:a16="http://schemas.microsoft.com/office/drawing/2014/main" id="{9990DD1C-BE3A-35EB-70EF-EC6C5377DB29}"/>
                    </a:ext>
                  </a:extLst>
                </p14:cNvPr>
                <p14:cNvContentPartPr/>
                <p14:nvPr/>
              </p14:nvContentPartPr>
              <p14:xfrm>
                <a:off x="8122560" y="4423510"/>
                <a:ext cx="718200" cy="39240"/>
              </p14:xfrm>
            </p:contentPart>
          </mc:Choice>
          <mc:Fallback xmlns="">
            <p:pic>
              <p:nvPicPr>
                <p:cNvPr id="103" name="Ink 102">
                  <a:extLst>
                    <a:ext uri="{FF2B5EF4-FFF2-40B4-BE49-F238E27FC236}">
                      <a16:creationId xmlns:a16="http://schemas.microsoft.com/office/drawing/2014/main" id="{9990DD1C-BE3A-35EB-70EF-EC6C5377DB29}"/>
                    </a:ext>
                  </a:extLst>
                </p:cNvPr>
                <p:cNvPicPr/>
                <p:nvPr/>
              </p:nvPicPr>
              <p:blipFill>
                <a:blip r:embed="rId99"/>
                <a:stretch>
                  <a:fillRect/>
                </a:stretch>
              </p:blipFill>
              <p:spPr>
                <a:xfrm>
                  <a:off x="8104920" y="4405510"/>
                  <a:ext cx="7538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4" name="Ink 103">
                  <a:extLst>
                    <a:ext uri="{FF2B5EF4-FFF2-40B4-BE49-F238E27FC236}">
                      <a16:creationId xmlns:a16="http://schemas.microsoft.com/office/drawing/2014/main" id="{957B3EA4-F361-8559-BDA2-91398AB4B19C}"/>
                    </a:ext>
                  </a:extLst>
                </p14:cNvPr>
                <p14:cNvContentPartPr/>
                <p14:nvPr/>
              </p14:nvContentPartPr>
              <p14:xfrm>
                <a:off x="7010160" y="4485790"/>
                <a:ext cx="860400" cy="46080"/>
              </p14:xfrm>
            </p:contentPart>
          </mc:Choice>
          <mc:Fallback xmlns="">
            <p:pic>
              <p:nvPicPr>
                <p:cNvPr id="104" name="Ink 103">
                  <a:extLst>
                    <a:ext uri="{FF2B5EF4-FFF2-40B4-BE49-F238E27FC236}">
                      <a16:creationId xmlns:a16="http://schemas.microsoft.com/office/drawing/2014/main" id="{957B3EA4-F361-8559-BDA2-91398AB4B19C}"/>
                    </a:ext>
                  </a:extLst>
                </p:cNvPr>
                <p:cNvPicPr/>
                <p:nvPr/>
              </p:nvPicPr>
              <p:blipFill>
                <a:blip r:embed="rId101"/>
                <a:stretch>
                  <a:fillRect/>
                </a:stretch>
              </p:blipFill>
              <p:spPr>
                <a:xfrm>
                  <a:off x="6992520" y="4467790"/>
                  <a:ext cx="8960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06" name="Ink 105">
                  <a:extLst>
                    <a:ext uri="{FF2B5EF4-FFF2-40B4-BE49-F238E27FC236}">
                      <a16:creationId xmlns:a16="http://schemas.microsoft.com/office/drawing/2014/main" id="{C5D32EB6-79BD-129C-18F9-6E0589B4A2BC}"/>
                    </a:ext>
                  </a:extLst>
                </p14:cNvPr>
                <p14:cNvContentPartPr/>
                <p14:nvPr/>
              </p14:nvContentPartPr>
              <p14:xfrm>
                <a:off x="6231120" y="4445470"/>
                <a:ext cx="744840" cy="48960"/>
              </p14:xfrm>
            </p:contentPart>
          </mc:Choice>
          <mc:Fallback xmlns="">
            <p:pic>
              <p:nvPicPr>
                <p:cNvPr id="106" name="Ink 105">
                  <a:extLst>
                    <a:ext uri="{FF2B5EF4-FFF2-40B4-BE49-F238E27FC236}">
                      <a16:creationId xmlns:a16="http://schemas.microsoft.com/office/drawing/2014/main" id="{C5D32EB6-79BD-129C-18F9-6E0589B4A2BC}"/>
                    </a:ext>
                  </a:extLst>
                </p:cNvPr>
                <p:cNvPicPr/>
                <p:nvPr/>
              </p:nvPicPr>
              <p:blipFill>
                <a:blip r:embed="rId103"/>
                <a:stretch>
                  <a:fillRect/>
                </a:stretch>
              </p:blipFill>
              <p:spPr>
                <a:xfrm>
                  <a:off x="6213120" y="4427830"/>
                  <a:ext cx="7804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08" name="Ink 107">
                  <a:extLst>
                    <a:ext uri="{FF2B5EF4-FFF2-40B4-BE49-F238E27FC236}">
                      <a16:creationId xmlns:a16="http://schemas.microsoft.com/office/drawing/2014/main" id="{7F412471-D27B-72A1-91F9-4153F0C286A7}"/>
                    </a:ext>
                  </a:extLst>
                </p14:cNvPr>
                <p14:cNvContentPartPr/>
                <p14:nvPr/>
              </p14:nvContentPartPr>
              <p14:xfrm>
                <a:off x="5605440" y="4454470"/>
                <a:ext cx="462960" cy="117720"/>
              </p14:xfrm>
            </p:contentPart>
          </mc:Choice>
          <mc:Fallback xmlns="">
            <p:pic>
              <p:nvPicPr>
                <p:cNvPr id="108" name="Ink 107">
                  <a:extLst>
                    <a:ext uri="{FF2B5EF4-FFF2-40B4-BE49-F238E27FC236}">
                      <a16:creationId xmlns:a16="http://schemas.microsoft.com/office/drawing/2014/main" id="{7F412471-D27B-72A1-91F9-4153F0C286A7}"/>
                    </a:ext>
                  </a:extLst>
                </p:cNvPr>
                <p:cNvPicPr/>
                <p:nvPr/>
              </p:nvPicPr>
              <p:blipFill>
                <a:blip r:embed="rId105"/>
                <a:stretch>
                  <a:fillRect/>
                </a:stretch>
              </p:blipFill>
              <p:spPr>
                <a:xfrm>
                  <a:off x="5587440" y="4436830"/>
                  <a:ext cx="4986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9" name="Ink 108">
                  <a:extLst>
                    <a:ext uri="{FF2B5EF4-FFF2-40B4-BE49-F238E27FC236}">
                      <a16:creationId xmlns:a16="http://schemas.microsoft.com/office/drawing/2014/main" id="{F0D4FC5F-0D67-271F-2DA7-7F33123E0ECA}"/>
                    </a:ext>
                  </a:extLst>
                </p14:cNvPr>
                <p14:cNvContentPartPr/>
                <p14:nvPr/>
              </p14:nvContentPartPr>
              <p14:xfrm>
                <a:off x="5178840" y="4423150"/>
                <a:ext cx="402840" cy="64080"/>
              </p14:xfrm>
            </p:contentPart>
          </mc:Choice>
          <mc:Fallback xmlns="">
            <p:pic>
              <p:nvPicPr>
                <p:cNvPr id="109" name="Ink 108">
                  <a:extLst>
                    <a:ext uri="{FF2B5EF4-FFF2-40B4-BE49-F238E27FC236}">
                      <a16:creationId xmlns:a16="http://schemas.microsoft.com/office/drawing/2014/main" id="{F0D4FC5F-0D67-271F-2DA7-7F33123E0ECA}"/>
                    </a:ext>
                  </a:extLst>
                </p:cNvPr>
                <p:cNvPicPr/>
                <p:nvPr/>
              </p:nvPicPr>
              <p:blipFill>
                <a:blip r:embed="rId107"/>
                <a:stretch>
                  <a:fillRect/>
                </a:stretch>
              </p:blipFill>
              <p:spPr>
                <a:xfrm>
                  <a:off x="5160840" y="4405150"/>
                  <a:ext cx="4384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10" name="Ink 109">
                  <a:extLst>
                    <a:ext uri="{FF2B5EF4-FFF2-40B4-BE49-F238E27FC236}">
                      <a16:creationId xmlns:a16="http://schemas.microsoft.com/office/drawing/2014/main" id="{DCA342D4-DBB4-C4D8-B078-B56A59292421}"/>
                    </a:ext>
                  </a:extLst>
                </p14:cNvPr>
                <p14:cNvContentPartPr/>
                <p14:nvPr/>
              </p14:nvContentPartPr>
              <p14:xfrm>
                <a:off x="4211160" y="4513870"/>
                <a:ext cx="939960" cy="39240"/>
              </p14:xfrm>
            </p:contentPart>
          </mc:Choice>
          <mc:Fallback xmlns="">
            <p:pic>
              <p:nvPicPr>
                <p:cNvPr id="110" name="Ink 109">
                  <a:extLst>
                    <a:ext uri="{FF2B5EF4-FFF2-40B4-BE49-F238E27FC236}">
                      <a16:creationId xmlns:a16="http://schemas.microsoft.com/office/drawing/2014/main" id="{DCA342D4-DBB4-C4D8-B078-B56A59292421}"/>
                    </a:ext>
                  </a:extLst>
                </p:cNvPr>
                <p:cNvPicPr/>
                <p:nvPr/>
              </p:nvPicPr>
              <p:blipFill>
                <a:blip r:embed="rId109"/>
                <a:stretch>
                  <a:fillRect/>
                </a:stretch>
              </p:blipFill>
              <p:spPr>
                <a:xfrm>
                  <a:off x="4193520" y="4496230"/>
                  <a:ext cx="9756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2" name="Ink 111">
                  <a:extLst>
                    <a:ext uri="{FF2B5EF4-FFF2-40B4-BE49-F238E27FC236}">
                      <a16:creationId xmlns:a16="http://schemas.microsoft.com/office/drawing/2014/main" id="{60FC75E0-8025-0D0F-C88A-F460A5487FCE}"/>
                    </a:ext>
                  </a:extLst>
                </p14:cNvPr>
                <p14:cNvContentPartPr/>
                <p14:nvPr/>
              </p14:nvContentPartPr>
              <p14:xfrm>
                <a:off x="3294960" y="4438270"/>
                <a:ext cx="499680" cy="64080"/>
              </p14:xfrm>
            </p:contentPart>
          </mc:Choice>
          <mc:Fallback xmlns="">
            <p:pic>
              <p:nvPicPr>
                <p:cNvPr id="112" name="Ink 111">
                  <a:extLst>
                    <a:ext uri="{FF2B5EF4-FFF2-40B4-BE49-F238E27FC236}">
                      <a16:creationId xmlns:a16="http://schemas.microsoft.com/office/drawing/2014/main" id="{60FC75E0-8025-0D0F-C88A-F460A5487FCE}"/>
                    </a:ext>
                  </a:extLst>
                </p:cNvPr>
                <p:cNvPicPr/>
                <p:nvPr/>
              </p:nvPicPr>
              <p:blipFill>
                <a:blip r:embed="rId111"/>
                <a:stretch>
                  <a:fillRect/>
                </a:stretch>
              </p:blipFill>
              <p:spPr>
                <a:xfrm>
                  <a:off x="3277320" y="4420630"/>
                  <a:ext cx="5353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3" name="Ink 112">
                  <a:extLst>
                    <a:ext uri="{FF2B5EF4-FFF2-40B4-BE49-F238E27FC236}">
                      <a16:creationId xmlns:a16="http://schemas.microsoft.com/office/drawing/2014/main" id="{EE8A1724-4FB1-27E1-4654-BD754D4AAE61}"/>
                    </a:ext>
                  </a:extLst>
                </p14:cNvPr>
                <p14:cNvContentPartPr/>
                <p14:nvPr/>
              </p14:nvContentPartPr>
              <p14:xfrm>
                <a:off x="2317560" y="4447990"/>
                <a:ext cx="1011240" cy="39240"/>
              </p14:xfrm>
            </p:contentPart>
          </mc:Choice>
          <mc:Fallback xmlns="">
            <p:pic>
              <p:nvPicPr>
                <p:cNvPr id="113" name="Ink 112">
                  <a:extLst>
                    <a:ext uri="{FF2B5EF4-FFF2-40B4-BE49-F238E27FC236}">
                      <a16:creationId xmlns:a16="http://schemas.microsoft.com/office/drawing/2014/main" id="{EE8A1724-4FB1-27E1-4654-BD754D4AAE61}"/>
                    </a:ext>
                  </a:extLst>
                </p:cNvPr>
                <p:cNvPicPr/>
                <p:nvPr/>
              </p:nvPicPr>
              <p:blipFill>
                <a:blip r:embed="rId113"/>
                <a:stretch>
                  <a:fillRect/>
                </a:stretch>
              </p:blipFill>
              <p:spPr>
                <a:xfrm>
                  <a:off x="2299920" y="4429990"/>
                  <a:ext cx="10468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5" name="Ink 114">
                  <a:extLst>
                    <a:ext uri="{FF2B5EF4-FFF2-40B4-BE49-F238E27FC236}">
                      <a16:creationId xmlns:a16="http://schemas.microsoft.com/office/drawing/2014/main" id="{97A63CFE-7884-73EA-C158-E209FD1A1AC7}"/>
                    </a:ext>
                  </a:extLst>
                </p14:cNvPr>
                <p14:cNvContentPartPr/>
                <p14:nvPr/>
              </p14:nvContentPartPr>
              <p14:xfrm>
                <a:off x="1559040" y="4512430"/>
                <a:ext cx="853200" cy="64080"/>
              </p14:xfrm>
            </p:contentPart>
          </mc:Choice>
          <mc:Fallback xmlns="">
            <p:pic>
              <p:nvPicPr>
                <p:cNvPr id="115" name="Ink 114">
                  <a:extLst>
                    <a:ext uri="{FF2B5EF4-FFF2-40B4-BE49-F238E27FC236}">
                      <a16:creationId xmlns:a16="http://schemas.microsoft.com/office/drawing/2014/main" id="{97A63CFE-7884-73EA-C158-E209FD1A1AC7}"/>
                    </a:ext>
                  </a:extLst>
                </p:cNvPr>
                <p:cNvPicPr/>
                <p:nvPr/>
              </p:nvPicPr>
              <p:blipFill>
                <a:blip r:embed="rId115"/>
                <a:stretch>
                  <a:fillRect/>
                </a:stretch>
              </p:blipFill>
              <p:spPr>
                <a:xfrm>
                  <a:off x="1541400" y="4494430"/>
                  <a:ext cx="8888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6" name="Ink 115">
                  <a:extLst>
                    <a:ext uri="{FF2B5EF4-FFF2-40B4-BE49-F238E27FC236}">
                      <a16:creationId xmlns:a16="http://schemas.microsoft.com/office/drawing/2014/main" id="{AD8A16FA-CECD-9DDB-0C0A-650F521E1D0F}"/>
                    </a:ext>
                  </a:extLst>
                </p14:cNvPr>
                <p14:cNvContentPartPr/>
                <p14:nvPr/>
              </p14:nvContentPartPr>
              <p14:xfrm>
                <a:off x="791880" y="4437190"/>
                <a:ext cx="825120" cy="76680"/>
              </p14:xfrm>
            </p:contentPart>
          </mc:Choice>
          <mc:Fallback xmlns="">
            <p:pic>
              <p:nvPicPr>
                <p:cNvPr id="116" name="Ink 115">
                  <a:extLst>
                    <a:ext uri="{FF2B5EF4-FFF2-40B4-BE49-F238E27FC236}">
                      <a16:creationId xmlns:a16="http://schemas.microsoft.com/office/drawing/2014/main" id="{AD8A16FA-CECD-9DDB-0C0A-650F521E1D0F}"/>
                    </a:ext>
                  </a:extLst>
                </p:cNvPr>
                <p:cNvPicPr/>
                <p:nvPr/>
              </p:nvPicPr>
              <p:blipFill>
                <a:blip r:embed="rId117"/>
                <a:stretch>
                  <a:fillRect/>
                </a:stretch>
              </p:blipFill>
              <p:spPr>
                <a:xfrm>
                  <a:off x="773880" y="4419190"/>
                  <a:ext cx="860760" cy="112320"/>
                </a:xfrm>
                <a:prstGeom prst="rect">
                  <a:avLst/>
                </a:prstGeom>
              </p:spPr>
            </p:pic>
          </mc:Fallback>
        </mc:AlternateContent>
      </p:grpSp>
      <p:grpSp>
        <p:nvGrpSpPr>
          <p:cNvPr id="121" name="Group 120">
            <a:extLst>
              <a:ext uri="{FF2B5EF4-FFF2-40B4-BE49-F238E27FC236}">
                <a16:creationId xmlns:a16="http://schemas.microsoft.com/office/drawing/2014/main" id="{C9CDFED9-179A-0B8F-C71E-35A7F29864DA}"/>
              </a:ext>
            </a:extLst>
          </p:cNvPr>
          <p:cNvGrpSpPr/>
          <p:nvPr/>
        </p:nvGrpSpPr>
        <p:grpSpPr>
          <a:xfrm>
            <a:off x="7294560" y="4878550"/>
            <a:ext cx="2205000" cy="97920"/>
            <a:chOff x="7294560" y="4878550"/>
            <a:chExt cx="2205000" cy="97920"/>
          </a:xfrm>
        </p:grpSpPr>
        <mc:AlternateContent xmlns:mc="http://schemas.openxmlformats.org/markup-compatibility/2006" xmlns:p14="http://schemas.microsoft.com/office/powerpoint/2010/main">
          <mc:Choice Requires="p14">
            <p:contentPart p14:bwMode="auto" r:id="rId118">
              <p14:nvContentPartPr>
                <p14:cNvPr id="118" name="Ink 117">
                  <a:extLst>
                    <a:ext uri="{FF2B5EF4-FFF2-40B4-BE49-F238E27FC236}">
                      <a16:creationId xmlns:a16="http://schemas.microsoft.com/office/drawing/2014/main" id="{38662374-5B84-1702-B130-79C6FD1B70DF}"/>
                    </a:ext>
                  </a:extLst>
                </p14:cNvPr>
                <p14:cNvContentPartPr/>
                <p14:nvPr/>
              </p14:nvContentPartPr>
              <p14:xfrm>
                <a:off x="9142440" y="4878550"/>
                <a:ext cx="357120" cy="39600"/>
              </p14:xfrm>
            </p:contentPart>
          </mc:Choice>
          <mc:Fallback xmlns="">
            <p:pic>
              <p:nvPicPr>
                <p:cNvPr id="118" name="Ink 117">
                  <a:extLst>
                    <a:ext uri="{FF2B5EF4-FFF2-40B4-BE49-F238E27FC236}">
                      <a16:creationId xmlns:a16="http://schemas.microsoft.com/office/drawing/2014/main" id="{38662374-5B84-1702-B130-79C6FD1B70DF}"/>
                    </a:ext>
                  </a:extLst>
                </p:cNvPr>
                <p:cNvPicPr/>
                <p:nvPr/>
              </p:nvPicPr>
              <p:blipFill>
                <a:blip r:embed="rId119"/>
                <a:stretch>
                  <a:fillRect/>
                </a:stretch>
              </p:blipFill>
              <p:spPr>
                <a:xfrm>
                  <a:off x="9124440" y="4860910"/>
                  <a:ext cx="3927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9" name="Ink 118">
                  <a:extLst>
                    <a:ext uri="{FF2B5EF4-FFF2-40B4-BE49-F238E27FC236}">
                      <a16:creationId xmlns:a16="http://schemas.microsoft.com/office/drawing/2014/main" id="{6B941F07-C19A-8CFD-14C4-0DB1D34347CE}"/>
                    </a:ext>
                  </a:extLst>
                </p14:cNvPr>
                <p14:cNvContentPartPr/>
                <p14:nvPr/>
              </p14:nvContentPartPr>
              <p14:xfrm>
                <a:off x="8417040" y="4951990"/>
                <a:ext cx="609840" cy="24480"/>
              </p14:xfrm>
            </p:contentPart>
          </mc:Choice>
          <mc:Fallback xmlns="">
            <p:pic>
              <p:nvPicPr>
                <p:cNvPr id="119" name="Ink 118">
                  <a:extLst>
                    <a:ext uri="{FF2B5EF4-FFF2-40B4-BE49-F238E27FC236}">
                      <a16:creationId xmlns:a16="http://schemas.microsoft.com/office/drawing/2014/main" id="{6B941F07-C19A-8CFD-14C4-0DB1D34347CE}"/>
                    </a:ext>
                  </a:extLst>
                </p:cNvPr>
                <p:cNvPicPr/>
                <p:nvPr/>
              </p:nvPicPr>
              <p:blipFill>
                <a:blip r:embed="rId121"/>
                <a:stretch>
                  <a:fillRect/>
                </a:stretch>
              </p:blipFill>
              <p:spPr>
                <a:xfrm>
                  <a:off x="8399400" y="4934350"/>
                  <a:ext cx="6454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20" name="Ink 119">
                  <a:extLst>
                    <a:ext uri="{FF2B5EF4-FFF2-40B4-BE49-F238E27FC236}">
                      <a16:creationId xmlns:a16="http://schemas.microsoft.com/office/drawing/2014/main" id="{D13B20F2-B882-6FBE-B79D-0DAA8692C5E7}"/>
                    </a:ext>
                  </a:extLst>
                </p14:cNvPr>
                <p14:cNvContentPartPr/>
                <p14:nvPr/>
              </p14:nvContentPartPr>
              <p14:xfrm>
                <a:off x="7294560" y="4922110"/>
                <a:ext cx="820800" cy="31680"/>
              </p14:xfrm>
            </p:contentPart>
          </mc:Choice>
          <mc:Fallback xmlns="">
            <p:pic>
              <p:nvPicPr>
                <p:cNvPr id="120" name="Ink 119">
                  <a:extLst>
                    <a:ext uri="{FF2B5EF4-FFF2-40B4-BE49-F238E27FC236}">
                      <a16:creationId xmlns:a16="http://schemas.microsoft.com/office/drawing/2014/main" id="{D13B20F2-B882-6FBE-B79D-0DAA8692C5E7}"/>
                    </a:ext>
                  </a:extLst>
                </p:cNvPr>
                <p:cNvPicPr/>
                <p:nvPr/>
              </p:nvPicPr>
              <p:blipFill>
                <a:blip r:embed="rId123"/>
                <a:stretch>
                  <a:fillRect/>
                </a:stretch>
              </p:blipFill>
              <p:spPr>
                <a:xfrm>
                  <a:off x="7276920" y="4904110"/>
                  <a:ext cx="856440" cy="6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4">
            <p14:nvContentPartPr>
              <p14:cNvPr id="122" name="Ink 121">
                <a:extLst>
                  <a:ext uri="{FF2B5EF4-FFF2-40B4-BE49-F238E27FC236}">
                    <a16:creationId xmlns:a16="http://schemas.microsoft.com/office/drawing/2014/main" id="{404A7055-4A5C-B0EA-02CD-7251C9D2E79F}"/>
                  </a:ext>
                </a:extLst>
              </p14:cNvPr>
              <p14:cNvContentPartPr/>
              <p14:nvPr/>
            </p14:nvContentPartPr>
            <p14:xfrm>
              <a:off x="2626800" y="3423430"/>
              <a:ext cx="4670280" cy="666000"/>
            </p14:xfrm>
          </p:contentPart>
        </mc:Choice>
        <mc:Fallback xmlns="">
          <p:pic>
            <p:nvPicPr>
              <p:cNvPr id="122" name="Ink 121">
                <a:extLst>
                  <a:ext uri="{FF2B5EF4-FFF2-40B4-BE49-F238E27FC236}">
                    <a16:creationId xmlns:a16="http://schemas.microsoft.com/office/drawing/2014/main" id="{404A7055-4A5C-B0EA-02CD-7251C9D2E79F}"/>
                  </a:ext>
                </a:extLst>
              </p:cNvPr>
              <p:cNvPicPr/>
              <p:nvPr/>
            </p:nvPicPr>
            <p:blipFill>
              <a:blip r:embed="rId125"/>
              <a:stretch>
                <a:fillRect/>
              </a:stretch>
            </p:blipFill>
            <p:spPr>
              <a:xfrm>
                <a:off x="2608800" y="3405790"/>
                <a:ext cx="4705920" cy="701640"/>
              </a:xfrm>
              <a:prstGeom prst="rect">
                <a:avLst/>
              </a:prstGeom>
            </p:spPr>
          </p:pic>
        </mc:Fallback>
      </mc:AlternateContent>
      <p:grpSp>
        <p:nvGrpSpPr>
          <p:cNvPr id="125" name="Group 124">
            <a:extLst>
              <a:ext uri="{FF2B5EF4-FFF2-40B4-BE49-F238E27FC236}">
                <a16:creationId xmlns:a16="http://schemas.microsoft.com/office/drawing/2014/main" id="{5D7898BB-62C4-F9F9-1DAD-33E99A26F8FB}"/>
              </a:ext>
            </a:extLst>
          </p:cNvPr>
          <p:cNvGrpSpPr/>
          <p:nvPr/>
        </p:nvGrpSpPr>
        <p:grpSpPr>
          <a:xfrm>
            <a:off x="564360" y="3391390"/>
            <a:ext cx="8903520" cy="772560"/>
            <a:chOff x="564360" y="3391390"/>
            <a:chExt cx="8903520" cy="772560"/>
          </a:xfrm>
        </p:grpSpPr>
        <mc:AlternateContent xmlns:mc="http://schemas.openxmlformats.org/markup-compatibility/2006" xmlns:p14="http://schemas.microsoft.com/office/powerpoint/2010/main">
          <mc:Choice Requires="p14">
            <p:contentPart p14:bwMode="auto" r:id="rId126">
              <p14:nvContentPartPr>
                <p14:cNvPr id="70" name="Ink 69">
                  <a:extLst>
                    <a:ext uri="{FF2B5EF4-FFF2-40B4-BE49-F238E27FC236}">
                      <a16:creationId xmlns:a16="http://schemas.microsoft.com/office/drawing/2014/main" id="{06C5684C-E7A3-1316-A71E-3AD7725A37FA}"/>
                    </a:ext>
                  </a:extLst>
                </p14:cNvPr>
                <p14:cNvContentPartPr/>
                <p14:nvPr/>
              </p14:nvContentPartPr>
              <p14:xfrm>
                <a:off x="9082320" y="3495070"/>
                <a:ext cx="385560" cy="59760"/>
              </p14:xfrm>
            </p:contentPart>
          </mc:Choice>
          <mc:Fallback xmlns="">
            <p:pic>
              <p:nvPicPr>
                <p:cNvPr id="70" name="Ink 69">
                  <a:extLst>
                    <a:ext uri="{FF2B5EF4-FFF2-40B4-BE49-F238E27FC236}">
                      <a16:creationId xmlns:a16="http://schemas.microsoft.com/office/drawing/2014/main" id="{06C5684C-E7A3-1316-A71E-3AD7725A37FA}"/>
                    </a:ext>
                  </a:extLst>
                </p:cNvPr>
                <p:cNvPicPr/>
                <p:nvPr/>
              </p:nvPicPr>
              <p:blipFill>
                <a:blip r:embed="rId127"/>
                <a:stretch>
                  <a:fillRect/>
                </a:stretch>
              </p:blipFill>
              <p:spPr>
                <a:xfrm>
                  <a:off x="9064320" y="3477430"/>
                  <a:ext cx="4212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1" name="Ink 70">
                  <a:extLst>
                    <a:ext uri="{FF2B5EF4-FFF2-40B4-BE49-F238E27FC236}">
                      <a16:creationId xmlns:a16="http://schemas.microsoft.com/office/drawing/2014/main" id="{BD6DF0BC-BF90-66FB-20C3-F52B0B9C055B}"/>
                    </a:ext>
                  </a:extLst>
                </p14:cNvPr>
                <p14:cNvContentPartPr/>
                <p14:nvPr/>
              </p14:nvContentPartPr>
              <p14:xfrm>
                <a:off x="8448000" y="3498310"/>
                <a:ext cx="493200" cy="31680"/>
              </p14:xfrm>
            </p:contentPart>
          </mc:Choice>
          <mc:Fallback xmlns="">
            <p:pic>
              <p:nvPicPr>
                <p:cNvPr id="71" name="Ink 70">
                  <a:extLst>
                    <a:ext uri="{FF2B5EF4-FFF2-40B4-BE49-F238E27FC236}">
                      <a16:creationId xmlns:a16="http://schemas.microsoft.com/office/drawing/2014/main" id="{BD6DF0BC-BF90-66FB-20C3-F52B0B9C055B}"/>
                    </a:ext>
                  </a:extLst>
                </p:cNvPr>
                <p:cNvPicPr/>
                <p:nvPr/>
              </p:nvPicPr>
              <p:blipFill>
                <a:blip r:embed="rId129"/>
                <a:stretch>
                  <a:fillRect/>
                </a:stretch>
              </p:blipFill>
              <p:spPr>
                <a:xfrm>
                  <a:off x="8430000" y="3480670"/>
                  <a:ext cx="5288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3" name="Ink 72">
                  <a:extLst>
                    <a:ext uri="{FF2B5EF4-FFF2-40B4-BE49-F238E27FC236}">
                      <a16:creationId xmlns:a16="http://schemas.microsoft.com/office/drawing/2014/main" id="{745CFA77-018F-35BE-E90E-BF627777C352}"/>
                    </a:ext>
                  </a:extLst>
                </p14:cNvPr>
                <p14:cNvContentPartPr/>
                <p14:nvPr/>
              </p14:nvContentPartPr>
              <p14:xfrm>
                <a:off x="7487520" y="3524590"/>
                <a:ext cx="796320" cy="21600"/>
              </p14:xfrm>
            </p:contentPart>
          </mc:Choice>
          <mc:Fallback xmlns="">
            <p:pic>
              <p:nvPicPr>
                <p:cNvPr id="73" name="Ink 72">
                  <a:extLst>
                    <a:ext uri="{FF2B5EF4-FFF2-40B4-BE49-F238E27FC236}">
                      <a16:creationId xmlns:a16="http://schemas.microsoft.com/office/drawing/2014/main" id="{745CFA77-018F-35BE-E90E-BF627777C352}"/>
                    </a:ext>
                  </a:extLst>
                </p:cNvPr>
                <p:cNvPicPr/>
                <p:nvPr/>
              </p:nvPicPr>
              <p:blipFill>
                <a:blip r:embed="rId131"/>
                <a:stretch>
                  <a:fillRect/>
                </a:stretch>
              </p:blipFill>
              <p:spPr>
                <a:xfrm>
                  <a:off x="7469880" y="3506590"/>
                  <a:ext cx="8319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5" name="Ink 74">
                  <a:extLst>
                    <a:ext uri="{FF2B5EF4-FFF2-40B4-BE49-F238E27FC236}">
                      <a16:creationId xmlns:a16="http://schemas.microsoft.com/office/drawing/2014/main" id="{DC1F2D7A-F28D-B17A-FC57-8EABA765B6B2}"/>
                    </a:ext>
                  </a:extLst>
                </p14:cNvPr>
                <p14:cNvContentPartPr/>
                <p14:nvPr/>
              </p14:nvContentPartPr>
              <p14:xfrm>
                <a:off x="6930240" y="3493990"/>
                <a:ext cx="321480" cy="53640"/>
              </p14:xfrm>
            </p:contentPart>
          </mc:Choice>
          <mc:Fallback xmlns="">
            <p:pic>
              <p:nvPicPr>
                <p:cNvPr id="75" name="Ink 74">
                  <a:extLst>
                    <a:ext uri="{FF2B5EF4-FFF2-40B4-BE49-F238E27FC236}">
                      <a16:creationId xmlns:a16="http://schemas.microsoft.com/office/drawing/2014/main" id="{DC1F2D7A-F28D-B17A-FC57-8EABA765B6B2}"/>
                    </a:ext>
                  </a:extLst>
                </p:cNvPr>
                <p:cNvPicPr/>
                <p:nvPr/>
              </p:nvPicPr>
              <p:blipFill>
                <a:blip r:embed="rId133"/>
                <a:stretch>
                  <a:fillRect/>
                </a:stretch>
              </p:blipFill>
              <p:spPr>
                <a:xfrm>
                  <a:off x="6912240" y="3475990"/>
                  <a:ext cx="3571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6" name="Ink 75">
                  <a:extLst>
                    <a:ext uri="{FF2B5EF4-FFF2-40B4-BE49-F238E27FC236}">
                      <a16:creationId xmlns:a16="http://schemas.microsoft.com/office/drawing/2014/main" id="{6D5F2F24-2A02-603A-8DDF-BD90DD401019}"/>
                    </a:ext>
                  </a:extLst>
                </p14:cNvPr>
                <p14:cNvContentPartPr/>
                <p14:nvPr/>
              </p14:nvContentPartPr>
              <p14:xfrm>
                <a:off x="6145080" y="3504070"/>
                <a:ext cx="506520" cy="49320"/>
              </p14:xfrm>
            </p:contentPart>
          </mc:Choice>
          <mc:Fallback xmlns="">
            <p:pic>
              <p:nvPicPr>
                <p:cNvPr id="76" name="Ink 75">
                  <a:extLst>
                    <a:ext uri="{FF2B5EF4-FFF2-40B4-BE49-F238E27FC236}">
                      <a16:creationId xmlns:a16="http://schemas.microsoft.com/office/drawing/2014/main" id="{6D5F2F24-2A02-603A-8DDF-BD90DD401019}"/>
                    </a:ext>
                  </a:extLst>
                </p:cNvPr>
                <p:cNvPicPr/>
                <p:nvPr/>
              </p:nvPicPr>
              <p:blipFill>
                <a:blip r:embed="rId135"/>
                <a:stretch>
                  <a:fillRect/>
                </a:stretch>
              </p:blipFill>
              <p:spPr>
                <a:xfrm>
                  <a:off x="6127080" y="3486430"/>
                  <a:ext cx="5421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0" name="Ink 79">
                  <a:extLst>
                    <a:ext uri="{FF2B5EF4-FFF2-40B4-BE49-F238E27FC236}">
                      <a16:creationId xmlns:a16="http://schemas.microsoft.com/office/drawing/2014/main" id="{5BE145EC-1433-7020-0134-412037AB0B13}"/>
                    </a:ext>
                  </a:extLst>
                </p14:cNvPr>
                <p14:cNvContentPartPr/>
                <p14:nvPr/>
              </p14:nvContentPartPr>
              <p14:xfrm>
                <a:off x="4001640" y="3488590"/>
                <a:ext cx="1108800" cy="53640"/>
              </p14:xfrm>
            </p:contentPart>
          </mc:Choice>
          <mc:Fallback xmlns="">
            <p:pic>
              <p:nvPicPr>
                <p:cNvPr id="80" name="Ink 79">
                  <a:extLst>
                    <a:ext uri="{FF2B5EF4-FFF2-40B4-BE49-F238E27FC236}">
                      <a16:creationId xmlns:a16="http://schemas.microsoft.com/office/drawing/2014/main" id="{5BE145EC-1433-7020-0134-412037AB0B13}"/>
                    </a:ext>
                  </a:extLst>
                </p:cNvPr>
                <p:cNvPicPr/>
                <p:nvPr/>
              </p:nvPicPr>
              <p:blipFill>
                <a:blip r:embed="rId137"/>
                <a:stretch>
                  <a:fillRect/>
                </a:stretch>
              </p:blipFill>
              <p:spPr>
                <a:xfrm>
                  <a:off x="3983640" y="3470590"/>
                  <a:ext cx="11444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1" name="Ink 80">
                  <a:extLst>
                    <a:ext uri="{FF2B5EF4-FFF2-40B4-BE49-F238E27FC236}">
                      <a16:creationId xmlns:a16="http://schemas.microsoft.com/office/drawing/2014/main" id="{BD00B8CA-78C4-ADD0-DAA1-EF0948BFFE57}"/>
                    </a:ext>
                  </a:extLst>
                </p14:cNvPr>
                <p14:cNvContentPartPr/>
                <p14:nvPr/>
              </p14:nvContentPartPr>
              <p14:xfrm>
                <a:off x="3190200" y="3462310"/>
                <a:ext cx="632520" cy="91440"/>
              </p14:xfrm>
            </p:contentPart>
          </mc:Choice>
          <mc:Fallback xmlns="">
            <p:pic>
              <p:nvPicPr>
                <p:cNvPr id="81" name="Ink 80">
                  <a:extLst>
                    <a:ext uri="{FF2B5EF4-FFF2-40B4-BE49-F238E27FC236}">
                      <a16:creationId xmlns:a16="http://schemas.microsoft.com/office/drawing/2014/main" id="{BD00B8CA-78C4-ADD0-DAA1-EF0948BFFE57}"/>
                    </a:ext>
                  </a:extLst>
                </p:cNvPr>
                <p:cNvPicPr/>
                <p:nvPr/>
              </p:nvPicPr>
              <p:blipFill>
                <a:blip r:embed="rId139"/>
                <a:stretch>
                  <a:fillRect/>
                </a:stretch>
              </p:blipFill>
              <p:spPr>
                <a:xfrm>
                  <a:off x="3172560" y="3444310"/>
                  <a:ext cx="6681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2" name="Ink 81">
                  <a:extLst>
                    <a:ext uri="{FF2B5EF4-FFF2-40B4-BE49-F238E27FC236}">
                      <a16:creationId xmlns:a16="http://schemas.microsoft.com/office/drawing/2014/main" id="{83830EF5-693D-655A-969C-6C0ECC010F20}"/>
                    </a:ext>
                  </a:extLst>
                </p14:cNvPr>
                <p14:cNvContentPartPr/>
                <p14:nvPr/>
              </p14:nvContentPartPr>
              <p14:xfrm>
                <a:off x="2403600" y="3483910"/>
                <a:ext cx="671400" cy="68040"/>
              </p14:xfrm>
            </p:contentPart>
          </mc:Choice>
          <mc:Fallback xmlns="">
            <p:pic>
              <p:nvPicPr>
                <p:cNvPr id="82" name="Ink 81">
                  <a:extLst>
                    <a:ext uri="{FF2B5EF4-FFF2-40B4-BE49-F238E27FC236}">
                      <a16:creationId xmlns:a16="http://schemas.microsoft.com/office/drawing/2014/main" id="{83830EF5-693D-655A-969C-6C0ECC010F20}"/>
                    </a:ext>
                  </a:extLst>
                </p:cNvPr>
                <p:cNvPicPr/>
                <p:nvPr/>
              </p:nvPicPr>
              <p:blipFill>
                <a:blip r:embed="rId141"/>
                <a:stretch>
                  <a:fillRect/>
                </a:stretch>
              </p:blipFill>
              <p:spPr>
                <a:xfrm>
                  <a:off x="2385960" y="3466270"/>
                  <a:ext cx="7070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3" name="Ink 82">
                  <a:extLst>
                    <a:ext uri="{FF2B5EF4-FFF2-40B4-BE49-F238E27FC236}">
                      <a16:creationId xmlns:a16="http://schemas.microsoft.com/office/drawing/2014/main" id="{1AE09157-BE37-F512-CAFC-B9E26D75A594}"/>
                    </a:ext>
                  </a:extLst>
                </p14:cNvPr>
                <p14:cNvContentPartPr/>
                <p14:nvPr/>
              </p14:nvContentPartPr>
              <p14:xfrm>
                <a:off x="1765320" y="3474190"/>
                <a:ext cx="627480" cy="59400"/>
              </p14:xfrm>
            </p:contentPart>
          </mc:Choice>
          <mc:Fallback xmlns="">
            <p:pic>
              <p:nvPicPr>
                <p:cNvPr id="83" name="Ink 82">
                  <a:extLst>
                    <a:ext uri="{FF2B5EF4-FFF2-40B4-BE49-F238E27FC236}">
                      <a16:creationId xmlns:a16="http://schemas.microsoft.com/office/drawing/2014/main" id="{1AE09157-BE37-F512-CAFC-B9E26D75A594}"/>
                    </a:ext>
                  </a:extLst>
                </p:cNvPr>
                <p:cNvPicPr/>
                <p:nvPr/>
              </p:nvPicPr>
              <p:blipFill>
                <a:blip r:embed="rId143"/>
                <a:stretch>
                  <a:fillRect/>
                </a:stretch>
              </p:blipFill>
              <p:spPr>
                <a:xfrm>
                  <a:off x="1747680" y="3456190"/>
                  <a:ext cx="6631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4" name="Ink 83">
                  <a:extLst>
                    <a:ext uri="{FF2B5EF4-FFF2-40B4-BE49-F238E27FC236}">
                      <a16:creationId xmlns:a16="http://schemas.microsoft.com/office/drawing/2014/main" id="{AC7343FE-21CF-92D3-3665-753605A592BA}"/>
                    </a:ext>
                  </a:extLst>
                </p14:cNvPr>
                <p14:cNvContentPartPr/>
                <p14:nvPr/>
              </p14:nvContentPartPr>
              <p14:xfrm>
                <a:off x="872520" y="3526030"/>
                <a:ext cx="861120" cy="37440"/>
              </p14:xfrm>
            </p:contentPart>
          </mc:Choice>
          <mc:Fallback xmlns="">
            <p:pic>
              <p:nvPicPr>
                <p:cNvPr id="84" name="Ink 83">
                  <a:extLst>
                    <a:ext uri="{FF2B5EF4-FFF2-40B4-BE49-F238E27FC236}">
                      <a16:creationId xmlns:a16="http://schemas.microsoft.com/office/drawing/2014/main" id="{AC7343FE-21CF-92D3-3665-753605A592BA}"/>
                    </a:ext>
                  </a:extLst>
                </p:cNvPr>
                <p:cNvPicPr/>
                <p:nvPr/>
              </p:nvPicPr>
              <p:blipFill>
                <a:blip r:embed="rId145"/>
                <a:stretch>
                  <a:fillRect/>
                </a:stretch>
              </p:blipFill>
              <p:spPr>
                <a:xfrm>
                  <a:off x="854880" y="3508390"/>
                  <a:ext cx="8967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6" name="Ink 85">
                  <a:extLst>
                    <a:ext uri="{FF2B5EF4-FFF2-40B4-BE49-F238E27FC236}">
                      <a16:creationId xmlns:a16="http://schemas.microsoft.com/office/drawing/2014/main" id="{2242EBE8-FDBB-0508-1E7B-1A281147C556}"/>
                    </a:ext>
                  </a:extLst>
                </p14:cNvPr>
                <p14:cNvContentPartPr/>
                <p14:nvPr/>
              </p14:nvContentPartPr>
              <p14:xfrm>
                <a:off x="8935800" y="3995110"/>
                <a:ext cx="503280" cy="19440"/>
              </p14:xfrm>
            </p:contentPart>
          </mc:Choice>
          <mc:Fallback xmlns="">
            <p:pic>
              <p:nvPicPr>
                <p:cNvPr id="86" name="Ink 85">
                  <a:extLst>
                    <a:ext uri="{FF2B5EF4-FFF2-40B4-BE49-F238E27FC236}">
                      <a16:creationId xmlns:a16="http://schemas.microsoft.com/office/drawing/2014/main" id="{2242EBE8-FDBB-0508-1E7B-1A281147C556}"/>
                    </a:ext>
                  </a:extLst>
                </p:cNvPr>
                <p:cNvPicPr/>
                <p:nvPr/>
              </p:nvPicPr>
              <p:blipFill>
                <a:blip r:embed="rId147"/>
                <a:stretch>
                  <a:fillRect/>
                </a:stretch>
              </p:blipFill>
              <p:spPr>
                <a:xfrm>
                  <a:off x="8918160" y="3977110"/>
                  <a:ext cx="5389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7" name="Ink 86">
                  <a:extLst>
                    <a:ext uri="{FF2B5EF4-FFF2-40B4-BE49-F238E27FC236}">
                      <a16:creationId xmlns:a16="http://schemas.microsoft.com/office/drawing/2014/main" id="{7258F5D1-BADB-1AE7-12F5-7943A4132563}"/>
                    </a:ext>
                  </a:extLst>
                </p14:cNvPr>
                <p14:cNvContentPartPr/>
                <p14:nvPr/>
              </p14:nvContentPartPr>
              <p14:xfrm>
                <a:off x="8533320" y="4030750"/>
                <a:ext cx="266040" cy="39600"/>
              </p14:xfrm>
            </p:contentPart>
          </mc:Choice>
          <mc:Fallback xmlns="">
            <p:pic>
              <p:nvPicPr>
                <p:cNvPr id="87" name="Ink 86">
                  <a:extLst>
                    <a:ext uri="{FF2B5EF4-FFF2-40B4-BE49-F238E27FC236}">
                      <a16:creationId xmlns:a16="http://schemas.microsoft.com/office/drawing/2014/main" id="{7258F5D1-BADB-1AE7-12F5-7943A4132563}"/>
                    </a:ext>
                  </a:extLst>
                </p:cNvPr>
                <p:cNvPicPr/>
                <p:nvPr/>
              </p:nvPicPr>
              <p:blipFill>
                <a:blip r:embed="rId149"/>
                <a:stretch>
                  <a:fillRect/>
                </a:stretch>
              </p:blipFill>
              <p:spPr>
                <a:xfrm>
                  <a:off x="8515320" y="4013110"/>
                  <a:ext cx="3016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9" name="Ink 88">
                  <a:extLst>
                    <a:ext uri="{FF2B5EF4-FFF2-40B4-BE49-F238E27FC236}">
                      <a16:creationId xmlns:a16="http://schemas.microsoft.com/office/drawing/2014/main" id="{7BE7C7C4-2082-E05F-2EBE-C4BCE5904F6C}"/>
                    </a:ext>
                  </a:extLst>
                </p14:cNvPr>
                <p14:cNvContentPartPr/>
                <p14:nvPr/>
              </p14:nvContentPartPr>
              <p14:xfrm>
                <a:off x="7704600" y="4017430"/>
                <a:ext cx="671400" cy="36360"/>
              </p14:xfrm>
            </p:contentPart>
          </mc:Choice>
          <mc:Fallback xmlns="">
            <p:pic>
              <p:nvPicPr>
                <p:cNvPr id="89" name="Ink 88">
                  <a:extLst>
                    <a:ext uri="{FF2B5EF4-FFF2-40B4-BE49-F238E27FC236}">
                      <a16:creationId xmlns:a16="http://schemas.microsoft.com/office/drawing/2014/main" id="{7BE7C7C4-2082-E05F-2EBE-C4BCE5904F6C}"/>
                    </a:ext>
                  </a:extLst>
                </p:cNvPr>
                <p:cNvPicPr/>
                <p:nvPr/>
              </p:nvPicPr>
              <p:blipFill>
                <a:blip r:embed="rId151"/>
                <a:stretch>
                  <a:fillRect/>
                </a:stretch>
              </p:blipFill>
              <p:spPr>
                <a:xfrm>
                  <a:off x="7686960" y="3999430"/>
                  <a:ext cx="7070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0" name="Ink 89">
                  <a:extLst>
                    <a:ext uri="{FF2B5EF4-FFF2-40B4-BE49-F238E27FC236}">
                      <a16:creationId xmlns:a16="http://schemas.microsoft.com/office/drawing/2014/main" id="{8D71ED54-3785-56BC-94CE-40323C966F22}"/>
                    </a:ext>
                  </a:extLst>
                </p14:cNvPr>
                <p14:cNvContentPartPr/>
                <p14:nvPr/>
              </p14:nvContentPartPr>
              <p14:xfrm>
                <a:off x="7229400" y="4049470"/>
                <a:ext cx="438480" cy="34200"/>
              </p14:xfrm>
            </p:contentPart>
          </mc:Choice>
          <mc:Fallback xmlns="">
            <p:pic>
              <p:nvPicPr>
                <p:cNvPr id="90" name="Ink 89">
                  <a:extLst>
                    <a:ext uri="{FF2B5EF4-FFF2-40B4-BE49-F238E27FC236}">
                      <a16:creationId xmlns:a16="http://schemas.microsoft.com/office/drawing/2014/main" id="{8D71ED54-3785-56BC-94CE-40323C966F22}"/>
                    </a:ext>
                  </a:extLst>
                </p:cNvPr>
                <p:cNvPicPr/>
                <p:nvPr/>
              </p:nvPicPr>
              <p:blipFill>
                <a:blip r:embed="rId153"/>
                <a:stretch>
                  <a:fillRect/>
                </a:stretch>
              </p:blipFill>
              <p:spPr>
                <a:xfrm>
                  <a:off x="7211400" y="4031830"/>
                  <a:ext cx="4741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2" name="Ink 91">
                  <a:extLst>
                    <a:ext uri="{FF2B5EF4-FFF2-40B4-BE49-F238E27FC236}">
                      <a16:creationId xmlns:a16="http://schemas.microsoft.com/office/drawing/2014/main" id="{EADCA505-6473-77E4-2561-EA7E19C10535}"/>
                    </a:ext>
                  </a:extLst>
                </p14:cNvPr>
                <p14:cNvContentPartPr/>
                <p14:nvPr/>
              </p14:nvContentPartPr>
              <p14:xfrm>
                <a:off x="6075600" y="3998710"/>
                <a:ext cx="1122120" cy="79560"/>
              </p14:xfrm>
            </p:contentPart>
          </mc:Choice>
          <mc:Fallback xmlns="">
            <p:pic>
              <p:nvPicPr>
                <p:cNvPr id="92" name="Ink 91">
                  <a:extLst>
                    <a:ext uri="{FF2B5EF4-FFF2-40B4-BE49-F238E27FC236}">
                      <a16:creationId xmlns:a16="http://schemas.microsoft.com/office/drawing/2014/main" id="{EADCA505-6473-77E4-2561-EA7E19C10535}"/>
                    </a:ext>
                  </a:extLst>
                </p:cNvPr>
                <p:cNvPicPr/>
                <p:nvPr/>
              </p:nvPicPr>
              <p:blipFill>
                <a:blip r:embed="rId155"/>
                <a:stretch>
                  <a:fillRect/>
                </a:stretch>
              </p:blipFill>
              <p:spPr>
                <a:xfrm>
                  <a:off x="6057600" y="3980710"/>
                  <a:ext cx="11577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3" name="Ink 92">
                  <a:extLst>
                    <a:ext uri="{FF2B5EF4-FFF2-40B4-BE49-F238E27FC236}">
                      <a16:creationId xmlns:a16="http://schemas.microsoft.com/office/drawing/2014/main" id="{330A5928-7632-24B0-615A-CB667D367C3E}"/>
                    </a:ext>
                  </a:extLst>
                </p14:cNvPr>
                <p14:cNvContentPartPr/>
                <p14:nvPr/>
              </p14:nvContentPartPr>
              <p14:xfrm>
                <a:off x="5735040" y="3980710"/>
                <a:ext cx="477720" cy="43560"/>
              </p14:xfrm>
            </p:contentPart>
          </mc:Choice>
          <mc:Fallback xmlns="">
            <p:pic>
              <p:nvPicPr>
                <p:cNvPr id="93" name="Ink 92">
                  <a:extLst>
                    <a:ext uri="{FF2B5EF4-FFF2-40B4-BE49-F238E27FC236}">
                      <a16:creationId xmlns:a16="http://schemas.microsoft.com/office/drawing/2014/main" id="{330A5928-7632-24B0-615A-CB667D367C3E}"/>
                    </a:ext>
                  </a:extLst>
                </p:cNvPr>
                <p:cNvPicPr/>
                <p:nvPr/>
              </p:nvPicPr>
              <p:blipFill>
                <a:blip r:embed="rId157"/>
                <a:stretch>
                  <a:fillRect/>
                </a:stretch>
              </p:blipFill>
              <p:spPr>
                <a:xfrm>
                  <a:off x="5717040" y="3963070"/>
                  <a:ext cx="5133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4" name="Ink 93">
                  <a:extLst>
                    <a:ext uri="{FF2B5EF4-FFF2-40B4-BE49-F238E27FC236}">
                      <a16:creationId xmlns:a16="http://schemas.microsoft.com/office/drawing/2014/main" id="{519EBFCC-8BF9-1246-84EF-92961DC02C4F}"/>
                    </a:ext>
                  </a:extLst>
                </p14:cNvPr>
                <p14:cNvContentPartPr/>
                <p14:nvPr/>
              </p14:nvContentPartPr>
              <p14:xfrm>
                <a:off x="5103960" y="4033270"/>
                <a:ext cx="553320" cy="28800"/>
              </p14:xfrm>
            </p:contentPart>
          </mc:Choice>
          <mc:Fallback xmlns="">
            <p:pic>
              <p:nvPicPr>
                <p:cNvPr id="94" name="Ink 93">
                  <a:extLst>
                    <a:ext uri="{FF2B5EF4-FFF2-40B4-BE49-F238E27FC236}">
                      <a16:creationId xmlns:a16="http://schemas.microsoft.com/office/drawing/2014/main" id="{519EBFCC-8BF9-1246-84EF-92961DC02C4F}"/>
                    </a:ext>
                  </a:extLst>
                </p:cNvPr>
                <p:cNvPicPr/>
                <p:nvPr/>
              </p:nvPicPr>
              <p:blipFill>
                <a:blip r:embed="rId159"/>
                <a:stretch>
                  <a:fillRect/>
                </a:stretch>
              </p:blipFill>
              <p:spPr>
                <a:xfrm>
                  <a:off x="5085960" y="4015630"/>
                  <a:ext cx="5889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6" name="Ink 95">
                  <a:extLst>
                    <a:ext uri="{FF2B5EF4-FFF2-40B4-BE49-F238E27FC236}">
                      <a16:creationId xmlns:a16="http://schemas.microsoft.com/office/drawing/2014/main" id="{82C277DF-19A4-4045-7237-12367BDC31D7}"/>
                    </a:ext>
                  </a:extLst>
                </p14:cNvPr>
                <p14:cNvContentPartPr/>
                <p14:nvPr/>
              </p14:nvContentPartPr>
              <p14:xfrm>
                <a:off x="4050960" y="4024630"/>
                <a:ext cx="1056600" cy="74520"/>
              </p14:xfrm>
            </p:contentPart>
          </mc:Choice>
          <mc:Fallback xmlns="">
            <p:pic>
              <p:nvPicPr>
                <p:cNvPr id="96" name="Ink 95">
                  <a:extLst>
                    <a:ext uri="{FF2B5EF4-FFF2-40B4-BE49-F238E27FC236}">
                      <a16:creationId xmlns:a16="http://schemas.microsoft.com/office/drawing/2014/main" id="{82C277DF-19A4-4045-7237-12367BDC31D7}"/>
                    </a:ext>
                  </a:extLst>
                </p:cNvPr>
                <p:cNvPicPr/>
                <p:nvPr/>
              </p:nvPicPr>
              <p:blipFill>
                <a:blip r:embed="rId161"/>
                <a:stretch>
                  <a:fillRect/>
                </a:stretch>
              </p:blipFill>
              <p:spPr>
                <a:xfrm>
                  <a:off x="4032960" y="4006630"/>
                  <a:ext cx="10922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7" name="Ink 96">
                  <a:extLst>
                    <a:ext uri="{FF2B5EF4-FFF2-40B4-BE49-F238E27FC236}">
                      <a16:creationId xmlns:a16="http://schemas.microsoft.com/office/drawing/2014/main" id="{D88263F8-4046-7E5C-EAA9-C9D0F300D0FA}"/>
                    </a:ext>
                  </a:extLst>
                </p14:cNvPr>
                <p14:cNvContentPartPr/>
                <p14:nvPr/>
              </p14:nvContentPartPr>
              <p14:xfrm>
                <a:off x="3567480" y="3916990"/>
                <a:ext cx="565920" cy="57600"/>
              </p14:xfrm>
            </p:contentPart>
          </mc:Choice>
          <mc:Fallback xmlns="">
            <p:pic>
              <p:nvPicPr>
                <p:cNvPr id="97" name="Ink 96">
                  <a:extLst>
                    <a:ext uri="{FF2B5EF4-FFF2-40B4-BE49-F238E27FC236}">
                      <a16:creationId xmlns:a16="http://schemas.microsoft.com/office/drawing/2014/main" id="{D88263F8-4046-7E5C-EAA9-C9D0F300D0FA}"/>
                    </a:ext>
                  </a:extLst>
                </p:cNvPr>
                <p:cNvPicPr/>
                <p:nvPr/>
              </p:nvPicPr>
              <p:blipFill>
                <a:blip r:embed="rId163"/>
                <a:stretch>
                  <a:fillRect/>
                </a:stretch>
              </p:blipFill>
              <p:spPr>
                <a:xfrm>
                  <a:off x="3549840" y="3899350"/>
                  <a:ext cx="6015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8" name="Ink 97">
                  <a:extLst>
                    <a:ext uri="{FF2B5EF4-FFF2-40B4-BE49-F238E27FC236}">
                      <a16:creationId xmlns:a16="http://schemas.microsoft.com/office/drawing/2014/main" id="{A688320A-8445-7566-E9A1-7216E17E75AE}"/>
                    </a:ext>
                  </a:extLst>
                </p14:cNvPr>
                <p14:cNvContentPartPr/>
                <p14:nvPr/>
              </p14:nvContentPartPr>
              <p14:xfrm>
                <a:off x="2589360" y="4027150"/>
                <a:ext cx="777600" cy="46440"/>
              </p14:xfrm>
            </p:contentPart>
          </mc:Choice>
          <mc:Fallback xmlns="">
            <p:pic>
              <p:nvPicPr>
                <p:cNvPr id="98" name="Ink 97">
                  <a:extLst>
                    <a:ext uri="{FF2B5EF4-FFF2-40B4-BE49-F238E27FC236}">
                      <a16:creationId xmlns:a16="http://schemas.microsoft.com/office/drawing/2014/main" id="{A688320A-8445-7566-E9A1-7216E17E75AE}"/>
                    </a:ext>
                  </a:extLst>
                </p:cNvPr>
                <p:cNvPicPr/>
                <p:nvPr/>
              </p:nvPicPr>
              <p:blipFill>
                <a:blip r:embed="rId165"/>
                <a:stretch>
                  <a:fillRect/>
                </a:stretch>
              </p:blipFill>
              <p:spPr>
                <a:xfrm>
                  <a:off x="2571360" y="4009510"/>
                  <a:ext cx="8132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0" name="Ink 99">
                  <a:extLst>
                    <a:ext uri="{FF2B5EF4-FFF2-40B4-BE49-F238E27FC236}">
                      <a16:creationId xmlns:a16="http://schemas.microsoft.com/office/drawing/2014/main" id="{AC9DC0D2-83A1-0DE1-BD4E-3B99B1DC9EB1}"/>
                    </a:ext>
                  </a:extLst>
                </p14:cNvPr>
                <p14:cNvContentPartPr/>
                <p14:nvPr/>
              </p14:nvContentPartPr>
              <p14:xfrm>
                <a:off x="2162040" y="3997630"/>
                <a:ext cx="261360" cy="31320"/>
              </p14:xfrm>
            </p:contentPart>
          </mc:Choice>
          <mc:Fallback xmlns="">
            <p:pic>
              <p:nvPicPr>
                <p:cNvPr id="100" name="Ink 99">
                  <a:extLst>
                    <a:ext uri="{FF2B5EF4-FFF2-40B4-BE49-F238E27FC236}">
                      <a16:creationId xmlns:a16="http://schemas.microsoft.com/office/drawing/2014/main" id="{AC9DC0D2-83A1-0DE1-BD4E-3B99B1DC9EB1}"/>
                    </a:ext>
                  </a:extLst>
                </p:cNvPr>
                <p:cNvPicPr/>
                <p:nvPr/>
              </p:nvPicPr>
              <p:blipFill>
                <a:blip r:embed="rId167"/>
                <a:stretch>
                  <a:fillRect/>
                </a:stretch>
              </p:blipFill>
              <p:spPr>
                <a:xfrm>
                  <a:off x="2144040" y="3979990"/>
                  <a:ext cx="2970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1" name="Ink 100">
                  <a:extLst>
                    <a:ext uri="{FF2B5EF4-FFF2-40B4-BE49-F238E27FC236}">
                      <a16:creationId xmlns:a16="http://schemas.microsoft.com/office/drawing/2014/main" id="{B796046F-4652-2C39-D982-8F06980E00BD}"/>
                    </a:ext>
                  </a:extLst>
                </p14:cNvPr>
                <p14:cNvContentPartPr/>
                <p14:nvPr/>
              </p14:nvContentPartPr>
              <p14:xfrm>
                <a:off x="917520" y="3974950"/>
                <a:ext cx="1080720" cy="88200"/>
              </p14:xfrm>
            </p:contentPart>
          </mc:Choice>
          <mc:Fallback xmlns="">
            <p:pic>
              <p:nvPicPr>
                <p:cNvPr id="101" name="Ink 100">
                  <a:extLst>
                    <a:ext uri="{FF2B5EF4-FFF2-40B4-BE49-F238E27FC236}">
                      <a16:creationId xmlns:a16="http://schemas.microsoft.com/office/drawing/2014/main" id="{B796046F-4652-2C39-D982-8F06980E00BD}"/>
                    </a:ext>
                  </a:extLst>
                </p:cNvPr>
                <p:cNvPicPr/>
                <p:nvPr/>
              </p:nvPicPr>
              <p:blipFill>
                <a:blip r:embed="rId169"/>
                <a:stretch>
                  <a:fillRect/>
                </a:stretch>
              </p:blipFill>
              <p:spPr>
                <a:xfrm>
                  <a:off x="899520" y="3956950"/>
                  <a:ext cx="11163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4" name="Ink 123">
                  <a:extLst>
                    <a:ext uri="{FF2B5EF4-FFF2-40B4-BE49-F238E27FC236}">
                      <a16:creationId xmlns:a16="http://schemas.microsoft.com/office/drawing/2014/main" id="{237104ED-B267-C48B-FEC8-426477071A8C}"/>
                    </a:ext>
                  </a:extLst>
                </p14:cNvPr>
                <p14:cNvContentPartPr/>
                <p14:nvPr/>
              </p14:nvContentPartPr>
              <p14:xfrm>
                <a:off x="564360" y="3391390"/>
                <a:ext cx="6042960" cy="772560"/>
              </p14:xfrm>
            </p:contentPart>
          </mc:Choice>
          <mc:Fallback xmlns="">
            <p:pic>
              <p:nvPicPr>
                <p:cNvPr id="124" name="Ink 123">
                  <a:extLst>
                    <a:ext uri="{FF2B5EF4-FFF2-40B4-BE49-F238E27FC236}">
                      <a16:creationId xmlns:a16="http://schemas.microsoft.com/office/drawing/2014/main" id="{237104ED-B267-C48B-FEC8-426477071A8C}"/>
                    </a:ext>
                  </a:extLst>
                </p:cNvPr>
                <p:cNvPicPr/>
                <p:nvPr/>
              </p:nvPicPr>
              <p:blipFill>
                <a:blip r:embed="rId171"/>
                <a:stretch>
                  <a:fillRect/>
                </a:stretch>
              </p:blipFill>
              <p:spPr>
                <a:xfrm>
                  <a:off x="546720" y="3373390"/>
                  <a:ext cx="6078600" cy="80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2">
            <p14:nvContentPartPr>
              <p14:cNvPr id="126" name="Ink 125">
                <a:extLst>
                  <a:ext uri="{FF2B5EF4-FFF2-40B4-BE49-F238E27FC236}">
                    <a16:creationId xmlns:a16="http://schemas.microsoft.com/office/drawing/2014/main" id="{BED78479-953E-F351-7997-E4802DAE2021}"/>
                  </a:ext>
                </a:extLst>
              </p14:cNvPr>
              <p14:cNvContentPartPr/>
              <p14:nvPr/>
            </p14:nvContentPartPr>
            <p14:xfrm>
              <a:off x="4900920" y="4936150"/>
              <a:ext cx="1513440" cy="138240"/>
            </p14:xfrm>
          </p:contentPart>
        </mc:Choice>
        <mc:Fallback xmlns="">
          <p:pic>
            <p:nvPicPr>
              <p:cNvPr id="126" name="Ink 125">
                <a:extLst>
                  <a:ext uri="{FF2B5EF4-FFF2-40B4-BE49-F238E27FC236}">
                    <a16:creationId xmlns:a16="http://schemas.microsoft.com/office/drawing/2014/main" id="{BED78479-953E-F351-7997-E4802DAE2021}"/>
                  </a:ext>
                </a:extLst>
              </p:cNvPr>
              <p:cNvPicPr/>
              <p:nvPr/>
            </p:nvPicPr>
            <p:blipFill>
              <a:blip r:embed="rId173"/>
              <a:stretch>
                <a:fillRect/>
              </a:stretch>
            </p:blipFill>
            <p:spPr>
              <a:xfrm>
                <a:off x="4883280" y="4918510"/>
                <a:ext cx="1549080" cy="173880"/>
              </a:xfrm>
              <a:prstGeom prst="rect">
                <a:avLst/>
              </a:prstGeom>
            </p:spPr>
          </p:pic>
        </mc:Fallback>
      </mc:AlternateContent>
      <p:grpSp>
        <p:nvGrpSpPr>
          <p:cNvPr id="133" name="Group 132">
            <a:extLst>
              <a:ext uri="{FF2B5EF4-FFF2-40B4-BE49-F238E27FC236}">
                <a16:creationId xmlns:a16="http://schemas.microsoft.com/office/drawing/2014/main" id="{7BBAA72A-17DE-E554-4EE1-7D8545480B40}"/>
              </a:ext>
            </a:extLst>
          </p:cNvPr>
          <p:cNvGrpSpPr/>
          <p:nvPr/>
        </p:nvGrpSpPr>
        <p:grpSpPr>
          <a:xfrm>
            <a:off x="808440" y="4906630"/>
            <a:ext cx="4038840" cy="143640"/>
            <a:chOff x="808440" y="4906630"/>
            <a:chExt cx="4038840" cy="143640"/>
          </a:xfrm>
        </p:grpSpPr>
        <mc:AlternateContent xmlns:mc="http://schemas.openxmlformats.org/markup-compatibility/2006" xmlns:p14="http://schemas.microsoft.com/office/powerpoint/2010/main">
          <mc:Choice Requires="p14">
            <p:contentPart p14:bwMode="auto" r:id="rId174">
              <p14:nvContentPartPr>
                <p14:cNvPr id="127" name="Ink 126">
                  <a:extLst>
                    <a:ext uri="{FF2B5EF4-FFF2-40B4-BE49-F238E27FC236}">
                      <a16:creationId xmlns:a16="http://schemas.microsoft.com/office/drawing/2014/main" id="{4CA5E8D9-BCFE-F59D-1861-017E82AE2D85}"/>
                    </a:ext>
                  </a:extLst>
                </p14:cNvPr>
                <p14:cNvContentPartPr/>
                <p14:nvPr/>
              </p14:nvContentPartPr>
              <p14:xfrm>
                <a:off x="4034400" y="4906630"/>
                <a:ext cx="812880" cy="71640"/>
              </p14:xfrm>
            </p:contentPart>
          </mc:Choice>
          <mc:Fallback xmlns="">
            <p:pic>
              <p:nvPicPr>
                <p:cNvPr id="127" name="Ink 126">
                  <a:extLst>
                    <a:ext uri="{FF2B5EF4-FFF2-40B4-BE49-F238E27FC236}">
                      <a16:creationId xmlns:a16="http://schemas.microsoft.com/office/drawing/2014/main" id="{4CA5E8D9-BCFE-F59D-1861-017E82AE2D85}"/>
                    </a:ext>
                  </a:extLst>
                </p:cNvPr>
                <p:cNvPicPr/>
                <p:nvPr/>
              </p:nvPicPr>
              <p:blipFill>
                <a:blip r:embed="rId175"/>
                <a:stretch>
                  <a:fillRect/>
                </a:stretch>
              </p:blipFill>
              <p:spPr>
                <a:xfrm>
                  <a:off x="4016400" y="4888990"/>
                  <a:ext cx="8485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8" name="Ink 127">
                  <a:extLst>
                    <a:ext uri="{FF2B5EF4-FFF2-40B4-BE49-F238E27FC236}">
                      <a16:creationId xmlns:a16="http://schemas.microsoft.com/office/drawing/2014/main" id="{6C2F4DFC-0141-2E4B-D6EB-C34A4AF54F2A}"/>
                    </a:ext>
                  </a:extLst>
                </p14:cNvPr>
                <p14:cNvContentPartPr/>
                <p14:nvPr/>
              </p14:nvContentPartPr>
              <p14:xfrm>
                <a:off x="3262560" y="4931830"/>
                <a:ext cx="542520" cy="37080"/>
              </p14:xfrm>
            </p:contentPart>
          </mc:Choice>
          <mc:Fallback xmlns="">
            <p:pic>
              <p:nvPicPr>
                <p:cNvPr id="128" name="Ink 127">
                  <a:extLst>
                    <a:ext uri="{FF2B5EF4-FFF2-40B4-BE49-F238E27FC236}">
                      <a16:creationId xmlns:a16="http://schemas.microsoft.com/office/drawing/2014/main" id="{6C2F4DFC-0141-2E4B-D6EB-C34A4AF54F2A}"/>
                    </a:ext>
                  </a:extLst>
                </p:cNvPr>
                <p:cNvPicPr/>
                <p:nvPr/>
              </p:nvPicPr>
              <p:blipFill>
                <a:blip r:embed="rId177"/>
                <a:stretch>
                  <a:fillRect/>
                </a:stretch>
              </p:blipFill>
              <p:spPr>
                <a:xfrm>
                  <a:off x="3244560" y="4914190"/>
                  <a:ext cx="5781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9" name="Ink 128">
                  <a:extLst>
                    <a:ext uri="{FF2B5EF4-FFF2-40B4-BE49-F238E27FC236}">
                      <a16:creationId xmlns:a16="http://schemas.microsoft.com/office/drawing/2014/main" id="{1FF99EFE-1A46-F14A-6953-41177B91D180}"/>
                    </a:ext>
                  </a:extLst>
                </p14:cNvPr>
                <p14:cNvContentPartPr/>
                <p14:nvPr/>
              </p14:nvContentPartPr>
              <p14:xfrm>
                <a:off x="2259600" y="4973230"/>
                <a:ext cx="893880" cy="77040"/>
              </p14:xfrm>
            </p:contentPart>
          </mc:Choice>
          <mc:Fallback xmlns="">
            <p:pic>
              <p:nvPicPr>
                <p:cNvPr id="129" name="Ink 128">
                  <a:extLst>
                    <a:ext uri="{FF2B5EF4-FFF2-40B4-BE49-F238E27FC236}">
                      <a16:creationId xmlns:a16="http://schemas.microsoft.com/office/drawing/2014/main" id="{1FF99EFE-1A46-F14A-6953-41177B91D180}"/>
                    </a:ext>
                  </a:extLst>
                </p:cNvPr>
                <p:cNvPicPr/>
                <p:nvPr/>
              </p:nvPicPr>
              <p:blipFill>
                <a:blip r:embed="rId179"/>
                <a:stretch>
                  <a:fillRect/>
                </a:stretch>
              </p:blipFill>
              <p:spPr>
                <a:xfrm>
                  <a:off x="2241600" y="4955230"/>
                  <a:ext cx="9295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1" name="Ink 130">
                  <a:extLst>
                    <a:ext uri="{FF2B5EF4-FFF2-40B4-BE49-F238E27FC236}">
                      <a16:creationId xmlns:a16="http://schemas.microsoft.com/office/drawing/2014/main" id="{FFA43BA6-26CD-DD9E-E701-A75DEB4CEADC}"/>
                    </a:ext>
                  </a:extLst>
                </p14:cNvPr>
                <p14:cNvContentPartPr/>
                <p14:nvPr/>
              </p14:nvContentPartPr>
              <p14:xfrm>
                <a:off x="1507560" y="4937950"/>
                <a:ext cx="595800" cy="37080"/>
              </p14:xfrm>
            </p:contentPart>
          </mc:Choice>
          <mc:Fallback xmlns="">
            <p:pic>
              <p:nvPicPr>
                <p:cNvPr id="131" name="Ink 130">
                  <a:extLst>
                    <a:ext uri="{FF2B5EF4-FFF2-40B4-BE49-F238E27FC236}">
                      <a16:creationId xmlns:a16="http://schemas.microsoft.com/office/drawing/2014/main" id="{FFA43BA6-26CD-DD9E-E701-A75DEB4CEADC}"/>
                    </a:ext>
                  </a:extLst>
                </p:cNvPr>
                <p:cNvPicPr/>
                <p:nvPr/>
              </p:nvPicPr>
              <p:blipFill>
                <a:blip r:embed="rId181"/>
                <a:stretch>
                  <a:fillRect/>
                </a:stretch>
              </p:blipFill>
              <p:spPr>
                <a:xfrm>
                  <a:off x="1489920" y="4920310"/>
                  <a:ext cx="6314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2" name="Ink 131">
                  <a:extLst>
                    <a:ext uri="{FF2B5EF4-FFF2-40B4-BE49-F238E27FC236}">
                      <a16:creationId xmlns:a16="http://schemas.microsoft.com/office/drawing/2014/main" id="{B59ECB4F-C322-234E-D4D6-B96F9EBFFCCA}"/>
                    </a:ext>
                  </a:extLst>
                </p14:cNvPr>
                <p14:cNvContentPartPr/>
                <p14:nvPr/>
              </p14:nvContentPartPr>
              <p14:xfrm>
                <a:off x="808440" y="4989430"/>
                <a:ext cx="591120" cy="59760"/>
              </p14:xfrm>
            </p:contentPart>
          </mc:Choice>
          <mc:Fallback xmlns="">
            <p:pic>
              <p:nvPicPr>
                <p:cNvPr id="132" name="Ink 131">
                  <a:extLst>
                    <a:ext uri="{FF2B5EF4-FFF2-40B4-BE49-F238E27FC236}">
                      <a16:creationId xmlns:a16="http://schemas.microsoft.com/office/drawing/2014/main" id="{B59ECB4F-C322-234E-D4D6-B96F9EBFFCCA}"/>
                    </a:ext>
                  </a:extLst>
                </p:cNvPr>
                <p:cNvPicPr/>
                <p:nvPr/>
              </p:nvPicPr>
              <p:blipFill>
                <a:blip r:embed="rId183"/>
                <a:stretch>
                  <a:fillRect/>
                </a:stretch>
              </p:blipFill>
              <p:spPr>
                <a:xfrm>
                  <a:off x="790800" y="4971790"/>
                  <a:ext cx="626760" cy="95400"/>
                </a:xfrm>
                <a:prstGeom prst="rect">
                  <a:avLst/>
                </a:prstGeom>
              </p:spPr>
            </p:pic>
          </mc:Fallback>
        </mc:AlternateContent>
      </p:grpSp>
      <p:grpSp>
        <p:nvGrpSpPr>
          <p:cNvPr id="160" name="Group 159">
            <a:extLst>
              <a:ext uri="{FF2B5EF4-FFF2-40B4-BE49-F238E27FC236}">
                <a16:creationId xmlns:a16="http://schemas.microsoft.com/office/drawing/2014/main" id="{33528176-95F9-87FA-CFFB-5A7299AF1DCD}"/>
              </a:ext>
            </a:extLst>
          </p:cNvPr>
          <p:cNvGrpSpPr/>
          <p:nvPr/>
        </p:nvGrpSpPr>
        <p:grpSpPr>
          <a:xfrm>
            <a:off x="1191120" y="5361670"/>
            <a:ext cx="8322120" cy="210240"/>
            <a:chOff x="1191120" y="5361670"/>
            <a:chExt cx="8322120" cy="210240"/>
          </a:xfrm>
        </p:grpSpPr>
        <mc:AlternateContent xmlns:mc="http://schemas.openxmlformats.org/markup-compatibility/2006" xmlns:p14="http://schemas.microsoft.com/office/powerpoint/2010/main">
          <mc:Choice Requires="p14">
            <p:contentPart p14:bwMode="auto" r:id="rId184">
              <p14:nvContentPartPr>
                <p14:cNvPr id="134" name="Ink 133">
                  <a:extLst>
                    <a:ext uri="{FF2B5EF4-FFF2-40B4-BE49-F238E27FC236}">
                      <a16:creationId xmlns:a16="http://schemas.microsoft.com/office/drawing/2014/main" id="{4BAD856E-78CA-FF39-E33F-5F3691922633}"/>
                    </a:ext>
                  </a:extLst>
                </p14:cNvPr>
                <p14:cNvContentPartPr/>
                <p14:nvPr/>
              </p14:nvContentPartPr>
              <p14:xfrm>
                <a:off x="8249640" y="5361670"/>
                <a:ext cx="1263600" cy="93600"/>
              </p14:xfrm>
            </p:contentPart>
          </mc:Choice>
          <mc:Fallback xmlns="">
            <p:pic>
              <p:nvPicPr>
                <p:cNvPr id="134" name="Ink 133">
                  <a:extLst>
                    <a:ext uri="{FF2B5EF4-FFF2-40B4-BE49-F238E27FC236}">
                      <a16:creationId xmlns:a16="http://schemas.microsoft.com/office/drawing/2014/main" id="{4BAD856E-78CA-FF39-E33F-5F3691922633}"/>
                    </a:ext>
                  </a:extLst>
                </p:cNvPr>
                <p:cNvPicPr/>
                <p:nvPr/>
              </p:nvPicPr>
              <p:blipFill>
                <a:blip r:embed="rId185"/>
                <a:stretch>
                  <a:fillRect/>
                </a:stretch>
              </p:blipFill>
              <p:spPr>
                <a:xfrm>
                  <a:off x="8231640" y="5343670"/>
                  <a:ext cx="12992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5" name="Ink 134">
                  <a:extLst>
                    <a:ext uri="{FF2B5EF4-FFF2-40B4-BE49-F238E27FC236}">
                      <a16:creationId xmlns:a16="http://schemas.microsoft.com/office/drawing/2014/main" id="{EFD09447-40EC-F80E-1414-EE194C9E7410}"/>
                    </a:ext>
                  </a:extLst>
                </p14:cNvPr>
                <p14:cNvContentPartPr/>
                <p14:nvPr/>
              </p14:nvContentPartPr>
              <p14:xfrm>
                <a:off x="7346040" y="5415670"/>
                <a:ext cx="753120" cy="34200"/>
              </p14:xfrm>
            </p:contentPart>
          </mc:Choice>
          <mc:Fallback xmlns="">
            <p:pic>
              <p:nvPicPr>
                <p:cNvPr id="135" name="Ink 134">
                  <a:extLst>
                    <a:ext uri="{FF2B5EF4-FFF2-40B4-BE49-F238E27FC236}">
                      <a16:creationId xmlns:a16="http://schemas.microsoft.com/office/drawing/2014/main" id="{EFD09447-40EC-F80E-1414-EE194C9E7410}"/>
                    </a:ext>
                  </a:extLst>
                </p:cNvPr>
                <p:cNvPicPr/>
                <p:nvPr/>
              </p:nvPicPr>
              <p:blipFill>
                <a:blip r:embed="rId187"/>
                <a:stretch>
                  <a:fillRect/>
                </a:stretch>
              </p:blipFill>
              <p:spPr>
                <a:xfrm>
                  <a:off x="7328400" y="5397670"/>
                  <a:ext cx="7887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6" name="Ink 135">
                  <a:extLst>
                    <a:ext uri="{FF2B5EF4-FFF2-40B4-BE49-F238E27FC236}">
                      <a16:creationId xmlns:a16="http://schemas.microsoft.com/office/drawing/2014/main" id="{EE8A15A7-3C00-DF50-1FED-36285962EDA5}"/>
                    </a:ext>
                  </a:extLst>
                </p14:cNvPr>
                <p14:cNvContentPartPr/>
                <p14:nvPr/>
              </p14:nvContentPartPr>
              <p14:xfrm>
                <a:off x="6593640" y="5461030"/>
                <a:ext cx="581400" cy="34200"/>
              </p14:xfrm>
            </p:contentPart>
          </mc:Choice>
          <mc:Fallback xmlns="">
            <p:pic>
              <p:nvPicPr>
                <p:cNvPr id="136" name="Ink 135">
                  <a:extLst>
                    <a:ext uri="{FF2B5EF4-FFF2-40B4-BE49-F238E27FC236}">
                      <a16:creationId xmlns:a16="http://schemas.microsoft.com/office/drawing/2014/main" id="{EE8A15A7-3C00-DF50-1FED-36285962EDA5}"/>
                    </a:ext>
                  </a:extLst>
                </p:cNvPr>
                <p:cNvPicPr/>
                <p:nvPr/>
              </p:nvPicPr>
              <p:blipFill>
                <a:blip r:embed="rId189"/>
                <a:stretch>
                  <a:fillRect/>
                </a:stretch>
              </p:blipFill>
              <p:spPr>
                <a:xfrm>
                  <a:off x="6575640" y="5443030"/>
                  <a:ext cx="6170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8" name="Ink 137">
                  <a:extLst>
                    <a:ext uri="{FF2B5EF4-FFF2-40B4-BE49-F238E27FC236}">
                      <a16:creationId xmlns:a16="http://schemas.microsoft.com/office/drawing/2014/main" id="{21E8DF7E-42D9-5940-5361-4EC15CAC2158}"/>
                    </a:ext>
                  </a:extLst>
                </p14:cNvPr>
                <p14:cNvContentPartPr/>
                <p14:nvPr/>
              </p14:nvContentPartPr>
              <p14:xfrm>
                <a:off x="5658000" y="5409550"/>
                <a:ext cx="853200" cy="70920"/>
              </p14:xfrm>
            </p:contentPart>
          </mc:Choice>
          <mc:Fallback xmlns="">
            <p:pic>
              <p:nvPicPr>
                <p:cNvPr id="138" name="Ink 137">
                  <a:extLst>
                    <a:ext uri="{FF2B5EF4-FFF2-40B4-BE49-F238E27FC236}">
                      <a16:creationId xmlns:a16="http://schemas.microsoft.com/office/drawing/2014/main" id="{21E8DF7E-42D9-5940-5361-4EC15CAC2158}"/>
                    </a:ext>
                  </a:extLst>
                </p:cNvPr>
                <p:cNvPicPr/>
                <p:nvPr/>
              </p:nvPicPr>
              <p:blipFill>
                <a:blip r:embed="rId191"/>
                <a:stretch>
                  <a:fillRect/>
                </a:stretch>
              </p:blipFill>
              <p:spPr>
                <a:xfrm>
                  <a:off x="5640360" y="5391910"/>
                  <a:ext cx="8888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0" name="Ink 139">
                  <a:extLst>
                    <a:ext uri="{FF2B5EF4-FFF2-40B4-BE49-F238E27FC236}">
                      <a16:creationId xmlns:a16="http://schemas.microsoft.com/office/drawing/2014/main" id="{03D92184-1EA3-A530-366C-986D5E0FDAD6}"/>
                    </a:ext>
                  </a:extLst>
                </p14:cNvPr>
                <p14:cNvContentPartPr/>
                <p14:nvPr/>
              </p14:nvContentPartPr>
              <p14:xfrm>
                <a:off x="4819560" y="5443390"/>
                <a:ext cx="752040" cy="47880"/>
              </p14:xfrm>
            </p:contentPart>
          </mc:Choice>
          <mc:Fallback xmlns="">
            <p:pic>
              <p:nvPicPr>
                <p:cNvPr id="140" name="Ink 139">
                  <a:extLst>
                    <a:ext uri="{FF2B5EF4-FFF2-40B4-BE49-F238E27FC236}">
                      <a16:creationId xmlns:a16="http://schemas.microsoft.com/office/drawing/2014/main" id="{03D92184-1EA3-A530-366C-986D5E0FDAD6}"/>
                    </a:ext>
                  </a:extLst>
                </p:cNvPr>
                <p:cNvPicPr/>
                <p:nvPr/>
              </p:nvPicPr>
              <p:blipFill>
                <a:blip r:embed="rId193"/>
                <a:stretch>
                  <a:fillRect/>
                </a:stretch>
              </p:blipFill>
              <p:spPr>
                <a:xfrm>
                  <a:off x="4801560" y="5425390"/>
                  <a:ext cx="7876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2" name="Ink 141">
                  <a:extLst>
                    <a:ext uri="{FF2B5EF4-FFF2-40B4-BE49-F238E27FC236}">
                      <a16:creationId xmlns:a16="http://schemas.microsoft.com/office/drawing/2014/main" id="{7C1DAAE2-9FBC-7DFC-9051-53E30E26F2A0}"/>
                    </a:ext>
                  </a:extLst>
                </p14:cNvPr>
                <p14:cNvContentPartPr/>
                <p14:nvPr/>
              </p14:nvContentPartPr>
              <p14:xfrm>
                <a:off x="3884640" y="5504230"/>
                <a:ext cx="929880" cy="67680"/>
              </p14:xfrm>
            </p:contentPart>
          </mc:Choice>
          <mc:Fallback xmlns="">
            <p:pic>
              <p:nvPicPr>
                <p:cNvPr id="142" name="Ink 141">
                  <a:extLst>
                    <a:ext uri="{FF2B5EF4-FFF2-40B4-BE49-F238E27FC236}">
                      <a16:creationId xmlns:a16="http://schemas.microsoft.com/office/drawing/2014/main" id="{7C1DAAE2-9FBC-7DFC-9051-53E30E26F2A0}"/>
                    </a:ext>
                  </a:extLst>
                </p:cNvPr>
                <p:cNvPicPr/>
                <p:nvPr/>
              </p:nvPicPr>
              <p:blipFill>
                <a:blip r:embed="rId195"/>
                <a:stretch>
                  <a:fillRect/>
                </a:stretch>
              </p:blipFill>
              <p:spPr>
                <a:xfrm>
                  <a:off x="3867000" y="5486590"/>
                  <a:ext cx="9655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4" name="Ink 143">
                  <a:extLst>
                    <a:ext uri="{FF2B5EF4-FFF2-40B4-BE49-F238E27FC236}">
                      <a16:creationId xmlns:a16="http://schemas.microsoft.com/office/drawing/2014/main" id="{AC060824-E2CB-810C-F5D4-6B67DD2F7752}"/>
                    </a:ext>
                  </a:extLst>
                </p14:cNvPr>
                <p14:cNvContentPartPr/>
                <p14:nvPr/>
              </p14:nvContentPartPr>
              <p14:xfrm>
                <a:off x="3069960" y="5438710"/>
                <a:ext cx="755640" cy="71280"/>
              </p14:xfrm>
            </p:contentPart>
          </mc:Choice>
          <mc:Fallback xmlns="">
            <p:pic>
              <p:nvPicPr>
                <p:cNvPr id="144" name="Ink 143">
                  <a:extLst>
                    <a:ext uri="{FF2B5EF4-FFF2-40B4-BE49-F238E27FC236}">
                      <a16:creationId xmlns:a16="http://schemas.microsoft.com/office/drawing/2014/main" id="{AC060824-E2CB-810C-F5D4-6B67DD2F7752}"/>
                    </a:ext>
                  </a:extLst>
                </p:cNvPr>
                <p:cNvPicPr/>
                <p:nvPr/>
              </p:nvPicPr>
              <p:blipFill>
                <a:blip r:embed="rId197"/>
                <a:stretch>
                  <a:fillRect/>
                </a:stretch>
              </p:blipFill>
              <p:spPr>
                <a:xfrm>
                  <a:off x="3052320" y="5420710"/>
                  <a:ext cx="7912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6" name="Ink 145">
                  <a:extLst>
                    <a:ext uri="{FF2B5EF4-FFF2-40B4-BE49-F238E27FC236}">
                      <a16:creationId xmlns:a16="http://schemas.microsoft.com/office/drawing/2014/main" id="{8F58B5C4-72EF-F914-830A-DC851FF8D0E7}"/>
                    </a:ext>
                  </a:extLst>
                </p14:cNvPr>
                <p14:cNvContentPartPr/>
                <p14:nvPr/>
              </p14:nvContentPartPr>
              <p14:xfrm>
                <a:off x="1998240" y="5419270"/>
                <a:ext cx="972000" cy="82080"/>
              </p14:xfrm>
            </p:contentPart>
          </mc:Choice>
          <mc:Fallback xmlns="">
            <p:pic>
              <p:nvPicPr>
                <p:cNvPr id="146" name="Ink 145">
                  <a:extLst>
                    <a:ext uri="{FF2B5EF4-FFF2-40B4-BE49-F238E27FC236}">
                      <a16:creationId xmlns:a16="http://schemas.microsoft.com/office/drawing/2014/main" id="{8F58B5C4-72EF-F914-830A-DC851FF8D0E7}"/>
                    </a:ext>
                  </a:extLst>
                </p:cNvPr>
                <p:cNvPicPr/>
                <p:nvPr/>
              </p:nvPicPr>
              <p:blipFill>
                <a:blip r:embed="rId199"/>
                <a:stretch>
                  <a:fillRect/>
                </a:stretch>
              </p:blipFill>
              <p:spPr>
                <a:xfrm>
                  <a:off x="1980600" y="5401270"/>
                  <a:ext cx="10076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8" name="Ink 147">
                  <a:extLst>
                    <a:ext uri="{FF2B5EF4-FFF2-40B4-BE49-F238E27FC236}">
                      <a16:creationId xmlns:a16="http://schemas.microsoft.com/office/drawing/2014/main" id="{86343292-2F83-FF7A-78E4-BAFA424DC52D}"/>
                    </a:ext>
                  </a:extLst>
                </p14:cNvPr>
                <p14:cNvContentPartPr/>
                <p14:nvPr/>
              </p14:nvContentPartPr>
              <p14:xfrm>
                <a:off x="1191120" y="5441590"/>
                <a:ext cx="872280" cy="50400"/>
              </p14:xfrm>
            </p:contentPart>
          </mc:Choice>
          <mc:Fallback xmlns="">
            <p:pic>
              <p:nvPicPr>
                <p:cNvPr id="148" name="Ink 147">
                  <a:extLst>
                    <a:ext uri="{FF2B5EF4-FFF2-40B4-BE49-F238E27FC236}">
                      <a16:creationId xmlns:a16="http://schemas.microsoft.com/office/drawing/2014/main" id="{86343292-2F83-FF7A-78E4-BAFA424DC52D}"/>
                    </a:ext>
                  </a:extLst>
                </p:cNvPr>
                <p:cNvPicPr/>
                <p:nvPr/>
              </p:nvPicPr>
              <p:blipFill>
                <a:blip r:embed="rId201"/>
                <a:stretch>
                  <a:fillRect/>
                </a:stretch>
              </p:blipFill>
              <p:spPr>
                <a:xfrm>
                  <a:off x="1173480" y="5423950"/>
                  <a:ext cx="9079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9" name="Ink 158">
                  <a:extLst>
                    <a:ext uri="{FF2B5EF4-FFF2-40B4-BE49-F238E27FC236}">
                      <a16:creationId xmlns:a16="http://schemas.microsoft.com/office/drawing/2014/main" id="{43BE203A-2510-7A94-1BCC-E1EF3ED09FF4}"/>
                    </a:ext>
                  </a:extLst>
                </p14:cNvPr>
                <p14:cNvContentPartPr/>
                <p14:nvPr/>
              </p14:nvContentPartPr>
              <p14:xfrm>
                <a:off x="4901280" y="5420710"/>
                <a:ext cx="667440" cy="111960"/>
              </p14:xfrm>
            </p:contentPart>
          </mc:Choice>
          <mc:Fallback xmlns="">
            <p:pic>
              <p:nvPicPr>
                <p:cNvPr id="159" name="Ink 158">
                  <a:extLst>
                    <a:ext uri="{FF2B5EF4-FFF2-40B4-BE49-F238E27FC236}">
                      <a16:creationId xmlns:a16="http://schemas.microsoft.com/office/drawing/2014/main" id="{43BE203A-2510-7A94-1BCC-E1EF3ED09FF4}"/>
                    </a:ext>
                  </a:extLst>
                </p:cNvPr>
                <p:cNvPicPr/>
                <p:nvPr/>
              </p:nvPicPr>
              <p:blipFill>
                <a:blip r:embed="rId203"/>
                <a:stretch>
                  <a:fillRect/>
                </a:stretch>
              </p:blipFill>
              <p:spPr>
                <a:xfrm>
                  <a:off x="4883280" y="5403070"/>
                  <a:ext cx="703080" cy="147600"/>
                </a:xfrm>
                <a:prstGeom prst="rect">
                  <a:avLst/>
                </a:prstGeom>
              </p:spPr>
            </p:pic>
          </mc:Fallback>
        </mc:AlternateContent>
      </p:grpSp>
      <p:grpSp>
        <p:nvGrpSpPr>
          <p:cNvPr id="162" name="Group 161">
            <a:extLst>
              <a:ext uri="{FF2B5EF4-FFF2-40B4-BE49-F238E27FC236}">
                <a16:creationId xmlns:a16="http://schemas.microsoft.com/office/drawing/2014/main" id="{5B85D3E2-1CD3-848F-A83C-1A012F10BBBA}"/>
              </a:ext>
            </a:extLst>
          </p:cNvPr>
          <p:cNvGrpSpPr/>
          <p:nvPr/>
        </p:nvGrpSpPr>
        <p:grpSpPr>
          <a:xfrm>
            <a:off x="4727400" y="5889790"/>
            <a:ext cx="4758120" cy="171000"/>
            <a:chOff x="4727400" y="5889790"/>
            <a:chExt cx="4758120" cy="171000"/>
          </a:xfrm>
        </p:grpSpPr>
        <mc:AlternateContent xmlns:mc="http://schemas.openxmlformats.org/markup-compatibility/2006" xmlns:p14="http://schemas.microsoft.com/office/powerpoint/2010/main">
          <mc:Choice Requires="p14">
            <p:contentPart p14:bwMode="auto" r:id="rId204">
              <p14:nvContentPartPr>
                <p14:cNvPr id="150" name="Ink 149">
                  <a:extLst>
                    <a:ext uri="{FF2B5EF4-FFF2-40B4-BE49-F238E27FC236}">
                      <a16:creationId xmlns:a16="http://schemas.microsoft.com/office/drawing/2014/main" id="{19EB6F9B-873F-5337-AE44-CBCA88104B4A}"/>
                    </a:ext>
                  </a:extLst>
                </p14:cNvPr>
                <p14:cNvContentPartPr/>
                <p14:nvPr/>
              </p14:nvContentPartPr>
              <p14:xfrm>
                <a:off x="8733480" y="5924350"/>
                <a:ext cx="752040" cy="45000"/>
              </p14:xfrm>
            </p:contentPart>
          </mc:Choice>
          <mc:Fallback xmlns="">
            <p:pic>
              <p:nvPicPr>
                <p:cNvPr id="150" name="Ink 149">
                  <a:extLst>
                    <a:ext uri="{FF2B5EF4-FFF2-40B4-BE49-F238E27FC236}">
                      <a16:creationId xmlns:a16="http://schemas.microsoft.com/office/drawing/2014/main" id="{19EB6F9B-873F-5337-AE44-CBCA88104B4A}"/>
                    </a:ext>
                  </a:extLst>
                </p:cNvPr>
                <p:cNvPicPr/>
                <p:nvPr/>
              </p:nvPicPr>
              <p:blipFill>
                <a:blip r:embed="rId205"/>
                <a:stretch>
                  <a:fillRect/>
                </a:stretch>
              </p:blipFill>
              <p:spPr>
                <a:xfrm>
                  <a:off x="8715840" y="5906350"/>
                  <a:ext cx="7876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1" name="Ink 150">
                  <a:extLst>
                    <a:ext uri="{FF2B5EF4-FFF2-40B4-BE49-F238E27FC236}">
                      <a16:creationId xmlns:a16="http://schemas.microsoft.com/office/drawing/2014/main" id="{E926173A-DFA9-097B-D233-37B022036D3C}"/>
                    </a:ext>
                  </a:extLst>
                </p14:cNvPr>
                <p14:cNvContentPartPr/>
                <p14:nvPr/>
              </p14:nvContentPartPr>
              <p14:xfrm>
                <a:off x="7667160" y="5965750"/>
                <a:ext cx="874440" cy="46800"/>
              </p14:xfrm>
            </p:contentPart>
          </mc:Choice>
          <mc:Fallback xmlns="">
            <p:pic>
              <p:nvPicPr>
                <p:cNvPr id="151" name="Ink 150">
                  <a:extLst>
                    <a:ext uri="{FF2B5EF4-FFF2-40B4-BE49-F238E27FC236}">
                      <a16:creationId xmlns:a16="http://schemas.microsoft.com/office/drawing/2014/main" id="{E926173A-DFA9-097B-D233-37B022036D3C}"/>
                    </a:ext>
                  </a:extLst>
                </p:cNvPr>
                <p:cNvPicPr/>
                <p:nvPr/>
              </p:nvPicPr>
              <p:blipFill>
                <a:blip r:embed="rId207"/>
                <a:stretch>
                  <a:fillRect/>
                </a:stretch>
              </p:blipFill>
              <p:spPr>
                <a:xfrm>
                  <a:off x="7649520" y="5947750"/>
                  <a:ext cx="9100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3" name="Ink 152">
                  <a:extLst>
                    <a:ext uri="{FF2B5EF4-FFF2-40B4-BE49-F238E27FC236}">
                      <a16:creationId xmlns:a16="http://schemas.microsoft.com/office/drawing/2014/main" id="{7AEAB101-846E-BD4E-E421-44946DEFA90F}"/>
                    </a:ext>
                  </a:extLst>
                </p14:cNvPr>
                <p14:cNvContentPartPr/>
                <p14:nvPr/>
              </p14:nvContentPartPr>
              <p14:xfrm>
                <a:off x="6988920" y="5889790"/>
                <a:ext cx="519120" cy="56160"/>
              </p14:xfrm>
            </p:contentPart>
          </mc:Choice>
          <mc:Fallback xmlns="">
            <p:pic>
              <p:nvPicPr>
                <p:cNvPr id="153" name="Ink 152">
                  <a:extLst>
                    <a:ext uri="{FF2B5EF4-FFF2-40B4-BE49-F238E27FC236}">
                      <a16:creationId xmlns:a16="http://schemas.microsoft.com/office/drawing/2014/main" id="{7AEAB101-846E-BD4E-E421-44946DEFA90F}"/>
                    </a:ext>
                  </a:extLst>
                </p:cNvPr>
                <p:cNvPicPr/>
                <p:nvPr/>
              </p:nvPicPr>
              <p:blipFill>
                <a:blip r:embed="rId209"/>
                <a:stretch>
                  <a:fillRect/>
                </a:stretch>
              </p:blipFill>
              <p:spPr>
                <a:xfrm>
                  <a:off x="6970920" y="5871790"/>
                  <a:ext cx="5547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4" name="Ink 153">
                  <a:extLst>
                    <a:ext uri="{FF2B5EF4-FFF2-40B4-BE49-F238E27FC236}">
                      <a16:creationId xmlns:a16="http://schemas.microsoft.com/office/drawing/2014/main" id="{C28952FD-CA21-CD1C-A0C1-34A1FA2CECA6}"/>
                    </a:ext>
                  </a:extLst>
                </p14:cNvPr>
                <p14:cNvContentPartPr/>
                <p14:nvPr/>
              </p14:nvContentPartPr>
              <p14:xfrm>
                <a:off x="6322560" y="5921470"/>
                <a:ext cx="403560" cy="60480"/>
              </p14:xfrm>
            </p:contentPart>
          </mc:Choice>
          <mc:Fallback xmlns="">
            <p:pic>
              <p:nvPicPr>
                <p:cNvPr id="154" name="Ink 153">
                  <a:extLst>
                    <a:ext uri="{FF2B5EF4-FFF2-40B4-BE49-F238E27FC236}">
                      <a16:creationId xmlns:a16="http://schemas.microsoft.com/office/drawing/2014/main" id="{C28952FD-CA21-CD1C-A0C1-34A1FA2CECA6}"/>
                    </a:ext>
                  </a:extLst>
                </p:cNvPr>
                <p:cNvPicPr/>
                <p:nvPr/>
              </p:nvPicPr>
              <p:blipFill>
                <a:blip r:embed="rId211"/>
                <a:stretch>
                  <a:fillRect/>
                </a:stretch>
              </p:blipFill>
              <p:spPr>
                <a:xfrm>
                  <a:off x="6304560" y="5903470"/>
                  <a:ext cx="439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56" name="Ink 155">
                  <a:extLst>
                    <a:ext uri="{FF2B5EF4-FFF2-40B4-BE49-F238E27FC236}">
                      <a16:creationId xmlns:a16="http://schemas.microsoft.com/office/drawing/2014/main" id="{3FFC6E7C-240E-9CF3-41E1-DDD652F5709C}"/>
                    </a:ext>
                  </a:extLst>
                </p14:cNvPr>
                <p14:cNvContentPartPr/>
                <p14:nvPr/>
              </p14:nvContentPartPr>
              <p14:xfrm>
                <a:off x="5777160" y="5950990"/>
                <a:ext cx="501120" cy="33480"/>
              </p14:xfrm>
            </p:contentPart>
          </mc:Choice>
          <mc:Fallback xmlns="">
            <p:pic>
              <p:nvPicPr>
                <p:cNvPr id="156" name="Ink 155">
                  <a:extLst>
                    <a:ext uri="{FF2B5EF4-FFF2-40B4-BE49-F238E27FC236}">
                      <a16:creationId xmlns:a16="http://schemas.microsoft.com/office/drawing/2014/main" id="{3FFC6E7C-240E-9CF3-41E1-DDD652F5709C}"/>
                    </a:ext>
                  </a:extLst>
                </p:cNvPr>
                <p:cNvPicPr/>
                <p:nvPr/>
              </p:nvPicPr>
              <p:blipFill>
                <a:blip r:embed="rId213"/>
                <a:stretch>
                  <a:fillRect/>
                </a:stretch>
              </p:blipFill>
              <p:spPr>
                <a:xfrm>
                  <a:off x="5759160" y="5933350"/>
                  <a:ext cx="5367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7" name="Ink 156">
                  <a:extLst>
                    <a:ext uri="{FF2B5EF4-FFF2-40B4-BE49-F238E27FC236}">
                      <a16:creationId xmlns:a16="http://schemas.microsoft.com/office/drawing/2014/main" id="{60202D0F-9655-FB0D-9210-C137370F8E12}"/>
                    </a:ext>
                  </a:extLst>
                </p14:cNvPr>
                <p14:cNvContentPartPr/>
                <p14:nvPr/>
              </p14:nvContentPartPr>
              <p14:xfrm>
                <a:off x="4727400" y="6004630"/>
                <a:ext cx="875880" cy="34920"/>
              </p14:xfrm>
            </p:contentPart>
          </mc:Choice>
          <mc:Fallback xmlns="">
            <p:pic>
              <p:nvPicPr>
                <p:cNvPr id="157" name="Ink 156">
                  <a:extLst>
                    <a:ext uri="{FF2B5EF4-FFF2-40B4-BE49-F238E27FC236}">
                      <a16:creationId xmlns:a16="http://schemas.microsoft.com/office/drawing/2014/main" id="{60202D0F-9655-FB0D-9210-C137370F8E12}"/>
                    </a:ext>
                  </a:extLst>
                </p:cNvPr>
                <p:cNvPicPr/>
                <p:nvPr/>
              </p:nvPicPr>
              <p:blipFill>
                <a:blip r:embed="rId215"/>
                <a:stretch>
                  <a:fillRect/>
                </a:stretch>
              </p:blipFill>
              <p:spPr>
                <a:xfrm>
                  <a:off x="4709400" y="5986990"/>
                  <a:ext cx="9115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61" name="Ink 160">
                  <a:extLst>
                    <a:ext uri="{FF2B5EF4-FFF2-40B4-BE49-F238E27FC236}">
                      <a16:creationId xmlns:a16="http://schemas.microsoft.com/office/drawing/2014/main" id="{210A10C8-5831-D62D-C27E-771E6B09229E}"/>
                    </a:ext>
                  </a:extLst>
                </p14:cNvPr>
                <p14:cNvContentPartPr/>
                <p14:nvPr/>
              </p14:nvContentPartPr>
              <p14:xfrm>
                <a:off x="4830000" y="5943790"/>
                <a:ext cx="1347480" cy="117000"/>
              </p14:xfrm>
            </p:contentPart>
          </mc:Choice>
          <mc:Fallback xmlns="">
            <p:pic>
              <p:nvPicPr>
                <p:cNvPr id="161" name="Ink 160">
                  <a:extLst>
                    <a:ext uri="{FF2B5EF4-FFF2-40B4-BE49-F238E27FC236}">
                      <a16:creationId xmlns:a16="http://schemas.microsoft.com/office/drawing/2014/main" id="{210A10C8-5831-D62D-C27E-771E6B09229E}"/>
                    </a:ext>
                  </a:extLst>
                </p:cNvPr>
                <p:cNvPicPr/>
                <p:nvPr/>
              </p:nvPicPr>
              <p:blipFill>
                <a:blip r:embed="rId217"/>
                <a:stretch>
                  <a:fillRect/>
                </a:stretch>
              </p:blipFill>
              <p:spPr>
                <a:xfrm>
                  <a:off x="4812360" y="5926150"/>
                  <a:ext cx="1383120" cy="15264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6400" y="411068"/>
            <a:ext cx="9200959" cy="5509200"/>
          </a:xfrm>
          <a:prstGeom prst="rect">
            <a:avLst/>
          </a:prstGeom>
          <a:noFill/>
        </p:spPr>
        <p:txBody>
          <a:bodyPr wrap="square" rtlCol="0">
            <a:spAutoFit/>
          </a:bodyPr>
          <a:lstStyle/>
          <a:p>
            <a:pPr algn="r"/>
            <a:r>
              <a:rPr lang="he-IL" sz="3600" b="1">
                <a:solidFill>
                  <a:srgbClr val="FFFF00"/>
                </a:solidFill>
                <a:cs typeface="+mj-cs"/>
              </a:rPr>
              <a:t>ספר דניאל פרק ג</a:t>
            </a:r>
          </a:p>
          <a:p>
            <a:pPr algn="r"/>
            <a:r>
              <a:rPr lang="he-IL" sz="3600">
                <a:solidFill>
                  <a:srgbClr val="FFFF00"/>
                </a:solidFill>
                <a:cs typeface="+mj-cs"/>
              </a:rPr>
              <a:t>טז   עֲנוֹ שַׁדְרַךְ מֵישַׁךְ וַעֲבֵד נְגוֹ וְאָמְרִין לְמַלְכָּא נְבוּכַדְנֶצַּר לָא-חַשְׁחִין אֲנַחְנָא עַל-דְּנָה פִּתְגָם לַהֲתָבוּתָךְ: יז   הֵן אִיתַי אֱלָהָנָא דִּי-אֲנַחְנָא פָלְחִין יָכִל לְשֵׁיזָבוּתַנָא מִן-אַתּוּן נוּרָא יָקִדְתָּא וּמִן-יְדָךְ מַלְכָּא יְשֵׁיזִב:</a:t>
            </a:r>
          </a:p>
          <a:p>
            <a:r>
              <a:rPr lang="en-US" sz="3200" b="1">
                <a:solidFill>
                  <a:srgbClr val="FFC000"/>
                </a:solidFill>
                <a:cs typeface="+mj-cs"/>
              </a:rPr>
              <a:t>Daniel 3:16–17  </a:t>
            </a:r>
          </a:p>
          <a:p>
            <a:r>
              <a:rPr lang="en-US" sz="2800">
                <a:solidFill>
                  <a:srgbClr val="FFC000"/>
                </a:solidFill>
                <a:cs typeface="+mj-cs"/>
              </a:rPr>
              <a:t>3:16 Shadrach, Meshach, and Abed-nego, answered and said to the king, O Nebuchadnezzar, we are not careful to answer thee in this matter. 3:17 If it be so, our God whom we serve is able to deliver us from the burning fiery furnace, and he will deliver us out of thine hand, O king. (KJV)</a:t>
            </a:r>
            <a:endParaRPr lang="en-US" sz="28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D0CEEAA-5286-8E55-A99F-ADB654B32C55}"/>
                  </a:ext>
                </a:extLst>
              </p14:cNvPr>
              <p14:cNvContentPartPr/>
              <p14:nvPr/>
            </p14:nvContentPartPr>
            <p14:xfrm>
              <a:off x="8242800" y="1502470"/>
              <a:ext cx="754920" cy="99720"/>
            </p14:xfrm>
          </p:contentPart>
        </mc:Choice>
        <mc:Fallback xmlns="">
          <p:pic>
            <p:nvPicPr>
              <p:cNvPr id="2" name="Ink 1">
                <a:extLst>
                  <a:ext uri="{FF2B5EF4-FFF2-40B4-BE49-F238E27FC236}">
                    <a16:creationId xmlns:a16="http://schemas.microsoft.com/office/drawing/2014/main" id="{AD0CEEAA-5286-8E55-A99F-ADB654B32C55}"/>
                  </a:ext>
                </a:extLst>
              </p:cNvPr>
              <p:cNvPicPr/>
              <p:nvPr/>
            </p:nvPicPr>
            <p:blipFill>
              <a:blip r:embed="rId5"/>
              <a:stretch>
                <a:fillRect/>
              </a:stretch>
            </p:blipFill>
            <p:spPr>
              <a:xfrm>
                <a:off x="8225160" y="1484470"/>
                <a:ext cx="790560" cy="135360"/>
              </a:xfrm>
              <a:prstGeom prst="rect">
                <a:avLst/>
              </a:prstGeom>
            </p:spPr>
          </p:pic>
        </mc:Fallback>
      </mc:AlternateContent>
      <p:grpSp>
        <p:nvGrpSpPr>
          <p:cNvPr id="18" name="Group 17">
            <a:extLst>
              <a:ext uri="{FF2B5EF4-FFF2-40B4-BE49-F238E27FC236}">
                <a16:creationId xmlns:a16="http://schemas.microsoft.com/office/drawing/2014/main" id="{38233689-AE9F-8D57-3686-4EC4549EA88E}"/>
              </a:ext>
            </a:extLst>
          </p:cNvPr>
          <p:cNvGrpSpPr/>
          <p:nvPr/>
        </p:nvGrpSpPr>
        <p:grpSpPr>
          <a:xfrm>
            <a:off x="1024080" y="1476550"/>
            <a:ext cx="7176240" cy="194760"/>
            <a:chOff x="1024080" y="1476550"/>
            <a:chExt cx="7176240" cy="19476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89AE976-0420-1E14-BA8C-AD2BC8200700}"/>
                    </a:ext>
                  </a:extLst>
                </p14:cNvPr>
                <p14:cNvContentPartPr/>
                <p14:nvPr/>
              </p14:nvContentPartPr>
              <p14:xfrm>
                <a:off x="7552320" y="1522990"/>
                <a:ext cx="648000" cy="53280"/>
              </p14:xfrm>
            </p:contentPart>
          </mc:Choice>
          <mc:Fallback xmlns="">
            <p:pic>
              <p:nvPicPr>
                <p:cNvPr id="4" name="Ink 3">
                  <a:extLst>
                    <a:ext uri="{FF2B5EF4-FFF2-40B4-BE49-F238E27FC236}">
                      <a16:creationId xmlns:a16="http://schemas.microsoft.com/office/drawing/2014/main" id="{C89AE976-0420-1E14-BA8C-AD2BC8200700}"/>
                    </a:ext>
                  </a:extLst>
                </p:cNvPr>
                <p:cNvPicPr/>
                <p:nvPr/>
              </p:nvPicPr>
              <p:blipFill>
                <a:blip r:embed="rId7"/>
                <a:stretch>
                  <a:fillRect/>
                </a:stretch>
              </p:blipFill>
              <p:spPr>
                <a:xfrm>
                  <a:off x="7534680" y="1505350"/>
                  <a:ext cx="6836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835E2154-4E12-8AE5-49C5-A03719421411}"/>
                    </a:ext>
                  </a:extLst>
                </p14:cNvPr>
                <p14:cNvContentPartPr/>
                <p14:nvPr/>
              </p14:nvContentPartPr>
              <p14:xfrm>
                <a:off x="7249920" y="1596070"/>
                <a:ext cx="12960" cy="10440"/>
              </p14:xfrm>
            </p:contentPart>
          </mc:Choice>
          <mc:Fallback xmlns="">
            <p:pic>
              <p:nvPicPr>
                <p:cNvPr id="5" name="Ink 4">
                  <a:extLst>
                    <a:ext uri="{FF2B5EF4-FFF2-40B4-BE49-F238E27FC236}">
                      <a16:creationId xmlns:a16="http://schemas.microsoft.com/office/drawing/2014/main" id="{835E2154-4E12-8AE5-49C5-A03719421411}"/>
                    </a:ext>
                  </a:extLst>
                </p:cNvPr>
                <p:cNvPicPr/>
                <p:nvPr/>
              </p:nvPicPr>
              <p:blipFill>
                <a:blip r:embed="rId9"/>
                <a:stretch>
                  <a:fillRect/>
                </a:stretch>
              </p:blipFill>
              <p:spPr>
                <a:xfrm>
                  <a:off x="7232280" y="1578430"/>
                  <a:ext cx="486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9595B8D7-75C9-89B1-9582-487D862F80B0}"/>
                    </a:ext>
                  </a:extLst>
                </p14:cNvPr>
                <p14:cNvContentPartPr/>
                <p14:nvPr/>
              </p14:nvContentPartPr>
              <p14:xfrm>
                <a:off x="6650520" y="1560790"/>
                <a:ext cx="646200" cy="25200"/>
              </p14:xfrm>
            </p:contentPart>
          </mc:Choice>
          <mc:Fallback xmlns="">
            <p:pic>
              <p:nvPicPr>
                <p:cNvPr id="7" name="Ink 6">
                  <a:extLst>
                    <a:ext uri="{FF2B5EF4-FFF2-40B4-BE49-F238E27FC236}">
                      <a16:creationId xmlns:a16="http://schemas.microsoft.com/office/drawing/2014/main" id="{9595B8D7-75C9-89B1-9582-487D862F80B0}"/>
                    </a:ext>
                  </a:extLst>
                </p:cNvPr>
                <p:cNvPicPr/>
                <p:nvPr/>
              </p:nvPicPr>
              <p:blipFill>
                <a:blip r:embed="rId11"/>
                <a:stretch>
                  <a:fillRect/>
                </a:stretch>
              </p:blipFill>
              <p:spPr>
                <a:xfrm>
                  <a:off x="6632520" y="1543150"/>
                  <a:ext cx="681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1B6ACF36-2FA3-154D-8103-A01C7A57DD2E}"/>
                    </a:ext>
                  </a:extLst>
                </p14:cNvPr>
                <p14:cNvContentPartPr/>
                <p14:nvPr/>
              </p14:nvContentPartPr>
              <p14:xfrm>
                <a:off x="5459280" y="1540990"/>
                <a:ext cx="965880" cy="103680"/>
              </p14:xfrm>
            </p:contentPart>
          </mc:Choice>
          <mc:Fallback xmlns="">
            <p:pic>
              <p:nvPicPr>
                <p:cNvPr id="9" name="Ink 8">
                  <a:extLst>
                    <a:ext uri="{FF2B5EF4-FFF2-40B4-BE49-F238E27FC236}">
                      <a16:creationId xmlns:a16="http://schemas.microsoft.com/office/drawing/2014/main" id="{1B6ACF36-2FA3-154D-8103-A01C7A57DD2E}"/>
                    </a:ext>
                  </a:extLst>
                </p:cNvPr>
                <p:cNvPicPr/>
                <p:nvPr/>
              </p:nvPicPr>
              <p:blipFill>
                <a:blip r:embed="rId13"/>
                <a:stretch>
                  <a:fillRect/>
                </a:stretch>
              </p:blipFill>
              <p:spPr>
                <a:xfrm>
                  <a:off x="5441280" y="1522990"/>
                  <a:ext cx="10015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F67F543D-8767-C8AA-B582-468B6A473259}"/>
                    </a:ext>
                  </a:extLst>
                </p14:cNvPr>
                <p14:cNvContentPartPr/>
                <p14:nvPr/>
              </p14:nvContentPartPr>
              <p14:xfrm>
                <a:off x="5101440" y="1589590"/>
                <a:ext cx="326160" cy="27720"/>
              </p14:xfrm>
            </p:contentPart>
          </mc:Choice>
          <mc:Fallback xmlns="">
            <p:pic>
              <p:nvPicPr>
                <p:cNvPr id="12" name="Ink 11">
                  <a:extLst>
                    <a:ext uri="{FF2B5EF4-FFF2-40B4-BE49-F238E27FC236}">
                      <a16:creationId xmlns:a16="http://schemas.microsoft.com/office/drawing/2014/main" id="{F67F543D-8767-C8AA-B582-468B6A473259}"/>
                    </a:ext>
                  </a:extLst>
                </p:cNvPr>
                <p:cNvPicPr/>
                <p:nvPr/>
              </p:nvPicPr>
              <p:blipFill>
                <a:blip r:embed="rId15"/>
                <a:stretch>
                  <a:fillRect/>
                </a:stretch>
              </p:blipFill>
              <p:spPr>
                <a:xfrm>
                  <a:off x="5083440" y="1571950"/>
                  <a:ext cx="3618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42AE7A5F-B93F-7932-A802-35789A4DCBCF}"/>
                    </a:ext>
                  </a:extLst>
                </p14:cNvPr>
                <p14:cNvContentPartPr/>
                <p14:nvPr/>
              </p14:nvContentPartPr>
              <p14:xfrm>
                <a:off x="3868800" y="1535590"/>
                <a:ext cx="1032120" cy="135720"/>
              </p14:xfrm>
            </p:contentPart>
          </mc:Choice>
          <mc:Fallback xmlns="">
            <p:pic>
              <p:nvPicPr>
                <p:cNvPr id="14" name="Ink 13">
                  <a:extLst>
                    <a:ext uri="{FF2B5EF4-FFF2-40B4-BE49-F238E27FC236}">
                      <a16:creationId xmlns:a16="http://schemas.microsoft.com/office/drawing/2014/main" id="{42AE7A5F-B93F-7932-A802-35789A4DCBCF}"/>
                    </a:ext>
                  </a:extLst>
                </p:cNvPr>
                <p:cNvPicPr/>
                <p:nvPr/>
              </p:nvPicPr>
              <p:blipFill>
                <a:blip r:embed="rId17"/>
                <a:stretch>
                  <a:fillRect/>
                </a:stretch>
              </p:blipFill>
              <p:spPr>
                <a:xfrm>
                  <a:off x="3850800" y="1517590"/>
                  <a:ext cx="10677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9FC94C1A-4619-54C2-013A-FD83C49A6B58}"/>
                    </a:ext>
                  </a:extLst>
                </p14:cNvPr>
                <p14:cNvContentPartPr/>
                <p14:nvPr/>
              </p14:nvContentPartPr>
              <p14:xfrm>
                <a:off x="2601240" y="1601830"/>
                <a:ext cx="1138320" cy="48960"/>
              </p14:xfrm>
            </p:contentPart>
          </mc:Choice>
          <mc:Fallback xmlns="">
            <p:pic>
              <p:nvPicPr>
                <p:cNvPr id="15" name="Ink 14">
                  <a:extLst>
                    <a:ext uri="{FF2B5EF4-FFF2-40B4-BE49-F238E27FC236}">
                      <a16:creationId xmlns:a16="http://schemas.microsoft.com/office/drawing/2014/main" id="{9FC94C1A-4619-54C2-013A-FD83C49A6B58}"/>
                    </a:ext>
                  </a:extLst>
                </p:cNvPr>
                <p:cNvPicPr/>
                <p:nvPr/>
              </p:nvPicPr>
              <p:blipFill>
                <a:blip r:embed="rId19"/>
                <a:stretch>
                  <a:fillRect/>
                </a:stretch>
              </p:blipFill>
              <p:spPr>
                <a:xfrm>
                  <a:off x="2583600" y="1583830"/>
                  <a:ext cx="11739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003C7E57-4AF0-3A02-22D8-3AAAB45BB88A}"/>
                    </a:ext>
                  </a:extLst>
                </p14:cNvPr>
                <p14:cNvContentPartPr/>
                <p14:nvPr/>
              </p14:nvContentPartPr>
              <p14:xfrm>
                <a:off x="1024080" y="1476550"/>
                <a:ext cx="1530720" cy="118440"/>
              </p14:xfrm>
            </p:contentPart>
          </mc:Choice>
          <mc:Fallback xmlns="">
            <p:pic>
              <p:nvPicPr>
                <p:cNvPr id="17" name="Ink 16">
                  <a:extLst>
                    <a:ext uri="{FF2B5EF4-FFF2-40B4-BE49-F238E27FC236}">
                      <a16:creationId xmlns:a16="http://schemas.microsoft.com/office/drawing/2014/main" id="{003C7E57-4AF0-3A02-22D8-3AAAB45BB88A}"/>
                    </a:ext>
                  </a:extLst>
                </p:cNvPr>
                <p:cNvPicPr/>
                <p:nvPr/>
              </p:nvPicPr>
              <p:blipFill>
                <a:blip r:embed="rId21"/>
                <a:stretch>
                  <a:fillRect/>
                </a:stretch>
              </p:blipFill>
              <p:spPr>
                <a:xfrm>
                  <a:off x="1006440" y="1458550"/>
                  <a:ext cx="1566360" cy="154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29" name="Ink 28">
                <a:extLst>
                  <a:ext uri="{FF2B5EF4-FFF2-40B4-BE49-F238E27FC236}">
                    <a16:creationId xmlns:a16="http://schemas.microsoft.com/office/drawing/2014/main" id="{7F76478F-26BD-FD0F-C754-D77DE9948950}"/>
                  </a:ext>
                </a:extLst>
              </p14:cNvPr>
              <p14:cNvContentPartPr/>
              <p14:nvPr/>
            </p14:nvContentPartPr>
            <p14:xfrm>
              <a:off x="1267800" y="2127070"/>
              <a:ext cx="1248480" cy="96840"/>
            </p14:xfrm>
          </p:contentPart>
        </mc:Choice>
        <mc:Fallback xmlns="">
          <p:pic>
            <p:nvPicPr>
              <p:cNvPr id="29" name="Ink 28">
                <a:extLst>
                  <a:ext uri="{FF2B5EF4-FFF2-40B4-BE49-F238E27FC236}">
                    <a16:creationId xmlns:a16="http://schemas.microsoft.com/office/drawing/2014/main" id="{7F76478F-26BD-FD0F-C754-D77DE9948950}"/>
                  </a:ext>
                </a:extLst>
              </p:cNvPr>
              <p:cNvPicPr/>
              <p:nvPr/>
            </p:nvPicPr>
            <p:blipFill>
              <a:blip r:embed="rId23"/>
              <a:stretch>
                <a:fillRect/>
              </a:stretch>
            </p:blipFill>
            <p:spPr>
              <a:xfrm>
                <a:off x="1250160" y="2109430"/>
                <a:ext cx="1284120" cy="132480"/>
              </a:xfrm>
              <a:prstGeom prst="rect">
                <a:avLst/>
              </a:prstGeom>
            </p:spPr>
          </p:pic>
        </mc:Fallback>
      </mc:AlternateContent>
      <p:grpSp>
        <p:nvGrpSpPr>
          <p:cNvPr id="35" name="Group 34">
            <a:extLst>
              <a:ext uri="{FF2B5EF4-FFF2-40B4-BE49-F238E27FC236}">
                <a16:creationId xmlns:a16="http://schemas.microsoft.com/office/drawing/2014/main" id="{4BB112C1-36E2-8E9C-79F3-D0558C9B235A}"/>
              </a:ext>
            </a:extLst>
          </p:cNvPr>
          <p:cNvGrpSpPr/>
          <p:nvPr/>
        </p:nvGrpSpPr>
        <p:grpSpPr>
          <a:xfrm>
            <a:off x="2892480" y="2023390"/>
            <a:ext cx="6750360" cy="730080"/>
            <a:chOff x="2892480" y="2023390"/>
            <a:chExt cx="6750360" cy="730080"/>
          </a:xfrm>
        </p:grpSpPr>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1EED6F80-0997-081A-93C9-8A68204F1AF6}"/>
                    </a:ext>
                  </a:extLst>
                </p14:cNvPr>
                <p14:cNvContentPartPr/>
                <p14:nvPr/>
              </p14:nvContentPartPr>
              <p14:xfrm>
                <a:off x="9144960" y="2102590"/>
                <a:ext cx="430560" cy="23400"/>
              </p14:xfrm>
            </p:contentPart>
          </mc:Choice>
          <mc:Fallback xmlns="">
            <p:pic>
              <p:nvPicPr>
                <p:cNvPr id="19" name="Ink 18">
                  <a:extLst>
                    <a:ext uri="{FF2B5EF4-FFF2-40B4-BE49-F238E27FC236}">
                      <a16:creationId xmlns:a16="http://schemas.microsoft.com/office/drawing/2014/main" id="{1EED6F80-0997-081A-93C9-8A68204F1AF6}"/>
                    </a:ext>
                  </a:extLst>
                </p:cNvPr>
                <p:cNvPicPr/>
                <p:nvPr/>
              </p:nvPicPr>
              <p:blipFill>
                <a:blip r:embed="rId25"/>
                <a:stretch>
                  <a:fillRect/>
                </a:stretch>
              </p:blipFill>
              <p:spPr>
                <a:xfrm>
                  <a:off x="9126960" y="2084950"/>
                  <a:ext cx="4662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EE7059B1-4560-8DEA-7410-EC7F0FDDA3AB}"/>
                    </a:ext>
                  </a:extLst>
                </p14:cNvPr>
                <p14:cNvContentPartPr/>
                <p14:nvPr/>
              </p14:nvContentPartPr>
              <p14:xfrm>
                <a:off x="8084040" y="2138230"/>
                <a:ext cx="984600" cy="34200"/>
              </p14:xfrm>
            </p:contentPart>
          </mc:Choice>
          <mc:Fallback xmlns="">
            <p:pic>
              <p:nvPicPr>
                <p:cNvPr id="20" name="Ink 19">
                  <a:extLst>
                    <a:ext uri="{FF2B5EF4-FFF2-40B4-BE49-F238E27FC236}">
                      <a16:creationId xmlns:a16="http://schemas.microsoft.com/office/drawing/2014/main" id="{EE7059B1-4560-8DEA-7410-EC7F0FDDA3AB}"/>
                    </a:ext>
                  </a:extLst>
                </p:cNvPr>
                <p:cNvPicPr/>
                <p:nvPr/>
              </p:nvPicPr>
              <p:blipFill>
                <a:blip r:embed="rId27"/>
                <a:stretch>
                  <a:fillRect/>
                </a:stretch>
              </p:blipFill>
              <p:spPr>
                <a:xfrm>
                  <a:off x="8066040" y="2120230"/>
                  <a:ext cx="10202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F27048E1-262B-271C-9C3D-BB492493A5F1}"/>
                    </a:ext>
                  </a:extLst>
                </p14:cNvPr>
                <p14:cNvContentPartPr/>
                <p14:nvPr/>
              </p14:nvContentPartPr>
              <p14:xfrm>
                <a:off x="7030320" y="2161270"/>
                <a:ext cx="935640" cy="43200"/>
              </p14:xfrm>
            </p:contentPart>
          </mc:Choice>
          <mc:Fallback xmlns="">
            <p:pic>
              <p:nvPicPr>
                <p:cNvPr id="22" name="Ink 21">
                  <a:extLst>
                    <a:ext uri="{FF2B5EF4-FFF2-40B4-BE49-F238E27FC236}">
                      <a16:creationId xmlns:a16="http://schemas.microsoft.com/office/drawing/2014/main" id="{F27048E1-262B-271C-9C3D-BB492493A5F1}"/>
                    </a:ext>
                  </a:extLst>
                </p:cNvPr>
                <p:cNvPicPr/>
                <p:nvPr/>
              </p:nvPicPr>
              <p:blipFill>
                <a:blip r:embed="rId29"/>
                <a:stretch>
                  <a:fillRect/>
                </a:stretch>
              </p:blipFill>
              <p:spPr>
                <a:xfrm>
                  <a:off x="7012320" y="2143270"/>
                  <a:ext cx="9712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84BCAFB8-1762-3EFD-27C2-CF79409DB08B}"/>
                    </a:ext>
                  </a:extLst>
                </p14:cNvPr>
                <p14:cNvContentPartPr/>
                <p14:nvPr/>
              </p14:nvContentPartPr>
              <p14:xfrm>
                <a:off x="6378720" y="2023390"/>
                <a:ext cx="565200" cy="86400"/>
              </p14:xfrm>
            </p:contentPart>
          </mc:Choice>
          <mc:Fallback xmlns="">
            <p:pic>
              <p:nvPicPr>
                <p:cNvPr id="23" name="Ink 22">
                  <a:extLst>
                    <a:ext uri="{FF2B5EF4-FFF2-40B4-BE49-F238E27FC236}">
                      <a16:creationId xmlns:a16="http://schemas.microsoft.com/office/drawing/2014/main" id="{84BCAFB8-1762-3EFD-27C2-CF79409DB08B}"/>
                    </a:ext>
                  </a:extLst>
                </p:cNvPr>
                <p:cNvPicPr/>
                <p:nvPr/>
              </p:nvPicPr>
              <p:blipFill>
                <a:blip r:embed="rId31"/>
                <a:stretch>
                  <a:fillRect/>
                </a:stretch>
              </p:blipFill>
              <p:spPr>
                <a:xfrm>
                  <a:off x="6360720" y="2005750"/>
                  <a:ext cx="6008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9DEA8444-3FD4-00E5-FEAC-8976CA87B80E}"/>
                    </a:ext>
                  </a:extLst>
                </p14:cNvPr>
                <p14:cNvContentPartPr/>
                <p14:nvPr/>
              </p14:nvContentPartPr>
              <p14:xfrm>
                <a:off x="5661600" y="2052190"/>
                <a:ext cx="758160" cy="69840"/>
              </p14:xfrm>
            </p:contentPart>
          </mc:Choice>
          <mc:Fallback xmlns="">
            <p:pic>
              <p:nvPicPr>
                <p:cNvPr id="24" name="Ink 23">
                  <a:extLst>
                    <a:ext uri="{FF2B5EF4-FFF2-40B4-BE49-F238E27FC236}">
                      <a16:creationId xmlns:a16="http://schemas.microsoft.com/office/drawing/2014/main" id="{9DEA8444-3FD4-00E5-FEAC-8976CA87B80E}"/>
                    </a:ext>
                  </a:extLst>
                </p:cNvPr>
                <p:cNvPicPr/>
                <p:nvPr/>
              </p:nvPicPr>
              <p:blipFill>
                <a:blip r:embed="rId33"/>
                <a:stretch>
                  <a:fillRect/>
                </a:stretch>
              </p:blipFill>
              <p:spPr>
                <a:xfrm>
                  <a:off x="5643600" y="2034190"/>
                  <a:ext cx="793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A6623C27-BA78-F346-CC0D-5903E4000331}"/>
                    </a:ext>
                  </a:extLst>
                </p14:cNvPr>
                <p14:cNvContentPartPr/>
                <p14:nvPr/>
              </p14:nvContentPartPr>
              <p14:xfrm>
                <a:off x="4625880" y="2170990"/>
                <a:ext cx="964440" cy="32400"/>
              </p14:xfrm>
            </p:contentPart>
          </mc:Choice>
          <mc:Fallback xmlns="">
            <p:pic>
              <p:nvPicPr>
                <p:cNvPr id="25" name="Ink 24">
                  <a:extLst>
                    <a:ext uri="{FF2B5EF4-FFF2-40B4-BE49-F238E27FC236}">
                      <a16:creationId xmlns:a16="http://schemas.microsoft.com/office/drawing/2014/main" id="{A6623C27-BA78-F346-CC0D-5903E4000331}"/>
                    </a:ext>
                  </a:extLst>
                </p:cNvPr>
                <p:cNvPicPr/>
                <p:nvPr/>
              </p:nvPicPr>
              <p:blipFill>
                <a:blip r:embed="rId35"/>
                <a:stretch>
                  <a:fillRect/>
                </a:stretch>
              </p:blipFill>
              <p:spPr>
                <a:xfrm>
                  <a:off x="4607880" y="2153350"/>
                  <a:ext cx="10000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A501A9CA-8E50-CFE0-FEC2-83E38C44B059}"/>
                    </a:ext>
                  </a:extLst>
                </p14:cNvPr>
                <p14:cNvContentPartPr/>
                <p14:nvPr/>
              </p14:nvContentPartPr>
              <p14:xfrm>
                <a:off x="2892480" y="2189710"/>
                <a:ext cx="1754280" cy="137880"/>
              </p14:xfrm>
            </p:contentPart>
          </mc:Choice>
          <mc:Fallback xmlns="">
            <p:pic>
              <p:nvPicPr>
                <p:cNvPr id="27" name="Ink 26">
                  <a:extLst>
                    <a:ext uri="{FF2B5EF4-FFF2-40B4-BE49-F238E27FC236}">
                      <a16:creationId xmlns:a16="http://schemas.microsoft.com/office/drawing/2014/main" id="{A501A9CA-8E50-CFE0-FEC2-83E38C44B059}"/>
                    </a:ext>
                  </a:extLst>
                </p:cNvPr>
                <p:cNvPicPr/>
                <p:nvPr/>
              </p:nvPicPr>
              <p:blipFill>
                <a:blip r:embed="rId37"/>
                <a:stretch>
                  <a:fillRect/>
                </a:stretch>
              </p:blipFill>
              <p:spPr>
                <a:xfrm>
                  <a:off x="2874480" y="2171710"/>
                  <a:ext cx="17899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Ink 29">
                  <a:extLst>
                    <a:ext uri="{FF2B5EF4-FFF2-40B4-BE49-F238E27FC236}">
                      <a16:creationId xmlns:a16="http://schemas.microsoft.com/office/drawing/2014/main" id="{2726E29C-33FE-165F-CFB9-1366C96A9B2B}"/>
                    </a:ext>
                  </a:extLst>
                </p14:cNvPr>
                <p14:cNvContentPartPr/>
                <p14:nvPr/>
              </p14:nvContentPartPr>
              <p14:xfrm>
                <a:off x="8495880" y="2687230"/>
                <a:ext cx="1146960" cy="34920"/>
              </p14:xfrm>
            </p:contentPart>
          </mc:Choice>
          <mc:Fallback xmlns="">
            <p:pic>
              <p:nvPicPr>
                <p:cNvPr id="30" name="Ink 29">
                  <a:extLst>
                    <a:ext uri="{FF2B5EF4-FFF2-40B4-BE49-F238E27FC236}">
                      <a16:creationId xmlns:a16="http://schemas.microsoft.com/office/drawing/2014/main" id="{2726E29C-33FE-165F-CFB9-1366C96A9B2B}"/>
                    </a:ext>
                  </a:extLst>
                </p:cNvPr>
                <p:cNvPicPr/>
                <p:nvPr/>
              </p:nvPicPr>
              <p:blipFill>
                <a:blip r:embed="rId39"/>
                <a:stretch>
                  <a:fillRect/>
                </a:stretch>
              </p:blipFill>
              <p:spPr>
                <a:xfrm>
                  <a:off x="8478240" y="2669590"/>
                  <a:ext cx="11826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 name="Ink 30">
                  <a:extLst>
                    <a:ext uri="{FF2B5EF4-FFF2-40B4-BE49-F238E27FC236}">
                      <a16:creationId xmlns:a16="http://schemas.microsoft.com/office/drawing/2014/main" id="{FDC53B14-B015-0949-DDB8-C8333BE1D418}"/>
                    </a:ext>
                  </a:extLst>
                </p14:cNvPr>
                <p14:cNvContentPartPr/>
                <p14:nvPr/>
              </p14:nvContentPartPr>
              <p14:xfrm>
                <a:off x="8079360" y="2591110"/>
                <a:ext cx="490320" cy="94320"/>
              </p14:xfrm>
            </p:contentPart>
          </mc:Choice>
          <mc:Fallback xmlns="">
            <p:pic>
              <p:nvPicPr>
                <p:cNvPr id="31" name="Ink 30">
                  <a:extLst>
                    <a:ext uri="{FF2B5EF4-FFF2-40B4-BE49-F238E27FC236}">
                      <a16:creationId xmlns:a16="http://schemas.microsoft.com/office/drawing/2014/main" id="{FDC53B14-B015-0949-DDB8-C8333BE1D418}"/>
                    </a:ext>
                  </a:extLst>
                </p:cNvPr>
                <p:cNvPicPr/>
                <p:nvPr/>
              </p:nvPicPr>
              <p:blipFill>
                <a:blip r:embed="rId41"/>
                <a:stretch>
                  <a:fillRect/>
                </a:stretch>
              </p:blipFill>
              <p:spPr>
                <a:xfrm>
                  <a:off x="8061360" y="2573470"/>
                  <a:ext cx="5259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2" name="Ink 31">
                  <a:extLst>
                    <a:ext uri="{FF2B5EF4-FFF2-40B4-BE49-F238E27FC236}">
                      <a16:creationId xmlns:a16="http://schemas.microsoft.com/office/drawing/2014/main" id="{F36188B7-6475-1217-8F16-1FC94C4577F4}"/>
                    </a:ext>
                  </a:extLst>
                </p14:cNvPr>
                <p14:cNvContentPartPr/>
                <p14:nvPr/>
              </p14:nvContentPartPr>
              <p14:xfrm>
                <a:off x="6864000" y="2652310"/>
                <a:ext cx="1258560" cy="74520"/>
              </p14:xfrm>
            </p:contentPart>
          </mc:Choice>
          <mc:Fallback xmlns="">
            <p:pic>
              <p:nvPicPr>
                <p:cNvPr id="32" name="Ink 31">
                  <a:extLst>
                    <a:ext uri="{FF2B5EF4-FFF2-40B4-BE49-F238E27FC236}">
                      <a16:creationId xmlns:a16="http://schemas.microsoft.com/office/drawing/2014/main" id="{F36188B7-6475-1217-8F16-1FC94C4577F4}"/>
                    </a:ext>
                  </a:extLst>
                </p:cNvPr>
                <p:cNvPicPr/>
                <p:nvPr/>
              </p:nvPicPr>
              <p:blipFill>
                <a:blip r:embed="rId43"/>
                <a:stretch>
                  <a:fillRect/>
                </a:stretch>
              </p:blipFill>
              <p:spPr>
                <a:xfrm>
                  <a:off x="6846360" y="2634670"/>
                  <a:ext cx="12942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4" name="Ink 33">
                  <a:extLst>
                    <a:ext uri="{FF2B5EF4-FFF2-40B4-BE49-F238E27FC236}">
                      <a16:creationId xmlns:a16="http://schemas.microsoft.com/office/drawing/2014/main" id="{E9805285-34B1-FF92-A9DF-6CBE8443C063}"/>
                    </a:ext>
                  </a:extLst>
                </p14:cNvPr>
                <p14:cNvContentPartPr/>
                <p14:nvPr/>
              </p14:nvContentPartPr>
              <p14:xfrm>
                <a:off x="6902160" y="2115550"/>
                <a:ext cx="1170360" cy="637920"/>
              </p14:xfrm>
            </p:contentPart>
          </mc:Choice>
          <mc:Fallback xmlns="">
            <p:pic>
              <p:nvPicPr>
                <p:cNvPr id="34" name="Ink 33">
                  <a:extLst>
                    <a:ext uri="{FF2B5EF4-FFF2-40B4-BE49-F238E27FC236}">
                      <a16:creationId xmlns:a16="http://schemas.microsoft.com/office/drawing/2014/main" id="{E9805285-34B1-FF92-A9DF-6CBE8443C063}"/>
                    </a:ext>
                  </a:extLst>
                </p:cNvPr>
                <p:cNvPicPr/>
                <p:nvPr/>
              </p:nvPicPr>
              <p:blipFill>
                <a:blip r:embed="rId45"/>
                <a:stretch>
                  <a:fillRect/>
                </a:stretch>
              </p:blipFill>
              <p:spPr>
                <a:xfrm>
                  <a:off x="6884160" y="2097910"/>
                  <a:ext cx="1206000" cy="67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36" name="Ink 35">
                <a:extLst>
                  <a:ext uri="{FF2B5EF4-FFF2-40B4-BE49-F238E27FC236}">
                    <a16:creationId xmlns:a16="http://schemas.microsoft.com/office/drawing/2014/main" id="{FA8A229C-DD62-9E3E-EB3B-634C08D4C24E}"/>
                  </a:ext>
                </a:extLst>
              </p14:cNvPr>
              <p14:cNvContentPartPr/>
              <p14:nvPr/>
            </p14:nvContentPartPr>
            <p14:xfrm>
              <a:off x="5899920" y="2662390"/>
              <a:ext cx="973800" cy="27720"/>
            </p14:xfrm>
          </p:contentPart>
        </mc:Choice>
        <mc:Fallback xmlns="">
          <p:pic>
            <p:nvPicPr>
              <p:cNvPr id="36" name="Ink 35">
                <a:extLst>
                  <a:ext uri="{FF2B5EF4-FFF2-40B4-BE49-F238E27FC236}">
                    <a16:creationId xmlns:a16="http://schemas.microsoft.com/office/drawing/2014/main" id="{FA8A229C-DD62-9E3E-EB3B-634C08D4C24E}"/>
                  </a:ext>
                </a:extLst>
              </p:cNvPr>
              <p:cNvPicPr/>
              <p:nvPr/>
            </p:nvPicPr>
            <p:blipFill>
              <a:blip r:embed="rId47"/>
              <a:stretch>
                <a:fillRect/>
              </a:stretch>
            </p:blipFill>
            <p:spPr>
              <a:xfrm>
                <a:off x="5881920" y="2644390"/>
                <a:ext cx="1009440" cy="63360"/>
              </a:xfrm>
              <a:prstGeom prst="rect">
                <a:avLst/>
              </a:prstGeom>
            </p:spPr>
          </p:pic>
        </mc:Fallback>
      </mc:AlternateContent>
    </p:spTree>
    <p:extLst>
      <p:ext uri="{BB962C8B-B14F-4D97-AF65-F5344CB8AC3E}">
        <p14:creationId xmlns:p14="http://schemas.microsoft.com/office/powerpoint/2010/main" val="4178803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19586</TotalTime>
  <Words>2052</Words>
  <Application>Microsoft Office PowerPoint</Application>
  <PresentationFormat>Widescreen</PresentationFormat>
  <Paragraphs>117</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101</cp:revision>
  <dcterms:created xsi:type="dcterms:W3CDTF">2021-02-18T19:11:41Z</dcterms:created>
  <dcterms:modified xsi:type="dcterms:W3CDTF">2023-07-13T00:04:22Z</dcterms:modified>
</cp:coreProperties>
</file>